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03" r:id="rId2"/>
    <p:sldMasterId id="2147483692" r:id="rId3"/>
    <p:sldMasterId id="2147483706" r:id="rId4"/>
    <p:sldMasterId id="2147483750" r:id="rId5"/>
    <p:sldMasterId id="2147483759" r:id="rId6"/>
  </p:sldMasterIdLst>
  <p:notesMasterIdLst>
    <p:notesMasterId r:id="rId33"/>
  </p:notesMasterIdLst>
  <p:sldIdLst>
    <p:sldId id="342" r:id="rId7"/>
    <p:sldId id="396" r:id="rId8"/>
    <p:sldId id="397" r:id="rId9"/>
    <p:sldId id="398" r:id="rId10"/>
    <p:sldId id="355" r:id="rId11"/>
    <p:sldId id="401" r:id="rId12"/>
    <p:sldId id="343" r:id="rId13"/>
    <p:sldId id="402" r:id="rId14"/>
    <p:sldId id="403" r:id="rId15"/>
    <p:sldId id="404" r:id="rId16"/>
    <p:sldId id="412" r:id="rId17"/>
    <p:sldId id="411" r:id="rId18"/>
    <p:sldId id="405" r:id="rId19"/>
    <p:sldId id="407" r:id="rId20"/>
    <p:sldId id="409" r:id="rId21"/>
    <p:sldId id="408" r:id="rId22"/>
    <p:sldId id="410" r:id="rId23"/>
    <p:sldId id="413" r:id="rId24"/>
    <p:sldId id="415" r:id="rId25"/>
    <p:sldId id="416" r:id="rId26"/>
    <p:sldId id="417" r:id="rId27"/>
    <p:sldId id="418" r:id="rId28"/>
    <p:sldId id="420" r:id="rId29"/>
    <p:sldId id="421" r:id="rId30"/>
    <p:sldId id="422" r:id="rId31"/>
    <p:sldId id="34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E42"/>
    <a:srgbClr val="DF361F"/>
    <a:srgbClr val="2B323B"/>
    <a:srgbClr val="FFDB55"/>
    <a:srgbClr val="05ACC7"/>
    <a:srgbClr val="C13018"/>
    <a:srgbClr val="F36F13"/>
    <a:srgbClr val="A2B969"/>
    <a:srgbClr val="063951"/>
    <a:srgbClr val="F16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1" autoAdjust="0"/>
    <p:restoredTop sz="96433" autoAdjust="0"/>
  </p:normalViewPr>
  <p:slideViewPr>
    <p:cSldViewPr snapToGrid="0" showGuides="1">
      <p:cViewPr varScale="1">
        <p:scale>
          <a:sx n="78" d="100"/>
          <a:sy n="78" d="100"/>
        </p:scale>
        <p:origin x="837" y="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2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65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175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985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467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972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570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78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72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2160317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06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89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816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836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4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453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26</a:t>
            </a:fld>
            <a:endParaRPr lang="en-US"/>
          </a:p>
        </p:txBody>
      </p:sp>
    </p:spTree>
    <p:extLst>
      <p:ext uri="{BB962C8B-B14F-4D97-AF65-F5344CB8AC3E}">
        <p14:creationId xmlns:p14="http://schemas.microsoft.com/office/powerpoint/2010/main" val="245168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3</a:t>
            </a:fld>
            <a:endParaRPr lang="en-US"/>
          </a:p>
        </p:txBody>
      </p:sp>
    </p:spTree>
    <p:extLst>
      <p:ext uri="{BB962C8B-B14F-4D97-AF65-F5344CB8AC3E}">
        <p14:creationId xmlns:p14="http://schemas.microsoft.com/office/powerpoint/2010/main" val="158904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172828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5</a:t>
            </a:fld>
            <a:endParaRPr lang="en-US"/>
          </a:p>
        </p:txBody>
      </p:sp>
    </p:spTree>
    <p:extLst>
      <p:ext uri="{BB962C8B-B14F-4D97-AF65-F5344CB8AC3E}">
        <p14:creationId xmlns:p14="http://schemas.microsoft.com/office/powerpoint/2010/main" val="397335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3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51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631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8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1"/>
        </a:solidFill>
        <a:effectLst/>
      </p:bgPr>
    </p:bg>
    <p:spTree>
      <p:nvGrpSpPr>
        <p:cNvPr id="1" name=""/>
        <p:cNvGrpSpPr/>
        <p:nvPr/>
      </p:nvGrpSpPr>
      <p:grpSpPr>
        <a:xfrm>
          <a:off x="0" y="0"/>
          <a:ext cx="0" cy="0"/>
          <a:chOff x="0" y="0"/>
          <a:chExt cx="0" cy="0"/>
        </a:xfrm>
      </p:grpSpPr>
      <p:sp>
        <p:nvSpPr>
          <p:cNvPr id="13" name="Shape">
            <a:extLst>
              <a:ext uri="{FF2B5EF4-FFF2-40B4-BE49-F238E27FC236}">
                <a16:creationId xmlns:a16="http://schemas.microsoft.com/office/drawing/2014/main" id="{B3283712-2399-F04B-B2DC-CC8D1106304D}"/>
              </a:ext>
            </a:extLst>
          </p:cNvPr>
          <p:cNvSpPr/>
          <p:nvPr/>
        </p:nvSpPr>
        <p:spPr>
          <a:xfrm>
            <a:off x="8496300" y="1494598"/>
            <a:ext cx="3128602" cy="5363402"/>
          </a:xfrm>
          <a:custGeom>
            <a:avLst/>
            <a:gdLst/>
            <a:ahLst/>
            <a:cxnLst>
              <a:cxn ang="0">
                <a:pos x="wd2" y="hd2"/>
              </a:cxn>
              <a:cxn ang="5400000">
                <a:pos x="wd2" y="hd2"/>
              </a:cxn>
              <a:cxn ang="10800000">
                <a:pos x="wd2" y="hd2"/>
              </a:cxn>
              <a:cxn ang="16200000">
                <a:pos x="wd2" y="hd2"/>
              </a:cxn>
            </a:cxnLst>
            <a:rect l="0" t="0" r="r" b="b"/>
            <a:pathLst>
              <a:path w="21473" h="21596" extrusionOk="0">
                <a:moveTo>
                  <a:pt x="19786" y="5488"/>
                </a:moveTo>
                <a:cubicBezTo>
                  <a:pt x="19394" y="5294"/>
                  <a:pt x="18984" y="5115"/>
                  <a:pt x="18557" y="4946"/>
                </a:cubicBezTo>
                <a:cubicBezTo>
                  <a:pt x="18627" y="4920"/>
                  <a:pt x="18696" y="4900"/>
                  <a:pt x="18766" y="4874"/>
                </a:cubicBezTo>
                <a:cubicBezTo>
                  <a:pt x="19498" y="4619"/>
                  <a:pt x="20143" y="4240"/>
                  <a:pt x="20405" y="3760"/>
                </a:cubicBezTo>
                <a:cubicBezTo>
                  <a:pt x="20640" y="3325"/>
                  <a:pt x="20623" y="2880"/>
                  <a:pt x="20387" y="2451"/>
                </a:cubicBezTo>
                <a:cubicBezTo>
                  <a:pt x="20143" y="2011"/>
                  <a:pt x="19699" y="1597"/>
                  <a:pt x="19141" y="1274"/>
                </a:cubicBezTo>
                <a:cubicBezTo>
                  <a:pt x="18487" y="896"/>
                  <a:pt x="17633" y="640"/>
                  <a:pt x="16770" y="472"/>
                </a:cubicBezTo>
                <a:cubicBezTo>
                  <a:pt x="14791" y="83"/>
                  <a:pt x="12656" y="88"/>
                  <a:pt x="10590" y="57"/>
                </a:cubicBezTo>
                <a:cubicBezTo>
                  <a:pt x="9500" y="37"/>
                  <a:pt x="8411" y="22"/>
                  <a:pt x="7330" y="1"/>
                </a:cubicBezTo>
                <a:cubicBezTo>
                  <a:pt x="6938" y="-4"/>
                  <a:pt x="6537" y="16"/>
                  <a:pt x="6162" y="62"/>
                </a:cubicBezTo>
                <a:cubicBezTo>
                  <a:pt x="5900" y="98"/>
                  <a:pt x="5499" y="155"/>
                  <a:pt x="5290" y="257"/>
                </a:cubicBezTo>
                <a:cubicBezTo>
                  <a:pt x="5177" y="313"/>
                  <a:pt x="5020" y="395"/>
                  <a:pt x="5186" y="477"/>
                </a:cubicBezTo>
                <a:cubicBezTo>
                  <a:pt x="5369" y="569"/>
                  <a:pt x="5700" y="579"/>
                  <a:pt x="5918" y="584"/>
                </a:cubicBezTo>
                <a:cubicBezTo>
                  <a:pt x="7347" y="610"/>
                  <a:pt x="8786" y="630"/>
                  <a:pt x="10215" y="656"/>
                </a:cubicBezTo>
                <a:cubicBezTo>
                  <a:pt x="10825" y="666"/>
                  <a:pt x="11435" y="676"/>
                  <a:pt x="12037" y="707"/>
                </a:cubicBezTo>
                <a:cubicBezTo>
                  <a:pt x="12107" y="712"/>
                  <a:pt x="12185" y="712"/>
                  <a:pt x="12255" y="717"/>
                </a:cubicBezTo>
                <a:cubicBezTo>
                  <a:pt x="12255" y="717"/>
                  <a:pt x="12263" y="717"/>
                  <a:pt x="12263" y="717"/>
                </a:cubicBezTo>
                <a:cubicBezTo>
                  <a:pt x="12403" y="727"/>
                  <a:pt x="12551" y="737"/>
                  <a:pt x="12691" y="748"/>
                </a:cubicBezTo>
                <a:cubicBezTo>
                  <a:pt x="12987" y="773"/>
                  <a:pt x="13283" y="804"/>
                  <a:pt x="13580" y="840"/>
                </a:cubicBezTo>
                <a:cubicBezTo>
                  <a:pt x="13606" y="845"/>
                  <a:pt x="13623" y="845"/>
                  <a:pt x="13649" y="850"/>
                </a:cubicBezTo>
                <a:cubicBezTo>
                  <a:pt x="13641" y="850"/>
                  <a:pt x="13641" y="850"/>
                  <a:pt x="13641" y="845"/>
                </a:cubicBezTo>
                <a:cubicBezTo>
                  <a:pt x="13649" y="845"/>
                  <a:pt x="13649" y="845"/>
                  <a:pt x="13658" y="850"/>
                </a:cubicBezTo>
                <a:cubicBezTo>
                  <a:pt x="13676" y="850"/>
                  <a:pt x="13693" y="855"/>
                  <a:pt x="13710" y="855"/>
                </a:cubicBezTo>
                <a:cubicBezTo>
                  <a:pt x="13824" y="870"/>
                  <a:pt x="13719" y="860"/>
                  <a:pt x="13658" y="850"/>
                </a:cubicBezTo>
                <a:cubicBezTo>
                  <a:pt x="13728" y="865"/>
                  <a:pt x="13806" y="870"/>
                  <a:pt x="13876" y="881"/>
                </a:cubicBezTo>
                <a:cubicBezTo>
                  <a:pt x="14033" y="906"/>
                  <a:pt x="14190" y="937"/>
                  <a:pt x="14347" y="968"/>
                </a:cubicBezTo>
                <a:cubicBezTo>
                  <a:pt x="14643" y="1029"/>
                  <a:pt x="14922" y="1101"/>
                  <a:pt x="15201" y="1182"/>
                </a:cubicBezTo>
                <a:cubicBezTo>
                  <a:pt x="15924" y="1423"/>
                  <a:pt x="16517" y="1745"/>
                  <a:pt x="16962" y="2159"/>
                </a:cubicBezTo>
                <a:cubicBezTo>
                  <a:pt x="17467" y="2665"/>
                  <a:pt x="17720" y="3274"/>
                  <a:pt x="17459" y="3847"/>
                </a:cubicBezTo>
                <a:cubicBezTo>
                  <a:pt x="17345" y="4046"/>
                  <a:pt x="17171" y="4230"/>
                  <a:pt x="16953" y="4394"/>
                </a:cubicBezTo>
                <a:cubicBezTo>
                  <a:pt x="15550" y="3974"/>
                  <a:pt x="14068" y="3673"/>
                  <a:pt x="12516" y="3489"/>
                </a:cubicBezTo>
                <a:cubicBezTo>
                  <a:pt x="10529" y="3248"/>
                  <a:pt x="8480" y="3228"/>
                  <a:pt x="6476" y="3361"/>
                </a:cubicBezTo>
                <a:cubicBezTo>
                  <a:pt x="5403" y="3432"/>
                  <a:pt x="4349" y="3565"/>
                  <a:pt x="3311" y="3739"/>
                </a:cubicBezTo>
                <a:cubicBezTo>
                  <a:pt x="2771" y="3831"/>
                  <a:pt x="2248" y="3954"/>
                  <a:pt x="1760" y="4128"/>
                </a:cubicBezTo>
                <a:cubicBezTo>
                  <a:pt x="1420" y="4251"/>
                  <a:pt x="1062" y="4419"/>
                  <a:pt x="888" y="4634"/>
                </a:cubicBezTo>
                <a:cubicBezTo>
                  <a:pt x="705" y="4874"/>
                  <a:pt x="740" y="5099"/>
                  <a:pt x="984" y="5314"/>
                </a:cubicBezTo>
                <a:cubicBezTo>
                  <a:pt x="1219" y="5519"/>
                  <a:pt x="1638" y="5641"/>
                  <a:pt x="2021" y="5728"/>
                </a:cubicBezTo>
                <a:cubicBezTo>
                  <a:pt x="2492" y="5831"/>
                  <a:pt x="2998" y="5887"/>
                  <a:pt x="3486" y="5943"/>
                </a:cubicBezTo>
                <a:cubicBezTo>
                  <a:pt x="4000" y="6005"/>
                  <a:pt x="4523" y="6051"/>
                  <a:pt x="5046" y="6091"/>
                </a:cubicBezTo>
                <a:cubicBezTo>
                  <a:pt x="7382" y="6260"/>
                  <a:pt x="9762" y="6250"/>
                  <a:pt x="12098" y="6051"/>
                </a:cubicBezTo>
                <a:cubicBezTo>
                  <a:pt x="13353" y="5943"/>
                  <a:pt x="14591" y="5790"/>
                  <a:pt x="15811" y="5585"/>
                </a:cubicBezTo>
                <a:cubicBezTo>
                  <a:pt x="15933" y="5565"/>
                  <a:pt x="16046" y="5544"/>
                  <a:pt x="16169" y="5524"/>
                </a:cubicBezTo>
                <a:cubicBezTo>
                  <a:pt x="16264" y="5565"/>
                  <a:pt x="16352" y="5606"/>
                  <a:pt x="16447" y="5647"/>
                </a:cubicBezTo>
                <a:cubicBezTo>
                  <a:pt x="17066" y="5928"/>
                  <a:pt x="17746" y="6235"/>
                  <a:pt x="18182" y="6623"/>
                </a:cubicBezTo>
                <a:cubicBezTo>
                  <a:pt x="18426" y="6879"/>
                  <a:pt x="18478" y="7150"/>
                  <a:pt x="18356" y="7436"/>
                </a:cubicBezTo>
                <a:cubicBezTo>
                  <a:pt x="18121" y="7861"/>
                  <a:pt x="17650" y="8239"/>
                  <a:pt x="17119" y="8556"/>
                </a:cubicBezTo>
                <a:cubicBezTo>
                  <a:pt x="17075" y="8541"/>
                  <a:pt x="17023" y="8526"/>
                  <a:pt x="16979" y="8510"/>
                </a:cubicBezTo>
                <a:cubicBezTo>
                  <a:pt x="16003" y="8229"/>
                  <a:pt x="14896" y="8127"/>
                  <a:pt x="13832" y="8045"/>
                </a:cubicBezTo>
                <a:cubicBezTo>
                  <a:pt x="12638" y="7953"/>
                  <a:pt x="11444" y="7891"/>
                  <a:pt x="10241" y="7871"/>
                </a:cubicBezTo>
                <a:cubicBezTo>
                  <a:pt x="9003" y="7851"/>
                  <a:pt x="7722" y="7835"/>
                  <a:pt x="6493" y="7958"/>
                </a:cubicBezTo>
                <a:cubicBezTo>
                  <a:pt x="5273" y="8081"/>
                  <a:pt x="3782" y="8306"/>
                  <a:pt x="3120" y="8986"/>
                </a:cubicBezTo>
                <a:cubicBezTo>
                  <a:pt x="2710" y="9405"/>
                  <a:pt x="2780" y="9901"/>
                  <a:pt x="3355" y="10249"/>
                </a:cubicBezTo>
                <a:cubicBezTo>
                  <a:pt x="3904" y="10581"/>
                  <a:pt x="4776" y="10719"/>
                  <a:pt x="5525" y="10786"/>
                </a:cubicBezTo>
                <a:cubicBezTo>
                  <a:pt x="6711" y="10888"/>
                  <a:pt x="7905" y="10827"/>
                  <a:pt x="9091" y="10760"/>
                </a:cubicBezTo>
                <a:cubicBezTo>
                  <a:pt x="10276" y="10694"/>
                  <a:pt x="11453" y="10586"/>
                  <a:pt x="12612" y="10438"/>
                </a:cubicBezTo>
                <a:cubicBezTo>
                  <a:pt x="13824" y="10285"/>
                  <a:pt x="15044" y="10101"/>
                  <a:pt x="16212" y="9840"/>
                </a:cubicBezTo>
                <a:cubicBezTo>
                  <a:pt x="16813" y="10244"/>
                  <a:pt x="17328" y="10699"/>
                  <a:pt x="17798" y="11144"/>
                </a:cubicBezTo>
                <a:cubicBezTo>
                  <a:pt x="18034" y="11379"/>
                  <a:pt x="18104" y="11609"/>
                  <a:pt x="17990" y="11880"/>
                </a:cubicBezTo>
                <a:cubicBezTo>
                  <a:pt x="17694" y="12427"/>
                  <a:pt x="17084" y="12923"/>
                  <a:pt x="16386" y="13322"/>
                </a:cubicBezTo>
                <a:cubicBezTo>
                  <a:pt x="16290" y="13373"/>
                  <a:pt x="16186" y="13430"/>
                  <a:pt x="16081" y="13476"/>
                </a:cubicBezTo>
                <a:cubicBezTo>
                  <a:pt x="15157" y="13261"/>
                  <a:pt x="14164" y="13133"/>
                  <a:pt x="13196" y="13061"/>
                </a:cubicBezTo>
                <a:cubicBezTo>
                  <a:pt x="11828" y="12959"/>
                  <a:pt x="10415" y="12908"/>
                  <a:pt x="9038" y="13000"/>
                </a:cubicBezTo>
                <a:cubicBezTo>
                  <a:pt x="7757" y="13082"/>
                  <a:pt x="6162" y="13317"/>
                  <a:pt x="5447" y="14012"/>
                </a:cubicBezTo>
                <a:cubicBezTo>
                  <a:pt x="5212" y="14243"/>
                  <a:pt x="5090" y="14524"/>
                  <a:pt x="5177" y="14790"/>
                </a:cubicBezTo>
                <a:cubicBezTo>
                  <a:pt x="5212" y="14892"/>
                  <a:pt x="5534" y="14938"/>
                  <a:pt x="5665" y="14948"/>
                </a:cubicBezTo>
                <a:cubicBezTo>
                  <a:pt x="8071" y="15107"/>
                  <a:pt x="10520" y="15199"/>
                  <a:pt x="12917" y="14964"/>
                </a:cubicBezTo>
                <a:cubicBezTo>
                  <a:pt x="13745" y="14882"/>
                  <a:pt x="14582" y="14769"/>
                  <a:pt x="15384" y="14611"/>
                </a:cubicBezTo>
                <a:cubicBezTo>
                  <a:pt x="15820" y="14831"/>
                  <a:pt x="16203" y="15081"/>
                  <a:pt x="16517" y="15368"/>
                </a:cubicBezTo>
                <a:cubicBezTo>
                  <a:pt x="16944" y="15797"/>
                  <a:pt x="17241" y="16314"/>
                  <a:pt x="17040" y="16805"/>
                </a:cubicBezTo>
                <a:cubicBezTo>
                  <a:pt x="16918" y="17014"/>
                  <a:pt x="16691" y="17193"/>
                  <a:pt x="16430" y="17352"/>
                </a:cubicBezTo>
                <a:cubicBezTo>
                  <a:pt x="15907" y="17628"/>
                  <a:pt x="15323" y="17873"/>
                  <a:pt x="14721" y="18098"/>
                </a:cubicBezTo>
                <a:cubicBezTo>
                  <a:pt x="13824" y="17935"/>
                  <a:pt x="12891" y="17827"/>
                  <a:pt x="11976" y="17740"/>
                </a:cubicBezTo>
                <a:cubicBezTo>
                  <a:pt x="9404" y="17495"/>
                  <a:pt x="6772" y="17480"/>
                  <a:pt x="4183" y="17653"/>
                </a:cubicBezTo>
                <a:cubicBezTo>
                  <a:pt x="3529" y="17699"/>
                  <a:pt x="2893" y="17766"/>
                  <a:pt x="2265" y="17878"/>
                </a:cubicBezTo>
                <a:cubicBezTo>
                  <a:pt x="1742" y="17976"/>
                  <a:pt x="1193" y="18109"/>
                  <a:pt x="749" y="18303"/>
                </a:cubicBezTo>
                <a:cubicBezTo>
                  <a:pt x="400" y="18461"/>
                  <a:pt x="138" y="18640"/>
                  <a:pt x="34" y="18891"/>
                </a:cubicBezTo>
                <a:cubicBezTo>
                  <a:pt x="-62" y="19121"/>
                  <a:pt x="51" y="19336"/>
                  <a:pt x="278" y="19525"/>
                </a:cubicBezTo>
                <a:cubicBezTo>
                  <a:pt x="513" y="19724"/>
                  <a:pt x="906" y="19847"/>
                  <a:pt x="1280" y="19939"/>
                </a:cubicBezTo>
                <a:cubicBezTo>
                  <a:pt x="1707" y="20041"/>
                  <a:pt x="2169" y="20103"/>
                  <a:pt x="2631" y="20139"/>
                </a:cubicBezTo>
                <a:cubicBezTo>
                  <a:pt x="3808" y="20220"/>
                  <a:pt x="5011" y="20241"/>
                  <a:pt x="6197" y="20205"/>
                </a:cubicBezTo>
                <a:cubicBezTo>
                  <a:pt x="8524" y="20139"/>
                  <a:pt x="10860" y="19883"/>
                  <a:pt x="13048" y="19412"/>
                </a:cubicBezTo>
                <a:cubicBezTo>
                  <a:pt x="13466" y="19326"/>
                  <a:pt x="13876" y="19228"/>
                  <a:pt x="14277" y="19126"/>
                </a:cubicBezTo>
                <a:cubicBezTo>
                  <a:pt x="15088" y="19448"/>
                  <a:pt x="15768" y="19868"/>
                  <a:pt x="16291" y="20353"/>
                </a:cubicBezTo>
                <a:cubicBezTo>
                  <a:pt x="16683" y="20742"/>
                  <a:pt x="16970" y="21161"/>
                  <a:pt x="17136" y="21596"/>
                </a:cubicBezTo>
                <a:lnTo>
                  <a:pt x="20239" y="21596"/>
                </a:lnTo>
                <a:cubicBezTo>
                  <a:pt x="19986" y="20665"/>
                  <a:pt x="19176" y="19786"/>
                  <a:pt x="18008" y="19141"/>
                </a:cubicBezTo>
                <a:cubicBezTo>
                  <a:pt x="17537" y="18881"/>
                  <a:pt x="17005" y="18671"/>
                  <a:pt x="16447" y="18497"/>
                </a:cubicBezTo>
                <a:cubicBezTo>
                  <a:pt x="17241" y="18236"/>
                  <a:pt x="17999" y="17940"/>
                  <a:pt x="18723" y="17612"/>
                </a:cubicBezTo>
                <a:cubicBezTo>
                  <a:pt x="19132" y="17423"/>
                  <a:pt x="19559" y="17214"/>
                  <a:pt x="19838" y="16948"/>
                </a:cubicBezTo>
                <a:cubicBezTo>
                  <a:pt x="20117" y="16677"/>
                  <a:pt x="20213" y="16349"/>
                  <a:pt x="20143" y="16037"/>
                </a:cubicBezTo>
                <a:cubicBezTo>
                  <a:pt x="20021" y="15475"/>
                  <a:pt x="19481" y="14938"/>
                  <a:pt x="18836" y="14529"/>
                </a:cubicBezTo>
                <a:cubicBezTo>
                  <a:pt x="18505" y="14319"/>
                  <a:pt x="18138" y="14135"/>
                  <a:pt x="17746" y="13977"/>
                </a:cubicBezTo>
                <a:cubicBezTo>
                  <a:pt x="18095" y="13849"/>
                  <a:pt x="18435" y="13711"/>
                  <a:pt x="18749" y="13557"/>
                </a:cubicBezTo>
                <a:cubicBezTo>
                  <a:pt x="19420" y="13230"/>
                  <a:pt x="20030" y="12852"/>
                  <a:pt x="20475" y="12407"/>
                </a:cubicBezTo>
                <a:cubicBezTo>
                  <a:pt x="20710" y="12172"/>
                  <a:pt x="20910" y="11921"/>
                  <a:pt x="21032" y="11655"/>
                </a:cubicBezTo>
                <a:cubicBezTo>
                  <a:pt x="21093" y="11512"/>
                  <a:pt x="21128" y="11364"/>
                  <a:pt x="21076" y="11220"/>
                </a:cubicBezTo>
                <a:cubicBezTo>
                  <a:pt x="21024" y="11062"/>
                  <a:pt x="20876" y="10924"/>
                  <a:pt x="20727" y="10791"/>
                </a:cubicBezTo>
                <a:cubicBezTo>
                  <a:pt x="20108" y="10213"/>
                  <a:pt x="19437" y="9630"/>
                  <a:pt x="18592" y="9160"/>
                </a:cubicBezTo>
                <a:cubicBezTo>
                  <a:pt x="19280" y="8909"/>
                  <a:pt x="19917" y="8602"/>
                  <a:pt x="20440" y="8234"/>
                </a:cubicBezTo>
                <a:cubicBezTo>
                  <a:pt x="20701" y="8050"/>
                  <a:pt x="20937" y="7845"/>
                  <a:pt x="21120" y="7631"/>
                </a:cubicBezTo>
                <a:cubicBezTo>
                  <a:pt x="21355" y="7360"/>
                  <a:pt x="21538" y="7037"/>
                  <a:pt x="21451" y="6731"/>
                </a:cubicBezTo>
                <a:cubicBezTo>
                  <a:pt x="21259" y="6209"/>
                  <a:pt x="20440" y="5810"/>
                  <a:pt x="19786" y="5488"/>
                </a:cubicBezTo>
                <a:close/>
                <a:moveTo>
                  <a:pt x="5142" y="4051"/>
                </a:moveTo>
                <a:cubicBezTo>
                  <a:pt x="5177" y="4046"/>
                  <a:pt x="5186" y="4046"/>
                  <a:pt x="5142" y="4051"/>
                </a:cubicBezTo>
                <a:lnTo>
                  <a:pt x="5142" y="4051"/>
                </a:lnTo>
                <a:close/>
                <a:moveTo>
                  <a:pt x="14852" y="5105"/>
                </a:moveTo>
                <a:cubicBezTo>
                  <a:pt x="14626" y="5145"/>
                  <a:pt x="14390" y="5186"/>
                  <a:pt x="14164" y="5227"/>
                </a:cubicBezTo>
                <a:cubicBezTo>
                  <a:pt x="14050" y="5248"/>
                  <a:pt x="13554" y="5319"/>
                  <a:pt x="14059" y="5248"/>
                </a:cubicBezTo>
                <a:cubicBezTo>
                  <a:pt x="13928" y="5268"/>
                  <a:pt x="13789" y="5289"/>
                  <a:pt x="13658" y="5309"/>
                </a:cubicBezTo>
                <a:cubicBezTo>
                  <a:pt x="13414" y="5345"/>
                  <a:pt x="13170" y="5376"/>
                  <a:pt x="12917" y="5406"/>
                </a:cubicBezTo>
                <a:cubicBezTo>
                  <a:pt x="12804" y="5422"/>
                  <a:pt x="12691" y="5432"/>
                  <a:pt x="12577" y="5447"/>
                </a:cubicBezTo>
                <a:cubicBezTo>
                  <a:pt x="12525" y="5452"/>
                  <a:pt x="12481" y="5457"/>
                  <a:pt x="12429" y="5462"/>
                </a:cubicBezTo>
                <a:cubicBezTo>
                  <a:pt x="11950" y="5509"/>
                  <a:pt x="11470" y="5544"/>
                  <a:pt x="10991" y="5575"/>
                </a:cubicBezTo>
                <a:cubicBezTo>
                  <a:pt x="10947" y="5575"/>
                  <a:pt x="10904" y="5580"/>
                  <a:pt x="10860" y="5580"/>
                </a:cubicBezTo>
                <a:cubicBezTo>
                  <a:pt x="10747" y="5585"/>
                  <a:pt x="10633" y="5590"/>
                  <a:pt x="10520" y="5595"/>
                </a:cubicBezTo>
                <a:cubicBezTo>
                  <a:pt x="10250" y="5606"/>
                  <a:pt x="9971" y="5611"/>
                  <a:pt x="9692" y="5616"/>
                </a:cubicBezTo>
                <a:cubicBezTo>
                  <a:pt x="9579" y="5616"/>
                  <a:pt x="9465" y="5616"/>
                  <a:pt x="9352" y="5621"/>
                </a:cubicBezTo>
                <a:cubicBezTo>
                  <a:pt x="9866" y="5611"/>
                  <a:pt x="9361" y="5621"/>
                  <a:pt x="9239" y="5621"/>
                </a:cubicBezTo>
                <a:cubicBezTo>
                  <a:pt x="8986" y="5621"/>
                  <a:pt x="8733" y="5616"/>
                  <a:pt x="8480" y="5606"/>
                </a:cubicBezTo>
                <a:cubicBezTo>
                  <a:pt x="8228" y="5595"/>
                  <a:pt x="7975" y="5590"/>
                  <a:pt x="7722" y="5580"/>
                </a:cubicBezTo>
                <a:cubicBezTo>
                  <a:pt x="7626" y="5575"/>
                  <a:pt x="7147" y="5544"/>
                  <a:pt x="7556" y="5575"/>
                </a:cubicBezTo>
                <a:cubicBezTo>
                  <a:pt x="7417" y="5565"/>
                  <a:pt x="7286" y="5560"/>
                  <a:pt x="7147" y="5549"/>
                </a:cubicBezTo>
                <a:cubicBezTo>
                  <a:pt x="6580" y="5509"/>
                  <a:pt x="6014" y="5457"/>
                  <a:pt x="5447" y="5391"/>
                </a:cubicBezTo>
                <a:cubicBezTo>
                  <a:pt x="5299" y="5376"/>
                  <a:pt x="5159" y="5355"/>
                  <a:pt x="5011" y="5335"/>
                </a:cubicBezTo>
                <a:cubicBezTo>
                  <a:pt x="4968" y="5330"/>
                  <a:pt x="4915" y="5324"/>
                  <a:pt x="4872" y="5314"/>
                </a:cubicBezTo>
                <a:cubicBezTo>
                  <a:pt x="4863" y="5314"/>
                  <a:pt x="4854" y="5314"/>
                  <a:pt x="4846" y="5309"/>
                </a:cubicBezTo>
                <a:cubicBezTo>
                  <a:pt x="4654" y="5278"/>
                  <a:pt x="4471" y="5237"/>
                  <a:pt x="4296" y="5186"/>
                </a:cubicBezTo>
                <a:cubicBezTo>
                  <a:pt x="4140" y="5130"/>
                  <a:pt x="3991" y="5059"/>
                  <a:pt x="3878" y="4972"/>
                </a:cubicBezTo>
                <a:cubicBezTo>
                  <a:pt x="3773" y="4854"/>
                  <a:pt x="3747" y="4726"/>
                  <a:pt x="3791" y="4593"/>
                </a:cubicBezTo>
                <a:cubicBezTo>
                  <a:pt x="3852" y="4501"/>
                  <a:pt x="3948" y="4419"/>
                  <a:pt x="4070" y="4343"/>
                </a:cubicBezTo>
                <a:cubicBezTo>
                  <a:pt x="4192" y="4281"/>
                  <a:pt x="4323" y="4230"/>
                  <a:pt x="4462" y="4179"/>
                </a:cubicBezTo>
                <a:cubicBezTo>
                  <a:pt x="4183" y="4286"/>
                  <a:pt x="4479" y="4174"/>
                  <a:pt x="4567" y="4153"/>
                </a:cubicBezTo>
                <a:cubicBezTo>
                  <a:pt x="4584" y="4148"/>
                  <a:pt x="4601" y="4143"/>
                  <a:pt x="4619" y="4143"/>
                </a:cubicBezTo>
                <a:cubicBezTo>
                  <a:pt x="4724" y="4123"/>
                  <a:pt x="4819" y="4107"/>
                  <a:pt x="4924" y="4087"/>
                </a:cubicBezTo>
                <a:cubicBezTo>
                  <a:pt x="4950" y="4082"/>
                  <a:pt x="5002" y="4077"/>
                  <a:pt x="5046" y="4066"/>
                </a:cubicBezTo>
                <a:cubicBezTo>
                  <a:pt x="5220" y="4041"/>
                  <a:pt x="5395" y="4015"/>
                  <a:pt x="5569" y="3995"/>
                </a:cubicBezTo>
                <a:cubicBezTo>
                  <a:pt x="5665" y="3985"/>
                  <a:pt x="5752" y="3974"/>
                  <a:pt x="5848" y="3959"/>
                </a:cubicBezTo>
                <a:cubicBezTo>
                  <a:pt x="5865" y="3959"/>
                  <a:pt x="5874" y="3954"/>
                  <a:pt x="5892" y="3954"/>
                </a:cubicBezTo>
                <a:cubicBezTo>
                  <a:pt x="6101" y="3933"/>
                  <a:pt x="6310" y="3918"/>
                  <a:pt x="6519" y="3903"/>
                </a:cubicBezTo>
                <a:cubicBezTo>
                  <a:pt x="6589" y="3898"/>
                  <a:pt x="6659" y="3893"/>
                  <a:pt x="6728" y="3887"/>
                </a:cubicBezTo>
                <a:cubicBezTo>
                  <a:pt x="6755" y="3887"/>
                  <a:pt x="6772" y="3887"/>
                  <a:pt x="6798" y="3882"/>
                </a:cubicBezTo>
                <a:cubicBezTo>
                  <a:pt x="7016" y="3872"/>
                  <a:pt x="7234" y="3867"/>
                  <a:pt x="7452" y="3862"/>
                </a:cubicBezTo>
                <a:cubicBezTo>
                  <a:pt x="7530" y="3862"/>
                  <a:pt x="7609" y="3862"/>
                  <a:pt x="7696" y="3857"/>
                </a:cubicBezTo>
                <a:cubicBezTo>
                  <a:pt x="7713" y="3857"/>
                  <a:pt x="7731" y="3857"/>
                  <a:pt x="7748" y="3857"/>
                </a:cubicBezTo>
                <a:cubicBezTo>
                  <a:pt x="7975" y="3857"/>
                  <a:pt x="8210" y="3862"/>
                  <a:pt x="8437" y="3872"/>
                </a:cubicBezTo>
                <a:cubicBezTo>
                  <a:pt x="8646" y="3877"/>
                  <a:pt x="8855" y="3893"/>
                  <a:pt x="9064" y="3898"/>
                </a:cubicBezTo>
                <a:cubicBezTo>
                  <a:pt x="8611" y="3877"/>
                  <a:pt x="9047" y="3898"/>
                  <a:pt x="9152" y="3903"/>
                </a:cubicBezTo>
                <a:cubicBezTo>
                  <a:pt x="9265" y="3913"/>
                  <a:pt x="9378" y="3918"/>
                  <a:pt x="9492" y="3928"/>
                </a:cubicBezTo>
                <a:cubicBezTo>
                  <a:pt x="9927" y="3964"/>
                  <a:pt x="10354" y="4010"/>
                  <a:pt x="10790" y="4066"/>
                </a:cubicBezTo>
                <a:cubicBezTo>
                  <a:pt x="10886" y="4077"/>
                  <a:pt x="10973" y="4092"/>
                  <a:pt x="11069" y="4107"/>
                </a:cubicBezTo>
                <a:cubicBezTo>
                  <a:pt x="10747" y="4066"/>
                  <a:pt x="11130" y="4118"/>
                  <a:pt x="11209" y="4128"/>
                </a:cubicBezTo>
                <a:cubicBezTo>
                  <a:pt x="11418" y="4164"/>
                  <a:pt x="11627" y="4199"/>
                  <a:pt x="11836" y="4235"/>
                </a:cubicBezTo>
                <a:cubicBezTo>
                  <a:pt x="12743" y="4404"/>
                  <a:pt x="13623" y="4619"/>
                  <a:pt x="14469" y="4880"/>
                </a:cubicBezTo>
                <a:cubicBezTo>
                  <a:pt x="14652" y="4936"/>
                  <a:pt x="14826" y="4997"/>
                  <a:pt x="15009" y="5058"/>
                </a:cubicBezTo>
                <a:cubicBezTo>
                  <a:pt x="14957" y="5084"/>
                  <a:pt x="14905" y="5094"/>
                  <a:pt x="14852" y="5105"/>
                </a:cubicBezTo>
                <a:close/>
                <a:moveTo>
                  <a:pt x="16020" y="4833"/>
                </a:moveTo>
                <a:cubicBezTo>
                  <a:pt x="16012" y="4833"/>
                  <a:pt x="16012" y="4833"/>
                  <a:pt x="16020" y="4833"/>
                </a:cubicBezTo>
                <a:cubicBezTo>
                  <a:pt x="16099" y="4798"/>
                  <a:pt x="16125" y="4793"/>
                  <a:pt x="16125" y="4798"/>
                </a:cubicBezTo>
                <a:cubicBezTo>
                  <a:pt x="16081" y="4808"/>
                  <a:pt x="16046" y="4818"/>
                  <a:pt x="16020" y="4833"/>
                </a:cubicBezTo>
                <a:close/>
                <a:moveTo>
                  <a:pt x="6894" y="8449"/>
                </a:moveTo>
                <a:cubicBezTo>
                  <a:pt x="6885" y="8449"/>
                  <a:pt x="6885" y="8454"/>
                  <a:pt x="6877" y="8454"/>
                </a:cubicBezTo>
                <a:cubicBezTo>
                  <a:pt x="6877" y="8454"/>
                  <a:pt x="6877" y="8454"/>
                  <a:pt x="6877" y="8454"/>
                </a:cubicBezTo>
                <a:cubicBezTo>
                  <a:pt x="6885" y="8449"/>
                  <a:pt x="6894" y="8449"/>
                  <a:pt x="6894" y="8449"/>
                </a:cubicBezTo>
                <a:close/>
                <a:moveTo>
                  <a:pt x="6929" y="8454"/>
                </a:moveTo>
                <a:cubicBezTo>
                  <a:pt x="6920" y="8454"/>
                  <a:pt x="6911" y="8454"/>
                  <a:pt x="6903" y="8459"/>
                </a:cubicBezTo>
                <a:cubicBezTo>
                  <a:pt x="6903" y="8459"/>
                  <a:pt x="6903" y="8459"/>
                  <a:pt x="6894" y="8459"/>
                </a:cubicBezTo>
                <a:cubicBezTo>
                  <a:pt x="6903" y="8454"/>
                  <a:pt x="6911" y="8454"/>
                  <a:pt x="6929" y="8454"/>
                </a:cubicBezTo>
                <a:close/>
                <a:moveTo>
                  <a:pt x="6850" y="8464"/>
                </a:moveTo>
                <a:cubicBezTo>
                  <a:pt x="6850" y="8464"/>
                  <a:pt x="6850" y="8464"/>
                  <a:pt x="6850" y="8464"/>
                </a:cubicBezTo>
                <a:cubicBezTo>
                  <a:pt x="6850" y="8464"/>
                  <a:pt x="6850" y="8464"/>
                  <a:pt x="6850" y="8464"/>
                </a:cubicBezTo>
                <a:cubicBezTo>
                  <a:pt x="6842" y="8464"/>
                  <a:pt x="6842" y="8464"/>
                  <a:pt x="6850" y="8464"/>
                </a:cubicBezTo>
                <a:close/>
                <a:moveTo>
                  <a:pt x="14695" y="9446"/>
                </a:moveTo>
                <a:cubicBezTo>
                  <a:pt x="14608" y="9466"/>
                  <a:pt x="14521" y="9487"/>
                  <a:pt x="14434" y="9507"/>
                </a:cubicBezTo>
                <a:cubicBezTo>
                  <a:pt x="14399" y="9518"/>
                  <a:pt x="14364" y="9523"/>
                  <a:pt x="14321" y="9533"/>
                </a:cubicBezTo>
                <a:cubicBezTo>
                  <a:pt x="13946" y="9615"/>
                  <a:pt x="13571" y="9686"/>
                  <a:pt x="13187" y="9753"/>
                </a:cubicBezTo>
                <a:cubicBezTo>
                  <a:pt x="13109" y="9768"/>
                  <a:pt x="13031" y="9778"/>
                  <a:pt x="12952" y="9794"/>
                </a:cubicBezTo>
                <a:cubicBezTo>
                  <a:pt x="12952" y="9794"/>
                  <a:pt x="12891" y="9804"/>
                  <a:pt x="12839" y="9814"/>
                </a:cubicBezTo>
                <a:cubicBezTo>
                  <a:pt x="12830" y="9814"/>
                  <a:pt x="12821" y="9814"/>
                  <a:pt x="12821" y="9819"/>
                </a:cubicBezTo>
                <a:cubicBezTo>
                  <a:pt x="12778" y="9824"/>
                  <a:pt x="12734" y="9835"/>
                  <a:pt x="12699" y="9840"/>
                </a:cubicBezTo>
                <a:cubicBezTo>
                  <a:pt x="12734" y="9835"/>
                  <a:pt x="12769" y="9830"/>
                  <a:pt x="12795" y="9824"/>
                </a:cubicBezTo>
                <a:cubicBezTo>
                  <a:pt x="12534" y="9865"/>
                  <a:pt x="12272" y="9901"/>
                  <a:pt x="12011" y="9937"/>
                </a:cubicBezTo>
                <a:cubicBezTo>
                  <a:pt x="11775" y="9968"/>
                  <a:pt x="11540" y="9998"/>
                  <a:pt x="11305" y="10024"/>
                </a:cubicBezTo>
                <a:cubicBezTo>
                  <a:pt x="11165" y="10039"/>
                  <a:pt x="11026" y="10055"/>
                  <a:pt x="10886" y="10070"/>
                </a:cubicBezTo>
                <a:cubicBezTo>
                  <a:pt x="10851" y="10075"/>
                  <a:pt x="10816" y="10075"/>
                  <a:pt x="10782" y="10080"/>
                </a:cubicBezTo>
                <a:cubicBezTo>
                  <a:pt x="10259" y="10131"/>
                  <a:pt x="9736" y="10172"/>
                  <a:pt x="9213" y="10203"/>
                </a:cubicBezTo>
                <a:cubicBezTo>
                  <a:pt x="9152" y="10208"/>
                  <a:pt x="9021" y="10213"/>
                  <a:pt x="8951" y="10218"/>
                </a:cubicBezTo>
                <a:cubicBezTo>
                  <a:pt x="8995" y="10218"/>
                  <a:pt x="9064" y="10213"/>
                  <a:pt x="9186" y="10208"/>
                </a:cubicBezTo>
                <a:cubicBezTo>
                  <a:pt x="9064" y="10213"/>
                  <a:pt x="8951" y="10218"/>
                  <a:pt x="8829" y="10223"/>
                </a:cubicBezTo>
                <a:cubicBezTo>
                  <a:pt x="8559" y="10234"/>
                  <a:pt x="8289" y="10244"/>
                  <a:pt x="8018" y="10254"/>
                </a:cubicBezTo>
                <a:cubicBezTo>
                  <a:pt x="8001" y="10254"/>
                  <a:pt x="7984" y="10254"/>
                  <a:pt x="7966" y="10254"/>
                </a:cubicBezTo>
                <a:cubicBezTo>
                  <a:pt x="7896" y="10254"/>
                  <a:pt x="7827" y="10254"/>
                  <a:pt x="7748" y="10249"/>
                </a:cubicBezTo>
                <a:cubicBezTo>
                  <a:pt x="7722" y="10249"/>
                  <a:pt x="7696" y="10249"/>
                  <a:pt x="7670" y="10244"/>
                </a:cubicBezTo>
                <a:cubicBezTo>
                  <a:pt x="7591" y="10239"/>
                  <a:pt x="7522" y="10234"/>
                  <a:pt x="7443" y="10223"/>
                </a:cubicBezTo>
                <a:cubicBezTo>
                  <a:pt x="7365" y="10213"/>
                  <a:pt x="7286" y="10208"/>
                  <a:pt x="7208" y="10198"/>
                </a:cubicBezTo>
                <a:cubicBezTo>
                  <a:pt x="7173" y="10193"/>
                  <a:pt x="7129" y="10182"/>
                  <a:pt x="7094" y="10177"/>
                </a:cubicBezTo>
                <a:cubicBezTo>
                  <a:pt x="6938" y="10147"/>
                  <a:pt x="6781" y="10111"/>
                  <a:pt x="6632" y="10070"/>
                </a:cubicBezTo>
                <a:cubicBezTo>
                  <a:pt x="6388" y="9988"/>
                  <a:pt x="6179" y="9881"/>
                  <a:pt x="6022" y="9748"/>
                </a:cubicBezTo>
                <a:cubicBezTo>
                  <a:pt x="5839" y="9548"/>
                  <a:pt x="5796" y="9318"/>
                  <a:pt x="5883" y="9098"/>
                </a:cubicBezTo>
                <a:cubicBezTo>
                  <a:pt x="5987" y="8930"/>
                  <a:pt x="6153" y="8776"/>
                  <a:pt x="6362" y="8648"/>
                </a:cubicBezTo>
                <a:cubicBezTo>
                  <a:pt x="6432" y="8612"/>
                  <a:pt x="6510" y="8577"/>
                  <a:pt x="6589" y="8546"/>
                </a:cubicBezTo>
                <a:cubicBezTo>
                  <a:pt x="6580" y="8546"/>
                  <a:pt x="6606" y="8531"/>
                  <a:pt x="6650" y="8520"/>
                </a:cubicBezTo>
                <a:cubicBezTo>
                  <a:pt x="6659" y="8520"/>
                  <a:pt x="6659" y="8515"/>
                  <a:pt x="6667" y="8515"/>
                </a:cubicBezTo>
                <a:cubicBezTo>
                  <a:pt x="6685" y="8510"/>
                  <a:pt x="6702" y="8505"/>
                  <a:pt x="6720" y="8495"/>
                </a:cubicBezTo>
                <a:cubicBezTo>
                  <a:pt x="6711" y="8500"/>
                  <a:pt x="6702" y="8505"/>
                  <a:pt x="6685" y="8510"/>
                </a:cubicBezTo>
                <a:cubicBezTo>
                  <a:pt x="6720" y="8500"/>
                  <a:pt x="6763" y="8490"/>
                  <a:pt x="6798" y="8480"/>
                </a:cubicBezTo>
                <a:cubicBezTo>
                  <a:pt x="6467" y="8520"/>
                  <a:pt x="6598" y="8495"/>
                  <a:pt x="6702" y="8485"/>
                </a:cubicBezTo>
                <a:cubicBezTo>
                  <a:pt x="6711" y="8485"/>
                  <a:pt x="6728" y="8485"/>
                  <a:pt x="6737" y="8480"/>
                </a:cubicBezTo>
                <a:cubicBezTo>
                  <a:pt x="6720" y="8485"/>
                  <a:pt x="6728" y="8485"/>
                  <a:pt x="6798" y="8474"/>
                </a:cubicBezTo>
                <a:cubicBezTo>
                  <a:pt x="6798" y="8474"/>
                  <a:pt x="6807" y="8474"/>
                  <a:pt x="6807" y="8474"/>
                </a:cubicBezTo>
                <a:cubicBezTo>
                  <a:pt x="6807" y="8474"/>
                  <a:pt x="6807" y="8474"/>
                  <a:pt x="6807" y="8474"/>
                </a:cubicBezTo>
                <a:cubicBezTo>
                  <a:pt x="6807" y="8474"/>
                  <a:pt x="6807" y="8474"/>
                  <a:pt x="6816" y="8474"/>
                </a:cubicBezTo>
                <a:cubicBezTo>
                  <a:pt x="6816" y="8474"/>
                  <a:pt x="6816" y="8474"/>
                  <a:pt x="6807" y="8474"/>
                </a:cubicBezTo>
                <a:cubicBezTo>
                  <a:pt x="6807" y="8474"/>
                  <a:pt x="6816" y="8474"/>
                  <a:pt x="6816" y="8474"/>
                </a:cubicBezTo>
                <a:cubicBezTo>
                  <a:pt x="6816" y="8474"/>
                  <a:pt x="6807" y="8474"/>
                  <a:pt x="6807" y="8474"/>
                </a:cubicBezTo>
                <a:cubicBezTo>
                  <a:pt x="6624" y="8526"/>
                  <a:pt x="6728" y="8495"/>
                  <a:pt x="6824" y="8474"/>
                </a:cubicBezTo>
                <a:cubicBezTo>
                  <a:pt x="6850" y="8474"/>
                  <a:pt x="6885" y="8469"/>
                  <a:pt x="6911" y="8469"/>
                </a:cubicBezTo>
                <a:cubicBezTo>
                  <a:pt x="6981" y="8469"/>
                  <a:pt x="7042" y="8464"/>
                  <a:pt x="7112" y="8464"/>
                </a:cubicBezTo>
                <a:cubicBezTo>
                  <a:pt x="7295" y="8459"/>
                  <a:pt x="7469" y="8459"/>
                  <a:pt x="7652" y="8454"/>
                </a:cubicBezTo>
                <a:cubicBezTo>
                  <a:pt x="7739" y="8454"/>
                  <a:pt x="7827" y="8454"/>
                  <a:pt x="7905" y="8454"/>
                </a:cubicBezTo>
                <a:cubicBezTo>
                  <a:pt x="7931" y="8454"/>
                  <a:pt x="8018" y="8459"/>
                  <a:pt x="8045" y="8454"/>
                </a:cubicBezTo>
                <a:cubicBezTo>
                  <a:pt x="8184" y="8454"/>
                  <a:pt x="8315" y="8454"/>
                  <a:pt x="8454" y="8454"/>
                </a:cubicBezTo>
                <a:cubicBezTo>
                  <a:pt x="9186" y="8459"/>
                  <a:pt x="9919" y="8485"/>
                  <a:pt x="10642" y="8520"/>
                </a:cubicBezTo>
                <a:cubicBezTo>
                  <a:pt x="10721" y="8526"/>
                  <a:pt x="10790" y="8531"/>
                  <a:pt x="10869" y="8531"/>
                </a:cubicBezTo>
                <a:cubicBezTo>
                  <a:pt x="10895" y="8531"/>
                  <a:pt x="10921" y="8536"/>
                  <a:pt x="10947" y="8536"/>
                </a:cubicBezTo>
                <a:cubicBezTo>
                  <a:pt x="11130" y="8546"/>
                  <a:pt x="11313" y="8561"/>
                  <a:pt x="11488" y="8572"/>
                </a:cubicBezTo>
                <a:cubicBezTo>
                  <a:pt x="11854" y="8597"/>
                  <a:pt x="12211" y="8628"/>
                  <a:pt x="12568" y="8664"/>
                </a:cubicBezTo>
                <a:cubicBezTo>
                  <a:pt x="12743" y="8679"/>
                  <a:pt x="12926" y="8699"/>
                  <a:pt x="13100" y="8725"/>
                </a:cubicBezTo>
                <a:cubicBezTo>
                  <a:pt x="13144" y="8730"/>
                  <a:pt x="13187" y="8735"/>
                  <a:pt x="13231" y="8740"/>
                </a:cubicBezTo>
                <a:cubicBezTo>
                  <a:pt x="13231" y="8740"/>
                  <a:pt x="13240" y="8740"/>
                  <a:pt x="13240" y="8740"/>
                </a:cubicBezTo>
                <a:cubicBezTo>
                  <a:pt x="13318" y="8751"/>
                  <a:pt x="13397" y="8766"/>
                  <a:pt x="13475" y="8776"/>
                </a:cubicBezTo>
                <a:cubicBezTo>
                  <a:pt x="13815" y="8832"/>
                  <a:pt x="14138" y="8909"/>
                  <a:pt x="14451" y="9001"/>
                </a:cubicBezTo>
                <a:cubicBezTo>
                  <a:pt x="14722" y="9093"/>
                  <a:pt x="14974" y="9195"/>
                  <a:pt x="15218" y="9308"/>
                </a:cubicBezTo>
                <a:cubicBezTo>
                  <a:pt x="15062" y="9354"/>
                  <a:pt x="14878" y="9400"/>
                  <a:pt x="14695" y="9446"/>
                </a:cubicBezTo>
                <a:close/>
                <a:moveTo>
                  <a:pt x="15558" y="9206"/>
                </a:moveTo>
                <a:cubicBezTo>
                  <a:pt x="15558" y="9206"/>
                  <a:pt x="15558" y="9206"/>
                  <a:pt x="15558" y="9206"/>
                </a:cubicBezTo>
                <a:cubicBezTo>
                  <a:pt x="15768" y="9129"/>
                  <a:pt x="15619" y="9185"/>
                  <a:pt x="15558" y="9206"/>
                </a:cubicBezTo>
                <a:close/>
                <a:moveTo>
                  <a:pt x="14216" y="14145"/>
                </a:moveTo>
                <a:cubicBezTo>
                  <a:pt x="14146" y="14166"/>
                  <a:pt x="14068" y="14181"/>
                  <a:pt x="13998" y="14202"/>
                </a:cubicBezTo>
                <a:cubicBezTo>
                  <a:pt x="13972" y="14207"/>
                  <a:pt x="13920" y="14222"/>
                  <a:pt x="13867" y="14232"/>
                </a:cubicBezTo>
                <a:cubicBezTo>
                  <a:pt x="13850" y="14237"/>
                  <a:pt x="13824" y="14243"/>
                  <a:pt x="13806" y="14248"/>
                </a:cubicBezTo>
                <a:cubicBezTo>
                  <a:pt x="13824" y="14243"/>
                  <a:pt x="13841" y="14237"/>
                  <a:pt x="13859" y="14237"/>
                </a:cubicBezTo>
                <a:cubicBezTo>
                  <a:pt x="13850" y="14237"/>
                  <a:pt x="13850" y="14237"/>
                  <a:pt x="13841" y="14243"/>
                </a:cubicBezTo>
                <a:cubicBezTo>
                  <a:pt x="13754" y="14263"/>
                  <a:pt x="13667" y="14278"/>
                  <a:pt x="13580" y="14294"/>
                </a:cubicBezTo>
                <a:cubicBezTo>
                  <a:pt x="13466" y="14314"/>
                  <a:pt x="13353" y="14335"/>
                  <a:pt x="13231" y="14355"/>
                </a:cubicBezTo>
                <a:cubicBezTo>
                  <a:pt x="13205" y="14360"/>
                  <a:pt x="13187" y="14360"/>
                  <a:pt x="13161" y="14365"/>
                </a:cubicBezTo>
                <a:cubicBezTo>
                  <a:pt x="13057" y="14381"/>
                  <a:pt x="12961" y="14391"/>
                  <a:pt x="12856" y="14406"/>
                </a:cubicBezTo>
                <a:cubicBezTo>
                  <a:pt x="12769" y="14416"/>
                  <a:pt x="12691" y="14427"/>
                  <a:pt x="12603" y="14437"/>
                </a:cubicBezTo>
                <a:cubicBezTo>
                  <a:pt x="12603" y="14437"/>
                  <a:pt x="12603" y="14437"/>
                  <a:pt x="12603" y="14437"/>
                </a:cubicBezTo>
                <a:cubicBezTo>
                  <a:pt x="12394" y="14457"/>
                  <a:pt x="12185" y="14473"/>
                  <a:pt x="11976" y="14483"/>
                </a:cubicBezTo>
                <a:cubicBezTo>
                  <a:pt x="11967" y="14483"/>
                  <a:pt x="11950" y="14483"/>
                  <a:pt x="11941" y="14483"/>
                </a:cubicBezTo>
                <a:cubicBezTo>
                  <a:pt x="11871" y="14488"/>
                  <a:pt x="11793" y="14488"/>
                  <a:pt x="11723" y="14493"/>
                </a:cubicBezTo>
                <a:cubicBezTo>
                  <a:pt x="11514" y="14503"/>
                  <a:pt x="11305" y="14508"/>
                  <a:pt x="11095" y="14508"/>
                </a:cubicBezTo>
                <a:cubicBezTo>
                  <a:pt x="11026" y="14508"/>
                  <a:pt x="10956" y="14508"/>
                  <a:pt x="10886" y="14508"/>
                </a:cubicBezTo>
                <a:cubicBezTo>
                  <a:pt x="10912" y="14508"/>
                  <a:pt x="10939" y="14508"/>
                  <a:pt x="10973" y="14508"/>
                </a:cubicBezTo>
                <a:cubicBezTo>
                  <a:pt x="10930" y="14508"/>
                  <a:pt x="10886" y="14508"/>
                  <a:pt x="10843" y="14508"/>
                </a:cubicBezTo>
                <a:cubicBezTo>
                  <a:pt x="10834" y="14508"/>
                  <a:pt x="10825" y="14508"/>
                  <a:pt x="10817" y="14508"/>
                </a:cubicBezTo>
                <a:cubicBezTo>
                  <a:pt x="10764" y="14508"/>
                  <a:pt x="10694" y="14508"/>
                  <a:pt x="10703" y="14508"/>
                </a:cubicBezTo>
                <a:cubicBezTo>
                  <a:pt x="10538" y="14508"/>
                  <a:pt x="10363" y="14503"/>
                  <a:pt x="10198" y="14503"/>
                </a:cubicBezTo>
                <a:cubicBezTo>
                  <a:pt x="9753" y="14493"/>
                  <a:pt x="9309" y="14478"/>
                  <a:pt x="8855" y="14457"/>
                </a:cubicBezTo>
                <a:cubicBezTo>
                  <a:pt x="8742" y="14452"/>
                  <a:pt x="8620" y="14447"/>
                  <a:pt x="8507" y="14437"/>
                </a:cubicBezTo>
                <a:cubicBezTo>
                  <a:pt x="8411" y="14432"/>
                  <a:pt x="8010" y="14401"/>
                  <a:pt x="8402" y="14432"/>
                </a:cubicBezTo>
                <a:cubicBezTo>
                  <a:pt x="8324" y="14427"/>
                  <a:pt x="8245" y="14422"/>
                  <a:pt x="8158" y="14416"/>
                </a:cubicBezTo>
                <a:cubicBezTo>
                  <a:pt x="8149" y="14330"/>
                  <a:pt x="8167" y="14237"/>
                  <a:pt x="8202" y="14151"/>
                </a:cubicBezTo>
                <a:cubicBezTo>
                  <a:pt x="8306" y="13977"/>
                  <a:pt x="8472" y="13823"/>
                  <a:pt x="8690" y="13685"/>
                </a:cubicBezTo>
                <a:cubicBezTo>
                  <a:pt x="8786" y="13639"/>
                  <a:pt x="8881" y="13598"/>
                  <a:pt x="8977" y="13557"/>
                </a:cubicBezTo>
                <a:cubicBezTo>
                  <a:pt x="8986" y="13552"/>
                  <a:pt x="9003" y="13552"/>
                  <a:pt x="9012" y="13547"/>
                </a:cubicBezTo>
                <a:cubicBezTo>
                  <a:pt x="9030" y="13542"/>
                  <a:pt x="9038" y="13542"/>
                  <a:pt x="9056" y="13537"/>
                </a:cubicBezTo>
                <a:cubicBezTo>
                  <a:pt x="9125" y="13537"/>
                  <a:pt x="9186" y="13532"/>
                  <a:pt x="9256" y="13532"/>
                </a:cubicBezTo>
                <a:cubicBezTo>
                  <a:pt x="9422" y="13532"/>
                  <a:pt x="9596" y="13537"/>
                  <a:pt x="9762" y="13542"/>
                </a:cubicBezTo>
                <a:cubicBezTo>
                  <a:pt x="10110" y="13552"/>
                  <a:pt x="10459" y="13562"/>
                  <a:pt x="10808" y="13583"/>
                </a:cubicBezTo>
                <a:cubicBezTo>
                  <a:pt x="10817" y="13583"/>
                  <a:pt x="10817" y="13583"/>
                  <a:pt x="10825" y="13583"/>
                </a:cubicBezTo>
                <a:cubicBezTo>
                  <a:pt x="10904" y="13588"/>
                  <a:pt x="10982" y="13593"/>
                  <a:pt x="11061" y="13598"/>
                </a:cubicBezTo>
                <a:cubicBezTo>
                  <a:pt x="11244" y="13614"/>
                  <a:pt x="11418" y="13624"/>
                  <a:pt x="11592" y="13644"/>
                </a:cubicBezTo>
                <a:cubicBezTo>
                  <a:pt x="11767" y="13660"/>
                  <a:pt x="11950" y="13680"/>
                  <a:pt x="12124" y="13701"/>
                </a:cubicBezTo>
                <a:cubicBezTo>
                  <a:pt x="12211" y="13711"/>
                  <a:pt x="12298" y="13721"/>
                  <a:pt x="12386" y="13736"/>
                </a:cubicBezTo>
                <a:cubicBezTo>
                  <a:pt x="12403" y="13736"/>
                  <a:pt x="12420" y="13741"/>
                  <a:pt x="12429" y="13741"/>
                </a:cubicBezTo>
                <a:cubicBezTo>
                  <a:pt x="13048" y="13844"/>
                  <a:pt x="13649" y="13966"/>
                  <a:pt x="14225" y="14140"/>
                </a:cubicBezTo>
                <a:cubicBezTo>
                  <a:pt x="14225" y="14140"/>
                  <a:pt x="14225" y="14140"/>
                  <a:pt x="14225" y="14140"/>
                </a:cubicBezTo>
                <a:cubicBezTo>
                  <a:pt x="14225" y="14140"/>
                  <a:pt x="14225" y="14145"/>
                  <a:pt x="14216" y="14145"/>
                </a:cubicBezTo>
                <a:close/>
                <a:moveTo>
                  <a:pt x="12577" y="18763"/>
                </a:moveTo>
                <a:cubicBezTo>
                  <a:pt x="12333" y="18830"/>
                  <a:pt x="12089" y="18891"/>
                  <a:pt x="11836" y="18952"/>
                </a:cubicBezTo>
                <a:cubicBezTo>
                  <a:pt x="11714" y="18983"/>
                  <a:pt x="11601" y="19008"/>
                  <a:pt x="11479" y="19034"/>
                </a:cubicBezTo>
                <a:cubicBezTo>
                  <a:pt x="11462" y="19039"/>
                  <a:pt x="11453" y="19039"/>
                  <a:pt x="11435" y="19044"/>
                </a:cubicBezTo>
                <a:cubicBezTo>
                  <a:pt x="11427" y="19044"/>
                  <a:pt x="11418" y="19049"/>
                  <a:pt x="11409" y="19049"/>
                </a:cubicBezTo>
                <a:cubicBezTo>
                  <a:pt x="11383" y="19055"/>
                  <a:pt x="11348" y="19060"/>
                  <a:pt x="11322" y="19070"/>
                </a:cubicBezTo>
                <a:cubicBezTo>
                  <a:pt x="10834" y="19172"/>
                  <a:pt x="10328" y="19254"/>
                  <a:pt x="9831" y="19346"/>
                </a:cubicBezTo>
                <a:cubicBezTo>
                  <a:pt x="9788" y="19351"/>
                  <a:pt x="9736" y="19361"/>
                  <a:pt x="9692" y="19366"/>
                </a:cubicBezTo>
                <a:cubicBezTo>
                  <a:pt x="9561" y="19387"/>
                  <a:pt x="9431" y="19402"/>
                  <a:pt x="9300" y="19423"/>
                </a:cubicBezTo>
                <a:cubicBezTo>
                  <a:pt x="9064" y="19453"/>
                  <a:pt x="8820" y="19479"/>
                  <a:pt x="8585" y="19510"/>
                </a:cubicBezTo>
                <a:cubicBezTo>
                  <a:pt x="8541" y="19515"/>
                  <a:pt x="8498" y="19520"/>
                  <a:pt x="8454" y="19520"/>
                </a:cubicBezTo>
                <a:cubicBezTo>
                  <a:pt x="8323" y="19530"/>
                  <a:pt x="8193" y="19545"/>
                  <a:pt x="8053" y="19556"/>
                </a:cubicBezTo>
                <a:cubicBezTo>
                  <a:pt x="7923" y="19566"/>
                  <a:pt x="7783" y="19576"/>
                  <a:pt x="7652" y="19586"/>
                </a:cubicBezTo>
                <a:cubicBezTo>
                  <a:pt x="7617" y="19586"/>
                  <a:pt x="7583" y="19591"/>
                  <a:pt x="7556" y="19591"/>
                </a:cubicBezTo>
                <a:cubicBezTo>
                  <a:pt x="7304" y="19597"/>
                  <a:pt x="7051" y="19617"/>
                  <a:pt x="6798" y="19622"/>
                </a:cubicBezTo>
                <a:cubicBezTo>
                  <a:pt x="6667" y="19627"/>
                  <a:pt x="6528" y="19627"/>
                  <a:pt x="6397" y="19632"/>
                </a:cubicBezTo>
                <a:cubicBezTo>
                  <a:pt x="6345" y="19632"/>
                  <a:pt x="6292" y="19632"/>
                  <a:pt x="6249" y="19632"/>
                </a:cubicBezTo>
                <a:cubicBezTo>
                  <a:pt x="5953" y="19632"/>
                  <a:pt x="5665" y="19627"/>
                  <a:pt x="5377" y="19617"/>
                </a:cubicBezTo>
                <a:cubicBezTo>
                  <a:pt x="5229" y="19612"/>
                  <a:pt x="5090" y="19607"/>
                  <a:pt x="4941" y="19602"/>
                </a:cubicBezTo>
                <a:cubicBezTo>
                  <a:pt x="4872" y="19597"/>
                  <a:pt x="4793" y="19597"/>
                  <a:pt x="4723" y="19591"/>
                </a:cubicBezTo>
                <a:cubicBezTo>
                  <a:pt x="4715" y="19591"/>
                  <a:pt x="4715" y="19591"/>
                  <a:pt x="4706" y="19591"/>
                </a:cubicBezTo>
                <a:cubicBezTo>
                  <a:pt x="4601" y="19581"/>
                  <a:pt x="4506" y="19576"/>
                  <a:pt x="4401" y="19566"/>
                </a:cubicBezTo>
                <a:cubicBezTo>
                  <a:pt x="4340" y="19561"/>
                  <a:pt x="4279" y="19551"/>
                  <a:pt x="4218" y="19545"/>
                </a:cubicBezTo>
                <a:cubicBezTo>
                  <a:pt x="4026" y="19510"/>
                  <a:pt x="3834" y="19469"/>
                  <a:pt x="3651" y="19418"/>
                </a:cubicBezTo>
                <a:cubicBezTo>
                  <a:pt x="3460" y="19346"/>
                  <a:pt x="3285" y="19264"/>
                  <a:pt x="3154" y="19152"/>
                </a:cubicBezTo>
                <a:cubicBezTo>
                  <a:pt x="3024" y="19003"/>
                  <a:pt x="2980" y="18835"/>
                  <a:pt x="3050" y="18671"/>
                </a:cubicBezTo>
                <a:cubicBezTo>
                  <a:pt x="3111" y="18574"/>
                  <a:pt x="3207" y="18492"/>
                  <a:pt x="3320" y="18415"/>
                </a:cubicBezTo>
                <a:cubicBezTo>
                  <a:pt x="3390" y="18380"/>
                  <a:pt x="3468" y="18344"/>
                  <a:pt x="3547" y="18313"/>
                </a:cubicBezTo>
                <a:cubicBezTo>
                  <a:pt x="3512" y="18323"/>
                  <a:pt x="3547" y="18303"/>
                  <a:pt x="3590" y="18293"/>
                </a:cubicBezTo>
                <a:cubicBezTo>
                  <a:pt x="3599" y="18293"/>
                  <a:pt x="3599" y="18287"/>
                  <a:pt x="3608" y="18287"/>
                </a:cubicBezTo>
                <a:cubicBezTo>
                  <a:pt x="3590" y="18293"/>
                  <a:pt x="3564" y="18303"/>
                  <a:pt x="3547" y="18313"/>
                </a:cubicBezTo>
                <a:cubicBezTo>
                  <a:pt x="3564" y="18308"/>
                  <a:pt x="3590" y="18298"/>
                  <a:pt x="3634" y="18282"/>
                </a:cubicBezTo>
                <a:cubicBezTo>
                  <a:pt x="3625" y="18282"/>
                  <a:pt x="3616" y="18287"/>
                  <a:pt x="3608" y="18287"/>
                </a:cubicBezTo>
                <a:cubicBezTo>
                  <a:pt x="3634" y="18277"/>
                  <a:pt x="3660" y="18267"/>
                  <a:pt x="3686" y="18257"/>
                </a:cubicBezTo>
                <a:cubicBezTo>
                  <a:pt x="3669" y="18267"/>
                  <a:pt x="3651" y="18272"/>
                  <a:pt x="3634" y="18277"/>
                </a:cubicBezTo>
                <a:cubicBezTo>
                  <a:pt x="3695" y="18262"/>
                  <a:pt x="3756" y="18241"/>
                  <a:pt x="3817" y="18226"/>
                </a:cubicBezTo>
                <a:cubicBezTo>
                  <a:pt x="3852" y="18221"/>
                  <a:pt x="3878" y="18216"/>
                  <a:pt x="3913" y="18211"/>
                </a:cubicBezTo>
                <a:cubicBezTo>
                  <a:pt x="3922" y="18211"/>
                  <a:pt x="3922" y="18211"/>
                  <a:pt x="3930" y="18211"/>
                </a:cubicBezTo>
                <a:cubicBezTo>
                  <a:pt x="4122" y="18195"/>
                  <a:pt x="4314" y="18180"/>
                  <a:pt x="4514" y="18170"/>
                </a:cubicBezTo>
                <a:cubicBezTo>
                  <a:pt x="4549" y="18170"/>
                  <a:pt x="4628" y="18165"/>
                  <a:pt x="4689" y="18160"/>
                </a:cubicBezTo>
                <a:cubicBezTo>
                  <a:pt x="4758" y="18155"/>
                  <a:pt x="4828" y="18155"/>
                  <a:pt x="4889" y="18149"/>
                </a:cubicBezTo>
                <a:cubicBezTo>
                  <a:pt x="5351" y="18129"/>
                  <a:pt x="5822" y="18119"/>
                  <a:pt x="6284" y="18114"/>
                </a:cubicBezTo>
                <a:cubicBezTo>
                  <a:pt x="6345" y="18114"/>
                  <a:pt x="6406" y="18114"/>
                  <a:pt x="6467" y="18114"/>
                </a:cubicBezTo>
                <a:cubicBezTo>
                  <a:pt x="6484" y="18114"/>
                  <a:pt x="6493" y="18114"/>
                  <a:pt x="6502" y="18114"/>
                </a:cubicBezTo>
                <a:cubicBezTo>
                  <a:pt x="6554" y="18114"/>
                  <a:pt x="6615" y="18114"/>
                  <a:pt x="6667" y="18114"/>
                </a:cubicBezTo>
                <a:cubicBezTo>
                  <a:pt x="6903" y="18114"/>
                  <a:pt x="7147" y="18119"/>
                  <a:pt x="7382" y="18124"/>
                </a:cubicBezTo>
                <a:cubicBezTo>
                  <a:pt x="7609" y="18129"/>
                  <a:pt x="7835" y="18139"/>
                  <a:pt x="8062" y="18144"/>
                </a:cubicBezTo>
                <a:cubicBezTo>
                  <a:pt x="8167" y="18149"/>
                  <a:pt x="8280" y="18155"/>
                  <a:pt x="8384" y="18160"/>
                </a:cubicBezTo>
                <a:cubicBezTo>
                  <a:pt x="8445" y="18165"/>
                  <a:pt x="8507" y="18165"/>
                  <a:pt x="8559" y="18170"/>
                </a:cubicBezTo>
                <a:cubicBezTo>
                  <a:pt x="8559" y="18170"/>
                  <a:pt x="8559" y="18170"/>
                  <a:pt x="8559" y="18170"/>
                </a:cubicBezTo>
                <a:cubicBezTo>
                  <a:pt x="9474" y="18231"/>
                  <a:pt x="10389" y="18313"/>
                  <a:pt x="11296" y="18431"/>
                </a:cubicBezTo>
                <a:cubicBezTo>
                  <a:pt x="11400" y="18446"/>
                  <a:pt x="11496" y="18456"/>
                  <a:pt x="11601" y="18472"/>
                </a:cubicBezTo>
                <a:cubicBezTo>
                  <a:pt x="11679" y="18482"/>
                  <a:pt x="11749" y="18492"/>
                  <a:pt x="11828" y="18507"/>
                </a:cubicBezTo>
                <a:cubicBezTo>
                  <a:pt x="12054" y="18543"/>
                  <a:pt x="12272" y="18584"/>
                  <a:pt x="12499" y="18625"/>
                </a:cubicBezTo>
                <a:cubicBezTo>
                  <a:pt x="12612" y="18645"/>
                  <a:pt x="12725" y="18671"/>
                  <a:pt x="12830" y="18697"/>
                </a:cubicBezTo>
                <a:cubicBezTo>
                  <a:pt x="12734" y="18722"/>
                  <a:pt x="12656" y="18743"/>
                  <a:pt x="12577" y="18763"/>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lstStyle>
            <a:lvl1pPr>
              <a:defRPr>
                <a:solidFill>
                  <a:schemeClr val="accent5"/>
                </a:solidFill>
              </a:defRPr>
            </a:lvl1p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491413"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1433513" cy="365125"/>
          </a:xfrm>
        </p:spPr>
        <p:txBody>
          <a:bodyPr/>
          <a:lstStyle>
            <a:lvl1pPr>
              <a:defRPr>
                <a:solidFill>
                  <a:schemeClr val="bg1"/>
                </a:solidFill>
              </a:defRPr>
            </a:lvl1pPr>
          </a:lstStyle>
          <a:p>
            <a:r>
              <a:rPr lang="en-US"/>
              <a:t>Date</a:t>
            </a:r>
            <a:endParaRPr lang="en-US" dirty="0">
              <a:solidFill>
                <a:schemeClr val="bg1"/>
              </a:solidFill>
            </a:endParaRP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2386013" y="6356350"/>
            <a:ext cx="4114800" cy="365125"/>
          </a:xfrm>
        </p:spPr>
        <p:txBody>
          <a:bodyPr/>
          <a:lstStyle>
            <a:lvl1pPr>
              <a:defRPr>
                <a:solidFill>
                  <a:schemeClr val="bg1"/>
                </a:solidFill>
              </a:defRPr>
            </a:lvl1pPr>
          </a:lstStyle>
          <a:p>
            <a:r>
              <a:rPr lang="en-US"/>
              <a:t>Your Footer Here</a:t>
            </a:r>
            <a:endParaRPr lang="en-US">
              <a:solidFill>
                <a:schemeClr val="bg1"/>
              </a:solidFill>
            </a:endParaRP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6658402" y="6356350"/>
            <a:ext cx="1671211"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58704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ADE13DD-561E-5148-BFEE-A56E75765373}"/>
              </a:ext>
            </a:extLst>
          </p:cNvPr>
          <p:cNvGrpSpPr/>
          <p:nvPr userDrawn="1"/>
        </p:nvGrpSpPr>
        <p:grpSpPr>
          <a:xfrm>
            <a:off x="5182761" y="0"/>
            <a:ext cx="6177389" cy="4938985"/>
            <a:chOff x="48945800" y="4660900"/>
            <a:chExt cx="6177389" cy="4938985"/>
          </a:xfrm>
          <a:solidFill>
            <a:schemeClr val="accent5"/>
          </a:solidFill>
        </p:grpSpPr>
        <p:sp>
          <p:nvSpPr>
            <p:cNvPr id="17" name="Shape">
              <a:extLst>
                <a:ext uri="{FF2B5EF4-FFF2-40B4-BE49-F238E27FC236}">
                  <a16:creationId xmlns:a16="http://schemas.microsoft.com/office/drawing/2014/main" id="{51F3C55D-B3A9-764B-97A0-946D2DE99F69}"/>
                </a:ext>
              </a:extLst>
            </p:cNvPr>
            <p:cNvSpPr/>
            <p:nvPr/>
          </p:nvSpPr>
          <p:spPr>
            <a:xfrm>
              <a:off x="50571400" y="6502400"/>
              <a:ext cx="751451" cy="1176712"/>
            </a:xfrm>
            <a:custGeom>
              <a:avLst/>
              <a:gdLst/>
              <a:ahLst/>
              <a:cxnLst>
                <a:cxn ang="0">
                  <a:pos x="wd2" y="hd2"/>
                </a:cxn>
                <a:cxn ang="5400000">
                  <a:pos x="wd2" y="hd2"/>
                </a:cxn>
                <a:cxn ang="10800000">
                  <a:pos x="wd2" y="hd2"/>
                </a:cxn>
                <a:cxn ang="16200000">
                  <a:pos x="wd2" y="hd2"/>
                </a:cxn>
              </a:cxnLst>
              <a:rect l="0" t="0" r="r" b="b"/>
              <a:pathLst>
                <a:path w="21444" h="21336" extrusionOk="0">
                  <a:moveTo>
                    <a:pt x="7758" y="12047"/>
                  </a:moveTo>
                  <a:cubicBezTo>
                    <a:pt x="7722" y="12622"/>
                    <a:pt x="7867" y="13221"/>
                    <a:pt x="8012" y="13797"/>
                  </a:cubicBezTo>
                  <a:cubicBezTo>
                    <a:pt x="8193" y="14396"/>
                    <a:pt x="8483" y="15017"/>
                    <a:pt x="8845" y="15570"/>
                  </a:cubicBezTo>
                  <a:cubicBezTo>
                    <a:pt x="9208" y="16169"/>
                    <a:pt x="9679" y="16767"/>
                    <a:pt x="10222" y="17297"/>
                  </a:cubicBezTo>
                  <a:cubicBezTo>
                    <a:pt x="10766" y="17827"/>
                    <a:pt x="11346" y="18379"/>
                    <a:pt x="12071" y="18840"/>
                  </a:cubicBezTo>
                  <a:cubicBezTo>
                    <a:pt x="13738" y="19945"/>
                    <a:pt x="15695" y="20912"/>
                    <a:pt x="18087" y="21281"/>
                  </a:cubicBezTo>
                  <a:cubicBezTo>
                    <a:pt x="19138" y="21442"/>
                    <a:pt x="20225" y="21258"/>
                    <a:pt x="20877" y="20682"/>
                  </a:cubicBezTo>
                  <a:cubicBezTo>
                    <a:pt x="21566" y="20060"/>
                    <a:pt x="21530" y="19047"/>
                    <a:pt x="21276" y="18356"/>
                  </a:cubicBezTo>
                  <a:cubicBezTo>
                    <a:pt x="20877" y="17343"/>
                    <a:pt x="20153" y="16353"/>
                    <a:pt x="19065" y="15570"/>
                  </a:cubicBezTo>
                  <a:cubicBezTo>
                    <a:pt x="18594" y="15248"/>
                    <a:pt x="18087" y="14925"/>
                    <a:pt x="17507" y="14649"/>
                  </a:cubicBezTo>
                  <a:cubicBezTo>
                    <a:pt x="17942" y="14257"/>
                    <a:pt x="18485" y="13889"/>
                    <a:pt x="18884" y="13474"/>
                  </a:cubicBezTo>
                  <a:cubicBezTo>
                    <a:pt x="20479" y="11909"/>
                    <a:pt x="20261" y="10020"/>
                    <a:pt x="19210" y="8339"/>
                  </a:cubicBezTo>
                  <a:cubicBezTo>
                    <a:pt x="18630" y="7395"/>
                    <a:pt x="17688" y="6474"/>
                    <a:pt x="16673" y="5714"/>
                  </a:cubicBezTo>
                  <a:cubicBezTo>
                    <a:pt x="15949" y="5207"/>
                    <a:pt x="15151" y="4701"/>
                    <a:pt x="14281" y="4286"/>
                  </a:cubicBezTo>
                  <a:cubicBezTo>
                    <a:pt x="12723" y="3549"/>
                    <a:pt x="11056" y="2928"/>
                    <a:pt x="9425" y="2283"/>
                  </a:cubicBezTo>
                  <a:cubicBezTo>
                    <a:pt x="7794" y="1638"/>
                    <a:pt x="6127" y="993"/>
                    <a:pt x="4496" y="349"/>
                  </a:cubicBezTo>
                  <a:cubicBezTo>
                    <a:pt x="3626" y="3"/>
                    <a:pt x="2213" y="-158"/>
                    <a:pt x="1271" y="210"/>
                  </a:cubicBezTo>
                  <a:cubicBezTo>
                    <a:pt x="328" y="579"/>
                    <a:pt x="-34" y="1431"/>
                    <a:pt x="2" y="2076"/>
                  </a:cubicBezTo>
                  <a:cubicBezTo>
                    <a:pt x="147" y="4056"/>
                    <a:pt x="2032" y="5921"/>
                    <a:pt x="4677" y="6935"/>
                  </a:cubicBezTo>
                  <a:cubicBezTo>
                    <a:pt x="6236" y="7533"/>
                    <a:pt x="7794" y="8132"/>
                    <a:pt x="9353" y="8754"/>
                  </a:cubicBezTo>
                  <a:cubicBezTo>
                    <a:pt x="9280" y="8823"/>
                    <a:pt x="9208" y="8892"/>
                    <a:pt x="9135" y="8961"/>
                  </a:cubicBezTo>
                  <a:cubicBezTo>
                    <a:pt x="8157" y="9928"/>
                    <a:pt x="7830" y="10941"/>
                    <a:pt x="7758" y="1204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06E2F3BB-ED8D-8F45-A4D4-5F0F37E48C07}"/>
                </a:ext>
              </a:extLst>
            </p:cNvPr>
            <p:cNvSpPr/>
            <p:nvPr/>
          </p:nvSpPr>
          <p:spPr>
            <a:xfrm>
              <a:off x="52311299" y="8699500"/>
              <a:ext cx="1018310" cy="900385"/>
            </a:xfrm>
            <a:custGeom>
              <a:avLst/>
              <a:gdLst/>
              <a:ahLst/>
              <a:cxnLst>
                <a:cxn ang="0">
                  <a:pos x="wd2" y="hd2"/>
                </a:cxn>
                <a:cxn ang="5400000">
                  <a:pos x="wd2" y="hd2"/>
                </a:cxn>
                <a:cxn ang="10800000">
                  <a:pos x="wd2" y="hd2"/>
                </a:cxn>
                <a:cxn ang="16200000">
                  <a:pos x="wd2" y="hd2"/>
                </a:cxn>
              </a:cxnLst>
              <a:rect l="0" t="0" r="r" b="b"/>
              <a:pathLst>
                <a:path w="20968" h="21478" extrusionOk="0">
                  <a:moveTo>
                    <a:pt x="20442" y="13930"/>
                  </a:moveTo>
                  <a:cubicBezTo>
                    <a:pt x="19893" y="12779"/>
                    <a:pt x="18925" y="12264"/>
                    <a:pt x="17853" y="11961"/>
                  </a:cubicBezTo>
                  <a:cubicBezTo>
                    <a:pt x="16886" y="11688"/>
                    <a:pt x="15944" y="11446"/>
                    <a:pt x="15003" y="11082"/>
                  </a:cubicBezTo>
                  <a:cubicBezTo>
                    <a:pt x="13643" y="10476"/>
                    <a:pt x="12414" y="9598"/>
                    <a:pt x="11394" y="8386"/>
                  </a:cubicBezTo>
                  <a:cubicBezTo>
                    <a:pt x="9851" y="6356"/>
                    <a:pt x="9041" y="3660"/>
                    <a:pt x="9171" y="933"/>
                  </a:cubicBezTo>
                  <a:cubicBezTo>
                    <a:pt x="9198" y="570"/>
                    <a:pt x="7838" y="358"/>
                    <a:pt x="7838" y="358"/>
                  </a:cubicBezTo>
                  <a:cubicBezTo>
                    <a:pt x="6792" y="146"/>
                    <a:pt x="5667" y="55"/>
                    <a:pt x="4621" y="25"/>
                  </a:cubicBezTo>
                  <a:cubicBezTo>
                    <a:pt x="3549" y="-6"/>
                    <a:pt x="2451" y="-36"/>
                    <a:pt x="1379" y="115"/>
                  </a:cubicBezTo>
                  <a:cubicBezTo>
                    <a:pt x="1143" y="146"/>
                    <a:pt x="45" y="176"/>
                    <a:pt x="19" y="570"/>
                  </a:cubicBezTo>
                  <a:cubicBezTo>
                    <a:pt x="-112" y="2842"/>
                    <a:pt x="437" y="5114"/>
                    <a:pt x="1535" y="6992"/>
                  </a:cubicBezTo>
                  <a:cubicBezTo>
                    <a:pt x="2111" y="7962"/>
                    <a:pt x="2791" y="8840"/>
                    <a:pt x="3601" y="9537"/>
                  </a:cubicBezTo>
                  <a:cubicBezTo>
                    <a:pt x="4595" y="10416"/>
                    <a:pt x="5719" y="10961"/>
                    <a:pt x="6870" y="11446"/>
                  </a:cubicBezTo>
                  <a:cubicBezTo>
                    <a:pt x="7445" y="11688"/>
                    <a:pt x="8021" y="11870"/>
                    <a:pt x="8596" y="12052"/>
                  </a:cubicBezTo>
                  <a:cubicBezTo>
                    <a:pt x="9119" y="12203"/>
                    <a:pt x="9668" y="12324"/>
                    <a:pt x="10191" y="12506"/>
                  </a:cubicBezTo>
                  <a:cubicBezTo>
                    <a:pt x="10479" y="12657"/>
                    <a:pt x="10740" y="12869"/>
                    <a:pt x="10976" y="13112"/>
                  </a:cubicBezTo>
                  <a:cubicBezTo>
                    <a:pt x="12440" y="15202"/>
                    <a:pt x="11368" y="18171"/>
                    <a:pt x="11734" y="20564"/>
                  </a:cubicBezTo>
                  <a:cubicBezTo>
                    <a:pt x="11786" y="20958"/>
                    <a:pt x="12963" y="21110"/>
                    <a:pt x="13068" y="21140"/>
                  </a:cubicBezTo>
                  <a:cubicBezTo>
                    <a:pt x="14114" y="21352"/>
                    <a:pt x="15238" y="21443"/>
                    <a:pt x="16284" y="21473"/>
                  </a:cubicBezTo>
                  <a:cubicBezTo>
                    <a:pt x="16650" y="21473"/>
                    <a:pt x="20965" y="21564"/>
                    <a:pt x="20887" y="20928"/>
                  </a:cubicBezTo>
                  <a:cubicBezTo>
                    <a:pt x="20599" y="18625"/>
                    <a:pt x="21488" y="16081"/>
                    <a:pt x="20442" y="1393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CB32877A-FB47-F344-AB5C-71329EC6A15F}"/>
                </a:ext>
              </a:extLst>
            </p:cNvPr>
            <p:cNvSpPr/>
            <p:nvPr/>
          </p:nvSpPr>
          <p:spPr>
            <a:xfrm>
              <a:off x="53809899" y="5702300"/>
              <a:ext cx="767971" cy="1340580"/>
            </a:xfrm>
            <a:custGeom>
              <a:avLst/>
              <a:gdLst/>
              <a:ahLst/>
              <a:cxnLst>
                <a:cxn ang="0">
                  <a:pos x="wd2" y="hd2"/>
                </a:cxn>
                <a:cxn ang="5400000">
                  <a:pos x="wd2" y="hd2"/>
                </a:cxn>
                <a:cxn ang="10800000">
                  <a:pos x="wd2" y="hd2"/>
                </a:cxn>
                <a:cxn ang="16200000">
                  <a:pos x="wd2" y="hd2"/>
                </a:cxn>
              </a:cxnLst>
              <a:rect l="0" t="0" r="r" b="b"/>
              <a:pathLst>
                <a:path w="21412" h="20860" extrusionOk="0">
                  <a:moveTo>
                    <a:pt x="785" y="219"/>
                  </a:moveTo>
                  <a:cubicBezTo>
                    <a:pt x="112" y="990"/>
                    <a:pt x="-100" y="1918"/>
                    <a:pt x="42" y="2768"/>
                  </a:cubicBezTo>
                  <a:cubicBezTo>
                    <a:pt x="325" y="4725"/>
                    <a:pt x="1670" y="6602"/>
                    <a:pt x="3406" y="8282"/>
                  </a:cubicBezTo>
                  <a:cubicBezTo>
                    <a:pt x="4326" y="9171"/>
                    <a:pt x="5389" y="10001"/>
                    <a:pt x="6663" y="10713"/>
                  </a:cubicBezTo>
                  <a:cubicBezTo>
                    <a:pt x="7336" y="11088"/>
                    <a:pt x="8080" y="11365"/>
                    <a:pt x="8859" y="11641"/>
                  </a:cubicBezTo>
                  <a:cubicBezTo>
                    <a:pt x="10134" y="12096"/>
                    <a:pt x="11515" y="12392"/>
                    <a:pt x="12895" y="12669"/>
                  </a:cubicBezTo>
                  <a:cubicBezTo>
                    <a:pt x="13250" y="12748"/>
                    <a:pt x="13604" y="12827"/>
                    <a:pt x="13958" y="12886"/>
                  </a:cubicBezTo>
                  <a:cubicBezTo>
                    <a:pt x="13002" y="13538"/>
                    <a:pt x="11904" y="14092"/>
                    <a:pt x="10735" y="14606"/>
                  </a:cubicBezTo>
                  <a:cubicBezTo>
                    <a:pt x="10169" y="14863"/>
                    <a:pt x="10417" y="15475"/>
                    <a:pt x="10488" y="15791"/>
                  </a:cubicBezTo>
                  <a:cubicBezTo>
                    <a:pt x="10735" y="16582"/>
                    <a:pt x="11337" y="17412"/>
                    <a:pt x="11939" y="18104"/>
                  </a:cubicBezTo>
                  <a:cubicBezTo>
                    <a:pt x="12577" y="18835"/>
                    <a:pt x="13285" y="19586"/>
                    <a:pt x="14241" y="20198"/>
                  </a:cubicBezTo>
                  <a:cubicBezTo>
                    <a:pt x="14489" y="20337"/>
                    <a:pt x="14701" y="20475"/>
                    <a:pt x="14949" y="20613"/>
                  </a:cubicBezTo>
                  <a:cubicBezTo>
                    <a:pt x="15232" y="20811"/>
                    <a:pt x="15622" y="20890"/>
                    <a:pt x="16047" y="20850"/>
                  </a:cubicBezTo>
                  <a:cubicBezTo>
                    <a:pt x="17569" y="20179"/>
                    <a:pt x="18951" y="19447"/>
                    <a:pt x="20048" y="18558"/>
                  </a:cubicBezTo>
                  <a:cubicBezTo>
                    <a:pt x="20508" y="18183"/>
                    <a:pt x="20933" y="17768"/>
                    <a:pt x="21146" y="17313"/>
                  </a:cubicBezTo>
                  <a:cubicBezTo>
                    <a:pt x="21500" y="16602"/>
                    <a:pt x="21465" y="15851"/>
                    <a:pt x="21252" y="15119"/>
                  </a:cubicBezTo>
                  <a:cubicBezTo>
                    <a:pt x="21110" y="14566"/>
                    <a:pt x="20792" y="14013"/>
                    <a:pt x="20438" y="13479"/>
                  </a:cubicBezTo>
                  <a:cubicBezTo>
                    <a:pt x="19871" y="12610"/>
                    <a:pt x="19198" y="11760"/>
                    <a:pt x="18384" y="10950"/>
                  </a:cubicBezTo>
                  <a:cubicBezTo>
                    <a:pt x="17428" y="10001"/>
                    <a:pt x="16259" y="9112"/>
                    <a:pt x="14843" y="8361"/>
                  </a:cubicBezTo>
                  <a:cubicBezTo>
                    <a:pt x="13498" y="7649"/>
                    <a:pt x="11798" y="7136"/>
                    <a:pt x="10063" y="6760"/>
                  </a:cubicBezTo>
                  <a:cubicBezTo>
                    <a:pt x="8930" y="6503"/>
                    <a:pt x="7761" y="6286"/>
                    <a:pt x="6628" y="6009"/>
                  </a:cubicBezTo>
                  <a:cubicBezTo>
                    <a:pt x="6628" y="5989"/>
                    <a:pt x="6663" y="5989"/>
                    <a:pt x="6663" y="5970"/>
                  </a:cubicBezTo>
                  <a:cubicBezTo>
                    <a:pt x="6769" y="5732"/>
                    <a:pt x="6769" y="5515"/>
                    <a:pt x="6663" y="5278"/>
                  </a:cubicBezTo>
                  <a:cubicBezTo>
                    <a:pt x="6628" y="4942"/>
                    <a:pt x="6486" y="4626"/>
                    <a:pt x="6274" y="4310"/>
                  </a:cubicBezTo>
                  <a:cubicBezTo>
                    <a:pt x="5814" y="3480"/>
                    <a:pt x="5141" y="2610"/>
                    <a:pt x="4362" y="1859"/>
                  </a:cubicBezTo>
                  <a:cubicBezTo>
                    <a:pt x="4043" y="1602"/>
                    <a:pt x="1564" y="-710"/>
                    <a:pt x="785" y="21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A3E33562-69E9-734A-AA55-D1AC760C6905}"/>
                </a:ext>
              </a:extLst>
            </p:cNvPr>
            <p:cNvSpPr/>
            <p:nvPr/>
          </p:nvSpPr>
          <p:spPr>
            <a:xfrm>
              <a:off x="51193700" y="8039099"/>
              <a:ext cx="726578" cy="1175494"/>
            </a:xfrm>
            <a:custGeom>
              <a:avLst/>
              <a:gdLst/>
              <a:ahLst/>
              <a:cxnLst>
                <a:cxn ang="0">
                  <a:pos x="wd2" y="hd2"/>
                </a:cxn>
                <a:cxn ang="5400000">
                  <a:pos x="wd2" y="hd2"/>
                </a:cxn>
                <a:cxn ang="10800000">
                  <a:pos x="wd2" y="hd2"/>
                </a:cxn>
                <a:cxn ang="16200000">
                  <a:pos x="wd2" y="hd2"/>
                </a:cxn>
              </a:cxnLst>
              <a:rect l="0" t="0" r="r" b="b"/>
              <a:pathLst>
                <a:path w="21269" h="21544" extrusionOk="0">
                  <a:moveTo>
                    <a:pt x="12047" y="16959"/>
                  </a:moveTo>
                  <a:cubicBezTo>
                    <a:pt x="12233" y="17424"/>
                    <a:pt x="12530" y="17866"/>
                    <a:pt x="12939" y="18262"/>
                  </a:cubicBezTo>
                  <a:cubicBezTo>
                    <a:pt x="13720" y="19123"/>
                    <a:pt x="14872" y="20078"/>
                    <a:pt x="16136" y="20683"/>
                  </a:cubicBezTo>
                  <a:cubicBezTo>
                    <a:pt x="16508" y="20846"/>
                    <a:pt x="16917" y="21009"/>
                    <a:pt x="17289" y="21172"/>
                  </a:cubicBezTo>
                  <a:cubicBezTo>
                    <a:pt x="17921" y="21428"/>
                    <a:pt x="18590" y="21544"/>
                    <a:pt x="19296" y="21544"/>
                  </a:cubicBezTo>
                  <a:cubicBezTo>
                    <a:pt x="19557" y="21497"/>
                    <a:pt x="19817" y="21428"/>
                    <a:pt x="20040" y="21381"/>
                  </a:cubicBezTo>
                  <a:cubicBezTo>
                    <a:pt x="20523" y="21125"/>
                    <a:pt x="20746" y="20799"/>
                    <a:pt x="20709" y="20380"/>
                  </a:cubicBezTo>
                  <a:cubicBezTo>
                    <a:pt x="20969" y="19426"/>
                    <a:pt x="21267" y="18472"/>
                    <a:pt x="21267" y="17494"/>
                  </a:cubicBezTo>
                  <a:cubicBezTo>
                    <a:pt x="21304" y="16167"/>
                    <a:pt x="20895" y="14864"/>
                    <a:pt x="20151" y="13607"/>
                  </a:cubicBezTo>
                  <a:cubicBezTo>
                    <a:pt x="19780" y="12978"/>
                    <a:pt x="19296" y="12350"/>
                    <a:pt x="18739" y="11791"/>
                  </a:cubicBezTo>
                  <a:cubicBezTo>
                    <a:pt x="17847" y="10907"/>
                    <a:pt x="16954" y="10046"/>
                    <a:pt x="15727" y="9324"/>
                  </a:cubicBezTo>
                  <a:cubicBezTo>
                    <a:pt x="13943" y="8253"/>
                    <a:pt x="11935" y="7299"/>
                    <a:pt x="9482" y="6973"/>
                  </a:cubicBezTo>
                  <a:cubicBezTo>
                    <a:pt x="9593" y="6764"/>
                    <a:pt x="9705" y="6554"/>
                    <a:pt x="9853" y="6345"/>
                  </a:cubicBezTo>
                  <a:cubicBezTo>
                    <a:pt x="10262" y="5693"/>
                    <a:pt x="9853" y="4809"/>
                    <a:pt x="9482" y="4180"/>
                  </a:cubicBezTo>
                  <a:cubicBezTo>
                    <a:pt x="8924" y="3249"/>
                    <a:pt x="7883" y="2248"/>
                    <a:pt x="6768" y="1527"/>
                  </a:cubicBezTo>
                  <a:cubicBezTo>
                    <a:pt x="6396" y="1294"/>
                    <a:pt x="5987" y="1085"/>
                    <a:pt x="5615" y="852"/>
                  </a:cubicBezTo>
                  <a:cubicBezTo>
                    <a:pt x="4946" y="503"/>
                    <a:pt x="4202" y="223"/>
                    <a:pt x="3384" y="60"/>
                  </a:cubicBezTo>
                  <a:cubicBezTo>
                    <a:pt x="2529" y="-56"/>
                    <a:pt x="1563" y="-56"/>
                    <a:pt x="1191" y="549"/>
                  </a:cubicBezTo>
                  <a:cubicBezTo>
                    <a:pt x="113" y="2248"/>
                    <a:pt x="-296" y="4110"/>
                    <a:pt x="224" y="5903"/>
                  </a:cubicBezTo>
                  <a:cubicBezTo>
                    <a:pt x="782" y="7788"/>
                    <a:pt x="2455" y="9487"/>
                    <a:pt x="4425" y="10907"/>
                  </a:cubicBezTo>
                  <a:cubicBezTo>
                    <a:pt x="6024" y="12047"/>
                    <a:pt x="8180" y="13025"/>
                    <a:pt x="10560" y="13374"/>
                  </a:cubicBezTo>
                  <a:cubicBezTo>
                    <a:pt x="11080" y="13444"/>
                    <a:pt x="11638" y="13514"/>
                    <a:pt x="12158" y="13560"/>
                  </a:cubicBezTo>
                  <a:cubicBezTo>
                    <a:pt x="12047" y="14305"/>
                    <a:pt x="11861" y="15027"/>
                    <a:pt x="11675" y="15772"/>
                  </a:cubicBezTo>
                  <a:cubicBezTo>
                    <a:pt x="11712" y="16214"/>
                    <a:pt x="11824" y="16586"/>
                    <a:pt x="12047" y="1695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F356259-A16A-544A-8426-2FE1B122E116}"/>
                </a:ext>
              </a:extLst>
            </p:cNvPr>
            <p:cNvSpPr/>
            <p:nvPr/>
          </p:nvSpPr>
          <p:spPr>
            <a:xfrm>
              <a:off x="53327299" y="7924799"/>
              <a:ext cx="936621" cy="1089846"/>
            </a:xfrm>
            <a:custGeom>
              <a:avLst/>
              <a:gdLst/>
              <a:ahLst/>
              <a:cxnLst>
                <a:cxn ang="0">
                  <a:pos x="wd2" y="hd2"/>
                </a:cxn>
                <a:cxn ang="5400000">
                  <a:pos x="wd2" y="hd2"/>
                </a:cxn>
                <a:cxn ang="10800000">
                  <a:pos x="wd2" y="hd2"/>
                </a:cxn>
                <a:cxn ang="16200000">
                  <a:pos x="wd2" y="hd2"/>
                </a:cxn>
              </a:cxnLst>
              <a:rect l="0" t="0" r="r" b="b"/>
              <a:pathLst>
                <a:path w="21354" h="21503" extrusionOk="0">
                  <a:moveTo>
                    <a:pt x="16146" y="10349"/>
                  </a:moveTo>
                  <a:cubicBezTo>
                    <a:pt x="16581" y="9246"/>
                    <a:pt x="16812" y="8269"/>
                    <a:pt x="16581" y="7116"/>
                  </a:cubicBezTo>
                  <a:cubicBezTo>
                    <a:pt x="16349" y="5964"/>
                    <a:pt x="15857" y="5062"/>
                    <a:pt x="15104" y="4084"/>
                  </a:cubicBezTo>
                  <a:cubicBezTo>
                    <a:pt x="14583" y="3408"/>
                    <a:pt x="13917" y="2806"/>
                    <a:pt x="13164" y="2330"/>
                  </a:cubicBezTo>
                  <a:cubicBezTo>
                    <a:pt x="12353" y="1779"/>
                    <a:pt x="11427" y="1303"/>
                    <a:pt x="10471" y="1002"/>
                  </a:cubicBezTo>
                  <a:cubicBezTo>
                    <a:pt x="9487" y="702"/>
                    <a:pt x="8502" y="401"/>
                    <a:pt x="7489" y="276"/>
                  </a:cubicBezTo>
                  <a:cubicBezTo>
                    <a:pt x="6447" y="150"/>
                    <a:pt x="5375" y="75"/>
                    <a:pt x="4304" y="0"/>
                  </a:cubicBezTo>
                  <a:cubicBezTo>
                    <a:pt x="3667" y="0"/>
                    <a:pt x="3088" y="125"/>
                    <a:pt x="2538" y="376"/>
                  </a:cubicBezTo>
                  <a:cubicBezTo>
                    <a:pt x="1959" y="526"/>
                    <a:pt x="1466" y="827"/>
                    <a:pt x="1061" y="1228"/>
                  </a:cubicBezTo>
                  <a:cubicBezTo>
                    <a:pt x="308" y="1955"/>
                    <a:pt x="-155" y="3132"/>
                    <a:pt x="48" y="4110"/>
                  </a:cubicBezTo>
                  <a:cubicBezTo>
                    <a:pt x="279" y="5162"/>
                    <a:pt x="916" y="6189"/>
                    <a:pt x="1901" y="6841"/>
                  </a:cubicBezTo>
                  <a:cubicBezTo>
                    <a:pt x="2277" y="7041"/>
                    <a:pt x="2654" y="7267"/>
                    <a:pt x="3059" y="7467"/>
                  </a:cubicBezTo>
                  <a:cubicBezTo>
                    <a:pt x="3841" y="7793"/>
                    <a:pt x="4680" y="7943"/>
                    <a:pt x="5549" y="7943"/>
                  </a:cubicBezTo>
                  <a:cubicBezTo>
                    <a:pt x="5723" y="7968"/>
                    <a:pt x="5897" y="7968"/>
                    <a:pt x="6070" y="7994"/>
                  </a:cubicBezTo>
                  <a:cubicBezTo>
                    <a:pt x="5607" y="8570"/>
                    <a:pt x="5144" y="9121"/>
                    <a:pt x="4796" y="9773"/>
                  </a:cubicBezTo>
                  <a:cubicBezTo>
                    <a:pt x="4565" y="10224"/>
                    <a:pt x="4420" y="10700"/>
                    <a:pt x="4275" y="11176"/>
                  </a:cubicBezTo>
                  <a:cubicBezTo>
                    <a:pt x="4217" y="11376"/>
                    <a:pt x="4159" y="11577"/>
                    <a:pt x="4130" y="11802"/>
                  </a:cubicBezTo>
                  <a:cubicBezTo>
                    <a:pt x="4072" y="12504"/>
                    <a:pt x="4072" y="13231"/>
                    <a:pt x="4275" y="13907"/>
                  </a:cubicBezTo>
                  <a:cubicBezTo>
                    <a:pt x="4420" y="14383"/>
                    <a:pt x="4565" y="14884"/>
                    <a:pt x="4796" y="15336"/>
                  </a:cubicBezTo>
                  <a:cubicBezTo>
                    <a:pt x="4970" y="15661"/>
                    <a:pt x="5202" y="15987"/>
                    <a:pt x="5404" y="16288"/>
                  </a:cubicBezTo>
                  <a:cubicBezTo>
                    <a:pt x="5636" y="16613"/>
                    <a:pt x="5839" y="16914"/>
                    <a:pt x="6099" y="17215"/>
                  </a:cubicBezTo>
                  <a:cubicBezTo>
                    <a:pt x="6505" y="17641"/>
                    <a:pt x="6968" y="18017"/>
                    <a:pt x="7402" y="18418"/>
                  </a:cubicBezTo>
                  <a:cubicBezTo>
                    <a:pt x="8039" y="18969"/>
                    <a:pt x="8821" y="19345"/>
                    <a:pt x="9603" y="19746"/>
                  </a:cubicBezTo>
                  <a:cubicBezTo>
                    <a:pt x="10066" y="19971"/>
                    <a:pt x="10529" y="20172"/>
                    <a:pt x="11050" y="20347"/>
                  </a:cubicBezTo>
                  <a:cubicBezTo>
                    <a:pt x="12614" y="20848"/>
                    <a:pt x="14149" y="21174"/>
                    <a:pt x="15770" y="21425"/>
                  </a:cubicBezTo>
                  <a:cubicBezTo>
                    <a:pt x="16986" y="21600"/>
                    <a:pt x="18318" y="21500"/>
                    <a:pt x="19389" y="20948"/>
                  </a:cubicBezTo>
                  <a:cubicBezTo>
                    <a:pt x="20345" y="20447"/>
                    <a:pt x="21213" y="19445"/>
                    <a:pt x="21329" y="18468"/>
                  </a:cubicBezTo>
                  <a:cubicBezTo>
                    <a:pt x="21445" y="17440"/>
                    <a:pt x="21155" y="16338"/>
                    <a:pt x="20374" y="15536"/>
                  </a:cubicBezTo>
                  <a:cubicBezTo>
                    <a:pt x="19534" y="14659"/>
                    <a:pt x="18376" y="13932"/>
                    <a:pt x="17044" y="13732"/>
                  </a:cubicBezTo>
                  <a:cubicBezTo>
                    <a:pt x="16204" y="13606"/>
                    <a:pt x="15336" y="13481"/>
                    <a:pt x="14525" y="13281"/>
                  </a:cubicBezTo>
                  <a:cubicBezTo>
                    <a:pt x="14438" y="13256"/>
                    <a:pt x="14351" y="13206"/>
                    <a:pt x="14264" y="13180"/>
                  </a:cubicBezTo>
                  <a:cubicBezTo>
                    <a:pt x="14293" y="13130"/>
                    <a:pt x="14322" y="13080"/>
                    <a:pt x="14351" y="13030"/>
                  </a:cubicBezTo>
                  <a:cubicBezTo>
                    <a:pt x="15017" y="12128"/>
                    <a:pt x="15770" y="11301"/>
                    <a:pt x="16146" y="1034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30E5A748-A491-F246-AFDD-DFB63330A78D}"/>
                </a:ext>
              </a:extLst>
            </p:cNvPr>
            <p:cNvSpPr/>
            <p:nvPr/>
          </p:nvSpPr>
          <p:spPr>
            <a:xfrm>
              <a:off x="52133499" y="4952999"/>
              <a:ext cx="1072672" cy="1233975"/>
            </a:xfrm>
            <a:custGeom>
              <a:avLst/>
              <a:gdLst/>
              <a:ahLst/>
              <a:cxnLst>
                <a:cxn ang="0">
                  <a:pos x="wd2" y="hd2"/>
                </a:cxn>
                <a:cxn ang="5400000">
                  <a:pos x="wd2" y="hd2"/>
                </a:cxn>
                <a:cxn ang="10800000">
                  <a:pos x="wd2" y="hd2"/>
                </a:cxn>
                <a:cxn ang="16200000">
                  <a:pos x="wd2" y="hd2"/>
                </a:cxn>
              </a:cxnLst>
              <a:rect l="0" t="0" r="r" b="b"/>
              <a:pathLst>
                <a:path w="21463" h="21459" extrusionOk="0">
                  <a:moveTo>
                    <a:pt x="16788" y="9844"/>
                  </a:moveTo>
                  <a:cubicBezTo>
                    <a:pt x="16915" y="9734"/>
                    <a:pt x="17016" y="9624"/>
                    <a:pt x="17093" y="9513"/>
                  </a:cubicBezTo>
                  <a:cubicBezTo>
                    <a:pt x="17321" y="9226"/>
                    <a:pt x="17550" y="8873"/>
                    <a:pt x="17652" y="8519"/>
                  </a:cubicBezTo>
                  <a:cubicBezTo>
                    <a:pt x="17855" y="7768"/>
                    <a:pt x="17804" y="7172"/>
                    <a:pt x="17449" y="6443"/>
                  </a:cubicBezTo>
                  <a:cubicBezTo>
                    <a:pt x="17321" y="6200"/>
                    <a:pt x="17118" y="6002"/>
                    <a:pt x="16940" y="5781"/>
                  </a:cubicBezTo>
                  <a:cubicBezTo>
                    <a:pt x="16737" y="5560"/>
                    <a:pt x="16559" y="5339"/>
                    <a:pt x="16330" y="5162"/>
                  </a:cubicBezTo>
                  <a:cubicBezTo>
                    <a:pt x="15466" y="4478"/>
                    <a:pt x="14399" y="3992"/>
                    <a:pt x="13383" y="3484"/>
                  </a:cubicBezTo>
                  <a:cubicBezTo>
                    <a:pt x="12442" y="3020"/>
                    <a:pt x="11528" y="2556"/>
                    <a:pt x="10587" y="2114"/>
                  </a:cubicBezTo>
                  <a:cubicBezTo>
                    <a:pt x="9520" y="1584"/>
                    <a:pt x="8478" y="1076"/>
                    <a:pt x="7411" y="546"/>
                  </a:cubicBezTo>
                  <a:cubicBezTo>
                    <a:pt x="6496" y="83"/>
                    <a:pt x="5251" y="-50"/>
                    <a:pt x="4209" y="16"/>
                  </a:cubicBezTo>
                  <a:cubicBezTo>
                    <a:pt x="3625" y="38"/>
                    <a:pt x="3065" y="149"/>
                    <a:pt x="2532" y="348"/>
                  </a:cubicBezTo>
                  <a:cubicBezTo>
                    <a:pt x="2024" y="480"/>
                    <a:pt x="1566" y="679"/>
                    <a:pt x="1160" y="966"/>
                  </a:cubicBezTo>
                  <a:cubicBezTo>
                    <a:pt x="550" y="1408"/>
                    <a:pt x="-111" y="2070"/>
                    <a:pt x="16" y="2821"/>
                  </a:cubicBezTo>
                  <a:cubicBezTo>
                    <a:pt x="143" y="3594"/>
                    <a:pt x="702" y="4124"/>
                    <a:pt x="1465" y="4500"/>
                  </a:cubicBezTo>
                  <a:cubicBezTo>
                    <a:pt x="2811" y="5162"/>
                    <a:pt x="4133" y="5825"/>
                    <a:pt x="5480" y="6465"/>
                  </a:cubicBezTo>
                  <a:cubicBezTo>
                    <a:pt x="6140" y="6797"/>
                    <a:pt x="6801" y="7106"/>
                    <a:pt x="7462" y="7437"/>
                  </a:cubicBezTo>
                  <a:cubicBezTo>
                    <a:pt x="7843" y="7636"/>
                    <a:pt x="8249" y="7813"/>
                    <a:pt x="8631" y="8011"/>
                  </a:cubicBezTo>
                  <a:cubicBezTo>
                    <a:pt x="7894" y="8608"/>
                    <a:pt x="7233" y="9270"/>
                    <a:pt x="7055" y="10176"/>
                  </a:cubicBezTo>
                  <a:cubicBezTo>
                    <a:pt x="6928" y="10750"/>
                    <a:pt x="6877" y="11302"/>
                    <a:pt x="7030" y="11854"/>
                  </a:cubicBezTo>
                  <a:cubicBezTo>
                    <a:pt x="7182" y="12406"/>
                    <a:pt x="7385" y="12981"/>
                    <a:pt x="7716" y="13489"/>
                  </a:cubicBezTo>
                  <a:cubicBezTo>
                    <a:pt x="8351" y="14394"/>
                    <a:pt x="9190" y="15101"/>
                    <a:pt x="10181" y="15719"/>
                  </a:cubicBezTo>
                  <a:cubicBezTo>
                    <a:pt x="10892" y="16183"/>
                    <a:pt x="11629" y="16603"/>
                    <a:pt x="12214" y="17177"/>
                  </a:cubicBezTo>
                  <a:cubicBezTo>
                    <a:pt x="12341" y="17376"/>
                    <a:pt x="12468" y="17552"/>
                    <a:pt x="12569" y="17773"/>
                  </a:cubicBezTo>
                  <a:cubicBezTo>
                    <a:pt x="12595" y="17884"/>
                    <a:pt x="12595" y="17994"/>
                    <a:pt x="12595" y="18105"/>
                  </a:cubicBezTo>
                  <a:cubicBezTo>
                    <a:pt x="12595" y="18105"/>
                    <a:pt x="12595" y="18105"/>
                    <a:pt x="12595" y="18105"/>
                  </a:cubicBezTo>
                  <a:cubicBezTo>
                    <a:pt x="12417" y="18348"/>
                    <a:pt x="12341" y="18590"/>
                    <a:pt x="12315" y="18878"/>
                  </a:cubicBezTo>
                  <a:cubicBezTo>
                    <a:pt x="12214" y="19231"/>
                    <a:pt x="12264" y="19562"/>
                    <a:pt x="12493" y="19871"/>
                  </a:cubicBezTo>
                  <a:cubicBezTo>
                    <a:pt x="12874" y="20556"/>
                    <a:pt x="13865" y="21042"/>
                    <a:pt x="14679" y="21241"/>
                  </a:cubicBezTo>
                  <a:cubicBezTo>
                    <a:pt x="15771" y="21506"/>
                    <a:pt x="17017" y="21550"/>
                    <a:pt x="18109" y="21263"/>
                  </a:cubicBezTo>
                  <a:cubicBezTo>
                    <a:pt x="18465" y="21152"/>
                    <a:pt x="18795" y="21042"/>
                    <a:pt x="19151" y="20932"/>
                  </a:cubicBezTo>
                  <a:cubicBezTo>
                    <a:pt x="19736" y="20689"/>
                    <a:pt x="20244" y="20357"/>
                    <a:pt x="20650" y="19916"/>
                  </a:cubicBezTo>
                  <a:cubicBezTo>
                    <a:pt x="20854" y="19606"/>
                    <a:pt x="21108" y="19275"/>
                    <a:pt x="21235" y="18922"/>
                  </a:cubicBezTo>
                  <a:cubicBezTo>
                    <a:pt x="21362" y="18590"/>
                    <a:pt x="21387" y="18215"/>
                    <a:pt x="21438" y="17862"/>
                  </a:cubicBezTo>
                  <a:cubicBezTo>
                    <a:pt x="21489" y="17552"/>
                    <a:pt x="21464" y="17243"/>
                    <a:pt x="21362" y="16912"/>
                  </a:cubicBezTo>
                  <a:cubicBezTo>
                    <a:pt x="21235" y="16426"/>
                    <a:pt x="21057" y="15896"/>
                    <a:pt x="20778" y="15454"/>
                  </a:cubicBezTo>
                  <a:cubicBezTo>
                    <a:pt x="20473" y="14990"/>
                    <a:pt x="20091" y="14549"/>
                    <a:pt x="19659" y="14129"/>
                  </a:cubicBezTo>
                  <a:cubicBezTo>
                    <a:pt x="18643" y="13135"/>
                    <a:pt x="17169" y="12561"/>
                    <a:pt x="16153" y="11567"/>
                  </a:cubicBezTo>
                  <a:cubicBezTo>
                    <a:pt x="16026" y="11390"/>
                    <a:pt x="15899" y="11192"/>
                    <a:pt x="15822" y="10993"/>
                  </a:cubicBezTo>
                  <a:cubicBezTo>
                    <a:pt x="15797" y="10883"/>
                    <a:pt x="15797" y="10750"/>
                    <a:pt x="15771" y="10640"/>
                  </a:cubicBezTo>
                  <a:cubicBezTo>
                    <a:pt x="15797" y="10617"/>
                    <a:pt x="15822" y="10573"/>
                    <a:pt x="15873" y="10551"/>
                  </a:cubicBezTo>
                  <a:cubicBezTo>
                    <a:pt x="16203" y="10375"/>
                    <a:pt x="16508" y="10110"/>
                    <a:pt x="16788" y="984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DA6EDFC3-B585-264F-9681-FC096EE0F357}"/>
                </a:ext>
              </a:extLst>
            </p:cNvPr>
            <p:cNvSpPr/>
            <p:nvPr/>
          </p:nvSpPr>
          <p:spPr>
            <a:xfrm>
              <a:off x="48945800" y="4660900"/>
              <a:ext cx="706627" cy="622828"/>
            </a:xfrm>
            <a:custGeom>
              <a:avLst/>
              <a:gdLst/>
              <a:ahLst/>
              <a:cxnLst>
                <a:cxn ang="0">
                  <a:pos x="wd2" y="hd2"/>
                </a:cxn>
                <a:cxn ang="5400000">
                  <a:pos x="wd2" y="hd2"/>
                </a:cxn>
                <a:cxn ang="10800000">
                  <a:pos x="wd2" y="hd2"/>
                </a:cxn>
                <a:cxn ang="16200000">
                  <a:pos x="wd2" y="hd2"/>
                </a:cxn>
              </a:cxnLst>
              <a:rect l="0" t="0" r="r" b="b"/>
              <a:pathLst>
                <a:path w="21423" h="21574" extrusionOk="0">
                  <a:moveTo>
                    <a:pt x="5136" y="21380"/>
                  </a:moveTo>
                  <a:cubicBezTo>
                    <a:pt x="5560" y="21512"/>
                    <a:pt x="5945" y="21556"/>
                    <a:pt x="6407" y="21556"/>
                  </a:cubicBezTo>
                  <a:cubicBezTo>
                    <a:pt x="7062" y="21600"/>
                    <a:pt x="7678" y="21556"/>
                    <a:pt x="8332" y="21512"/>
                  </a:cubicBezTo>
                  <a:cubicBezTo>
                    <a:pt x="10026" y="21380"/>
                    <a:pt x="11797" y="21072"/>
                    <a:pt x="13453" y="20632"/>
                  </a:cubicBezTo>
                  <a:cubicBezTo>
                    <a:pt x="14724" y="20280"/>
                    <a:pt x="16187" y="20016"/>
                    <a:pt x="17342" y="19268"/>
                  </a:cubicBezTo>
                  <a:cubicBezTo>
                    <a:pt x="17534" y="19136"/>
                    <a:pt x="17765" y="19004"/>
                    <a:pt x="17958" y="18829"/>
                  </a:cubicBezTo>
                  <a:cubicBezTo>
                    <a:pt x="18227" y="18565"/>
                    <a:pt x="18189" y="18345"/>
                    <a:pt x="17842" y="18169"/>
                  </a:cubicBezTo>
                  <a:cubicBezTo>
                    <a:pt x="15186" y="15573"/>
                    <a:pt x="11951" y="11614"/>
                    <a:pt x="13838" y="7391"/>
                  </a:cubicBezTo>
                  <a:cubicBezTo>
                    <a:pt x="15186" y="4927"/>
                    <a:pt x="17573" y="3695"/>
                    <a:pt x="19536" y="2024"/>
                  </a:cubicBezTo>
                  <a:cubicBezTo>
                    <a:pt x="20191" y="1496"/>
                    <a:pt x="20845" y="792"/>
                    <a:pt x="21423" y="0"/>
                  </a:cubicBezTo>
                  <a:lnTo>
                    <a:pt x="9564" y="0"/>
                  </a:lnTo>
                  <a:cubicBezTo>
                    <a:pt x="9487" y="264"/>
                    <a:pt x="9372" y="572"/>
                    <a:pt x="9256" y="836"/>
                  </a:cubicBezTo>
                  <a:cubicBezTo>
                    <a:pt x="7562" y="3915"/>
                    <a:pt x="4559" y="5147"/>
                    <a:pt x="2287" y="7523"/>
                  </a:cubicBezTo>
                  <a:cubicBezTo>
                    <a:pt x="1209" y="8666"/>
                    <a:pt x="285" y="10206"/>
                    <a:pt x="54" y="11878"/>
                  </a:cubicBezTo>
                  <a:cubicBezTo>
                    <a:pt x="-177" y="13593"/>
                    <a:pt x="362" y="15265"/>
                    <a:pt x="1209" y="16717"/>
                  </a:cubicBezTo>
                  <a:cubicBezTo>
                    <a:pt x="2249" y="18521"/>
                    <a:pt x="3712" y="19972"/>
                    <a:pt x="5136" y="2138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BA2BE6B3-CE41-9C42-928D-3B83C2A5E88D}"/>
                </a:ext>
              </a:extLst>
            </p:cNvPr>
            <p:cNvSpPr/>
            <p:nvPr/>
          </p:nvSpPr>
          <p:spPr>
            <a:xfrm>
              <a:off x="53124099" y="6515099"/>
              <a:ext cx="683900" cy="1033372"/>
            </a:xfrm>
            <a:custGeom>
              <a:avLst/>
              <a:gdLst/>
              <a:ahLst/>
              <a:cxnLst>
                <a:cxn ang="0">
                  <a:pos x="wd2" y="hd2"/>
                </a:cxn>
                <a:cxn ang="5400000">
                  <a:pos x="wd2" y="hd2"/>
                </a:cxn>
                <a:cxn ang="10800000">
                  <a:pos x="wd2" y="hd2"/>
                </a:cxn>
                <a:cxn ang="16200000">
                  <a:pos x="wd2" y="hd2"/>
                </a:cxn>
              </a:cxnLst>
              <a:rect l="0" t="0" r="r" b="b"/>
              <a:pathLst>
                <a:path w="20697" h="21355" extrusionOk="0">
                  <a:moveTo>
                    <a:pt x="16695" y="10742"/>
                  </a:moveTo>
                  <a:cubicBezTo>
                    <a:pt x="17041" y="10322"/>
                    <a:pt x="17348" y="9902"/>
                    <a:pt x="17541" y="9456"/>
                  </a:cubicBezTo>
                  <a:cubicBezTo>
                    <a:pt x="17810" y="8826"/>
                    <a:pt x="18079" y="8117"/>
                    <a:pt x="17963" y="7461"/>
                  </a:cubicBezTo>
                  <a:cubicBezTo>
                    <a:pt x="17771" y="6411"/>
                    <a:pt x="17425" y="5676"/>
                    <a:pt x="16580" y="4758"/>
                  </a:cubicBezTo>
                  <a:cubicBezTo>
                    <a:pt x="16003" y="4128"/>
                    <a:pt x="15235" y="3550"/>
                    <a:pt x="14389" y="3078"/>
                  </a:cubicBezTo>
                  <a:cubicBezTo>
                    <a:pt x="13774" y="2737"/>
                    <a:pt x="13121" y="2343"/>
                    <a:pt x="12429" y="2054"/>
                  </a:cubicBezTo>
                  <a:cubicBezTo>
                    <a:pt x="11660" y="1713"/>
                    <a:pt x="10814" y="1424"/>
                    <a:pt x="10007" y="1136"/>
                  </a:cubicBezTo>
                  <a:cubicBezTo>
                    <a:pt x="9392" y="926"/>
                    <a:pt x="8778" y="742"/>
                    <a:pt x="8124" y="558"/>
                  </a:cubicBezTo>
                  <a:cubicBezTo>
                    <a:pt x="6625" y="138"/>
                    <a:pt x="4896" y="-124"/>
                    <a:pt x="3243" y="60"/>
                  </a:cubicBezTo>
                  <a:cubicBezTo>
                    <a:pt x="2128" y="191"/>
                    <a:pt x="630" y="637"/>
                    <a:pt x="207" y="1424"/>
                  </a:cubicBezTo>
                  <a:cubicBezTo>
                    <a:pt x="-831" y="3419"/>
                    <a:pt x="2244" y="5283"/>
                    <a:pt x="4665" y="5939"/>
                  </a:cubicBezTo>
                  <a:cubicBezTo>
                    <a:pt x="4780" y="5965"/>
                    <a:pt x="4896" y="5991"/>
                    <a:pt x="5011" y="6044"/>
                  </a:cubicBezTo>
                  <a:cubicBezTo>
                    <a:pt x="4704" y="6621"/>
                    <a:pt x="4242" y="7146"/>
                    <a:pt x="3820" y="7697"/>
                  </a:cubicBezTo>
                  <a:cubicBezTo>
                    <a:pt x="3512" y="8065"/>
                    <a:pt x="3205" y="8432"/>
                    <a:pt x="2974" y="8826"/>
                  </a:cubicBezTo>
                  <a:cubicBezTo>
                    <a:pt x="2590" y="9429"/>
                    <a:pt x="2397" y="10059"/>
                    <a:pt x="2244" y="10715"/>
                  </a:cubicBezTo>
                  <a:cubicBezTo>
                    <a:pt x="2167" y="11109"/>
                    <a:pt x="2167" y="11503"/>
                    <a:pt x="2244" y="11896"/>
                  </a:cubicBezTo>
                  <a:cubicBezTo>
                    <a:pt x="2397" y="12553"/>
                    <a:pt x="2551" y="13209"/>
                    <a:pt x="2935" y="13812"/>
                  </a:cubicBezTo>
                  <a:cubicBezTo>
                    <a:pt x="3819" y="15203"/>
                    <a:pt x="5011" y="16306"/>
                    <a:pt x="6471" y="17434"/>
                  </a:cubicBezTo>
                  <a:cubicBezTo>
                    <a:pt x="7471" y="18195"/>
                    <a:pt x="8585" y="18878"/>
                    <a:pt x="9738" y="19508"/>
                  </a:cubicBezTo>
                  <a:cubicBezTo>
                    <a:pt x="10353" y="19928"/>
                    <a:pt x="11045" y="20269"/>
                    <a:pt x="11814" y="20505"/>
                  </a:cubicBezTo>
                  <a:cubicBezTo>
                    <a:pt x="12582" y="20820"/>
                    <a:pt x="13428" y="21056"/>
                    <a:pt x="14312" y="21187"/>
                  </a:cubicBezTo>
                  <a:cubicBezTo>
                    <a:pt x="15619" y="21397"/>
                    <a:pt x="17540" y="21476"/>
                    <a:pt x="18770" y="21030"/>
                  </a:cubicBezTo>
                  <a:cubicBezTo>
                    <a:pt x="19808" y="20636"/>
                    <a:pt x="20769" y="20033"/>
                    <a:pt x="20692" y="19140"/>
                  </a:cubicBezTo>
                  <a:cubicBezTo>
                    <a:pt x="20615" y="18222"/>
                    <a:pt x="19923" y="17250"/>
                    <a:pt x="18886" y="16699"/>
                  </a:cubicBezTo>
                  <a:cubicBezTo>
                    <a:pt x="17810" y="16122"/>
                    <a:pt x="16810" y="15492"/>
                    <a:pt x="15888" y="14810"/>
                  </a:cubicBezTo>
                  <a:cubicBezTo>
                    <a:pt x="15657" y="14600"/>
                    <a:pt x="15427" y="14390"/>
                    <a:pt x="15234" y="14154"/>
                  </a:cubicBezTo>
                  <a:cubicBezTo>
                    <a:pt x="15119" y="13996"/>
                    <a:pt x="15042" y="13812"/>
                    <a:pt x="14965" y="13629"/>
                  </a:cubicBezTo>
                  <a:cubicBezTo>
                    <a:pt x="14927" y="13419"/>
                    <a:pt x="14965" y="13209"/>
                    <a:pt x="14965" y="12999"/>
                  </a:cubicBezTo>
                  <a:cubicBezTo>
                    <a:pt x="15427" y="12211"/>
                    <a:pt x="16118" y="11476"/>
                    <a:pt x="16695" y="1074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629B6B99-FF6F-E744-8FEF-CB9F4F1D1FD1}"/>
                </a:ext>
              </a:extLst>
            </p:cNvPr>
            <p:cNvSpPr/>
            <p:nvPr/>
          </p:nvSpPr>
          <p:spPr>
            <a:xfrm>
              <a:off x="52933599" y="4660900"/>
              <a:ext cx="812526" cy="610152"/>
            </a:xfrm>
            <a:custGeom>
              <a:avLst/>
              <a:gdLst/>
              <a:ahLst/>
              <a:cxnLst>
                <a:cxn ang="0">
                  <a:pos x="wd2" y="hd2"/>
                </a:cxn>
                <a:cxn ang="5400000">
                  <a:pos x="wd2" y="hd2"/>
                </a:cxn>
                <a:cxn ang="10800000">
                  <a:pos x="wd2" y="hd2"/>
                </a:cxn>
                <a:cxn ang="16200000">
                  <a:pos x="wd2" y="hd2"/>
                </a:cxn>
              </a:cxnLst>
              <a:rect l="0" t="0" r="r" b="b"/>
              <a:pathLst>
                <a:path w="21492" h="21530" extrusionOk="0">
                  <a:moveTo>
                    <a:pt x="6416" y="45"/>
                  </a:moveTo>
                  <a:cubicBezTo>
                    <a:pt x="6416" y="45"/>
                    <a:pt x="6450" y="45"/>
                    <a:pt x="6450" y="90"/>
                  </a:cubicBezTo>
                  <a:cubicBezTo>
                    <a:pt x="6416" y="90"/>
                    <a:pt x="6349" y="45"/>
                    <a:pt x="6282" y="0"/>
                  </a:cubicBezTo>
                  <a:cubicBezTo>
                    <a:pt x="6282" y="0"/>
                    <a:pt x="6282" y="0"/>
                    <a:pt x="6248" y="0"/>
                  </a:cubicBezTo>
                  <a:lnTo>
                    <a:pt x="0" y="0"/>
                  </a:lnTo>
                  <a:cubicBezTo>
                    <a:pt x="1478" y="1837"/>
                    <a:pt x="3326" y="3271"/>
                    <a:pt x="5106" y="4392"/>
                  </a:cubicBezTo>
                  <a:cubicBezTo>
                    <a:pt x="6551" y="5333"/>
                    <a:pt x="8096" y="6139"/>
                    <a:pt x="9641" y="6722"/>
                  </a:cubicBezTo>
                  <a:cubicBezTo>
                    <a:pt x="9977" y="6856"/>
                    <a:pt x="10347" y="6991"/>
                    <a:pt x="10682" y="7080"/>
                  </a:cubicBezTo>
                  <a:cubicBezTo>
                    <a:pt x="10817" y="7708"/>
                    <a:pt x="10884" y="8335"/>
                    <a:pt x="10884" y="8963"/>
                  </a:cubicBezTo>
                  <a:cubicBezTo>
                    <a:pt x="10783" y="10890"/>
                    <a:pt x="10212" y="12727"/>
                    <a:pt x="9104" y="14027"/>
                  </a:cubicBezTo>
                  <a:cubicBezTo>
                    <a:pt x="8633" y="14609"/>
                    <a:pt x="10044" y="16402"/>
                    <a:pt x="10112" y="16491"/>
                  </a:cubicBezTo>
                  <a:cubicBezTo>
                    <a:pt x="11086" y="17701"/>
                    <a:pt x="12429" y="18777"/>
                    <a:pt x="13639" y="19539"/>
                  </a:cubicBezTo>
                  <a:cubicBezTo>
                    <a:pt x="14882" y="20300"/>
                    <a:pt x="16225" y="21107"/>
                    <a:pt x="17603" y="21376"/>
                  </a:cubicBezTo>
                  <a:cubicBezTo>
                    <a:pt x="17938" y="21421"/>
                    <a:pt x="18241" y="21466"/>
                    <a:pt x="18577" y="21510"/>
                  </a:cubicBezTo>
                  <a:cubicBezTo>
                    <a:pt x="19047" y="21600"/>
                    <a:pt x="19383" y="21376"/>
                    <a:pt x="19685" y="20928"/>
                  </a:cubicBezTo>
                  <a:cubicBezTo>
                    <a:pt x="20626" y="19807"/>
                    <a:pt x="21230" y="18284"/>
                    <a:pt x="21398" y="16626"/>
                  </a:cubicBezTo>
                  <a:cubicBezTo>
                    <a:pt x="21600" y="14833"/>
                    <a:pt x="21499" y="12861"/>
                    <a:pt x="20861" y="11203"/>
                  </a:cubicBezTo>
                  <a:cubicBezTo>
                    <a:pt x="19416" y="7439"/>
                    <a:pt x="16595" y="5064"/>
                    <a:pt x="13840" y="3227"/>
                  </a:cubicBezTo>
                  <a:cubicBezTo>
                    <a:pt x="12026" y="2017"/>
                    <a:pt x="10145" y="1210"/>
                    <a:pt x="8197" y="583"/>
                  </a:cubicBezTo>
                  <a:cubicBezTo>
                    <a:pt x="8163" y="403"/>
                    <a:pt x="8163" y="224"/>
                    <a:pt x="8129" y="45"/>
                  </a:cubicBezTo>
                  <a:lnTo>
                    <a:pt x="6248" y="45"/>
                  </a:lnTo>
                  <a:cubicBezTo>
                    <a:pt x="6349" y="0"/>
                    <a:pt x="6383" y="45"/>
                    <a:pt x="6416" y="45"/>
                  </a:cubicBezTo>
                  <a:close/>
                  <a:moveTo>
                    <a:pt x="12933" y="7753"/>
                  </a:moveTo>
                  <a:cubicBezTo>
                    <a:pt x="12933" y="7753"/>
                    <a:pt x="12933" y="7753"/>
                    <a:pt x="12933" y="7753"/>
                  </a:cubicBezTo>
                  <a:cubicBezTo>
                    <a:pt x="12933" y="7753"/>
                    <a:pt x="12933" y="7753"/>
                    <a:pt x="12933" y="7753"/>
                  </a:cubicBezTo>
                  <a:cubicBezTo>
                    <a:pt x="12933" y="7753"/>
                    <a:pt x="12933" y="7753"/>
                    <a:pt x="12933" y="775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CF87BCCA-E87C-A743-A60E-D76679764FFD}"/>
                </a:ext>
              </a:extLst>
            </p:cNvPr>
            <p:cNvSpPr/>
            <p:nvPr/>
          </p:nvSpPr>
          <p:spPr>
            <a:xfrm>
              <a:off x="54025799" y="4978400"/>
              <a:ext cx="859382" cy="1092249"/>
            </a:xfrm>
            <a:custGeom>
              <a:avLst/>
              <a:gdLst/>
              <a:ahLst/>
              <a:cxnLst>
                <a:cxn ang="0">
                  <a:pos x="wd2" y="hd2"/>
                </a:cxn>
                <a:cxn ang="5400000">
                  <a:pos x="wd2" y="hd2"/>
                </a:cxn>
                <a:cxn ang="10800000">
                  <a:pos x="wd2" y="hd2"/>
                </a:cxn>
                <a:cxn ang="16200000">
                  <a:pos x="wd2" y="hd2"/>
                </a:cxn>
              </a:cxnLst>
              <a:rect l="0" t="0" r="r" b="b"/>
              <a:pathLst>
                <a:path w="21526" h="21451" extrusionOk="0">
                  <a:moveTo>
                    <a:pt x="11024" y="4035"/>
                  </a:moveTo>
                  <a:cubicBezTo>
                    <a:pt x="11596" y="3362"/>
                    <a:pt x="11787" y="2265"/>
                    <a:pt x="11342" y="1516"/>
                  </a:cubicBezTo>
                  <a:cubicBezTo>
                    <a:pt x="10896" y="743"/>
                    <a:pt x="9751" y="194"/>
                    <a:pt x="8701" y="70"/>
                  </a:cubicBezTo>
                  <a:cubicBezTo>
                    <a:pt x="7333" y="-105"/>
                    <a:pt x="5870" y="45"/>
                    <a:pt x="4629" y="544"/>
                  </a:cubicBezTo>
                  <a:cubicBezTo>
                    <a:pt x="4216" y="743"/>
                    <a:pt x="3770" y="943"/>
                    <a:pt x="3357" y="1117"/>
                  </a:cubicBezTo>
                  <a:cubicBezTo>
                    <a:pt x="2625" y="1516"/>
                    <a:pt x="2021" y="2040"/>
                    <a:pt x="1544" y="2639"/>
                  </a:cubicBezTo>
                  <a:cubicBezTo>
                    <a:pt x="1066" y="3187"/>
                    <a:pt x="748" y="3836"/>
                    <a:pt x="462" y="4434"/>
                  </a:cubicBezTo>
                  <a:cubicBezTo>
                    <a:pt x="239" y="4933"/>
                    <a:pt x="144" y="5457"/>
                    <a:pt x="80" y="5981"/>
                  </a:cubicBezTo>
                  <a:cubicBezTo>
                    <a:pt x="17" y="6505"/>
                    <a:pt x="-47" y="7004"/>
                    <a:pt x="48" y="7527"/>
                  </a:cubicBezTo>
                  <a:cubicBezTo>
                    <a:pt x="144" y="8176"/>
                    <a:pt x="366" y="8824"/>
                    <a:pt x="621" y="9423"/>
                  </a:cubicBezTo>
                  <a:cubicBezTo>
                    <a:pt x="780" y="9797"/>
                    <a:pt x="971" y="10146"/>
                    <a:pt x="1225" y="10471"/>
                  </a:cubicBezTo>
                  <a:cubicBezTo>
                    <a:pt x="1639" y="11019"/>
                    <a:pt x="2116" y="11543"/>
                    <a:pt x="2657" y="12017"/>
                  </a:cubicBezTo>
                  <a:cubicBezTo>
                    <a:pt x="3229" y="12491"/>
                    <a:pt x="3961" y="12865"/>
                    <a:pt x="4661" y="13214"/>
                  </a:cubicBezTo>
                  <a:cubicBezTo>
                    <a:pt x="5456" y="13613"/>
                    <a:pt x="6379" y="13813"/>
                    <a:pt x="7270" y="14012"/>
                  </a:cubicBezTo>
                  <a:cubicBezTo>
                    <a:pt x="8415" y="14287"/>
                    <a:pt x="9592" y="14386"/>
                    <a:pt x="10769" y="14561"/>
                  </a:cubicBezTo>
                  <a:cubicBezTo>
                    <a:pt x="10483" y="15808"/>
                    <a:pt x="10101" y="17055"/>
                    <a:pt x="9592" y="18253"/>
                  </a:cubicBezTo>
                  <a:cubicBezTo>
                    <a:pt x="9274" y="19051"/>
                    <a:pt x="9624" y="20023"/>
                    <a:pt x="10355" y="20597"/>
                  </a:cubicBezTo>
                  <a:cubicBezTo>
                    <a:pt x="11151" y="21221"/>
                    <a:pt x="12582" y="21495"/>
                    <a:pt x="13664" y="21445"/>
                  </a:cubicBezTo>
                  <a:cubicBezTo>
                    <a:pt x="16368" y="21295"/>
                    <a:pt x="19104" y="20048"/>
                    <a:pt x="19994" y="17928"/>
                  </a:cubicBezTo>
                  <a:cubicBezTo>
                    <a:pt x="20408" y="16906"/>
                    <a:pt x="20758" y="15883"/>
                    <a:pt x="21044" y="14810"/>
                  </a:cubicBezTo>
                  <a:cubicBezTo>
                    <a:pt x="21171" y="14287"/>
                    <a:pt x="21298" y="13763"/>
                    <a:pt x="21362" y="13239"/>
                  </a:cubicBezTo>
                  <a:cubicBezTo>
                    <a:pt x="21426" y="12765"/>
                    <a:pt x="21553" y="12291"/>
                    <a:pt x="21521" y="11817"/>
                  </a:cubicBezTo>
                  <a:cubicBezTo>
                    <a:pt x="21489" y="11568"/>
                    <a:pt x="21394" y="11344"/>
                    <a:pt x="21330" y="11119"/>
                  </a:cubicBezTo>
                  <a:cubicBezTo>
                    <a:pt x="21235" y="10870"/>
                    <a:pt x="21203" y="10670"/>
                    <a:pt x="21044" y="10446"/>
                  </a:cubicBezTo>
                  <a:cubicBezTo>
                    <a:pt x="19962" y="8924"/>
                    <a:pt x="17736" y="8350"/>
                    <a:pt x="15668" y="8001"/>
                  </a:cubicBezTo>
                  <a:cubicBezTo>
                    <a:pt x="14650" y="7827"/>
                    <a:pt x="13632" y="7752"/>
                    <a:pt x="12614" y="7552"/>
                  </a:cubicBezTo>
                  <a:cubicBezTo>
                    <a:pt x="12423" y="7477"/>
                    <a:pt x="12200" y="7403"/>
                    <a:pt x="12009" y="7328"/>
                  </a:cubicBezTo>
                  <a:cubicBezTo>
                    <a:pt x="11787" y="7178"/>
                    <a:pt x="11564" y="7004"/>
                    <a:pt x="11341" y="6804"/>
                  </a:cubicBezTo>
                  <a:cubicBezTo>
                    <a:pt x="11087" y="6455"/>
                    <a:pt x="10864" y="6106"/>
                    <a:pt x="10705" y="5732"/>
                  </a:cubicBezTo>
                  <a:cubicBezTo>
                    <a:pt x="10641" y="5407"/>
                    <a:pt x="10610" y="5083"/>
                    <a:pt x="10610" y="4784"/>
                  </a:cubicBezTo>
                  <a:cubicBezTo>
                    <a:pt x="10642" y="4634"/>
                    <a:pt x="10705" y="4484"/>
                    <a:pt x="10737" y="4335"/>
                  </a:cubicBezTo>
                  <a:cubicBezTo>
                    <a:pt x="10833" y="4235"/>
                    <a:pt x="10928" y="4135"/>
                    <a:pt x="11024" y="403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658EFD38-9F09-464D-9612-499A9EDEA17F}"/>
                </a:ext>
              </a:extLst>
            </p:cNvPr>
            <p:cNvSpPr/>
            <p:nvPr/>
          </p:nvSpPr>
          <p:spPr>
            <a:xfrm>
              <a:off x="51739799" y="5829299"/>
              <a:ext cx="1000415" cy="1123211"/>
            </a:xfrm>
            <a:custGeom>
              <a:avLst/>
              <a:gdLst/>
              <a:ahLst/>
              <a:cxnLst>
                <a:cxn ang="0">
                  <a:pos x="wd2" y="hd2"/>
                </a:cxn>
                <a:cxn ang="5400000">
                  <a:pos x="wd2" y="hd2"/>
                </a:cxn>
                <a:cxn ang="10800000">
                  <a:pos x="wd2" y="hd2"/>
                </a:cxn>
                <a:cxn ang="16200000">
                  <a:pos x="wd2" y="hd2"/>
                </a:cxn>
              </a:cxnLst>
              <a:rect l="0" t="0" r="r" b="b"/>
              <a:pathLst>
                <a:path w="21189" h="21416" extrusionOk="0">
                  <a:moveTo>
                    <a:pt x="14509" y="12420"/>
                  </a:moveTo>
                  <a:cubicBezTo>
                    <a:pt x="14912" y="11984"/>
                    <a:pt x="15289" y="11573"/>
                    <a:pt x="15531" y="11064"/>
                  </a:cubicBezTo>
                  <a:cubicBezTo>
                    <a:pt x="15962" y="10217"/>
                    <a:pt x="16069" y="9757"/>
                    <a:pt x="16069" y="8836"/>
                  </a:cubicBezTo>
                  <a:cubicBezTo>
                    <a:pt x="16069" y="8304"/>
                    <a:pt x="15854" y="7771"/>
                    <a:pt x="15666" y="7262"/>
                  </a:cubicBezTo>
                  <a:cubicBezTo>
                    <a:pt x="15477" y="6827"/>
                    <a:pt x="15208" y="6415"/>
                    <a:pt x="14912" y="6027"/>
                  </a:cubicBezTo>
                  <a:cubicBezTo>
                    <a:pt x="14455" y="5398"/>
                    <a:pt x="13998" y="4792"/>
                    <a:pt x="13433" y="4236"/>
                  </a:cubicBezTo>
                  <a:cubicBezTo>
                    <a:pt x="11631" y="2419"/>
                    <a:pt x="9237" y="1039"/>
                    <a:pt x="6681" y="240"/>
                  </a:cubicBezTo>
                  <a:cubicBezTo>
                    <a:pt x="5552" y="-99"/>
                    <a:pt x="4153" y="-75"/>
                    <a:pt x="3023" y="288"/>
                  </a:cubicBezTo>
                  <a:cubicBezTo>
                    <a:pt x="2055" y="579"/>
                    <a:pt x="898" y="1281"/>
                    <a:pt x="441" y="2129"/>
                  </a:cubicBezTo>
                  <a:cubicBezTo>
                    <a:pt x="-17" y="2952"/>
                    <a:pt x="-205" y="3921"/>
                    <a:pt x="306" y="4768"/>
                  </a:cubicBezTo>
                  <a:cubicBezTo>
                    <a:pt x="817" y="5640"/>
                    <a:pt x="1678" y="6245"/>
                    <a:pt x="2727" y="6560"/>
                  </a:cubicBezTo>
                  <a:cubicBezTo>
                    <a:pt x="2915" y="6633"/>
                    <a:pt x="3130" y="6681"/>
                    <a:pt x="3319" y="6754"/>
                  </a:cubicBezTo>
                  <a:cubicBezTo>
                    <a:pt x="3857" y="6996"/>
                    <a:pt x="4368" y="7287"/>
                    <a:pt x="4852" y="7626"/>
                  </a:cubicBezTo>
                  <a:cubicBezTo>
                    <a:pt x="5417" y="8086"/>
                    <a:pt x="5955" y="8594"/>
                    <a:pt x="6412" y="9151"/>
                  </a:cubicBezTo>
                  <a:cubicBezTo>
                    <a:pt x="6439" y="9175"/>
                    <a:pt x="6466" y="9224"/>
                    <a:pt x="6466" y="9248"/>
                  </a:cubicBezTo>
                  <a:cubicBezTo>
                    <a:pt x="6251" y="9490"/>
                    <a:pt x="6062" y="9732"/>
                    <a:pt x="5901" y="9975"/>
                  </a:cubicBezTo>
                  <a:cubicBezTo>
                    <a:pt x="5659" y="10362"/>
                    <a:pt x="5498" y="10798"/>
                    <a:pt x="5336" y="11210"/>
                  </a:cubicBezTo>
                  <a:cubicBezTo>
                    <a:pt x="5255" y="11379"/>
                    <a:pt x="5202" y="11549"/>
                    <a:pt x="5175" y="11742"/>
                  </a:cubicBezTo>
                  <a:cubicBezTo>
                    <a:pt x="4906" y="13050"/>
                    <a:pt x="5121" y="14236"/>
                    <a:pt x="5632" y="15471"/>
                  </a:cubicBezTo>
                  <a:cubicBezTo>
                    <a:pt x="5767" y="15810"/>
                    <a:pt x="5982" y="16149"/>
                    <a:pt x="6197" y="16440"/>
                  </a:cubicBezTo>
                  <a:cubicBezTo>
                    <a:pt x="6600" y="16997"/>
                    <a:pt x="7004" y="17554"/>
                    <a:pt x="7542" y="17990"/>
                  </a:cubicBezTo>
                  <a:cubicBezTo>
                    <a:pt x="8107" y="18450"/>
                    <a:pt x="8725" y="18910"/>
                    <a:pt x="9371" y="19273"/>
                  </a:cubicBezTo>
                  <a:cubicBezTo>
                    <a:pt x="10043" y="19661"/>
                    <a:pt x="10797" y="19951"/>
                    <a:pt x="11496" y="20242"/>
                  </a:cubicBezTo>
                  <a:cubicBezTo>
                    <a:pt x="12464" y="20629"/>
                    <a:pt x="13486" y="20920"/>
                    <a:pt x="14509" y="21186"/>
                  </a:cubicBezTo>
                  <a:cubicBezTo>
                    <a:pt x="15692" y="21501"/>
                    <a:pt x="16984" y="21501"/>
                    <a:pt x="18167" y="21138"/>
                  </a:cubicBezTo>
                  <a:cubicBezTo>
                    <a:pt x="19135" y="20847"/>
                    <a:pt x="20292" y="20145"/>
                    <a:pt x="20749" y="19297"/>
                  </a:cubicBezTo>
                  <a:cubicBezTo>
                    <a:pt x="21207" y="18474"/>
                    <a:pt x="21395" y="17505"/>
                    <a:pt x="20884" y="16658"/>
                  </a:cubicBezTo>
                  <a:cubicBezTo>
                    <a:pt x="20373" y="15810"/>
                    <a:pt x="19512" y="15157"/>
                    <a:pt x="18463" y="14866"/>
                  </a:cubicBezTo>
                  <a:cubicBezTo>
                    <a:pt x="17602" y="14624"/>
                    <a:pt x="16715" y="14382"/>
                    <a:pt x="15881" y="14067"/>
                  </a:cubicBezTo>
                  <a:cubicBezTo>
                    <a:pt x="15612" y="13922"/>
                    <a:pt x="15343" y="13776"/>
                    <a:pt x="15074" y="13631"/>
                  </a:cubicBezTo>
                  <a:cubicBezTo>
                    <a:pt x="14939" y="13534"/>
                    <a:pt x="14832" y="13413"/>
                    <a:pt x="14724" y="13292"/>
                  </a:cubicBezTo>
                  <a:cubicBezTo>
                    <a:pt x="14616" y="13147"/>
                    <a:pt x="14536" y="12977"/>
                    <a:pt x="14482" y="12808"/>
                  </a:cubicBezTo>
                  <a:cubicBezTo>
                    <a:pt x="14455" y="12711"/>
                    <a:pt x="14455" y="12590"/>
                    <a:pt x="14428" y="12493"/>
                  </a:cubicBezTo>
                  <a:cubicBezTo>
                    <a:pt x="14428" y="12493"/>
                    <a:pt x="14428" y="12469"/>
                    <a:pt x="14428" y="12469"/>
                  </a:cubicBezTo>
                  <a:cubicBezTo>
                    <a:pt x="14455" y="12493"/>
                    <a:pt x="14482" y="12469"/>
                    <a:pt x="14509" y="1242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BDB7BB34-0CCE-E849-89AC-CD68A96EABFE}"/>
                </a:ext>
              </a:extLst>
            </p:cNvPr>
            <p:cNvSpPr/>
            <p:nvPr/>
          </p:nvSpPr>
          <p:spPr>
            <a:xfrm>
              <a:off x="51168299" y="4660900"/>
              <a:ext cx="841489" cy="1010786"/>
            </a:xfrm>
            <a:custGeom>
              <a:avLst/>
              <a:gdLst/>
              <a:ahLst/>
              <a:cxnLst>
                <a:cxn ang="0">
                  <a:pos x="wd2" y="hd2"/>
                </a:cxn>
                <a:cxn ang="5400000">
                  <a:pos x="wd2" y="hd2"/>
                </a:cxn>
                <a:cxn ang="10800000">
                  <a:pos x="wd2" y="hd2"/>
                </a:cxn>
                <a:cxn ang="16200000">
                  <a:pos x="wd2" y="hd2"/>
                </a:cxn>
              </a:cxnLst>
              <a:rect l="0" t="0" r="r" b="b"/>
              <a:pathLst>
                <a:path w="21522" h="21409" extrusionOk="0">
                  <a:moveTo>
                    <a:pt x="1546" y="269"/>
                  </a:moveTo>
                  <a:cubicBezTo>
                    <a:pt x="961" y="807"/>
                    <a:pt x="507" y="1210"/>
                    <a:pt x="279" y="1910"/>
                  </a:cubicBezTo>
                  <a:cubicBezTo>
                    <a:pt x="52" y="2582"/>
                    <a:pt x="-78" y="3174"/>
                    <a:pt x="52" y="3873"/>
                  </a:cubicBezTo>
                  <a:cubicBezTo>
                    <a:pt x="182" y="4600"/>
                    <a:pt x="344" y="5245"/>
                    <a:pt x="734" y="5891"/>
                  </a:cubicBezTo>
                  <a:cubicBezTo>
                    <a:pt x="1351" y="6913"/>
                    <a:pt x="2001" y="7720"/>
                    <a:pt x="2975" y="8554"/>
                  </a:cubicBezTo>
                  <a:cubicBezTo>
                    <a:pt x="4502" y="9845"/>
                    <a:pt x="6418" y="10840"/>
                    <a:pt x="8335" y="11620"/>
                  </a:cubicBezTo>
                  <a:cubicBezTo>
                    <a:pt x="9244" y="11997"/>
                    <a:pt x="10186" y="12320"/>
                    <a:pt x="11063" y="12723"/>
                  </a:cubicBezTo>
                  <a:cubicBezTo>
                    <a:pt x="11063" y="12750"/>
                    <a:pt x="11063" y="12777"/>
                    <a:pt x="11063" y="12804"/>
                  </a:cubicBezTo>
                  <a:cubicBezTo>
                    <a:pt x="10771" y="13369"/>
                    <a:pt x="10284" y="13826"/>
                    <a:pt x="9796" y="14283"/>
                  </a:cubicBezTo>
                  <a:cubicBezTo>
                    <a:pt x="9504" y="14579"/>
                    <a:pt x="9212" y="14848"/>
                    <a:pt x="8952" y="15171"/>
                  </a:cubicBezTo>
                  <a:cubicBezTo>
                    <a:pt x="8562" y="15682"/>
                    <a:pt x="8432" y="16193"/>
                    <a:pt x="8270" y="16785"/>
                  </a:cubicBezTo>
                  <a:cubicBezTo>
                    <a:pt x="8270" y="17215"/>
                    <a:pt x="8400" y="17592"/>
                    <a:pt x="8692" y="17942"/>
                  </a:cubicBezTo>
                  <a:cubicBezTo>
                    <a:pt x="8919" y="18399"/>
                    <a:pt x="9277" y="18802"/>
                    <a:pt x="9731" y="19125"/>
                  </a:cubicBezTo>
                  <a:cubicBezTo>
                    <a:pt x="10706" y="19932"/>
                    <a:pt x="12167" y="20685"/>
                    <a:pt x="13467" y="21008"/>
                  </a:cubicBezTo>
                  <a:cubicBezTo>
                    <a:pt x="14603" y="21304"/>
                    <a:pt x="16000" y="21600"/>
                    <a:pt x="17137" y="21250"/>
                  </a:cubicBezTo>
                  <a:cubicBezTo>
                    <a:pt x="17429" y="21143"/>
                    <a:pt x="17689" y="21035"/>
                    <a:pt x="17982" y="20928"/>
                  </a:cubicBezTo>
                  <a:cubicBezTo>
                    <a:pt x="18371" y="20685"/>
                    <a:pt x="18631" y="20363"/>
                    <a:pt x="18696" y="19959"/>
                  </a:cubicBezTo>
                  <a:cubicBezTo>
                    <a:pt x="19021" y="19340"/>
                    <a:pt x="19573" y="18829"/>
                    <a:pt x="20125" y="18318"/>
                  </a:cubicBezTo>
                  <a:cubicBezTo>
                    <a:pt x="20905" y="17538"/>
                    <a:pt x="21522" y="16677"/>
                    <a:pt x="21522" y="15601"/>
                  </a:cubicBezTo>
                  <a:cubicBezTo>
                    <a:pt x="21522" y="14552"/>
                    <a:pt x="21002" y="13665"/>
                    <a:pt x="20385" y="12777"/>
                  </a:cubicBezTo>
                  <a:cubicBezTo>
                    <a:pt x="19930" y="12105"/>
                    <a:pt x="19281" y="11486"/>
                    <a:pt x="18599" y="10921"/>
                  </a:cubicBezTo>
                  <a:cubicBezTo>
                    <a:pt x="17137" y="9711"/>
                    <a:pt x="15351" y="8742"/>
                    <a:pt x="13499" y="7962"/>
                  </a:cubicBezTo>
                  <a:cubicBezTo>
                    <a:pt x="12525" y="7532"/>
                    <a:pt x="11485" y="7182"/>
                    <a:pt x="10511" y="6752"/>
                  </a:cubicBezTo>
                  <a:cubicBezTo>
                    <a:pt x="10478" y="6671"/>
                    <a:pt x="10446" y="6563"/>
                    <a:pt x="10413" y="6483"/>
                  </a:cubicBezTo>
                  <a:cubicBezTo>
                    <a:pt x="10381" y="6267"/>
                    <a:pt x="10381" y="6079"/>
                    <a:pt x="10413" y="5864"/>
                  </a:cubicBezTo>
                  <a:cubicBezTo>
                    <a:pt x="10478" y="5730"/>
                    <a:pt x="10543" y="5595"/>
                    <a:pt x="10641" y="5461"/>
                  </a:cubicBezTo>
                  <a:cubicBezTo>
                    <a:pt x="10901" y="5272"/>
                    <a:pt x="11031" y="5030"/>
                    <a:pt x="11063" y="4734"/>
                  </a:cubicBezTo>
                  <a:cubicBezTo>
                    <a:pt x="11225" y="4358"/>
                    <a:pt x="11193" y="4008"/>
                    <a:pt x="10998" y="3631"/>
                  </a:cubicBezTo>
                  <a:cubicBezTo>
                    <a:pt x="10641" y="2717"/>
                    <a:pt x="9536" y="1802"/>
                    <a:pt x="8627" y="1291"/>
                  </a:cubicBezTo>
                  <a:cubicBezTo>
                    <a:pt x="7653" y="726"/>
                    <a:pt x="6548" y="242"/>
                    <a:pt x="5379" y="0"/>
                  </a:cubicBezTo>
                  <a:lnTo>
                    <a:pt x="1968" y="0"/>
                  </a:lnTo>
                  <a:cubicBezTo>
                    <a:pt x="1903" y="81"/>
                    <a:pt x="1708" y="161"/>
                    <a:pt x="1546" y="26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B1CB6632-FABF-2249-A9AB-62B89BC6A116}"/>
                </a:ext>
              </a:extLst>
            </p:cNvPr>
            <p:cNvSpPr/>
            <p:nvPr/>
          </p:nvSpPr>
          <p:spPr>
            <a:xfrm>
              <a:off x="52374800" y="7327899"/>
              <a:ext cx="779142" cy="1102107"/>
            </a:xfrm>
            <a:custGeom>
              <a:avLst/>
              <a:gdLst/>
              <a:ahLst/>
              <a:cxnLst>
                <a:cxn ang="0">
                  <a:pos x="wd2" y="hd2"/>
                </a:cxn>
                <a:cxn ang="5400000">
                  <a:pos x="wd2" y="hd2"/>
                </a:cxn>
                <a:cxn ang="10800000">
                  <a:pos x="wd2" y="hd2"/>
                </a:cxn>
                <a:cxn ang="16200000">
                  <a:pos x="wd2" y="hd2"/>
                </a:cxn>
              </a:cxnLst>
              <a:rect l="0" t="0" r="r" b="b"/>
              <a:pathLst>
                <a:path w="21305" h="21422" extrusionOk="0">
                  <a:moveTo>
                    <a:pt x="19517" y="9904"/>
                  </a:moveTo>
                  <a:cubicBezTo>
                    <a:pt x="19760" y="8349"/>
                    <a:pt x="19309" y="6670"/>
                    <a:pt x="18232" y="5287"/>
                  </a:cubicBezTo>
                  <a:cubicBezTo>
                    <a:pt x="16183" y="2646"/>
                    <a:pt x="12363" y="967"/>
                    <a:pt x="8300" y="202"/>
                  </a:cubicBezTo>
                  <a:cubicBezTo>
                    <a:pt x="6737" y="-94"/>
                    <a:pt x="5105" y="-94"/>
                    <a:pt x="3577" y="400"/>
                  </a:cubicBezTo>
                  <a:cubicBezTo>
                    <a:pt x="2292" y="795"/>
                    <a:pt x="938" y="1634"/>
                    <a:pt x="417" y="2597"/>
                  </a:cubicBezTo>
                  <a:cubicBezTo>
                    <a:pt x="-104" y="3559"/>
                    <a:pt x="-208" y="4670"/>
                    <a:pt x="521" y="5608"/>
                  </a:cubicBezTo>
                  <a:cubicBezTo>
                    <a:pt x="1250" y="6497"/>
                    <a:pt x="2396" y="7287"/>
                    <a:pt x="3820" y="7559"/>
                  </a:cubicBezTo>
                  <a:cubicBezTo>
                    <a:pt x="4445" y="7682"/>
                    <a:pt x="5070" y="7805"/>
                    <a:pt x="5661" y="7978"/>
                  </a:cubicBezTo>
                  <a:cubicBezTo>
                    <a:pt x="6008" y="8102"/>
                    <a:pt x="6321" y="8250"/>
                    <a:pt x="6668" y="8398"/>
                  </a:cubicBezTo>
                  <a:cubicBezTo>
                    <a:pt x="6807" y="8497"/>
                    <a:pt x="6980" y="8620"/>
                    <a:pt x="7119" y="8719"/>
                  </a:cubicBezTo>
                  <a:cubicBezTo>
                    <a:pt x="7223" y="8842"/>
                    <a:pt x="7293" y="8941"/>
                    <a:pt x="7362" y="9064"/>
                  </a:cubicBezTo>
                  <a:cubicBezTo>
                    <a:pt x="7397" y="9138"/>
                    <a:pt x="7397" y="9237"/>
                    <a:pt x="7432" y="9311"/>
                  </a:cubicBezTo>
                  <a:cubicBezTo>
                    <a:pt x="7432" y="9311"/>
                    <a:pt x="7432" y="9311"/>
                    <a:pt x="7432" y="9336"/>
                  </a:cubicBezTo>
                  <a:cubicBezTo>
                    <a:pt x="7362" y="9435"/>
                    <a:pt x="7328" y="9509"/>
                    <a:pt x="7258" y="9607"/>
                  </a:cubicBezTo>
                  <a:cubicBezTo>
                    <a:pt x="6841" y="10077"/>
                    <a:pt x="6425" y="10546"/>
                    <a:pt x="6043" y="11015"/>
                  </a:cubicBezTo>
                  <a:cubicBezTo>
                    <a:pt x="5522" y="11656"/>
                    <a:pt x="5279" y="12298"/>
                    <a:pt x="5036" y="13039"/>
                  </a:cubicBezTo>
                  <a:cubicBezTo>
                    <a:pt x="4619" y="14372"/>
                    <a:pt x="5070" y="15705"/>
                    <a:pt x="5730" y="16939"/>
                  </a:cubicBezTo>
                  <a:cubicBezTo>
                    <a:pt x="6078" y="17581"/>
                    <a:pt x="6633" y="18099"/>
                    <a:pt x="7189" y="18642"/>
                  </a:cubicBezTo>
                  <a:cubicBezTo>
                    <a:pt x="7467" y="18914"/>
                    <a:pt x="7779" y="19161"/>
                    <a:pt x="8161" y="19383"/>
                  </a:cubicBezTo>
                  <a:cubicBezTo>
                    <a:pt x="8647" y="19679"/>
                    <a:pt x="9238" y="20050"/>
                    <a:pt x="9828" y="20321"/>
                  </a:cubicBezTo>
                  <a:cubicBezTo>
                    <a:pt x="10384" y="20568"/>
                    <a:pt x="11113" y="20790"/>
                    <a:pt x="11668" y="20938"/>
                  </a:cubicBezTo>
                  <a:cubicBezTo>
                    <a:pt x="12571" y="21210"/>
                    <a:pt x="13613" y="21333"/>
                    <a:pt x="14586" y="21407"/>
                  </a:cubicBezTo>
                  <a:cubicBezTo>
                    <a:pt x="16114" y="21506"/>
                    <a:pt x="17885" y="21111"/>
                    <a:pt x="19100" y="20445"/>
                  </a:cubicBezTo>
                  <a:cubicBezTo>
                    <a:pt x="20177" y="19852"/>
                    <a:pt x="21184" y="18815"/>
                    <a:pt x="21288" y="17828"/>
                  </a:cubicBezTo>
                  <a:cubicBezTo>
                    <a:pt x="21392" y="16791"/>
                    <a:pt x="21045" y="15705"/>
                    <a:pt x="19968" y="14964"/>
                  </a:cubicBezTo>
                  <a:cubicBezTo>
                    <a:pt x="19170" y="14397"/>
                    <a:pt x="18197" y="14002"/>
                    <a:pt x="17155" y="13804"/>
                  </a:cubicBezTo>
                  <a:cubicBezTo>
                    <a:pt x="17642" y="13261"/>
                    <a:pt x="18128" y="12743"/>
                    <a:pt x="18544" y="12175"/>
                  </a:cubicBezTo>
                  <a:cubicBezTo>
                    <a:pt x="19100" y="11459"/>
                    <a:pt x="19413" y="10669"/>
                    <a:pt x="19517" y="990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9D4EBEE9-A5FA-CE43-819B-976B8761E44C}"/>
                </a:ext>
              </a:extLst>
            </p:cNvPr>
            <p:cNvSpPr/>
            <p:nvPr/>
          </p:nvSpPr>
          <p:spPr>
            <a:xfrm>
              <a:off x="54076600" y="7416800"/>
              <a:ext cx="1046589" cy="970934"/>
            </a:xfrm>
            <a:custGeom>
              <a:avLst/>
              <a:gdLst/>
              <a:ahLst/>
              <a:cxnLst>
                <a:cxn ang="0">
                  <a:pos x="wd2" y="hd2"/>
                </a:cxn>
                <a:cxn ang="5400000">
                  <a:pos x="wd2" y="hd2"/>
                </a:cxn>
                <a:cxn ang="10800000">
                  <a:pos x="wd2" y="hd2"/>
                </a:cxn>
                <a:cxn ang="16200000">
                  <a:pos x="wd2" y="hd2"/>
                </a:cxn>
              </a:cxnLst>
              <a:rect l="0" t="0" r="r" b="b"/>
              <a:pathLst>
                <a:path w="21065" h="21418" extrusionOk="0">
                  <a:moveTo>
                    <a:pt x="19673" y="15462"/>
                  </a:moveTo>
                  <a:cubicBezTo>
                    <a:pt x="19137" y="15013"/>
                    <a:pt x="18574" y="14537"/>
                    <a:pt x="17961" y="14229"/>
                  </a:cubicBezTo>
                  <a:cubicBezTo>
                    <a:pt x="17347" y="13893"/>
                    <a:pt x="16683" y="13585"/>
                    <a:pt x="16044" y="13361"/>
                  </a:cubicBezTo>
                  <a:cubicBezTo>
                    <a:pt x="15941" y="13333"/>
                    <a:pt x="15839" y="13277"/>
                    <a:pt x="15737" y="13248"/>
                  </a:cubicBezTo>
                  <a:cubicBezTo>
                    <a:pt x="15737" y="13220"/>
                    <a:pt x="15737" y="13220"/>
                    <a:pt x="15762" y="13192"/>
                  </a:cubicBezTo>
                  <a:cubicBezTo>
                    <a:pt x="15813" y="12996"/>
                    <a:pt x="15839" y="12772"/>
                    <a:pt x="15890" y="12576"/>
                  </a:cubicBezTo>
                  <a:cubicBezTo>
                    <a:pt x="15967" y="12072"/>
                    <a:pt x="16044" y="11540"/>
                    <a:pt x="16044" y="11035"/>
                  </a:cubicBezTo>
                  <a:cubicBezTo>
                    <a:pt x="16044" y="10307"/>
                    <a:pt x="15865" y="9578"/>
                    <a:pt x="15686" y="8878"/>
                  </a:cubicBezTo>
                  <a:cubicBezTo>
                    <a:pt x="15481" y="8122"/>
                    <a:pt x="15123" y="7449"/>
                    <a:pt x="14791" y="6777"/>
                  </a:cubicBezTo>
                  <a:cubicBezTo>
                    <a:pt x="14587" y="6385"/>
                    <a:pt x="14356" y="6020"/>
                    <a:pt x="14101" y="5684"/>
                  </a:cubicBezTo>
                  <a:cubicBezTo>
                    <a:pt x="13615" y="5068"/>
                    <a:pt x="13129" y="4452"/>
                    <a:pt x="12541" y="3947"/>
                  </a:cubicBezTo>
                  <a:cubicBezTo>
                    <a:pt x="11928" y="3415"/>
                    <a:pt x="11289" y="2911"/>
                    <a:pt x="10599" y="2490"/>
                  </a:cubicBezTo>
                  <a:cubicBezTo>
                    <a:pt x="9883" y="2042"/>
                    <a:pt x="9116" y="1706"/>
                    <a:pt x="8349" y="1370"/>
                  </a:cubicBezTo>
                  <a:cubicBezTo>
                    <a:pt x="7378" y="922"/>
                    <a:pt x="6381" y="613"/>
                    <a:pt x="5359" y="305"/>
                  </a:cubicBezTo>
                  <a:cubicBezTo>
                    <a:pt x="4311" y="-31"/>
                    <a:pt x="3109" y="-143"/>
                    <a:pt x="2061" y="249"/>
                  </a:cubicBezTo>
                  <a:cubicBezTo>
                    <a:pt x="1269" y="557"/>
                    <a:pt x="323" y="1286"/>
                    <a:pt x="93" y="2238"/>
                  </a:cubicBezTo>
                  <a:cubicBezTo>
                    <a:pt x="-444" y="4536"/>
                    <a:pt x="1448" y="6609"/>
                    <a:pt x="3339" y="7197"/>
                  </a:cubicBezTo>
                  <a:cubicBezTo>
                    <a:pt x="4208" y="7477"/>
                    <a:pt x="5103" y="7757"/>
                    <a:pt x="5947" y="8122"/>
                  </a:cubicBezTo>
                  <a:cubicBezTo>
                    <a:pt x="6177" y="8234"/>
                    <a:pt x="6381" y="8374"/>
                    <a:pt x="6611" y="8514"/>
                  </a:cubicBezTo>
                  <a:cubicBezTo>
                    <a:pt x="6688" y="8598"/>
                    <a:pt x="6765" y="8654"/>
                    <a:pt x="6841" y="8738"/>
                  </a:cubicBezTo>
                  <a:cubicBezTo>
                    <a:pt x="6918" y="8850"/>
                    <a:pt x="6995" y="8990"/>
                    <a:pt x="7071" y="9102"/>
                  </a:cubicBezTo>
                  <a:cubicBezTo>
                    <a:pt x="7122" y="9270"/>
                    <a:pt x="7199" y="9438"/>
                    <a:pt x="7250" y="9606"/>
                  </a:cubicBezTo>
                  <a:cubicBezTo>
                    <a:pt x="7276" y="9775"/>
                    <a:pt x="7276" y="9915"/>
                    <a:pt x="7276" y="10083"/>
                  </a:cubicBezTo>
                  <a:cubicBezTo>
                    <a:pt x="7225" y="10335"/>
                    <a:pt x="7148" y="10587"/>
                    <a:pt x="7046" y="10811"/>
                  </a:cubicBezTo>
                  <a:cubicBezTo>
                    <a:pt x="6816" y="11483"/>
                    <a:pt x="6688" y="12212"/>
                    <a:pt x="6688" y="12940"/>
                  </a:cubicBezTo>
                  <a:cubicBezTo>
                    <a:pt x="6714" y="14705"/>
                    <a:pt x="7685" y="16190"/>
                    <a:pt x="8784" y="17367"/>
                  </a:cubicBezTo>
                  <a:cubicBezTo>
                    <a:pt x="9270" y="17899"/>
                    <a:pt x="9858" y="18319"/>
                    <a:pt x="10446" y="18711"/>
                  </a:cubicBezTo>
                  <a:cubicBezTo>
                    <a:pt x="11085" y="19132"/>
                    <a:pt x="11775" y="19440"/>
                    <a:pt x="12465" y="19692"/>
                  </a:cubicBezTo>
                  <a:cubicBezTo>
                    <a:pt x="13002" y="19916"/>
                    <a:pt x="13539" y="20056"/>
                    <a:pt x="14075" y="20252"/>
                  </a:cubicBezTo>
                  <a:cubicBezTo>
                    <a:pt x="14408" y="20504"/>
                    <a:pt x="14740" y="20701"/>
                    <a:pt x="15123" y="20841"/>
                  </a:cubicBezTo>
                  <a:cubicBezTo>
                    <a:pt x="15660" y="21149"/>
                    <a:pt x="16222" y="21317"/>
                    <a:pt x="16836" y="21373"/>
                  </a:cubicBezTo>
                  <a:cubicBezTo>
                    <a:pt x="17398" y="21457"/>
                    <a:pt x="17935" y="21429"/>
                    <a:pt x="18472" y="21261"/>
                  </a:cubicBezTo>
                  <a:cubicBezTo>
                    <a:pt x="18983" y="21205"/>
                    <a:pt x="19443" y="21009"/>
                    <a:pt x="19852" y="20673"/>
                  </a:cubicBezTo>
                  <a:cubicBezTo>
                    <a:pt x="20568" y="20084"/>
                    <a:pt x="21156" y="19216"/>
                    <a:pt x="21054" y="18179"/>
                  </a:cubicBezTo>
                  <a:cubicBezTo>
                    <a:pt x="20951" y="17171"/>
                    <a:pt x="20466" y="16078"/>
                    <a:pt x="19673" y="1546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837A8B8C-AFF7-FD4B-8392-E9A02C8BB987}"/>
                </a:ext>
              </a:extLst>
            </p:cNvPr>
            <p:cNvSpPr/>
            <p:nvPr/>
          </p:nvSpPr>
          <p:spPr>
            <a:xfrm>
              <a:off x="49936400" y="7099300"/>
              <a:ext cx="862981" cy="904903"/>
            </a:xfrm>
            <a:custGeom>
              <a:avLst/>
              <a:gdLst/>
              <a:ahLst/>
              <a:cxnLst>
                <a:cxn ang="0">
                  <a:pos x="wd2" y="hd2"/>
                </a:cxn>
                <a:cxn ang="5400000">
                  <a:pos x="wd2" y="hd2"/>
                </a:cxn>
                <a:cxn ang="10800000">
                  <a:pos x="wd2" y="hd2"/>
                </a:cxn>
                <a:cxn ang="16200000">
                  <a:pos x="wd2" y="hd2"/>
                </a:cxn>
              </a:cxnLst>
              <a:rect l="0" t="0" r="r" b="b"/>
              <a:pathLst>
                <a:path w="21303" h="21405" extrusionOk="0">
                  <a:moveTo>
                    <a:pt x="11630" y="20347"/>
                  </a:moveTo>
                  <a:cubicBezTo>
                    <a:pt x="12727" y="20918"/>
                    <a:pt x="14201" y="21219"/>
                    <a:pt x="15424" y="21339"/>
                  </a:cubicBezTo>
                  <a:cubicBezTo>
                    <a:pt x="16709" y="21429"/>
                    <a:pt x="18120" y="21489"/>
                    <a:pt x="19342" y="21098"/>
                  </a:cubicBezTo>
                  <a:cubicBezTo>
                    <a:pt x="19656" y="20978"/>
                    <a:pt x="19938" y="20888"/>
                    <a:pt x="20251" y="20768"/>
                  </a:cubicBezTo>
                  <a:cubicBezTo>
                    <a:pt x="20722" y="20588"/>
                    <a:pt x="21004" y="20257"/>
                    <a:pt x="21098" y="19807"/>
                  </a:cubicBezTo>
                  <a:cubicBezTo>
                    <a:pt x="21474" y="18785"/>
                    <a:pt x="21286" y="17734"/>
                    <a:pt x="20910" y="16742"/>
                  </a:cubicBezTo>
                  <a:cubicBezTo>
                    <a:pt x="20502" y="15661"/>
                    <a:pt x="19687" y="14730"/>
                    <a:pt x="18841" y="13949"/>
                  </a:cubicBezTo>
                  <a:cubicBezTo>
                    <a:pt x="17900" y="13077"/>
                    <a:pt x="16677" y="12416"/>
                    <a:pt x="15549" y="11786"/>
                  </a:cubicBezTo>
                  <a:cubicBezTo>
                    <a:pt x="14765" y="11365"/>
                    <a:pt x="13950" y="10944"/>
                    <a:pt x="13166" y="10524"/>
                  </a:cubicBezTo>
                  <a:cubicBezTo>
                    <a:pt x="12696" y="10193"/>
                    <a:pt x="12257" y="9863"/>
                    <a:pt x="11850" y="9442"/>
                  </a:cubicBezTo>
                  <a:cubicBezTo>
                    <a:pt x="11442" y="8932"/>
                    <a:pt x="11129" y="8391"/>
                    <a:pt x="10940" y="7790"/>
                  </a:cubicBezTo>
                  <a:cubicBezTo>
                    <a:pt x="10846" y="7129"/>
                    <a:pt x="10909" y="6498"/>
                    <a:pt x="11160" y="5867"/>
                  </a:cubicBezTo>
                  <a:cubicBezTo>
                    <a:pt x="11724" y="4846"/>
                    <a:pt x="12602" y="4005"/>
                    <a:pt x="13480" y="3224"/>
                  </a:cubicBezTo>
                  <a:cubicBezTo>
                    <a:pt x="14044" y="2713"/>
                    <a:pt x="13511" y="1962"/>
                    <a:pt x="13104" y="1571"/>
                  </a:cubicBezTo>
                  <a:cubicBezTo>
                    <a:pt x="12696" y="1271"/>
                    <a:pt x="12257" y="1031"/>
                    <a:pt x="11756" y="850"/>
                  </a:cubicBezTo>
                  <a:cubicBezTo>
                    <a:pt x="11191" y="580"/>
                    <a:pt x="10564" y="400"/>
                    <a:pt x="9937" y="310"/>
                  </a:cubicBezTo>
                  <a:cubicBezTo>
                    <a:pt x="8558" y="39"/>
                    <a:pt x="7084" y="-111"/>
                    <a:pt x="5705" y="99"/>
                  </a:cubicBezTo>
                  <a:cubicBezTo>
                    <a:pt x="4765" y="250"/>
                    <a:pt x="3793" y="430"/>
                    <a:pt x="3072" y="1091"/>
                  </a:cubicBezTo>
                  <a:cubicBezTo>
                    <a:pt x="2288" y="1782"/>
                    <a:pt x="1536" y="2533"/>
                    <a:pt x="971" y="3404"/>
                  </a:cubicBezTo>
                  <a:cubicBezTo>
                    <a:pt x="344" y="4365"/>
                    <a:pt x="-126" y="5507"/>
                    <a:pt x="31" y="6648"/>
                  </a:cubicBezTo>
                  <a:cubicBezTo>
                    <a:pt x="407" y="9442"/>
                    <a:pt x="2695" y="11245"/>
                    <a:pt x="5078" y="12627"/>
                  </a:cubicBezTo>
                  <a:cubicBezTo>
                    <a:pt x="6113" y="13228"/>
                    <a:pt x="7210" y="13738"/>
                    <a:pt x="8213" y="14339"/>
                  </a:cubicBezTo>
                  <a:cubicBezTo>
                    <a:pt x="8621" y="14639"/>
                    <a:pt x="9028" y="14940"/>
                    <a:pt x="9404" y="15300"/>
                  </a:cubicBezTo>
                  <a:cubicBezTo>
                    <a:pt x="9812" y="15841"/>
                    <a:pt x="10157" y="16412"/>
                    <a:pt x="10376" y="17043"/>
                  </a:cubicBezTo>
                  <a:cubicBezTo>
                    <a:pt x="10470" y="17644"/>
                    <a:pt x="10439" y="18214"/>
                    <a:pt x="10219" y="18785"/>
                  </a:cubicBezTo>
                  <a:cubicBezTo>
                    <a:pt x="9937" y="19386"/>
                    <a:pt x="11285" y="20137"/>
                    <a:pt x="11630" y="2034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0098384D-FC41-8D4B-A93E-09E7450C84BE}"/>
                </a:ext>
              </a:extLst>
            </p:cNvPr>
            <p:cNvSpPr/>
            <p:nvPr/>
          </p:nvSpPr>
          <p:spPr>
            <a:xfrm>
              <a:off x="49758599" y="5130799"/>
              <a:ext cx="885847" cy="952239"/>
            </a:xfrm>
            <a:custGeom>
              <a:avLst/>
              <a:gdLst/>
              <a:ahLst/>
              <a:cxnLst>
                <a:cxn ang="0">
                  <a:pos x="wd2" y="hd2"/>
                </a:cxn>
                <a:cxn ang="5400000">
                  <a:pos x="wd2" y="hd2"/>
                </a:cxn>
                <a:cxn ang="10800000">
                  <a:pos x="wd2" y="hd2"/>
                </a:cxn>
                <a:cxn ang="16200000">
                  <a:pos x="wd2" y="hd2"/>
                </a:cxn>
              </a:cxnLst>
              <a:rect l="0" t="0" r="r" b="b"/>
              <a:pathLst>
                <a:path w="21220" h="21451" extrusionOk="0">
                  <a:moveTo>
                    <a:pt x="14597" y="9246"/>
                  </a:moveTo>
                  <a:cubicBezTo>
                    <a:pt x="14810" y="8931"/>
                    <a:pt x="15023" y="8588"/>
                    <a:pt x="15205" y="8216"/>
                  </a:cubicBezTo>
                  <a:cubicBezTo>
                    <a:pt x="15479" y="7644"/>
                    <a:pt x="15783" y="7014"/>
                    <a:pt x="15814" y="6356"/>
                  </a:cubicBezTo>
                  <a:cubicBezTo>
                    <a:pt x="15844" y="5755"/>
                    <a:pt x="15875" y="5097"/>
                    <a:pt x="15631" y="4525"/>
                  </a:cubicBezTo>
                  <a:cubicBezTo>
                    <a:pt x="15418" y="3982"/>
                    <a:pt x="15114" y="3352"/>
                    <a:pt x="14688" y="2923"/>
                  </a:cubicBezTo>
                  <a:cubicBezTo>
                    <a:pt x="13654" y="1922"/>
                    <a:pt x="12528" y="1292"/>
                    <a:pt x="11159" y="806"/>
                  </a:cubicBezTo>
                  <a:cubicBezTo>
                    <a:pt x="9912" y="377"/>
                    <a:pt x="8543" y="148"/>
                    <a:pt x="7204" y="33"/>
                  </a:cubicBezTo>
                  <a:cubicBezTo>
                    <a:pt x="5835" y="-81"/>
                    <a:pt x="4405" y="91"/>
                    <a:pt x="3127" y="606"/>
                  </a:cubicBezTo>
                  <a:cubicBezTo>
                    <a:pt x="2519" y="834"/>
                    <a:pt x="1971" y="1121"/>
                    <a:pt x="1485" y="1550"/>
                  </a:cubicBezTo>
                  <a:cubicBezTo>
                    <a:pt x="1028" y="1836"/>
                    <a:pt x="633" y="2236"/>
                    <a:pt x="359" y="2694"/>
                  </a:cubicBezTo>
                  <a:cubicBezTo>
                    <a:pt x="-37" y="3467"/>
                    <a:pt x="-219" y="4439"/>
                    <a:pt x="420" y="5183"/>
                  </a:cubicBezTo>
                  <a:cubicBezTo>
                    <a:pt x="1089" y="5956"/>
                    <a:pt x="2184" y="6413"/>
                    <a:pt x="3249" y="6499"/>
                  </a:cubicBezTo>
                  <a:cubicBezTo>
                    <a:pt x="3645" y="6528"/>
                    <a:pt x="4040" y="6585"/>
                    <a:pt x="4436" y="6642"/>
                  </a:cubicBezTo>
                  <a:cubicBezTo>
                    <a:pt x="4649" y="6699"/>
                    <a:pt x="4831" y="6757"/>
                    <a:pt x="5044" y="6842"/>
                  </a:cubicBezTo>
                  <a:cubicBezTo>
                    <a:pt x="5105" y="6871"/>
                    <a:pt x="5196" y="6928"/>
                    <a:pt x="5257" y="6985"/>
                  </a:cubicBezTo>
                  <a:cubicBezTo>
                    <a:pt x="5287" y="7014"/>
                    <a:pt x="5287" y="7043"/>
                    <a:pt x="5318" y="7071"/>
                  </a:cubicBezTo>
                  <a:cubicBezTo>
                    <a:pt x="5318" y="7100"/>
                    <a:pt x="5348" y="7157"/>
                    <a:pt x="5348" y="7186"/>
                  </a:cubicBezTo>
                  <a:cubicBezTo>
                    <a:pt x="5348" y="7243"/>
                    <a:pt x="5318" y="7329"/>
                    <a:pt x="5318" y="7386"/>
                  </a:cubicBezTo>
                  <a:cubicBezTo>
                    <a:pt x="5014" y="7930"/>
                    <a:pt x="4618" y="8445"/>
                    <a:pt x="4253" y="8960"/>
                  </a:cubicBezTo>
                  <a:cubicBezTo>
                    <a:pt x="4040" y="9274"/>
                    <a:pt x="3797" y="9618"/>
                    <a:pt x="3645" y="9961"/>
                  </a:cubicBezTo>
                  <a:cubicBezTo>
                    <a:pt x="3371" y="10533"/>
                    <a:pt x="3067" y="11162"/>
                    <a:pt x="3036" y="11792"/>
                  </a:cubicBezTo>
                  <a:cubicBezTo>
                    <a:pt x="2945" y="13051"/>
                    <a:pt x="3249" y="14309"/>
                    <a:pt x="4223" y="15225"/>
                  </a:cubicBezTo>
                  <a:cubicBezTo>
                    <a:pt x="4709" y="15683"/>
                    <a:pt x="5227" y="16140"/>
                    <a:pt x="5835" y="16455"/>
                  </a:cubicBezTo>
                  <a:cubicBezTo>
                    <a:pt x="6474" y="16798"/>
                    <a:pt x="7174" y="17113"/>
                    <a:pt x="7873" y="17342"/>
                  </a:cubicBezTo>
                  <a:cubicBezTo>
                    <a:pt x="8664" y="17600"/>
                    <a:pt x="9455" y="17800"/>
                    <a:pt x="10216" y="18057"/>
                  </a:cubicBezTo>
                  <a:cubicBezTo>
                    <a:pt x="10368" y="18143"/>
                    <a:pt x="10520" y="18229"/>
                    <a:pt x="10672" y="18343"/>
                  </a:cubicBezTo>
                  <a:cubicBezTo>
                    <a:pt x="10703" y="18372"/>
                    <a:pt x="10733" y="18429"/>
                    <a:pt x="10763" y="18458"/>
                  </a:cubicBezTo>
                  <a:cubicBezTo>
                    <a:pt x="10581" y="19345"/>
                    <a:pt x="11129" y="20174"/>
                    <a:pt x="11859" y="20689"/>
                  </a:cubicBezTo>
                  <a:cubicBezTo>
                    <a:pt x="12771" y="21290"/>
                    <a:pt x="14232" y="21519"/>
                    <a:pt x="15296" y="21433"/>
                  </a:cubicBezTo>
                  <a:cubicBezTo>
                    <a:pt x="16665" y="21319"/>
                    <a:pt x="18095" y="21004"/>
                    <a:pt x="19221" y="20260"/>
                  </a:cubicBezTo>
                  <a:cubicBezTo>
                    <a:pt x="20103" y="19688"/>
                    <a:pt x="20925" y="18944"/>
                    <a:pt x="21138" y="17914"/>
                  </a:cubicBezTo>
                  <a:cubicBezTo>
                    <a:pt x="21381" y="16770"/>
                    <a:pt x="21077" y="15654"/>
                    <a:pt x="20377" y="14710"/>
                  </a:cubicBezTo>
                  <a:cubicBezTo>
                    <a:pt x="20042" y="14252"/>
                    <a:pt x="19525" y="13852"/>
                    <a:pt x="19069" y="13480"/>
                  </a:cubicBezTo>
                  <a:cubicBezTo>
                    <a:pt x="18795" y="13251"/>
                    <a:pt x="18491" y="13079"/>
                    <a:pt x="18156" y="12908"/>
                  </a:cubicBezTo>
                  <a:cubicBezTo>
                    <a:pt x="17243" y="12421"/>
                    <a:pt x="16300" y="12049"/>
                    <a:pt x="15296" y="11763"/>
                  </a:cubicBezTo>
                  <a:cubicBezTo>
                    <a:pt x="14779" y="11620"/>
                    <a:pt x="14293" y="11477"/>
                    <a:pt x="13806" y="11305"/>
                  </a:cubicBezTo>
                  <a:cubicBezTo>
                    <a:pt x="13715" y="11248"/>
                    <a:pt x="13593" y="11191"/>
                    <a:pt x="13502" y="11105"/>
                  </a:cubicBezTo>
                  <a:cubicBezTo>
                    <a:pt x="13471" y="11077"/>
                    <a:pt x="13471" y="11077"/>
                    <a:pt x="13441" y="11048"/>
                  </a:cubicBezTo>
                  <a:cubicBezTo>
                    <a:pt x="13441" y="11019"/>
                    <a:pt x="13441" y="11019"/>
                    <a:pt x="13410" y="10991"/>
                  </a:cubicBezTo>
                  <a:cubicBezTo>
                    <a:pt x="13410" y="10934"/>
                    <a:pt x="13441" y="10905"/>
                    <a:pt x="13441" y="10848"/>
                  </a:cubicBezTo>
                  <a:cubicBezTo>
                    <a:pt x="13836" y="10276"/>
                    <a:pt x="14232" y="9761"/>
                    <a:pt x="14597" y="924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757CAB8F-EA19-4049-B993-80327D836AB9}"/>
                </a:ext>
              </a:extLst>
            </p:cNvPr>
            <p:cNvSpPr/>
            <p:nvPr/>
          </p:nvSpPr>
          <p:spPr>
            <a:xfrm>
              <a:off x="49136300" y="5651499"/>
              <a:ext cx="998568" cy="1035136"/>
            </a:xfrm>
            <a:custGeom>
              <a:avLst/>
              <a:gdLst/>
              <a:ahLst/>
              <a:cxnLst>
                <a:cxn ang="0">
                  <a:pos x="wd2" y="hd2"/>
                </a:cxn>
                <a:cxn ang="5400000">
                  <a:pos x="wd2" y="hd2"/>
                </a:cxn>
                <a:cxn ang="10800000">
                  <a:pos x="wd2" y="hd2"/>
                </a:cxn>
                <a:cxn ang="16200000">
                  <a:pos x="wd2" y="hd2"/>
                </a:cxn>
              </a:cxnLst>
              <a:rect l="0" t="0" r="r" b="b"/>
              <a:pathLst>
                <a:path w="21498" h="21470" extrusionOk="0">
                  <a:moveTo>
                    <a:pt x="2956" y="8865"/>
                  </a:moveTo>
                  <a:cubicBezTo>
                    <a:pt x="2601" y="10261"/>
                    <a:pt x="2902" y="11525"/>
                    <a:pt x="3585" y="12816"/>
                  </a:cubicBezTo>
                  <a:cubicBezTo>
                    <a:pt x="3968" y="13527"/>
                    <a:pt x="4488" y="14212"/>
                    <a:pt x="5034" y="14792"/>
                  </a:cubicBezTo>
                  <a:cubicBezTo>
                    <a:pt x="6128" y="15977"/>
                    <a:pt x="7386" y="16978"/>
                    <a:pt x="8726" y="17874"/>
                  </a:cubicBezTo>
                  <a:cubicBezTo>
                    <a:pt x="10858" y="19322"/>
                    <a:pt x="13237" y="20376"/>
                    <a:pt x="15780" y="20955"/>
                  </a:cubicBezTo>
                  <a:cubicBezTo>
                    <a:pt x="17338" y="21298"/>
                    <a:pt x="18952" y="21377"/>
                    <a:pt x="20537" y="21456"/>
                  </a:cubicBezTo>
                  <a:cubicBezTo>
                    <a:pt x="21002" y="21482"/>
                    <a:pt x="21549" y="21535"/>
                    <a:pt x="21494" y="20929"/>
                  </a:cubicBezTo>
                  <a:cubicBezTo>
                    <a:pt x="21412" y="20613"/>
                    <a:pt x="21248" y="20350"/>
                    <a:pt x="21030" y="20113"/>
                  </a:cubicBezTo>
                  <a:cubicBezTo>
                    <a:pt x="20756" y="19744"/>
                    <a:pt x="20455" y="19401"/>
                    <a:pt x="20100" y="19112"/>
                  </a:cubicBezTo>
                  <a:cubicBezTo>
                    <a:pt x="19198" y="18321"/>
                    <a:pt x="18213" y="17584"/>
                    <a:pt x="17120" y="17004"/>
                  </a:cubicBezTo>
                  <a:cubicBezTo>
                    <a:pt x="16792" y="16820"/>
                    <a:pt x="16436" y="16662"/>
                    <a:pt x="16108" y="16477"/>
                  </a:cubicBezTo>
                  <a:cubicBezTo>
                    <a:pt x="15561" y="16214"/>
                    <a:pt x="15014" y="16030"/>
                    <a:pt x="14440" y="15924"/>
                  </a:cubicBezTo>
                  <a:cubicBezTo>
                    <a:pt x="13264" y="15872"/>
                    <a:pt x="12089" y="15819"/>
                    <a:pt x="10940" y="15635"/>
                  </a:cubicBezTo>
                  <a:cubicBezTo>
                    <a:pt x="10831" y="15187"/>
                    <a:pt x="10776" y="14713"/>
                    <a:pt x="10831" y="14265"/>
                  </a:cubicBezTo>
                  <a:cubicBezTo>
                    <a:pt x="11022" y="13343"/>
                    <a:pt x="11542" y="12553"/>
                    <a:pt x="11952" y="11683"/>
                  </a:cubicBezTo>
                  <a:cubicBezTo>
                    <a:pt x="12335" y="10867"/>
                    <a:pt x="12499" y="9918"/>
                    <a:pt x="12390" y="9049"/>
                  </a:cubicBezTo>
                  <a:cubicBezTo>
                    <a:pt x="12280" y="8154"/>
                    <a:pt x="11870" y="7258"/>
                    <a:pt x="11351" y="6520"/>
                  </a:cubicBezTo>
                  <a:cubicBezTo>
                    <a:pt x="10202" y="4861"/>
                    <a:pt x="8616" y="3517"/>
                    <a:pt x="6894" y="2411"/>
                  </a:cubicBezTo>
                  <a:cubicBezTo>
                    <a:pt x="5663" y="1621"/>
                    <a:pt x="4378" y="910"/>
                    <a:pt x="2984" y="435"/>
                  </a:cubicBezTo>
                  <a:cubicBezTo>
                    <a:pt x="2328" y="225"/>
                    <a:pt x="1644" y="40"/>
                    <a:pt x="961" y="14"/>
                  </a:cubicBezTo>
                  <a:cubicBezTo>
                    <a:pt x="496" y="-12"/>
                    <a:pt x="-51" y="-65"/>
                    <a:pt x="4" y="541"/>
                  </a:cubicBezTo>
                  <a:cubicBezTo>
                    <a:pt x="86" y="857"/>
                    <a:pt x="250" y="1120"/>
                    <a:pt x="468" y="1357"/>
                  </a:cubicBezTo>
                  <a:cubicBezTo>
                    <a:pt x="742" y="1726"/>
                    <a:pt x="1043" y="2069"/>
                    <a:pt x="1398" y="2358"/>
                  </a:cubicBezTo>
                  <a:cubicBezTo>
                    <a:pt x="2300" y="3175"/>
                    <a:pt x="3285" y="3886"/>
                    <a:pt x="4378" y="4466"/>
                  </a:cubicBezTo>
                  <a:cubicBezTo>
                    <a:pt x="4378" y="4466"/>
                    <a:pt x="4406" y="4466"/>
                    <a:pt x="4406" y="4466"/>
                  </a:cubicBezTo>
                  <a:cubicBezTo>
                    <a:pt x="4460" y="4808"/>
                    <a:pt x="4488" y="5151"/>
                    <a:pt x="4460" y="5493"/>
                  </a:cubicBezTo>
                  <a:cubicBezTo>
                    <a:pt x="4105" y="6678"/>
                    <a:pt x="3257" y="7679"/>
                    <a:pt x="2956" y="886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88B89461-7509-A846-9703-A11FCEF95463}"/>
                </a:ext>
              </a:extLst>
            </p:cNvPr>
            <p:cNvSpPr/>
            <p:nvPr/>
          </p:nvSpPr>
          <p:spPr>
            <a:xfrm>
              <a:off x="50673000" y="5486399"/>
              <a:ext cx="947361" cy="1075257"/>
            </a:xfrm>
            <a:custGeom>
              <a:avLst/>
              <a:gdLst/>
              <a:ahLst/>
              <a:cxnLst>
                <a:cxn ang="0">
                  <a:pos x="wd2" y="hd2"/>
                </a:cxn>
                <a:cxn ang="5400000">
                  <a:pos x="wd2" y="hd2"/>
                </a:cxn>
                <a:cxn ang="10800000">
                  <a:pos x="wd2" y="hd2"/>
                </a:cxn>
                <a:cxn ang="16200000">
                  <a:pos x="wd2" y="hd2"/>
                </a:cxn>
              </a:cxnLst>
              <a:rect l="0" t="0" r="r" b="b"/>
              <a:pathLst>
                <a:path w="21229" h="21414" extrusionOk="0">
                  <a:moveTo>
                    <a:pt x="13498" y="9391"/>
                  </a:moveTo>
                  <a:cubicBezTo>
                    <a:pt x="13641" y="9062"/>
                    <a:pt x="13755" y="8708"/>
                    <a:pt x="13812" y="8354"/>
                  </a:cubicBezTo>
                  <a:cubicBezTo>
                    <a:pt x="13897" y="7772"/>
                    <a:pt x="13982" y="7165"/>
                    <a:pt x="13925" y="6558"/>
                  </a:cubicBezTo>
                  <a:cubicBezTo>
                    <a:pt x="13840" y="5622"/>
                    <a:pt x="13527" y="4636"/>
                    <a:pt x="13015" y="3801"/>
                  </a:cubicBezTo>
                  <a:cubicBezTo>
                    <a:pt x="12702" y="3270"/>
                    <a:pt x="12246" y="2789"/>
                    <a:pt x="11819" y="2334"/>
                  </a:cubicBezTo>
                  <a:cubicBezTo>
                    <a:pt x="11563" y="2056"/>
                    <a:pt x="11279" y="1803"/>
                    <a:pt x="10966" y="1575"/>
                  </a:cubicBezTo>
                  <a:cubicBezTo>
                    <a:pt x="9770" y="741"/>
                    <a:pt x="8376" y="210"/>
                    <a:pt x="6839" y="32"/>
                  </a:cubicBezTo>
                  <a:cubicBezTo>
                    <a:pt x="5644" y="-94"/>
                    <a:pt x="4335" y="159"/>
                    <a:pt x="3253" y="639"/>
                  </a:cubicBezTo>
                  <a:cubicBezTo>
                    <a:pt x="2656" y="892"/>
                    <a:pt x="2115" y="1196"/>
                    <a:pt x="1660" y="1626"/>
                  </a:cubicBezTo>
                  <a:cubicBezTo>
                    <a:pt x="1204" y="1955"/>
                    <a:pt x="806" y="2334"/>
                    <a:pt x="521" y="2789"/>
                  </a:cubicBezTo>
                  <a:cubicBezTo>
                    <a:pt x="94" y="3523"/>
                    <a:pt x="-247" y="4459"/>
                    <a:pt x="237" y="5243"/>
                  </a:cubicBezTo>
                  <a:cubicBezTo>
                    <a:pt x="721" y="6002"/>
                    <a:pt x="1603" y="6432"/>
                    <a:pt x="2570" y="6558"/>
                  </a:cubicBezTo>
                  <a:cubicBezTo>
                    <a:pt x="2599" y="6558"/>
                    <a:pt x="2627" y="6558"/>
                    <a:pt x="2656" y="6558"/>
                  </a:cubicBezTo>
                  <a:cubicBezTo>
                    <a:pt x="2770" y="6609"/>
                    <a:pt x="2912" y="6659"/>
                    <a:pt x="3026" y="6710"/>
                  </a:cubicBezTo>
                  <a:cubicBezTo>
                    <a:pt x="3310" y="6887"/>
                    <a:pt x="3538" y="7089"/>
                    <a:pt x="3766" y="7317"/>
                  </a:cubicBezTo>
                  <a:cubicBezTo>
                    <a:pt x="4050" y="7696"/>
                    <a:pt x="4278" y="8101"/>
                    <a:pt x="4449" y="8531"/>
                  </a:cubicBezTo>
                  <a:cubicBezTo>
                    <a:pt x="4506" y="8809"/>
                    <a:pt x="4534" y="9113"/>
                    <a:pt x="4534" y="9391"/>
                  </a:cubicBezTo>
                  <a:cubicBezTo>
                    <a:pt x="4506" y="9517"/>
                    <a:pt x="4477" y="9618"/>
                    <a:pt x="4449" y="9720"/>
                  </a:cubicBezTo>
                  <a:cubicBezTo>
                    <a:pt x="4079" y="10327"/>
                    <a:pt x="3623" y="10858"/>
                    <a:pt x="3310" y="11490"/>
                  </a:cubicBezTo>
                  <a:cubicBezTo>
                    <a:pt x="2855" y="12401"/>
                    <a:pt x="2542" y="13084"/>
                    <a:pt x="2542" y="14095"/>
                  </a:cubicBezTo>
                  <a:cubicBezTo>
                    <a:pt x="2542" y="14525"/>
                    <a:pt x="2713" y="14955"/>
                    <a:pt x="2855" y="15360"/>
                  </a:cubicBezTo>
                  <a:cubicBezTo>
                    <a:pt x="2997" y="15765"/>
                    <a:pt x="3367" y="16144"/>
                    <a:pt x="3680" y="16447"/>
                  </a:cubicBezTo>
                  <a:cubicBezTo>
                    <a:pt x="3965" y="16776"/>
                    <a:pt x="4363" y="16979"/>
                    <a:pt x="4733" y="17206"/>
                  </a:cubicBezTo>
                  <a:cubicBezTo>
                    <a:pt x="5445" y="17611"/>
                    <a:pt x="6156" y="17990"/>
                    <a:pt x="6896" y="18370"/>
                  </a:cubicBezTo>
                  <a:cubicBezTo>
                    <a:pt x="7864" y="18876"/>
                    <a:pt x="8860" y="19331"/>
                    <a:pt x="9856" y="19786"/>
                  </a:cubicBezTo>
                  <a:cubicBezTo>
                    <a:pt x="10994" y="20292"/>
                    <a:pt x="12189" y="20722"/>
                    <a:pt x="13356" y="21152"/>
                  </a:cubicBezTo>
                  <a:cubicBezTo>
                    <a:pt x="14409" y="21506"/>
                    <a:pt x="15633" y="21481"/>
                    <a:pt x="16714" y="21202"/>
                  </a:cubicBezTo>
                  <a:cubicBezTo>
                    <a:pt x="17369" y="21051"/>
                    <a:pt x="17966" y="20823"/>
                    <a:pt x="18536" y="20469"/>
                  </a:cubicBezTo>
                  <a:cubicBezTo>
                    <a:pt x="19105" y="20216"/>
                    <a:pt x="19589" y="19862"/>
                    <a:pt x="20015" y="19432"/>
                  </a:cubicBezTo>
                  <a:cubicBezTo>
                    <a:pt x="20642" y="18774"/>
                    <a:pt x="21353" y="17864"/>
                    <a:pt x="21211" y="16953"/>
                  </a:cubicBezTo>
                  <a:cubicBezTo>
                    <a:pt x="21068" y="16119"/>
                    <a:pt x="20556" y="15410"/>
                    <a:pt x="19645" y="15107"/>
                  </a:cubicBezTo>
                  <a:cubicBezTo>
                    <a:pt x="17170" y="14247"/>
                    <a:pt x="14751" y="13210"/>
                    <a:pt x="12474" y="11996"/>
                  </a:cubicBezTo>
                  <a:cubicBezTo>
                    <a:pt x="12360" y="11920"/>
                    <a:pt x="12246" y="11869"/>
                    <a:pt x="12132" y="11794"/>
                  </a:cubicBezTo>
                  <a:cubicBezTo>
                    <a:pt x="12246" y="11642"/>
                    <a:pt x="12360" y="11465"/>
                    <a:pt x="12474" y="11313"/>
                  </a:cubicBezTo>
                  <a:cubicBezTo>
                    <a:pt x="12872" y="10655"/>
                    <a:pt x="13185" y="10048"/>
                    <a:pt x="13498" y="939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00BDFD2A-E2EC-5049-9C13-1EB12979E098}"/>
                </a:ext>
              </a:extLst>
            </p:cNvPr>
            <p:cNvSpPr/>
            <p:nvPr/>
          </p:nvSpPr>
          <p:spPr>
            <a:xfrm>
              <a:off x="51460400" y="6972299"/>
              <a:ext cx="900861" cy="1189542"/>
            </a:xfrm>
            <a:custGeom>
              <a:avLst/>
              <a:gdLst/>
              <a:ahLst/>
              <a:cxnLst>
                <a:cxn ang="0">
                  <a:pos x="wd2" y="hd2"/>
                </a:cxn>
                <a:cxn ang="5400000">
                  <a:pos x="wd2" y="hd2"/>
                </a:cxn>
                <a:cxn ang="10800000">
                  <a:pos x="wd2" y="hd2"/>
                </a:cxn>
                <a:cxn ang="16200000">
                  <a:pos x="wd2" y="hd2"/>
                </a:cxn>
              </a:cxnLst>
              <a:rect l="0" t="0" r="r" b="b"/>
              <a:pathLst>
                <a:path w="21221" h="21523" extrusionOk="0">
                  <a:moveTo>
                    <a:pt x="11168" y="19888"/>
                  </a:moveTo>
                  <a:cubicBezTo>
                    <a:pt x="11707" y="20646"/>
                    <a:pt x="12814" y="21128"/>
                    <a:pt x="13861" y="21358"/>
                  </a:cubicBezTo>
                  <a:cubicBezTo>
                    <a:pt x="14519" y="21496"/>
                    <a:pt x="15177" y="21565"/>
                    <a:pt x="15835" y="21496"/>
                  </a:cubicBezTo>
                  <a:cubicBezTo>
                    <a:pt x="16553" y="21519"/>
                    <a:pt x="17242" y="21427"/>
                    <a:pt x="17900" y="21220"/>
                  </a:cubicBezTo>
                  <a:cubicBezTo>
                    <a:pt x="18977" y="20899"/>
                    <a:pt x="20203" y="20393"/>
                    <a:pt x="20772" y="19566"/>
                  </a:cubicBezTo>
                  <a:cubicBezTo>
                    <a:pt x="21250" y="18854"/>
                    <a:pt x="21430" y="18049"/>
                    <a:pt x="20891" y="17291"/>
                  </a:cubicBezTo>
                  <a:cubicBezTo>
                    <a:pt x="19455" y="15315"/>
                    <a:pt x="16913" y="14258"/>
                    <a:pt x="14579" y="13040"/>
                  </a:cubicBezTo>
                  <a:cubicBezTo>
                    <a:pt x="13921" y="12672"/>
                    <a:pt x="13322" y="12259"/>
                    <a:pt x="12784" y="11799"/>
                  </a:cubicBezTo>
                  <a:cubicBezTo>
                    <a:pt x="12575" y="11569"/>
                    <a:pt x="12395" y="11316"/>
                    <a:pt x="12275" y="11064"/>
                  </a:cubicBezTo>
                  <a:cubicBezTo>
                    <a:pt x="12216" y="10834"/>
                    <a:pt x="12156" y="10604"/>
                    <a:pt x="12156" y="10374"/>
                  </a:cubicBezTo>
                  <a:cubicBezTo>
                    <a:pt x="12186" y="10259"/>
                    <a:pt x="12216" y="10145"/>
                    <a:pt x="12245" y="10030"/>
                  </a:cubicBezTo>
                  <a:cubicBezTo>
                    <a:pt x="12455" y="9869"/>
                    <a:pt x="12664" y="9731"/>
                    <a:pt x="12874" y="9593"/>
                  </a:cubicBezTo>
                  <a:cubicBezTo>
                    <a:pt x="13442" y="9179"/>
                    <a:pt x="13981" y="8697"/>
                    <a:pt x="14310" y="8145"/>
                  </a:cubicBezTo>
                  <a:cubicBezTo>
                    <a:pt x="14818" y="7295"/>
                    <a:pt x="14968" y="6767"/>
                    <a:pt x="14938" y="5825"/>
                  </a:cubicBezTo>
                  <a:cubicBezTo>
                    <a:pt x="14908" y="5250"/>
                    <a:pt x="14639" y="4653"/>
                    <a:pt x="14340" y="4147"/>
                  </a:cubicBezTo>
                  <a:cubicBezTo>
                    <a:pt x="13741" y="2998"/>
                    <a:pt x="12455" y="2240"/>
                    <a:pt x="11198" y="1551"/>
                  </a:cubicBezTo>
                  <a:cubicBezTo>
                    <a:pt x="10391" y="1114"/>
                    <a:pt x="9463" y="815"/>
                    <a:pt x="8536" y="516"/>
                  </a:cubicBezTo>
                  <a:cubicBezTo>
                    <a:pt x="7967" y="287"/>
                    <a:pt x="7399" y="126"/>
                    <a:pt x="6771" y="103"/>
                  </a:cubicBezTo>
                  <a:cubicBezTo>
                    <a:pt x="6113" y="-12"/>
                    <a:pt x="5425" y="-35"/>
                    <a:pt x="4736" y="57"/>
                  </a:cubicBezTo>
                  <a:cubicBezTo>
                    <a:pt x="3570" y="172"/>
                    <a:pt x="2074" y="608"/>
                    <a:pt x="1206" y="1275"/>
                  </a:cubicBezTo>
                  <a:cubicBezTo>
                    <a:pt x="488" y="1849"/>
                    <a:pt x="-170" y="2631"/>
                    <a:pt x="39" y="3481"/>
                  </a:cubicBezTo>
                  <a:cubicBezTo>
                    <a:pt x="249" y="4262"/>
                    <a:pt x="937" y="5043"/>
                    <a:pt x="1924" y="5365"/>
                  </a:cubicBezTo>
                  <a:cubicBezTo>
                    <a:pt x="2672" y="5595"/>
                    <a:pt x="3420" y="5848"/>
                    <a:pt x="4108" y="6146"/>
                  </a:cubicBezTo>
                  <a:cubicBezTo>
                    <a:pt x="4198" y="6215"/>
                    <a:pt x="4288" y="6261"/>
                    <a:pt x="4377" y="6330"/>
                  </a:cubicBezTo>
                  <a:cubicBezTo>
                    <a:pt x="4407" y="6376"/>
                    <a:pt x="4467" y="6445"/>
                    <a:pt x="4497" y="6491"/>
                  </a:cubicBezTo>
                  <a:cubicBezTo>
                    <a:pt x="4318" y="6606"/>
                    <a:pt x="4168" y="6721"/>
                    <a:pt x="3988" y="6859"/>
                  </a:cubicBezTo>
                  <a:cubicBezTo>
                    <a:pt x="3420" y="7318"/>
                    <a:pt x="2882" y="7824"/>
                    <a:pt x="2523" y="8398"/>
                  </a:cubicBezTo>
                  <a:cubicBezTo>
                    <a:pt x="2193" y="8973"/>
                    <a:pt x="1894" y="9524"/>
                    <a:pt x="1805" y="10145"/>
                  </a:cubicBezTo>
                  <a:cubicBezTo>
                    <a:pt x="1745" y="10765"/>
                    <a:pt x="1685" y="11385"/>
                    <a:pt x="1835" y="11983"/>
                  </a:cubicBezTo>
                  <a:cubicBezTo>
                    <a:pt x="2373" y="14097"/>
                    <a:pt x="4198" y="15820"/>
                    <a:pt x="6442" y="17061"/>
                  </a:cubicBezTo>
                  <a:cubicBezTo>
                    <a:pt x="7519" y="17659"/>
                    <a:pt x="8656" y="18210"/>
                    <a:pt x="9763" y="18785"/>
                  </a:cubicBezTo>
                  <a:cubicBezTo>
                    <a:pt x="10181" y="19037"/>
                    <a:pt x="10600" y="19313"/>
                    <a:pt x="10959" y="19612"/>
                  </a:cubicBezTo>
                  <a:cubicBezTo>
                    <a:pt x="11049" y="19704"/>
                    <a:pt x="11109" y="19796"/>
                    <a:pt x="11168" y="19888"/>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5072910" cy="285273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507291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79304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chemeClr val="accent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C6822C8-2907-6948-A5BB-8AEDF32D69D8}"/>
              </a:ext>
            </a:extLst>
          </p:cNvPr>
          <p:cNvGrpSpPr/>
          <p:nvPr userDrawn="1"/>
        </p:nvGrpSpPr>
        <p:grpSpPr>
          <a:xfrm>
            <a:off x="159662" y="2292927"/>
            <a:ext cx="6976825" cy="4566085"/>
            <a:chOff x="57365900" y="6997700"/>
            <a:chExt cx="6976825" cy="4566085"/>
          </a:xfrm>
          <a:solidFill>
            <a:schemeClr val="accent5"/>
          </a:solidFill>
        </p:grpSpPr>
        <p:sp>
          <p:nvSpPr>
            <p:cNvPr id="17" name="Shape">
              <a:extLst>
                <a:ext uri="{FF2B5EF4-FFF2-40B4-BE49-F238E27FC236}">
                  <a16:creationId xmlns:a16="http://schemas.microsoft.com/office/drawing/2014/main" id="{E8BCA599-9E88-9A49-8744-F16C7565AC7D}"/>
                </a:ext>
              </a:extLst>
            </p:cNvPr>
            <p:cNvSpPr/>
            <p:nvPr/>
          </p:nvSpPr>
          <p:spPr>
            <a:xfrm>
              <a:off x="59359800" y="8889999"/>
              <a:ext cx="1831477" cy="1515617"/>
            </a:xfrm>
            <a:custGeom>
              <a:avLst/>
              <a:gdLst/>
              <a:ahLst/>
              <a:cxnLst>
                <a:cxn ang="0">
                  <a:pos x="wd2" y="hd2"/>
                </a:cxn>
                <a:cxn ang="5400000">
                  <a:pos x="wd2" y="hd2"/>
                </a:cxn>
                <a:cxn ang="10800000">
                  <a:pos x="wd2" y="hd2"/>
                </a:cxn>
                <a:cxn ang="16200000">
                  <a:pos x="wd2" y="hd2"/>
                </a:cxn>
              </a:cxnLst>
              <a:rect l="0" t="0" r="r" b="b"/>
              <a:pathLst>
                <a:path w="21512" h="21535" extrusionOk="0">
                  <a:moveTo>
                    <a:pt x="13029" y="101"/>
                  </a:moveTo>
                  <a:cubicBezTo>
                    <a:pt x="12373" y="-25"/>
                    <a:pt x="11672" y="-43"/>
                    <a:pt x="11016" y="101"/>
                  </a:cubicBezTo>
                  <a:cubicBezTo>
                    <a:pt x="10493" y="228"/>
                    <a:pt x="9912" y="372"/>
                    <a:pt x="9479" y="787"/>
                  </a:cubicBezTo>
                  <a:cubicBezTo>
                    <a:pt x="7629" y="2592"/>
                    <a:pt x="6347" y="5064"/>
                    <a:pt x="5183" y="7518"/>
                  </a:cubicBezTo>
                  <a:cubicBezTo>
                    <a:pt x="3960" y="10098"/>
                    <a:pt x="2871" y="12769"/>
                    <a:pt x="1827" y="15458"/>
                  </a:cubicBezTo>
                  <a:cubicBezTo>
                    <a:pt x="1230" y="16992"/>
                    <a:pt x="663" y="18525"/>
                    <a:pt x="81" y="20059"/>
                  </a:cubicBezTo>
                  <a:cubicBezTo>
                    <a:pt x="-38" y="20294"/>
                    <a:pt x="-23" y="20528"/>
                    <a:pt x="111" y="20745"/>
                  </a:cubicBezTo>
                  <a:cubicBezTo>
                    <a:pt x="305" y="20998"/>
                    <a:pt x="529" y="21178"/>
                    <a:pt x="812" y="21268"/>
                  </a:cubicBezTo>
                  <a:cubicBezTo>
                    <a:pt x="1185" y="21413"/>
                    <a:pt x="1573" y="21503"/>
                    <a:pt x="1976" y="21521"/>
                  </a:cubicBezTo>
                  <a:cubicBezTo>
                    <a:pt x="2438" y="21557"/>
                    <a:pt x="2901" y="21521"/>
                    <a:pt x="3363" y="21431"/>
                  </a:cubicBezTo>
                  <a:cubicBezTo>
                    <a:pt x="4392" y="21160"/>
                    <a:pt x="5451" y="20962"/>
                    <a:pt x="6496" y="20799"/>
                  </a:cubicBezTo>
                  <a:cubicBezTo>
                    <a:pt x="8435" y="20565"/>
                    <a:pt x="10374" y="20492"/>
                    <a:pt x="12328" y="20438"/>
                  </a:cubicBezTo>
                  <a:cubicBezTo>
                    <a:pt x="13373" y="20420"/>
                    <a:pt x="14417" y="20402"/>
                    <a:pt x="15461" y="20366"/>
                  </a:cubicBezTo>
                  <a:cubicBezTo>
                    <a:pt x="16475" y="20330"/>
                    <a:pt x="17505" y="20330"/>
                    <a:pt x="18519" y="20222"/>
                  </a:cubicBezTo>
                  <a:cubicBezTo>
                    <a:pt x="19011" y="20168"/>
                    <a:pt x="19503" y="20095"/>
                    <a:pt x="19981" y="19933"/>
                  </a:cubicBezTo>
                  <a:cubicBezTo>
                    <a:pt x="20294" y="19825"/>
                    <a:pt x="20771" y="19608"/>
                    <a:pt x="21040" y="19337"/>
                  </a:cubicBezTo>
                  <a:cubicBezTo>
                    <a:pt x="21353" y="19031"/>
                    <a:pt x="21562" y="18652"/>
                    <a:pt x="21502" y="18146"/>
                  </a:cubicBezTo>
                  <a:cubicBezTo>
                    <a:pt x="21443" y="17623"/>
                    <a:pt x="21338" y="17100"/>
                    <a:pt x="21234" y="16595"/>
                  </a:cubicBezTo>
                  <a:cubicBezTo>
                    <a:pt x="20995" y="15494"/>
                    <a:pt x="20667" y="14429"/>
                    <a:pt x="20309" y="13401"/>
                  </a:cubicBezTo>
                  <a:cubicBezTo>
                    <a:pt x="19623" y="11470"/>
                    <a:pt x="18758" y="9647"/>
                    <a:pt x="17892" y="7843"/>
                  </a:cubicBezTo>
                  <a:cubicBezTo>
                    <a:pt x="16923" y="5822"/>
                    <a:pt x="15953" y="3783"/>
                    <a:pt x="15237" y="1617"/>
                  </a:cubicBezTo>
                  <a:cubicBezTo>
                    <a:pt x="15222" y="1545"/>
                    <a:pt x="15192" y="1491"/>
                    <a:pt x="15177" y="1419"/>
                  </a:cubicBezTo>
                  <a:cubicBezTo>
                    <a:pt x="15163" y="1202"/>
                    <a:pt x="15073" y="1040"/>
                    <a:pt x="14924" y="931"/>
                  </a:cubicBezTo>
                  <a:cubicBezTo>
                    <a:pt x="14775" y="751"/>
                    <a:pt x="14581" y="625"/>
                    <a:pt x="14372" y="553"/>
                  </a:cubicBezTo>
                  <a:cubicBezTo>
                    <a:pt x="14178" y="462"/>
                    <a:pt x="13984" y="408"/>
                    <a:pt x="13760" y="372"/>
                  </a:cubicBezTo>
                  <a:cubicBezTo>
                    <a:pt x="13522" y="228"/>
                    <a:pt x="13283" y="137"/>
                    <a:pt x="13029" y="101"/>
                  </a:cubicBezTo>
                  <a:close/>
                  <a:moveTo>
                    <a:pt x="14417" y="12174"/>
                  </a:moveTo>
                  <a:cubicBezTo>
                    <a:pt x="14804" y="13076"/>
                    <a:pt x="15162" y="13996"/>
                    <a:pt x="15476" y="14934"/>
                  </a:cubicBezTo>
                  <a:cubicBezTo>
                    <a:pt x="15655" y="15530"/>
                    <a:pt x="15834" y="16125"/>
                    <a:pt x="15968" y="16721"/>
                  </a:cubicBezTo>
                  <a:cubicBezTo>
                    <a:pt x="16043" y="17046"/>
                    <a:pt x="16102" y="17371"/>
                    <a:pt x="16162" y="17713"/>
                  </a:cubicBezTo>
                  <a:cubicBezTo>
                    <a:pt x="16162" y="17749"/>
                    <a:pt x="16177" y="17768"/>
                    <a:pt x="16177" y="17804"/>
                  </a:cubicBezTo>
                  <a:cubicBezTo>
                    <a:pt x="15878" y="17804"/>
                    <a:pt x="15580" y="17822"/>
                    <a:pt x="15267" y="17822"/>
                  </a:cubicBezTo>
                  <a:cubicBezTo>
                    <a:pt x="14238" y="17858"/>
                    <a:pt x="13208" y="17858"/>
                    <a:pt x="12164" y="17894"/>
                  </a:cubicBezTo>
                  <a:cubicBezTo>
                    <a:pt x="10076" y="17948"/>
                    <a:pt x="8002" y="18056"/>
                    <a:pt x="5914" y="18309"/>
                  </a:cubicBezTo>
                  <a:cubicBezTo>
                    <a:pt x="7495" y="14122"/>
                    <a:pt x="9121" y="9954"/>
                    <a:pt x="11120" y="6056"/>
                  </a:cubicBezTo>
                  <a:cubicBezTo>
                    <a:pt x="11195" y="5912"/>
                    <a:pt x="11269" y="5749"/>
                    <a:pt x="11359" y="5605"/>
                  </a:cubicBezTo>
                  <a:cubicBezTo>
                    <a:pt x="11582" y="6128"/>
                    <a:pt x="11821" y="6670"/>
                    <a:pt x="12075" y="7193"/>
                  </a:cubicBezTo>
                  <a:cubicBezTo>
                    <a:pt x="12865" y="8835"/>
                    <a:pt x="13686" y="10477"/>
                    <a:pt x="14417" y="1217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8909DBF0-97F2-D34A-931B-120EEDB10565}"/>
                </a:ext>
              </a:extLst>
            </p:cNvPr>
            <p:cNvSpPr/>
            <p:nvPr/>
          </p:nvSpPr>
          <p:spPr>
            <a:xfrm>
              <a:off x="57365900" y="8496299"/>
              <a:ext cx="1705039" cy="1827586"/>
            </a:xfrm>
            <a:custGeom>
              <a:avLst/>
              <a:gdLst/>
              <a:ahLst/>
              <a:cxnLst>
                <a:cxn ang="0">
                  <a:pos x="wd2" y="hd2"/>
                </a:cxn>
                <a:cxn ang="5400000">
                  <a:pos x="wd2" y="hd2"/>
                </a:cxn>
                <a:cxn ang="10800000">
                  <a:pos x="wd2" y="hd2"/>
                </a:cxn>
                <a:cxn ang="16200000">
                  <a:pos x="wd2" y="hd2"/>
                </a:cxn>
              </a:cxnLst>
              <a:rect l="0" t="0" r="r" b="b"/>
              <a:pathLst>
                <a:path w="21513" h="21466" extrusionOk="0">
                  <a:moveTo>
                    <a:pt x="9600" y="150"/>
                  </a:moveTo>
                  <a:cubicBezTo>
                    <a:pt x="9088" y="314"/>
                    <a:pt x="8607" y="522"/>
                    <a:pt x="8126" y="761"/>
                  </a:cubicBezTo>
                  <a:cubicBezTo>
                    <a:pt x="7597" y="1015"/>
                    <a:pt x="7069" y="1283"/>
                    <a:pt x="6572" y="1596"/>
                  </a:cubicBezTo>
                  <a:cubicBezTo>
                    <a:pt x="6412" y="1701"/>
                    <a:pt x="6267" y="1805"/>
                    <a:pt x="6107" y="1910"/>
                  </a:cubicBezTo>
                  <a:cubicBezTo>
                    <a:pt x="5899" y="2044"/>
                    <a:pt x="5723" y="2208"/>
                    <a:pt x="5562" y="2387"/>
                  </a:cubicBezTo>
                  <a:cubicBezTo>
                    <a:pt x="4889" y="4848"/>
                    <a:pt x="4200" y="7310"/>
                    <a:pt x="3479" y="9771"/>
                  </a:cubicBezTo>
                  <a:cubicBezTo>
                    <a:pt x="2774" y="12217"/>
                    <a:pt x="2053" y="14664"/>
                    <a:pt x="1316" y="17095"/>
                  </a:cubicBezTo>
                  <a:cubicBezTo>
                    <a:pt x="899" y="18483"/>
                    <a:pt x="467" y="19870"/>
                    <a:pt x="50" y="21242"/>
                  </a:cubicBezTo>
                  <a:cubicBezTo>
                    <a:pt x="-30" y="21347"/>
                    <a:pt x="-14" y="21406"/>
                    <a:pt x="98" y="21421"/>
                  </a:cubicBezTo>
                  <a:cubicBezTo>
                    <a:pt x="210" y="21481"/>
                    <a:pt x="339" y="21481"/>
                    <a:pt x="467" y="21421"/>
                  </a:cubicBezTo>
                  <a:cubicBezTo>
                    <a:pt x="995" y="21332"/>
                    <a:pt x="1572" y="21063"/>
                    <a:pt x="2037" y="20854"/>
                  </a:cubicBezTo>
                  <a:cubicBezTo>
                    <a:pt x="2438" y="20675"/>
                    <a:pt x="2822" y="20482"/>
                    <a:pt x="3207" y="20288"/>
                  </a:cubicBezTo>
                  <a:cubicBezTo>
                    <a:pt x="7485" y="19915"/>
                    <a:pt x="11763" y="19527"/>
                    <a:pt x="16042" y="19154"/>
                  </a:cubicBezTo>
                  <a:cubicBezTo>
                    <a:pt x="16250" y="19139"/>
                    <a:pt x="16458" y="19124"/>
                    <a:pt x="16667" y="19079"/>
                  </a:cubicBezTo>
                  <a:cubicBezTo>
                    <a:pt x="17260" y="18975"/>
                    <a:pt x="17869" y="18706"/>
                    <a:pt x="18397" y="18468"/>
                  </a:cubicBezTo>
                  <a:cubicBezTo>
                    <a:pt x="19231" y="18095"/>
                    <a:pt x="20064" y="17662"/>
                    <a:pt x="20785" y="17140"/>
                  </a:cubicBezTo>
                  <a:cubicBezTo>
                    <a:pt x="21009" y="16976"/>
                    <a:pt x="21378" y="16737"/>
                    <a:pt x="21474" y="16454"/>
                  </a:cubicBezTo>
                  <a:cubicBezTo>
                    <a:pt x="21570" y="16200"/>
                    <a:pt x="21474" y="15977"/>
                    <a:pt x="21346" y="15753"/>
                  </a:cubicBezTo>
                  <a:cubicBezTo>
                    <a:pt x="21201" y="15499"/>
                    <a:pt x="21041" y="15261"/>
                    <a:pt x="20897" y="15022"/>
                  </a:cubicBezTo>
                  <a:cubicBezTo>
                    <a:pt x="20304" y="14037"/>
                    <a:pt x="19679" y="13068"/>
                    <a:pt x="19054" y="12098"/>
                  </a:cubicBezTo>
                  <a:cubicBezTo>
                    <a:pt x="17788" y="10144"/>
                    <a:pt x="16490" y="8205"/>
                    <a:pt x="15128" y="6310"/>
                  </a:cubicBezTo>
                  <a:cubicBezTo>
                    <a:pt x="13622" y="4192"/>
                    <a:pt x="12052" y="2119"/>
                    <a:pt x="10433" y="75"/>
                  </a:cubicBezTo>
                  <a:cubicBezTo>
                    <a:pt x="10337" y="-119"/>
                    <a:pt x="9664" y="120"/>
                    <a:pt x="9600" y="150"/>
                  </a:cubicBezTo>
                  <a:close/>
                  <a:moveTo>
                    <a:pt x="20705" y="16543"/>
                  </a:moveTo>
                  <a:cubicBezTo>
                    <a:pt x="20689" y="16543"/>
                    <a:pt x="20673" y="16543"/>
                    <a:pt x="20657" y="16543"/>
                  </a:cubicBezTo>
                  <a:cubicBezTo>
                    <a:pt x="20897" y="16484"/>
                    <a:pt x="20849" y="16514"/>
                    <a:pt x="20705" y="16543"/>
                  </a:cubicBezTo>
                  <a:close/>
                  <a:moveTo>
                    <a:pt x="15689" y="17006"/>
                  </a:moveTo>
                  <a:cubicBezTo>
                    <a:pt x="13382" y="17215"/>
                    <a:pt x="11059" y="17409"/>
                    <a:pt x="8751" y="17617"/>
                  </a:cubicBezTo>
                  <a:cubicBezTo>
                    <a:pt x="7613" y="17722"/>
                    <a:pt x="6476" y="17826"/>
                    <a:pt x="5322" y="17916"/>
                  </a:cubicBezTo>
                  <a:cubicBezTo>
                    <a:pt x="5306" y="17916"/>
                    <a:pt x="5290" y="17916"/>
                    <a:pt x="5274" y="17916"/>
                  </a:cubicBezTo>
                  <a:cubicBezTo>
                    <a:pt x="5915" y="15857"/>
                    <a:pt x="6540" y="13784"/>
                    <a:pt x="7149" y="11710"/>
                  </a:cubicBezTo>
                  <a:cubicBezTo>
                    <a:pt x="7662" y="10010"/>
                    <a:pt x="8142" y="8294"/>
                    <a:pt x="8639" y="6594"/>
                  </a:cubicBezTo>
                  <a:cubicBezTo>
                    <a:pt x="9168" y="7310"/>
                    <a:pt x="9681" y="8011"/>
                    <a:pt x="10193" y="8742"/>
                  </a:cubicBezTo>
                  <a:cubicBezTo>
                    <a:pt x="11700" y="10845"/>
                    <a:pt x="13142" y="12993"/>
                    <a:pt x="14520" y="15171"/>
                  </a:cubicBezTo>
                  <a:cubicBezTo>
                    <a:pt x="14920" y="15768"/>
                    <a:pt x="15305" y="16379"/>
                    <a:pt x="15689" y="1700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70DE2359-2F89-4A4A-9BD6-3872765869F1}"/>
                </a:ext>
              </a:extLst>
            </p:cNvPr>
            <p:cNvSpPr/>
            <p:nvPr/>
          </p:nvSpPr>
          <p:spPr>
            <a:xfrm>
              <a:off x="58038999" y="10642600"/>
              <a:ext cx="1937242" cy="921185"/>
            </a:xfrm>
            <a:custGeom>
              <a:avLst/>
              <a:gdLst/>
              <a:ahLst/>
              <a:cxnLst>
                <a:cxn ang="0">
                  <a:pos x="wd2" y="hd2"/>
                </a:cxn>
                <a:cxn ang="5400000">
                  <a:pos x="wd2" y="hd2"/>
                </a:cxn>
                <a:cxn ang="10800000">
                  <a:pos x="wd2" y="hd2"/>
                </a:cxn>
                <a:cxn ang="16200000">
                  <a:pos x="wd2" y="hd2"/>
                </a:cxn>
              </a:cxnLst>
              <a:rect l="0" t="0" r="r" b="b"/>
              <a:pathLst>
                <a:path w="21479" h="21492" extrusionOk="0">
                  <a:moveTo>
                    <a:pt x="17593" y="21492"/>
                  </a:moveTo>
                  <a:cubicBezTo>
                    <a:pt x="18226" y="16870"/>
                    <a:pt x="19015" y="12336"/>
                    <a:pt x="19944" y="7951"/>
                  </a:cubicBezTo>
                  <a:cubicBezTo>
                    <a:pt x="20409" y="5759"/>
                    <a:pt x="20902" y="3625"/>
                    <a:pt x="21437" y="1522"/>
                  </a:cubicBezTo>
                  <a:cubicBezTo>
                    <a:pt x="21451" y="1344"/>
                    <a:pt x="21465" y="1196"/>
                    <a:pt x="21479" y="1018"/>
                  </a:cubicBezTo>
                  <a:cubicBezTo>
                    <a:pt x="21437" y="722"/>
                    <a:pt x="21338" y="544"/>
                    <a:pt x="21197" y="455"/>
                  </a:cubicBezTo>
                  <a:cubicBezTo>
                    <a:pt x="20859" y="99"/>
                    <a:pt x="20493" y="99"/>
                    <a:pt x="20127" y="99"/>
                  </a:cubicBezTo>
                  <a:cubicBezTo>
                    <a:pt x="16002" y="-108"/>
                    <a:pt x="11876" y="11"/>
                    <a:pt x="7750" y="455"/>
                  </a:cubicBezTo>
                  <a:cubicBezTo>
                    <a:pt x="6581" y="573"/>
                    <a:pt x="5427" y="722"/>
                    <a:pt x="4258" y="899"/>
                  </a:cubicBezTo>
                  <a:cubicBezTo>
                    <a:pt x="4258" y="899"/>
                    <a:pt x="4258" y="899"/>
                    <a:pt x="4258" y="899"/>
                  </a:cubicBezTo>
                  <a:cubicBezTo>
                    <a:pt x="4230" y="899"/>
                    <a:pt x="4202" y="870"/>
                    <a:pt x="4160" y="870"/>
                  </a:cubicBezTo>
                  <a:cubicBezTo>
                    <a:pt x="3920" y="751"/>
                    <a:pt x="3681" y="692"/>
                    <a:pt x="3441" y="751"/>
                  </a:cubicBezTo>
                  <a:cubicBezTo>
                    <a:pt x="2836" y="781"/>
                    <a:pt x="2146" y="1048"/>
                    <a:pt x="1569" y="1462"/>
                  </a:cubicBezTo>
                  <a:cubicBezTo>
                    <a:pt x="1386" y="1611"/>
                    <a:pt x="1203" y="1759"/>
                    <a:pt x="1020" y="1907"/>
                  </a:cubicBezTo>
                  <a:cubicBezTo>
                    <a:pt x="724" y="2174"/>
                    <a:pt x="470" y="2499"/>
                    <a:pt x="231" y="2944"/>
                  </a:cubicBezTo>
                  <a:cubicBezTo>
                    <a:pt x="34" y="3388"/>
                    <a:pt x="-121" y="3892"/>
                    <a:pt x="132" y="4396"/>
                  </a:cubicBezTo>
                  <a:cubicBezTo>
                    <a:pt x="2414" y="9048"/>
                    <a:pt x="4512" y="14055"/>
                    <a:pt x="6412" y="19388"/>
                  </a:cubicBezTo>
                  <a:cubicBezTo>
                    <a:pt x="6666" y="20070"/>
                    <a:pt x="6905" y="20781"/>
                    <a:pt x="7145" y="21492"/>
                  </a:cubicBezTo>
                  <a:lnTo>
                    <a:pt x="12721" y="21492"/>
                  </a:lnTo>
                  <a:cubicBezTo>
                    <a:pt x="12312" y="20188"/>
                    <a:pt x="11890" y="18914"/>
                    <a:pt x="11453" y="17670"/>
                  </a:cubicBezTo>
                  <a:cubicBezTo>
                    <a:pt x="10158" y="13907"/>
                    <a:pt x="8750" y="10292"/>
                    <a:pt x="7271" y="6855"/>
                  </a:cubicBezTo>
                  <a:cubicBezTo>
                    <a:pt x="6934" y="6085"/>
                    <a:pt x="6596" y="5314"/>
                    <a:pt x="6244" y="4544"/>
                  </a:cubicBezTo>
                  <a:cubicBezTo>
                    <a:pt x="9018" y="4277"/>
                    <a:pt x="11777" y="4129"/>
                    <a:pt x="14551" y="4159"/>
                  </a:cubicBezTo>
                  <a:cubicBezTo>
                    <a:pt x="15171" y="4159"/>
                    <a:pt x="15776" y="4159"/>
                    <a:pt x="16396" y="4188"/>
                  </a:cubicBezTo>
                  <a:cubicBezTo>
                    <a:pt x="15044" y="9729"/>
                    <a:pt x="13932" y="15536"/>
                    <a:pt x="13073" y="21492"/>
                  </a:cubicBezTo>
                  <a:lnTo>
                    <a:pt x="17593" y="21492"/>
                  </a:ln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C8ABE2E4-F676-7E41-B4EF-9C3202736A70}"/>
                </a:ext>
              </a:extLst>
            </p:cNvPr>
            <p:cNvSpPr/>
            <p:nvPr/>
          </p:nvSpPr>
          <p:spPr>
            <a:xfrm>
              <a:off x="62458600" y="6997700"/>
              <a:ext cx="1884125" cy="1649549"/>
            </a:xfrm>
            <a:custGeom>
              <a:avLst/>
              <a:gdLst/>
              <a:ahLst/>
              <a:cxnLst>
                <a:cxn ang="0">
                  <a:pos x="wd2" y="hd2"/>
                </a:cxn>
                <a:cxn ang="5400000">
                  <a:pos x="wd2" y="hd2"/>
                </a:cxn>
                <a:cxn ang="10800000">
                  <a:pos x="wd2" y="hd2"/>
                </a:cxn>
                <a:cxn ang="16200000">
                  <a:pos x="wd2" y="hd2"/>
                </a:cxn>
              </a:cxnLst>
              <a:rect l="0" t="0" r="r" b="b"/>
              <a:pathLst>
                <a:path w="21521" h="21564" extrusionOk="0">
                  <a:moveTo>
                    <a:pt x="20574" y="946"/>
                  </a:moveTo>
                  <a:cubicBezTo>
                    <a:pt x="20124" y="515"/>
                    <a:pt x="19660" y="299"/>
                    <a:pt x="19079" y="133"/>
                  </a:cubicBezTo>
                  <a:cubicBezTo>
                    <a:pt x="19007" y="116"/>
                    <a:pt x="18934" y="100"/>
                    <a:pt x="18862" y="83"/>
                  </a:cubicBezTo>
                  <a:cubicBezTo>
                    <a:pt x="18572" y="50"/>
                    <a:pt x="18282" y="17"/>
                    <a:pt x="18006" y="0"/>
                  </a:cubicBezTo>
                  <a:cubicBezTo>
                    <a:pt x="17774" y="0"/>
                    <a:pt x="17556" y="33"/>
                    <a:pt x="17324" y="50"/>
                  </a:cubicBezTo>
                  <a:cubicBezTo>
                    <a:pt x="15250" y="199"/>
                    <a:pt x="13190" y="349"/>
                    <a:pt x="11115" y="498"/>
                  </a:cubicBezTo>
                  <a:cubicBezTo>
                    <a:pt x="8809" y="664"/>
                    <a:pt x="6502" y="830"/>
                    <a:pt x="4181" y="996"/>
                  </a:cubicBezTo>
                  <a:cubicBezTo>
                    <a:pt x="3543" y="1046"/>
                    <a:pt x="2890" y="1295"/>
                    <a:pt x="2412" y="1793"/>
                  </a:cubicBezTo>
                  <a:cubicBezTo>
                    <a:pt x="2151" y="2059"/>
                    <a:pt x="1933" y="2457"/>
                    <a:pt x="1802" y="2872"/>
                  </a:cubicBezTo>
                  <a:cubicBezTo>
                    <a:pt x="1382" y="3005"/>
                    <a:pt x="975" y="3238"/>
                    <a:pt x="700" y="3553"/>
                  </a:cubicBezTo>
                  <a:cubicBezTo>
                    <a:pt x="294" y="4034"/>
                    <a:pt x="-40" y="4665"/>
                    <a:pt x="4" y="5363"/>
                  </a:cubicBezTo>
                  <a:cubicBezTo>
                    <a:pt x="47" y="5578"/>
                    <a:pt x="76" y="5811"/>
                    <a:pt x="120" y="6027"/>
                  </a:cubicBezTo>
                  <a:cubicBezTo>
                    <a:pt x="265" y="6458"/>
                    <a:pt x="482" y="6824"/>
                    <a:pt x="801" y="7123"/>
                  </a:cubicBezTo>
                  <a:cubicBezTo>
                    <a:pt x="3775" y="10692"/>
                    <a:pt x="6764" y="14262"/>
                    <a:pt x="9737" y="17831"/>
                  </a:cubicBezTo>
                  <a:cubicBezTo>
                    <a:pt x="10593" y="18844"/>
                    <a:pt x="11435" y="19857"/>
                    <a:pt x="12291" y="20886"/>
                  </a:cubicBezTo>
                  <a:cubicBezTo>
                    <a:pt x="12624" y="21185"/>
                    <a:pt x="13001" y="21401"/>
                    <a:pt x="13422" y="21500"/>
                  </a:cubicBezTo>
                  <a:cubicBezTo>
                    <a:pt x="13872" y="21600"/>
                    <a:pt x="14321" y="21583"/>
                    <a:pt x="14771" y="21451"/>
                  </a:cubicBezTo>
                  <a:cubicBezTo>
                    <a:pt x="15569" y="21202"/>
                    <a:pt x="16265" y="20554"/>
                    <a:pt x="16497" y="19624"/>
                  </a:cubicBezTo>
                  <a:cubicBezTo>
                    <a:pt x="17614" y="15241"/>
                    <a:pt x="18920" y="10925"/>
                    <a:pt x="20429" y="6707"/>
                  </a:cubicBezTo>
                  <a:cubicBezTo>
                    <a:pt x="20617" y="6176"/>
                    <a:pt x="20806" y="5645"/>
                    <a:pt x="21009" y="5130"/>
                  </a:cubicBezTo>
                  <a:cubicBezTo>
                    <a:pt x="21270" y="4433"/>
                    <a:pt x="21560" y="3802"/>
                    <a:pt x="21517" y="3005"/>
                  </a:cubicBezTo>
                  <a:cubicBezTo>
                    <a:pt x="21473" y="2208"/>
                    <a:pt x="21110" y="1461"/>
                    <a:pt x="20574" y="946"/>
                  </a:cubicBezTo>
                  <a:close/>
                  <a:moveTo>
                    <a:pt x="15453" y="5661"/>
                  </a:moveTo>
                  <a:cubicBezTo>
                    <a:pt x="15090" y="6691"/>
                    <a:pt x="14742" y="7720"/>
                    <a:pt x="14394" y="8750"/>
                  </a:cubicBezTo>
                  <a:cubicBezTo>
                    <a:pt x="13857" y="10393"/>
                    <a:pt x="13335" y="12054"/>
                    <a:pt x="12856" y="13714"/>
                  </a:cubicBezTo>
                  <a:cubicBezTo>
                    <a:pt x="10854" y="11306"/>
                    <a:pt x="8838" y="8899"/>
                    <a:pt x="6836" y="6492"/>
                  </a:cubicBezTo>
                  <a:cubicBezTo>
                    <a:pt x="6677" y="6292"/>
                    <a:pt x="6502" y="6093"/>
                    <a:pt x="6343" y="5894"/>
                  </a:cubicBezTo>
                  <a:cubicBezTo>
                    <a:pt x="9346" y="5678"/>
                    <a:pt x="12363" y="5462"/>
                    <a:pt x="15366" y="5246"/>
                  </a:cubicBezTo>
                  <a:cubicBezTo>
                    <a:pt x="15438" y="5246"/>
                    <a:pt x="15525" y="5230"/>
                    <a:pt x="15598" y="5230"/>
                  </a:cubicBezTo>
                  <a:cubicBezTo>
                    <a:pt x="15554" y="5379"/>
                    <a:pt x="15511" y="5529"/>
                    <a:pt x="15453" y="566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A9C83122-B421-3E48-8C0D-FA9E382D70C1}"/>
                </a:ext>
              </a:extLst>
            </p:cNvPr>
            <p:cNvSpPr/>
            <p:nvPr/>
          </p:nvSpPr>
          <p:spPr>
            <a:xfrm>
              <a:off x="62191899" y="8216899"/>
              <a:ext cx="1763842" cy="1580056"/>
            </a:xfrm>
            <a:custGeom>
              <a:avLst/>
              <a:gdLst/>
              <a:ahLst/>
              <a:cxnLst>
                <a:cxn ang="0">
                  <a:pos x="wd2" y="hd2"/>
                </a:cxn>
                <a:cxn ang="5400000">
                  <a:pos x="wd2" y="hd2"/>
                </a:cxn>
                <a:cxn ang="10800000">
                  <a:pos x="wd2" y="hd2"/>
                </a:cxn>
                <a:cxn ang="16200000">
                  <a:pos x="wd2" y="hd2"/>
                </a:cxn>
              </a:cxnLst>
              <a:rect l="0" t="0" r="r" b="b"/>
              <a:pathLst>
                <a:path w="21520" h="21516" extrusionOk="0">
                  <a:moveTo>
                    <a:pt x="2" y="17380"/>
                  </a:moveTo>
                  <a:cubicBezTo>
                    <a:pt x="-44" y="17571"/>
                    <a:pt x="498" y="18055"/>
                    <a:pt x="529" y="18089"/>
                  </a:cubicBezTo>
                  <a:cubicBezTo>
                    <a:pt x="917" y="18470"/>
                    <a:pt x="1335" y="18816"/>
                    <a:pt x="1769" y="19162"/>
                  </a:cubicBezTo>
                  <a:cubicBezTo>
                    <a:pt x="2234" y="19542"/>
                    <a:pt x="2714" y="19905"/>
                    <a:pt x="3210" y="20234"/>
                  </a:cubicBezTo>
                  <a:cubicBezTo>
                    <a:pt x="3566" y="20476"/>
                    <a:pt x="3938" y="20718"/>
                    <a:pt x="4341" y="20856"/>
                  </a:cubicBezTo>
                  <a:cubicBezTo>
                    <a:pt x="6386" y="21600"/>
                    <a:pt x="8556" y="21548"/>
                    <a:pt x="10663" y="21479"/>
                  </a:cubicBezTo>
                  <a:cubicBezTo>
                    <a:pt x="12956" y="21392"/>
                    <a:pt x="15234" y="21306"/>
                    <a:pt x="17527" y="21220"/>
                  </a:cubicBezTo>
                  <a:cubicBezTo>
                    <a:pt x="18813" y="21168"/>
                    <a:pt x="20099" y="21133"/>
                    <a:pt x="21386" y="21081"/>
                  </a:cubicBezTo>
                  <a:cubicBezTo>
                    <a:pt x="21525" y="21116"/>
                    <a:pt x="21556" y="21064"/>
                    <a:pt x="21479" y="20926"/>
                  </a:cubicBezTo>
                  <a:cubicBezTo>
                    <a:pt x="20363" y="18262"/>
                    <a:pt x="18472" y="16118"/>
                    <a:pt x="16644" y="14043"/>
                  </a:cubicBezTo>
                  <a:cubicBezTo>
                    <a:pt x="14568" y="11708"/>
                    <a:pt x="12507" y="9391"/>
                    <a:pt x="10430" y="7056"/>
                  </a:cubicBezTo>
                  <a:cubicBezTo>
                    <a:pt x="9594" y="6122"/>
                    <a:pt x="8772" y="5188"/>
                    <a:pt x="7936" y="4254"/>
                  </a:cubicBezTo>
                  <a:cubicBezTo>
                    <a:pt x="7951" y="4168"/>
                    <a:pt x="7967" y="4064"/>
                    <a:pt x="7982" y="3978"/>
                  </a:cubicBezTo>
                  <a:cubicBezTo>
                    <a:pt x="8013" y="3770"/>
                    <a:pt x="7517" y="3338"/>
                    <a:pt x="7455" y="3269"/>
                  </a:cubicBezTo>
                  <a:cubicBezTo>
                    <a:pt x="6975" y="2802"/>
                    <a:pt x="6448" y="2369"/>
                    <a:pt x="5921" y="1971"/>
                  </a:cubicBezTo>
                  <a:cubicBezTo>
                    <a:pt x="5395" y="1574"/>
                    <a:pt x="4868" y="1159"/>
                    <a:pt x="4294" y="830"/>
                  </a:cubicBezTo>
                  <a:cubicBezTo>
                    <a:pt x="4263" y="813"/>
                    <a:pt x="4077" y="709"/>
                    <a:pt x="3892" y="605"/>
                  </a:cubicBezTo>
                  <a:cubicBezTo>
                    <a:pt x="3737" y="502"/>
                    <a:pt x="3597" y="415"/>
                    <a:pt x="3442" y="311"/>
                  </a:cubicBezTo>
                  <a:cubicBezTo>
                    <a:pt x="3241" y="173"/>
                    <a:pt x="3024" y="69"/>
                    <a:pt x="2791" y="0"/>
                  </a:cubicBezTo>
                  <a:cubicBezTo>
                    <a:pt x="2745" y="0"/>
                    <a:pt x="2714" y="17"/>
                    <a:pt x="2667" y="17"/>
                  </a:cubicBezTo>
                  <a:cubicBezTo>
                    <a:pt x="2683" y="173"/>
                    <a:pt x="2760" y="294"/>
                    <a:pt x="2884" y="398"/>
                  </a:cubicBezTo>
                  <a:cubicBezTo>
                    <a:pt x="3070" y="605"/>
                    <a:pt x="3256" y="813"/>
                    <a:pt x="3442" y="1020"/>
                  </a:cubicBezTo>
                  <a:cubicBezTo>
                    <a:pt x="2745" y="5292"/>
                    <a:pt x="1893" y="9512"/>
                    <a:pt x="901" y="13714"/>
                  </a:cubicBezTo>
                  <a:cubicBezTo>
                    <a:pt x="622" y="14942"/>
                    <a:pt x="312" y="16170"/>
                    <a:pt x="2" y="17380"/>
                  </a:cubicBezTo>
                  <a:close/>
                  <a:moveTo>
                    <a:pt x="7347" y="7696"/>
                  </a:moveTo>
                  <a:cubicBezTo>
                    <a:pt x="7456" y="7056"/>
                    <a:pt x="7580" y="6433"/>
                    <a:pt x="7688" y="5793"/>
                  </a:cubicBezTo>
                  <a:cubicBezTo>
                    <a:pt x="8153" y="6312"/>
                    <a:pt x="8618" y="6848"/>
                    <a:pt x="9083" y="7367"/>
                  </a:cubicBezTo>
                  <a:cubicBezTo>
                    <a:pt x="10105" y="8526"/>
                    <a:pt x="11143" y="9685"/>
                    <a:pt x="12166" y="10843"/>
                  </a:cubicBezTo>
                  <a:cubicBezTo>
                    <a:pt x="13080" y="11881"/>
                    <a:pt x="14010" y="12901"/>
                    <a:pt x="14862" y="13991"/>
                  </a:cubicBezTo>
                  <a:cubicBezTo>
                    <a:pt x="14878" y="14025"/>
                    <a:pt x="14909" y="14043"/>
                    <a:pt x="14924" y="14077"/>
                  </a:cubicBezTo>
                  <a:cubicBezTo>
                    <a:pt x="14924" y="14077"/>
                    <a:pt x="14924" y="14077"/>
                    <a:pt x="14924" y="14094"/>
                  </a:cubicBezTo>
                  <a:cubicBezTo>
                    <a:pt x="14909" y="14077"/>
                    <a:pt x="14893" y="14060"/>
                    <a:pt x="14893" y="14043"/>
                  </a:cubicBezTo>
                  <a:cubicBezTo>
                    <a:pt x="14909" y="14060"/>
                    <a:pt x="14924" y="14077"/>
                    <a:pt x="14940" y="14094"/>
                  </a:cubicBezTo>
                  <a:cubicBezTo>
                    <a:pt x="15002" y="14164"/>
                    <a:pt x="14986" y="14146"/>
                    <a:pt x="14955" y="14112"/>
                  </a:cubicBezTo>
                  <a:cubicBezTo>
                    <a:pt x="15002" y="14164"/>
                    <a:pt x="15033" y="14216"/>
                    <a:pt x="15064" y="14267"/>
                  </a:cubicBezTo>
                  <a:cubicBezTo>
                    <a:pt x="15172" y="14423"/>
                    <a:pt x="15296" y="14579"/>
                    <a:pt x="15405" y="14734"/>
                  </a:cubicBezTo>
                  <a:cubicBezTo>
                    <a:pt x="15621" y="15046"/>
                    <a:pt x="15838" y="15374"/>
                    <a:pt x="16040" y="15686"/>
                  </a:cubicBezTo>
                  <a:cubicBezTo>
                    <a:pt x="16412" y="16291"/>
                    <a:pt x="16753" y="16931"/>
                    <a:pt x="17032" y="17605"/>
                  </a:cubicBezTo>
                  <a:cubicBezTo>
                    <a:pt x="14800" y="17692"/>
                    <a:pt x="12553" y="17778"/>
                    <a:pt x="10322" y="17847"/>
                  </a:cubicBezTo>
                  <a:cubicBezTo>
                    <a:pt x="9176" y="17882"/>
                    <a:pt x="8029" y="17934"/>
                    <a:pt x="6882" y="17968"/>
                  </a:cubicBezTo>
                  <a:cubicBezTo>
                    <a:pt x="6309" y="17986"/>
                    <a:pt x="5751" y="18003"/>
                    <a:pt x="5178" y="18020"/>
                  </a:cubicBezTo>
                  <a:cubicBezTo>
                    <a:pt x="5984" y="14613"/>
                    <a:pt x="6712" y="11172"/>
                    <a:pt x="7347" y="769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8C672F58-7987-6D44-ACA4-07B69890834E}"/>
                </a:ext>
              </a:extLst>
            </p:cNvPr>
            <p:cNvSpPr/>
            <p:nvPr/>
          </p:nvSpPr>
          <p:spPr>
            <a:xfrm>
              <a:off x="60553599" y="7899399"/>
              <a:ext cx="1466495" cy="1640642"/>
            </a:xfrm>
            <a:custGeom>
              <a:avLst/>
              <a:gdLst/>
              <a:ahLst/>
              <a:cxnLst>
                <a:cxn ang="0">
                  <a:pos x="wd2" y="hd2"/>
                </a:cxn>
                <a:cxn ang="5400000">
                  <a:pos x="wd2" y="hd2"/>
                </a:cxn>
                <a:cxn ang="10800000">
                  <a:pos x="wd2" y="hd2"/>
                </a:cxn>
                <a:cxn ang="16200000">
                  <a:pos x="wd2" y="hd2"/>
                </a:cxn>
              </a:cxnLst>
              <a:rect l="0" t="0" r="r" b="b"/>
              <a:pathLst>
                <a:path w="21520" h="21382" extrusionOk="0">
                  <a:moveTo>
                    <a:pt x="21222" y="2809"/>
                  </a:moveTo>
                  <a:cubicBezTo>
                    <a:pt x="20905" y="2329"/>
                    <a:pt x="20458" y="1915"/>
                    <a:pt x="19992" y="1534"/>
                  </a:cubicBezTo>
                  <a:cubicBezTo>
                    <a:pt x="19582" y="1187"/>
                    <a:pt x="19135" y="889"/>
                    <a:pt x="18650" y="624"/>
                  </a:cubicBezTo>
                  <a:cubicBezTo>
                    <a:pt x="18221" y="392"/>
                    <a:pt x="17662" y="78"/>
                    <a:pt x="17159" y="45"/>
                  </a:cubicBezTo>
                  <a:cubicBezTo>
                    <a:pt x="14848" y="-121"/>
                    <a:pt x="12574" y="193"/>
                    <a:pt x="10338" y="723"/>
                  </a:cubicBezTo>
                  <a:cubicBezTo>
                    <a:pt x="8213" y="1236"/>
                    <a:pt x="6145" y="1898"/>
                    <a:pt x="4020" y="2378"/>
                  </a:cubicBezTo>
                  <a:cubicBezTo>
                    <a:pt x="2827" y="2660"/>
                    <a:pt x="1597" y="2875"/>
                    <a:pt x="367" y="2974"/>
                  </a:cubicBezTo>
                  <a:cubicBezTo>
                    <a:pt x="-80" y="3007"/>
                    <a:pt x="-24" y="3504"/>
                    <a:pt x="50" y="3752"/>
                  </a:cubicBezTo>
                  <a:cubicBezTo>
                    <a:pt x="162" y="4000"/>
                    <a:pt x="311" y="4232"/>
                    <a:pt x="498" y="4447"/>
                  </a:cubicBezTo>
                  <a:cubicBezTo>
                    <a:pt x="610" y="4613"/>
                    <a:pt x="740" y="4762"/>
                    <a:pt x="889" y="4911"/>
                  </a:cubicBezTo>
                  <a:cubicBezTo>
                    <a:pt x="3480" y="8436"/>
                    <a:pt x="6070" y="11962"/>
                    <a:pt x="8661" y="15487"/>
                  </a:cubicBezTo>
                  <a:cubicBezTo>
                    <a:pt x="9425" y="16530"/>
                    <a:pt x="10189" y="17556"/>
                    <a:pt x="10953" y="18599"/>
                  </a:cubicBezTo>
                  <a:cubicBezTo>
                    <a:pt x="11605" y="19493"/>
                    <a:pt x="12518" y="20238"/>
                    <a:pt x="13525" y="20784"/>
                  </a:cubicBezTo>
                  <a:cubicBezTo>
                    <a:pt x="13916" y="20999"/>
                    <a:pt x="14308" y="21181"/>
                    <a:pt x="14755" y="21297"/>
                  </a:cubicBezTo>
                  <a:cubicBezTo>
                    <a:pt x="14997" y="21363"/>
                    <a:pt x="15538" y="21479"/>
                    <a:pt x="15724" y="21231"/>
                  </a:cubicBezTo>
                  <a:cubicBezTo>
                    <a:pt x="17327" y="19129"/>
                    <a:pt x="17308" y="16447"/>
                    <a:pt x="17998" y="14080"/>
                  </a:cubicBezTo>
                  <a:cubicBezTo>
                    <a:pt x="18184" y="13435"/>
                    <a:pt x="18408" y="12789"/>
                    <a:pt x="18650" y="12160"/>
                  </a:cubicBezTo>
                  <a:cubicBezTo>
                    <a:pt x="19731" y="9363"/>
                    <a:pt x="21129" y="6599"/>
                    <a:pt x="21520" y="3620"/>
                  </a:cubicBezTo>
                  <a:cubicBezTo>
                    <a:pt x="21501" y="3504"/>
                    <a:pt x="21464" y="3371"/>
                    <a:pt x="21445" y="3256"/>
                  </a:cubicBezTo>
                  <a:cubicBezTo>
                    <a:pt x="21390" y="3107"/>
                    <a:pt x="21315" y="2958"/>
                    <a:pt x="21222" y="2809"/>
                  </a:cubicBezTo>
                  <a:close/>
                  <a:moveTo>
                    <a:pt x="15184" y="4745"/>
                  </a:moveTo>
                  <a:cubicBezTo>
                    <a:pt x="14606" y="6251"/>
                    <a:pt x="13935" y="7741"/>
                    <a:pt x="13376" y="9264"/>
                  </a:cubicBezTo>
                  <a:cubicBezTo>
                    <a:pt x="13096" y="10009"/>
                    <a:pt x="12854" y="10753"/>
                    <a:pt x="12649" y="11515"/>
                  </a:cubicBezTo>
                  <a:cubicBezTo>
                    <a:pt x="12463" y="12243"/>
                    <a:pt x="12332" y="12988"/>
                    <a:pt x="12183" y="13716"/>
                  </a:cubicBezTo>
                  <a:cubicBezTo>
                    <a:pt x="12090" y="14196"/>
                    <a:pt x="11978" y="14676"/>
                    <a:pt x="11866" y="15156"/>
                  </a:cubicBezTo>
                  <a:cubicBezTo>
                    <a:pt x="10375" y="13120"/>
                    <a:pt x="8884" y="11101"/>
                    <a:pt x="7393" y="9065"/>
                  </a:cubicBezTo>
                  <a:cubicBezTo>
                    <a:pt x="6853" y="8337"/>
                    <a:pt x="6312" y="7592"/>
                    <a:pt x="5772" y="6864"/>
                  </a:cubicBezTo>
                  <a:cubicBezTo>
                    <a:pt x="9015" y="6450"/>
                    <a:pt x="12071" y="5325"/>
                    <a:pt x="15239" y="4613"/>
                  </a:cubicBezTo>
                  <a:cubicBezTo>
                    <a:pt x="15202" y="4662"/>
                    <a:pt x="15202" y="4696"/>
                    <a:pt x="15184" y="474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03F39B9F-8407-514D-8088-4811277DB518}"/>
                </a:ext>
              </a:extLst>
            </p:cNvPr>
            <p:cNvSpPr/>
            <p:nvPr/>
          </p:nvSpPr>
          <p:spPr>
            <a:xfrm>
              <a:off x="58445400" y="7594600"/>
              <a:ext cx="1692836" cy="1832317"/>
            </a:xfrm>
            <a:custGeom>
              <a:avLst/>
              <a:gdLst/>
              <a:ahLst/>
              <a:cxnLst>
                <a:cxn ang="0">
                  <a:pos x="wd2" y="hd2"/>
                </a:cxn>
                <a:cxn ang="5400000">
                  <a:pos x="wd2" y="hd2"/>
                </a:cxn>
                <a:cxn ang="10800000">
                  <a:pos x="wd2" y="hd2"/>
                </a:cxn>
                <a:cxn ang="16200000">
                  <a:pos x="wd2" y="hd2"/>
                </a:cxn>
              </a:cxnLst>
              <a:rect l="0" t="0" r="r" b="b"/>
              <a:pathLst>
                <a:path w="21470" h="21537" extrusionOk="0">
                  <a:moveTo>
                    <a:pt x="20903" y="1078"/>
                  </a:moveTo>
                  <a:cubicBezTo>
                    <a:pt x="20887" y="1048"/>
                    <a:pt x="20854" y="1018"/>
                    <a:pt x="20822" y="1003"/>
                  </a:cubicBezTo>
                  <a:cubicBezTo>
                    <a:pt x="20661" y="854"/>
                    <a:pt x="20468" y="660"/>
                    <a:pt x="20275" y="540"/>
                  </a:cubicBezTo>
                  <a:cubicBezTo>
                    <a:pt x="19453" y="33"/>
                    <a:pt x="18519" y="-42"/>
                    <a:pt x="17569" y="18"/>
                  </a:cubicBezTo>
                  <a:cubicBezTo>
                    <a:pt x="17150" y="48"/>
                    <a:pt x="16731" y="152"/>
                    <a:pt x="16312" y="227"/>
                  </a:cubicBezTo>
                  <a:cubicBezTo>
                    <a:pt x="15829" y="316"/>
                    <a:pt x="15346" y="406"/>
                    <a:pt x="14863" y="495"/>
                  </a:cubicBezTo>
                  <a:cubicBezTo>
                    <a:pt x="12946" y="839"/>
                    <a:pt x="11029" y="1197"/>
                    <a:pt x="9112" y="1540"/>
                  </a:cubicBezTo>
                  <a:cubicBezTo>
                    <a:pt x="6954" y="1928"/>
                    <a:pt x="4779" y="2331"/>
                    <a:pt x="2621" y="2720"/>
                  </a:cubicBezTo>
                  <a:cubicBezTo>
                    <a:pt x="1896" y="2854"/>
                    <a:pt x="1187" y="3138"/>
                    <a:pt x="688" y="3660"/>
                  </a:cubicBezTo>
                  <a:cubicBezTo>
                    <a:pt x="285" y="4078"/>
                    <a:pt x="-69" y="4765"/>
                    <a:pt x="12" y="5362"/>
                  </a:cubicBezTo>
                  <a:cubicBezTo>
                    <a:pt x="44" y="5556"/>
                    <a:pt x="92" y="5735"/>
                    <a:pt x="156" y="5914"/>
                  </a:cubicBezTo>
                  <a:cubicBezTo>
                    <a:pt x="140" y="5959"/>
                    <a:pt x="124" y="5989"/>
                    <a:pt x="124" y="6033"/>
                  </a:cubicBezTo>
                  <a:cubicBezTo>
                    <a:pt x="108" y="6228"/>
                    <a:pt x="92" y="6437"/>
                    <a:pt x="76" y="6631"/>
                  </a:cubicBezTo>
                  <a:cubicBezTo>
                    <a:pt x="108" y="7049"/>
                    <a:pt x="269" y="7422"/>
                    <a:pt x="543" y="7750"/>
                  </a:cubicBezTo>
                  <a:cubicBezTo>
                    <a:pt x="2701" y="11124"/>
                    <a:pt x="4844" y="14482"/>
                    <a:pt x="7002" y="17856"/>
                  </a:cubicBezTo>
                  <a:cubicBezTo>
                    <a:pt x="7614" y="18811"/>
                    <a:pt x="8226" y="19767"/>
                    <a:pt x="8822" y="20707"/>
                  </a:cubicBezTo>
                  <a:cubicBezTo>
                    <a:pt x="9112" y="21021"/>
                    <a:pt x="9467" y="21259"/>
                    <a:pt x="9885" y="21394"/>
                  </a:cubicBezTo>
                  <a:cubicBezTo>
                    <a:pt x="10224" y="21513"/>
                    <a:pt x="10562" y="21558"/>
                    <a:pt x="10916" y="21528"/>
                  </a:cubicBezTo>
                  <a:cubicBezTo>
                    <a:pt x="11818" y="21513"/>
                    <a:pt x="12575" y="21170"/>
                    <a:pt x="13203" y="20573"/>
                  </a:cubicBezTo>
                  <a:cubicBezTo>
                    <a:pt x="14379" y="19438"/>
                    <a:pt x="14991" y="17975"/>
                    <a:pt x="15507" y="16513"/>
                  </a:cubicBezTo>
                  <a:cubicBezTo>
                    <a:pt x="15926" y="15348"/>
                    <a:pt x="16344" y="14184"/>
                    <a:pt x="16811" y="13034"/>
                  </a:cubicBezTo>
                  <a:cubicBezTo>
                    <a:pt x="17424" y="11527"/>
                    <a:pt x="18084" y="10019"/>
                    <a:pt x="18777" y="8541"/>
                  </a:cubicBezTo>
                  <a:cubicBezTo>
                    <a:pt x="19147" y="7735"/>
                    <a:pt x="19550" y="6944"/>
                    <a:pt x="19952" y="6168"/>
                  </a:cubicBezTo>
                  <a:cubicBezTo>
                    <a:pt x="20146" y="5780"/>
                    <a:pt x="20339" y="5407"/>
                    <a:pt x="20548" y="5018"/>
                  </a:cubicBezTo>
                  <a:cubicBezTo>
                    <a:pt x="20838" y="4466"/>
                    <a:pt x="21144" y="3929"/>
                    <a:pt x="21354" y="3347"/>
                  </a:cubicBezTo>
                  <a:cubicBezTo>
                    <a:pt x="21531" y="2824"/>
                    <a:pt x="21499" y="2257"/>
                    <a:pt x="21306" y="1749"/>
                  </a:cubicBezTo>
                  <a:cubicBezTo>
                    <a:pt x="21225" y="1525"/>
                    <a:pt x="21048" y="1257"/>
                    <a:pt x="20903" y="1078"/>
                  </a:cubicBezTo>
                  <a:close/>
                  <a:moveTo>
                    <a:pt x="13445" y="7705"/>
                  </a:moveTo>
                  <a:cubicBezTo>
                    <a:pt x="12527" y="9691"/>
                    <a:pt x="11689" y="11706"/>
                    <a:pt x="10916" y="13751"/>
                  </a:cubicBezTo>
                  <a:cubicBezTo>
                    <a:pt x="10900" y="13781"/>
                    <a:pt x="10900" y="13811"/>
                    <a:pt x="10884" y="13841"/>
                  </a:cubicBezTo>
                  <a:cubicBezTo>
                    <a:pt x="9579" y="11781"/>
                    <a:pt x="8258" y="9735"/>
                    <a:pt x="6954" y="7675"/>
                  </a:cubicBezTo>
                  <a:cubicBezTo>
                    <a:pt x="6744" y="7347"/>
                    <a:pt x="6535" y="7019"/>
                    <a:pt x="6326" y="6690"/>
                  </a:cubicBezTo>
                  <a:cubicBezTo>
                    <a:pt x="9112" y="6183"/>
                    <a:pt x="11883" y="5675"/>
                    <a:pt x="14669" y="5168"/>
                  </a:cubicBezTo>
                  <a:cubicBezTo>
                    <a:pt x="14250" y="6004"/>
                    <a:pt x="13848" y="6854"/>
                    <a:pt x="13445" y="770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69798EC1-D9EA-744C-B0B4-DAD7B84A1648}"/>
                </a:ext>
              </a:extLst>
            </p:cNvPr>
            <p:cNvSpPr/>
            <p:nvPr/>
          </p:nvSpPr>
          <p:spPr>
            <a:xfrm>
              <a:off x="61112400" y="9702799"/>
              <a:ext cx="1816046" cy="1767079"/>
            </a:xfrm>
            <a:custGeom>
              <a:avLst/>
              <a:gdLst/>
              <a:ahLst/>
              <a:cxnLst>
                <a:cxn ang="0">
                  <a:pos x="wd2" y="hd2"/>
                </a:cxn>
                <a:cxn ang="5400000">
                  <a:pos x="wd2" y="hd2"/>
                </a:cxn>
                <a:cxn ang="10800000">
                  <a:pos x="wd2" y="hd2"/>
                </a:cxn>
                <a:cxn ang="16200000">
                  <a:pos x="wd2" y="hd2"/>
                </a:cxn>
              </a:cxnLst>
              <a:rect l="0" t="0" r="r" b="b"/>
              <a:pathLst>
                <a:path w="21420" h="21513" extrusionOk="0">
                  <a:moveTo>
                    <a:pt x="10357" y="969"/>
                  </a:moveTo>
                  <a:cubicBezTo>
                    <a:pt x="10147" y="691"/>
                    <a:pt x="9892" y="490"/>
                    <a:pt x="9593" y="336"/>
                  </a:cubicBezTo>
                  <a:cubicBezTo>
                    <a:pt x="9323" y="150"/>
                    <a:pt x="9038" y="42"/>
                    <a:pt x="8709" y="11"/>
                  </a:cubicBezTo>
                  <a:cubicBezTo>
                    <a:pt x="8125" y="-51"/>
                    <a:pt x="7406" y="150"/>
                    <a:pt x="7001" y="598"/>
                  </a:cubicBezTo>
                  <a:cubicBezTo>
                    <a:pt x="6777" y="846"/>
                    <a:pt x="6597" y="1124"/>
                    <a:pt x="6477" y="1449"/>
                  </a:cubicBezTo>
                  <a:cubicBezTo>
                    <a:pt x="6402" y="1480"/>
                    <a:pt x="6312" y="1511"/>
                    <a:pt x="6237" y="1557"/>
                  </a:cubicBezTo>
                  <a:cubicBezTo>
                    <a:pt x="6072" y="1681"/>
                    <a:pt x="5908" y="1804"/>
                    <a:pt x="5728" y="1928"/>
                  </a:cubicBezTo>
                  <a:cubicBezTo>
                    <a:pt x="5428" y="2237"/>
                    <a:pt x="5234" y="2593"/>
                    <a:pt x="5129" y="3026"/>
                  </a:cubicBezTo>
                  <a:cubicBezTo>
                    <a:pt x="3811" y="6907"/>
                    <a:pt x="2507" y="10772"/>
                    <a:pt x="1189" y="14653"/>
                  </a:cubicBezTo>
                  <a:cubicBezTo>
                    <a:pt x="815" y="15735"/>
                    <a:pt x="455" y="16833"/>
                    <a:pt x="81" y="17915"/>
                  </a:cubicBezTo>
                  <a:cubicBezTo>
                    <a:pt x="-24" y="18364"/>
                    <a:pt x="-24" y="18812"/>
                    <a:pt x="66" y="19261"/>
                  </a:cubicBezTo>
                  <a:cubicBezTo>
                    <a:pt x="171" y="19740"/>
                    <a:pt x="380" y="20173"/>
                    <a:pt x="695" y="20544"/>
                  </a:cubicBezTo>
                  <a:cubicBezTo>
                    <a:pt x="980" y="20900"/>
                    <a:pt x="1339" y="21162"/>
                    <a:pt x="1744" y="21333"/>
                  </a:cubicBezTo>
                  <a:cubicBezTo>
                    <a:pt x="2133" y="21503"/>
                    <a:pt x="2537" y="21549"/>
                    <a:pt x="2957" y="21487"/>
                  </a:cubicBezTo>
                  <a:cubicBezTo>
                    <a:pt x="4889" y="20931"/>
                    <a:pt x="6896" y="20730"/>
                    <a:pt x="8889" y="20668"/>
                  </a:cubicBezTo>
                  <a:cubicBezTo>
                    <a:pt x="10851" y="20637"/>
                    <a:pt x="12798" y="20714"/>
                    <a:pt x="14760" y="20714"/>
                  </a:cubicBezTo>
                  <a:cubicBezTo>
                    <a:pt x="15959" y="20714"/>
                    <a:pt x="17172" y="20699"/>
                    <a:pt x="18370" y="20606"/>
                  </a:cubicBezTo>
                  <a:cubicBezTo>
                    <a:pt x="18580" y="20590"/>
                    <a:pt x="18790" y="20590"/>
                    <a:pt x="19000" y="20544"/>
                  </a:cubicBezTo>
                  <a:cubicBezTo>
                    <a:pt x="19269" y="20498"/>
                    <a:pt x="19554" y="20405"/>
                    <a:pt x="19808" y="20281"/>
                  </a:cubicBezTo>
                  <a:cubicBezTo>
                    <a:pt x="19853" y="20250"/>
                    <a:pt x="19913" y="20235"/>
                    <a:pt x="19958" y="20204"/>
                  </a:cubicBezTo>
                  <a:cubicBezTo>
                    <a:pt x="20153" y="20080"/>
                    <a:pt x="20378" y="19926"/>
                    <a:pt x="20542" y="19755"/>
                  </a:cubicBezTo>
                  <a:cubicBezTo>
                    <a:pt x="21381" y="18905"/>
                    <a:pt x="21576" y="17622"/>
                    <a:pt x="21306" y="16478"/>
                  </a:cubicBezTo>
                  <a:cubicBezTo>
                    <a:pt x="21067" y="15380"/>
                    <a:pt x="20423" y="14390"/>
                    <a:pt x="19883" y="13432"/>
                  </a:cubicBezTo>
                  <a:cubicBezTo>
                    <a:pt x="19404" y="12597"/>
                    <a:pt x="18910" y="11777"/>
                    <a:pt x="18385" y="10973"/>
                  </a:cubicBezTo>
                  <a:cubicBezTo>
                    <a:pt x="17232" y="9164"/>
                    <a:pt x="16019" y="7417"/>
                    <a:pt x="14686" y="5763"/>
                  </a:cubicBezTo>
                  <a:cubicBezTo>
                    <a:pt x="13337" y="4077"/>
                    <a:pt x="11884" y="2485"/>
                    <a:pt x="10357" y="969"/>
                  </a:cubicBezTo>
                  <a:close/>
                  <a:moveTo>
                    <a:pt x="14461" y="13432"/>
                  </a:moveTo>
                  <a:cubicBezTo>
                    <a:pt x="14880" y="14081"/>
                    <a:pt x="15270" y="14746"/>
                    <a:pt x="15659" y="15411"/>
                  </a:cubicBezTo>
                  <a:cubicBezTo>
                    <a:pt x="15674" y="15426"/>
                    <a:pt x="15674" y="15442"/>
                    <a:pt x="15689" y="15457"/>
                  </a:cubicBezTo>
                  <a:cubicBezTo>
                    <a:pt x="15674" y="15457"/>
                    <a:pt x="15659" y="15457"/>
                    <a:pt x="15644" y="15457"/>
                  </a:cubicBezTo>
                  <a:cubicBezTo>
                    <a:pt x="12469" y="15503"/>
                    <a:pt x="9278" y="15272"/>
                    <a:pt x="6117" y="15519"/>
                  </a:cubicBezTo>
                  <a:cubicBezTo>
                    <a:pt x="6941" y="13076"/>
                    <a:pt x="7765" y="10648"/>
                    <a:pt x="8604" y="8206"/>
                  </a:cubicBezTo>
                  <a:cubicBezTo>
                    <a:pt x="8784" y="7664"/>
                    <a:pt x="8978" y="7108"/>
                    <a:pt x="9158" y="6567"/>
                  </a:cubicBezTo>
                  <a:cubicBezTo>
                    <a:pt x="10581" y="8128"/>
                    <a:pt x="11929" y="9783"/>
                    <a:pt x="13158" y="11514"/>
                  </a:cubicBezTo>
                  <a:cubicBezTo>
                    <a:pt x="13607" y="12133"/>
                    <a:pt x="14041" y="12782"/>
                    <a:pt x="14461" y="13432"/>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7403188" y="1239200"/>
            <a:ext cx="4255412" cy="2852737"/>
          </a:xfrm>
        </p:spPr>
        <p:txBody>
          <a:bodyPr anchor="b"/>
          <a:lstStyle>
            <a:lvl1pPr>
              <a:defRPr sz="6000">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7403188" y="4118925"/>
            <a:ext cx="425541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2728666" y="6356350"/>
            <a:ext cx="1095375" cy="365125"/>
          </a:xfrm>
        </p:spPr>
        <p:txBody>
          <a:bodyPr/>
          <a:lstStyle>
            <a:lvl1pPr>
              <a:defRPr>
                <a:solidFill>
                  <a:schemeClr val="bg1"/>
                </a:solidFill>
              </a:defRPr>
            </a:lvl1pPr>
          </a:lstStyle>
          <a:p>
            <a:r>
              <a:rPr lang="en-US"/>
              <a:t>Date</a:t>
            </a:r>
            <a:endParaRPr lang="en-US">
              <a:solidFill>
                <a:schemeClr val="bg1"/>
              </a:solidFill>
            </a:endParaRP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5722208" y="6356350"/>
            <a:ext cx="4114800" cy="365125"/>
          </a:xfrm>
        </p:spPr>
        <p:txBody>
          <a:bodyPr/>
          <a:lstStyle>
            <a:lvl1pPr>
              <a:defRPr>
                <a:solidFill>
                  <a:schemeClr val="bg1"/>
                </a:solidFill>
              </a:defRPr>
            </a:lvl1pPr>
          </a:lstStyle>
          <a:p>
            <a:r>
              <a:rPr lang="en-US"/>
              <a:t>Your Footer Here</a:t>
            </a:r>
            <a:endParaRPr lang="en-US">
              <a:solidFill>
                <a:schemeClr val="bg1"/>
              </a:solidFill>
            </a:endParaRP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10001250" y="6356350"/>
            <a:ext cx="1352550" cy="365125"/>
          </a:xfrm>
        </p:spPr>
        <p:txBody>
          <a:bodyPr/>
          <a:lstStyle>
            <a:lvl1pPr>
              <a:defRPr>
                <a:solidFill>
                  <a:schemeClr val="bg1"/>
                </a:solidFill>
              </a:defRPr>
            </a:lvl1pPr>
          </a:lstStyle>
          <a:p>
            <a:fld id="{672B7600-67E3-4D97-B453-880E2742B982}" type="slidenum">
              <a:rPr lang="en-US" smtClean="0"/>
              <a:pPr/>
              <a:t>‹#›</a:t>
            </a:fld>
            <a:endParaRPr lang="en-US" dirty="0"/>
          </a:p>
        </p:txBody>
      </p:sp>
    </p:spTree>
    <p:extLst>
      <p:ext uri="{BB962C8B-B14F-4D97-AF65-F5344CB8AC3E}">
        <p14:creationId xmlns:p14="http://schemas.microsoft.com/office/powerpoint/2010/main" val="4038889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5"/>
        </a:solidFill>
        <a:effectLst/>
      </p:bgPr>
    </p:bg>
    <p:spTree>
      <p:nvGrpSpPr>
        <p:cNvPr id="1" name=""/>
        <p:cNvGrpSpPr/>
        <p:nvPr/>
      </p:nvGrpSpPr>
      <p:grpSpPr>
        <a:xfrm>
          <a:off x="0" y="0"/>
          <a:ext cx="0" cy="0"/>
          <a:chOff x="0" y="0"/>
          <a:chExt cx="0" cy="0"/>
        </a:xfrm>
      </p:grpSpPr>
      <p:sp>
        <p:nvSpPr>
          <p:cNvPr id="36" name="Freeform 35">
            <a:extLst>
              <a:ext uri="{FF2B5EF4-FFF2-40B4-BE49-F238E27FC236}">
                <a16:creationId xmlns:a16="http://schemas.microsoft.com/office/drawing/2014/main" id="{F15618FD-4B09-4647-A0B6-DC979B4628F0}"/>
              </a:ext>
            </a:extLst>
          </p:cNvPr>
          <p:cNvSpPr/>
          <p:nvPr userDrawn="1"/>
        </p:nvSpPr>
        <p:spPr>
          <a:xfrm>
            <a:off x="8713305" y="0"/>
            <a:ext cx="2740989" cy="2592443"/>
          </a:xfrm>
          <a:custGeom>
            <a:avLst/>
            <a:gdLst>
              <a:gd name="connsiteX0" fmla="*/ 294771 w 2740989"/>
              <a:gd name="connsiteY0" fmla="*/ 0 h 2592443"/>
              <a:gd name="connsiteX1" fmla="*/ 2517448 w 2740989"/>
              <a:gd name="connsiteY1" fmla="*/ 0 h 2592443"/>
              <a:gd name="connsiteX2" fmla="*/ 2475974 w 2740989"/>
              <a:gd name="connsiteY2" fmla="*/ 148274 h 2592443"/>
              <a:gd name="connsiteX3" fmla="*/ 2406946 w 2740989"/>
              <a:gd name="connsiteY3" fmla="*/ 399008 h 2592443"/>
              <a:gd name="connsiteX4" fmla="*/ 2738941 w 2740989"/>
              <a:gd name="connsiteY4" fmla="*/ 2394847 h 2592443"/>
              <a:gd name="connsiteX5" fmla="*/ 2447619 w 2740989"/>
              <a:gd name="connsiteY5" fmla="*/ 2462969 h 2592443"/>
              <a:gd name="connsiteX6" fmla="*/ 1661462 w 2740989"/>
              <a:gd name="connsiteY6" fmla="*/ 2543923 h 2592443"/>
              <a:gd name="connsiteX7" fmla="*/ 841385 w 2740989"/>
              <a:gd name="connsiteY7" fmla="*/ 2590115 h 2592443"/>
              <a:gd name="connsiteX8" fmla="*/ 461963 w 2740989"/>
              <a:gd name="connsiteY8" fmla="*/ 2575418 h 2592443"/>
              <a:gd name="connsiteX9" fmla="*/ 272104 w 2740989"/>
              <a:gd name="connsiteY9" fmla="*/ 2334191 h 2592443"/>
              <a:gd name="connsiteX10" fmla="*/ 204413 w 2740989"/>
              <a:gd name="connsiteY10" fmla="*/ 329019 h 2592443"/>
              <a:gd name="connsiteX11" fmla="*/ 274990 w 2740989"/>
              <a:gd name="connsiteY11" fmla="*/ 77282 h 25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0989" h="2592443">
                <a:moveTo>
                  <a:pt x="294771" y="0"/>
                </a:moveTo>
                <a:lnTo>
                  <a:pt x="2517448" y="0"/>
                </a:lnTo>
                <a:lnTo>
                  <a:pt x="2475974" y="148274"/>
                </a:lnTo>
                <a:cubicBezTo>
                  <a:pt x="2452373" y="231906"/>
                  <a:pt x="2428971" y="315488"/>
                  <a:pt x="2406946" y="399008"/>
                </a:cubicBezTo>
                <a:cubicBezTo>
                  <a:pt x="2230743" y="1063665"/>
                  <a:pt x="2142642" y="1741388"/>
                  <a:pt x="2738941" y="2394847"/>
                </a:cubicBezTo>
                <a:cubicBezTo>
                  <a:pt x="2766106" y="2424242"/>
                  <a:pt x="2515311" y="2452005"/>
                  <a:pt x="2447619" y="2462969"/>
                </a:cubicBezTo>
                <a:cubicBezTo>
                  <a:pt x="2203579" y="2499830"/>
                  <a:pt x="1925766" y="2521993"/>
                  <a:pt x="1661462" y="2543923"/>
                </a:cubicBezTo>
                <a:cubicBezTo>
                  <a:pt x="1403913" y="2564220"/>
                  <a:pt x="1112591" y="2582650"/>
                  <a:pt x="841385" y="2590115"/>
                </a:cubicBezTo>
                <a:cubicBezTo>
                  <a:pt x="814368" y="2590115"/>
                  <a:pt x="488980" y="2601080"/>
                  <a:pt x="461963" y="2575418"/>
                </a:cubicBezTo>
                <a:cubicBezTo>
                  <a:pt x="394125" y="2494231"/>
                  <a:pt x="326433" y="2415144"/>
                  <a:pt x="272104" y="2334191"/>
                </a:cubicBezTo>
                <a:cubicBezTo>
                  <a:pt x="-168402" y="1671399"/>
                  <a:pt x="14701" y="995543"/>
                  <a:pt x="204413" y="329019"/>
                </a:cubicBezTo>
                <a:cubicBezTo>
                  <a:pt x="228127" y="245266"/>
                  <a:pt x="252054" y="161338"/>
                  <a:pt x="274990" y="77282"/>
                </a:cubicBezTo>
                <a:close/>
              </a:path>
            </a:pathLst>
          </a:custGeom>
          <a:solidFill>
            <a:schemeClr val="bg1">
              <a:lumMod val="95000"/>
            </a:schemeClr>
          </a:solidFill>
          <a:ln w="12700">
            <a:noFill/>
            <a:miter lim="400000"/>
          </a:ln>
        </p:spPr>
        <p:txBody>
          <a:bodyPr wrap="square" lIns="38100" tIns="38100" rIns="38100" bIns="38100" anchor="ctr">
            <a:noAutofit/>
          </a:bodyPr>
          <a:lstStyle/>
          <a:p>
            <a:pPr>
              <a:defRPr sz="3000">
                <a:solidFill>
                  <a:srgbClr val="FFFFFF"/>
                </a:solidFill>
              </a:defRPr>
            </a:pPr>
            <a:endParaRPr dirty="0"/>
          </a:p>
        </p:txBody>
      </p:sp>
      <p:sp>
        <p:nvSpPr>
          <p:cNvPr id="35" name="Freeform 34">
            <a:extLst>
              <a:ext uri="{FF2B5EF4-FFF2-40B4-BE49-F238E27FC236}">
                <a16:creationId xmlns:a16="http://schemas.microsoft.com/office/drawing/2014/main" id="{1E5A81D9-8A76-7549-A79C-3C657AC02C26}"/>
              </a:ext>
            </a:extLst>
          </p:cNvPr>
          <p:cNvSpPr>
            <a:spLocks noGrp="1"/>
          </p:cNvSpPr>
          <p:nvPr>
            <p:ph type="pic" sz="quarter" idx="17"/>
          </p:nvPr>
        </p:nvSpPr>
        <p:spPr>
          <a:xfrm>
            <a:off x="8713305" y="0"/>
            <a:ext cx="2740989" cy="2592443"/>
          </a:xfrm>
          <a:custGeom>
            <a:avLst/>
            <a:gdLst>
              <a:gd name="connsiteX0" fmla="*/ 294771 w 2740989"/>
              <a:gd name="connsiteY0" fmla="*/ 0 h 2592443"/>
              <a:gd name="connsiteX1" fmla="*/ 2517448 w 2740989"/>
              <a:gd name="connsiteY1" fmla="*/ 0 h 2592443"/>
              <a:gd name="connsiteX2" fmla="*/ 2475974 w 2740989"/>
              <a:gd name="connsiteY2" fmla="*/ 148274 h 2592443"/>
              <a:gd name="connsiteX3" fmla="*/ 2406946 w 2740989"/>
              <a:gd name="connsiteY3" fmla="*/ 399008 h 2592443"/>
              <a:gd name="connsiteX4" fmla="*/ 2738941 w 2740989"/>
              <a:gd name="connsiteY4" fmla="*/ 2394847 h 2592443"/>
              <a:gd name="connsiteX5" fmla="*/ 2447619 w 2740989"/>
              <a:gd name="connsiteY5" fmla="*/ 2462969 h 2592443"/>
              <a:gd name="connsiteX6" fmla="*/ 1661462 w 2740989"/>
              <a:gd name="connsiteY6" fmla="*/ 2543923 h 2592443"/>
              <a:gd name="connsiteX7" fmla="*/ 841385 w 2740989"/>
              <a:gd name="connsiteY7" fmla="*/ 2590115 h 2592443"/>
              <a:gd name="connsiteX8" fmla="*/ 461963 w 2740989"/>
              <a:gd name="connsiteY8" fmla="*/ 2575418 h 2592443"/>
              <a:gd name="connsiteX9" fmla="*/ 272104 w 2740989"/>
              <a:gd name="connsiteY9" fmla="*/ 2334191 h 2592443"/>
              <a:gd name="connsiteX10" fmla="*/ 204413 w 2740989"/>
              <a:gd name="connsiteY10" fmla="*/ 329019 h 2592443"/>
              <a:gd name="connsiteX11" fmla="*/ 274990 w 2740989"/>
              <a:gd name="connsiteY11" fmla="*/ 77282 h 25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0989" h="2592443">
                <a:moveTo>
                  <a:pt x="294771" y="0"/>
                </a:moveTo>
                <a:lnTo>
                  <a:pt x="2517448" y="0"/>
                </a:lnTo>
                <a:lnTo>
                  <a:pt x="2475974" y="148274"/>
                </a:lnTo>
                <a:cubicBezTo>
                  <a:pt x="2452373" y="231906"/>
                  <a:pt x="2428971" y="315488"/>
                  <a:pt x="2406946" y="399008"/>
                </a:cubicBezTo>
                <a:cubicBezTo>
                  <a:pt x="2230743" y="1063665"/>
                  <a:pt x="2142642" y="1741388"/>
                  <a:pt x="2738941" y="2394847"/>
                </a:cubicBezTo>
                <a:cubicBezTo>
                  <a:pt x="2766106" y="2424242"/>
                  <a:pt x="2515311" y="2452005"/>
                  <a:pt x="2447619" y="2462969"/>
                </a:cubicBezTo>
                <a:cubicBezTo>
                  <a:pt x="2203579" y="2499830"/>
                  <a:pt x="1925766" y="2521993"/>
                  <a:pt x="1661462" y="2543923"/>
                </a:cubicBezTo>
                <a:cubicBezTo>
                  <a:pt x="1403913" y="2564220"/>
                  <a:pt x="1112591" y="2582650"/>
                  <a:pt x="841385" y="2590115"/>
                </a:cubicBezTo>
                <a:cubicBezTo>
                  <a:pt x="814368" y="2590115"/>
                  <a:pt x="488980" y="2601080"/>
                  <a:pt x="461963" y="2575418"/>
                </a:cubicBezTo>
                <a:cubicBezTo>
                  <a:pt x="394125" y="2494231"/>
                  <a:pt x="326433" y="2415144"/>
                  <a:pt x="272104" y="2334191"/>
                </a:cubicBezTo>
                <a:cubicBezTo>
                  <a:pt x="-168402" y="1671399"/>
                  <a:pt x="14701" y="995543"/>
                  <a:pt x="204413" y="329019"/>
                </a:cubicBezTo>
                <a:cubicBezTo>
                  <a:pt x="228127" y="245266"/>
                  <a:pt x="252054" y="161338"/>
                  <a:pt x="274990" y="77282"/>
                </a:cubicBezTo>
                <a:close/>
              </a:path>
            </a:pathLst>
          </a:custGeom>
          <a:solidFill>
            <a:schemeClr val="bg1">
              <a:lumMod val="95000"/>
            </a:schemeClr>
          </a:solidFill>
        </p:spPr>
        <p:txBody>
          <a:bodyPr wrap="square" anchor="ctr">
            <a:noAutofit/>
          </a:bodyPr>
          <a:lstStyle>
            <a:lvl1pPr algn="ctr">
              <a:buNone/>
              <a:defRPr/>
            </a:lvl1pPr>
          </a:lstStyle>
          <a:p>
            <a:r>
              <a:rPr lang="en-US"/>
              <a:t>Click icon to add picture</a:t>
            </a:r>
          </a:p>
        </p:txBody>
      </p:sp>
      <p:grpSp>
        <p:nvGrpSpPr>
          <p:cNvPr id="19" name="Group 18">
            <a:extLst>
              <a:ext uri="{FF2B5EF4-FFF2-40B4-BE49-F238E27FC236}">
                <a16:creationId xmlns:a16="http://schemas.microsoft.com/office/drawing/2014/main" id="{CC250389-C667-A640-A929-A0FEF6E9F231}"/>
              </a:ext>
            </a:extLst>
          </p:cNvPr>
          <p:cNvGrpSpPr/>
          <p:nvPr userDrawn="1"/>
        </p:nvGrpSpPr>
        <p:grpSpPr>
          <a:xfrm>
            <a:off x="152400" y="0"/>
            <a:ext cx="7862749" cy="3873787"/>
            <a:chOff x="70180200" y="4660899"/>
            <a:chExt cx="7862749" cy="3873787"/>
          </a:xfrm>
          <a:solidFill>
            <a:schemeClr val="accent1"/>
          </a:solidFill>
        </p:grpSpPr>
        <p:sp>
          <p:nvSpPr>
            <p:cNvPr id="21" name="Shape">
              <a:extLst>
                <a:ext uri="{FF2B5EF4-FFF2-40B4-BE49-F238E27FC236}">
                  <a16:creationId xmlns:a16="http://schemas.microsoft.com/office/drawing/2014/main" id="{EF1EE7BB-A3E1-6E40-9086-8CE99D143FD1}"/>
                </a:ext>
              </a:extLst>
            </p:cNvPr>
            <p:cNvSpPr/>
            <p:nvPr/>
          </p:nvSpPr>
          <p:spPr>
            <a:xfrm>
              <a:off x="74028299" y="4660899"/>
              <a:ext cx="574421" cy="3469995"/>
            </a:xfrm>
            <a:custGeom>
              <a:avLst/>
              <a:gdLst/>
              <a:ahLst/>
              <a:cxnLst>
                <a:cxn ang="0">
                  <a:pos x="wd2" y="hd2"/>
                </a:cxn>
                <a:cxn ang="5400000">
                  <a:pos x="wd2" y="hd2"/>
                </a:cxn>
                <a:cxn ang="10800000">
                  <a:pos x="wd2" y="hd2"/>
                </a:cxn>
                <a:cxn ang="16200000">
                  <a:pos x="wd2" y="hd2"/>
                </a:cxn>
              </a:cxnLst>
              <a:rect l="0" t="0" r="r" b="b"/>
              <a:pathLst>
                <a:path w="20875" h="21563" extrusionOk="0">
                  <a:moveTo>
                    <a:pt x="3554" y="3204"/>
                  </a:moveTo>
                  <a:cubicBezTo>
                    <a:pt x="6277" y="6069"/>
                    <a:pt x="4892" y="8989"/>
                    <a:pt x="3600" y="11861"/>
                  </a:cubicBezTo>
                  <a:cubicBezTo>
                    <a:pt x="2308" y="14718"/>
                    <a:pt x="1061" y="17615"/>
                    <a:pt x="4061" y="20456"/>
                  </a:cubicBezTo>
                  <a:cubicBezTo>
                    <a:pt x="4431" y="20803"/>
                    <a:pt x="4892" y="21142"/>
                    <a:pt x="5354" y="21490"/>
                  </a:cubicBezTo>
                  <a:cubicBezTo>
                    <a:pt x="5538" y="21600"/>
                    <a:pt x="7754" y="21553"/>
                    <a:pt x="7938" y="21553"/>
                  </a:cubicBezTo>
                  <a:cubicBezTo>
                    <a:pt x="9785" y="21521"/>
                    <a:pt x="11769" y="21442"/>
                    <a:pt x="13523" y="21355"/>
                  </a:cubicBezTo>
                  <a:cubicBezTo>
                    <a:pt x="15323" y="21261"/>
                    <a:pt x="17215" y="21166"/>
                    <a:pt x="18877" y="21008"/>
                  </a:cubicBezTo>
                  <a:cubicBezTo>
                    <a:pt x="19338" y="20961"/>
                    <a:pt x="21046" y="20842"/>
                    <a:pt x="20861" y="20716"/>
                  </a:cubicBezTo>
                  <a:cubicBezTo>
                    <a:pt x="16800" y="17915"/>
                    <a:pt x="17400" y="15010"/>
                    <a:pt x="18600" y="12161"/>
                  </a:cubicBezTo>
                  <a:cubicBezTo>
                    <a:pt x="19800" y="9297"/>
                    <a:pt x="21600" y="6416"/>
                    <a:pt x="19892" y="3543"/>
                  </a:cubicBezTo>
                  <a:cubicBezTo>
                    <a:pt x="19154" y="2352"/>
                    <a:pt x="17585" y="1176"/>
                    <a:pt x="16292" y="0"/>
                  </a:cubicBezTo>
                  <a:lnTo>
                    <a:pt x="0" y="0"/>
                  </a:lnTo>
                  <a:cubicBezTo>
                    <a:pt x="1107" y="1073"/>
                    <a:pt x="2538" y="2131"/>
                    <a:pt x="3554" y="3204"/>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22" name="Shape">
              <a:extLst>
                <a:ext uri="{FF2B5EF4-FFF2-40B4-BE49-F238E27FC236}">
                  <a16:creationId xmlns:a16="http://schemas.microsoft.com/office/drawing/2014/main" id="{29B32F69-07FD-CA4E-9EB3-16231EDA1DEB}"/>
                </a:ext>
              </a:extLst>
            </p:cNvPr>
            <p:cNvSpPr/>
            <p:nvPr/>
          </p:nvSpPr>
          <p:spPr>
            <a:xfrm>
              <a:off x="73393300" y="4660899"/>
              <a:ext cx="434337" cy="3395432"/>
            </a:xfrm>
            <a:custGeom>
              <a:avLst/>
              <a:gdLst/>
              <a:ahLst/>
              <a:cxnLst>
                <a:cxn ang="0">
                  <a:pos x="wd2" y="hd2"/>
                </a:cxn>
                <a:cxn ang="5400000">
                  <a:pos x="wd2" y="hd2"/>
                </a:cxn>
                <a:cxn ang="10800000">
                  <a:pos x="wd2" y="hd2"/>
                </a:cxn>
                <a:cxn ang="16200000">
                  <a:pos x="wd2" y="hd2"/>
                </a:cxn>
              </a:cxnLst>
              <a:rect l="0" t="0" r="r" b="b"/>
              <a:pathLst>
                <a:path w="21600" h="21444" extrusionOk="0">
                  <a:moveTo>
                    <a:pt x="379" y="1091"/>
                  </a:moveTo>
                  <a:cubicBezTo>
                    <a:pt x="505" y="4267"/>
                    <a:pt x="252" y="7443"/>
                    <a:pt x="189" y="10628"/>
                  </a:cubicBezTo>
                  <a:cubicBezTo>
                    <a:pt x="126" y="13812"/>
                    <a:pt x="63" y="16996"/>
                    <a:pt x="0" y="20188"/>
                  </a:cubicBezTo>
                  <a:cubicBezTo>
                    <a:pt x="0" y="20581"/>
                    <a:pt x="0" y="20966"/>
                    <a:pt x="0" y="21359"/>
                  </a:cubicBezTo>
                  <a:cubicBezTo>
                    <a:pt x="0" y="21600"/>
                    <a:pt x="10295" y="21255"/>
                    <a:pt x="11179" y="21223"/>
                  </a:cubicBezTo>
                  <a:cubicBezTo>
                    <a:pt x="13642" y="21127"/>
                    <a:pt x="16232" y="21031"/>
                    <a:pt x="18506" y="20870"/>
                  </a:cubicBezTo>
                  <a:cubicBezTo>
                    <a:pt x="19327" y="20814"/>
                    <a:pt x="21221" y="20718"/>
                    <a:pt x="21221" y="20573"/>
                  </a:cubicBezTo>
                  <a:cubicBezTo>
                    <a:pt x="21285" y="17389"/>
                    <a:pt x="21348" y="14205"/>
                    <a:pt x="21411" y="11013"/>
                  </a:cubicBezTo>
                  <a:cubicBezTo>
                    <a:pt x="21474" y="7844"/>
                    <a:pt x="21537" y="4676"/>
                    <a:pt x="21600" y="1500"/>
                  </a:cubicBezTo>
                  <a:cubicBezTo>
                    <a:pt x="21600" y="1003"/>
                    <a:pt x="21600" y="497"/>
                    <a:pt x="21600" y="0"/>
                  </a:cubicBezTo>
                  <a:lnTo>
                    <a:pt x="253" y="0"/>
                  </a:lnTo>
                  <a:cubicBezTo>
                    <a:pt x="315" y="361"/>
                    <a:pt x="379" y="730"/>
                    <a:pt x="379" y="109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FB988D22-2507-574B-BF44-C708A9C41AA1}"/>
                </a:ext>
              </a:extLst>
            </p:cNvPr>
            <p:cNvSpPr/>
            <p:nvPr/>
          </p:nvSpPr>
          <p:spPr>
            <a:xfrm>
              <a:off x="70815200" y="4660899"/>
              <a:ext cx="675289" cy="3316437"/>
            </a:xfrm>
            <a:custGeom>
              <a:avLst/>
              <a:gdLst/>
              <a:ahLst/>
              <a:cxnLst>
                <a:cxn ang="0">
                  <a:pos x="wd2" y="hd2"/>
                </a:cxn>
                <a:cxn ang="5400000">
                  <a:pos x="wd2" y="hd2"/>
                </a:cxn>
                <a:cxn ang="10800000">
                  <a:pos x="wd2" y="hd2"/>
                </a:cxn>
                <a:cxn ang="16200000">
                  <a:pos x="wd2" y="hd2"/>
                </a:cxn>
              </a:cxnLst>
              <a:rect l="0" t="0" r="r" b="b"/>
              <a:pathLst>
                <a:path w="21308" h="21562" extrusionOk="0">
                  <a:moveTo>
                    <a:pt x="1772" y="380"/>
                  </a:moveTo>
                  <a:cubicBezTo>
                    <a:pt x="3375" y="2939"/>
                    <a:pt x="-192" y="5491"/>
                    <a:pt x="8" y="8050"/>
                  </a:cubicBezTo>
                  <a:cubicBezTo>
                    <a:pt x="89" y="9388"/>
                    <a:pt x="1010" y="10726"/>
                    <a:pt x="1932" y="12047"/>
                  </a:cubicBezTo>
                  <a:cubicBezTo>
                    <a:pt x="2894" y="13409"/>
                    <a:pt x="3855" y="14772"/>
                    <a:pt x="4817" y="16126"/>
                  </a:cubicBezTo>
                  <a:cubicBezTo>
                    <a:pt x="5899" y="17645"/>
                    <a:pt x="6941" y="19164"/>
                    <a:pt x="8023" y="20692"/>
                  </a:cubicBezTo>
                  <a:cubicBezTo>
                    <a:pt x="8143" y="20857"/>
                    <a:pt x="10267" y="21072"/>
                    <a:pt x="10748" y="21129"/>
                  </a:cubicBezTo>
                  <a:cubicBezTo>
                    <a:pt x="12311" y="21294"/>
                    <a:pt x="14155" y="21418"/>
                    <a:pt x="15878" y="21484"/>
                  </a:cubicBezTo>
                  <a:cubicBezTo>
                    <a:pt x="17240" y="21534"/>
                    <a:pt x="18803" y="21600"/>
                    <a:pt x="20166" y="21534"/>
                  </a:cubicBezTo>
                  <a:cubicBezTo>
                    <a:pt x="21007" y="21493"/>
                    <a:pt x="21408" y="21443"/>
                    <a:pt x="21288" y="21253"/>
                  </a:cubicBezTo>
                  <a:cubicBezTo>
                    <a:pt x="19164" y="18206"/>
                    <a:pt x="16960" y="15168"/>
                    <a:pt x="14876" y="12121"/>
                  </a:cubicBezTo>
                  <a:cubicBezTo>
                    <a:pt x="14074" y="10932"/>
                    <a:pt x="13393" y="9735"/>
                    <a:pt x="13433" y="8529"/>
                  </a:cubicBezTo>
                  <a:cubicBezTo>
                    <a:pt x="13473" y="7340"/>
                    <a:pt x="14235" y="6160"/>
                    <a:pt x="14876" y="4979"/>
                  </a:cubicBezTo>
                  <a:cubicBezTo>
                    <a:pt x="15477" y="3831"/>
                    <a:pt x="15958" y="2667"/>
                    <a:pt x="15397" y="1511"/>
                  </a:cubicBezTo>
                  <a:cubicBezTo>
                    <a:pt x="15156" y="991"/>
                    <a:pt x="14675" y="487"/>
                    <a:pt x="14034" y="0"/>
                  </a:cubicBezTo>
                  <a:lnTo>
                    <a:pt x="1411" y="0"/>
                  </a:lnTo>
                  <a:cubicBezTo>
                    <a:pt x="1571" y="124"/>
                    <a:pt x="1691" y="248"/>
                    <a:pt x="1772" y="38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93971C09-E531-324E-89DD-FB977B52098B}"/>
                </a:ext>
              </a:extLst>
            </p:cNvPr>
            <p:cNvSpPr/>
            <p:nvPr/>
          </p:nvSpPr>
          <p:spPr>
            <a:xfrm>
              <a:off x="77292200" y="4660899"/>
              <a:ext cx="750749" cy="3662406"/>
            </a:xfrm>
            <a:custGeom>
              <a:avLst/>
              <a:gdLst/>
              <a:ahLst/>
              <a:cxnLst>
                <a:cxn ang="0">
                  <a:pos x="wd2" y="hd2"/>
                </a:cxn>
                <a:cxn ang="5400000">
                  <a:pos x="wd2" y="hd2"/>
                </a:cxn>
                <a:cxn ang="10800000">
                  <a:pos x="wd2" y="hd2"/>
                </a:cxn>
                <a:cxn ang="16200000">
                  <a:pos x="wd2" y="hd2"/>
                </a:cxn>
              </a:cxnLst>
              <a:rect l="0" t="0" r="r" b="b"/>
              <a:pathLst>
                <a:path w="20661" h="21361" extrusionOk="0">
                  <a:moveTo>
                    <a:pt x="105" y="511"/>
                  </a:moveTo>
                  <a:cubicBezTo>
                    <a:pt x="489" y="2059"/>
                    <a:pt x="979" y="3615"/>
                    <a:pt x="1992" y="5148"/>
                  </a:cubicBezTo>
                  <a:cubicBezTo>
                    <a:pt x="2971" y="6689"/>
                    <a:pt x="4718" y="8178"/>
                    <a:pt x="6536" y="9681"/>
                  </a:cubicBezTo>
                  <a:cubicBezTo>
                    <a:pt x="8318" y="11185"/>
                    <a:pt x="9716" y="12689"/>
                    <a:pt x="10066" y="14237"/>
                  </a:cubicBezTo>
                  <a:cubicBezTo>
                    <a:pt x="10415" y="15763"/>
                    <a:pt x="9996" y="17296"/>
                    <a:pt x="9192" y="18815"/>
                  </a:cubicBezTo>
                  <a:cubicBezTo>
                    <a:pt x="8982" y="19200"/>
                    <a:pt x="8738" y="19593"/>
                    <a:pt x="8493" y="19978"/>
                  </a:cubicBezTo>
                  <a:cubicBezTo>
                    <a:pt x="8388" y="20156"/>
                    <a:pt x="9681" y="20444"/>
                    <a:pt x="10136" y="20541"/>
                  </a:cubicBezTo>
                  <a:cubicBezTo>
                    <a:pt x="11185" y="20770"/>
                    <a:pt x="12618" y="20985"/>
                    <a:pt x="13981" y="21119"/>
                  </a:cubicBezTo>
                  <a:cubicBezTo>
                    <a:pt x="15134" y="21237"/>
                    <a:pt x="18769" y="21600"/>
                    <a:pt x="19049" y="21119"/>
                  </a:cubicBezTo>
                  <a:cubicBezTo>
                    <a:pt x="21041" y="18044"/>
                    <a:pt x="21600" y="14963"/>
                    <a:pt x="18315" y="11919"/>
                  </a:cubicBezTo>
                  <a:cubicBezTo>
                    <a:pt x="16672" y="10400"/>
                    <a:pt x="14575" y="8904"/>
                    <a:pt x="13317" y="7363"/>
                  </a:cubicBezTo>
                  <a:cubicBezTo>
                    <a:pt x="12058" y="5837"/>
                    <a:pt x="11429" y="4289"/>
                    <a:pt x="10975" y="2741"/>
                  </a:cubicBezTo>
                  <a:cubicBezTo>
                    <a:pt x="10695" y="1830"/>
                    <a:pt x="10450" y="911"/>
                    <a:pt x="10241" y="0"/>
                  </a:cubicBezTo>
                  <a:lnTo>
                    <a:pt x="0" y="0"/>
                  </a:lnTo>
                  <a:cubicBezTo>
                    <a:pt x="35" y="163"/>
                    <a:pt x="70" y="333"/>
                    <a:pt x="105" y="51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A21AA160-7909-6349-AA42-B766E99AF9E1}"/>
                </a:ext>
              </a:extLst>
            </p:cNvPr>
            <p:cNvSpPr/>
            <p:nvPr/>
          </p:nvSpPr>
          <p:spPr>
            <a:xfrm>
              <a:off x="72136000" y="4660899"/>
              <a:ext cx="602607" cy="3307139"/>
            </a:xfrm>
            <a:custGeom>
              <a:avLst/>
              <a:gdLst/>
              <a:ahLst/>
              <a:cxnLst>
                <a:cxn ang="0">
                  <a:pos x="wd2" y="hd2"/>
                </a:cxn>
                <a:cxn ang="5400000">
                  <a:pos x="wd2" y="hd2"/>
                </a:cxn>
                <a:cxn ang="10800000">
                  <a:pos x="wd2" y="hd2"/>
                </a:cxn>
                <a:cxn ang="16200000">
                  <a:pos x="wd2" y="hd2"/>
                </a:cxn>
              </a:cxnLst>
              <a:rect l="0" t="0" r="r" b="b"/>
              <a:pathLst>
                <a:path w="21442" h="21584" extrusionOk="0">
                  <a:moveTo>
                    <a:pt x="2124" y="1716"/>
                  </a:moveTo>
                  <a:cubicBezTo>
                    <a:pt x="5242" y="4758"/>
                    <a:pt x="5784" y="7866"/>
                    <a:pt x="5694" y="10957"/>
                  </a:cubicBezTo>
                  <a:cubicBezTo>
                    <a:pt x="5603" y="14057"/>
                    <a:pt x="4880" y="17166"/>
                    <a:pt x="5332" y="20266"/>
                  </a:cubicBezTo>
                  <a:cubicBezTo>
                    <a:pt x="5378" y="20647"/>
                    <a:pt x="5468" y="21028"/>
                    <a:pt x="5558" y="21409"/>
                  </a:cubicBezTo>
                  <a:cubicBezTo>
                    <a:pt x="5604" y="21525"/>
                    <a:pt x="7818" y="21559"/>
                    <a:pt x="7953" y="21559"/>
                  </a:cubicBezTo>
                  <a:cubicBezTo>
                    <a:pt x="9761" y="21600"/>
                    <a:pt x="11749" y="21583"/>
                    <a:pt x="13557" y="21559"/>
                  </a:cubicBezTo>
                  <a:cubicBezTo>
                    <a:pt x="15409" y="21534"/>
                    <a:pt x="17307" y="21501"/>
                    <a:pt x="19115" y="21401"/>
                  </a:cubicBezTo>
                  <a:cubicBezTo>
                    <a:pt x="19612" y="21376"/>
                    <a:pt x="21374" y="21318"/>
                    <a:pt x="21329" y="21186"/>
                  </a:cubicBezTo>
                  <a:cubicBezTo>
                    <a:pt x="20561" y="18086"/>
                    <a:pt x="21193" y="14986"/>
                    <a:pt x="21374" y="11886"/>
                  </a:cubicBezTo>
                  <a:cubicBezTo>
                    <a:pt x="21600" y="8802"/>
                    <a:pt x="21374" y="5711"/>
                    <a:pt x="18889" y="2661"/>
                  </a:cubicBezTo>
                  <a:cubicBezTo>
                    <a:pt x="18166" y="1765"/>
                    <a:pt x="17172" y="879"/>
                    <a:pt x="16042" y="0"/>
                  </a:cubicBezTo>
                  <a:lnTo>
                    <a:pt x="0" y="0"/>
                  </a:lnTo>
                  <a:cubicBezTo>
                    <a:pt x="814" y="572"/>
                    <a:pt x="1537" y="1144"/>
                    <a:pt x="2124" y="171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C571AB45-5522-5A4A-B75E-1D7AB0A12B31}"/>
                </a:ext>
              </a:extLst>
            </p:cNvPr>
            <p:cNvSpPr/>
            <p:nvPr/>
          </p:nvSpPr>
          <p:spPr>
            <a:xfrm>
              <a:off x="74777600" y="4660899"/>
              <a:ext cx="579550" cy="3480918"/>
            </a:xfrm>
            <a:custGeom>
              <a:avLst/>
              <a:gdLst/>
              <a:ahLst/>
              <a:cxnLst>
                <a:cxn ang="0">
                  <a:pos x="wd2" y="hd2"/>
                </a:cxn>
                <a:cxn ang="5400000">
                  <a:pos x="wd2" y="hd2"/>
                </a:cxn>
                <a:cxn ang="10800000">
                  <a:pos x="wd2" y="hd2"/>
                </a:cxn>
                <a:cxn ang="16200000">
                  <a:pos x="wd2" y="hd2"/>
                </a:cxn>
              </a:cxnLst>
              <a:rect l="0" t="0" r="r" b="b"/>
              <a:pathLst>
                <a:path w="20034" h="21560" extrusionOk="0">
                  <a:moveTo>
                    <a:pt x="1273" y="1817"/>
                  </a:moveTo>
                  <a:cubicBezTo>
                    <a:pt x="3249" y="4633"/>
                    <a:pt x="5268" y="7449"/>
                    <a:pt x="6849" y="10273"/>
                  </a:cubicBezTo>
                  <a:cubicBezTo>
                    <a:pt x="7639" y="11673"/>
                    <a:pt x="8341" y="13073"/>
                    <a:pt x="8868" y="14473"/>
                  </a:cubicBezTo>
                  <a:cubicBezTo>
                    <a:pt x="9132" y="15181"/>
                    <a:pt x="9307" y="15889"/>
                    <a:pt x="9263" y="16597"/>
                  </a:cubicBezTo>
                  <a:cubicBezTo>
                    <a:pt x="9263" y="16935"/>
                    <a:pt x="9395" y="17305"/>
                    <a:pt x="9088" y="17636"/>
                  </a:cubicBezTo>
                  <a:cubicBezTo>
                    <a:pt x="9263" y="17462"/>
                    <a:pt x="9088" y="17620"/>
                    <a:pt x="9044" y="17706"/>
                  </a:cubicBezTo>
                  <a:cubicBezTo>
                    <a:pt x="9000" y="17785"/>
                    <a:pt x="8956" y="17872"/>
                    <a:pt x="8912" y="17950"/>
                  </a:cubicBezTo>
                  <a:cubicBezTo>
                    <a:pt x="8824" y="18131"/>
                    <a:pt x="8693" y="18304"/>
                    <a:pt x="8561" y="18485"/>
                  </a:cubicBezTo>
                  <a:cubicBezTo>
                    <a:pt x="8297" y="18823"/>
                    <a:pt x="7946" y="19169"/>
                    <a:pt x="7507" y="19500"/>
                  </a:cubicBezTo>
                  <a:cubicBezTo>
                    <a:pt x="6717" y="20105"/>
                    <a:pt x="9088" y="20876"/>
                    <a:pt x="11678" y="21246"/>
                  </a:cubicBezTo>
                  <a:cubicBezTo>
                    <a:pt x="12732" y="21395"/>
                    <a:pt x="14224" y="21600"/>
                    <a:pt x="15629" y="21553"/>
                  </a:cubicBezTo>
                  <a:cubicBezTo>
                    <a:pt x="16902" y="21513"/>
                    <a:pt x="17693" y="21364"/>
                    <a:pt x="18000" y="21136"/>
                  </a:cubicBezTo>
                  <a:cubicBezTo>
                    <a:pt x="21600" y="18320"/>
                    <a:pt x="19624" y="15354"/>
                    <a:pt x="18132" y="12515"/>
                  </a:cubicBezTo>
                  <a:cubicBezTo>
                    <a:pt x="16639" y="9675"/>
                    <a:pt x="14707" y="6843"/>
                    <a:pt x="12732" y="4020"/>
                  </a:cubicBezTo>
                  <a:cubicBezTo>
                    <a:pt x="11810" y="2682"/>
                    <a:pt x="10844" y="1337"/>
                    <a:pt x="9922" y="0"/>
                  </a:cubicBezTo>
                  <a:lnTo>
                    <a:pt x="0" y="0"/>
                  </a:lnTo>
                  <a:cubicBezTo>
                    <a:pt x="395" y="606"/>
                    <a:pt x="834" y="1211"/>
                    <a:pt x="1273" y="181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0FA1287B-6851-0644-AF37-B261834FA6D0}"/>
                </a:ext>
              </a:extLst>
            </p:cNvPr>
            <p:cNvSpPr/>
            <p:nvPr/>
          </p:nvSpPr>
          <p:spPr>
            <a:xfrm>
              <a:off x="72834500" y="4660899"/>
              <a:ext cx="447492" cy="3180289"/>
            </a:xfrm>
            <a:custGeom>
              <a:avLst/>
              <a:gdLst/>
              <a:ahLst/>
              <a:cxnLst>
                <a:cxn ang="0">
                  <a:pos x="wd2" y="hd2"/>
                </a:cxn>
                <a:cxn ang="5400000">
                  <a:pos x="wd2" y="hd2"/>
                </a:cxn>
                <a:cxn ang="10800000">
                  <a:pos x="wd2" y="hd2"/>
                </a:cxn>
                <a:cxn ang="16200000">
                  <a:pos x="wd2" y="hd2"/>
                </a:cxn>
              </a:cxnLst>
              <a:rect l="0" t="0" r="r" b="b"/>
              <a:pathLst>
                <a:path w="20967" h="21481" extrusionOk="0">
                  <a:moveTo>
                    <a:pt x="59" y="69"/>
                  </a:moveTo>
                  <a:cubicBezTo>
                    <a:pt x="2320" y="3148"/>
                    <a:pt x="4046" y="6245"/>
                    <a:pt x="4701" y="9342"/>
                  </a:cubicBezTo>
                  <a:cubicBezTo>
                    <a:pt x="5058" y="10894"/>
                    <a:pt x="5117" y="12438"/>
                    <a:pt x="4820" y="13991"/>
                  </a:cubicBezTo>
                  <a:cubicBezTo>
                    <a:pt x="4582" y="15501"/>
                    <a:pt x="3630" y="17036"/>
                    <a:pt x="5058" y="18538"/>
                  </a:cubicBezTo>
                  <a:cubicBezTo>
                    <a:pt x="5474" y="18984"/>
                    <a:pt x="6010" y="19421"/>
                    <a:pt x="6783" y="19859"/>
                  </a:cubicBezTo>
                  <a:cubicBezTo>
                    <a:pt x="7438" y="20227"/>
                    <a:pt x="8747" y="20596"/>
                    <a:pt x="10473" y="20888"/>
                  </a:cubicBezTo>
                  <a:cubicBezTo>
                    <a:pt x="11722" y="21102"/>
                    <a:pt x="13864" y="21403"/>
                    <a:pt x="15947" y="21463"/>
                  </a:cubicBezTo>
                  <a:cubicBezTo>
                    <a:pt x="20529" y="21600"/>
                    <a:pt x="21600" y="20948"/>
                    <a:pt x="20648" y="20425"/>
                  </a:cubicBezTo>
                  <a:cubicBezTo>
                    <a:pt x="20350" y="20253"/>
                    <a:pt x="20053" y="20082"/>
                    <a:pt x="19815" y="19910"/>
                  </a:cubicBezTo>
                  <a:cubicBezTo>
                    <a:pt x="19696" y="19824"/>
                    <a:pt x="19577" y="19747"/>
                    <a:pt x="19517" y="19661"/>
                  </a:cubicBezTo>
                  <a:cubicBezTo>
                    <a:pt x="19517" y="19627"/>
                    <a:pt x="19458" y="19593"/>
                    <a:pt x="19458" y="19584"/>
                  </a:cubicBezTo>
                  <a:cubicBezTo>
                    <a:pt x="19160" y="19215"/>
                    <a:pt x="18982" y="18846"/>
                    <a:pt x="18863" y="18486"/>
                  </a:cubicBezTo>
                  <a:cubicBezTo>
                    <a:pt x="18684" y="17748"/>
                    <a:pt x="18922" y="17002"/>
                    <a:pt x="19101" y="16264"/>
                  </a:cubicBezTo>
                  <a:cubicBezTo>
                    <a:pt x="19517" y="14720"/>
                    <a:pt x="19577" y="13176"/>
                    <a:pt x="19398" y="11632"/>
                  </a:cubicBezTo>
                  <a:cubicBezTo>
                    <a:pt x="18982" y="8553"/>
                    <a:pt x="17435" y="5473"/>
                    <a:pt x="15352" y="2402"/>
                  </a:cubicBezTo>
                  <a:cubicBezTo>
                    <a:pt x="14817" y="1604"/>
                    <a:pt x="14222" y="798"/>
                    <a:pt x="13567" y="0"/>
                  </a:cubicBezTo>
                  <a:lnTo>
                    <a:pt x="0" y="0"/>
                  </a:lnTo>
                  <a:cubicBezTo>
                    <a:pt x="59" y="9"/>
                    <a:pt x="59" y="43"/>
                    <a:pt x="59" y="6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B5ED4F6B-D34A-9843-840F-E717D963A794}"/>
                </a:ext>
              </a:extLst>
            </p:cNvPr>
            <p:cNvSpPr/>
            <p:nvPr/>
          </p:nvSpPr>
          <p:spPr>
            <a:xfrm>
              <a:off x="71501000" y="4660899"/>
              <a:ext cx="699184" cy="3409887"/>
            </a:xfrm>
            <a:custGeom>
              <a:avLst/>
              <a:gdLst/>
              <a:ahLst/>
              <a:cxnLst>
                <a:cxn ang="0">
                  <a:pos x="wd2" y="hd2"/>
                </a:cxn>
                <a:cxn ang="5400000">
                  <a:pos x="wd2" y="hd2"/>
                </a:cxn>
                <a:cxn ang="10800000">
                  <a:pos x="wd2" y="hd2"/>
                </a:cxn>
                <a:cxn ang="16200000">
                  <a:pos x="wd2" y="hd2"/>
                </a:cxn>
              </a:cxnLst>
              <a:rect l="0" t="0" r="r" b="b"/>
              <a:pathLst>
                <a:path w="21235" h="21424" extrusionOk="0">
                  <a:moveTo>
                    <a:pt x="77" y="383"/>
                  </a:moveTo>
                  <a:cubicBezTo>
                    <a:pt x="154" y="3503"/>
                    <a:pt x="887" y="6607"/>
                    <a:pt x="2353" y="9711"/>
                  </a:cubicBezTo>
                  <a:cubicBezTo>
                    <a:pt x="3818" y="12815"/>
                    <a:pt x="5863" y="15911"/>
                    <a:pt x="7945" y="18999"/>
                  </a:cubicBezTo>
                  <a:cubicBezTo>
                    <a:pt x="8216" y="19382"/>
                    <a:pt x="8485" y="19765"/>
                    <a:pt x="8717" y="20148"/>
                  </a:cubicBezTo>
                  <a:cubicBezTo>
                    <a:pt x="9141" y="20746"/>
                    <a:pt x="12613" y="21177"/>
                    <a:pt x="15158" y="21329"/>
                  </a:cubicBezTo>
                  <a:cubicBezTo>
                    <a:pt x="16547" y="21416"/>
                    <a:pt x="21600" y="21600"/>
                    <a:pt x="21214" y="20986"/>
                  </a:cubicBezTo>
                  <a:cubicBezTo>
                    <a:pt x="19093" y="17898"/>
                    <a:pt x="17010" y="14810"/>
                    <a:pt x="15390" y="11706"/>
                  </a:cubicBezTo>
                  <a:cubicBezTo>
                    <a:pt x="13770" y="8610"/>
                    <a:pt x="12728" y="5498"/>
                    <a:pt x="12574" y="2378"/>
                  </a:cubicBezTo>
                  <a:cubicBezTo>
                    <a:pt x="12536" y="1580"/>
                    <a:pt x="12536" y="790"/>
                    <a:pt x="12459" y="0"/>
                  </a:cubicBezTo>
                  <a:lnTo>
                    <a:pt x="0" y="0"/>
                  </a:lnTo>
                  <a:cubicBezTo>
                    <a:pt x="77" y="128"/>
                    <a:pt x="77" y="255"/>
                    <a:pt x="77" y="38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36D3CA66-DFC1-704E-90A4-7065C4D95A57}"/>
                </a:ext>
              </a:extLst>
            </p:cNvPr>
            <p:cNvSpPr/>
            <p:nvPr/>
          </p:nvSpPr>
          <p:spPr>
            <a:xfrm>
              <a:off x="70180200" y="4660899"/>
              <a:ext cx="732936" cy="3873787"/>
            </a:xfrm>
            <a:custGeom>
              <a:avLst/>
              <a:gdLst/>
              <a:ahLst/>
              <a:cxnLst>
                <a:cxn ang="0">
                  <a:pos x="wd2" y="hd2"/>
                </a:cxn>
                <a:cxn ang="5400000">
                  <a:pos x="wd2" y="hd2"/>
                </a:cxn>
                <a:cxn ang="10800000">
                  <a:pos x="wd2" y="hd2"/>
                </a:cxn>
                <a:cxn ang="16200000">
                  <a:pos x="wd2" y="hd2"/>
                </a:cxn>
              </a:cxnLst>
              <a:rect l="0" t="0" r="r" b="b"/>
              <a:pathLst>
                <a:path w="20916" h="21468" extrusionOk="0">
                  <a:moveTo>
                    <a:pt x="326" y="2301"/>
                  </a:moveTo>
                  <a:cubicBezTo>
                    <a:pt x="616" y="5159"/>
                    <a:pt x="652" y="8023"/>
                    <a:pt x="1667" y="10881"/>
                  </a:cubicBezTo>
                  <a:cubicBezTo>
                    <a:pt x="2682" y="13696"/>
                    <a:pt x="4603" y="16511"/>
                    <a:pt x="8589" y="19228"/>
                  </a:cubicBezTo>
                  <a:cubicBezTo>
                    <a:pt x="9133" y="19601"/>
                    <a:pt x="9713" y="19967"/>
                    <a:pt x="10293" y="20333"/>
                  </a:cubicBezTo>
                  <a:cubicBezTo>
                    <a:pt x="10619" y="20544"/>
                    <a:pt x="12105" y="20784"/>
                    <a:pt x="12902" y="20903"/>
                  </a:cubicBezTo>
                  <a:cubicBezTo>
                    <a:pt x="14134" y="21093"/>
                    <a:pt x="15656" y="21276"/>
                    <a:pt x="17142" y="21375"/>
                  </a:cubicBezTo>
                  <a:cubicBezTo>
                    <a:pt x="18737" y="21480"/>
                    <a:pt x="21600" y="21600"/>
                    <a:pt x="20767" y="21093"/>
                  </a:cubicBezTo>
                  <a:cubicBezTo>
                    <a:pt x="16381" y="18433"/>
                    <a:pt x="14170" y="15646"/>
                    <a:pt x="12975" y="12866"/>
                  </a:cubicBezTo>
                  <a:cubicBezTo>
                    <a:pt x="11742" y="10043"/>
                    <a:pt x="11597" y="7207"/>
                    <a:pt x="11344" y="4378"/>
                  </a:cubicBezTo>
                  <a:cubicBezTo>
                    <a:pt x="11235" y="2921"/>
                    <a:pt x="11018" y="1457"/>
                    <a:pt x="10728" y="0"/>
                  </a:cubicBezTo>
                  <a:lnTo>
                    <a:pt x="0" y="0"/>
                  </a:lnTo>
                  <a:cubicBezTo>
                    <a:pt x="145" y="774"/>
                    <a:pt x="253" y="1541"/>
                    <a:pt x="326" y="230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41960E67-803A-A342-A182-59ADF59B9865}"/>
                </a:ext>
              </a:extLst>
            </p:cNvPr>
            <p:cNvSpPr/>
            <p:nvPr/>
          </p:nvSpPr>
          <p:spPr>
            <a:xfrm>
              <a:off x="75933300" y="4660899"/>
              <a:ext cx="772577" cy="3660527"/>
            </a:xfrm>
            <a:custGeom>
              <a:avLst/>
              <a:gdLst/>
              <a:ahLst/>
              <a:cxnLst>
                <a:cxn ang="0">
                  <a:pos x="wd2" y="hd2"/>
                </a:cxn>
                <a:cxn ang="5400000">
                  <a:pos x="wd2" y="hd2"/>
                </a:cxn>
                <a:cxn ang="10800000">
                  <a:pos x="wd2" y="hd2"/>
                </a:cxn>
                <a:cxn ang="16200000">
                  <a:pos x="wd2" y="hd2"/>
                </a:cxn>
              </a:cxnLst>
              <a:rect l="0" t="0" r="r" b="b"/>
              <a:pathLst>
                <a:path w="21228" h="21453" extrusionOk="0">
                  <a:moveTo>
                    <a:pt x="1361" y="2211"/>
                  </a:moveTo>
                  <a:cubicBezTo>
                    <a:pt x="2547" y="3610"/>
                    <a:pt x="4117" y="5002"/>
                    <a:pt x="5478" y="6394"/>
                  </a:cubicBezTo>
                  <a:cubicBezTo>
                    <a:pt x="6839" y="7800"/>
                    <a:pt x="7886" y="9215"/>
                    <a:pt x="8619" y="10644"/>
                  </a:cubicBezTo>
                  <a:cubicBezTo>
                    <a:pt x="10085" y="13480"/>
                    <a:pt x="10259" y="16345"/>
                    <a:pt x="9177" y="19188"/>
                  </a:cubicBezTo>
                  <a:cubicBezTo>
                    <a:pt x="9038" y="19546"/>
                    <a:pt x="8898" y="19896"/>
                    <a:pt x="8724" y="20245"/>
                  </a:cubicBezTo>
                  <a:cubicBezTo>
                    <a:pt x="8619" y="20454"/>
                    <a:pt x="9840" y="20737"/>
                    <a:pt x="10468" y="20856"/>
                  </a:cubicBezTo>
                  <a:cubicBezTo>
                    <a:pt x="11585" y="21072"/>
                    <a:pt x="13155" y="21258"/>
                    <a:pt x="14586" y="21354"/>
                  </a:cubicBezTo>
                  <a:cubicBezTo>
                    <a:pt x="16366" y="21466"/>
                    <a:pt x="19785" y="21600"/>
                    <a:pt x="20065" y="21034"/>
                  </a:cubicBezTo>
                  <a:cubicBezTo>
                    <a:pt x="21460" y="18198"/>
                    <a:pt x="21600" y="15333"/>
                    <a:pt x="20483" y="12490"/>
                  </a:cubicBezTo>
                  <a:cubicBezTo>
                    <a:pt x="19925" y="11075"/>
                    <a:pt x="19053" y="9669"/>
                    <a:pt x="17831" y="8269"/>
                  </a:cubicBezTo>
                  <a:cubicBezTo>
                    <a:pt x="16610" y="6855"/>
                    <a:pt x="15040" y="5456"/>
                    <a:pt x="13679" y="4049"/>
                  </a:cubicBezTo>
                  <a:cubicBezTo>
                    <a:pt x="12388" y="2709"/>
                    <a:pt x="11411" y="1362"/>
                    <a:pt x="10922" y="0"/>
                  </a:cubicBezTo>
                  <a:lnTo>
                    <a:pt x="0" y="0"/>
                  </a:lnTo>
                  <a:cubicBezTo>
                    <a:pt x="314" y="729"/>
                    <a:pt x="733" y="1474"/>
                    <a:pt x="1361" y="221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587BC907-FFA2-984A-8E9B-E82A2E074D1F}"/>
                </a:ext>
              </a:extLst>
            </p:cNvPr>
            <p:cNvSpPr/>
            <p:nvPr/>
          </p:nvSpPr>
          <p:spPr>
            <a:xfrm>
              <a:off x="76796899" y="4660899"/>
              <a:ext cx="513079" cy="3557573"/>
            </a:xfrm>
            <a:custGeom>
              <a:avLst/>
              <a:gdLst/>
              <a:ahLst/>
              <a:cxnLst>
                <a:cxn ang="0">
                  <a:pos x="wd2" y="hd2"/>
                </a:cxn>
                <a:cxn ang="5400000">
                  <a:pos x="wd2" y="hd2"/>
                </a:cxn>
                <a:cxn ang="10800000">
                  <a:pos x="wd2" y="hd2"/>
                </a:cxn>
                <a:cxn ang="16200000">
                  <a:pos x="wd2" y="hd2"/>
                </a:cxn>
              </a:cxnLst>
              <a:rect l="0" t="0" r="r" b="b"/>
              <a:pathLst>
                <a:path w="21441" h="21586" extrusionOk="0">
                  <a:moveTo>
                    <a:pt x="903" y="732"/>
                  </a:moveTo>
                  <a:cubicBezTo>
                    <a:pt x="2017" y="1973"/>
                    <a:pt x="2229" y="3221"/>
                    <a:pt x="2601" y="4469"/>
                  </a:cubicBezTo>
                  <a:cubicBezTo>
                    <a:pt x="2973" y="5780"/>
                    <a:pt x="3185" y="7097"/>
                    <a:pt x="3344" y="8407"/>
                  </a:cubicBezTo>
                  <a:cubicBezTo>
                    <a:pt x="3662" y="11020"/>
                    <a:pt x="3609" y="13632"/>
                    <a:pt x="3238" y="16237"/>
                  </a:cubicBezTo>
                  <a:cubicBezTo>
                    <a:pt x="3025" y="17716"/>
                    <a:pt x="2654" y="19188"/>
                    <a:pt x="2176" y="20668"/>
                  </a:cubicBezTo>
                  <a:cubicBezTo>
                    <a:pt x="2123" y="20845"/>
                    <a:pt x="3344" y="20968"/>
                    <a:pt x="4246" y="21053"/>
                  </a:cubicBezTo>
                  <a:cubicBezTo>
                    <a:pt x="5997" y="21222"/>
                    <a:pt x="8279" y="21353"/>
                    <a:pt x="10349" y="21430"/>
                  </a:cubicBezTo>
                  <a:cubicBezTo>
                    <a:pt x="12419" y="21515"/>
                    <a:pt x="14701" y="21600"/>
                    <a:pt x="16877" y="21585"/>
                  </a:cubicBezTo>
                  <a:cubicBezTo>
                    <a:pt x="17620" y="21577"/>
                    <a:pt x="20008" y="21585"/>
                    <a:pt x="20061" y="21423"/>
                  </a:cubicBezTo>
                  <a:cubicBezTo>
                    <a:pt x="21176" y="17909"/>
                    <a:pt x="21600" y="14379"/>
                    <a:pt x="21388" y="10866"/>
                  </a:cubicBezTo>
                  <a:cubicBezTo>
                    <a:pt x="21282" y="9109"/>
                    <a:pt x="21016" y="7344"/>
                    <a:pt x="20539" y="5587"/>
                  </a:cubicBezTo>
                  <a:cubicBezTo>
                    <a:pt x="20114" y="3876"/>
                    <a:pt x="20061" y="2135"/>
                    <a:pt x="17567" y="455"/>
                  </a:cubicBezTo>
                  <a:cubicBezTo>
                    <a:pt x="17354" y="301"/>
                    <a:pt x="17089" y="146"/>
                    <a:pt x="16770" y="0"/>
                  </a:cubicBezTo>
                  <a:lnTo>
                    <a:pt x="0" y="0"/>
                  </a:lnTo>
                  <a:cubicBezTo>
                    <a:pt x="319" y="239"/>
                    <a:pt x="637" y="485"/>
                    <a:pt x="903" y="73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72AFFF37-C54A-7A40-ACC2-02DA8856B3EE}"/>
                </a:ext>
              </a:extLst>
            </p:cNvPr>
            <p:cNvSpPr/>
            <p:nvPr/>
          </p:nvSpPr>
          <p:spPr>
            <a:xfrm>
              <a:off x="75399900" y="4660899"/>
              <a:ext cx="538017" cy="3456482"/>
            </a:xfrm>
            <a:custGeom>
              <a:avLst/>
              <a:gdLst/>
              <a:ahLst/>
              <a:cxnLst>
                <a:cxn ang="0">
                  <a:pos x="wd2" y="hd2"/>
                </a:cxn>
                <a:cxn ang="5400000">
                  <a:pos x="wd2" y="hd2"/>
                </a:cxn>
                <a:cxn ang="10800000">
                  <a:pos x="wd2" y="hd2"/>
                </a:cxn>
                <a:cxn ang="16200000">
                  <a:pos x="wd2" y="hd2"/>
                </a:cxn>
              </a:cxnLst>
              <a:rect l="0" t="0" r="r" b="b"/>
              <a:pathLst>
                <a:path w="21531" h="21589" extrusionOk="0">
                  <a:moveTo>
                    <a:pt x="1626" y="1713"/>
                  </a:moveTo>
                  <a:cubicBezTo>
                    <a:pt x="2643" y="3244"/>
                    <a:pt x="2846" y="4791"/>
                    <a:pt x="3151" y="6330"/>
                  </a:cubicBezTo>
                  <a:cubicBezTo>
                    <a:pt x="3456" y="7877"/>
                    <a:pt x="3609" y="9424"/>
                    <a:pt x="3710" y="10978"/>
                  </a:cubicBezTo>
                  <a:cubicBezTo>
                    <a:pt x="3863" y="14080"/>
                    <a:pt x="3761" y="17174"/>
                    <a:pt x="3558" y="20275"/>
                  </a:cubicBezTo>
                  <a:cubicBezTo>
                    <a:pt x="3558" y="20656"/>
                    <a:pt x="3507" y="21045"/>
                    <a:pt x="3507" y="21425"/>
                  </a:cubicBezTo>
                  <a:cubicBezTo>
                    <a:pt x="3507" y="21537"/>
                    <a:pt x="6099" y="21568"/>
                    <a:pt x="6201" y="21568"/>
                  </a:cubicBezTo>
                  <a:cubicBezTo>
                    <a:pt x="8234" y="21600"/>
                    <a:pt x="10470" y="21592"/>
                    <a:pt x="12503" y="21568"/>
                  </a:cubicBezTo>
                  <a:cubicBezTo>
                    <a:pt x="14586" y="21544"/>
                    <a:pt x="16721" y="21513"/>
                    <a:pt x="18754" y="21418"/>
                  </a:cubicBezTo>
                  <a:cubicBezTo>
                    <a:pt x="19313" y="21394"/>
                    <a:pt x="21244" y="21338"/>
                    <a:pt x="21244" y="21211"/>
                  </a:cubicBezTo>
                  <a:cubicBezTo>
                    <a:pt x="21447" y="18110"/>
                    <a:pt x="21600" y="15016"/>
                    <a:pt x="21498" y="11915"/>
                  </a:cubicBezTo>
                  <a:cubicBezTo>
                    <a:pt x="21397" y="8837"/>
                    <a:pt x="21295" y="5743"/>
                    <a:pt x="20024" y="2665"/>
                  </a:cubicBezTo>
                  <a:cubicBezTo>
                    <a:pt x="19669" y="1769"/>
                    <a:pt x="18957" y="881"/>
                    <a:pt x="17991" y="0"/>
                  </a:cubicBezTo>
                  <a:lnTo>
                    <a:pt x="0" y="0"/>
                  </a:lnTo>
                  <a:cubicBezTo>
                    <a:pt x="661" y="563"/>
                    <a:pt x="1271" y="1134"/>
                    <a:pt x="1626" y="1713"/>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3550862"/>
            <a:ext cx="9683750" cy="1540518"/>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5166219"/>
            <a:ext cx="9683750" cy="92343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lvl1pPr>
              <a:defRPr>
                <a:solidFill>
                  <a:schemeClr val="accent2">
                    <a:lumMod val="50000"/>
                  </a:schemeClr>
                </a:solidFill>
              </a:defRPr>
            </a:lvl1p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lvl1pPr>
              <a:defRPr>
                <a:solidFill>
                  <a:schemeClr val="accent2">
                    <a:lumMod val="50000"/>
                  </a:schemeClr>
                </a:solidFill>
              </a:defRPr>
            </a:lvl1p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lvl1pPr>
              <a:defRPr>
                <a:solidFill>
                  <a:schemeClr val="accent2">
                    <a:lumMod val="50000"/>
                  </a:schemeClr>
                </a:solidFill>
              </a:defRPr>
            </a:lvl1pPr>
          </a:lstStyle>
          <a:p>
            <a:fld id="{672B7600-67E3-4D97-B453-880E2742B982}" type="slidenum">
              <a:rPr lang="en-US" smtClean="0"/>
              <a:pPr/>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9685342" y="2675950"/>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9685342" y="2903283"/>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9685342" y="3130616"/>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1253902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latin typeface="+mn-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217026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642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1">
    <p:bg>
      <p:bgPr>
        <a:solidFill>
          <a:schemeClr val="accent5"/>
        </a:solidFill>
        <a:effectLst/>
      </p:bgPr>
    </p:bg>
    <p:spTree>
      <p:nvGrpSpPr>
        <p:cNvPr id="1" name=""/>
        <p:cNvGrpSpPr/>
        <p:nvPr/>
      </p:nvGrpSpPr>
      <p:grpSpPr>
        <a:xfrm>
          <a:off x="0" y="0"/>
          <a:ext cx="0" cy="0"/>
          <a:chOff x="0" y="0"/>
          <a:chExt cx="0" cy="0"/>
        </a:xfrm>
      </p:grpSpPr>
      <p:sp>
        <p:nvSpPr>
          <p:cNvPr id="13" name="Shape">
            <a:extLst>
              <a:ext uri="{FF2B5EF4-FFF2-40B4-BE49-F238E27FC236}">
                <a16:creationId xmlns:a16="http://schemas.microsoft.com/office/drawing/2014/main" id="{17A5F789-1D58-2642-8FCD-471845349E17}"/>
              </a:ext>
            </a:extLst>
          </p:cNvPr>
          <p:cNvSpPr/>
          <p:nvPr/>
        </p:nvSpPr>
        <p:spPr>
          <a:xfrm>
            <a:off x="9055099" y="1092835"/>
            <a:ext cx="2486525" cy="448187"/>
          </a:xfrm>
          <a:custGeom>
            <a:avLst/>
            <a:gdLst/>
            <a:ahLst/>
            <a:cxnLst>
              <a:cxn ang="0">
                <a:pos x="wd2" y="hd2"/>
              </a:cxn>
              <a:cxn ang="5400000">
                <a:pos x="wd2" y="hd2"/>
              </a:cxn>
              <a:cxn ang="10800000">
                <a:pos x="wd2" y="hd2"/>
              </a:cxn>
              <a:cxn ang="16200000">
                <a:pos x="wd2" y="hd2"/>
              </a:cxn>
            </a:cxnLst>
            <a:rect l="0" t="0" r="r" b="b"/>
            <a:pathLst>
              <a:path w="21489" h="21292" extrusionOk="0">
                <a:moveTo>
                  <a:pt x="1144" y="17195"/>
                </a:moveTo>
                <a:cubicBezTo>
                  <a:pt x="1309" y="17557"/>
                  <a:pt x="1474" y="17980"/>
                  <a:pt x="1638" y="18342"/>
                </a:cubicBezTo>
                <a:cubicBezTo>
                  <a:pt x="1957" y="18885"/>
                  <a:pt x="2275" y="19066"/>
                  <a:pt x="2604" y="18824"/>
                </a:cubicBezTo>
                <a:cubicBezTo>
                  <a:pt x="3954" y="18402"/>
                  <a:pt x="5315" y="18100"/>
                  <a:pt x="6665" y="17980"/>
                </a:cubicBezTo>
                <a:cubicBezTo>
                  <a:pt x="10068" y="17678"/>
                  <a:pt x="13481" y="18281"/>
                  <a:pt x="16872" y="19729"/>
                </a:cubicBezTo>
                <a:cubicBezTo>
                  <a:pt x="17860" y="20152"/>
                  <a:pt x="18837" y="20634"/>
                  <a:pt x="19825" y="21238"/>
                </a:cubicBezTo>
                <a:cubicBezTo>
                  <a:pt x="20242" y="21479"/>
                  <a:pt x="20747" y="20936"/>
                  <a:pt x="21076" y="19367"/>
                </a:cubicBezTo>
                <a:cubicBezTo>
                  <a:pt x="21372" y="17919"/>
                  <a:pt x="21548" y="15385"/>
                  <a:pt x="21471" y="13213"/>
                </a:cubicBezTo>
                <a:cubicBezTo>
                  <a:pt x="21274" y="7723"/>
                  <a:pt x="20308" y="3801"/>
                  <a:pt x="19331" y="3258"/>
                </a:cubicBezTo>
                <a:cubicBezTo>
                  <a:pt x="17026" y="1930"/>
                  <a:pt x="14710" y="965"/>
                  <a:pt x="12405" y="482"/>
                </a:cubicBezTo>
                <a:cubicBezTo>
                  <a:pt x="9958" y="-61"/>
                  <a:pt x="7521" y="-121"/>
                  <a:pt x="5074" y="181"/>
                </a:cubicBezTo>
                <a:cubicBezTo>
                  <a:pt x="3778" y="362"/>
                  <a:pt x="2472" y="603"/>
                  <a:pt x="1177" y="1025"/>
                </a:cubicBezTo>
                <a:cubicBezTo>
                  <a:pt x="782" y="1146"/>
                  <a:pt x="332" y="2715"/>
                  <a:pt x="146" y="4585"/>
                </a:cubicBezTo>
                <a:cubicBezTo>
                  <a:pt x="-52" y="6576"/>
                  <a:pt x="-41" y="9291"/>
                  <a:pt x="135" y="11282"/>
                </a:cubicBezTo>
                <a:cubicBezTo>
                  <a:pt x="332" y="13756"/>
                  <a:pt x="694" y="15928"/>
                  <a:pt x="1144" y="1719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53868288-7AC0-BD4D-847C-81F37BE6F075}"/>
              </a:ext>
            </a:extLst>
          </p:cNvPr>
          <p:cNvSpPr/>
          <p:nvPr/>
        </p:nvSpPr>
        <p:spPr>
          <a:xfrm>
            <a:off x="9207499" y="3035934"/>
            <a:ext cx="2534820" cy="493891"/>
          </a:xfrm>
          <a:custGeom>
            <a:avLst/>
            <a:gdLst/>
            <a:ahLst/>
            <a:cxnLst>
              <a:cxn ang="0">
                <a:pos x="wd2" y="hd2"/>
              </a:cxn>
              <a:cxn ang="5400000">
                <a:pos x="wd2" y="hd2"/>
              </a:cxn>
              <a:cxn ang="10800000">
                <a:pos x="wd2" y="hd2"/>
              </a:cxn>
              <a:cxn ang="16200000">
                <a:pos x="wd2" y="hd2"/>
              </a:cxn>
            </a:cxnLst>
            <a:rect l="0" t="0" r="r" b="b"/>
            <a:pathLst>
              <a:path w="21481" h="21374" extrusionOk="0">
                <a:moveTo>
                  <a:pt x="1538" y="15611"/>
                </a:moveTo>
                <a:cubicBezTo>
                  <a:pt x="1656" y="16326"/>
                  <a:pt x="1796" y="16930"/>
                  <a:pt x="1958" y="17370"/>
                </a:cubicBezTo>
                <a:cubicBezTo>
                  <a:pt x="4465" y="18854"/>
                  <a:pt x="6994" y="19898"/>
                  <a:pt x="9523" y="20558"/>
                </a:cubicBezTo>
                <a:cubicBezTo>
                  <a:pt x="12063" y="21217"/>
                  <a:pt x="14614" y="21492"/>
                  <a:pt x="17154" y="21327"/>
                </a:cubicBezTo>
                <a:cubicBezTo>
                  <a:pt x="18575" y="21217"/>
                  <a:pt x="19995" y="20997"/>
                  <a:pt x="21416" y="20668"/>
                </a:cubicBezTo>
                <a:cubicBezTo>
                  <a:pt x="21588" y="20613"/>
                  <a:pt x="21362" y="17205"/>
                  <a:pt x="21373" y="17370"/>
                </a:cubicBezTo>
                <a:cubicBezTo>
                  <a:pt x="21233" y="15171"/>
                  <a:pt x="20996" y="12918"/>
                  <a:pt x="20759" y="10939"/>
                </a:cubicBezTo>
                <a:cubicBezTo>
                  <a:pt x="20523" y="8906"/>
                  <a:pt x="20264" y="6817"/>
                  <a:pt x="19941" y="5113"/>
                </a:cubicBezTo>
                <a:cubicBezTo>
                  <a:pt x="19791" y="4344"/>
                  <a:pt x="19629" y="3300"/>
                  <a:pt x="19392" y="3355"/>
                </a:cubicBezTo>
                <a:cubicBezTo>
                  <a:pt x="16831" y="4014"/>
                  <a:pt x="14259" y="4179"/>
                  <a:pt x="11697" y="4014"/>
                </a:cubicBezTo>
                <a:cubicBezTo>
                  <a:pt x="10998" y="3959"/>
                  <a:pt x="10288" y="3849"/>
                  <a:pt x="9588" y="3739"/>
                </a:cubicBezTo>
                <a:cubicBezTo>
                  <a:pt x="7145" y="3300"/>
                  <a:pt x="4713" y="2475"/>
                  <a:pt x="2280" y="1266"/>
                </a:cubicBezTo>
                <a:cubicBezTo>
                  <a:pt x="1592" y="936"/>
                  <a:pt x="892" y="552"/>
                  <a:pt x="203" y="112"/>
                </a:cubicBezTo>
                <a:cubicBezTo>
                  <a:pt x="117" y="-108"/>
                  <a:pt x="63" y="2"/>
                  <a:pt x="42" y="387"/>
                </a:cubicBezTo>
                <a:cubicBezTo>
                  <a:pt x="-12" y="826"/>
                  <a:pt x="-12" y="1266"/>
                  <a:pt x="31" y="1816"/>
                </a:cubicBezTo>
                <a:cubicBezTo>
                  <a:pt x="85" y="3684"/>
                  <a:pt x="300" y="5828"/>
                  <a:pt x="472" y="7477"/>
                </a:cubicBezTo>
                <a:cubicBezTo>
                  <a:pt x="709" y="9730"/>
                  <a:pt x="967" y="12039"/>
                  <a:pt x="1290" y="14017"/>
                </a:cubicBezTo>
                <a:cubicBezTo>
                  <a:pt x="1366" y="14567"/>
                  <a:pt x="1452" y="15061"/>
                  <a:pt x="1538" y="15611"/>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6131DBE6-B751-EF49-A2F1-AAA0C5AD5D8E}"/>
              </a:ext>
            </a:extLst>
          </p:cNvPr>
          <p:cNvSpPr/>
          <p:nvPr/>
        </p:nvSpPr>
        <p:spPr>
          <a:xfrm>
            <a:off x="9131300" y="4013834"/>
            <a:ext cx="2714972" cy="533649"/>
          </a:xfrm>
          <a:custGeom>
            <a:avLst/>
            <a:gdLst/>
            <a:ahLst/>
            <a:cxnLst>
              <a:cxn ang="0">
                <a:pos x="wd2" y="hd2"/>
              </a:cxn>
              <a:cxn ang="5400000">
                <a:pos x="wd2" y="hd2"/>
              </a:cxn>
              <a:cxn ang="10800000">
                <a:pos x="wd2" y="hd2"/>
              </a:cxn>
              <a:cxn ang="16200000">
                <a:pos x="wd2" y="hd2"/>
              </a:cxn>
            </a:cxnLst>
            <a:rect l="0" t="0" r="r" b="b"/>
            <a:pathLst>
              <a:path w="21527" h="21356" extrusionOk="0">
                <a:moveTo>
                  <a:pt x="2" y="9310"/>
                </a:moveTo>
                <a:cubicBezTo>
                  <a:pt x="32" y="11343"/>
                  <a:pt x="214" y="13376"/>
                  <a:pt x="576" y="14494"/>
                </a:cubicBezTo>
                <a:cubicBezTo>
                  <a:pt x="697" y="14799"/>
                  <a:pt x="828" y="15155"/>
                  <a:pt x="949" y="15460"/>
                </a:cubicBezTo>
                <a:cubicBezTo>
                  <a:pt x="1241" y="15968"/>
                  <a:pt x="1543" y="16121"/>
                  <a:pt x="1845" y="15918"/>
                </a:cubicBezTo>
                <a:cubicBezTo>
                  <a:pt x="2550" y="15765"/>
                  <a:pt x="3255" y="15663"/>
                  <a:pt x="3960" y="15613"/>
                </a:cubicBezTo>
                <a:cubicBezTo>
                  <a:pt x="5903" y="15511"/>
                  <a:pt x="7847" y="15714"/>
                  <a:pt x="9780" y="16324"/>
                </a:cubicBezTo>
                <a:cubicBezTo>
                  <a:pt x="11814" y="16934"/>
                  <a:pt x="13828" y="18052"/>
                  <a:pt x="15852" y="19272"/>
                </a:cubicBezTo>
                <a:cubicBezTo>
                  <a:pt x="17000" y="19933"/>
                  <a:pt x="18148" y="20644"/>
                  <a:pt x="19286" y="21305"/>
                </a:cubicBezTo>
                <a:cubicBezTo>
                  <a:pt x="19749" y="21559"/>
                  <a:pt x="20293" y="20847"/>
                  <a:pt x="20676" y="19577"/>
                </a:cubicBezTo>
                <a:cubicBezTo>
                  <a:pt x="21018" y="18459"/>
                  <a:pt x="21381" y="16477"/>
                  <a:pt x="21481" y="14393"/>
                </a:cubicBezTo>
                <a:cubicBezTo>
                  <a:pt x="21572" y="12411"/>
                  <a:pt x="21542" y="10175"/>
                  <a:pt x="21260" y="8548"/>
                </a:cubicBezTo>
                <a:cubicBezTo>
                  <a:pt x="20968" y="6871"/>
                  <a:pt x="20585" y="6007"/>
                  <a:pt x="20152" y="5702"/>
                </a:cubicBezTo>
                <a:cubicBezTo>
                  <a:pt x="17816" y="4330"/>
                  <a:pt x="15480" y="2754"/>
                  <a:pt x="13143" y="1687"/>
                </a:cubicBezTo>
                <a:cubicBezTo>
                  <a:pt x="10817" y="620"/>
                  <a:pt x="8491" y="61"/>
                  <a:pt x="6155" y="10"/>
                </a:cubicBezTo>
                <a:cubicBezTo>
                  <a:pt x="4695" y="-41"/>
                  <a:pt x="3235" y="111"/>
                  <a:pt x="1775" y="416"/>
                </a:cubicBezTo>
                <a:cubicBezTo>
                  <a:pt x="1523" y="518"/>
                  <a:pt x="1291" y="925"/>
                  <a:pt x="1070" y="1535"/>
                </a:cubicBezTo>
                <a:cubicBezTo>
                  <a:pt x="848" y="1992"/>
                  <a:pt x="647" y="2653"/>
                  <a:pt x="486" y="3567"/>
                </a:cubicBezTo>
                <a:cubicBezTo>
                  <a:pt x="224" y="4940"/>
                  <a:pt x="-28" y="7278"/>
                  <a:pt x="2" y="931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D935A4E-EEFB-1440-94CD-8D05E3909E25}"/>
              </a:ext>
            </a:extLst>
          </p:cNvPr>
          <p:cNvSpPr/>
          <p:nvPr/>
        </p:nvSpPr>
        <p:spPr>
          <a:xfrm>
            <a:off x="9029700" y="368935"/>
            <a:ext cx="2641169" cy="231975"/>
          </a:xfrm>
          <a:custGeom>
            <a:avLst/>
            <a:gdLst/>
            <a:ahLst/>
            <a:cxnLst>
              <a:cxn ang="0">
                <a:pos x="wd2" y="hd2"/>
              </a:cxn>
              <a:cxn ang="5400000">
                <a:pos x="wd2" y="hd2"/>
              </a:cxn>
              <a:cxn ang="10800000">
                <a:pos x="wd2" y="hd2"/>
              </a:cxn>
              <a:cxn ang="16200000">
                <a:pos x="wd2" y="hd2"/>
              </a:cxn>
            </a:cxnLst>
            <a:rect l="0" t="0" r="r" b="b"/>
            <a:pathLst>
              <a:path w="21310" h="21559" extrusionOk="0">
                <a:moveTo>
                  <a:pt x="169" y="3423"/>
                </a:moveTo>
                <a:cubicBezTo>
                  <a:pt x="435" y="6256"/>
                  <a:pt x="804" y="8616"/>
                  <a:pt x="1111" y="10505"/>
                </a:cubicBezTo>
                <a:cubicBezTo>
                  <a:pt x="1531" y="13102"/>
                  <a:pt x="1972" y="15698"/>
                  <a:pt x="2423" y="17587"/>
                </a:cubicBezTo>
                <a:cubicBezTo>
                  <a:pt x="2689" y="18767"/>
                  <a:pt x="2976" y="20184"/>
                  <a:pt x="3273" y="20184"/>
                </a:cubicBezTo>
                <a:cubicBezTo>
                  <a:pt x="5610" y="20774"/>
                  <a:pt x="7946" y="21128"/>
                  <a:pt x="10292" y="21364"/>
                </a:cubicBezTo>
                <a:cubicBezTo>
                  <a:pt x="12618" y="21600"/>
                  <a:pt x="14955" y="21600"/>
                  <a:pt x="17281" y="21482"/>
                </a:cubicBezTo>
                <a:cubicBezTo>
                  <a:pt x="18592" y="21364"/>
                  <a:pt x="19904" y="21246"/>
                  <a:pt x="21215" y="21010"/>
                </a:cubicBezTo>
                <a:cubicBezTo>
                  <a:pt x="21451" y="21010"/>
                  <a:pt x="21174" y="18059"/>
                  <a:pt x="21144" y="17705"/>
                </a:cubicBezTo>
                <a:cubicBezTo>
                  <a:pt x="20877" y="14872"/>
                  <a:pt x="20508" y="12512"/>
                  <a:pt x="20201" y="10623"/>
                </a:cubicBezTo>
                <a:cubicBezTo>
                  <a:pt x="19781" y="8026"/>
                  <a:pt x="19340" y="5430"/>
                  <a:pt x="18889" y="3541"/>
                </a:cubicBezTo>
                <a:cubicBezTo>
                  <a:pt x="18623" y="2361"/>
                  <a:pt x="18326" y="826"/>
                  <a:pt x="18039" y="944"/>
                </a:cubicBezTo>
                <a:cubicBezTo>
                  <a:pt x="15703" y="1298"/>
                  <a:pt x="13366" y="1416"/>
                  <a:pt x="11020" y="1416"/>
                </a:cubicBezTo>
                <a:cubicBezTo>
                  <a:pt x="8694" y="1416"/>
                  <a:pt x="6358" y="1180"/>
                  <a:pt x="4032" y="826"/>
                </a:cubicBezTo>
                <a:cubicBezTo>
                  <a:pt x="2720" y="590"/>
                  <a:pt x="1408" y="354"/>
                  <a:pt x="97" y="0"/>
                </a:cubicBezTo>
                <a:cubicBezTo>
                  <a:pt x="-149" y="118"/>
                  <a:pt x="148" y="3305"/>
                  <a:pt x="169" y="342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1D51F1A9-6EB2-314A-BAAA-9CCB73931716}"/>
              </a:ext>
            </a:extLst>
          </p:cNvPr>
          <p:cNvSpPr/>
          <p:nvPr/>
        </p:nvSpPr>
        <p:spPr>
          <a:xfrm>
            <a:off x="9080500" y="4966335"/>
            <a:ext cx="2804988" cy="413004"/>
          </a:xfrm>
          <a:custGeom>
            <a:avLst/>
            <a:gdLst/>
            <a:ahLst/>
            <a:cxnLst>
              <a:cxn ang="0">
                <a:pos x="wd2" y="hd2"/>
              </a:cxn>
              <a:cxn ang="5400000">
                <a:pos x="wd2" y="hd2"/>
              </a:cxn>
              <a:cxn ang="10800000">
                <a:pos x="wd2" y="hd2"/>
              </a:cxn>
              <a:cxn ang="16200000">
                <a:pos x="wd2" y="hd2"/>
              </a:cxn>
            </a:cxnLst>
            <a:rect l="0" t="0" r="r" b="b"/>
            <a:pathLst>
              <a:path w="21528" h="21416" extrusionOk="0">
                <a:moveTo>
                  <a:pt x="1292" y="14765"/>
                </a:moveTo>
                <a:cubicBezTo>
                  <a:pt x="3768" y="16477"/>
                  <a:pt x="6254" y="17860"/>
                  <a:pt x="8739" y="18914"/>
                </a:cubicBezTo>
                <a:cubicBezTo>
                  <a:pt x="11078" y="19901"/>
                  <a:pt x="13428" y="20626"/>
                  <a:pt x="15777" y="21021"/>
                </a:cubicBezTo>
                <a:cubicBezTo>
                  <a:pt x="17092" y="21218"/>
                  <a:pt x="18408" y="21350"/>
                  <a:pt x="19734" y="21416"/>
                </a:cubicBezTo>
                <a:cubicBezTo>
                  <a:pt x="20153" y="21416"/>
                  <a:pt x="20640" y="20757"/>
                  <a:pt x="21001" y="19243"/>
                </a:cubicBezTo>
                <a:cubicBezTo>
                  <a:pt x="21245" y="18189"/>
                  <a:pt x="21547" y="16082"/>
                  <a:pt x="21527" y="13909"/>
                </a:cubicBezTo>
                <a:cubicBezTo>
                  <a:pt x="21469" y="8311"/>
                  <a:pt x="20416" y="6336"/>
                  <a:pt x="19744" y="6336"/>
                </a:cubicBezTo>
                <a:cubicBezTo>
                  <a:pt x="17755" y="6270"/>
                  <a:pt x="15777" y="6006"/>
                  <a:pt x="13788" y="5545"/>
                </a:cubicBezTo>
                <a:cubicBezTo>
                  <a:pt x="11800" y="5084"/>
                  <a:pt x="9821" y="4360"/>
                  <a:pt x="7842" y="3438"/>
                </a:cubicBezTo>
                <a:cubicBezTo>
                  <a:pt x="6799" y="2977"/>
                  <a:pt x="5756" y="2384"/>
                  <a:pt x="4713" y="1792"/>
                </a:cubicBezTo>
                <a:cubicBezTo>
                  <a:pt x="3895" y="1331"/>
                  <a:pt x="3076" y="804"/>
                  <a:pt x="2247" y="211"/>
                </a:cubicBezTo>
                <a:cubicBezTo>
                  <a:pt x="1779" y="-118"/>
                  <a:pt x="1321" y="-184"/>
                  <a:pt x="873" y="935"/>
                </a:cubicBezTo>
                <a:cubicBezTo>
                  <a:pt x="590" y="1660"/>
                  <a:pt x="161" y="3306"/>
                  <a:pt x="54" y="5414"/>
                </a:cubicBezTo>
                <a:cubicBezTo>
                  <a:pt x="-53" y="7455"/>
                  <a:pt x="-4" y="9628"/>
                  <a:pt x="230" y="11209"/>
                </a:cubicBezTo>
                <a:cubicBezTo>
                  <a:pt x="503" y="13184"/>
                  <a:pt x="902" y="14501"/>
                  <a:pt x="1292" y="147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4BD1A073-A7EC-3E4F-9ED6-04B4F9FB268D}"/>
              </a:ext>
            </a:extLst>
          </p:cNvPr>
          <p:cNvSpPr/>
          <p:nvPr/>
        </p:nvSpPr>
        <p:spPr>
          <a:xfrm>
            <a:off x="9270999" y="3505835"/>
            <a:ext cx="2682587" cy="510664"/>
          </a:xfrm>
          <a:custGeom>
            <a:avLst/>
            <a:gdLst/>
            <a:ahLst/>
            <a:cxnLst>
              <a:cxn ang="0">
                <a:pos x="wd2" y="hd2"/>
              </a:cxn>
              <a:cxn ang="5400000">
                <a:pos x="wd2" y="hd2"/>
              </a:cxn>
              <a:cxn ang="10800000">
                <a:pos x="wd2" y="hd2"/>
              </a:cxn>
              <a:cxn ang="16200000">
                <a:pos x="wd2" y="hd2"/>
              </a:cxn>
            </a:cxnLst>
            <a:rect l="0" t="0" r="r" b="b"/>
            <a:pathLst>
              <a:path w="21461" h="21498" extrusionOk="0">
                <a:moveTo>
                  <a:pt x="19674" y="6897"/>
                </a:moveTo>
                <a:cubicBezTo>
                  <a:pt x="19562" y="6309"/>
                  <a:pt x="19389" y="5080"/>
                  <a:pt x="19217" y="5080"/>
                </a:cubicBezTo>
                <a:cubicBezTo>
                  <a:pt x="16707" y="5721"/>
                  <a:pt x="14198" y="5828"/>
                  <a:pt x="11688" y="5454"/>
                </a:cubicBezTo>
                <a:cubicBezTo>
                  <a:pt x="9199" y="5080"/>
                  <a:pt x="6710" y="4171"/>
                  <a:pt x="4220" y="2834"/>
                </a:cubicBezTo>
                <a:cubicBezTo>
                  <a:pt x="2818" y="2032"/>
                  <a:pt x="1416" y="1123"/>
                  <a:pt x="14" y="0"/>
                </a:cubicBezTo>
                <a:cubicBezTo>
                  <a:pt x="-67" y="-53"/>
                  <a:pt x="217" y="2888"/>
                  <a:pt x="217" y="2888"/>
                </a:cubicBezTo>
                <a:cubicBezTo>
                  <a:pt x="431" y="4866"/>
                  <a:pt x="685" y="6791"/>
                  <a:pt x="939" y="8608"/>
                </a:cubicBezTo>
                <a:cubicBezTo>
                  <a:pt x="1203" y="10426"/>
                  <a:pt x="1467" y="12298"/>
                  <a:pt x="1782" y="13955"/>
                </a:cubicBezTo>
                <a:cubicBezTo>
                  <a:pt x="1914" y="14650"/>
                  <a:pt x="2046" y="15612"/>
                  <a:pt x="2239" y="15773"/>
                </a:cubicBezTo>
                <a:cubicBezTo>
                  <a:pt x="4718" y="17751"/>
                  <a:pt x="7218" y="19195"/>
                  <a:pt x="9727" y="20157"/>
                </a:cubicBezTo>
                <a:cubicBezTo>
                  <a:pt x="12216" y="21119"/>
                  <a:pt x="14706" y="21547"/>
                  <a:pt x="17205" y="21494"/>
                </a:cubicBezTo>
                <a:cubicBezTo>
                  <a:pt x="18617" y="21440"/>
                  <a:pt x="20029" y="21280"/>
                  <a:pt x="21442" y="20905"/>
                </a:cubicBezTo>
                <a:cubicBezTo>
                  <a:pt x="21533" y="20905"/>
                  <a:pt x="21259" y="18232"/>
                  <a:pt x="21249" y="18072"/>
                </a:cubicBezTo>
                <a:cubicBezTo>
                  <a:pt x="21035" y="16094"/>
                  <a:pt x="20781" y="14115"/>
                  <a:pt x="20517" y="12298"/>
                </a:cubicBezTo>
                <a:cubicBezTo>
                  <a:pt x="20253" y="10373"/>
                  <a:pt x="19989" y="8501"/>
                  <a:pt x="19674" y="689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A792FEB9-DA29-AA43-89E3-6493879EE53A}"/>
              </a:ext>
            </a:extLst>
          </p:cNvPr>
          <p:cNvSpPr/>
          <p:nvPr/>
        </p:nvSpPr>
        <p:spPr>
          <a:xfrm>
            <a:off x="9080500" y="1537334"/>
            <a:ext cx="2601299" cy="422642"/>
          </a:xfrm>
          <a:custGeom>
            <a:avLst/>
            <a:gdLst/>
            <a:ahLst/>
            <a:cxnLst>
              <a:cxn ang="0">
                <a:pos x="wd2" y="hd2"/>
              </a:cxn>
              <a:cxn ang="5400000">
                <a:pos x="wd2" y="hd2"/>
              </a:cxn>
              <a:cxn ang="10800000">
                <a:pos x="wd2" y="hd2"/>
              </a:cxn>
              <a:cxn ang="16200000">
                <a:pos x="wd2" y="hd2"/>
              </a:cxn>
            </a:cxnLst>
            <a:rect l="0" t="0" r="r" b="b"/>
            <a:pathLst>
              <a:path w="21456" h="21522" extrusionOk="0">
                <a:moveTo>
                  <a:pt x="245" y="3155"/>
                </a:moveTo>
                <a:cubicBezTo>
                  <a:pt x="360" y="3996"/>
                  <a:pt x="496" y="4772"/>
                  <a:pt x="643" y="5484"/>
                </a:cubicBezTo>
                <a:cubicBezTo>
                  <a:pt x="1031" y="7359"/>
                  <a:pt x="1450" y="9105"/>
                  <a:pt x="1879" y="10463"/>
                </a:cubicBezTo>
                <a:cubicBezTo>
                  <a:pt x="2214" y="11563"/>
                  <a:pt x="2581" y="12727"/>
                  <a:pt x="2958" y="13115"/>
                </a:cubicBezTo>
                <a:cubicBezTo>
                  <a:pt x="5304" y="15443"/>
                  <a:pt x="7651" y="17771"/>
                  <a:pt x="10018" y="19323"/>
                </a:cubicBezTo>
                <a:cubicBezTo>
                  <a:pt x="12449" y="20940"/>
                  <a:pt x="14879" y="21522"/>
                  <a:pt x="17320" y="21522"/>
                </a:cubicBezTo>
                <a:cubicBezTo>
                  <a:pt x="18660" y="21522"/>
                  <a:pt x="19991" y="21457"/>
                  <a:pt x="21332" y="21393"/>
                </a:cubicBezTo>
                <a:cubicBezTo>
                  <a:pt x="21583" y="21393"/>
                  <a:pt x="21384" y="19388"/>
                  <a:pt x="21342" y="19065"/>
                </a:cubicBezTo>
                <a:cubicBezTo>
                  <a:pt x="21133" y="17254"/>
                  <a:pt x="20755" y="15572"/>
                  <a:pt x="20462" y="14344"/>
                </a:cubicBezTo>
                <a:cubicBezTo>
                  <a:pt x="20054" y="12597"/>
                  <a:pt x="19635" y="10981"/>
                  <a:pt x="19174" y="9817"/>
                </a:cubicBezTo>
                <a:cubicBezTo>
                  <a:pt x="18891" y="9105"/>
                  <a:pt x="18598" y="8329"/>
                  <a:pt x="18283" y="8329"/>
                </a:cubicBezTo>
                <a:cubicBezTo>
                  <a:pt x="16042" y="8394"/>
                  <a:pt x="13789" y="8588"/>
                  <a:pt x="11548" y="8200"/>
                </a:cubicBezTo>
                <a:cubicBezTo>
                  <a:pt x="10951" y="8070"/>
                  <a:pt x="10354" y="7941"/>
                  <a:pt x="9756" y="7682"/>
                </a:cubicBezTo>
                <a:cubicBezTo>
                  <a:pt x="7305" y="6648"/>
                  <a:pt x="4864" y="4578"/>
                  <a:pt x="2434" y="2250"/>
                </a:cubicBezTo>
                <a:cubicBezTo>
                  <a:pt x="1732" y="1603"/>
                  <a:pt x="1041" y="892"/>
                  <a:pt x="350" y="181"/>
                </a:cubicBezTo>
                <a:cubicBezTo>
                  <a:pt x="245" y="-78"/>
                  <a:pt x="151" y="-78"/>
                  <a:pt x="77" y="310"/>
                </a:cubicBezTo>
                <a:cubicBezTo>
                  <a:pt x="4" y="439"/>
                  <a:pt x="-17" y="763"/>
                  <a:pt x="14" y="1345"/>
                </a:cubicBezTo>
                <a:cubicBezTo>
                  <a:pt x="77" y="1991"/>
                  <a:pt x="151" y="2573"/>
                  <a:pt x="245" y="315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EC022EA9-83BB-9B45-A1CD-45AA53FEAE00}"/>
              </a:ext>
            </a:extLst>
          </p:cNvPr>
          <p:cNvSpPr/>
          <p:nvPr/>
        </p:nvSpPr>
        <p:spPr>
          <a:xfrm>
            <a:off x="9080499" y="711834"/>
            <a:ext cx="2631441" cy="335455"/>
          </a:xfrm>
          <a:custGeom>
            <a:avLst/>
            <a:gdLst/>
            <a:ahLst/>
            <a:cxnLst>
              <a:cxn ang="0">
                <a:pos x="wd2" y="hd2"/>
              </a:cxn>
              <a:cxn ang="5400000">
                <a:pos x="wd2" y="hd2"/>
              </a:cxn>
              <a:cxn ang="10800000">
                <a:pos x="wd2" y="hd2"/>
              </a:cxn>
              <a:cxn ang="16200000">
                <a:pos x="wd2" y="hd2"/>
              </a:cxn>
            </a:cxnLst>
            <a:rect l="0" t="0" r="r" b="b"/>
            <a:pathLst>
              <a:path w="21600" h="21530" extrusionOk="0">
                <a:moveTo>
                  <a:pt x="21120" y="12482"/>
                </a:moveTo>
                <a:cubicBezTo>
                  <a:pt x="20787" y="9711"/>
                  <a:pt x="20391" y="7184"/>
                  <a:pt x="19963" y="5391"/>
                </a:cubicBezTo>
                <a:cubicBezTo>
                  <a:pt x="19828" y="4821"/>
                  <a:pt x="19692" y="4250"/>
                  <a:pt x="19557" y="3761"/>
                </a:cubicBezTo>
                <a:cubicBezTo>
                  <a:pt x="19338" y="2946"/>
                  <a:pt x="19109" y="2375"/>
                  <a:pt x="18858" y="2131"/>
                </a:cubicBezTo>
                <a:cubicBezTo>
                  <a:pt x="16461" y="2375"/>
                  <a:pt x="14063" y="2457"/>
                  <a:pt x="11665" y="2294"/>
                </a:cubicBezTo>
                <a:cubicBezTo>
                  <a:pt x="9268" y="2131"/>
                  <a:pt x="6870" y="1805"/>
                  <a:pt x="4472" y="1153"/>
                </a:cubicBezTo>
                <a:cubicBezTo>
                  <a:pt x="3127" y="827"/>
                  <a:pt x="1783" y="419"/>
                  <a:pt x="448" y="12"/>
                </a:cubicBezTo>
                <a:cubicBezTo>
                  <a:pt x="229" y="-70"/>
                  <a:pt x="10" y="256"/>
                  <a:pt x="0" y="2294"/>
                </a:cubicBezTo>
                <a:cubicBezTo>
                  <a:pt x="21" y="3353"/>
                  <a:pt x="63" y="4413"/>
                  <a:pt x="146" y="5228"/>
                </a:cubicBezTo>
                <a:cubicBezTo>
                  <a:pt x="229" y="6532"/>
                  <a:pt x="344" y="7673"/>
                  <a:pt x="480" y="8733"/>
                </a:cubicBezTo>
                <a:cubicBezTo>
                  <a:pt x="813" y="11504"/>
                  <a:pt x="1209" y="14031"/>
                  <a:pt x="1637" y="15824"/>
                </a:cubicBezTo>
                <a:cubicBezTo>
                  <a:pt x="1970" y="17291"/>
                  <a:pt x="2356" y="19003"/>
                  <a:pt x="2742" y="19166"/>
                </a:cubicBezTo>
                <a:cubicBezTo>
                  <a:pt x="5139" y="19981"/>
                  <a:pt x="7537" y="20552"/>
                  <a:pt x="9924" y="20959"/>
                </a:cubicBezTo>
                <a:cubicBezTo>
                  <a:pt x="12322" y="21367"/>
                  <a:pt x="14720" y="21530"/>
                  <a:pt x="17117" y="21530"/>
                </a:cubicBezTo>
                <a:cubicBezTo>
                  <a:pt x="18462" y="21530"/>
                  <a:pt x="19807" y="21448"/>
                  <a:pt x="21152" y="21285"/>
                </a:cubicBezTo>
                <a:cubicBezTo>
                  <a:pt x="21371" y="21285"/>
                  <a:pt x="21590" y="21122"/>
                  <a:pt x="21600" y="19003"/>
                </a:cubicBezTo>
                <a:cubicBezTo>
                  <a:pt x="21579" y="17944"/>
                  <a:pt x="21537" y="16884"/>
                  <a:pt x="21454" y="16069"/>
                </a:cubicBezTo>
                <a:cubicBezTo>
                  <a:pt x="21371" y="14683"/>
                  <a:pt x="21256" y="13542"/>
                  <a:pt x="21120" y="124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2CCC4B69-1E8C-E048-AB75-D4EEC4DF1B00}"/>
              </a:ext>
            </a:extLst>
          </p:cNvPr>
          <p:cNvSpPr/>
          <p:nvPr/>
        </p:nvSpPr>
        <p:spPr>
          <a:xfrm>
            <a:off x="9093199" y="5842634"/>
            <a:ext cx="2746854" cy="372649"/>
          </a:xfrm>
          <a:custGeom>
            <a:avLst/>
            <a:gdLst/>
            <a:ahLst/>
            <a:cxnLst>
              <a:cxn ang="0">
                <a:pos x="wd2" y="hd2"/>
              </a:cxn>
              <a:cxn ang="5400000">
                <a:pos x="wd2" y="hd2"/>
              </a:cxn>
              <a:cxn ang="10800000">
                <a:pos x="wd2" y="hd2"/>
              </a:cxn>
              <a:cxn ang="16200000">
                <a:pos x="wd2" y="hd2"/>
              </a:cxn>
            </a:cxnLst>
            <a:rect l="0" t="0" r="r" b="b"/>
            <a:pathLst>
              <a:path w="21489" h="21412" extrusionOk="0">
                <a:moveTo>
                  <a:pt x="537" y="18625"/>
                </a:moveTo>
                <a:cubicBezTo>
                  <a:pt x="2922" y="19647"/>
                  <a:pt x="5307" y="20376"/>
                  <a:pt x="7691" y="20814"/>
                </a:cubicBezTo>
                <a:cubicBezTo>
                  <a:pt x="10076" y="21252"/>
                  <a:pt x="12460" y="21471"/>
                  <a:pt x="14855" y="21398"/>
                </a:cubicBezTo>
                <a:cubicBezTo>
                  <a:pt x="16295" y="21325"/>
                  <a:pt x="17746" y="21179"/>
                  <a:pt x="19187" y="20960"/>
                </a:cubicBezTo>
                <a:cubicBezTo>
                  <a:pt x="19395" y="20741"/>
                  <a:pt x="19594" y="20376"/>
                  <a:pt x="19783" y="19720"/>
                </a:cubicBezTo>
                <a:cubicBezTo>
                  <a:pt x="20001" y="19136"/>
                  <a:pt x="20210" y="18333"/>
                  <a:pt x="20409" y="17312"/>
                </a:cubicBezTo>
                <a:cubicBezTo>
                  <a:pt x="20607" y="16363"/>
                  <a:pt x="20786" y="15268"/>
                  <a:pt x="20945" y="13955"/>
                </a:cubicBezTo>
                <a:cubicBezTo>
                  <a:pt x="21094" y="12933"/>
                  <a:pt x="21223" y="11693"/>
                  <a:pt x="21323" y="10379"/>
                </a:cubicBezTo>
                <a:cubicBezTo>
                  <a:pt x="21442" y="8628"/>
                  <a:pt x="21591" y="6001"/>
                  <a:pt x="21392" y="4176"/>
                </a:cubicBezTo>
                <a:cubicBezTo>
                  <a:pt x="21333" y="3739"/>
                  <a:pt x="21263" y="3374"/>
                  <a:pt x="21204" y="2936"/>
                </a:cubicBezTo>
                <a:cubicBezTo>
                  <a:pt x="21005" y="2279"/>
                  <a:pt x="20796" y="2133"/>
                  <a:pt x="20588" y="2425"/>
                </a:cubicBezTo>
                <a:cubicBezTo>
                  <a:pt x="20478" y="2425"/>
                  <a:pt x="20379" y="2425"/>
                  <a:pt x="20270" y="2498"/>
                </a:cubicBezTo>
                <a:cubicBezTo>
                  <a:pt x="17994" y="2790"/>
                  <a:pt x="15709" y="2863"/>
                  <a:pt x="13434" y="2717"/>
                </a:cubicBezTo>
                <a:cubicBezTo>
                  <a:pt x="11129" y="2498"/>
                  <a:pt x="8814" y="2060"/>
                  <a:pt x="6509" y="1403"/>
                </a:cubicBezTo>
                <a:cubicBezTo>
                  <a:pt x="5217" y="1039"/>
                  <a:pt x="3916" y="528"/>
                  <a:pt x="2624" y="17"/>
                </a:cubicBezTo>
                <a:cubicBezTo>
                  <a:pt x="2227" y="-129"/>
                  <a:pt x="1839" y="674"/>
                  <a:pt x="1481" y="1987"/>
                </a:cubicBezTo>
                <a:cubicBezTo>
                  <a:pt x="1084" y="3447"/>
                  <a:pt x="647" y="5782"/>
                  <a:pt x="378" y="8336"/>
                </a:cubicBezTo>
                <a:cubicBezTo>
                  <a:pt x="309" y="9139"/>
                  <a:pt x="229" y="9941"/>
                  <a:pt x="160" y="10744"/>
                </a:cubicBezTo>
                <a:cubicBezTo>
                  <a:pt x="51" y="12130"/>
                  <a:pt x="-9" y="13590"/>
                  <a:pt x="1" y="15122"/>
                </a:cubicBezTo>
                <a:cubicBezTo>
                  <a:pt x="31" y="15706"/>
                  <a:pt x="61" y="16290"/>
                  <a:pt x="90" y="16874"/>
                </a:cubicBezTo>
                <a:cubicBezTo>
                  <a:pt x="190" y="17968"/>
                  <a:pt x="339" y="18552"/>
                  <a:pt x="537" y="1862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2D8A81F1-F724-F846-99F7-42C0D931F90F}"/>
              </a:ext>
            </a:extLst>
          </p:cNvPr>
          <p:cNvSpPr/>
          <p:nvPr/>
        </p:nvSpPr>
        <p:spPr>
          <a:xfrm>
            <a:off x="9105900" y="635"/>
            <a:ext cx="2546657" cy="280353"/>
          </a:xfrm>
          <a:custGeom>
            <a:avLst/>
            <a:gdLst/>
            <a:ahLst/>
            <a:cxnLst>
              <a:cxn ang="0">
                <a:pos x="wd2" y="hd2"/>
              </a:cxn>
              <a:cxn ang="5400000">
                <a:pos x="wd2" y="hd2"/>
              </a:cxn>
              <a:cxn ang="10800000">
                <a:pos x="wd2" y="hd2"/>
              </a:cxn>
              <a:cxn ang="16200000">
                <a:pos x="wd2" y="hd2"/>
              </a:cxn>
            </a:cxnLst>
            <a:rect l="0" t="0" r="r" b="b"/>
            <a:pathLst>
              <a:path w="21592" h="21478" extrusionOk="0">
                <a:moveTo>
                  <a:pt x="495" y="4865"/>
                </a:moveTo>
                <a:cubicBezTo>
                  <a:pt x="861" y="8076"/>
                  <a:pt x="1238" y="11189"/>
                  <a:pt x="1647" y="13913"/>
                </a:cubicBezTo>
                <a:cubicBezTo>
                  <a:pt x="1755" y="14595"/>
                  <a:pt x="1863" y="15276"/>
                  <a:pt x="1981" y="15957"/>
                </a:cubicBezTo>
                <a:cubicBezTo>
                  <a:pt x="2132" y="16930"/>
                  <a:pt x="2283" y="17611"/>
                  <a:pt x="2455" y="18097"/>
                </a:cubicBezTo>
                <a:cubicBezTo>
                  <a:pt x="4921" y="19654"/>
                  <a:pt x="7387" y="20627"/>
                  <a:pt x="9852" y="21114"/>
                </a:cubicBezTo>
                <a:cubicBezTo>
                  <a:pt x="12329" y="21600"/>
                  <a:pt x="14806" y="21600"/>
                  <a:pt x="17293" y="21114"/>
                </a:cubicBezTo>
                <a:cubicBezTo>
                  <a:pt x="18682" y="20822"/>
                  <a:pt x="20082" y="20335"/>
                  <a:pt x="21471" y="19751"/>
                </a:cubicBezTo>
                <a:cubicBezTo>
                  <a:pt x="21557" y="19946"/>
                  <a:pt x="21600" y="19751"/>
                  <a:pt x="21589" y="19070"/>
                </a:cubicBezTo>
                <a:cubicBezTo>
                  <a:pt x="21600" y="18195"/>
                  <a:pt x="21578" y="17513"/>
                  <a:pt x="21503" y="16832"/>
                </a:cubicBezTo>
                <a:cubicBezTo>
                  <a:pt x="21309" y="13914"/>
                  <a:pt x="20997" y="10995"/>
                  <a:pt x="20728" y="8659"/>
                </a:cubicBezTo>
                <a:cubicBezTo>
                  <a:pt x="20383" y="5546"/>
                  <a:pt x="20017" y="2530"/>
                  <a:pt x="19630" y="0"/>
                </a:cubicBezTo>
                <a:lnTo>
                  <a:pt x="0" y="0"/>
                </a:lnTo>
                <a:cubicBezTo>
                  <a:pt x="140" y="1654"/>
                  <a:pt x="323" y="3405"/>
                  <a:pt x="495" y="48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7A23DB83-AB89-F845-9E9B-FE0509C4B8D3}"/>
              </a:ext>
            </a:extLst>
          </p:cNvPr>
          <p:cNvSpPr/>
          <p:nvPr/>
        </p:nvSpPr>
        <p:spPr>
          <a:xfrm>
            <a:off x="9232899" y="1931035"/>
            <a:ext cx="2480017" cy="607200"/>
          </a:xfrm>
          <a:custGeom>
            <a:avLst/>
            <a:gdLst/>
            <a:ahLst/>
            <a:cxnLst>
              <a:cxn ang="0">
                <a:pos x="wd2" y="hd2"/>
              </a:cxn>
              <a:cxn ang="5400000">
                <a:pos x="wd2" y="hd2"/>
              </a:cxn>
              <a:cxn ang="10800000">
                <a:pos x="wd2" y="hd2"/>
              </a:cxn>
              <a:cxn ang="16200000">
                <a:pos x="wd2" y="hd2"/>
              </a:cxn>
            </a:cxnLst>
            <a:rect l="0" t="0" r="r" b="b"/>
            <a:pathLst>
              <a:path w="21498" h="21337" extrusionOk="0">
                <a:moveTo>
                  <a:pt x="20632" y="9376"/>
                </a:moveTo>
                <a:cubicBezTo>
                  <a:pt x="20511" y="8930"/>
                  <a:pt x="20379" y="8484"/>
                  <a:pt x="20258" y="8038"/>
                </a:cubicBezTo>
                <a:cubicBezTo>
                  <a:pt x="20027" y="7324"/>
                  <a:pt x="19762" y="6877"/>
                  <a:pt x="19476" y="6654"/>
                </a:cubicBezTo>
                <a:cubicBezTo>
                  <a:pt x="17076" y="6520"/>
                  <a:pt x="14665" y="6074"/>
                  <a:pt x="12276" y="5360"/>
                </a:cubicBezTo>
                <a:cubicBezTo>
                  <a:pt x="9865" y="4646"/>
                  <a:pt x="7465" y="3664"/>
                  <a:pt x="5076" y="2414"/>
                </a:cubicBezTo>
                <a:cubicBezTo>
                  <a:pt x="3733" y="1700"/>
                  <a:pt x="2390" y="897"/>
                  <a:pt x="1058" y="49"/>
                </a:cubicBezTo>
                <a:cubicBezTo>
                  <a:pt x="706" y="-174"/>
                  <a:pt x="353" y="362"/>
                  <a:pt x="155" y="1567"/>
                </a:cubicBezTo>
                <a:cubicBezTo>
                  <a:pt x="-54" y="2861"/>
                  <a:pt x="-21" y="4958"/>
                  <a:pt x="78" y="6386"/>
                </a:cubicBezTo>
                <a:cubicBezTo>
                  <a:pt x="221" y="8395"/>
                  <a:pt x="485" y="10403"/>
                  <a:pt x="860" y="11876"/>
                </a:cubicBezTo>
                <a:cubicBezTo>
                  <a:pt x="1179" y="13125"/>
                  <a:pt x="1564" y="14286"/>
                  <a:pt x="2016" y="14598"/>
                </a:cubicBezTo>
                <a:cubicBezTo>
                  <a:pt x="4394" y="16160"/>
                  <a:pt x="6772" y="17454"/>
                  <a:pt x="9161" y="18481"/>
                </a:cubicBezTo>
                <a:cubicBezTo>
                  <a:pt x="11561" y="19507"/>
                  <a:pt x="13972" y="20221"/>
                  <a:pt x="16383" y="20712"/>
                </a:cubicBezTo>
                <a:cubicBezTo>
                  <a:pt x="17737" y="20980"/>
                  <a:pt x="19091" y="21158"/>
                  <a:pt x="20445" y="21247"/>
                </a:cubicBezTo>
                <a:cubicBezTo>
                  <a:pt x="20632" y="21426"/>
                  <a:pt x="20797" y="21337"/>
                  <a:pt x="20963" y="20980"/>
                </a:cubicBezTo>
                <a:cubicBezTo>
                  <a:pt x="21128" y="20801"/>
                  <a:pt x="21260" y="20400"/>
                  <a:pt x="21348" y="19730"/>
                </a:cubicBezTo>
                <a:cubicBezTo>
                  <a:pt x="21546" y="18436"/>
                  <a:pt x="21524" y="16338"/>
                  <a:pt x="21425" y="14910"/>
                </a:cubicBezTo>
                <a:cubicBezTo>
                  <a:pt x="21271" y="12813"/>
                  <a:pt x="21007" y="10804"/>
                  <a:pt x="20632" y="9376"/>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AD8C53CA-00D5-3343-AE2A-3F0BDC5BC4A2}"/>
              </a:ext>
            </a:extLst>
          </p:cNvPr>
          <p:cNvSpPr/>
          <p:nvPr/>
        </p:nvSpPr>
        <p:spPr>
          <a:xfrm>
            <a:off x="9207499" y="6325234"/>
            <a:ext cx="2755671" cy="433278"/>
          </a:xfrm>
          <a:custGeom>
            <a:avLst/>
            <a:gdLst/>
            <a:ahLst/>
            <a:cxnLst>
              <a:cxn ang="0">
                <a:pos x="wd2" y="hd2"/>
              </a:cxn>
              <a:cxn ang="5400000">
                <a:pos x="wd2" y="hd2"/>
              </a:cxn>
              <a:cxn ang="10800000">
                <a:pos x="wd2" y="hd2"/>
              </a:cxn>
              <a:cxn ang="16200000">
                <a:pos x="wd2" y="hd2"/>
              </a:cxn>
            </a:cxnLst>
            <a:rect l="0" t="0" r="r" b="b"/>
            <a:pathLst>
              <a:path w="21499" h="21484" extrusionOk="0">
                <a:moveTo>
                  <a:pt x="20678" y="5673"/>
                </a:moveTo>
                <a:cubicBezTo>
                  <a:pt x="20331" y="3972"/>
                  <a:pt x="19895" y="2461"/>
                  <a:pt x="19449" y="2398"/>
                </a:cubicBezTo>
                <a:cubicBezTo>
                  <a:pt x="17071" y="2083"/>
                  <a:pt x="14693" y="1768"/>
                  <a:pt x="12316" y="1453"/>
                </a:cubicBezTo>
                <a:cubicBezTo>
                  <a:pt x="9947" y="1138"/>
                  <a:pt x="7579" y="824"/>
                  <a:pt x="5211" y="509"/>
                </a:cubicBezTo>
                <a:cubicBezTo>
                  <a:pt x="3874" y="320"/>
                  <a:pt x="2536" y="194"/>
                  <a:pt x="1189" y="5"/>
                </a:cubicBezTo>
                <a:cubicBezTo>
                  <a:pt x="832" y="-58"/>
                  <a:pt x="445" y="446"/>
                  <a:pt x="208" y="2335"/>
                </a:cubicBezTo>
                <a:cubicBezTo>
                  <a:pt x="-10" y="4098"/>
                  <a:pt x="-50" y="6806"/>
                  <a:pt x="59" y="8884"/>
                </a:cubicBezTo>
                <a:cubicBezTo>
                  <a:pt x="198" y="11592"/>
                  <a:pt x="465" y="14111"/>
                  <a:pt x="822" y="15811"/>
                </a:cubicBezTo>
                <a:cubicBezTo>
                  <a:pt x="1169" y="17512"/>
                  <a:pt x="1605" y="19023"/>
                  <a:pt x="2051" y="19086"/>
                </a:cubicBezTo>
                <a:cubicBezTo>
                  <a:pt x="4429" y="19401"/>
                  <a:pt x="6807" y="19716"/>
                  <a:pt x="9184" y="20031"/>
                </a:cubicBezTo>
                <a:cubicBezTo>
                  <a:pt x="11553" y="20346"/>
                  <a:pt x="13921" y="20660"/>
                  <a:pt x="16289" y="20975"/>
                </a:cubicBezTo>
                <a:cubicBezTo>
                  <a:pt x="17626" y="21164"/>
                  <a:pt x="18964" y="21290"/>
                  <a:pt x="20311" y="21479"/>
                </a:cubicBezTo>
                <a:cubicBezTo>
                  <a:pt x="20668" y="21542"/>
                  <a:pt x="21055" y="21038"/>
                  <a:pt x="21292" y="19149"/>
                </a:cubicBezTo>
                <a:cubicBezTo>
                  <a:pt x="21510" y="17386"/>
                  <a:pt x="21550" y="14678"/>
                  <a:pt x="21441" y="12600"/>
                </a:cubicBezTo>
                <a:cubicBezTo>
                  <a:pt x="21302" y="9892"/>
                  <a:pt x="21035" y="7373"/>
                  <a:pt x="20678" y="567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167DD6FC-3104-8543-8B08-D2D754BF656E}"/>
              </a:ext>
            </a:extLst>
          </p:cNvPr>
          <p:cNvSpPr/>
          <p:nvPr/>
        </p:nvSpPr>
        <p:spPr>
          <a:xfrm>
            <a:off x="9220200" y="5410835"/>
            <a:ext cx="2679317" cy="361950"/>
          </a:xfrm>
          <a:custGeom>
            <a:avLst/>
            <a:gdLst/>
            <a:ahLst/>
            <a:cxnLst>
              <a:cxn ang="0">
                <a:pos x="wd2" y="hd2"/>
              </a:cxn>
              <a:cxn ang="5400000">
                <a:pos x="wd2" y="hd2"/>
              </a:cxn>
              <a:cxn ang="10800000">
                <a:pos x="wd2" y="hd2"/>
              </a:cxn>
              <a:cxn ang="16200000">
                <a:pos x="wd2" y="hd2"/>
              </a:cxn>
            </a:cxnLst>
            <a:rect l="0" t="0" r="r" b="b"/>
            <a:pathLst>
              <a:path w="21404" h="21600" extrusionOk="0">
                <a:moveTo>
                  <a:pt x="21370" y="9019"/>
                </a:moveTo>
                <a:cubicBezTo>
                  <a:pt x="21228" y="7124"/>
                  <a:pt x="20924" y="7048"/>
                  <a:pt x="20670" y="6897"/>
                </a:cubicBezTo>
                <a:cubicBezTo>
                  <a:pt x="18337" y="6063"/>
                  <a:pt x="16013" y="5229"/>
                  <a:pt x="13680" y="4320"/>
                </a:cubicBezTo>
                <a:cubicBezTo>
                  <a:pt x="11346" y="3410"/>
                  <a:pt x="9023" y="2501"/>
                  <a:pt x="6689" y="1592"/>
                </a:cubicBezTo>
                <a:cubicBezTo>
                  <a:pt x="5381" y="1061"/>
                  <a:pt x="4082" y="530"/>
                  <a:pt x="2773" y="0"/>
                </a:cubicBezTo>
                <a:cubicBezTo>
                  <a:pt x="2560" y="0"/>
                  <a:pt x="2357" y="227"/>
                  <a:pt x="2164" y="606"/>
                </a:cubicBezTo>
                <a:cubicBezTo>
                  <a:pt x="1931" y="909"/>
                  <a:pt x="1698" y="1440"/>
                  <a:pt x="1475" y="2198"/>
                </a:cubicBezTo>
                <a:cubicBezTo>
                  <a:pt x="1099" y="3335"/>
                  <a:pt x="622" y="5154"/>
                  <a:pt x="338" y="7427"/>
                </a:cubicBezTo>
                <a:cubicBezTo>
                  <a:pt x="186" y="8564"/>
                  <a:pt x="-98" y="10762"/>
                  <a:pt x="34" y="12581"/>
                </a:cubicBezTo>
                <a:cubicBezTo>
                  <a:pt x="176" y="14476"/>
                  <a:pt x="480" y="14552"/>
                  <a:pt x="734" y="14703"/>
                </a:cubicBezTo>
                <a:cubicBezTo>
                  <a:pt x="3067" y="15688"/>
                  <a:pt x="5391" y="16598"/>
                  <a:pt x="7724" y="17507"/>
                </a:cubicBezTo>
                <a:cubicBezTo>
                  <a:pt x="10058" y="18417"/>
                  <a:pt x="12381" y="19326"/>
                  <a:pt x="14715" y="20160"/>
                </a:cubicBezTo>
                <a:cubicBezTo>
                  <a:pt x="16023" y="20615"/>
                  <a:pt x="17332" y="21145"/>
                  <a:pt x="18631" y="21600"/>
                </a:cubicBezTo>
                <a:cubicBezTo>
                  <a:pt x="18844" y="21600"/>
                  <a:pt x="19047" y="21373"/>
                  <a:pt x="19240" y="20994"/>
                </a:cubicBezTo>
                <a:cubicBezTo>
                  <a:pt x="19473" y="20691"/>
                  <a:pt x="19706" y="20160"/>
                  <a:pt x="19929" y="19402"/>
                </a:cubicBezTo>
                <a:cubicBezTo>
                  <a:pt x="20305" y="18265"/>
                  <a:pt x="20782" y="16446"/>
                  <a:pt x="21066" y="14173"/>
                </a:cubicBezTo>
                <a:cubicBezTo>
                  <a:pt x="21218" y="12960"/>
                  <a:pt x="21502" y="10762"/>
                  <a:pt x="21370" y="9019"/>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7C72FA02-DE67-0F45-B1B2-2FC7C91C56B3}"/>
              </a:ext>
            </a:extLst>
          </p:cNvPr>
          <p:cNvSpPr/>
          <p:nvPr/>
        </p:nvSpPr>
        <p:spPr>
          <a:xfrm>
            <a:off x="9372600" y="2464435"/>
            <a:ext cx="2452372" cy="562348"/>
          </a:xfrm>
          <a:custGeom>
            <a:avLst/>
            <a:gdLst/>
            <a:ahLst/>
            <a:cxnLst>
              <a:cxn ang="0">
                <a:pos x="wd2" y="hd2"/>
              </a:cxn>
              <a:cxn ang="5400000">
                <a:pos x="wd2" y="hd2"/>
              </a:cxn>
              <a:cxn ang="10800000">
                <a:pos x="wd2" y="hd2"/>
              </a:cxn>
              <a:cxn ang="16200000">
                <a:pos x="wd2" y="hd2"/>
              </a:cxn>
            </a:cxnLst>
            <a:rect l="0" t="0" r="r" b="b"/>
            <a:pathLst>
              <a:path w="21600" h="21445" extrusionOk="0">
                <a:moveTo>
                  <a:pt x="19654" y="6180"/>
                </a:moveTo>
                <a:cubicBezTo>
                  <a:pt x="17372" y="5744"/>
                  <a:pt x="15079" y="5162"/>
                  <a:pt x="12808" y="4436"/>
                </a:cubicBezTo>
                <a:cubicBezTo>
                  <a:pt x="10537" y="3710"/>
                  <a:pt x="8266" y="2838"/>
                  <a:pt x="5996" y="1869"/>
                </a:cubicBezTo>
                <a:cubicBezTo>
                  <a:pt x="4709" y="1288"/>
                  <a:pt x="3434" y="707"/>
                  <a:pt x="2148" y="29"/>
                </a:cubicBezTo>
                <a:cubicBezTo>
                  <a:pt x="1868" y="-68"/>
                  <a:pt x="1600" y="77"/>
                  <a:pt x="1354" y="513"/>
                </a:cubicBezTo>
                <a:cubicBezTo>
                  <a:pt x="1107" y="755"/>
                  <a:pt x="873" y="1240"/>
                  <a:pt x="671" y="1918"/>
                </a:cubicBezTo>
                <a:cubicBezTo>
                  <a:pt x="324" y="3080"/>
                  <a:pt x="0" y="5163"/>
                  <a:pt x="0" y="7197"/>
                </a:cubicBezTo>
                <a:cubicBezTo>
                  <a:pt x="0" y="9279"/>
                  <a:pt x="168" y="11313"/>
                  <a:pt x="537" y="12718"/>
                </a:cubicBezTo>
                <a:cubicBezTo>
                  <a:pt x="671" y="13154"/>
                  <a:pt x="805" y="13589"/>
                  <a:pt x="940" y="14025"/>
                </a:cubicBezTo>
                <a:cubicBezTo>
                  <a:pt x="1253" y="14800"/>
                  <a:pt x="1600" y="15236"/>
                  <a:pt x="1958" y="15333"/>
                </a:cubicBezTo>
                <a:cubicBezTo>
                  <a:pt x="4228" y="16495"/>
                  <a:pt x="6510" y="17512"/>
                  <a:pt x="8781" y="18384"/>
                </a:cubicBezTo>
                <a:cubicBezTo>
                  <a:pt x="11052" y="19256"/>
                  <a:pt x="13322" y="19982"/>
                  <a:pt x="15593" y="20563"/>
                </a:cubicBezTo>
                <a:cubicBezTo>
                  <a:pt x="16880" y="20902"/>
                  <a:pt x="18166" y="21193"/>
                  <a:pt x="19452" y="21435"/>
                </a:cubicBezTo>
                <a:cubicBezTo>
                  <a:pt x="19956" y="21532"/>
                  <a:pt x="20526" y="20902"/>
                  <a:pt x="20929" y="19546"/>
                </a:cubicBezTo>
                <a:cubicBezTo>
                  <a:pt x="21276" y="18384"/>
                  <a:pt x="21600" y="16301"/>
                  <a:pt x="21600" y="14267"/>
                </a:cubicBezTo>
                <a:cubicBezTo>
                  <a:pt x="21600" y="12185"/>
                  <a:pt x="21432" y="10151"/>
                  <a:pt x="21063" y="8746"/>
                </a:cubicBezTo>
                <a:cubicBezTo>
                  <a:pt x="20683" y="7245"/>
                  <a:pt x="20191" y="6276"/>
                  <a:pt x="19654" y="618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91402FB0-2FD7-064D-A947-FDB71CA1093F}"/>
              </a:ext>
            </a:extLst>
          </p:cNvPr>
          <p:cNvSpPr/>
          <p:nvPr/>
        </p:nvSpPr>
        <p:spPr>
          <a:xfrm>
            <a:off x="9359900" y="4509135"/>
            <a:ext cx="2588728" cy="489027"/>
          </a:xfrm>
          <a:custGeom>
            <a:avLst/>
            <a:gdLst/>
            <a:ahLst/>
            <a:cxnLst>
              <a:cxn ang="0">
                <a:pos x="wd2" y="hd2"/>
              </a:cxn>
              <a:cxn ang="5400000">
                <a:pos x="wd2" y="hd2"/>
              </a:cxn>
              <a:cxn ang="10800000">
                <a:pos x="wd2" y="hd2"/>
              </a:cxn>
              <a:cxn ang="16200000">
                <a:pos x="wd2" y="hd2"/>
              </a:cxn>
            </a:cxnLst>
            <a:rect l="0" t="0" r="r" b="b"/>
            <a:pathLst>
              <a:path w="21530" h="21326" extrusionOk="0">
                <a:moveTo>
                  <a:pt x="21528" y="15157"/>
                </a:moveTo>
                <a:cubicBezTo>
                  <a:pt x="21549" y="13052"/>
                  <a:pt x="21391" y="11058"/>
                  <a:pt x="21084" y="9673"/>
                </a:cubicBezTo>
                <a:cubicBezTo>
                  <a:pt x="20736" y="8067"/>
                  <a:pt x="20239" y="6738"/>
                  <a:pt x="19775" y="6683"/>
                </a:cubicBezTo>
                <a:cubicBezTo>
                  <a:pt x="17472" y="6350"/>
                  <a:pt x="15169" y="5797"/>
                  <a:pt x="12867" y="5077"/>
                </a:cubicBezTo>
                <a:cubicBezTo>
                  <a:pt x="10564" y="4357"/>
                  <a:pt x="8272" y="3415"/>
                  <a:pt x="5970" y="2252"/>
                </a:cubicBezTo>
                <a:cubicBezTo>
                  <a:pt x="4681" y="1587"/>
                  <a:pt x="3382" y="867"/>
                  <a:pt x="2093" y="92"/>
                </a:cubicBezTo>
                <a:cubicBezTo>
                  <a:pt x="1628" y="-185"/>
                  <a:pt x="1100" y="147"/>
                  <a:pt x="688" y="1310"/>
                </a:cubicBezTo>
                <a:cubicBezTo>
                  <a:pt x="382" y="2197"/>
                  <a:pt x="34" y="4024"/>
                  <a:pt x="2" y="6073"/>
                </a:cubicBezTo>
                <a:cubicBezTo>
                  <a:pt x="-51" y="11003"/>
                  <a:pt x="931" y="14049"/>
                  <a:pt x="1755" y="14547"/>
                </a:cubicBezTo>
                <a:cubicBezTo>
                  <a:pt x="4047" y="15932"/>
                  <a:pt x="6339" y="17095"/>
                  <a:pt x="8642" y="18092"/>
                </a:cubicBezTo>
                <a:cubicBezTo>
                  <a:pt x="10944" y="19089"/>
                  <a:pt x="13236" y="19809"/>
                  <a:pt x="15539" y="20418"/>
                </a:cubicBezTo>
                <a:cubicBezTo>
                  <a:pt x="16838" y="20750"/>
                  <a:pt x="18137" y="20972"/>
                  <a:pt x="19437" y="21193"/>
                </a:cubicBezTo>
                <a:cubicBezTo>
                  <a:pt x="19690" y="21415"/>
                  <a:pt x="19944" y="21360"/>
                  <a:pt x="20186" y="21027"/>
                </a:cubicBezTo>
                <a:cubicBezTo>
                  <a:pt x="20419" y="20917"/>
                  <a:pt x="20641" y="20529"/>
                  <a:pt x="20841" y="19920"/>
                </a:cubicBezTo>
                <a:cubicBezTo>
                  <a:pt x="21158" y="18978"/>
                  <a:pt x="21507" y="17150"/>
                  <a:pt x="21528" y="1515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803103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825625"/>
            <a:ext cx="803103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userDrawn="1">
            <p:ph type="dt" sz="half" idx="10"/>
          </p:nvPr>
        </p:nvSpPr>
        <p:spPr>
          <a:xfrm>
            <a:off x="838200" y="6356350"/>
            <a:ext cx="1333500" cy="365125"/>
          </a:xfrm>
        </p:spPr>
        <p:txBody>
          <a:bodyPr/>
          <a:lstStyle>
            <a:lvl1pPr>
              <a:defRPr>
                <a:solidFill>
                  <a:schemeClr val="accent2">
                    <a:lumMod val="50000"/>
                  </a:schemeClr>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10C428BE-FED7-45A5-9425-7445C51F35BB}"/>
              </a:ext>
            </a:extLst>
          </p:cNvPr>
          <p:cNvSpPr>
            <a:spLocks noGrp="1"/>
          </p:cNvSpPr>
          <p:nvPr userDrawn="1">
            <p:ph type="ftr" sz="quarter" idx="11"/>
          </p:nvPr>
        </p:nvSpPr>
        <p:spPr>
          <a:xfrm>
            <a:off x="2324100" y="6356350"/>
            <a:ext cx="4114800" cy="365125"/>
          </a:xfrm>
        </p:spPr>
        <p:txBody>
          <a:bodyPr/>
          <a:lstStyle>
            <a:lvl1pPr>
              <a:defRPr>
                <a:solidFill>
                  <a:schemeClr val="accent2">
                    <a:lumMod val="50000"/>
                  </a:schemeClr>
                </a:solidFill>
              </a:defRPr>
            </a:lvl1pPr>
          </a:lstStyle>
          <a:p>
            <a:r>
              <a:rPr lang="en-US"/>
              <a:t>Your Footer Here</a:t>
            </a:r>
            <a:endParaRPr lang="en-US">
              <a:solidFill>
                <a:schemeClr val="accent2">
                  <a:lumMod val="50000"/>
                </a:schemeClr>
              </a:solidFill>
            </a:endParaRP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userDrawn="1">
            <p:ph type="sldNum" sz="quarter" idx="12"/>
          </p:nvPr>
        </p:nvSpPr>
        <p:spPr>
          <a:xfrm>
            <a:off x="6591300" y="6356350"/>
            <a:ext cx="2277933" cy="365125"/>
          </a:xfrm>
        </p:spPr>
        <p:txBody>
          <a:bodyPr/>
          <a:lstStyle>
            <a:lvl1pPr>
              <a:defRPr>
                <a:solidFill>
                  <a:schemeClr val="accent2">
                    <a:lumMod val="50000"/>
                  </a:schemeClr>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397636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3F3918B-8F3C-4C30-B7D4-1A54CC17C1DA}"/>
              </a:ext>
            </a:extLst>
          </p:cNvPr>
          <p:cNvSpPr/>
          <p:nvPr userDrawn="1"/>
        </p:nvSpPr>
        <p:spPr>
          <a:xfrm>
            <a:off x="3390900" y="0"/>
            <a:ext cx="8801100" cy="6218578"/>
          </a:xfrm>
          <a:custGeom>
            <a:avLst/>
            <a:gdLst>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3714642 w 8801100"/>
              <a:gd name="connsiteY18" fmla="*/ 3165417 h 6218578"/>
              <a:gd name="connsiteX19" fmla="*/ 3611303 w 8801100"/>
              <a:gd name="connsiteY19" fmla="*/ 3274254 h 6218578"/>
              <a:gd name="connsiteX20" fmla="*/ 2550282 w 8801100"/>
              <a:gd name="connsiteY20" fmla="*/ 4091882 h 6218578"/>
              <a:gd name="connsiteX21" fmla="*/ 2175420 w 8801100"/>
              <a:gd name="connsiteY21" fmla="*/ 3738056 h 6218578"/>
              <a:gd name="connsiteX22" fmla="*/ 363453 w 8801100"/>
              <a:gd name="connsiteY22" fmla="*/ 1046218 h 6218578"/>
              <a:gd name="connsiteX23" fmla="*/ 0 w 8801100"/>
              <a:gd name="connsiteY2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3611303 w 8801100"/>
              <a:gd name="connsiteY18" fmla="*/ 3274254 h 6218578"/>
              <a:gd name="connsiteX19" fmla="*/ 2550282 w 8801100"/>
              <a:gd name="connsiteY19" fmla="*/ 4091882 h 6218578"/>
              <a:gd name="connsiteX20" fmla="*/ 2175420 w 8801100"/>
              <a:gd name="connsiteY20" fmla="*/ 3738056 h 6218578"/>
              <a:gd name="connsiteX21" fmla="*/ 363453 w 8801100"/>
              <a:gd name="connsiteY21" fmla="*/ 1046218 h 6218578"/>
              <a:gd name="connsiteX22" fmla="*/ 0 w 8801100"/>
              <a:gd name="connsiteY22"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2550282 w 8801100"/>
              <a:gd name="connsiteY18" fmla="*/ 4091882 h 6218578"/>
              <a:gd name="connsiteX19" fmla="*/ 2175420 w 8801100"/>
              <a:gd name="connsiteY19" fmla="*/ 3738056 h 6218578"/>
              <a:gd name="connsiteX20" fmla="*/ 363453 w 8801100"/>
              <a:gd name="connsiteY20" fmla="*/ 1046218 h 6218578"/>
              <a:gd name="connsiteX21" fmla="*/ 0 w 8801100"/>
              <a:gd name="connsiteY21"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2550282 w 8801100"/>
              <a:gd name="connsiteY17" fmla="*/ 4091882 h 6218578"/>
              <a:gd name="connsiteX18" fmla="*/ 2175420 w 8801100"/>
              <a:gd name="connsiteY18" fmla="*/ 3738056 h 6218578"/>
              <a:gd name="connsiteX19" fmla="*/ 363453 w 8801100"/>
              <a:gd name="connsiteY19" fmla="*/ 1046218 h 6218578"/>
              <a:gd name="connsiteX20" fmla="*/ 0 w 8801100"/>
              <a:gd name="connsiteY20"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2550282 w 8801100"/>
              <a:gd name="connsiteY16" fmla="*/ 4091882 h 6218578"/>
              <a:gd name="connsiteX17" fmla="*/ 2175420 w 8801100"/>
              <a:gd name="connsiteY17" fmla="*/ 3738056 h 6218578"/>
              <a:gd name="connsiteX18" fmla="*/ 363453 w 8801100"/>
              <a:gd name="connsiteY18" fmla="*/ 1046218 h 6218578"/>
              <a:gd name="connsiteX19" fmla="*/ 0 w 8801100"/>
              <a:gd name="connsiteY19"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2550282 w 8801100"/>
              <a:gd name="connsiteY15" fmla="*/ 4091882 h 6218578"/>
              <a:gd name="connsiteX16" fmla="*/ 2175420 w 8801100"/>
              <a:gd name="connsiteY16" fmla="*/ 3738056 h 6218578"/>
              <a:gd name="connsiteX17" fmla="*/ 363453 w 8801100"/>
              <a:gd name="connsiteY17" fmla="*/ 1046218 h 6218578"/>
              <a:gd name="connsiteX18" fmla="*/ 0 w 8801100"/>
              <a:gd name="connsiteY18"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796715 w 8801100"/>
              <a:gd name="connsiteY7" fmla="*/ 2959583 h 6218578"/>
              <a:gd name="connsiteX8" fmla="*/ 7841943 w 8801100"/>
              <a:gd name="connsiteY8" fmla="*/ 2848455 h 6218578"/>
              <a:gd name="connsiteX9" fmla="*/ 8156501 w 8801100"/>
              <a:gd name="connsiteY9" fmla="*/ 2857091 h 6218578"/>
              <a:gd name="connsiteX10" fmla="*/ 8801100 w 8801100"/>
              <a:gd name="connsiteY10" fmla="*/ 2816786 h 6218578"/>
              <a:gd name="connsiteX11" fmla="*/ 8801100 w 8801100"/>
              <a:gd name="connsiteY11" fmla="*/ 6194683 h 6218578"/>
              <a:gd name="connsiteX12" fmla="*/ 8156501 w 8801100"/>
              <a:gd name="connsiteY12" fmla="*/ 6218578 h 6218578"/>
              <a:gd name="connsiteX13" fmla="*/ 5754942 w 8801100"/>
              <a:gd name="connsiteY13" fmla="*/ 5872238 h 6218578"/>
              <a:gd name="connsiteX14" fmla="*/ 2550282 w 8801100"/>
              <a:gd name="connsiteY14" fmla="*/ 4091882 h 6218578"/>
              <a:gd name="connsiteX15" fmla="*/ 2175420 w 8801100"/>
              <a:gd name="connsiteY15" fmla="*/ 3738056 h 6218578"/>
              <a:gd name="connsiteX16" fmla="*/ 363453 w 8801100"/>
              <a:gd name="connsiteY16" fmla="*/ 1046218 h 6218578"/>
              <a:gd name="connsiteX17" fmla="*/ 0 w 8801100"/>
              <a:gd name="connsiteY17"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796715 w 8801100"/>
              <a:gd name="connsiteY6" fmla="*/ 2959583 h 6218578"/>
              <a:gd name="connsiteX7" fmla="*/ 7841943 w 8801100"/>
              <a:gd name="connsiteY7" fmla="*/ 2848455 h 6218578"/>
              <a:gd name="connsiteX8" fmla="*/ 8156501 w 8801100"/>
              <a:gd name="connsiteY8" fmla="*/ 2857091 h 6218578"/>
              <a:gd name="connsiteX9" fmla="*/ 8801100 w 8801100"/>
              <a:gd name="connsiteY9" fmla="*/ 2816786 h 6218578"/>
              <a:gd name="connsiteX10" fmla="*/ 8801100 w 8801100"/>
              <a:gd name="connsiteY10" fmla="*/ 6194683 h 6218578"/>
              <a:gd name="connsiteX11" fmla="*/ 8156501 w 8801100"/>
              <a:gd name="connsiteY11" fmla="*/ 6218578 h 6218578"/>
              <a:gd name="connsiteX12" fmla="*/ 5754942 w 8801100"/>
              <a:gd name="connsiteY12" fmla="*/ 5872238 h 6218578"/>
              <a:gd name="connsiteX13" fmla="*/ 2550282 w 8801100"/>
              <a:gd name="connsiteY13" fmla="*/ 4091882 h 6218578"/>
              <a:gd name="connsiteX14" fmla="*/ 2175420 w 8801100"/>
              <a:gd name="connsiteY14" fmla="*/ 3738056 h 6218578"/>
              <a:gd name="connsiteX15" fmla="*/ 363453 w 8801100"/>
              <a:gd name="connsiteY15" fmla="*/ 1046218 h 6218578"/>
              <a:gd name="connsiteX16" fmla="*/ 0 w 8801100"/>
              <a:gd name="connsiteY16"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7796715 w 8801100"/>
              <a:gd name="connsiteY5" fmla="*/ 2959583 h 6218578"/>
              <a:gd name="connsiteX6" fmla="*/ 7841943 w 8801100"/>
              <a:gd name="connsiteY6" fmla="*/ 2848455 h 6218578"/>
              <a:gd name="connsiteX7" fmla="*/ 8156501 w 8801100"/>
              <a:gd name="connsiteY7" fmla="*/ 2857091 h 6218578"/>
              <a:gd name="connsiteX8" fmla="*/ 8801100 w 8801100"/>
              <a:gd name="connsiteY8" fmla="*/ 2816786 h 6218578"/>
              <a:gd name="connsiteX9" fmla="*/ 8801100 w 8801100"/>
              <a:gd name="connsiteY9" fmla="*/ 6194683 h 6218578"/>
              <a:gd name="connsiteX10" fmla="*/ 8156501 w 8801100"/>
              <a:gd name="connsiteY10" fmla="*/ 6218578 h 6218578"/>
              <a:gd name="connsiteX11" fmla="*/ 5754942 w 8801100"/>
              <a:gd name="connsiteY11" fmla="*/ 5872238 h 6218578"/>
              <a:gd name="connsiteX12" fmla="*/ 2550282 w 8801100"/>
              <a:gd name="connsiteY12" fmla="*/ 4091882 h 6218578"/>
              <a:gd name="connsiteX13" fmla="*/ 2175420 w 8801100"/>
              <a:gd name="connsiteY13" fmla="*/ 3738056 h 6218578"/>
              <a:gd name="connsiteX14" fmla="*/ 363453 w 8801100"/>
              <a:gd name="connsiteY14" fmla="*/ 1046218 h 6218578"/>
              <a:gd name="connsiteX15" fmla="*/ 0 w 8801100"/>
              <a:gd name="connsiteY15"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796715 w 8801100"/>
              <a:gd name="connsiteY4" fmla="*/ 2959583 h 6218578"/>
              <a:gd name="connsiteX5" fmla="*/ 7841943 w 8801100"/>
              <a:gd name="connsiteY5" fmla="*/ 2848455 h 6218578"/>
              <a:gd name="connsiteX6" fmla="*/ 8156501 w 8801100"/>
              <a:gd name="connsiteY6" fmla="*/ 2857091 h 6218578"/>
              <a:gd name="connsiteX7" fmla="*/ 8801100 w 8801100"/>
              <a:gd name="connsiteY7" fmla="*/ 2816786 h 6218578"/>
              <a:gd name="connsiteX8" fmla="*/ 8801100 w 8801100"/>
              <a:gd name="connsiteY8" fmla="*/ 6194683 h 6218578"/>
              <a:gd name="connsiteX9" fmla="*/ 8156501 w 8801100"/>
              <a:gd name="connsiteY9" fmla="*/ 6218578 h 6218578"/>
              <a:gd name="connsiteX10" fmla="*/ 5754942 w 8801100"/>
              <a:gd name="connsiteY10" fmla="*/ 5872238 h 6218578"/>
              <a:gd name="connsiteX11" fmla="*/ 2550282 w 8801100"/>
              <a:gd name="connsiteY11" fmla="*/ 4091882 h 6218578"/>
              <a:gd name="connsiteX12" fmla="*/ 2175420 w 8801100"/>
              <a:gd name="connsiteY12" fmla="*/ 3738056 h 6218578"/>
              <a:gd name="connsiteX13" fmla="*/ 363453 w 8801100"/>
              <a:gd name="connsiteY13" fmla="*/ 1046218 h 6218578"/>
              <a:gd name="connsiteX14" fmla="*/ 0 w 8801100"/>
              <a:gd name="connsiteY14"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15749 w 8801100"/>
              <a:gd name="connsiteY4" fmla="*/ 2846074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01100" h="6218578">
                <a:moveTo>
                  <a:pt x="0" y="0"/>
                </a:moveTo>
                <a:lnTo>
                  <a:pt x="3573410" y="0"/>
                </a:lnTo>
                <a:cubicBezTo>
                  <a:pt x="3818292" y="497774"/>
                  <a:pt x="4145074" y="957834"/>
                  <a:pt x="4548865" y="1362329"/>
                </a:cubicBezTo>
                <a:cubicBezTo>
                  <a:pt x="4613243" y="1426818"/>
                  <a:pt x="4680067" y="1489868"/>
                  <a:pt x="4748112" y="1551766"/>
                </a:cubicBezTo>
                <a:cubicBezTo>
                  <a:pt x="5296958" y="1799454"/>
                  <a:pt x="7247684" y="2628520"/>
                  <a:pt x="7815749" y="2846074"/>
                </a:cubicBezTo>
                <a:cubicBezTo>
                  <a:pt x="7920466" y="2850968"/>
                  <a:pt x="7992276" y="2861972"/>
                  <a:pt x="8156501" y="2857091"/>
                </a:cubicBezTo>
                <a:cubicBezTo>
                  <a:pt x="8320726" y="2852210"/>
                  <a:pt x="8589222" y="2844424"/>
                  <a:pt x="8801100" y="2816786"/>
                </a:cubicBezTo>
                <a:lnTo>
                  <a:pt x="8801100" y="6194683"/>
                </a:lnTo>
                <a:cubicBezTo>
                  <a:pt x="8587999" y="6211093"/>
                  <a:pt x="8372046" y="6218578"/>
                  <a:pt x="8156501" y="6218578"/>
                </a:cubicBezTo>
                <a:cubicBezTo>
                  <a:pt x="7335065" y="6218578"/>
                  <a:pt x="6531150" y="6102268"/>
                  <a:pt x="5754942" y="5872238"/>
                </a:cubicBezTo>
                <a:cubicBezTo>
                  <a:pt x="3874422" y="5352689"/>
                  <a:pt x="2708719" y="4269779"/>
                  <a:pt x="2550282" y="4091882"/>
                </a:cubicBezTo>
                <a:cubicBezTo>
                  <a:pt x="2422747" y="3978163"/>
                  <a:pt x="2296435" y="3860413"/>
                  <a:pt x="2175420" y="3738056"/>
                </a:cubicBezTo>
                <a:cubicBezTo>
                  <a:pt x="1399212" y="2960734"/>
                  <a:pt x="790062" y="2054722"/>
                  <a:pt x="363453" y="1046218"/>
                </a:cubicBezTo>
                <a:cubicBezTo>
                  <a:pt x="218398" y="703909"/>
                  <a:pt x="96975" y="354977"/>
                  <a:pt x="0" y="0"/>
                </a:cubicBezTo>
                <a:close/>
              </a:path>
            </a:pathLst>
          </a:custGeom>
          <a:solidFill>
            <a:schemeClr val="tx1">
              <a:lumMod val="90000"/>
              <a:lumOff val="1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0" name="Shape">
            <a:extLst>
              <a:ext uri="{FF2B5EF4-FFF2-40B4-BE49-F238E27FC236}">
                <a16:creationId xmlns:a16="http://schemas.microsoft.com/office/drawing/2014/main" id="{A2DB125A-94A7-CA4A-AF7F-9D9C32EE541F}"/>
              </a:ext>
            </a:extLst>
          </p:cNvPr>
          <p:cNvSpPr/>
          <p:nvPr userDrawn="1"/>
        </p:nvSpPr>
        <p:spPr>
          <a:xfrm>
            <a:off x="0" y="1"/>
            <a:ext cx="11820605" cy="6858000"/>
          </a:xfrm>
          <a:custGeom>
            <a:avLst/>
            <a:gdLst>
              <a:gd name="connsiteX0" fmla="*/ 21600 w 21600"/>
              <a:gd name="connsiteY0" fmla="*/ 0 h 21600"/>
              <a:gd name="connsiteX1" fmla="*/ 20479 w 21600"/>
              <a:gd name="connsiteY1" fmla="*/ 8971 h 21600"/>
              <a:gd name="connsiteX2" fmla="*/ 14823 w 21600"/>
              <a:gd name="connsiteY2" fmla="*/ 4884 h 21600"/>
              <a:gd name="connsiteX3" fmla="*/ 15458 w 21600"/>
              <a:gd name="connsiteY3" fmla="*/ 0 h 21600"/>
              <a:gd name="connsiteX4" fmla="*/ 21600 w 21600"/>
              <a:gd name="connsiteY4" fmla="*/ 0 h 21600"/>
              <a:gd name="connsiteX5" fmla="*/ 15036 w 21600"/>
              <a:gd name="connsiteY5" fmla="*/ 17493 h 21600"/>
              <a:gd name="connsiteX6" fmla="*/ 10826 w 21600"/>
              <a:gd name="connsiteY6" fmla="*/ 12877 h 21600"/>
              <a:gd name="connsiteX7" fmla="*/ 6156 w 21600"/>
              <a:gd name="connsiteY7" fmla="*/ 15033 h 21600"/>
              <a:gd name="connsiteX8" fmla="*/ 0 w 21600"/>
              <a:gd name="connsiteY8" fmla="*/ 11025 h 21600"/>
              <a:gd name="connsiteX9" fmla="*/ 0 w 21600"/>
              <a:gd name="connsiteY9" fmla="*/ 21600 h 21600"/>
              <a:gd name="connsiteX10" fmla="*/ 14323 w 21600"/>
              <a:gd name="connsiteY10" fmla="*/ 21600 h 21600"/>
              <a:gd name="connsiteX11" fmla="*/ 16668 w 21600"/>
              <a:gd name="connsiteY11" fmla="*/ 18503 h 21600"/>
              <a:gd name="connsiteX12" fmla="*/ 15036 w 21600"/>
              <a:gd name="connsiteY12" fmla="*/ 17493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00" h="21600" extrusionOk="0">
                <a:moveTo>
                  <a:pt x="21600" y="0"/>
                </a:moveTo>
                <a:cubicBezTo>
                  <a:pt x="21531" y="3097"/>
                  <a:pt x="21155" y="6109"/>
                  <a:pt x="20479" y="8971"/>
                </a:cubicBezTo>
                <a:cubicBezTo>
                  <a:pt x="18370" y="8752"/>
                  <a:pt x="16396" y="7323"/>
                  <a:pt x="14823" y="4884"/>
                </a:cubicBezTo>
                <a:cubicBezTo>
                  <a:pt x="15179" y="3339"/>
                  <a:pt x="15395" y="1696"/>
                  <a:pt x="15458" y="0"/>
                </a:cubicBezTo>
                <a:lnTo>
                  <a:pt x="21600" y="0"/>
                </a:lnTo>
                <a:close/>
                <a:moveTo>
                  <a:pt x="15036" y="17493"/>
                </a:moveTo>
                <a:cubicBezTo>
                  <a:pt x="13484" y="16358"/>
                  <a:pt x="12083" y="14799"/>
                  <a:pt x="10826" y="12877"/>
                </a:cubicBezTo>
                <a:cubicBezTo>
                  <a:pt x="9427" y="14274"/>
                  <a:pt x="7960" y="15342"/>
                  <a:pt x="6156" y="15033"/>
                </a:cubicBezTo>
                <a:cubicBezTo>
                  <a:pt x="4352" y="14724"/>
                  <a:pt x="1702" y="13616"/>
                  <a:pt x="0" y="11025"/>
                </a:cubicBezTo>
                <a:lnTo>
                  <a:pt x="0" y="21600"/>
                </a:lnTo>
                <a:lnTo>
                  <a:pt x="14323" y="21600"/>
                </a:lnTo>
                <a:cubicBezTo>
                  <a:pt x="15158" y="20704"/>
                  <a:pt x="15942" y="19670"/>
                  <a:pt x="16668" y="18503"/>
                </a:cubicBezTo>
                <a:cubicBezTo>
                  <a:pt x="16115" y="18221"/>
                  <a:pt x="15571" y="17883"/>
                  <a:pt x="15036" y="1749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5" name="Freeform 14">
            <a:extLst>
              <a:ext uri="{FF2B5EF4-FFF2-40B4-BE49-F238E27FC236}">
                <a16:creationId xmlns:a16="http://schemas.microsoft.com/office/drawing/2014/main" id="{95AE4C89-E471-1349-91E2-C686AFE2231C}"/>
              </a:ext>
            </a:extLst>
          </p:cNvPr>
          <p:cNvSpPr>
            <a:spLocks noGrp="1"/>
          </p:cNvSpPr>
          <p:nvPr>
            <p:ph type="pic" sz="quarter" idx="13"/>
          </p:nvPr>
        </p:nvSpPr>
        <p:spPr>
          <a:xfrm>
            <a:off x="5918223" y="1531089"/>
            <a:ext cx="5282315" cy="4360567"/>
          </a:xfrm>
          <a:custGeom>
            <a:avLst/>
            <a:gdLst>
              <a:gd name="connsiteX0" fmla="*/ 2192895 w 5282315"/>
              <a:gd name="connsiteY0" fmla="*/ 0 h 4360567"/>
              <a:gd name="connsiteX1" fmla="*/ 5282315 w 5282315"/>
              <a:gd name="connsiteY1" fmla="*/ 1309382 h 4360567"/>
              <a:gd name="connsiteX2" fmla="*/ 5237073 w 5282315"/>
              <a:gd name="connsiteY2" fmla="*/ 1421626 h 4360567"/>
              <a:gd name="connsiteX3" fmla="*/ 3428369 w 5282315"/>
              <a:gd name="connsiteY3" fmla="*/ 4137492 h 4360567"/>
              <a:gd name="connsiteX4" fmla="*/ 3199224 w 5282315"/>
              <a:gd name="connsiteY4" fmla="*/ 4360567 h 4360567"/>
              <a:gd name="connsiteX5" fmla="*/ 2308567 w 5282315"/>
              <a:gd name="connsiteY5" fmla="*/ 4037966 h 4360567"/>
              <a:gd name="connsiteX6" fmla="*/ 0 w 5282315"/>
              <a:gd name="connsiteY6" fmla="*/ 2564054 h 4360567"/>
              <a:gd name="connsiteX7" fmla="*/ 1059153 w 5282315"/>
              <a:gd name="connsiteY7" fmla="*/ 1739180 h 4360567"/>
              <a:gd name="connsiteX8" fmla="*/ 2192895 w 5282315"/>
              <a:gd name="connsiteY8" fmla="*/ 0 h 436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2315" h="4360567">
                <a:moveTo>
                  <a:pt x="2192895" y="0"/>
                </a:moveTo>
                <a:cubicBezTo>
                  <a:pt x="3051760" y="781672"/>
                  <a:pt x="4129988" y="1239330"/>
                  <a:pt x="5282315" y="1309382"/>
                </a:cubicBezTo>
                <a:cubicBezTo>
                  <a:pt x="5267153" y="1347738"/>
                  <a:pt x="5251991" y="1384682"/>
                  <a:pt x="5237073" y="1421626"/>
                </a:cubicBezTo>
                <a:cubicBezTo>
                  <a:pt x="4811309" y="2439091"/>
                  <a:pt x="4202864" y="3353397"/>
                  <a:pt x="3428369" y="4137492"/>
                </a:cubicBezTo>
                <a:cubicBezTo>
                  <a:pt x="3352803" y="4212591"/>
                  <a:pt x="3277236" y="4287891"/>
                  <a:pt x="3199224" y="4360567"/>
                </a:cubicBezTo>
                <a:cubicBezTo>
                  <a:pt x="2898181" y="4271337"/>
                  <a:pt x="2600807" y="4162928"/>
                  <a:pt x="2308567" y="4037966"/>
                </a:cubicBezTo>
                <a:cubicBezTo>
                  <a:pt x="1460952" y="3675797"/>
                  <a:pt x="686457" y="3179984"/>
                  <a:pt x="0" y="2564054"/>
                </a:cubicBezTo>
                <a:cubicBezTo>
                  <a:pt x="382968" y="2339565"/>
                  <a:pt x="738057" y="2064204"/>
                  <a:pt x="1059153" y="1739180"/>
                </a:cubicBezTo>
                <a:cubicBezTo>
                  <a:pt x="1558039" y="1234283"/>
                  <a:pt x="1940762" y="643789"/>
                  <a:pt x="2192895" y="0"/>
                </a:cubicBezTo>
                <a:close/>
              </a:path>
            </a:pathLst>
          </a:custGeom>
          <a:solidFill>
            <a:schemeClr val="accent4"/>
          </a:solidFill>
        </p:spPr>
        <p:txBody>
          <a:bodyPr wrap="square" anchor="ctr">
            <a:noAutofit/>
          </a:bodyPr>
          <a:lstStyle>
            <a:lvl1pPr algn="ctr">
              <a:buNone/>
              <a:defRPr>
                <a:solidFill>
                  <a:schemeClr val="tx1"/>
                </a:solidFill>
              </a:defRPr>
            </a:lvl1pPr>
          </a:lstStyle>
          <a:p>
            <a:r>
              <a:rPr lang="en-US"/>
              <a:t>Click icon to add picture</a:t>
            </a:r>
            <a:endParaRPr lang="fr-FR"/>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531627"/>
            <a:ext cx="6163339" cy="1855971"/>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2465746"/>
            <a:ext cx="6163339" cy="128708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Date</a:t>
            </a:r>
            <a:endParaRPr lang="en-US">
              <a:solidFill>
                <a:schemeClr val="tx1"/>
              </a:solidFill>
            </a:endParaRP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lvl1pPr>
              <a:defRPr>
                <a:solidFill>
                  <a:schemeClr val="tx1"/>
                </a:solidFill>
              </a:defRPr>
            </a:lvl1pPr>
          </a:lstStyle>
          <a:p>
            <a:r>
              <a:rPr lang="en-US"/>
              <a:t>Your Footer Here</a:t>
            </a:r>
            <a:endParaRPr lang="en-US">
              <a:solidFill>
                <a:schemeClr val="tx1"/>
              </a:solidFill>
            </a:endParaRP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183998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B14E4F9D-12CE-2444-A20F-B8E11F976540}"/>
              </a:ext>
            </a:extLst>
          </p:cNvPr>
          <p:cNvSpPr/>
          <p:nvPr userDrawn="1"/>
        </p:nvSpPr>
        <p:spPr>
          <a:xfrm>
            <a:off x="0" y="0"/>
            <a:ext cx="8084823" cy="21158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892"/>
                </a:lnTo>
                <a:cubicBezTo>
                  <a:pt x="2127" y="20355"/>
                  <a:pt x="4336" y="21600"/>
                  <a:pt x="6593" y="21600"/>
                </a:cubicBezTo>
                <a:cubicBezTo>
                  <a:pt x="9660" y="21600"/>
                  <a:pt x="12639" y="19305"/>
                  <a:pt x="15448" y="14767"/>
                </a:cubicBezTo>
                <a:cubicBezTo>
                  <a:pt x="17705" y="11124"/>
                  <a:pt x="19768" y="6171"/>
                  <a:pt x="21600" y="13"/>
                </a:cubicBezTo>
                <a:lnTo>
                  <a:pt x="0" y="13"/>
                </a:lnTo>
                <a:close/>
              </a:path>
            </a:pathLst>
          </a:custGeom>
          <a:solidFill>
            <a:schemeClr val="tx1">
              <a:lumMod val="90000"/>
              <a:lumOff val="10000"/>
            </a:schemeClr>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133515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D4FF57C-9DEF-1A47-A72A-E96657746ED4}"/>
              </a:ext>
            </a:extLst>
          </p:cNvPr>
          <p:cNvSpPr/>
          <p:nvPr userDrawn="1"/>
        </p:nvSpPr>
        <p:spPr>
          <a:xfrm>
            <a:off x="1207769" y="5317488"/>
            <a:ext cx="9776461" cy="15405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263" y="0"/>
                  <a:pt x="5800" y="3152"/>
                  <a:pt x="3477" y="9384"/>
                </a:cubicBezTo>
                <a:cubicBezTo>
                  <a:pt x="2245" y="12696"/>
                  <a:pt x="1083" y="16774"/>
                  <a:pt x="0" y="21600"/>
                </a:cubicBezTo>
                <a:lnTo>
                  <a:pt x="21600" y="21600"/>
                </a:lnTo>
                <a:cubicBezTo>
                  <a:pt x="20517" y="16774"/>
                  <a:pt x="19355" y="12679"/>
                  <a:pt x="18123" y="9384"/>
                </a:cubicBezTo>
                <a:cubicBezTo>
                  <a:pt x="15803" y="3170"/>
                  <a:pt x="13339" y="0"/>
                  <a:pt x="10800" y="0"/>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lvl1pPr>
              <a:defRPr>
                <a:solidFill>
                  <a:schemeClr val="tx1"/>
                </a:solidFill>
              </a:defRPr>
            </a:lvl1pPr>
          </a:lstStyle>
          <a:p>
            <a:r>
              <a:rPr lang="en-US"/>
              <a:t>Your Footer Here</a:t>
            </a:r>
            <a:endParaRPr lang="en-US">
              <a:solidFill>
                <a:schemeClr val="tx1"/>
              </a:solidFill>
            </a:endParaRP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23775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508921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94D7B50-1DFC-4DB4-904D-62D91015AAA2}"/>
              </a:ext>
            </a:extLst>
          </p:cNvPr>
          <p:cNvSpPr/>
          <p:nvPr userDrawn="1"/>
        </p:nvSpPr>
        <p:spPr>
          <a:xfrm>
            <a:off x="7587452" y="0"/>
            <a:ext cx="4603276" cy="6858000"/>
          </a:xfrm>
          <a:custGeom>
            <a:avLst/>
            <a:gdLst>
              <a:gd name="connsiteX0" fmla="*/ 638356 w 4603276"/>
              <a:gd name="connsiteY0" fmla="*/ 0 h 6858000"/>
              <a:gd name="connsiteX1" fmla="*/ 4532127 w 4603276"/>
              <a:gd name="connsiteY1" fmla="*/ 0 h 6858000"/>
              <a:gd name="connsiteX2" fmla="*/ 3626055 w 4603276"/>
              <a:gd name="connsiteY2" fmla="*/ 1660303 h 6858000"/>
              <a:gd name="connsiteX3" fmla="*/ 3550543 w 4603276"/>
              <a:gd name="connsiteY3" fmla="*/ 1916208 h 6858000"/>
              <a:gd name="connsiteX4" fmla="*/ 3553376 w 4603276"/>
              <a:gd name="connsiteY4" fmla="*/ 1915978 h 6858000"/>
              <a:gd name="connsiteX5" fmla="*/ 3546436 w 4603276"/>
              <a:gd name="connsiteY5" fmla="*/ 1945854 h 6858000"/>
              <a:gd name="connsiteX6" fmla="*/ 3529714 w 4603276"/>
              <a:gd name="connsiteY6" fmla="*/ 2095680 h 6858000"/>
              <a:gd name="connsiteX7" fmla="*/ 3758646 w 4603276"/>
              <a:gd name="connsiteY7" fmla="*/ 5147714 h 6858000"/>
              <a:gd name="connsiteX8" fmla="*/ 3786811 w 4603276"/>
              <a:gd name="connsiteY8" fmla="*/ 5281662 h 6858000"/>
              <a:gd name="connsiteX9" fmla="*/ 3794765 w 4603276"/>
              <a:gd name="connsiteY9" fmla="*/ 5301619 h 6858000"/>
              <a:gd name="connsiteX10" fmla="*/ 3791081 w 4603276"/>
              <a:gd name="connsiteY10" fmla="*/ 5301968 h 6858000"/>
              <a:gd name="connsiteX11" fmla="*/ 3791674 w 4603276"/>
              <a:gd name="connsiteY11" fmla="*/ 5304790 h 6858000"/>
              <a:gd name="connsiteX12" fmla="*/ 4603276 w 4603276"/>
              <a:gd name="connsiteY12" fmla="*/ 6609398 h 6858000"/>
              <a:gd name="connsiteX13" fmla="*/ 4603276 w 4603276"/>
              <a:gd name="connsiteY13" fmla="*/ 6858000 h 6858000"/>
              <a:gd name="connsiteX14" fmla="*/ 784487 w 4603276"/>
              <a:gd name="connsiteY14" fmla="*/ 6858000 h 6858000"/>
              <a:gd name="connsiteX15" fmla="*/ 666261 w 4603276"/>
              <a:gd name="connsiteY15" fmla="*/ 6590348 h 6858000"/>
              <a:gd name="connsiteX16" fmla="*/ 661491 w 4603276"/>
              <a:gd name="connsiteY16" fmla="*/ 6567770 h 6858000"/>
              <a:gd name="connsiteX17" fmla="*/ 623501 w 4603276"/>
              <a:gd name="connsiteY17" fmla="*/ 6474785 h 6858000"/>
              <a:gd name="connsiteX18" fmla="*/ 0 w 4603276"/>
              <a:gd name="connsiteY18" fmla="*/ 3258687 h 6858000"/>
              <a:gd name="connsiteX19" fmla="*/ 4718 w 4603276"/>
              <a:gd name="connsiteY19" fmla="*/ 3018008 h 6858000"/>
              <a:gd name="connsiteX20" fmla="*/ 2068 w 4603276"/>
              <a:gd name="connsiteY20" fmla="*/ 2940685 h 6858000"/>
              <a:gd name="connsiteX21" fmla="*/ 619184 w 4603276"/>
              <a:gd name="connsiteY21" fmla="*/ 46038 h 6858000"/>
              <a:gd name="connsiteX22" fmla="*/ 638356 w 4603276"/>
              <a:gd name="connsiteY2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276" h="6858000">
                <a:moveTo>
                  <a:pt x="638356" y="0"/>
                </a:moveTo>
                <a:lnTo>
                  <a:pt x="4532127" y="0"/>
                </a:lnTo>
                <a:cubicBezTo>
                  <a:pt x="4126540" y="496451"/>
                  <a:pt x="3821091" y="1058535"/>
                  <a:pt x="3626055" y="1660303"/>
                </a:cubicBezTo>
                <a:lnTo>
                  <a:pt x="3550543" y="1916208"/>
                </a:lnTo>
                <a:lnTo>
                  <a:pt x="3553376" y="1915978"/>
                </a:lnTo>
                <a:lnTo>
                  <a:pt x="3546436" y="1945854"/>
                </a:lnTo>
                <a:lnTo>
                  <a:pt x="3529714" y="2095680"/>
                </a:lnTo>
                <a:cubicBezTo>
                  <a:pt x="3454906" y="2954513"/>
                  <a:pt x="3604473" y="4367480"/>
                  <a:pt x="3758646" y="5147714"/>
                </a:cubicBezTo>
                <a:lnTo>
                  <a:pt x="3786811" y="5281662"/>
                </a:lnTo>
                <a:lnTo>
                  <a:pt x="3794765" y="5301619"/>
                </a:lnTo>
                <a:lnTo>
                  <a:pt x="3791081" y="5301968"/>
                </a:lnTo>
                <a:lnTo>
                  <a:pt x="3791674" y="5304790"/>
                </a:lnTo>
                <a:cubicBezTo>
                  <a:pt x="3993616" y="5774055"/>
                  <a:pt x="4265428" y="6212840"/>
                  <a:pt x="4603276" y="6609398"/>
                </a:cubicBezTo>
                <a:lnTo>
                  <a:pt x="4603276" y="6858000"/>
                </a:lnTo>
                <a:lnTo>
                  <a:pt x="784487" y="6858000"/>
                </a:lnTo>
                <a:cubicBezTo>
                  <a:pt x="743800" y="6770053"/>
                  <a:pt x="704391" y="6680835"/>
                  <a:pt x="666261" y="6590348"/>
                </a:cubicBezTo>
                <a:lnTo>
                  <a:pt x="661491" y="6567770"/>
                </a:lnTo>
                <a:lnTo>
                  <a:pt x="623501" y="6474785"/>
                </a:lnTo>
                <a:cubicBezTo>
                  <a:pt x="209591" y="5450832"/>
                  <a:pt x="0" y="4368275"/>
                  <a:pt x="0" y="3258687"/>
                </a:cubicBezTo>
                <a:lnTo>
                  <a:pt x="4718" y="3018008"/>
                </a:lnTo>
                <a:lnTo>
                  <a:pt x="2068" y="2940685"/>
                </a:lnTo>
                <a:cubicBezTo>
                  <a:pt x="38921" y="1943418"/>
                  <a:pt x="245975" y="971550"/>
                  <a:pt x="619184" y="46038"/>
                </a:cubicBezTo>
                <a:cubicBezTo>
                  <a:pt x="625575" y="30480"/>
                  <a:pt x="631965" y="15240"/>
                  <a:pt x="638356" y="0"/>
                </a:cubicBezTo>
                <a:close/>
              </a:path>
            </a:pathLst>
          </a:custGeom>
          <a:solidFill>
            <a:schemeClr val="accent2"/>
          </a:solidFill>
          <a:ln w="12700">
            <a:miter lim="400000"/>
          </a:ln>
        </p:spPr>
        <p:txBody>
          <a:bodyPr wrap="square" lIns="38100" tIns="38100" rIns="38100" bIns="38100" anchor="ctr">
            <a:noAutofit/>
          </a:bodyPr>
          <a:lstStyle/>
          <a:p>
            <a:pPr lvl="0"/>
            <a:endParaRPr lang="en-US" sz="3000">
              <a:solidFill>
                <a:srgbClr val="FFFFFF"/>
              </a:solidFill>
            </a:endParaRPr>
          </a:p>
        </p:txBody>
      </p:sp>
      <p:sp>
        <p:nvSpPr>
          <p:cNvPr id="16" name="Shape">
            <a:extLst>
              <a:ext uri="{FF2B5EF4-FFF2-40B4-BE49-F238E27FC236}">
                <a16:creationId xmlns:a16="http://schemas.microsoft.com/office/drawing/2014/main" id="{8159D9BA-2D84-CB41-A4B4-9DD3507F489E}"/>
              </a:ext>
            </a:extLst>
          </p:cNvPr>
          <p:cNvSpPr/>
          <p:nvPr userDrawn="1"/>
        </p:nvSpPr>
        <p:spPr>
          <a:xfrm>
            <a:off x="3931920" y="1900068"/>
            <a:ext cx="8260080" cy="4951581"/>
          </a:xfrm>
          <a:custGeom>
            <a:avLst/>
            <a:gdLst/>
            <a:ahLst/>
            <a:cxnLst>
              <a:cxn ang="0">
                <a:pos x="wd2" y="hd2"/>
              </a:cxn>
              <a:cxn ang="5400000">
                <a:pos x="wd2" y="hd2"/>
              </a:cxn>
              <a:cxn ang="10800000">
                <a:pos x="wd2" y="hd2"/>
              </a:cxn>
              <a:cxn ang="16200000">
                <a:pos x="wd2" y="hd2"/>
              </a:cxn>
            </a:cxnLst>
            <a:rect l="0" t="0" r="r" b="b"/>
            <a:pathLst>
              <a:path w="21600" h="21600" extrusionOk="0">
                <a:moveTo>
                  <a:pt x="18385" y="5919"/>
                </a:moveTo>
                <a:cubicBezTo>
                  <a:pt x="18385" y="3916"/>
                  <a:pt x="18541" y="1953"/>
                  <a:pt x="18844" y="67"/>
                </a:cubicBezTo>
                <a:cubicBezTo>
                  <a:pt x="19292" y="22"/>
                  <a:pt x="19744" y="0"/>
                  <a:pt x="20199" y="0"/>
                </a:cubicBezTo>
                <a:cubicBezTo>
                  <a:pt x="20667" y="0"/>
                  <a:pt x="21135" y="22"/>
                  <a:pt x="21600" y="72"/>
                </a:cubicBezTo>
                <a:lnTo>
                  <a:pt x="21600" y="14919"/>
                </a:lnTo>
                <a:cubicBezTo>
                  <a:pt x="21138" y="14841"/>
                  <a:pt x="20670" y="14797"/>
                  <a:pt x="20199" y="14797"/>
                </a:cubicBezTo>
                <a:cubicBezTo>
                  <a:pt x="19956" y="14797"/>
                  <a:pt x="19717" y="14808"/>
                  <a:pt x="19478" y="14830"/>
                </a:cubicBezTo>
                <a:cubicBezTo>
                  <a:pt x="18761" y="12054"/>
                  <a:pt x="18385" y="9034"/>
                  <a:pt x="18385" y="5919"/>
                </a:cubicBezTo>
                <a:close/>
                <a:moveTo>
                  <a:pt x="10704" y="21389"/>
                </a:moveTo>
                <a:cubicBezTo>
                  <a:pt x="10900" y="21060"/>
                  <a:pt x="11099" y="20743"/>
                  <a:pt x="11305" y="20437"/>
                </a:cubicBezTo>
                <a:cubicBezTo>
                  <a:pt x="11265" y="20276"/>
                  <a:pt x="11225" y="20115"/>
                  <a:pt x="11185" y="19948"/>
                </a:cubicBezTo>
                <a:cubicBezTo>
                  <a:pt x="10103" y="15481"/>
                  <a:pt x="9555" y="10758"/>
                  <a:pt x="9555" y="5919"/>
                </a:cubicBezTo>
                <a:cubicBezTo>
                  <a:pt x="9555" y="5451"/>
                  <a:pt x="9561" y="4979"/>
                  <a:pt x="9571" y="4511"/>
                </a:cubicBezTo>
                <a:cubicBezTo>
                  <a:pt x="7701" y="6214"/>
                  <a:pt x="5988" y="8361"/>
                  <a:pt x="4460" y="10920"/>
                </a:cubicBezTo>
                <a:cubicBezTo>
                  <a:pt x="2594" y="14046"/>
                  <a:pt x="1096" y="17634"/>
                  <a:pt x="0" y="21600"/>
                </a:cubicBezTo>
                <a:lnTo>
                  <a:pt x="10577" y="21600"/>
                </a:lnTo>
                <a:cubicBezTo>
                  <a:pt x="10614" y="21533"/>
                  <a:pt x="10657" y="21461"/>
                  <a:pt x="10704" y="21389"/>
                </a:cubicBezTo>
                <a:close/>
              </a:path>
            </a:pathLst>
          </a:custGeom>
          <a:solidFill>
            <a:schemeClr val="tx1">
              <a:lumMod val="90000"/>
              <a:lumOff val="10000"/>
            </a:schemeClr>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6291964"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6291964"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672B7600-67E3-4D97-B453-880E2742B982}" type="slidenum">
              <a:rPr lang="en-US" smtClean="0"/>
              <a:pPr/>
              <a:t>‹#›</a:t>
            </a:fld>
            <a:endParaRPr lang="en-US"/>
          </a:p>
        </p:txBody>
      </p:sp>
      <p:sp>
        <p:nvSpPr>
          <p:cNvPr id="18" name="Freeform 18">
            <a:extLst>
              <a:ext uri="{FF2B5EF4-FFF2-40B4-BE49-F238E27FC236}">
                <a16:creationId xmlns:a16="http://schemas.microsoft.com/office/drawing/2014/main" id="{D74693E5-338F-47F8-B773-C73C99B7463F}"/>
              </a:ext>
            </a:extLst>
          </p:cNvPr>
          <p:cNvSpPr>
            <a:spLocks noGrp="1"/>
          </p:cNvSpPr>
          <p:nvPr>
            <p:ph type="pic" sz="quarter" idx="13"/>
          </p:nvPr>
        </p:nvSpPr>
        <p:spPr>
          <a:xfrm>
            <a:off x="7587453" y="1915978"/>
            <a:ext cx="3794765" cy="4671042"/>
          </a:xfrm>
          <a:custGeom>
            <a:avLst/>
            <a:gdLst>
              <a:gd name="connsiteX0" fmla="*/ 3553376 w 3794765"/>
              <a:gd name="connsiteY0" fmla="*/ 0 h 4671042"/>
              <a:gd name="connsiteX1" fmla="*/ 3378219 w 3794765"/>
              <a:gd name="connsiteY1" fmla="*/ 1341411 h 4671042"/>
              <a:gd name="connsiteX2" fmla="*/ 3794765 w 3794765"/>
              <a:gd name="connsiteY2" fmla="*/ 3385641 h 4671042"/>
              <a:gd name="connsiteX3" fmla="*/ 669355 w 3794765"/>
              <a:gd name="connsiteY3" fmla="*/ 4671042 h 4671042"/>
              <a:gd name="connsiteX4" fmla="*/ 623501 w 3794765"/>
              <a:gd name="connsiteY4" fmla="*/ 4558807 h 4671042"/>
              <a:gd name="connsiteX5" fmla="*/ 0 w 3794765"/>
              <a:gd name="connsiteY5" fmla="*/ 1342709 h 4671042"/>
              <a:gd name="connsiteX6" fmla="*/ 6325 w 3794765"/>
              <a:gd name="connsiteY6" fmla="*/ 1020061 h 4671042"/>
              <a:gd name="connsiteX7" fmla="*/ 868755 w 3794765"/>
              <a:gd name="connsiteY7" fmla="*/ 610912 h 4671042"/>
              <a:gd name="connsiteX8" fmla="*/ 3553376 w 3794765"/>
              <a:gd name="connsiteY8" fmla="*/ 0 h 467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765" h="4671042">
                <a:moveTo>
                  <a:pt x="3553376" y="0"/>
                </a:moveTo>
                <a:cubicBezTo>
                  <a:pt x="3437952" y="432288"/>
                  <a:pt x="3378219" y="882524"/>
                  <a:pt x="3378219" y="1341411"/>
                </a:cubicBezTo>
                <a:cubicBezTo>
                  <a:pt x="3378219" y="2055691"/>
                  <a:pt x="3521753" y="2748130"/>
                  <a:pt x="3794765" y="3385641"/>
                </a:cubicBezTo>
                <a:cubicBezTo>
                  <a:pt x="2631389" y="3446840"/>
                  <a:pt x="1540569" y="3895779"/>
                  <a:pt x="669355" y="4671042"/>
                </a:cubicBezTo>
                <a:cubicBezTo>
                  <a:pt x="654070" y="4634063"/>
                  <a:pt x="638786" y="4595787"/>
                  <a:pt x="623501" y="4558807"/>
                </a:cubicBezTo>
                <a:cubicBezTo>
                  <a:pt x="209591" y="3534854"/>
                  <a:pt x="0" y="2452297"/>
                  <a:pt x="0" y="1342709"/>
                </a:cubicBezTo>
                <a:cubicBezTo>
                  <a:pt x="0" y="1234366"/>
                  <a:pt x="2460" y="1127322"/>
                  <a:pt x="6325" y="1020061"/>
                </a:cubicBezTo>
                <a:cubicBezTo>
                  <a:pt x="284432" y="868468"/>
                  <a:pt x="572729" y="732013"/>
                  <a:pt x="868755" y="610912"/>
                </a:cubicBezTo>
                <a:cubicBezTo>
                  <a:pt x="1728551" y="260151"/>
                  <a:pt x="2630159" y="56009"/>
                  <a:pt x="3553376" y="0"/>
                </a:cubicBezTo>
                <a:close/>
              </a:path>
            </a:pathLst>
          </a:custGeom>
          <a:solidFill>
            <a:schemeClr val="accent4"/>
          </a:solidFill>
        </p:spPr>
        <p:txBody>
          <a:bodyPr wrap="square" anchor="ctr">
            <a:noAutofit/>
          </a:bodyPr>
          <a:lstStyle>
            <a:lvl1pPr algn="ctr">
              <a:buNone/>
              <a:defRPr>
                <a:solidFill>
                  <a:schemeClr val="tx1"/>
                </a:solidFill>
              </a:defRPr>
            </a:lvl1pPr>
          </a:lstStyle>
          <a:p>
            <a:r>
              <a:rPr lang="en-US"/>
              <a:t>Click icon to add picture</a:t>
            </a:r>
            <a:endParaRPr lang="fr-FR"/>
          </a:p>
        </p:txBody>
      </p:sp>
    </p:spTree>
    <p:extLst>
      <p:ext uri="{BB962C8B-B14F-4D97-AF65-F5344CB8AC3E}">
        <p14:creationId xmlns:p14="http://schemas.microsoft.com/office/powerpoint/2010/main" val="3250664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07A2631-BEC9-4785-A58D-D5816E8E8799}"/>
              </a:ext>
            </a:extLst>
          </p:cNvPr>
          <p:cNvSpPr/>
          <p:nvPr userDrawn="1"/>
        </p:nvSpPr>
        <p:spPr>
          <a:xfrm>
            <a:off x="-1" y="2560673"/>
            <a:ext cx="12192000" cy="4300121"/>
          </a:xfrm>
          <a:custGeom>
            <a:avLst/>
            <a:gdLst>
              <a:gd name="connsiteX0" fmla="*/ 6465345 w 12192000"/>
              <a:gd name="connsiteY0" fmla="*/ 1173 h 4300121"/>
              <a:gd name="connsiteX1" fmla="*/ 8699393 w 12192000"/>
              <a:gd name="connsiteY1" fmla="*/ 339245 h 4300121"/>
              <a:gd name="connsiteX2" fmla="*/ 11691616 w 12192000"/>
              <a:gd name="connsiteY2" fmla="*/ 1909267 h 4300121"/>
              <a:gd name="connsiteX3" fmla="*/ 11975274 w 12192000"/>
              <a:gd name="connsiteY3" fmla="*/ 2151200 h 4300121"/>
              <a:gd name="connsiteX4" fmla="*/ 12192000 w 12192000"/>
              <a:gd name="connsiteY4" fmla="*/ 2350984 h 4300121"/>
              <a:gd name="connsiteX5" fmla="*/ 12192000 w 12192000"/>
              <a:gd name="connsiteY5" fmla="*/ 4300121 h 4300121"/>
              <a:gd name="connsiteX6" fmla="*/ 9269826 w 12192000"/>
              <a:gd name="connsiteY6" fmla="*/ 4300121 h 4300121"/>
              <a:gd name="connsiteX7" fmla="*/ 7138923 w 12192000"/>
              <a:gd name="connsiteY7" fmla="*/ 3430994 h 4300121"/>
              <a:gd name="connsiteX8" fmla="*/ 7131154 w 12192000"/>
              <a:gd name="connsiteY8" fmla="*/ 3393214 h 4300121"/>
              <a:gd name="connsiteX9" fmla="*/ 7137472 w 12192000"/>
              <a:gd name="connsiteY9" fmla="*/ 3427091 h 4300121"/>
              <a:gd name="connsiteX10" fmla="*/ 5791158 w 12192000"/>
              <a:gd name="connsiteY10" fmla="*/ 3390235 h 4300121"/>
              <a:gd name="connsiteX11" fmla="*/ 3809867 w 12192000"/>
              <a:gd name="connsiteY11" fmla="*/ 4007566 h 4300121"/>
              <a:gd name="connsiteX12" fmla="*/ 3810194 w 12192000"/>
              <a:gd name="connsiteY12" fmla="*/ 4010047 h 4300121"/>
              <a:gd name="connsiteX13" fmla="*/ 3809859 w 12192000"/>
              <a:gd name="connsiteY13" fmla="*/ 4010223 h 4300121"/>
              <a:gd name="connsiteX14" fmla="*/ 3809883 w 12192000"/>
              <a:gd name="connsiteY14" fmla="*/ 4010345 h 4300121"/>
              <a:gd name="connsiteX15" fmla="*/ 3347753 w 12192000"/>
              <a:gd name="connsiteY15" fmla="*/ 4300121 h 4300121"/>
              <a:gd name="connsiteX16" fmla="*/ 0 w 12192000"/>
              <a:gd name="connsiteY16" fmla="*/ 4300121 h 4300121"/>
              <a:gd name="connsiteX17" fmla="*/ 0 w 12192000"/>
              <a:gd name="connsiteY17" fmla="*/ 2787047 h 4300121"/>
              <a:gd name="connsiteX18" fmla="*/ 2219928 w 12192000"/>
              <a:gd name="connsiteY18" fmla="*/ 1041348 h 4300121"/>
              <a:gd name="connsiteX19" fmla="*/ 2245744 w 12192000"/>
              <a:gd name="connsiteY19" fmla="*/ 1067103 h 4300121"/>
              <a:gd name="connsiteX20" fmla="*/ 2220079 w 12192000"/>
              <a:gd name="connsiteY20" fmla="*/ 1038468 h 4300121"/>
              <a:gd name="connsiteX21" fmla="*/ 2326578 w 12192000"/>
              <a:gd name="connsiteY21" fmla="*/ 981596 h 4300121"/>
              <a:gd name="connsiteX22" fmla="*/ 5449559 w 12192000"/>
              <a:gd name="connsiteY22" fmla="*/ 41779 h 4300121"/>
              <a:gd name="connsiteX23" fmla="*/ 5769725 w 12192000"/>
              <a:gd name="connsiteY23" fmla="*/ 15091 h 4300121"/>
              <a:gd name="connsiteX24" fmla="*/ 5771747 w 12192000"/>
              <a:gd name="connsiteY24" fmla="*/ 17981 h 4300121"/>
              <a:gd name="connsiteX25" fmla="*/ 6141054 w 12192000"/>
              <a:gd name="connsiteY25" fmla="*/ 1973 h 4300121"/>
              <a:gd name="connsiteX26" fmla="*/ 6465345 w 12192000"/>
              <a:gd name="connsiteY26" fmla="*/ 1173 h 430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4300121">
                <a:moveTo>
                  <a:pt x="6465345" y="1173"/>
                </a:moveTo>
                <a:cubicBezTo>
                  <a:pt x="7221020" y="13742"/>
                  <a:pt x="7969181" y="127246"/>
                  <a:pt x="8699393" y="339245"/>
                </a:cubicBezTo>
                <a:cubicBezTo>
                  <a:pt x="9794330" y="658200"/>
                  <a:pt x="10801377" y="1186840"/>
                  <a:pt x="11691616" y="1909267"/>
                </a:cubicBezTo>
                <a:cubicBezTo>
                  <a:pt x="11788011" y="1988352"/>
                  <a:pt x="11882564" y="2068996"/>
                  <a:pt x="11975274" y="2151200"/>
                </a:cubicBezTo>
                <a:lnTo>
                  <a:pt x="12192000" y="2350984"/>
                </a:lnTo>
                <a:lnTo>
                  <a:pt x="12192000" y="4300121"/>
                </a:lnTo>
                <a:lnTo>
                  <a:pt x="9269826" y="4300121"/>
                </a:lnTo>
                <a:cubicBezTo>
                  <a:pt x="8628514" y="3848553"/>
                  <a:pt x="7902147" y="3553747"/>
                  <a:pt x="7138923" y="3430994"/>
                </a:cubicBezTo>
                <a:lnTo>
                  <a:pt x="7131154" y="3393214"/>
                </a:lnTo>
                <a:lnTo>
                  <a:pt x="7137472" y="3427091"/>
                </a:lnTo>
                <a:cubicBezTo>
                  <a:pt x="6698078" y="3356239"/>
                  <a:pt x="6245958" y="3342260"/>
                  <a:pt x="5791158" y="3390235"/>
                </a:cubicBezTo>
                <a:cubicBezTo>
                  <a:pt x="5083842" y="3461087"/>
                  <a:pt x="4413364" y="3672371"/>
                  <a:pt x="3809867" y="4007566"/>
                </a:cubicBezTo>
                <a:lnTo>
                  <a:pt x="3810194" y="4010047"/>
                </a:lnTo>
                <a:lnTo>
                  <a:pt x="3809859" y="4010223"/>
                </a:lnTo>
                <a:lnTo>
                  <a:pt x="3809883" y="4010345"/>
                </a:lnTo>
                <a:cubicBezTo>
                  <a:pt x="3651114" y="4098888"/>
                  <a:pt x="3497449" y="4195077"/>
                  <a:pt x="3347753" y="4300121"/>
                </a:cubicBezTo>
                <a:lnTo>
                  <a:pt x="0" y="4300121"/>
                </a:lnTo>
                <a:lnTo>
                  <a:pt x="0" y="2787047"/>
                </a:lnTo>
                <a:cubicBezTo>
                  <a:pt x="640178" y="2082529"/>
                  <a:pt x="1384123" y="1496739"/>
                  <a:pt x="2219928" y="1041348"/>
                </a:cubicBezTo>
                <a:lnTo>
                  <a:pt x="2245744" y="1067103"/>
                </a:lnTo>
                <a:lnTo>
                  <a:pt x="2220079" y="1038468"/>
                </a:lnTo>
                <a:lnTo>
                  <a:pt x="2326578" y="981596"/>
                </a:lnTo>
                <a:cubicBezTo>
                  <a:pt x="3299474" y="469431"/>
                  <a:pt x="4351073" y="152981"/>
                  <a:pt x="5449559" y="41779"/>
                </a:cubicBezTo>
                <a:cubicBezTo>
                  <a:pt x="5556391" y="30341"/>
                  <a:pt x="5662891" y="22716"/>
                  <a:pt x="5769725" y="15091"/>
                </a:cubicBezTo>
                <a:lnTo>
                  <a:pt x="5771747" y="17981"/>
                </a:lnTo>
                <a:lnTo>
                  <a:pt x="6141054" y="1973"/>
                </a:lnTo>
                <a:cubicBezTo>
                  <a:pt x="6249284" y="-358"/>
                  <a:pt x="6357391" y="-623"/>
                  <a:pt x="6465345" y="1173"/>
                </a:cubicBezTo>
                <a:close/>
              </a:path>
            </a:pathLst>
          </a:custGeom>
          <a:solidFill>
            <a:schemeClr val="accent2"/>
          </a:solidFill>
          <a:ln w="12700">
            <a:miter lim="400000"/>
          </a:ln>
        </p:spPr>
        <p:txBody>
          <a:bodyPr wrap="square" lIns="38100" tIns="38100" rIns="38100" bIns="38100" anchor="ctr">
            <a:noAutofit/>
          </a:bodyPr>
          <a:lstStyle/>
          <a:p>
            <a:pPr lvl="0"/>
            <a:endParaRPr lang="en-US" sz="3000">
              <a:solidFill>
                <a:srgbClr val="FFFFFF"/>
              </a:solidFill>
            </a:endParaRPr>
          </a:p>
        </p:txBody>
      </p:sp>
      <p:sp>
        <p:nvSpPr>
          <p:cNvPr id="21" name="Freeform: Shape 20">
            <a:extLst>
              <a:ext uri="{FF2B5EF4-FFF2-40B4-BE49-F238E27FC236}">
                <a16:creationId xmlns:a16="http://schemas.microsoft.com/office/drawing/2014/main" id="{16A92F75-63DA-4FB3-9228-9F8332ACB00B}"/>
              </a:ext>
            </a:extLst>
          </p:cNvPr>
          <p:cNvSpPr/>
          <p:nvPr userDrawn="1"/>
        </p:nvSpPr>
        <p:spPr>
          <a:xfrm>
            <a:off x="0" y="0"/>
            <a:ext cx="7233923" cy="6858000"/>
          </a:xfrm>
          <a:custGeom>
            <a:avLst/>
            <a:gdLst>
              <a:gd name="connsiteX0" fmla="*/ 6470091 w 7233923"/>
              <a:gd name="connsiteY0" fmla="*/ 5924776 h 6858000"/>
              <a:gd name="connsiteX1" fmla="*/ 7137471 w 7233923"/>
              <a:gd name="connsiteY1" fmla="*/ 5987764 h 6858000"/>
              <a:gd name="connsiteX2" fmla="*/ 7204787 w 7233923"/>
              <a:gd name="connsiteY2" fmla="*/ 6499929 h 6858000"/>
              <a:gd name="connsiteX3" fmla="*/ 7233923 w 7233923"/>
              <a:gd name="connsiteY3" fmla="*/ 6858000 h 6858000"/>
              <a:gd name="connsiteX4" fmla="*/ 3846706 w 7233923"/>
              <a:gd name="connsiteY4" fmla="*/ 6858000 h 6858000"/>
              <a:gd name="connsiteX5" fmla="*/ 3845701 w 7233923"/>
              <a:gd name="connsiteY5" fmla="*/ 6840208 h 6858000"/>
              <a:gd name="connsiteX6" fmla="*/ 3809866 w 7233923"/>
              <a:gd name="connsiteY6" fmla="*/ 6568239 h 6858000"/>
              <a:gd name="connsiteX7" fmla="*/ 5791157 w 7233923"/>
              <a:gd name="connsiteY7" fmla="*/ 5950908 h 6858000"/>
              <a:gd name="connsiteX8" fmla="*/ 6470091 w 7233923"/>
              <a:gd name="connsiteY8" fmla="*/ 5924776 h 6858000"/>
              <a:gd name="connsiteX9" fmla="*/ 0 w 7233923"/>
              <a:gd name="connsiteY9" fmla="*/ 0 h 6858000"/>
              <a:gd name="connsiteX10" fmla="*/ 2969522 w 7233923"/>
              <a:gd name="connsiteY10" fmla="*/ 0 h 6858000"/>
              <a:gd name="connsiteX11" fmla="*/ 3260896 w 7233923"/>
              <a:gd name="connsiteY11" fmla="*/ 174154 h 6858000"/>
              <a:gd name="connsiteX12" fmla="*/ 4115969 w 7233923"/>
              <a:gd name="connsiteY12" fmla="*/ 785727 h 6858000"/>
              <a:gd name="connsiteX13" fmla="*/ 5769724 w 7233923"/>
              <a:gd name="connsiteY13" fmla="*/ 2575764 h 6858000"/>
              <a:gd name="connsiteX14" fmla="*/ 5449556 w 7233923"/>
              <a:gd name="connsiteY14" fmla="*/ 2602452 h 6858000"/>
              <a:gd name="connsiteX15" fmla="*/ 2326577 w 7233923"/>
              <a:gd name="connsiteY15" fmla="*/ 3542269 h 6858000"/>
              <a:gd name="connsiteX16" fmla="*/ 2220078 w 7233923"/>
              <a:gd name="connsiteY16" fmla="*/ 3599141 h 6858000"/>
              <a:gd name="connsiteX17" fmla="*/ 1981291 w 7233923"/>
              <a:gd name="connsiteY17" fmla="*/ 3392941 h 6858000"/>
              <a:gd name="connsiteX18" fmla="*/ 0 w 7233923"/>
              <a:gd name="connsiteY18" fmla="*/ 23962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3923" h="6858000">
                <a:moveTo>
                  <a:pt x="6470091" y="5924776"/>
                </a:moveTo>
                <a:cubicBezTo>
                  <a:pt x="6694896" y="5931130"/>
                  <a:pt x="6917774" y="5952338"/>
                  <a:pt x="7137471" y="5987764"/>
                </a:cubicBezTo>
                <a:cubicBezTo>
                  <a:pt x="7165268" y="6157109"/>
                  <a:pt x="7188041" y="6328043"/>
                  <a:pt x="7204787" y="6499929"/>
                </a:cubicBezTo>
                <a:cubicBezTo>
                  <a:pt x="7217513" y="6618757"/>
                  <a:pt x="7226220" y="6739173"/>
                  <a:pt x="7233923" y="6858000"/>
                </a:cubicBezTo>
                <a:lnTo>
                  <a:pt x="3846706" y="6858000"/>
                </a:lnTo>
                <a:cubicBezTo>
                  <a:pt x="3846706" y="6851646"/>
                  <a:pt x="3845701" y="6846562"/>
                  <a:pt x="3845701" y="6840208"/>
                </a:cubicBezTo>
                <a:cubicBezTo>
                  <a:pt x="3836659" y="6749340"/>
                  <a:pt x="3823932" y="6658154"/>
                  <a:pt x="3809866" y="6568239"/>
                </a:cubicBezTo>
                <a:cubicBezTo>
                  <a:pt x="4413363" y="6233044"/>
                  <a:pt x="5083841" y="6021760"/>
                  <a:pt x="5791157" y="5950908"/>
                </a:cubicBezTo>
                <a:cubicBezTo>
                  <a:pt x="6018557" y="5926920"/>
                  <a:pt x="6245287" y="5918421"/>
                  <a:pt x="6470091" y="5924776"/>
                </a:cubicBezTo>
                <a:close/>
                <a:moveTo>
                  <a:pt x="0" y="0"/>
                </a:moveTo>
                <a:lnTo>
                  <a:pt x="2969522" y="0"/>
                </a:lnTo>
                <a:lnTo>
                  <a:pt x="3260896" y="174154"/>
                </a:lnTo>
                <a:cubicBezTo>
                  <a:pt x="3556658" y="359246"/>
                  <a:pt x="3841682" y="562925"/>
                  <a:pt x="4115969" y="785727"/>
                </a:cubicBezTo>
                <a:cubicBezTo>
                  <a:pt x="4757309" y="1305835"/>
                  <a:pt x="5311240" y="1905374"/>
                  <a:pt x="5769724" y="2575764"/>
                </a:cubicBezTo>
                <a:cubicBezTo>
                  <a:pt x="5662889" y="2583389"/>
                  <a:pt x="5556390" y="2591014"/>
                  <a:pt x="5449556" y="2602452"/>
                </a:cubicBezTo>
                <a:cubicBezTo>
                  <a:pt x="4351071" y="2713654"/>
                  <a:pt x="3299473" y="3030104"/>
                  <a:pt x="2326577" y="3542269"/>
                </a:cubicBezTo>
                <a:cubicBezTo>
                  <a:pt x="2291078" y="3561333"/>
                  <a:pt x="2255578" y="3580396"/>
                  <a:pt x="2220078" y="3599141"/>
                </a:cubicBezTo>
                <a:cubicBezTo>
                  <a:pt x="2142380" y="3528607"/>
                  <a:pt x="2063678" y="3460297"/>
                  <a:pt x="1981291" y="3392941"/>
                </a:cubicBezTo>
                <a:cubicBezTo>
                  <a:pt x="1390521" y="2913501"/>
                  <a:pt x="716359" y="2577035"/>
                  <a:pt x="0" y="2396252"/>
                </a:cubicBezTo>
                <a:close/>
              </a:path>
            </a:pathLst>
          </a:custGeom>
          <a:solidFill>
            <a:schemeClr val="tx1">
              <a:lumMod val="90000"/>
              <a:lumOff val="1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447263"/>
            <a:ext cx="10515600" cy="1333500"/>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1807750"/>
            <a:ext cx="10515600" cy="6163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Date</a:t>
            </a:r>
            <a:endParaRPr lang="en-US">
              <a:solidFill>
                <a:schemeClr val="tx1"/>
              </a:solidFill>
            </a:endParaRP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672B7600-67E3-4D97-B453-880E2742B982}" type="slidenum">
              <a:rPr lang="en-US" smtClean="0"/>
              <a:pPr/>
              <a:t>‹#›</a:t>
            </a:fld>
            <a:endParaRPr lang="en-US"/>
          </a:p>
        </p:txBody>
      </p:sp>
      <p:sp>
        <p:nvSpPr>
          <p:cNvPr id="17" name="Picture Placeholder 16">
            <a:extLst>
              <a:ext uri="{FF2B5EF4-FFF2-40B4-BE49-F238E27FC236}">
                <a16:creationId xmlns:a16="http://schemas.microsoft.com/office/drawing/2014/main" id="{4EBAD374-CE8F-4809-A301-E7FA3B38C59E}"/>
              </a:ext>
            </a:extLst>
          </p:cNvPr>
          <p:cNvSpPr>
            <a:spLocks noGrp="1"/>
          </p:cNvSpPr>
          <p:nvPr>
            <p:ph type="pic" sz="quarter" idx="13"/>
          </p:nvPr>
        </p:nvSpPr>
        <p:spPr>
          <a:xfrm>
            <a:off x="2220079" y="2575764"/>
            <a:ext cx="4917393" cy="4001426"/>
          </a:xfrm>
          <a:custGeom>
            <a:avLst/>
            <a:gdLst>
              <a:gd name="connsiteX0" fmla="*/ 3565228 w 4940269"/>
              <a:gd name="connsiteY0" fmla="*/ 0 h 4016552"/>
              <a:gd name="connsiteX1" fmla="*/ 4060169 w 4940269"/>
              <a:gd name="connsiteY1" fmla="*/ 818559 h 4016552"/>
              <a:gd name="connsiteX2" fmla="*/ 4940269 w 4940269"/>
              <a:gd name="connsiteY2" fmla="*/ 3434710 h 4016552"/>
              <a:gd name="connsiteX3" fmla="*/ 4937604 w 4940269"/>
              <a:gd name="connsiteY3" fmla="*/ 3434370 h 4016552"/>
              <a:gd name="connsiteX4" fmla="*/ 4936531 w 4940269"/>
              <a:gd name="connsiteY4" fmla="*/ 3427126 h 4016552"/>
              <a:gd name="connsiteX5" fmla="*/ 3590217 w 4940269"/>
              <a:gd name="connsiteY5" fmla="*/ 3390270 h 4016552"/>
              <a:gd name="connsiteX6" fmla="*/ 1608926 w 4940269"/>
              <a:gd name="connsiteY6" fmla="*/ 4007601 h 4016552"/>
              <a:gd name="connsiteX7" fmla="*/ 1609253 w 4940269"/>
              <a:gd name="connsiteY7" fmla="*/ 4010082 h 4016552"/>
              <a:gd name="connsiteX8" fmla="*/ 1596896 w 4940269"/>
              <a:gd name="connsiteY8" fmla="*/ 4016552 h 4016552"/>
              <a:gd name="connsiteX9" fmla="*/ 0 w 4940269"/>
              <a:gd name="connsiteY9" fmla="*/ 1029985 h 4016552"/>
              <a:gd name="connsiteX10" fmla="*/ 5726 w 4940269"/>
              <a:gd name="connsiteY10" fmla="*/ 1026922 h 4016552"/>
              <a:gd name="connsiteX11" fmla="*/ 19138 w 4940269"/>
              <a:gd name="connsiteY11" fmla="*/ 1038503 h 4016552"/>
              <a:gd name="connsiteX12" fmla="*/ 125637 w 4940269"/>
              <a:gd name="connsiteY12" fmla="*/ 981631 h 4016552"/>
              <a:gd name="connsiteX13" fmla="*/ 3248616 w 4940269"/>
              <a:gd name="connsiteY13" fmla="*/ 41814 h 4016552"/>
              <a:gd name="connsiteX14" fmla="*/ 3568784 w 4940269"/>
              <a:gd name="connsiteY14" fmla="*/ 15126 h 4016552"/>
              <a:gd name="connsiteX15" fmla="*/ 3558431 w 4940269"/>
              <a:gd name="connsiteY15" fmla="*/ 566 h 4016552"/>
              <a:gd name="connsiteX0" fmla="*/ 3565228 w 4940269"/>
              <a:gd name="connsiteY0" fmla="*/ 0 h 4016552"/>
              <a:gd name="connsiteX1" fmla="*/ 4060169 w 4940269"/>
              <a:gd name="connsiteY1" fmla="*/ 818559 h 4016552"/>
              <a:gd name="connsiteX2" fmla="*/ 4940269 w 4940269"/>
              <a:gd name="connsiteY2" fmla="*/ 3434710 h 4016552"/>
              <a:gd name="connsiteX3" fmla="*/ 4937604 w 4940269"/>
              <a:gd name="connsiteY3" fmla="*/ 3434370 h 4016552"/>
              <a:gd name="connsiteX4" fmla="*/ 4936531 w 4940269"/>
              <a:gd name="connsiteY4" fmla="*/ 3427126 h 4016552"/>
              <a:gd name="connsiteX5" fmla="*/ 3590217 w 4940269"/>
              <a:gd name="connsiteY5" fmla="*/ 3390270 h 4016552"/>
              <a:gd name="connsiteX6" fmla="*/ 1608926 w 4940269"/>
              <a:gd name="connsiteY6" fmla="*/ 4007601 h 4016552"/>
              <a:gd name="connsiteX7" fmla="*/ 1609253 w 4940269"/>
              <a:gd name="connsiteY7" fmla="*/ 4010082 h 4016552"/>
              <a:gd name="connsiteX8" fmla="*/ 1596896 w 4940269"/>
              <a:gd name="connsiteY8" fmla="*/ 4016552 h 4016552"/>
              <a:gd name="connsiteX9" fmla="*/ 0 w 4940269"/>
              <a:gd name="connsiteY9" fmla="*/ 1029985 h 4016552"/>
              <a:gd name="connsiteX10" fmla="*/ 19138 w 4940269"/>
              <a:gd name="connsiteY10" fmla="*/ 1038503 h 4016552"/>
              <a:gd name="connsiteX11" fmla="*/ 125637 w 4940269"/>
              <a:gd name="connsiteY11" fmla="*/ 981631 h 4016552"/>
              <a:gd name="connsiteX12" fmla="*/ 3248616 w 4940269"/>
              <a:gd name="connsiteY12" fmla="*/ 41814 h 4016552"/>
              <a:gd name="connsiteX13" fmla="*/ 3568784 w 4940269"/>
              <a:gd name="connsiteY13" fmla="*/ 15126 h 4016552"/>
              <a:gd name="connsiteX14" fmla="*/ 3558431 w 4940269"/>
              <a:gd name="connsiteY14" fmla="*/ 566 h 4016552"/>
              <a:gd name="connsiteX15" fmla="*/ 3565228 w 4940269"/>
              <a:gd name="connsiteY15" fmla="*/ 0 h 4016552"/>
              <a:gd name="connsiteX0" fmla="*/ 3546090 w 4921131"/>
              <a:gd name="connsiteY0" fmla="*/ 0 h 4016552"/>
              <a:gd name="connsiteX1" fmla="*/ 4041031 w 4921131"/>
              <a:gd name="connsiteY1" fmla="*/ 818559 h 4016552"/>
              <a:gd name="connsiteX2" fmla="*/ 4921131 w 4921131"/>
              <a:gd name="connsiteY2" fmla="*/ 3434710 h 4016552"/>
              <a:gd name="connsiteX3" fmla="*/ 4918466 w 4921131"/>
              <a:gd name="connsiteY3" fmla="*/ 3434370 h 4016552"/>
              <a:gd name="connsiteX4" fmla="*/ 4917393 w 4921131"/>
              <a:gd name="connsiteY4" fmla="*/ 3427126 h 4016552"/>
              <a:gd name="connsiteX5" fmla="*/ 3571079 w 4921131"/>
              <a:gd name="connsiteY5" fmla="*/ 3390270 h 4016552"/>
              <a:gd name="connsiteX6" fmla="*/ 1589788 w 4921131"/>
              <a:gd name="connsiteY6" fmla="*/ 4007601 h 4016552"/>
              <a:gd name="connsiteX7" fmla="*/ 1590115 w 4921131"/>
              <a:gd name="connsiteY7" fmla="*/ 4010082 h 4016552"/>
              <a:gd name="connsiteX8" fmla="*/ 1577758 w 4921131"/>
              <a:gd name="connsiteY8" fmla="*/ 4016552 h 4016552"/>
              <a:gd name="connsiteX9" fmla="*/ 0 w 4921131"/>
              <a:gd name="connsiteY9" fmla="*/ 1038503 h 4016552"/>
              <a:gd name="connsiteX10" fmla="*/ 106499 w 4921131"/>
              <a:gd name="connsiteY10" fmla="*/ 981631 h 4016552"/>
              <a:gd name="connsiteX11" fmla="*/ 3229478 w 4921131"/>
              <a:gd name="connsiteY11" fmla="*/ 41814 h 4016552"/>
              <a:gd name="connsiteX12" fmla="*/ 3549646 w 4921131"/>
              <a:gd name="connsiteY12" fmla="*/ 15126 h 4016552"/>
              <a:gd name="connsiteX13" fmla="*/ 3539293 w 4921131"/>
              <a:gd name="connsiteY13" fmla="*/ 566 h 4016552"/>
              <a:gd name="connsiteX14" fmla="*/ 3546090 w 4921131"/>
              <a:gd name="connsiteY14" fmla="*/ 0 h 4016552"/>
              <a:gd name="connsiteX0" fmla="*/ 3546090 w 4921131"/>
              <a:gd name="connsiteY0" fmla="*/ 0 h 4016552"/>
              <a:gd name="connsiteX1" fmla="*/ 4041031 w 4921131"/>
              <a:gd name="connsiteY1" fmla="*/ 818559 h 4016552"/>
              <a:gd name="connsiteX2" fmla="*/ 4921131 w 4921131"/>
              <a:gd name="connsiteY2" fmla="*/ 3434710 h 4016552"/>
              <a:gd name="connsiteX3" fmla="*/ 4918466 w 4921131"/>
              <a:gd name="connsiteY3" fmla="*/ 3434370 h 4016552"/>
              <a:gd name="connsiteX4" fmla="*/ 4917393 w 4921131"/>
              <a:gd name="connsiteY4" fmla="*/ 3427126 h 4016552"/>
              <a:gd name="connsiteX5" fmla="*/ 3571079 w 4921131"/>
              <a:gd name="connsiteY5" fmla="*/ 3390270 h 4016552"/>
              <a:gd name="connsiteX6" fmla="*/ 1589788 w 4921131"/>
              <a:gd name="connsiteY6" fmla="*/ 4007601 h 4016552"/>
              <a:gd name="connsiteX7" fmla="*/ 1590115 w 4921131"/>
              <a:gd name="connsiteY7" fmla="*/ 4010082 h 4016552"/>
              <a:gd name="connsiteX8" fmla="*/ 1577758 w 4921131"/>
              <a:gd name="connsiteY8" fmla="*/ 4016552 h 4016552"/>
              <a:gd name="connsiteX9" fmla="*/ 0 w 4921131"/>
              <a:gd name="connsiteY9" fmla="*/ 1038503 h 4016552"/>
              <a:gd name="connsiteX10" fmla="*/ 106499 w 4921131"/>
              <a:gd name="connsiteY10" fmla="*/ 981631 h 4016552"/>
              <a:gd name="connsiteX11" fmla="*/ 3229478 w 4921131"/>
              <a:gd name="connsiteY11" fmla="*/ 41814 h 4016552"/>
              <a:gd name="connsiteX12" fmla="*/ 3549646 w 4921131"/>
              <a:gd name="connsiteY12" fmla="*/ 15126 h 4016552"/>
              <a:gd name="connsiteX13" fmla="*/ 3546090 w 4921131"/>
              <a:gd name="connsiteY13" fmla="*/ 0 h 4016552"/>
              <a:gd name="connsiteX0" fmla="*/ 3549646 w 4921131"/>
              <a:gd name="connsiteY0" fmla="*/ 0 h 4001426"/>
              <a:gd name="connsiteX1" fmla="*/ 4041031 w 4921131"/>
              <a:gd name="connsiteY1" fmla="*/ 803433 h 4001426"/>
              <a:gd name="connsiteX2" fmla="*/ 4921131 w 4921131"/>
              <a:gd name="connsiteY2" fmla="*/ 3419584 h 4001426"/>
              <a:gd name="connsiteX3" fmla="*/ 4918466 w 4921131"/>
              <a:gd name="connsiteY3" fmla="*/ 3419244 h 4001426"/>
              <a:gd name="connsiteX4" fmla="*/ 4917393 w 4921131"/>
              <a:gd name="connsiteY4" fmla="*/ 3412000 h 4001426"/>
              <a:gd name="connsiteX5" fmla="*/ 3571079 w 4921131"/>
              <a:gd name="connsiteY5" fmla="*/ 3375144 h 4001426"/>
              <a:gd name="connsiteX6" fmla="*/ 1589788 w 4921131"/>
              <a:gd name="connsiteY6" fmla="*/ 3992475 h 4001426"/>
              <a:gd name="connsiteX7" fmla="*/ 1590115 w 4921131"/>
              <a:gd name="connsiteY7" fmla="*/ 3994956 h 4001426"/>
              <a:gd name="connsiteX8" fmla="*/ 1577758 w 4921131"/>
              <a:gd name="connsiteY8" fmla="*/ 4001426 h 4001426"/>
              <a:gd name="connsiteX9" fmla="*/ 0 w 4921131"/>
              <a:gd name="connsiteY9" fmla="*/ 1023377 h 4001426"/>
              <a:gd name="connsiteX10" fmla="*/ 106499 w 4921131"/>
              <a:gd name="connsiteY10" fmla="*/ 966505 h 4001426"/>
              <a:gd name="connsiteX11" fmla="*/ 3229478 w 4921131"/>
              <a:gd name="connsiteY11" fmla="*/ 26688 h 4001426"/>
              <a:gd name="connsiteX12" fmla="*/ 3549646 w 4921131"/>
              <a:gd name="connsiteY12" fmla="*/ 0 h 4001426"/>
              <a:gd name="connsiteX0" fmla="*/ 3549646 w 4921131"/>
              <a:gd name="connsiteY0" fmla="*/ 0 h 4001426"/>
              <a:gd name="connsiteX1" fmla="*/ 4041031 w 4921131"/>
              <a:gd name="connsiteY1" fmla="*/ 803433 h 4001426"/>
              <a:gd name="connsiteX2" fmla="*/ 4921131 w 4921131"/>
              <a:gd name="connsiteY2" fmla="*/ 3419584 h 4001426"/>
              <a:gd name="connsiteX3" fmla="*/ 4918466 w 4921131"/>
              <a:gd name="connsiteY3" fmla="*/ 3419244 h 4001426"/>
              <a:gd name="connsiteX4" fmla="*/ 4917393 w 4921131"/>
              <a:gd name="connsiteY4" fmla="*/ 3412000 h 4001426"/>
              <a:gd name="connsiteX5" fmla="*/ 3571079 w 4921131"/>
              <a:gd name="connsiteY5" fmla="*/ 3375144 h 4001426"/>
              <a:gd name="connsiteX6" fmla="*/ 1589788 w 4921131"/>
              <a:gd name="connsiteY6" fmla="*/ 3992475 h 4001426"/>
              <a:gd name="connsiteX7" fmla="*/ 1590115 w 4921131"/>
              <a:gd name="connsiteY7" fmla="*/ 3994956 h 4001426"/>
              <a:gd name="connsiteX8" fmla="*/ 1577758 w 4921131"/>
              <a:gd name="connsiteY8" fmla="*/ 4001426 h 4001426"/>
              <a:gd name="connsiteX9" fmla="*/ 0 w 4921131"/>
              <a:gd name="connsiteY9" fmla="*/ 1023377 h 4001426"/>
              <a:gd name="connsiteX10" fmla="*/ 106499 w 4921131"/>
              <a:gd name="connsiteY10" fmla="*/ 966505 h 4001426"/>
              <a:gd name="connsiteX11" fmla="*/ 3229478 w 4921131"/>
              <a:gd name="connsiteY11" fmla="*/ 26688 h 4001426"/>
              <a:gd name="connsiteX12" fmla="*/ 3549646 w 4921131"/>
              <a:gd name="connsiteY12" fmla="*/ 0 h 4001426"/>
              <a:gd name="connsiteX0" fmla="*/ 3549646 w 4921131"/>
              <a:gd name="connsiteY0" fmla="*/ 0 h 4001426"/>
              <a:gd name="connsiteX1" fmla="*/ 4041031 w 4921131"/>
              <a:gd name="connsiteY1" fmla="*/ 803433 h 4001426"/>
              <a:gd name="connsiteX2" fmla="*/ 4921131 w 4921131"/>
              <a:gd name="connsiteY2" fmla="*/ 3419584 h 4001426"/>
              <a:gd name="connsiteX3" fmla="*/ 4918466 w 4921131"/>
              <a:gd name="connsiteY3" fmla="*/ 3419244 h 4001426"/>
              <a:gd name="connsiteX4" fmla="*/ 4917393 w 4921131"/>
              <a:gd name="connsiteY4" fmla="*/ 3412000 h 4001426"/>
              <a:gd name="connsiteX5" fmla="*/ 3571079 w 4921131"/>
              <a:gd name="connsiteY5" fmla="*/ 3375144 h 4001426"/>
              <a:gd name="connsiteX6" fmla="*/ 1589788 w 4921131"/>
              <a:gd name="connsiteY6" fmla="*/ 3992475 h 4001426"/>
              <a:gd name="connsiteX7" fmla="*/ 1590115 w 4921131"/>
              <a:gd name="connsiteY7" fmla="*/ 3994956 h 4001426"/>
              <a:gd name="connsiteX8" fmla="*/ 1577758 w 4921131"/>
              <a:gd name="connsiteY8" fmla="*/ 4001426 h 4001426"/>
              <a:gd name="connsiteX9" fmla="*/ 0 w 4921131"/>
              <a:gd name="connsiteY9" fmla="*/ 1023377 h 4001426"/>
              <a:gd name="connsiteX10" fmla="*/ 106499 w 4921131"/>
              <a:gd name="connsiteY10" fmla="*/ 966505 h 4001426"/>
              <a:gd name="connsiteX11" fmla="*/ 3229478 w 4921131"/>
              <a:gd name="connsiteY11" fmla="*/ 26688 h 4001426"/>
              <a:gd name="connsiteX12" fmla="*/ 3549646 w 4921131"/>
              <a:gd name="connsiteY12" fmla="*/ 0 h 4001426"/>
              <a:gd name="connsiteX0" fmla="*/ 3549646 w 4921131"/>
              <a:gd name="connsiteY0" fmla="*/ 0 h 4001426"/>
              <a:gd name="connsiteX1" fmla="*/ 4041031 w 4921131"/>
              <a:gd name="connsiteY1" fmla="*/ 803433 h 4001426"/>
              <a:gd name="connsiteX2" fmla="*/ 4921131 w 4921131"/>
              <a:gd name="connsiteY2" fmla="*/ 3419584 h 4001426"/>
              <a:gd name="connsiteX3" fmla="*/ 4917393 w 4921131"/>
              <a:gd name="connsiteY3" fmla="*/ 3412000 h 4001426"/>
              <a:gd name="connsiteX4" fmla="*/ 3571079 w 4921131"/>
              <a:gd name="connsiteY4" fmla="*/ 3375144 h 4001426"/>
              <a:gd name="connsiteX5" fmla="*/ 1589788 w 4921131"/>
              <a:gd name="connsiteY5" fmla="*/ 3992475 h 4001426"/>
              <a:gd name="connsiteX6" fmla="*/ 1590115 w 4921131"/>
              <a:gd name="connsiteY6" fmla="*/ 3994956 h 4001426"/>
              <a:gd name="connsiteX7" fmla="*/ 1577758 w 4921131"/>
              <a:gd name="connsiteY7" fmla="*/ 4001426 h 4001426"/>
              <a:gd name="connsiteX8" fmla="*/ 0 w 4921131"/>
              <a:gd name="connsiteY8" fmla="*/ 1023377 h 4001426"/>
              <a:gd name="connsiteX9" fmla="*/ 106499 w 4921131"/>
              <a:gd name="connsiteY9" fmla="*/ 966505 h 4001426"/>
              <a:gd name="connsiteX10" fmla="*/ 3229478 w 4921131"/>
              <a:gd name="connsiteY10" fmla="*/ 26688 h 4001426"/>
              <a:gd name="connsiteX11" fmla="*/ 3549646 w 4921131"/>
              <a:gd name="connsiteY11" fmla="*/ 0 h 4001426"/>
              <a:gd name="connsiteX0" fmla="*/ 3549646 w 4923268"/>
              <a:gd name="connsiteY0" fmla="*/ 0 h 4001426"/>
              <a:gd name="connsiteX1" fmla="*/ 4041031 w 4923268"/>
              <a:gd name="connsiteY1" fmla="*/ 803433 h 4001426"/>
              <a:gd name="connsiteX2" fmla="*/ 4917393 w 4923268"/>
              <a:gd name="connsiteY2" fmla="*/ 3412000 h 4001426"/>
              <a:gd name="connsiteX3" fmla="*/ 3571079 w 4923268"/>
              <a:gd name="connsiteY3" fmla="*/ 3375144 h 4001426"/>
              <a:gd name="connsiteX4" fmla="*/ 1589788 w 4923268"/>
              <a:gd name="connsiteY4" fmla="*/ 3992475 h 4001426"/>
              <a:gd name="connsiteX5" fmla="*/ 1590115 w 4923268"/>
              <a:gd name="connsiteY5" fmla="*/ 3994956 h 4001426"/>
              <a:gd name="connsiteX6" fmla="*/ 1577758 w 4923268"/>
              <a:gd name="connsiteY6" fmla="*/ 4001426 h 4001426"/>
              <a:gd name="connsiteX7" fmla="*/ 0 w 4923268"/>
              <a:gd name="connsiteY7" fmla="*/ 1023377 h 4001426"/>
              <a:gd name="connsiteX8" fmla="*/ 106499 w 4923268"/>
              <a:gd name="connsiteY8" fmla="*/ 966505 h 4001426"/>
              <a:gd name="connsiteX9" fmla="*/ 3229478 w 4923268"/>
              <a:gd name="connsiteY9" fmla="*/ 26688 h 4001426"/>
              <a:gd name="connsiteX10" fmla="*/ 3549646 w 4923268"/>
              <a:gd name="connsiteY10" fmla="*/ 0 h 4001426"/>
              <a:gd name="connsiteX0" fmla="*/ 3549646 w 4923757"/>
              <a:gd name="connsiteY0" fmla="*/ 0 h 4001426"/>
              <a:gd name="connsiteX1" fmla="*/ 4041031 w 4923757"/>
              <a:gd name="connsiteY1" fmla="*/ 803433 h 4001426"/>
              <a:gd name="connsiteX2" fmla="*/ 4917393 w 4923757"/>
              <a:gd name="connsiteY2" fmla="*/ 3412000 h 4001426"/>
              <a:gd name="connsiteX3" fmla="*/ 3571079 w 4923757"/>
              <a:gd name="connsiteY3" fmla="*/ 3375144 h 4001426"/>
              <a:gd name="connsiteX4" fmla="*/ 1589788 w 4923757"/>
              <a:gd name="connsiteY4" fmla="*/ 3992475 h 4001426"/>
              <a:gd name="connsiteX5" fmla="*/ 1590115 w 4923757"/>
              <a:gd name="connsiteY5" fmla="*/ 3994956 h 4001426"/>
              <a:gd name="connsiteX6" fmla="*/ 1577758 w 4923757"/>
              <a:gd name="connsiteY6" fmla="*/ 4001426 h 4001426"/>
              <a:gd name="connsiteX7" fmla="*/ 0 w 4923757"/>
              <a:gd name="connsiteY7" fmla="*/ 1023377 h 4001426"/>
              <a:gd name="connsiteX8" fmla="*/ 106499 w 4923757"/>
              <a:gd name="connsiteY8" fmla="*/ 966505 h 4001426"/>
              <a:gd name="connsiteX9" fmla="*/ 3229478 w 4923757"/>
              <a:gd name="connsiteY9" fmla="*/ 26688 h 4001426"/>
              <a:gd name="connsiteX10" fmla="*/ 3549646 w 4923757"/>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 name="connsiteX0" fmla="*/ 3549646 w 4917393"/>
              <a:gd name="connsiteY0" fmla="*/ 0 h 4001426"/>
              <a:gd name="connsiteX1" fmla="*/ 4041031 w 4917393"/>
              <a:gd name="connsiteY1" fmla="*/ 803433 h 4001426"/>
              <a:gd name="connsiteX2" fmla="*/ 4917393 w 4917393"/>
              <a:gd name="connsiteY2" fmla="*/ 3412000 h 4001426"/>
              <a:gd name="connsiteX3" fmla="*/ 3571079 w 4917393"/>
              <a:gd name="connsiteY3" fmla="*/ 3375144 h 4001426"/>
              <a:gd name="connsiteX4" fmla="*/ 1589788 w 4917393"/>
              <a:gd name="connsiteY4" fmla="*/ 3992475 h 4001426"/>
              <a:gd name="connsiteX5" fmla="*/ 1590115 w 4917393"/>
              <a:gd name="connsiteY5" fmla="*/ 3994956 h 4001426"/>
              <a:gd name="connsiteX6" fmla="*/ 1577758 w 4917393"/>
              <a:gd name="connsiteY6" fmla="*/ 4001426 h 4001426"/>
              <a:gd name="connsiteX7" fmla="*/ 0 w 4917393"/>
              <a:gd name="connsiteY7" fmla="*/ 1023377 h 4001426"/>
              <a:gd name="connsiteX8" fmla="*/ 106499 w 4917393"/>
              <a:gd name="connsiteY8" fmla="*/ 966505 h 4001426"/>
              <a:gd name="connsiteX9" fmla="*/ 3229478 w 4917393"/>
              <a:gd name="connsiteY9" fmla="*/ 26688 h 4001426"/>
              <a:gd name="connsiteX10" fmla="*/ 3549646 w 4917393"/>
              <a:gd name="connsiteY10" fmla="*/ 0 h 400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17393" h="4001426">
                <a:moveTo>
                  <a:pt x="3549646" y="0"/>
                </a:moveTo>
                <a:cubicBezTo>
                  <a:pt x="3726141" y="255111"/>
                  <a:pt x="3751160" y="263341"/>
                  <a:pt x="4041031" y="803433"/>
                </a:cubicBezTo>
                <a:cubicBezTo>
                  <a:pt x="4330756" y="1343254"/>
                  <a:pt x="4733780" y="2259482"/>
                  <a:pt x="4917393" y="3412000"/>
                </a:cubicBezTo>
                <a:cubicBezTo>
                  <a:pt x="4477999" y="3341148"/>
                  <a:pt x="4025879" y="3327169"/>
                  <a:pt x="3571079" y="3375144"/>
                </a:cubicBezTo>
                <a:cubicBezTo>
                  <a:pt x="2863763" y="3445996"/>
                  <a:pt x="2193285" y="3657280"/>
                  <a:pt x="1589788" y="3992475"/>
                </a:cubicBezTo>
                <a:lnTo>
                  <a:pt x="1590115" y="3994956"/>
                </a:lnTo>
                <a:lnTo>
                  <a:pt x="1577758" y="4001426"/>
                </a:lnTo>
                <a:cubicBezTo>
                  <a:pt x="1360364" y="2325063"/>
                  <a:pt x="249972" y="1314885"/>
                  <a:pt x="0" y="1023377"/>
                </a:cubicBezTo>
                <a:lnTo>
                  <a:pt x="106499" y="966505"/>
                </a:lnTo>
                <a:cubicBezTo>
                  <a:pt x="1079395" y="454340"/>
                  <a:pt x="2130993" y="137890"/>
                  <a:pt x="3229478" y="26688"/>
                </a:cubicBezTo>
                <a:cubicBezTo>
                  <a:pt x="3336312" y="15250"/>
                  <a:pt x="3442811" y="7625"/>
                  <a:pt x="3549646" y="0"/>
                </a:cubicBezTo>
                <a:close/>
              </a:path>
            </a:pathLst>
          </a:custGeom>
          <a:solidFill>
            <a:schemeClr val="accent4"/>
          </a:solidFill>
        </p:spPr>
        <p:txBody>
          <a:bodyPr wrap="square" anchor="ctr">
            <a:noAutofit/>
          </a:bodyPr>
          <a:lstStyle>
            <a:lvl1pPr algn="ctr">
              <a:buNone/>
              <a:defRPr>
                <a:solidFill>
                  <a:schemeClr val="tx1"/>
                </a:solidFill>
              </a:defRPr>
            </a:lvl1pPr>
          </a:lstStyle>
          <a:p>
            <a:r>
              <a:rPr lang="en-US"/>
              <a:t>Click icon to add picture</a:t>
            </a:r>
            <a:endParaRPr lang="fr-FR"/>
          </a:p>
        </p:txBody>
      </p:sp>
    </p:spTree>
    <p:extLst>
      <p:ext uri="{BB962C8B-B14F-4D97-AF65-F5344CB8AC3E}">
        <p14:creationId xmlns:p14="http://schemas.microsoft.com/office/powerpoint/2010/main" val="655212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8B6EF0E-9645-4683-A1CD-80DD5925D609}"/>
              </a:ext>
            </a:extLst>
          </p:cNvPr>
          <p:cNvSpPr/>
          <p:nvPr userDrawn="1"/>
        </p:nvSpPr>
        <p:spPr>
          <a:xfrm>
            <a:off x="5230878" y="0"/>
            <a:ext cx="6958322" cy="4243538"/>
          </a:xfrm>
          <a:custGeom>
            <a:avLst/>
            <a:gdLst>
              <a:gd name="connsiteX0" fmla="*/ 6439025 w 6958322"/>
              <a:gd name="connsiteY0" fmla="*/ 766587 h 4243538"/>
              <a:gd name="connsiteX1" fmla="*/ 6425506 w 6958322"/>
              <a:gd name="connsiteY1" fmla="*/ 791685 h 4243538"/>
              <a:gd name="connsiteX2" fmla="*/ 6425657 w 6958322"/>
              <a:gd name="connsiteY2" fmla="*/ 791715 h 4243538"/>
              <a:gd name="connsiteX3" fmla="*/ 0 w 6958322"/>
              <a:gd name="connsiteY3" fmla="*/ 0 h 4243538"/>
              <a:gd name="connsiteX4" fmla="*/ 3040400 w 6958322"/>
              <a:gd name="connsiteY4" fmla="*/ 0 h 4243538"/>
              <a:gd name="connsiteX5" fmla="*/ 4542110 w 6958322"/>
              <a:gd name="connsiteY5" fmla="*/ 0 h 4243538"/>
              <a:gd name="connsiteX6" fmla="*/ 5461825 w 6958322"/>
              <a:gd name="connsiteY6" fmla="*/ 482004 h 4243538"/>
              <a:gd name="connsiteX7" fmla="*/ 5698556 w 6958322"/>
              <a:gd name="connsiteY7" fmla="*/ 570178 h 4243538"/>
              <a:gd name="connsiteX8" fmla="*/ 5702133 w 6958322"/>
              <a:gd name="connsiteY8" fmla="*/ 571513 h 4243538"/>
              <a:gd name="connsiteX9" fmla="*/ 5702182 w 6958322"/>
              <a:gd name="connsiteY9" fmla="*/ 571528 h 4243538"/>
              <a:gd name="connsiteX10" fmla="*/ 5702477 w 6958322"/>
              <a:gd name="connsiteY10" fmla="*/ 571638 h 4243538"/>
              <a:gd name="connsiteX11" fmla="*/ 5727176 w 6958322"/>
              <a:gd name="connsiteY11" fmla="*/ 579442 h 4243538"/>
              <a:gd name="connsiteX12" fmla="*/ 5945749 w 6958322"/>
              <a:gd name="connsiteY12" fmla="*/ 648653 h 4243538"/>
              <a:gd name="connsiteX13" fmla="*/ 6441782 w 6958322"/>
              <a:gd name="connsiteY13" fmla="*/ 765175 h 4243538"/>
              <a:gd name="connsiteX14" fmla="*/ 6441939 w 6958322"/>
              <a:gd name="connsiteY14" fmla="*/ 764921 h 4243538"/>
              <a:gd name="connsiteX15" fmla="*/ 6443671 w 6958322"/>
              <a:gd name="connsiteY15" fmla="*/ 765281 h 4243538"/>
              <a:gd name="connsiteX16" fmla="*/ 6442673 w 6958322"/>
              <a:gd name="connsiteY16" fmla="*/ 767151 h 4243538"/>
              <a:gd name="connsiteX17" fmla="*/ 6697707 w 6958322"/>
              <a:gd name="connsiteY17" fmla="*/ 806518 h 4243538"/>
              <a:gd name="connsiteX18" fmla="*/ 6958322 w 6958322"/>
              <a:gd name="connsiteY18" fmla="*/ 833187 h 4243538"/>
              <a:gd name="connsiteX19" fmla="*/ 6958322 w 6958322"/>
              <a:gd name="connsiteY19" fmla="*/ 4243538 h 4243538"/>
              <a:gd name="connsiteX20" fmla="*/ 5776052 w 6958322"/>
              <a:gd name="connsiteY20" fmla="*/ 4104051 h 4243538"/>
              <a:gd name="connsiteX21" fmla="*/ 5766457 w 6958322"/>
              <a:gd name="connsiteY21" fmla="*/ 4005051 h 4243538"/>
              <a:gd name="connsiteX22" fmla="*/ 5766457 w 6958322"/>
              <a:gd name="connsiteY22" fmla="*/ 4005051 h 4243538"/>
              <a:gd name="connsiteX23" fmla="*/ 5775839 w 6958322"/>
              <a:gd name="connsiteY23" fmla="*/ 4101853 h 4243538"/>
              <a:gd name="connsiteX24" fmla="*/ 5662148 w 6958322"/>
              <a:gd name="connsiteY24" fmla="*/ 4079788 h 4243538"/>
              <a:gd name="connsiteX25" fmla="*/ 5259616 w 6958322"/>
              <a:gd name="connsiteY25" fmla="*/ 3987225 h 4243538"/>
              <a:gd name="connsiteX26" fmla="*/ 5089149 w 6958322"/>
              <a:gd name="connsiteY26" fmla="*/ 3939237 h 4243538"/>
              <a:gd name="connsiteX27" fmla="*/ 4864281 w 6958322"/>
              <a:gd name="connsiteY27" fmla="*/ 3875757 h 4243538"/>
              <a:gd name="connsiteX28" fmla="*/ 2646851 w 6958322"/>
              <a:gd name="connsiteY28" fmla="*/ 2817813 h 4243538"/>
              <a:gd name="connsiteX29" fmla="*/ 2382659 w 6958322"/>
              <a:gd name="connsiteY29" fmla="*/ 2633663 h 4243538"/>
              <a:gd name="connsiteX30" fmla="*/ 2382387 w 6958322"/>
              <a:gd name="connsiteY30" fmla="*/ 2637523 h 4243538"/>
              <a:gd name="connsiteX31" fmla="*/ 2376967 w 6958322"/>
              <a:gd name="connsiteY31" fmla="*/ 2633751 h 4243538"/>
              <a:gd name="connsiteX32" fmla="*/ 2377214 w 6958322"/>
              <a:gd name="connsiteY32" fmla="*/ 2631630 h 4243538"/>
              <a:gd name="connsiteX33" fmla="*/ 2083065 w 6958322"/>
              <a:gd name="connsiteY33" fmla="*/ 2408784 h 4243538"/>
              <a:gd name="connsiteX34" fmla="*/ 321178 w 6958322"/>
              <a:gd name="connsiteY34" fmla="*/ 509421 h 4243538"/>
              <a:gd name="connsiteX35" fmla="*/ 0 w 6958322"/>
              <a:gd name="connsiteY35" fmla="*/ 0 h 4243538"/>
              <a:gd name="connsiteX0" fmla="*/ 6439025 w 6958322"/>
              <a:gd name="connsiteY0" fmla="*/ 766587 h 4243538"/>
              <a:gd name="connsiteX1" fmla="*/ 6425506 w 6958322"/>
              <a:gd name="connsiteY1" fmla="*/ 791685 h 4243538"/>
              <a:gd name="connsiteX2" fmla="*/ 6425657 w 6958322"/>
              <a:gd name="connsiteY2" fmla="*/ 791715 h 4243538"/>
              <a:gd name="connsiteX3" fmla="*/ 6439025 w 6958322"/>
              <a:gd name="connsiteY3" fmla="*/ 766587 h 4243538"/>
              <a:gd name="connsiteX4" fmla="*/ 0 w 6958322"/>
              <a:gd name="connsiteY4" fmla="*/ 0 h 4243538"/>
              <a:gd name="connsiteX5" fmla="*/ 3040400 w 6958322"/>
              <a:gd name="connsiteY5" fmla="*/ 0 h 4243538"/>
              <a:gd name="connsiteX6" fmla="*/ 4542110 w 6958322"/>
              <a:gd name="connsiteY6" fmla="*/ 0 h 4243538"/>
              <a:gd name="connsiteX7" fmla="*/ 5461825 w 6958322"/>
              <a:gd name="connsiteY7" fmla="*/ 482004 h 4243538"/>
              <a:gd name="connsiteX8" fmla="*/ 5698556 w 6958322"/>
              <a:gd name="connsiteY8" fmla="*/ 570178 h 4243538"/>
              <a:gd name="connsiteX9" fmla="*/ 5702133 w 6958322"/>
              <a:gd name="connsiteY9" fmla="*/ 571513 h 4243538"/>
              <a:gd name="connsiteX10" fmla="*/ 5702182 w 6958322"/>
              <a:gd name="connsiteY10" fmla="*/ 571528 h 4243538"/>
              <a:gd name="connsiteX11" fmla="*/ 5702477 w 6958322"/>
              <a:gd name="connsiteY11" fmla="*/ 571638 h 4243538"/>
              <a:gd name="connsiteX12" fmla="*/ 5727176 w 6958322"/>
              <a:gd name="connsiteY12" fmla="*/ 579442 h 4243538"/>
              <a:gd name="connsiteX13" fmla="*/ 5945749 w 6958322"/>
              <a:gd name="connsiteY13" fmla="*/ 648653 h 4243538"/>
              <a:gd name="connsiteX14" fmla="*/ 6441782 w 6958322"/>
              <a:gd name="connsiteY14" fmla="*/ 765175 h 4243538"/>
              <a:gd name="connsiteX15" fmla="*/ 6441939 w 6958322"/>
              <a:gd name="connsiteY15" fmla="*/ 764921 h 4243538"/>
              <a:gd name="connsiteX16" fmla="*/ 6443671 w 6958322"/>
              <a:gd name="connsiteY16" fmla="*/ 765281 h 4243538"/>
              <a:gd name="connsiteX17" fmla="*/ 6442673 w 6958322"/>
              <a:gd name="connsiteY17" fmla="*/ 767151 h 4243538"/>
              <a:gd name="connsiteX18" fmla="*/ 6697707 w 6958322"/>
              <a:gd name="connsiteY18" fmla="*/ 806518 h 4243538"/>
              <a:gd name="connsiteX19" fmla="*/ 6958322 w 6958322"/>
              <a:gd name="connsiteY19" fmla="*/ 833187 h 4243538"/>
              <a:gd name="connsiteX20" fmla="*/ 6958322 w 6958322"/>
              <a:gd name="connsiteY20" fmla="*/ 4243538 h 4243538"/>
              <a:gd name="connsiteX21" fmla="*/ 5776052 w 6958322"/>
              <a:gd name="connsiteY21" fmla="*/ 4104051 h 4243538"/>
              <a:gd name="connsiteX22" fmla="*/ 5766457 w 6958322"/>
              <a:gd name="connsiteY22" fmla="*/ 4005051 h 4243538"/>
              <a:gd name="connsiteX23" fmla="*/ 5775839 w 6958322"/>
              <a:gd name="connsiteY23" fmla="*/ 4101853 h 4243538"/>
              <a:gd name="connsiteX24" fmla="*/ 5662148 w 6958322"/>
              <a:gd name="connsiteY24" fmla="*/ 4079788 h 4243538"/>
              <a:gd name="connsiteX25" fmla="*/ 5259616 w 6958322"/>
              <a:gd name="connsiteY25" fmla="*/ 3987225 h 4243538"/>
              <a:gd name="connsiteX26" fmla="*/ 5089149 w 6958322"/>
              <a:gd name="connsiteY26" fmla="*/ 3939237 h 4243538"/>
              <a:gd name="connsiteX27" fmla="*/ 4864281 w 6958322"/>
              <a:gd name="connsiteY27" fmla="*/ 3875757 h 4243538"/>
              <a:gd name="connsiteX28" fmla="*/ 2646851 w 6958322"/>
              <a:gd name="connsiteY28" fmla="*/ 2817813 h 4243538"/>
              <a:gd name="connsiteX29" fmla="*/ 2382659 w 6958322"/>
              <a:gd name="connsiteY29" fmla="*/ 2633663 h 4243538"/>
              <a:gd name="connsiteX30" fmla="*/ 2382387 w 6958322"/>
              <a:gd name="connsiteY30" fmla="*/ 2637523 h 4243538"/>
              <a:gd name="connsiteX31" fmla="*/ 2376967 w 6958322"/>
              <a:gd name="connsiteY31" fmla="*/ 2633751 h 4243538"/>
              <a:gd name="connsiteX32" fmla="*/ 2377214 w 6958322"/>
              <a:gd name="connsiteY32" fmla="*/ 2631630 h 4243538"/>
              <a:gd name="connsiteX33" fmla="*/ 2083065 w 6958322"/>
              <a:gd name="connsiteY33" fmla="*/ 2408784 h 4243538"/>
              <a:gd name="connsiteX34" fmla="*/ 321178 w 6958322"/>
              <a:gd name="connsiteY34" fmla="*/ 509421 h 4243538"/>
              <a:gd name="connsiteX35" fmla="*/ 0 w 6958322"/>
              <a:gd name="connsiteY35" fmla="*/ 0 h 4243538"/>
              <a:gd name="connsiteX0" fmla="*/ 6439025 w 6958322"/>
              <a:gd name="connsiteY0" fmla="*/ 766587 h 4243538"/>
              <a:gd name="connsiteX1" fmla="*/ 6425506 w 6958322"/>
              <a:gd name="connsiteY1" fmla="*/ 791685 h 4243538"/>
              <a:gd name="connsiteX2" fmla="*/ 6425657 w 6958322"/>
              <a:gd name="connsiteY2" fmla="*/ 791715 h 4243538"/>
              <a:gd name="connsiteX3" fmla="*/ 6439025 w 6958322"/>
              <a:gd name="connsiteY3" fmla="*/ 766587 h 4243538"/>
              <a:gd name="connsiteX4" fmla="*/ 0 w 6958322"/>
              <a:gd name="connsiteY4" fmla="*/ 0 h 4243538"/>
              <a:gd name="connsiteX5" fmla="*/ 3040400 w 6958322"/>
              <a:gd name="connsiteY5" fmla="*/ 0 h 4243538"/>
              <a:gd name="connsiteX6" fmla="*/ 4542110 w 6958322"/>
              <a:gd name="connsiteY6" fmla="*/ 0 h 4243538"/>
              <a:gd name="connsiteX7" fmla="*/ 5461825 w 6958322"/>
              <a:gd name="connsiteY7" fmla="*/ 482004 h 4243538"/>
              <a:gd name="connsiteX8" fmla="*/ 5698556 w 6958322"/>
              <a:gd name="connsiteY8" fmla="*/ 570178 h 4243538"/>
              <a:gd name="connsiteX9" fmla="*/ 5702133 w 6958322"/>
              <a:gd name="connsiteY9" fmla="*/ 571513 h 4243538"/>
              <a:gd name="connsiteX10" fmla="*/ 5702182 w 6958322"/>
              <a:gd name="connsiteY10" fmla="*/ 571528 h 4243538"/>
              <a:gd name="connsiteX11" fmla="*/ 5702477 w 6958322"/>
              <a:gd name="connsiteY11" fmla="*/ 571638 h 4243538"/>
              <a:gd name="connsiteX12" fmla="*/ 5727176 w 6958322"/>
              <a:gd name="connsiteY12" fmla="*/ 579442 h 4243538"/>
              <a:gd name="connsiteX13" fmla="*/ 5945749 w 6958322"/>
              <a:gd name="connsiteY13" fmla="*/ 648653 h 4243538"/>
              <a:gd name="connsiteX14" fmla="*/ 6441782 w 6958322"/>
              <a:gd name="connsiteY14" fmla="*/ 765175 h 4243538"/>
              <a:gd name="connsiteX15" fmla="*/ 6441939 w 6958322"/>
              <a:gd name="connsiteY15" fmla="*/ 764921 h 4243538"/>
              <a:gd name="connsiteX16" fmla="*/ 6443671 w 6958322"/>
              <a:gd name="connsiteY16" fmla="*/ 765281 h 4243538"/>
              <a:gd name="connsiteX17" fmla="*/ 6442673 w 6958322"/>
              <a:gd name="connsiteY17" fmla="*/ 767151 h 4243538"/>
              <a:gd name="connsiteX18" fmla="*/ 6697707 w 6958322"/>
              <a:gd name="connsiteY18" fmla="*/ 806518 h 4243538"/>
              <a:gd name="connsiteX19" fmla="*/ 6958322 w 6958322"/>
              <a:gd name="connsiteY19" fmla="*/ 833187 h 4243538"/>
              <a:gd name="connsiteX20" fmla="*/ 6958322 w 6958322"/>
              <a:gd name="connsiteY20" fmla="*/ 4243538 h 4243538"/>
              <a:gd name="connsiteX21" fmla="*/ 5776052 w 6958322"/>
              <a:gd name="connsiteY21" fmla="*/ 4104051 h 4243538"/>
              <a:gd name="connsiteX22" fmla="*/ 5775839 w 6958322"/>
              <a:gd name="connsiteY22" fmla="*/ 4101853 h 4243538"/>
              <a:gd name="connsiteX23" fmla="*/ 5662148 w 6958322"/>
              <a:gd name="connsiteY23" fmla="*/ 4079788 h 4243538"/>
              <a:gd name="connsiteX24" fmla="*/ 5259616 w 6958322"/>
              <a:gd name="connsiteY24" fmla="*/ 3987225 h 4243538"/>
              <a:gd name="connsiteX25" fmla="*/ 5089149 w 6958322"/>
              <a:gd name="connsiteY25" fmla="*/ 3939237 h 4243538"/>
              <a:gd name="connsiteX26" fmla="*/ 4864281 w 6958322"/>
              <a:gd name="connsiteY26" fmla="*/ 3875757 h 4243538"/>
              <a:gd name="connsiteX27" fmla="*/ 2646851 w 6958322"/>
              <a:gd name="connsiteY27" fmla="*/ 2817813 h 4243538"/>
              <a:gd name="connsiteX28" fmla="*/ 2382659 w 6958322"/>
              <a:gd name="connsiteY28" fmla="*/ 2633663 h 4243538"/>
              <a:gd name="connsiteX29" fmla="*/ 2382387 w 6958322"/>
              <a:gd name="connsiteY29" fmla="*/ 2637523 h 4243538"/>
              <a:gd name="connsiteX30" fmla="*/ 2376967 w 6958322"/>
              <a:gd name="connsiteY30" fmla="*/ 2633751 h 4243538"/>
              <a:gd name="connsiteX31" fmla="*/ 2377214 w 6958322"/>
              <a:gd name="connsiteY31" fmla="*/ 2631630 h 4243538"/>
              <a:gd name="connsiteX32" fmla="*/ 2083065 w 6958322"/>
              <a:gd name="connsiteY32" fmla="*/ 2408784 h 4243538"/>
              <a:gd name="connsiteX33" fmla="*/ 321178 w 6958322"/>
              <a:gd name="connsiteY33" fmla="*/ 509421 h 4243538"/>
              <a:gd name="connsiteX34" fmla="*/ 0 w 6958322"/>
              <a:gd name="connsiteY34" fmla="*/ 0 h 4243538"/>
              <a:gd name="connsiteX0" fmla="*/ 6439025 w 6958322"/>
              <a:gd name="connsiteY0" fmla="*/ 766587 h 4243538"/>
              <a:gd name="connsiteX1" fmla="*/ 6425506 w 6958322"/>
              <a:gd name="connsiteY1" fmla="*/ 791685 h 4243538"/>
              <a:gd name="connsiteX2" fmla="*/ 6439025 w 6958322"/>
              <a:gd name="connsiteY2" fmla="*/ 766587 h 4243538"/>
              <a:gd name="connsiteX3" fmla="*/ 0 w 6958322"/>
              <a:gd name="connsiteY3" fmla="*/ 0 h 4243538"/>
              <a:gd name="connsiteX4" fmla="*/ 3040400 w 6958322"/>
              <a:gd name="connsiteY4" fmla="*/ 0 h 4243538"/>
              <a:gd name="connsiteX5" fmla="*/ 4542110 w 6958322"/>
              <a:gd name="connsiteY5" fmla="*/ 0 h 4243538"/>
              <a:gd name="connsiteX6" fmla="*/ 5461825 w 6958322"/>
              <a:gd name="connsiteY6" fmla="*/ 482004 h 4243538"/>
              <a:gd name="connsiteX7" fmla="*/ 5698556 w 6958322"/>
              <a:gd name="connsiteY7" fmla="*/ 570178 h 4243538"/>
              <a:gd name="connsiteX8" fmla="*/ 5702133 w 6958322"/>
              <a:gd name="connsiteY8" fmla="*/ 571513 h 4243538"/>
              <a:gd name="connsiteX9" fmla="*/ 5702182 w 6958322"/>
              <a:gd name="connsiteY9" fmla="*/ 571528 h 4243538"/>
              <a:gd name="connsiteX10" fmla="*/ 5702477 w 6958322"/>
              <a:gd name="connsiteY10" fmla="*/ 571638 h 4243538"/>
              <a:gd name="connsiteX11" fmla="*/ 5727176 w 6958322"/>
              <a:gd name="connsiteY11" fmla="*/ 579442 h 4243538"/>
              <a:gd name="connsiteX12" fmla="*/ 5945749 w 6958322"/>
              <a:gd name="connsiteY12" fmla="*/ 648653 h 4243538"/>
              <a:gd name="connsiteX13" fmla="*/ 6441782 w 6958322"/>
              <a:gd name="connsiteY13" fmla="*/ 765175 h 4243538"/>
              <a:gd name="connsiteX14" fmla="*/ 6441939 w 6958322"/>
              <a:gd name="connsiteY14" fmla="*/ 764921 h 4243538"/>
              <a:gd name="connsiteX15" fmla="*/ 6443671 w 6958322"/>
              <a:gd name="connsiteY15" fmla="*/ 765281 h 4243538"/>
              <a:gd name="connsiteX16" fmla="*/ 6442673 w 6958322"/>
              <a:gd name="connsiteY16" fmla="*/ 767151 h 4243538"/>
              <a:gd name="connsiteX17" fmla="*/ 6697707 w 6958322"/>
              <a:gd name="connsiteY17" fmla="*/ 806518 h 4243538"/>
              <a:gd name="connsiteX18" fmla="*/ 6958322 w 6958322"/>
              <a:gd name="connsiteY18" fmla="*/ 833187 h 4243538"/>
              <a:gd name="connsiteX19" fmla="*/ 6958322 w 6958322"/>
              <a:gd name="connsiteY19" fmla="*/ 4243538 h 4243538"/>
              <a:gd name="connsiteX20" fmla="*/ 5776052 w 6958322"/>
              <a:gd name="connsiteY20" fmla="*/ 4104051 h 4243538"/>
              <a:gd name="connsiteX21" fmla="*/ 5775839 w 6958322"/>
              <a:gd name="connsiteY21" fmla="*/ 4101853 h 4243538"/>
              <a:gd name="connsiteX22" fmla="*/ 5662148 w 6958322"/>
              <a:gd name="connsiteY22" fmla="*/ 4079788 h 4243538"/>
              <a:gd name="connsiteX23" fmla="*/ 5259616 w 6958322"/>
              <a:gd name="connsiteY23" fmla="*/ 3987225 h 4243538"/>
              <a:gd name="connsiteX24" fmla="*/ 5089149 w 6958322"/>
              <a:gd name="connsiteY24" fmla="*/ 3939237 h 4243538"/>
              <a:gd name="connsiteX25" fmla="*/ 4864281 w 6958322"/>
              <a:gd name="connsiteY25" fmla="*/ 3875757 h 4243538"/>
              <a:gd name="connsiteX26" fmla="*/ 2646851 w 6958322"/>
              <a:gd name="connsiteY26" fmla="*/ 2817813 h 4243538"/>
              <a:gd name="connsiteX27" fmla="*/ 2382659 w 6958322"/>
              <a:gd name="connsiteY27" fmla="*/ 2633663 h 4243538"/>
              <a:gd name="connsiteX28" fmla="*/ 2382387 w 6958322"/>
              <a:gd name="connsiteY28" fmla="*/ 2637523 h 4243538"/>
              <a:gd name="connsiteX29" fmla="*/ 2376967 w 6958322"/>
              <a:gd name="connsiteY29" fmla="*/ 2633751 h 4243538"/>
              <a:gd name="connsiteX30" fmla="*/ 2377214 w 6958322"/>
              <a:gd name="connsiteY30" fmla="*/ 2631630 h 4243538"/>
              <a:gd name="connsiteX31" fmla="*/ 2083065 w 6958322"/>
              <a:gd name="connsiteY31" fmla="*/ 2408784 h 4243538"/>
              <a:gd name="connsiteX32" fmla="*/ 321178 w 6958322"/>
              <a:gd name="connsiteY32" fmla="*/ 509421 h 4243538"/>
              <a:gd name="connsiteX33" fmla="*/ 0 w 6958322"/>
              <a:gd name="connsiteY33" fmla="*/ 0 h 4243538"/>
              <a:gd name="connsiteX0" fmla="*/ 0 w 6958322"/>
              <a:gd name="connsiteY0" fmla="*/ 0 h 4243538"/>
              <a:gd name="connsiteX1" fmla="*/ 3040400 w 6958322"/>
              <a:gd name="connsiteY1" fmla="*/ 0 h 4243538"/>
              <a:gd name="connsiteX2" fmla="*/ 4542110 w 6958322"/>
              <a:gd name="connsiteY2" fmla="*/ 0 h 4243538"/>
              <a:gd name="connsiteX3" fmla="*/ 5461825 w 6958322"/>
              <a:gd name="connsiteY3" fmla="*/ 482004 h 4243538"/>
              <a:gd name="connsiteX4" fmla="*/ 5698556 w 6958322"/>
              <a:gd name="connsiteY4" fmla="*/ 570178 h 4243538"/>
              <a:gd name="connsiteX5" fmla="*/ 5702133 w 6958322"/>
              <a:gd name="connsiteY5" fmla="*/ 571513 h 4243538"/>
              <a:gd name="connsiteX6" fmla="*/ 5702182 w 6958322"/>
              <a:gd name="connsiteY6" fmla="*/ 571528 h 4243538"/>
              <a:gd name="connsiteX7" fmla="*/ 5702477 w 6958322"/>
              <a:gd name="connsiteY7" fmla="*/ 571638 h 4243538"/>
              <a:gd name="connsiteX8" fmla="*/ 5727176 w 6958322"/>
              <a:gd name="connsiteY8" fmla="*/ 579442 h 4243538"/>
              <a:gd name="connsiteX9" fmla="*/ 5945749 w 6958322"/>
              <a:gd name="connsiteY9" fmla="*/ 648653 h 4243538"/>
              <a:gd name="connsiteX10" fmla="*/ 6441782 w 6958322"/>
              <a:gd name="connsiteY10" fmla="*/ 765175 h 4243538"/>
              <a:gd name="connsiteX11" fmla="*/ 6441939 w 6958322"/>
              <a:gd name="connsiteY11" fmla="*/ 764921 h 4243538"/>
              <a:gd name="connsiteX12" fmla="*/ 6443671 w 6958322"/>
              <a:gd name="connsiteY12" fmla="*/ 765281 h 4243538"/>
              <a:gd name="connsiteX13" fmla="*/ 6442673 w 6958322"/>
              <a:gd name="connsiteY13" fmla="*/ 767151 h 4243538"/>
              <a:gd name="connsiteX14" fmla="*/ 6697707 w 6958322"/>
              <a:gd name="connsiteY14" fmla="*/ 806518 h 4243538"/>
              <a:gd name="connsiteX15" fmla="*/ 6958322 w 6958322"/>
              <a:gd name="connsiteY15" fmla="*/ 833187 h 4243538"/>
              <a:gd name="connsiteX16" fmla="*/ 6958322 w 6958322"/>
              <a:gd name="connsiteY16" fmla="*/ 4243538 h 4243538"/>
              <a:gd name="connsiteX17" fmla="*/ 5776052 w 6958322"/>
              <a:gd name="connsiteY17" fmla="*/ 4104051 h 4243538"/>
              <a:gd name="connsiteX18" fmla="*/ 5775839 w 6958322"/>
              <a:gd name="connsiteY18" fmla="*/ 4101853 h 4243538"/>
              <a:gd name="connsiteX19" fmla="*/ 5662148 w 6958322"/>
              <a:gd name="connsiteY19" fmla="*/ 4079788 h 4243538"/>
              <a:gd name="connsiteX20" fmla="*/ 5259616 w 6958322"/>
              <a:gd name="connsiteY20" fmla="*/ 3987225 h 4243538"/>
              <a:gd name="connsiteX21" fmla="*/ 5089149 w 6958322"/>
              <a:gd name="connsiteY21" fmla="*/ 3939237 h 4243538"/>
              <a:gd name="connsiteX22" fmla="*/ 4864281 w 6958322"/>
              <a:gd name="connsiteY22" fmla="*/ 3875757 h 4243538"/>
              <a:gd name="connsiteX23" fmla="*/ 2646851 w 6958322"/>
              <a:gd name="connsiteY23" fmla="*/ 2817813 h 4243538"/>
              <a:gd name="connsiteX24" fmla="*/ 2382659 w 6958322"/>
              <a:gd name="connsiteY24" fmla="*/ 2633663 h 4243538"/>
              <a:gd name="connsiteX25" fmla="*/ 2382387 w 6958322"/>
              <a:gd name="connsiteY25" fmla="*/ 2637523 h 4243538"/>
              <a:gd name="connsiteX26" fmla="*/ 2376967 w 6958322"/>
              <a:gd name="connsiteY26" fmla="*/ 2633751 h 4243538"/>
              <a:gd name="connsiteX27" fmla="*/ 2377214 w 6958322"/>
              <a:gd name="connsiteY27" fmla="*/ 2631630 h 4243538"/>
              <a:gd name="connsiteX28" fmla="*/ 2083065 w 6958322"/>
              <a:gd name="connsiteY28" fmla="*/ 2408784 h 4243538"/>
              <a:gd name="connsiteX29" fmla="*/ 321178 w 6958322"/>
              <a:gd name="connsiteY29" fmla="*/ 509421 h 4243538"/>
              <a:gd name="connsiteX30" fmla="*/ 0 w 6958322"/>
              <a:gd name="connsiteY30" fmla="*/ 0 h 424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8322" h="4243538">
                <a:moveTo>
                  <a:pt x="0" y="0"/>
                </a:moveTo>
                <a:lnTo>
                  <a:pt x="3040400" y="0"/>
                </a:lnTo>
                <a:lnTo>
                  <a:pt x="4542110" y="0"/>
                </a:lnTo>
                <a:cubicBezTo>
                  <a:pt x="4835440" y="193267"/>
                  <a:pt x="5143455" y="354196"/>
                  <a:pt x="5461825" y="482004"/>
                </a:cubicBezTo>
                <a:lnTo>
                  <a:pt x="5698556" y="570178"/>
                </a:lnTo>
                <a:lnTo>
                  <a:pt x="5702133" y="571513"/>
                </a:lnTo>
                <a:lnTo>
                  <a:pt x="5702182" y="571528"/>
                </a:lnTo>
                <a:lnTo>
                  <a:pt x="5702477" y="571638"/>
                </a:lnTo>
                <a:lnTo>
                  <a:pt x="5727176" y="579442"/>
                </a:lnTo>
                <a:lnTo>
                  <a:pt x="5945749" y="648653"/>
                </a:lnTo>
                <a:cubicBezTo>
                  <a:pt x="6109227" y="695901"/>
                  <a:pt x="6274751" y="734774"/>
                  <a:pt x="6441782" y="765175"/>
                </a:cubicBezTo>
                <a:cubicBezTo>
                  <a:pt x="6441834" y="765090"/>
                  <a:pt x="6441887" y="765006"/>
                  <a:pt x="6441939" y="764921"/>
                </a:cubicBezTo>
                <a:lnTo>
                  <a:pt x="6443671" y="765281"/>
                </a:lnTo>
                <a:lnTo>
                  <a:pt x="6442673" y="767151"/>
                </a:lnTo>
                <a:lnTo>
                  <a:pt x="6697707" y="806518"/>
                </a:lnTo>
                <a:cubicBezTo>
                  <a:pt x="6784364" y="817716"/>
                  <a:pt x="6871343" y="826704"/>
                  <a:pt x="6958322" y="833187"/>
                </a:cubicBezTo>
                <a:lnTo>
                  <a:pt x="6958322" y="4243538"/>
                </a:lnTo>
                <a:cubicBezTo>
                  <a:pt x="6563373" y="4225660"/>
                  <a:pt x="6168424" y="4178313"/>
                  <a:pt x="5776052" y="4104051"/>
                </a:cubicBezTo>
                <a:lnTo>
                  <a:pt x="5775839" y="4101853"/>
                </a:lnTo>
                <a:lnTo>
                  <a:pt x="5662148" y="4079788"/>
                </a:lnTo>
                <a:cubicBezTo>
                  <a:pt x="5526921" y="4052104"/>
                  <a:pt x="5392726" y="4021241"/>
                  <a:pt x="5259616" y="3987225"/>
                </a:cubicBezTo>
                <a:lnTo>
                  <a:pt x="5089149" y="3939237"/>
                </a:lnTo>
                <a:lnTo>
                  <a:pt x="4864281" y="3875757"/>
                </a:lnTo>
                <a:cubicBezTo>
                  <a:pt x="4080809" y="3633927"/>
                  <a:pt x="3337366" y="3279537"/>
                  <a:pt x="2646851" y="2817813"/>
                </a:cubicBezTo>
                <a:cubicBezTo>
                  <a:pt x="2557925" y="2757805"/>
                  <a:pt x="2469000" y="2696210"/>
                  <a:pt x="2382659" y="2633663"/>
                </a:cubicBezTo>
                <a:cubicBezTo>
                  <a:pt x="2382568" y="2634950"/>
                  <a:pt x="2382478" y="2636236"/>
                  <a:pt x="2382387" y="2637523"/>
                </a:cubicBezTo>
                <a:lnTo>
                  <a:pt x="2376967" y="2633751"/>
                </a:lnTo>
                <a:cubicBezTo>
                  <a:pt x="2377049" y="2633044"/>
                  <a:pt x="2377132" y="2632337"/>
                  <a:pt x="2377214" y="2631630"/>
                </a:cubicBezTo>
                <a:lnTo>
                  <a:pt x="2083065" y="2408784"/>
                </a:lnTo>
                <a:cubicBezTo>
                  <a:pt x="1402950" y="1869772"/>
                  <a:pt x="812489" y="1232615"/>
                  <a:pt x="321178" y="509421"/>
                </a:cubicBezTo>
                <a:cubicBezTo>
                  <a:pt x="209394" y="343019"/>
                  <a:pt x="102764" y="174064"/>
                  <a:pt x="0" y="0"/>
                </a:cubicBezTo>
                <a:close/>
              </a:path>
            </a:pathLst>
          </a:custGeom>
          <a:solidFill>
            <a:schemeClr val="accent2"/>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5" name="Shape">
            <a:extLst>
              <a:ext uri="{FF2B5EF4-FFF2-40B4-BE49-F238E27FC236}">
                <a16:creationId xmlns:a16="http://schemas.microsoft.com/office/drawing/2014/main" id="{EE2E8AEF-839B-4EE9-BC88-F32B5BFC710F}"/>
              </a:ext>
            </a:extLst>
          </p:cNvPr>
          <p:cNvSpPr/>
          <p:nvPr userDrawn="1"/>
        </p:nvSpPr>
        <p:spPr>
          <a:xfrm>
            <a:off x="7580378" y="0"/>
            <a:ext cx="4611622" cy="6858000"/>
          </a:xfrm>
          <a:custGeom>
            <a:avLst/>
            <a:gdLst/>
            <a:ahLst/>
            <a:cxnLst>
              <a:cxn ang="0">
                <a:pos x="wd2" y="hd2"/>
              </a:cxn>
              <a:cxn ang="5400000">
                <a:pos x="wd2" y="hd2"/>
              </a:cxn>
              <a:cxn ang="10800000">
                <a:pos x="wd2" y="hd2"/>
              </a:cxn>
              <a:cxn ang="16200000">
                <a:pos x="wd2" y="hd2"/>
              </a:cxn>
            </a:cxnLst>
            <a:rect l="0" t="0" r="r" b="b"/>
            <a:pathLst>
              <a:path w="21418" h="21600" extrusionOk="0">
                <a:moveTo>
                  <a:pt x="19684" y="1669"/>
                </a:moveTo>
                <a:cubicBezTo>
                  <a:pt x="19448" y="1915"/>
                  <a:pt x="19218" y="2160"/>
                  <a:pt x="19006" y="2410"/>
                </a:cubicBezTo>
                <a:cubicBezTo>
                  <a:pt x="15903" y="2027"/>
                  <a:pt x="12912" y="1217"/>
                  <a:pt x="10193" y="0"/>
                </a:cubicBezTo>
                <a:lnTo>
                  <a:pt x="21418" y="0"/>
                </a:lnTo>
                <a:lnTo>
                  <a:pt x="21418" y="97"/>
                </a:lnTo>
                <a:cubicBezTo>
                  <a:pt x="20799" y="593"/>
                  <a:pt x="20221" y="1116"/>
                  <a:pt x="19684" y="1669"/>
                </a:cubicBezTo>
                <a:close/>
                <a:moveTo>
                  <a:pt x="21418" y="21282"/>
                </a:moveTo>
                <a:cubicBezTo>
                  <a:pt x="18799" y="19198"/>
                  <a:pt x="16994" y="16679"/>
                  <a:pt x="16174" y="13910"/>
                </a:cubicBezTo>
                <a:cubicBezTo>
                  <a:pt x="16080" y="13579"/>
                  <a:pt x="15997" y="13253"/>
                  <a:pt x="15927" y="12922"/>
                </a:cubicBezTo>
                <a:cubicBezTo>
                  <a:pt x="15744" y="12898"/>
                  <a:pt x="15561" y="12874"/>
                  <a:pt x="15378" y="12850"/>
                </a:cubicBezTo>
                <a:cubicBezTo>
                  <a:pt x="10370" y="12152"/>
                  <a:pt x="5657" y="10814"/>
                  <a:pt x="1381" y="8875"/>
                </a:cubicBezTo>
                <a:cubicBezTo>
                  <a:pt x="968" y="8686"/>
                  <a:pt x="555" y="8492"/>
                  <a:pt x="154" y="8295"/>
                </a:cubicBezTo>
                <a:cubicBezTo>
                  <a:pt x="-182" y="10871"/>
                  <a:pt x="30" y="13458"/>
                  <a:pt x="791" y="16034"/>
                </a:cubicBezTo>
                <a:cubicBezTo>
                  <a:pt x="1363" y="17968"/>
                  <a:pt x="2225" y="19827"/>
                  <a:pt x="3369" y="21600"/>
                </a:cubicBezTo>
                <a:lnTo>
                  <a:pt x="21412" y="21600"/>
                </a:lnTo>
                <a:lnTo>
                  <a:pt x="21412" y="21282"/>
                </a:lnTo>
                <a:close/>
              </a:path>
            </a:pathLst>
          </a:custGeom>
          <a:solidFill>
            <a:schemeClr val="tx1">
              <a:lumMod val="90000"/>
              <a:lumOff val="10000"/>
            </a:schemeClr>
          </a:solidFill>
          <a:ln w="12700">
            <a:miter lim="400000"/>
          </a:ln>
        </p:spPr>
        <p:txBody>
          <a:bodyPr lIns="38100" tIns="38100" rIns="38100" bIns="38100" anchor="ctr"/>
          <a:lstStyle/>
          <a:p>
            <a:pPr>
              <a:defRPr sz="3000">
                <a:solidFill>
                  <a:srgbClr val="FFFFFF"/>
                </a:solidFill>
              </a:defRPr>
            </a:pPr>
            <a:endParaRPr/>
          </a:p>
        </p:txBody>
      </p:sp>
      <p:sp>
        <p:nvSpPr>
          <p:cNvPr id="24" name="Picture Placeholder 23">
            <a:extLst>
              <a:ext uri="{FF2B5EF4-FFF2-40B4-BE49-F238E27FC236}">
                <a16:creationId xmlns:a16="http://schemas.microsoft.com/office/drawing/2014/main" id="{9D582178-1196-4F0A-899D-2E2CB2925BC3}"/>
              </a:ext>
            </a:extLst>
          </p:cNvPr>
          <p:cNvSpPr>
            <a:spLocks noGrp="1"/>
          </p:cNvSpPr>
          <p:nvPr>
            <p:ph type="pic" sz="quarter" idx="13"/>
          </p:nvPr>
        </p:nvSpPr>
        <p:spPr>
          <a:xfrm>
            <a:off x="7607845" y="0"/>
            <a:ext cx="4066704" cy="4101853"/>
          </a:xfrm>
          <a:custGeom>
            <a:avLst/>
            <a:gdLst>
              <a:gd name="connsiteX0" fmla="*/ 663433 w 4066704"/>
              <a:gd name="connsiteY0" fmla="*/ 0 h 4101853"/>
              <a:gd name="connsiteX1" fmla="*/ 2165143 w 4066704"/>
              <a:gd name="connsiteY1" fmla="*/ 0 h 4101853"/>
              <a:gd name="connsiteX2" fmla="*/ 3084858 w 4066704"/>
              <a:gd name="connsiteY2" fmla="*/ 482004 h 4101853"/>
              <a:gd name="connsiteX3" fmla="*/ 3321589 w 4066704"/>
              <a:gd name="connsiteY3" fmla="*/ 570178 h 4101853"/>
              <a:gd name="connsiteX4" fmla="*/ 3325166 w 4066704"/>
              <a:gd name="connsiteY4" fmla="*/ 571513 h 4101853"/>
              <a:gd name="connsiteX5" fmla="*/ 3325215 w 4066704"/>
              <a:gd name="connsiteY5" fmla="*/ 571528 h 4101853"/>
              <a:gd name="connsiteX6" fmla="*/ 3325510 w 4066704"/>
              <a:gd name="connsiteY6" fmla="*/ 571638 h 4101853"/>
              <a:gd name="connsiteX7" fmla="*/ 3350209 w 4066704"/>
              <a:gd name="connsiteY7" fmla="*/ 579442 h 4101853"/>
              <a:gd name="connsiteX8" fmla="*/ 3568782 w 4066704"/>
              <a:gd name="connsiteY8" fmla="*/ 648653 h 4101853"/>
              <a:gd name="connsiteX9" fmla="*/ 4064815 w 4066704"/>
              <a:gd name="connsiteY9" fmla="*/ 765175 h 4101853"/>
              <a:gd name="connsiteX10" fmla="*/ 4064972 w 4066704"/>
              <a:gd name="connsiteY10" fmla="*/ 764921 h 4101853"/>
              <a:gd name="connsiteX11" fmla="*/ 4066704 w 4066704"/>
              <a:gd name="connsiteY11" fmla="*/ 765281 h 4101853"/>
              <a:gd name="connsiteX12" fmla="*/ 4065706 w 4066704"/>
              <a:gd name="connsiteY12" fmla="*/ 767151 h 4101853"/>
              <a:gd name="connsiteX13" fmla="*/ 4062058 w 4066704"/>
              <a:gd name="connsiteY13" fmla="*/ 766587 h 4101853"/>
              <a:gd name="connsiteX14" fmla="*/ 3356909 w 4066704"/>
              <a:gd name="connsiteY14" fmla="*/ 3668867 h 4101853"/>
              <a:gd name="connsiteX15" fmla="*/ 3398872 w 4066704"/>
              <a:gd name="connsiteY15" fmla="*/ 4101853 h 4101853"/>
              <a:gd name="connsiteX16" fmla="*/ 3285181 w 4066704"/>
              <a:gd name="connsiteY16" fmla="*/ 4079788 h 4101853"/>
              <a:gd name="connsiteX17" fmla="*/ 2882649 w 4066704"/>
              <a:gd name="connsiteY17" fmla="*/ 3987225 h 4101853"/>
              <a:gd name="connsiteX18" fmla="*/ 2712182 w 4066704"/>
              <a:gd name="connsiteY18" fmla="*/ 3939237 h 4101853"/>
              <a:gd name="connsiteX19" fmla="*/ 2487314 w 4066704"/>
              <a:gd name="connsiteY19" fmla="*/ 3875757 h 4101853"/>
              <a:gd name="connsiteX20" fmla="*/ 269884 w 4066704"/>
              <a:gd name="connsiteY20" fmla="*/ 2817813 h 4101853"/>
              <a:gd name="connsiteX21" fmla="*/ 5692 w 4066704"/>
              <a:gd name="connsiteY21" fmla="*/ 2633663 h 4101853"/>
              <a:gd name="connsiteX22" fmla="*/ 5420 w 4066704"/>
              <a:gd name="connsiteY22" fmla="*/ 2637523 h 4101853"/>
              <a:gd name="connsiteX23" fmla="*/ 0 w 4066704"/>
              <a:gd name="connsiteY23" fmla="*/ 2633751 h 4101853"/>
              <a:gd name="connsiteX24" fmla="*/ 247 w 4066704"/>
              <a:gd name="connsiteY24" fmla="*/ 2631630 h 4101853"/>
              <a:gd name="connsiteX25" fmla="*/ 3037 w 4066704"/>
              <a:gd name="connsiteY25" fmla="*/ 2633744 h 4101853"/>
              <a:gd name="connsiteX26" fmla="*/ 140271 w 4066704"/>
              <a:gd name="connsiteY26" fmla="*/ 1682877 h 4101853"/>
              <a:gd name="connsiteX27" fmla="*/ 663433 w 4066704"/>
              <a:gd name="connsiteY27" fmla="*/ 0 h 41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66704" h="4101853">
                <a:moveTo>
                  <a:pt x="663433" y="0"/>
                </a:moveTo>
                <a:lnTo>
                  <a:pt x="2165143" y="0"/>
                </a:lnTo>
                <a:cubicBezTo>
                  <a:pt x="2458473" y="193267"/>
                  <a:pt x="2766488" y="354196"/>
                  <a:pt x="3084858" y="482004"/>
                </a:cubicBezTo>
                <a:lnTo>
                  <a:pt x="3321589" y="570178"/>
                </a:lnTo>
                <a:lnTo>
                  <a:pt x="3325166" y="571513"/>
                </a:lnTo>
                <a:lnTo>
                  <a:pt x="3325215" y="571528"/>
                </a:lnTo>
                <a:lnTo>
                  <a:pt x="3325510" y="571638"/>
                </a:lnTo>
                <a:lnTo>
                  <a:pt x="3350209" y="579442"/>
                </a:lnTo>
                <a:lnTo>
                  <a:pt x="3568782" y="648653"/>
                </a:lnTo>
                <a:cubicBezTo>
                  <a:pt x="3732260" y="695901"/>
                  <a:pt x="3897784" y="734774"/>
                  <a:pt x="4064815" y="765175"/>
                </a:cubicBezTo>
                <a:lnTo>
                  <a:pt x="4064972" y="764921"/>
                </a:lnTo>
                <a:lnTo>
                  <a:pt x="4066704" y="765281"/>
                </a:lnTo>
                <a:lnTo>
                  <a:pt x="4065706" y="767151"/>
                </a:lnTo>
                <a:lnTo>
                  <a:pt x="4062058" y="766587"/>
                </a:lnTo>
                <a:cubicBezTo>
                  <a:pt x="3543124" y="1651198"/>
                  <a:pt x="3301168" y="2654336"/>
                  <a:pt x="3356909" y="3668867"/>
                </a:cubicBezTo>
                <a:lnTo>
                  <a:pt x="3398872" y="4101853"/>
                </a:lnTo>
                <a:lnTo>
                  <a:pt x="3285181" y="4079788"/>
                </a:lnTo>
                <a:cubicBezTo>
                  <a:pt x="3149954" y="4052104"/>
                  <a:pt x="3015759" y="4021241"/>
                  <a:pt x="2882649" y="3987225"/>
                </a:cubicBezTo>
                <a:lnTo>
                  <a:pt x="2712182" y="3939237"/>
                </a:lnTo>
                <a:lnTo>
                  <a:pt x="2487314" y="3875757"/>
                </a:lnTo>
                <a:cubicBezTo>
                  <a:pt x="1703842" y="3633927"/>
                  <a:pt x="960399" y="3279537"/>
                  <a:pt x="269884" y="2817813"/>
                </a:cubicBezTo>
                <a:cubicBezTo>
                  <a:pt x="180958" y="2757805"/>
                  <a:pt x="92033" y="2696210"/>
                  <a:pt x="5692" y="2633663"/>
                </a:cubicBezTo>
                <a:lnTo>
                  <a:pt x="5420" y="2637523"/>
                </a:lnTo>
                <a:lnTo>
                  <a:pt x="0" y="2633751"/>
                </a:lnTo>
                <a:lnTo>
                  <a:pt x="247" y="2631630"/>
                </a:lnTo>
                <a:lnTo>
                  <a:pt x="3037" y="2633744"/>
                </a:lnTo>
                <a:cubicBezTo>
                  <a:pt x="31064" y="2316265"/>
                  <a:pt x="76808" y="1998982"/>
                  <a:pt x="140271" y="1682877"/>
                </a:cubicBezTo>
                <a:cubicBezTo>
                  <a:pt x="256887" y="1101748"/>
                  <a:pt x="432133" y="540069"/>
                  <a:pt x="663433" y="0"/>
                </a:cubicBezTo>
                <a:close/>
              </a:path>
            </a:pathLst>
          </a:custGeom>
          <a:solidFill>
            <a:schemeClr val="accent4"/>
          </a:solidFill>
        </p:spPr>
        <p:txBody>
          <a:bodyPr wrap="square" anchor="ctr">
            <a:noAutofit/>
          </a:bodyPr>
          <a:lstStyle>
            <a:lvl1pPr algn="ctr">
              <a:buNone/>
              <a:defRPr>
                <a:solidFill>
                  <a:schemeClr val="tx1"/>
                </a:solidFill>
              </a:defRPr>
            </a:lvl1pPr>
          </a:lstStyle>
          <a:p>
            <a:r>
              <a:rPr lang="en-US"/>
              <a:t>Click icon to add picture</a:t>
            </a:r>
            <a:endParaRPr lang="fr-F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1709738"/>
            <a:ext cx="5643378" cy="285273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4589463"/>
            <a:ext cx="5643378"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8543925" y="4165353"/>
            <a:ext cx="1701800" cy="292896"/>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8543925" y="4468370"/>
            <a:ext cx="1701800" cy="292896"/>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8543925" y="4771387"/>
            <a:ext cx="1701800" cy="292896"/>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1696942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sp>
        <p:nvSpPr>
          <p:cNvPr id="72" name="Shape">
            <a:extLst>
              <a:ext uri="{FF2B5EF4-FFF2-40B4-BE49-F238E27FC236}">
                <a16:creationId xmlns:a16="http://schemas.microsoft.com/office/drawing/2014/main" id="{AD7B665B-F659-BF45-9935-73D00B79A170}"/>
              </a:ext>
            </a:extLst>
          </p:cNvPr>
          <p:cNvSpPr/>
          <p:nvPr userDrawn="1"/>
        </p:nvSpPr>
        <p:spPr>
          <a:xfrm>
            <a:off x="1" y="0"/>
            <a:ext cx="5916058" cy="1548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892"/>
                </a:lnTo>
                <a:cubicBezTo>
                  <a:pt x="2127" y="20355"/>
                  <a:pt x="4336" y="21600"/>
                  <a:pt x="6593" y="21600"/>
                </a:cubicBezTo>
                <a:cubicBezTo>
                  <a:pt x="9660" y="21600"/>
                  <a:pt x="12639" y="19305"/>
                  <a:pt x="15448" y="14767"/>
                </a:cubicBezTo>
                <a:cubicBezTo>
                  <a:pt x="17705" y="11124"/>
                  <a:pt x="19768" y="6171"/>
                  <a:pt x="21600" y="13"/>
                </a:cubicBezTo>
                <a:lnTo>
                  <a:pt x="0" y="13"/>
                </a:lnTo>
                <a:close/>
              </a:path>
            </a:pathLst>
          </a:custGeom>
          <a:solidFill>
            <a:schemeClr val="tx1">
              <a:lumMod val="90000"/>
              <a:lumOff val="10000"/>
            </a:schemeClr>
          </a:solidFill>
          <a:ln w="12700">
            <a:miter lim="400000"/>
          </a:ln>
        </p:spPr>
        <p:txBody>
          <a:bodyPr lIns="38100" tIns="38100" rIns="38100" bIns="38100" anchor="ctr"/>
          <a:lstStyle/>
          <a:p>
            <a:pPr>
              <a:defRPr sz="3000">
                <a:solidFill>
                  <a:srgbClr val="FFFFFF"/>
                </a:solidFill>
              </a:defRPr>
            </a:pPr>
            <a:endParaRPr/>
          </a:p>
        </p:txBody>
      </p:sp>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0" dirty="0">
                <a:solidFill>
                  <a:schemeClr val="accent2"/>
                </a:solidFill>
                <a:latin typeface="+mn-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bg1"/>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4215601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269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1524000" y="3998277"/>
            <a:ext cx="9144000" cy="1270656"/>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1524000" y="5361008"/>
            <a:ext cx="9144000" cy="623209"/>
          </a:xfrm>
        </p:spPr>
        <p:txBody>
          <a:bodyPr/>
          <a:lstStyle>
            <a:lvl1pPr marL="0" indent="0" algn="ctr">
              <a:buNone/>
              <a:defRPr sz="2400">
                <a:solidFill>
                  <a:schemeClr val="tx1">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83" name="Freeform: Shape 82">
            <a:extLst>
              <a:ext uri="{FF2B5EF4-FFF2-40B4-BE49-F238E27FC236}">
                <a16:creationId xmlns:a16="http://schemas.microsoft.com/office/drawing/2014/main" id="{F602A63F-FBB0-0A76-FE8A-EE1D2A86E88A}"/>
              </a:ext>
            </a:extLst>
          </p:cNvPr>
          <p:cNvSpPr/>
          <p:nvPr/>
        </p:nvSpPr>
        <p:spPr>
          <a:xfrm>
            <a:off x="1" y="861033"/>
            <a:ext cx="12191998" cy="3068753"/>
          </a:xfrm>
          <a:custGeom>
            <a:avLst/>
            <a:gdLst>
              <a:gd name="connsiteX0" fmla="*/ 5782145 w 12191998"/>
              <a:gd name="connsiteY0" fmla="*/ 2277595 h 3068753"/>
              <a:gd name="connsiteX1" fmla="*/ 5681141 w 12191998"/>
              <a:gd name="connsiteY1" fmla="*/ 2337787 h 3068753"/>
              <a:gd name="connsiteX2" fmla="*/ 5722472 w 12191998"/>
              <a:gd name="connsiteY2" fmla="*/ 2367021 h 3068753"/>
              <a:gd name="connsiteX3" fmla="*/ 5777646 w 12191998"/>
              <a:gd name="connsiteY3" fmla="*/ 2406389 h 3068753"/>
              <a:gd name="connsiteX4" fmla="*/ 5822432 w 12191998"/>
              <a:gd name="connsiteY4" fmla="*/ 2374627 h 3068753"/>
              <a:gd name="connsiteX5" fmla="*/ 5878814 w 12191998"/>
              <a:gd name="connsiteY5" fmla="*/ 2334958 h 3068753"/>
              <a:gd name="connsiteX6" fmla="*/ 11879938 w 12191998"/>
              <a:gd name="connsiteY6" fmla="*/ 2274989 h 3068753"/>
              <a:gd name="connsiteX7" fmla="*/ 11780600 w 12191998"/>
              <a:gd name="connsiteY7" fmla="*/ 2334195 h 3068753"/>
              <a:gd name="connsiteX8" fmla="*/ 11824571 w 12191998"/>
              <a:gd name="connsiteY8" fmla="*/ 2365201 h 3068753"/>
              <a:gd name="connsiteX9" fmla="*/ 11884133 w 12191998"/>
              <a:gd name="connsiteY9" fmla="*/ 2407040 h 3068753"/>
              <a:gd name="connsiteX10" fmla="*/ 11924910 w 12191998"/>
              <a:gd name="connsiteY10" fmla="*/ 2378126 h 3068753"/>
              <a:gd name="connsiteX11" fmla="*/ 11983699 w 12191998"/>
              <a:gd name="connsiteY11" fmla="*/ 2336463 h 3068753"/>
              <a:gd name="connsiteX12" fmla="*/ 8733919 w 12191998"/>
              <a:gd name="connsiteY12" fmla="*/ 2270511 h 3068753"/>
              <a:gd name="connsiteX13" fmla="*/ 8485179 w 12191998"/>
              <a:gd name="connsiteY13" fmla="*/ 2418683 h 3068753"/>
              <a:gd name="connsiteX14" fmla="*/ 7609344 w 12191998"/>
              <a:gd name="connsiteY14" fmla="*/ 2794309 h 3068753"/>
              <a:gd name="connsiteX15" fmla="*/ 6080852 w 12191998"/>
              <a:gd name="connsiteY15" fmla="*/ 2454845 h 3068753"/>
              <a:gd name="connsiteX16" fmla="*/ 5883585 w 12191998"/>
              <a:gd name="connsiteY16" fmla="*/ 2337789 h 3068753"/>
              <a:gd name="connsiteX17" fmla="*/ 5825257 w 12191998"/>
              <a:gd name="connsiteY17" fmla="*/ 2379433 h 3068753"/>
              <a:gd name="connsiteX18" fmla="*/ 5782398 w 12191998"/>
              <a:gd name="connsiteY18" fmla="*/ 2409779 h 3068753"/>
              <a:gd name="connsiteX19" fmla="*/ 5901309 w 12191998"/>
              <a:gd name="connsiteY19" fmla="*/ 2494624 h 3068753"/>
              <a:gd name="connsiteX20" fmla="*/ 6084809 w 12191998"/>
              <a:gd name="connsiteY20" fmla="*/ 2620633 h 3068753"/>
              <a:gd name="connsiteX21" fmla="*/ 7608214 w 12191998"/>
              <a:gd name="connsiteY21" fmla="*/ 3023046 h 3068753"/>
              <a:gd name="connsiteX22" fmla="*/ 8769846 w 12191998"/>
              <a:gd name="connsiteY22" fmla="*/ 2375667 h 3068753"/>
              <a:gd name="connsiteX23" fmla="*/ 8826387 w 12191998"/>
              <a:gd name="connsiteY23" fmla="*/ 2335847 h 3068753"/>
              <a:gd name="connsiteX24" fmla="*/ 2720637 w 12191998"/>
              <a:gd name="connsiteY24" fmla="*/ 2217380 h 3068753"/>
              <a:gd name="connsiteX25" fmla="*/ 2673974 w 12191998"/>
              <a:gd name="connsiteY25" fmla="*/ 2245069 h 3068753"/>
              <a:gd name="connsiteX26" fmla="*/ 2638286 w 12191998"/>
              <a:gd name="connsiteY26" fmla="*/ 2266334 h 3068753"/>
              <a:gd name="connsiteX27" fmla="*/ 2730786 w 12191998"/>
              <a:gd name="connsiteY27" fmla="*/ 2331858 h 3068753"/>
              <a:gd name="connsiteX28" fmla="*/ 2814417 w 12191998"/>
              <a:gd name="connsiteY28" fmla="*/ 2273051 h 3068753"/>
              <a:gd name="connsiteX29" fmla="*/ 2769191 w 12191998"/>
              <a:gd name="connsiteY29" fmla="*/ 2246224 h 3068753"/>
              <a:gd name="connsiteX30" fmla="*/ 8826515 w 12191998"/>
              <a:gd name="connsiteY30" fmla="*/ 2215467 h 3068753"/>
              <a:gd name="connsiteX31" fmla="*/ 8776629 w 12191998"/>
              <a:gd name="connsiteY31" fmla="*/ 2245069 h 3068753"/>
              <a:gd name="connsiteX32" fmla="*/ 8739324 w 12191998"/>
              <a:gd name="connsiteY32" fmla="*/ 2267291 h 3068753"/>
              <a:gd name="connsiteX33" fmla="*/ 8831265 w 12191998"/>
              <a:gd name="connsiteY33" fmla="*/ 2332411 h 3068753"/>
              <a:gd name="connsiteX34" fmla="*/ 8919197 w 12191998"/>
              <a:gd name="connsiteY34" fmla="*/ 2270483 h 3068753"/>
              <a:gd name="connsiteX35" fmla="*/ 8878248 w 12191998"/>
              <a:gd name="connsiteY35" fmla="*/ 2246213 h 3068753"/>
              <a:gd name="connsiteX36" fmla="*/ 5905389 w 12191998"/>
              <a:gd name="connsiteY36" fmla="*/ 2204357 h 3068753"/>
              <a:gd name="connsiteX37" fmla="*/ 5830062 w 12191998"/>
              <a:gd name="connsiteY37" fmla="*/ 2249038 h 3068753"/>
              <a:gd name="connsiteX38" fmla="*/ 5787636 w 12191998"/>
              <a:gd name="connsiteY38" fmla="*/ 2274323 h 3068753"/>
              <a:gd name="connsiteX39" fmla="*/ 5883849 w 12191998"/>
              <a:gd name="connsiteY39" fmla="*/ 2331415 h 3068753"/>
              <a:gd name="connsiteX40" fmla="*/ 5999500 w 12191998"/>
              <a:gd name="connsiteY40" fmla="*/ 2250046 h 3068753"/>
              <a:gd name="connsiteX41" fmla="*/ 12002726 w 12191998"/>
              <a:gd name="connsiteY41" fmla="*/ 2201770 h 3068753"/>
              <a:gd name="connsiteX42" fmla="*/ 11932517 w 12191998"/>
              <a:gd name="connsiteY42" fmla="*/ 2243652 h 3068753"/>
              <a:gd name="connsiteX43" fmla="*/ 11885431 w 12191998"/>
              <a:gd name="connsiteY43" fmla="*/ 2271715 h 3068753"/>
              <a:gd name="connsiteX44" fmla="*/ 11988717 w 12191998"/>
              <a:gd name="connsiteY44" fmla="*/ 2332907 h 3068753"/>
              <a:gd name="connsiteX45" fmla="*/ 12104227 w 12191998"/>
              <a:gd name="connsiteY45" fmla="*/ 2251047 h 3068753"/>
              <a:gd name="connsiteX46" fmla="*/ 11756129 w 12191998"/>
              <a:gd name="connsiteY46" fmla="*/ 2201527 h 3068753"/>
              <a:gd name="connsiteX47" fmla="*/ 11659429 w 12191998"/>
              <a:gd name="connsiteY47" fmla="*/ 2248755 h 3068753"/>
              <a:gd name="connsiteX48" fmla="*/ 11774871 w 12191998"/>
              <a:gd name="connsiteY48" fmla="*/ 2330156 h 3068753"/>
              <a:gd name="connsiteX49" fmla="*/ 11873685 w 12191998"/>
              <a:gd name="connsiteY49" fmla="*/ 2271284 h 3068753"/>
              <a:gd name="connsiteX50" fmla="*/ 11824571 w 12191998"/>
              <a:gd name="connsiteY50" fmla="*/ 2242187 h 3068753"/>
              <a:gd name="connsiteX51" fmla="*/ 5653878 w 12191998"/>
              <a:gd name="connsiteY51" fmla="*/ 2201447 h 3068753"/>
              <a:gd name="connsiteX52" fmla="*/ 5555992 w 12191998"/>
              <a:gd name="connsiteY52" fmla="*/ 2249268 h 3068753"/>
              <a:gd name="connsiteX53" fmla="*/ 5676175 w 12191998"/>
              <a:gd name="connsiteY53" fmla="*/ 2334275 h 3068753"/>
              <a:gd name="connsiteX54" fmla="*/ 5776723 w 12191998"/>
              <a:gd name="connsiteY54" fmla="*/ 2274379 h 3068753"/>
              <a:gd name="connsiteX55" fmla="*/ 5722472 w 12191998"/>
              <a:gd name="connsiteY55" fmla="*/ 2242187 h 3068753"/>
              <a:gd name="connsiteX56" fmla="*/ 2607748 w 12191998"/>
              <a:gd name="connsiteY56" fmla="*/ 2150314 h 3068753"/>
              <a:gd name="connsiteX57" fmla="*/ 2528900 w 12191998"/>
              <a:gd name="connsiteY57" fmla="*/ 2188850 h 3068753"/>
              <a:gd name="connsiteX58" fmla="*/ 2633273 w 12191998"/>
              <a:gd name="connsiteY58" fmla="*/ 2262783 h 3068753"/>
              <a:gd name="connsiteX59" fmla="*/ 2671148 w 12191998"/>
              <a:gd name="connsiteY59" fmla="*/ 2240215 h 3068753"/>
              <a:gd name="connsiteX60" fmla="*/ 2715137 w 12191998"/>
              <a:gd name="connsiteY60" fmla="*/ 2214112 h 3068753"/>
              <a:gd name="connsiteX61" fmla="*/ 8713960 w 12191998"/>
              <a:gd name="connsiteY61" fmla="*/ 2148576 h 3068753"/>
              <a:gd name="connsiteX62" fmla="*/ 8629791 w 12191998"/>
              <a:gd name="connsiteY62" fmla="*/ 2189711 h 3068753"/>
              <a:gd name="connsiteX63" fmla="*/ 8734062 w 12191998"/>
              <a:gd name="connsiteY63" fmla="*/ 2263564 h 3068753"/>
              <a:gd name="connsiteX64" fmla="*/ 8773237 w 12191998"/>
              <a:gd name="connsiteY64" fmla="*/ 2240215 h 3068753"/>
              <a:gd name="connsiteX65" fmla="*/ 8820771 w 12191998"/>
              <a:gd name="connsiteY65" fmla="*/ 2212054 h 3068753"/>
              <a:gd name="connsiteX66" fmla="*/ 2838213 w 12191998"/>
              <a:gd name="connsiteY66" fmla="*/ 2147612 h 3068753"/>
              <a:gd name="connsiteX67" fmla="*/ 2726137 w 12191998"/>
              <a:gd name="connsiteY67" fmla="*/ 2214116 h 3068753"/>
              <a:gd name="connsiteX68" fmla="*/ 2771964 w 12191998"/>
              <a:gd name="connsiteY68" fmla="*/ 2241430 h 3068753"/>
              <a:gd name="connsiteX69" fmla="*/ 2819388 w 12191998"/>
              <a:gd name="connsiteY69" fmla="*/ 2269555 h 3068753"/>
              <a:gd name="connsiteX70" fmla="*/ 2929686 w 12191998"/>
              <a:gd name="connsiteY70" fmla="*/ 2191996 h 3068753"/>
              <a:gd name="connsiteX71" fmla="*/ 8943439 w 12191998"/>
              <a:gd name="connsiteY71" fmla="*/ 2146086 h 3068753"/>
              <a:gd name="connsiteX72" fmla="*/ 8832133 w 12191998"/>
              <a:gd name="connsiteY72" fmla="*/ 2212134 h 3068753"/>
              <a:gd name="connsiteX73" fmla="*/ 8881358 w 12191998"/>
              <a:gd name="connsiteY73" fmla="*/ 2241463 h 3068753"/>
              <a:gd name="connsiteX74" fmla="*/ 8924265 w 12191998"/>
              <a:gd name="connsiteY74" fmla="*/ 2266914 h 3068753"/>
              <a:gd name="connsiteX75" fmla="*/ 9033639 w 12191998"/>
              <a:gd name="connsiteY75" fmla="*/ 2189884 h 3068753"/>
              <a:gd name="connsiteX76" fmla="*/ 5776254 w 12191998"/>
              <a:gd name="connsiteY76" fmla="*/ 2141664 h 3068753"/>
              <a:gd name="connsiteX77" fmla="*/ 5660018 w 12191998"/>
              <a:gd name="connsiteY77" fmla="*/ 2198448 h 3068753"/>
              <a:gd name="connsiteX78" fmla="*/ 5725299 w 12191998"/>
              <a:gd name="connsiteY78" fmla="*/ 2237333 h 3068753"/>
              <a:gd name="connsiteX79" fmla="*/ 5782217 w 12191998"/>
              <a:gd name="connsiteY79" fmla="*/ 2271107 h 3068753"/>
              <a:gd name="connsiteX80" fmla="*/ 5827239 w 12191998"/>
              <a:gd name="connsiteY80" fmla="*/ 2244289 h 3068753"/>
              <a:gd name="connsiteX81" fmla="*/ 5899431 w 12191998"/>
              <a:gd name="connsiteY81" fmla="*/ 2201464 h 3068753"/>
              <a:gd name="connsiteX82" fmla="*/ 11878807 w 12191998"/>
              <a:gd name="connsiteY82" fmla="*/ 2141610 h 3068753"/>
              <a:gd name="connsiteX83" fmla="*/ 11762269 w 12191998"/>
              <a:gd name="connsiteY83" fmla="*/ 2198528 h 3068753"/>
              <a:gd name="connsiteX84" fmla="*/ 11827397 w 12191998"/>
              <a:gd name="connsiteY84" fmla="*/ 2237333 h 3068753"/>
              <a:gd name="connsiteX85" fmla="*/ 11879179 w 12191998"/>
              <a:gd name="connsiteY85" fmla="*/ 2268011 h 3068753"/>
              <a:gd name="connsiteX86" fmla="*/ 11929622 w 12191998"/>
              <a:gd name="connsiteY86" fmla="*/ 2237958 h 3068753"/>
              <a:gd name="connsiteX87" fmla="*/ 11996027 w 12191998"/>
              <a:gd name="connsiteY87" fmla="*/ 2198518 h 3068753"/>
              <a:gd name="connsiteX88" fmla="*/ 6047575 w 12191998"/>
              <a:gd name="connsiteY88" fmla="*/ 2120016 h 3068753"/>
              <a:gd name="connsiteX89" fmla="*/ 5910766 w 12191998"/>
              <a:gd name="connsiteY89" fmla="*/ 2201167 h 3068753"/>
              <a:gd name="connsiteX90" fmla="*/ 6004379 w 12191998"/>
              <a:gd name="connsiteY90" fmla="*/ 2246614 h 3068753"/>
              <a:gd name="connsiteX91" fmla="*/ 6138111 w 12191998"/>
              <a:gd name="connsiteY91" fmla="*/ 2152523 h 3068753"/>
              <a:gd name="connsiteX92" fmla="*/ 6082548 w 12191998"/>
              <a:gd name="connsiteY92" fmla="*/ 2133431 h 3068753"/>
              <a:gd name="connsiteX93" fmla="*/ 5512311 w 12191998"/>
              <a:gd name="connsiteY93" fmla="*/ 2117366 h 3068753"/>
              <a:gd name="connsiteX94" fmla="*/ 5416499 w 12191998"/>
              <a:gd name="connsiteY94" fmla="*/ 2151253 h 3068753"/>
              <a:gd name="connsiteX95" fmla="*/ 5433452 w 12191998"/>
              <a:gd name="connsiteY95" fmla="*/ 2162594 h 3068753"/>
              <a:gd name="connsiteX96" fmla="*/ 5550253 w 12191998"/>
              <a:gd name="connsiteY96" fmla="*/ 2245209 h 3068753"/>
              <a:gd name="connsiteX97" fmla="*/ 5647458 w 12191998"/>
              <a:gd name="connsiteY97" fmla="*/ 2197634 h 3068753"/>
              <a:gd name="connsiteX98" fmla="*/ 11610095 w 12191998"/>
              <a:gd name="connsiteY98" fmla="*/ 2114770 h 3068753"/>
              <a:gd name="connsiteX99" fmla="*/ 11515716 w 12191998"/>
              <a:gd name="connsiteY99" fmla="*/ 2148143 h 3068753"/>
              <a:gd name="connsiteX100" fmla="*/ 11535400 w 12191998"/>
              <a:gd name="connsiteY100" fmla="*/ 2161298 h 3068753"/>
              <a:gd name="connsiteX101" fmla="*/ 11655722 w 12191998"/>
              <a:gd name="connsiteY101" fmla="*/ 2246141 h 3068753"/>
              <a:gd name="connsiteX102" fmla="*/ 11751960 w 12191998"/>
              <a:gd name="connsiteY102" fmla="*/ 2199050 h 3068753"/>
              <a:gd name="connsiteX103" fmla="*/ 9165245 w 12191998"/>
              <a:gd name="connsiteY103" fmla="*/ 2106073 h 3068753"/>
              <a:gd name="connsiteX104" fmla="*/ 9135576 w 12191998"/>
              <a:gd name="connsiteY104" fmla="*/ 2124937 h 3068753"/>
              <a:gd name="connsiteX105" fmla="*/ 9042974 w 12191998"/>
              <a:gd name="connsiteY105" fmla="*/ 2188735 h 3068753"/>
              <a:gd name="connsiteX106" fmla="*/ 9237864 w 12191998"/>
              <a:gd name="connsiteY106" fmla="*/ 2283291 h 3068753"/>
              <a:gd name="connsiteX107" fmla="*/ 9235886 w 12191998"/>
              <a:gd name="connsiteY107" fmla="*/ 2288087 h 3068753"/>
              <a:gd name="connsiteX108" fmla="*/ 9038137 w 12191998"/>
              <a:gd name="connsiteY108" fmla="*/ 2192068 h 3068753"/>
              <a:gd name="connsiteX109" fmla="*/ 8952428 w 12191998"/>
              <a:gd name="connsiteY109" fmla="*/ 2251117 h 3068753"/>
              <a:gd name="connsiteX110" fmla="*/ 8927563 w 12191998"/>
              <a:gd name="connsiteY110" fmla="*/ 2268870 h 3068753"/>
              <a:gd name="connsiteX111" fmla="*/ 9236963 w 12191998"/>
              <a:gd name="connsiteY111" fmla="*/ 2452399 h 3068753"/>
              <a:gd name="connsiteX112" fmla="*/ 9239803 w 12191998"/>
              <a:gd name="connsiteY112" fmla="*/ 2447705 h 3068753"/>
              <a:gd name="connsiteX113" fmla="*/ 10763534 w 12191998"/>
              <a:gd name="connsiteY113" fmla="*/ 2786225 h 3068753"/>
              <a:gd name="connsiteX114" fmla="*/ 11638423 w 12191998"/>
              <a:gd name="connsiteY114" fmla="*/ 2411450 h 3068753"/>
              <a:gd name="connsiteX115" fmla="*/ 11769780 w 12191998"/>
              <a:gd name="connsiteY115" fmla="*/ 2333189 h 3068753"/>
              <a:gd name="connsiteX116" fmla="*/ 11654015 w 12191998"/>
              <a:gd name="connsiteY116" fmla="*/ 2251399 h 3068753"/>
              <a:gd name="connsiteX117" fmla="*/ 11639447 w 12191998"/>
              <a:gd name="connsiteY117" fmla="*/ 2258514 h 3068753"/>
              <a:gd name="connsiteX118" fmla="*/ 10762559 w 12191998"/>
              <a:gd name="connsiteY118" fmla="*/ 2567879 h 3068753"/>
              <a:gd name="connsiteX119" fmla="*/ 9236909 w 12191998"/>
              <a:gd name="connsiteY119" fmla="*/ 2290406 h 3068753"/>
              <a:gd name="connsiteX120" fmla="*/ 9238837 w 12191998"/>
              <a:gd name="connsiteY120" fmla="*/ 2285638 h 3068753"/>
              <a:gd name="connsiteX121" fmla="*/ 10762559 w 12191998"/>
              <a:gd name="connsiteY121" fmla="*/ 2564045 h 3068753"/>
              <a:gd name="connsiteX122" fmla="*/ 11638207 w 12191998"/>
              <a:gd name="connsiteY122" fmla="*/ 2254711 h 3068753"/>
              <a:gd name="connsiteX123" fmla="*/ 11650316 w 12191998"/>
              <a:gd name="connsiteY123" fmla="*/ 2248786 h 3068753"/>
              <a:gd name="connsiteX124" fmla="*/ 11533235 w 12191998"/>
              <a:gd name="connsiteY124" fmla="*/ 2166066 h 3068753"/>
              <a:gd name="connsiteX125" fmla="*/ 11509656 w 12191998"/>
              <a:gd name="connsiteY125" fmla="*/ 2150286 h 3068753"/>
              <a:gd name="connsiteX126" fmla="*/ 11356482 w 12191998"/>
              <a:gd name="connsiteY126" fmla="*/ 2204448 h 3068753"/>
              <a:gd name="connsiteX127" fmla="*/ 10763462 w 12191998"/>
              <a:gd name="connsiteY127" fmla="*/ 2349505 h 3068753"/>
              <a:gd name="connsiteX128" fmla="*/ 9449314 w 12191998"/>
              <a:gd name="connsiteY128" fmla="*/ 2202123 h 3068753"/>
              <a:gd name="connsiteX129" fmla="*/ 9238404 w 12191998"/>
              <a:gd name="connsiteY129" fmla="*/ 2129780 h 3068753"/>
              <a:gd name="connsiteX130" fmla="*/ 9236840 w 12191998"/>
              <a:gd name="connsiteY130" fmla="*/ 2133565 h 3068753"/>
              <a:gd name="connsiteX131" fmla="*/ 8494974 w 12191998"/>
              <a:gd name="connsiteY131" fmla="*/ 2105088 h 3068753"/>
              <a:gd name="connsiteX132" fmla="*/ 8494638 w 12191998"/>
              <a:gd name="connsiteY132" fmla="*/ 2105218 h 3068753"/>
              <a:gd name="connsiteX133" fmla="*/ 7609344 w 12191998"/>
              <a:gd name="connsiteY133" fmla="*/ 2353673 h 3068753"/>
              <a:gd name="connsiteX134" fmla="*/ 6294659 w 12191998"/>
              <a:gd name="connsiteY134" fmla="*/ 2206315 h 3068753"/>
              <a:gd name="connsiteX135" fmla="*/ 6144876 w 12191998"/>
              <a:gd name="connsiteY135" fmla="*/ 2154847 h 3068753"/>
              <a:gd name="connsiteX136" fmla="*/ 6008566 w 12191998"/>
              <a:gd name="connsiteY136" fmla="*/ 2248648 h 3068753"/>
              <a:gd name="connsiteX137" fmla="*/ 6083678 w 12191998"/>
              <a:gd name="connsiteY137" fmla="*/ 2285113 h 3068753"/>
              <a:gd name="connsiteX138" fmla="*/ 6081418 w 12191998"/>
              <a:gd name="connsiteY138" fmla="*/ 2289815 h 3068753"/>
              <a:gd name="connsiteX139" fmla="*/ 6003655 w 12191998"/>
              <a:gd name="connsiteY139" fmla="*/ 2252063 h 3068753"/>
              <a:gd name="connsiteX140" fmla="*/ 5888581 w 12191998"/>
              <a:gd name="connsiteY140" fmla="*/ 2334223 h 3068753"/>
              <a:gd name="connsiteX141" fmla="*/ 6083678 w 12191998"/>
              <a:gd name="connsiteY141" fmla="*/ 2449991 h 3068753"/>
              <a:gd name="connsiteX142" fmla="*/ 7607083 w 12191998"/>
              <a:gd name="connsiteY142" fmla="*/ 2788545 h 3068753"/>
              <a:gd name="connsiteX143" fmla="*/ 8482043 w 12191998"/>
              <a:gd name="connsiteY143" fmla="*/ 2413772 h 3068753"/>
              <a:gd name="connsiteX144" fmla="*/ 8728652 w 12191998"/>
              <a:gd name="connsiteY144" fmla="*/ 2266789 h 3068753"/>
              <a:gd name="connsiteX145" fmla="*/ 8623747 w 12191998"/>
              <a:gd name="connsiteY145" fmla="*/ 2192665 h 3068753"/>
              <a:gd name="connsiteX146" fmla="*/ 8486212 w 12191998"/>
              <a:gd name="connsiteY146" fmla="*/ 2259882 h 3068753"/>
              <a:gd name="connsiteX147" fmla="*/ 7609344 w 12191998"/>
              <a:gd name="connsiteY147" fmla="*/ 2569213 h 3068753"/>
              <a:gd name="connsiteX148" fmla="*/ 6082548 w 12191998"/>
              <a:gd name="connsiteY148" fmla="*/ 2289815 h 3068753"/>
              <a:gd name="connsiteX149" fmla="*/ 6084809 w 12191998"/>
              <a:gd name="connsiteY149" fmla="*/ 2285113 h 3068753"/>
              <a:gd name="connsiteX150" fmla="*/ 7608214 w 12191998"/>
              <a:gd name="connsiteY150" fmla="*/ 2563449 h 3068753"/>
              <a:gd name="connsiteX151" fmla="*/ 8483809 w 12191998"/>
              <a:gd name="connsiteY151" fmla="*/ 2254118 h 3068753"/>
              <a:gd name="connsiteX152" fmla="*/ 8617863 w 12191998"/>
              <a:gd name="connsiteY152" fmla="*/ 2188508 h 3068753"/>
              <a:gd name="connsiteX153" fmla="*/ 8586002 w 12191998"/>
              <a:gd name="connsiteY153" fmla="*/ 2165996 h 3068753"/>
              <a:gd name="connsiteX154" fmla="*/ 2725646 w 12191998"/>
              <a:gd name="connsiteY154" fmla="*/ 2092889 h 3068753"/>
              <a:gd name="connsiteX155" fmla="*/ 2677366 w 12191998"/>
              <a:gd name="connsiteY155" fmla="*/ 2116291 h 3068753"/>
              <a:gd name="connsiteX156" fmla="*/ 2613982 w 12191998"/>
              <a:gd name="connsiteY156" fmla="*/ 2147268 h 3068753"/>
              <a:gd name="connsiteX157" fmla="*/ 2720646 w 12191998"/>
              <a:gd name="connsiteY157" fmla="*/ 2210844 h 3068753"/>
              <a:gd name="connsiteX158" fmla="*/ 2832159 w 12191998"/>
              <a:gd name="connsiteY158" fmla="*/ 2144674 h 3068753"/>
              <a:gd name="connsiteX159" fmla="*/ 2771989 w 12191998"/>
              <a:gd name="connsiteY159" fmla="*/ 2115479 h 3068753"/>
              <a:gd name="connsiteX160" fmla="*/ 8831142 w 12191998"/>
              <a:gd name="connsiteY160" fmla="*/ 2091473 h 3068753"/>
              <a:gd name="connsiteX161" fmla="*/ 8780020 w 12191998"/>
              <a:gd name="connsiteY161" fmla="*/ 2116291 h 3068753"/>
              <a:gd name="connsiteX162" fmla="*/ 8720277 w 12191998"/>
              <a:gd name="connsiteY162" fmla="*/ 2145488 h 3068753"/>
              <a:gd name="connsiteX163" fmla="*/ 8826401 w 12191998"/>
              <a:gd name="connsiteY163" fmla="*/ 2208718 h 3068753"/>
              <a:gd name="connsiteX164" fmla="*/ 8937217 w 12191998"/>
              <a:gd name="connsiteY164" fmla="*/ 2143065 h 3068753"/>
              <a:gd name="connsiteX165" fmla="*/ 8880413 w 12191998"/>
              <a:gd name="connsiteY165" fmla="*/ 2115483 h 3068753"/>
              <a:gd name="connsiteX166" fmla="*/ 2476909 w 12191998"/>
              <a:gd name="connsiteY166" fmla="*/ 2072630 h 3068753"/>
              <a:gd name="connsiteX167" fmla="*/ 2401195 w 12191998"/>
              <a:gd name="connsiteY167" fmla="*/ 2101765 h 3068753"/>
              <a:gd name="connsiteX168" fmla="*/ 2489101 w 12191998"/>
              <a:gd name="connsiteY168" fmla="*/ 2160658 h 3068753"/>
              <a:gd name="connsiteX169" fmla="*/ 2523020 w 12191998"/>
              <a:gd name="connsiteY169" fmla="*/ 2184685 h 3068753"/>
              <a:gd name="connsiteX170" fmla="*/ 2601197 w 12191998"/>
              <a:gd name="connsiteY170" fmla="*/ 2146423 h 3068753"/>
              <a:gd name="connsiteX171" fmla="*/ 2477806 w 12191998"/>
              <a:gd name="connsiteY171" fmla="*/ 2073118 h 3068753"/>
              <a:gd name="connsiteX172" fmla="*/ 5633032 w 12191998"/>
              <a:gd name="connsiteY172" fmla="*/ 2071960 h 3068753"/>
              <a:gd name="connsiteX173" fmla="*/ 5546301 w 12191998"/>
              <a:gd name="connsiteY173" fmla="*/ 2105344 h 3068753"/>
              <a:gd name="connsiteX174" fmla="*/ 5519580 w 12191998"/>
              <a:gd name="connsiteY174" fmla="*/ 2114795 h 3068753"/>
              <a:gd name="connsiteX175" fmla="*/ 5653602 w 12191998"/>
              <a:gd name="connsiteY175" fmla="*/ 2194626 h 3068753"/>
              <a:gd name="connsiteX176" fmla="*/ 5769003 w 12191998"/>
              <a:gd name="connsiteY176" fmla="*/ 2138144 h 3068753"/>
              <a:gd name="connsiteX177" fmla="*/ 5725863 w 12191998"/>
              <a:gd name="connsiteY177" fmla="*/ 2117201 h 3068753"/>
              <a:gd name="connsiteX178" fmla="*/ 2966307 w 12191998"/>
              <a:gd name="connsiteY178" fmla="*/ 2071602 h 3068753"/>
              <a:gd name="connsiteX179" fmla="*/ 2843482 w 12191998"/>
              <a:gd name="connsiteY179" fmla="*/ 2144486 h 3068753"/>
              <a:gd name="connsiteX180" fmla="*/ 2934468 w 12191998"/>
              <a:gd name="connsiteY180" fmla="*/ 2188633 h 3068753"/>
              <a:gd name="connsiteX181" fmla="*/ 3030660 w 12191998"/>
              <a:gd name="connsiteY181" fmla="*/ 2120993 h 3068753"/>
              <a:gd name="connsiteX182" fmla="*/ 3054898 w 12191998"/>
              <a:gd name="connsiteY182" fmla="*/ 2105606 h 3068753"/>
              <a:gd name="connsiteX183" fmla="*/ 5920755 w 12191998"/>
              <a:gd name="connsiteY183" fmla="*/ 2071369 h 3068753"/>
              <a:gd name="connsiteX184" fmla="*/ 5831767 w 12191998"/>
              <a:gd name="connsiteY184" fmla="*/ 2114544 h 3068753"/>
              <a:gd name="connsiteX185" fmla="*/ 5782208 w 12191998"/>
              <a:gd name="connsiteY185" fmla="*/ 2138755 h 3068753"/>
              <a:gd name="connsiteX186" fmla="*/ 5904809 w 12191998"/>
              <a:gd name="connsiteY186" fmla="*/ 2198275 h 3068753"/>
              <a:gd name="connsiteX187" fmla="*/ 6040995 w 12191998"/>
              <a:gd name="connsiteY187" fmla="*/ 2117492 h 3068753"/>
              <a:gd name="connsiteX188" fmla="*/ 12023196 w 12191998"/>
              <a:gd name="connsiteY188" fmla="*/ 2071284 h 3068753"/>
              <a:gd name="connsiteX189" fmla="*/ 11933413 w 12191998"/>
              <a:gd name="connsiteY189" fmla="*/ 2114941 h 3068753"/>
              <a:gd name="connsiteX190" fmla="*/ 11884523 w 12191998"/>
              <a:gd name="connsiteY190" fmla="*/ 2138818 h 3068753"/>
              <a:gd name="connsiteX191" fmla="*/ 12001267 w 12191998"/>
              <a:gd name="connsiteY191" fmla="*/ 2195405 h 3068753"/>
              <a:gd name="connsiteX192" fmla="*/ 12136849 w 12191998"/>
              <a:gd name="connsiteY192" fmla="*/ 2114879 h 3068753"/>
              <a:gd name="connsiteX193" fmla="*/ 8583249 w 12191998"/>
              <a:gd name="connsiteY193" fmla="*/ 2071081 h 3068753"/>
              <a:gd name="connsiteX194" fmla="*/ 8501859 w 12191998"/>
              <a:gd name="connsiteY194" fmla="*/ 2102436 h 3068753"/>
              <a:gd name="connsiteX195" fmla="*/ 8588797 w 12191998"/>
              <a:gd name="connsiteY195" fmla="*/ 2160675 h 3068753"/>
              <a:gd name="connsiteX196" fmla="*/ 8623913 w 12191998"/>
              <a:gd name="connsiteY196" fmla="*/ 2185547 h 3068753"/>
              <a:gd name="connsiteX197" fmla="*/ 8707408 w 12191998"/>
              <a:gd name="connsiteY197" fmla="*/ 2144682 h 3068753"/>
              <a:gd name="connsiteX198" fmla="*/ 8586995 w 12191998"/>
              <a:gd name="connsiteY198" fmla="*/ 2073120 h 3068753"/>
              <a:gd name="connsiteX199" fmla="*/ 9071523 w 12191998"/>
              <a:gd name="connsiteY199" fmla="*/ 2070084 h 3068753"/>
              <a:gd name="connsiteX200" fmla="*/ 8948671 w 12191998"/>
              <a:gd name="connsiteY200" fmla="*/ 2142982 h 3068753"/>
              <a:gd name="connsiteX201" fmla="*/ 9038413 w 12191998"/>
              <a:gd name="connsiteY201" fmla="*/ 2186522 h 3068753"/>
              <a:gd name="connsiteX202" fmla="*/ 9132750 w 12191998"/>
              <a:gd name="connsiteY202" fmla="*/ 2120083 h 3068753"/>
              <a:gd name="connsiteX203" fmla="*/ 9158944 w 12191998"/>
              <a:gd name="connsiteY203" fmla="*/ 2103653 h 3068753"/>
              <a:gd name="connsiteX204" fmla="*/ 11730743 w 12191998"/>
              <a:gd name="connsiteY204" fmla="*/ 2069547 h 3068753"/>
              <a:gd name="connsiteX205" fmla="*/ 11648924 w 12191998"/>
              <a:gd name="connsiteY205" fmla="*/ 2101040 h 3068753"/>
              <a:gd name="connsiteX206" fmla="*/ 11617376 w 12191998"/>
              <a:gd name="connsiteY206" fmla="*/ 2112196 h 3068753"/>
              <a:gd name="connsiteX207" fmla="*/ 11758102 w 12191998"/>
              <a:gd name="connsiteY207" fmla="*/ 2196045 h 3068753"/>
              <a:gd name="connsiteX208" fmla="*/ 11874059 w 12191998"/>
              <a:gd name="connsiteY208" fmla="*/ 2139305 h 3068753"/>
              <a:gd name="connsiteX209" fmla="*/ 11828528 w 12191998"/>
              <a:gd name="connsiteY209" fmla="*/ 2117201 h 3068753"/>
              <a:gd name="connsiteX210" fmla="*/ 2856509 w 12191998"/>
              <a:gd name="connsiteY210" fmla="*/ 2029459 h 3068753"/>
              <a:gd name="connsiteX211" fmla="*/ 2731569 w 12191998"/>
              <a:gd name="connsiteY211" fmla="*/ 2090018 h 3068753"/>
              <a:gd name="connsiteX212" fmla="*/ 2773886 w 12191998"/>
              <a:gd name="connsiteY212" fmla="*/ 2110717 h 3068753"/>
              <a:gd name="connsiteX213" fmla="*/ 2837427 w 12191998"/>
              <a:gd name="connsiteY213" fmla="*/ 2141548 h 3068753"/>
              <a:gd name="connsiteX214" fmla="*/ 2959625 w 12191998"/>
              <a:gd name="connsiteY214" fmla="*/ 2069037 h 3068753"/>
              <a:gd name="connsiteX215" fmla="*/ 2592687 w 12191998"/>
              <a:gd name="connsiteY215" fmla="*/ 2028077 h 3068753"/>
              <a:gd name="connsiteX216" fmla="*/ 2484110 w 12191998"/>
              <a:gd name="connsiteY216" fmla="*/ 2069859 h 3068753"/>
              <a:gd name="connsiteX217" fmla="*/ 2607439 w 12191998"/>
              <a:gd name="connsiteY217" fmla="*/ 2143368 h 3068753"/>
              <a:gd name="connsiteX218" fmla="*/ 2674540 w 12191998"/>
              <a:gd name="connsiteY218" fmla="*/ 2110527 h 3068753"/>
              <a:gd name="connsiteX219" fmla="*/ 2718327 w 12191998"/>
              <a:gd name="connsiteY219" fmla="*/ 2089321 h 3068753"/>
              <a:gd name="connsiteX220" fmla="*/ 8961904 w 12191998"/>
              <a:gd name="connsiteY220" fmla="*/ 2027991 h 3068753"/>
              <a:gd name="connsiteX221" fmla="*/ 8837006 w 12191998"/>
              <a:gd name="connsiteY221" fmla="*/ 2088626 h 3068753"/>
              <a:gd name="connsiteX222" fmla="*/ 8882108 w 12191998"/>
              <a:gd name="connsiteY222" fmla="*/ 2110687 h 3068753"/>
              <a:gd name="connsiteX223" fmla="*/ 8942451 w 12191998"/>
              <a:gd name="connsiteY223" fmla="*/ 2139964 h 3068753"/>
              <a:gd name="connsiteX224" fmla="*/ 9064776 w 12191998"/>
              <a:gd name="connsiteY224" fmla="*/ 2067493 h 3068753"/>
              <a:gd name="connsiteX225" fmla="*/ 8698325 w 12191998"/>
              <a:gd name="connsiteY225" fmla="*/ 2026749 h 3068753"/>
              <a:gd name="connsiteX226" fmla="*/ 8590625 w 12191998"/>
              <a:gd name="connsiteY226" fmla="*/ 2068240 h 3068753"/>
              <a:gd name="connsiteX227" fmla="*/ 8713730 w 12191998"/>
              <a:gd name="connsiteY227" fmla="*/ 2141588 h 3068753"/>
              <a:gd name="connsiteX228" fmla="*/ 8777194 w 12191998"/>
              <a:gd name="connsiteY228" fmla="*/ 2110527 h 3068753"/>
              <a:gd name="connsiteX229" fmla="*/ 8823827 w 12191998"/>
              <a:gd name="connsiteY229" fmla="*/ 2087908 h 3068753"/>
              <a:gd name="connsiteX230" fmla="*/ 6221058 w 12191998"/>
              <a:gd name="connsiteY230" fmla="*/ 2019262 h 3068753"/>
              <a:gd name="connsiteX231" fmla="*/ 6188473 w 12191998"/>
              <a:gd name="connsiteY231" fmla="*/ 2036438 h 3068753"/>
              <a:gd name="connsiteX232" fmla="*/ 6053271 w 12191998"/>
              <a:gd name="connsiteY232" fmla="*/ 2116637 h 3068753"/>
              <a:gd name="connsiteX233" fmla="*/ 6084809 w 12191998"/>
              <a:gd name="connsiteY233" fmla="*/ 2128729 h 3068753"/>
              <a:gd name="connsiteX234" fmla="*/ 6143352 w 12191998"/>
              <a:gd name="connsiteY234" fmla="*/ 2148836 h 3068753"/>
              <a:gd name="connsiteX235" fmla="*/ 6185646 w 12191998"/>
              <a:gd name="connsiteY235" fmla="*/ 2119079 h 3068753"/>
              <a:gd name="connsiteX236" fmla="*/ 6308525 w 12191998"/>
              <a:gd name="connsiteY236" fmla="*/ 2040975 h 3068753"/>
              <a:gd name="connsiteX237" fmla="*/ 6294981 w 12191998"/>
              <a:gd name="connsiteY237" fmla="*/ 2038231 h 3068753"/>
              <a:gd name="connsiteX238" fmla="*/ 5337728 w 12191998"/>
              <a:gd name="connsiteY238" fmla="*/ 2018332 h 3068753"/>
              <a:gd name="connsiteX239" fmla="*/ 5252511 w 12191998"/>
              <a:gd name="connsiteY239" fmla="*/ 2040901 h 3068753"/>
              <a:gd name="connsiteX240" fmla="*/ 5249693 w 12191998"/>
              <a:gd name="connsiteY240" fmla="*/ 2041517 h 3068753"/>
              <a:gd name="connsiteX241" fmla="*/ 5290190 w 12191998"/>
              <a:gd name="connsiteY241" fmla="*/ 2066752 h 3068753"/>
              <a:gd name="connsiteX242" fmla="*/ 5411288 w 12191998"/>
              <a:gd name="connsiteY242" fmla="*/ 2147766 h 3068753"/>
              <a:gd name="connsiteX243" fmla="*/ 5506651 w 12191998"/>
              <a:gd name="connsiteY243" fmla="*/ 2114005 h 3068753"/>
              <a:gd name="connsiteX244" fmla="*/ 5431042 w 12191998"/>
              <a:gd name="connsiteY244" fmla="*/ 2069099 h 3068753"/>
              <a:gd name="connsiteX245" fmla="*/ 11437446 w 12191998"/>
              <a:gd name="connsiteY245" fmla="*/ 2016972 h 3068753"/>
              <a:gd name="connsiteX246" fmla="*/ 11356000 w 12191998"/>
              <a:gd name="connsiteY246" fmla="*/ 2038535 h 3068753"/>
              <a:gd name="connsiteX247" fmla="*/ 11350643 w 12191998"/>
              <a:gd name="connsiteY247" fmla="*/ 2039706 h 3068753"/>
              <a:gd name="connsiteX248" fmla="*/ 11392218 w 12191998"/>
              <a:gd name="connsiteY248" fmla="*/ 2065612 h 3068753"/>
              <a:gd name="connsiteX249" fmla="*/ 11510494 w 12191998"/>
              <a:gd name="connsiteY249" fmla="*/ 2144653 h 3068753"/>
              <a:gd name="connsiteX250" fmla="*/ 11604422 w 12191998"/>
              <a:gd name="connsiteY250" fmla="*/ 2111400 h 3068753"/>
              <a:gd name="connsiteX251" fmla="*/ 11533217 w 12191998"/>
              <a:gd name="connsiteY251" fmla="*/ 2069099 h 3068753"/>
              <a:gd name="connsiteX252" fmla="*/ 5777411 w 12191998"/>
              <a:gd name="connsiteY252" fmla="*/ 2016385 h 3068753"/>
              <a:gd name="connsiteX253" fmla="*/ 5639868 w 12191998"/>
              <a:gd name="connsiteY253" fmla="*/ 2069329 h 3068753"/>
              <a:gd name="connsiteX254" fmla="*/ 5728125 w 12191998"/>
              <a:gd name="connsiteY254" fmla="*/ 2112499 h 3068753"/>
              <a:gd name="connsiteX255" fmla="*/ 5774953 w 12191998"/>
              <a:gd name="connsiteY255" fmla="*/ 2135232 h 3068753"/>
              <a:gd name="connsiteX256" fmla="*/ 5828940 w 12191998"/>
              <a:gd name="connsiteY256" fmla="*/ 2108809 h 3068753"/>
              <a:gd name="connsiteX257" fmla="*/ 5912575 w 12191998"/>
              <a:gd name="connsiteY257" fmla="*/ 2068231 h 3068753"/>
              <a:gd name="connsiteX258" fmla="*/ 11874454 w 12191998"/>
              <a:gd name="connsiteY258" fmla="*/ 2014230 h 3068753"/>
              <a:gd name="connsiteX259" fmla="*/ 11737288 w 12191998"/>
              <a:gd name="connsiteY259" fmla="*/ 2067027 h 3068753"/>
              <a:gd name="connsiteX260" fmla="*/ 11830223 w 12191998"/>
              <a:gd name="connsiteY260" fmla="*/ 2112499 h 3068753"/>
              <a:gd name="connsiteX261" fmla="*/ 11879766 w 12191998"/>
              <a:gd name="connsiteY261" fmla="*/ 2136513 h 3068753"/>
              <a:gd name="connsiteX262" fmla="*/ 11931623 w 12191998"/>
              <a:gd name="connsiteY262" fmla="*/ 2111138 h 3068753"/>
              <a:gd name="connsiteX263" fmla="*/ 12017461 w 12191998"/>
              <a:gd name="connsiteY263" fmla="*/ 2069084 h 3068753"/>
              <a:gd name="connsiteX264" fmla="*/ 3223583 w 12191998"/>
              <a:gd name="connsiteY264" fmla="*/ 2007677 h 3068753"/>
              <a:gd name="connsiteX265" fmla="*/ 3188254 w 12191998"/>
              <a:gd name="connsiteY265" fmla="*/ 2027430 h 3068753"/>
              <a:gd name="connsiteX266" fmla="*/ 3066791 w 12191998"/>
              <a:gd name="connsiteY266" fmla="*/ 2104668 h 3068753"/>
              <a:gd name="connsiteX267" fmla="*/ 3129586 w 12191998"/>
              <a:gd name="connsiteY267" fmla="*/ 2128771 h 3068753"/>
              <a:gd name="connsiteX268" fmla="*/ 3127688 w 12191998"/>
              <a:gd name="connsiteY268" fmla="*/ 2133545 h 3068753"/>
              <a:gd name="connsiteX269" fmla="*/ 3061395 w 12191998"/>
              <a:gd name="connsiteY269" fmla="*/ 2108100 h 3068753"/>
              <a:gd name="connsiteX270" fmla="*/ 3033486 w 12191998"/>
              <a:gd name="connsiteY270" fmla="*/ 2125847 h 3068753"/>
              <a:gd name="connsiteX271" fmla="*/ 2939995 w 12191998"/>
              <a:gd name="connsiteY271" fmla="*/ 2191315 h 3068753"/>
              <a:gd name="connsiteX272" fmla="*/ 3129585 w 12191998"/>
              <a:gd name="connsiteY272" fmla="*/ 2283307 h 3068753"/>
              <a:gd name="connsiteX273" fmla="*/ 3127688 w 12191998"/>
              <a:gd name="connsiteY273" fmla="*/ 2288069 h 3068753"/>
              <a:gd name="connsiteX274" fmla="*/ 2935201 w 12191998"/>
              <a:gd name="connsiteY274" fmla="*/ 2194672 h 3068753"/>
              <a:gd name="connsiteX275" fmla="*/ 2824194 w 12191998"/>
              <a:gd name="connsiteY275" fmla="*/ 2272405 h 3068753"/>
              <a:gd name="connsiteX276" fmla="*/ 3130543 w 12191998"/>
              <a:gd name="connsiteY276" fmla="*/ 2454085 h 3068753"/>
              <a:gd name="connsiteX277" fmla="*/ 3127626 w 12191998"/>
              <a:gd name="connsiteY277" fmla="*/ 2458839 h 3068753"/>
              <a:gd name="connsiteX278" fmla="*/ 2819211 w 12191998"/>
              <a:gd name="connsiteY278" fmla="*/ 2275895 h 3068753"/>
              <a:gd name="connsiteX279" fmla="*/ 2735015 w 12191998"/>
              <a:gd name="connsiteY279" fmla="*/ 2334854 h 3068753"/>
              <a:gd name="connsiteX280" fmla="*/ 2777704 w 12191998"/>
              <a:gd name="connsiteY280" fmla="*/ 2365092 h 3068753"/>
              <a:gd name="connsiteX281" fmla="*/ 3140079 w 12191998"/>
              <a:gd name="connsiteY281" fmla="*/ 2619669 h 3068753"/>
              <a:gd name="connsiteX282" fmla="*/ 3139264 w 12191998"/>
              <a:gd name="connsiteY282" fmla="*/ 2620999 h 3068753"/>
              <a:gd name="connsiteX283" fmla="*/ 3291961 w 12191998"/>
              <a:gd name="connsiteY283" fmla="*/ 2718097 h 3068753"/>
              <a:gd name="connsiteX284" fmla="*/ 4660990 w 12191998"/>
              <a:gd name="connsiteY284" fmla="*/ 3022075 h 3068753"/>
              <a:gd name="connsiteX285" fmla="*/ 5534351 w 12191998"/>
              <a:gd name="connsiteY285" fmla="*/ 2578931 h 3068753"/>
              <a:gd name="connsiteX286" fmla="*/ 5773970 w 12191998"/>
              <a:gd name="connsiteY286" fmla="*/ 2408996 h 3068753"/>
              <a:gd name="connsiteX287" fmla="*/ 5719645 w 12191998"/>
              <a:gd name="connsiteY287" fmla="*/ 2370813 h 3068753"/>
              <a:gd name="connsiteX288" fmla="*/ 5676741 w 12191998"/>
              <a:gd name="connsiteY288" fmla="*/ 2340410 h 3068753"/>
              <a:gd name="connsiteX289" fmla="*/ 5538676 w 12191998"/>
              <a:gd name="connsiteY289" fmla="*/ 2422687 h 3068753"/>
              <a:gd name="connsiteX290" fmla="*/ 4662969 w 12191998"/>
              <a:gd name="connsiteY290" fmla="*/ 2798276 h 3068753"/>
              <a:gd name="connsiteX291" fmla="*/ 3134355 w 12191998"/>
              <a:gd name="connsiteY291" fmla="*/ 2458813 h 3068753"/>
              <a:gd name="connsiteX292" fmla="*/ 3137182 w 12191998"/>
              <a:gd name="connsiteY292" fmla="*/ 2454063 h 3068753"/>
              <a:gd name="connsiteX293" fmla="*/ 4660990 w 12191998"/>
              <a:gd name="connsiteY293" fmla="*/ 2792564 h 3068753"/>
              <a:gd name="connsiteX294" fmla="*/ 5535979 w 12191998"/>
              <a:gd name="connsiteY294" fmla="*/ 2417787 h 3068753"/>
              <a:gd name="connsiteX295" fmla="*/ 5671777 w 12191998"/>
              <a:gd name="connsiteY295" fmla="*/ 2336894 h 3068753"/>
              <a:gd name="connsiteX296" fmla="*/ 5551331 w 12191998"/>
              <a:gd name="connsiteY296" fmla="*/ 2251544 h 3068753"/>
              <a:gd name="connsiteX297" fmla="*/ 5537904 w 12191998"/>
              <a:gd name="connsiteY297" fmla="*/ 2258105 h 3068753"/>
              <a:gd name="connsiteX298" fmla="*/ 4661081 w 12191998"/>
              <a:gd name="connsiteY298" fmla="*/ 2567437 h 3068753"/>
              <a:gd name="connsiteX299" fmla="*/ 3134353 w 12191998"/>
              <a:gd name="connsiteY299" fmla="*/ 2288087 h 3068753"/>
              <a:gd name="connsiteX300" fmla="*/ 3136332 w 12191998"/>
              <a:gd name="connsiteY300" fmla="*/ 2283291 h 3068753"/>
              <a:gd name="connsiteX301" fmla="*/ 4659949 w 12191998"/>
              <a:gd name="connsiteY301" fmla="*/ 2561751 h 3068753"/>
              <a:gd name="connsiteX302" fmla="*/ 5535580 w 12191998"/>
              <a:gd name="connsiteY302" fmla="*/ 2252391 h 3068753"/>
              <a:gd name="connsiteX303" fmla="*/ 5545603 w 12191998"/>
              <a:gd name="connsiteY303" fmla="*/ 2247485 h 3068753"/>
              <a:gd name="connsiteX304" fmla="*/ 5431447 w 12191998"/>
              <a:gd name="connsiteY304" fmla="*/ 2166592 h 3068753"/>
              <a:gd name="connsiteX305" fmla="*/ 5411291 w 12191998"/>
              <a:gd name="connsiteY305" fmla="*/ 2153095 h 3068753"/>
              <a:gd name="connsiteX306" fmla="*/ 5253924 w 12191998"/>
              <a:gd name="connsiteY306" fmla="*/ 2208754 h 3068753"/>
              <a:gd name="connsiteX307" fmla="*/ 4661035 w 12191998"/>
              <a:gd name="connsiteY307" fmla="*/ 2353811 h 3068753"/>
              <a:gd name="connsiteX308" fmla="*/ 3134351 w 12191998"/>
              <a:gd name="connsiteY308" fmla="*/ 2133565 h 3068753"/>
              <a:gd name="connsiteX309" fmla="*/ 3136330 w 12191998"/>
              <a:gd name="connsiteY309" fmla="*/ 2128777 h 3068753"/>
              <a:gd name="connsiteX310" fmla="*/ 4659904 w 12191998"/>
              <a:gd name="connsiteY310" fmla="*/ 2349062 h 3068753"/>
              <a:gd name="connsiteX311" fmla="*/ 5252475 w 12191998"/>
              <a:gd name="connsiteY311" fmla="*/ 2203991 h 3068753"/>
              <a:gd name="connsiteX312" fmla="*/ 5406084 w 12191998"/>
              <a:gd name="connsiteY312" fmla="*/ 2149609 h 3068753"/>
              <a:gd name="connsiteX313" fmla="*/ 5288546 w 12191998"/>
              <a:gd name="connsiteY313" fmla="*/ 2070899 h 3068753"/>
              <a:gd name="connsiteX314" fmla="*/ 5243563 w 12191998"/>
              <a:gd name="connsiteY314" fmla="*/ 2042857 h 3068753"/>
              <a:gd name="connsiteX315" fmla="*/ 4956751 w 12191998"/>
              <a:gd name="connsiteY315" fmla="*/ 2105549 h 3068753"/>
              <a:gd name="connsiteX316" fmla="*/ 4659905 w 12191998"/>
              <a:gd name="connsiteY316" fmla="*/ 2149726 h 3068753"/>
              <a:gd name="connsiteX317" fmla="*/ 3346445 w 12191998"/>
              <a:gd name="connsiteY317" fmla="*/ 2039242 h 3068753"/>
              <a:gd name="connsiteX318" fmla="*/ 9327655 w 12191998"/>
              <a:gd name="connsiteY318" fmla="*/ 2005680 h 3068753"/>
              <a:gd name="connsiteX319" fmla="*/ 9290367 w 12191998"/>
              <a:gd name="connsiteY319" fmla="*/ 2026520 h 3068753"/>
              <a:gd name="connsiteX320" fmla="*/ 9170678 w 12191998"/>
              <a:gd name="connsiteY320" fmla="*/ 2102619 h 3068753"/>
              <a:gd name="connsiteX321" fmla="*/ 9237335 w 12191998"/>
              <a:gd name="connsiteY321" fmla="*/ 2128208 h 3068753"/>
              <a:gd name="connsiteX322" fmla="*/ 9238837 w 12191998"/>
              <a:gd name="connsiteY322" fmla="*/ 2124487 h 3068753"/>
              <a:gd name="connsiteX323" fmla="*/ 10762497 w 12191998"/>
              <a:gd name="connsiteY323" fmla="*/ 2344750 h 3068753"/>
              <a:gd name="connsiteX324" fmla="*/ 11355036 w 12191998"/>
              <a:gd name="connsiteY324" fmla="*/ 2199690 h 3068753"/>
              <a:gd name="connsiteX325" fmla="*/ 11504442 w 12191998"/>
              <a:gd name="connsiteY325" fmla="*/ 2146796 h 3068753"/>
              <a:gd name="connsiteX326" fmla="*/ 11390276 w 12191998"/>
              <a:gd name="connsiteY326" fmla="*/ 2070389 h 3068753"/>
              <a:gd name="connsiteX327" fmla="*/ 11343571 w 12191998"/>
              <a:gd name="connsiteY327" fmla="*/ 2041252 h 3068753"/>
              <a:gd name="connsiteX328" fmla="*/ 11060209 w 12191998"/>
              <a:gd name="connsiteY328" fmla="*/ 2103183 h 3068753"/>
              <a:gd name="connsiteX329" fmla="*/ 10763462 w 12191998"/>
              <a:gd name="connsiteY329" fmla="*/ 2147366 h 3068753"/>
              <a:gd name="connsiteX330" fmla="*/ 9449353 w 12191998"/>
              <a:gd name="connsiteY330" fmla="*/ 2036891 h 3068753"/>
              <a:gd name="connsiteX331" fmla="*/ 8336563 w 12191998"/>
              <a:gd name="connsiteY331" fmla="*/ 2003932 h 3068753"/>
              <a:gd name="connsiteX332" fmla="*/ 8200759 w 12191998"/>
              <a:gd name="connsiteY332" fmla="*/ 2039881 h 3068753"/>
              <a:gd name="connsiteX333" fmla="*/ 7608214 w 12191998"/>
              <a:gd name="connsiteY333" fmla="*/ 2148751 h 3068753"/>
              <a:gd name="connsiteX334" fmla="*/ 6650324 w 12191998"/>
              <a:gd name="connsiteY334" fmla="*/ 2110225 h 3068753"/>
              <a:gd name="connsiteX335" fmla="*/ 6317508 w 12191998"/>
              <a:gd name="connsiteY335" fmla="*/ 2042795 h 3068753"/>
              <a:gd name="connsiteX336" fmla="*/ 6188473 w 12191998"/>
              <a:gd name="connsiteY336" fmla="*/ 2124846 h 3068753"/>
              <a:gd name="connsiteX337" fmla="*/ 6150195 w 12191998"/>
              <a:gd name="connsiteY337" fmla="*/ 2151187 h 3068753"/>
              <a:gd name="connsiteX338" fmla="*/ 6296867 w 12191998"/>
              <a:gd name="connsiteY338" fmla="*/ 2201563 h 3068753"/>
              <a:gd name="connsiteX339" fmla="*/ 7608214 w 12191998"/>
              <a:gd name="connsiteY339" fmla="*/ 2348971 h 3068753"/>
              <a:gd name="connsiteX340" fmla="*/ 8274156 w 12191998"/>
              <a:gd name="connsiteY340" fmla="*/ 2179319 h 3068753"/>
              <a:gd name="connsiteX341" fmla="*/ 8489797 w 12191998"/>
              <a:gd name="connsiteY341" fmla="*/ 2101624 h 3068753"/>
              <a:gd name="connsiteX342" fmla="*/ 8442996 w 12191998"/>
              <a:gd name="connsiteY342" fmla="*/ 2070309 h 3068753"/>
              <a:gd name="connsiteX343" fmla="*/ 2236333 w 12191998"/>
              <a:gd name="connsiteY343" fmla="*/ 2003589 h 3068753"/>
              <a:gd name="connsiteX344" fmla="*/ 2099235 w 12191998"/>
              <a:gd name="connsiteY344" fmla="*/ 2039881 h 3068753"/>
              <a:gd name="connsiteX345" fmla="*/ 1506687 w 12191998"/>
              <a:gd name="connsiteY345" fmla="*/ 2148751 h 3068753"/>
              <a:gd name="connsiteX346" fmla="*/ 548295 w 12191998"/>
              <a:gd name="connsiteY346" fmla="*/ 2110225 h 3068753"/>
              <a:gd name="connsiteX347" fmla="*/ 217263 w 12191998"/>
              <a:gd name="connsiteY347" fmla="*/ 2043123 h 3068753"/>
              <a:gd name="connsiteX348" fmla="*/ 88862 w 12191998"/>
              <a:gd name="connsiteY348" fmla="*/ 2124770 h 3068753"/>
              <a:gd name="connsiteX349" fmla="*/ 48775 w 12191998"/>
              <a:gd name="connsiteY349" fmla="*/ 2151611 h 3068753"/>
              <a:gd name="connsiteX350" fmla="*/ 194209 w 12191998"/>
              <a:gd name="connsiteY350" fmla="*/ 2201563 h 3068753"/>
              <a:gd name="connsiteX351" fmla="*/ 1505556 w 12191998"/>
              <a:gd name="connsiteY351" fmla="*/ 2348971 h 3068753"/>
              <a:gd name="connsiteX352" fmla="*/ 2171500 w 12191998"/>
              <a:gd name="connsiteY352" fmla="*/ 2179319 h 3068753"/>
              <a:gd name="connsiteX353" fmla="*/ 2389078 w 12191998"/>
              <a:gd name="connsiteY353" fmla="*/ 2100926 h 3068753"/>
              <a:gd name="connsiteX354" fmla="*/ 2343278 w 12191998"/>
              <a:gd name="connsiteY354" fmla="*/ 2070284 h 3068753"/>
              <a:gd name="connsiteX355" fmla="*/ 6094883 w 12191998"/>
              <a:gd name="connsiteY355" fmla="*/ 1986886 h 3068753"/>
              <a:gd name="connsiteX356" fmla="*/ 5927131 w 12191998"/>
              <a:gd name="connsiteY356" fmla="*/ 2068275 h 3068753"/>
              <a:gd name="connsiteX357" fmla="*/ 6046691 w 12191998"/>
              <a:gd name="connsiteY357" fmla="*/ 2114114 h 3068753"/>
              <a:gd name="connsiteX358" fmla="*/ 6185646 w 12191998"/>
              <a:gd name="connsiteY358" fmla="*/ 2031688 h 3068753"/>
              <a:gd name="connsiteX359" fmla="*/ 6213121 w 12191998"/>
              <a:gd name="connsiteY359" fmla="*/ 2017226 h 3068753"/>
              <a:gd name="connsiteX360" fmla="*/ 5457758 w 12191998"/>
              <a:gd name="connsiteY360" fmla="*/ 1986543 h 3068753"/>
              <a:gd name="connsiteX361" fmla="*/ 5346306 w 12191998"/>
              <a:gd name="connsiteY361" fmla="*/ 2016060 h 3068753"/>
              <a:gd name="connsiteX362" fmla="*/ 5433834 w 12191998"/>
              <a:gd name="connsiteY362" fmla="*/ 2063719 h 3068753"/>
              <a:gd name="connsiteX363" fmla="*/ 5513929 w 12191998"/>
              <a:gd name="connsiteY363" fmla="*/ 2111428 h 3068753"/>
              <a:gd name="connsiteX364" fmla="*/ 5544574 w 12191998"/>
              <a:gd name="connsiteY364" fmla="*/ 2100579 h 3068753"/>
              <a:gd name="connsiteX365" fmla="*/ 5626780 w 12191998"/>
              <a:gd name="connsiteY365" fmla="*/ 2068913 h 3068753"/>
              <a:gd name="connsiteX366" fmla="*/ 11557590 w 12191998"/>
              <a:gd name="connsiteY366" fmla="*/ 1985163 h 3068753"/>
              <a:gd name="connsiteX367" fmla="*/ 11446045 w 12191998"/>
              <a:gd name="connsiteY367" fmla="*/ 2014695 h 3068753"/>
              <a:gd name="connsiteX368" fmla="*/ 11536017 w 12191998"/>
              <a:gd name="connsiteY368" fmla="*/ 2063719 h 3068753"/>
              <a:gd name="connsiteX369" fmla="*/ 11611711 w 12191998"/>
              <a:gd name="connsiteY369" fmla="*/ 2108820 h 3068753"/>
              <a:gd name="connsiteX370" fmla="*/ 11647146 w 12191998"/>
              <a:gd name="connsiteY370" fmla="*/ 2096275 h 3068753"/>
              <a:gd name="connsiteX371" fmla="*/ 11724473 w 12191998"/>
              <a:gd name="connsiteY371" fmla="*/ 2066491 h 3068753"/>
              <a:gd name="connsiteX372" fmla="*/ 2312831 w 12191998"/>
              <a:gd name="connsiteY372" fmla="*/ 1983339 h 3068753"/>
              <a:gd name="connsiteX373" fmla="*/ 2244457 w 12191998"/>
              <a:gd name="connsiteY373" fmla="*/ 2001438 h 3068753"/>
              <a:gd name="connsiteX374" fmla="*/ 2346023 w 12191998"/>
              <a:gd name="connsiteY374" fmla="*/ 2064802 h 3068753"/>
              <a:gd name="connsiteX375" fmla="*/ 2396003 w 12191998"/>
              <a:gd name="connsiteY375" fmla="*/ 2098287 h 3068753"/>
              <a:gd name="connsiteX376" fmla="*/ 2470987 w 12191998"/>
              <a:gd name="connsiteY376" fmla="*/ 2069407 h 3068753"/>
              <a:gd name="connsiteX377" fmla="*/ 9237592 w 12191998"/>
              <a:gd name="connsiteY377" fmla="*/ 1982581 h 3068753"/>
              <a:gd name="connsiteX378" fmla="*/ 9236840 w 12191998"/>
              <a:gd name="connsiteY378" fmla="*/ 1984752 h 3068753"/>
              <a:gd name="connsiteX379" fmla="*/ 9229394 w 12191998"/>
              <a:gd name="connsiteY379" fmla="*/ 1982626 h 3068753"/>
              <a:gd name="connsiteX380" fmla="*/ 9135011 w 12191998"/>
              <a:gd name="connsiteY380" fmla="*/ 2032411 h 3068753"/>
              <a:gd name="connsiteX381" fmla="*/ 9077180 w 12191998"/>
              <a:gd name="connsiteY381" fmla="*/ 2066726 h 3068753"/>
              <a:gd name="connsiteX382" fmla="*/ 9164422 w 12191998"/>
              <a:gd name="connsiteY382" fmla="*/ 2100217 h 3068753"/>
              <a:gd name="connsiteX383" fmla="*/ 9318777 w 12191998"/>
              <a:gd name="connsiteY383" fmla="*/ 2003403 h 3068753"/>
              <a:gd name="connsiteX384" fmla="*/ 3127818 w 12191998"/>
              <a:gd name="connsiteY384" fmla="*/ 1982095 h 3068753"/>
              <a:gd name="connsiteX385" fmla="*/ 3032354 w 12191998"/>
              <a:gd name="connsiteY385" fmla="*/ 2032411 h 3068753"/>
              <a:gd name="connsiteX386" fmla="*/ 2971938 w 12191998"/>
              <a:gd name="connsiteY386" fmla="*/ 2068261 h 3068753"/>
              <a:gd name="connsiteX387" fmla="*/ 3060299 w 12191998"/>
              <a:gd name="connsiteY387" fmla="*/ 2102177 h 3068753"/>
              <a:gd name="connsiteX388" fmla="*/ 3185667 w 12191998"/>
              <a:gd name="connsiteY388" fmla="*/ 2022589 h 3068753"/>
              <a:gd name="connsiteX389" fmla="*/ 3215903 w 12191998"/>
              <a:gd name="connsiteY389" fmla="*/ 2005704 h 3068753"/>
              <a:gd name="connsiteX390" fmla="*/ 3134353 w 12191998"/>
              <a:gd name="connsiteY390" fmla="*/ 1984752 h 3068753"/>
              <a:gd name="connsiteX391" fmla="*/ 3134603 w 12191998"/>
              <a:gd name="connsiteY391" fmla="*/ 1984031 h 3068753"/>
              <a:gd name="connsiteX392" fmla="*/ 8419529 w 12191998"/>
              <a:gd name="connsiteY392" fmla="*/ 1981969 h 3068753"/>
              <a:gd name="connsiteX393" fmla="*/ 8344660 w 12191998"/>
              <a:gd name="connsiteY393" fmla="*/ 2001788 h 3068753"/>
              <a:gd name="connsiteX394" fmla="*/ 8445718 w 12191998"/>
              <a:gd name="connsiteY394" fmla="*/ 2064829 h 3068753"/>
              <a:gd name="connsiteX395" fmla="*/ 8496758 w 12191998"/>
              <a:gd name="connsiteY395" fmla="*/ 2099019 h 3068753"/>
              <a:gd name="connsiteX396" fmla="*/ 8577467 w 12191998"/>
              <a:gd name="connsiteY396" fmla="*/ 2067934 h 3068753"/>
              <a:gd name="connsiteX397" fmla="*/ 2722824 w 12191998"/>
              <a:gd name="connsiteY397" fmla="*/ 1978051 h 3068753"/>
              <a:gd name="connsiteX398" fmla="*/ 2680757 w 12191998"/>
              <a:gd name="connsiteY398" fmla="*/ 1994187 h 3068753"/>
              <a:gd name="connsiteX399" fmla="*/ 2599545 w 12191998"/>
              <a:gd name="connsiteY399" fmla="*/ 2025438 h 3068753"/>
              <a:gd name="connsiteX400" fmla="*/ 2724266 w 12191998"/>
              <a:gd name="connsiteY400" fmla="*/ 2086445 h 3068753"/>
              <a:gd name="connsiteX401" fmla="*/ 2848381 w 12191998"/>
              <a:gd name="connsiteY401" fmla="*/ 2026339 h 3068753"/>
              <a:gd name="connsiteX402" fmla="*/ 2774907 w 12191998"/>
              <a:gd name="connsiteY402" fmla="*/ 1998137 h 3068753"/>
              <a:gd name="connsiteX403" fmla="*/ 9238444 w 12191998"/>
              <a:gd name="connsiteY403" fmla="*/ 1977852 h 3068753"/>
              <a:gd name="connsiteX404" fmla="*/ 9237117 w 12191998"/>
              <a:gd name="connsiteY404" fmla="*/ 1978553 h 3068753"/>
              <a:gd name="connsiteX405" fmla="*/ 9238112 w 12191998"/>
              <a:gd name="connsiteY405" fmla="*/ 1978837 h 3068753"/>
              <a:gd name="connsiteX406" fmla="*/ 8828508 w 12191998"/>
              <a:gd name="connsiteY406" fmla="*/ 1976672 h 3068753"/>
              <a:gd name="connsiteX407" fmla="*/ 8782847 w 12191998"/>
              <a:gd name="connsiteY407" fmla="*/ 1994187 h 3068753"/>
              <a:gd name="connsiteX408" fmla="*/ 8705139 w 12191998"/>
              <a:gd name="connsiteY408" fmla="*/ 2024124 h 3068753"/>
              <a:gd name="connsiteX409" fmla="*/ 8829707 w 12191998"/>
              <a:gd name="connsiteY409" fmla="*/ 2085056 h 3068753"/>
              <a:gd name="connsiteX410" fmla="*/ 8953783 w 12191998"/>
              <a:gd name="connsiteY410" fmla="*/ 2024872 h 3068753"/>
              <a:gd name="connsiteX411" fmla="*/ 8884137 w 12191998"/>
              <a:gd name="connsiteY411" fmla="*/ 1998128 h 3068753"/>
              <a:gd name="connsiteX412" fmla="*/ 9119789 w 12191998"/>
              <a:gd name="connsiteY412" fmla="*/ 1951341 h 3068753"/>
              <a:gd name="connsiteX413" fmla="*/ 8968250 w 12191998"/>
              <a:gd name="connsiteY413" fmla="*/ 2024910 h 3068753"/>
              <a:gd name="connsiteX414" fmla="*/ 9070438 w 12191998"/>
              <a:gd name="connsiteY414" fmla="*/ 2064138 h 3068753"/>
              <a:gd name="connsiteX415" fmla="*/ 9132184 w 12191998"/>
              <a:gd name="connsiteY415" fmla="*/ 2027557 h 3068753"/>
              <a:gd name="connsiteX416" fmla="*/ 9220641 w 12191998"/>
              <a:gd name="connsiteY416" fmla="*/ 1980128 h 3068753"/>
              <a:gd name="connsiteX417" fmla="*/ 2430992 w 12191998"/>
              <a:gd name="connsiteY417" fmla="*/ 1951189 h 3068753"/>
              <a:gd name="connsiteX418" fmla="*/ 2392699 w 12191998"/>
              <a:gd name="connsiteY418" fmla="*/ 1962196 h 3068753"/>
              <a:gd name="connsiteX419" fmla="*/ 2321455 w 12191998"/>
              <a:gd name="connsiteY419" fmla="*/ 1981056 h 3068753"/>
              <a:gd name="connsiteX420" fmla="*/ 2478381 w 12191998"/>
              <a:gd name="connsiteY420" fmla="*/ 2066560 h 3068753"/>
              <a:gd name="connsiteX421" fmla="*/ 2586335 w 12191998"/>
              <a:gd name="connsiteY421" fmla="*/ 2024981 h 3068753"/>
              <a:gd name="connsiteX422" fmla="*/ 2478592 w 12191998"/>
              <a:gd name="connsiteY422" fmla="*/ 1972461 h 3068753"/>
              <a:gd name="connsiteX423" fmla="*/ 3018547 w 12191998"/>
              <a:gd name="connsiteY423" fmla="*/ 1950918 h 3068753"/>
              <a:gd name="connsiteX424" fmla="*/ 2862845 w 12191998"/>
              <a:gd name="connsiteY424" fmla="*/ 2026388 h 3068753"/>
              <a:gd name="connsiteX425" fmla="*/ 2965256 w 12191998"/>
              <a:gd name="connsiteY425" fmla="*/ 2065696 h 3068753"/>
              <a:gd name="connsiteX426" fmla="*/ 3029529 w 12191998"/>
              <a:gd name="connsiteY426" fmla="*/ 2027557 h 3068753"/>
              <a:gd name="connsiteX427" fmla="*/ 3119006 w 12191998"/>
              <a:gd name="connsiteY427" fmla="*/ 1979581 h 3068753"/>
              <a:gd name="connsiteX428" fmla="*/ 8536653 w 12191998"/>
              <a:gd name="connsiteY428" fmla="*/ 1950000 h 3068753"/>
              <a:gd name="connsiteX429" fmla="*/ 8494223 w 12191998"/>
              <a:gd name="connsiteY429" fmla="*/ 1962196 h 3068753"/>
              <a:gd name="connsiteX430" fmla="*/ 8428134 w 12191998"/>
              <a:gd name="connsiteY430" fmla="*/ 1979691 h 3068753"/>
              <a:gd name="connsiteX431" fmla="*/ 8584885 w 12191998"/>
              <a:gd name="connsiteY431" fmla="*/ 2065077 h 3068753"/>
              <a:gd name="connsiteX432" fmla="*/ 8692177 w 12191998"/>
              <a:gd name="connsiteY432" fmla="*/ 2023753 h 3068753"/>
              <a:gd name="connsiteX433" fmla="*/ 8586889 w 12191998"/>
              <a:gd name="connsiteY433" fmla="*/ 1972444 h 3068753"/>
              <a:gd name="connsiteX434" fmla="*/ 5599410 w 12191998"/>
              <a:gd name="connsiteY434" fmla="*/ 1947806 h 3068753"/>
              <a:gd name="connsiteX435" fmla="*/ 5545886 w 12191998"/>
              <a:gd name="connsiteY435" fmla="*/ 1963202 h 3068753"/>
              <a:gd name="connsiteX436" fmla="*/ 5466101 w 12191998"/>
              <a:gd name="connsiteY436" fmla="*/ 1984333 h 3068753"/>
              <a:gd name="connsiteX437" fmla="*/ 5633626 w 12191998"/>
              <a:gd name="connsiteY437" fmla="*/ 2066276 h 3068753"/>
              <a:gd name="connsiteX438" fmla="*/ 5770263 w 12191998"/>
              <a:gd name="connsiteY438" fmla="*/ 2013644 h 3068753"/>
              <a:gd name="connsiteX439" fmla="*/ 5729820 w 12191998"/>
              <a:gd name="connsiteY439" fmla="*/ 1998131 h 3068753"/>
              <a:gd name="connsiteX440" fmla="*/ 11698938 w 12191998"/>
              <a:gd name="connsiteY440" fmla="*/ 1946611 h 3068753"/>
              <a:gd name="connsiteX441" fmla="*/ 11649467 w 12191998"/>
              <a:gd name="connsiteY441" fmla="*/ 1960838 h 3068753"/>
              <a:gd name="connsiteX442" fmla="*/ 11565624 w 12191998"/>
              <a:gd name="connsiteY442" fmla="*/ 1983036 h 3068753"/>
              <a:gd name="connsiteX443" fmla="*/ 11731029 w 12191998"/>
              <a:gd name="connsiteY443" fmla="*/ 2063965 h 3068753"/>
              <a:gd name="connsiteX444" fmla="*/ 11867291 w 12191998"/>
              <a:gd name="connsiteY444" fmla="*/ 2011482 h 3068753"/>
              <a:gd name="connsiteX445" fmla="*/ 11832484 w 12191998"/>
              <a:gd name="connsiteY445" fmla="*/ 1998131 h 3068753"/>
              <a:gd name="connsiteX446" fmla="*/ 2558294 w 12191998"/>
              <a:gd name="connsiteY446" fmla="*/ 1914597 h 3068753"/>
              <a:gd name="connsiteX447" fmla="*/ 2439343 w 12191998"/>
              <a:gd name="connsiteY447" fmla="*/ 1948789 h 3068753"/>
              <a:gd name="connsiteX448" fmla="*/ 2480350 w 12191998"/>
              <a:gd name="connsiteY448" fmla="*/ 1967134 h 3068753"/>
              <a:gd name="connsiteX449" fmla="*/ 2593203 w 12191998"/>
              <a:gd name="connsiteY449" fmla="*/ 2022336 h 3068753"/>
              <a:gd name="connsiteX450" fmla="*/ 2678497 w 12191998"/>
              <a:gd name="connsiteY450" fmla="*/ 1989485 h 3068753"/>
              <a:gd name="connsiteX451" fmla="*/ 2715564 w 12191998"/>
              <a:gd name="connsiteY451" fmla="*/ 1975251 h 3068753"/>
              <a:gd name="connsiteX452" fmla="*/ 8990647 w 12191998"/>
              <a:gd name="connsiteY452" fmla="*/ 1914479 h 3068753"/>
              <a:gd name="connsiteX453" fmla="*/ 8835708 w 12191998"/>
              <a:gd name="connsiteY453" fmla="*/ 1973910 h 3068753"/>
              <a:gd name="connsiteX454" fmla="*/ 8886116 w 12191998"/>
              <a:gd name="connsiteY454" fmla="*/ 1993380 h 3068753"/>
              <a:gd name="connsiteX455" fmla="*/ 8960132 w 12191998"/>
              <a:gd name="connsiteY455" fmla="*/ 2021793 h 3068753"/>
              <a:gd name="connsiteX456" fmla="*/ 9110717 w 12191998"/>
              <a:gd name="connsiteY456" fmla="*/ 1948752 h 3068753"/>
              <a:gd name="connsiteX457" fmla="*/ 2889529 w 12191998"/>
              <a:gd name="connsiteY457" fmla="*/ 1914106 h 3068753"/>
              <a:gd name="connsiteX458" fmla="*/ 2730023 w 12191998"/>
              <a:gd name="connsiteY458" fmla="*/ 1975289 h 3068753"/>
              <a:gd name="connsiteX459" fmla="*/ 2776804 w 12191998"/>
              <a:gd name="connsiteY459" fmla="*/ 1993363 h 3068753"/>
              <a:gd name="connsiteX460" fmla="*/ 2854720 w 12191998"/>
              <a:gd name="connsiteY460" fmla="*/ 2023269 h 3068753"/>
              <a:gd name="connsiteX461" fmla="*/ 3009469 w 12191998"/>
              <a:gd name="connsiteY461" fmla="*/ 1948327 h 3068753"/>
              <a:gd name="connsiteX462" fmla="*/ 8664256 w 12191998"/>
              <a:gd name="connsiteY462" fmla="*/ 1913321 h 3068753"/>
              <a:gd name="connsiteX463" fmla="*/ 8544983 w 12191998"/>
              <a:gd name="connsiteY463" fmla="*/ 1947606 h 3068753"/>
              <a:gd name="connsiteX464" fmla="*/ 8588615 w 12191998"/>
              <a:gd name="connsiteY464" fmla="*/ 1967126 h 3068753"/>
              <a:gd name="connsiteX465" fmla="*/ 8699005 w 12191998"/>
              <a:gd name="connsiteY465" fmla="*/ 2021123 h 3068753"/>
              <a:gd name="connsiteX466" fmla="*/ 8781151 w 12191998"/>
              <a:gd name="connsiteY466" fmla="*/ 1989485 h 3068753"/>
              <a:gd name="connsiteX467" fmla="*/ 8821527 w 12191998"/>
              <a:gd name="connsiteY467" fmla="*/ 1973980 h 3068753"/>
              <a:gd name="connsiteX468" fmla="*/ 5119229 w 12191998"/>
              <a:gd name="connsiteY468" fmla="*/ 1901077 h 3068753"/>
              <a:gd name="connsiteX469" fmla="*/ 5033790 w 12191998"/>
              <a:gd name="connsiteY469" fmla="*/ 1913790 h 3068753"/>
              <a:gd name="connsiteX470" fmla="*/ 5146815 w 12191998"/>
              <a:gd name="connsiteY470" fmla="*/ 1977407 h 3068753"/>
              <a:gd name="connsiteX471" fmla="*/ 5243360 w 12191998"/>
              <a:gd name="connsiteY471" fmla="*/ 2037569 h 3068753"/>
              <a:gd name="connsiteX472" fmla="*/ 5252652 w 12191998"/>
              <a:gd name="connsiteY472" fmla="*/ 2035543 h 3068753"/>
              <a:gd name="connsiteX473" fmla="*/ 5331152 w 12191998"/>
              <a:gd name="connsiteY473" fmla="*/ 2014755 h 3068753"/>
              <a:gd name="connsiteX474" fmla="*/ 5142789 w 12191998"/>
              <a:gd name="connsiteY474" fmla="*/ 1912279 h 3068753"/>
              <a:gd name="connsiteX475" fmla="*/ 6456511 w 12191998"/>
              <a:gd name="connsiteY475" fmla="*/ 1899875 h 3068753"/>
              <a:gd name="connsiteX476" fmla="*/ 6398600 w 12191998"/>
              <a:gd name="connsiteY476" fmla="*/ 1925676 h 3068753"/>
              <a:gd name="connsiteX477" fmla="*/ 6228967 w 12191998"/>
              <a:gd name="connsiteY477" fmla="*/ 2015094 h 3068753"/>
              <a:gd name="connsiteX478" fmla="*/ 6297076 w 12191998"/>
              <a:gd name="connsiteY478" fmla="*/ 2032569 h 3068753"/>
              <a:gd name="connsiteX479" fmla="*/ 6315788 w 12191998"/>
              <a:gd name="connsiteY479" fmla="*/ 2036358 h 3068753"/>
              <a:gd name="connsiteX480" fmla="*/ 6340515 w 12191998"/>
              <a:gd name="connsiteY480" fmla="*/ 2020642 h 3068753"/>
              <a:gd name="connsiteX481" fmla="*/ 6510849 w 12191998"/>
              <a:gd name="connsiteY481" fmla="*/ 1925476 h 3068753"/>
              <a:gd name="connsiteX482" fmla="*/ 6540350 w 12191998"/>
              <a:gd name="connsiteY482" fmla="*/ 1911524 h 3068753"/>
              <a:gd name="connsiteX483" fmla="*/ 6500026 w 12191998"/>
              <a:gd name="connsiteY483" fmla="*/ 1906953 h 3068753"/>
              <a:gd name="connsiteX484" fmla="*/ 349342 w 12191998"/>
              <a:gd name="connsiteY484" fmla="*/ 1899026 h 3068753"/>
              <a:gd name="connsiteX485" fmla="*/ 289482 w 12191998"/>
              <a:gd name="connsiteY485" fmla="*/ 1925686 h 3068753"/>
              <a:gd name="connsiteX486" fmla="*/ 122184 w 12191998"/>
              <a:gd name="connsiteY486" fmla="*/ 2013859 h 3068753"/>
              <a:gd name="connsiteX487" fmla="*/ 195172 w 12191998"/>
              <a:gd name="connsiteY487" fmla="*/ 2032569 h 3068753"/>
              <a:gd name="connsiteX488" fmla="*/ 215516 w 12191998"/>
              <a:gd name="connsiteY488" fmla="*/ 2036686 h 3068753"/>
              <a:gd name="connsiteX489" fmla="*/ 240778 w 12191998"/>
              <a:gd name="connsiteY489" fmla="*/ 2020623 h 3068753"/>
              <a:gd name="connsiteX490" fmla="*/ 411091 w 12191998"/>
              <a:gd name="connsiteY490" fmla="*/ 1925446 h 3068753"/>
              <a:gd name="connsiteX491" fmla="*/ 440103 w 12191998"/>
              <a:gd name="connsiteY491" fmla="*/ 1911723 h 3068753"/>
              <a:gd name="connsiteX492" fmla="*/ 398023 w 12191998"/>
              <a:gd name="connsiteY492" fmla="*/ 1906953 h 3068753"/>
              <a:gd name="connsiteX493" fmla="*/ 11213022 w 12191998"/>
              <a:gd name="connsiteY493" fmla="*/ 1897024 h 3068753"/>
              <a:gd name="connsiteX494" fmla="*/ 11130032 w 12191998"/>
              <a:gd name="connsiteY494" fmla="*/ 1909374 h 3068753"/>
              <a:gd name="connsiteX495" fmla="*/ 11248984 w 12191998"/>
              <a:gd name="connsiteY495" fmla="*/ 1976364 h 3068753"/>
              <a:gd name="connsiteX496" fmla="*/ 11344066 w 12191998"/>
              <a:gd name="connsiteY496" fmla="*/ 2035609 h 3068753"/>
              <a:gd name="connsiteX497" fmla="*/ 11355208 w 12191998"/>
              <a:gd name="connsiteY497" fmla="*/ 2033180 h 3068753"/>
              <a:gd name="connsiteX498" fmla="*/ 11430568 w 12191998"/>
              <a:gd name="connsiteY498" fmla="*/ 2013228 h 3068753"/>
              <a:gd name="connsiteX499" fmla="*/ 11245097 w 12191998"/>
              <a:gd name="connsiteY499" fmla="*/ 1912279 h 3068753"/>
              <a:gd name="connsiteX500" fmla="*/ 5777809 w 12191998"/>
              <a:gd name="connsiteY500" fmla="*/ 1896490 h 3068753"/>
              <a:gd name="connsiteX501" fmla="*/ 5607714 w 12191998"/>
              <a:gd name="connsiteY501" fmla="*/ 1945418 h 3068753"/>
              <a:gd name="connsiteX502" fmla="*/ 5731515 w 12191998"/>
              <a:gd name="connsiteY502" fmla="*/ 1993277 h 3068753"/>
              <a:gd name="connsiteX503" fmla="*/ 5777433 w 12191998"/>
              <a:gd name="connsiteY503" fmla="*/ 2010882 h 3068753"/>
              <a:gd name="connsiteX504" fmla="*/ 5832752 w 12191998"/>
              <a:gd name="connsiteY504" fmla="*/ 1989573 h 3068753"/>
              <a:gd name="connsiteX505" fmla="*/ 5948489 w 12191998"/>
              <a:gd name="connsiteY505" fmla="*/ 1945166 h 3068753"/>
              <a:gd name="connsiteX506" fmla="*/ 11876271 w 12191998"/>
              <a:gd name="connsiteY506" fmla="*/ 1895614 h 3068753"/>
              <a:gd name="connsiteX507" fmla="*/ 11707208 w 12191998"/>
              <a:gd name="connsiteY507" fmla="*/ 1944233 h 3068753"/>
              <a:gd name="connsiteX508" fmla="*/ 11834180 w 12191998"/>
              <a:gd name="connsiteY508" fmla="*/ 1993277 h 3068753"/>
              <a:gd name="connsiteX509" fmla="*/ 11874428 w 12191998"/>
              <a:gd name="connsiteY509" fmla="*/ 2008733 h 3068753"/>
              <a:gd name="connsiteX510" fmla="*/ 11935381 w 12191998"/>
              <a:gd name="connsiteY510" fmla="*/ 1985256 h 3068753"/>
              <a:gd name="connsiteX511" fmla="*/ 12044008 w 12191998"/>
              <a:gd name="connsiteY511" fmla="*/ 1943451 h 3068753"/>
              <a:gd name="connsiteX512" fmla="*/ 3443134 w 12191998"/>
              <a:gd name="connsiteY512" fmla="*/ 1892192 h 3068753"/>
              <a:gd name="connsiteX513" fmla="*/ 3358324 w 12191998"/>
              <a:gd name="connsiteY513" fmla="*/ 1932343 h 3068753"/>
              <a:gd name="connsiteX514" fmla="*/ 3231251 w 12191998"/>
              <a:gd name="connsiteY514" fmla="*/ 2003389 h 3068753"/>
              <a:gd name="connsiteX515" fmla="*/ 3348746 w 12191998"/>
              <a:gd name="connsiteY515" fmla="*/ 2033530 h 3068753"/>
              <a:gd name="connsiteX516" fmla="*/ 4661035 w 12191998"/>
              <a:gd name="connsiteY516" fmla="*/ 2144014 h 3068753"/>
              <a:gd name="connsiteX517" fmla="*/ 4957227 w 12191998"/>
              <a:gd name="connsiteY517" fmla="*/ 2099970 h 3068753"/>
              <a:gd name="connsiteX518" fmla="*/ 5237225 w 12191998"/>
              <a:gd name="connsiteY518" fmla="*/ 2038907 h 3068753"/>
              <a:gd name="connsiteX519" fmla="*/ 5145473 w 12191998"/>
              <a:gd name="connsiteY519" fmla="*/ 1981711 h 3068753"/>
              <a:gd name="connsiteX520" fmla="*/ 5026651 w 12191998"/>
              <a:gd name="connsiteY520" fmla="*/ 1914853 h 3068753"/>
              <a:gd name="connsiteX521" fmla="*/ 4956945 w 12191998"/>
              <a:gd name="connsiteY521" fmla="*/ 1925225 h 3068753"/>
              <a:gd name="connsiteX522" fmla="*/ 4661081 w 12191998"/>
              <a:gd name="connsiteY522" fmla="*/ 1955314 h 3068753"/>
              <a:gd name="connsiteX523" fmla="*/ 3552401 w 12191998"/>
              <a:gd name="connsiteY523" fmla="*/ 1910003 h 3068753"/>
              <a:gd name="connsiteX524" fmla="*/ 9551572 w 12191998"/>
              <a:gd name="connsiteY524" fmla="*/ 1888340 h 3068753"/>
              <a:gd name="connsiteX525" fmla="*/ 9460501 w 12191998"/>
              <a:gd name="connsiteY525" fmla="*/ 1931433 h 3068753"/>
              <a:gd name="connsiteX526" fmla="*/ 9335270 w 12191998"/>
              <a:gd name="connsiteY526" fmla="*/ 2001424 h 3068753"/>
              <a:gd name="connsiteX527" fmla="*/ 9451239 w 12191998"/>
              <a:gd name="connsiteY527" fmla="*/ 2031172 h 3068753"/>
              <a:gd name="connsiteX528" fmla="*/ 10763462 w 12191998"/>
              <a:gd name="connsiteY528" fmla="*/ 2141647 h 3068753"/>
              <a:gd name="connsiteX529" fmla="*/ 11059709 w 12191998"/>
              <a:gd name="connsiteY529" fmla="*/ 2097606 h 3068753"/>
              <a:gd name="connsiteX530" fmla="*/ 11336996 w 12191998"/>
              <a:gd name="connsiteY530" fmla="*/ 2037150 h 3068753"/>
              <a:gd name="connsiteX531" fmla="*/ 11247217 w 12191998"/>
              <a:gd name="connsiteY531" fmla="*/ 1981142 h 3068753"/>
              <a:gd name="connsiteX532" fmla="*/ 11122025 w 12191998"/>
              <a:gd name="connsiteY532" fmla="*/ 1910565 h 3068753"/>
              <a:gd name="connsiteX533" fmla="*/ 11059458 w 12191998"/>
              <a:gd name="connsiteY533" fmla="*/ 1919876 h 3068753"/>
              <a:gd name="connsiteX534" fmla="*/ 10763523 w 12191998"/>
              <a:gd name="connsiteY534" fmla="*/ 1949969 h 3068753"/>
              <a:gd name="connsiteX535" fmla="*/ 9654872 w 12191998"/>
              <a:gd name="connsiteY535" fmla="*/ 1905046 h 3068753"/>
              <a:gd name="connsiteX536" fmla="*/ 8132141 w 12191998"/>
              <a:gd name="connsiteY536" fmla="*/ 1888271 h 3068753"/>
              <a:gd name="connsiteX537" fmla="*/ 7904266 w 12191998"/>
              <a:gd name="connsiteY537" fmla="*/ 1922188 h 3068753"/>
              <a:gd name="connsiteX538" fmla="*/ 7608214 w 12191998"/>
              <a:gd name="connsiteY538" fmla="*/ 1952323 h 3068753"/>
              <a:gd name="connsiteX539" fmla="*/ 6796402 w 12191998"/>
              <a:gd name="connsiteY539" fmla="*/ 1940549 h 3068753"/>
              <a:gd name="connsiteX540" fmla="*/ 6552331 w 12191998"/>
              <a:gd name="connsiteY540" fmla="*/ 1912882 h 3068753"/>
              <a:gd name="connsiteX541" fmla="*/ 6513340 w 12191998"/>
              <a:gd name="connsiteY541" fmla="*/ 1931337 h 3068753"/>
              <a:gd name="connsiteX542" fmla="*/ 6343253 w 12191998"/>
              <a:gd name="connsiteY542" fmla="*/ 2026424 h 3068753"/>
              <a:gd name="connsiteX543" fmla="*/ 6324770 w 12191998"/>
              <a:gd name="connsiteY543" fmla="*/ 2038177 h 3068753"/>
              <a:gd name="connsiteX544" fmla="*/ 6652287 w 12191998"/>
              <a:gd name="connsiteY544" fmla="*/ 2104504 h 3068753"/>
              <a:gd name="connsiteX545" fmla="*/ 7609344 w 12191998"/>
              <a:gd name="connsiteY545" fmla="*/ 2142987 h 3068753"/>
              <a:gd name="connsiteX546" fmla="*/ 8200901 w 12191998"/>
              <a:gd name="connsiteY546" fmla="*/ 2034515 h 3068753"/>
              <a:gd name="connsiteX547" fmla="*/ 8330574 w 12191998"/>
              <a:gd name="connsiteY547" fmla="*/ 2000196 h 3068753"/>
              <a:gd name="connsiteX548" fmla="*/ 8299895 w 12191998"/>
              <a:gd name="connsiteY548" fmla="*/ 1981063 h 3068753"/>
              <a:gd name="connsiteX549" fmla="*/ 8155985 w 12191998"/>
              <a:gd name="connsiteY549" fmla="*/ 1899955 h 3068753"/>
              <a:gd name="connsiteX550" fmla="*/ 2032037 w 12191998"/>
              <a:gd name="connsiteY550" fmla="*/ 1888059 h 3068753"/>
              <a:gd name="connsiteX551" fmla="*/ 1802739 w 12191998"/>
              <a:gd name="connsiteY551" fmla="*/ 1922188 h 3068753"/>
              <a:gd name="connsiteX552" fmla="*/ 1506687 w 12191998"/>
              <a:gd name="connsiteY552" fmla="*/ 1952323 h 3068753"/>
              <a:gd name="connsiteX553" fmla="*/ 694405 w 12191998"/>
              <a:gd name="connsiteY553" fmla="*/ 1940549 h 3068753"/>
              <a:gd name="connsiteX554" fmla="*/ 452149 w 12191998"/>
              <a:gd name="connsiteY554" fmla="*/ 1913089 h 3068753"/>
              <a:gd name="connsiteX555" fmla="*/ 413682 w 12191998"/>
              <a:gd name="connsiteY555" fmla="*/ 1931295 h 3068753"/>
              <a:gd name="connsiteX556" fmla="*/ 243611 w 12191998"/>
              <a:gd name="connsiteY556" fmla="*/ 2026368 h 3068753"/>
              <a:gd name="connsiteX557" fmla="*/ 224519 w 12191998"/>
              <a:gd name="connsiteY557" fmla="*/ 2038508 h 3068753"/>
              <a:gd name="connsiteX558" fmla="*/ 550601 w 12191998"/>
              <a:gd name="connsiteY558" fmla="*/ 2104504 h 3068753"/>
              <a:gd name="connsiteX559" fmla="*/ 1507817 w 12191998"/>
              <a:gd name="connsiteY559" fmla="*/ 2142987 h 3068753"/>
              <a:gd name="connsiteX560" fmla="*/ 2099376 w 12191998"/>
              <a:gd name="connsiteY560" fmla="*/ 2034515 h 3068753"/>
              <a:gd name="connsiteX561" fmla="*/ 2230344 w 12191998"/>
              <a:gd name="connsiteY561" fmla="*/ 1999854 h 3068753"/>
              <a:gd name="connsiteX562" fmla="*/ 2200174 w 12191998"/>
              <a:gd name="connsiteY562" fmla="*/ 1981039 h 3068753"/>
              <a:gd name="connsiteX563" fmla="*/ 2056261 w 12191998"/>
              <a:gd name="connsiteY563" fmla="*/ 1899930 h 3068753"/>
              <a:gd name="connsiteX564" fmla="*/ 5231433 w 12191998"/>
              <a:gd name="connsiteY564" fmla="*/ 1884381 h 3068753"/>
              <a:gd name="connsiteX565" fmla="*/ 5130207 w 12191998"/>
              <a:gd name="connsiteY565" fmla="*/ 1899443 h 3068753"/>
              <a:gd name="connsiteX566" fmla="*/ 5145333 w 12191998"/>
              <a:gd name="connsiteY566" fmla="*/ 1906629 h 3068753"/>
              <a:gd name="connsiteX567" fmla="*/ 5339735 w 12191998"/>
              <a:gd name="connsiteY567" fmla="*/ 2012482 h 3068753"/>
              <a:gd name="connsiteX568" fmla="*/ 5450694 w 12191998"/>
              <a:gd name="connsiteY568" fmla="*/ 1983100 h 3068753"/>
              <a:gd name="connsiteX569" fmla="*/ 5432480 w 12191998"/>
              <a:gd name="connsiteY569" fmla="*/ 1974224 h 3068753"/>
              <a:gd name="connsiteX570" fmla="*/ 11325076 w 12191998"/>
              <a:gd name="connsiteY570" fmla="*/ 1880350 h 3068753"/>
              <a:gd name="connsiteX571" fmla="*/ 11224054 w 12191998"/>
              <a:gd name="connsiteY571" fmla="*/ 1895383 h 3068753"/>
              <a:gd name="connsiteX572" fmla="*/ 11247712 w 12191998"/>
              <a:gd name="connsiteY572" fmla="*/ 1906629 h 3068753"/>
              <a:gd name="connsiteX573" fmla="*/ 11439172 w 12191998"/>
              <a:gd name="connsiteY573" fmla="*/ 2010950 h 3068753"/>
              <a:gd name="connsiteX574" fmla="*/ 11550193 w 12191998"/>
              <a:gd name="connsiteY574" fmla="*/ 1981558 h 3068753"/>
              <a:gd name="connsiteX575" fmla="*/ 11535143 w 12191998"/>
              <a:gd name="connsiteY575" fmla="*/ 1974224 h 3068753"/>
              <a:gd name="connsiteX576" fmla="*/ 6331543 w 12191998"/>
              <a:gd name="connsiteY576" fmla="*/ 1879548 h 3068753"/>
              <a:gd name="connsiteX577" fmla="*/ 6187521 w 12191998"/>
              <a:gd name="connsiteY577" fmla="*/ 1941940 h 3068753"/>
              <a:gd name="connsiteX578" fmla="*/ 6103231 w 12191998"/>
              <a:gd name="connsiteY578" fmla="*/ 1982835 h 3068753"/>
              <a:gd name="connsiteX579" fmla="*/ 6221037 w 12191998"/>
              <a:gd name="connsiteY579" fmla="*/ 2013059 h 3068753"/>
              <a:gd name="connsiteX580" fmla="*/ 6396140 w 12191998"/>
              <a:gd name="connsiteY580" fmla="*/ 1920885 h 3068753"/>
              <a:gd name="connsiteX581" fmla="*/ 6446867 w 12191998"/>
              <a:gd name="connsiteY581" fmla="*/ 1898306 h 3068753"/>
              <a:gd name="connsiteX582" fmla="*/ 2106449 w 12191998"/>
              <a:gd name="connsiteY582" fmla="*/ 1876744 h 3068753"/>
              <a:gd name="connsiteX583" fmla="*/ 2098741 w 12191998"/>
              <a:gd name="connsiteY583" fmla="*/ 1878131 h 3068753"/>
              <a:gd name="connsiteX584" fmla="*/ 2042730 w 12191998"/>
              <a:gd name="connsiteY584" fmla="*/ 1886468 h 3068753"/>
              <a:gd name="connsiteX585" fmla="*/ 2058645 w 12191998"/>
              <a:gd name="connsiteY585" fmla="*/ 1894254 h 3068753"/>
              <a:gd name="connsiteX586" fmla="*/ 2202783 w 12191998"/>
              <a:gd name="connsiteY586" fmla="*/ 1975438 h 3068753"/>
              <a:gd name="connsiteX587" fmla="*/ 2238470 w 12191998"/>
              <a:gd name="connsiteY587" fmla="*/ 1997703 h 3068753"/>
              <a:gd name="connsiteX588" fmla="*/ 2306259 w 12191998"/>
              <a:gd name="connsiteY588" fmla="*/ 1979762 h 3068753"/>
              <a:gd name="connsiteX589" fmla="*/ 2189636 w 12191998"/>
              <a:gd name="connsiteY589" fmla="*/ 1916296 h 3068753"/>
              <a:gd name="connsiteX590" fmla="*/ 3344637 w 12191998"/>
              <a:gd name="connsiteY590" fmla="*/ 1876136 h 3068753"/>
              <a:gd name="connsiteX591" fmla="*/ 3242537 w 12191998"/>
              <a:gd name="connsiteY591" fmla="*/ 1921632 h 3068753"/>
              <a:gd name="connsiteX592" fmla="*/ 3135533 w 12191998"/>
              <a:gd name="connsiteY592" fmla="*/ 1978030 h 3068753"/>
              <a:gd name="connsiteX593" fmla="*/ 3139121 w 12191998"/>
              <a:gd name="connsiteY593" fmla="*/ 1979056 h 3068753"/>
              <a:gd name="connsiteX594" fmla="*/ 3138907 w 12191998"/>
              <a:gd name="connsiteY594" fmla="*/ 1979700 h 3068753"/>
              <a:gd name="connsiteX595" fmla="*/ 3223574 w 12191998"/>
              <a:gd name="connsiteY595" fmla="*/ 2001420 h 3068753"/>
              <a:gd name="connsiteX596" fmla="*/ 3356036 w 12191998"/>
              <a:gd name="connsiteY596" fmla="*/ 1927449 h 3068753"/>
              <a:gd name="connsiteX597" fmla="*/ 3433802 w 12191998"/>
              <a:gd name="connsiteY597" fmla="*/ 1890670 h 3068753"/>
              <a:gd name="connsiteX598" fmla="*/ 8213575 w 12191998"/>
              <a:gd name="connsiteY598" fmla="*/ 1875735 h 3068753"/>
              <a:gd name="connsiteX599" fmla="*/ 8200265 w 12191998"/>
              <a:gd name="connsiteY599" fmla="*/ 1878131 h 3068753"/>
              <a:gd name="connsiteX600" fmla="*/ 8142784 w 12191998"/>
              <a:gd name="connsiteY600" fmla="*/ 1886687 h 3068753"/>
              <a:gd name="connsiteX601" fmla="*/ 8158328 w 12191998"/>
              <a:gd name="connsiteY601" fmla="*/ 1894291 h 3068753"/>
              <a:gd name="connsiteX602" fmla="*/ 8302473 w 12191998"/>
              <a:gd name="connsiteY602" fmla="*/ 1975471 h 3068753"/>
              <a:gd name="connsiteX603" fmla="*/ 8338673 w 12191998"/>
              <a:gd name="connsiteY603" fmla="*/ 1998053 h 3068753"/>
              <a:gd name="connsiteX604" fmla="*/ 8412958 w 12191998"/>
              <a:gd name="connsiteY604" fmla="*/ 1978392 h 3068753"/>
              <a:gd name="connsiteX605" fmla="*/ 8298870 w 12191998"/>
              <a:gd name="connsiteY605" fmla="*/ 1916295 h 3068753"/>
              <a:gd name="connsiteX606" fmla="*/ 9454813 w 12191998"/>
              <a:gd name="connsiteY606" fmla="*/ 1872692 h 3068753"/>
              <a:gd name="connsiteX607" fmla="*/ 9345028 w 12191998"/>
              <a:gd name="connsiteY607" fmla="*/ 1921632 h 3068753"/>
              <a:gd name="connsiteX608" fmla="*/ 9240059 w 12191998"/>
              <a:gd name="connsiteY608" fmla="*/ 1977001 h 3068753"/>
              <a:gd name="connsiteX609" fmla="*/ 9326067 w 12191998"/>
              <a:gd name="connsiteY609" fmla="*/ 1999063 h 3068753"/>
              <a:gd name="connsiteX610" fmla="*/ 9536716 w 12191998"/>
              <a:gd name="connsiteY610" fmla="*/ 1887181 h 3068753"/>
              <a:gd name="connsiteX611" fmla="*/ 9538777 w 12191998"/>
              <a:gd name="connsiteY611" fmla="*/ 1886271 h 3068753"/>
              <a:gd name="connsiteX612" fmla="*/ 8825388 w 12191998"/>
              <a:gd name="connsiteY612" fmla="*/ 1867099 h 3068753"/>
              <a:gd name="connsiteX613" fmla="*/ 8783977 w 12191998"/>
              <a:gd name="connsiteY613" fmla="*/ 1878909 h 3068753"/>
              <a:gd name="connsiteX614" fmla="*/ 8672617 w 12191998"/>
              <a:gd name="connsiteY614" fmla="*/ 1910918 h 3068753"/>
              <a:gd name="connsiteX615" fmla="*/ 8828728 w 12191998"/>
              <a:gd name="connsiteY615" fmla="*/ 1971214 h 3068753"/>
              <a:gd name="connsiteX616" fmla="*/ 8982516 w 12191998"/>
              <a:gd name="connsiteY616" fmla="*/ 1912158 h 3068753"/>
              <a:gd name="connsiteX617" fmla="*/ 8886116 w 12191998"/>
              <a:gd name="connsiteY617" fmla="*/ 1884642 h 3068753"/>
              <a:gd name="connsiteX618" fmla="*/ 2724720 w 12191998"/>
              <a:gd name="connsiteY618" fmla="*/ 1866855 h 3068753"/>
              <a:gd name="connsiteX619" fmla="*/ 2682454 w 12191998"/>
              <a:gd name="connsiteY619" fmla="*/ 1878909 h 3068753"/>
              <a:gd name="connsiteX620" fmla="*/ 2566685 w 12191998"/>
              <a:gd name="connsiteY620" fmla="*/ 1912185 h 3068753"/>
              <a:gd name="connsiteX621" fmla="*/ 2722765 w 12191998"/>
              <a:gd name="connsiteY621" fmla="*/ 1972485 h 3068753"/>
              <a:gd name="connsiteX622" fmla="*/ 2881073 w 12191998"/>
              <a:gd name="connsiteY622" fmla="*/ 1911693 h 3068753"/>
              <a:gd name="connsiteX623" fmla="*/ 2786339 w 12191998"/>
              <a:gd name="connsiteY623" fmla="*/ 1884663 h 3068753"/>
              <a:gd name="connsiteX624" fmla="*/ 5367271 w 12191998"/>
              <a:gd name="connsiteY624" fmla="*/ 1860589 h 3068753"/>
              <a:gd name="connsiteX625" fmla="*/ 5252888 w 12191998"/>
              <a:gd name="connsiteY625" fmla="*/ 1881188 h 3068753"/>
              <a:gd name="connsiteX626" fmla="*/ 5242077 w 12191998"/>
              <a:gd name="connsiteY626" fmla="*/ 1882796 h 3068753"/>
              <a:gd name="connsiteX627" fmla="*/ 5434567 w 12191998"/>
              <a:gd name="connsiteY627" fmla="*/ 1968908 h 3068753"/>
              <a:gd name="connsiteX628" fmla="*/ 5459054 w 12191998"/>
              <a:gd name="connsiteY628" fmla="*/ 1980886 h 3068753"/>
              <a:gd name="connsiteX629" fmla="*/ 5545903 w 12191998"/>
              <a:gd name="connsiteY629" fmla="*/ 1957888 h 3068753"/>
              <a:gd name="connsiteX630" fmla="*/ 5591432 w 12191998"/>
              <a:gd name="connsiteY630" fmla="*/ 1944728 h 3068753"/>
              <a:gd name="connsiteX631" fmla="*/ 5442039 w 12191998"/>
              <a:gd name="connsiteY631" fmla="*/ 1887078 h 3068753"/>
              <a:gd name="connsiteX632" fmla="*/ 3231766 w 12191998"/>
              <a:gd name="connsiteY632" fmla="*/ 1857737 h 3068753"/>
              <a:gd name="connsiteX633" fmla="*/ 3033486 w 12191998"/>
              <a:gd name="connsiteY633" fmla="*/ 1943677 h 3068753"/>
              <a:gd name="connsiteX634" fmla="*/ 3026786 w 12191998"/>
              <a:gd name="connsiteY634" fmla="*/ 1946924 h 3068753"/>
              <a:gd name="connsiteX635" fmla="*/ 3126642 w 12191998"/>
              <a:gd name="connsiteY635" fmla="*/ 1975487 h 3068753"/>
              <a:gd name="connsiteX636" fmla="*/ 3187865 w 12191998"/>
              <a:gd name="connsiteY636" fmla="*/ 1942660 h 3068753"/>
              <a:gd name="connsiteX637" fmla="*/ 3331967 w 12191998"/>
              <a:gd name="connsiteY637" fmla="*/ 1874070 h 3068753"/>
              <a:gd name="connsiteX638" fmla="*/ 11459792 w 12191998"/>
              <a:gd name="connsiteY638" fmla="*/ 1857037 h 3068753"/>
              <a:gd name="connsiteX639" fmla="*/ 11355407 w 12191998"/>
              <a:gd name="connsiteY639" fmla="*/ 1875837 h 3068753"/>
              <a:gd name="connsiteX640" fmla="*/ 11335472 w 12191998"/>
              <a:gd name="connsiteY640" fmla="*/ 1878803 h 3068753"/>
              <a:gd name="connsiteX641" fmla="*/ 11536750 w 12191998"/>
              <a:gd name="connsiteY641" fmla="*/ 1968908 h 3068753"/>
              <a:gd name="connsiteX642" fmla="*/ 11558247 w 12191998"/>
              <a:gd name="connsiteY642" fmla="*/ 1979426 h 3068753"/>
              <a:gd name="connsiteX643" fmla="*/ 11648536 w 12191998"/>
              <a:gd name="connsiteY643" fmla="*/ 1955522 h 3068753"/>
              <a:gd name="connsiteX644" fmla="*/ 11690557 w 12191998"/>
              <a:gd name="connsiteY644" fmla="*/ 1943378 h 3068753"/>
              <a:gd name="connsiteX645" fmla="*/ 11544620 w 12191998"/>
              <a:gd name="connsiteY645" fmla="*/ 1887078 h 3068753"/>
              <a:gd name="connsiteX646" fmla="*/ 6192996 w 12191998"/>
              <a:gd name="connsiteY646" fmla="*/ 1857013 h 3068753"/>
              <a:gd name="connsiteX647" fmla="*/ 6187432 w 12191998"/>
              <a:gd name="connsiteY647" fmla="*/ 1858924 h 3068753"/>
              <a:gd name="connsiteX648" fmla="*/ 5966041 w 12191998"/>
              <a:gd name="connsiteY648" fmla="*/ 1943914 h 3068753"/>
              <a:gd name="connsiteX649" fmla="*/ 6085375 w 12191998"/>
              <a:gd name="connsiteY649" fmla="*/ 1978109 h 3068753"/>
              <a:gd name="connsiteX650" fmla="*/ 6085333 w 12191998"/>
              <a:gd name="connsiteY650" fmla="*/ 1978243 h 3068753"/>
              <a:gd name="connsiteX651" fmla="*/ 6084809 w 12191998"/>
              <a:gd name="connsiteY651" fmla="*/ 1978109 h 3068753"/>
              <a:gd name="connsiteX652" fmla="*/ 6082664 w 12191998"/>
              <a:gd name="connsiteY652" fmla="*/ 1983432 h 3068753"/>
              <a:gd name="connsiteX653" fmla="*/ 5956688 w 12191998"/>
              <a:gd name="connsiteY653" fmla="*/ 1947504 h 3068753"/>
              <a:gd name="connsiteX654" fmla="*/ 5834731 w 12191998"/>
              <a:gd name="connsiteY654" fmla="*/ 1994322 h 3068753"/>
              <a:gd name="connsiteX655" fmla="*/ 5784585 w 12191998"/>
              <a:gd name="connsiteY655" fmla="*/ 2013624 h 3068753"/>
              <a:gd name="connsiteX656" fmla="*/ 5918950 w 12191998"/>
              <a:gd name="connsiteY656" fmla="*/ 2065138 h 3068753"/>
              <a:gd name="connsiteX657" fmla="*/ 6085302 w 12191998"/>
              <a:gd name="connsiteY657" fmla="*/ 1984428 h 3068753"/>
              <a:gd name="connsiteX658" fmla="*/ 6082548 w 12191998"/>
              <a:gd name="connsiteY658" fmla="*/ 1983721 h 3068753"/>
              <a:gd name="connsiteX659" fmla="*/ 6082664 w 12191998"/>
              <a:gd name="connsiteY659" fmla="*/ 1983432 h 3068753"/>
              <a:gd name="connsiteX660" fmla="*/ 6083678 w 12191998"/>
              <a:gd name="connsiteY660" fmla="*/ 1983721 h 3068753"/>
              <a:gd name="connsiteX661" fmla="*/ 6085333 w 12191998"/>
              <a:gd name="connsiteY661" fmla="*/ 1978243 h 3068753"/>
              <a:gd name="connsiteX662" fmla="*/ 6093651 w 12191998"/>
              <a:gd name="connsiteY662" fmla="*/ 1980377 h 3068753"/>
              <a:gd name="connsiteX663" fmla="*/ 6184695 w 12191998"/>
              <a:gd name="connsiteY663" fmla="*/ 1936205 h 3068753"/>
              <a:gd name="connsiteX664" fmla="*/ 6320034 w 12191998"/>
              <a:gd name="connsiteY664" fmla="*/ 1877676 h 3068753"/>
              <a:gd name="connsiteX665" fmla="*/ 2219048 w 12191998"/>
              <a:gd name="connsiteY665" fmla="*/ 1856475 h 3068753"/>
              <a:gd name="connsiteX666" fmla="*/ 2116918 w 12191998"/>
              <a:gd name="connsiteY666" fmla="*/ 1874859 h 3068753"/>
              <a:gd name="connsiteX667" fmla="*/ 2192299 w 12191998"/>
              <a:gd name="connsiteY667" fmla="*/ 1910683 h 3068753"/>
              <a:gd name="connsiteX668" fmla="*/ 2314889 w 12191998"/>
              <a:gd name="connsiteY668" fmla="*/ 1977478 h 3068753"/>
              <a:gd name="connsiteX669" fmla="*/ 2392717 w 12191998"/>
              <a:gd name="connsiteY669" fmla="*/ 1956880 h 3068753"/>
              <a:gd name="connsiteX670" fmla="*/ 2423694 w 12191998"/>
              <a:gd name="connsiteY670" fmla="*/ 1947928 h 3068753"/>
              <a:gd name="connsiteX671" fmla="*/ 8325378 w 12191998"/>
              <a:gd name="connsiteY671" fmla="*/ 1855610 h 3068753"/>
              <a:gd name="connsiteX672" fmla="*/ 8223959 w 12191998"/>
              <a:gd name="connsiteY672" fmla="*/ 1873866 h 3068753"/>
              <a:gd name="connsiteX673" fmla="*/ 8301484 w 12191998"/>
              <a:gd name="connsiteY673" fmla="*/ 1910703 h 3068753"/>
              <a:gd name="connsiteX674" fmla="*/ 8421567 w 12191998"/>
              <a:gd name="connsiteY674" fmla="*/ 1976114 h 3068753"/>
              <a:gd name="connsiteX675" fmla="*/ 8494241 w 12191998"/>
              <a:gd name="connsiteY675" fmla="*/ 1956880 h 3068753"/>
              <a:gd name="connsiteX676" fmla="*/ 8529345 w 12191998"/>
              <a:gd name="connsiteY676" fmla="*/ 1946735 h 3068753"/>
              <a:gd name="connsiteX677" fmla="*/ 9341729 w 12191998"/>
              <a:gd name="connsiteY677" fmla="*/ 1854404 h 3068753"/>
              <a:gd name="connsiteX678" fmla="*/ 9135576 w 12191998"/>
              <a:gd name="connsiteY678" fmla="*/ 1943677 h 3068753"/>
              <a:gd name="connsiteX679" fmla="*/ 9128031 w 12191998"/>
              <a:gd name="connsiteY679" fmla="*/ 1947340 h 3068753"/>
              <a:gd name="connsiteX680" fmla="*/ 9228289 w 12191998"/>
              <a:gd name="connsiteY680" fmla="*/ 1976027 h 3068753"/>
              <a:gd name="connsiteX681" fmla="*/ 9290519 w 12191998"/>
              <a:gd name="connsiteY681" fmla="*/ 1942660 h 3068753"/>
              <a:gd name="connsiteX682" fmla="*/ 9441904 w 12191998"/>
              <a:gd name="connsiteY682" fmla="*/ 1870605 h 3068753"/>
              <a:gd name="connsiteX683" fmla="*/ 9201749 w 12191998"/>
              <a:gd name="connsiteY683" fmla="*/ 1836163 h 3068753"/>
              <a:gd name="connsiteX684" fmla="*/ 9135576 w 12191998"/>
              <a:gd name="connsiteY684" fmla="*/ 1858887 h 3068753"/>
              <a:gd name="connsiteX685" fmla="*/ 9000275 w 12191998"/>
              <a:gd name="connsiteY685" fmla="*/ 1910785 h 3068753"/>
              <a:gd name="connsiteX686" fmla="*/ 9118971 w 12191998"/>
              <a:gd name="connsiteY686" fmla="*/ 1944748 h 3068753"/>
              <a:gd name="connsiteX687" fmla="*/ 9132750 w 12191998"/>
              <a:gd name="connsiteY687" fmla="*/ 1938065 h 3068753"/>
              <a:gd name="connsiteX688" fmla="*/ 9291229 w 12191998"/>
              <a:gd name="connsiteY688" fmla="*/ 1868255 h 3068753"/>
              <a:gd name="connsiteX689" fmla="*/ 9331071 w 12191998"/>
              <a:gd name="connsiteY689" fmla="*/ 1852680 h 3068753"/>
              <a:gd name="connsiteX690" fmla="*/ 9236942 w 12191998"/>
              <a:gd name="connsiteY690" fmla="*/ 1837458 h 3068753"/>
              <a:gd name="connsiteX691" fmla="*/ 9235886 w 12191998"/>
              <a:gd name="connsiteY691" fmla="*/ 1842806 h 3068753"/>
              <a:gd name="connsiteX692" fmla="*/ 3100501 w 12191998"/>
              <a:gd name="connsiteY692" fmla="*/ 1835854 h 3068753"/>
              <a:gd name="connsiteX693" fmla="*/ 3033486 w 12191998"/>
              <a:gd name="connsiteY693" fmla="*/ 1858887 h 3068753"/>
              <a:gd name="connsiteX694" fmla="*/ 2899150 w 12191998"/>
              <a:gd name="connsiteY694" fmla="*/ 1910415 h 3068753"/>
              <a:gd name="connsiteX695" fmla="*/ 3017720 w 12191998"/>
              <a:gd name="connsiteY695" fmla="*/ 1944331 h 3068753"/>
              <a:gd name="connsiteX696" fmla="*/ 3030660 w 12191998"/>
              <a:gd name="connsiteY696" fmla="*/ 1938065 h 3068753"/>
              <a:gd name="connsiteX697" fmla="*/ 3188994 w 12191998"/>
              <a:gd name="connsiteY697" fmla="*/ 1868255 h 3068753"/>
              <a:gd name="connsiteX698" fmla="*/ 3220554 w 12191998"/>
              <a:gd name="connsiteY698" fmla="*/ 1855909 h 3068753"/>
              <a:gd name="connsiteX699" fmla="*/ 3136376 w 12191998"/>
              <a:gd name="connsiteY699" fmla="*/ 1842187 h 3068753"/>
              <a:gd name="connsiteX700" fmla="*/ 3136279 w 12191998"/>
              <a:gd name="connsiteY700" fmla="*/ 1842813 h 3068753"/>
              <a:gd name="connsiteX701" fmla="*/ 2339344 w 12191998"/>
              <a:gd name="connsiteY701" fmla="*/ 1834820 h 3068753"/>
              <a:gd name="connsiteX702" fmla="*/ 2228991 w 12191998"/>
              <a:gd name="connsiteY702" fmla="*/ 1854685 h 3068753"/>
              <a:gd name="connsiteX703" fmla="*/ 2432032 w 12191998"/>
              <a:gd name="connsiteY703" fmla="*/ 1945518 h 3068753"/>
              <a:gd name="connsiteX704" fmla="*/ 2550038 w 12191998"/>
              <a:gd name="connsiteY704" fmla="*/ 1911413 h 3068753"/>
              <a:gd name="connsiteX705" fmla="*/ 2487045 w 12191998"/>
              <a:gd name="connsiteY705" fmla="*/ 1887119 h 3068753"/>
              <a:gd name="connsiteX706" fmla="*/ 8446010 w 12191998"/>
              <a:gd name="connsiteY706" fmla="*/ 1833895 h 3068753"/>
              <a:gd name="connsiteX707" fmla="*/ 8335348 w 12191998"/>
              <a:gd name="connsiteY707" fmla="*/ 1853815 h 3068753"/>
              <a:gd name="connsiteX708" fmla="*/ 8537663 w 12191998"/>
              <a:gd name="connsiteY708" fmla="*/ 1944331 h 3068753"/>
              <a:gd name="connsiteX709" fmla="*/ 8655991 w 12191998"/>
              <a:gd name="connsiteY709" fmla="*/ 1910133 h 3068753"/>
              <a:gd name="connsiteX710" fmla="*/ 8596330 w 12191998"/>
              <a:gd name="connsiteY710" fmla="*/ 1887122 h 3068753"/>
              <a:gd name="connsiteX711" fmla="*/ 5543302 w 12191998"/>
              <a:gd name="connsiteY711" fmla="*/ 1828888 h 3068753"/>
              <a:gd name="connsiteX712" fmla="*/ 5377782 w 12191998"/>
              <a:gd name="connsiteY712" fmla="*/ 1858696 h 3068753"/>
              <a:gd name="connsiteX713" fmla="*/ 5443309 w 12191998"/>
              <a:gd name="connsiteY713" fmla="*/ 1881862 h 3068753"/>
              <a:gd name="connsiteX714" fmla="*/ 5599729 w 12191998"/>
              <a:gd name="connsiteY714" fmla="*/ 1942330 h 3068753"/>
              <a:gd name="connsiteX715" fmla="*/ 5767999 w 12191998"/>
              <a:gd name="connsiteY715" fmla="*/ 1893693 h 3068753"/>
              <a:gd name="connsiteX716" fmla="*/ 5732647 w 12191998"/>
              <a:gd name="connsiteY716" fmla="*/ 1883611 h 3068753"/>
              <a:gd name="connsiteX717" fmla="*/ 11633799 w 12191998"/>
              <a:gd name="connsiteY717" fmla="*/ 1825700 h 3068753"/>
              <a:gd name="connsiteX718" fmla="*/ 11470211 w 12191998"/>
              <a:gd name="connsiteY718" fmla="*/ 1855161 h 3068753"/>
              <a:gd name="connsiteX719" fmla="*/ 11545733 w 12191998"/>
              <a:gd name="connsiteY719" fmla="*/ 1881862 h 3068753"/>
              <a:gd name="connsiteX720" fmla="*/ 11698816 w 12191998"/>
              <a:gd name="connsiteY720" fmla="*/ 1940991 h 3068753"/>
              <a:gd name="connsiteX721" fmla="*/ 11865981 w 12191998"/>
              <a:gd name="connsiteY721" fmla="*/ 1892680 h 3068753"/>
              <a:gd name="connsiteX722" fmla="*/ 11834180 w 12191998"/>
              <a:gd name="connsiteY722" fmla="*/ 1883611 h 3068753"/>
              <a:gd name="connsiteX723" fmla="*/ 9042518 w 12191998"/>
              <a:gd name="connsiteY723" fmla="*/ 1805176 h 3068753"/>
              <a:gd name="connsiteX724" fmla="*/ 8836759 w 12191998"/>
              <a:gd name="connsiteY724" fmla="*/ 1863856 h 3068753"/>
              <a:gd name="connsiteX725" fmla="*/ 8888942 w 12191998"/>
              <a:gd name="connsiteY725" fmla="*/ 1878930 h 3068753"/>
              <a:gd name="connsiteX726" fmla="*/ 8992147 w 12191998"/>
              <a:gd name="connsiteY726" fmla="*/ 1908460 h 3068753"/>
              <a:gd name="connsiteX727" fmla="*/ 9133880 w 12191998"/>
              <a:gd name="connsiteY727" fmla="*/ 1854033 h 3068753"/>
              <a:gd name="connsiteX728" fmla="*/ 9191711 w 12191998"/>
              <a:gd name="connsiteY728" fmla="*/ 1834210 h 3068753"/>
              <a:gd name="connsiteX729" fmla="*/ 2941723 w 12191998"/>
              <a:gd name="connsiteY729" fmla="*/ 1804968 h 3068753"/>
              <a:gd name="connsiteX730" fmla="*/ 2736078 w 12191998"/>
              <a:gd name="connsiteY730" fmla="*/ 1863616 h 3068753"/>
              <a:gd name="connsiteX731" fmla="*/ 2789111 w 12191998"/>
              <a:gd name="connsiteY731" fmla="*/ 1878940 h 3068753"/>
              <a:gd name="connsiteX732" fmla="*/ 2890697 w 12191998"/>
              <a:gd name="connsiteY732" fmla="*/ 1907997 h 3068753"/>
              <a:gd name="connsiteX733" fmla="*/ 3031225 w 12191998"/>
              <a:gd name="connsiteY733" fmla="*/ 1854033 h 3068753"/>
              <a:gd name="connsiteX734" fmla="*/ 3091558 w 12191998"/>
              <a:gd name="connsiteY734" fmla="*/ 1834114 h 3068753"/>
              <a:gd name="connsiteX735" fmla="*/ 8605251 w 12191998"/>
              <a:gd name="connsiteY735" fmla="*/ 1803506 h 3068753"/>
              <a:gd name="connsiteX736" fmla="*/ 8494462 w 12191998"/>
              <a:gd name="connsiteY736" fmla="*/ 1825173 h 3068753"/>
              <a:gd name="connsiteX737" fmla="*/ 8456366 w 12191998"/>
              <a:gd name="connsiteY737" fmla="*/ 1832030 h 3068753"/>
              <a:gd name="connsiteX738" fmla="*/ 8597641 w 12191998"/>
              <a:gd name="connsiteY738" fmla="*/ 1881960 h 3068753"/>
              <a:gd name="connsiteX739" fmla="*/ 8664339 w 12191998"/>
              <a:gd name="connsiteY739" fmla="*/ 1907721 h 3068753"/>
              <a:gd name="connsiteX740" fmla="*/ 8783977 w 12191998"/>
              <a:gd name="connsiteY740" fmla="*/ 1873145 h 3068753"/>
              <a:gd name="connsiteX741" fmla="*/ 8815347 w 12191998"/>
              <a:gd name="connsiteY741" fmla="*/ 1864198 h 3068753"/>
              <a:gd name="connsiteX742" fmla="*/ 2504797 w 12191998"/>
              <a:gd name="connsiteY742" fmla="*/ 1803297 h 3068753"/>
              <a:gd name="connsiteX743" fmla="*/ 2392938 w 12191998"/>
              <a:gd name="connsiteY743" fmla="*/ 1825173 h 3068753"/>
              <a:gd name="connsiteX744" fmla="*/ 2349781 w 12191998"/>
              <a:gd name="connsiteY744" fmla="*/ 1832941 h 3068753"/>
              <a:gd name="connsiteX745" fmla="*/ 2488420 w 12191998"/>
              <a:gd name="connsiteY745" fmla="*/ 1881949 h 3068753"/>
              <a:gd name="connsiteX746" fmla="*/ 2558418 w 12191998"/>
              <a:gd name="connsiteY746" fmla="*/ 1908992 h 3068753"/>
              <a:gd name="connsiteX747" fmla="*/ 2682454 w 12191998"/>
              <a:gd name="connsiteY747" fmla="*/ 1873145 h 3068753"/>
              <a:gd name="connsiteX748" fmla="*/ 2714681 w 12191998"/>
              <a:gd name="connsiteY748" fmla="*/ 1863954 h 3068753"/>
              <a:gd name="connsiteX749" fmla="*/ 5783762 w 12191998"/>
              <a:gd name="connsiteY749" fmla="*/ 1781852 h 3068753"/>
              <a:gd name="connsiteX750" fmla="*/ 5556909 w 12191998"/>
              <a:gd name="connsiteY750" fmla="*/ 1826283 h 3068753"/>
              <a:gd name="connsiteX751" fmla="*/ 5735473 w 12191998"/>
              <a:gd name="connsiteY751" fmla="*/ 1877847 h 3068753"/>
              <a:gd name="connsiteX752" fmla="*/ 5779337 w 12191998"/>
              <a:gd name="connsiteY752" fmla="*/ 1890416 h 3068753"/>
              <a:gd name="connsiteX753" fmla="*/ 5835579 w 12191998"/>
              <a:gd name="connsiteY753" fmla="*/ 1874160 h 3068753"/>
              <a:gd name="connsiteX754" fmla="*/ 6006950 w 12191998"/>
              <a:gd name="connsiteY754" fmla="*/ 1825283 h 3068753"/>
              <a:gd name="connsiteX755" fmla="*/ 11872118 w 12191998"/>
              <a:gd name="connsiteY755" fmla="*/ 1779276 h 3068753"/>
              <a:gd name="connsiteX756" fmla="*/ 11649573 w 12191998"/>
              <a:gd name="connsiteY756" fmla="*/ 1822859 h 3068753"/>
              <a:gd name="connsiteX757" fmla="*/ 11647732 w 12191998"/>
              <a:gd name="connsiteY757" fmla="*/ 1823190 h 3068753"/>
              <a:gd name="connsiteX758" fmla="*/ 11837007 w 12191998"/>
              <a:gd name="connsiteY758" fmla="*/ 1877847 h 3068753"/>
              <a:gd name="connsiteX759" fmla="*/ 11877328 w 12191998"/>
              <a:gd name="connsiteY759" fmla="*/ 1889401 h 3068753"/>
              <a:gd name="connsiteX760" fmla="*/ 11938274 w 12191998"/>
              <a:gd name="connsiteY760" fmla="*/ 1871787 h 3068753"/>
              <a:gd name="connsiteX761" fmla="*/ 12103376 w 12191998"/>
              <a:gd name="connsiteY761" fmla="*/ 1824205 h 3068753"/>
              <a:gd name="connsiteX762" fmla="*/ 8819330 w 12191998"/>
              <a:gd name="connsiteY762" fmla="*/ 1761680 h 3068753"/>
              <a:gd name="connsiteX763" fmla="*/ 8785108 w 12191998"/>
              <a:gd name="connsiteY763" fmla="*/ 1768333 h 3068753"/>
              <a:gd name="connsiteX764" fmla="*/ 8618720 w 12191998"/>
              <a:gd name="connsiteY764" fmla="*/ 1800872 h 3068753"/>
              <a:gd name="connsiteX765" fmla="*/ 8826718 w 12191998"/>
              <a:gd name="connsiteY765" fmla="*/ 1860956 h 3068753"/>
              <a:gd name="connsiteX766" fmla="*/ 9030504 w 12191998"/>
              <a:gd name="connsiteY766" fmla="*/ 1802839 h 3068753"/>
              <a:gd name="connsiteX767" fmla="*/ 8888042 w 12191998"/>
              <a:gd name="connsiteY767" fmla="*/ 1775115 h 3068753"/>
              <a:gd name="connsiteX768" fmla="*/ 2718683 w 12191998"/>
              <a:gd name="connsiteY768" fmla="*/ 1761509 h 3068753"/>
              <a:gd name="connsiteX769" fmla="*/ 2683584 w 12191998"/>
              <a:gd name="connsiteY769" fmla="*/ 1768333 h 3068753"/>
              <a:gd name="connsiteX770" fmla="*/ 2518238 w 12191998"/>
              <a:gd name="connsiteY770" fmla="*/ 1800669 h 3068753"/>
              <a:gd name="connsiteX771" fmla="*/ 2726039 w 12191998"/>
              <a:gd name="connsiteY771" fmla="*/ 1860715 h 3068753"/>
              <a:gd name="connsiteX772" fmla="*/ 2929707 w 12191998"/>
              <a:gd name="connsiteY772" fmla="*/ 1802631 h 3068753"/>
              <a:gd name="connsiteX773" fmla="*/ 2788272 w 12191998"/>
              <a:gd name="connsiteY773" fmla="*/ 1775120 h 3068753"/>
              <a:gd name="connsiteX774" fmla="*/ 6849635 w 12191998"/>
              <a:gd name="connsiteY774" fmla="*/ 1750092 h 3068753"/>
              <a:gd name="connsiteX775" fmla="*/ 6802756 w 12191998"/>
              <a:gd name="connsiteY775" fmla="*/ 1762713 h 3068753"/>
              <a:gd name="connsiteX776" fmla="*/ 6603411 w 12191998"/>
              <a:gd name="connsiteY776" fmla="*/ 1834427 h 3068753"/>
              <a:gd name="connsiteX777" fmla="*/ 6466753 w 12191998"/>
              <a:gd name="connsiteY777" fmla="*/ 1895312 h 3068753"/>
              <a:gd name="connsiteX778" fmla="*/ 6499929 w 12191998"/>
              <a:gd name="connsiteY778" fmla="*/ 1900684 h 3068753"/>
              <a:gd name="connsiteX779" fmla="*/ 6551065 w 12191998"/>
              <a:gd name="connsiteY779" fmla="*/ 1906456 h 3068753"/>
              <a:gd name="connsiteX780" fmla="*/ 6694069 w 12191998"/>
              <a:gd name="connsiteY780" fmla="*/ 1838824 h 3068753"/>
              <a:gd name="connsiteX781" fmla="*/ 6887593 w 12191998"/>
              <a:gd name="connsiteY781" fmla="*/ 1765925 h 3068753"/>
              <a:gd name="connsiteX782" fmla="*/ 6940083 w 12191998"/>
              <a:gd name="connsiteY782" fmla="*/ 1751865 h 3068753"/>
              <a:gd name="connsiteX783" fmla="*/ 6894331 w 12191998"/>
              <a:gd name="connsiteY783" fmla="*/ 1751920 h 3068753"/>
              <a:gd name="connsiteX784" fmla="*/ 741716 w 12191998"/>
              <a:gd name="connsiteY784" fmla="*/ 1749830 h 3068753"/>
              <a:gd name="connsiteX785" fmla="*/ 693803 w 12191998"/>
              <a:gd name="connsiteY785" fmla="*/ 1762725 h 3068753"/>
              <a:gd name="connsiteX786" fmla="*/ 494367 w 12191998"/>
              <a:gd name="connsiteY786" fmla="*/ 1834438 h 3068753"/>
              <a:gd name="connsiteX787" fmla="*/ 359674 w 12191998"/>
              <a:gd name="connsiteY787" fmla="*/ 1894425 h 3068753"/>
              <a:gd name="connsiteX788" fmla="*/ 398324 w 12191998"/>
              <a:gd name="connsiteY788" fmla="*/ 1900684 h 3068753"/>
              <a:gd name="connsiteX789" fmla="*/ 450892 w 12191998"/>
              <a:gd name="connsiteY789" fmla="*/ 1906620 h 3068753"/>
              <a:gd name="connsiteX790" fmla="*/ 594304 w 12191998"/>
              <a:gd name="connsiteY790" fmla="*/ 1838787 h 3068753"/>
              <a:gd name="connsiteX791" fmla="*/ 787834 w 12191998"/>
              <a:gd name="connsiteY791" fmla="*/ 1765886 h 3068753"/>
              <a:gd name="connsiteX792" fmla="*/ 840194 w 12191998"/>
              <a:gd name="connsiteY792" fmla="*/ 1751863 h 3068753"/>
              <a:gd name="connsiteX793" fmla="*/ 792805 w 12191998"/>
              <a:gd name="connsiteY793" fmla="*/ 1751920 h 3068753"/>
              <a:gd name="connsiteX794" fmla="*/ 4634986 w 12191998"/>
              <a:gd name="connsiteY794" fmla="*/ 1747455 h 3068753"/>
              <a:gd name="connsiteX795" fmla="*/ 4593440 w 12191998"/>
              <a:gd name="connsiteY795" fmla="*/ 1749379 h 3068753"/>
              <a:gd name="connsiteX796" fmla="*/ 3856261 w 12191998"/>
              <a:gd name="connsiteY796" fmla="*/ 1752863 h 3068753"/>
              <a:gd name="connsiteX797" fmla="*/ 3815972 w 12191998"/>
              <a:gd name="connsiteY797" fmla="*/ 1751035 h 3068753"/>
              <a:gd name="connsiteX798" fmla="*/ 3734140 w 12191998"/>
              <a:gd name="connsiteY798" fmla="*/ 1772997 h 3068753"/>
              <a:gd name="connsiteX799" fmla="*/ 3541138 w 12191998"/>
              <a:gd name="connsiteY799" fmla="*/ 1845796 h 3068753"/>
              <a:gd name="connsiteX800" fmla="*/ 3452848 w 12191998"/>
              <a:gd name="connsiteY800" fmla="*/ 1887594 h 3068753"/>
              <a:gd name="connsiteX801" fmla="*/ 3552622 w 12191998"/>
              <a:gd name="connsiteY801" fmla="*/ 1903752 h 3068753"/>
              <a:gd name="connsiteX802" fmla="*/ 4659954 w 12191998"/>
              <a:gd name="connsiteY802" fmla="*/ 1948663 h 3068753"/>
              <a:gd name="connsiteX803" fmla="*/ 4955934 w 12191998"/>
              <a:gd name="connsiteY803" fmla="*/ 1918571 h 3068753"/>
              <a:gd name="connsiteX804" fmla="*/ 5017086 w 12191998"/>
              <a:gd name="connsiteY804" fmla="*/ 1909470 h 3068753"/>
              <a:gd name="connsiteX805" fmla="*/ 5001499 w 12191998"/>
              <a:gd name="connsiteY805" fmla="*/ 1900700 h 3068753"/>
              <a:gd name="connsiteX806" fmla="*/ 4707933 w 12191998"/>
              <a:gd name="connsiteY806" fmla="*/ 1769891 h 3068753"/>
              <a:gd name="connsiteX807" fmla="*/ 10738736 w 12191998"/>
              <a:gd name="connsiteY807" fmla="*/ 1745979 h 3068753"/>
              <a:gd name="connsiteX808" fmla="*/ 10661086 w 12191998"/>
              <a:gd name="connsiteY808" fmla="*/ 1749383 h 3068753"/>
              <a:gd name="connsiteX809" fmla="*/ 9941340 w 12191998"/>
              <a:gd name="connsiteY809" fmla="*/ 1751453 h 3068753"/>
              <a:gd name="connsiteX810" fmla="*/ 9915388 w 12191998"/>
              <a:gd name="connsiteY810" fmla="*/ 1750255 h 3068753"/>
              <a:gd name="connsiteX811" fmla="*/ 9811904 w 12191998"/>
              <a:gd name="connsiteY811" fmla="*/ 1780257 h 3068753"/>
              <a:gd name="connsiteX812" fmla="*/ 9643406 w 12191998"/>
              <a:gd name="connsiteY812" fmla="*/ 1844886 h 3068753"/>
              <a:gd name="connsiteX813" fmla="*/ 9560704 w 12191998"/>
              <a:gd name="connsiteY813" fmla="*/ 1884019 h 3068753"/>
              <a:gd name="connsiteX814" fmla="*/ 9655264 w 12191998"/>
              <a:gd name="connsiteY814" fmla="*/ 1899333 h 3068753"/>
              <a:gd name="connsiteX815" fmla="*/ 10762559 w 12191998"/>
              <a:gd name="connsiteY815" fmla="*/ 1944254 h 3068753"/>
              <a:gd name="connsiteX816" fmla="*/ 11058494 w 12191998"/>
              <a:gd name="connsiteY816" fmla="*/ 1914160 h 3068753"/>
              <a:gd name="connsiteX817" fmla="*/ 11113803 w 12191998"/>
              <a:gd name="connsiteY817" fmla="*/ 1905930 h 3068753"/>
              <a:gd name="connsiteX818" fmla="*/ 11103337 w 12191998"/>
              <a:gd name="connsiteY818" fmla="*/ 1900030 h 3068753"/>
              <a:gd name="connsiteX819" fmla="*/ 10772863 w 12191998"/>
              <a:gd name="connsiteY819" fmla="*/ 1756087 h 3068753"/>
              <a:gd name="connsiteX820" fmla="*/ 3695252 w 12191998"/>
              <a:gd name="connsiteY820" fmla="*/ 1745559 h 3068753"/>
              <a:gd name="connsiteX821" fmla="*/ 3646653 w 12191998"/>
              <a:gd name="connsiteY821" fmla="*/ 1758647 h 3068753"/>
              <a:gd name="connsiteX822" fmla="*/ 3447344 w 12191998"/>
              <a:gd name="connsiteY822" fmla="*/ 1830370 h 3068753"/>
              <a:gd name="connsiteX823" fmla="*/ 3354622 w 12191998"/>
              <a:gd name="connsiteY823" fmla="*/ 1871687 h 3068753"/>
              <a:gd name="connsiteX824" fmla="*/ 3443506 w 12191998"/>
              <a:gd name="connsiteY824" fmla="*/ 1886081 h 3068753"/>
              <a:gd name="connsiteX825" fmla="*/ 3539216 w 12191998"/>
              <a:gd name="connsiteY825" fmla="*/ 1840817 h 3068753"/>
              <a:gd name="connsiteX826" fmla="*/ 3732656 w 12191998"/>
              <a:gd name="connsiteY826" fmla="*/ 1767934 h 3068753"/>
              <a:gd name="connsiteX827" fmla="*/ 3798663 w 12191998"/>
              <a:gd name="connsiteY827" fmla="*/ 1750250 h 3068753"/>
              <a:gd name="connsiteX828" fmla="*/ 9799973 w 12191998"/>
              <a:gd name="connsiteY828" fmla="*/ 1744927 h 3068753"/>
              <a:gd name="connsiteX829" fmla="*/ 9749031 w 12191998"/>
              <a:gd name="connsiteY829" fmla="*/ 1758647 h 3068753"/>
              <a:gd name="connsiteX830" fmla="*/ 9549752 w 12191998"/>
              <a:gd name="connsiteY830" fmla="*/ 1830370 h 3068753"/>
              <a:gd name="connsiteX831" fmla="*/ 9464392 w 12191998"/>
              <a:gd name="connsiteY831" fmla="*/ 1868422 h 3068753"/>
              <a:gd name="connsiteX832" fmla="*/ 9548396 w 12191998"/>
              <a:gd name="connsiteY832" fmla="*/ 1882026 h 3068753"/>
              <a:gd name="connsiteX833" fmla="*/ 9688764 w 12191998"/>
              <a:gd name="connsiteY833" fmla="*/ 1820073 h 3068753"/>
              <a:gd name="connsiteX834" fmla="*/ 9847199 w 12191998"/>
              <a:gd name="connsiteY834" fmla="*/ 1762912 h 3068753"/>
              <a:gd name="connsiteX835" fmla="*/ 9896921 w 12191998"/>
              <a:gd name="connsiteY835" fmla="*/ 1749403 h 3068753"/>
              <a:gd name="connsiteX836" fmla="*/ 6709085 w 12191998"/>
              <a:gd name="connsiteY836" fmla="*/ 1744344 h 3068753"/>
              <a:gd name="connsiteX837" fmla="*/ 6602493 w 12191998"/>
              <a:gd name="connsiteY837" fmla="*/ 1775880 h 3068753"/>
              <a:gd name="connsiteX838" fmla="*/ 6397676 w 12191998"/>
              <a:gd name="connsiteY838" fmla="*/ 1850898 h 3068753"/>
              <a:gd name="connsiteX839" fmla="*/ 6341843 w 12191998"/>
              <a:gd name="connsiteY839" fmla="*/ 1875086 h 3068753"/>
              <a:gd name="connsiteX840" fmla="*/ 6457104 w 12191998"/>
              <a:gd name="connsiteY840" fmla="*/ 1893750 h 3068753"/>
              <a:gd name="connsiteX841" fmla="*/ 6601397 w 12191998"/>
              <a:gd name="connsiteY841" fmla="*/ 1829526 h 3068753"/>
              <a:gd name="connsiteX842" fmla="*/ 6801241 w 12191998"/>
              <a:gd name="connsiteY842" fmla="*/ 1757659 h 3068753"/>
              <a:gd name="connsiteX843" fmla="*/ 6832004 w 12191998"/>
              <a:gd name="connsiteY843" fmla="*/ 1749371 h 3068753"/>
              <a:gd name="connsiteX844" fmla="*/ 601820 w 12191998"/>
              <a:gd name="connsiteY844" fmla="*/ 1744109 h 3068753"/>
              <a:gd name="connsiteX845" fmla="*/ 494338 w 12191998"/>
              <a:gd name="connsiteY845" fmla="*/ 1775890 h 3068753"/>
              <a:gd name="connsiteX846" fmla="*/ 289444 w 12191998"/>
              <a:gd name="connsiteY846" fmla="*/ 1850916 h 3068753"/>
              <a:gd name="connsiteX847" fmla="*/ 235457 w 12191998"/>
              <a:gd name="connsiteY847" fmla="*/ 1874307 h 3068753"/>
              <a:gd name="connsiteX848" fmla="*/ 349914 w 12191998"/>
              <a:gd name="connsiteY848" fmla="*/ 1892844 h 3068753"/>
              <a:gd name="connsiteX849" fmla="*/ 492228 w 12191998"/>
              <a:gd name="connsiteY849" fmla="*/ 1829517 h 3068753"/>
              <a:gd name="connsiteX850" fmla="*/ 692079 w 12191998"/>
              <a:gd name="connsiteY850" fmla="*/ 1757657 h 3068753"/>
              <a:gd name="connsiteX851" fmla="*/ 723848 w 12191998"/>
              <a:gd name="connsiteY851" fmla="*/ 1749100 h 3068753"/>
              <a:gd name="connsiteX852" fmla="*/ 4734632 w 12191998"/>
              <a:gd name="connsiteY852" fmla="*/ 1742842 h 3068753"/>
              <a:gd name="connsiteX853" fmla="*/ 4649129 w 12191998"/>
              <a:gd name="connsiteY853" fmla="*/ 1746800 h 3068753"/>
              <a:gd name="connsiteX854" fmla="*/ 4708929 w 12191998"/>
              <a:gd name="connsiteY854" fmla="*/ 1765222 h 3068753"/>
              <a:gd name="connsiteX855" fmla="*/ 5002618 w 12191998"/>
              <a:gd name="connsiteY855" fmla="*/ 1896246 h 3068753"/>
              <a:gd name="connsiteX856" fmla="*/ 5024226 w 12191998"/>
              <a:gd name="connsiteY856" fmla="*/ 1908408 h 3068753"/>
              <a:gd name="connsiteX857" fmla="*/ 5108325 w 12191998"/>
              <a:gd name="connsiteY857" fmla="*/ 1895892 h 3068753"/>
              <a:gd name="connsiteX858" fmla="*/ 4998331 w 12191998"/>
              <a:gd name="connsiteY858" fmla="*/ 1843595 h 3068753"/>
              <a:gd name="connsiteX859" fmla="*/ 4852837 w 12191998"/>
              <a:gd name="connsiteY859" fmla="*/ 1783330 h 3068753"/>
              <a:gd name="connsiteX860" fmla="*/ 10829305 w 12191998"/>
              <a:gd name="connsiteY860" fmla="*/ 1742009 h 3068753"/>
              <a:gd name="connsiteX861" fmla="*/ 10754016 w 12191998"/>
              <a:gd name="connsiteY861" fmla="*/ 1745309 h 3068753"/>
              <a:gd name="connsiteX862" fmla="*/ 10774139 w 12191998"/>
              <a:gd name="connsiteY862" fmla="*/ 1751268 h 3068753"/>
              <a:gd name="connsiteX863" fmla="*/ 11104954 w 12191998"/>
              <a:gd name="connsiteY863" fmla="*/ 1895251 h 3068753"/>
              <a:gd name="connsiteX864" fmla="*/ 11121803 w 12191998"/>
              <a:gd name="connsiteY864" fmla="*/ 1904739 h 3068753"/>
              <a:gd name="connsiteX865" fmla="*/ 11203637 w 12191998"/>
              <a:gd name="connsiteY865" fmla="*/ 1892561 h 3068753"/>
              <a:gd name="connsiteX866" fmla="*/ 11100676 w 12191998"/>
              <a:gd name="connsiteY866" fmla="*/ 1843595 h 3068753"/>
              <a:gd name="connsiteX867" fmla="*/ 10881822 w 12191998"/>
              <a:gd name="connsiteY867" fmla="*/ 1756808 h 3068753"/>
              <a:gd name="connsiteX868" fmla="*/ 3575091 w 12191998"/>
              <a:gd name="connsiteY868" fmla="*/ 1740108 h 3068753"/>
              <a:gd name="connsiteX869" fmla="*/ 3448227 w 12191998"/>
              <a:gd name="connsiteY869" fmla="*/ 1777644 h 3068753"/>
              <a:gd name="connsiteX870" fmla="*/ 3243503 w 12191998"/>
              <a:gd name="connsiteY870" fmla="*/ 1852650 h 3068753"/>
              <a:gd name="connsiteX871" fmla="*/ 3241753 w 12191998"/>
              <a:gd name="connsiteY871" fmla="*/ 1853409 h 3068753"/>
              <a:gd name="connsiteX872" fmla="*/ 3341455 w 12191998"/>
              <a:gd name="connsiteY872" fmla="*/ 1869555 h 3068753"/>
              <a:gd name="connsiteX873" fmla="*/ 3343268 w 12191998"/>
              <a:gd name="connsiteY873" fmla="*/ 1868692 h 3068753"/>
              <a:gd name="connsiteX874" fmla="*/ 3645001 w 12191998"/>
              <a:gd name="connsiteY874" fmla="*/ 1753612 h 3068753"/>
              <a:gd name="connsiteX875" fmla="*/ 3676665 w 12191998"/>
              <a:gd name="connsiteY875" fmla="*/ 1744716 h 3068753"/>
              <a:gd name="connsiteX876" fmla="*/ 9680004 w 12191998"/>
              <a:gd name="connsiteY876" fmla="*/ 1739389 h 3068753"/>
              <a:gd name="connsiteX877" fmla="*/ 9550644 w 12191998"/>
              <a:gd name="connsiteY877" fmla="*/ 1777644 h 3068753"/>
              <a:gd name="connsiteX878" fmla="*/ 9352289 w 12191998"/>
              <a:gd name="connsiteY878" fmla="*/ 1850267 h 3068753"/>
              <a:gd name="connsiteX879" fmla="*/ 9451589 w 12191998"/>
              <a:gd name="connsiteY879" fmla="*/ 1866348 h 3068753"/>
              <a:gd name="connsiteX880" fmla="*/ 9598325 w 12191998"/>
              <a:gd name="connsiteY880" fmla="*/ 1805670 h 3068753"/>
              <a:gd name="connsiteX881" fmla="*/ 9779584 w 12191998"/>
              <a:gd name="connsiteY881" fmla="*/ 1743986 h 3068753"/>
              <a:gd name="connsiteX882" fmla="*/ 6563147 w 12191998"/>
              <a:gd name="connsiteY882" fmla="*/ 1738375 h 3068753"/>
              <a:gd name="connsiteX883" fmla="*/ 6399569 w 12191998"/>
              <a:gd name="connsiteY883" fmla="*/ 1786060 h 3068753"/>
              <a:gd name="connsiteX884" fmla="*/ 6204926 w 12191998"/>
              <a:gd name="connsiteY884" fmla="*/ 1852916 h 3068753"/>
              <a:gd name="connsiteX885" fmla="*/ 6330333 w 12191998"/>
              <a:gd name="connsiteY885" fmla="*/ 1873223 h 3068753"/>
              <a:gd name="connsiteX886" fmla="*/ 6395217 w 12191998"/>
              <a:gd name="connsiteY886" fmla="*/ 1845163 h 3068753"/>
              <a:gd name="connsiteX887" fmla="*/ 6600484 w 12191998"/>
              <a:gd name="connsiteY887" fmla="*/ 1770145 h 3068753"/>
              <a:gd name="connsiteX888" fmla="*/ 6690496 w 12191998"/>
              <a:gd name="connsiteY888" fmla="*/ 1743583 h 3068753"/>
              <a:gd name="connsiteX889" fmla="*/ 455366 w 12191998"/>
              <a:gd name="connsiteY889" fmla="*/ 1738119 h 3068753"/>
              <a:gd name="connsiteX890" fmla="*/ 290705 w 12191998"/>
              <a:gd name="connsiteY890" fmla="*/ 1786063 h 3068753"/>
              <a:gd name="connsiteX891" fmla="*/ 98214 w 12191998"/>
              <a:gd name="connsiteY891" fmla="*/ 1852080 h 3068753"/>
              <a:gd name="connsiteX892" fmla="*/ 223882 w 12191998"/>
              <a:gd name="connsiteY892" fmla="*/ 1872433 h 3068753"/>
              <a:gd name="connsiteX893" fmla="*/ 286905 w 12191998"/>
              <a:gd name="connsiteY893" fmla="*/ 1845180 h 3068753"/>
              <a:gd name="connsiteX894" fmla="*/ 492177 w 12191998"/>
              <a:gd name="connsiteY894" fmla="*/ 1770162 h 3068753"/>
              <a:gd name="connsiteX895" fmla="*/ 583066 w 12191998"/>
              <a:gd name="connsiteY895" fmla="*/ 1743342 h 3068753"/>
              <a:gd name="connsiteX896" fmla="*/ 4848758 w 12191998"/>
              <a:gd name="connsiteY896" fmla="*/ 1737558 h 3068753"/>
              <a:gd name="connsiteX897" fmla="*/ 4750746 w 12191998"/>
              <a:gd name="connsiteY897" fmla="*/ 1742096 h 3068753"/>
              <a:gd name="connsiteX898" fmla="*/ 4854711 w 12191998"/>
              <a:gd name="connsiteY898" fmla="*/ 1777580 h 3068753"/>
              <a:gd name="connsiteX899" fmla="*/ 5000602 w 12191998"/>
              <a:gd name="connsiteY899" fmla="*/ 1837879 h 3068753"/>
              <a:gd name="connsiteX900" fmla="*/ 5119295 w 12191998"/>
              <a:gd name="connsiteY900" fmla="*/ 1894259 h 3068753"/>
              <a:gd name="connsiteX901" fmla="*/ 5220002 w 12191998"/>
              <a:gd name="connsiteY901" fmla="*/ 1879272 h 3068753"/>
              <a:gd name="connsiteX902" fmla="*/ 5142858 w 12191998"/>
              <a:gd name="connsiteY902" fmla="*/ 1844799 h 3068753"/>
              <a:gd name="connsiteX903" fmla="*/ 4852491 w 12191998"/>
              <a:gd name="connsiteY903" fmla="*/ 1738610 h 3068753"/>
              <a:gd name="connsiteX904" fmla="*/ 10948653 w 12191998"/>
              <a:gd name="connsiteY904" fmla="*/ 1736778 h 3068753"/>
              <a:gd name="connsiteX905" fmla="*/ 10848544 w 12191998"/>
              <a:gd name="connsiteY905" fmla="*/ 1741166 h 3068753"/>
              <a:gd name="connsiteX906" fmla="*/ 10883740 w 12191998"/>
              <a:gd name="connsiteY906" fmla="*/ 1751050 h 3068753"/>
              <a:gd name="connsiteX907" fmla="*/ 11103088 w 12191998"/>
              <a:gd name="connsiteY907" fmla="*/ 1837879 h 3068753"/>
              <a:gd name="connsiteX908" fmla="*/ 11214667 w 12191998"/>
              <a:gd name="connsiteY908" fmla="*/ 1890920 h 3068753"/>
              <a:gd name="connsiteX909" fmla="*/ 11315238 w 12191998"/>
              <a:gd name="connsiteY909" fmla="*/ 1875954 h 3068753"/>
              <a:gd name="connsiteX910" fmla="*/ 11245521 w 12191998"/>
              <a:gd name="connsiteY910" fmla="*/ 1844799 h 3068753"/>
              <a:gd name="connsiteX911" fmla="*/ 10955157 w 12191998"/>
              <a:gd name="connsiteY911" fmla="*/ 1738610 h 3068753"/>
              <a:gd name="connsiteX912" fmla="*/ 7757742 w 12191998"/>
              <a:gd name="connsiteY912" fmla="*/ 1736482 h 3068753"/>
              <a:gd name="connsiteX913" fmla="*/ 7353819 w 12191998"/>
              <a:gd name="connsiteY913" fmla="*/ 1751371 h 3068753"/>
              <a:gd name="connsiteX914" fmla="*/ 6964368 w 12191998"/>
              <a:gd name="connsiteY914" fmla="*/ 1751836 h 3068753"/>
              <a:gd name="connsiteX915" fmla="*/ 6889218 w 12191998"/>
              <a:gd name="connsiteY915" fmla="*/ 1771998 h 3068753"/>
              <a:gd name="connsiteX916" fmla="*/ 6696179 w 12191998"/>
              <a:gd name="connsiteY916" fmla="*/ 1844793 h 3068753"/>
              <a:gd name="connsiteX917" fmla="*/ 6563048 w 12191998"/>
              <a:gd name="connsiteY917" fmla="*/ 1907809 h 3068753"/>
              <a:gd name="connsiteX918" fmla="*/ 6795856 w 12191998"/>
              <a:gd name="connsiteY918" fmla="*/ 1934086 h 3068753"/>
              <a:gd name="connsiteX919" fmla="*/ 7607083 w 12191998"/>
              <a:gd name="connsiteY919" fmla="*/ 1945649 h 3068753"/>
              <a:gd name="connsiteX920" fmla="*/ 7903135 w 12191998"/>
              <a:gd name="connsiteY920" fmla="*/ 1915535 h 3068753"/>
              <a:gd name="connsiteX921" fmla="*/ 8121507 w 12191998"/>
              <a:gd name="connsiteY921" fmla="*/ 1883059 h 3068753"/>
              <a:gd name="connsiteX922" fmla="*/ 8010554 w 12191998"/>
              <a:gd name="connsiteY922" fmla="*/ 1828684 h 3068753"/>
              <a:gd name="connsiteX923" fmla="*/ 7862891 w 12191998"/>
              <a:gd name="connsiteY923" fmla="*/ 1768949 h 3068753"/>
              <a:gd name="connsiteX924" fmla="*/ 1657906 w 12191998"/>
              <a:gd name="connsiteY924" fmla="*/ 1736420 h 3068753"/>
              <a:gd name="connsiteX925" fmla="*/ 1252293 w 12191998"/>
              <a:gd name="connsiteY925" fmla="*/ 1751372 h 3068753"/>
              <a:gd name="connsiteX926" fmla="*/ 864590 w 12191998"/>
              <a:gd name="connsiteY926" fmla="*/ 1751834 h 3068753"/>
              <a:gd name="connsiteX927" fmla="*/ 789550 w 12191998"/>
              <a:gd name="connsiteY927" fmla="*/ 1771967 h 3068753"/>
              <a:gd name="connsiteX928" fmla="*/ 596515 w 12191998"/>
              <a:gd name="connsiteY928" fmla="*/ 1844759 h 3068753"/>
              <a:gd name="connsiteX929" fmla="*/ 462941 w 12191998"/>
              <a:gd name="connsiteY929" fmla="*/ 1907980 h 3068753"/>
              <a:gd name="connsiteX930" fmla="*/ 694147 w 12191998"/>
              <a:gd name="connsiteY930" fmla="*/ 1934086 h 3068753"/>
              <a:gd name="connsiteX931" fmla="*/ 1505556 w 12191998"/>
              <a:gd name="connsiteY931" fmla="*/ 1945649 h 3068753"/>
              <a:gd name="connsiteX932" fmla="*/ 1801608 w 12191998"/>
              <a:gd name="connsiteY932" fmla="*/ 1915535 h 3068753"/>
              <a:gd name="connsiteX933" fmla="*/ 2021402 w 12191998"/>
              <a:gd name="connsiteY933" fmla="*/ 1882847 h 3068753"/>
              <a:gd name="connsiteX934" fmla="*/ 1910824 w 12191998"/>
              <a:gd name="connsiteY934" fmla="*/ 1828656 h 3068753"/>
              <a:gd name="connsiteX935" fmla="*/ 1763143 w 12191998"/>
              <a:gd name="connsiteY935" fmla="*/ 1768914 h 3068753"/>
              <a:gd name="connsiteX936" fmla="*/ 1737485 w 12191998"/>
              <a:gd name="connsiteY936" fmla="*/ 1733078 h 3068753"/>
              <a:gd name="connsiteX937" fmla="*/ 1723276 w 12191998"/>
              <a:gd name="connsiteY937" fmla="*/ 1734011 h 3068753"/>
              <a:gd name="connsiteX938" fmla="*/ 1675637 w 12191998"/>
              <a:gd name="connsiteY938" fmla="*/ 1735767 h 3068753"/>
              <a:gd name="connsiteX939" fmla="*/ 1764749 w 12191998"/>
              <a:gd name="connsiteY939" fmla="*/ 1763177 h 3068753"/>
              <a:gd name="connsiteX940" fmla="*/ 1912879 w 12191998"/>
              <a:gd name="connsiteY940" fmla="*/ 1822938 h 3068753"/>
              <a:gd name="connsiteX941" fmla="*/ 2032084 w 12191998"/>
              <a:gd name="connsiteY941" fmla="*/ 1881259 h 3068753"/>
              <a:gd name="connsiteX942" fmla="*/ 2095964 w 12191998"/>
              <a:gd name="connsiteY942" fmla="*/ 1871759 h 3068753"/>
              <a:gd name="connsiteX943" fmla="*/ 2045195 w 12191998"/>
              <a:gd name="connsiteY943" fmla="*/ 1847620 h 3068753"/>
              <a:gd name="connsiteX944" fmla="*/ 1752484 w 12191998"/>
              <a:gd name="connsiteY944" fmla="*/ 1736995 h 3068753"/>
              <a:gd name="connsiteX945" fmla="*/ 7845246 w 12191998"/>
              <a:gd name="connsiteY945" fmla="*/ 1732669 h 3068753"/>
              <a:gd name="connsiteX946" fmla="*/ 7824802 w 12191998"/>
              <a:gd name="connsiteY946" fmla="*/ 1734010 h 3068753"/>
              <a:gd name="connsiteX947" fmla="*/ 7775396 w 12191998"/>
              <a:gd name="connsiteY947" fmla="*/ 1735832 h 3068753"/>
              <a:gd name="connsiteX948" fmla="*/ 7864392 w 12191998"/>
              <a:gd name="connsiteY948" fmla="*/ 1763207 h 3068753"/>
              <a:gd name="connsiteX949" fmla="*/ 8012546 w 12191998"/>
              <a:gd name="connsiteY949" fmla="*/ 1822973 h 3068753"/>
              <a:gd name="connsiteX950" fmla="*/ 8132137 w 12191998"/>
              <a:gd name="connsiteY950" fmla="*/ 1881478 h 3068753"/>
              <a:gd name="connsiteX951" fmla="*/ 8199134 w 12191998"/>
              <a:gd name="connsiteY951" fmla="*/ 1871514 h 3068753"/>
              <a:gd name="connsiteX952" fmla="*/ 8203171 w 12191998"/>
              <a:gd name="connsiteY952" fmla="*/ 1870788 h 3068753"/>
              <a:gd name="connsiteX953" fmla="*/ 8154439 w 12191998"/>
              <a:gd name="connsiteY953" fmla="*/ 1847614 h 3068753"/>
              <a:gd name="connsiteX954" fmla="*/ 7861762 w 12191998"/>
              <a:gd name="connsiteY954" fmla="*/ 1736983 h 3068753"/>
              <a:gd name="connsiteX955" fmla="*/ 4972484 w 12191998"/>
              <a:gd name="connsiteY955" fmla="*/ 1731830 h 3068753"/>
              <a:gd name="connsiteX956" fmla="*/ 4865336 w 12191998"/>
              <a:gd name="connsiteY956" fmla="*/ 1736791 h 3068753"/>
              <a:gd name="connsiteX957" fmla="*/ 4999539 w 12191998"/>
              <a:gd name="connsiteY957" fmla="*/ 1782487 h 3068753"/>
              <a:gd name="connsiteX958" fmla="*/ 5144556 w 12191998"/>
              <a:gd name="connsiteY958" fmla="*/ 1839168 h 3068753"/>
              <a:gd name="connsiteX959" fmla="*/ 5230653 w 12191998"/>
              <a:gd name="connsiteY959" fmla="*/ 1877686 h 3068753"/>
              <a:gd name="connsiteX960" fmla="*/ 5251864 w 12191998"/>
              <a:gd name="connsiteY960" fmla="*/ 1874529 h 3068753"/>
              <a:gd name="connsiteX961" fmla="*/ 5354460 w 12191998"/>
              <a:gd name="connsiteY961" fmla="*/ 1856049 h 3068753"/>
              <a:gd name="connsiteX962" fmla="*/ 5150065 w 12191998"/>
              <a:gd name="connsiteY962" fmla="*/ 1783633 h 3068753"/>
              <a:gd name="connsiteX963" fmla="*/ 3433058 w 12191998"/>
              <a:gd name="connsiteY963" fmla="*/ 1731313 h 3068753"/>
              <a:gd name="connsiteX964" fmla="*/ 3245546 w 12191998"/>
              <a:gd name="connsiteY964" fmla="*/ 1786003 h 3068753"/>
              <a:gd name="connsiteX965" fmla="*/ 3111443 w 12191998"/>
              <a:gd name="connsiteY965" fmla="*/ 1832093 h 3068753"/>
              <a:gd name="connsiteX966" fmla="*/ 3135128 w 12191998"/>
              <a:gd name="connsiteY966" fmla="*/ 1836700 h 3068753"/>
              <a:gd name="connsiteX967" fmla="*/ 3135209 w 12191998"/>
              <a:gd name="connsiteY967" fmla="*/ 1836155 h 3068753"/>
              <a:gd name="connsiteX968" fmla="*/ 3231280 w 12191998"/>
              <a:gd name="connsiteY968" fmla="*/ 1851713 h 3068753"/>
              <a:gd name="connsiteX969" fmla="*/ 3344397 w 12191998"/>
              <a:gd name="connsiteY969" fmla="*/ 1807461 h 3068753"/>
              <a:gd name="connsiteX970" fmla="*/ 3496800 w 12191998"/>
              <a:gd name="connsiteY970" fmla="*/ 1755691 h 3068753"/>
              <a:gd name="connsiteX971" fmla="*/ 3554513 w 12191998"/>
              <a:gd name="connsiteY971" fmla="*/ 1739175 h 3068753"/>
              <a:gd name="connsiteX972" fmla="*/ 3494818 w 12191998"/>
              <a:gd name="connsiteY972" fmla="*/ 1736467 h 3068753"/>
              <a:gd name="connsiteX973" fmla="*/ 9541321 w 12191998"/>
              <a:gd name="connsiteY973" fmla="*/ 1731244 h 3068753"/>
              <a:gd name="connsiteX974" fmla="*/ 9347822 w 12191998"/>
              <a:gd name="connsiteY974" fmla="*/ 1786003 h 3068753"/>
              <a:gd name="connsiteX975" fmla="*/ 9212789 w 12191998"/>
              <a:gd name="connsiteY975" fmla="*/ 1832372 h 3068753"/>
              <a:gd name="connsiteX976" fmla="*/ 9236973 w 12191998"/>
              <a:gd name="connsiteY976" fmla="*/ 1837075 h 3068753"/>
              <a:gd name="connsiteX977" fmla="*/ 9237873 w 12191998"/>
              <a:gd name="connsiteY977" fmla="*/ 1831737 h 3068753"/>
              <a:gd name="connsiteX978" fmla="*/ 9341652 w 12191998"/>
              <a:gd name="connsiteY978" fmla="*/ 1848544 h 3068753"/>
              <a:gd name="connsiteX979" fmla="*/ 9446750 w 12191998"/>
              <a:gd name="connsiteY979" fmla="*/ 1807461 h 3068753"/>
              <a:gd name="connsiteX980" fmla="*/ 9658407 w 12191998"/>
              <a:gd name="connsiteY980" fmla="*/ 1738392 h 3068753"/>
              <a:gd name="connsiteX981" fmla="*/ 9588232 w 12191998"/>
              <a:gd name="connsiteY981" fmla="*/ 1735153 h 3068753"/>
              <a:gd name="connsiteX982" fmla="*/ 11070649 w 12191998"/>
              <a:gd name="connsiteY982" fmla="*/ 1730586 h 3068753"/>
              <a:gd name="connsiteX983" fmla="*/ 11031810 w 12191998"/>
              <a:gd name="connsiteY983" fmla="*/ 1733134 h 3068753"/>
              <a:gd name="connsiteX984" fmla="*/ 10965679 w 12191998"/>
              <a:gd name="connsiteY984" fmla="*/ 1736032 h 3068753"/>
              <a:gd name="connsiteX985" fmla="*/ 11102023 w 12191998"/>
              <a:gd name="connsiteY985" fmla="*/ 1782487 h 3068753"/>
              <a:gd name="connsiteX986" fmla="*/ 11246934 w 12191998"/>
              <a:gd name="connsiteY986" fmla="*/ 1839168 h 3068753"/>
              <a:gd name="connsiteX987" fmla="*/ 11325647 w 12191998"/>
              <a:gd name="connsiteY987" fmla="*/ 1874405 h 3068753"/>
              <a:gd name="connsiteX988" fmla="*/ 11354443 w 12191998"/>
              <a:gd name="connsiteY988" fmla="*/ 1870120 h 3068753"/>
              <a:gd name="connsiteX989" fmla="*/ 11448764 w 12191998"/>
              <a:gd name="connsiteY989" fmla="*/ 1853132 h 3068753"/>
              <a:gd name="connsiteX990" fmla="*/ 11252516 w 12191998"/>
              <a:gd name="connsiteY990" fmla="*/ 1783633 h 3068753"/>
              <a:gd name="connsiteX991" fmla="*/ 6385343 w 12191998"/>
              <a:gd name="connsiteY991" fmla="*/ 1728689 h 3068753"/>
              <a:gd name="connsiteX992" fmla="*/ 6186586 w 12191998"/>
              <a:gd name="connsiteY992" fmla="*/ 1779762 h 3068753"/>
              <a:gd name="connsiteX993" fmla="*/ 6031293 w 12191998"/>
              <a:gd name="connsiteY993" fmla="*/ 1824053 h 3068753"/>
              <a:gd name="connsiteX994" fmla="*/ 6082376 w 12191998"/>
              <a:gd name="connsiteY994" fmla="*/ 1833977 h 3068753"/>
              <a:gd name="connsiteX995" fmla="*/ 6081418 w 12191998"/>
              <a:gd name="connsiteY995" fmla="*/ 1838865 h 3068753"/>
              <a:gd name="connsiteX996" fmla="*/ 6081593 w 12191998"/>
              <a:gd name="connsiteY996" fmla="*/ 1838893 h 3068753"/>
              <a:gd name="connsiteX997" fmla="*/ 6081418 w 12191998"/>
              <a:gd name="connsiteY997" fmla="*/ 1839775 h 3068753"/>
              <a:gd name="connsiteX998" fmla="*/ 6018856 w 12191998"/>
              <a:gd name="connsiteY998" fmla="*/ 1827600 h 3068753"/>
              <a:gd name="connsiteX999" fmla="*/ 5835579 w 12191998"/>
              <a:gd name="connsiteY999" fmla="*/ 1879872 h 3068753"/>
              <a:gd name="connsiteX1000" fmla="*/ 5789150 w 12191998"/>
              <a:gd name="connsiteY1000" fmla="*/ 1893228 h 3068753"/>
              <a:gd name="connsiteX1001" fmla="*/ 5957860 w 12191998"/>
              <a:gd name="connsiteY1001" fmla="*/ 1941570 h 3068753"/>
              <a:gd name="connsiteX1002" fmla="*/ 6182633 w 12191998"/>
              <a:gd name="connsiteY1002" fmla="*/ 1855328 h 3068753"/>
              <a:gd name="connsiteX1003" fmla="*/ 6081593 w 12191998"/>
              <a:gd name="connsiteY1003" fmla="*/ 1838893 h 3068753"/>
              <a:gd name="connsiteX1004" fmla="*/ 6082548 w 12191998"/>
              <a:gd name="connsiteY1004" fmla="*/ 1834011 h 3068753"/>
              <a:gd name="connsiteX1005" fmla="*/ 6082376 w 12191998"/>
              <a:gd name="connsiteY1005" fmla="*/ 1833977 h 3068753"/>
              <a:gd name="connsiteX1006" fmla="*/ 6082548 w 12191998"/>
              <a:gd name="connsiteY1006" fmla="*/ 1833101 h 3068753"/>
              <a:gd name="connsiteX1007" fmla="*/ 6194307 w 12191998"/>
              <a:gd name="connsiteY1007" fmla="*/ 1851197 h 3068753"/>
              <a:gd name="connsiteX1008" fmla="*/ 6398110 w 12191998"/>
              <a:gd name="connsiteY1008" fmla="*/ 1781285 h 3068753"/>
              <a:gd name="connsiteX1009" fmla="*/ 6547695 w 12191998"/>
              <a:gd name="connsiteY1009" fmla="*/ 1737743 h 3068753"/>
              <a:gd name="connsiteX1010" fmla="*/ 6442055 w 12191998"/>
              <a:gd name="connsiteY1010" fmla="*/ 1733423 h 3068753"/>
              <a:gd name="connsiteX1011" fmla="*/ 1857366 w 12191998"/>
              <a:gd name="connsiteY1011" fmla="*/ 1725211 h 3068753"/>
              <a:gd name="connsiteX1012" fmla="*/ 1755884 w 12191998"/>
              <a:gd name="connsiteY1012" fmla="*/ 1731871 h 3068753"/>
              <a:gd name="connsiteX1013" fmla="*/ 1901802 w 12191998"/>
              <a:gd name="connsiteY1013" fmla="*/ 1781654 h 3068753"/>
              <a:gd name="connsiteX1014" fmla="*/ 2047643 w 12191998"/>
              <a:gd name="connsiteY1014" fmla="*/ 1841938 h 3068753"/>
              <a:gd name="connsiteX1015" fmla="*/ 2106508 w 12191998"/>
              <a:gd name="connsiteY1015" fmla="*/ 1869912 h 3068753"/>
              <a:gd name="connsiteX1016" fmla="*/ 2208173 w 12191998"/>
              <a:gd name="connsiteY1016" fmla="*/ 1851614 h 3068753"/>
              <a:gd name="connsiteX1017" fmla="*/ 2188943 w 12191998"/>
              <a:gd name="connsiteY1017" fmla="*/ 1843021 h 3068753"/>
              <a:gd name="connsiteX1018" fmla="*/ 1898583 w 12191998"/>
              <a:gd name="connsiteY1018" fmla="*/ 1736822 h 3068753"/>
              <a:gd name="connsiteX1019" fmla="*/ 7964335 w 12191998"/>
              <a:gd name="connsiteY1019" fmla="*/ 1724854 h 3068753"/>
              <a:gd name="connsiteX1020" fmla="*/ 7863789 w 12191998"/>
              <a:gd name="connsiteY1020" fmla="*/ 1731452 h 3068753"/>
              <a:gd name="connsiteX1021" fmla="*/ 8010938 w 12191998"/>
              <a:gd name="connsiteY1021" fmla="*/ 1781663 h 3068753"/>
              <a:gd name="connsiteX1022" fmla="*/ 8156798 w 12191998"/>
              <a:gd name="connsiteY1022" fmla="*/ 1841953 h 3068753"/>
              <a:gd name="connsiteX1023" fmla="*/ 8213550 w 12191998"/>
              <a:gd name="connsiteY1023" fmla="*/ 1868920 h 3068753"/>
              <a:gd name="connsiteX1024" fmla="*/ 8314501 w 12191998"/>
              <a:gd name="connsiteY1024" fmla="*/ 1850750 h 3068753"/>
              <a:gd name="connsiteX1025" fmla="*/ 8297153 w 12191998"/>
              <a:gd name="connsiteY1025" fmla="*/ 1842999 h 3068753"/>
              <a:gd name="connsiteX1026" fmla="*/ 8006729 w 12191998"/>
              <a:gd name="connsiteY1026" fmla="*/ 1736796 h 3068753"/>
              <a:gd name="connsiteX1027" fmla="*/ 5140968 w 12191998"/>
              <a:gd name="connsiteY1027" fmla="*/ 1720364 h 3068753"/>
              <a:gd name="connsiteX1028" fmla="*/ 4986984 w 12191998"/>
              <a:gd name="connsiteY1028" fmla="*/ 1730866 h 3068753"/>
              <a:gd name="connsiteX1029" fmla="*/ 5150914 w 12191998"/>
              <a:gd name="connsiteY1029" fmla="*/ 1778495 h 3068753"/>
              <a:gd name="connsiteX1030" fmla="*/ 5364948 w 12191998"/>
              <a:gd name="connsiteY1030" fmla="*/ 1854160 h 3068753"/>
              <a:gd name="connsiteX1031" fmla="*/ 5528688 w 12191998"/>
              <a:gd name="connsiteY1031" fmla="*/ 1824665 h 3068753"/>
              <a:gd name="connsiteX1032" fmla="*/ 5442912 w 12191998"/>
              <a:gd name="connsiteY1032" fmla="*/ 1799875 h 3068753"/>
              <a:gd name="connsiteX1033" fmla="*/ 5149573 w 12191998"/>
              <a:gd name="connsiteY1033" fmla="*/ 1722240 h 3068753"/>
              <a:gd name="connsiteX1034" fmla="*/ 11236678 w 12191998"/>
              <a:gd name="connsiteY1034" fmla="*/ 1719693 h 3068753"/>
              <a:gd name="connsiteX1035" fmla="*/ 11085248 w 12191998"/>
              <a:gd name="connsiteY1035" fmla="*/ 1729628 h 3068753"/>
              <a:gd name="connsiteX1036" fmla="*/ 11253364 w 12191998"/>
              <a:gd name="connsiteY1036" fmla="*/ 1778495 h 3068753"/>
              <a:gd name="connsiteX1037" fmla="*/ 11459170 w 12191998"/>
              <a:gd name="connsiteY1037" fmla="*/ 1851258 h 3068753"/>
              <a:gd name="connsiteX1038" fmla="*/ 11621235 w 12191998"/>
              <a:gd name="connsiteY1038" fmla="*/ 1822068 h 3068753"/>
              <a:gd name="connsiteX1039" fmla="*/ 11544443 w 12191998"/>
              <a:gd name="connsiteY1039" fmla="*/ 1799875 h 3068753"/>
              <a:gd name="connsiteX1040" fmla="*/ 11324694 w 12191998"/>
              <a:gd name="connsiteY1040" fmla="*/ 1740687 h 3068753"/>
              <a:gd name="connsiteX1041" fmla="*/ 3274134 w 12191998"/>
              <a:gd name="connsiteY1041" fmla="*/ 1718051 h 3068753"/>
              <a:gd name="connsiteX1042" fmla="*/ 3245546 w 12191998"/>
              <a:gd name="connsiteY1042" fmla="*/ 1724288 h 3068753"/>
              <a:gd name="connsiteX1043" fmla="*/ 3033486 w 12191998"/>
              <a:gd name="connsiteY1043" fmla="*/ 1778799 h 3068753"/>
              <a:gd name="connsiteX1044" fmla="*/ 2954000 w 12191998"/>
              <a:gd name="connsiteY1044" fmla="*/ 1801467 h 3068753"/>
              <a:gd name="connsiteX1045" fmla="*/ 3102783 w 12191998"/>
              <a:gd name="connsiteY1045" fmla="*/ 1830408 h 3068753"/>
              <a:gd name="connsiteX1046" fmla="*/ 3347366 w 12191998"/>
              <a:gd name="connsiteY1046" fmla="*/ 1749662 h 3068753"/>
              <a:gd name="connsiteX1047" fmla="*/ 3423948 w 12191998"/>
              <a:gd name="connsiteY1047" fmla="*/ 1730553 h 3068753"/>
              <a:gd name="connsiteX1048" fmla="*/ 9381034 w 12191998"/>
              <a:gd name="connsiteY1048" fmla="*/ 1717888 h 3068753"/>
              <a:gd name="connsiteX1049" fmla="*/ 9135011 w 12191998"/>
              <a:gd name="connsiteY1049" fmla="*/ 1778799 h 3068753"/>
              <a:gd name="connsiteX1050" fmla="*/ 9054844 w 12191998"/>
              <a:gd name="connsiteY1050" fmla="*/ 1801661 h 3068753"/>
              <a:gd name="connsiteX1051" fmla="*/ 9202760 w 12191998"/>
              <a:gd name="connsiteY1051" fmla="*/ 1830422 h 3068753"/>
              <a:gd name="connsiteX1052" fmla="*/ 9346361 w 12191998"/>
              <a:gd name="connsiteY1052" fmla="*/ 1781199 h 3068753"/>
              <a:gd name="connsiteX1053" fmla="*/ 9521684 w 12191998"/>
              <a:gd name="connsiteY1053" fmla="*/ 1729607 h 3068753"/>
              <a:gd name="connsiteX1054" fmla="*/ 1969274 w 12191998"/>
              <a:gd name="connsiteY1054" fmla="*/ 1717868 h 3068753"/>
              <a:gd name="connsiteX1055" fmla="*/ 1874666 w 12191998"/>
              <a:gd name="connsiteY1055" fmla="*/ 1724076 h 3068753"/>
              <a:gd name="connsiteX1056" fmla="*/ 1899679 w 12191998"/>
              <a:gd name="connsiteY1056" fmla="*/ 1731118 h 3068753"/>
              <a:gd name="connsiteX1057" fmla="*/ 2190384 w 12191998"/>
              <a:gd name="connsiteY1057" fmla="*/ 1837413 h 3068753"/>
              <a:gd name="connsiteX1058" fmla="*/ 2218124 w 12191998"/>
              <a:gd name="connsiteY1058" fmla="*/ 1849823 h 3068753"/>
              <a:gd name="connsiteX1059" fmla="*/ 2326585 w 12191998"/>
              <a:gd name="connsiteY1059" fmla="*/ 1830302 h 3068753"/>
              <a:gd name="connsiteX1060" fmla="*/ 2194999 w 12191998"/>
              <a:gd name="connsiteY1060" fmla="*/ 1783709 h 3068753"/>
              <a:gd name="connsiteX1061" fmla="*/ 8077114 w 12191998"/>
              <a:gd name="connsiteY1061" fmla="*/ 1717454 h 3068753"/>
              <a:gd name="connsiteX1062" fmla="*/ 7981736 w 12191998"/>
              <a:gd name="connsiteY1062" fmla="*/ 1723712 h 3068753"/>
              <a:gd name="connsiteX1063" fmla="*/ 8007987 w 12191998"/>
              <a:gd name="connsiteY1063" fmla="*/ 1731103 h 3068753"/>
              <a:gd name="connsiteX1064" fmla="*/ 8298672 w 12191998"/>
              <a:gd name="connsiteY1064" fmla="*/ 1837406 h 3068753"/>
              <a:gd name="connsiteX1065" fmla="*/ 8324482 w 12191998"/>
              <a:gd name="connsiteY1065" fmla="*/ 1848953 h 3068753"/>
              <a:gd name="connsiteX1066" fmla="*/ 8433250 w 12191998"/>
              <a:gd name="connsiteY1066" fmla="*/ 1829377 h 3068753"/>
              <a:gd name="connsiteX1067" fmla="*/ 8304284 w 12191998"/>
              <a:gd name="connsiteY1067" fmla="*/ 1783710 h 3068753"/>
              <a:gd name="connsiteX1068" fmla="*/ 6156009 w 12191998"/>
              <a:gd name="connsiteY1068" fmla="*/ 1709545 h 3068753"/>
              <a:gd name="connsiteX1069" fmla="*/ 5837702 w 12191998"/>
              <a:gd name="connsiteY1069" fmla="*/ 1771287 h 3068753"/>
              <a:gd name="connsiteX1070" fmla="*/ 5798858 w 12191998"/>
              <a:gd name="connsiteY1070" fmla="*/ 1778895 h 3068753"/>
              <a:gd name="connsiteX1071" fmla="*/ 6019380 w 12191998"/>
              <a:gd name="connsiteY1071" fmla="*/ 1821738 h 3068753"/>
              <a:gd name="connsiteX1072" fmla="*/ 6186586 w 12191998"/>
              <a:gd name="connsiteY1072" fmla="*/ 1774050 h 3068753"/>
              <a:gd name="connsiteX1073" fmla="*/ 6368828 w 12191998"/>
              <a:gd name="connsiteY1073" fmla="*/ 1727310 h 3068753"/>
              <a:gd name="connsiteX1074" fmla="*/ 8230237 w 12191998"/>
              <a:gd name="connsiteY1074" fmla="*/ 1707405 h 3068753"/>
              <a:gd name="connsiteX1075" fmla="*/ 8091469 w 12191998"/>
              <a:gd name="connsiteY1075" fmla="*/ 1716512 h 3068753"/>
              <a:gd name="connsiteX1076" fmla="*/ 8305167 w 12191998"/>
              <a:gd name="connsiteY1076" fmla="*/ 1778594 h 3068753"/>
              <a:gd name="connsiteX1077" fmla="*/ 8443591 w 12191998"/>
              <a:gd name="connsiteY1077" fmla="*/ 1827515 h 3068753"/>
              <a:gd name="connsiteX1078" fmla="*/ 8493331 w 12191998"/>
              <a:gd name="connsiteY1078" fmla="*/ 1818563 h 3068753"/>
              <a:gd name="connsiteX1079" fmla="*/ 8590834 w 12191998"/>
              <a:gd name="connsiteY1079" fmla="*/ 1799473 h 3068753"/>
              <a:gd name="connsiteX1080" fmla="*/ 8302941 w 12191998"/>
              <a:gd name="connsiteY1080" fmla="*/ 1723259 h 3068753"/>
              <a:gd name="connsiteX1081" fmla="*/ 2130064 w 12191998"/>
              <a:gd name="connsiteY1081" fmla="*/ 1707317 h 3068753"/>
              <a:gd name="connsiteX1082" fmla="*/ 1983765 w 12191998"/>
              <a:gd name="connsiteY1082" fmla="*/ 1716917 h 3068753"/>
              <a:gd name="connsiteX1083" fmla="*/ 2196002 w 12191998"/>
              <a:gd name="connsiteY1083" fmla="*/ 1778582 h 3068753"/>
              <a:gd name="connsiteX1084" fmla="*/ 2337008 w 12191998"/>
              <a:gd name="connsiteY1084" fmla="*/ 1828426 h 3068753"/>
              <a:gd name="connsiteX1085" fmla="*/ 2391807 w 12191998"/>
              <a:gd name="connsiteY1085" fmla="*/ 1818563 h 3068753"/>
              <a:gd name="connsiteX1086" fmla="*/ 2490342 w 12191998"/>
              <a:gd name="connsiteY1086" fmla="*/ 1799271 h 3068753"/>
              <a:gd name="connsiteX1087" fmla="*/ 2203276 w 12191998"/>
              <a:gd name="connsiteY1087" fmla="*/ 1723278 h 3068753"/>
              <a:gd name="connsiteX1088" fmla="*/ 5379567 w 12191998"/>
              <a:gd name="connsiteY1088" fmla="*/ 1703828 h 3068753"/>
              <a:gd name="connsiteX1089" fmla="*/ 5364376 w 12191998"/>
              <a:gd name="connsiteY1089" fmla="*/ 1705129 h 3068753"/>
              <a:gd name="connsiteX1090" fmla="*/ 5161458 w 12191998"/>
              <a:gd name="connsiteY1090" fmla="*/ 1718967 h 3068753"/>
              <a:gd name="connsiteX1091" fmla="*/ 5445719 w 12191998"/>
              <a:gd name="connsiteY1091" fmla="*/ 1794175 h 3068753"/>
              <a:gd name="connsiteX1092" fmla="*/ 5542618 w 12191998"/>
              <a:gd name="connsiteY1092" fmla="*/ 1822156 h 3068753"/>
              <a:gd name="connsiteX1093" fmla="*/ 5545991 w 12191998"/>
              <a:gd name="connsiteY1093" fmla="*/ 1821548 h 3068753"/>
              <a:gd name="connsiteX1094" fmla="*/ 5766161 w 12191998"/>
              <a:gd name="connsiteY1094" fmla="*/ 1778426 h 3068753"/>
              <a:gd name="connsiteX1095" fmla="*/ 5733778 w 12191998"/>
              <a:gd name="connsiteY1095" fmla="*/ 1772125 h 3068753"/>
              <a:gd name="connsiteX1096" fmla="*/ 5442655 w 12191998"/>
              <a:gd name="connsiteY1096" fmla="*/ 1715196 h 3068753"/>
              <a:gd name="connsiteX1097" fmla="*/ 11475885 w 12191998"/>
              <a:gd name="connsiteY1097" fmla="*/ 1702889 h 3068753"/>
              <a:gd name="connsiteX1098" fmla="*/ 11412492 w 12191998"/>
              <a:gd name="connsiteY1098" fmla="*/ 1708158 h 3068753"/>
              <a:gd name="connsiteX1099" fmla="*/ 11257544 w 12191998"/>
              <a:gd name="connsiteY1099" fmla="*/ 1718324 h 3068753"/>
              <a:gd name="connsiteX1100" fmla="*/ 11327427 w 12191998"/>
              <a:gd name="connsiteY1100" fmla="*/ 1734986 h 3068753"/>
              <a:gd name="connsiteX1101" fmla="*/ 11547252 w 12191998"/>
              <a:gd name="connsiteY1101" fmla="*/ 1794175 h 3068753"/>
              <a:gd name="connsiteX1102" fmla="*/ 11635161 w 12191998"/>
              <a:gd name="connsiteY1102" fmla="*/ 1819560 h 3068753"/>
              <a:gd name="connsiteX1103" fmla="*/ 11648609 w 12191998"/>
              <a:gd name="connsiteY1103" fmla="*/ 1817138 h 3068753"/>
              <a:gd name="connsiteX1104" fmla="*/ 11856957 w 12191998"/>
              <a:gd name="connsiteY1104" fmla="*/ 1776330 h 3068753"/>
              <a:gd name="connsiteX1105" fmla="*/ 11835311 w 12191998"/>
              <a:gd name="connsiteY1105" fmla="*/ 1772125 h 3068753"/>
              <a:gd name="connsiteX1106" fmla="*/ 11544187 w 12191998"/>
              <a:gd name="connsiteY1106" fmla="*/ 1715196 h 3068753"/>
              <a:gd name="connsiteX1107" fmla="*/ 9147772 w 12191998"/>
              <a:gd name="connsiteY1107" fmla="*/ 1698118 h 3068753"/>
              <a:gd name="connsiteX1108" fmla="*/ 9133880 w 12191998"/>
              <a:gd name="connsiteY1108" fmla="*/ 1700531 h 3068753"/>
              <a:gd name="connsiteX1109" fmla="*/ 8833612 w 12191998"/>
              <a:gd name="connsiteY1109" fmla="*/ 1758903 h 3068753"/>
              <a:gd name="connsiteX1110" fmla="*/ 8888890 w 12191998"/>
              <a:gd name="connsiteY1110" fmla="*/ 1769392 h 3068753"/>
              <a:gd name="connsiteX1111" fmla="*/ 9042827 w 12191998"/>
              <a:gd name="connsiteY1111" fmla="*/ 1799324 h 3068753"/>
              <a:gd name="connsiteX1112" fmla="*/ 9135011 w 12191998"/>
              <a:gd name="connsiteY1112" fmla="*/ 1773035 h 3068753"/>
              <a:gd name="connsiteX1113" fmla="*/ 9363954 w 12191998"/>
              <a:gd name="connsiteY1113" fmla="*/ 1716465 h 3068753"/>
              <a:gd name="connsiteX1114" fmla="*/ 9237100 w 12191998"/>
              <a:gd name="connsiteY1114" fmla="*/ 1705895 h 3068753"/>
              <a:gd name="connsiteX1115" fmla="*/ 9237016 w 12191998"/>
              <a:gd name="connsiteY1115" fmla="*/ 1706458 h 3068753"/>
              <a:gd name="connsiteX1116" fmla="*/ 3046804 w 12191998"/>
              <a:gd name="connsiteY1116" fmla="*/ 1698021 h 3068753"/>
              <a:gd name="connsiteX1117" fmla="*/ 3032354 w 12191998"/>
              <a:gd name="connsiteY1117" fmla="*/ 1700531 h 3068753"/>
              <a:gd name="connsiteX1118" fmla="*/ 2732942 w 12191998"/>
              <a:gd name="connsiteY1118" fmla="*/ 1758737 h 3068753"/>
              <a:gd name="connsiteX1119" fmla="*/ 2789146 w 12191998"/>
              <a:gd name="connsiteY1119" fmla="*/ 1769401 h 3068753"/>
              <a:gd name="connsiteX1120" fmla="*/ 2941983 w 12191998"/>
              <a:gd name="connsiteY1120" fmla="*/ 1799130 h 3068753"/>
              <a:gd name="connsiteX1121" fmla="*/ 3033486 w 12191998"/>
              <a:gd name="connsiteY1121" fmla="*/ 1773035 h 3068753"/>
              <a:gd name="connsiteX1122" fmla="*/ 3260559 w 12191998"/>
              <a:gd name="connsiteY1122" fmla="*/ 1716918 h 3068753"/>
              <a:gd name="connsiteX1123" fmla="*/ 3135209 w 12191998"/>
              <a:gd name="connsiteY1123" fmla="*/ 1706458 h 3068753"/>
              <a:gd name="connsiteX1124" fmla="*/ 3135243 w 12191998"/>
              <a:gd name="connsiteY1124" fmla="*/ 1706288 h 3068753"/>
              <a:gd name="connsiteX1125" fmla="*/ 8444307 w 12191998"/>
              <a:gd name="connsiteY1125" fmla="*/ 1690706 h 3068753"/>
              <a:gd name="connsiteX1126" fmla="*/ 8311561 w 12191998"/>
              <a:gd name="connsiteY1126" fmla="*/ 1702069 h 3068753"/>
              <a:gd name="connsiteX1127" fmla="*/ 8252429 w 12191998"/>
              <a:gd name="connsiteY1127" fmla="*/ 1705949 h 3068753"/>
              <a:gd name="connsiteX1128" fmla="*/ 8305662 w 12191998"/>
              <a:gd name="connsiteY1128" fmla="*/ 1717547 h 3068753"/>
              <a:gd name="connsiteX1129" fmla="*/ 8599090 w 12191998"/>
              <a:gd name="connsiteY1129" fmla="*/ 1795202 h 3068753"/>
              <a:gd name="connsiteX1130" fmla="*/ 8604568 w 12191998"/>
              <a:gd name="connsiteY1130" fmla="*/ 1796784 h 3068753"/>
              <a:gd name="connsiteX1131" fmla="*/ 8783977 w 12191998"/>
              <a:gd name="connsiteY1131" fmla="*/ 1761659 h 3068753"/>
              <a:gd name="connsiteX1132" fmla="*/ 8801650 w 12191998"/>
              <a:gd name="connsiteY1132" fmla="*/ 1758223 h 3068753"/>
              <a:gd name="connsiteX1133" fmla="*/ 8596942 w 12191998"/>
              <a:gd name="connsiteY1133" fmla="*/ 1718196 h 3068753"/>
              <a:gd name="connsiteX1134" fmla="*/ 2344004 w 12191998"/>
              <a:gd name="connsiteY1134" fmla="*/ 1690602 h 3068753"/>
              <a:gd name="connsiteX1135" fmla="*/ 2210038 w 12191998"/>
              <a:gd name="connsiteY1135" fmla="*/ 1702069 h 3068753"/>
              <a:gd name="connsiteX1136" fmla="*/ 2152228 w 12191998"/>
              <a:gd name="connsiteY1136" fmla="*/ 1705862 h 3068753"/>
              <a:gd name="connsiteX1137" fmla="*/ 2205938 w 12191998"/>
              <a:gd name="connsiteY1137" fmla="*/ 1717562 h 3068753"/>
              <a:gd name="connsiteX1138" fmla="*/ 2499364 w 12191998"/>
              <a:gd name="connsiteY1138" fmla="*/ 1795215 h 3068753"/>
              <a:gd name="connsiteX1139" fmla="*/ 2504089 w 12191998"/>
              <a:gd name="connsiteY1139" fmla="*/ 1796580 h 3068753"/>
              <a:gd name="connsiteX1140" fmla="*/ 2682454 w 12191998"/>
              <a:gd name="connsiteY1140" fmla="*/ 1761659 h 3068753"/>
              <a:gd name="connsiteX1141" fmla="*/ 2701004 w 12191998"/>
              <a:gd name="connsiteY1141" fmla="*/ 1758052 h 3068753"/>
              <a:gd name="connsiteX1142" fmla="*/ 2497278 w 12191998"/>
              <a:gd name="connsiteY1142" fmla="*/ 1718208 h 3068753"/>
              <a:gd name="connsiteX1143" fmla="*/ 4244432 w 12191998"/>
              <a:gd name="connsiteY1143" fmla="*/ 1685321 h 3068753"/>
              <a:gd name="connsiteX1144" fmla="*/ 3934773 w 12191998"/>
              <a:gd name="connsiteY1144" fmla="*/ 1719153 h 3068753"/>
              <a:gd name="connsiteX1145" fmla="*/ 3834250 w 12191998"/>
              <a:gd name="connsiteY1145" fmla="*/ 1746130 h 3068753"/>
              <a:gd name="connsiteX1146" fmla="*/ 3856738 w 12191998"/>
              <a:gd name="connsiteY1146" fmla="*/ 1747151 h 3068753"/>
              <a:gd name="connsiteX1147" fmla="*/ 4593580 w 12191998"/>
              <a:gd name="connsiteY1147" fmla="*/ 1743665 h 3068753"/>
              <a:gd name="connsiteX1148" fmla="*/ 4618858 w 12191998"/>
              <a:gd name="connsiteY1148" fmla="*/ 1742495 h 3068753"/>
              <a:gd name="connsiteX1149" fmla="*/ 4556888 w 12191998"/>
              <a:gd name="connsiteY1149" fmla="*/ 1723435 h 3068753"/>
              <a:gd name="connsiteX1150" fmla="*/ 4244432 w 12191998"/>
              <a:gd name="connsiteY1150" fmla="*/ 1685321 h 3068753"/>
              <a:gd name="connsiteX1151" fmla="*/ 10347042 w 12191998"/>
              <a:gd name="connsiteY1151" fmla="*/ 1684411 h 3068753"/>
              <a:gd name="connsiteX1152" fmla="*/ 9986491 w 12191998"/>
              <a:gd name="connsiteY1152" fmla="*/ 1729642 h 3068753"/>
              <a:gd name="connsiteX1153" fmla="*/ 9932445 w 12191998"/>
              <a:gd name="connsiteY1153" fmla="*/ 1745310 h 3068753"/>
              <a:gd name="connsiteX1154" fmla="*/ 9941747 w 12191998"/>
              <a:gd name="connsiteY1154" fmla="*/ 1745740 h 3068753"/>
              <a:gd name="connsiteX1155" fmla="*/ 10661206 w 12191998"/>
              <a:gd name="connsiteY1155" fmla="*/ 1743670 h 3068753"/>
              <a:gd name="connsiteX1156" fmla="*/ 10721950 w 12191998"/>
              <a:gd name="connsiteY1156" fmla="*/ 1741007 h 3068753"/>
              <a:gd name="connsiteX1157" fmla="*/ 10659547 w 12191998"/>
              <a:gd name="connsiteY1157" fmla="*/ 1722525 h 3068753"/>
              <a:gd name="connsiteX1158" fmla="*/ 10347042 w 12191998"/>
              <a:gd name="connsiteY1158" fmla="*/ 1684411 h 3068753"/>
              <a:gd name="connsiteX1159" fmla="*/ 7399674 w 12191998"/>
              <a:gd name="connsiteY1159" fmla="*/ 1684332 h 3068753"/>
              <a:gd name="connsiteX1160" fmla="*/ 7089901 w 12191998"/>
              <a:gd name="connsiteY1160" fmla="*/ 1718158 h 3068753"/>
              <a:gd name="connsiteX1161" fmla="*/ 6985834 w 12191998"/>
              <a:gd name="connsiteY1161" fmla="*/ 1746078 h 3068753"/>
              <a:gd name="connsiteX1162" fmla="*/ 7354020 w 12191998"/>
              <a:gd name="connsiteY1162" fmla="*/ 1745657 h 3068753"/>
              <a:gd name="connsiteX1163" fmla="*/ 7741256 w 12191998"/>
              <a:gd name="connsiteY1163" fmla="*/ 1731392 h 3068753"/>
              <a:gd name="connsiteX1164" fmla="*/ 7712283 w 12191998"/>
              <a:gd name="connsiteY1164" fmla="*/ 1722446 h 3068753"/>
              <a:gd name="connsiteX1165" fmla="*/ 7399674 w 12191998"/>
              <a:gd name="connsiteY1165" fmla="*/ 1684332 h 3068753"/>
              <a:gd name="connsiteX1166" fmla="*/ 1299967 w 12191998"/>
              <a:gd name="connsiteY1166" fmla="*/ 1684296 h 3068753"/>
              <a:gd name="connsiteX1167" fmla="*/ 990225 w 12191998"/>
              <a:gd name="connsiteY1167" fmla="*/ 1718127 h 3068753"/>
              <a:gd name="connsiteX1168" fmla="*/ 886055 w 12191998"/>
              <a:gd name="connsiteY1168" fmla="*/ 1746076 h 3068753"/>
              <a:gd name="connsiteX1169" fmla="*/ 1252494 w 12191998"/>
              <a:gd name="connsiteY1169" fmla="*/ 1745657 h 3068753"/>
              <a:gd name="connsiteX1170" fmla="*/ 1641419 w 12191998"/>
              <a:gd name="connsiteY1170" fmla="*/ 1731330 h 3068753"/>
              <a:gd name="connsiteX1171" fmla="*/ 1612500 w 12191998"/>
              <a:gd name="connsiteY1171" fmla="*/ 1722401 h 3068753"/>
              <a:gd name="connsiteX1172" fmla="*/ 1299967 w 12191998"/>
              <a:gd name="connsiteY1172" fmla="*/ 1684296 h 3068753"/>
              <a:gd name="connsiteX1173" fmla="*/ 5748796 w 12191998"/>
              <a:gd name="connsiteY1173" fmla="*/ 1672212 h 3068753"/>
              <a:gd name="connsiteX1174" fmla="*/ 5397010 w 12191998"/>
              <a:gd name="connsiteY1174" fmla="*/ 1702334 h 3068753"/>
              <a:gd name="connsiteX1175" fmla="*/ 5734343 w 12191998"/>
              <a:gd name="connsiteY1175" fmla="*/ 1766361 h 3068753"/>
              <a:gd name="connsiteX1176" fmla="*/ 5781244 w 12191998"/>
              <a:gd name="connsiteY1176" fmla="*/ 1775472 h 3068753"/>
              <a:gd name="connsiteX1177" fmla="*/ 5836570 w 12191998"/>
              <a:gd name="connsiteY1177" fmla="*/ 1764636 h 3068753"/>
              <a:gd name="connsiteX1178" fmla="*/ 6131245 w 12191998"/>
              <a:gd name="connsiteY1178" fmla="*/ 1707478 h 3068753"/>
              <a:gd name="connsiteX1179" fmla="*/ 6082548 w 12191998"/>
              <a:gd name="connsiteY1179" fmla="*/ 1703413 h 3068753"/>
              <a:gd name="connsiteX1180" fmla="*/ 1257622 w 12191998"/>
              <a:gd name="connsiteY1180" fmla="*/ 1665013 h 3068753"/>
              <a:gd name="connsiteX1181" fmla="*/ 887610 w 12191998"/>
              <a:gd name="connsiteY1181" fmla="*/ 1710568 h 3068753"/>
              <a:gd name="connsiteX1182" fmla="*/ 760289 w 12191998"/>
              <a:gd name="connsiteY1182" fmla="*/ 1744832 h 3068753"/>
              <a:gd name="connsiteX1183" fmla="*/ 793224 w 12191998"/>
              <a:gd name="connsiteY1183" fmla="*/ 1746182 h 3068753"/>
              <a:gd name="connsiteX1184" fmla="*/ 861702 w 12191998"/>
              <a:gd name="connsiteY1184" fmla="*/ 1746103 h 3068753"/>
              <a:gd name="connsiteX1185" fmla="*/ 989102 w 12191998"/>
              <a:gd name="connsiteY1185" fmla="*/ 1711983 h 3068753"/>
              <a:gd name="connsiteX1186" fmla="*/ 1613521 w 12191998"/>
              <a:gd name="connsiteY1186" fmla="*/ 1716660 h 3068753"/>
              <a:gd name="connsiteX1187" fmla="*/ 1659096 w 12191998"/>
              <a:gd name="connsiteY1187" fmla="*/ 1730679 h 3068753"/>
              <a:gd name="connsiteX1188" fmla="*/ 1719742 w 12191998"/>
              <a:gd name="connsiteY1188" fmla="*/ 1728445 h 3068753"/>
              <a:gd name="connsiteX1189" fmla="*/ 1602965 w 12191998"/>
              <a:gd name="connsiteY1189" fmla="*/ 1697949 h 3068753"/>
              <a:gd name="connsiteX1190" fmla="*/ 1257622 w 12191998"/>
              <a:gd name="connsiteY1190" fmla="*/ 1665013 h 3068753"/>
              <a:gd name="connsiteX1191" fmla="*/ 7366508 w 12191998"/>
              <a:gd name="connsiteY1191" fmla="*/ 1665001 h 3068753"/>
              <a:gd name="connsiteX1192" fmla="*/ 6996487 w 12191998"/>
              <a:gd name="connsiteY1192" fmla="*/ 1710556 h 3068753"/>
              <a:gd name="connsiteX1193" fmla="*/ 6868200 w 12191998"/>
              <a:gd name="connsiteY1193" fmla="*/ 1745094 h 3068753"/>
              <a:gd name="connsiteX1194" fmla="*/ 6894751 w 12191998"/>
              <a:gd name="connsiteY1194" fmla="*/ 1746182 h 3068753"/>
              <a:gd name="connsiteX1195" fmla="*/ 6961588 w 12191998"/>
              <a:gd name="connsiteY1195" fmla="*/ 1746105 h 3068753"/>
              <a:gd name="connsiteX1196" fmla="*/ 7088842 w 12191998"/>
              <a:gd name="connsiteY1196" fmla="*/ 1712020 h 3068753"/>
              <a:gd name="connsiteX1197" fmla="*/ 7713131 w 12191998"/>
              <a:gd name="connsiteY1197" fmla="*/ 1716679 h 3068753"/>
              <a:gd name="connsiteX1198" fmla="*/ 7758856 w 12191998"/>
              <a:gd name="connsiteY1198" fmla="*/ 1730744 h 3068753"/>
              <a:gd name="connsiteX1199" fmla="*/ 7824878 w 12191998"/>
              <a:gd name="connsiteY1199" fmla="*/ 1728312 h 3068753"/>
              <a:gd name="connsiteX1200" fmla="*/ 7827825 w 12191998"/>
              <a:gd name="connsiteY1200" fmla="*/ 1728118 h 3068753"/>
              <a:gd name="connsiteX1201" fmla="*/ 7712283 w 12191998"/>
              <a:gd name="connsiteY1201" fmla="*/ 1697937 h 3068753"/>
              <a:gd name="connsiteX1202" fmla="*/ 7366508 w 12191998"/>
              <a:gd name="connsiteY1202" fmla="*/ 1665001 h 3068753"/>
              <a:gd name="connsiteX1203" fmla="*/ 8766352 w 12191998"/>
              <a:gd name="connsiteY1203" fmla="*/ 1662471 h 3068753"/>
              <a:gd name="connsiteX1204" fmla="*/ 8715205 w 12191998"/>
              <a:gd name="connsiteY1204" fmla="*/ 1667518 h 3068753"/>
              <a:gd name="connsiteX1205" fmla="*/ 8464910 w 12191998"/>
              <a:gd name="connsiteY1205" fmla="*/ 1688942 h 3068753"/>
              <a:gd name="connsiteX1206" fmla="*/ 8815666 w 12191998"/>
              <a:gd name="connsiteY1206" fmla="*/ 1755498 h 3068753"/>
              <a:gd name="connsiteX1207" fmla="*/ 9122825 w 12191998"/>
              <a:gd name="connsiteY1207" fmla="*/ 1695786 h 3068753"/>
              <a:gd name="connsiteX1208" fmla="*/ 2665641 w 12191998"/>
              <a:gd name="connsiteY1208" fmla="*/ 1662391 h 3068753"/>
              <a:gd name="connsiteX1209" fmla="*/ 2613681 w 12191998"/>
              <a:gd name="connsiteY1209" fmla="*/ 1667518 h 3068753"/>
              <a:gd name="connsiteX1210" fmla="*/ 2364546 w 12191998"/>
              <a:gd name="connsiteY1210" fmla="*/ 1688843 h 3068753"/>
              <a:gd name="connsiteX1211" fmla="*/ 2714995 w 12191998"/>
              <a:gd name="connsiteY1211" fmla="*/ 1755332 h 3068753"/>
              <a:gd name="connsiteX1212" fmla="*/ 3021819 w 12191998"/>
              <a:gd name="connsiteY1212" fmla="*/ 1695685 h 3068753"/>
              <a:gd name="connsiteX1213" fmla="*/ 10312673 w 12191998"/>
              <a:gd name="connsiteY1213" fmla="*/ 1660923 h 3068753"/>
              <a:gd name="connsiteX1214" fmla="*/ 9942712 w 12191998"/>
              <a:gd name="connsiteY1214" fmla="*/ 1706484 h 3068753"/>
              <a:gd name="connsiteX1215" fmla="*/ 9818157 w 12191998"/>
              <a:gd name="connsiteY1215" fmla="*/ 1740030 h 3068753"/>
              <a:gd name="connsiteX1216" fmla="*/ 9914958 w 12191998"/>
              <a:gd name="connsiteY1216" fmla="*/ 1744502 h 3068753"/>
              <a:gd name="connsiteX1217" fmla="*/ 10010634 w 12191998"/>
              <a:gd name="connsiteY1217" fmla="*/ 1718509 h 3068753"/>
              <a:gd name="connsiteX1218" fmla="*/ 10346967 w 12191998"/>
              <a:gd name="connsiteY1218" fmla="*/ 1679219 h 3068753"/>
              <a:gd name="connsiteX1219" fmla="*/ 10660677 w 12191998"/>
              <a:gd name="connsiteY1219" fmla="*/ 1717671 h 3068753"/>
              <a:gd name="connsiteX1220" fmla="*/ 10737226 w 12191998"/>
              <a:gd name="connsiteY1220" fmla="*/ 1740338 h 3068753"/>
              <a:gd name="connsiteX1221" fmla="*/ 10811773 w 12191998"/>
              <a:gd name="connsiteY1221" fmla="*/ 1737069 h 3068753"/>
              <a:gd name="connsiteX1222" fmla="*/ 10658416 w 12191998"/>
              <a:gd name="connsiteY1222" fmla="*/ 1693857 h 3068753"/>
              <a:gd name="connsiteX1223" fmla="*/ 10312673 w 12191998"/>
              <a:gd name="connsiteY1223" fmla="*/ 1660923 h 3068753"/>
              <a:gd name="connsiteX1224" fmla="*/ 4210329 w 12191998"/>
              <a:gd name="connsiteY1224" fmla="*/ 1660923 h 3068753"/>
              <a:gd name="connsiteX1225" fmla="*/ 3840339 w 12191998"/>
              <a:gd name="connsiteY1225" fmla="*/ 1706484 h 3068753"/>
              <a:gd name="connsiteX1226" fmla="*/ 3713485 w 12191998"/>
              <a:gd name="connsiteY1226" fmla="*/ 1740648 h 3068753"/>
              <a:gd name="connsiteX1227" fmla="*/ 3816969 w 12191998"/>
              <a:gd name="connsiteY1227" fmla="*/ 1745345 h 3068753"/>
              <a:gd name="connsiteX1228" fmla="*/ 3933808 w 12191998"/>
              <a:gd name="connsiteY1228" fmla="*/ 1714043 h 3068753"/>
              <a:gd name="connsiteX1229" fmla="*/ 4558016 w 12191998"/>
              <a:gd name="connsiteY1229" fmla="*/ 1718733 h 3068753"/>
              <a:gd name="connsiteX1230" fmla="*/ 4633022 w 12191998"/>
              <a:gd name="connsiteY1230" fmla="*/ 1741839 h 3068753"/>
              <a:gd name="connsiteX1231" fmla="*/ 4719954 w 12191998"/>
              <a:gd name="connsiteY1231" fmla="*/ 1737813 h 3068753"/>
              <a:gd name="connsiteX1232" fmla="*/ 4705705 w 12191998"/>
              <a:gd name="connsiteY1232" fmla="*/ 1732934 h 3068753"/>
              <a:gd name="connsiteX1233" fmla="*/ 4556321 w 12191998"/>
              <a:gd name="connsiteY1233" fmla="*/ 1693857 h 3068753"/>
              <a:gd name="connsiteX1234" fmla="*/ 4210329 w 12191998"/>
              <a:gd name="connsiteY1234" fmla="*/ 1660923 h 3068753"/>
              <a:gd name="connsiteX1235" fmla="*/ 10313795 w 12191998"/>
              <a:gd name="connsiteY1235" fmla="*/ 1638291 h 3068753"/>
              <a:gd name="connsiteX1236" fmla="*/ 9750023 w 12191998"/>
              <a:gd name="connsiteY1236" fmla="*/ 1718682 h 3068753"/>
              <a:gd name="connsiteX1237" fmla="*/ 9696798 w 12191998"/>
              <a:gd name="connsiteY1237" fmla="*/ 1734423 h 3068753"/>
              <a:gd name="connsiteX1238" fmla="*/ 9797250 w 12191998"/>
              <a:gd name="connsiteY1238" fmla="*/ 1739064 h 3068753"/>
              <a:gd name="connsiteX1239" fmla="*/ 9965740 w 12191998"/>
              <a:gd name="connsiteY1239" fmla="*/ 1696124 h 3068753"/>
              <a:gd name="connsiteX1240" fmla="*/ 10312868 w 12191998"/>
              <a:gd name="connsiteY1240" fmla="*/ 1655386 h 3068753"/>
              <a:gd name="connsiteX1241" fmla="*/ 10659547 w 12191998"/>
              <a:gd name="connsiteY1241" fmla="*/ 1688093 h 3068753"/>
              <a:gd name="connsiteX1242" fmla="*/ 10830960 w 12191998"/>
              <a:gd name="connsiteY1242" fmla="*/ 1736228 h 3068753"/>
              <a:gd name="connsiteX1243" fmla="*/ 10931106 w 12191998"/>
              <a:gd name="connsiteY1243" fmla="*/ 1731838 h 3068753"/>
              <a:gd name="connsiteX1244" fmla="*/ 10808289 w 12191998"/>
              <a:gd name="connsiteY1244" fmla="*/ 1697255 h 3068753"/>
              <a:gd name="connsiteX1245" fmla="*/ 10659547 w 12191998"/>
              <a:gd name="connsiteY1245" fmla="*/ 1665340 h 3068753"/>
              <a:gd name="connsiteX1246" fmla="*/ 10313795 w 12191998"/>
              <a:gd name="connsiteY1246" fmla="*/ 1638291 h 3068753"/>
              <a:gd name="connsiteX1247" fmla="*/ 4211145 w 12191998"/>
              <a:gd name="connsiteY1247" fmla="*/ 1638291 h 3068753"/>
              <a:gd name="connsiteX1248" fmla="*/ 3647505 w 12191998"/>
              <a:gd name="connsiteY1248" fmla="*/ 1718682 h 3068753"/>
              <a:gd name="connsiteX1249" fmla="*/ 3591915 w 12191998"/>
              <a:gd name="connsiteY1249" fmla="*/ 1735130 h 3068753"/>
              <a:gd name="connsiteX1250" fmla="*/ 3694248 w 12191998"/>
              <a:gd name="connsiteY1250" fmla="*/ 1739775 h 3068753"/>
              <a:gd name="connsiteX1251" fmla="*/ 3791190 w 12191998"/>
              <a:gd name="connsiteY1251" fmla="*/ 1712537 h 3068753"/>
              <a:gd name="connsiteX1252" fmla="*/ 4210204 w 12191998"/>
              <a:gd name="connsiteY1252" fmla="*/ 1655386 h 3068753"/>
              <a:gd name="connsiteX1253" fmla="*/ 4556888 w 12191998"/>
              <a:gd name="connsiteY1253" fmla="*/ 1688093 h 3068753"/>
              <a:gd name="connsiteX1254" fmla="*/ 4707016 w 12191998"/>
              <a:gd name="connsiteY1254" fmla="*/ 1727172 h 3068753"/>
              <a:gd name="connsiteX1255" fmla="*/ 4736016 w 12191998"/>
              <a:gd name="connsiteY1255" fmla="*/ 1737070 h 3068753"/>
              <a:gd name="connsiteX1256" fmla="*/ 4831346 w 12191998"/>
              <a:gd name="connsiteY1256" fmla="*/ 1732655 h 3068753"/>
              <a:gd name="connsiteX1257" fmla="*/ 4705627 w 12191998"/>
              <a:gd name="connsiteY1257" fmla="*/ 1697255 h 3068753"/>
              <a:gd name="connsiteX1258" fmla="*/ 4556888 w 12191998"/>
              <a:gd name="connsiteY1258" fmla="*/ 1665340 h 3068753"/>
              <a:gd name="connsiteX1259" fmla="*/ 4211145 w 12191998"/>
              <a:gd name="connsiteY1259" fmla="*/ 1638291 h 3068753"/>
              <a:gd name="connsiteX1260" fmla="*/ 1257682 w 12191998"/>
              <a:gd name="connsiteY1260" fmla="*/ 1636493 h 3068753"/>
              <a:gd name="connsiteX1261" fmla="*/ 693792 w 12191998"/>
              <a:gd name="connsiteY1261" fmla="*/ 1716913 h 3068753"/>
              <a:gd name="connsiteX1262" fmla="*/ 618957 w 12191998"/>
              <a:gd name="connsiteY1262" fmla="*/ 1739042 h 3068753"/>
              <a:gd name="connsiteX1263" fmla="*/ 742409 w 12191998"/>
              <a:gd name="connsiteY1263" fmla="*/ 1744100 h 3068753"/>
              <a:gd name="connsiteX1264" fmla="*/ 886333 w 12191998"/>
              <a:gd name="connsiteY1264" fmla="*/ 1705330 h 3068753"/>
              <a:gd name="connsiteX1265" fmla="*/ 1603986 w 12191998"/>
              <a:gd name="connsiteY1265" fmla="*/ 1692236 h 3068753"/>
              <a:gd name="connsiteX1266" fmla="*/ 1738835 w 12191998"/>
              <a:gd name="connsiteY1266" fmla="*/ 1727296 h 3068753"/>
              <a:gd name="connsiteX1267" fmla="*/ 1840970 w 12191998"/>
              <a:gd name="connsiteY1267" fmla="*/ 1720592 h 3068753"/>
              <a:gd name="connsiteX1268" fmla="*/ 1751743 w 12191998"/>
              <a:gd name="connsiteY1268" fmla="*/ 1695457 h 3068753"/>
              <a:gd name="connsiteX1269" fmla="*/ 1603053 w 12191998"/>
              <a:gd name="connsiteY1269" fmla="*/ 1663526 h 3068753"/>
              <a:gd name="connsiteX1270" fmla="*/ 1257682 w 12191998"/>
              <a:gd name="connsiteY1270" fmla="*/ 1636493 h 3068753"/>
              <a:gd name="connsiteX1271" fmla="*/ 7365467 w 12191998"/>
              <a:gd name="connsiteY1271" fmla="*/ 1636473 h 3068753"/>
              <a:gd name="connsiteX1272" fmla="*/ 6801826 w 12191998"/>
              <a:gd name="connsiteY1272" fmla="*/ 1716906 h 3068753"/>
              <a:gd name="connsiteX1273" fmla="*/ 6726212 w 12191998"/>
              <a:gd name="connsiteY1273" fmla="*/ 1739277 h 3068753"/>
              <a:gd name="connsiteX1274" fmla="*/ 6850563 w 12191998"/>
              <a:gd name="connsiteY1274" fmla="*/ 1744371 h 3068753"/>
              <a:gd name="connsiteX1275" fmla="*/ 6995497 w 12191998"/>
              <a:gd name="connsiteY1275" fmla="*/ 1705325 h 3068753"/>
              <a:gd name="connsiteX1276" fmla="*/ 7713131 w 12191998"/>
              <a:gd name="connsiteY1276" fmla="*/ 1692226 h 3068753"/>
              <a:gd name="connsiteX1277" fmla="*/ 7846438 w 12191998"/>
              <a:gd name="connsiteY1277" fmla="*/ 1726897 h 3068753"/>
              <a:gd name="connsiteX1278" fmla="*/ 7947937 w 12191998"/>
              <a:gd name="connsiteY1278" fmla="*/ 1720235 h 3068753"/>
              <a:gd name="connsiteX1279" fmla="*/ 7859859 w 12191998"/>
              <a:gd name="connsiteY1279" fmla="*/ 1695424 h 3068753"/>
              <a:gd name="connsiteX1280" fmla="*/ 7711138 w 12191998"/>
              <a:gd name="connsiteY1280" fmla="*/ 1663480 h 3068753"/>
              <a:gd name="connsiteX1281" fmla="*/ 7365467 w 12191998"/>
              <a:gd name="connsiteY1281" fmla="*/ 1636473 h 3068753"/>
              <a:gd name="connsiteX1282" fmla="*/ 1255923 w 12191998"/>
              <a:gd name="connsiteY1282" fmla="*/ 1616360 h 3068753"/>
              <a:gd name="connsiteX1283" fmla="*/ 496226 w 12191998"/>
              <a:gd name="connsiteY1283" fmla="*/ 1726222 h 3068753"/>
              <a:gd name="connsiteX1284" fmla="*/ 472769 w 12191998"/>
              <a:gd name="connsiteY1284" fmla="*/ 1733052 h 3068753"/>
              <a:gd name="connsiteX1285" fmla="*/ 600238 w 12191998"/>
              <a:gd name="connsiteY1285" fmla="*/ 1738275 h 3068753"/>
              <a:gd name="connsiteX1286" fmla="*/ 692023 w 12191998"/>
              <a:gd name="connsiteY1286" fmla="*/ 1711190 h 3068753"/>
              <a:gd name="connsiteX1287" fmla="*/ 1603928 w 12191998"/>
              <a:gd name="connsiteY1287" fmla="*/ 1657811 h 3068753"/>
              <a:gd name="connsiteX1288" fmla="*/ 1752704 w 12191998"/>
              <a:gd name="connsiteY1288" fmla="*/ 1689743 h 3068753"/>
              <a:gd name="connsiteX1289" fmla="*/ 1858260 w 12191998"/>
              <a:gd name="connsiteY1289" fmla="*/ 1719458 h 3068753"/>
              <a:gd name="connsiteX1290" fmla="*/ 1953332 w 12191998"/>
              <a:gd name="connsiteY1290" fmla="*/ 1713218 h 3068753"/>
              <a:gd name="connsiteX1291" fmla="*/ 1899942 w 12191998"/>
              <a:gd name="connsiteY1291" fmla="*/ 1697645 h 3068753"/>
              <a:gd name="connsiteX1292" fmla="*/ 1603053 w 12191998"/>
              <a:gd name="connsiteY1292" fmla="*/ 1638667 h 3068753"/>
              <a:gd name="connsiteX1293" fmla="*/ 1255923 w 12191998"/>
              <a:gd name="connsiteY1293" fmla="*/ 1616360 h 3068753"/>
              <a:gd name="connsiteX1294" fmla="*/ 7364490 w 12191998"/>
              <a:gd name="connsiteY1294" fmla="*/ 1616335 h 3068753"/>
              <a:gd name="connsiteX1295" fmla="*/ 6604867 w 12191998"/>
              <a:gd name="connsiteY1295" fmla="*/ 1726213 h 3068753"/>
              <a:gd name="connsiteX1296" fmla="*/ 6580531 w 12191998"/>
              <a:gd name="connsiteY1296" fmla="*/ 1733308 h 3068753"/>
              <a:gd name="connsiteX1297" fmla="*/ 6707666 w 12191998"/>
              <a:gd name="connsiteY1297" fmla="*/ 1738517 h 3068753"/>
              <a:gd name="connsiteX1298" fmla="*/ 6800327 w 12191998"/>
              <a:gd name="connsiteY1298" fmla="*/ 1711173 h 3068753"/>
              <a:gd name="connsiteX1299" fmla="*/ 7712269 w 12191998"/>
              <a:gd name="connsiteY1299" fmla="*/ 1657794 h 3068753"/>
              <a:gd name="connsiteX1300" fmla="*/ 7861025 w 12191998"/>
              <a:gd name="connsiteY1300" fmla="*/ 1689726 h 3068753"/>
              <a:gd name="connsiteX1301" fmla="*/ 7965332 w 12191998"/>
              <a:gd name="connsiteY1301" fmla="*/ 1719093 h 3068753"/>
              <a:gd name="connsiteX1302" fmla="*/ 8061171 w 12191998"/>
              <a:gd name="connsiteY1302" fmla="*/ 1712803 h 3068753"/>
              <a:gd name="connsiteX1303" fmla="*/ 8009164 w 12191998"/>
              <a:gd name="connsiteY1303" fmla="*/ 1697635 h 3068753"/>
              <a:gd name="connsiteX1304" fmla="*/ 7712136 w 12191998"/>
              <a:gd name="connsiteY1304" fmla="*/ 1638639 h 3068753"/>
              <a:gd name="connsiteX1305" fmla="*/ 7364490 w 12191998"/>
              <a:gd name="connsiteY1305" fmla="*/ 1616335 h 3068753"/>
              <a:gd name="connsiteX1306" fmla="*/ 4210346 w 12191998"/>
              <a:gd name="connsiteY1306" fmla="*/ 1616276 h 3068753"/>
              <a:gd name="connsiteX1307" fmla="*/ 3450789 w 12191998"/>
              <a:gd name="connsiteY1307" fmla="*/ 1726141 h 3068753"/>
              <a:gd name="connsiteX1308" fmla="*/ 3448454 w 12191998"/>
              <a:gd name="connsiteY1308" fmla="*/ 1726822 h 3068753"/>
              <a:gd name="connsiteX1309" fmla="*/ 3495576 w 12191998"/>
              <a:gd name="connsiteY1309" fmla="*/ 1730757 h 3068753"/>
              <a:gd name="connsiteX1310" fmla="*/ 3571832 w 12191998"/>
              <a:gd name="connsiteY1310" fmla="*/ 1734219 h 3068753"/>
              <a:gd name="connsiteX1311" fmla="*/ 3646131 w 12191998"/>
              <a:gd name="connsiteY1311" fmla="*/ 1712956 h 3068753"/>
              <a:gd name="connsiteX1312" fmla="*/ 4211337 w 12191998"/>
              <a:gd name="connsiteY1312" fmla="*/ 1632530 h 3068753"/>
              <a:gd name="connsiteX1313" fmla="*/ 4558016 w 12191998"/>
              <a:gd name="connsiteY1313" fmla="*/ 1659577 h 3068753"/>
              <a:gd name="connsiteX1314" fmla="*/ 4706806 w 12191998"/>
              <a:gd name="connsiteY1314" fmla="*/ 1691493 h 3068753"/>
              <a:gd name="connsiteX1315" fmla="*/ 4849996 w 12191998"/>
              <a:gd name="connsiteY1315" fmla="*/ 1731792 h 3068753"/>
              <a:gd name="connsiteX1316" fmla="*/ 4955591 w 12191998"/>
              <a:gd name="connsiteY1316" fmla="*/ 1726902 h 3068753"/>
              <a:gd name="connsiteX1317" fmla="*/ 4855019 w 12191998"/>
              <a:gd name="connsiteY1317" fmla="*/ 1697566 h 3068753"/>
              <a:gd name="connsiteX1318" fmla="*/ 4558016 w 12191998"/>
              <a:gd name="connsiteY1318" fmla="*/ 1638644 h 3068753"/>
              <a:gd name="connsiteX1319" fmla="*/ 4210346 w 12191998"/>
              <a:gd name="connsiteY1319" fmla="*/ 1616276 h 3068753"/>
              <a:gd name="connsiteX1320" fmla="*/ 10357528 w 12191998"/>
              <a:gd name="connsiteY1320" fmla="*/ 1616264 h 3068753"/>
              <a:gd name="connsiteX1321" fmla="*/ 9616035 w 12191998"/>
              <a:gd name="connsiteY1321" fmla="*/ 1710100 h 3068753"/>
              <a:gd name="connsiteX1322" fmla="*/ 9557080 w 12191998"/>
              <a:gd name="connsiteY1322" fmla="*/ 1726784 h 3068753"/>
              <a:gd name="connsiteX1323" fmla="*/ 9588878 w 12191998"/>
              <a:gd name="connsiteY1323" fmla="*/ 1729436 h 3068753"/>
              <a:gd name="connsiteX1324" fmla="*/ 9673824 w 12191998"/>
              <a:gd name="connsiteY1324" fmla="*/ 1733361 h 3068753"/>
              <a:gd name="connsiteX1325" fmla="*/ 9674337 w 12191998"/>
              <a:gd name="connsiteY1325" fmla="*/ 1733194 h 3068753"/>
              <a:gd name="connsiteX1326" fmla="*/ 10313989 w 12191998"/>
              <a:gd name="connsiteY1326" fmla="*/ 1632530 h 3068753"/>
              <a:gd name="connsiteX1327" fmla="*/ 10660677 w 12191998"/>
              <a:gd name="connsiteY1327" fmla="*/ 1659577 h 3068753"/>
              <a:gd name="connsiteX1328" fmla="*/ 10809444 w 12191998"/>
              <a:gd name="connsiteY1328" fmla="*/ 1691493 h 3068753"/>
              <a:gd name="connsiteX1329" fmla="*/ 10949821 w 12191998"/>
              <a:gd name="connsiteY1329" fmla="*/ 1731017 h 3068753"/>
              <a:gd name="connsiteX1330" fmla="*/ 11031860 w 12191998"/>
              <a:gd name="connsiteY1330" fmla="*/ 1727420 h 3068753"/>
              <a:gd name="connsiteX1331" fmla="*/ 11054667 w 12191998"/>
              <a:gd name="connsiteY1331" fmla="*/ 1725924 h 3068753"/>
              <a:gd name="connsiteX1332" fmla="*/ 10957445 w 12191998"/>
              <a:gd name="connsiteY1332" fmla="*/ 1697566 h 3068753"/>
              <a:gd name="connsiteX1333" fmla="*/ 10660677 w 12191998"/>
              <a:gd name="connsiteY1333" fmla="*/ 1638644 h 3068753"/>
              <a:gd name="connsiteX1334" fmla="*/ 10357528 w 12191998"/>
              <a:gd name="connsiteY1334" fmla="*/ 1616264 h 3068753"/>
              <a:gd name="connsiteX1335" fmla="*/ 1263960 w 12191998"/>
              <a:gd name="connsiteY1335" fmla="*/ 1598206 h 3068753"/>
              <a:gd name="connsiteX1336" fmla="*/ 504679 w 12191998"/>
              <a:gd name="connsiteY1336" fmla="*/ 1680122 h 3068753"/>
              <a:gd name="connsiteX1337" fmla="*/ 301176 w 12191998"/>
              <a:gd name="connsiteY1337" fmla="*/ 1724313 h 3068753"/>
              <a:gd name="connsiteX1338" fmla="*/ 341286 w 12191998"/>
              <a:gd name="connsiteY1338" fmla="*/ 1727665 h 3068753"/>
              <a:gd name="connsiteX1339" fmla="*/ 456847 w 12191998"/>
              <a:gd name="connsiteY1339" fmla="*/ 1732400 h 3068753"/>
              <a:gd name="connsiteX1340" fmla="*/ 494482 w 12191998"/>
              <a:gd name="connsiteY1340" fmla="*/ 1721448 h 3068753"/>
              <a:gd name="connsiteX1341" fmla="*/ 1603053 w 12191998"/>
              <a:gd name="connsiteY1341" fmla="*/ 1633893 h 3068753"/>
              <a:gd name="connsiteX1342" fmla="*/ 1900546 w 12191998"/>
              <a:gd name="connsiteY1342" fmla="*/ 1692738 h 3068753"/>
              <a:gd name="connsiteX1343" fmla="*/ 1967772 w 12191998"/>
              <a:gd name="connsiteY1343" fmla="*/ 1712270 h 3068753"/>
              <a:gd name="connsiteX1344" fmla="*/ 2109975 w 12191998"/>
              <a:gd name="connsiteY1344" fmla="*/ 1702937 h 3068753"/>
              <a:gd name="connsiteX1345" fmla="*/ 1907783 w 12191998"/>
              <a:gd name="connsiteY1345" fmla="*/ 1658857 h 3068753"/>
              <a:gd name="connsiteX1346" fmla="*/ 1611567 w 12191998"/>
              <a:gd name="connsiteY1346" fmla="*/ 1614813 h 3068753"/>
              <a:gd name="connsiteX1347" fmla="*/ 1263960 w 12191998"/>
              <a:gd name="connsiteY1347" fmla="*/ 1598206 h 3068753"/>
              <a:gd name="connsiteX1348" fmla="*/ 7363602 w 12191998"/>
              <a:gd name="connsiteY1348" fmla="*/ 1598194 h 3068753"/>
              <a:gd name="connsiteX1349" fmla="*/ 6603901 w 12191998"/>
              <a:gd name="connsiteY1349" fmla="*/ 1680502 h 3068753"/>
              <a:gd name="connsiteX1350" fmla="*/ 6402944 w 12191998"/>
              <a:gd name="connsiteY1350" fmla="*/ 1724333 h 3068753"/>
              <a:gd name="connsiteX1351" fmla="*/ 6442812 w 12191998"/>
              <a:gd name="connsiteY1351" fmla="*/ 1727665 h 3068753"/>
              <a:gd name="connsiteX1352" fmla="*/ 6565103 w 12191998"/>
              <a:gd name="connsiteY1352" fmla="*/ 1732676 h 3068753"/>
              <a:gd name="connsiteX1353" fmla="*/ 6603676 w 12191998"/>
              <a:gd name="connsiteY1353" fmla="*/ 1721448 h 3068753"/>
              <a:gd name="connsiteX1354" fmla="*/ 7712136 w 12191998"/>
              <a:gd name="connsiteY1354" fmla="*/ 1633890 h 3068753"/>
              <a:gd name="connsiteX1355" fmla="*/ 8009672 w 12191998"/>
              <a:gd name="connsiteY1355" fmla="*/ 1692748 h 3068753"/>
              <a:gd name="connsiteX1356" fmla="*/ 8075474 w 12191998"/>
              <a:gd name="connsiteY1356" fmla="*/ 1711865 h 3068753"/>
              <a:gd name="connsiteX1357" fmla="*/ 8210152 w 12191998"/>
              <a:gd name="connsiteY1357" fmla="*/ 1703026 h 3068753"/>
              <a:gd name="connsiteX1358" fmla="*/ 8007486 w 12191998"/>
              <a:gd name="connsiteY1358" fmla="*/ 1658832 h 3068753"/>
              <a:gd name="connsiteX1359" fmla="*/ 7711288 w 12191998"/>
              <a:gd name="connsiteY1359" fmla="*/ 1614788 h 3068753"/>
              <a:gd name="connsiteX1360" fmla="*/ 7363602 w 12191998"/>
              <a:gd name="connsiteY1360" fmla="*/ 1598194 h 3068753"/>
              <a:gd name="connsiteX1361" fmla="*/ 10311879 w 12191998"/>
              <a:gd name="connsiteY1361" fmla="*/ 1597193 h 3068753"/>
              <a:gd name="connsiteX1362" fmla="*/ 9450523 w 12191998"/>
              <a:gd name="connsiteY1362" fmla="*/ 1700684 h 3068753"/>
              <a:gd name="connsiteX1363" fmla="*/ 9398523 w 12191998"/>
              <a:gd name="connsiteY1363" fmla="*/ 1713558 h 3068753"/>
              <a:gd name="connsiteX1364" fmla="*/ 9538488 w 12191998"/>
              <a:gd name="connsiteY1364" fmla="*/ 1725233 h 3068753"/>
              <a:gd name="connsiteX1365" fmla="*/ 9701964 w 12191998"/>
              <a:gd name="connsiteY1365" fmla="*/ 1685020 h 3068753"/>
              <a:gd name="connsiteX1366" fmla="*/ 10660677 w 12191998"/>
              <a:gd name="connsiteY1366" fmla="*/ 1633791 h 3068753"/>
              <a:gd name="connsiteX1367" fmla="*/ 10958027 w 12191998"/>
              <a:gd name="connsiteY1367" fmla="*/ 1692648 h 3068753"/>
              <a:gd name="connsiteX1368" fmla="*/ 11069220 w 12191998"/>
              <a:gd name="connsiteY1368" fmla="*/ 1724969 h 3068753"/>
              <a:gd name="connsiteX1369" fmla="*/ 11217896 w 12191998"/>
              <a:gd name="connsiteY1369" fmla="*/ 1715213 h 3068753"/>
              <a:gd name="connsiteX1370" fmla="*/ 11103545 w 12191998"/>
              <a:gd name="connsiteY1370" fmla="*/ 1687937 h 3068753"/>
              <a:gd name="connsiteX1371" fmla="*/ 10659547 w 12191998"/>
              <a:gd name="connsiteY1371" fmla="*/ 1613769 h 3068753"/>
              <a:gd name="connsiteX1372" fmla="*/ 10311879 w 12191998"/>
              <a:gd name="connsiteY1372" fmla="*/ 1597193 h 3068753"/>
              <a:gd name="connsiteX1373" fmla="*/ 4210346 w 12191998"/>
              <a:gd name="connsiteY1373" fmla="*/ 1597193 h 3068753"/>
              <a:gd name="connsiteX1374" fmla="*/ 3450789 w 12191998"/>
              <a:gd name="connsiteY1374" fmla="*/ 1679509 h 3068753"/>
              <a:gd name="connsiteX1375" fmla="*/ 3293320 w 12191998"/>
              <a:gd name="connsiteY1375" fmla="*/ 1713865 h 3068753"/>
              <a:gd name="connsiteX1376" fmla="*/ 3441298 w 12191998"/>
              <a:gd name="connsiteY1376" fmla="*/ 1726224 h 3068753"/>
              <a:gd name="connsiteX1377" fmla="*/ 3648505 w 12191998"/>
              <a:gd name="connsiteY1377" fmla="*/ 1674522 h 3068753"/>
              <a:gd name="connsiteX1378" fmla="*/ 4210150 w 12191998"/>
              <a:gd name="connsiteY1378" fmla="*/ 1611508 h 3068753"/>
              <a:gd name="connsiteX1379" fmla="*/ 4558016 w 12191998"/>
              <a:gd name="connsiteY1379" fmla="*/ 1633791 h 3068753"/>
              <a:gd name="connsiteX1380" fmla="*/ 4855444 w 12191998"/>
              <a:gd name="connsiteY1380" fmla="*/ 1692648 h 3068753"/>
              <a:gd name="connsiteX1381" fmla="*/ 4970900 w 12191998"/>
              <a:gd name="connsiteY1381" fmla="*/ 1726193 h 3068753"/>
              <a:gd name="connsiteX1382" fmla="*/ 4973648 w 12191998"/>
              <a:gd name="connsiteY1382" fmla="*/ 1726066 h 3068753"/>
              <a:gd name="connsiteX1383" fmla="*/ 5121012 w 12191998"/>
              <a:gd name="connsiteY1383" fmla="*/ 1716014 h 3068753"/>
              <a:gd name="connsiteX1384" fmla="*/ 4854108 w 12191998"/>
              <a:gd name="connsiteY1384" fmla="*/ 1657830 h 3068753"/>
              <a:gd name="connsiteX1385" fmla="*/ 4558016 w 12191998"/>
              <a:gd name="connsiteY1385" fmla="*/ 1613769 h 3068753"/>
              <a:gd name="connsiteX1386" fmla="*/ 4210346 w 12191998"/>
              <a:gd name="connsiteY1386" fmla="*/ 1597193 h 3068753"/>
              <a:gd name="connsiteX1387" fmla="*/ 1706033 w 12191998"/>
              <a:gd name="connsiteY1387" fmla="*/ 1592996 h 3068753"/>
              <a:gd name="connsiteX1388" fmla="*/ 2250764 w 12191998"/>
              <a:gd name="connsiteY1388" fmla="*/ 1667256 h 3068753"/>
              <a:gd name="connsiteX1389" fmla="*/ 2343823 w 12191998"/>
              <a:gd name="connsiteY1389" fmla="*/ 1684911 h 3068753"/>
              <a:gd name="connsiteX1390" fmla="*/ 2613683 w 12191998"/>
              <a:gd name="connsiteY1390" fmla="*/ 1661797 h 3068753"/>
              <a:gd name="connsiteX1391" fmla="*/ 2635861 w 12191998"/>
              <a:gd name="connsiteY1391" fmla="*/ 1659607 h 3068753"/>
              <a:gd name="connsiteX1392" fmla="*/ 2400155 w 12191998"/>
              <a:gd name="connsiteY1392" fmla="*/ 1637574 h 3068753"/>
              <a:gd name="connsiteX1393" fmla="*/ 1706033 w 12191998"/>
              <a:gd name="connsiteY1393" fmla="*/ 1592996 h 3068753"/>
              <a:gd name="connsiteX1394" fmla="*/ 7805799 w 12191998"/>
              <a:gd name="connsiteY1394" fmla="*/ 1592983 h 3068753"/>
              <a:gd name="connsiteX1395" fmla="*/ 8350523 w 12191998"/>
              <a:gd name="connsiteY1395" fmla="*/ 1667238 h 3068753"/>
              <a:gd name="connsiteX1396" fmla="*/ 8444188 w 12191998"/>
              <a:gd name="connsiteY1396" fmla="*/ 1685011 h 3068753"/>
              <a:gd name="connsiteX1397" fmla="*/ 8715207 w 12191998"/>
              <a:gd name="connsiteY1397" fmla="*/ 1661797 h 3068753"/>
              <a:gd name="connsiteX1398" fmla="*/ 8736567 w 12191998"/>
              <a:gd name="connsiteY1398" fmla="*/ 1659687 h 3068753"/>
              <a:gd name="connsiteX1399" fmla="*/ 8499897 w 12191998"/>
              <a:gd name="connsiteY1399" fmla="*/ 1637569 h 3068753"/>
              <a:gd name="connsiteX1400" fmla="*/ 7805799 w 12191998"/>
              <a:gd name="connsiteY1400" fmla="*/ 1592983 h 3068753"/>
              <a:gd name="connsiteX1401" fmla="*/ 10752817 w 12191998"/>
              <a:gd name="connsiteY1401" fmla="*/ 1589955 h 3068753"/>
              <a:gd name="connsiteX1402" fmla="*/ 11297809 w 12191998"/>
              <a:gd name="connsiteY1402" fmla="*/ 1664222 h 3068753"/>
              <a:gd name="connsiteX1403" fmla="*/ 11472893 w 12191998"/>
              <a:gd name="connsiteY1403" fmla="*/ 1697422 h 3068753"/>
              <a:gd name="connsiteX1404" fmla="*/ 11805178 w 12191998"/>
              <a:gd name="connsiteY1404" fmla="*/ 1669799 h 3068753"/>
              <a:gd name="connsiteX1405" fmla="*/ 11814693 w 12191998"/>
              <a:gd name="connsiteY1405" fmla="*/ 1668881 h 3068753"/>
              <a:gd name="connsiteX1406" fmla="*/ 11447040 w 12191998"/>
              <a:gd name="connsiteY1406" fmla="*/ 1634511 h 3068753"/>
              <a:gd name="connsiteX1407" fmla="*/ 10752817 w 12191998"/>
              <a:gd name="connsiteY1407" fmla="*/ 1589955 h 3068753"/>
              <a:gd name="connsiteX1408" fmla="*/ 4651285 w 12191998"/>
              <a:gd name="connsiteY1408" fmla="*/ 1589955 h 3068753"/>
              <a:gd name="connsiteX1409" fmla="*/ 5196205 w 12191998"/>
              <a:gd name="connsiteY1409" fmla="*/ 1664222 h 3068753"/>
              <a:gd name="connsiteX1410" fmla="*/ 5376265 w 12191998"/>
              <a:gd name="connsiteY1410" fmla="*/ 1698397 h 3068753"/>
              <a:gd name="connsiteX1411" fmla="*/ 5716880 w 12191998"/>
              <a:gd name="connsiteY1411" fmla="*/ 1669228 h 3068753"/>
              <a:gd name="connsiteX1412" fmla="*/ 5345509 w 12191998"/>
              <a:gd name="connsiteY1412" fmla="*/ 1634511 h 3068753"/>
              <a:gd name="connsiteX1413" fmla="*/ 4651285 w 12191998"/>
              <a:gd name="connsiteY1413" fmla="*/ 1589955 h 3068753"/>
              <a:gd name="connsiteX1414" fmla="*/ 1056532 w 12191998"/>
              <a:gd name="connsiteY1414" fmla="*/ 1586947 h 3068753"/>
              <a:gd name="connsiteX1415" fmla="*/ 971571 w 12191998"/>
              <a:gd name="connsiteY1415" fmla="*/ 1589877 h 3068753"/>
              <a:gd name="connsiteX1416" fmla="*/ 87785 w 12191998"/>
              <a:gd name="connsiteY1416" fmla="*/ 1702666 h 3068753"/>
              <a:gd name="connsiteX1417" fmla="*/ 73881 w 12191998"/>
              <a:gd name="connsiteY1417" fmla="*/ 1705315 h 3068753"/>
              <a:gd name="connsiteX1418" fmla="*/ 285867 w 12191998"/>
              <a:gd name="connsiteY1418" fmla="*/ 1723033 h 3068753"/>
              <a:gd name="connsiteX1419" fmla="*/ 299363 w 12191998"/>
              <a:gd name="connsiteY1419" fmla="*/ 1719572 h 3068753"/>
              <a:gd name="connsiteX1420" fmla="*/ 1613464 w 12191998"/>
              <a:gd name="connsiteY1420" fmla="*/ 1609090 h 3068753"/>
              <a:gd name="connsiteX1421" fmla="*/ 1910186 w 12191998"/>
              <a:gd name="connsiteY1421" fmla="*/ 1653136 h 3068753"/>
              <a:gd name="connsiteX1422" fmla="*/ 2132127 w 12191998"/>
              <a:gd name="connsiteY1422" fmla="*/ 1701483 h 3068753"/>
              <a:gd name="connsiteX1423" fmla="*/ 2210055 w 12191998"/>
              <a:gd name="connsiteY1423" fmla="*/ 1696369 h 3068753"/>
              <a:gd name="connsiteX1424" fmla="*/ 2322534 w 12191998"/>
              <a:gd name="connsiteY1424" fmla="*/ 1686735 h 3068753"/>
              <a:gd name="connsiteX1425" fmla="*/ 2203125 w 12191998"/>
              <a:gd name="connsiteY1425" fmla="*/ 1665228 h 3068753"/>
              <a:gd name="connsiteX1426" fmla="*/ 1611520 w 12191998"/>
              <a:gd name="connsiteY1426" fmla="*/ 1591089 h 3068753"/>
              <a:gd name="connsiteX1427" fmla="*/ 1548887 w 12191998"/>
              <a:gd name="connsiteY1427" fmla="*/ 1587561 h 3068753"/>
              <a:gd name="connsiteX1428" fmla="*/ 1511421 w 12191998"/>
              <a:gd name="connsiteY1428" fmla="*/ 1587888 h 3068753"/>
              <a:gd name="connsiteX1429" fmla="*/ 7156660 w 12191998"/>
              <a:gd name="connsiteY1429" fmla="*/ 1586943 h 3068753"/>
              <a:gd name="connsiteX1430" fmla="*/ 7071483 w 12191998"/>
              <a:gd name="connsiteY1430" fmla="*/ 1589888 h 3068753"/>
              <a:gd name="connsiteX1431" fmla="*/ 6186673 w 12191998"/>
              <a:gd name="connsiteY1431" fmla="*/ 1703597 h 3068753"/>
              <a:gd name="connsiteX1432" fmla="*/ 6177088 w 12191998"/>
              <a:gd name="connsiteY1432" fmla="*/ 1705456 h 3068753"/>
              <a:gd name="connsiteX1433" fmla="*/ 6385969 w 12191998"/>
              <a:gd name="connsiteY1433" fmla="*/ 1722914 h 3068753"/>
              <a:gd name="connsiteX1434" fmla="*/ 6399050 w 12191998"/>
              <a:gd name="connsiteY1434" fmla="*/ 1719559 h 3068753"/>
              <a:gd name="connsiteX1435" fmla="*/ 7713267 w 12191998"/>
              <a:gd name="connsiteY1435" fmla="*/ 1609075 h 3068753"/>
              <a:gd name="connsiteX1436" fmla="*/ 8009954 w 12191998"/>
              <a:gd name="connsiteY1436" fmla="*/ 1653120 h 3068753"/>
              <a:gd name="connsiteX1437" fmla="*/ 8232330 w 12191998"/>
              <a:gd name="connsiteY1437" fmla="*/ 1701570 h 3068753"/>
              <a:gd name="connsiteX1438" fmla="*/ 8311579 w 12191998"/>
              <a:gd name="connsiteY1438" fmla="*/ 1696369 h 3068753"/>
              <a:gd name="connsiteX1439" fmla="*/ 8422837 w 12191998"/>
              <a:gd name="connsiteY1439" fmla="*/ 1686839 h 3068753"/>
              <a:gd name="connsiteX1440" fmla="*/ 8302769 w 12191998"/>
              <a:gd name="connsiteY1440" fmla="*/ 1665215 h 3068753"/>
              <a:gd name="connsiteX1441" fmla="*/ 7711138 w 12191998"/>
              <a:gd name="connsiteY1441" fmla="*/ 1591088 h 3068753"/>
              <a:gd name="connsiteX1442" fmla="*/ 7649194 w 12191998"/>
              <a:gd name="connsiteY1442" fmla="*/ 1587577 h 3068753"/>
              <a:gd name="connsiteX1443" fmla="*/ 7613584 w 12191998"/>
              <a:gd name="connsiteY1443" fmla="*/ 1587888 h 3068753"/>
              <a:gd name="connsiteX1444" fmla="*/ 6880673 w 12191998"/>
              <a:gd name="connsiteY1444" fmla="*/ 1586372 h 3068753"/>
              <a:gd name="connsiteX1445" fmla="*/ 6670327 w 12191998"/>
              <a:gd name="connsiteY1445" fmla="*/ 1592169 h 3068753"/>
              <a:gd name="connsiteX1446" fmla="*/ 6186673 w 12191998"/>
              <a:gd name="connsiteY1446" fmla="*/ 1629236 h 3068753"/>
              <a:gd name="connsiteX1447" fmla="*/ 5783671 w 12191998"/>
              <a:gd name="connsiteY1447" fmla="*/ 1669021 h 3068753"/>
              <a:gd name="connsiteX1448" fmla="*/ 6083678 w 12191998"/>
              <a:gd name="connsiteY1448" fmla="*/ 1697649 h 3068753"/>
              <a:gd name="connsiteX1449" fmla="*/ 6152335 w 12191998"/>
              <a:gd name="connsiteY1449" fmla="*/ 1703387 h 3068753"/>
              <a:gd name="connsiteX1450" fmla="*/ 6185542 w 12191998"/>
              <a:gd name="connsiteY1450" fmla="*/ 1696946 h 3068753"/>
              <a:gd name="connsiteX1451" fmla="*/ 6929766 w 12191998"/>
              <a:gd name="connsiteY1451" fmla="*/ 1593555 h 3068753"/>
              <a:gd name="connsiteX1452" fmla="*/ 7035753 w 12191998"/>
              <a:gd name="connsiteY1452" fmla="*/ 1586693 h 3068753"/>
              <a:gd name="connsiteX1453" fmla="*/ 3958418 w 12191998"/>
              <a:gd name="connsiteY1453" fmla="*/ 1585390 h 3068753"/>
              <a:gd name="connsiteX1454" fmla="*/ 3917092 w 12191998"/>
              <a:gd name="connsiteY1454" fmla="*/ 1586819 h 3068753"/>
              <a:gd name="connsiteX1455" fmla="*/ 3265546 w 12191998"/>
              <a:gd name="connsiteY1455" fmla="*/ 1660023 h 3068753"/>
              <a:gd name="connsiteX1456" fmla="*/ 3069881 w 12191998"/>
              <a:gd name="connsiteY1456" fmla="*/ 1694012 h 3068753"/>
              <a:gd name="connsiteX1457" fmla="*/ 3138176 w 12191998"/>
              <a:gd name="connsiteY1457" fmla="*/ 1700747 h 3068753"/>
              <a:gd name="connsiteX1458" fmla="*/ 3138147 w 12191998"/>
              <a:gd name="connsiteY1458" fmla="*/ 1700905 h 3068753"/>
              <a:gd name="connsiteX1459" fmla="*/ 3278069 w 12191998"/>
              <a:gd name="connsiteY1459" fmla="*/ 1712591 h 3068753"/>
              <a:gd name="connsiteX1460" fmla="*/ 3349574 w 12191998"/>
              <a:gd name="connsiteY1460" fmla="*/ 1694920 h 3068753"/>
              <a:gd name="connsiteX1461" fmla="*/ 4211937 w 12191998"/>
              <a:gd name="connsiteY1461" fmla="*/ 1591429 h 3068753"/>
              <a:gd name="connsiteX1462" fmla="*/ 4559711 w 12191998"/>
              <a:gd name="connsiteY1462" fmla="*/ 1608005 h 3068753"/>
              <a:gd name="connsiteX1463" fmla="*/ 4856460 w 12191998"/>
              <a:gd name="connsiteY1463" fmla="*/ 1652087 h 3068753"/>
              <a:gd name="connsiteX1464" fmla="*/ 5142997 w 12191998"/>
              <a:gd name="connsiteY1464" fmla="*/ 1714515 h 3068753"/>
              <a:gd name="connsiteX1465" fmla="*/ 5357629 w 12191998"/>
              <a:gd name="connsiteY1465" fmla="*/ 1699875 h 3068753"/>
              <a:gd name="connsiteX1466" fmla="*/ 5148511 w 12191998"/>
              <a:gd name="connsiteY1466" fmla="*/ 1662193 h 3068753"/>
              <a:gd name="connsiteX1467" fmla="*/ 4556888 w 12191998"/>
              <a:gd name="connsiteY1467" fmla="*/ 1587983 h 3068753"/>
              <a:gd name="connsiteX1468" fmla="*/ 4531427 w 12191998"/>
              <a:gd name="connsiteY1468" fmla="*/ 1586559 h 3068753"/>
              <a:gd name="connsiteX1469" fmla="*/ 3743303 w 12191998"/>
              <a:gd name="connsiteY1469" fmla="*/ 1582886 h 3068753"/>
              <a:gd name="connsiteX1470" fmla="*/ 3516228 w 12191998"/>
              <a:gd name="connsiteY1470" fmla="*/ 1589120 h 3068753"/>
              <a:gd name="connsiteX1471" fmla="*/ 3032354 w 12191998"/>
              <a:gd name="connsiteY1471" fmla="*/ 1626207 h 3068753"/>
              <a:gd name="connsiteX1472" fmla="*/ 2706566 w 12191998"/>
              <a:gd name="connsiteY1472" fmla="*/ 1658353 h 3068753"/>
              <a:gd name="connsiteX1473" fmla="*/ 2719453 w 12191998"/>
              <a:gd name="connsiteY1473" fmla="*/ 1659454 h 3068753"/>
              <a:gd name="connsiteX1474" fmla="*/ 3045163 w 12191998"/>
              <a:gd name="connsiteY1474" fmla="*/ 1691575 h 3068753"/>
              <a:gd name="connsiteX1475" fmla="*/ 3414363 w 12191998"/>
              <a:gd name="connsiteY1475" fmla="*/ 1631127 h 3068753"/>
              <a:gd name="connsiteX1476" fmla="*/ 3775503 w 12191998"/>
              <a:gd name="connsiteY1476" fmla="*/ 1590554 h 3068753"/>
              <a:gd name="connsiteX1477" fmla="*/ 3865292 w 12191998"/>
              <a:gd name="connsiteY1477" fmla="*/ 1584746 h 3068753"/>
              <a:gd name="connsiteX1478" fmla="*/ 10163984 w 12191998"/>
              <a:gd name="connsiteY1478" fmla="*/ 1581792 h 3068753"/>
              <a:gd name="connsiteX1479" fmla="*/ 10018618 w 12191998"/>
              <a:gd name="connsiteY1479" fmla="*/ 1586819 h 3068753"/>
              <a:gd name="connsiteX1480" fmla="*/ 9367070 w 12191998"/>
              <a:gd name="connsiteY1480" fmla="*/ 1660023 h 3068753"/>
              <a:gd name="connsiteX1481" fmla="*/ 9170718 w 12191998"/>
              <a:gd name="connsiteY1481" fmla="*/ 1694132 h 3068753"/>
              <a:gd name="connsiteX1482" fmla="*/ 9237774 w 12191998"/>
              <a:gd name="connsiteY1482" fmla="*/ 1700745 h 3068753"/>
              <a:gd name="connsiteX1483" fmla="*/ 9237873 w 12191998"/>
              <a:gd name="connsiteY1483" fmla="*/ 1700157 h 3068753"/>
              <a:gd name="connsiteX1484" fmla="*/ 9381473 w 12191998"/>
              <a:gd name="connsiteY1484" fmla="*/ 1712136 h 3068753"/>
              <a:gd name="connsiteX1485" fmla="*/ 9451148 w 12191998"/>
              <a:gd name="connsiteY1485" fmla="*/ 1694920 h 3068753"/>
              <a:gd name="connsiteX1486" fmla="*/ 10313707 w 12191998"/>
              <a:gd name="connsiteY1486" fmla="*/ 1591429 h 3068753"/>
              <a:gd name="connsiteX1487" fmla="*/ 10661243 w 12191998"/>
              <a:gd name="connsiteY1487" fmla="*/ 1608005 h 3068753"/>
              <a:gd name="connsiteX1488" fmla="*/ 11106096 w 12191998"/>
              <a:gd name="connsiteY1488" fmla="*/ 1682213 h 3068753"/>
              <a:gd name="connsiteX1489" fmla="*/ 11238756 w 12191998"/>
              <a:gd name="connsiteY1489" fmla="*/ 1713844 h 3068753"/>
              <a:gd name="connsiteX1490" fmla="*/ 11412507 w 12191998"/>
              <a:gd name="connsiteY1490" fmla="*/ 1702443 h 3068753"/>
              <a:gd name="connsiteX1491" fmla="*/ 11454182 w 12191998"/>
              <a:gd name="connsiteY1491" fmla="*/ 1698978 h 3068753"/>
              <a:gd name="connsiteX1492" fmla="*/ 11250043 w 12191998"/>
              <a:gd name="connsiteY1492" fmla="*/ 1662193 h 3068753"/>
              <a:gd name="connsiteX1493" fmla="*/ 10658416 w 12191998"/>
              <a:gd name="connsiteY1493" fmla="*/ 1587983 h 3068753"/>
              <a:gd name="connsiteX1494" fmla="*/ 10591149 w 12191998"/>
              <a:gd name="connsiteY1494" fmla="*/ 1584191 h 3068753"/>
              <a:gd name="connsiteX1495" fmla="*/ 10523420 w 12191998"/>
              <a:gd name="connsiteY1495" fmla="*/ 1582701 h 3068753"/>
              <a:gd name="connsiteX1496" fmla="*/ 1240614 w 12191998"/>
              <a:gd name="connsiteY1496" fmla="*/ 1580598 h 3068753"/>
              <a:gd name="connsiteX1497" fmla="*/ 1211228 w 12191998"/>
              <a:gd name="connsiteY1497" fmla="*/ 1581612 h 3068753"/>
              <a:gd name="connsiteX1498" fmla="*/ 1294251 w 12191998"/>
              <a:gd name="connsiteY1498" fmla="*/ 1581780 h 3068753"/>
              <a:gd name="connsiteX1499" fmla="*/ 9931175 w 12191998"/>
              <a:gd name="connsiteY1499" fmla="*/ 1580516 h 3068753"/>
              <a:gd name="connsiteX1500" fmla="*/ 9617753 w 12191998"/>
              <a:gd name="connsiteY1500" fmla="*/ 1589120 h 3068753"/>
              <a:gd name="connsiteX1501" fmla="*/ 9133880 w 12191998"/>
              <a:gd name="connsiteY1501" fmla="*/ 1626207 h 3068753"/>
              <a:gd name="connsiteX1502" fmla="*/ 8807242 w 12191998"/>
              <a:gd name="connsiteY1502" fmla="*/ 1658436 h 3068753"/>
              <a:gd name="connsiteX1503" fmla="*/ 8819100 w 12191998"/>
              <a:gd name="connsiteY1503" fmla="*/ 1659450 h 3068753"/>
              <a:gd name="connsiteX1504" fmla="*/ 9145976 w 12191998"/>
              <a:gd name="connsiteY1504" fmla="*/ 1691691 h 3068753"/>
              <a:gd name="connsiteX1505" fmla="*/ 9515888 w 12191998"/>
              <a:gd name="connsiteY1505" fmla="*/ 1631127 h 3068753"/>
              <a:gd name="connsiteX1506" fmla="*/ 9877026 w 12191998"/>
              <a:gd name="connsiteY1506" fmla="*/ 1590554 h 3068753"/>
              <a:gd name="connsiteX1507" fmla="*/ 10018189 w 12191998"/>
              <a:gd name="connsiteY1507" fmla="*/ 1581423 h 3068753"/>
              <a:gd name="connsiteX1508" fmla="*/ 9982808 w 12191998"/>
              <a:gd name="connsiteY1508" fmla="*/ 1581333 h 3068753"/>
              <a:gd name="connsiteX1509" fmla="*/ 1060484 w 12191998"/>
              <a:gd name="connsiteY1509" fmla="*/ 1578705 h 3068753"/>
              <a:gd name="connsiteX1510" fmla="*/ 972471 w 12191998"/>
              <a:gd name="connsiteY1510" fmla="*/ 1581129 h 3068753"/>
              <a:gd name="connsiteX1511" fmla="*/ 1021500 w 12191998"/>
              <a:gd name="connsiteY1511" fmla="*/ 1581228 h 3068753"/>
              <a:gd name="connsiteX1512" fmla="*/ 7159279 w 12191998"/>
              <a:gd name="connsiteY1512" fmla="*/ 1578695 h 3068753"/>
              <a:gd name="connsiteX1513" fmla="*/ 7090489 w 12191998"/>
              <a:gd name="connsiteY1513" fmla="*/ 1580590 h 3068753"/>
              <a:gd name="connsiteX1514" fmla="*/ 7130199 w 12191998"/>
              <a:gd name="connsiteY1514" fmla="*/ 1580578 h 3068753"/>
              <a:gd name="connsiteX1515" fmla="*/ 4186064 w 12191998"/>
              <a:gd name="connsiteY1515" fmla="*/ 1577517 h 3068753"/>
              <a:gd name="connsiteX1516" fmla="*/ 4114465 w 12191998"/>
              <a:gd name="connsiteY1516" fmla="*/ 1579993 h 3068753"/>
              <a:gd name="connsiteX1517" fmla="*/ 4317290 w 12191998"/>
              <a:gd name="connsiteY1517" fmla="*/ 1580407 h 3068753"/>
              <a:gd name="connsiteX1518" fmla="*/ 10106712 w 12191998"/>
              <a:gd name="connsiteY1518" fmla="*/ 1575696 h 3068753"/>
              <a:gd name="connsiteX1519" fmla="*/ 10098824 w 12191998"/>
              <a:gd name="connsiteY1519" fmla="*/ 1575913 h 3068753"/>
              <a:gd name="connsiteX1520" fmla="*/ 10103193 w 12191998"/>
              <a:gd name="connsiteY1520" fmla="*/ 1575924 h 3068753"/>
              <a:gd name="connsiteX1521" fmla="*/ 4005187 w 12191998"/>
              <a:gd name="connsiteY1521" fmla="*/ 1575696 h 3068753"/>
              <a:gd name="connsiteX1522" fmla="*/ 3876994 w 12191998"/>
              <a:gd name="connsiteY1522" fmla="*/ 1579216 h 3068753"/>
              <a:gd name="connsiteX1523" fmla="*/ 3899137 w 12191998"/>
              <a:gd name="connsiteY1523" fmla="*/ 1579553 h 3068753"/>
              <a:gd name="connsiteX1524" fmla="*/ 3944138 w 12191998"/>
              <a:gd name="connsiteY1524" fmla="*/ 1579645 h 3068753"/>
              <a:gd name="connsiteX1525" fmla="*/ 6082548 w 12191998"/>
              <a:gd name="connsiteY1525" fmla="*/ 1574494 h 3068753"/>
              <a:gd name="connsiteX1526" fmla="*/ 6081418 w 12191998"/>
              <a:gd name="connsiteY1526" fmla="*/ 1574504 h 3068753"/>
              <a:gd name="connsiteX1527" fmla="*/ 6081418 w 12191998"/>
              <a:gd name="connsiteY1527" fmla="*/ 1574617 h 3068753"/>
              <a:gd name="connsiteX1528" fmla="*/ 6076674 w 12191998"/>
              <a:gd name="connsiteY1528" fmla="*/ 1574545 h 3068753"/>
              <a:gd name="connsiteX1529" fmla="*/ 4685936 w 12191998"/>
              <a:gd name="connsiteY1529" fmla="*/ 1586664 h 3068753"/>
              <a:gd name="connsiteX1530" fmla="*/ 4870405 w 12191998"/>
              <a:gd name="connsiteY1530" fmla="*/ 1595285 h 3068753"/>
              <a:gd name="connsiteX1531" fmla="*/ 5461394 w 12191998"/>
              <a:gd name="connsiteY1531" fmla="*/ 1638268 h 3068753"/>
              <a:gd name="connsiteX1532" fmla="*/ 5753225 w 12191998"/>
              <a:gd name="connsiteY1532" fmla="*/ 1666116 h 3068753"/>
              <a:gd name="connsiteX1533" fmla="*/ 5768005 w 12191998"/>
              <a:gd name="connsiteY1533" fmla="*/ 1664850 h 3068753"/>
              <a:gd name="connsiteX1534" fmla="*/ 6186673 w 12191998"/>
              <a:gd name="connsiteY1534" fmla="*/ 1623513 h 3068753"/>
              <a:gd name="connsiteX1535" fmla="*/ 6472656 w 12191998"/>
              <a:gd name="connsiteY1535" fmla="*/ 1598735 h 3068753"/>
              <a:gd name="connsiteX1536" fmla="*/ 6726750 w 12191998"/>
              <a:gd name="connsiteY1536" fmla="*/ 1584472 h 3068753"/>
              <a:gd name="connsiteX1537" fmla="*/ 6081418 w 12191998"/>
              <a:gd name="connsiteY1537" fmla="*/ 1574635 h 3068753"/>
              <a:gd name="connsiteX1538" fmla="*/ 6081418 w 12191998"/>
              <a:gd name="connsiteY1538" fmla="*/ 1574617 h 3068753"/>
              <a:gd name="connsiteX1539" fmla="*/ 6082548 w 12191998"/>
              <a:gd name="connsiteY1539" fmla="*/ 1574635 h 3068753"/>
              <a:gd name="connsiteX1540" fmla="*/ 3134467 w 12191998"/>
              <a:gd name="connsiteY1540" fmla="*/ 1573605 h 3068753"/>
              <a:gd name="connsiteX1541" fmla="*/ 3030660 w 12191998"/>
              <a:gd name="connsiteY1541" fmla="*/ 1574635 h 3068753"/>
              <a:gd name="connsiteX1542" fmla="*/ 1671179 w 12191998"/>
              <a:gd name="connsiteY1542" fmla="*/ 1586494 h 3068753"/>
              <a:gd name="connsiteX1543" fmla="*/ 1924944 w 12191998"/>
              <a:gd name="connsiteY1543" fmla="*/ 1598314 h 3068753"/>
              <a:gd name="connsiteX1544" fmla="*/ 2315760 w 12191998"/>
              <a:gd name="connsiteY1544" fmla="*/ 1624952 h 3068753"/>
              <a:gd name="connsiteX1545" fmla="*/ 2675467 w 12191998"/>
              <a:gd name="connsiteY1545" fmla="*/ 1655695 h 3068753"/>
              <a:gd name="connsiteX1546" fmla="*/ 3032354 w 12191998"/>
              <a:gd name="connsiteY1546" fmla="*/ 1620443 h 3068753"/>
              <a:gd name="connsiteX1547" fmla="*/ 3318524 w 12191998"/>
              <a:gd name="connsiteY1547" fmla="*/ 1595650 h 3068753"/>
              <a:gd name="connsiteX1548" fmla="*/ 3588154 w 12191998"/>
              <a:gd name="connsiteY1548" fmla="*/ 1580521 h 3068753"/>
              <a:gd name="connsiteX1549" fmla="*/ 9408319 w 12191998"/>
              <a:gd name="connsiteY1549" fmla="*/ 1572236 h 3068753"/>
              <a:gd name="connsiteX1550" fmla="*/ 9132184 w 12191998"/>
              <a:gd name="connsiteY1550" fmla="*/ 1574635 h 3068753"/>
              <a:gd name="connsiteX1551" fmla="*/ 7771272 w 12191998"/>
              <a:gd name="connsiteY1551" fmla="*/ 1586512 h 3068753"/>
              <a:gd name="connsiteX1552" fmla="*/ 8024592 w 12191998"/>
              <a:gd name="connsiteY1552" fmla="*/ 1598302 h 3068753"/>
              <a:gd name="connsiteX1553" fmla="*/ 8415409 w 12191998"/>
              <a:gd name="connsiteY1553" fmla="*/ 1624941 h 3068753"/>
              <a:gd name="connsiteX1554" fmla="*/ 8776146 w 12191998"/>
              <a:gd name="connsiteY1554" fmla="*/ 1655778 h 3068753"/>
              <a:gd name="connsiteX1555" fmla="*/ 9133880 w 12191998"/>
              <a:gd name="connsiteY1555" fmla="*/ 1620443 h 3068753"/>
              <a:gd name="connsiteX1556" fmla="*/ 9707065 w 12191998"/>
              <a:gd name="connsiteY1556" fmla="*/ 1579545 h 3068753"/>
              <a:gd name="connsiteX1557" fmla="*/ 9766075 w 12191998"/>
              <a:gd name="connsiteY1557" fmla="*/ 1577901 h 3068753"/>
              <a:gd name="connsiteX1558" fmla="*/ 5317061 w 12191998"/>
              <a:gd name="connsiteY1558" fmla="*/ 1562988 h 3068753"/>
              <a:gd name="connsiteX1559" fmla="*/ 4167454 w 12191998"/>
              <a:gd name="connsiteY1559" fmla="*/ 1563356 h 3068753"/>
              <a:gd name="connsiteX1560" fmla="*/ 3361485 w 12191998"/>
              <a:gd name="connsiteY1560" fmla="*/ 1571352 h 3068753"/>
              <a:gd name="connsiteX1561" fmla="*/ 3709224 w 12191998"/>
              <a:gd name="connsiteY1561" fmla="*/ 1576657 h 3068753"/>
              <a:gd name="connsiteX1562" fmla="*/ 3894676 w 12191998"/>
              <a:gd name="connsiteY1562" fmla="*/ 1571490 h 3068753"/>
              <a:gd name="connsiteX1563" fmla="*/ 4187196 w 12191998"/>
              <a:gd name="connsiteY1563" fmla="*/ 1570843 h 3068753"/>
              <a:gd name="connsiteX1564" fmla="*/ 4490186 w 12191998"/>
              <a:gd name="connsiteY1564" fmla="*/ 1577517 h 3068753"/>
              <a:gd name="connsiteX1565" fmla="*/ 4562762 w 12191998"/>
              <a:gd name="connsiteY1565" fmla="*/ 1580908 h 3068753"/>
              <a:gd name="connsiteX1566" fmla="*/ 4665469 w 12191998"/>
              <a:gd name="connsiteY1566" fmla="*/ 1581118 h 3068753"/>
              <a:gd name="connsiteX1567" fmla="*/ 5837426 w 12191998"/>
              <a:gd name="connsiteY1567" fmla="*/ 1570905 h 3068753"/>
              <a:gd name="connsiteX1568" fmla="*/ 10651562 w 12191998"/>
              <a:gd name="connsiteY1568" fmla="*/ 1561438 h 3068753"/>
              <a:gd name="connsiteX1569" fmla="*/ 9641425 w 12191998"/>
              <a:gd name="connsiteY1569" fmla="*/ 1570212 h 3068753"/>
              <a:gd name="connsiteX1570" fmla="*/ 9896850 w 12191998"/>
              <a:gd name="connsiteY1570" fmla="*/ 1574258 h 3068753"/>
              <a:gd name="connsiteX1571" fmla="*/ 9996201 w 12191998"/>
              <a:gd name="connsiteY1571" fmla="*/ 1571490 h 3068753"/>
              <a:gd name="connsiteX1572" fmla="*/ 10288729 w 12191998"/>
              <a:gd name="connsiteY1572" fmla="*/ 1570843 h 3068753"/>
              <a:gd name="connsiteX1573" fmla="*/ 10573442 w 12191998"/>
              <a:gd name="connsiteY1573" fmla="*/ 1577114 h 3068753"/>
              <a:gd name="connsiteX1574" fmla="*/ 10730141 w 12191998"/>
              <a:gd name="connsiteY1574" fmla="*/ 1577511 h 3068753"/>
              <a:gd name="connsiteX1575" fmla="*/ 11779371 w 12191998"/>
              <a:gd name="connsiteY1575" fmla="*/ 1568477 h 3068753"/>
              <a:gd name="connsiteX1576" fmla="*/ 11418591 w 12191998"/>
              <a:gd name="connsiteY1576" fmla="*/ 1562988 h 3068753"/>
              <a:gd name="connsiteX1577" fmla="*/ 10651562 w 12191998"/>
              <a:gd name="connsiteY1577" fmla="*/ 1561438 h 3068753"/>
              <a:gd name="connsiteX1578" fmla="*/ 7704384 w 12191998"/>
              <a:gd name="connsiteY1578" fmla="*/ 1560373 h 3068753"/>
              <a:gd name="connsiteX1579" fmla="*/ 6310443 w 12191998"/>
              <a:gd name="connsiteY1579" fmla="*/ 1572509 h 3068753"/>
              <a:gd name="connsiteX1580" fmla="*/ 6835687 w 12191998"/>
              <a:gd name="connsiteY1580" fmla="*/ 1580506 h 3068753"/>
              <a:gd name="connsiteX1581" fmla="*/ 7048755 w 12191998"/>
              <a:gd name="connsiteY1581" fmla="*/ 1574563 h 3068753"/>
              <a:gd name="connsiteX1582" fmla="*/ 7341254 w 12191998"/>
              <a:gd name="connsiteY1582" fmla="*/ 1573919 h 3068753"/>
              <a:gd name="connsiteX1583" fmla="*/ 7635707 w 12191998"/>
              <a:gd name="connsiteY1583" fmla="*/ 1580416 h 3068753"/>
              <a:gd name="connsiteX1584" fmla="*/ 7995074 w 12191998"/>
              <a:gd name="connsiteY1584" fmla="*/ 1580301 h 3068753"/>
              <a:gd name="connsiteX1585" fmla="*/ 9013145 w 12191998"/>
              <a:gd name="connsiteY1585" fmla="*/ 1570193 h 3068753"/>
              <a:gd name="connsiteX1586" fmla="*/ 8471455 w 12191998"/>
              <a:gd name="connsiteY1586" fmla="*/ 1561938 h 3068753"/>
              <a:gd name="connsiteX1587" fmla="*/ 7704384 w 12191998"/>
              <a:gd name="connsiteY1587" fmla="*/ 1560373 h 3068753"/>
              <a:gd name="connsiteX1588" fmla="*/ 1596915 w 12191998"/>
              <a:gd name="connsiteY1588" fmla="*/ 1560017 h 3068753"/>
              <a:gd name="connsiteX1589" fmla="*/ 205201 w 12191998"/>
              <a:gd name="connsiteY1589" fmla="*/ 1572453 h 3068753"/>
              <a:gd name="connsiteX1590" fmla="*/ 735575 w 12191998"/>
              <a:gd name="connsiteY1590" fmla="*/ 1580527 h 3068753"/>
              <a:gd name="connsiteX1591" fmla="*/ 949077 w 12191998"/>
              <a:gd name="connsiteY1591" fmla="*/ 1574574 h 3068753"/>
              <a:gd name="connsiteX1592" fmla="*/ 1241635 w 12191998"/>
              <a:gd name="connsiteY1592" fmla="*/ 1573932 h 3068753"/>
              <a:gd name="connsiteX1593" fmla="*/ 1544865 w 12191998"/>
              <a:gd name="connsiteY1593" fmla="*/ 1580611 h 3068753"/>
              <a:gd name="connsiteX1594" fmla="*/ 1568673 w 12191998"/>
              <a:gd name="connsiteY1594" fmla="*/ 1581720 h 3068753"/>
              <a:gd name="connsiteX1595" fmla="*/ 2903474 w 12191998"/>
              <a:gd name="connsiteY1595" fmla="*/ 1570118 h 3068753"/>
              <a:gd name="connsiteX1596" fmla="*/ 2364125 w 12191998"/>
              <a:gd name="connsiteY1596" fmla="*/ 1561804 h 3068753"/>
              <a:gd name="connsiteX1597" fmla="*/ 1596915 w 12191998"/>
              <a:gd name="connsiteY1597" fmla="*/ 1560017 h 3068753"/>
              <a:gd name="connsiteX1598" fmla="*/ 1596915 w 12191998"/>
              <a:gd name="connsiteY1598" fmla="*/ 1554656 h 3068753"/>
              <a:gd name="connsiteX1599" fmla="*/ 3129596 w 12191998"/>
              <a:gd name="connsiteY1599" fmla="*/ 1567887 h 3068753"/>
              <a:gd name="connsiteX1600" fmla="*/ 3129596 w 12191998"/>
              <a:gd name="connsiteY1600" fmla="*/ 1568146 h 3068753"/>
              <a:gd name="connsiteX1601" fmla="*/ 3134362 w 12191998"/>
              <a:gd name="connsiteY1601" fmla="*/ 1568105 h 3068753"/>
              <a:gd name="connsiteX1602" fmla="*/ 3134362 w 12191998"/>
              <a:gd name="connsiteY1602" fmla="*/ 1567888 h 3068753"/>
              <a:gd name="connsiteX1603" fmla="*/ 3143380 w 12191998"/>
              <a:gd name="connsiteY1603" fmla="*/ 1568026 h 3068753"/>
              <a:gd name="connsiteX1604" fmla="*/ 4549891 w 12191998"/>
              <a:gd name="connsiteY1604" fmla="*/ 1555712 h 3068753"/>
              <a:gd name="connsiteX1605" fmla="*/ 5317042 w 12191998"/>
              <a:gd name="connsiteY1605" fmla="*/ 1557291 h 3068753"/>
              <a:gd name="connsiteX1606" fmla="*/ 6072016 w 12191998"/>
              <a:gd name="connsiteY1606" fmla="*/ 1568861 h 3068753"/>
              <a:gd name="connsiteX1607" fmla="*/ 6183653 w 12191998"/>
              <a:gd name="connsiteY1607" fmla="*/ 1567888 h 3068753"/>
              <a:gd name="connsiteX1608" fmla="*/ 7704243 w 12191998"/>
              <a:gd name="connsiteY1608" fmla="*/ 1554656 h 3068753"/>
              <a:gd name="connsiteX1609" fmla="*/ 8471437 w 12191998"/>
              <a:gd name="connsiteY1609" fmla="*/ 1556221 h 3068753"/>
              <a:gd name="connsiteX1610" fmla="*/ 9236909 w 12191998"/>
              <a:gd name="connsiteY1610" fmla="*/ 1567888 h 3068753"/>
              <a:gd name="connsiteX1611" fmla="*/ 9236909 w 12191998"/>
              <a:gd name="connsiteY1611" fmla="*/ 1563804 h 3068753"/>
              <a:gd name="connsiteX1612" fmla="*/ 9411400 w 12191998"/>
              <a:gd name="connsiteY1612" fmla="*/ 1566568 h 3068753"/>
              <a:gd name="connsiteX1613" fmla="*/ 10651421 w 12191998"/>
              <a:gd name="connsiteY1613" fmla="*/ 1555712 h 3068753"/>
              <a:gd name="connsiteX1614" fmla="*/ 11418574 w 12191998"/>
              <a:gd name="connsiteY1614" fmla="*/ 1557291 h 3068753"/>
              <a:gd name="connsiteX1615" fmla="*/ 12015732 w 12191998"/>
              <a:gd name="connsiteY1615" fmla="*/ 1566442 h 3068753"/>
              <a:gd name="connsiteX1616" fmla="*/ 12191998 w 12191998"/>
              <a:gd name="connsiteY1616" fmla="*/ 1564925 h 3068753"/>
              <a:gd name="connsiteX1617" fmla="*/ 12191998 w 12191998"/>
              <a:gd name="connsiteY1617" fmla="*/ 1570643 h 3068753"/>
              <a:gd name="connsiteX1618" fmla="*/ 12184083 w 12191998"/>
              <a:gd name="connsiteY1618" fmla="*/ 1570711 h 3068753"/>
              <a:gd name="connsiteX1619" fmla="*/ 12184083 w 12191998"/>
              <a:gd name="connsiteY1619" fmla="*/ 1574635 h 3068753"/>
              <a:gd name="connsiteX1620" fmla="*/ 12019372 w 12191998"/>
              <a:gd name="connsiteY1620" fmla="*/ 1572129 h 3068753"/>
              <a:gd name="connsiteX1621" fmla="*/ 10730141 w 12191998"/>
              <a:gd name="connsiteY1621" fmla="*/ 1583225 h 3068753"/>
              <a:gd name="connsiteX1622" fmla="*/ 10712932 w 12191998"/>
              <a:gd name="connsiteY1622" fmla="*/ 1583181 h 3068753"/>
              <a:gd name="connsiteX1623" fmla="*/ 10971939 w 12191998"/>
              <a:gd name="connsiteY1623" fmla="*/ 1595285 h 3068753"/>
              <a:gd name="connsiteX1624" fmla="*/ 11562927 w 12191998"/>
              <a:gd name="connsiteY1624" fmla="*/ 1638268 h 3068753"/>
              <a:gd name="connsiteX1625" fmla="*/ 11849022 w 12191998"/>
              <a:gd name="connsiteY1625" fmla="*/ 1665568 h 3068753"/>
              <a:gd name="connsiteX1626" fmla="*/ 12191998 w 12191998"/>
              <a:gd name="connsiteY1626" fmla="*/ 1632472 h 3068753"/>
              <a:gd name="connsiteX1627" fmla="*/ 12191998 w 12191998"/>
              <a:gd name="connsiteY1627" fmla="*/ 1638193 h 3068753"/>
              <a:gd name="connsiteX1628" fmla="*/ 11878819 w 12191998"/>
              <a:gd name="connsiteY1628" fmla="*/ 1668411 h 3068753"/>
              <a:gd name="connsiteX1629" fmla="*/ 12185214 w 12191998"/>
              <a:gd name="connsiteY1629" fmla="*/ 1697649 h 3068753"/>
              <a:gd name="connsiteX1630" fmla="*/ 12184083 w 12191998"/>
              <a:gd name="connsiteY1630" fmla="*/ 1703413 h 3068753"/>
              <a:gd name="connsiteX1631" fmla="*/ 11844792 w 12191998"/>
              <a:gd name="connsiteY1631" fmla="*/ 1671694 h 3068753"/>
              <a:gd name="connsiteX1632" fmla="*/ 11805176 w 12191998"/>
              <a:gd name="connsiteY1632" fmla="*/ 1675517 h 3068753"/>
              <a:gd name="connsiteX1633" fmla="*/ 11493846 w 12191998"/>
              <a:gd name="connsiteY1633" fmla="*/ 1701396 h 3068753"/>
              <a:gd name="connsiteX1634" fmla="*/ 11836441 w 12191998"/>
              <a:gd name="connsiteY1634" fmla="*/ 1766361 h 3068753"/>
              <a:gd name="connsiteX1635" fmla="*/ 11872265 w 12191998"/>
              <a:gd name="connsiteY1635" fmla="*/ 1773332 h 3068753"/>
              <a:gd name="connsiteX1636" fmla="*/ 11939198 w 12191998"/>
              <a:gd name="connsiteY1636" fmla="*/ 1760222 h 3068753"/>
              <a:gd name="connsiteX1637" fmla="*/ 12191998 w 12191998"/>
              <a:gd name="connsiteY1637" fmla="*/ 1710732 h 3068753"/>
              <a:gd name="connsiteX1638" fmla="*/ 12191998 w 12191998"/>
              <a:gd name="connsiteY1638" fmla="*/ 1716461 h 3068753"/>
              <a:gd name="connsiteX1639" fmla="*/ 11940162 w 12191998"/>
              <a:gd name="connsiteY1639" fmla="*/ 1765950 h 3068753"/>
              <a:gd name="connsiteX1640" fmla="*/ 11887415 w 12191998"/>
              <a:gd name="connsiteY1640" fmla="*/ 1776280 h 3068753"/>
              <a:gd name="connsiteX1641" fmla="*/ 12115595 w 12191998"/>
              <a:gd name="connsiteY1641" fmla="*/ 1820683 h 3068753"/>
              <a:gd name="connsiteX1642" fmla="*/ 12191998 w 12191998"/>
              <a:gd name="connsiteY1642" fmla="*/ 1798664 h 3068753"/>
              <a:gd name="connsiteX1643" fmla="*/ 12191998 w 12191998"/>
              <a:gd name="connsiteY1643" fmla="*/ 1804404 h 3068753"/>
              <a:gd name="connsiteX1644" fmla="*/ 12127620 w 12191998"/>
              <a:gd name="connsiteY1644" fmla="*/ 1823023 h 3068753"/>
              <a:gd name="connsiteX1645" fmla="*/ 12184083 w 12191998"/>
              <a:gd name="connsiteY1645" fmla="*/ 1834011 h 3068753"/>
              <a:gd name="connsiteX1646" fmla="*/ 12183518 w 12191998"/>
              <a:gd name="connsiteY1646" fmla="*/ 1839775 h 3068753"/>
              <a:gd name="connsiteX1647" fmla="*/ 12115435 w 12191998"/>
              <a:gd name="connsiteY1647" fmla="*/ 1826547 h 3068753"/>
              <a:gd name="connsiteX1648" fmla="*/ 11939239 w 12191998"/>
              <a:gd name="connsiteY1648" fmla="*/ 1877506 h 3068753"/>
              <a:gd name="connsiteX1649" fmla="*/ 11887622 w 12191998"/>
              <a:gd name="connsiteY1649" fmla="*/ 1892350 h 3068753"/>
              <a:gd name="connsiteX1650" fmla="*/ 12053375 w 12191998"/>
              <a:gd name="connsiteY1650" fmla="*/ 1939845 h 3068753"/>
              <a:gd name="connsiteX1651" fmla="*/ 12191998 w 12191998"/>
              <a:gd name="connsiteY1651" fmla="*/ 1886496 h 3068753"/>
              <a:gd name="connsiteX1652" fmla="*/ 12191998 w 12191998"/>
              <a:gd name="connsiteY1652" fmla="*/ 1892202 h 3068753"/>
              <a:gd name="connsiteX1653" fmla="*/ 12061734 w 12191998"/>
              <a:gd name="connsiteY1653" fmla="*/ 1942241 h 3068753"/>
              <a:gd name="connsiteX1654" fmla="*/ 12186909 w 12191998"/>
              <a:gd name="connsiteY1654" fmla="*/ 1978109 h 3068753"/>
              <a:gd name="connsiteX1655" fmla="*/ 12185214 w 12191998"/>
              <a:gd name="connsiteY1655" fmla="*/ 1983721 h 3068753"/>
              <a:gd name="connsiteX1656" fmla="*/ 12052373 w 12191998"/>
              <a:gd name="connsiteY1656" fmla="*/ 1945836 h 3068753"/>
              <a:gd name="connsiteX1657" fmla="*/ 11937310 w 12191998"/>
              <a:gd name="connsiteY1657" fmla="*/ 1990035 h 3068753"/>
              <a:gd name="connsiteX1658" fmla="*/ 11881590 w 12191998"/>
              <a:gd name="connsiteY1658" fmla="*/ 2011483 h 3068753"/>
              <a:gd name="connsiteX1659" fmla="*/ 12023669 w 12191998"/>
              <a:gd name="connsiteY1659" fmla="*/ 2066043 h 3068753"/>
              <a:gd name="connsiteX1660" fmla="*/ 12191998 w 12191998"/>
              <a:gd name="connsiteY1660" fmla="*/ 1983574 h 3068753"/>
              <a:gd name="connsiteX1661" fmla="*/ 12191998 w 12191998"/>
              <a:gd name="connsiteY1661" fmla="*/ 1989204 h 3068753"/>
              <a:gd name="connsiteX1662" fmla="*/ 12029427 w 12191998"/>
              <a:gd name="connsiteY1662" fmla="*/ 2068254 h 3068753"/>
              <a:gd name="connsiteX1663" fmla="*/ 12142344 w 12191998"/>
              <a:gd name="connsiteY1663" fmla="*/ 2111615 h 3068753"/>
              <a:gd name="connsiteX1664" fmla="*/ 12191998 w 12191998"/>
              <a:gd name="connsiteY1664" fmla="*/ 2082125 h 3068753"/>
              <a:gd name="connsiteX1665" fmla="*/ 12191998 w 12191998"/>
              <a:gd name="connsiteY1665" fmla="*/ 2088863 h 3068753"/>
              <a:gd name="connsiteX1666" fmla="*/ 12149348 w 12191998"/>
              <a:gd name="connsiteY1666" fmla="*/ 2114305 h 3068753"/>
              <a:gd name="connsiteX1667" fmla="*/ 12186909 w 12191998"/>
              <a:gd name="connsiteY1667" fmla="*/ 2128729 h 3068753"/>
              <a:gd name="connsiteX1668" fmla="*/ 12185214 w 12191998"/>
              <a:gd name="connsiteY1668" fmla="*/ 2133431 h 3068753"/>
              <a:gd name="connsiteX1669" fmla="*/ 12143871 w 12191998"/>
              <a:gd name="connsiteY1669" fmla="*/ 2117572 h 3068753"/>
              <a:gd name="connsiteX1670" fmla="*/ 12007959 w 12191998"/>
              <a:gd name="connsiteY1670" fmla="*/ 2198649 h 3068753"/>
              <a:gd name="connsiteX1671" fmla="*/ 12109034 w 12191998"/>
              <a:gd name="connsiteY1671" fmla="*/ 2247640 h 3068753"/>
              <a:gd name="connsiteX1672" fmla="*/ 12191998 w 12191998"/>
              <a:gd name="connsiteY1672" fmla="*/ 2188845 h 3068753"/>
              <a:gd name="connsiteX1673" fmla="*/ 12191998 w 12191998"/>
              <a:gd name="connsiteY1673" fmla="*/ 2194590 h 3068753"/>
              <a:gd name="connsiteX1674" fmla="*/ 12113872 w 12191998"/>
              <a:gd name="connsiteY1674" fmla="*/ 2249985 h 3068753"/>
              <a:gd name="connsiteX1675" fmla="*/ 12186344 w 12191998"/>
              <a:gd name="connsiteY1675" fmla="*/ 2285113 h 3068753"/>
              <a:gd name="connsiteX1676" fmla="*/ 12184083 w 12191998"/>
              <a:gd name="connsiteY1676" fmla="*/ 2289815 h 3068753"/>
              <a:gd name="connsiteX1677" fmla="*/ 12109064 w 12191998"/>
              <a:gd name="connsiteY1677" fmla="*/ 2253395 h 3068753"/>
              <a:gd name="connsiteX1678" fmla="*/ 11993189 w 12191998"/>
              <a:gd name="connsiteY1678" fmla="*/ 2335557 h 3068753"/>
              <a:gd name="connsiteX1679" fmla="*/ 12186344 w 12191998"/>
              <a:gd name="connsiteY1679" fmla="*/ 2449991 h 3068753"/>
              <a:gd name="connsiteX1680" fmla="*/ 12183518 w 12191998"/>
              <a:gd name="connsiteY1680" fmla="*/ 2454845 h 3068753"/>
              <a:gd name="connsiteX1681" fmla="*/ 11988173 w 12191998"/>
              <a:gd name="connsiteY1681" fmla="*/ 2339113 h 3068753"/>
              <a:gd name="connsiteX1682" fmla="*/ 11927803 w 12191998"/>
              <a:gd name="connsiteY1682" fmla="*/ 2381919 h 3068753"/>
              <a:gd name="connsiteX1683" fmla="*/ 11888248 w 12191998"/>
              <a:gd name="connsiteY1683" fmla="*/ 2409931 h 3068753"/>
              <a:gd name="connsiteX1684" fmla="*/ 12186909 w 12191998"/>
              <a:gd name="connsiteY1684" fmla="*/ 2619723 h 3068753"/>
              <a:gd name="connsiteX1685" fmla="*/ 12184083 w 12191998"/>
              <a:gd name="connsiteY1685" fmla="*/ 2624577 h 3068753"/>
              <a:gd name="connsiteX1686" fmla="*/ 12001430 w 12191998"/>
              <a:gd name="connsiteY1686" fmla="*/ 2498321 h 3068753"/>
              <a:gd name="connsiteX1687" fmla="*/ 11882976 w 12191998"/>
              <a:gd name="connsiteY1687" fmla="*/ 2413664 h 3068753"/>
              <a:gd name="connsiteX1688" fmla="*/ 11639135 w 12191998"/>
              <a:gd name="connsiteY1688" fmla="*/ 2586343 h 3068753"/>
              <a:gd name="connsiteX1689" fmla="*/ 10764426 w 12191998"/>
              <a:gd name="connsiteY1689" fmla="*/ 3030293 h 3068753"/>
              <a:gd name="connsiteX1690" fmla="*/ 9236908 w 12191998"/>
              <a:gd name="connsiteY1690" fmla="*/ 2627945 h 3068753"/>
              <a:gd name="connsiteX1691" fmla="*/ 9239801 w 12191998"/>
              <a:gd name="connsiteY1691" fmla="*/ 2623180 h 3068753"/>
              <a:gd name="connsiteX1692" fmla="*/ 10763462 w 12191998"/>
              <a:gd name="connsiteY1692" fmla="*/ 3025528 h 3068753"/>
              <a:gd name="connsiteX1693" fmla="*/ 11636834 w 12191998"/>
              <a:gd name="connsiteY1693" fmla="*/ 2582398 h 3068753"/>
              <a:gd name="connsiteX1694" fmla="*/ 11878900 w 12191998"/>
              <a:gd name="connsiteY1694" fmla="*/ 2410751 h 3068753"/>
              <a:gd name="connsiteX1695" fmla="*/ 11821744 w 12191998"/>
              <a:gd name="connsiteY1695" fmla="*/ 2369903 h 3068753"/>
              <a:gd name="connsiteX1696" fmla="*/ 11775503 w 12191998"/>
              <a:gd name="connsiteY1696" fmla="*/ 2337233 h 3068753"/>
              <a:gd name="connsiteX1697" fmla="*/ 11641167 w 12191998"/>
              <a:gd name="connsiteY1697" fmla="*/ 2417298 h 3068753"/>
              <a:gd name="connsiteX1698" fmla="*/ 10765463 w 12191998"/>
              <a:gd name="connsiteY1698" fmla="*/ 2792869 h 3068753"/>
              <a:gd name="connsiteX1699" fmla="*/ 9447746 w 12191998"/>
              <a:gd name="connsiteY1699" fmla="*/ 2563592 h 3068753"/>
              <a:gd name="connsiteX1700" fmla="*/ 9238749 w 12191998"/>
              <a:gd name="connsiteY1700" fmla="*/ 2453458 h 3068753"/>
              <a:gd name="connsiteX1701" fmla="*/ 9239768 w 12191998"/>
              <a:gd name="connsiteY1701" fmla="*/ 2454063 h 3068753"/>
              <a:gd name="connsiteX1702" fmla="*/ 9236942 w 12191998"/>
              <a:gd name="connsiteY1702" fmla="*/ 2458813 h 3068753"/>
              <a:gd name="connsiteX1703" fmla="*/ 8922534 w 12191998"/>
              <a:gd name="connsiteY1703" fmla="*/ 2272461 h 3068753"/>
              <a:gd name="connsiteX1704" fmla="*/ 8834931 w 12191998"/>
              <a:gd name="connsiteY1704" fmla="*/ 2335008 h 3068753"/>
              <a:gd name="connsiteX1705" fmla="*/ 8877400 w 12191998"/>
              <a:gd name="connsiteY1705" fmla="*/ 2365088 h 3068753"/>
              <a:gd name="connsiteX1706" fmla="*/ 9239768 w 12191998"/>
              <a:gd name="connsiteY1706" fmla="*/ 2619675 h 3068753"/>
              <a:gd name="connsiteX1707" fmla="*/ 9236942 w 12191998"/>
              <a:gd name="connsiteY1707" fmla="*/ 2624481 h 3068753"/>
              <a:gd name="connsiteX1708" fmla="*/ 8874574 w 12191998"/>
              <a:gd name="connsiteY1708" fmla="*/ 2369894 h 3068753"/>
              <a:gd name="connsiteX1709" fmla="*/ 8830091 w 12191998"/>
              <a:gd name="connsiteY1709" fmla="*/ 2338464 h 3068753"/>
              <a:gd name="connsiteX1710" fmla="*/ 8772672 w 12191998"/>
              <a:gd name="connsiteY1710" fmla="*/ 2379459 h 3068753"/>
              <a:gd name="connsiteX1711" fmla="*/ 7609344 w 12191998"/>
              <a:gd name="connsiteY1711" fmla="*/ 3027899 h 3068753"/>
              <a:gd name="connsiteX1712" fmla="*/ 6081982 w 12191998"/>
              <a:gd name="connsiteY1712" fmla="*/ 2625487 h 3068753"/>
              <a:gd name="connsiteX1713" fmla="*/ 5778755 w 12191998"/>
              <a:gd name="connsiteY1713" fmla="*/ 2412359 h 3068753"/>
              <a:gd name="connsiteX1714" fmla="*/ 5536550 w 12191998"/>
              <a:gd name="connsiteY1714" fmla="*/ 2583846 h 3068753"/>
              <a:gd name="connsiteX1715" fmla="*/ 4661838 w 12191998"/>
              <a:gd name="connsiteY1715" fmla="*/ 3027843 h 3068753"/>
              <a:gd name="connsiteX1716" fmla="*/ 3134355 w 12191998"/>
              <a:gd name="connsiteY1716" fmla="*/ 2624481 h 3068753"/>
              <a:gd name="connsiteX1717" fmla="*/ 3135185 w 12191998"/>
              <a:gd name="connsiteY1717" fmla="*/ 2623070 h 3068753"/>
              <a:gd name="connsiteX1718" fmla="*/ 2954623 w 12191998"/>
              <a:gd name="connsiteY1718" fmla="*/ 2498206 h 3068753"/>
              <a:gd name="connsiteX1719" fmla="*/ 2774930 w 12191998"/>
              <a:gd name="connsiteY1719" fmla="*/ 2369860 h 3068753"/>
              <a:gd name="connsiteX1720" fmla="*/ 2730174 w 12191998"/>
              <a:gd name="connsiteY1720" fmla="*/ 2338244 h 3068753"/>
              <a:gd name="connsiteX1721" fmla="*/ 2670017 w 12191998"/>
              <a:gd name="connsiteY1721" fmla="*/ 2380369 h 3068753"/>
              <a:gd name="connsiteX1722" fmla="*/ 1506687 w 12191998"/>
              <a:gd name="connsiteY1722" fmla="*/ 3028810 h 3068753"/>
              <a:gd name="connsiteX1723" fmla="*/ 134171 w 12191998"/>
              <a:gd name="connsiteY1723" fmla="*/ 2724852 h 3068753"/>
              <a:gd name="connsiteX1724" fmla="*/ 0 w 12191998"/>
              <a:gd name="connsiteY1724" fmla="*/ 2639542 h 3068753"/>
              <a:gd name="connsiteX1725" fmla="*/ 0 w 12191998"/>
              <a:gd name="connsiteY1725" fmla="*/ 2633044 h 3068753"/>
              <a:gd name="connsiteX1726" fmla="*/ 136919 w 12191998"/>
              <a:gd name="connsiteY1726" fmla="*/ 2720106 h 3068753"/>
              <a:gd name="connsiteX1727" fmla="*/ 1505556 w 12191998"/>
              <a:gd name="connsiteY1727" fmla="*/ 3024107 h 3068753"/>
              <a:gd name="connsiteX1728" fmla="*/ 2667191 w 12191998"/>
              <a:gd name="connsiteY1728" fmla="*/ 2376577 h 3068753"/>
              <a:gd name="connsiteX1729" fmla="*/ 2725949 w 12191998"/>
              <a:gd name="connsiteY1729" fmla="*/ 2335259 h 3068753"/>
              <a:gd name="connsiteX1730" fmla="*/ 2632910 w 12191998"/>
              <a:gd name="connsiteY1730" fmla="*/ 2269537 h 3068753"/>
              <a:gd name="connsiteX1731" fmla="*/ 2382604 w 12191998"/>
              <a:gd name="connsiteY1731" fmla="*/ 2418683 h 3068753"/>
              <a:gd name="connsiteX1732" fmla="*/ 1506687 w 12191998"/>
              <a:gd name="connsiteY1732" fmla="*/ 2794309 h 3068753"/>
              <a:gd name="connsiteX1733" fmla="*/ 189034 w 12191998"/>
              <a:gd name="connsiteY1733" fmla="*/ 2565619 h 3068753"/>
              <a:gd name="connsiteX1734" fmla="*/ 0 w 12191998"/>
              <a:gd name="connsiteY1734" fmla="*/ 2466302 h 3068753"/>
              <a:gd name="connsiteX1735" fmla="*/ 0 w 12191998"/>
              <a:gd name="connsiteY1735" fmla="*/ 2459966 h 3068753"/>
              <a:gd name="connsiteX1736" fmla="*/ 191225 w 12191998"/>
              <a:gd name="connsiteY1736" fmla="*/ 2560465 h 3068753"/>
              <a:gd name="connsiteX1737" fmla="*/ 1504991 w 12191998"/>
              <a:gd name="connsiteY1737" fmla="*/ 2788545 h 3068753"/>
              <a:gd name="connsiteX1738" fmla="*/ 2379875 w 12191998"/>
              <a:gd name="connsiteY1738" fmla="*/ 2413772 h 3068753"/>
              <a:gd name="connsiteX1739" fmla="*/ 2627890 w 12191998"/>
              <a:gd name="connsiteY1739" fmla="*/ 2265991 h 3068753"/>
              <a:gd name="connsiteX1740" fmla="*/ 2522862 w 12191998"/>
              <a:gd name="connsiteY1740" fmla="*/ 2191800 h 3068753"/>
              <a:gd name="connsiteX1741" fmla="*/ 2383557 w 12191998"/>
              <a:gd name="connsiteY1741" fmla="*/ 2259882 h 3068753"/>
              <a:gd name="connsiteX1742" fmla="*/ 1506687 w 12191998"/>
              <a:gd name="connsiteY1742" fmla="*/ 2569213 h 3068753"/>
              <a:gd name="connsiteX1743" fmla="*/ 190170 w 12191998"/>
              <a:gd name="connsiteY1743" fmla="*/ 2381192 h 3068753"/>
              <a:gd name="connsiteX1744" fmla="*/ 0 w 12191998"/>
              <a:gd name="connsiteY1744" fmla="*/ 2298554 h 3068753"/>
              <a:gd name="connsiteX1745" fmla="*/ 0 w 12191998"/>
              <a:gd name="connsiteY1745" fmla="*/ 2292849 h 3068753"/>
              <a:gd name="connsiteX1746" fmla="*/ 192169 w 12191998"/>
              <a:gd name="connsiteY1746" fmla="*/ 2376140 h 3068753"/>
              <a:gd name="connsiteX1747" fmla="*/ 1505556 w 12191998"/>
              <a:gd name="connsiteY1747" fmla="*/ 2563449 h 3068753"/>
              <a:gd name="connsiteX1748" fmla="*/ 2381156 w 12191998"/>
              <a:gd name="connsiteY1748" fmla="*/ 2254118 h 3068753"/>
              <a:gd name="connsiteX1749" fmla="*/ 2516978 w 12191998"/>
              <a:gd name="connsiteY1749" fmla="*/ 2187642 h 3068753"/>
              <a:gd name="connsiteX1750" fmla="*/ 2486294 w 12191998"/>
              <a:gd name="connsiteY1750" fmla="*/ 2165968 h 3068753"/>
              <a:gd name="connsiteX1751" fmla="*/ 2394298 w 12191998"/>
              <a:gd name="connsiteY1751" fmla="*/ 2104419 h 3068753"/>
              <a:gd name="connsiteX1752" fmla="*/ 2392222 w 12191998"/>
              <a:gd name="connsiteY1752" fmla="*/ 2105218 h 3068753"/>
              <a:gd name="connsiteX1753" fmla="*/ 1506687 w 12191998"/>
              <a:gd name="connsiteY1753" fmla="*/ 2353673 h 3068753"/>
              <a:gd name="connsiteX1754" fmla="*/ 192372 w 12191998"/>
              <a:gd name="connsiteY1754" fmla="*/ 2206315 h 3068753"/>
              <a:gd name="connsiteX1755" fmla="*/ 43395 w 12191998"/>
              <a:gd name="connsiteY1755" fmla="*/ 2155214 h 3068753"/>
              <a:gd name="connsiteX1756" fmla="*/ 0 w 12191998"/>
              <a:gd name="connsiteY1756" fmla="*/ 2184270 h 3068753"/>
              <a:gd name="connsiteX1757" fmla="*/ 0 w 12191998"/>
              <a:gd name="connsiteY1757" fmla="*/ 2177482 h 3068753"/>
              <a:gd name="connsiteX1758" fmla="*/ 36333 w 12191998"/>
              <a:gd name="connsiteY1758" fmla="*/ 2152791 h 3068753"/>
              <a:gd name="connsiteX1759" fmla="*/ 0 w 12191998"/>
              <a:gd name="connsiteY1759" fmla="*/ 2140329 h 3068753"/>
              <a:gd name="connsiteX1760" fmla="*/ 0 w 12191998"/>
              <a:gd name="connsiteY1760" fmla="*/ 2134859 h 3068753"/>
              <a:gd name="connsiteX1761" fmla="*/ 41663 w 12191998"/>
              <a:gd name="connsiteY1761" fmla="*/ 2149169 h 3068753"/>
              <a:gd name="connsiteX1762" fmla="*/ 85943 w 12191998"/>
              <a:gd name="connsiteY1762" fmla="*/ 2119078 h 3068753"/>
              <a:gd name="connsiteX1763" fmla="*/ 208262 w 12191998"/>
              <a:gd name="connsiteY1763" fmla="*/ 2041298 h 3068753"/>
              <a:gd name="connsiteX1764" fmla="*/ 193129 w 12191998"/>
              <a:gd name="connsiteY1764" fmla="*/ 2038231 h 3068753"/>
              <a:gd name="connsiteX1765" fmla="*/ 114353 w 12191998"/>
              <a:gd name="connsiteY1765" fmla="*/ 2017986 h 3068753"/>
              <a:gd name="connsiteX1766" fmla="*/ 79327 w 12191998"/>
              <a:gd name="connsiteY1766" fmla="*/ 2036446 h 3068753"/>
              <a:gd name="connsiteX1767" fmla="*/ 0 w 12191998"/>
              <a:gd name="connsiteY1767" fmla="*/ 2082070 h 3068753"/>
              <a:gd name="connsiteX1768" fmla="*/ 0 w 12191998"/>
              <a:gd name="connsiteY1768" fmla="*/ 2075442 h 3068753"/>
              <a:gd name="connsiteX1769" fmla="*/ 76409 w 12191998"/>
              <a:gd name="connsiteY1769" fmla="*/ 2031652 h 3068753"/>
              <a:gd name="connsiteX1770" fmla="*/ 106308 w 12191998"/>
              <a:gd name="connsiteY1770" fmla="*/ 2015919 h 3068753"/>
              <a:gd name="connsiteX1771" fmla="*/ 0 w 12191998"/>
              <a:gd name="connsiteY1771" fmla="*/ 1988598 h 3068753"/>
              <a:gd name="connsiteX1772" fmla="*/ 0 w 12191998"/>
              <a:gd name="connsiteY1772" fmla="*/ 1982539 h 3068753"/>
              <a:gd name="connsiteX1773" fmla="*/ 114140 w 12191998"/>
              <a:gd name="connsiteY1773" fmla="*/ 2011797 h 3068753"/>
              <a:gd name="connsiteX1774" fmla="*/ 286948 w 12191998"/>
              <a:gd name="connsiteY1774" fmla="*/ 1920864 h 3068753"/>
              <a:gd name="connsiteX1775" fmla="*/ 339591 w 12191998"/>
              <a:gd name="connsiteY1775" fmla="*/ 1897438 h 3068753"/>
              <a:gd name="connsiteX1776" fmla="*/ 225101 w 12191998"/>
              <a:gd name="connsiteY1776" fmla="*/ 1878795 h 3068753"/>
              <a:gd name="connsiteX1777" fmla="*/ 79292 w 12191998"/>
              <a:gd name="connsiteY1777" fmla="*/ 1941969 h 3068753"/>
              <a:gd name="connsiteX1778" fmla="*/ 0 w 12191998"/>
              <a:gd name="connsiteY1778" fmla="*/ 1979343 h 3068753"/>
              <a:gd name="connsiteX1779" fmla="*/ 0 w 12191998"/>
              <a:gd name="connsiteY1779" fmla="*/ 1972574 h 3068753"/>
              <a:gd name="connsiteX1780" fmla="*/ 76374 w 12191998"/>
              <a:gd name="connsiteY1780" fmla="*/ 1936221 h 3068753"/>
              <a:gd name="connsiteX1781" fmla="*/ 213529 w 12191998"/>
              <a:gd name="connsiteY1781" fmla="*/ 1876910 h 3068753"/>
              <a:gd name="connsiteX1782" fmla="*/ 86249 w 12191998"/>
              <a:gd name="connsiteY1782" fmla="*/ 1856184 h 3068753"/>
              <a:gd name="connsiteX1783" fmla="*/ 78271 w 12191998"/>
              <a:gd name="connsiteY1783" fmla="*/ 1858920 h 3068753"/>
              <a:gd name="connsiteX1784" fmla="*/ 0 w 12191998"/>
              <a:gd name="connsiteY1784" fmla="*/ 1888750 h 3068753"/>
              <a:gd name="connsiteX1785" fmla="*/ 0 w 12191998"/>
              <a:gd name="connsiteY1785" fmla="*/ 1883084 h 3068753"/>
              <a:gd name="connsiteX1786" fmla="*/ 75580 w 12191998"/>
              <a:gd name="connsiteY1786" fmla="*/ 1854447 h 3068753"/>
              <a:gd name="connsiteX1787" fmla="*/ 0 w 12191998"/>
              <a:gd name="connsiteY1787" fmla="*/ 1842140 h 3068753"/>
              <a:gd name="connsiteX1788" fmla="*/ 0 w 12191998"/>
              <a:gd name="connsiteY1788" fmla="*/ 1836175 h 3068753"/>
              <a:gd name="connsiteX1789" fmla="*/ 87471 w 12191998"/>
              <a:gd name="connsiteY1789" fmla="*/ 1850341 h 3068753"/>
              <a:gd name="connsiteX1790" fmla="*/ 288848 w 12191998"/>
              <a:gd name="connsiteY1790" fmla="*/ 1781289 h 3068753"/>
              <a:gd name="connsiteX1791" fmla="*/ 439432 w 12191998"/>
              <a:gd name="connsiteY1791" fmla="*/ 1737468 h 3068753"/>
              <a:gd name="connsiteX1792" fmla="*/ 340528 w 12191998"/>
              <a:gd name="connsiteY1792" fmla="*/ 1733423 h 3068753"/>
              <a:gd name="connsiteX1793" fmla="*/ 283827 w 12191998"/>
              <a:gd name="connsiteY1793" fmla="*/ 1728690 h 3068753"/>
              <a:gd name="connsiteX1794" fmla="*/ 87807 w 12191998"/>
              <a:gd name="connsiteY1794" fmla="*/ 1778824 h 3068753"/>
              <a:gd name="connsiteX1795" fmla="*/ 0 w 12191998"/>
              <a:gd name="connsiteY1795" fmla="*/ 1803912 h 3068753"/>
              <a:gd name="connsiteX1796" fmla="*/ 0 w 12191998"/>
              <a:gd name="connsiteY1796" fmla="*/ 1798294 h 3068753"/>
              <a:gd name="connsiteX1797" fmla="*/ 86931 w 12191998"/>
              <a:gd name="connsiteY1797" fmla="*/ 1774061 h 3068753"/>
              <a:gd name="connsiteX1798" fmla="*/ 268729 w 12191998"/>
              <a:gd name="connsiteY1798" fmla="*/ 1727429 h 3068753"/>
              <a:gd name="connsiteX1799" fmla="*/ 52535 w 12191998"/>
              <a:gd name="connsiteY1799" fmla="*/ 1709382 h 3068753"/>
              <a:gd name="connsiteX1800" fmla="*/ 0 w 12191998"/>
              <a:gd name="connsiteY1800" fmla="*/ 1719392 h 3068753"/>
              <a:gd name="connsiteX1801" fmla="*/ 0 w 12191998"/>
              <a:gd name="connsiteY1801" fmla="*/ 1713653 h 3068753"/>
              <a:gd name="connsiteX1802" fmla="*/ 31395 w 12191998"/>
              <a:gd name="connsiteY1802" fmla="*/ 1707618 h 3068753"/>
              <a:gd name="connsiteX1803" fmla="*/ 0 w 12191998"/>
              <a:gd name="connsiteY1803" fmla="*/ 1704998 h 3068753"/>
              <a:gd name="connsiteX1804" fmla="*/ 0 w 12191998"/>
              <a:gd name="connsiteY1804" fmla="*/ 1699141 h 3068753"/>
              <a:gd name="connsiteX1805" fmla="*/ 52619 w 12191998"/>
              <a:gd name="connsiteY1805" fmla="*/ 1703538 h 3068753"/>
              <a:gd name="connsiteX1806" fmla="*/ 86910 w 12191998"/>
              <a:gd name="connsiteY1806" fmla="*/ 1696947 h 3068753"/>
              <a:gd name="connsiteX1807" fmla="*/ 830956 w 12191998"/>
              <a:gd name="connsiteY1807" fmla="*/ 1593562 h 3068753"/>
              <a:gd name="connsiteX1808" fmla="*/ 936972 w 12191998"/>
              <a:gd name="connsiteY1808" fmla="*/ 1586700 h 3068753"/>
              <a:gd name="connsiteX1809" fmla="*/ 781880 w 12191998"/>
              <a:gd name="connsiteY1809" fmla="*/ 1586379 h 3068753"/>
              <a:gd name="connsiteX1810" fmla="*/ 571619 w 12191998"/>
              <a:gd name="connsiteY1810" fmla="*/ 1592170 h 3068753"/>
              <a:gd name="connsiteX1811" fmla="*/ 87785 w 12191998"/>
              <a:gd name="connsiteY1811" fmla="*/ 1629241 h 3068753"/>
              <a:gd name="connsiteX1812" fmla="*/ 0 w 12191998"/>
              <a:gd name="connsiteY1812" fmla="*/ 1638435 h 3068753"/>
              <a:gd name="connsiteX1813" fmla="*/ 0 w 12191998"/>
              <a:gd name="connsiteY1813" fmla="*/ 1632715 h 3068753"/>
              <a:gd name="connsiteX1814" fmla="*/ 86910 w 12191998"/>
              <a:gd name="connsiteY1814" fmla="*/ 1623522 h 3068753"/>
              <a:gd name="connsiteX1815" fmla="*/ 372987 w 12191998"/>
              <a:gd name="connsiteY1815" fmla="*/ 1598743 h 3068753"/>
              <a:gd name="connsiteX1816" fmla="*/ 626734 w 12191998"/>
              <a:gd name="connsiteY1816" fmla="*/ 1584500 h 3068753"/>
              <a:gd name="connsiteX1817" fmla="*/ 0 w 12191998"/>
              <a:gd name="connsiteY1817" fmla="*/ 1574942 h 3068753"/>
              <a:gd name="connsiteX1818" fmla="*/ 0 w 12191998"/>
              <a:gd name="connsiteY1818" fmla="*/ 1568626 h 3068753"/>
              <a:gd name="connsiteX1819" fmla="*/ 76384 w 12191998"/>
              <a:gd name="connsiteY1819" fmla="*/ 1567887 h 3068753"/>
              <a:gd name="connsiteX1820" fmla="*/ 1596915 w 12191998"/>
              <a:gd name="connsiteY1820" fmla="*/ 1554656 h 3068753"/>
              <a:gd name="connsiteX1821" fmla="*/ 10705334 w 12191998"/>
              <a:gd name="connsiteY1821" fmla="*/ 1474525 h 3068753"/>
              <a:gd name="connsiteX1822" fmla="*/ 10224853 w 12191998"/>
              <a:gd name="connsiteY1822" fmla="*/ 1488934 h 3068753"/>
              <a:gd name="connsiteX1823" fmla="*/ 10659547 w 12191998"/>
              <a:gd name="connsiteY1823" fmla="*/ 1478317 h 3068753"/>
              <a:gd name="connsiteX1824" fmla="*/ 10705334 w 12191998"/>
              <a:gd name="connsiteY1824" fmla="*/ 1474525 h 3068753"/>
              <a:gd name="connsiteX1825" fmla="*/ 4602670 w 12191998"/>
              <a:gd name="connsiteY1825" fmla="*/ 1474525 h 3068753"/>
              <a:gd name="connsiteX1826" fmla="*/ 4122198 w 12191998"/>
              <a:gd name="connsiteY1826" fmla="*/ 1488934 h 3068753"/>
              <a:gd name="connsiteX1827" fmla="*/ 4556888 w 12191998"/>
              <a:gd name="connsiteY1827" fmla="*/ 1478317 h 3068753"/>
              <a:gd name="connsiteX1828" fmla="*/ 4602670 w 12191998"/>
              <a:gd name="connsiteY1828" fmla="*/ 1474525 h 3068753"/>
              <a:gd name="connsiteX1829" fmla="*/ 7756919 w 12191998"/>
              <a:gd name="connsiteY1829" fmla="*/ 1473341 h 3068753"/>
              <a:gd name="connsiteX1830" fmla="*/ 7276550 w 12191998"/>
              <a:gd name="connsiteY1830" fmla="*/ 1487656 h 3068753"/>
              <a:gd name="connsiteX1831" fmla="*/ 7711143 w 12191998"/>
              <a:gd name="connsiteY1831" fmla="*/ 1477160 h 3068753"/>
              <a:gd name="connsiteX1832" fmla="*/ 7756919 w 12191998"/>
              <a:gd name="connsiteY1832" fmla="*/ 1473341 h 3068753"/>
              <a:gd name="connsiteX1833" fmla="*/ 1649748 w 12191998"/>
              <a:gd name="connsiteY1833" fmla="*/ 1469381 h 3068753"/>
              <a:gd name="connsiteX1834" fmla="*/ 1169158 w 12191998"/>
              <a:gd name="connsiteY1834" fmla="*/ 1483684 h 3068753"/>
              <a:gd name="connsiteX1835" fmla="*/ 1603936 w 12191998"/>
              <a:gd name="connsiteY1835" fmla="*/ 1473204 h 3068753"/>
              <a:gd name="connsiteX1836" fmla="*/ 1649748 w 12191998"/>
              <a:gd name="connsiteY1836" fmla="*/ 1469381 h 3068753"/>
              <a:gd name="connsiteX1837" fmla="*/ 8048553 w 12191998"/>
              <a:gd name="connsiteY1837" fmla="*/ 1445579 h 3068753"/>
              <a:gd name="connsiteX1838" fmla="*/ 7994561 w 12191998"/>
              <a:gd name="connsiteY1838" fmla="*/ 1453338 h 3068753"/>
              <a:gd name="connsiteX1839" fmla="*/ 8076047 w 12191998"/>
              <a:gd name="connsiteY1839" fmla="*/ 1446447 h 3068753"/>
              <a:gd name="connsiteX1840" fmla="*/ 1920591 w 12191998"/>
              <a:gd name="connsiteY1840" fmla="*/ 1444440 h 3068753"/>
              <a:gd name="connsiteX1841" fmla="*/ 1886249 w 12191998"/>
              <a:gd name="connsiteY1841" fmla="*/ 1449378 h 3068753"/>
              <a:gd name="connsiteX1842" fmla="*/ 1938110 w 12191998"/>
              <a:gd name="connsiteY1842" fmla="*/ 1444992 h 3068753"/>
              <a:gd name="connsiteX1843" fmla="*/ 5078814 w 12191998"/>
              <a:gd name="connsiteY1843" fmla="*/ 1443740 h 3068753"/>
              <a:gd name="connsiteX1844" fmla="*/ 5060947 w 12191998"/>
              <a:gd name="connsiteY1844" fmla="*/ 1445347 h 3068753"/>
              <a:gd name="connsiteX1845" fmla="*/ 4738337 w 12191998"/>
              <a:gd name="connsiteY1845" fmla="*/ 1467851 h 3068753"/>
              <a:gd name="connsiteX1846" fmla="*/ 4558016 w 12191998"/>
              <a:gd name="connsiteY1846" fmla="*/ 1484081 h 3068753"/>
              <a:gd name="connsiteX1847" fmla="*/ 3970705 w 12191998"/>
              <a:gd name="connsiteY1847" fmla="*/ 1488783 h 3068753"/>
              <a:gd name="connsiteX1848" fmla="*/ 3498846 w 12191998"/>
              <a:gd name="connsiteY1848" fmla="*/ 1472534 h 3068753"/>
              <a:gd name="connsiteX1849" fmla="*/ 3229655 w 12191998"/>
              <a:gd name="connsiteY1849" fmla="*/ 1447921 h 3068753"/>
              <a:gd name="connsiteX1850" fmla="*/ 3138174 w 12191998"/>
              <a:gd name="connsiteY1850" fmla="*/ 1451635 h 3068753"/>
              <a:gd name="connsiteX1851" fmla="*/ 3138174 w 12191998"/>
              <a:gd name="connsiteY1851" fmla="*/ 1455098 h 3068753"/>
              <a:gd name="connsiteX1852" fmla="*/ 2773761 w 12191998"/>
              <a:gd name="connsiteY1852" fmla="*/ 1472362 h 3068753"/>
              <a:gd name="connsiteX1853" fmla="*/ 3032354 w 12191998"/>
              <a:gd name="connsiteY1853" fmla="*/ 1484991 h 3068753"/>
              <a:gd name="connsiteX1854" fmla="*/ 5368199 w 12191998"/>
              <a:gd name="connsiteY1854" fmla="*/ 1480746 h 3068753"/>
              <a:gd name="connsiteX1855" fmla="*/ 5679580 w 12191998"/>
              <a:gd name="connsiteY1855" fmla="*/ 1466001 h 3068753"/>
              <a:gd name="connsiteX1856" fmla="*/ 5470324 w 12191998"/>
              <a:gd name="connsiteY1856" fmla="*/ 1456084 h 3068753"/>
              <a:gd name="connsiteX1857" fmla="*/ 7884025 w 12191998"/>
              <a:gd name="connsiteY1857" fmla="*/ 1440387 h 3068753"/>
              <a:gd name="connsiteX1858" fmla="*/ 7711143 w 12191998"/>
              <a:gd name="connsiteY1858" fmla="*/ 1463834 h 3068753"/>
              <a:gd name="connsiteX1859" fmla="*/ 7569292 w 12191998"/>
              <a:gd name="connsiteY1859" fmla="*/ 1474303 h 3068753"/>
              <a:gd name="connsiteX1860" fmla="*/ 7891423 w 12191998"/>
              <a:gd name="connsiteY1860" fmla="*/ 1459053 h 3068753"/>
              <a:gd name="connsiteX1861" fmla="*/ 8006172 w 12191998"/>
              <a:gd name="connsiteY1861" fmla="*/ 1444241 h 3068753"/>
              <a:gd name="connsiteX1862" fmla="*/ 11052208 w 12191998"/>
              <a:gd name="connsiteY1862" fmla="*/ 1439805 h 3068753"/>
              <a:gd name="connsiteX1863" fmla="*/ 10942748 w 12191998"/>
              <a:gd name="connsiteY1863" fmla="*/ 1455564 h 3068753"/>
              <a:gd name="connsiteX1864" fmla="*/ 11108130 w 12191998"/>
              <a:gd name="connsiteY1864" fmla="*/ 1441485 h 3068753"/>
              <a:gd name="connsiteX1865" fmla="*/ 4949819 w 12191998"/>
              <a:gd name="connsiteY1865" fmla="*/ 1439673 h 3068753"/>
              <a:gd name="connsiteX1866" fmla="*/ 4840085 w 12191998"/>
              <a:gd name="connsiteY1866" fmla="*/ 1455413 h 3068753"/>
              <a:gd name="connsiteX1867" fmla="*/ 5004841 w 12191998"/>
              <a:gd name="connsiteY1867" fmla="*/ 1441408 h 3068753"/>
              <a:gd name="connsiteX1868" fmla="*/ 1755153 w 12191998"/>
              <a:gd name="connsiteY1868" fmla="*/ 1439227 h 3068753"/>
              <a:gd name="connsiteX1869" fmla="*/ 1603060 w 12191998"/>
              <a:gd name="connsiteY1869" fmla="*/ 1459857 h 3068753"/>
              <a:gd name="connsiteX1870" fmla="*/ 1460955 w 12191998"/>
              <a:gd name="connsiteY1870" fmla="*/ 1470354 h 3068753"/>
              <a:gd name="connsiteX1871" fmla="*/ 1783245 w 12191998"/>
              <a:gd name="connsiteY1871" fmla="*/ 1455096 h 3068753"/>
              <a:gd name="connsiteX1872" fmla="*/ 1876500 w 12191998"/>
              <a:gd name="connsiteY1872" fmla="*/ 1443051 h 3068753"/>
              <a:gd name="connsiteX1873" fmla="*/ 3450982 w 12191998"/>
              <a:gd name="connsiteY1873" fmla="*/ 1438937 h 3068753"/>
              <a:gd name="connsiteX1874" fmla="*/ 3266975 w 12191998"/>
              <a:gd name="connsiteY1874" fmla="*/ 1446406 h 3068753"/>
              <a:gd name="connsiteX1875" fmla="*/ 3440410 w 12191998"/>
              <a:gd name="connsiteY1875" fmla="*/ 1462959 h 3068753"/>
              <a:gd name="connsiteX1876" fmla="*/ 3851432 w 12191998"/>
              <a:gd name="connsiteY1876" fmla="*/ 1481199 h 3068753"/>
              <a:gd name="connsiteX1877" fmla="*/ 3454472 w 12191998"/>
              <a:gd name="connsiteY1877" fmla="*/ 1439505 h 3068753"/>
              <a:gd name="connsiteX1878" fmla="*/ 9552279 w 12191998"/>
              <a:gd name="connsiteY1878" fmla="*/ 1438716 h 3068753"/>
              <a:gd name="connsiteX1879" fmla="*/ 9367286 w 12191998"/>
              <a:gd name="connsiteY1879" fmla="*/ 1446215 h 3068753"/>
              <a:gd name="connsiteX1880" fmla="*/ 9543066 w 12191998"/>
              <a:gd name="connsiteY1880" fmla="*/ 1463016 h 3068753"/>
              <a:gd name="connsiteX1881" fmla="*/ 9954089 w 12191998"/>
              <a:gd name="connsiteY1881" fmla="*/ 1481199 h 3068753"/>
              <a:gd name="connsiteX1882" fmla="*/ 9557127 w 12191998"/>
              <a:gd name="connsiteY1882" fmla="*/ 1439505 h 3068753"/>
              <a:gd name="connsiteX1883" fmla="*/ 1712305 w 12191998"/>
              <a:gd name="connsiteY1883" fmla="*/ 1437877 h 3068753"/>
              <a:gd name="connsiteX1884" fmla="*/ 1613470 w 12191998"/>
              <a:gd name="connsiteY1884" fmla="*/ 1452235 h 3068753"/>
              <a:gd name="connsiteX1885" fmla="*/ 1535840 w 12191998"/>
              <a:gd name="connsiteY1885" fmla="*/ 1458870 h 3068753"/>
              <a:gd name="connsiteX1886" fmla="*/ 1603060 w 12191998"/>
              <a:gd name="connsiteY1886" fmla="*/ 1454140 h 3068753"/>
              <a:gd name="connsiteX1887" fmla="*/ 1720889 w 12191998"/>
              <a:gd name="connsiteY1887" fmla="*/ 1438147 h 3068753"/>
              <a:gd name="connsiteX1888" fmla="*/ 10889124 w 12191998"/>
              <a:gd name="connsiteY1888" fmla="*/ 1434904 h 3068753"/>
              <a:gd name="connsiteX1889" fmla="*/ 10659547 w 12191998"/>
              <a:gd name="connsiteY1889" fmla="*/ 1466030 h 3068753"/>
              <a:gd name="connsiteX1890" fmla="*/ 10517664 w 12191998"/>
              <a:gd name="connsiteY1890" fmla="*/ 1476496 h 3068753"/>
              <a:gd name="connsiteX1891" fmla="*/ 10839868 w 12191998"/>
              <a:gd name="connsiteY1891" fmla="*/ 1461177 h 3068753"/>
              <a:gd name="connsiteX1892" fmla="*/ 11013570 w 12191998"/>
              <a:gd name="connsiteY1892" fmla="*/ 1438644 h 3068753"/>
              <a:gd name="connsiteX1893" fmla="*/ 4788413 w 12191998"/>
              <a:gd name="connsiteY1893" fmla="*/ 1434584 h 3068753"/>
              <a:gd name="connsiteX1894" fmla="*/ 4556888 w 12191998"/>
              <a:gd name="connsiteY1894" fmla="*/ 1466030 h 3068753"/>
              <a:gd name="connsiteX1895" fmla="*/ 4415000 w 12191998"/>
              <a:gd name="connsiteY1895" fmla="*/ 1476496 h 3068753"/>
              <a:gd name="connsiteX1896" fmla="*/ 4737205 w 12191998"/>
              <a:gd name="connsiteY1896" fmla="*/ 1461177 h 3068753"/>
              <a:gd name="connsiteX1897" fmla="*/ 4912132 w 12191998"/>
              <a:gd name="connsiteY1897" fmla="*/ 1438485 h 3068753"/>
              <a:gd name="connsiteX1898" fmla="*/ 6593950 w 12191998"/>
              <a:gd name="connsiteY1898" fmla="*/ 1434320 h 3068753"/>
              <a:gd name="connsiteX1899" fmla="*/ 6482554 w 12191998"/>
              <a:gd name="connsiteY1899" fmla="*/ 1436506 h 3068753"/>
              <a:gd name="connsiteX1900" fmla="*/ 6389428 w 12191998"/>
              <a:gd name="connsiteY1900" fmla="*/ 1440283 h 3068753"/>
              <a:gd name="connsiteX1901" fmla="*/ 6594638 w 12191998"/>
              <a:gd name="connsiteY1901" fmla="*/ 1459884 h 3068753"/>
              <a:gd name="connsiteX1902" fmla="*/ 7005565 w 12191998"/>
              <a:gd name="connsiteY1902" fmla="*/ 1478122 h 3068753"/>
              <a:gd name="connsiteX1903" fmla="*/ 6608907 w 12191998"/>
              <a:gd name="connsiteY1903" fmla="*/ 1436766 h 3068753"/>
              <a:gd name="connsiteX1904" fmla="*/ 9721313 w 12191998"/>
              <a:gd name="connsiteY1904" fmla="*/ 1433808 h 3068753"/>
              <a:gd name="connsiteX1905" fmla="*/ 9625076 w 12191998"/>
              <a:gd name="connsiteY1905" fmla="*/ 1435765 h 3068753"/>
              <a:gd name="connsiteX1906" fmla="*/ 9587162 w 12191998"/>
              <a:gd name="connsiteY1906" fmla="*/ 1437302 h 3068753"/>
              <a:gd name="connsiteX1907" fmla="*/ 9621992 w 12191998"/>
              <a:gd name="connsiteY1907" fmla="*/ 1442273 h 3068753"/>
              <a:gd name="connsiteX1908" fmla="*/ 10073361 w 12191998"/>
              <a:gd name="connsiteY1908" fmla="*/ 1483170 h 3068753"/>
              <a:gd name="connsiteX1909" fmla="*/ 10329429 w 12191998"/>
              <a:gd name="connsiteY1909" fmla="*/ 1482260 h 3068753"/>
              <a:gd name="connsiteX1910" fmla="*/ 9760130 w 12191998"/>
              <a:gd name="connsiteY1910" fmla="*/ 1440358 h 3068753"/>
              <a:gd name="connsiteX1911" fmla="*/ 3624525 w 12191998"/>
              <a:gd name="connsiteY1911" fmla="*/ 1433787 h 3068753"/>
              <a:gd name="connsiteX1912" fmla="*/ 3533283 w 12191998"/>
              <a:gd name="connsiteY1912" fmla="*/ 1435596 h 3068753"/>
              <a:gd name="connsiteX1913" fmla="*/ 3486316 w 12191998"/>
              <a:gd name="connsiteY1913" fmla="*/ 1437503 h 3068753"/>
              <a:gd name="connsiteX1914" fmla="*/ 3519336 w 12191998"/>
              <a:gd name="connsiteY1914" fmla="*/ 1442216 h 3068753"/>
              <a:gd name="connsiteX1915" fmla="*/ 3970705 w 12191998"/>
              <a:gd name="connsiteY1915" fmla="*/ 1483170 h 3068753"/>
              <a:gd name="connsiteX1916" fmla="*/ 4227331 w 12191998"/>
              <a:gd name="connsiteY1916" fmla="*/ 1481199 h 3068753"/>
              <a:gd name="connsiteX1917" fmla="*/ 3657828 w 12191998"/>
              <a:gd name="connsiteY1917" fmla="*/ 1439410 h 3068753"/>
              <a:gd name="connsiteX1918" fmla="*/ 519278 w 12191998"/>
              <a:gd name="connsiteY1918" fmla="*/ 1433697 h 3068753"/>
              <a:gd name="connsiteX1919" fmla="*/ 379709 w 12191998"/>
              <a:gd name="connsiteY1919" fmla="*/ 1436469 h 3068753"/>
              <a:gd name="connsiteX1920" fmla="*/ 319345 w 12191998"/>
              <a:gd name="connsiteY1920" fmla="*/ 1438924 h 3068753"/>
              <a:gd name="connsiteX1921" fmla="*/ 487358 w 12191998"/>
              <a:gd name="connsiteY1921" fmla="*/ 1454974 h 3068753"/>
              <a:gd name="connsiteX1922" fmla="*/ 898372 w 12191998"/>
              <a:gd name="connsiteY1922" fmla="*/ 1473204 h 3068753"/>
              <a:gd name="connsiteX1923" fmla="*/ 3756656 w 12191998"/>
              <a:gd name="connsiteY1923" fmla="*/ 1431168 h 3068753"/>
              <a:gd name="connsiteX1924" fmla="*/ 3654085 w 12191998"/>
              <a:gd name="connsiteY1924" fmla="*/ 1433201 h 3068753"/>
              <a:gd name="connsiteX1925" fmla="*/ 3841047 w 12191998"/>
              <a:gd name="connsiteY1925" fmla="*/ 1455716 h 3068753"/>
              <a:gd name="connsiteX1926" fmla="*/ 4556888 w 12191998"/>
              <a:gd name="connsiteY1926" fmla="*/ 1460266 h 3068753"/>
              <a:gd name="connsiteX1927" fmla="*/ 4754311 w 12191998"/>
              <a:gd name="connsiteY1927" fmla="*/ 1433509 h 3068753"/>
              <a:gd name="connsiteX1928" fmla="*/ 4714239 w 12191998"/>
              <a:gd name="connsiteY1928" fmla="*/ 1432246 h 3068753"/>
              <a:gd name="connsiteX1929" fmla="*/ 4680280 w 12191998"/>
              <a:gd name="connsiteY1929" fmla="*/ 1432049 h 3068753"/>
              <a:gd name="connsiteX1930" fmla="*/ 4558016 w 12191998"/>
              <a:gd name="connsiteY1930" fmla="*/ 1449800 h 3068753"/>
              <a:gd name="connsiteX1931" fmla="*/ 3841469 w 12191998"/>
              <a:gd name="connsiteY1931" fmla="*/ 1443733 h 3068753"/>
              <a:gd name="connsiteX1932" fmla="*/ 7274674 w 12191998"/>
              <a:gd name="connsiteY1932" fmla="*/ 1431088 h 3068753"/>
              <a:gd name="connsiteX1933" fmla="*/ 7363245 w 12191998"/>
              <a:gd name="connsiteY1933" fmla="*/ 1435545 h 3068753"/>
              <a:gd name="connsiteX1934" fmla="*/ 7471863 w 12191998"/>
              <a:gd name="connsiteY1934" fmla="*/ 1432278 h 3068753"/>
              <a:gd name="connsiteX1935" fmla="*/ 7465726 w 12191998"/>
              <a:gd name="connsiteY1935" fmla="*/ 1432241 h 3068753"/>
              <a:gd name="connsiteX1936" fmla="*/ 7365596 w 12191998"/>
              <a:gd name="connsiteY1936" fmla="*/ 1435282 h 3068753"/>
              <a:gd name="connsiteX1937" fmla="*/ 7295365 w 12191998"/>
              <a:gd name="connsiteY1937" fmla="*/ 1431213 h 3068753"/>
              <a:gd name="connsiteX1938" fmla="*/ 9858319 w 12191998"/>
              <a:gd name="connsiteY1938" fmla="*/ 1431021 h 3068753"/>
              <a:gd name="connsiteX1939" fmla="*/ 9749241 w 12191998"/>
              <a:gd name="connsiteY1939" fmla="*/ 1433239 h 3068753"/>
              <a:gd name="connsiteX1940" fmla="*/ 9751078 w 12191998"/>
              <a:gd name="connsiteY1940" fmla="*/ 1433536 h 3068753"/>
              <a:gd name="connsiteX1941" fmla="*/ 10659547 w 12191998"/>
              <a:gd name="connsiteY1941" fmla="*/ 1461177 h 3068753"/>
              <a:gd name="connsiteX1942" fmla="*/ 10859747 w 12191998"/>
              <a:gd name="connsiteY1942" fmla="*/ 1434021 h 3068753"/>
              <a:gd name="connsiteX1943" fmla="*/ 10784858 w 12191998"/>
              <a:gd name="connsiteY1943" fmla="*/ 1431771 h 3068753"/>
              <a:gd name="connsiteX1944" fmla="*/ 10660677 w 12191998"/>
              <a:gd name="connsiteY1944" fmla="*/ 1449800 h 3068753"/>
              <a:gd name="connsiteX1945" fmla="*/ 9944125 w 12191998"/>
              <a:gd name="connsiteY1945" fmla="*/ 1443733 h 3068753"/>
              <a:gd name="connsiteX1946" fmla="*/ 6771343 w 12191998"/>
              <a:gd name="connsiteY1946" fmla="*/ 1430839 h 3068753"/>
              <a:gd name="connsiteX1947" fmla="*/ 6633538 w 12191998"/>
              <a:gd name="connsiteY1947" fmla="*/ 1433543 h 3068753"/>
              <a:gd name="connsiteX1948" fmla="*/ 6672910 w 12191998"/>
              <a:gd name="connsiteY1948" fmla="*/ 1439167 h 3068753"/>
              <a:gd name="connsiteX1949" fmla="*/ 7124809 w 12191998"/>
              <a:gd name="connsiteY1949" fmla="*/ 1480045 h 3068753"/>
              <a:gd name="connsiteX1950" fmla="*/ 7381383 w 12191998"/>
              <a:gd name="connsiteY1950" fmla="*/ 1479083 h 3068753"/>
              <a:gd name="connsiteX1951" fmla="*/ 6811228 w 12191998"/>
              <a:gd name="connsiteY1951" fmla="*/ 1437604 h 3068753"/>
              <a:gd name="connsiteX1952" fmla="*/ 684855 w 12191998"/>
              <a:gd name="connsiteY1952" fmla="*/ 1430409 h 3068753"/>
              <a:gd name="connsiteX1953" fmla="*/ 550679 w 12191998"/>
              <a:gd name="connsiteY1953" fmla="*/ 1433074 h 3068753"/>
              <a:gd name="connsiteX1954" fmla="*/ 565559 w 12191998"/>
              <a:gd name="connsiteY1954" fmla="*/ 1435199 h 3068753"/>
              <a:gd name="connsiteX1955" fmla="*/ 1017570 w 12191998"/>
              <a:gd name="connsiteY1955" fmla="*/ 1476072 h 3068753"/>
              <a:gd name="connsiteX1956" fmla="*/ 1274060 w 12191998"/>
              <a:gd name="connsiteY1956" fmla="*/ 1475134 h 3068753"/>
              <a:gd name="connsiteX1957" fmla="*/ 703962 w 12191998"/>
              <a:gd name="connsiteY1957" fmla="*/ 1433650 h 3068753"/>
              <a:gd name="connsiteX1958" fmla="*/ 1082253 w 12191998"/>
              <a:gd name="connsiteY1958" fmla="*/ 1430337 h 3068753"/>
              <a:gd name="connsiteX1959" fmla="*/ 1255862 w 12191998"/>
              <a:gd name="connsiteY1959" fmla="*/ 1439073 h 3068753"/>
              <a:gd name="connsiteX1960" fmla="*/ 1431856 w 12191998"/>
              <a:gd name="connsiteY1960" fmla="*/ 1433777 h 3068753"/>
              <a:gd name="connsiteX1961" fmla="*/ 1443655 w 12191998"/>
              <a:gd name="connsiteY1961" fmla="*/ 1432422 h 3068753"/>
              <a:gd name="connsiteX1962" fmla="*/ 7106554 w 12191998"/>
              <a:gd name="connsiteY1962" fmla="*/ 1430072 h 3068753"/>
              <a:gd name="connsiteX1963" fmla="*/ 7183859 w 12191998"/>
              <a:gd name="connsiteY1963" fmla="*/ 1438647 h 3068753"/>
              <a:gd name="connsiteX1964" fmla="*/ 7541134 w 12191998"/>
              <a:gd name="connsiteY1964" fmla="*/ 1442011 h 3068753"/>
              <a:gd name="connsiteX1965" fmla="*/ 7628115 w 12191998"/>
              <a:gd name="connsiteY1965" fmla="*/ 1433222 h 3068753"/>
              <a:gd name="connsiteX1966" fmla="*/ 7559612 w 12191998"/>
              <a:gd name="connsiteY1966" fmla="*/ 1432808 h 3068753"/>
              <a:gd name="connsiteX1967" fmla="*/ 7540379 w 12191998"/>
              <a:gd name="connsiteY1967" fmla="*/ 1435009 h 3068753"/>
              <a:gd name="connsiteX1968" fmla="*/ 7182094 w 12191998"/>
              <a:gd name="connsiteY1968" fmla="*/ 1431182 h 3068753"/>
              <a:gd name="connsiteX1969" fmla="*/ 7176645 w 12191998"/>
              <a:gd name="connsiteY1969" fmla="*/ 1430496 h 3068753"/>
              <a:gd name="connsiteX1970" fmla="*/ 923925 w 12191998"/>
              <a:gd name="connsiteY1970" fmla="*/ 1429424 h 3068753"/>
              <a:gd name="connsiteX1971" fmla="*/ 1074631 w 12191998"/>
              <a:gd name="connsiteY1971" fmla="*/ 1446142 h 3068753"/>
              <a:gd name="connsiteX1972" fmla="*/ 1431882 w 12191998"/>
              <a:gd name="connsiteY1972" fmla="*/ 1449507 h 3068753"/>
              <a:gd name="connsiteX1973" fmla="*/ 1586279 w 12191998"/>
              <a:gd name="connsiteY1973" fmla="*/ 1433906 h 3068753"/>
              <a:gd name="connsiteX1974" fmla="*/ 1560600 w 12191998"/>
              <a:gd name="connsiteY1974" fmla="*/ 1433096 h 3068753"/>
              <a:gd name="connsiteX1975" fmla="*/ 1483730 w 12191998"/>
              <a:gd name="connsiteY1975" fmla="*/ 1432653 h 3068753"/>
              <a:gd name="connsiteX1976" fmla="*/ 1432205 w 12191998"/>
              <a:gd name="connsiteY1976" fmla="*/ 1438548 h 3068753"/>
              <a:gd name="connsiteX1977" fmla="*/ 1073876 w 12191998"/>
              <a:gd name="connsiteY1977" fmla="*/ 1434726 h 3068753"/>
              <a:gd name="connsiteX1978" fmla="*/ 1036969 w 12191998"/>
              <a:gd name="connsiteY1978" fmla="*/ 1430076 h 3068753"/>
              <a:gd name="connsiteX1979" fmla="*/ 3847747 w 12191998"/>
              <a:gd name="connsiteY1979" fmla="*/ 1429362 h 3068753"/>
              <a:gd name="connsiteX1980" fmla="*/ 3790673 w 12191998"/>
              <a:gd name="connsiteY1980" fmla="*/ 1430493 h 3068753"/>
              <a:gd name="connsiteX1981" fmla="*/ 3841047 w 12191998"/>
              <a:gd name="connsiteY1981" fmla="*/ 1437969 h 3068753"/>
              <a:gd name="connsiteX1982" fmla="*/ 4556888 w 12191998"/>
              <a:gd name="connsiteY1982" fmla="*/ 1444036 h 3068753"/>
              <a:gd name="connsiteX1983" fmla="*/ 4641000 w 12191998"/>
              <a:gd name="connsiteY1983" fmla="*/ 1431822 h 3068753"/>
              <a:gd name="connsiteX1984" fmla="*/ 4579243 w 12191998"/>
              <a:gd name="connsiteY1984" fmla="*/ 1431465 h 3068753"/>
              <a:gd name="connsiteX1985" fmla="*/ 4556888 w 12191998"/>
              <a:gd name="connsiteY1985" fmla="*/ 1435542 h 3068753"/>
              <a:gd name="connsiteX1986" fmla="*/ 4027480 w 12191998"/>
              <a:gd name="connsiteY1986" fmla="*/ 1449340 h 3068753"/>
              <a:gd name="connsiteX1987" fmla="*/ 4205095 w 12191998"/>
              <a:gd name="connsiteY1987" fmla="*/ 1429302 h 3068753"/>
              <a:gd name="connsiteX1988" fmla="*/ 4212265 w 12191998"/>
              <a:gd name="connsiteY1988" fmla="*/ 1429719 h 3068753"/>
              <a:gd name="connsiteX1989" fmla="*/ 4222677 w 12191998"/>
              <a:gd name="connsiteY1989" fmla="*/ 1429403 h 3068753"/>
              <a:gd name="connsiteX1990" fmla="*/ 10306159 w 12191998"/>
              <a:gd name="connsiteY1990" fmla="*/ 1429275 h 3068753"/>
              <a:gd name="connsiteX1991" fmla="*/ 10313795 w 12191998"/>
              <a:gd name="connsiteY1991" fmla="*/ 1429719 h 3068753"/>
              <a:gd name="connsiteX1992" fmla="*/ 10325469 w 12191998"/>
              <a:gd name="connsiteY1992" fmla="*/ 1429365 h 3068753"/>
              <a:gd name="connsiteX1993" fmla="*/ 9948715 w 12191998"/>
              <a:gd name="connsiteY1993" fmla="*/ 1429182 h 3068753"/>
              <a:gd name="connsiteX1994" fmla="*/ 9892234 w 12191998"/>
              <a:gd name="connsiteY1994" fmla="*/ 1430331 h 3068753"/>
              <a:gd name="connsiteX1995" fmla="*/ 9943702 w 12191998"/>
              <a:gd name="connsiteY1995" fmla="*/ 1437969 h 3068753"/>
              <a:gd name="connsiteX1996" fmla="*/ 10659547 w 12191998"/>
              <a:gd name="connsiteY1996" fmla="*/ 1444036 h 3068753"/>
              <a:gd name="connsiteX1997" fmla="*/ 10746976 w 12191998"/>
              <a:gd name="connsiteY1997" fmla="*/ 1431339 h 3068753"/>
              <a:gd name="connsiteX1998" fmla="*/ 10686141 w 12191998"/>
              <a:gd name="connsiteY1998" fmla="*/ 1431054 h 3068753"/>
              <a:gd name="connsiteX1999" fmla="*/ 10659547 w 12191998"/>
              <a:gd name="connsiteY1999" fmla="*/ 1435542 h 3068753"/>
              <a:gd name="connsiteX2000" fmla="*/ 10130106 w 12191998"/>
              <a:gd name="connsiteY2000" fmla="*/ 1449340 h 3068753"/>
              <a:gd name="connsiteX2001" fmla="*/ 6955085 w 12191998"/>
              <a:gd name="connsiteY2001" fmla="*/ 1429158 h 3068753"/>
              <a:gd name="connsiteX2002" fmla="*/ 6996310 w 12191998"/>
              <a:gd name="connsiteY2002" fmla="*/ 1435275 h 3068753"/>
              <a:gd name="connsiteX2003" fmla="*/ 7712136 w 12191998"/>
              <a:gd name="connsiteY2003" fmla="*/ 1441371 h 3068753"/>
              <a:gd name="connsiteX2004" fmla="*/ 7748367 w 12191998"/>
              <a:gd name="connsiteY2004" fmla="*/ 1436106 h 3068753"/>
              <a:gd name="connsiteX2005" fmla="*/ 7685336 w 12191998"/>
              <a:gd name="connsiteY2005" fmla="*/ 1434117 h 3068753"/>
              <a:gd name="connsiteX2006" fmla="*/ 7540806 w 12191998"/>
              <a:gd name="connsiteY2006" fmla="*/ 1448691 h 3068753"/>
              <a:gd name="connsiteX2007" fmla="*/ 7182860 w 12191998"/>
              <a:gd name="connsiteY2007" fmla="*/ 1445278 h 3068753"/>
              <a:gd name="connsiteX2008" fmla="*/ 7042539 w 12191998"/>
              <a:gd name="connsiteY2008" fmla="*/ 1429686 h 3068753"/>
              <a:gd name="connsiteX2009" fmla="*/ 818332 w 12191998"/>
              <a:gd name="connsiteY2009" fmla="*/ 1428815 h 3068753"/>
              <a:gd name="connsiteX2010" fmla="*/ 896654 w 12191998"/>
              <a:gd name="connsiteY2010" fmla="*/ 1440436 h 3068753"/>
              <a:gd name="connsiteX2011" fmla="*/ 1612594 w 12191998"/>
              <a:gd name="connsiteY2011" fmla="*/ 1446529 h 3068753"/>
              <a:gd name="connsiteX2012" fmla="*/ 1679278 w 12191998"/>
              <a:gd name="connsiteY2012" fmla="*/ 1436836 h 3068753"/>
              <a:gd name="connsiteX2013" fmla="*/ 1620531 w 12191998"/>
              <a:gd name="connsiteY2013" fmla="*/ 1434985 h 3068753"/>
              <a:gd name="connsiteX2014" fmla="*/ 1603004 w 12191998"/>
              <a:gd name="connsiteY2014" fmla="*/ 1437939 h 3068753"/>
              <a:gd name="connsiteX2015" fmla="*/ 886552 w 12191998"/>
              <a:gd name="connsiteY2015" fmla="*/ 1431023 h 3068753"/>
              <a:gd name="connsiteX2016" fmla="*/ 875762 w 12191998"/>
              <a:gd name="connsiteY2016" fmla="*/ 1429146 h 3068753"/>
              <a:gd name="connsiteX2017" fmla="*/ 6880083 w 12191998"/>
              <a:gd name="connsiteY2017" fmla="*/ 1428705 h 3068753"/>
              <a:gd name="connsiteX2018" fmla="*/ 6801775 w 12191998"/>
              <a:gd name="connsiteY2018" fmla="*/ 1430242 h 3068753"/>
              <a:gd name="connsiteX2019" fmla="*/ 6802690 w 12191998"/>
              <a:gd name="connsiteY2019" fmla="*/ 1430389 h 3068753"/>
              <a:gd name="connsiteX2020" fmla="*/ 7711143 w 12191998"/>
              <a:gd name="connsiteY2020" fmla="*/ 1458118 h 3068753"/>
              <a:gd name="connsiteX2021" fmla="*/ 7849764 w 12191998"/>
              <a:gd name="connsiteY2021" fmla="*/ 1439306 h 3068753"/>
              <a:gd name="connsiteX2022" fmla="*/ 7781505 w 12191998"/>
              <a:gd name="connsiteY2022" fmla="*/ 1437151 h 3068753"/>
              <a:gd name="connsiteX2023" fmla="*/ 7713267 w 12191998"/>
              <a:gd name="connsiteY2023" fmla="*/ 1447066 h 3068753"/>
              <a:gd name="connsiteX2024" fmla="*/ 6996769 w 12191998"/>
              <a:gd name="connsiteY2024" fmla="*/ 1440995 h 3068753"/>
              <a:gd name="connsiteX2025" fmla="*/ 6915254 w 12191998"/>
              <a:gd name="connsiteY2025" fmla="*/ 1428917 h 3068753"/>
              <a:gd name="connsiteX2026" fmla="*/ 777090 w 12191998"/>
              <a:gd name="connsiteY2026" fmla="*/ 1428577 h 3068753"/>
              <a:gd name="connsiteX2027" fmla="*/ 721567 w 12191998"/>
              <a:gd name="connsiteY2027" fmla="*/ 1429679 h 3068753"/>
              <a:gd name="connsiteX2028" fmla="*/ 887119 w 12191998"/>
              <a:gd name="connsiteY2028" fmla="*/ 1449615 h 3068753"/>
              <a:gd name="connsiteX2029" fmla="*/ 1073972 w 12191998"/>
              <a:gd name="connsiteY2029" fmla="*/ 1463965 h 3068753"/>
              <a:gd name="connsiteX2030" fmla="*/ 1135631 w 12191998"/>
              <a:gd name="connsiteY2030" fmla="*/ 1465842 h 3068753"/>
              <a:gd name="connsiteX2031" fmla="*/ 1084123 w 12191998"/>
              <a:gd name="connsiteY2031" fmla="*/ 1463885 h 3068753"/>
              <a:gd name="connsiteX2032" fmla="*/ 897037 w 12191998"/>
              <a:gd name="connsiteY2032" fmla="*/ 1446158 h 3068753"/>
              <a:gd name="connsiteX2033" fmla="*/ 778435 w 12191998"/>
              <a:gd name="connsiteY2033" fmla="*/ 1428584 h 3068753"/>
              <a:gd name="connsiteX2034" fmla="*/ 10107824 w 12191998"/>
              <a:gd name="connsiteY2034" fmla="*/ 1428346 h 3068753"/>
              <a:gd name="connsiteX2035" fmla="*/ 10131347 w 12191998"/>
              <a:gd name="connsiteY2035" fmla="*/ 1431318 h 3068753"/>
              <a:gd name="connsiteX2036" fmla="*/ 10488480 w 12191998"/>
              <a:gd name="connsiteY2036" fmla="*/ 1435156 h 3068753"/>
              <a:gd name="connsiteX2037" fmla="*/ 10530560 w 12191998"/>
              <a:gd name="connsiteY2037" fmla="*/ 1430325 h 3068753"/>
              <a:gd name="connsiteX2038" fmla="*/ 10460940 w 12191998"/>
              <a:gd name="connsiteY2038" fmla="*/ 1430000 h 3068753"/>
              <a:gd name="connsiteX2039" fmla="*/ 10312868 w 12191998"/>
              <a:gd name="connsiteY2039" fmla="*/ 1434509 h 3068753"/>
              <a:gd name="connsiteX2040" fmla="*/ 10215077 w 12191998"/>
              <a:gd name="connsiteY2040" fmla="*/ 1428848 h 3068753"/>
              <a:gd name="connsiteX2041" fmla="*/ 3997141 w 12191998"/>
              <a:gd name="connsiteY2041" fmla="*/ 1428099 h 3068753"/>
              <a:gd name="connsiteX2042" fmla="*/ 4029823 w 12191998"/>
              <a:gd name="connsiteY2042" fmla="*/ 1432228 h 3068753"/>
              <a:gd name="connsiteX2043" fmla="*/ 4386947 w 12191998"/>
              <a:gd name="connsiteY2043" fmla="*/ 1436066 h 3068753"/>
              <a:gd name="connsiteX2044" fmla="*/ 4434331 w 12191998"/>
              <a:gd name="connsiteY2044" fmla="*/ 1430627 h 3068753"/>
              <a:gd name="connsiteX2045" fmla="*/ 4354043 w 12191998"/>
              <a:gd name="connsiteY2045" fmla="*/ 1430163 h 3068753"/>
              <a:gd name="connsiteX2046" fmla="*/ 4211339 w 12191998"/>
              <a:gd name="connsiteY2046" fmla="*/ 1434509 h 3068753"/>
              <a:gd name="connsiteX2047" fmla="*/ 4112096 w 12191998"/>
              <a:gd name="connsiteY2047" fmla="*/ 1428764 h 3068753"/>
              <a:gd name="connsiteX2048" fmla="*/ 10011880 w 12191998"/>
              <a:gd name="connsiteY2048" fmla="*/ 1427897 h 3068753"/>
              <a:gd name="connsiteX2049" fmla="*/ 9999989 w 12191998"/>
              <a:gd name="connsiteY2049" fmla="*/ 1428139 h 3068753"/>
              <a:gd name="connsiteX2050" fmla="*/ 10131318 w 12191998"/>
              <a:gd name="connsiteY2050" fmla="*/ 1442714 h 3068753"/>
              <a:gd name="connsiteX2051" fmla="*/ 10488478 w 12191998"/>
              <a:gd name="connsiteY2051" fmla="*/ 1446118 h 3068753"/>
              <a:gd name="connsiteX2052" fmla="*/ 10640012 w 12191998"/>
              <a:gd name="connsiteY2052" fmla="*/ 1430838 h 3068753"/>
              <a:gd name="connsiteX2053" fmla="*/ 10570608 w 12191998"/>
              <a:gd name="connsiteY2053" fmla="*/ 1430513 h 3068753"/>
              <a:gd name="connsiteX2054" fmla="*/ 10488814 w 12191998"/>
              <a:gd name="connsiteY2054" fmla="*/ 1439858 h 3068753"/>
              <a:gd name="connsiteX2055" fmla="*/ 10130381 w 12191998"/>
              <a:gd name="connsiteY2055" fmla="*/ 1436028 h 3068753"/>
              <a:gd name="connsiteX2056" fmla="*/ 10067893 w 12191998"/>
              <a:gd name="connsiteY2056" fmla="*/ 1428159 h 3068753"/>
              <a:gd name="connsiteX2057" fmla="*/ 3930775 w 12191998"/>
              <a:gd name="connsiteY2057" fmla="*/ 1427716 h 3068753"/>
              <a:gd name="connsiteX2058" fmla="*/ 3890747 w 12191998"/>
              <a:gd name="connsiteY2058" fmla="*/ 1428509 h 3068753"/>
              <a:gd name="connsiteX2059" fmla="*/ 4027669 w 12191998"/>
              <a:gd name="connsiteY2059" fmla="*/ 1443699 h 3068753"/>
              <a:gd name="connsiteX2060" fmla="*/ 4385065 w 12191998"/>
              <a:gd name="connsiteY2060" fmla="*/ 1447072 h 3068753"/>
              <a:gd name="connsiteX2061" fmla="*/ 4541763 w 12191998"/>
              <a:gd name="connsiteY2061" fmla="*/ 1431248 h 3068753"/>
              <a:gd name="connsiteX2062" fmla="*/ 4481802 w 12191998"/>
              <a:gd name="connsiteY2062" fmla="*/ 1430902 h 3068753"/>
              <a:gd name="connsiteX2063" fmla="*/ 4386154 w 12191998"/>
              <a:gd name="connsiteY2063" fmla="*/ 1441830 h 3068753"/>
              <a:gd name="connsiteX2064" fmla="*/ 4027755 w 12191998"/>
              <a:gd name="connsiteY2064" fmla="*/ 1437992 h 3068753"/>
              <a:gd name="connsiteX2065" fmla="*/ 3946949 w 12191998"/>
              <a:gd name="connsiteY2065" fmla="*/ 1427809 h 3068753"/>
              <a:gd name="connsiteX2066" fmla="*/ 1112405 w 12191998"/>
              <a:gd name="connsiteY2066" fmla="*/ 1405107 h 3068753"/>
              <a:gd name="connsiteX2067" fmla="*/ 1176521 w 12191998"/>
              <a:gd name="connsiteY2067" fmla="*/ 1412809 h 3068753"/>
              <a:gd name="connsiteX2068" fmla="*/ 1229630 w 12191998"/>
              <a:gd name="connsiteY2068" fmla="*/ 1413009 h 3068753"/>
              <a:gd name="connsiteX2069" fmla="*/ 7326742 w 12191998"/>
              <a:gd name="connsiteY2069" fmla="*/ 1396750 h 3068753"/>
              <a:gd name="connsiteX2070" fmla="*/ 7365422 w 12191998"/>
              <a:gd name="connsiteY2070" fmla="*/ 1399684 h 3068753"/>
              <a:gd name="connsiteX2071" fmla="*/ 7379045 w 12191998"/>
              <a:gd name="connsiteY2071" fmla="*/ 1399153 h 3068753"/>
              <a:gd name="connsiteX2072" fmla="*/ 7548684 w 12191998"/>
              <a:gd name="connsiteY2072" fmla="*/ 1391648 h 3068753"/>
              <a:gd name="connsiteX2073" fmla="*/ 7535685 w 12191998"/>
              <a:gd name="connsiteY2073" fmla="*/ 1393054 h 3068753"/>
              <a:gd name="connsiteX2074" fmla="*/ 7541383 w 12191998"/>
              <a:gd name="connsiteY2074" fmla="*/ 1392833 h 3068753"/>
              <a:gd name="connsiteX2075" fmla="*/ 8774066 w 12191998"/>
              <a:gd name="connsiteY2075" fmla="*/ 1387680 h 3068753"/>
              <a:gd name="connsiteX2076" fmla="*/ 8546244 w 12191998"/>
              <a:gd name="connsiteY2076" fmla="*/ 1413044 h 3068753"/>
              <a:gd name="connsiteX2077" fmla="*/ 8215253 w 12191998"/>
              <a:gd name="connsiteY2077" fmla="*/ 1442785 h 3068753"/>
              <a:gd name="connsiteX2078" fmla="*/ 8204445 w 12191998"/>
              <a:gd name="connsiteY2078" fmla="*/ 1443553 h 3068753"/>
              <a:gd name="connsiteX2079" fmla="*/ 8603484 w 12191998"/>
              <a:gd name="connsiteY2079" fmla="*/ 1459047 h 3068753"/>
              <a:gd name="connsiteX2080" fmla="*/ 8780063 w 12191998"/>
              <a:gd name="connsiteY2080" fmla="*/ 1467666 h 3068753"/>
              <a:gd name="connsiteX2081" fmla="*/ 9235955 w 12191998"/>
              <a:gd name="connsiteY2081" fmla="*/ 1446069 h 3068753"/>
              <a:gd name="connsiteX2082" fmla="*/ 9235955 w 12191998"/>
              <a:gd name="connsiteY2082" fmla="*/ 1451790 h 3068753"/>
              <a:gd name="connsiteX2083" fmla="*/ 8837210 w 12191998"/>
              <a:gd name="connsiteY2083" fmla="*/ 1470455 h 3068753"/>
              <a:gd name="connsiteX2084" fmla="*/ 9135011 w 12191998"/>
              <a:gd name="connsiteY2084" fmla="*/ 1484991 h 3068753"/>
              <a:gd name="connsiteX2085" fmla="*/ 11470861 w 12191998"/>
              <a:gd name="connsiteY2085" fmla="*/ 1480746 h 3068753"/>
              <a:gd name="connsiteX2086" fmla="*/ 11781720 w 12191998"/>
              <a:gd name="connsiteY2086" fmla="*/ 1466025 h 3068753"/>
              <a:gd name="connsiteX2087" fmla="*/ 11512549 w 12191998"/>
              <a:gd name="connsiteY2087" fmla="*/ 1453638 h 3068753"/>
              <a:gd name="connsiteX2088" fmla="*/ 11181901 w 12191998"/>
              <a:gd name="connsiteY2088" fmla="*/ 1443702 h 3068753"/>
              <a:gd name="connsiteX2089" fmla="*/ 11163610 w 12191998"/>
              <a:gd name="connsiteY2089" fmla="*/ 1445347 h 3068753"/>
              <a:gd name="connsiteX2090" fmla="*/ 10840999 w 12191998"/>
              <a:gd name="connsiteY2090" fmla="*/ 1467851 h 3068753"/>
              <a:gd name="connsiteX2091" fmla="*/ 10660677 w 12191998"/>
              <a:gd name="connsiteY2091" fmla="*/ 1484081 h 3068753"/>
              <a:gd name="connsiteX2092" fmla="*/ 10073361 w 12191998"/>
              <a:gd name="connsiteY2092" fmla="*/ 1488783 h 3068753"/>
              <a:gd name="connsiteX2093" fmla="*/ 9601501 w 12191998"/>
              <a:gd name="connsiteY2093" fmla="*/ 1472534 h 3068753"/>
              <a:gd name="connsiteX2094" fmla="*/ 9330124 w 12191998"/>
              <a:gd name="connsiteY2094" fmla="*/ 1447721 h 3068753"/>
              <a:gd name="connsiteX2095" fmla="*/ 9236909 w 12191998"/>
              <a:gd name="connsiteY2095" fmla="*/ 1451500 h 3068753"/>
              <a:gd name="connsiteX2096" fmla="*/ 9236909 w 12191998"/>
              <a:gd name="connsiteY2096" fmla="*/ 1445781 h 3068753"/>
              <a:gd name="connsiteX2097" fmla="*/ 9286779 w 12191998"/>
              <a:gd name="connsiteY2097" fmla="*/ 1443758 h 3068753"/>
              <a:gd name="connsiteX2098" fmla="*/ 9133880 w 12191998"/>
              <a:gd name="connsiteY2098" fmla="*/ 1429778 h 3068753"/>
              <a:gd name="connsiteX2099" fmla="*/ 2651299 w 12191998"/>
              <a:gd name="connsiteY2099" fmla="*/ 1385324 h 3068753"/>
              <a:gd name="connsiteX2100" fmla="*/ 2437929 w 12191998"/>
              <a:gd name="connsiteY2100" fmla="*/ 1409073 h 3068753"/>
              <a:gd name="connsiteX2101" fmla="*/ 2106867 w 12191998"/>
              <a:gd name="connsiteY2101" fmla="*/ 1438810 h 3068753"/>
              <a:gd name="connsiteX2102" fmla="*/ 2062050 w 12191998"/>
              <a:gd name="connsiteY2102" fmla="*/ 1441996 h 3068753"/>
              <a:gd name="connsiteX2103" fmla="*/ 2501088 w 12191998"/>
              <a:gd name="connsiteY2103" fmla="*/ 1459047 h 3068753"/>
              <a:gd name="connsiteX2104" fmla="*/ 2714346 w 12191998"/>
              <a:gd name="connsiteY2104" fmla="*/ 1469461 h 3068753"/>
              <a:gd name="connsiteX2105" fmla="*/ 3134358 w 12191998"/>
              <a:gd name="connsiteY2105" fmla="*/ 1449563 h 3068753"/>
              <a:gd name="connsiteX2106" fmla="*/ 3134358 w 12191998"/>
              <a:gd name="connsiteY2106" fmla="*/ 1446069 h 3068753"/>
              <a:gd name="connsiteX2107" fmla="*/ 3186323 w 12191998"/>
              <a:gd name="connsiteY2107" fmla="*/ 1443959 h 3068753"/>
              <a:gd name="connsiteX2108" fmla="*/ 3031225 w 12191998"/>
              <a:gd name="connsiteY2108" fmla="*/ 1429778 h 3068753"/>
              <a:gd name="connsiteX2109" fmla="*/ 5743550 w 12191998"/>
              <a:gd name="connsiteY2109" fmla="*/ 1376227 h 3068753"/>
              <a:gd name="connsiteX2110" fmla="*/ 5391933 w 12191998"/>
              <a:gd name="connsiteY2110" fmla="*/ 1415577 h 3068753"/>
              <a:gd name="connsiteX2111" fmla="*/ 5126085 w 12191998"/>
              <a:gd name="connsiteY2111" fmla="*/ 1439489 h 3068753"/>
              <a:gd name="connsiteX2112" fmla="*/ 5471158 w 12191998"/>
              <a:gd name="connsiteY2112" fmla="*/ 1450363 h 3068753"/>
              <a:gd name="connsiteX2113" fmla="*/ 5740436 w 12191998"/>
              <a:gd name="connsiteY2113" fmla="*/ 1463119 h 3068753"/>
              <a:gd name="connsiteX2114" fmla="*/ 6082548 w 12191998"/>
              <a:gd name="connsiteY2114" fmla="*/ 1446918 h 3068753"/>
              <a:gd name="connsiteX2115" fmla="*/ 6082548 w 12191998"/>
              <a:gd name="connsiteY2115" fmla="*/ 1452682 h 3068753"/>
              <a:gd name="connsiteX2116" fmla="*/ 5799674 w 12191998"/>
              <a:gd name="connsiteY2116" fmla="*/ 1465925 h 3068753"/>
              <a:gd name="connsiteX2117" fmla="*/ 6185719 w 12191998"/>
              <a:gd name="connsiteY2117" fmla="*/ 1484213 h 3068753"/>
              <a:gd name="connsiteX2118" fmla="*/ 8521409 w 12191998"/>
              <a:gd name="connsiteY2118" fmla="*/ 1479919 h 3068753"/>
              <a:gd name="connsiteX2119" fmla="*/ 8711256 w 12191998"/>
              <a:gd name="connsiteY2119" fmla="*/ 1470925 h 3068753"/>
              <a:gd name="connsiteX2120" fmla="*/ 8420323 w 12191998"/>
              <a:gd name="connsiteY2120" fmla="*/ 1457311 h 3068753"/>
              <a:gd name="connsiteX2121" fmla="*/ 8136792 w 12191998"/>
              <a:gd name="connsiteY2121" fmla="*/ 1448364 h 3068753"/>
              <a:gd name="connsiteX2122" fmla="*/ 7892553 w 12191998"/>
              <a:gd name="connsiteY2122" fmla="*/ 1465730 h 3068753"/>
              <a:gd name="connsiteX2123" fmla="*/ 7712273 w 12191998"/>
              <a:gd name="connsiteY2123" fmla="*/ 1481941 h 3068753"/>
              <a:gd name="connsiteX2124" fmla="*/ 7124809 w 12191998"/>
              <a:gd name="connsiteY2124" fmla="*/ 1486695 h 3068753"/>
              <a:gd name="connsiteX2125" fmla="*/ 6418772 w 12191998"/>
              <a:gd name="connsiteY2125" fmla="*/ 1452515 h 3068753"/>
              <a:gd name="connsiteX2126" fmla="*/ 6327723 w 12191998"/>
              <a:gd name="connsiteY2126" fmla="*/ 1442785 h 3068753"/>
              <a:gd name="connsiteX2127" fmla="*/ 6083678 w 12191998"/>
              <a:gd name="connsiteY2127" fmla="*/ 1452682 h 3068753"/>
              <a:gd name="connsiteX2128" fmla="*/ 6083678 w 12191998"/>
              <a:gd name="connsiteY2128" fmla="*/ 1446918 h 3068753"/>
              <a:gd name="connsiteX2129" fmla="*/ 6288494 w 12191998"/>
              <a:gd name="connsiteY2129" fmla="*/ 1438593 h 3068753"/>
              <a:gd name="connsiteX2130" fmla="*/ 6185545 w 12191998"/>
              <a:gd name="connsiteY2130" fmla="*/ 1427593 h 3068753"/>
              <a:gd name="connsiteX2131" fmla="*/ 5766921 w 12191998"/>
              <a:gd name="connsiteY2131" fmla="*/ 1378599 h 3068753"/>
              <a:gd name="connsiteX2132" fmla="*/ 930350 w 12191998"/>
              <a:gd name="connsiteY2132" fmla="*/ 1374935 h 3068753"/>
              <a:gd name="connsiteX2133" fmla="*/ 934812 w 12191998"/>
              <a:gd name="connsiteY2133" fmla="*/ 1376027 h 3068753"/>
              <a:gd name="connsiteX2134" fmla="*/ 941950 w 12191998"/>
              <a:gd name="connsiteY2134" fmla="*/ 1376952 h 3068753"/>
              <a:gd name="connsiteX2135" fmla="*/ 8542842 w 12191998"/>
              <a:gd name="connsiteY2135" fmla="*/ 1363308 h 3068753"/>
              <a:gd name="connsiteX2136" fmla="*/ 8444165 w 12191998"/>
              <a:gd name="connsiteY2136" fmla="*/ 1382545 h 3068753"/>
              <a:gd name="connsiteX2137" fmla="*/ 8219721 w 12191998"/>
              <a:gd name="connsiteY2137" fmla="*/ 1420981 h 3068753"/>
              <a:gd name="connsiteX2138" fmla="*/ 8092812 w 12191998"/>
              <a:gd name="connsiteY2138" fmla="*/ 1439219 h 3068753"/>
              <a:gd name="connsiteX2139" fmla="*/ 8139896 w 12191998"/>
              <a:gd name="connsiteY2139" fmla="*/ 1441047 h 3068753"/>
              <a:gd name="connsiteX2140" fmla="*/ 8599261 w 12191998"/>
              <a:gd name="connsiteY2140" fmla="*/ 1402198 h 3068753"/>
              <a:gd name="connsiteX2141" fmla="*/ 8751510 w 12191998"/>
              <a:gd name="connsiteY2141" fmla="*/ 1385041 h 3068753"/>
              <a:gd name="connsiteX2142" fmla="*/ 8715207 w 12191998"/>
              <a:gd name="connsiteY2142" fmla="*/ 1380793 h 3068753"/>
              <a:gd name="connsiteX2143" fmla="*/ 2423016 w 12191998"/>
              <a:gd name="connsiteY2143" fmla="*/ 1361561 h 3068753"/>
              <a:gd name="connsiteX2144" fmla="*/ 2335764 w 12191998"/>
              <a:gd name="connsiteY2144" fmla="*/ 1378571 h 3068753"/>
              <a:gd name="connsiteX2145" fmla="*/ 2111349 w 12191998"/>
              <a:gd name="connsiteY2145" fmla="*/ 1417013 h 3068753"/>
              <a:gd name="connsiteX2146" fmla="*/ 1964060 w 12191998"/>
              <a:gd name="connsiteY2146" fmla="*/ 1438190 h 3068753"/>
              <a:gd name="connsiteX2147" fmla="*/ 2001395 w 12191998"/>
              <a:gd name="connsiteY2147" fmla="*/ 1439640 h 3068753"/>
              <a:gd name="connsiteX2148" fmla="*/ 2490999 w 12191998"/>
              <a:gd name="connsiteY2148" fmla="*/ 1398235 h 3068753"/>
              <a:gd name="connsiteX2149" fmla="*/ 2628849 w 12191998"/>
              <a:gd name="connsiteY2149" fmla="*/ 1382697 h 3068753"/>
              <a:gd name="connsiteX2150" fmla="*/ 2612576 w 12191998"/>
              <a:gd name="connsiteY2150" fmla="*/ 1380793 h 3068753"/>
              <a:gd name="connsiteX2151" fmla="*/ 9058972 w 12191998"/>
              <a:gd name="connsiteY2151" fmla="*/ 1355960 h 3068753"/>
              <a:gd name="connsiteX2152" fmla="*/ 8799734 w 12191998"/>
              <a:gd name="connsiteY2152" fmla="*/ 1384822 h 3068753"/>
              <a:gd name="connsiteX2153" fmla="*/ 9135011 w 12191998"/>
              <a:gd name="connsiteY2153" fmla="*/ 1424014 h 3068753"/>
              <a:gd name="connsiteX2154" fmla="*/ 9325255 w 12191998"/>
              <a:gd name="connsiteY2154" fmla="*/ 1442198 h 3068753"/>
              <a:gd name="connsiteX2155" fmla="*/ 9524113 w 12191998"/>
              <a:gd name="connsiteY2155" fmla="*/ 1434132 h 3068753"/>
              <a:gd name="connsiteX2156" fmla="*/ 9133880 w 12191998"/>
              <a:gd name="connsiteY2156" fmla="*/ 1370622 h 3068753"/>
              <a:gd name="connsiteX2157" fmla="*/ 2941473 w 12191998"/>
              <a:gd name="connsiteY2157" fmla="*/ 1353026 h 3068753"/>
              <a:gd name="connsiteX2158" fmla="*/ 2676960 w 12191998"/>
              <a:gd name="connsiteY2158" fmla="*/ 1382468 h 3068753"/>
              <a:gd name="connsiteX2159" fmla="*/ 3032354 w 12191998"/>
              <a:gd name="connsiteY2159" fmla="*/ 1424014 h 3068753"/>
              <a:gd name="connsiteX2160" fmla="*/ 3224921 w 12191998"/>
              <a:gd name="connsiteY2160" fmla="*/ 1442393 h 3068753"/>
              <a:gd name="connsiteX2161" fmla="*/ 3422853 w 12191998"/>
              <a:gd name="connsiteY2161" fmla="*/ 1434359 h 3068753"/>
              <a:gd name="connsiteX2162" fmla="*/ 3031225 w 12191998"/>
              <a:gd name="connsiteY2162" fmla="*/ 1370622 h 3068753"/>
              <a:gd name="connsiteX2163" fmla="*/ 5476197 w 12191998"/>
              <a:gd name="connsiteY2163" fmla="*/ 1349089 h 3068753"/>
              <a:gd name="connsiteX2164" fmla="*/ 5401626 w 12191998"/>
              <a:gd name="connsiteY2164" fmla="*/ 1363845 h 3068753"/>
              <a:gd name="connsiteX2165" fmla="*/ 5065418 w 12191998"/>
              <a:gd name="connsiteY2165" fmla="*/ 1423093 h 3068753"/>
              <a:gd name="connsiteX2166" fmla="*/ 4982626 w 12191998"/>
              <a:gd name="connsiteY2166" fmla="*/ 1434968 h 3068753"/>
              <a:gd name="connsiteX2167" fmla="*/ 5054104 w 12191998"/>
              <a:gd name="connsiteY2167" fmla="*/ 1437220 h 3068753"/>
              <a:gd name="connsiteX2168" fmla="*/ 5444997 w 12191998"/>
              <a:gd name="connsiteY2168" fmla="*/ 1403992 h 3068753"/>
              <a:gd name="connsiteX2169" fmla="*/ 5716913 w 12191998"/>
              <a:gd name="connsiteY2169" fmla="*/ 1373523 h 3068753"/>
              <a:gd name="connsiteX2170" fmla="*/ 11585777 w 12191998"/>
              <a:gd name="connsiteY2170" fmla="*/ 1347704 h 3068753"/>
              <a:gd name="connsiteX2171" fmla="*/ 11504138 w 12191998"/>
              <a:gd name="connsiteY2171" fmla="*/ 1363853 h 3068753"/>
              <a:gd name="connsiteX2172" fmla="*/ 11167841 w 12191998"/>
              <a:gd name="connsiteY2172" fmla="*/ 1423156 h 3068753"/>
              <a:gd name="connsiteX2173" fmla="*/ 11085003 w 12191998"/>
              <a:gd name="connsiteY2173" fmla="*/ 1435083 h 3068753"/>
              <a:gd name="connsiteX2174" fmla="*/ 11157685 w 12191998"/>
              <a:gd name="connsiteY2174" fmla="*/ 1437267 h 3068753"/>
              <a:gd name="connsiteX2175" fmla="*/ 11547659 w 12191998"/>
              <a:gd name="connsiteY2175" fmla="*/ 1404068 h 3068753"/>
              <a:gd name="connsiteX2176" fmla="*/ 11830798 w 12191998"/>
              <a:gd name="connsiteY2176" fmla="*/ 1372307 h 3068753"/>
              <a:gd name="connsiteX2177" fmla="*/ 11805218 w 12191998"/>
              <a:gd name="connsiteY2177" fmla="*/ 1369377 h 3068753"/>
              <a:gd name="connsiteX2178" fmla="*/ 8378039 w 12191998"/>
              <a:gd name="connsiteY2178" fmla="*/ 1346590 h 3068753"/>
              <a:gd name="connsiteX2179" fmla="*/ 8303375 w 12191998"/>
              <a:gd name="connsiteY2179" fmla="*/ 1364672 h 3068753"/>
              <a:gd name="connsiteX2180" fmla="*/ 8007511 w 12191998"/>
              <a:gd name="connsiteY2180" fmla="*/ 1423639 h 3068753"/>
              <a:gd name="connsiteX2181" fmla="*/ 7926462 w 12191998"/>
              <a:gd name="connsiteY2181" fmla="*/ 1434631 h 3068753"/>
              <a:gd name="connsiteX2182" fmla="*/ 8046388 w 12191998"/>
              <a:gd name="connsiteY2182" fmla="*/ 1437416 h 3068753"/>
              <a:gd name="connsiteX2183" fmla="*/ 8056122 w 12191998"/>
              <a:gd name="connsiteY2183" fmla="*/ 1437794 h 3068753"/>
              <a:gd name="connsiteX2184" fmla="*/ 8142376 w 12191998"/>
              <a:gd name="connsiteY2184" fmla="*/ 1426660 h 3068753"/>
              <a:gd name="connsiteX2185" fmla="*/ 8392455 w 12191998"/>
              <a:gd name="connsiteY2185" fmla="*/ 1385770 h 3068753"/>
              <a:gd name="connsiteX2186" fmla="*/ 8520515 w 12191998"/>
              <a:gd name="connsiteY2186" fmla="*/ 1361043 h 3068753"/>
              <a:gd name="connsiteX2187" fmla="*/ 2259924 w 12191998"/>
              <a:gd name="connsiteY2187" fmla="*/ 1345014 h 3068753"/>
              <a:gd name="connsiteX2188" fmla="*/ 2195154 w 12191998"/>
              <a:gd name="connsiteY2188" fmla="*/ 1360701 h 3068753"/>
              <a:gd name="connsiteX2189" fmla="*/ 1899352 w 12191998"/>
              <a:gd name="connsiteY2189" fmla="*/ 1419667 h 3068753"/>
              <a:gd name="connsiteX2190" fmla="*/ 1794175 w 12191998"/>
              <a:gd name="connsiteY2190" fmla="*/ 1433934 h 3068753"/>
              <a:gd name="connsiteX2191" fmla="*/ 1923783 w 12191998"/>
              <a:gd name="connsiteY2191" fmla="*/ 1436944 h 3068753"/>
              <a:gd name="connsiteX2192" fmla="*/ 2034128 w 12191998"/>
              <a:gd name="connsiteY2192" fmla="*/ 1422692 h 3068753"/>
              <a:gd name="connsiteX2193" fmla="*/ 2284207 w 12191998"/>
              <a:gd name="connsiteY2193" fmla="*/ 1381797 h 3068753"/>
              <a:gd name="connsiteX2194" fmla="*/ 2400735 w 12191998"/>
              <a:gd name="connsiteY2194" fmla="*/ 1359300 h 3068753"/>
              <a:gd name="connsiteX2195" fmla="*/ 6053065 w 12191998"/>
              <a:gd name="connsiteY2195" fmla="*/ 1341589 h 3068753"/>
              <a:gd name="connsiteX2196" fmla="*/ 5774819 w 12191998"/>
              <a:gd name="connsiteY2196" fmla="*/ 1372727 h 3068753"/>
              <a:gd name="connsiteX2197" fmla="*/ 6186676 w 12191998"/>
              <a:gd name="connsiteY2197" fmla="*/ 1420916 h 3068753"/>
              <a:gd name="connsiteX2198" fmla="*/ 6346889 w 12191998"/>
              <a:gd name="connsiteY2198" fmla="*/ 1436220 h 3068753"/>
              <a:gd name="connsiteX2199" fmla="*/ 6482554 w 12191998"/>
              <a:gd name="connsiteY2199" fmla="*/ 1430705 h 3068753"/>
              <a:gd name="connsiteX2200" fmla="*/ 6562179 w 12191998"/>
              <a:gd name="connsiteY2200" fmla="*/ 1429125 h 3068753"/>
              <a:gd name="connsiteX2201" fmla="*/ 6185545 w 12191998"/>
              <a:gd name="connsiteY2201" fmla="*/ 1367529 h 3068753"/>
              <a:gd name="connsiteX2202" fmla="*/ 9226119 w 12191998"/>
              <a:gd name="connsiteY2202" fmla="*/ 1337351 h 3068753"/>
              <a:gd name="connsiteX2203" fmla="*/ 9078499 w 12191998"/>
              <a:gd name="connsiteY2203" fmla="*/ 1353786 h 3068753"/>
              <a:gd name="connsiteX2204" fmla="*/ 9135011 w 12191998"/>
              <a:gd name="connsiteY2204" fmla="*/ 1364859 h 3068753"/>
              <a:gd name="connsiteX2205" fmla="*/ 9383218 w 12191998"/>
              <a:gd name="connsiteY2205" fmla="*/ 1408195 h 3068753"/>
              <a:gd name="connsiteX2206" fmla="*/ 9555913 w 12191998"/>
              <a:gd name="connsiteY2206" fmla="*/ 1432842 h 3068753"/>
              <a:gd name="connsiteX2207" fmla="*/ 9624839 w 12191998"/>
              <a:gd name="connsiteY2207" fmla="*/ 1430047 h 3068753"/>
              <a:gd name="connsiteX2208" fmla="*/ 9691046 w 12191998"/>
              <a:gd name="connsiteY2208" fmla="*/ 1428700 h 3068753"/>
              <a:gd name="connsiteX2209" fmla="*/ 9454310 w 12191998"/>
              <a:gd name="connsiteY2209" fmla="*/ 1388748 h 3068753"/>
              <a:gd name="connsiteX2210" fmla="*/ 2175950 w 12191998"/>
              <a:gd name="connsiteY2210" fmla="*/ 1337177 h 3068753"/>
              <a:gd name="connsiteX2211" fmla="*/ 1910040 w 12191998"/>
              <a:gd name="connsiteY2211" fmla="*/ 1402448 h 3068753"/>
              <a:gd name="connsiteX2212" fmla="*/ 1761828 w 12191998"/>
              <a:gd name="connsiteY2212" fmla="*/ 1430683 h 3068753"/>
              <a:gd name="connsiteX2213" fmla="*/ 1746990 w 12191998"/>
              <a:gd name="connsiteY2213" fmla="*/ 1432838 h 3068753"/>
              <a:gd name="connsiteX2214" fmla="*/ 1758105 w 12191998"/>
              <a:gd name="connsiteY2214" fmla="*/ 1433096 h 3068753"/>
              <a:gd name="connsiteX2215" fmla="*/ 1899193 w 12191998"/>
              <a:gd name="connsiteY2215" fmla="*/ 1413947 h 3068753"/>
              <a:gd name="connsiteX2216" fmla="*/ 2194644 w 12191998"/>
              <a:gd name="connsiteY2216" fmla="*/ 1354977 h 3068753"/>
              <a:gd name="connsiteX2217" fmla="*/ 2242866 w 12191998"/>
              <a:gd name="connsiteY2217" fmla="*/ 1343283 h 3068753"/>
              <a:gd name="connsiteX2218" fmla="*/ 2209003 w 12191998"/>
              <a:gd name="connsiteY2218" fmla="*/ 1339848 h 3068753"/>
              <a:gd name="connsiteX2219" fmla="*/ 8260542 w 12191998"/>
              <a:gd name="connsiteY2219" fmla="*/ 1335725 h 3068753"/>
              <a:gd name="connsiteX2220" fmla="*/ 8009804 w 12191998"/>
              <a:gd name="connsiteY2220" fmla="*/ 1397278 h 3068753"/>
              <a:gd name="connsiteX2221" fmla="*/ 7861613 w 12191998"/>
              <a:gd name="connsiteY2221" fmla="*/ 1425512 h 3068753"/>
              <a:gd name="connsiteX2222" fmla="*/ 7816436 w 12191998"/>
              <a:gd name="connsiteY2222" fmla="*/ 1432076 h 3068753"/>
              <a:gd name="connsiteX2223" fmla="*/ 7890379 w 12191998"/>
              <a:gd name="connsiteY2223" fmla="*/ 1433793 h 3068753"/>
              <a:gd name="connsiteX2224" fmla="*/ 8007338 w 12191998"/>
              <a:gd name="connsiteY2224" fmla="*/ 1417920 h 3068753"/>
              <a:gd name="connsiteX2225" fmla="*/ 8302845 w 12191998"/>
              <a:gd name="connsiteY2225" fmla="*/ 1358947 h 3068753"/>
              <a:gd name="connsiteX2226" fmla="*/ 8360962 w 12191998"/>
              <a:gd name="connsiteY2226" fmla="*/ 1344857 h 3068753"/>
              <a:gd name="connsiteX2227" fmla="*/ 8311579 w 12191998"/>
              <a:gd name="connsiteY2227" fmla="*/ 1339848 h 3068753"/>
              <a:gd name="connsiteX2228" fmla="*/ 3113277 w 12191998"/>
              <a:gd name="connsiteY2228" fmla="*/ 1333903 h 3068753"/>
              <a:gd name="connsiteX2229" fmla="*/ 2960920 w 12191998"/>
              <a:gd name="connsiteY2229" fmla="*/ 1350861 h 3068753"/>
              <a:gd name="connsiteX2230" fmla="*/ 3032354 w 12191998"/>
              <a:gd name="connsiteY2230" fmla="*/ 1364859 h 3068753"/>
              <a:gd name="connsiteX2231" fmla="*/ 3280563 w 12191998"/>
              <a:gd name="connsiteY2231" fmla="*/ 1408131 h 3068753"/>
              <a:gd name="connsiteX2232" fmla="*/ 3455120 w 12191998"/>
              <a:gd name="connsiteY2232" fmla="*/ 1433049 h 3068753"/>
              <a:gd name="connsiteX2233" fmla="*/ 3533321 w 12191998"/>
              <a:gd name="connsiteY2233" fmla="*/ 1429875 h 3068753"/>
              <a:gd name="connsiteX2234" fmla="*/ 3594205 w 12191998"/>
              <a:gd name="connsiteY2234" fmla="*/ 1428668 h 3068753"/>
              <a:gd name="connsiteX2235" fmla="*/ 3351982 w 12191998"/>
              <a:gd name="connsiteY2235" fmla="*/ 1387772 h 3068753"/>
              <a:gd name="connsiteX2236" fmla="*/ 5296253 w 12191998"/>
              <a:gd name="connsiteY2236" fmla="*/ 1332210 h 3068753"/>
              <a:gd name="connsiteX2237" fmla="*/ 5295894 w 12191998"/>
              <a:gd name="connsiteY2237" fmla="*/ 1332303 h 3068753"/>
              <a:gd name="connsiteX2238" fmla="*/ 4853236 w 12191998"/>
              <a:gd name="connsiteY2238" fmla="*/ 1425780 h 3068753"/>
              <a:gd name="connsiteX2239" fmla="*/ 4822696 w 12191998"/>
              <a:gd name="connsiteY2239" fmla="*/ 1429928 h 3068753"/>
              <a:gd name="connsiteX2240" fmla="*/ 4947724 w 12191998"/>
              <a:gd name="connsiteY2240" fmla="*/ 1433868 h 3068753"/>
              <a:gd name="connsiteX2241" fmla="*/ 4988055 w 12191998"/>
              <a:gd name="connsiteY2241" fmla="*/ 1428636 h 3068753"/>
              <a:gd name="connsiteX2242" fmla="*/ 5362589 w 12191998"/>
              <a:gd name="connsiteY2242" fmla="*/ 1364779 h 3068753"/>
              <a:gd name="connsiteX2243" fmla="*/ 5454301 w 12191998"/>
              <a:gd name="connsiteY2243" fmla="*/ 1346867 h 3068753"/>
              <a:gd name="connsiteX2244" fmla="*/ 5363423 w 12191998"/>
              <a:gd name="connsiteY2244" fmla="*/ 1337643 h 3068753"/>
              <a:gd name="connsiteX2245" fmla="*/ 11408148 w 12191998"/>
              <a:gd name="connsiteY2245" fmla="*/ 1330253 h 3068753"/>
              <a:gd name="connsiteX2246" fmla="*/ 11399202 w 12191998"/>
              <a:gd name="connsiteY2246" fmla="*/ 1332562 h 3068753"/>
              <a:gd name="connsiteX2247" fmla="*/ 10956297 w 12191998"/>
              <a:gd name="connsiteY2247" fmla="*/ 1425797 h 3068753"/>
              <a:gd name="connsiteX2248" fmla="*/ 10923574 w 12191998"/>
              <a:gd name="connsiteY2248" fmla="*/ 1430233 h 3068753"/>
              <a:gd name="connsiteX2249" fmla="*/ 11049289 w 12191998"/>
              <a:gd name="connsiteY2249" fmla="*/ 1434010 h 3068753"/>
              <a:gd name="connsiteX2250" fmla="*/ 11090716 w 12191998"/>
              <a:gd name="connsiteY2250" fmla="*/ 1428636 h 3068753"/>
              <a:gd name="connsiteX2251" fmla="*/ 11465249 w 12191998"/>
              <a:gd name="connsiteY2251" fmla="*/ 1364779 h 3068753"/>
              <a:gd name="connsiteX2252" fmla="*/ 11563795 w 12191998"/>
              <a:gd name="connsiteY2252" fmla="*/ 1345533 h 3068753"/>
              <a:gd name="connsiteX2253" fmla="*/ 11412643 w 12191998"/>
              <a:gd name="connsiteY2253" fmla="*/ 1330604 h 3068753"/>
              <a:gd name="connsiteX2254" fmla="*/ 2076313 w 12191998"/>
              <a:gd name="connsiteY2254" fmla="*/ 1329128 h 3068753"/>
              <a:gd name="connsiteX2255" fmla="*/ 1900357 w 12191998"/>
              <a:gd name="connsiteY2255" fmla="*/ 1379821 h 3068753"/>
              <a:gd name="connsiteX2256" fmla="*/ 1751908 w 12191998"/>
              <a:gd name="connsiteY2256" fmla="*/ 1412842 h 3068753"/>
              <a:gd name="connsiteX2257" fmla="*/ 1647039 w 12191998"/>
              <a:gd name="connsiteY2257" fmla="*/ 1430517 h 3068753"/>
              <a:gd name="connsiteX2258" fmla="*/ 1712320 w 12191998"/>
              <a:gd name="connsiteY2258" fmla="*/ 1432033 h 3068753"/>
              <a:gd name="connsiteX2259" fmla="*/ 1760909 w 12191998"/>
              <a:gd name="connsiteY2259" fmla="*/ 1424970 h 3068753"/>
              <a:gd name="connsiteX2260" fmla="*/ 1909004 w 12191998"/>
              <a:gd name="connsiteY2260" fmla="*/ 1396730 h 3068753"/>
              <a:gd name="connsiteX2261" fmla="*/ 2157406 w 12191998"/>
              <a:gd name="connsiteY2261" fmla="*/ 1335679 h 3068753"/>
              <a:gd name="connsiteX2262" fmla="*/ 8166402 w 12191998"/>
              <a:gd name="connsiteY2262" fmla="*/ 1328121 h 3068753"/>
              <a:gd name="connsiteX2263" fmla="*/ 8009621 w 12191998"/>
              <a:gd name="connsiteY2263" fmla="*/ 1373290 h 3068753"/>
              <a:gd name="connsiteX2264" fmla="*/ 7861170 w 12191998"/>
              <a:gd name="connsiteY2264" fmla="*/ 1406309 h 3068753"/>
              <a:gd name="connsiteX2265" fmla="*/ 7721360 w 12191998"/>
              <a:gd name="connsiteY2265" fmla="*/ 1429869 h 3068753"/>
              <a:gd name="connsiteX2266" fmla="*/ 7781648 w 12191998"/>
              <a:gd name="connsiteY2266" fmla="*/ 1431269 h 3068753"/>
              <a:gd name="connsiteX2267" fmla="*/ 7860446 w 12191998"/>
              <a:gd name="connsiteY2267" fmla="*/ 1419816 h 3068753"/>
              <a:gd name="connsiteX2268" fmla="*/ 8008541 w 12191998"/>
              <a:gd name="connsiteY2268" fmla="*/ 1391578 h 3068753"/>
              <a:gd name="connsiteX2269" fmla="*/ 8241920 w 12191998"/>
              <a:gd name="connsiteY2269" fmla="*/ 1334221 h 3068753"/>
              <a:gd name="connsiteX2270" fmla="*/ 3247762 w 12191998"/>
              <a:gd name="connsiteY2270" fmla="*/ 1324096 h 3068753"/>
              <a:gd name="connsiteX2271" fmla="*/ 3139048 w 12191998"/>
              <a:gd name="connsiteY2271" fmla="*/ 1334732 h 3068753"/>
              <a:gd name="connsiteX2272" fmla="*/ 3244415 w 12191998"/>
              <a:gd name="connsiteY2272" fmla="*/ 1359506 h 3068753"/>
              <a:gd name="connsiteX2273" fmla="*/ 3449657 w 12191998"/>
              <a:gd name="connsiteY2273" fmla="*/ 1400456 h 3068753"/>
              <a:gd name="connsiteX2274" fmla="*/ 3621228 w 12191998"/>
              <a:gd name="connsiteY2274" fmla="*/ 1428133 h 3068753"/>
              <a:gd name="connsiteX2275" fmla="*/ 3722608 w 12191998"/>
              <a:gd name="connsiteY2275" fmla="*/ 1426123 h 3068753"/>
              <a:gd name="connsiteX2276" fmla="*/ 3648505 w 12191998"/>
              <a:gd name="connsiteY2276" fmla="*/ 1415145 h 3068753"/>
              <a:gd name="connsiteX2277" fmla="*/ 3347366 w 12191998"/>
              <a:gd name="connsiteY2277" fmla="*/ 1351814 h 3068753"/>
              <a:gd name="connsiteX2278" fmla="*/ 6230865 w 12191998"/>
              <a:gd name="connsiteY2278" fmla="*/ 1323623 h 3068753"/>
              <a:gd name="connsiteX2279" fmla="*/ 6083678 w 12191998"/>
              <a:gd name="connsiteY2279" fmla="*/ 1338162 h 3068753"/>
              <a:gd name="connsiteX2280" fmla="*/ 6072473 w 12191998"/>
              <a:gd name="connsiteY2280" fmla="*/ 1339416 h 3068753"/>
              <a:gd name="connsiteX2281" fmla="*/ 6186676 w 12191998"/>
              <a:gd name="connsiteY2281" fmla="*/ 1361814 h 3068753"/>
              <a:gd name="connsiteX2282" fmla="*/ 6434349 w 12191998"/>
              <a:gd name="connsiteY2282" fmla="*/ 1405094 h 3068753"/>
              <a:gd name="connsiteX2283" fmla="*/ 6597667 w 12191998"/>
              <a:gd name="connsiteY2283" fmla="*/ 1428420 h 3068753"/>
              <a:gd name="connsiteX2284" fmla="*/ 6740379 w 12191998"/>
              <a:gd name="connsiteY2284" fmla="*/ 1425587 h 3068753"/>
              <a:gd name="connsiteX2285" fmla="*/ 6505592 w 12191998"/>
              <a:gd name="connsiteY2285" fmla="*/ 1385760 h 3068753"/>
              <a:gd name="connsiteX2286" fmla="*/ 1995784 w 12191998"/>
              <a:gd name="connsiteY2286" fmla="*/ 1322622 h 3068753"/>
              <a:gd name="connsiteX2287" fmla="*/ 1899321 w 12191998"/>
              <a:gd name="connsiteY2287" fmla="*/ 1353982 h 3068753"/>
              <a:gd name="connsiteX2288" fmla="*/ 1603991 w 12191998"/>
              <a:gd name="connsiteY2288" fmla="*/ 1418894 h 3068753"/>
              <a:gd name="connsiteX2289" fmla="*/ 1526806 w 12191998"/>
              <a:gd name="connsiteY2289" fmla="*/ 1427725 h 3068753"/>
              <a:gd name="connsiteX2290" fmla="*/ 1617190 w 12191998"/>
              <a:gd name="connsiteY2290" fmla="*/ 1429824 h 3068753"/>
              <a:gd name="connsiteX2291" fmla="*/ 1751620 w 12191998"/>
              <a:gd name="connsiteY2291" fmla="*/ 1407160 h 3068753"/>
              <a:gd name="connsiteX2292" fmla="*/ 1899851 w 12191998"/>
              <a:gd name="connsiteY2292" fmla="*/ 1374247 h 3068753"/>
              <a:gd name="connsiteX2293" fmla="*/ 2061181 w 12191998"/>
              <a:gd name="connsiteY2293" fmla="*/ 1327905 h 3068753"/>
              <a:gd name="connsiteX2294" fmla="*/ 8094201 w 12191998"/>
              <a:gd name="connsiteY2294" fmla="*/ 1322289 h 3068753"/>
              <a:gd name="connsiteX2295" fmla="*/ 8007574 w 12191998"/>
              <a:gd name="connsiteY2295" fmla="*/ 1350445 h 3068753"/>
              <a:gd name="connsiteX2296" fmla="*/ 7712136 w 12191998"/>
              <a:gd name="connsiteY2296" fmla="*/ 1415356 h 3068753"/>
              <a:gd name="connsiteX2297" fmla="*/ 7608259 w 12191998"/>
              <a:gd name="connsiteY2297" fmla="*/ 1427242 h 3068753"/>
              <a:gd name="connsiteX2298" fmla="*/ 7672526 w 12191998"/>
              <a:gd name="connsiteY2298" fmla="*/ 1428735 h 3068753"/>
              <a:gd name="connsiteX2299" fmla="*/ 7712269 w 12191998"/>
              <a:gd name="connsiteY2299" fmla="*/ 1424719 h 3068753"/>
              <a:gd name="connsiteX2300" fmla="*/ 8009091 w 12191998"/>
              <a:gd name="connsiteY2300" fmla="*/ 1366743 h 3068753"/>
              <a:gd name="connsiteX2301" fmla="*/ 8148547 w 12191998"/>
              <a:gd name="connsiteY2301" fmla="*/ 1326679 h 3068753"/>
              <a:gd name="connsiteX2302" fmla="*/ 5167104 w 12191998"/>
              <a:gd name="connsiteY2302" fmla="*/ 1321765 h 3068753"/>
              <a:gd name="connsiteX2303" fmla="*/ 5076222 w 12191998"/>
              <a:gd name="connsiteY2303" fmla="*/ 1347357 h 3068753"/>
              <a:gd name="connsiteX2304" fmla="*/ 4854570 w 12191998"/>
              <a:gd name="connsiteY2304" fmla="*/ 1400034 h 3068753"/>
              <a:gd name="connsiteX2305" fmla="*/ 4715377 w 12191998"/>
              <a:gd name="connsiteY2305" fmla="*/ 1426546 h 3068753"/>
              <a:gd name="connsiteX2306" fmla="*/ 4788650 w 12191998"/>
              <a:gd name="connsiteY2306" fmla="*/ 1428855 h 3068753"/>
              <a:gd name="connsiteX2307" fmla="*/ 4853218 w 12191998"/>
              <a:gd name="connsiteY2307" fmla="*/ 1420104 h 3068753"/>
              <a:gd name="connsiteX2308" fmla="*/ 5074952 w 12191998"/>
              <a:gd name="connsiteY2308" fmla="*/ 1377283 h 3068753"/>
              <a:gd name="connsiteX2309" fmla="*/ 5277963 w 12191998"/>
              <a:gd name="connsiteY2309" fmla="*/ 1330731 h 3068753"/>
              <a:gd name="connsiteX2310" fmla="*/ 11276174 w 12191998"/>
              <a:gd name="connsiteY2310" fmla="*/ 1319961 h 3068753"/>
              <a:gd name="connsiteX2311" fmla="*/ 11178884 w 12191998"/>
              <a:gd name="connsiteY2311" fmla="*/ 1347357 h 3068753"/>
              <a:gd name="connsiteX2312" fmla="*/ 10957232 w 12191998"/>
              <a:gd name="connsiteY2312" fmla="*/ 1400034 h 3068753"/>
              <a:gd name="connsiteX2313" fmla="*/ 10815695 w 12191998"/>
              <a:gd name="connsiteY2313" fmla="*/ 1426992 h 3068753"/>
              <a:gd name="connsiteX2314" fmla="*/ 10894184 w 12191998"/>
              <a:gd name="connsiteY2314" fmla="*/ 1429350 h 3068753"/>
              <a:gd name="connsiteX2315" fmla="*/ 10955643 w 12191998"/>
              <a:gd name="connsiteY2315" fmla="*/ 1421014 h 3068753"/>
              <a:gd name="connsiteX2316" fmla="*/ 11177379 w 12191998"/>
              <a:gd name="connsiteY2316" fmla="*/ 1378193 h 3068753"/>
              <a:gd name="connsiteX2317" fmla="*/ 11392013 w 12191998"/>
              <a:gd name="connsiteY2317" fmla="*/ 1328995 h 3068753"/>
              <a:gd name="connsiteX2318" fmla="*/ 8057967 w 12191998"/>
              <a:gd name="connsiteY2318" fmla="*/ 1319362 h 3068753"/>
              <a:gd name="connsiteX2319" fmla="*/ 8007916 w 12191998"/>
              <a:gd name="connsiteY2319" fmla="*/ 1336190 h 3068753"/>
              <a:gd name="connsiteX2320" fmla="*/ 7712133 w 12191998"/>
              <a:gd name="connsiteY2320" fmla="*/ 1408596 h 3068753"/>
              <a:gd name="connsiteX2321" fmla="*/ 7570416 w 12191998"/>
              <a:gd name="connsiteY2321" fmla="*/ 1426363 h 3068753"/>
              <a:gd name="connsiteX2322" fmla="*/ 7572682 w 12191998"/>
              <a:gd name="connsiteY2322" fmla="*/ 1426416 h 3068753"/>
              <a:gd name="connsiteX2323" fmla="*/ 7710441 w 12191998"/>
              <a:gd name="connsiteY2323" fmla="*/ 1410598 h 3068753"/>
              <a:gd name="connsiteX2324" fmla="*/ 8005088 w 12191998"/>
              <a:gd name="connsiteY2324" fmla="*/ 1345701 h 3068753"/>
              <a:gd name="connsiteX2325" fmla="*/ 8080492 w 12191998"/>
              <a:gd name="connsiteY2325" fmla="*/ 1321182 h 3068753"/>
              <a:gd name="connsiteX2326" fmla="*/ 1936580 w 12191998"/>
              <a:gd name="connsiteY2326" fmla="*/ 1317839 h 3068753"/>
              <a:gd name="connsiteX2327" fmla="*/ 1899673 w 12191998"/>
              <a:gd name="connsiteY2327" fmla="*/ 1330251 h 3068753"/>
              <a:gd name="connsiteX2328" fmla="*/ 1603988 w 12191998"/>
              <a:gd name="connsiteY2328" fmla="*/ 1402666 h 3068753"/>
              <a:gd name="connsiteX2329" fmla="*/ 1433818 w 12191998"/>
              <a:gd name="connsiteY2329" fmla="*/ 1423988 h 3068753"/>
              <a:gd name="connsiteX2330" fmla="*/ 1404377 w 12191998"/>
              <a:gd name="connsiteY2330" fmla="*/ 1424882 h 3068753"/>
              <a:gd name="connsiteX2331" fmla="*/ 1491656 w 12191998"/>
              <a:gd name="connsiteY2331" fmla="*/ 1426909 h 3068753"/>
              <a:gd name="connsiteX2332" fmla="*/ 1602969 w 12191998"/>
              <a:gd name="connsiteY2332" fmla="*/ 1414123 h 3068753"/>
              <a:gd name="connsiteX2333" fmla="*/ 1897780 w 12191998"/>
              <a:gd name="connsiteY2333" fmla="*/ 1349238 h 3068753"/>
              <a:gd name="connsiteX2334" fmla="*/ 1982851 w 12191998"/>
              <a:gd name="connsiteY2334" fmla="*/ 1321577 h 3068753"/>
              <a:gd name="connsiteX2335" fmla="*/ 3332138 w 12191998"/>
              <a:gd name="connsiteY2335" fmla="*/ 1315841 h 3068753"/>
              <a:gd name="connsiteX2336" fmla="*/ 3263581 w 12191998"/>
              <a:gd name="connsiteY2336" fmla="*/ 1322548 h 3068753"/>
              <a:gd name="connsiteX2337" fmla="*/ 3347868 w 12191998"/>
              <a:gd name="connsiteY2337" fmla="*/ 1346050 h 3068753"/>
              <a:gd name="connsiteX2338" fmla="*/ 3648421 w 12191998"/>
              <a:gd name="connsiteY2338" fmla="*/ 1409381 h 3068753"/>
              <a:gd name="connsiteX2339" fmla="*/ 3756680 w 12191998"/>
              <a:gd name="connsiteY2339" fmla="*/ 1425448 h 3068753"/>
              <a:gd name="connsiteX2340" fmla="*/ 3815868 w 12191998"/>
              <a:gd name="connsiteY2340" fmla="*/ 1424275 h 3068753"/>
              <a:gd name="connsiteX2341" fmla="*/ 3647512 w 12191998"/>
              <a:gd name="connsiteY2341" fmla="*/ 1394975 h 3068753"/>
              <a:gd name="connsiteX2342" fmla="*/ 3346538 w 12191998"/>
              <a:gd name="connsiteY2342" fmla="*/ 1320557 h 3068753"/>
              <a:gd name="connsiteX2343" fmla="*/ 8012350 w 12191998"/>
              <a:gd name="connsiteY2343" fmla="*/ 1315678 h 3068753"/>
              <a:gd name="connsiteX2344" fmla="*/ 8009613 w 12191998"/>
              <a:gd name="connsiteY2344" fmla="*/ 1316679 h 3068753"/>
              <a:gd name="connsiteX2345" fmla="*/ 7713131 w 12191998"/>
              <a:gd name="connsiteY2345" fmla="*/ 1395589 h 3068753"/>
              <a:gd name="connsiteX2346" fmla="*/ 7542983 w 12191998"/>
              <a:gd name="connsiteY2346" fmla="*/ 1418750 h 3068753"/>
              <a:gd name="connsiteX2347" fmla="*/ 7388320 w 12191998"/>
              <a:gd name="connsiteY2347" fmla="*/ 1423860 h 3068753"/>
              <a:gd name="connsiteX2348" fmla="*/ 7469872 w 12191998"/>
              <a:gd name="connsiteY2348" fmla="*/ 1424028 h 3068753"/>
              <a:gd name="connsiteX2349" fmla="*/ 7531952 w 12191998"/>
              <a:gd name="connsiteY2349" fmla="*/ 1425470 h 3068753"/>
              <a:gd name="connsiteX2350" fmla="*/ 7542378 w 12191998"/>
              <a:gd name="connsiteY2350" fmla="*/ 1425153 h 3068753"/>
              <a:gd name="connsiteX2351" fmla="*/ 7712133 w 12191998"/>
              <a:gd name="connsiteY2351" fmla="*/ 1403824 h 3068753"/>
              <a:gd name="connsiteX2352" fmla="*/ 8007765 w 12191998"/>
              <a:gd name="connsiteY2352" fmla="*/ 1331556 h 3068753"/>
              <a:gd name="connsiteX2353" fmla="*/ 8046770 w 12191998"/>
              <a:gd name="connsiteY2353" fmla="*/ 1318458 h 3068753"/>
              <a:gd name="connsiteX2354" fmla="*/ 9430926 w 12191998"/>
              <a:gd name="connsiteY2354" fmla="*/ 1314679 h 3068753"/>
              <a:gd name="connsiteX2355" fmla="*/ 9362516 w 12191998"/>
              <a:gd name="connsiteY2355" fmla="*/ 1321510 h 3068753"/>
              <a:gd name="connsiteX2356" fmla="*/ 9450523 w 12191998"/>
              <a:gd name="connsiteY2356" fmla="*/ 1346050 h 3068753"/>
              <a:gd name="connsiteX2357" fmla="*/ 9751078 w 12191998"/>
              <a:gd name="connsiteY2357" fmla="*/ 1409381 h 3068753"/>
              <a:gd name="connsiteX2358" fmla="*/ 9858316 w 12191998"/>
              <a:gd name="connsiteY2358" fmla="*/ 1425297 h 3068753"/>
              <a:gd name="connsiteX2359" fmla="*/ 9917408 w 12191998"/>
              <a:gd name="connsiteY2359" fmla="*/ 1424094 h 3068753"/>
              <a:gd name="connsiteX2360" fmla="*/ 9750029 w 12191998"/>
              <a:gd name="connsiteY2360" fmla="*/ 1394975 h 3068753"/>
              <a:gd name="connsiteX2361" fmla="*/ 9448890 w 12191998"/>
              <a:gd name="connsiteY2361" fmla="*/ 1320557 h 3068753"/>
              <a:gd name="connsiteX2362" fmla="*/ 5077604 w 12191998"/>
              <a:gd name="connsiteY2362" fmla="*/ 1314526 h 3068753"/>
              <a:gd name="connsiteX2363" fmla="*/ 4946897 w 12191998"/>
              <a:gd name="connsiteY2363" fmla="*/ 1353245 h 3068753"/>
              <a:gd name="connsiteX2364" fmla="*/ 4780208 w 12191998"/>
              <a:gd name="connsiteY2364" fmla="*/ 1394818 h 3068753"/>
              <a:gd name="connsiteX2365" fmla="*/ 4609666 w 12191998"/>
              <a:gd name="connsiteY2365" fmla="*/ 1425918 h 3068753"/>
              <a:gd name="connsiteX2366" fmla="*/ 4678906 w 12191998"/>
              <a:gd name="connsiteY2366" fmla="*/ 1426318 h 3068753"/>
              <a:gd name="connsiteX2367" fmla="*/ 4705218 w 12191998"/>
              <a:gd name="connsiteY2367" fmla="*/ 1422497 h 3068753"/>
              <a:gd name="connsiteX2368" fmla="*/ 4964234 w 12191998"/>
              <a:gd name="connsiteY2368" fmla="*/ 1369317 h 3068753"/>
              <a:gd name="connsiteX2369" fmla="*/ 5149165 w 12191998"/>
              <a:gd name="connsiteY2369" fmla="*/ 1320314 h 3068753"/>
              <a:gd name="connsiteX2370" fmla="*/ 11181923 w 12191998"/>
              <a:gd name="connsiteY2370" fmla="*/ 1312610 h 3068753"/>
              <a:gd name="connsiteX2371" fmla="*/ 11067781 w 12191998"/>
              <a:gd name="connsiteY2371" fmla="*/ 1348128 h 3068753"/>
              <a:gd name="connsiteX2372" fmla="*/ 10808390 w 12191998"/>
              <a:gd name="connsiteY2372" fmla="*/ 1410423 h 3068753"/>
              <a:gd name="connsiteX2373" fmla="*/ 10719079 w 12191998"/>
              <a:gd name="connsiteY2373" fmla="*/ 1425495 h 3068753"/>
              <a:gd name="connsiteX2374" fmla="*/ 10774508 w 12191998"/>
              <a:gd name="connsiteY2374" fmla="*/ 1425755 h 3068753"/>
              <a:gd name="connsiteX2375" fmla="*/ 10783553 w 12191998"/>
              <a:gd name="connsiteY2375" fmla="*/ 1426027 h 3068753"/>
              <a:gd name="connsiteX2376" fmla="*/ 10807857 w 12191998"/>
              <a:gd name="connsiteY2376" fmla="*/ 1422497 h 3068753"/>
              <a:gd name="connsiteX2377" fmla="*/ 11066765 w 12191998"/>
              <a:gd name="connsiteY2377" fmla="*/ 1369317 h 3068753"/>
              <a:gd name="connsiteX2378" fmla="*/ 11258233 w 12191998"/>
              <a:gd name="connsiteY2378" fmla="*/ 1318562 h 3068753"/>
              <a:gd name="connsiteX2379" fmla="*/ 245342 w 12191998"/>
              <a:gd name="connsiteY2379" fmla="*/ 1312064 h 3068753"/>
              <a:gd name="connsiteX2380" fmla="*/ 153330 w 12191998"/>
              <a:gd name="connsiteY2380" fmla="*/ 1321149 h 3068753"/>
              <a:gd name="connsiteX2381" fmla="*/ 290376 w 12191998"/>
              <a:gd name="connsiteY2381" fmla="*/ 1353379 h 3068753"/>
              <a:gd name="connsiteX2382" fmla="*/ 495658 w 12191998"/>
              <a:gd name="connsiteY2382" fmla="*/ 1394344 h 3068753"/>
              <a:gd name="connsiteX2383" fmla="*/ 683700 w 12191998"/>
              <a:gd name="connsiteY2383" fmla="*/ 1424680 h 3068753"/>
              <a:gd name="connsiteX2384" fmla="*/ 744003 w 12191998"/>
              <a:gd name="connsiteY2384" fmla="*/ 1423483 h 3068753"/>
              <a:gd name="connsiteX2385" fmla="*/ 704097 w 12191998"/>
              <a:gd name="connsiteY2385" fmla="*/ 1417570 h 3068753"/>
              <a:gd name="connsiteX2386" fmla="*/ 299369 w 12191998"/>
              <a:gd name="connsiteY2386" fmla="*/ 1327674 h 3068753"/>
              <a:gd name="connsiteX2387" fmla="*/ 1861138 w 12191998"/>
              <a:gd name="connsiteY2387" fmla="*/ 1311744 h 3068753"/>
              <a:gd name="connsiteX2388" fmla="*/ 1753545 w 12191998"/>
              <a:gd name="connsiteY2388" fmla="*/ 1346605 h 3068753"/>
              <a:gd name="connsiteX2389" fmla="*/ 1603984 w 12191998"/>
              <a:gd name="connsiteY2389" fmla="*/ 1383553 h 3068753"/>
              <a:gd name="connsiteX2390" fmla="*/ 1433814 w 12191998"/>
              <a:gd name="connsiteY2390" fmla="*/ 1408547 h 3068753"/>
              <a:gd name="connsiteX2391" fmla="*/ 1301898 w 12191998"/>
              <a:gd name="connsiteY2391" fmla="*/ 1413281 h 3068753"/>
              <a:gd name="connsiteX2392" fmla="*/ 1399334 w 12191998"/>
              <a:gd name="connsiteY2392" fmla="*/ 1413648 h 3068753"/>
              <a:gd name="connsiteX2393" fmla="*/ 1612498 w 12191998"/>
              <a:gd name="connsiteY2393" fmla="*/ 1387412 h 3068753"/>
              <a:gd name="connsiteX2394" fmla="*/ 1761476 w 12191998"/>
              <a:gd name="connsiteY2394" fmla="*/ 1352983 h 3068753"/>
              <a:gd name="connsiteX2395" fmla="*/ 1889991 w 12191998"/>
              <a:gd name="connsiteY2395" fmla="*/ 1314075 h 3068753"/>
              <a:gd name="connsiteX2396" fmla="*/ 6359076 w 12191998"/>
              <a:gd name="connsiteY2396" fmla="*/ 1310958 h 3068753"/>
              <a:gd name="connsiteX2397" fmla="*/ 6248108 w 12191998"/>
              <a:gd name="connsiteY2397" fmla="*/ 1321920 h 3068753"/>
              <a:gd name="connsiteX2398" fmla="*/ 6398700 w 12191998"/>
              <a:gd name="connsiteY2398" fmla="*/ 1357351 h 3068753"/>
              <a:gd name="connsiteX2399" fmla="*/ 6603928 w 12191998"/>
              <a:gd name="connsiteY2399" fmla="*/ 1398318 h 3068753"/>
              <a:gd name="connsiteX2400" fmla="*/ 6769361 w 12191998"/>
              <a:gd name="connsiteY2400" fmla="*/ 1425011 h 3068753"/>
              <a:gd name="connsiteX2401" fmla="*/ 6874768 w 12191998"/>
              <a:gd name="connsiteY2401" fmla="*/ 1422918 h 3068753"/>
              <a:gd name="connsiteX2402" fmla="*/ 6803818 w 12191998"/>
              <a:gd name="connsiteY2402" fmla="*/ 1412406 h 3068753"/>
              <a:gd name="connsiteX2403" fmla="*/ 6399050 w 12191998"/>
              <a:gd name="connsiteY2403" fmla="*/ 1322506 h 3068753"/>
              <a:gd name="connsiteX2404" fmla="*/ 7952833 w 12191998"/>
              <a:gd name="connsiteY2404" fmla="*/ 1310870 h 3068753"/>
              <a:gd name="connsiteX2405" fmla="*/ 7892850 w 12191998"/>
              <a:gd name="connsiteY2405" fmla="*/ 1331416 h 3068753"/>
              <a:gd name="connsiteX2406" fmla="*/ 7955551 w 12191998"/>
              <a:gd name="connsiteY2406" fmla="*/ 1311090 h 3068753"/>
              <a:gd name="connsiteX2407" fmla="*/ 1842636 w 12191998"/>
              <a:gd name="connsiteY2407" fmla="*/ 1310249 h 3068753"/>
              <a:gd name="connsiteX2408" fmla="*/ 1753792 w 12191998"/>
              <a:gd name="connsiteY2408" fmla="*/ 1340690 h 3068753"/>
              <a:gd name="connsiteX2409" fmla="*/ 1694112 w 12191998"/>
              <a:gd name="connsiteY2409" fmla="*/ 1356262 h 3068753"/>
              <a:gd name="connsiteX2410" fmla="*/ 1752484 w 12191998"/>
              <a:gd name="connsiteY2410" fmla="*/ 1341838 h 3068753"/>
              <a:gd name="connsiteX2411" fmla="*/ 1848454 w 12191998"/>
              <a:gd name="connsiteY2411" fmla="*/ 1310719 h 3068753"/>
              <a:gd name="connsiteX2412" fmla="*/ 8820236 w 12191998"/>
              <a:gd name="connsiteY2412" fmla="*/ 1309229 h 3068753"/>
              <a:gd name="connsiteX2413" fmla="*/ 8562506 w 12191998"/>
              <a:gd name="connsiteY2413" fmla="*/ 1359474 h 3068753"/>
              <a:gd name="connsiteX2414" fmla="*/ 8715963 w 12191998"/>
              <a:gd name="connsiteY2414" fmla="*/ 1375029 h 3068753"/>
              <a:gd name="connsiteX2415" fmla="*/ 8777016 w 12191998"/>
              <a:gd name="connsiteY2415" fmla="*/ 1382166 h 3068753"/>
              <a:gd name="connsiteX2416" fmla="*/ 9040920 w 12191998"/>
              <a:gd name="connsiteY2416" fmla="*/ 1352426 h 3068753"/>
              <a:gd name="connsiteX2417" fmla="*/ 5010464 w 12191998"/>
              <a:gd name="connsiteY2417" fmla="*/ 1309096 h 3068753"/>
              <a:gd name="connsiteX2418" fmla="*/ 4999131 w 12191998"/>
              <a:gd name="connsiteY2418" fmla="*/ 1313143 h 3068753"/>
              <a:gd name="connsiteX2419" fmla="*/ 4558016 w 12191998"/>
              <a:gd name="connsiteY2419" fmla="*/ 1422194 h 3068753"/>
              <a:gd name="connsiteX2420" fmla="*/ 4529481 w 12191998"/>
              <a:gd name="connsiteY2420" fmla="*/ 1425454 h 3068753"/>
              <a:gd name="connsiteX2421" fmla="*/ 4578461 w 12191998"/>
              <a:gd name="connsiteY2421" fmla="*/ 1425737 h 3068753"/>
              <a:gd name="connsiteX2422" fmla="*/ 4778907 w 12191998"/>
              <a:gd name="connsiteY2422" fmla="*/ 1389152 h 3068753"/>
              <a:gd name="connsiteX2423" fmla="*/ 4945294 w 12191998"/>
              <a:gd name="connsiteY2423" fmla="*/ 1347744 h 3068753"/>
              <a:gd name="connsiteX2424" fmla="*/ 5062053 w 12191998"/>
              <a:gd name="connsiteY2424" fmla="*/ 1313269 h 3068753"/>
              <a:gd name="connsiteX2425" fmla="*/ 3403535 w 12191998"/>
              <a:gd name="connsiteY2425" fmla="*/ 1308856 h 3068753"/>
              <a:gd name="connsiteX2426" fmla="*/ 3348157 w 12191998"/>
              <a:gd name="connsiteY2426" fmla="*/ 1314274 h 3068753"/>
              <a:gd name="connsiteX2427" fmla="*/ 3449172 w 12191998"/>
              <a:gd name="connsiteY2427" fmla="*/ 1343284 h 3068753"/>
              <a:gd name="connsiteX2428" fmla="*/ 3840834 w 12191998"/>
              <a:gd name="connsiteY2428" fmla="*/ 1422972 h 3068753"/>
              <a:gd name="connsiteX2429" fmla="*/ 3847015 w 12191998"/>
              <a:gd name="connsiteY2429" fmla="*/ 1423657 h 3068753"/>
              <a:gd name="connsiteX2430" fmla="*/ 3904898 w 12191998"/>
              <a:gd name="connsiteY2430" fmla="*/ 1422510 h 3068753"/>
              <a:gd name="connsiteX2431" fmla="*/ 3840551 w 12191998"/>
              <a:gd name="connsiteY2431" fmla="*/ 1414402 h 3068753"/>
              <a:gd name="connsiteX2432" fmla="*/ 3448483 w 12191998"/>
              <a:gd name="connsiteY2432" fmla="*/ 1323585 h 3068753"/>
              <a:gd name="connsiteX2433" fmla="*/ 7904538 w 12191998"/>
              <a:gd name="connsiteY2433" fmla="*/ 1307391 h 3068753"/>
              <a:gd name="connsiteX2434" fmla="*/ 7865417 w 12191998"/>
              <a:gd name="connsiteY2434" fmla="*/ 1322008 h 3068753"/>
              <a:gd name="connsiteX2435" fmla="*/ 7770773 w 12191998"/>
              <a:gd name="connsiteY2435" fmla="*/ 1348952 h 3068753"/>
              <a:gd name="connsiteX2436" fmla="*/ 7861326 w 12191998"/>
              <a:gd name="connsiteY2436" fmla="*/ 1324148 h 3068753"/>
              <a:gd name="connsiteX2437" fmla="*/ 7907512 w 12191998"/>
              <a:gd name="connsiteY2437" fmla="*/ 1307554 h 3068753"/>
              <a:gd name="connsiteX2438" fmla="*/ 9504087 w 12191998"/>
              <a:gd name="connsiteY2438" fmla="*/ 1307373 h 3068753"/>
              <a:gd name="connsiteX2439" fmla="*/ 9453840 w 12191998"/>
              <a:gd name="connsiteY2439" fmla="*/ 1312391 h 3068753"/>
              <a:gd name="connsiteX2440" fmla="*/ 9653214 w 12191998"/>
              <a:gd name="connsiteY2440" fmla="*/ 1367005 h 3068753"/>
              <a:gd name="connsiteX2441" fmla="*/ 9944550 w 12191998"/>
              <a:gd name="connsiteY2441" fmla="*/ 1421986 h 3068753"/>
              <a:gd name="connsiteX2442" fmla="*/ 9956401 w 12191998"/>
              <a:gd name="connsiteY2442" fmla="*/ 1423301 h 3068753"/>
              <a:gd name="connsiteX2443" fmla="*/ 10011532 w 12191998"/>
              <a:gd name="connsiteY2443" fmla="*/ 1422179 h 3068753"/>
              <a:gd name="connsiteX2444" fmla="*/ 10020752 w 12191998"/>
              <a:gd name="connsiteY2444" fmla="*/ 1422223 h 3068753"/>
              <a:gd name="connsiteX2445" fmla="*/ 9943137 w 12191998"/>
              <a:gd name="connsiteY2445" fmla="*/ 1412449 h 3068753"/>
              <a:gd name="connsiteX2446" fmla="*/ 9651283 w 12191998"/>
              <a:gd name="connsiteY2446" fmla="*/ 1349839 h 3068753"/>
              <a:gd name="connsiteX2447" fmla="*/ 1788803 w 12191998"/>
              <a:gd name="connsiteY2447" fmla="*/ 1306666 h 3068753"/>
              <a:gd name="connsiteX2448" fmla="*/ 1756178 w 12191998"/>
              <a:gd name="connsiteY2448" fmla="*/ 1318858 h 3068753"/>
              <a:gd name="connsiteX2449" fmla="*/ 1605790 w 12191998"/>
              <a:gd name="connsiteY2449" fmla="*/ 1361692 h 3068753"/>
              <a:gd name="connsiteX2450" fmla="*/ 1455229 w 12191998"/>
              <a:gd name="connsiteY2450" fmla="*/ 1386789 h 3068753"/>
              <a:gd name="connsiteX2451" fmla="*/ 1497665 w 12191998"/>
              <a:gd name="connsiteY2451" fmla="*/ 1382242 h 3068753"/>
              <a:gd name="connsiteX2452" fmla="*/ 1603057 w 12191998"/>
              <a:gd name="connsiteY2452" fmla="*/ 1362598 h 3068753"/>
              <a:gd name="connsiteX2453" fmla="*/ 1753158 w 12191998"/>
              <a:gd name="connsiteY2453" fmla="*/ 1321469 h 3068753"/>
              <a:gd name="connsiteX2454" fmla="*/ 1793611 w 12191998"/>
              <a:gd name="connsiteY2454" fmla="*/ 1306929 h 3068753"/>
              <a:gd name="connsiteX2455" fmla="*/ 11105628 w 12191998"/>
              <a:gd name="connsiteY2455" fmla="*/ 1306660 h 3068753"/>
              <a:gd name="connsiteX2456" fmla="*/ 10955934 w 12191998"/>
              <a:gd name="connsiteY2456" fmla="*/ 1355326 h 3068753"/>
              <a:gd name="connsiteX2457" fmla="*/ 10660677 w 12191998"/>
              <a:gd name="connsiteY2457" fmla="*/ 1420222 h 3068753"/>
              <a:gd name="connsiteX2458" fmla="*/ 10618646 w 12191998"/>
              <a:gd name="connsiteY2458" fmla="*/ 1425025 h 3068753"/>
              <a:gd name="connsiteX2459" fmla="*/ 10680604 w 12191998"/>
              <a:gd name="connsiteY2459" fmla="*/ 1425315 h 3068753"/>
              <a:gd name="connsiteX2460" fmla="*/ 10808179 w 12191998"/>
              <a:gd name="connsiteY2460" fmla="*/ 1403788 h 3068753"/>
              <a:gd name="connsiteX2461" fmla="*/ 11067221 w 12191998"/>
              <a:gd name="connsiteY2461" fmla="*/ 1341703 h 3068753"/>
              <a:gd name="connsiteX2462" fmla="*/ 11165161 w 12191998"/>
              <a:gd name="connsiteY2462" fmla="*/ 1311303 h 3068753"/>
              <a:gd name="connsiteX2463" fmla="*/ 2704802 w 12191998"/>
              <a:gd name="connsiteY2463" fmla="*/ 1306625 h 3068753"/>
              <a:gd name="connsiteX2464" fmla="*/ 2442674 w 12191998"/>
              <a:gd name="connsiteY2464" fmla="*/ 1357728 h 3068753"/>
              <a:gd name="connsiteX2465" fmla="*/ 2613332 w 12191998"/>
              <a:gd name="connsiteY2465" fmla="*/ 1375029 h 3068753"/>
              <a:gd name="connsiteX2466" fmla="*/ 2654342 w 12191998"/>
              <a:gd name="connsiteY2466" fmla="*/ 1379824 h 3068753"/>
              <a:gd name="connsiteX2467" fmla="*/ 2923444 w 12191998"/>
              <a:gd name="connsiteY2467" fmla="*/ 1349491 h 3068753"/>
              <a:gd name="connsiteX2468" fmla="*/ 7888185 w 12191998"/>
              <a:gd name="connsiteY2468" fmla="*/ 1306495 h 3068753"/>
              <a:gd name="connsiteX2469" fmla="*/ 7763614 w 12191998"/>
              <a:gd name="connsiteY2469" fmla="*/ 1346719 h 3068753"/>
              <a:gd name="connsiteX2470" fmla="*/ 7891198 w 12191998"/>
              <a:gd name="connsiteY2470" fmla="*/ 1306660 h 3068753"/>
              <a:gd name="connsiteX2471" fmla="*/ 1771641 w 12191998"/>
              <a:gd name="connsiteY2471" fmla="*/ 1305725 h 3068753"/>
              <a:gd name="connsiteX2472" fmla="*/ 1654549 w 12191998"/>
              <a:gd name="connsiteY2472" fmla="*/ 1343564 h 3068753"/>
              <a:gd name="connsiteX2473" fmla="*/ 1774481 w 12191998"/>
              <a:gd name="connsiteY2473" fmla="*/ 1305880 h 3068753"/>
              <a:gd name="connsiteX2474" fmla="*/ 4943496 w 12191998"/>
              <a:gd name="connsiteY2474" fmla="*/ 1304439 h 3068753"/>
              <a:gd name="connsiteX2475" fmla="*/ 4780498 w 12191998"/>
              <a:gd name="connsiteY2475" fmla="*/ 1356919 h 3068753"/>
              <a:gd name="connsiteX2476" fmla="*/ 4558016 w 12191998"/>
              <a:gd name="connsiteY2476" fmla="*/ 1407784 h 3068753"/>
              <a:gd name="connsiteX2477" fmla="*/ 4422095 w 12191998"/>
              <a:gd name="connsiteY2477" fmla="*/ 1424833 h 3068753"/>
              <a:gd name="connsiteX2478" fmla="*/ 4481801 w 12191998"/>
              <a:gd name="connsiteY2478" fmla="*/ 1425179 h 3068753"/>
              <a:gd name="connsiteX2479" fmla="*/ 4558016 w 12191998"/>
              <a:gd name="connsiteY2479" fmla="*/ 1416430 h 3068753"/>
              <a:gd name="connsiteX2480" fmla="*/ 4779558 w 12191998"/>
              <a:gd name="connsiteY2480" fmla="*/ 1370866 h 3068753"/>
              <a:gd name="connsiteX2481" fmla="*/ 4996434 w 12191998"/>
              <a:gd name="connsiteY2481" fmla="*/ 1307962 h 3068753"/>
              <a:gd name="connsiteX2482" fmla="*/ 4972817 w 12191998"/>
              <a:gd name="connsiteY2482" fmla="*/ 1306052 h 3068753"/>
              <a:gd name="connsiteX2483" fmla="*/ 330166 w 12191998"/>
              <a:gd name="connsiteY2483" fmla="*/ 1303689 h 3068753"/>
              <a:gd name="connsiteX2484" fmla="*/ 260524 w 12191998"/>
              <a:gd name="connsiteY2484" fmla="*/ 1310565 h 3068753"/>
              <a:gd name="connsiteX2485" fmla="*/ 299912 w 12191998"/>
              <a:gd name="connsiteY2485" fmla="*/ 1321962 h 3068753"/>
              <a:gd name="connsiteX2486" fmla="*/ 703995 w 12191998"/>
              <a:gd name="connsiteY2486" fmla="*/ 1411849 h 3068753"/>
              <a:gd name="connsiteX2487" fmla="*/ 777887 w 12191998"/>
              <a:gd name="connsiteY2487" fmla="*/ 1422813 h 3068753"/>
              <a:gd name="connsiteX2488" fmla="*/ 840104 w 12191998"/>
              <a:gd name="connsiteY2488" fmla="*/ 1422941 h 3068753"/>
              <a:gd name="connsiteX2489" fmla="*/ 693598 w 12191998"/>
              <a:gd name="connsiteY2489" fmla="*/ 1397449 h 3068753"/>
              <a:gd name="connsiteX2490" fmla="*/ 494463 w 12191998"/>
              <a:gd name="connsiteY2490" fmla="*/ 1351046 h 3068753"/>
              <a:gd name="connsiteX2491" fmla="*/ 3466174 w 12191998"/>
              <a:gd name="connsiteY2491" fmla="*/ 1302728 h 3068753"/>
              <a:gd name="connsiteX2492" fmla="*/ 3419548 w 12191998"/>
              <a:gd name="connsiteY2492" fmla="*/ 1307290 h 3068753"/>
              <a:gd name="connsiteX2493" fmla="*/ 3451663 w 12191998"/>
              <a:gd name="connsiteY2493" fmla="*/ 1317821 h 3068753"/>
              <a:gd name="connsiteX2494" fmla="*/ 3843094 w 12191998"/>
              <a:gd name="connsiteY2494" fmla="*/ 1408638 h 3068753"/>
              <a:gd name="connsiteX2495" fmla="*/ 3949678 w 12191998"/>
              <a:gd name="connsiteY2495" fmla="*/ 1422103 h 3068753"/>
              <a:gd name="connsiteX2496" fmla="*/ 4018538 w 12191998"/>
              <a:gd name="connsiteY2496" fmla="*/ 1422501 h 3068753"/>
              <a:gd name="connsiteX2497" fmla="*/ 3840339 w 12191998"/>
              <a:gd name="connsiteY2497" fmla="*/ 1397470 h 3068753"/>
              <a:gd name="connsiteX2498" fmla="*/ 3646131 w 12191998"/>
              <a:gd name="connsiteY2498" fmla="*/ 1355128 h 3068753"/>
              <a:gd name="connsiteX2499" fmla="*/ 11052427 w 12191998"/>
              <a:gd name="connsiteY2499" fmla="*/ 1302511 h 3068753"/>
              <a:gd name="connsiteX2500" fmla="*/ 10991878 w 12191998"/>
              <a:gd name="connsiteY2500" fmla="*/ 1323856 h 3068753"/>
              <a:gd name="connsiteX2501" fmla="*/ 10659547 w 12191998"/>
              <a:gd name="connsiteY2501" fmla="*/ 1407784 h 3068753"/>
              <a:gd name="connsiteX2502" fmla="*/ 10525578 w 12191998"/>
              <a:gd name="connsiteY2502" fmla="*/ 1424588 h 3068753"/>
              <a:gd name="connsiteX2503" fmla="*/ 10578387 w 12191998"/>
              <a:gd name="connsiteY2503" fmla="*/ 1424836 h 3068753"/>
              <a:gd name="connsiteX2504" fmla="*/ 10659547 w 12191998"/>
              <a:gd name="connsiteY2504" fmla="*/ 1415520 h 3068753"/>
              <a:gd name="connsiteX2505" fmla="*/ 10954221 w 12191998"/>
              <a:gd name="connsiteY2505" fmla="*/ 1350617 h 3068753"/>
              <a:gd name="connsiteX2506" fmla="*/ 11092538 w 12191998"/>
              <a:gd name="connsiteY2506" fmla="*/ 1305639 h 3068753"/>
              <a:gd name="connsiteX2507" fmla="*/ 6456071 w 12191998"/>
              <a:gd name="connsiteY2507" fmla="*/ 1301975 h 3068753"/>
              <a:gd name="connsiteX2508" fmla="*/ 6442812 w 12191998"/>
              <a:gd name="connsiteY2508" fmla="*/ 1302687 h 3068753"/>
              <a:gd name="connsiteX2509" fmla="*/ 6374207 w 12191998"/>
              <a:gd name="connsiteY2509" fmla="*/ 1309464 h 3068753"/>
              <a:gd name="connsiteX2510" fmla="*/ 6399569 w 12191998"/>
              <a:gd name="connsiteY2510" fmla="*/ 1316801 h 3068753"/>
              <a:gd name="connsiteX2511" fmla="*/ 6803667 w 12191998"/>
              <a:gd name="connsiteY2511" fmla="*/ 1406688 h 3068753"/>
              <a:gd name="connsiteX2512" fmla="*/ 6912784 w 12191998"/>
              <a:gd name="connsiteY2512" fmla="*/ 1422880 h 3068753"/>
              <a:gd name="connsiteX2513" fmla="*/ 6987398 w 12191998"/>
              <a:gd name="connsiteY2513" fmla="*/ 1423034 h 3068753"/>
              <a:gd name="connsiteX2514" fmla="*/ 6802768 w 12191998"/>
              <a:gd name="connsiteY2514" fmla="*/ 1390911 h 3068753"/>
              <a:gd name="connsiteX2515" fmla="*/ 6603622 w 12191998"/>
              <a:gd name="connsiteY2515" fmla="*/ 1344508 h 3068753"/>
              <a:gd name="connsiteX2516" fmla="*/ 4895430 w 12191998"/>
              <a:gd name="connsiteY2516" fmla="*/ 1301796 h 3068753"/>
              <a:gd name="connsiteX2517" fmla="*/ 4781126 w 12191998"/>
              <a:gd name="connsiteY2517" fmla="*/ 1341826 h 3068753"/>
              <a:gd name="connsiteX2518" fmla="*/ 4558016 w 12191998"/>
              <a:gd name="connsiteY2518" fmla="*/ 1397318 h 3068753"/>
              <a:gd name="connsiteX2519" fmla="*/ 4387801 w 12191998"/>
              <a:gd name="connsiteY2519" fmla="*/ 1420499 h 3068753"/>
              <a:gd name="connsiteX2520" fmla="*/ 4281444 w 12191998"/>
              <a:gd name="connsiteY2520" fmla="*/ 1424021 h 3068753"/>
              <a:gd name="connsiteX2521" fmla="*/ 4381178 w 12191998"/>
              <a:gd name="connsiteY2521" fmla="*/ 1424597 h 3068753"/>
              <a:gd name="connsiteX2522" fmla="*/ 4388248 w 12191998"/>
              <a:gd name="connsiteY2522" fmla="*/ 1424383 h 3068753"/>
              <a:gd name="connsiteX2523" fmla="*/ 4558016 w 12191998"/>
              <a:gd name="connsiteY2523" fmla="*/ 1403082 h 3068753"/>
              <a:gd name="connsiteX2524" fmla="*/ 4780391 w 12191998"/>
              <a:gd name="connsiteY2524" fmla="*/ 1352295 h 3068753"/>
              <a:gd name="connsiteX2525" fmla="*/ 4931270 w 12191998"/>
              <a:gd name="connsiteY2525" fmla="*/ 1303767 h 3068753"/>
              <a:gd name="connsiteX2526" fmla="*/ 9564460 w 12191998"/>
              <a:gd name="connsiteY2526" fmla="*/ 1301344 h 3068753"/>
              <a:gd name="connsiteX2527" fmla="*/ 9518114 w 12191998"/>
              <a:gd name="connsiteY2527" fmla="*/ 1305972 h 3068753"/>
              <a:gd name="connsiteX2528" fmla="*/ 9653397 w 12191998"/>
              <a:gd name="connsiteY2528" fmla="*/ 1345088 h 3068753"/>
              <a:gd name="connsiteX2529" fmla="*/ 9944620 w 12191998"/>
              <a:gd name="connsiteY2529" fmla="*/ 1407728 h 3068753"/>
              <a:gd name="connsiteX2530" fmla="*/ 10060842 w 12191998"/>
              <a:gd name="connsiteY2530" fmla="*/ 1422411 h 3068753"/>
              <a:gd name="connsiteX2531" fmla="*/ 10121441 w 12191998"/>
              <a:gd name="connsiteY2531" fmla="*/ 1422695 h 3068753"/>
              <a:gd name="connsiteX2532" fmla="*/ 9941864 w 12191998"/>
              <a:gd name="connsiteY2532" fmla="*/ 1397470 h 3068753"/>
              <a:gd name="connsiteX2533" fmla="*/ 9648446 w 12191998"/>
              <a:gd name="connsiteY2533" fmla="*/ 1328017 h 3068753"/>
              <a:gd name="connsiteX2534" fmla="*/ 10998995 w 12191998"/>
              <a:gd name="connsiteY2534" fmla="*/ 1299202 h 3068753"/>
              <a:gd name="connsiteX2535" fmla="*/ 10882657 w 12191998"/>
              <a:gd name="connsiteY2535" fmla="*/ 1339949 h 3068753"/>
              <a:gd name="connsiteX2536" fmla="*/ 10659547 w 12191998"/>
              <a:gd name="connsiteY2536" fmla="*/ 1395498 h 3068753"/>
              <a:gd name="connsiteX2537" fmla="*/ 10489331 w 12191998"/>
              <a:gd name="connsiteY2537" fmla="*/ 1418629 h 3068753"/>
              <a:gd name="connsiteX2538" fmla="*/ 10335337 w 12191998"/>
              <a:gd name="connsiteY2538" fmla="*/ 1423697 h 3068753"/>
              <a:gd name="connsiteX2539" fmla="*/ 10488693 w 12191998"/>
              <a:gd name="connsiteY2539" fmla="*/ 1424416 h 3068753"/>
              <a:gd name="connsiteX2540" fmla="*/ 10489778 w 12191998"/>
              <a:gd name="connsiteY2540" fmla="*/ 1424383 h 3068753"/>
              <a:gd name="connsiteX2541" fmla="*/ 10659547 w 12191998"/>
              <a:gd name="connsiteY2541" fmla="*/ 1403082 h 3068753"/>
              <a:gd name="connsiteX2542" fmla="*/ 10991647 w 12191998"/>
              <a:gd name="connsiteY2542" fmla="*/ 1319309 h 3068753"/>
              <a:gd name="connsiteX2543" fmla="*/ 11041704 w 12191998"/>
              <a:gd name="connsiteY2543" fmla="*/ 1301675 h 3068753"/>
              <a:gd name="connsiteX2544" fmla="*/ 11032115 w 12191998"/>
              <a:gd name="connsiteY2544" fmla="*/ 1300927 h 3068753"/>
              <a:gd name="connsiteX2545" fmla="*/ 3515255 w 12191998"/>
              <a:gd name="connsiteY2545" fmla="*/ 1298844 h 3068753"/>
              <a:gd name="connsiteX2546" fmla="*/ 3494768 w 12191998"/>
              <a:gd name="connsiteY2546" fmla="*/ 1299931 h 3068753"/>
              <a:gd name="connsiteX2547" fmla="*/ 3483528 w 12191998"/>
              <a:gd name="connsiteY2547" fmla="*/ 1301031 h 3068753"/>
              <a:gd name="connsiteX2548" fmla="*/ 3549504 w 12191998"/>
              <a:gd name="connsiteY2548" fmla="*/ 1323168 h 3068753"/>
              <a:gd name="connsiteX2549" fmla="*/ 4030219 w 12191998"/>
              <a:gd name="connsiteY2549" fmla="*/ 1419125 h 3068753"/>
              <a:gd name="connsiteX2550" fmla="*/ 4095913 w 12191998"/>
              <a:gd name="connsiteY2550" fmla="*/ 1422948 h 3068753"/>
              <a:gd name="connsiteX2551" fmla="*/ 4163623 w 12191998"/>
              <a:gd name="connsiteY2551" fmla="*/ 1423340 h 3068753"/>
              <a:gd name="connsiteX2552" fmla="*/ 4028799 w 12191998"/>
              <a:gd name="connsiteY2552" fmla="*/ 1414857 h 3068753"/>
              <a:gd name="connsiteX2553" fmla="*/ 3546921 w 12191998"/>
              <a:gd name="connsiteY2553" fmla="*/ 1310409 h 3068753"/>
              <a:gd name="connsiteX2554" fmla="*/ 426497 w 12191998"/>
              <a:gd name="connsiteY2554" fmla="*/ 1298062 h 3068753"/>
              <a:gd name="connsiteX2555" fmla="*/ 345414 w 12191998"/>
              <a:gd name="connsiteY2555" fmla="*/ 1302413 h 3068753"/>
              <a:gd name="connsiteX2556" fmla="*/ 496185 w 12191998"/>
              <a:gd name="connsiteY2556" fmla="*/ 1345726 h 3068753"/>
              <a:gd name="connsiteX2557" fmla="*/ 695125 w 12191998"/>
              <a:gd name="connsiteY2557" fmla="*/ 1391958 h 3068753"/>
              <a:gd name="connsiteX2558" fmla="*/ 873959 w 12191998"/>
              <a:gd name="connsiteY2558" fmla="*/ 1423011 h 3068753"/>
              <a:gd name="connsiteX2559" fmla="*/ 982678 w 12191998"/>
              <a:gd name="connsiteY2559" fmla="*/ 1423235 h 3068753"/>
              <a:gd name="connsiteX2560" fmla="*/ 886667 w 12191998"/>
              <a:gd name="connsiteY2560" fmla="*/ 1411138 h 3068753"/>
              <a:gd name="connsiteX2561" fmla="*/ 494491 w 12191998"/>
              <a:gd name="connsiteY2561" fmla="*/ 1320327 h 3068753"/>
              <a:gd name="connsiteX2562" fmla="*/ 9616887 w 12191998"/>
              <a:gd name="connsiteY2562" fmla="*/ 1297342 h 3068753"/>
              <a:gd name="connsiteX2563" fmla="*/ 9589155 w 12191998"/>
              <a:gd name="connsiteY2563" fmla="*/ 1298878 h 3068753"/>
              <a:gd name="connsiteX2564" fmla="*/ 9576646 w 12191998"/>
              <a:gd name="connsiteY2564" fmla="*/ 1300127 h 3068753"/>
              <a:gd name="connsiteX2565" fmla="*/ 9588450 w 12191998"/>
              <a:gd name="connsiteY2565" fmla="*/ 1304214 h 3068753"/>
              <a:gd name="connsiteX2566" fmla="*/ 10131745 w 12191998"/>
              <a:gd name="connsiteY2566" fmla="*/ 1419125 h 3068753"/>
              <a:gd name="connsiteX2567" fmla="*/ 10199354 w 12191998"/>
              <a:gd name="connsiteY2567" fmla="*/ 1423060 h 3068753"/>
              <a:gd name="connsiteX2568" fmla="*/ 10298390 w 12191998"/>
              <a:gd name="connsiteY2568" fmla="*/ 1423524 h 3068753"/>
              <a:gd name="connsiteX2569" fmla="*/ 10130324 w 12191998"/>
              <a:gd name="connsiteY2569" fmla="*/ 1412930 h 3068753"/>
              <a:gd name="connsiteX2570" fmla="*/ 9772240 w 12191998"/>
              <a:gd name="connsiteY2570" fmla="*/ 1344730 h 3068753"/>
              <a:gd name="connsiteX2571" fmla="*/ 6543236 w 12191998"/>
              <a:gd name="connsiteY2571" fmla="*/ 1297296 h 3068753"/>
              <a:gd name="connsiteX2572" fmla="*/ 6475550 w 12191998"/>
              <a:gd name="connsiteY2572" fmla="*/ 1300930 h 3068753"/>
              <a:gd name="connsiteX2573" fmla="*/ 6605411 w 12191998"/>
              <a:gd name="connsiteY2573" fmla="*/ 1338236 h 3068753"/>
              <a:gd name="connsiteX2574" fmla="*/ 6997048 w 12191998"/>
              <a:gd name="connsiteY2574" fmla="*/ 1417926 h 3068753"/>
              <a:gd name="connsiteX2575" fmla="*/ 7044159 w 12191998"/>
              <a:gd name="connsiteY2575" fmla="*/ 1423151 h 3068753"/>
              <a:gd name="connsiteX2576" fmla="*/ 7119600 w 12191998"/>
              <a:gd name="connsiteY2576" fmla="*/ 1423307 h 3068753"/>
              <a:gd name="connsiteX2577" fmla="*/ 6994897 w 12191998"/>
              <a:gd name="connsiteY2577" fmla="*/ 1407591 h 3068753"/>
              <a:gd name="connsiteX2578" fmla="*/ 6602721 w 12191998"/>
              <a:gd name="connsiteY2578" fmla="*/ 1316774 h 3068753"/>
              <a:gd name="connsiteX2579" fmla="*/ 3558701 w 12191998"/>
              <a:gd name="connsiteY2579" fmla="*/ 1296540 h 3068753"/>
              <a:gd name="connsiteX2580" fmla="*/ 3533261 w 12191998"/>
              <a:gd name="connsiteY2580" fmla="*/ 1297889 h 3068753"/>
              <a:gd name="connsiteX2581" fmla="*/ 3647505 w 12191998"/>
              <a:gd name="connsiteY2581" fmla="*/ 1334222 h 3068753"/>
              <a:gd name="connsiteX2582" fmla="*/ 4120879 w 12191998"/>
              <a:gd name="connsiteY2582" fmla="*/ 1417006 h 3068753"/>
              <a:gd name="connsiteX2583" fmla="*/ 4197087 w 12191998"/>
              <a:gd name="connsiteY2583" fmla="*/ 1417285 h 3068753"/>
              <a:gd name="connsiteX2584" fmla="*/ 4216946 w 12191998"/>
              <a:gd name="connsiteY2584" fmla="*/ 1418219 h 3068753"/>
              <a:gd name="connsiteX2585" fmla="*/ 4252138 w 12191998"/>
              <a:gd name="connsiteY2585" fmla="*/ 1417486 h 3068753"/>
              <a:gd name="connsiteX2586" fmla="*/ 4343702 w 12191998"/>
              <a:gd name="connsiteY2586" fmla="*/ 1417822 h 3068753"/>
              <a:gd name="connsiteX2587" fmla="*/ 4439005 w 12191998"/>
              <a:gd name="connsiteY2587" fmla="*/ 1406079 h 3068753"/>
              <a:gd name="connsiteX2588" fmla="*/ 4447025 w 12191998"/>
              <a:gd name="connsiteY2588" fmla="*/ 1405342 h 3068753"/>
              <a:gd name="connsiteX2589" fmla="*/ 4452808 w 12191998"/>
              <a:gd name="connsiteY2589" fmla="*/ 1404378 h 3068753"/>
              <a:gd name="connsiteX2590" fmla="*/ 4556888 w 12191998"/>
              <a:gd name="connsiteY2590" fmla="*/ 1391555 h 3068753"/>
              <a:gd name="connsiteX2591" fmla="*/ 4779675 w 12191998"/>
              <a:gd name="connsiteY2591" fmla="*/ 1336082 h 3068753"/>
              <a:gd name="connsiteX2592" fmla="*/ 4879964 w 12191998"/>
              <a:gd name="connsiteY2592" fmla="*/ 1300945 h 3068753"/>
              <a:gd name="connsiteX2593" fmla="*/ 4855267 w 12191998"/>
              <a:gd name="connsiteY2593" fmla="*/ 1299587 h 3068753"/>
              <a:gd name="connsiteX2594" fmla="*/ 4781531 w 12191998"/>
              <a:gd name="connsiteY2594" fmla="*/ 1327278 h 3068753"/>
              <a:gd name="connsiteX2595" fmla="*/ 4558016 w 12191998"/>
              <a:gd name="connsiteY2595" fmla="*/ 1386852 h 3068753"/>
              <a:gd name="connsiteX2596" fmla="*/ 4452808 w 12191998"/>
              <a:gd name="connsiteY2596" fmla="*/ 1404378 h 3068753"/>
              <a:gd name="connsiteX2597" fmla="*/ 4439005 w 12191998"/>
              <a:gd name="connsiteY2597" fmla="*/ 1406079 h 3068753"/>
              <a:gd name="connsiteX2598" fmla="*/ 4333319 w 12191998"/>
              <a:gd name="connsiteY2598" fmla="*/ 1415795 h 3068753"/>
              <a:gd name="connsiteX2599" fmla="*/ 4252138 w 12191998"/>
              <a:gd name="connsiteY2599" fmla="*/ 1417486 h 3068753"/>
              <a:gd name="connsiteX2600" fmla="*/ 4197087 w 12191998"/>
              <a:gd name="connsiteY2600" fmla="*/ 1417285 h 3068753"/>
              <a:gd name="connsiteX2601" fmla="*/ 4097954 w 12191998"/>
              <a:gd name="connsiteY2601" fmla="*/ 1412619 h 3068753"/>
              <a:gd name="connsiteX2602" fmla="*/ 3596700 w 12191998"/>
              <a:gd name="connsiteY2602" fmla="*/ 1310083 h 3068753"/>
              <a:gd name="connsiteX2603" fmla="*/ 9658866 w 12191998"/>
              <a:gd name="connsiteY2603" fmla="*/ 1295016 h 3068753"/>
              <a:gd name="connsiteX2604" fmla="*/ 9628753 w 12191998"/>
              <a:gd name="connsiteY2604" fmla="*/ 1296684 h 3068753"/>
              <a:gd name="connsiteX2605" fmla="*/ 9699730 w 12191998"/>
              <a:gd name="connsiteY2605" fmla="*/ 1319955 h 3068753"/>
              <a:gd name="connsiteX2606" fmla="*/ 10199605 w 12191998"/>
              <a:gd name="connsiteY2606" fmla="*/ 1415430 h 3068753"/>
              <a:gd name="connsiteX2607" fmla="*/ 10309425 w 12191998"/>
              <a:gd name="connsiteY2607" fmla="*/ 1416830 h 3068753"/>
              <a:gd name="connsiteX2608" fmla="*/ 10319597 w 12191998"/>
              <a:gd name="connsiteY2608" fmla="*/ 1417309 h 3068753"/>
              <a:gd name="connsiteX2609" fmla="*/ 10329990 w 12191998"/>
              <a:gd name="connsiteY2609" fmla="*/ 1417093 h 3068753"/>
              <a:gd name="connsiteX2610" fmla="*/ 10434316 w 12191998"/>
              <a:gd name="connsiteY2610" fmla="*/ 1418423 h 3068753"/>
              <a:gd name="connsiteX2611" fmla="*/ 10658416 w 12191998"/>
              <a:gd name="connsiteY2611" fmla="*/ 1391555 h 3068753"/>
              <a:gd name="connsiteX2612" fmla="*/ 10881208 w 12191998"/>
              <a:gd name="connsiteY2612" fmla="*/ 1336082 h 3068753"/>
              <a:gd name="connsiteX2613" fmla="*/ 10988091 w 12191998"/>
              <a:gd name="connsiteY2613" fmla="*/ 1298634 h 3068753"/>
              <a:gd name="connsiteX2614" fmla="*/ 10961623 w 12191998"/>
              <a:gd name="connsiteY2614" fmla="*/ 1297256 h 3068753"/>
              <a:gd name="connsiteX2615" fmla="*/ 10884143 w 12191998"/>
              <a:gd name="connsiteY2615" fmla="*/ 1326366 h 3068753"/>
              <a:gd name="connsiteX2616" fmla="*/ 10660677 w 12191998"/>
              <a:gd name="connsiteY2616" fmla="*/ 1385942 h 3068753"/>
              <a:gd name="connsiteX2617" fmla="*/ 10435977 w 12191998"/>
              <a:gd name="connsiteY2617" fmla="*/ 1414885 h 3068753"/>
              <a:gd name="connsiteX2618" fmla="*/ 10329990 w 12191998"/>
              <a:gd name="connsiteY2618" fmla="*/ 1417093 h 3068753"/>
              <a:gd name="connsiteX2619" fmla="*/ 10309425 w 12191998"/>
              <a:gd name="connsiteY2619" fmla="*/ 1416830 h 3068753"/>
              <a:gd name="connsiteX2620" fmla="*/ 10200590 w 12191998"/>
              <a:gd name="connsiteY2620" fmla="*/ 1411709 h 3068753"/>
              <a:gd name="connsiteX2621" fmla="*/ 9699195 w 12191998"/>
              <a:gd name="connsiteY2621" fmla="*/ 1309173 h 3068753"/>
              <a:gd name="connsiteX2622" fmla="*/ 4767798 w 12191998"/>
              <a:gd name="connsiteY2622" fmla="*/ 1294776 h 3068753"/>
              <a:gd name="connsiteX2623" fmla="*/ 4609456 w 12191998"/>
              <a:gd name="connsiteY2623" fmla="*/ 1346808 h 3068753"/>
              <a:gd name="connsiteX2624" fmla="*/ 4769978 w 12191998"/>
              <a:gd name="connsiteY2624" fmla="*/ 1295545 h 3068753"/>
              <a:gd name="connsiteX2625" fmla="*/ 4771368 w 12191998"/>
              <a:gd name="connsiteY2625" fmla="*/ 1294973 h 3068753"/>
              <a:gd name="connsiteX2626" fmla="*/ 6592067 w 12191998"/>
              <a:gd name="connsiteY2626" fmla="*/ 1294675 h 3068753"/>
              <a:gd name="connsiteX2627" fmla="*/ 6556801 w 12191998"/>
              <a:gd name="connsiteY2627" fmla="*/ 1296568 h 3068753"/>
              <a:gd name="connsiteX2628" fmla="*/ 6603887 w 12191998"/>
              <a:gd name="connsiteY2628" fmla="*/ 1312016 h 3068753"/>
              <a:gd name="connsiteX2629" fmla="*/ 6995250 w 12191998"/>
              <a:gd name="connsiteY2629" fmla="*/ 1402833 h 3068753"/>
              <a:gd name="connsiteX2630" fmla="*/ 7157953 w 12191998"/>
              <a:gd name="connsiteY2630" fmla="*/ 1423386 h 3068753"/>
              <a:gd name="connsiteX2631" fmla="*/ 7173906 w 12191998"/>
              <a:gd name="connsiteY2631" fmla="*/ 1423419 h 3068753"/>
              <a:gd name="connsiteX2632" fmla="*/ 6994576 w 12191998"/>
              <a:gd name="connsiteY2632" fmla="*/ 1398225 h 3068753"/>
              <a:gd name="connsiteX2633" fmla="*/ 6600454 w 12191998"/>
              <a:gd name="connsiteY2633" fmla="*/ 1297697 h 3068753"/>
              <a:gd name="connsiteX2634" fmla="*/ 3593879 w 12191998"/>
              <a:gd name="connsiteY2634" fmla="*/ 1294674 h 3068753"/>
              <a:gd name="connsiteX2635" fmla="*/ 3571942 w 12191998"/>
              <a:gd name="connsiteY2635" fmla="*/ 1295838 h 3068753"/>
              <a:gd name="connsiteX2636" fmla="*/ 3597349 w 12191998"/>
              <a:gd name="connsiteY2636" fmla="*/ 1304909 h 3068753"/>
              <a:gd name="connsiteX2637" fmla="*/ 4556321 w 12191998"/>
              <a:gd name="connsiteY2637" fmla="*/ 1382150 h 3068753"/>
              <a:gd name="connsiteX2638" fmla="*/ 4779521 w 12191998"/>
              <a:gd name="connsiteY2638" fmla="*/ 1322574 h 3068753"/>
              <a:gd name="connsiteX2639" fmla="*/ 4842514 w 12191998"/>
              <a:gd name="connsiteY2639" fmla="*/ 1298885 h 3068753"/>
              <a:gd name="connsiteX2640" fmla="*/ 4824380 w 12191998"/>
              <a:gd name="connsiteY2640" fmla="*/ 1297888 h 3068753"/>
              <a:gd name="connsiteX2641" fmla="*/ 4727418 w 12191998"/>
              <a:gd name="connsiteY2641" fmla="*/ 1332502 h 3068753"/>
              <a:gd name="connsiteX2642" fmla="*/ 4559146 w 12191998"/>
              <a:gd name="connsiteY2642" fmla="*/ 1377296 h 3068753"/>
              <a:gd name="connsiteX2643" fmla="*/ 3597671 w 12191998"/>
              <a:gd name="connsiteY2643" fmla="*/ 1296105 h 3068753"/>
              <a:gd name="connsiteX2644" fmla="*/ 500247 w 12191998"/>
              <a:gd name="connsiteY2644" fmla="*/ 1294104 h 3068753"/>
              <a:gd name="connsiteX2645" fmla="*/ 440944 w 12191998"/>
              <a:gd name="connsiteY2645" fmla="*/ 1297286 h 3068753"/>
              <a:gd name="connsiteX2646" fmla="*/ 496630 w 12191998"/>
              <a:gd name="connsiteY2646" fmla="*/ 1315556 h 3068753"/>
              <a:gd name="connsiteX2647" fmla="*/ 887945 w 12191998"/>
              <a:gd name="connsiteY2647" fmla="*/ 1406367 h 3068753"/>
              <a:gd name="connsiteX2648" fmla="*/ 1022113 w 12191998"/>
              <a:gd name="connsiteY2648" fmla="*/ 1423316 h 3068753"/>
              <a:gd name="connsiteX2649" fmla="*/ 1158172 w 12191998"/>
              <a:gd name="connsiteY2649" fmla="*/ 1423597 h 3068753"/>
              <a:gd name="connsiteX2650" fmla="*/ 1074822 w 12191998"/>
              <a:gd name="connsiteY2650" fmla="*/ 1418768 h 3068753"/>
              <a:gd name="connsiteX2651" fmla="*/ 692082 w 12191998"/>
              <a:gd name="connsiteY2651" fmla="*/ 1349948 h 3068753"/>
              <a:gd name="connsiteX2652" fmla="*/ 9691418 w 12191998"/>
              <a:gd name="connsiteY2652" fmla="*/ 1293212 h 3068753"/>
              <a:gd name="connsiteX2653" fmla="*/ 9669899 w 12191998"/>
              <a:gd name="connsiteY2653" fmla="*/ 1294404 h 3068753"/>
              <a:gd name="connsiteX2654" fmla="*/ 9699730 w 12191998"/>
              <a:gd name="connsiteY2654" fmla="*/ 1304903 h 3068753"/>
              <a:gd name="connsiteX2655" fmla="*/ 10658416 w 12191998"/>
              <a:gd name="connsiteY2655" fmla="*/ 1381999 h 3068753"/>
              <a:gd name="connsiteX2656" fmla="*/ 10881830 w 12191998"/>
              <a:gd name="connsiteY2656" fmla="*/ 1322493 h 3068753"/>
              <a:gd name="connsiteX2657" fmla="*/ 10950535 w 12191998"/>
              <a:gd name="connsiteY2657" fmla="*/ 1296678 h 3068753"/>
              <a:gd name="connsiteX2658" fmla="*/ 10931219 w 12191998"/>
              <a:gd name="connsiteY2658" fmla="*/ 1295672 h 3068753"/>
              <a:gd name="connsiteX2659" fmla="*/ 10884346 w 12191998"/>
              <a:gd name="connsiteY2659" fmla="*/ 1314306 h 3068753"/>
              <a:gd name="connsiteX2660" fmla="*/ 10660677 w 12191998"/>
              <a:gd name="connsiteY2660" fmla="*/ 1377296 h 3068753"/>
              <a:gd name="connsiteX2661" fmla="*/ 9699195 w 12191998"/>
              <a:gd name="connsiteY2661" fmla="*/ 1296105 h 3068753"/>
              <a:gd name="connsiteX2662" fmla="*/ 3621847 w 12191998"/>
              <a:gd name="connsiteY2662" fmla="*/ 1293191 h 3068753"/>
              <a:gd name="connsiteX2663" fmla="*/ 3608157 w 12191998"/>
              <a:gd name="connsiteY2663" fmla="*/ 1293917 h 3068753"/>
              <a:gd name="connsiteX2664" fmla="*/ 3610564 w 12191998"/>
              <a:gd name="connsiteY2664" fmla="*/ 1294836 h 3068753"/>
              <a:gd name="connsiteX2665" fmla="*/ 4029119 w 12191998"/>
              <a:gd name="connsiteY2665" fmla="*/ 1392165 h 3068753"/>
              <a:gd name="connsiteX2666" fmla="*/ 4165836 w 12191998"/>
              <a:gd name="connsiteY2666" fmla="*/ 1402066 h 3068753"/>
              <a:gd name="connsiteX2667" fmla="*/ 4212455 w 12191998"/>
              <a:gd name="connsiteY2667" fmla="*/ 1405564 h 3068753"/>
              <a:gd name="connsiteX2668" fmla="*/ 4298689 w 12191998"/>
              <a:gd name="connsiteY2668" fmla="*/ 1402108 h 3068753"/>
              <a:gd name="connsiteX2669" fmla="*/ 4387119 w 12191998"/>
              <a:gd name="connsiteY2669" fmla="*/ 1398836 h 3068753"/>
              <a:gd name="connsiteX2670" fmla="*/ 4556888 w 12191998"/>
              <a:gd name="connsiteY2670" fmla="*/ 1372594 h 3068753"/>
              <a:gd name="connsiteX2671" fmla="*/ 4629265 w 12191998"/>
              <a:gd name="connsiteY2671" fmla="*/ 1352169 h 3068753"/>
              <a:gd name="connsiteX2672" fmla="*/ 4671958 w 12191998"/>
              <a:gd name="connsiteY2672" fmla="*/ 1340934 h 3068753"/>
              <a:gd name="connsiteX2673" fmla="*/ 4689355 w 12191998"/>
              <a:gd name="connsiteY2673" fmla="*/ 1335212 h 3068753"/>
              <a:gd name="connsiteX2674" fmla="*/ 4780288 w 12191998"/>
              <a:gd name="connsiteY2674" fmla="*/ 1309552 h 3068753"/>
              <a:gd name="connsiteX2675" fmla="*/ 4813050 w 12191998"/>
              <a:gd name="connsiteY2675" fmla="*/ 1297265 h 3068753"/>
              <a:gd name="connsiteX2676" fmla="*/ 4802677 w 12191998"/>
              <a:gd name="connsiteY2676" fmla="*/ 1296695 h 3068753"/>
              <a:gd name="connsiteX2677" fmla="*/ 4783230 w 12191998"/>
              <a:gd name="connsiteY2677" fmla="*/ 1304341 h 3068753"/>
              <a:gd name="connsiteX2678" fmla="*/ 4689355 w 12191998"/>
              <a:gd name="connsiteY2678" fmla="*/ 1335212 h 3068753"/>
              <a:gd name="connsiteX2679" fmla="*/ 4629265 w 12191998"/>
              <a:gd name="connsiteY2679" fmla="*/ 1352169 h 3068753"/>
              <a:gd name="connsiteX2680" fmla="*/ 4559146 w 12191998"/>
              <a:gd name="connsiteY2680" fmla="*/ 1370622 h 3068753"/>
              <a:gd name="connsiteX2681" fmla="*/ 4388927 w 12191998"/>
              <a:gd name="connsiteY2681" fmla="*/ 1398493 h 3068753"/>
              <a:gd name="connsiteX2682" fmla="*/ 4298689 w 12191998"/>
              <a:gd name="connsiteY2682" fmla="*/ 1402108 h 3068753"/>
              <a:gd name="connsiteX2683" fmla="*/ 4211142 w 12191998"/>
              <a:gd name="connsiteY2683" fmla="*/ 1405348 h 3068753"/>
              <a:gd name="connsiteX2684" fmla="*/ 4165836 w 12191998"/>
              <a:gd name="connsiteY2684" fmla="*/ 1402066 h 3068753"/>
              <a:gd name="connsiteX2685" fmla="*/ 4029899 w 12191998"/>
              <a:gd name="connsiteY2685" fmla="*/ 1391870 h 3068753"/>
              <a:gd name="connsiteX2686" fmla="*/ 3823428 w 12191998"/>
              <a:gd name="connsiteY2686" fmla="*/ 1353156 h 3068753"/>
              <a:gd name="connsiteX2687" fmla="*/ 10868853 w 12191998"/>
              <a:gd name="connsiteY2687" fmla="*/ 1292425 h 3068753"/>
              <a:gd name="connsiteX2688" fmla="*/ 10710987 w 12191998"/>
              <a:gd name="connsiteY2688" fmla="*/ 1346808 h 3068753"/>
              <a:gd name="connsiteX2689" fmla="*/ 10872770 w 12191998"/>
              <a:gd name="connsiteY2689" fmla="*/ 1292629 h 3068753"/>
              <a:gd name="connsiteX2690" fmla="*/ 9720280 w 12191998"/>
              <a:gd name="connsiteY2690" fmla="*/ 1291613 h 3068753"/>
              <a:gd name="connsiteX2691" fmla="*/ 9706930 w 12191998"/>
              <a:gd name="connsiteY2691" fmla="*/ 1292353 h 3068753"/>
              <a:gd name="connsiteX2692" fmla="*/ 9834465 w 12191998"/>
              <a:gd name="connsiteY2692" fmla="*/ 1332222 h 3068753"/>
              <a:gd name="connsiteX2693" fmla="*/ 10130644 w 12191998"/>
              <a:gd name="connsiteY2693" fmla="*/ 1392165 h 3068753"/>
              <a:gd name="connsiteX2694" fmla="*/ 10267365 w 12191998"/>
              <a:gd name="connsiteY2694" fmla="*/ 1402067 h 3068753"/>
              <a:gd name="connsiteX2695" fmla="*/ 10313989 w 12191998"/>
              <a:gd name="connsiteY2695" fmla="*/ 1405564 h 3068753"/>
              <a:gd name="connsiteX2696" fmla="*/ 10400222 w 12191998"/>
              <a:gd name="connsiteY2696" fmla="*/ 1402108 h 3068753"/>
              <a:gd name="connsiteX2697" fmla="*/ 10488648 w 12191998"/>
              <a:gd name="connsiteY2697" fmla="*/ 1398836 h 3068753"/>
              <a:gd name="connsiteX2698" fmla="*/ 10658416 w 12191998"/>
              <a:gd name="connsiteY2698" fmla="*/ 1372594 h 3068753"/>
              <a:gd name="connsiteX2699" fmla="*/ 10730797 w 12191998"/>
              <a:gd name="connsiteY2699" fmla="*/ 1352169 h 3068753"/>
              <a:gd name="connsiteX2700" fmla="*/ 10773487 w 12191998"/>
              <a:gd name="connsiteY2700" fmla="*/ 1340934 h 3068753"/>
              <a:gd name="connsiteX2701" fmla="*/ 10790886 w 12191998"/>
              <a:gd name="connsiteY2701" fmla="*/ 1335212 h 3068753"/>
              <a:gd name="connsiteX2702" fmla="*/ 10881819 w 12191998"/>
              <a:gd name="connsiteY2702" fmla="*/ 1309552 h 3068753"/>
              <a:gd name="connsiteX2703" fmla="*/ 10919465 w 12191998"/>
              <a:gd name="connsiteY2703" fmla="*/ 1295060 h 3068753"/>
              <a:gd name="connsiteX2704" fmla="*/ 10909097 w 12191998"/>
              <a:gd name="connsiteY2704" fmla="*/ 1294520 h 3068753"/>
              <a:gd name="connsiteX2705" fmla="*/ 10884762 w 12191998"/>
              <a:gd name="connsiteY2705" fmla="*/ 1304341 h 3068753"/>
              <a:gd name="connsiteX2706" fmla="*/ 10790886 w 12191998"/>
              <a:gd name="connsiteY2706" fmla="*/ 1335212 h 3068753"/>
              <a:gd name="connsiteX2707" fmla="*/ 10730797 w 12191998"/>
              <a:gd name="connsiteY2707" fmla="*/ 1352169 h 3068753"/>
              <a:gd name="connsiteX2708" fmla="*/ 10660677 w 12191998"/>
              <a:gd name="connsiteY2708" fmla="*/ 1370622 h 3068753"/>
              <a:gd name="connsiteX2709" fmla="*/ 10490460 w 12191998"/>
              <a:gd name="connsiteY2709" fmla="*/ 1398493 h 3068753"/>
              <a:gd name="connsiteX2710" fmla="*/ 10400222 w 12191998"/>
              <a:gd name="connsiteY2710" fmla="*/ 1402108 h 3068753"/>
              <a:gd name="connsiteX2711" fmla="*/ 10312673 w 12191998"/>
              <a:gd name="connsiteY2711" fmla="*/ 1405348 h 3068753"/>
              <a:gd name="connsiteX2712" fmla="*/ 10267365 w 12191998"/>
              <a:gd name="connsiteY2712" fmla="*/ 1402067 h 3068753"/>
              <a:gd name="connsiteX2713" fmla="*/ 10131425 w 12191998"/>
              <a:gd name="connsiteY2713" fmla="*/ 1391870 h 3068753"/>
              <a:gd name="connsiteX2714" fmla="*/ 9834344 w 12191998"/>
              <a:gd name="connsiteY2714" fmla="*/ 1328983 h 3068753"/>
              <a:gd name="connsiteX2715" fmla="*/ 3655100 w 12191998"/>
              <a:gd name="connsiteY2715" fmla="*/ 1291427 h 3068753"/>
              <a:gd name="connsiteX2716" fmla="*/ 3638032 w 12191998"/>
              <a:gd name="connsiteY2716" fmla="*/ 1292332 h 3068753"/>
              <a:gd name="connsiteX2717" fmla="*/ 3719952 w 12191998"/>
              <a:gd name="connsiteY2717" fmla="*/ 1319163 h 3068753"/>
              <a:gd name="connsiteX2718" fmla="*/ 4210329 w 12191998"/>
              <a:gd name="connsiteY2718" fmla="*/ 1399302 h 3068753"/>
              <a:gd name="connsiteX2719" fmla="*/ 4212716 w 12191998"/>
              <a:gd name="connsiteY2719" fmla="*/ 1399209 h 3068753"/>
              <a:gd name="connsiteX2720" fmla="*/ 4215909 w 12191998"/>
              <a:gd name="connsiteY2720" fmla="*/ 1399470 h 3068753"/>
              <a:gd name="connsiteX2721" fmla="*/ 4560842 w 12191998"/>
              <a:gd name="connsiteY2721" fmla="*/ 1364859 h 3068753"/>
              <a:gd name="connsiteX2722" fmla="*/ 4675192 w 12191998"/>
              <a:gd name="connsiteY2722" fmla="*/ 1332301 h 3068753"/>
              <a:gd name="connsiteX2723" fmla="*/ 4706375 w 12191998"/>
              <a:gd name="connsiteY2723" fmla="*/ 1323760 h 3068753"/>
              <a:gd name="connsiteX2724" fmla="*/ 4710901 w 12191998"/>
              <a:gd name="connsiteY2724" fmla="*/ 1322134 h 3068753"/>
              <a:gd name="connsiteX2725" fmla="*/ 4711245 w 12191998"/>
              <a:gd name="connsiteY2725" fmla="*/ 1322035 h 3068753"/>
              <a:gd name="connsiteX2726" fmla="*/ 4713060 w 12191998"/>
              <a:gd name="connsiteY2726" fmla="*/ 1321358 h 3068753"/>
              <a:gd name="connsiteX2727" fmla="*/ 4784471 w 12191998"/>
              <a:gd name="connsiteY2727" fmla="*/ 1295693 h 3068753"/>
              <a:gd name="connsiteX2728" fmla="*/ 4782106 w 12191998"/>
              <a:gd name="connsiteY2728" fmla="*/ 1295563 h 3068753"/>
              <a:gd name="connsiteX2729" fmla="*/ 4713060 w 12191998"/>
              <a:gd name="connsiteY2729" fmla="*/ 1321358 h 3068753"/>
              <a:gd name="connsiteX2730" fmla="*/ 4710901 w 12191998"/>
              <a:gd name="connsiteY2730" fmla="*/ 1322134 h 3068753"/>
              <a:gd name="connsiteX2731" fmla="*/ 4675192 w 12191998"/>
              <a:gd name="connsiteY2731" fmla="*/ 1332301 h 3068753"/>
              <a:gd name="connsiteX2732" fmla="*/ 4556321 w 12191998"/>
              <a:gd name="connsiteY2732" fmla="*/ 1364859 h 3068753"/>
              <a:gd name="connsiteX2733" fmla="*/ 4386388 w 12191998"/>
              <a:gd name="connsiteY2733" fmla="*/ 1392432 h 3068753"/>
              <a:gd name="connsiteX2734" fmla="*/ 4212716 w 12191998"/>
              <a:gd name="connsiteY2734" fmla="*/ 1399209 h 3068753"/>
              <a:gd name="connsiteX2735" fmla="*/ 4032520 w 12191998"/>
              <a:gd name="connsiteY2735" fmla="*/ 1384461 h 3068753"/>
              <a:gd name="connsiteX2736" fmla="*/ 3824648 w 12191998"/>
              <a:gd name="connsiteY2736" fmla="*/ 1343643 h 3068753"/>
              <a:gd name="connsiteX2737" fmla="*/ 6653632 w 12191998"/>
              <a:gd name="connsiteY2737" fmla="*/ 1291370 h 3068753"/>
              <a:gd name="connsiteX2738" fmla="*/ 6606733 w 12191998"/>
              <a:gd name="connsiteY2738" fmla="*/ 1293888 h 3068753"/>
              <a:gd name="connsiteX2739" fmla="*/ 6802749 w 12191998"/>
              <a:gd name="connsiteY2739" fmla="*/ 1351106 h 3068753"/>
              <a:gd name="connsiteX2740" fmla="*/ 7184386 w 12191998"/>
              <a:gd name="connsiteY2740" fmla="*/ 1419933 h 3068753"/>
              <a:gd name="connsiteX2741" fmla="*/ 7246962 w 12191998"/>
              <a:gd name="connsiteY2741" fmla="*/ 1423569 h 3068753"/>
              <a:gd name="connsiteX2742" fmla="*/ 7353988 w 12191998"/>
              <a:gd name="connsiteY2742" fmla="*/ 1423790 h 3068753"/>
              <a:gd name="connsiteX2743" fmla="*/ 7183990 w 12191998"/>
              <a:gd name="connsiteY2743" fmla="*/ 1413090 h 3068753"/>
              <a:gd name="connsiteX2744" fmla="*/ 6801241 w 12191998"/>
              <a:gd name="connsiteY2744" fmla="*/ 1338190 h 3068753"/>
              <a:gd name="connsiteX2745" fmla="*/ 562908 w 12191998"/>
              <a:gd name="connsiteY2745" fmla="*/ 1290741 h 3068753"/>
              <a:gd name="connsiteX2746" fmla="*/ 515738 w 12191998"/>
              <a:gd name="connsiteY2746" fmla="*/ 1293272 h 3068753"/>
              <a:gd name="connsiteX2747" fmla="*/ 693574 w 12191998"/>
              <a:gd name="connsiteY2747" fmla="*/ 1345177 h 3068753"/>
              <a:gd name="connsiteX2748" fmla="*/ 1075227 w 12191998"/>
              <a:gd name="connsiteY2748" fmla="*/ 1414003 h 3068753"/>
              <a:gd name="connsiteX2749" fmla="*/ 1243303 w 12191998"/>
              <a:gd name="connsiteY2749" fmla="*/ 1423772 h 3068753"/>
              <a:gd name="connsiteX2750" fmla="*/ 1281334 w 12191998"/>
              <a:gd name="connsiteY2750" fmla="*/ 1423851 h 3068753"/>
              <a:gd name="connsiteX2751" fmla="*/ 1433217 w 12191998"/>
              <a:gd name="connsiteY2751" fmla="*/ 1419230 h 3068753"/>
              <a:gd name="connsiteX2752" fmla="*/ 1602965 w 12191998"/>
              <a:gd name="connsiteY2752" fmla="*/ 1397909 h 3068753"/>
              <a:gd name="connsiteX2753" fmla="*/ 1898560 w 12191998"/>
              <a:gd name="connsiteY2753" fmla="*/ 1325626 h 3068753"/>
              <a:gd name="connsiteX2754" fmla="*/ 1924619 w 12191998"/>
              <a:gd name="connsiteY2754" fmla="*/ 1316873 h 3068753"/>
              <a:gd name="connsiteX2755" fmla="*/ 1903578 w 12191998"/>
              <a:gd name="connsiteY2755" fmla="*/ 1315173 h 3068753"/>
              <a:gd name="connsiteX2756" fmla="*/ 1762789 w 12191998"/>
              <a:gd name="connsiteY2756" fmla="*/ 1357743 h 3068753"/>
              <a:gd name="connsiteX2757" fmla="*/ 1613520 w 12191998"/>
              <a:gd name="connsiteY2757" fmla="*/ 1392173 h 3068753"/>
              <a:gd name="connsiteX2758" fmla="*/ 701612 w 12191998"/>
              <a:gd name="connsiteY2758" fmla="*/ 1334737 h 3068753"/>
              <a:gd name="connsiteX2759" fmla="*/ 3671380 w 12191998"/>
              <a:gd name="connsiteY2759" fmla="*/ 1290563 h 3068753"/>
              <a:gd name="connsiteX2760" fmla="*/ 3668019 w 12191998"/>
              <a:gd name="connsiteY2760" fmla="*/ 1290742 h 3068753"/>
              <a:gd name="connsiteX2761" fmla="*/ 3719250 w 12191998"/>
              <a:gd name="connsiteY2761" fmla="*/ 1308422 h 3068753"/>
              <a:gd name="connsiteX2762" fmla="*/ 3869521 w 12191998"/>
              <a:gd name="connsiteY2762" fmla="*/ 1348629 h 3068753"/>
              <a:gd name="connsiteX2763" fmla="*/ 3718239 w 12191998"/>
              <a:gd name="connsiteY2763" fmla="*/ 1307178 h 3068753"/>
              <a:gd name="connsiteX2764" fmla="*/ 9751079 w 12191998"/>
              <a:gd name="connsiteY2764" fmla="*/ 1289907 h 3068753"/>
              <a:gd name="connsiteX2765" fmla="*/ 9736774 w 12191998"/>
              <a:gd name="connsiteY2765" fmla="*/ 1290699 h 3068753"/>
              <a:gd name="connsiteX2766" fmla="*/ 9785089 w 12191998"/>
              <a:gd name="connsiteY2766" fmla="*/ 1308013 h 3068753"/>
              <a:gd name="connsiteX2767" fmla="*/ 10312099 w 12191998"/>
              <a:gd name="connsiteY2767" fmla="*/ 1399302 h 3068753"/>
              <a:gd name="connsiteX2768" fmla="*/ 10314380 w 12191998"/>
              <a:gd name="connsiteY2768" fmla="*/ 1399213 h 3068753"/>
              <a:gd name="connsiteX2769" fmla="*/ 10317523 w 12191998"/>
              <a:gd name="connsiteY2769" fmla="*/ 1399470 h 3068753"/>
              <a:gd name="connsiteX2770" fmla="*/ 10662373 w 12191998"/>
              <a:gd name="connsiteY2770" fmla="*/ 1364859 h 3068753"/>
              <a:gd name="connsiteX2771" fmla="*/ 10776712 w 12191998"/>
              <a:gd name="connsiteY2771" fmla="*/ 1332304 h 3068753"/>
              <a:gd name="connsiteX2772" fmla="*/ 10807907 w 12191998"/>
              <a:gd name="connsiteY2772" fmla="*/ 1323760 h 3068753"/>
              <a:gd name="connsiteX2773" fmla="*/ 10812434 w 12191998"/>
              <a:gd name="connsiteY2773" fmla="*/ 1322133 h 3068753"/>
              <a:gd name="connsiteX2774" fmla="*/ 10812777 w 12191998"/>
              <a:gd name="connsiteY2774" fmla="*/ 1322035 h 3068753"/>
              <a:gd name="connsiteX2775" fmla="*/ 10814583 w 12191998"/>
              <a:gd name="connsiteY2775" fmla="*/ 1321361 h 3068753"/>
              <a:gd name="connsiteX2776" fmla="*/ 10891778 w 12191998"/>
              <a:gd name="connsiteY2776" fmla="*/ 1293619 h 3068753"/>
              <a:gd name="connsiteX2777" fmla="*/ 10889201 w 12191998"/>
              <a:gd name="connsiteY2777" fmla="*/ 1293484 h 3068753"/>
              <a:gd name="connsiteX2778" fmla="*/ 10814583 w 12191998"/>
              <a:gd name="connsiteY2778" fmla="*/ 1321361 h 3068753"/>
              <a:gd name="connsiteX2779" fmla="*/ 10812434 w 12191998"/>
              <a:gd name="connsiteY2779" fmla="*/ 1322133 h 3068753"/>
              <a:gd name="connsiteX2780" fmla="*/ 10776712 w 12191998"/>
              <a:gd name="connsiteY2780" fmla="*/ 1332304 h 3068753"/>
              <a:gd name="connsiteX2781" fmla="*/ 10657851 w 12191998"/>
              <a:gd name="connsiteY2781" fmla="*/ 1364859 h 3068753"/>
              <a:gd name="connsiteX2782" fmla="*/ 10488082 w 12191998"/>
              <a:gd name="connsiteY2782" fmla="*/ 1392432 h 3068753"/>
              <a:gd name="connsiteX2783" fmla="*/ 10314380 w 12191998"/>
              <a:gd name="connsiteY2783" fmla="*/ 1399213 h 3068753"/>
              <a:gd name="connsiteX2784" fmla="*/ 10134194 w 12191998"/>
              <a:gd name="connsiteY2784" fmla="*/ 1384461 h 3068753"/>
              <a:gd name="connsiteX2785" fmla="*/ 9835207 w 12191998"/>
              <a:gd name="connsiteY2785" fmla="*/ 1318399 h 3068753"/>
              <a:gd name="connsiteX2786" fmla="*/ 9765369 w 12191998"/>
              <a:gd name="connsiteY2786" fmla="*/ 1289115 h 3068753"/>
              <a:gd name="connsiteX2787" fmla="*/ 9762376 w 12191998"/>
              <a:gd name="connsiteY2787" fmla="*/ 1289281 h 3068753"/>
              <a:gd name="connsiteX2788" fmla="*/ 9769934 w 12191998"/>
              <a:gd name="connsiteY2788" fmla="*/ 1292174 h 3068753"/>
              <a:gd name="connsiteX2789" fmla="*/ 9971047 w 12191998"/>
              <a:gd name="connsiteY2789" fmla="*/ 1348629 h 3068753"/>
              <a:gd name="connsiteX2790" fmla="*/ 9768680 w 12191998"/>
              <a:gd name="connsiteY2790" fmla="*/ 1290418 h 3068753"/>
              <a:gd name="connsiteX2791" fmla="*/ 594888 w 12191998"/>
              <a:gd name="connsiteY2791" fmla="*/ 1289025 h 3068753"/>
              <a:gd name="connsiteX2792" fmla="*/ 577266 w 12191998"/>
              <a:gd name="connsiteY2792" fmla="*/ 1289970 h 3068753"/>
              <a:gd name="connsiteX2793" fmla="*/ 703105 w 12191998"/>
              <a:gd name="connsiteY2793" fmla="*/ 1329991 h 3068753"/>
              <a:gd name="connsiteX2794" fmla="*/ 944347 w 12191998"/>
              <a:gd name="connsiteY2794" fmla="*/ 1384917 h 3068753"/>
              <a:gd name="connsiteX2795" fmla="*/ 1029696 w 12191998"/>
              <a:gd name="connsiteY2795" fmla="*/ 1395170 h 3068753"/>
              <a:gd name="connsiteX2796" fmla="*/ 886331 w 12191998"/>
              <a:gd name="connsiteY2796" fmla="*/ 1371651 h 3068753"/>
              <a:gd name="connsiteX2797" fmla="*/ 692077 w 12191998"/>
              <a:gd name="connsiteY2797" fmla="*/ 1322135 h 3068753"/>
              <a:gd name="connsiteX2798" fmla="*/ 11884096 w 12191998"/>
              <a:gd name="connsiteY2798" fmla="*/ 1288781 h 3068753"/>
              <a:gd name="connsiteX2799" fmla="*/ 11836441 w 12191998"/>
              <a:gd name="connsiteY2799" fmla="*/ 1298118 h 3068753"/>
              <a:gd name="connsiteX2800" fmla="*/ 11605021 w 12191998"/>
              <a:gd name="connsiteY2800" fmla="*/ 1343897 h 3068753"/>
              <a:gd name="connsiteX2801" fmla="*/ 11805176 w 12191998"/>
              <a:gd name="connsiteY2801" fmla="*/ 1363660 h 3068753"/>
              <a:gd name="connsiteX2802" fmla="*/ 11855996 w 12191998"/>
              <a:gd name="connsiteY2802" fmla="*/ 1369480 h 3068753"/>
              <a:gd name="connsiteX2803" fmla="*/ 12134061 w 12191998"/>
              <a:gd name="connsiteY2803" fmla="*/ 1338288 h 3068753"/>
              <a:gd name="connsiteX2804" fmla="*/ 11938274 w 12191998"/>
              <a:gd name="connsiteY2804" fmla="*/ 1299528 h 3068753"/>
              <a:gd name="connsiteX2805" fmla="*/ 6705638 w 12191998"/>
              <a:gd name="connsiteY2805" fmla="*/ 1288579 h 3068753"/>
              <a:gd name="connsiteX2806" fmla="*/ 6665516 w 12191998"/>
              <a:gd name="connsiteY2806" fmla="*/ 1290733 h 3068753"/>
              <a:gd name="connsiteX2807" fmla="*/ 6802756 w 12191998"/>
              <a:gd name="connsiteY2807" fmla="*/ 1334373 h 3068753"/>
              <a:gd name="connsiteX2808" fmla="*/ 7712283 w 12191998"/>
              <a:gd name="connsiteY2808" fmla="*/ 1391772 h 3068753"/>
              <a:gd name="connsiteX2809" fmla="*/ 7861279 w 12191998"/>
              <a:gd name="connsiteY2809" fmla="*/ 1357360 h 3068753"/>
              <a:gd name="connsiteX2810" fmla="*/ 8001814 w 12191998"/>
              <a:gd name="connsiteY2810" fmla="*/ 1314827 h 3068753"/>
              <a:gd name="connsiteX2811" fmla="*/ 7966590 w 12191998"/>
              <a:gd name="connsiteY2811" fmla="*/ 1311981 h 3068753"/>
              <a:gd name="connsiteX2812" fmla="*/ 7862732 w 12191998"/>
              <a:gd name="connsiteY2812" fmla="*/ 1345629 h 3068753"/>
              <a:gd name="connsiteX2813" fmla="*/ 7713131 w 12191998"/>
              <a:gd name="connsiteY2813" fmla="*/ 1382588 h 3068753"/>
              <a:gd name="connsiteX2814" fmla="*/ 7634066 w 12191998"/>
              <a:gd name="connsiteY2814" fmla="*/ 1393069 h 3068753"/>
              <a:gd name="connsiteX2815" fmla="*/ 7542983 w 12191998"/>
              <a:gd name="connsiteY2815" fmla="*/ 1407287 h 3068753"/>
              <a:gd name="connsiteX2816" fmla="*/ 7520245 w 12191998"/>
              <a:gd name="connsiteY2816" fmla="*/ 1408157 h 3068753"/>
              <a:gd name="connsiteX2817" fmla="*/ 7499456 w 12191998"/>
              <a:gd name="connsiteY2817" fmla="*/ 1410913 h 3068753"/>
              <a:gd name="connsiteX2818" fmla="*/ 7452720 w 12191998"/>
              <a:gd name="connsiteY2818" fmla="*/ 1410739 h 3068753"/>
              <a:gd name="connsiteX2819" fmla="*/ 7366544 w 12191998"/>
              <a:gd name="connsiteY2819" fmla="*/ 1414035 h 3068753"/>
              <a:gd name="connsiteX2820" fmla="*/ 7313124 w 12191998"/>
              <a:gd name="connsiteY2820" fmla="*/ 1410222 h 3068753"/>
              <a:gd name="connsiteX2821" fmla="*/ 7276020 w 12191998"/>
              <a:gd name="connsiteY2821" fmla="*/ 1410085 h 3068753"/>
              <a:gd name="connsiteX2822" fmla="*/ 7232103 w 12191998"/>
              <a:gd name="connsiteY2822" fmla="*/ 1404439 h 3068753"/>
              <a:gd name="connsiteX2823" fmla="*/ 7183990 w 12191998"/>
              <a:gd name="connsiteY2823" fmla="*/ 1401004 h 3068753"/>
              <a:gd name="connsiteX2824" fmla="*/ 7123308 w 12191998"/>
              <a:gd name="connsiteY2824" fmla="*/ 1390452 h 3068753"/>
              <a:gd name="connsiteX2825" fmla="*/ 7043168 w 12191998"/>
              <a:gd name="connsiteY2825" fmla="*/ 1380150 h 3068753"/>
              <a:gd name="connsiteX2826" fmla="*/ 6801241 w 12191998"/>
              <a:gd name="connsiteY2826" fmla="*/ 1321153 h 3068753"/>
              <a:gd name="connsiteX2827" fmla="*/ 5782738 w 12191998"/>
              <a:gd name="connsiteY2827" fmla="*/ 1288525 h 3068753"/>
              <a:gd name="connsiteX2828" fmla="*/ 5733778 w 12191998"/>
              <a:gd name="connsiteY2828" fmla="*/ 1298118 h 3068753"/>
              <a:gd name="connsiteX2829" fmla="*/ 5498753 w 12191998"/>
              <a:gd name="connsiteY2829" fmla="*/ 1344625 h 3068753"/>
              <a:gd name="connsiteX2830" fmla="*/ 5748647 w 12191998"/>
              <a:gd name="connsiteY2830" fmla="*/ 1369966 h 3068753"/>
              <a:gd name="connsiteX2831" fmla="*/ 6034437 w 12191998"/>
              <a:gd name="connsiteY2831" fmla="*/ 1337941 h 3068753"/>
              <a:gd name="connsiteX2832" fmla="*/ 5834877 w 12191998"/>
              <a:gd name="connsiteY2832" fmla="*/ 1298867 h 3068753"/>
              <a:gd name="connsiteX2833" fmla="*/ 617384 w 12191998"/>
              <a:gd name="connsiteY2833" fmla="*/ 1287817 h 3068753"/>
              <a:gd name="connsiteX2834" fmla="*/ 609491 w 12191998"/>
              <a:gd name="connsiteY2834" fmla="*/ 1288241 h 3068753"/>
              <a:gd name="connsiteX2835" fmla="*/ 693570 w 12191998"/>
              <a:gd name="connsiteY2835" fmla="*/ 1316953 h 3068753"/>
              <a:gd name="connsiteX2836" fmla="*/ 763013 w 12191998"/>
              <a:gd name="connsiteY2836" fmla="*/ 1333958 h 3068753"/>
              <a:gd name="connsiteX2837" fmla="*/ 692076 w 12191998"/>
              <a:gd name="connsiteY2837" fmla="*/ 1314790 h 3068753"/>
              <a:gd name="connsiteX2838" fmla="*/ 6723396 w 12191998"/>
              <a:gd name="connsiteY2838" fmla="*/ 1287626 h 3068753"/>
              <a:gd name="connsiteX2839" fmla="*/ 6717000 w 12191998"/>
              <a:gd name="connsiteY2839" fmla="*/ 1287969 h 3068753"/>
              <a:gd name="connsiteX2840" fmla="*/ 6801819 w 12191998"/>
              <a:gd name="connsiteY2840" fmla="*/ 1316941 h 3068753"/>
              <a:gd name="connsiteX2841" fmla="*/ 6843237 w 12191998"/>
              <a:gd name="connsiteY2841" fmla="*/ 1327085 h 3068753"/>
              <a:gd name="connsiteX2842" fmla="*/ 6801241 w 12191998"/>
              <a:gd name="connsiteY2842" fmla="*/ 1315738 h 3068753"/>
              <a:gd name="connsiteX2843" fmla="*/ 652517 w 12191998"/>
              <a:gd name="connsiteY2843" fmla="*/ 1285932 h 3068753"/>
              <a:gd name="connsiteX2844" fmla="*/ 634189 w 12191998"/>
              <a:gd name="connsiteY2844" fmla="*/ 1286916 h 3068753"/>
              <a:gd name="connsiteX2845" fmla="*/ 693569 w 12191998"/>
              <a:gd name="connsiteY2845" fmla="*/ 1308375 h 3068753"/>
              <a:gd name="connsiteX2846" fmla="*/ 1075222 w 12191998"/>
              <a:gd name="connsiteY2846" fmla="*/ 1393641 h 3068753"/>
              <a:gd name="connsiteX2847" fmla="*/ 1252502 w 12191998"/>
              <a:gd name="connsiteY2847" fmla="*/ 1406464 h 3068753"/>
              <a:gd name="connsiteX2848" fmla="*/ 1265060 w 12191998"/>
              <a:gd name="connsiteY2848" fmla="*/ 1406518 h 3068753"/>
              <a:gd name="connsiteX2849" fmla="*/ 1433212 w 12191998"/>
              <a:gd name="connsiteY2849" fmla="*/ 1400285 h 3068753"/>
              <a:gd name="connsiteX2850" fmla="*/ 1602962 w 12191998"/>
              <a:gd name="connsiteY2850" fmla="*/ 1374042 h 3068753"/>
              <a:gd name="connsiteX2851" fmla="*/ 1752479 w 12191998"/>
              <a:gd name="connsiteY2851" fmla="*/ 1334955 h 3068753"/>
              <a:gd name="connsiteX2852" fmla="*/ 1827955 w 12191998"/>
              <a:gd name="connsiteY2852" fmla="*/ 1309063 h 3068753"/>
              <a:gd name="connsiteX2853" fmla="*/ 1818306 w 12191998"/>
              <a:gd name="connsiteY2853" fmla="*/ 1308284 h 3068753"/>
              <a:gd name="connsiteX2854" fmla="*/ 1810483 w 12191998"/>
              <a:gd name="connsiteY2854" fmla="*/ 1307855 h 3068753"/>
              <a:gd name="connsiteX2855" fmla="*/ 1754041 w 12191998"/>
              <a:gd name="connsiteY2855" fmla="*/ 1328144 h 3068753"/>
              <a:gd name="connsiteX2856" fmla="*/ 1603932 w 12191998"/>
              <a:gd name="connsiteY2856" fmla="*/ 1369287 h 3068753"/>
              <a:gd name="connsiteX2857" fmla="*/ 692028 w 12191998"/>
              <a:gd name="connsiteY2857" fmla="*/ 1300916 h 3068753"/>
              <a:gd name="connsiteX2858" fmla="*/ 6757766 w 12191998"/>
              <a:gd name="connsiteY2858" fmla="*/ 1285781 h 3068753"/>
              <a:gd name="connsiteX2859" fmla="*/ 6737077 w 12191998"/>
              <a:gd name="connsiteY2859" fmla="*/ 1286891 h 3068753"/>
              <a:gd name="connsiteX2860" fmla="*/ 6801819 w 12191998"/>
              <a:gd name="connsiteY2860" fmla="*/ 1310291 h 3068753"/>
              <a:gd name="connsiteX2861" fmla="*/ 6995498 w 12191998"/>
              <a:gd name="connsiteY2861" fmla="*/ 1362736 h 3068753"/>
              <a:gd name="connsiteX2862" fmla="*/ 7153397 w 12191998"/>
              <a:gd name="connsiteY2862" fmla="*/ 1390316 h 3068753"/>
              <a:gd name="connsiteX2863" fmla="*/ 7207098 w 12191998"/>
              <a:gd name="connsiteY2863" fmla="*/ 1397272 h 3068753"/>
              <a:gd name="connsiteX2864" fmla="*/ 7332367 w 12191998"/>
              <a:gd name="connsiteY2864" fmla="*/ 1406334 h 3068753"/>
              <a:gd name="connsiteX2865" fmla="*/ 7419824 w 12191998"/>
              <a:gd name="connsiteY2865" fmla="*/ 1406709 h 3068753"/>
              <a:gd name="connsiteX2866" fmla="*/ 7531791 w 12191998"/>
              <a:gd name="connsiteY2866" fmla="*/ 1402559 h 3068753"/>
              <a:gd name="connsiteX2867" fmla="*/ 7583065 w 12191998"/>
              <a:gd name="connsiteY2867" fmla="*/ 1395760 h 3068753"/>
              <a:gd name="connsiteX2868" fmla="*/ 7711153 w 12191998"/>
              <a:gd name="connsiteY2868" fmla="*/ 1375959 h 3068753"/>
              <a:gd name="connsiteX2869" fmla="*/ 7860712 w 12191998"/>
              <a:gd name="connsiteY2869" fmla="*/ 1336885 h 3068753"/>
              <a:gd name="connsiteX2870" fmla="*/ 7939668 w 12191998"/>
              <a:gd name="connsiteY2870" fmla="*/ 1309807 h 3068753"/>
              <a:gd name="connsiteX2871" fmla="*/ 7923680 w 12191998"/>
              <a:gd name="connsiteY2871" fmla="*/ 1308515 h 3068753"/>
              <a:gd name="connsiteX2872" fmla="*/ 7864343 w 12191998"/>
              <a:gd name="connsiteY2872" fmla="*/ 1329847 h 3068753"/>
              <a:gd name="connsiteX2873" fmla="*/ 7714262 w 12191998"/>
              <a:gd name="connsiteY2873" fmla="*/ 1370984 h 3068753"/>
              <a:gd name="connsiteX2874" fmla="*/ 6802228 w 12191998"/>
              <a:gd name="connsiteY2874" fmla="*/ 1302641 h 3068753"/>
              <a:gd name="connsiteX2875" fmla="*/ 6785483 w 12191998"/>
              <a:gd name="connsiteY2875" fmla="*/ 1284293 h 3068753"/>
              <a:gd name="connsiteX2876" fmla="*/ 6771553 w 12191998"/>
              <a:gd name="connsiteY2876" fmla="*/ 1285040 h 3068753"/>
              <a:gd name="connsiteX2877" fmla="*/ 6801819 w 12191998"/>
              <a:gd name="connsiteY2877" fmla="*/ 1296503 h 3068753"/>
              <a:gd name="connsiteX2878" fmla="*/ 7183413 w 12191998"/>
              <a:gd name="connsiteY2878" fmla="*/ 1385882 h 3068753"/>
              <a:gd name="connsiteX2879" fmla="*/ 7244931 w 12191998"/>
              <a:gd name="connsiteY2879" fmla="*/ 1390547 h 3068753"/>
              <a:gd name="connsiteX2880" fmla="*/ 7163439 w 12191998"/>
              <a:gd name="connsiteY2880" fmla="*/ 1381012 h 3068753"/>
              <a:gd name="connsiteX2881" fmla="*/ 6801583 w 12191998"/>
              <a:gd name="connsiteY2881" fmla="*/ 1290591 h 3068753"/>
              <a:gd name="connsiteX2882" fmla="*/ 684231 w 12191998"/>
              <a:gd name="connsiteY2882" fmla="*/ 1284230 h 3068753"/>
              <a:gd name="connsiteX2883" fmla="*/ 670211 w 12191998"/>
              <a:gd name="connsiteY2883" fmla="*/ 1284982 h 3068753"/>
              <a:gd name="connsiteX2884" fmla="*/ 693527 w 12191998"/>
              <a:gd name="connsiteY2884" fmla="*/ 1293812 h 3068753"/>
              <a:gd name="connsiteX2885" fmla="*/ 1052027 w 12191998"/>
              <a:gd name="connsiteY2885" fmla="*/ 1380017 h 3068753"/>
              <a:gd name="connsiteX2886" fmla="*/ 1119648 w 12191998"/>
              <a:gd name="connsiteY2886" fmla="*/ 1386309 h 3068753"/>
              <a:gd name="connsiteX2887" fmla="*/ 1124052 w 12191998"/>
              <a:gd name="connsiteY2887" fmla="*/ 1386975 h 3068753"/>
              <a:gd name="connsiteX2888" fmla="*/ 1134171 w 12191998"/>
              <a:gd name="connsiteY2888" fmla="*/ 1387660 h 3068753"/>
              <a:gd name="connsiteX2889" fmla="*/ 1223577 w 12191998"/>
              <a:gd name="connsiteY2889" fmla="*/ 1395978 h 3068753"/>
              <a:gd name="connsiteX2890" fmla="*/ 1251645 w 12191998"/>
              <a:gd name="connsiteY2890" fmla="*/ 1395610 h 3068753"/>
              <a:gd name="connsiteX2891" fmla="*/ 1260947 w 12191998"/>
              <a:gd name="connsiteY2891" fmla="*/ 1396239 h 3068753"/>
              <a:gd name="connsiteX2892" fmla="*/ 1292975 w 12191998"/>
              <a:gd name="connsiteY2892" fmla="*/ 1395067 h 3068753"/>
              <a:gd name="connsiteX2893" fmla="*/ 1389831 w 12191998"/>
              <a:gd name="connsiteY2893" fmla="*/ 1393796 h 3068753"/>
              <a:gd name="connsiteX2894" fmla="*/ 1422053 w 12191998"/>
              <a:gd name="connsiteY2894" fmla="*/ 1390343 h 3068753"/>
              <a:gd name="connsiteX2895" fmla="*/ 1292975 w 12191998"/>
              <a:gd name="connsiteY2895" fmla="*/ 1395067 h 3068753"/>
              <a:gd name="connsiteX2896" fmla="*/ 1251645 w 12191998"/>
              <a:gd name="connsiteY2896" fmla="*/ 1395610 h 3068753"/>
              <a:gd name="connsiteX2897" fmla="*/ 1134171 w 12191998"/>
              <a:gd name="connsiteY2897" fmla="*/ 1387660 h 3068753"/>
              <a:gd name="connsiteX2898" fmla="*/ 1119648 w 12191998"/>
              <a:gd name="connsiteY2898" fmla="*/ 1386309 h 3068753"/>
              <a:gd name="connsiteX2899" fmla="*/ 983464 w 12191998"/>
              <a:gd name="connsiteY2899" fmla="*/ 1365701 h 3068753"/>
              <a:gd name="connsiteX2900" fmla="*/ 692352 w 12191998"/>
              <a:gd name="connsiteY2900" fmla="*/ 1287407 h 3068753"/>
              <a:gd name="connsiteX2901" fmla="*/ 700931 w 12191998"/>
              <a:gd name="connsiteY2901" fmla="*/ 1283334 h 3068753"/>
              <a:gd name="connsiteX2902" fmla="*/ 697552 w 12191998"/>
              <a:gd name="connsiteY2902" fmla="*/ 1283515 h 3068753"/>
              <a:gd name="connsiteX2903" fmla="*/ 714336 w 12191998"/>
              <a:gd name="connsiteY2903" fmla="*/ 1289943 h 3068753"/>
              <a:gd name="connsiteX2904" fmla="*/ 915566 w 12191998"/>
              <a:gd name="connsiteY2904" fmla="*/ 1346416 h 3068753"/>
              <a:gd name="connsiteX2905" fmla="*/ 713209 w 12191998"/>
              <a:gd name="connsiteY2905" fmla="*/ 1288166 h 3068753"/>
              <a:gd name="connsiteX2906" fmla="*/ 6806727 w 12191998"/>
              <a:gd name="connsiteY2906" fmla="*/ 1283268 h 3068753"/>
              <a:gd name="connsiteX2907" fmla="*/ 6803914 w 12191998"/>
              <a:gd name="connsiteY2907" fmla="*/ 1283303 h 3068753"/>
              <a:gd name="connsiteX2908" fmla="*/ 6803002 w 12191998"/>
              <a:gd name="connsiteY2908" fmla="*/ 1283352 h 3068753"/>
              <a:gd name="connsiteX2909" fmla="*/ 6823511 w 12191998"/>
              <a:gd name="connsiteY2909" fmla="*/ 1291208 h 3068753"/>
              <a:gd name="connsiteX2910" fmla="*/ 7024628 w 12191998"/>
              <a:gd name="connsiteY2910" fmla="*/ 1347676 h 3068753"/>
              <a:gd name="connsiteX2911" fmla="*/ 6822341 w 12191998"/>
              <a:gd name="connsiteY2911" fmla="*/ 1289414 h 3068753"/>
              <a:gd name="connsiteX2912" fmla="*/ 7169160 w 12191998"/>
              <a:gd name="connsiteY2912" fmla="*/ 1278670 h 3068753"/>
              <a:gd name="connsiteX2913" fmla="*/ 6858218 w 12191998"/>
              <a:gd name="connsiteY2913" fmla="*/ 1282614 h 3068753"/>
              <a:gd name="connsiteX2914" fmla="*/ 6889214 w 12191998"/>
              <a:gd name="connsiteY2914" fmla="*/ 1294301 h 3068753"/>
              <a:gd name="connsiteX2915" fmla="*/ 7712162 w 12191998"/>
              <a:gd name="connsiteY2915" fmla="*/ 1343847 h 3068753"/>
              <a:gd name="connsiteX2916" fmla="*/ 7841544 w 12191998"/>
              <a:gd name="connsiteY2916" fmla="*/ 1303937 h 3068753"/>
              <a:gd name="connsiteX2917" fmla="*/ 7540735 w 12191998"/>
              <a:gd name="connsiteY2917" fmla="*/ 1287444 h 3068753"/>
              <a:gd name="connsiteX2918" fmla="*/ 7169160 w 12191998"/>
              <a:gd name="connsiteY2918" fmla="*/ 1278670 h 3068753"/>
              <a:gd name="connsiteX2919" fmla="*/ 1066752 w 12191998"/>
              <a:gd name="connsiteY2919" fmla="*/ 1278670 h 3068753"/>
              <a:gd name="connsiteX2920" fmla="*/ 757419 w 12191998"/>
              <a:gd name="connsiteY2920" fmla="*/ 1282594 h 3068753"/>
              <a:gd name="connsiteX2921" fmla="*/ 780018 w 12191998"/>
              <a:gd name="connsiteY2921" fmla="*/ 1291116 h 3068753"/>
              <a:gd name="connsiteX2922" fmla="*/ 1603016 w 12191998"/>
              <a:gd name="connsiteY2922" fmla="*/ 1340712 h 3068753"/>
              <a:gd name="connsiteX2923" fmla="*/ 1724711 w 12191998"/>
              <a:gd name="connsiteY2923" fmla="*/ 1303151 h 3068753"/>
              <a:gd name="connsiteX2924" fmla="*/ 1438289 w 12191998"/>
              <a:gd name="connsiteY2924" fmla="*/ 1287444 h 3068753"/>
              <a:gd name="connsiteX2925" fmla="*/ 1066752 w 12191998"/>
              <a:gd name="connsiteY2925" fmla="*/ 1278670 h 3068753"/>
              <a:gd name="connsiteX2926" fmla="*/ 8983570 w 12191998"/>
              <a:gd name="connsiteY2926" fmla="*/ 1277260 h 3068753"/>
              <a:gd name="connsiteX2927" fmla="*/ 8888048 w 12191998"/>
              <a:gd name="connsiteY2927" fmla="*/ 1296009 h 3068753"/>
              <a:gd name="connsiteX2928" fmla="*/ 8835708 w 12191998"/>
              <a:gd name="connsiteY2928" fmla="*/ 1306213 h 3068753"/>
              <a:gd name="connsiteX2929" fmla="*/ 9060373 w 12191998"/>
              <a:gd name="connsiteY2929" fmla="*/ 1350234 h 3068753"/>
              <a:gd name="connsiteX2930" fmla="*/ 9208971 w 12191998"/>
              <a:gd name="connsiteY2930" fmla="*/ 1333488 h 3068753"/>
              <a:gd name="connsiteX2931" fmla="*/ 9132750 w 12191998"/>
              <a:gd name="connsiteY2931" fmla="*/ 1316320 h 3068753"/>
              <a:gd name="connsiteX2932" fmla="*/ 8658636 w 12191998"/>
              <a:gd name="connsiteY2932" fmla="*/ 1277260 h 3068753"/>
              <a:gd name="connsiteX2933" fmla="*/ 8597067 w 12191998"/>
              <a:gd name="connsiteY2933" fmla="*/ 1293546 h 3068753"/>
              <a:gd name="connsiteX2934" fmla="*/ 8394962 w 12191998"/>
              <a:gd name="connsiteY2934" fmla="*/ 1342491 h 3068753"/>
              <a:gd name="connsiteX2935" fmla="*/ 8540297 w 12191998"/>
              <a:gd name="connsiteY2935" fmla="*/ 1357223 h 3068753"/>
              <a:gd name="connsiteX2936" fmla="*/ 8804652 w 12191998"/>
              <a:gd name="connsiteY2936" fmla="*/ 1306179 h 3068753"/>
              <a:gd name="connsiteX2937" fmla="*/ 8782847 w 12191998"/>
              <a:gd name="connsiteY2937" fmla="*/ 1301910 h 3068753"/>
              <a:gd name="connsiteX2938" fmla="*/ 4221372 w 12191998"/>
              <a:gd name="connsiteY2938" fmla="*/ 1276285 h 3068753"/>
              <a:gd name="connsiteX2939" fmla="*/ 3856082 w 12191998"/>
              <a:gd name="connsiteY2939" fmla="*/ 1280766 h 3068753"/>
              <a:gd name="connsiteX2940" fmla="*/ 3721088 w 12191998"/>
              <a:gd name="connsiteY2940" fmla="*/ 1287927 h 3068753"/>
              <a:gd name="connsiteX2941" fmla="*/ 3834561 w 12191998"/>
              <a:gd name="connsiteY2941" fmla="*/ 1323981 h 3068753"/>
              <a:gd name="connsiteX2942" fmla="*/ 4558016 w 12191998"/>
              <a:gd name="connsiteY2942" fmla="*/ 1343926 h 3068753"/>
              <a:gd name="connsiteX2943" fmla="*/ 4722152 w 12191998"/>
              <a:gd name="connsiteY2943" fmla="*/ 1292266 h 3068753"/>
              <a:gd name="connsiteX2944" fmla="*/ 4592877 w 12191998"/>
              <a:gd name="connsiteY2944" fmla="*/ 1285156 h 3068753"/>
              <a:gd name="connsiteX2945" fmla="*/ 4221372 w 12191998"/>
              <a:gd name="connsiteY2945" fmla="*/ 1276285 h 3068753"/>
              <a:gd name="connsiteX2946" fmla="*/ 2544389 w 12191998"/>
              <a:gd name="connsiteY2946" fmla="*/ 1274877 h 3068753"/>
              <a:gd name="connsiteX2947" fmla="*/ 2488820 w 12191998"/>
              <a:gd name="connsiteY2947" fmla="*/ 1289574 h 3068753"/>
              <a:gd name="connsiteX2948" fmla="*/ 2276841 w 12191998"/>
              <a:gd name="connsiteY2948" fmla="*/ 1340917 h 3068753"/>
              <a:gd name="connsiteX2949" fmla="*/ 2420513 w 12191998"/>
              <a:gd name="connsiteY2949" fmla="*/ 1355482 h 3068753"/>
              <a:gd name="connsiteX2950" fmla="*/ 2689310 w 12191998"/>
              <a:gd name="connsiteY2950" fmla="*/ 1303587 h 3068753"/>
              <a:gd name="connsiteX2951" fmla="*/ 2680757 w 12191998"/>
              <a:gd name="connsiteY2951" fmla="*/ 1301910 h 3068753"/>
              <a:gd name="connsiteX2952" fmla="*/ 10298936 w 12191998"/>
              <a:gd name="connsiteY2952" fmla="*/ 1274000 h 3068753"/>
              <a:gd name="connsiteX2953" fmla="*/ 9942154 w 12191998"/>
              <a:gd name="connsiteY2953" fmla="*/ 1279321 h 3068753"/>
              <a:gd name="connsiteX2954" fmla="*/ 9815347 w 12191998"/>
              <a:gd name="connsiteY2954" fmla="*/ 1286346 h 3068753"/>
              <a:gd name="connsiteX2955" fmla="*/ 9886082 w 12191998"/>
              <a:gd name="connsiteY2955" fmla="*/ 1309806 h 3068753"/>
              <a:gd name="connsiteX2956" fmla="*/ 10659547 w 12191998"/>
              <a:gd name="connsiteY2956" fmla="*/ 1343926 h 3068753"/>
              <a:gd name="connsiteX2957" fmla="*/ 10772862 w 12191998"/>
              <a:gd name="connsiteY2957" fmla="*/ 1310386 h 3068753"/>
              <a:gd name="connsiteX2958" fmla="*/ 10827344 w 12191998"/>
              <a:gd name="connsiteY2958" fmla="*/ 1290263 h 3068753"/>
              <a:gd name="connsiteX2959" fmla="*/ 10661568 w 12191998"/>
              <a:gd name="connsiteY2959" fmla="*/ 1281630 h 3068753"/>
              <a:gd name="connsiteX2960" fmla="*/ 10298936 w 12191998"/>
              <a:gd name="connsiteY2960" fmla="*/ 1274000 h 3068753"/>
              <a:gd name="connsiteX2961" fmla="*/ 2872286 w 12191998"/>
              <a:gd name="connsiteY2961" fmla="*/ 1273860 h 3068753"/>
              <a:gd name="connsiteX2962" fmla="*/ 2779585 w 12191998"/>
              <a:gd name="connsiteY2962" fmla="*/ 1292045 h 3068753"/>
              <a:gd name="connsiteX2963" fmla="*/ 2720018 w 12191998"/>
              <a:gd name="connsiteY2963" fmla="*/ 1303659 h 3068753"/>
              <a:gd name="connsiteX2964" fmla="*/ 2942793 w 12191998"/>
              <a:gd name="connsiteY2964" fmla="*/ 1347310 h 3068753"/>
              <a:gd name="connsiteX2965" fmla="*/ 3096108 w 12191998"/>
              <a:gd name="connsiteY2965" fmla="*/ 1330028 h 3068753"/>
              <a:gd name="connsiteX2966" fmla="*/ 3030660 w 12191998"/>
              <a:gd name="connsiteY2966" fmla="*/ 1315258 h 3068753"/>
              <a:gd name="connsiteX2967" fmla="*/ 2451974 w 12191998"/>
              <a:gd name="connsiteY2967" fmla="*/ 1256556 h 3068753"/>
              <a:gd name="connsiteX2968" fmla="*/ 2205380 w 12191998"/>
              <a:gd name="connsiteY2968" fmla="*/ 1329953 h 3068753"/>
              <a:gd name="connsiteX2969" fmla="*/ 2193722 w 12191998"/>
              <a:gd name="connsiteY2969" fmla="*/ 1332815 h 3068753"/>
              <a:gd name="connsiteX2970" fmla="*/ 2209463 w 12191998"/>
              <a:gd name="connsiteY2970" fmla="*/ 1334086 h 3068753"/>
              <a:gd name="connsiteX2971" fmla="*/ 2259765 w 12191998"/>
              <a:gd name="connsiteY2971" fmla="*/ 1339185 h 3068753"/>
              <a:gd name="connsiteX2972" fmla="*/ 2487958 w 12191998"/>
              <a:gd name="connsiteY2972" fmla="*/ 1283849 h 3068753"/>
              <a:gd name="connsiteX2973" fmla="*/ 2531513 w 12191998"/>
              <a:gd name="connsiteY2973" fmla="*/ 1272324 h 3068753"/>
              <a:gd name="connsiteX2974" fmla="*/ 8542321 w 12191998"/>
              <a:gd name="connsiteY2974" fmla="*/ 1254177 h 3068753"/>
              <a:gd name="connsiteX2975" fmla="*/ 8305096 w 12191998"/>
              <a:gd name="connsiteY2975" fmla="*/ 1324788 h 3068753"/>
              <a:gd name="connsiteX2976" fmla="*/ 8278309 w 12191998"/>
              <a:gd name="connsiteY2976" fmla="*/ 1331364 h 3068753"/>
              <a:gd name="connsiteX2977" fmla="*/ 8312038 w 12191998"/>
              <a:gd name="connsiteY2977" fmla="*/ 1334086 h 3068753"/>
              <a:gd name="connsiteX2978" fmla="*/ 8377867 w 12191998"/>
              <a:gd name="connsiteY2978" fmla="*/ 1340759 h 3068753"/>
              <a:gd name="connsiteX2979" fmla="*/ 8596232 w 12191998"/>
              <a:gd name="connsiteY2979" fmla="*/ 1287820 h 3068753"/>
              <a:gd name="connsiteX2980" fmla="*/ 8645793 w 12191998"/>
              <a:gd name="connsiteY2980" fmla="*/ 1274712 h 3068753"/>
              <a:gd name="connsiteX2981" fmla="*/ 5958687 w 12191998"/>
              <a:gd name="connsiteY2981" fmla="*/ 1254050 h 3068753"/>
              <a:gd name="connsiteX2982" fmla="*/ 5798089 w 12191998"/>
              <a:gd name="connsiteY2982" fmla="*/ 1285517 h 3068753"/>
              <a:gd name="connsiteX2983" fmla="*/ 5836571 w 12191998"/>
              <a:gd name="connsiteY2983" fmla="*/ 1293151 h 3068753"/>
              <a:gd name="connsiteX2984" fmla="*/ 6053856 w 12191998"/>
              <a:gd name="connsiteY2984" fmla="*/ 1335765 h 3068753"/>
              <a:gd name="connsiteX2985" fmla="*/ 6082548 w 12191998"/>
              <a:gd name="connsiteY2985" fmla="*/ 1332550 h 3068753"/>
              <a:gd name="connsiteX2986" fmla="*/ 6213236 w 12191998"/>
              <a:gd name="connsiteY2986" fmla="*/ 1319636 h 3068753"/>
              <a:gd name="connsiteX2987" fmla="*/ 6184699 w 12191998"/>
              <a:gd name="connsiteY2987" fmla="*/ 1313181 h 3068753"/>
              <a:gd name="connsiteX2988" fmla="*/ 9102894 w 12191998"/>
              <a:gd name="connsiteY2988" fmla="*/ 1253839 h 3068753"/>
              <a:gd name="connsiteX2989" fmla="*/ 8997314 w 12191998"/>
              <a:gd name="connsiteY2989" fmla="*/ 1274562 h 3068753"/>
              <a:gd name="connsiteX2990" fmla="*/ 9135011 w 12191998"/>
              <a:gd name="connsiteY2990" fmla="*/ 1310556 h 3068753"/>
              <a:gd name="connsiteX2991" fmla="*/ 9224845 w 12191998"/>
              <a:gd name="connsiteY2991" fmla="*/ 1331699 h 3068753"/>
              <a:gd name="connsiteX2992" fmla="*/ 9237022 w 12191998"/>
              <a:gd name="connsiteY2992" fmla="*/ 1330327 h 3068753"/>
              <a:gd name="connsiteX2993" fmla="*/ 9237674 w 12191998"/>
              <a:gd name="connsiteY2993" fmla="*/ 1334718 h 3068753"/>
              <a:gd name="connsiteX2994" fmla="*/ 9347070 w 12191998"/>
              <a:gd name="connsiteY2994" fmla="*/ 1360465 h 3068753"/>
              <a:gd name="connsiteX2995" fmla="*/ 9552313 w 12191998"/>
              <a:gd name="connsiteY2995" fmla="*/ 1401452 h 3068753"/>
              <a:gd name="connsiteX2996" fmla="*/ 9717751 w 12191998"/>
              <a:gd name="connsiteY2996" fmla="*/ 1428156 h 3068753"/>
              <a:gd name="connsiteX2997" fmla="*/ 9824348 w 12191998"/>
              <a:gd name="connsiteY2997" fmla="*/ 1425988 h 3068753"/>
              <a:gd name="connsiteX2998" fmla="*/ 9751159 w 12191998"/>
              <a:gd name="connsiteY2998" fmla="*/ 1415145 h 3068753"/>
              <a:gd name="connsiteX2999" fmla="*/ 9450020 w 12191998"/>
              <a:gd name="connsiteY2999" fmla="*/ 1351814 h 3068753"/>
              <a:gd name="connsiteX3000" fmla="*/ 9346774 w 12191998"/>
              <a:gd name="connsiteY3000" fmla="*/ 1323082 h 3068753"/>
              <a:gd name="connsiteX3001" fmla="*/ 9237873 w 12191998"/>
              <a:gd name="connsiteY3001" fmla="*/ 1333957 h 3068753"/>
              <a:gd name="connsiteX3002" fmla="*/ 9236909 w 12191998"/>
              <a:gd name="connsiteY3002" fmla="*/ 1328240 h 3068753"/>
              <a:gd name="connsiteX3003" fmla="*/ 9331404 w 12191998"/>
              <a:gd name="connsiteY3003" fmla="*/ 1318805 h 3068753"/>
              <a:gd name="connsiteX3004" fmla="*/ 9133880 w 12191998"/>
              <a:gd name="connsiteY3004" fmla="*/ 1263838 h 3068753"/>
              <a:gd name="connsiteX3005" fmla="*/ 11705837 w 12191998"/>
              <a:gd name="connsiteY3005" fmla="*/ 1253420 h 3068753"/>
              <a:gd name="connsiteX3006" fmla="*/ 11424389 w 12191998"/>
              <a:gd name="connsiteY3006" fmla="*/ 1326062 h 3068753"/>
              <a:gd name="connsiteX3007" fmla="*/ 11583202 w 12191998"/>
              <a:gd name="connsiteY3007" fmla="*/ 1341743 h 3068753"/>
              <a:gd name="connsiteX3008" fmla="*/ 11835311 w 12191998"/>
              <a:gd name="connsiteY3008" fmla="*/ 1292506 h 3068753"/>
              <a:gd name="connsiteX3009" fmla="*/ 11869264 w 12191998"/>
              <a:gd name="connsiteY3009" fmla="*/ 1285839 h 3068753"/>
              <a:gd name="connsiteX3010" fmla="*/ 5602381 w 12191998"/>
              <a:gd name="connsiteY3010" fmla="*/ 1252752 h 3068753"/>
              <a:gd name="connsiteX3011" fmla="*/ 5315983 w 12191998"/>
              <a:gd name="connsiteY3011" fmla="*/ 1327089 h 3068753"/>
              <a:gd name="connsiteX3012" fmla="*/ 5364205 w 12191998"/>
              <a:gd name="connsiteY3012" fmla="*/ 1330981 h 3068753"/>
              <a:gd name="connsiteX3013" fmla="*/ 5477050 w 12191998"/>
              <a:gd name="connsiteY3013" fmla="*/ 1342424 h 3068753"/>
              <a:gd name="connsiteX3014" fmla="*/ 5732647 w 12191998"/>
              <a:gd name="connsiteY3014" fmla="*/ 1292506 h 3068753"/>
              <a:gd name="connsiteX3015" fmla="*/ 5767904 w 12191998"/>
              <a:gd name="connsiteY3015" fmla="*/ 1285583 h 3068753"/>
              <a:gd name="connsiteX3016" fmla="*/ 2990445 w 12191998"/>
              <a:gd name="connsiteY3016" fmla="*/ 1250679 h 3068753"/>
              <a:gd name="connsiteX3017" fmla="*/ 2885657 w 12191998"/>
              <a:gd name="connsiteY3017" fmla="*/ 1271236 h 3068753"/>
              <a:gd name="connsiteX3018" fmla="*/ 3032354 w 12191998"/>
              <a:gd name="connsiteY3018" fmla="*/ 1309646 h 3068753"/>
              <a:gd name="connsiteX3019" fmla="*/ 3111612 w 12191998"/>
              <a:gd name="connsiteY3019" fmla="*/ 1328281 h 3068753"/>
              <a:gd name="connsiteX3020" fmla="*/ 3128575 w 12191998"/>
              <a:gd name="connsiteY3020" fmla="*/ 1326369 h 3068753"/>
              <a:gd name="connsiteX3021" fmla="*/ 3129596 w 12191998"/>
              <a:gd name="connsiteY3021" fmla="*/ 1332087 h 3068753"/>
              <a:gd name="connsiteX3022" fmla="*/ 3128375 w 12191998"/>
              <a:gd name="connsiteY3022" fmla="*/ 1332222 h 3068753"/>
              <a:gd name="connsiteX3023" fmla="*/ 3135009 w 12191998"/>
              <a:gd name="connsiteY3023" fmla="*/ 1333782 h 3068753"/>
              <a:gd name="connsiteX3024" fmla="*/ 3134358 w 12191998"/>
              <a:gd name="connsiteY3024" fmla="*/ 1329392 h 3068753"/>
              <a:gd name="connsiteX3025" fmla="*/ 3232117 w 12191998"/>
              <a:gd name="connsiteY3025" fmla="*/ 1319742 h 3068753"/>
              <a:gd name="connsiteX3026" fmla="*/ 3031225 w 12191998"/>
              <a:gd name="connsiteY3026" fmla="*/ 1263838 h 3068753"/>
              <a:gd name="connsiteX3027" fmla="*/ 2356865 w 12191998"/>
              <a:gd name="connsiteY3027" fmla="*/ 1238232 h 3068753"/>
              <a:gd name="connsiteX3028" fmla="*/ 2195482 w 12191998"/>
              <a:gd name="connsiteY3028" fmla="*/ 1294794 h 3068753"/>
              <a:gd name="connsiteX3029" fmla="*/ 2092011 w 12191998"/>
              <a:gd name="connsiteY3029" fmla="*/ 1324605 h 3068753"/>
              <a:gd name="connsiteX3030" fmla="*/ 2175156 w 12191998"/>
              <a:gd name="connsiteY3030" fmla="*/ 1331317 h 3068753"/>
              <a:gd name="connsiteX3031" fmla="*/ 2203995 w 12191998"/>
              <a:gd name="connsiteY3031" fmla="*/ 1324229 h 3068753"/>
              <a:gd name="connsiteX3032" fmla="*/ 2439424 w 12191998"/>
              <a:gd name="connsiteY3032" fmla="*/ 1254069 h 3068753"/>
              <a:gd name="connsiteX3033" fmla="*/ 2390217 w 12191998"/>
              <a:gd name="connsiteY3033" fmla="*/ 1244314 h 3068753"/>
              <a:gd name="connsiteX3034" fmla="*/ 8451516 w 12191998"/>
              <a:gd name="connsiteY3034" fmla="*/ 1236817 h 3068753"/>
              <a:gd name="connsiteX3035" fmla="*/ 8304747 w 12191998"/>
              <a:gd name="connsiteY3035" fmla="*/ 1288263 h 3068753"/>
              <a:gd name="connsiteX3036" fmla="*/ 8182099 w 12191998"/>
              <a:gd name="connsiteY3036" fmla="*/ 1323599 h 3068753"/>
              <a:gd name="connsiteX3037" fmla="*/ 8259668 w 12191998"/>
              <a:gd name="connsiteY3037" fmla="*/ 1329859 h 3068753"/>
              <a:gd name="connsiteX3038" fmla="*/ 8303542 w 12191998"/>
              <a:gd name="connsiteY3038" fmla="*/ 1319076 h 3068753"/>
              <a:gd name="connsiteX3039" fmla="*/ 8529723 w 12191998"/>
              <a:gd name="connsiteY3039" fmla="*/ 1251677 h 3068753"/>
              <a:gd name="connsiteX3040" fmla="*/ 8492633 w 12191998"/>
              <a:gd name="connsiteY3040" fmla="*/ 1244316 h 3068753"/>
              <a:gd name="connsiteX3041" fmla="*/ 9191700 w 12191998"/>
              <a:gd name="connsiteY3041" fmla="*/ 1236408 h 3068753"/>
              <a:gd name="connsiteX3042" fmla="*/ 9114683 w 12191998"/>
              <a:gd name="connsiteY3042" fmla="*/ 1251525 h 3068753"/>
              <a:gd name="connsiteX3043" fmla="*/ 9135011 w 12191998"/>
              <a:gd name="connsiteY3043" fmla="*/ 1258074 h 3068753"/>
              <a:gd name="connsiteX3044" fmla="*/ 9347168 w 12191998"/>
              <a:gd name="connsiteY3044" fmla="*/ 1317231 h 3068753"/>
              <a:gd name="connsiteX3045" fmla="*/ 9417318 w 12191998"/>
              <a:gd name="connsiteY3045" fmla="*/ 1310227 h 3068753"/>
              <a:gd name="connsiteX3046" fmla="*/ 8820276 w 12191998"/>
              <a:gd name="connsiteY3046" fmla="*/ 1234505 h 3068753"/>
              <a:gd name="connsiteX3047" fmla="*/ 8671691 w 12191998"/>
              <a:gd name="connsiteY3047" fmla="*/ 1273807 h 3068753"/>
              <a:gd name="connsiteX3048" fmla="*/ 8785108 w 12191998"/>
              <a:gd name="connsiteY3048" fmla="*/ 1296298 h 3068753"/>
              <a:gd name="connsiteX3049" fmla="*/ 8820206 w 12191998"/>
              <a:gd name="connsiteY3049" fmla="*/ 1303175 h 3068753"/>
              <a:gd name="connsiteX3050" fmla="*/ 8886918 w 12191998"/>
              <a:gd name="connsiteY3050" fmla="*/ 1290294 h 3068753"/>
              <a:gd name="connsiteX3051" fmla="*/ 8970639 w 12191998"/>
              <a:gd name="connsiteY3051" fmla="*/ 1273874 h 3068753"/>
              <a:gd name="connsiteX3052" fmla="*/ 3079681 w 12191998"/>
              <a:gd name="connsiteY3052" fmla="*/ 1233173 h 3068753"/>
              <a:gd name="connsiteX3053" fmla="*/ 3002257 w 12191998"/>
              <a:gd name="connsiteY3053" fmla="*/ 1248362 h 3068753"/>
              <a:gd name="connsiteX3054" fmla="*/ 3032354 w 12191998"/>
              <a:gd name="connsiteY3054" fmla="*/ 1258074 h 3068753"/>
              <a:gd name="connsiteX3055" fmla="*/ 3247923 w 12191998"/>
              <a:gd name="connsiteY3055" fmla="*/ 1318182 h 3068753"/>
              <a:gd name="connsiteX3056" fmla="*/ 3318123 w 12191998"/>
              <a:gd name="connsiteY3056" fmla="*/ 1311252 h 3068753"/>
              <a:gd name="connsiteX3057" fmla="*/ 2709307 w 12191998"/>
              <a:gd name="connsiteY3057" fmla="*/ 1231258 h 3068753"/>
              <a:gd name="connsiteX3058" fmla="*/ 2557336 w 12191998"/>
              <a:gd name="connsiteY3058" fmla="*/ 1271452 h 3068753"/>
              <a:gd name="connsiteX3059" fmla="*/ 2682454 w 12191998"/>
              <a:gd name="connsiteY3059" fmla="*/ 1296298 h 3068753"/>
              <a:gd name="connsiteX3060" fmla="*/ 2704595 w 12191998"/>
              <a:gd name="connsiteY3060" fmla="*/ 1300637 h 3068753"/>
              <a:gd name="connsiteX3061" fmla="*/ 2778710 w 12191998"/>
              <a:gd name="connsiteY3061" fmla="*/ 1286328 h 3068753"/>
              <a:gd name="connsiteX3062" fmla="*/ 2859400 w 12191998"/>
              <a:gd name="connsiteY3062" fmla="*/ 1270491 h 3068753"/>
              <a:gd name="connsiteX3063" fmla="*/ 6086959 w 12191998"/>
              <a:gd name="connsiteY3063" fmla="*/ 1229001 h 3068753"/>
              <a:gd name="connsiteX3064" fmla="*/ 6083678 w 12191998"/>
              <a:gd name="connsiteY3064" fmla="*/ 1229559 h 3068753"/>
              <a:gd name="connsiteX3065" fmla="*/ 5972244 w 12191998"/>
              <a:gd name="connsiteY3065" fmla="*/ 1251393 h 3068753"/>
              <a:gd name="connsiteX3066" fmla="*/ 6186676 w 12191998"/>
              <a:gd name="connsiteY3066" fmla="*/ 1307466 h 3068753"/>
              <a:gd name="connsiteX3067" fmla="*/ 6230959 w 12191998"/>
              <a:gd name="connsiteY3067" fmla="*/ 1317885 h 3068753"/>
              <a:gd name="connsiteX3068" fmla="*/ 6344287 w 12191998"/>
              <a:gd name="connsiteY3068" fmla="*/ 1306686 h 3068753"/>
              <a:gd name="connsiteX3069" fmla="*/ 6186586 w 12191998"/>
              <a:gd name="connsiteY3069" fmla="*/ 1261128 h 3068753"/>
              <a:gd name="connsiteX3070" fmla="*/ 11576247 w 12191998"/>
              <a:gd name="connsiteY3070" fmla="*/ 1228853 h 3068753"/>
              <a:gd name="connsiteX3071" fmla="*/ 11399284 w 12191998"/>
              <a:gd name="connsiteY3071" fmla="*/ 1285294 h 3068753"/>
              <a:gd name="connsiteX3072" fmla="*/ 11292030 w 12191998"/>
              <a:gd name="connsiteY3072" fmla="*/ 1315496 h 3068753"/>
              <a:gd name="connsiteX3073" fmla="*/ 11409451 w 12191998"/>
              <a:gd name="connsiteY3073" fmla="*/ 1324650 h 3068753"/>
              <a:gd name="connsiteX3074" fmla="*/ 11693144 w 12191998"/>
              <a:gd name="connsiteY3074" fmla="*/ 1250902 h 3068753"/>
              <a:gd name="connsiteX3075" fmla="*/ 11647858 w 12191998"/>
              <a:gd name="connsiteY3075" fmla="*/ 1241918 h 3068753"/>
              <a:gd name="connsiteX3076" fmla="*/ 5474616 w 12191998"/>
              <a:gd name="connsiteY3076" fmla="*/ 1228524 h 3068753"/>
              <a:gd name="connsiteX3077" fmla="*/ 5296621 w 12191998"/>
              <a:gd name="connsiteY3077" fmla="*/ 1285294 h 3068753"/>
              <a:gd name="connsiteX3078" fmla="*/ 5185575 w 12191998"/>
              <a:gd name="connsiteY3078" fmla="*/ 1316563 h 3068753"/>
              <a:gd name="connsiteX3079" fmla="*/ 5299250 w 12191998"/>
              <a:gd name="connsiteY3079" fmla="*/ 1325738 h 3068753"/>
              <a:gd name="connsiteX3080" fmla="*/ 5589637 w 12191998"/>
              <a:gd name="connsiteY3080" fmla="*/ 1250224 h 3068753"/>
              <a:gd name="connsiteX3081" fmla="*/ 5544405 w 12191998"/>
              <a:gd name="connsiteY3081" fmla="*/ 1241253 h 3068753"/>
              <a:gd name="connsiteX3082" fmla="*/ 2279105 w 12191998"/>
              <a:gd name="connsiteY3082" fmla="*/ 1224054 h 3068753"/>
              <a:gd name="connsiteX3083" fmla="*/ 2190262 w 12191998"/>
              <a:gd name="connsiteY3083" fmla="*/ 1259399 h 3068753"/>
              <a:gd name="connsiteX3084" fmla="*/ 2010039 w 12191998"/>
              <a:gd name="connsiteY3084" fmla="*/ 1317988 h 3068753"/>
              <a:gd name="connsiteX3085" fmla="*/ 2076915 w 12191998"/>
              <a:gd name="connsiteY3085" fmla="*/ 1323386 h 3068753"/>
              <a:gd name="connsiteX3086" fmla="*/ 2194717 w 12191998"/>
              <a:gd name="connsiteY3086" fmla="*/ 1289548 h 3068753"/>
              <a:gd name="connsiteX3087" fmla="*/ 2346803 w 12191998"/>
              <a:gd name="connsiteY3087" fmla="*/ 1236398 h 3068753"/>
              <a:gd name="connsiteX3088" fmla="*/ 8379477 w 12191998"/>
              <a:gd name="connsiteY3088" fmla="*/ 1223678 h 3068753"/>
              <a:gd name="connsiteX3089" fmla="*/ 8298561 w 12191998"/>
              <a:gd name="connsiteY3089" fmla="*/ 1255866 h 3068753"/>
              <a:gd name="connsiteX3090" fmla="*/ 8108458 w 12191998"/>
              <a:gd name="connsiteY3090" fmla="*/ 1317655 h 3068753"/>
              <a:gd name="connsiteX3091" fmla="*/ 8164275 w 12191998"/>
              <a:gd name="connsiteY3091" fmla="*/ 1322160 h 3068753"/>
              <a:gd name="connsiteX3092" fmla="*/ 8303899 w 12191998"/>
              <a:gd name="connsiteY3092" fmla="*/ 1282047 h 3068753"/>
              <a:gd name="connsiteX3093" fmla="*/ 8439551 w 12191998"/>
              <a:gd name="connsiteY3093" fmla="*/ 1234635 h 3068753"/>
              <a:gd name="connsiteX3094" fmla="*/ 9237036 w 12191998"/>
              <a:gd name="connsiteY3094" fmla="*/ 1221728 h 3068753"/>
              <a:gd name="connsiteX3095" fmla="*/ 9237870 w 12191998"/>
              <a:gd name="connsiteY3095" fmla="*/ 1227346 h 3068753"/>
              <a:gd name="connsiteX3096" fmla="*/ 9202674 w 12191998"/>
              <a:gd name="connsiteY3096" fmla="*/ 1234255 h 3068753"/>
              <a:gd name="connsiteX3097" fmla="*/ 9347442 w 12191998"/>
              <a:gd name="connsiteY3097" fmla="*/ 1283246 h 3068753"/>
              <a:gd name="connsiteX3098" fmla="*/ 9438294 w 12191998"/>
              <a:gd name="connsiteY3098" fmla="*/ 1308132 h 3068753"/>
              <a:gd name="connsiteX3099" fmla="*/ 9490296 w 12191998"/>
              <a:gd name="connsiteY3099" fmla="*/ 1302940 h 3068753"/>
              <a:gd name="connsiteX3100" fmla="*/ 9345234 w 12191998"/>
              <a:gd name="connsiteY3100" fmla="*/ 1254370 h 3068753"/>
              <a:gd name="connsiteX3101" fmla="*/ 9263898 w 12191998"/>
              <a:gd name="connsiteY3101" fmla="*/ 1222984 h 3068753"/>
              <a:gd name="connsiteX3102" fmla="*/ 9238837 w 12191998"/>
              <a:gd name="connsiteY3102" fmla="*/ 1227071 h 3068753"/>
              <a:gd name="connsiteX3103" fmla="*/ 8334555 w 12191998"/>
              <a:gd name="connsiteY3103" fmla="*/ 1215485 h 3068753"/>
              <a:gd name="connsiteX3104" fmla="*/ 8298770 w 12191998"/>
              <a:gd name="connsiteY3104" fmla="*/ 1231242 h 3068753"/>
              <a:gd name="connsiteX3105" fmla="*/ 8153684 w 12191998"/>
              <a:gd name="connsiteY3105" fmla="*/ 1287181 h 3068753"/>
              <a:gd name="connsiteX3106" fmla="*/ 8071836 w 12191998"/>
              <a:gd name="connsiteY3106" fmla="*/ 1314699 h 3068753"/>
              <a:gd name="connsiteX3107" fmla="*/ 8094741 w 12191998"/>
              <a:gd name="connsiteY3107" fmla="*/ 1316548 h 3068753"/>
              <a:gd name="connsiteX3108" fmla="*/ 8295629 w 12191998"/>
              <a:gd name="connsiteY3108" fmla="*/ 1251224 h 3068753"/>
              <a:gd name="connsiteX3109" fmla="*/ 8369517 w 12191998"/>
              <a:gd name="connsiteY3109" fmla="*/ 1221862 h 3068753"/>
              <a:gd name="connsiteX3110" fmla="*/ 9320871 w 12191998"/>
              <a:gd name="connsiteY3110" fmla="*/ 1213693 h 3068753"/>
              <a:gd name="connsiteX3111" fmla="*/ 9274556 w 12191998"/>
              <a:gd name="connsiteY3111" fmla="*/ 1221245 h 3068753"/>
              <a:gd name="connsiteX3112" fmla="*/ 9347820 w 12191998"/>
              <a:gd name="connsiteY3112" fmla="*/ 1249566 h 3068753"/>
              <a:gd name="connsiteX3113" fmla="*/ 9502473 w 12191998"/>
              <a:gd name="connsiteY3113" fmla="*/ 1301450 h 3068753"/>
              <a:gd name="connsiteX3114" fmla="*/ 9503178 w 12191998"/>
              <a:gd name="connsiteY3114" fmla="*/ 1301654 h 3068753"/>
              <a:gd name="connsiteX3115" fmla="*/ 9550543 w 12191998"/>
              <a:gd name="connsiteY3115" fmla="*/ 1296924 h 3068753"/>
              <a:gd name="connsiteX3116" fmla="*/ 9497060 w 12191998"/>
              <a:gd name="connsiteY3116" fmla="*/ 1279939 h 3068753"/>
              <a:gd name="connsiteX3117" fmla="*/ 9342649 w 12191998"/>
              <a:gd name="connsiteY3117" fmla="*/ 1222978 h 3068753"/>
              <a:gd name="connsiteX3118" fmla="*/ 2218431 w 12191998"/>
              <a:gd name="connsiteY3118" fmla="*/ 1212991 h 3068753"/>
              <a:gd name="connsiteX3119" fmla="*/ 2190476 w 12191998"/>
              <a:gd name="connsiteY3119" fmla="*/ 1225301 h 3068753"/>
              <a:gd name="connsiteX3120" fmla="*/ 2045411 w 12191998"/>
              <a:gd name="connsiteY3120" fmla="*/ 1281239 h 3068753"/>
              <a:gd name="connsiteX3121" fmla="*/ 1950443 w 12191998"/>
              <a:gd name="connsiteY3121" fmla="*/ 1313177 h 3068753"/>
              <a:gd name="connsiteX3122" fmla="*/ 1997103 w 12191998"/>
              <a:gd name="connsiteY3122" fmla="*/ 1316944 h 3068753"/>
              <a:gd name="connsiteX3123" fmla="*/ 2188365 w 12191998"/>
              <a:gd name="connsiteY3123" fmla="*/ 1254756 h 3068753"/>
              <a:gd name="connsiteX3124" fmla="*/ 2269864 w 12191998"/>
              <a:gd name="connsiteY3124" fmla="*/ 1222369 h 3068753"/>
              <a:gd name="connsiteX3125" fmla="*/ 3217649 w 12191998"/>
              <a:gd name="connsiteY3125" fmla="*/ 1212969 h 3068753"/>
              <a:gd name="connsiteX3126" fmla="*/ 3169554 w 12191998"/>
              <a:gd name="connsiteY3126" fmla="*/ 1220811 h 3068753"/>
              <a:gd name="connsiteX3127" fmla="*/ 3246296 w 12191998"/>
              <a:gd name="connsiteY3127" fmla="*/ 1250477 h 3068753"/>
              <a:gd name="connsiteX3128" fmla="*/ 3405370 w 12191998"/>
              <a:gd name="connsiteY3128" fmla="*/ 1302640 h 3068753"/>
              <a:gd name="connsiteX3129" fmla="*/ 3450553 w 12191998"/>
              <a:gd name="connsiteY3129" fmla="*/ 1298180 h 3068753"/>
              <a:gd name="connsiteX3130" fmla="*/ 3446338 w 12191998"/>
              <a:gd name="connsiteY3130" fmla="*/ 1296953 h 3068753"/>
              <a:gd name="connsiteX3131" fmla="*/ 3241125 w 12191998"/>
              <a:gd name="connsiteY3131" fmla="*/ 1222979 h 3068753"/>
              <a:gd name="connsiteX3132" fmla="*/ 6184097 w 12191998"/>
              <a:gd name="connsiteY3132" fmla="*/ 1212493 h 3068753"/>
              <a:gd name="connsiteX3133" fmla="*/ 6099095 w 12191998"/>
              <a:gd name="connsiteY3133" fmla="*/ 1226939 h 3068753"/>
              <a:gd name="connsiteX3134" fmla="*/ 6187432 w 12191998"/>
              <a:gd name="connsiteY3134" fmla="*/ 1255433 h 3068753"/>
              <a:gd name="connsiteX3135" fmla="*/ 6359431 w 12191998"/>
              <a:gd name="connsiteY3135" fmla="*/ 1305189 h 3068753"/>
              <a:gd name="connsiteX3136" fmla="*/ 6439703 w 12191998"/>
              <a:gd name="connsiteY3136" fmla="*/ 1297257 h 3068753"/>
              <a:gd name="connsiteX3137" fmla="*/ 6397986 w 12191998"/>
              <a:gd name="connsiteY3137" fmla="*/ 1285232 h 3068753"/>
              <a:gd name="connsiteX3138" fmla="*/ 6185542 w 12191998"/>
              <a:gd name="connsiteY3138" fmla="*/ 1213040 h 3068753"/>
              <a:gd name="connsiteX3139" fmla="*/ 11482167 w 12191998"/>
              <a:gd name="connsiteY3139" fmla="*/ 1211689 h 3068753"/>
              <a:gd name="connsiteX3140" fmla="*/ 11325306 w 12191998"/>
              <a:gd name="connsiteY3140" fmla="*/ 1267993 h 3068753"/>
              <a:gd name="connsiteX3141" fmla="*/ 11196566 w 12191998"/>
              <a:gd name="connsiteY3141" fmla="*/ 1308054 h 3068753"/>
              <a:gd name="connsiteX3142" fmla="*/ 11274850 w 12191998"/>
              <a:gd name="connsiteY3142" fmla="*/ 1314157 h 3068753"/>
              <a:gd name="connsiteX3143" fmla="*/ 11324289 w 12191998"/>
              <a:gd name="connsiteY3143" fmla="*/ 1301051 h 3068753"/>
              <a:gd name="connsiteX3144" fmla="*/ 11566621 w 12191998"/>
              <a:gd name="connsiteY3144" fmla="*/ 1227097 h 3068753"/>
              <a:gd name="connsiteX3145" fmla="*/ 5380125 w 12191998"/>
              <a:gd name="connsiteY3145" fmla="*/ 1211290 h 3068753"/>
              <a:gd name="connsiteX3146" fmla="*/ 5112768 w 12191998"/>
              <a:gd name="connsiteY3146" fmla="*/ 1304110 h 3068753"/>
              <a:gd name="connsiteX3147" fmla="*/ 5095319 w 12191998"/>
              <a:gd name="connsiteY3147" fmla="*/ 1309279 h 3068753"/>
              <a:gd name="connsiteX3148" fmla="*/ 5168517 w 12191998"/>
              <a:gd name="connsiteY3148" fmla="*/ 1315186 h 3068753"/>
              <a:gd name="connsiteX3149" fmla="*/ 5221861 w 12191998"/>
              <a:gd name="connsiteY3149" fmla="*/ 1301051 h 3068753"/>
              <a:gd name="connsiteX3150" fmla="*/ 5465160 w 12191998"/>
              <a:gd name="connsiteY3150" fmla="*/ 1226800 h 3068753"/>
              <a:gd name="connsiteX3151" fmla="*/ 11883441 w 12191998"/>
              <a:gd name="connsiteY3151" fmla="*/ 1207401 h 3068753"/>
              <a:gd name="connsiteX3152" fmla="*/ 11835311 w 12191998"/>
              <a:gd name="connsiteY3152" fmla="*/ 1220003 h 3068753"/>
              <a:gd name="connsiteX3153" fmla="*/ 11718771 w 12191998"/>
              <a:gd name="connsiteY3153" fmla="*/ 1250081 h 3068753"/>
              <a:gd name="connsiteX3154" fmla="*/ 11884217 w 12191998"/>
              <a:gd name="connsiteY3154" fmla="*/ 1282902 h 3068753"/>
              <a:gd name="connsiteX3155" fmla="*/ 12047733 w 12191998"/>
              <a:gd name="connsiteY3155" fmla="*/ 1250792 h 3068753"/>
              <a:gd name="connsiteX3156" fmla="*/ 11937270 w 12191998"/>
              <a:gd name="connsiteY3156" fmla="*/ 1221644 h 3068753"/>
              <a:gd name="connsiteX3157" fmla="*/ 8289111 w 12191998"/>
              <a:gd name="connsiteY3157" fmla="*/ 1207197 h 3068753"/>
              <a:gd name="connsiteX3158" fmla="*/ 8155347 w 12191998"/>
              <a:gd name="connsiteY3158" fmla="*/ 1263374 h 3068753"/>
              <a:gd name="connsiteX3159" fmla="*/ 8025295 w 12191998"/>
              <a:gd name="connsiteY3159" fmla="*/ 1310943 h 3068753"/>
              <a:gd name="connsiteX3160" fmla="*/ 8060650 w 12191998"/>
              <a:gd name="connsiteY3160" fmla="*/ 1313796 h 3068753"/>
              <a:gd name="connsiteX3161" fmla="*/ 8153356 w 12191998"/>
              <a:gd name="connsiteY3161" fmla="*/ 1282665 h 3068753"/>
              <a:gd name="connsiteX3162" fmla="*/ 8298204 w 12191998"/>
              <a:gd name="connsiteY3162" fmla="*/ 1226836 h 3068753"/>
              <a:gd name="connsiteX3163" fmla="*/ 8327042 w 12191998"/>
              <a:gd name="connsiteY3163" fmla="*/ 1214115 h 3068753"/>
              <a:gd name="connsiteX3164" fmla="*/ 5778906 w 12191998"/>
              <a:gd name="connsiteY3164" fmla="*/ 1206849 h 3068753"/>
              <a:gd name="connsiteX3165" fmla="*/ 5732647 w 12191998"/>
              <a:gd name="connsiteY3165" fmla="*/ 1218941 h 3068753"/>
              <a:gd name="connsiteX3166" fmla="*/ 5615606 w 12191998"/>
              <a:gd name="connsiteY3166" fmla="*/ 1249319 h 3068753"/>
              <a:gd name="connsiteX3167" fmla="*/ 5783238 w 12191998"/>
              <a:gd name="connsiteY3167" fmla="*/ 1282571 h 3068753"/>
              <a:gd name="connsiteX3168" fmla="*/ 5945736 w 12191998"/>
              <a:gd name="connsiteY3168" fmla="*/ 1250661 h 3068753"/>
              <a:gd name="connsiteX3169" fmla="*/ 5834877 w 12191998"/>
              <a:gd name="connsiteY3169" fmla="*/ 1221658 h 3068753"/>
              <a:gd name="connsiteX3170" fmla="*/ 2182895 w 12191998"/>
              <a:gd name="connsiteY3170" fmla="*/ 1206511 h 3068753"/>
              <a:gd name="connsiteX3171" fmla="*/ 2055724 w 12191998"/>
              <a:gd name="connsiteY3171" fmla="*/ 1259921 h 3068753"/>
              <a:gd name="connsiteX3172" fmla="*/ 1917430 w 12191998"/>
              <a:gd name="connsiteY3172" fmla="*/ 1310512 h 3068753"/>
              <a:gd name="connsiteX3173" fmla="*/ 1938492 w 12191998"/>
              <a:gd name="connsiteY3173" fmla="*/ 1312212 h 3068753"/>
              <a:gd name="connsiteX3174" fmla="*/ 2044123 w 12191998"/>
              <a:gd name="connsiteY3174" fmla="*/ 1276730 h 3068753"/>
              <a:gd name="connsiteX3175" fmla="*/ 2188944 w 12191998"/>
              <a:gd name="connsiteY3175" fmla="*/ 1220896 h 3068753"/>
              <a:gd name="connsiteX3176" fmla="*/ 2210246 w 12191998"/>
              <a:gd name="connsiteY3176" fmla="*/ 1211498 h 3068753"/>
              <a:gd name="connsiteX3177" fmla="*/ 2612443 w 12191998"/>
              <a:gd name="connsiteY3177" fmla="*/ 1205731 h 3068753"/>
              <a:gd name="connsiteX3178" fmla="*/ 2498203 w 12191998"/>
              <a:gd name="connsiteY3178" fmla="*/ 1242796 h 3068753"/>
              <a:gd name="connsiteX3179" fmla="*/ 2464120 w 12191998"/>
              <a:gd name="connsiteY3179" fmla="*/ 1252941 h 3068753"/>
              <a:gd name="connsiteX3180" fmla="*/ 2544466 w 12191998"/>
              <a:gd name="connsiteY3180" fmla="*/ 1268897 h 3068753"/>
              <a:gd name="connsiteX3181" fmla="*/ 2697940 w 12191998"/>
              <a:gd name="connsiteY3181" fmla="*/ 1228286 h 3068753"/>
              <a:gd name="connsiteX3182" fmla="*/ 2680757 w 12191998"/>
              <a:gd name="connsiteY3182" fmla="*/ 1223795 h 3068753"/>
              <a:gd name="connsiteX3183" fmla="*/ 9371725 w 12191998"/>
              <a:gd name="connsiteY3183" fmla="*/ 1205399 h 3068753"/>
              <a:gd name="connsiteX3184" fmla="*/ 9334090 w 12191998"/>
              <a:gd name="connsiteY3184" fmla="*/ 1211537 h 3068753"/>
              <a:gd name="connsiteX3185" fmla="*/ 9397502 w 12191998"/>
              <a:gd name="connsiteY3185" fmla="*/ 1238097 h 3068753"/>
              <a:gd name="connsiteX3186" fmla="*/ 9563624 w 12191998"/>
              <a:gd name="connsiteY3186" fmla="*/ 1295618 h 3068753"/>
              <a:gd name="connsiteX3187" fmla="*/ 9588232 w 12191998"/>
              <a:gd name="connsiteY3187" fmla="*/ 1293161 h 3068753"/>
              <a:gd name="connsiteX3188" fmla="*/ 9600884 w 12191998"/>
              <a:gd name="connsiteY3188" fmla="*/ 1292460 h 3068753"/>
              <a:gd name="connsiteX3189" fmla="*/ 9585740 w 12191998"/>
              <a:gd name="connsiteY3189" fmla="*/ 1287841 h 3068753"/>
              <a:gd name="connsiteX3190" fmla="*/ 9394451 w 12191998"/>
              <a:gd name="connsiteY3190" fmla="*/ 1215771 h 3068753"/>
              <a:gd name="connsiteX3191" fmla="*/ 3265563 w 12191998"/>
              <a:gd name="connsiteY3191" fmla="*/ 1205157 h 3068753"/>
              <a:gd name="connsiteX3192" fmla="*/ 3230848 w 12191998"/>
              <a:gd name="connsiteY3192" fmla="*/ 1210817 h 3068753"/>
              <a:gd name="connsiteX3193" fmla="*/ 3295977 w 12191998"/>
              <a:gd name="connsiteY3193" fmla="*/ 1238098 h 3068753"/>
              <a:gd name="connsiteX3194" fmla="*/ 3469468 w 12191998"/>
              <a:gd name="connsiteY3194" fmla="*/ 1296313 h 3068753"/>
              <a:gd name="connsiteX3195" fmla="*/ 3493924 w 12191998"/>
              <a:gd name="connsiteY3195" fmla="*/ 1293898 h 3068753"/>
              <a:gd name="connsiteX3196" fmla="*/ 3500715 w 12191998"/>
              <a:gd name="connsiteY3196" fmla="*/ 1293534 h 3068753"/>
              <a:gd name="connsiteX3197" fmla="*/ 3292927 w 12191998"/>
              <a:gd name="connsiteY3197" fmla="*/ 1217651 h 3068753"/>
              <a:gd name="connsiteX3198" fmla="*/ 8702931 w 12191998"/>
              <a:gd name="connsiteY3198" fmla="*/ 1203560 h 3068753"/>
              <a:gd name="connsiteX3199" fmla="*/ 8597898 w 12191998"/>
              <a:gd name="connsiteY3199" fmla="*/ 1237634 h 3068753"/>
              <a:gd name="connsiteX3200" fmla="*/ 8554469 w 12191998"/>
              <a:gd name="connsiteY3200" fmla="*/ 1250561 h 3068753"/>
              <a:gd name="connsiteX3201" fmla="*/ 8658845 w 12191998"/>
              <a:gd name="connsiteY3201" fmla="*/ 1271260 h 3068753"/>
              <a:gd name="connsiteX3202" fmla="*/ 8808988 w 12191998"/>
              <a:gd name="connsiteY3202" fmla="*/ 1231549 h 3068753"/>
              <a:gd name="connsiteX3203" fmla="*/ 8782847 w 12191998"/>
              <a:gd name="connsiteY3203" fmla="*/ 1224705 h 3068753"/>
              <a:gd name="connsiteX3204" fmla="*/ 8942947 w 12191998"/>
              <a:gd name="connsiteY3204" fmla="*/ 1202226 h 3068753"/>
              <a:gd name="connsiteX3205" fmla="*/ 8886918 w 12191998"/>
              <a:gd name="connsiteY3205" fmla="*/ 1216877 h 3068753"/>
              <a:gd name="connsiteX3206" fmla="*/ 8832102 w 12191998"/>
              <a:gd name="connsiteY3206" fmla="*/ 1231377 h 3068753"/>
              <a:gd name="connsiteX3207" fmla="*/ 8984375 w 12191998"/>
              <a:gd name="connsiteY3207" fmla="*/ 1271180 h 3068753"/>
              <a:gd name="connsiteX3208" fmla="*/ 9091516 w 12191998"/>
              <a:gd name="connsiteY3208" fmla="*/ 1250168 h 3068753"/>
              <a:gd name="connsiteX3209" fmla="*/ 154711 w 12191998"/>
              <a:gd name="connsiteY3209" fmla="*/ 1201194 h 3068753"/>
              <a:gd name="connsiteX3210" fmla="*/ 76135 w 12191998"/>
              <a:gd name="connsiteY3210" fmla="*/ 1214026 h 3068753"/>
              <a:gd name="connsiteX3211" fmla="*/ 78248 w 12191998"/>
              <a:gd name="connsiteY3211" fmla="*/ 1214811 h 3068753"/>
              <a:gd name="connsiteX3212" fmla="*/ 290672 w 12191998"/>
              <a:gd name="connsiteY3212" fmla="*/ 1286687 h 3068753"/>
              <a:gd name="connsiteX3213" fmla="*/ 329958 w 12191998"/>
              <a:gd name="connsiteY3213" fmla="*/ 1297973 h 3068753"/>
              <a:gd name="connsiteX3214" fmla="*/ 339562 w 12191998"/>
              <a:gd name="connsiteY3214" fmla="*/ 1297025 h 3068753"/>
              <a:gd name="connsiteX3215" fmla="*/ 411522 w 12191998"/>
              <a:gd name="connsiteY3215" fmla="*/ 1293158 h 3068753"/>
              <a:gd name="connsiteX3216" fmla="*/ 288857 w 12191998"/>
              <a:gd name="connsiteY3216" fmla="*/ 1252991 h 3068753"/>
              <a:gd name="connsiteX3217" fmla="*/ 8247256 w 12191998"/>
              <a:gd name="connsiteY3217" fmla="*/ 1199563 h 3068753"/>
              <a:gd name="connsiteX3218" fmla="*/ 8155799 w 12191998"/>
              <a:gd name="connsiteY3218" fmla="*/ 1240749 h 3068753"/>
              <a:gd name="connsiteX3219" fmla="*/ 8010077 w 12191998"/>
              <a:gd name="connsiteY3219" fmla="*/ 1297892 h 3068753"/>
              <a:gd name="connsiteX3220" fmla="*/ 7980863 w 12191998"/>
              <a:gd name="connsiteY3220" fmla="*/ 1307357 h 3068753"/>
              <a:gd name="connsiteX3221" fmla="*/ 8015664 w 12191998"/>
              <a:gd name="connsiteY3221" fmla="*/ 1310166 h 3068753"/>
              <a:gd name="connsiteX3222" fmla="*/ 8153798 w 12191998"/>
              <a:gd name="connsiteY3222" fmla="*/ 1259607 h 3068753"/>
              <a:gd name="connsiteX3223" fmla="*/ 8281767 w 12191998"/>
              <a:gd name="connsiteY3223" fmla="*/ 1205857 h 3068753"/>
              <a:gd name="connsiteX3224" fmla="*/ 2830989 w 12191998"/>
              <a:gd name="connsiteY3224" fmla="*/ 1199224 h 3068753"/>
              <a:gd name="connsiteX3225" fmla="*/ 2778710 w 12191998"/>
              <a:gd name="connsiteY3225" fmla="*/ 1212901 h 3068753"/>
              <a:gd name="connsiteX3226" fmla="*/ 2721079 w 12191998"/>
              <a:gd name="connsiteY3226" fmla="*/ 1228144 h 3068753"/>
              <a:gd name="connsiteX3227" fmla="*/ 2872783 w 12191998"/>
              <a:gd name="connsiteY3227" fmla="*/ 1267865 h 3068753"/>
              <a:gd name="connsiteX3228" fmla="*/ 2979063 w 12191998"/>
              <a:gd name="connsiteY3228" fmla="*/ 1247006 h 3068753"/>
              <a:gd name="connsiteX3229" fmla="*/ 2141532 w 12191998"/>
              <a:gd name="connsiteY3229" fmla="*/ 1198969 h 3068753"/>
              <a:gd name="connsiteX3230" fmla="*/ 2046591 w 12191998"/>
              <a:gd name="connsiteY3230" fmla="*/ 1241724 h 3068753"/>
              <a:gd name="connsiteX3231" fmla="*/ 1900872 w 12191998"/>
              <a:gd name="connsiteY3231" fmla="*/ 1298870 h 3068753"/>
              <a:gd name="connsiteX3232" fmla="*/ 1875409 w 12191998"/>
              <a:gd name="connsiteY3232" fmla="*/ 1307120 h 3068753"/>
              <a:gd name="connsiteX3233" fmla="*/ 1905058 w 12191998"/>
              <a:gd name="connsiteY3233" fmla="*/ 1309514 h 3068753"/>
              <a:gd name="connsiteX3234" fmla="*/ 1908448 w 12191998"/>
              <a:gd name="connsiteY3234" fmla="*/ 1308487 h 3068753"/>
              <a:gd name="connsiteX3235" fmla="*/ 2053994 w 12191998"/>
              <a:gd name="connsiteY3235" fmla="*/ 1255210 h 3068753"/>
              <a:gd name="connsiteX3236" fmla="*/ 2173864 w 12191998"/>
              <a:gd name="connsiteY3236" fmla="*/ 1204864 h 3068753"/>
              <a:gd name="connsiteX3237" fmla="*/ 9412298 w 12191998"/>
              <a:gd name="connsiteY3237" fmla="*/ 1198783 h 3068753"/>
              <a:gd name="connsiteX3238" fmla="*/ 9380307 w 12191998"/>
              <a:gd name="connsiteY3238" fmla="*/ 1204000 h 3068753"/>
              <a:gd name="connsiteX3239" fmla="*/ 9549752 w 12191998"/>
              <a:gd name="connsiteY3239" fmla="*/ 1270782 h 3068753"/>
              <a:gd name="connsiteX3240" fmla="*/ 9613704 w 12191998"/>
              <a:gd name="connsiteY3240" fmla="*/ 1291750 h 3068753"/>
              <a:gd name="connsiteX3241" fmla="*/ 9644677 w 12191998"/>
              <a:gd name="connsiteY3241" fmla="*/ 1290035 h 3068753"/>
              <a:gd name="connsiteX3242" fmla="*/ 9548754 w 12191998"/>
              <a:gd name="connsiteY3242" fmla="*/ 1256361 h 3068753"/>
              <a:gd name="connsiteX3243" fmla="*/ 6265535 w 12191998"/>
              <a:gd name="connsiteY3243" fmla="*/ 1198652 h 3068753"/>
              <a:gd name="connsiteX3244" fmla="*/ 6196533 w 12191998"/>
              <a:gd name="connsiteY3244" fmla="*/ 1210379 h 3068753"/>
              <a:gd name="connsiteX3245" fmla="*/ 6399914 w 12191998"/>
              <a:gd name="connsiteY3245" fmla="*/ 1279201 h 3068753"/>
              <a:gd name="connsiteX3246" fmla="*/ 6458822 w 12191998"/>
              <a:gd name="connsiteY3246" fmla="*/ 1296124 h 3068753"/>
              <a:gd name="connsiteX3247" fmla="*/ 6528259 w 12191998"/>
              <a:gd name="connsiteY3247" fmla="*/ 1292392 h 3068753"/>
              <a:gd name="connsiteX3248" fmla="*/ 6397074 w 12191998"/>
              <a:gd name="connsiteY3248" fmla="*/ 1249437 h 3068753"/>
              <a:gd name="connsiteX3249" fmla="*/ 3306384 w 12191998"/>
              <a:gd name="connsiteY3249" fmla="*/ 1198501 h 3068753"/>
              <a:gd name="connsiteX3250" fmla="*/ 3276818 w 12191998"/>
              <a:gd name="connsiteY3250" fmla="*/ 1203321 h 3068753"/>
              <a:gd name="connsiteX3251" fmla="*/ 3448227 w 12191998"/>
              <a:gd name="connsiteY3251" fmla="*/ 1270847 h 3068753"/>
              <a:gd name="connsiteX3252" fmla="*/ 3516843 w 12191998"/>
              <a:gd name="connsiteY3252" fmla="*/ 1292668 h 3068753"/>
              <a:gd name="connsiteX3253" fmla="*/ 3543781 w 12191998"/>
              <a:gd name="connsiteY3253" fmla="*/ 1291222 h 3068753"/>
              <a:gd name="connsiteX3254" fmla="*/ 3420979 w 12191998"/>
              <a:gd name="connsiteY3254" fmla="*/ 1247454 h 3068753"/>
              <a:gd name="connsiteX3255" fmla="*/ 5308556 w 12191998"/>
              <a:gd name="connsiteY3255" fmla="*/ 1198236 h 3068753"/>
              <a:gd name="connsiteX3256" fmla="*/ 5216894 w 12191998"/>
              <a:gd name="connsiteY3256" fmla="*/ 1235377 h 3068753"/>
              <a:gd name="connsiteX3257" fmla="*/ 5025693 w 12191998"/>
              <a:gd name="connsiteY3257" fmla="*/ 1303659 h 3068753"/>
              <a:gd name="connsiteX3258" fmla="*/ 5079808 w 12191998"/>
              <a:gd name="connsiteY3258" fmla="*/ 1308026 h 3068753"/>
              <a:gd name="connsiteX3259" fmla="*/ 5111013 w 12191998"/>
              <a:gd name="connsiteY3259" fmla="*/ 1298812 h 3068753"/>
              <a:gd name="connsiteX3260" fmla="*/ 5369515 w 12191998"/>
              <a:gd name="connsiteY3260" fmla="*/ 1209354 h 3068753"/>
              <a:gd name="connsiteX3261" fmla="*/ 11405382 w 12191998"/>
              <a:gd name="connsiteY3261" fmla="*/ 1197680 h 3068753"/>
              <a:gd name="connsiteX3262" fmla="*/ 11246793 w 12191998"/>
              <a:gd name="connsiteY3262" fmla="*/ 1260767 h 3068753"/>
              <a:gd name="connsiteX3263" fmla="*/ 11119759 w 12191998"/>
              <a:gd name="connsiteY3263" fmla="*/ 1302066 h 3068753"/>
              <a:gd name="connsiteX3264" fmla="*/ 11179831 w 12191998"/>
              <a:gd name="connsiteY3264" fmla="*/ 1306749 h 3068753"/>
              <a:gd name="connsiteX3265" fmla="*/ 11324453 w 12191998"/>
              <a:gd name="connsiteY3265" fmla="*/ 1261859 h 3068753"/>
              <a:gd name="connsiteX3266" fmla="*/ 11470469 w 12191998"/>
              <a:gd name="connsiteY3266" fmla="*/ 1209555 h 3068753"/>
              <a:gd name="connsiteX3267" fmla="*/ 8228446 w 12191998"/>
              <a:gd name="connsiteY3267" fmla="*/ 1196132 h 3068753"/>
              <a:gd name="connsiteX3268" fmla="*/ 8156067 w 12191998"/>
              <a:gd name="connsiteY3268" fmla="*/ 1230680 h 3068753"/>
              <a:gd name="connsiteX3269" fmla="*/ 8010404 w 12191998"/>
              <a:gd name="connsiteY3269" fmla="*/ 1291150 h 3068753"/>
              <a:gd name="connsiteX3270" fmla="*/ 7966479 w 12191998"/>
              <a:gd name="connsiteY3270" fmla="*/ 1306196 h 3068753"/>
              <a:gd name="connsiteX3271" fmla="*/ 7969816 w 12191998"/>
              <a:gd name="connsiteY3271" fmla="*/ 1306465 h 3068753"/>
              <a:gd name="connsiteX3272" fmla="*/ 8007949 w 12191998"/>
              <a:gd name="connsiteY3272" fmla="*/ 1294104 h 3068753"/>
              <a:gd name="connsiteX3273" fmla="*/ 8153493 w 12191998"/>
              <a:gd name="connsiteY3273" fmla="*/ 1236961 h 3068753"/>
              <a:gd name="connsiteX3274" fmla="*/ 8239525 w 12191998"/>
              <a:gd name="connsiteY3274" fmla="*/ 1198153 h 3068753"/>
              <a:gd name="connsiteX3275" fmla="*/ 2119631 w 12191998"/>
              <a:gd name="connsiteY3275" fmla="*/ 1194975 h 3068753"/>
              <a:gd name="connsiteX3276" fmla="*/ 2046875 w 12191998"/>
              <a:gd name="connsiteY3276" fmla="*/ 1229702 h 3068753"/>
              <a:gd name="connsiteX3277" fmla="*/ 1901211 w 12191998"/>
              <a:gd name="connsiteY3277" fmla="*/ 1290180 h 3068753"/>
              <a:gd name="connsiteX3278" fmla="*/ 1856277 w 12191998"/>
              <a:gd name="connsiteY3278" fmla="*/ 1305576 h 3068753"/>
              <a:gd name="connsiteX3279" fmla="*/ 1862715 w 12191998"/>
              <a:gd name="connsiteY3279" fmla="*/ 1306095 h 3068753"/>
              <a:gd name="connsiteX3280" fmla="*/ 1899698 w 12191998"/>
              <a:gd name="connsiteY3280" fmla="*/ 1294103 h 3068753"/>
              <a:gd name="connsiteX3281" fmla="*/ 2045239 w 12191998"/>
              <a:gd name="connsiteY3281" fmla="*/ 1236958 h 3068753"/>
              <a:gd name="connsiteX3282" fmla="*/ 2132934 w 12191998"/>
              <a:gd name="connsiteY3282" fmla="*/ 1197401 h 3068753"/>
              <a:gd name="connsiteX3283" fmla="*/ 9444493 w 12191998"/>
              <a:gd name="connsiteY3283" fmla="*/ 1193533 h 3068753"/>
              <a:gd name="connsiteX3284" fmla="*/ 9420398 w 12191998"/>
              <a:gd name="connsiteY3284" fmla="*/ 1197462 h 3068753"/>
              <a:gd name="connsiteX3285" fmla="*/ 9549752 w 12191998"/>
              <a:gd name="connsiteY3285" fmla="*/ 1252119 h 3068753"/>
              <a:gd name="connsiteX3286" fmla="*/ 9655742 w 12191998"/>
              <a:gd name="connsiteY3286" fmla="*/ 1289422 h 3068753"/>
              <a:gd name="connsiteX3287" fmla="*/ 9677926 w 12191998"/>
              <a:gd name="connsiteY3287" fmla="*/ 1288193 h 3068753"/>
              <a:gd name="connsiteX3288" fmla="*/ 9548754 w 12191998"/>
              <a:gd name="connsiteY3288" fmla="*/ 1240143 h 3068753"/>
              <a:gd name="connsiteX3289" fmla="*/ 3340487 w 12191998"/>
              <a:gd name="connsiteY3289" fmla="*/ 1192940 h 3068753"/>
              <a:gd name="connsiteX3290" fmla="*/ 3315877 w 12191998"/>
              <a:gd name="connsiteY3290" fmla="*/ 1196953 h 3068753"/>
              <a:gd name="connsiteX3291" fmla="*/ 3422041 w 12191998"/>
              <a:gd name="connsiteY3291" fmla="*/ 1242315 h 3068753"/>
              <a:gd name="connsiteX3292" fmla="*/ 3557026 w 12191998"/>
              <a:gd name="connsiteY3292" fmla="*/ 1290512 h 3068753"/>
              <a:gd name="connsiteX3293" fmla="*/ 3579636 w 12191998"/>
              <a:gd name="connsiteY3293" fmla="*/ 1289298 h 3068753"/>
              <a:gd name="connsiteX3294" fmla="*/ 3421856 w 12191998"/>
              <a:gd name="connsiteY3294" fmla="*/ 1229741 h 3068753"/>
              <a:gd name="connsiteX3295" fmla="*/ 8201695 w 12191998"/>
              <a:gd name="connsiteY3295" fmla="*/ 1191253 h 3068753"/>
              <a:gd name="connsiteX3296" fmla="*/ 8157511 w 12191998"/>
              <a:gd name="connsiteY3296" fmla="*/ 1213379 h 3068753"/>
              <a:gd name="connsiteX3297" fmla="*/ 8011874 w 12191998"/>
              <a:gd name="connsiteY3297" fmla="*/ 1276809 h 3068753"/>
              <a:gd name="connsiteX3298" fmla="*/ 7936795 w 12191998"/>
              <a:gd name="connsiteY3298" fmla="*/ 1303800 h 3068753"/>
              <a:gd name="connsiteX3299" fmla="*/ 7953297 w 12191998"/>
              <a:gd name="connsiteY3299" fmla="*/ 1305132 h 3068753"/>
              <a:gd name="connsiteX3300" fmla="*/ 8007922 w 12191998"/>
              <a:gd name="connsiteY3300" fmla="*/ 1286399 h 3068753"/>
              <a:gd name="connsiteX3301" fmla="*/ 8153403 w 12191998"/>
              <a:gd name="connsiteY3301" fmla="*/ 1225964 h 3068753"/>
              <a:gd name="connsiteX3302" fmla="*/ 8219365 w 12191998"/>
              <a:gd name="connsiteY3302" fmla="*/ 1194476 h 3068753"/>
              <a:gd name="connsiteX3303" fmla="*/ 222167 w 12191998"/>
              <a:gd name="connsiteY3303" fmla="*/ 1190177 h 3068753"/>
              <a:gd name="connsiteX3304" fmla="*/ 165335 w 12191998"/>
              <a:gd name="connsiteY3304" fmla="*/ 1199458 h 3068753"/>
              <a:gd name="connsiteX3305" fmla="*/ 291391 w 12191998"/>
              <a:gd name="connsiteY3305" fmla="*/ 1248220 h 3068753"/>
              <a:gd name="connsiteX3306" fmla="*/ 425992 w 12191998"/>
              <a:gd name="connsiteY3306" fmla="*/ 1292381 h 3068753"/>
              <a:gd name="connsiteX3307" fmla="*/ 485111 w 12191998"/>
              <a:gd name="connsiteY3307" fmla="*/ 1289205 h 3068753"/>
              <a:gd name="connsiteX3308" fmla="*/ 286951 w 12191998"/>
              <a:gd name="connsiteY3308" fmla="*/ 1217792 h 3068753"/>
              <a:gd name="connsiteX3309" fmla="*/ 6316165 w 12191998"/>
              <a:gd name="connsiteY3309" fmla="*/ 1190048 h 3068753"/>
              <a:gd name="connsiteX3310" fmla="*/ 6275346 w 12191998"/>
              <a:gd name="connsiteY3310" fmla="*/ 1196985 h 3068753"/>
              <a:gd name="connsiteX3311" fmla="*/ 6398639 w 12191998"/>
              <a:gd name="connsiteY3311" fmla="*/ 1244679 h 3068753"/>
              <a:gd name="connsiteX3312" fmla="*/ 6541846 w 12191998"/>
              <a:gd name="connsiteY3312" fmla="*/ 1291662 h 3068753"/>
              <a:gd name="connsiteX3313" fmla="*/ 6578273 w 12191998"/>
              <a:gd name="connsiteY3313" fmla="*/ 1289704 h 3068753"/>
              <a:gd name="connsiteX3314" fmla="*/ 6395159 w 12191998"/>
              <a:gd name="connsiteY3314" fmla="*/ 1223718 h 3068753"/>
              <a:gd name="connsiteX3315" fmla="*/ 2090759 w 12191998"/>
              <a:gd name="connsiteY3315" fmla="*/ 1189888 h 3068753"/>
              <a:gd name="connsiteX3316" fmla="*/ 2047249 w 12191998"/>
              <a:gd name="connsiteY3316" fmla="*/ 1211673 h 3068753"/>
              <a:gd name="connsiteX3317" fmla="*/ 1901594 w 12191998"/>
              <a:gd name="connsiteY3317" fmla="*/ 1275103 h 3068753"/>
              <a:gd name="connsiteX3318" fmla="*/ 1824059 w 12191998"/>
              <a:gd name="connsiteY3318" fmla="*/ 1302975 h 3068753"/>
              <a:gd name="connsiteX3319" fmla="*/ 1841579 w 12191998"/>
              <a:gd name="connsiteY3319" fmla="*/ 1304389 h 3068753"/>
              <a:gd name="connsiteX3320" fmla="*/ 1899667 w 12191998"/>
              <a:gd name="connsiteY3320" fmla="*/ 1284462 h 3068753"/>
              <a:gd name="connsiteX3321" fmla="*/ 2045138 w 12191998"/>
              <a:gd name="connsiteY3321" fmla="*/ 1224025 h 3068753"/>
              <a:gd name="connsiteX3322" fmla="*/ 2109760 w 12191998"/>
              <a:gd name="connsiteY3322" fmla="*/ 1193176 h 3068753"/>
              <a:gd name="connsiteX3323" fmla="*/ 2096338 w 12191998"/>
              <a:gd name="connsiteY3323" fmla="*/ 1190728 h 3068753"/>
              <a:gd name="connsiteX3324" fmla="*/ 9467654 w 12191998"/>
              <a:gd name="connsiteY3324" fmla="*/ 1189756 h 3068753"/>
              <a:gd name="connsiteX3325" fmla="*/ 9451887 w 12191998"/>
              <a:gd name="connsiteY3325" fmla="*/ 1192327 h 3068753"/>
              <a:gd name="connsiteX3326" fmla="*/ 9524456 w 12191998"/>
              <a:gd name="connsiteY3326" fmla="*/ 1224419 h 3068753"/>
              <a:gd name="connsiteX3327" fmla="*/ 9681153 w 12191998"/>
              <a:gd name="connsiteY3327" fmla="*/ 1284294 h 3068753"/>
              <a:gd name="connsiteX3328" fmla="*/ 9691262 w 12191998"/>
              <a:gd name="connsiteY3328" fmla="*/ 1287455 h 3068753"/>
              <a:gd name="connsiteX3329" fmla="*/ 9705225 w 12191998"/>
              <a:gd name="connsiteY3329" fmla="*/ 1286681 h 3068753"/>
              <a:gd name="connsiteX3330" fmla="*/ 9680560 w 12191998"/>
              <a:gd name="connsiteY3330" fmla="*/ 1278600 h 3068753"/>
              <a:gd name="connsiteX3331" fmla="*/ 9523380 w 12191998"/>
              <a:gd name="connsiteY3331" fmla="*/ 1215612 h 3068753"/>
              <a:gd name="connsiteX3332" fmla="*/ 3364855 w 12191998"/>
              <a:gd name="connsiteY3332" fmla="*/ 1188967 h 3068753"/>
              <a:gd name="connsiteX3333" fmla="*/ 3349893 w 12191998"/>
              <a:gd name="connsiteY3333" fmla="*/ 1191406 h 3068753"/>
              <a:gd name="connsiteX3334" fmla="*/ 3391193 w 12191998"/>
              <a:gd name="connsiteY3334" fmla="*/ 1211011 h 3068753"/>
              <a:gd name="connsiteX3335" fmla="*/ 3594044 w 12191998"/>
              <a:gd name="connsiteY3335" fmla="*/ 1288525 h 3068753"/>
              <a:gd name="connsiteX3336" fmla="*/ 3605618 w 12191998"/>
              <a:gd name="connsiteY3336" fmla="*/ 1287903 h 3068753"/>
              <a:gd name="connsiteX3337" fmla="*/ 3390019 w 12191998"/>
              <a:gd name="connsiteY3337" fmla="*/ 1201503 h 3068753"/>
              <a:gd name="connsiteX3338" fmla="*/ 8182847 w 12191998"/>
              <a:gd name="connsiteY3338" fmla="*/ 1188329 h 3068753"/>
              <a:gd name="connsiteX3339" fmla="*/ 8158760 w 12191998"/>
              <a:gd name="connsiteY3339" fmla="*/ 1200872 h 3068753"/>
              <a:gd name="connsiteX3340" fmla="*/ 8013112 w 12191998"/>
              <a:gd name="connsiteY3340" fmla="*/ 1266825 h 3068753"/>
              <a:gd name="connsiteX3341" fmla="*/ 7917945 w 12191998"/>
              <a:gd name="connsiteY3341" fmla="*/ 1302382 h 3068753"/>
              <a:gd name="connsiteX3342" fmla="*/ 7921031 w 12191998"/>
              <a:gd name="connsiteY3342" fmla="*/ 1302528 h 3068753"/>
              <a:gd name="connsiteX3343" fmla="*/ 7921415 w 12191998"/>
              <a:gd name="connsiteY3343" fmla="*/ 1302559 h 3068753"/>
              <a:gd name="connsiteX3344" fmla="*/ 8008915 w 12191998"/>
              <a:gd name="connsiteY3344" fmla="*/ 1271122 h 3068753"/>
              <a:gd name="connsiteX3345" fmla="*/ 8154571 w 12191998"/>
              <a:gd name="connsiteY3345" fmla="*/ 1207728 h 3068753"/>
              <a:gd name="connsiteX3346" fmla="*/ 8190913 w 12191998"/>
              <a:gd name="connsiteY3346" fmla="*/ 1189542 h 3068753"/>
              <a:gd name="connsiteX3347" fmla="*/ 11347442 w 12191998"/>
              <a:gd name="connsiteY3347" fmla="*/ 1187322 h 3068753"/>
              <a:gd name="connsiteX3348" fmla="*/ 11318591 w 12191998"/>
              <a:gd name="connsiteY3348" fmla="*/ 1200260 h 3068753"/>
              <a:gd name="connsiteX3349" fmla="*/ 11155550 w 12191998"/>
              <a:gd name="connsiteY3349" fmla="*/ 1266157 h 3068753"/>
              <a:gd name="connsiteX3350" fmla="*/ 11065654 w 12191998"/>
              <a:gd name="connsiteY3350" fmla="*/ 1297848 h 3068753"/>
              <a:gd name="connsiteX3351" fmla="*/ 11106665 w 12191998"/>
              <a:gd name="connsiteY3351" fmla="*/ 1301045 h 3068753"/>
              <a:gd name="connsiteX3352" fmla="*/ 11244815 w 12191998"/>
              <a:gd name="connsiteY3352" fmla="*/ 1256121 h 3068753"/>
              <a:gd name="connsiteX3353" fmla="*/ 11396162 w 12191998"/>
              <a:gd name="connsiteY3353" fmla="*/ 1195998 h 3068753"/>
              <a:gd name="connsiteX3354" fmla="*/ 11354123 w 12191998"/>
              <a:gd name="connsiteY3354" fmla="*/ 1188328 h 3068753"/>
              <a:gd name="connsiteX3355" fmla="*/ 5246516 w 12191998"/>
              <a:gd name="connsiteY3355" fmla="*/ 1187050 h 3068753"/>
              <a:gd name="connsiteX3356" fmla="*/ 5217062 w 12191998"/>
              <a:gd name="connsiteY3356" fmla="*/ 1200260 h 3068753"/>
              <a:gd name="connsiteX3357" fmla="*/ 4999570 w 12191998"/>
              <a:gd name="connsiteY3357" fmla="*/ 1286386 h 3068753"/>
              <a:gd name="connsiteX3358" fmla="*/ 4961129 w 12191998"/>
              <a:gd name="connsiteY3358" fmla="*/ 1298762 h 3068753"/>
              <a:gd name="connsiteX3359" fmla="*/ 4973248 w 12191998"/>
              <a:gd name="connsiteY3359" fmla="*/ 1299426 h 3068753"/>
              <a:gd name="connsiteX3360" fmla="*/ 5011939 w 12191998"/>
              <a:gd name="connsiteY3360" fmla="*/ 1302549 h 3068753"/>
              <a:gd name="connsiteX3361" fmla="*/ 5215758 w 12191998"/>
              <a:gd name="connsiteY3361" fmla="*/ 1229802 h 3068753"/>
              <a:gd name="connsiteX3362" fmla="*/ 5298394 w 12191998"/>
              <a:gd name="connsiteY3362" fmla="*/ 1196382 h 3068753"/>
              <a:gd name="connsiteX3363" fmla="*/ 5250594 w 12191998"/>
              <a:gd name="connsiteY3363" fmla="*/ 1187664 h 3068753"/>
              <a:gd name="connsiteX3364" fmla="*/ 2070406 w 12191998"/>
              <a:gd name="connsiteY3364" fmla="*/ 1186824 h 3068753"/>
              <a:gd name="connsiteX3365" fmla="*/ 2049495 w 12191998"/>
              <a:gd name="connsiteY3365" fmla="*/ 1197714 h 3068753"/>
              <a:gd name="connsiteX3366" fmla="*/ 1903853 w 12191998"/>
              <a:gd name="connsiteY3366" fmla="*/ 1263670 h 3068753"/>
              <a:gd name="connsiteX3367" fmla="*/ 1801969 w 12191998"/>
              <a:gd name="connsiteY3367" fmla="*/ 1301746 h 3068753"/>
              <a:gd name="connsiteX3368" fmla="*/ 1807329 w 12191998"/>
              <a:gd name="connsiteY3368" fmla="*/ 1301999 h 3068753"/>
              <a:gd name="connsiteX3369" fmla="*/ 1900682 w 12191998"/>
              <a:gd name="connsiteY3369" fmla="*/ 1268447 h 3068753"/>
              <a:gd name="connsiteX3370" fmla="*/ 2046281 w 12191998"/>
              <a:gd name="connsiteY3370" fmla="*/ 1205054 h 3068753"/>
              <a:gd name="connsiteX3371" fmla="*/ 2079859 w 12191998"/>
              <a:gd name="connsiteY3371" fmla="*/ 1188247 h 3068753"/>
              <a:gd name="connsiteX3372" fmla="*/ 8166475 w 12191998"/>
              <a:gd name="connsiteY3372" fmla="*/ 1185866 h 3068753"/>
              <a:gd name="connsiteX3373" fmla="*/ 8048622 w 12191998"/>
              <a:gd name="connsiteY3373" fmla="*/ 1242755 h 3068753"/>
              <a:gd name="connsiteX3374" fmla="*/ 7907380 w 12191998"/>
              <a:gd name="connsiteY3374" fmla="*/ 1300297 h 3068753"/>
              <a:gd name="connsiteX3375" fmla="*/ 7903095 w 12191998"/>
              <a:gd name="connsiteY3375" fmla="*/ 1301680 h 3068753"/>
              <a:gd name="connsiteX3376" fmla="*/ 7906528 w 12191998"/>
              <a:gd name="connsiteY3376" fmla="*/ 1301843 h 3068753"/>
              <a:gd name="connsiteX3377" fmla="*/ 8047125 w 12191998"/>
              <a:gd name="connsiteY3377" fmla="*/ 1246123 h 3068753"/>
              <a:gd name="connsiteX3378" fmla="*/ 8173313 w 12191998"/>
              <a:gd name="connsiteY3378" fmla="*/ 1186894 h 3068753"/>
              <a:gd name="connsiteX3379" fmla="*/ 9491612 w 12191998"/>
              <a:gd name="connsiteY3379" fmla="*/ 1185849 h 3068753"/>
              <a:gd name="connsiteX3380" fmla="*/ 9477068 w 12191998"/>
              <a:gd name="connsiteY3380" fmla="*/ 1188220 h 3068753"/>
              <a:gd name="connsiteX3381" fmla="*/ 9599313 w 12191998"/>
              <a:gd name="connsiteY3381" fmla="*/ 1241440 h 3068753"/>
              <a:gd name="connsiteX3382" fmla="*/ 9722839 w 12191998"/>
              <a:gd name="connsiteY3382" fmla="*/ 1285706 h 3068753"/>
              <a:gd name="connsiteX3383" fmla="*/ 9736449 w 12191998"/>
              <a:gd name="connsiteY3383" fmla="*/ 1284952 h 3068753"/>
              <a:gd name="connsiteX3384" fmla="*/ 9680657 w 12191998"/>
              <a:gd name="connsiteY3384" fmla="*/ 1266056 h 3068753"/>
              <a:gd name="connsiteX3385" fmla="*/ 9523157 w 12191998"/>
              <a:gd name="connsiteY3385" fmla="*/ 1200948 h 3068753"/>
              <a:gd name="connsiteX3386" fmla="*/ 3387419 w 12191998"/>
              <a:gd name="connsiteY3386" fmla="*/ 1185288 h 3068753"/>
              <a:gd name="connsiteX3387" fmla="*/ 3374037 w 12191998"/>
              <a:gd name="connsiteY3387" fmla="*/ 1187470 h 3068753"/>
              <a:gd name="connsiteX3388" fmla="*/ 3459962 w 12191998"/>
              <a:gd name="connsiteY3388" fmla="*/ 1225964 h 3068753"/>
              <a:gd name="connsiteX3389" fmla="*/ 3591159 w 12191998"/>
              <a:gd name="connsiteY3389" fmla="*/ 1276980 h 3068753"/>
              <a:gd name="connsiteX3390" fmla="*/ 3621851 w 12191998"/>
              <a:gd name="connsiteY3390" fmla="*/ 1287032 h 3068753"/>
              <a:gd name="connsiteX3391" fmla="*/ 3638014 w 12191998"/>
              <a:gd name="connsiteY3391" fmla="*/ 1286165 h 3068753"/>
              <a:gd name="connsiteX3392" fmla="*/ 3610037 w 12191998"/>
              <a:gd name="connsiteY3392" fmla="*/ 1277549 h 3068753"/>
              <a:gd name="connsiteX3393" fmla="*/ 3389581 w 12191998"/>
              <a:gd name="connsiteY3393" fmla="*/ 1186401 h 3068753"/>
              <a:gd name="connsiteX3394" fmla="*/ 2053846 w 12191998"/>
              <a:gd name="connsiteY3394" fmla="*/ 1184331 h 3068753"/>
              <a:gd name="connsiteX3395" fmla="*/ 1939421 w 12191998"/>
              <a:gd name="connsiteY3395" fmla="*/ 1239581 h 3068753"/>
              <a:gd name="connsiteX3396" fmla="*/ 1798228 w 12191998"/>
              <a:gd name="connsiteY3396" fmla="*/ 1297133 h 3068753"/>
              <a:gd name="connsiteX3397" fmla="*/ 1786252 w 12191998"/>
              <a:gd name="connsiteY3397" fmla="*/ 1301003 h 3068753"/>
              <a:gd name="connsiteX3398" fmla="*/ 1789514 w 12191998"/>
              <a:gd name="connsiteY3398" fmla="*/ 1301157 h 3068753"/>
              <a:gd name="connsiteX3399" fmla="*/ 1797350 w 12191998"/>
              <a:gd name="connsiteY3399" fmla="*/ 1298695 h 3068753"/>
              <a:gd name="connsiteX3400" fmla="*/ 1937954 w 12191998"/>
              <a:gd name="connsiteY3400" fmla="*/ 1242950 h 3068753"/>
              <a:gd name="connsiteX3401" fmla="*/ 2060640 w 12191998"/>
              <a:gd name="connsiteY3401" fmla="*/ 1185354 h 3068753"/>
              <a:gd name="connsiteX3402" fmla="*/ 8154311 w 12191998"/>
              <a:gd name="connsiteY3402" fmla="*/ 1184036 h 3068753"/>
              <a:gd name="connsiteX3403" fmla="*/ 8138845 w 12191998"/>
              <a:gd name="connsiteY3403" fmla="*/ 1191773 h 3068753"/>
              <a:gd name="connsiteX3404" fmla="*/ 7955286 w 12191998"/>
              <a:gd name="connsiteY3404" fmla="*/ 1276178 h 3068753"/>
              <a:gd name="connsiteX3405" fmla="*/ 8072497 w 12191998"/>
              <a:gd name="connsiteY3405" fmla="*/ 1224966 h 3068753"/>
              <a:gd name="connsiteX3406" fmla="*/ 8138845 w 12191998"/>
              <a:gd name="connsiteY3406" fmla="*/ 1191773 h 3068753"/>
              <a:gd name="connsiteX3407" fmla="*/ 8155337 w 12191998"/>
              <a:gd name="connsiteY3407" fmla="*/ 1184190 h 3068753"/>
              <a:gd name="connsiteX3408" fmla="*/ 9509122 w 12191998"/>
              <a:gd name="connsiteY3408" fmla="*/ 1182993 h 3068753"/>
              <a:gd name="connsiteX3409" fmla="*/ 9502880 w 12191998"/>
              <a:gd name="connsiteY3409" fmla="*/ 1184011 h 3068753"/>
              <a:gd name="connsiteX3410" fmla="*/ 9563204 w 12191998"/>
              <a:gd name="connsiteY3410" fmla="*/ 1213025 h 3068753"/>
              <a:gd name="connsiteX3411" fmla="*/ 9749221 w 12191998"/>
              <a:gd name="connsiteY3411" fmla="*/ 1284244 h 3068753"/>
              <a:gd name="connsiteX3412" fmla="*/ 9752530 w 12191998"/>
              <a:gd name="connsiteY3412" fmla="*/ 1284061 h 3068753"/>
              <a:gd name="connsiteX3413" fmla="*/ 9561225 w 12191998"/>
              <a:gd name="connsiteY3413" fmla="*/ 1208759 h 3068753"/>
              <a:gd name="connsiteX3414" fmla="*/ 3403172 w 12191998"/>
              <a:gd name="connsiteY3414" fmla="*/ 1182719 h 3068753"/>
              <a:gd name="connsiteX3415" fmla="*/ 3397066 w 12191998"/>
              <a:gd name="connsiteY3415" fmla="*/ 1183715 h 3068753"/>
              <a:gd name="connsiteX3416" fmla="*/ 3409230 w 12191998"/>
              <a:gd name="connsiteY3416" fmla="*/ 1189712 h 3068753"/>
              <a:gd name="connsiteX3417" fmla="*/ 3565686 w 12191998"/>
              <a:gd name="connsiteY3417" fmla="*/ 1255426 h 3068753"/>
              <a:gd name="connsiteX3418" fmla="*/ 3652502 w 12191998"/>
              <a:gd name="connsiteY3418" fmla="*/ 1285387 h 3068753"/>
              <a:gd name="connsiteX3419" fmla="*/ 3656216 w 12191998"/>
              <a:gd name="connsiteY3419" fmla="*/ 1285188 h 3068753"/>
              <a:gd name="connsiteX3420" fmla="*/ 3564037 w 12191998"/>
              <a:gd name="connsiteY3420" fmla="*/ 1252506 h 3068753"/>
              <a:gd name="connsiteX3421" fmla="*/ 3407091 w 12191998"/>
              <a:gd name="connsiteY3421" fmla="*/ 1184705 h 3068753"/>
              <a:gd name="connsiteX3422" fmla="*/ 2041775 w 12191998"/>
              <a:gd name="connsiteY3422" fmla="*/ 1182513 h 3068753"/>
              <a:gd name="connsiteX3423" fmla="*/ 2029723 w 12191998"/>
              <a:gd name="connsiteY3423" fmla="*/ 1188543 h 3068753"/>
              <a:gd name="connsiteX3424" fmla="*/ 1846083 w 12191998"/>
              <a:gd name="connsiteY3424" fmla="*/ 1272988 h 3068753"/>
              <a:gd name="connsiteX3425" fmla="*/ 1963323 w 12191998"/>
              <a:gd name="connsiteY3425" fmla="*/ 1221762 h 3068753"/>
              <a:gd name="connsiteX3426" fmla="*/ 2029723 w 12191998"/>
              <a:gd name="connsiteY3426" fmla="*/ 1188543 h 3068753"/>
              <a:gd name="connsiteX3427" fmla="*/ 2042574 w 12191998"/>
              <a:gd name="connsiteY3427" fmla="*/ 1182634 h 3068753"/>
              <a:gd name="connsiteX3428" fmla="*/ 276368 w 12191998"/>
              <a:gd name="connsiteY3428" fmla="*/ 1181325 h 3068753"/>
              <a:gd name="connsiteX3429" fmla="*/ 232135 w 12191998"/>
              <a:gd name="connsiteY3429" fmla="*/ 1188549 h 3068753"/>
              <a:gd name="connsiteX3430" fmla="*/ 289449 w 12191998"/>
              <a:gd name="connsiteY3430" fmla="*/ 1213026 h 3068753"/>
              <a:gd name="connsiteX3431" fmla="*/ 494246 w 12191998"/>
              <a:gd name="connsiteY3431" fmla="*/ 1287000 h 3068753"/>
              <a:gd name="connsiteX3432" fmla="*/ 499206 w 12191998"/>
              <a:gd name="connsiteY3432" fmla="*/ 1288447 h 3068753"/>
              <a:gd name="connsiteX3433" fmla="*/ 547497 w 12191998"/>
              <a:gd name="connsiteY3433" fmla="*/ 1285853 h 3068753"/>
              <a:gd name="connsiteX3434" fmla="*/ 501761 w 12191998"/>
              <a:gd name="connsiteY3434" fmla="*/ 1271346 h 3068753"/>
              <a:gd name="connsiteX3435" fmla="*/ 296481 w 12191998"/>
              <a:gd name="connsiteY3435" fmla="*/ 1190680 h 3068753"/>
              <a:gd name="connsiteX3436" fmla="*/ 6368307 w 12191998"/>
              <a:gd name="connsiteY3436" fmla="*/ 1181187 h 3068753"/>
              <a:gd name="connsiteX3437" fmla="*/ 6326780 w 12191998"/>
              <a:gd name="connsiteY3437" fmla="*/ 1188244 h 3068753"/>
              <a:gd name="connsiteX3438" fmla="*/ 6398656 w 12191998"/>
              <a:gd name="connsiteY3438" fmla="*/ 1218946 h 3068753"/>
              <a:gd name="connsiteX3439" fmla="*/ 6592415 w 12191998"/>
              <a:gd name="connsiteY3439" fmla="*/ 1288944 h 3068753"/>
              <a:gd name="connsiteX3440" fmla="*/ 6638223 w 12191998"/>
              <a:gd name="connsiteY3440" fmla="*/ 1286483 h 3068753"/>
              <a:gd name="connsiteX3441" fmla="*/ 6601397 w 12191998"/>
              <a:gd name="connsiteY3441" fmla="*/ 1274802 h 3068753"/>
              <a:gd name="connsiteX3442" fmla="*/ 6396140 w 12191998"/>
              <a:gd name="connsiteY3442" fmla="*/ 1194136 h 3068753"/>
              <a:gd name="connsiteX3443" fmla="*/ 9521576 w 12191998"/>
              <a:gd name="connsiteY3443" fmla="*/ 1180962 h 3068753"/>
              <a:gd name="connsiteX3444" fmla="*/ 9517225 w 12191998"/>
              <a:gd name="connsiteY3444" fmla="*/ 1181672 h 3068753"/>
              <a:gd name="connsiteX3445" fmla="*/ 9607754 w 12191998"/>
              <a:gd name="connsiteY3445" fmla="*/ 1223323 h 3068753"/>
              <a:gd name="connsiteX3446" fmla="*/ 9760201 w 12191998"/>
              <a:gd name="connsiteY3446" fmla="*/ 1281888 h 3068753"/>
              <a:gd name="connsiteX3447" fmla="*/ 9587669 w 12191998"/>
              <a:gd name="connsiteY3447" fmla="*/ 1212821 h 3068753"/>
              <a:gd name="connsiteX3448" fmla="*/ 2518059 w 12191998"/>
              <a:gd name="connsiteY3448" fmla="*/ 1180773 h 3068753"/>
              <a:gd name="connsiteX3449" fmla="*/ 2487571 w 12191998"/>
              <a:gd name="connsiteY3449" fmla="*/ 1192423 h 3068753"/>
              <a:gd name="connsiteX3450" fmla="*/ 2368170 w 12191998"/>
              <a:gd name="connsiteY3450" fmla="*/ 1234271 h 3068753"/>
              <a:gd name="connsiteX3451" fmla="*/ 2391984 w 12191998"/>
              <a:gd name="connsiteY3451" fmla="*/ 1238616 h 3068753"/>
              <a:gd name="connsiteX3452" fmla="*/ 2451569 w 12191998"/>
              <a:gd name="connsiteY3452" fmla="*/ 1250449 h 3068753"/>
              <a:gd name="connsiteX3453" fmla="*/ 2496466 w 12191998"/>
              <a:gd name="connsiteY3453" fmla="*/ 1237070 h 3068753"/>
              <a:gd name="connsiteX3454" fmla="*/ 2601730 w 12191998"/>
              <a:gd name="connsiteY3454" fmla="*/ 1202898 h 3068753"/>
              <a:gd name="connsiteX3455" fmla="*/ 3418509 w 12191998"/>
              <a:gd name="connsiteY3455" fmla="*/ 1180219 h 3068753"/>
              <a:gd name="connsiteX3456" fmla="*/ 3413180 w 12191998"/>
              <a:gd name="connsiteY3456" fmla="*/ 1181087 h 3068753"/>
              <a:gd name="connsiteX3457" fmla="*/ 3428947 w 12191998"/>
              <a:gd name="connsiteY3457" fmla="*/ 1189217 h 3068753"/>
              <a:gd name="connsiteX3458" fmla="*/ 3479395 w 12191998"/>
              <a:gd name="connsiteY3458" fmla="*/ 1209568 h 3068753"/>
              <a:gd name="connsiteX3459" fmla="*/ 3486144 w 12191998"/>
              <a:gd name="connsiteY3459" fmla="*/ 1212821 h 3068753"/>
              <a:gd name="connsiteX3460" fmla="*/ 3658676 w 12191998"/>
              <a:gd name="connsiteY3460" fmla="*/ 1281888 h 3068753"/>
              <a:gd name="connsiteX3461" fmla="*/ 3479395 w 12191998"/>
              <a:gd name="connsiteY3461" fmla="*/ 1209568 h 3068753"/>
              <a:gd name="connsiteX3462" fmla="*/ 5198080 w 12191998"/>
              <a:gd name="connsiteY3462" fmla="*/ 1179758 h 3068753"/>
              <a:gd name="connsiteX3463" fmla="*/ 5000286 w 12191998"/>
              <a:gd name="connsiteY3463" fmla="*/ 1265076 h 3068753"/>
              <a:gd name="connsiteX3464" fmla="*/ 4911805 w 12191998"/>
              <a:gd name="connsiteY3464" fmla="*/ 1296061 h 3068753"/>
              <a:gd name="connsiteX3465" fmla="*/ 4948909 w 12191998"/>
              <a:gd name="connsiteY3465" fmla="*/ 1298093 h 3068753"/>
              <a:gd name="connsiteX3466" fmla="*/ 4999182 w 12191998"/>
              <a:gd name="connsiteY3466" fmla="*/ 1281924 h 3068753"/>
              <a:gd name="connsiteX3467" fmla="*/ 5216289 w 12191998"/>
              <a:gd name="connsiteY3467" fmla="*/ 1195936 h 3068753"/>
              <a:gd name="connsiteX3468" fmla="*/ 5238692 w 12191998"/>
              <a:gd name="connsiteY3468" fmla="*/ 1185871 h 3068753"/>
              <a:gd name="connsiteX3469" fmla="*/ 8612897 w 12191998"/>
              <a:gd name="connsiteY3469" fmla="*/ 1179740 h 3068753"/>
              <a:gd name="connsiteX3470" fmla="*/ 8596801 w 12191998"/>
              <a:gd name="connsiteY3470" fmla="*/ 1185892 h 3068753"/>
              <a:gd name="connsiteX3471" fmla="*/ 8462753 w 12191998"/>
              <a:gd name="connsiteY3471" fmla="*/ 1232879 h 3068753"/>
              <a:gd name="connsiteX3472" fmla="*/ 8494559 w 12191998"/>
              <a:gd name="connsiteY3472" fmla="*/ 1238680 h 3068753"/>
              <a:gd name="connsiteX3473" fmla="*/ 8541859 w 12191998"/>
              <a:gd name="connsiteY3473" fmla="*/ 1248060 h 3068753"/>
              <a:gd name="connsiteX3474" fmla="*/ 8596052 w 12191998"/>
              <a:gd name="connsiteY3474" fmla="*/ 1231912 h 3068753"/>
              <a:gd name="connsiteX3475" fmla="*/ 8692171 w 12191998"/>
              <a:gd name="connsiteY3475" fmla="*/ 1200714 h 3068753"/>
              <a:gd name="connsiteX3476" fmla="*/ 11295773 w 12191998"/>
              <a:gd name="connsiteY3476" fmla="*/ 1179542 h 3068753"/>
              <a:gd name="connsiteX3477" fmla="*/ 11101816 w 12191998"/>
              <a:gd name="connsiteY3477" fmla="*/ 1263189 h 3068753"/>
              <a:gd name="connsiteX3478" fmla="*/ 11013165 w 12191998"/>
              <a:gd name="connsiteY3478" fmla="*/ 1294239 h 3068753"/>
              <a:gd name="connsiteX3479" fmla="*/ 11031809 w 12191998"/>
              <a:gd name="connsiteY3479" fmla="*/ 1295210 h 3068753"/>
              <a:gd name="connsiteX3480" fmla="*/ 11054937 w 12191998"/>
              <a:gd name="connsiteY3480" fmla="*/ 1297013 h 3068753"/>
              <a:gd name="connsiteX3481" fmla="*/ 11155074 w 12191998"/>
              <a:gd name="connsiteY3481" fmla="*/ 1261736 h 3068753"/>
              <a:gd name="connsiteX3482" fmla="*/ 11317820 w 12191998"/>
              <a:gd name="connsiteY3482" fmla="*/ 1195935 h 3068753"/>
              <a:gd name="connsiteX3483" fmla="*/ 11339615 w 12191998"/>
              <a:gd name="connsiteY3483" fmla="*/ 1186143 h 3068753"/>
              <a:gd name="connsiteX3484" fmla="*/ 9031913 w 12191998"/>
              <a:gd name="connsiteY3484" fmla="*/ 1178962 h 3068753"/>
              <a:gd name="connsiteX3485" fmla="*/ 8953277 w 12191998"/>
              <a:gd name="connsiteY3485" fmla="*/ 1199525 h 3068753"/>
              <a:gd name="connsiteX3486" fmla="*/ 9103297 w 12191998"/>
              <a:gd name="connsiteY3486" fmla="*/ 1247857 h 3068753"/>
              <a:gd name="connsiteX3487" fmla="*/ 9180447 w 12191998"/>
              <a:gd name="connsiteY3487" fmla="*/ 1232727 h 3068753"/>
              <a:gd name="connsiteX3488" fmla="*/ 9132750 w 12191998"/>
              <a:gd name="connsiteY3488" fmla="*/ 1217121 h 3068753"/>
              <a:gd name="connsiteX3489" fmla="*/ 307758 w 12191998"/>
              <a:gd name="connsiteY3489" fmla="*/ 1176199 h 3068753"/>
              <a:gd name="connsiteX3490" fmla="*/ 285799 w 12191998"/>
              <a:gd name="connsiteY3490" fmla="*/ 1179785 h 3068753"/>
              <a:gd name="connsiteX3491" fmla="*/ 298979 w 12191998"/>
              <a:gd name="connsiteY3491" fmla="*/ 1185929 h 3068753"/>
              <a:gd name="connsiteX3492" fmla="*/ 503777 w 12191998"/>
              <a:gd name="connsiteY3492" fmla="*/ 1266599 h 3068753"/>
              <a:gd name="connsiteX3493" fmla="*/ 561887 w 12191998"/>
              <a:gd name="connsiteY3493" fmla="*/ 1285080 h 3068753"/>
              <a:gd name="connsiteX3494" fmla="*/ 580390 w 12191998"/>
              <a:gd name="connsiteY3494" fmla="*/ 1284086 h 3068753"/>
              <a:gd name="connsiteX3495" fmla="*/ 492226 w 12191998"/>
              <a:gd name="connsiteY3495" fmla="*/ 1254049 h 3068753"/>
              <a:gd name="connsiteX3496" fmla="*/ 2920976 w 12191998"/>
              <a:gd name="connsiteY3496" fmla="*/ 1175680 h 3068753"/>
              <a:gd name="connsiteX3497" fmla="*/ 2841476 w 12191998"/>
              <a:gd name="connsiteY3497" fmla="*/ 1196480 h 3068753"/>
              <a:gd name="connsiteX3498" fmla="*/ 2990873 w 12191998"/>
              <a:gd name="connsiteY3498" fmla="*/ 1244688 h 3068753"/>
              <a:gd name="connsiteX3499" fmla="*/ 3068389 w 12191998"/>
              <a:gd name="connsiteY3499" fmla="*/ 1229475 h 3068753"/>
              <a:gd name="connsiteX3500" fmla="*/ 3030660 w 12191998"/>
              <a:gd name="connsiteY3500" fmla="*/ 1217121 h 3068753"/>
              <a:gd name="connsiteX3501" fmla="*/ 6413981 w 12191998"/>
              <a:gd name="connsiteY3501" fmla="*/ 1173955 h 3068753"/>
              <a:gd name="connsiteX3502" fmla="*/ 6399287 w 12191998"/>
              <a:gd name="connsiteY3502" fmla="*/ 1175921 h 3068753"/>
              <a:gd name="connsiteX3503" fmla="*/ 6376148 w 12191998"/>
              <a:gd name="connsiteY3503" fmla="*/ 1179854 h 3068753"/>
              <a:gd name="connsiteX3504" fmla="*/ 6398600 w 12191998"/>
              <a:gd name="connsiteY3504" fmla="*/ 1190319 h 3068753"/>
              <a:gd name="connsiteX3505" fmla="*/ 6603411 w 12191998"/>
              <a:gd name="connsiteY3505" fmla="*/ 1270985 h 3068753"/>
              <a:gd name="connsiteX3506" fmla="*/ 6650136 w 12191998"/>
              <a:gd name="connsiteY3506" fmla="*/ 1285843 h 3068753"/>
              <a:gd name="connsiteX3507" fmla="*/ 6691139 w 12191998"/>
              <a:gd name="connsiteY3507" fmla="*/ 1283639 h 3068753"/>
              <a:gd name="connsiteX3508" fmla="*/ 6601397 w 12191998"/>
              <a:gd name="connsiteY3508" fmla="*/ 1253062 h 3068753"/>
              <a:gd name="connsiteX3509" fmla="*/ 11255573 w 12191998"/>
              <a:gd name="connsiteY3509" fmla="*/ 1173489 h 3068753"/>
              <a:gd name="connsiteX3510" fmla="*/ 11103175 w 12191998"/>
              <a:gd name="connsiteY3510" fmla="*/ 1244072 h 3068753"/>
              <a:gd name="connsiteX3511" fmla="*/ 10974946 w 12191998"/>
              <a:gd name="connsiteY3511" fmla="*/ 1292250 h 3068753"/>
              <a:gd name="connsiteX3512" fmla="*/ 11002256 w 12191998"/>
              <a:gd name="connsiteY3512" fmla="*/ 1293671 h 3068753"/>
              <a:gd name="connsiteX3513" fmla="*/ 11100050 w 12191998"/>
              <a:gd name="connsiteY3513" fmla="*/ 1259408 h 3068753"/>
              <a:gd name="connsiteX3514" fmla="*/ 11287967 w 12191998"/>
              <a:gd name="connsiteY3514" fmla="*/ 1178367 h 3068753"/>
              <a:gd name="connsiteX3515" fmla="*/ 5155454 w 12191998"/>
              <a:gd name="connsiteY3515" fmla="*/ 1173341 h 3068753"/>
              <a:gd name="connsiteX3516" fmla="*/ 5000664 w 12191998"/>
              <a:gd name="connsiteY3516" fmla="*/ 1244990 h 3068753"/>
              <a:gd name="connsiteX3517" fmla="*/ 4870658 w 12191998"/>
              <a:gd name="connsiteY3517" fmla="*/ 1293808 h 3068753"/>
              <a:gd name="connsiteX3518" fmla="*/ 4896322 w 12191998"/>
              <a:gd name="connsiteY3518" fmla="*/ 1295214 h 3068753"/>
              <a:gd name="connsiteX3519" fmla="*/ 4998518 w 12191998"/>
              <a:gd name="connsiteY3519" fmla="*/ 1259408 h 3068753"/>
              <a:gd name="connsiteX3520" fmla="*/ 5187058 w 12191998"/>
              <a:gd name="connsiteY3520" fmla="*/ 1178098 h 3068753"/>
              <a:gd name="connsiteX3521" fmla="*/ 12015232 w 12191998"/>
              <a:gd name="connsiteY3521" fmla="*/ 1172894 h 3068753"/>
              <a:gd name="connsiteX3522" fmla="*/ 11894765 w 12191998"/>
              <a:gd name="connsiteY3522" fmla="*/ 1204436 h 3068753"/>
              <a:gd name="connsiteX3523" fmla="*/ 11938234 w 12191998"/>
              <a:gd name="connsiteY3523" fmla="*/ 1215938 h 3068753"/>
              <a:gd name="connsiteX3524" fmla="*/ 12060453 w 12191998"/>
              <a:gd name="connsiteY3524" fmla="*/ 1248294 h 3068753"/>
              <a:gd name="connsiteX3525" fmla="*/ 12177124 w 12191998"/>
              <a:gd name="connsiteY3525" fmla="*/ 1225384 h 3068753"/>
              <a:gd name="connsiteX3526" fmla="*/ 11752306 w 12191998"/>
              <a:gd name="connsiteY3526" fmla="*/ 1172702 h 3068753"/>
              <a:gd name="connsiteX3527" fmla="*/ 11587986 w 12191998"/>
              <a:gd name="connsiteY3527" fmla="*/ 1225110 h 3068753"/>
              <a:gd name="connsiteX3528" fmla="*/ 11648808 w 12191998"/>
              <a:gd name="connsiteY3528" fmla="*/ 1236202 h 3068753"/>
              <a:gd name="connsiteX3529" fmla="*/ 11706026 w 12191998"/>
              <a:gd name="connsiteY3529" fmla="*/ 1247553 h 3068753"/>
              <a:gd name="connsiteX3530" fmla="*/ 11834180 w 12191998"/>
              <a:gd name="connsiteY3530" fmla="*/ 1214239 h 3068753"/>
              <a:gd name="connsiteX3531" fmla="*/ 11871961 w 12191998"/>
              <a:gd name="connsiteY3531" fmla="*/ 1204363 h 3068753"/>
              <a:gd name="connsiteX3532" fmla="*/ 5649734 w 12191998"/>
              <a:gd name="connsiteY3532" fmla="*/ 1172673 h 3068753"/>
              <a:gd name="connsiteX3533" fmla="*/ 5486644 w 12191998"/>
              <a:gd name="connsiteY3533" fmla="*/ 1224688 h 3068753"/>
              <a:gd name="connsiteX3534" fmla="*/ 5546132 w 12191998"/>
              <a:gd name="connsiteY3534" fmla="*/ 1235538 h 3068753"/>
              <a:gd name="connsiteX3535" fmla="*/ 5602849 w 12191998"/>
              <a:gd name="connsiteY3535" fmla="*/ 1246788 h 3068753"/>
              <a:gd name="connsiteX3536" fmla="*/ 5731515 w 12191998"/>
              <a:gd name="connsiteY3536" fmla="*/ 1213329 h 3068753"/>
              <a:gd name="connsiteX3537" fmla="*/ 5767645 w 12191998"/>
              <a:gd name="connsiteY3537" fmla="*/ 1203869 h 3068753"/>
              <a:gd name="connsiteX3538" fmla="*/ 5911103 w 12191998"/>
              <a:gd name="connsiteY3538" fmla="*/ 1172293 h 3068753"/>
              <a:gd name="connsiteX3539" fmla="*/ 5790670 w 12191998"/>
              <a:gd name="connsiteY3539" fmla="*/ 1203774 h 3068753"/>
              <a:gd name="connsiteX3540" fmla="*/ 5836571 w 12191998"/>
              <a:gd name="connsiteY3540" fmla="*/ 1215916 h 3068753"/>
              <a:gd name="connsiteX3541" fmla="*/ 5959276 w 12191998"/>
              <a:gd name="connsiteY3541" fmla="*/ 1248002 h 3068753"/>
              <a:gd name="connsiteX3542" fmla="*/ 6075253 w 12191998"/>
              <a:gd name="connsiteY3542" fmla="*/ 1225227 h 3068753"/>
              <a:gd name="connsiteX3543" fmla="*/ 334104 w 12191998"/>
              <a:gd name="connsiteY3543" fmla="*/ 1171897 h 3068753"/>
              <a:gd name="connsiteX3544" fmla="*/ 318148 w 12191998"/>
              <a:gd name="connsiteY3544" fmla="*/ 1174502 h 3068753"/>
              <a:gd name="connsiteX3545" fmla="*/ 494241 w 12191998"/>
              <a:gd name="connsiteY3545" fmla="*/ 1248884 h 3068753"/>
              <a:gd name="connsiteX3546" fmla="*/ 595021 w 12191998"/>
              <a:gd name="connsiteY3546" fmla="*/ 1283299 h 3068753"/>
              <a:gd name="connsiteX3547" fmla="*/ 603597 w 12191998"/>
              <a:gd name="connsiteY3547" fmla="*/ 1282839 h 3068753"/>
              <a:gd name="connsiteX3548" fmla="*/ 492224 w 12191998"/>
              <a:gd name="connsiteY3548" fmla="*/ 1242620 h 3068753"/>
              <a:gd name="connsiteX3549" fmla="*/ 6438454 w 12191998"/>
              <a:gd name="connsiteY3549" fmla="*/ 1170680 h 3068753"/>
              <a:gd name="connsiteX3550" fmla="*/ 6422507 w 12191998"/>
              <a:gd name="connsiteY3550" fmla="*/ 1172814 h 3068753"/>
              <a:gd name="connsiteX3551" fmla="*/ 6602519 w 12191998"/>
              <a:gd name="connsiteY3551" fmla="*/ 1248866 h 3068753"/>
              <a:gd name="connsiteX3552" fmla="*/ 6702531 w 12191998"/>
              <a:gd name="connsiteY3552" fmla="*/ 1283027 h 3068753"/>
              <a:gd name="connsiteX3553" fmla="*/ 6709609 w 12191998"/>
              <a:gd name="connsiteY3553" fmla="*/ 1282647 h 3068753"/>
              <a:gd name="connsiteX3554" fmla="*/ 6601397 w 12191998"/>
              <a:gd name="connsiteY3554" fmla="*/ 1243568 h 3068753"/>
              <a:gd name="connsiteX3555" fmla="*/ 11222939 w 12191998"/>
              <a:gd name="connsiteY3555" fmla="*/ 1168575 h 3068753"/>
              <a:gd name="connsiteX3556" fmla="*/ 11103364 w 12191998"/>
              <a:gd name="connsiteY3556" fmla="*/ 1227241 h 3068753"/>
              <a:gd name="connsiteX3557" fmla="*/ 10943894 w 12191998"/>
              <a:gd name="connsiteY3557" fmla="*/ 1290634 h 3068753"/>
              <a:gd name="connsiteX3558" fmla="*/ 10963857 w 12191998"/>
              <a:gd name="connsiteY3558" fmla="*/ 1291673 h 3068753"/>
              <a:gd name="connsiteX3559" fmla="*/ 11100735 w 12191998"/>
              <a:gd name="connsiteY3559" fmla="*/ 1240243 h 3068753"/>
              <a:gd name="connsiteX3560" fmla="*/ 11247439 w 12191998"/>
              <a:gd name="connsiteY3560" fmla="*/ 1172264 h 3068753"/>
              <a:gd name="connsiteX3561" fmla="*/ 5123498 w 12191998"/>
              <a:gd name="connsiteY3561" fmla="*/ 1168530 h 3068753"/>
              <a:gd name="connsiteX3562" fmla="*/ 5056113 w 12191998"/>
              <a:gd name="connsiteY3562" fmla="*/ 1202289 h 3068753"/>
              <a:gd name="connsiteX3563" fmla="*/ 4892770 w 12191998"/>
              <a:gd name="connsiteY3563" fmla="*/ 1273475 h 3068753"/>
              <a:gd name="connsiteX3564" fmla="*/ 4840445 w 12191998"/>
              <a:gd name="connsiteY3564" fmla="*/ 1292154 h 3068753"/>
              <a:gd name="connsiteX3565" fmla="*/ 4857876 w 12191998"/>
              <a:gd name="connsiteY3565" fmla="*/ 1293108 h 3068753"/>
              <a:gd name="connsiteX3566" fmla="*/ 4998361 w 12191998"/>
              <a:gd name="connsiteY3566" fmla="*/ 1240280 h 3068753"/>
              <a:gd name="connsiteX3567" fmla="*/ 5145891 w 12191998"/>
              <a:gd name="connsiteY3567" fmla="*/ 1171901 h 3068753"/>
              <a:gd name="connsiteX3568" fmla="*/ 2731474 w 12191998"/>
              <a:gd name="connsiteY3568" fmla="*/ 1167111 h 3068753"/>
              <a:gd name="connsiteX3569" fmla="*/ 2622949 w 12191998"/>
              <a:gd name="connsiteY3569" fmla="*/ 1202323 h 3068753"/>
              <a:gd name="connsiteX3570" fmla="*/ 2682454 w 12191998"/>
              <a:gd name="connsiteY3570" fmla="*/ 1218031 h 3068753"/>
              <a:gd name="connsiteX3571" fmla="*/ 2709718 w 12191998"/>
              <a:gd name="connsiteY3571" fmla="*/ 1225169 h 3068753"/>
              <a:gd name="connsiteX3572" fmla="*/ 2777689 w 12191998"/>
              <a:gd name="connsiteY3572" fmla="*/ 1207184 h 3068753"/>
              <a:gd name="connsiteX3573" fmla="*/ 2820755 w 12191998"/>
              <a:gd name="connsiteY3573" fmla="*/ 1195921 h 3068753"/>
              <a:gd name="connsiteX3574" fmla="*/ 367311 w 12191998"/>
              <a:gd name="connsiteY3574" fmla="*/ 1166473 h 3068753"/>
              <a:gd name="connsiteX3575" fmla="*/ 345854 w 12191998"/>
              <a:gd name="connsiteY3575" fmla="*/ 1169978 h 3068753"/>
              <a:gd name="connsiteX3576" fmla="*/ 494240 w 12191998"/>
              <a:gd name="connsiteY3576" fmla="*/ 1236340 h 3068753"/>
              <a:gd name="connsiteX3577" fmla="*/ 620408 w 12191998"/>
              <a:gd name="connsiteY3577" fmla="*/ 1281935 h 3068753"/>
              <a:gd name="connsiteX3578" fmla="*/ 639302 w 12191998"/>
              <a:gd name="connsiteY3578" fmla="*/ 1280920 h 3068753"/>
              <a:gd name="connsiteX3579" fmla="*/ 492182 w 12191998"/>
              <a:gd name="connsiteY3579" fmla="*/ 1225126 h 3068753"/>
              <a:gd name="connsiteX3580" fmla="*/ 6472927 w 12191998"/>
              <a:gd name="connsiteY3580" fmla="*/ 1166067 h 3068753"/>
              <a:gd name="connsiteX3581" fmla="*/ 6448441 w 12191998"/>
              <a:gd name="connsiteY3581" fmla="*/ 1169344 h 3068753"/>
              <a:gd name="connsiteX3582" fmla="*/ 6602519 w 12191998"/>
              <a:gd name="connsiteY3582" fmla="*/ 1238258 h 3068753"/>
              <a:gd name="connsiteX3583" fmla="*/ 6723298 w 12191998"/>
              <a:gd name="connsiteY3583" fmla="*/ 1281911 h 3068753"/>
              <a:gd name="connsiteX3584" fmla="*/ 6744550 w 12191998"/>
              <a:gd name="connsiteY3584" fmla="*/ 1280769 h 3068753"/>
              <a:gd name="connsiteX3585" fmla="*/ 6602369 w 12191998"/>
              <a:gd name="connsiteY3585" fmla="*/ 1226854 h 3068753"/>
              <a:gd name="connsiteX3586" fmla="*/ 11200398 w 12191998"/>
              <a:gd name="connsiteY3586" fmla="*/ 1165181 h 3068753"/>
              <a:gd name="connsiteX3587" fmla="*/ 11049411 w 12191998"/>
              <a:gd name="connsiteY3587" fmla="*/ 1237897 h 3068753"/>
              <a:gd name="connsiteX3588" fmla="*/ 10921603 w 12191998"/>
              <a:gd name="connsiteY3588" fmla="*/ 1289473 h 3068753"/>
              <a:gd name="connsiteX3589" fmla="*/ 10932505 w 12191998"/>
              <a:gd name="connsiteY3589" fmla="*/ 1290041 h 3068753"/>
              <a:gd name="connsiteX3590" fmla="*/ 11046253 w 12191998"/>
              <a:gd name="connsiteY3590" fmla="*/ 1246253 h 3068753"/>
              <a:gd name="connsiteX3591" fmla="*/ 11209001 w 12191998"/>
              <a:gd name="connsiteY3591" fmla="*/ 1171532 h 3068753"/>
              <a:gd name="connsiteX3592" fmla="*/ 11216550 w 12191998"/>
              <a:gd name="connsiteY3592" fmla="*/ 1167613 h 3068753"/>
              <a:gd name="connsiteX3593" fmla="*/ 5096610 w 12191998"/>
              <a:gd name="connsiteY3593" fmla="*/ 1164482 h 3068753"/>
              <a:gd name="connsiteX3594" fmla="*/ 5029443 w 12191998"/>
              <a:gd name="connsiteY3594" fmla="*/ 1200059 h 3068753"/>
              <a:gd name="connsiteX3595" fmla="*/ 4906929 w 12191998"/>
              <a:gd name="connsiteY3595" fmla="*/ 1255712 h 3068753"/>
              <a:gd name="connsiteX3596" fmla="*/ 4817436 w 12191998"/>
              <a:gd name="connsiteY3596" fmla="*/ 1290894 h 3068753"/>
              <a:gd name="connsiteX3597" fmla="*/ 4828434 w 12191998"/>
              <a:gd name="connsiteY3597" fmla="*/ 1291496 h 3068753"/>
              <a:gd name="connsiteX3598" fmla="*/ 4903806 w 12191998"/>
              <a:gd name="connsiteY3598" fmla="*/ 1263229 h 3068753"/>
              <a:gd name="connsiteX3599" fmla="*/ 5026252 w 12191998"/>
              <a:gd name="connsiteY3599" fmla="*/ 1210190 h 3068753"/>
              <a:gd name="connsiteX3600" fmla="*/ 5112174 w 12191998"/>
              <a:gd name="connsiteY3600" fmla="*/ 1166825 h 3068753"/>
              <a:gd name="connsiteX3601" fmla="*/ 8824682 w 12191998"/>
              <a:gd name="connsiteY3601" fmla="*/ 1164063 h 3068753"/>
              <a:gd name="connsiteX3602" fmla="*/ 8713413 w 12191998"/>
              <a:gd name="connsiteY3602" fmla="*/ 1200160 h 3068753"/>
              <a:gd name="connsiteX3603" fmla="*/ 8785108 w 12191998"/>
              <a:gd name="connsiteY3603" fmla="*/ 1219092 h 3068753"/>
              <a:gd name="connsiteX3604" fmla="*/ 8820805 w 12191998"/>
              <a:gd name="connsiteY3604" fmla="*/ 1228424 h 3068753"/>
              <a:gd name="connsiteX3605" fmla="*/ 8886070 w 12191998"/>
              <a:gd name="connsiteY3605" fmla="*/ 1211162 h 3068753"/>
              <a:gd name="connsiteX3606" fmla="*/ 8932767 w 12191998"/>
              <a:gd name="connsiteY3606" fmla="*/ 1198941 h 3068753"/>
              <a:gd name="connsiteX3607" fmla="*/ 6498791 w 12191998"/>
              <a:gd name="connsiteY3607" fmla="*/ 1162606 h 3068753"/>
              <a:gd name="connsiteX3608" fmla="*/ 6482506 w 12191998"/>
              <a:gd name="connsiteY3608" fmla="*/ 1164785 h 3068753"/>
              <a:gd name="connsiteX3609" fmla="*/ 6602519 w 12191998"/>
              <a:gd name="connsiteY3609" fmla="*/ 1221019 h 3068753"/>
              <a:gd name="connsiteX3610" fmla="*/ 6758321 w 12191998"/>
              <a:gd name="connsiteY3610" fmla="*/ 1280029 h 3068753"/>
              <a:gd name="connsiteX3611" fmla="*/ 6772621 w 12191998"/>
              <a:gd name="connsiteY3611" fmla="*/ 1279260 h 3068753"/>
              <a:gd name="connsiteX3612" fmla="*/ 6601051 w 12191998"/>
              <a:gd name="connsiteY3612" fmla="*/ 1212142 h 3068753"/>
              <a:gd name="connsiteX3613" fmla="*/ 11180500 w 12191998"/>
              <a:gd name="connsiteY3613" fmla="*/ 1162185 h 3068753"/>
              <a:gd name="connsiteX3614" fmla="*/ 11106114 w 12191998"/>
              <a:gd name="connsiteY3614" fmla="*/ 1200917 h 3068753"/>
              <a:gd name="connsiteX3615" fmla="*/ 10960466 w 12191998"/>
              <a:gd name="connsiteY3615" fmla="*/ 1266860 h 3068753"/>
              <a:gd name="connsiteX3616" fmla="*/ 10902587 w 12191998"/>
              <a:gd name="connsiteY3616" fmla="*/ 1288483 h 3068753"/>
              <a:gd name="connsiteX3617" fmla="*/ 10905627 w 12191998"/>
              <a:gd name="connsiteY3617" fmla="*/ 1288642 h 3068753"/>
              <a:gd name="connsiteX3618" fmla="*/ 10955387 w 12191998"/>
              <a:gd name="connsiteY3618" fmla="*/ 1270759 h 3068753"/>
              <a:gd name="connsiteX3619" fmla="*/ 11100945 w 12191998"/>
              <a:gd name="connsiteY3619" fmla="*/ 1207378 h 3068753"/>
              <a:gd name="connsiteX3620" fmla="*/ 11188736 w 12191998"/>
              <a:gd name="connsiteY3620" fmla="*/ 1163425 h 3068753"/>
              <a:gd name="connsiteX3621" fmla="*/ 5080398 w 12191998"/>
              <a:gd name="connsiteY3621" fmla="*/ 1162041 h 3068753"/>
              <a:gd name="connsiteX3622" fmla="*/ 4981931 w 12191998"/>
              <a:gd name="connsiteY3622" fmla="*/ 1211866 h 3068753"/>
              <a:gd name="connsiteX3623" fmla="*/ 4858934 w 12191998"/>
              <a:gd name="connsiteY3623" fmla="*/ 1266860 h 3068753"/>
              <a:gd name="connsiteX3624" fmla="*/ 4797521 w 12191998"/>
              <a:gd name="connsiteY3624" fmla="*/ 1289803 h 3068753"/>
              <a:gd name="connsiteX3625" fmla="*/ 4800419 w 12191998"/>
              <a:gd name="connsiteY3625" fmla="*/ 1289962 h 3068753"/>
              <a:gd name="connsiteX3626" fmla="*/ 4853853 w 12191998"/>
              <a:gd name="connsiteY3626" fmla="*/ 1270759 h 3068753"/>
              <a:gd name="connsiteX3627" fmla="*/ 5088482 w 12191998"/>
              <a:gd name="connsiteY3627" fmla="*/ 1163259 h 3068753"/>
              <a:gd name="connsiteX3628" fmla="*/ 394839 w 12191998"/>
              <a:gd name="connsiteY3628" fmla="*/ 1161978 h 3068753"/>
              <a:gd name="connsiteX3629" fmla="*/ 379347 w 12191998"/>
              <a:gd name="connsiteY3629" fmla="*/ 1164508 h 3068753"/>
              <a:gd name="connsiteX3630" fmla="*/ 494199 w 12191998"/>
              <a:gd name="connsiteY3630" fmla="*/ 1218324 h 3068753"/>
              <a:gd name="connsiteX3631" fmla="*/ 656978 w 12191998"/>
              <a:gd name="connsiteY3631" fmla="*/ 1279971 h 3068753"/>
              <a:gd name="connsiteX3632" fmla="*/ 671367 w 12191998"/>
              <a:gd name="connsiteY3632" fmla="*/ 1279198 h 3068753"/>
              <a:gd name="connsiteX3633" fmla="*/ 491828 w 12191998"/>
              <a:gd name="connsiteY3633" fmla="*/ 1208959 h 3068753"/>
              <a:gd name="connsiteX3634" fmla="*/ 8539051 w 12191998"/>
              <a:gd name="connsiteY3634" fmla="*/ 1160201 h 3068753"/>
              <a:gd name="connsiteX3635" fmla="*/ 8389803 w 12191998"/>
              <a:gd name="connsiteY3635" fmla="*/ 1219571 h 3068753"/>
              <a:gd name="connsiteX3636" fmla="*/ 8450810 w 12191998"/>
              <a:gd name="connsiteY3636" fmla="*/ 1230700 h 3068753"/>
              <a:gd name="connsiteX3637" fmla="*/ 8595847 w 12191998"/>
              <a:gd name="connsiteY3637" fmla="*/ 1180008 h 3068753"/>
              <a:gd name="connsiteX3638" fmla="*/ 8603244 w 12191998"/>
              <a:gd name="connsiteY3638" fmla="*/ 1177185 h 3068753"/>
              <a:gd name="connsiteX3639" fmla="*/ 2439865 w 12191998"/>
              <a:gd name="connsiteY3639" fmla="*/ 1160096 h 3068753"/>
              <a:gd name="connsiteX3640" fmla="*/ 2289505 w 12191998"/>
              <a:gd name="connsiteY3640" fmla="*/ 1219916 h 3068753"/>
              <a:gd name="connsiteX3641" fmla="*/ 2358132 w 12191998"/>
              <a:gd name="connsiteY3641" fmla="*/ 1232439 h 3068753"/>
              <a:gd name="connsiteX3642" fmla="*/ 2486710 w 12191998"/>
              <a:gd name="connsiteY3642" fmla="*/ 1187505 h 3068753"/>
              <a:gd name="connsiteX3643" fmla="*/ 2509960 w 12191998"/>
              <a:gd name="connsiteY3643" fmla="*/ 1178631 h 3068753"/>
              <a:gd name="connsiteX3644" fmla="*/ 9104223 w 12191998"/>
              <a:gd name="connsiteY3644" fmla="*/ 1160053 h 3068753"/>
              <a:gd name="connsiteX3645" fmla="*/ 9042257 w 12191998"/>
              <a:gd name="connsiteY3645" fmla="*/ 1176257 h 3068753"/>
              <a:gd name="connsiteX3646" fmla="*/ 9135011 w 12191998"/>
              <a:gd name="connsiteY3646" fmla="*/ 1211357 h 3068753"/>
              <a:gd name="connsiteX3647" fmla="*/ 9191660 w 12191998"/>
              <a:gd name="connsiteY3647" fmla="*/ 1230527 h 3068753"/>
              <a:gd name="connsiteX3648" fmla="*/ 9237005 w 12191998"/>
              <a:gd name="connsiteY3648" fmla="*/ 1221635 h 3068753"/>
              <a:gd name="connsiteX3649" fmla="*/ 9236908 w 12191998"/>
              <a:gd name="connsiteY3649" fmla="*/ 1221347 h 3068753"/>
              <a:gd name="connsiteX3650" fmla="*/ 9252901 w 12191998"/>
              <a:gd name="connsiteY3650" fmla="*/ 1218740 h 3068753"/>
              <a:gd name="connsiteX3651" fmla="*/ 9132750 w 12191998"/>
              <a:gd name="connsiteY3651" fmla="*/ 1172374 h 3068753"/>
              <a:gd name="connsiteX3652" fmla="*/ 6518348 w 12191998"/>
              <a:gd name="connsiteY3652" fmla="*/ 1159989 h 3068753"/>
              <a:gd name="connsiteX3653" fmla="*/ 6510761 w 12191998"/>
              <a:gd name="connsiteY3653" fmla="*/ 1161004 h 3068753"/>
              <a:gd name="connsiteX3654" fmla="*/ 6616830 w 12191998"/>
              <a:gd name="connsiteY3654" fmla="*/ 1212042 h 3068753"/>
              <a:gd name="connsiteX3655" fmla="*/ 6789895 w 12191998"/>
              <a:gd name="connsiteY3655" fmla="*/ 1278332 h 3068753"/>
              <a:gd name="connsiteX3656" fmla="*/ 6793674 w 12191998"/>
              <a:gd name="connsiteY3656" fmla="*/ 1278129 h 3068753"/>
              <a:gd name="connsiteX3657" fmla="*/ 6614885 w 12191998"/>
              <a:gd name="connsiteY3657" fmla="*/ 1207744 h 3068753"/>
              <a:gd name="connsiteX3658" fmla="*/ 411663 w 12191998"/>
              <a:gd name="connsiteY3658" fmla="*/ 1159985 h 3068753"/>
              <a:gd name="connsiteX3659" fmla="*/ 403776 w 12191998"/>
              <a:gd name="connsiteY3659" fmla="*/ 1160822 h 3068753"/>
              <a:gd name="connsiteX3660" fmla="*/ 507590 w 12191998"/>
              <a:gd name="connsiteY3660" fmla="*/ 1210769 h 3068753"/>
              <a:gd name="connsiteX3661" fmla="*/ 684443 w 12191998"/>
              <a:gd name="connsiteY3661" fmla="*/ 1278495 h 3068753"/>
              <a:gd name="connsiteX3662" fmla="*/ 688133 w 12191998"/>
              <a:gd name="connsiteY3662" fmla="*/ 1278297 h 3068753"/>
              <a:gd name="connsiteX3663" fmla="*/ 505692 w 12191998"/>
              <a:gd name="connsiteY3663" fmla="*/ 1206491 h 3068753"/>
              <a:gd name="connsiteX3664" fmla="*/ 11163604 w 12191998"/>
              <a:gd name="connsiteY3664" fmla="*/ 1159641 h 3068753"/>
              <a:gd name="connsiteX3665" fmla="*/ 11135331 w 12191998"/>
              <a:gd name="connsiteY3665" fmla="*/ 1175505 h 3068753"/>
              <a:gd name="connsiteX3666" fmla="*/ 10925626 w 12191998"/>
              <a:gd name="connsiteY3666" fmla="*/ 1272867 h 3068753"/>
              <a:gd name="connsiteX3667" fmla="*/ 10883220 w 12191998"/>
              <a:gd name="connsiteY3667" fmla="*/ 1287475 h 3068753"/>
              <a:gd name="connsiteX3668" fmla="*/ 10887494 w 12191998"/>
              <a:gd name="connsiteY3668" fmla="*/ 1287698 h 3068753"/>
              <a:gd name="connsiteX3669" fmla="*/ 10924371 w 12191998"/>
              <a:gd name="connsiteY3669" fmla="*/ 1275348 h 3068753"/>
              <a:gd name="connsiteX3670" fmla="*/ 11133403 w 12191998"/>
              <a:gd name="connsiteY3670" fmla="*/ 1180958 h 3068753"/>
              <a:gd name="connsiteX3671" fmla="*/ 11170575 w 12191998"/>
              <a:gd name="connsiteY3671" fmla="*/ 1160690 h 3068753"/>
              <a:gd name="connsiteX3672" fmla="*/ 5063118 w 12191998"/>
              <a:gd name="connsiteY3672" fmla="*/ 1159440 h 3068753"/>
              <a:gd name="connsiteX3673" fmla="*/ 4929430 w 12191998"/>
              <a:gd name="connsiteY3673" fmla="*/ 1226820 h 3068753"/>
              <a:gd name="connsiteX3674" fmla="*/ 4782258 w 12191998"/>
              <a:gd name="connsiteY3674" fmla="*/ 1288968 h 3068753"/>
              <a:gd name="connsiteX3675" fmla="*/ 4785552 w 12191998"/>
              <a:gd name="connsiteY3675" fmla="*/ 1289148 h 3068753"/>
              <a:gd name="connsiteX3676" fmla="*/ 4927774 w 12191998"/>
              <a:gd name="connsiteY3676" fmla="*/ 1230729 h 3068753"/>
              <a:gd name="connsiteX3677" fmla="*/ 5070858 w 12191998"/>
              <a:gd name="connsiteY3677" fmla="*/ 1160605 h 3068753"/>
              <a:gd name="connsiteX3678" fmla="*/ 424269 w 12191998"/>
              <a:gd name="connsiteY3678" fmla="*/ 1158649 h 3068753"/>
              <a:gd name="connsiteX3679" fmla="*/ 418168 w 12191998"/>
              <a:gd name="connsiteY3679" fmla="*/ 1159296 h 3068753"/>
              <a:gd name="connsiteX3680" fmla="*/ 552346 w 12191998"/>
              <a:gd name="connsiteY3680" fmla="*/ 1221032 h 3068753"/>
              <a:gd name="connsiteX3681" fmla="*/ 699616 w 12191998"/>
              <a:gd name="connsiteY3681" fmla="*/ 1277680 h 3068753"/>
              <a:gd name="connsiteX3682" fmla="*/ 699790 w 12191998"/>
              <a:gd name="connsiteY3682" fmla="*/ 1277670 h 3068753"/>
              <a:gd name="connsiteX3683" fmla="*/ 532045 w 12191998"/>
              <a:gd name="connsiteY3683" fmla="*/ 1210572 h 3068753"/>
              <a:gd name="connsiteX3684" fmla="*/ 6530301 w 12191998"/>
              <a:gd name="connsiteY3684" fmla="*/ 1158389 h 3068753"/>
              <a:gd name="connsiteX3685" fmla="*/ 6524340 w 12191998"/>
              <a:gd name="connsiteY3685" fmla="*/ 1159187 h 3068753"/>
              <a:gd name="connsiteX3686" fmla="*/ 6661536 w 12191998"/>
              <a:gd name="connsiteY3686" fmla="*/ 1222313 h 3068753"/>
              <a:gd name="connsiteX3687" fmla="*/ 6805199 w 12191998"/>
              <a:gd name="connsiteY3687" fmla="*/ 1277573 h 3068753"/>
              <a:gd name="connsiteX3688" fmla="*/ 6805525 w 12191998"/>
              <a:gd name="connsiteY3688" fmla="*/ 1277567 h 3068753"/>
              <a:gd name="connsiteX3689" fmla="*/ 6641278 w 12191998"/>
              <a:gd name="connsiteY3689" fmla="*/ 1211856 h 3068753"/>
              <a:gd name="connsiteX3690" fmla="*/ 11151689 w 12191998"/>
              <a:gd name="connsiteY3690" fmla="*/ 1157847 h 3068753"/>
              <a:gd name="connsiteX3691" fmla="*/ 11135797 w 12191998"/>
              <a:gd name="connsiteY3691" fmla="*/ 1167061 h 3068753"/>
              <a:gd name="connsiteX3692" fmla="*/ 11089104 w 12191998"/>
              <a:gd name="connsiteY3692" fmla="*/ 1190422 h 3068753"/>
              <a:gd name="connsiteX3693" fmla="*/ 10902613 w 12191998"/>
              <a:gd name="connsiteY3693" fmla="*/ 1276276 h 3068753"/>
              <a:gd name="connsiteX3694" fmla="*/ 11019877 w 12191998"/>
              <a:gd name="connsiteY3694" fmla="*/ 1225058 h 3068753"/>
              <a:gd name="connsiteX3695" fmla="*/ 11089104 w 12191998"/>
              <a:gd name="connsiteY3695" fmla="*/ 1190422 h 3068753"/>
              <a:gd name="connsiteX3696" fmla="*/ 11134542 w 12191998"/>
              <a:gd name="connsiteY3696" fmla="*/ 1169505 h 3068753"/>
              <a:gd name="connsiteX3697" fmla="*/ 11154371 w 12191998"/>
              <a:gd name="connsiteY3697" fmla="*/ 1158250 h 3068753"/>
              <a:gd name="connsiteX3698" fmla="*/ 5050906 w 12191998"/>
              <a:gd name="connsiteY3698" fmla="*/ 1157602 h 3068753"/>
              <a:gd name="connsiteX3699" fmla="*/ 5034264 w 12191998"/>
              <a:gd name="connsiteY3699" fmla="*/ 1167061 h 3068753"/>
              <a:gd name="connsiteX3700" fmla="*/ 4987566 w 12191998"/>
              <a:gd name="connsiteY3700" fmla="*/ 1190426 h 3068753"/>
              <a:gd name="connsiteX3701" fmla="*/ 4801079 w 12191998"/>
              <a:gd name="connsiteY3701" fmla="*/ 1276276 h 3068753"/>
              <a:gd name="connsiteX3702" fmla="*/ 4918344 w 12191998"/>
              <a:gd name="connsiteY3702" fmla="*/ 1225058 h 3068753"/>
              <a:gd name="connsiteX3703" fmla="*/ 4987566 w 12191998"/>
              <a:gd name="connsiteY3703" fmla="*/ 1190426 h 3068753"/>
              <a:gd name="connsiteX3704" fmla="*/ 5033011 w 12191998"/>
              <a:gd name="connsiteY3704" fmla="*/ 1169505 h 3068753"/>
              <a:gd name="connsiteX3705" fmla="*/ 5053654 w 12191998"/>
              <a:gd name="connsiteY3705" fmla="*/ 1158015 h 3068753"/>
              <a:gd name="connsiteX3706" fmla="*/ 2991385 w 12191998"/>
              <a:gd name="connsiteY3706" fmla="*/ 1157259 h 3068753"/>
              <a:gd name="connsiteX3707" fmla="*/ 2928828 w 12191998"/>
              <a:gd name="connsiteY3707" fmla="*/ 1173626 h 3068753"/>
              <a:gd name="connsiteX3708" fmla="*/ 3031225 w 12191998"/>
              <a:gd name="connsiteY3708" fmla="*/ 1212419 h 3068753"/>
              <a:gd name="connsiteX3709" fmla="*/ 3076785 w 12191998"/>
              <a:gd name="connsiteY3709" fmla="*/ 1227827 h 3068753"/>
              <a:gd name="connsiteX3710" fmla="*/ 3128575 w 12191998"/>
              <a:gd name="connsiteY3710" fmla="*/ 1217663 h 3068753"/>
              <a:gd name="connsiteX3711" fmla="*/ 3129596 w 12191998"/>
              <a:gd name="connsiteY3711" fmla="*/ 1223381 h 3068753"/>
              <a:gd name="connsiteX3712" fmla="*/ 3087852 w 12191998"/>
              <a:gd name="connsiteY3712" fmla="*/ 1231570 h 3068753"/>
              <a:gd name="connsiteX3713" fmla="*/ 3243657 w 12191998"/>
              <a:gd name="connsiteY3713" fmla="*/ 1284264 h 3068753"/>
              <a:gd name="connsiteX3714" fmla="*/ 3332643 w 12191998"/>
              <a:gd name="connsiteY3714" fmla="*/ 1309819 h 3068753"/>
              <a:gd name="connsiteX3715" fmla="*/ 3389379 w 12191998"/>
              <a:gd name="connsiteY3715" fmla="*/ 1304218 h 3068753"/>
              <a:gd name="connsiteX3716" fmla="*/ 3242957 w 12191998"/>
              <a:gd name="connsiteY3716" fmla="*/ 1256241 h 3068753"/>
              <a:gd name="connsiteX3717" fmla="*/ 3156703 w 12191998"/>
              <a:gd name="connsiteY3717" fmla="*/ 1222906 h 3068753"/>
              <a:gd name="connsiteX3718" fmla="*/ 3135206 w 12191998"/>
              <a:gd name="connsiteY3718" fmla="*/ 1226412 h 3068753"/>
              <a:gd name="connsiteX3719" fmla="*/ 3134358 w 12191998"/>
              <a:gd name="connsiteY3719" fmla="*/ 1220696 h 3068753"/>
              <a:gd name="connsiteX3720" fmla="*/ 3146052 w 12191998"/>
              <a:gd name="connsiteY3720" fmla="*/ 1218790 h 3068753"/>
              <a:gd name="connsiteX3721" fmla="*/ 3030660 w 12191998"/>
              <a:gd name="connsiteY3721" fmla="*/ 1174195 h 3068753"/>
              <a:gd name="connsiteX3722" fmla="*/ 11656379 w 12191998"/>
              <a:gd name="connsiteY3722" fmla="*/ 1147319 h 3068753"/>
              <a:gd name="connsiteX3723" fmla="*/ 11580396 w 12191998"/>
              <a:gd name="connsiteY3723" fmla="*/ 1176430 h 3068753"/>
              <a:gd name="connsiteX3724" fmla="*/ 11493028 w 12191998"/>
              <a:gd name="connsiteY3724" fmla="*/ 1207790 h 3068753"/>
              <a:gd name="connsiteX3725" fmla="*/ 11578690 w 12191998"/>
              <a:gd name="connsiteY3725" fmla="*/ 1223414 h 3068753"/>
              <a:gd name="connsiteX3726" fmla="*/ 11579753 w 12191998"/>
              <a:gd name="connsiteY3726" fmla="*/ 1223089 h 3068753"/>
              <a:gd name="connsiteX3727" fmla="*/ 11742513 w 12191998"/>
              <a:gd name="connsiteY3727" fmla="*/ 1170110 h 3068753"/>
              <a:gd name="connsiteX3728" fmla="*/ 5553485 w 12191998"/>
              <a:gd name="connsiteY3728" fmla="*/ 1147207 h 3068753"/>
              <a:gd name="connsiteX3729" fmla="*/ 5441544 w 12191998"/>
              <a:gd name="connsiteY3729" fmla="*/ 1189967 h 3068753"/>
              <a:gd name="connsiteX3730" fmla="*/ 5391514 w 12191998"/>
              <a:gd name="connsiteY3730" fmla="*/ 1207336 h 3068753"/>
              <a:gd name="connsiteX3731" fmla="*/ 5477519 w 12191998"/>
              <a:gd name="connsiteY3731" fmla="*/ 1223024 h 3068753"/>
              <a:gd name="connsiteX3732" fmla="*/ 5639985 w 12191998"/>
              <a:gd name="connsiteY3732" fmla="*/ 1170093 h 3068753"/>
              <a:gd name="connsiteX3733" fmla="*/ 8489650 w 12191998"/>
              <a:gd name="connsiteY3733" fmla="*/ 1147193 h 3068753"/>
              <a:gd name="connsiteX3734" fmla="*/ 8344178 w 12191998"/>
              <a:gd name="connsiteY3734" fmla="*/ 1211248 h 3068753"/>
              <a:gd name="connsiteX3735" fmla="*/ 8379850 w 12191998"/>
              <a:gd name="connsiteY3735" fmla="*/ 1217755 h 3068753"/>
              <a:gd name="connsiteX3736" fmla="*/ 8530425 w 12191998"/>
              <a:gd name="connsiteY3736" fmla="*/ 1157919 h 3068753"/>
              <a:gd name="connsiteX3737" fmla="*/ 8493110 w 12191998"/>
              <a:gd name="connsiteY3737" fmla="*/ 1148046 h 3068753"/>
              <a:gd name="connsiteX3738" fmla="*/ 6009759 w 12191998"/>
              <a:gd name="connsiteY3738" fmla="*/ 1146504 h 3068753"/>
              <a:gd name="connsiteX3739" fmla="*/ 5921366 w 12191998"/>
              <a:gd name="connsiteY3739" fmla="*/ 1169609 h 3068753"/>
              <a:gd name="connsiteX3740" fmla="*/ 6087057 w 12191998"/>
              <a:gd name="connsiteY3740" fmla="*/ 1223055 h 3068753"/>
              <a:gd name="connsiteX3741" fmla="*/ 6174238 w 12191998"/>
              <a:gd name="connsiteY3741" fmla="*/ 1208761 h 3068753"/>
              <a:gd name="connsiteX3742" fmla="*/ 9160534 w 12191998"/>
              <a:gd name="connsiteY3742" fmla="*/ 1145328 h 3068753"/>
              <a:gd name="connsiteX3743" fmla="*/ 9112983 w 12191998"/>
              <a:gd name="connsiteY3743" fmla="*/ 1157763 h 3068753"/>
              <a:gd name="connsiteX3744" fmla="*/ 9135576 w 12191998"/>
              <a:gd name="connsiteY3744" fmla="*/ 1167521 h 3068753"/>
              <a:gd name="connsiteX3745" fmla="*/ 9263574 w 12191998"/>
              <a:gd name="connsiteY3745" fmla="*/ 1217000 h 3068753"/>
              <a:gd name="connsiteX3746" fmla="*/ 9310636 w 12191998"/>
              <a:gd name="connsiteY3746" fmla="*/ 1209329 h 3068753"/>
              <a:gd name="connsiteX3747" fmla="*/ 2376195 w 12191998"/>
              <a:gd name="connsiteY3747" fmla="*/ 1143518 h 3068753"/>
              <a:gd name="connsiteX3748" fmla="*/ 2228135 w 12191998"/>
              <a:gd name="connsiteY3748" fmla="*/ 1208718 h 3068753"/>
              <a:gd name="connsiteX3749" fmla="*/ 2280275 w 12191998"/>
              <a:gd name="connsiteY3749" fmla="*/ 1218232 h 3068753"/>
              <a:gd name="connsiteX3750" fmla="*/ 2431878 w 12191998"/>
              <a:gd name="connsiteY3750" fmla="*/ 1157984 h 3068753"/>
              <a:gd name="connsiteX3751" fmla="*/ 2390774 w 12191998"/>
              <a:gd name="connsiteY3751" fmla="*/ 1147115 h 3068753"/>
              <a:gd name="connsiteX3752" fmla="*/ 3050634 w 12191998"/>
              <a:gd name="connsiteY3752" fmla="*/ 1141758 h 3068753"/>
              <a:gd name="connsiteX3753" fmla="*/ 3001828 w 12191998"/>
              <a:gd name="connsiteY3753" fmla="*/ 1154527 h 3068753"/>
              <a:gd name="connsiteX3754" fmla="*/ 3034052 w 12191998"/>
              <a:gd name="connsiteY3754" fmla="*/ 1168431 h 3068753"/>
              <a:gd name="connsiteX3755" fmla="*/ 3158905 w 12191998"/>
              <a:gd name="connsiteY3755" fmla="*/ 1216694 h 3068753"/>
              <a:gd name="connsiteX3756" fmla="*/ 3207721 w 12191998"/>
              <a:gd name="connsiteY3756" fmla="*/ 1208735 h 3068753"/>
              <a:gd name="connsiteX3757" fmla="*/ 2821320 w 12191998"/>
              <a:gd name="connsiteY3757" fmla="*/ 1138030 h 3068753"/>
              <a:gd name="connsiteX3758" fmla="*/ 2787222 w 12191998"/>
              <a:gd name="connsiteY3758" fmla="*/ 1149024 h 3068753"/>
              <a:gd name="connsiteX3759" fmla="*/ 2740944 w 12191998"/>
              <a:gd name="connsiteY3759" fmla="*/ 1164039 h 3068753"/>
              <a:gd name="connsiteX3760" fmla="*/ 2831244 w 12191998"/>
              <a:gd name="connsiteY3760" fmla="*/ 1193178 h 3068753"/>
              <a:gd name="connsiteX3761" fmla="*/ 2911639 w 12191998"/>
              <a:gd name="connsiteY3761" fmla="*/ 1172153 h 3068753"/>
              <a:gd name="connsiteX3762" fmla="*/ 2635276 w 12191998"/>
              <a:gd name="connsiteY3762" fmla="*/ 1135980 h 3068753"/>
              <a:gd name="connsiteX3763" fmla="*/ 2527561 w 12191998"/>
              <a:gd name="connsiteY3763" fmla="*/ 1177142 h 3068753"/>
              <a:gd name="connsiteX3764" fmla="*/ 2612223 w 12191998"/>
              <a:gd name="connsiteY3764" fmla="*/ 1199491 h 3068753"/>
              <a:gd name="connsiteX3765" fmla="*/ 2721691 w 12191998"/>
              <a:gd name="connsiteY3765" fmla="*/ 1163954 h 3068753"/>
              <a:gd name="connsiteX3766" fmla="*/ 2679627 w 12191998"/>
              <a:gd name="connsiteY3766" fmla="*/ 1150381 h 3068753"/>
              <a:gd name="connsiteX3767" fmla="*/ 8440537 w 12191998"/>
              <a:gd name="connsiteY3767" fmla="*/ 1135078 h 3068753"/>
              <a:gd name="connsiteX3768" fmla="*/ 8300212 w 12191998"/>
              <a:gd name="connsiteY3768" fmla="*/ 1202534 h 3068753"/>
              <a:gd name="connsiteX3769" fmla="*/ 8299062 w 12191998"/>
              <a:gd name="connsiteY3769" fmla="*/ 1203018 h 3068753"/>
              <a:gd name="connsiteX3770" fmla="*/ 8336653 w 12191998"/>
              <a:gd name="connsiteY3770" fmla="*/ 1209875 h 3068753"/>
              <a:gd name="connsiteX3771" fmla="*/ 8482660 w 12191998"/>
              <a:gd name="connsiteY3771" fmla="*/ 1145469 h 3068753"/>
              <a:gd name="connsiteX3772" fmla="*/ 8915135 w 12191998"/>
              <a:gd name="connsiteY3772" fmla="*/ 1134771 h 3068753"/>
              <a:gd name="connsiteX3773" fmla="*/ 8886964 w 12191998"/>
              <a:gd name="connsiteY3773" fmla="*/ 1143858 h 3068753"/>
              <a:gd name="connsiteX3774" fmla="*/ 8833912 w 12191998"/>
              <a:gd name="connsiteY3774" fmla="*/ 1161069 h 3068753"/>
              <a:gd name="connsiteX3775" fmla="*/ 8943085 w 12191998"/>
              <a:gd name="connsiteY3775" fmla="*/ 1196241 h 3068753"/>
              <a:gd name="connsiteX3776" fmla="*/ 9022590 w 12191998"/>
              <a:gd name="connsiteY3776" fmla="*/ 1175434 h 3068753"/>
              <a:gd name="connsiteX3777" fmla="*/ 8732224 w 12191998"/>
              <a:gd name="connsiteY3777" fmla="*/ 1134127 h 3068753"/>
              <a:gd name="connsiteX3778" fmla="*/ 8622369 w 12191998"/>
              <a:gd name="connsiteY3778" fmla="*/ 1176119 h 3068753"/>
              <a:gd name="connsiteX3779" fmla="*/ 8702640 w 12191998"/>
              <a:gd name="connsiteY3779" fmla="*/ 1197316 h 3068753"/>
              <a:gd name="connsiteX3780" fmla="*/ 8814857 w 12191998"/>
              <a:gd name="connsiteY3780" fmla="*/ 1160893 h 3068753"/>
              <a:gd name="connsiteX3781" fmla="*/ 8782282 w 12191998"/>
              <a:gd name="connsiteY3781" fmla="*/ 1150381 h 3068753"/>
              <a:gd name="connsiteX3782" fmla="*/ 2336532 w 12191998"/>
              <a:gd name="connsiteY3782" fmla="*/ 1133731 h 3068753"/>
              <a:gd name="connsiteX3783" fmla="*/ 2200591 w 12191998"/>
              <a:gd name="connsiteY3783" fmla="*/ 1199078 h 3068753"/>
              <a:gd name="connsiteX3784" fmla="*/ 2192935 w 12191998"/>
              <a:gd name="connsiteY3784" fmla="*/ 1202294 h 3068753"/>
              <a:gd name="connsiteX3785" fmla="*/ 2219940 w 12191998"/>
              <a:gd name="connsiteY3785" fmla="*/ 1207222 h 3068753"/>
              <a:gd name="connsiteX3786" fmla="*/ 2368589 w 12191998"/>
              <a:gd name="connsiteY3786" fmla="*/ 1141641 h 3068753"/>
              <a:gd name="connsiteX3787" fmla="*/ 9211116 w 12191998"/>
              <a:gd name="connsiteY3787" fmla="*/ 1132101 h 3068753"/>
              <a:gd name="connsiteX3788" fmla="*/ 9170069 w 12191998"/>
              <a:gd name="connsiteY3788" fmla="*/ 1142835 h 3068753"/>
              <a:gd name="connsiteX3789" fmla="*/ 9323724 w 12191998"/>
              <a:gd name="connsiteY3789" fmla="*/ 1207195 h 3068753"/>
              <a:gd name="connsiteX3790" fmla="*/ 9361991 w 12191998"/>
              <a:gd name="connsiteY3790" fmla="*/ 1200957 h 3068753"/>
              <a:gd name="connsiteX3791" fmla="*/ 5781677 w 12191998"/>
              <a:gd name="connsiteY3791" fmla="*/ 1130429 h 3068753"/>
              <a:gd name="connsiteX3792" fmla="*/ 5731515 w 12191998"/>
              <a:gd name="connsiteY3792" fmla="*/ 1146589 h 3068753"/>
              <a:gd name="connsiteX3793" fmla="*/ 5660323 w 12191998"/>
              <a:gd name="connsiteY3793" fmla="*/ 1169295 h 3068753"/>
              <a:gd name="connsiteX3794" fmla="*/ 5779397 w 12191998"/>
              <a:gd name="connsiteY3794" fmla="*/ 1200792 h 3068753"/>
              <a:gd name="connsiteX3795" fmla="*/ 5900857 w 12191998"/>
              <a:gd name="connsiteY3795" fmla="*/ 1168990 h 3068753"/>
              <a:gd name="connsiteX3796" fmla="*/ 5834734 w 12191998"/>
              <a:gd name="connsiteY3796" fmla="*/ 1147666 h 3068753"/>
              <a:gd name="connsiteX3797" fmla="*/ 11884346 w 12191998"/>
              <a:gd name="connsiteY3797" fmla="*/ 1130427 h 3068753"/>
              <a:gd name="connsiteX3798" fmla="*/ 11834180 w 12191998"/>
              <a:gd name="connsiteY3798" fmla="*/ 1146589 h 3068753"/>
              <a:gd name="connsiteX3799" fmla="*/ 11762524 w 12191998"/>
              <a:gd name="connsiteY3799" fmla="*/ 1169443 h 3068753"/>
              <a:gd name="connsiteX3800" fmla="*/ 11883294 w 12191998"/>
              <a:gd name="connsiteY3800" fmla="*/ 1201400 h 3068753"/>
              <a:gd name="connsiteX3801" fmla="*/ 12005018 w 12191998"/>
              <a:gd name="connsiteY3801" fmla="*/ 1169582 h 3068753"/>
              <a:gd name="connsiteX3802" fmla="*/ 11937349 w 12191998"/>
              <a:gd name="connsiteY3802" fmla="*/ 1147641 h 3068753"/>
              <a:gd name="connsiteX3803" fmla="*/ 3099002 w 12191998"/>
              <a:gd name="connsiteY3803" fmla="*/ 1129104 h 3068753"/>
              <a:gd name="connsiteX3804" fmla="*/ 3060076 w 12191998"/>
              <a:gd name="connsiteY3804" fmla="*/ 1139287 h 3068753"/>
              <a:gd name="connsiteX3805" fmla="*/ 3220791 w 12191998"/>
              <a:gd name="connsiteY3805" fmla="*/ 1206604 h 3068753"/>
              <a:gd name="connsiteX3806" fmla="*/ 3256118 w 12191998"/>
              <a:gd name="connsiteY3806" fmla="*/ 1200844 h 3068753"/>
              <a:gd name="connsiteX3807" fmla="*/ 5477369 w 12191998"/>
              <a:gd name="connsiteY3807" fmla="*/ 1128566 h 3068753"/>
              <a:gd name="connsiteX3808" fmla="*/ 5435121 w 12191998"/>
              <a:gd name="connsiteY3808" fmla="*/ 1146949 h 3068753"/>
              <a:gd name="connsiteX3809" fmla="*/ 5318818 w 12191998"/>
              <a:gd name="connsiteY3809" fmla="*/ 1194077 h 3068753"/>
              <a:gd name="connsiteX3810" fmla="*/ 5380925 w 12191998"/>
              <a:gd name="connsiteY3810" fmla="*/ 1205405 h 3068753"/>
              <a:gd name="connsiteX3811" fmla="*/ 5439786 w 12191998"/>
              <a:gd name="connsiteY3811" fmla="*/ 1185035 h 3068753"/>
              <a:gd name="connsiteX3812" fmla="*/ 5544870 w 12191998"/>
              <a:gd name="connsiteY3812" fmla="*/ 1144932 h 3068753"/>
              <a:gd name="connsiteX3813" fmla="*/ 11577118 w 12191998"/>
              <a:gd name="connsiteY3813" fmla="*/ 1127904 h 3068753"/>
              <a:gd name="connsiteX3814" fmla="*/ 11537545 w 12191998"/>
              <a:gd name="connsiteY3814" fmla="*/ 1145105 h 3068753"/>
              <a:gd name="connsiteX3815" fmla="*/ 11415507 w 12191998"/>
              <a:gd name="connsiteY3815" fmla="*/ 1193652 h 3068753"/>
              <a:gd name="connsiteX3816" fmla="*/ 11481342 w 12191998"/>
              <a:gd name="connsiteY3816" fmla="*/ 1205659 h 3068753"/>
              <a:gd name="connsiteX3817" fmla="*/ 11579341 w 12191998"/>
              <a:gd name="connsiteY3817" fmla="*/ 1170555 h 3068753"/>
              <a:gd name="connsiteX3818" fmla="*/ 11646690 w 12191998"/>
              <a:gd name="connsiteY3818" fmla="*/ 1144774 h 3068753"/>
              <a:gd name="connsiteX3819" fmla="*/ 8398985 w 12191998"/>
              <a:gd name="connsiteY3819" fmla="*/ 1124829 h 3068753"/>
              <a:gd name="connsiteX3820" fmla="*/ 8300530 w 12191998"/>
              <a:gd name="connsiteY3820" fmla="*/ 1175572 h 3068753"/>
              <a:gd name="connsiteX3821" fmla="*/ 8256732 w 12191998"/>
              <a:gd name="connsiteY3821" fmla="*/ 1195296 h 3068753"/>
              <a:gd name="connsiteX3822" fmla="*/ 8291717 w 12191998"/>
              <a:gd name="connsiteY3822" fmla="*/ 1201678 h 3068753"/>
              <a:gd name="connsiteX3823" fmla="*/ 8298481 w 12191998"/>
              <a:gd name="connsiteY3823" fmla="*/ 1198837 h 3068753"/>
              <a:gd name="connsiteX3824" fmla="*/ 8434359 w 12191998"/>
              <a:gd name="connsiteY3824" fmla="*/ 1133554 h 3068753"/>
              <a:gd name="connsiteX3825" fmla="*/ 2294512 w 12191998"/>
              <a:gd name="connsiteY3825" fmla="*/ 1123362 h 3068753"/>
              <a:gd name="connsiteX3826" fmla="*/ 2191329 w 12191998"/>
              <a:gd name="connsiteY3826" fmla="*/ 1176543 h 3068753"/>
              <a:gd name="connsiteX3827" fmla="*/ 2151100 w 12191998"/>
              <a:gd name="connsiteY3827" fmla="*/ 1194660 h 3068753"/>
              <a:gd name="connsiteX3828" fmla="*/ 2183906 w 12191998"/>
              <a:gd name="connsiteY3828" fmla="*/ 1200647 h 3068753"/>
              <a:gd name="connsiteX3829" fmla="*/ 2198694 w 12191998"/>
              <a:gd name="connsiteY3829" fmla="*/ 1194436 h 3068753"/>
              <a:gd name="connsiteX3830" fmla="*/ 2328966 w 12191998"/>
              <a:gd name="connsiteY3830" fmla="*/ 1131864 h 3068753"/>
              <a:gd name="connsiteX3831" fmla="*/ 6081669 w 12191998"/>
              <a:gd name="connsiteY3831" fmla="*/ 1122999 h 3068753"/>
              <a:gd name="connsiteX3832" fmla="*/ 6082548 w 12191998"/>
              <a:gd name="connsiteY3832" fmla="*/ 1127477 h 3068753"/>
              <a:gd name="connsiteX3833" fmla="*/ 6019881 w 12191998"/>
              <a:gd name="connsiteY3833" fmla="*/ 1143858 h 3068753"/>
              <a:gd name="connsiteX3834" fmla="*/ 6186145 w 12191998"/>
              <a:gd name="connsiteY3834" fmla="*/ 1206809 h 3068753"/>
              <a:gd name="connsiteX3835" fmla="*/ 6256700 w 12191998"/>
              <a:gd name="connsiteY3835" fmla="*/ 1195240 h 3068753"/>
              <a:gd name="connsiteX3836" fmla="*/ 6184606 w 12191998"/>
              <a:gd name="connsiteY3836" fmla="*/ 1167407 h 3068753"/>
              <a:gd name="connsiteX3837" fmla="*/ 6090462 w 12191998"/>
              <a:gd name="connsiteY3837" fmla="*/ 1126792 h 3068753"/>
              <a:gd name="connsiteX3838" fmla="*/ 6083678 w 12191998"/>
              <a:gd name="connsiteY3838" fmla="*/ 1128387 h 3068753"/>
              <a:gd name="connsiteX3839" fmla="*/ 6082682 w 12191998"/>
              <a:gd name="connsiteY3839" fmla="*/ 1123435 h 3068753"/>
              <a:gd name="connsiteX3840" fmla="*/ 8377604 w 12191998"/>
              <a:gd name="connsiteY3840" fmla="*/ 1119555 h 3068753"/>
              <a:gd name="connsiteX3841" fmla="*/ 8300601 w 12191998"/>
              <a:gd name="connsiteY3841" fmla="*/ 1161691 h 3068753"/>
              <a:gd name="connsiteX3842" fmla="*/ 8237535 w 12191998"/>
              <a:gd name="connsiteY3842" fmla="*/ 1191794 h 3068753"/>
              <a:gd name="connsiteX3843" fmla="*/ 8248989 w 12191998"/>
              <a:gd name="connsiteY3843" fmla="*/ 1193883 h 3068753"/>
              <a:gd name="connsiteX3844" fmla="*/ 8297987 w 12191998"/>
              <a:gd name="connsiteY3844" fmla="*/ 1171781 h 3068753"/>
              <a:gd name="connsiteX3845" fmla="*/ 8392146 w 12191998"/>
              <a:gd name="connsiteY3845" fmla="*/ 1123142 h 3068753"/>
              <a:gd name="connsiteX3846" fmla="*/ 2270508 w 12191998"/>
              <a:gd name="connsiteY3846" fmla="*/ 1117439 h 3068753"/>
              <a:gd name="connsiteX3847" fmla="*/ 2191420 w 12191998"/>
              <a:gd name="connsiteY3847" fmla="*/ 1160710 h 3068753"/>
              <a:gd name="connsiteX3848" fmla="*/ 2128812 w 12191998"/>
              <a:gd name="connsiteY3848" fmla="*/ 1190593 h 3068753"/>
              <a:gd name="connsiteX3849" fmla="*/ 2142493 w 12191998"/>
              <a:gd name="connsiteY3849" fmla="*/ 1193089 h 3068753"/>
              <a:gd name="connsiteX3850" fmla="*/ 2189742 w 12191998"/>
              <a:gd name="connsiteY3850" fmla="*/ 1171776 h 3068753"/>
              <a:gd name="connsiteX3851" fmla="*/ 2287047 w 12191998"/>
              <a:gd name="connsiteY3851" fmla="*/ 1121520 h 3068753"/>
              <a:gd name="connsiteX3852" fmla="*/ 9280824 w 12191998"/>
              <a:gd name="connsiteY3852" fmla="*/ 1115241 h 3068753"/>
              <a:gd name="connsiteX3853" fmla="*/ 9255896 w 12191998"/>
              <a:gd name="connsiteY3853" fmla="*/ 1121104 h 3068753"/>
              <a:gd name="connsiteX3854" fmla="*/ 9345028 w 12191998"/>
              <a:gd name="connsiteY3854" fmla="*/ 1165615 h 3068753"/>
              <a:gd name="connsiteX3855" fmla="*/ 9410107 w 12191998"/>
              <a:gd name="connsiteY3855" fmla="*/ 1193114 h 3068753"/>
              <a:gd name="connsiteX3856" fmla="*/ 9434618 w 12191998"/>
              <a:gd name="connsiteY3856" fmla="*/ 1189118 h 3068753"/>
              <a:gd name="connsiteX3857" fmla="*/ 9343402 w 12191998"/>
              <a:gd name="connsiteY3857" fmla="*/ 1148340 h 3068753"/>
              <a:gd name="connsiteX3858" fmla="*/ 3178928 w 12191998"/>
              <a:gd name="connsiteY3858" fmla="*/ 1115045 h 3068753"/>
              <a:gd name="connsiteX3859" fmla="*/ 3153279 w 12191998"/>
              <a:gd name="connsiteY3859" fmla="*/ 1121077 h 3068753"/>
              <a:gd name="connsiteX3860" fmla="*/ 3242537 w 12191998"/>
              <a:gd name="connsiteY3860" fmla="*/ 1165615 h 3068753"/>
              <a:gd name="connsiteX3861" fmla="*/ 3305965 w 12191998"/>
              <a:gd name="connsiteY3861" fmla="*/ 1192718 h 3068753"/>
              <a:gd name="connsiteX3862" fmla="*/ 3330979 w 12191998"/>
              <a:gd name="connsiteY3862" fmla="*/ 1188639 h 3068753"/>
              <a:gd name="connsiteX3863" fmla="*/ 3241877 w 12191998"/>
              <a:gd name="connsiteY3863" fmla="*/ 1148340 h 3068753"/>
              <a:gd name="connsiteX3864" fmla="*/ 2893113 w 12191998"/>
              <a:gd name="connsiteY3864" fmla="*/ 1114882 h 3068753"/>
              <a:gd name="connsiteX3865" fmla="*/ 2828640 w 12191998"/>
              <a:gd name="connsiteY3865" fmla="*/ 1135669 h 3068753"/>
              <a:gd name="connsiteX3866" fmla="*/ 2919509 w 12191998"/>
              <a:gd name="connsiteY3866" fmla="*/ 1170095 h 3068753"/>
              <a:gd name="connsiteX3867" fmla="*/ 2982780 w 12191998"/>
              <a:gd name="connsiteY3867" fmla="*/ 1153548 h 3068753"/>
              <a:gd name="connsiteX3868" fmla="*/ 6143453 w 12191998"/>
              <a:gd name="connsiteY3868" fmla="*/ 1114333 h 3068753"/>
              <a:gd name="connsiteX3869" fmla="*/ 6098852 w 12191998"/>
              <a:gd name="connsiteY3869" fmla="*/ 1124819 h 3068753"/>
              <a:gd name="connsiteX3870" fmla="*/ 6186586 w 12191998"/>
              <a:gd name="connsiteY3870" fmla="*/ 1162649 h 3068753"/>
              <a:gd name="connsiteX3871" fmla="*/ 6266628 w 12191998"/>
              <a:gd name="connsiteY3871" fmla="*/ 1193613 h 3068753"/>
              <a:gd name="connsiteX3872" fmla="*/ 6308441 w 12191998"/>
              <a:gd name="connsiteY3872" fmla="*/ 1186757 h 3068753"/>
              <a:gd name="connsiteX3873" fmla="*/ 6184604 w 12191998"/>
              <a:gd name="connsiteY3873" fmla="*/ 1133974 h 3068753"/>
              <a:gd name="connsiteX3874" fmla="*/ 8350854 w 12191998"/>
              <a:gd name="connsiteY3874" fmla="*/ 1112956 h 3068753"/>
              <a:gd name="connsiteX3875" fmla="*/ 8301908 w 12191998"/>
              <a:gd name="connsiteY3875" fmla="*/ 1141067 h 3068753"/>
              <a:gd name="connsiteX3876" fmla="*/ 8210472 w 12191998"/>
              <a:gd name="connsiteY3876" fmla="*/ 1186857 h 3068753"/>
              <a:gd name="connsiteX3877" fmla="*/ 8228453 w 12191998"/>
              <a:gd name="connsiteY3877" fmla="*/ 1190137 h 3068753"/>
              <a:gd name="connsiteX3878" fmla="*/ 8297775 w 12191998"/>
              <a:gd name="connsiteY3878" fmla="*/ 1157044 h 3068753"/>
              <a:gd name="connsiteX3879" fmla="*/ 8369834 w 12191998"/>
              <a:gd name="connsiteY3879" fmla="*/ 1117638 h 3068753"/>
              <a:gd name="connsiteX3880" fmla="*/ 5412178 w 12191998"/>
              <a:gd name="connsiteY3880" fmla="*/ 1112760 h 3068753"/>
              <a:gd name="connsiteX3881" fmla="*/ 5256284 w 12191998"/>
              <a:gd name="connsiteY3881" fmla="*/ 1182671 h 3068753"/>
              <a:gd name="connsiteX3882" fmla="*/ 5308672 w 12191998"/>
              <a:gd name="connsiteY3882" fmla="*/ 1192226 h 3068753"/>
              <a:gd name="connsiteX3883" fmla="*/ 5433769 w 12191998"/>
              <a:gd name="connsiteY3883" fmla="*/ 1141633 h 3068753"/>
              <a:gd name="connsiteX3884" fmla="*/ 5468737 w 12191998"/>
              <a:gd name="connsiteY3884" fmla="*/ 1126473 h 3068753"/>
              <a:gd name="connsiteX3885" fmla="*/ 11514044 w 12191998"/>
              <a:gd name="connsiteY3885" fmla="*/ 1112609 h 3068753"/>
              <a:gd name="connsiteX3886" fmla="*/ 11357085 w 12191998"/>
              <a:gd name="connsiteY3886" fmla="*/ 1182997 h 3068753"/>
              <a:gd name="connsiteX3887" fmla="*/ 11406295 w 12191998"/>
              <a:gd name="connsiteY3887" fmla="*/ 1191972 h 3068753"/>
              <a:gd name="connsiteX3888" fmla="*/ 11535302 w 12191998"/>
              <a:gd name="connsiteY3888" fmla="*/ 1140723 h 3068753"/>
              <a:gd name="connsiteX3889" fmla="*/ 11569264 w 12191998"/>
              <a:gd name="connsiteY3889" fmla="*/ 1125999 h 3068753"/>
              <a:gd name="connsiteX3890" fmla="*/ 8989871 w 12191998"/>
              <a:gd name="connsiteY3890" fmla="*/ 1110664 h 3068753"/>
              <a:gd name="connsiteX3891" fmla="*/ 8924579 w 12191998"/>
              <a:gd name="connsiteY3891" fmla="*/ 1131725 h 3068753"/>
              <a:gd name="connsiteX3892" fmla="*/ 9032931 w 12191998"/>
              <a:gd name="connsiteY3892" fmla="*/ 1172728 h 3068753"/>
              <a:gd name="connsiteX3893" fmla="*/ 9095597 w 12191998"/>
              <a:gd name="connsiteY3893" fmla="*/ 1156328 h 3068753"/>
              <a:gd name="connsiteX3894" fmla="*/ 2557152 w 12191998"/>
              <a:gd name="connsiteY3894" fmla="*/ 1110614 h 3068753"/>
              <a:gd name="connsiteX3895" fmla="*/ 2481008 w 12191998"/>
              <a:gd name="connsiteY3895" fmla="*/ 1143727 h 3068753"/>
              <a:gd name="connsiteX3896" fmla="*/ 2449089 w 12191998"/>
              <a:gd name="connsiteY3896" fmla="*/ 1156426 h 3068753"/>
              <a:gd name="connsiteX3897" fmla="*/ 2519464 w 12191998"/>
              <a:gd name="connsiteY3897" fmla="*/ 1175005 h 3068753"/>
              <a:gd name="connsiteX3898" fmla="*/ 2627951 w 12191998"/>
              <a:gd name="connsiteY3898" fmla="*/ 1133602 h 3068753"/>
              <a:gd name="connsiteX3899" fmla="*/ 2242065 w 12191998"/>
              <a:gd name="connsiteY3899" fmla="*/ 1110420 h 3068753"/>
              <a:gd name="connsiteX3900" fmla="*/ 2191666 w 12191998"/>
              <a:gd name="connsiteY3900" fmla="*/ 1139362 h 3068753"/>
              <a:gd name="connsiteX3901" fmla="*/ 2099891 w 12191998"/>
              <a:gd name="connsiteY3901" fmla="*/ 1185315 h 3068753"/>
              <a:gd name="connsiteX3902" fmla="*/ 2118943 w 12191998"/>
              <a:gd name="connsiteY3902" fmla="*/ 1188792 h 3068753"/>
              <a:gd name="connsiteX3903" fmla="*/ 2189504 w 12191998"/>
              <a:gd name="connsiteY3903" fmla="*/ 1155107 h 3068753"/>
              <a:gd name="connsiteX3904" fmla="*/ 2262153 w 12191998"/>
              <a:gd name="connsiteY3904" fmla="*/ 1115377 h 3068753"/>
              <a:gd name="connsiteX3905" fmla="*/ 8658417 w 12191998"/>
              <a:gd name="connsiteY3905" fmla="*/ 1110162 h 3068753"/>
              <a:gd name="connsiteX3906" fmla="*/ 8589335 w 12191998"/>
              <a:gd name="connsiteY3906" fmla="*/ 1140198 h 3068753"/>
              <a:gd name="connsiteX3907" fmla="*/ 8548243 w 12191998"/>
              <a:gd name="connsiteY3907" fmla="*/ 1156545 h 3068753"/>
              <a:gd name="connsiteX3908" fmla="*/ 8612716 w 12191998"/>
              <a:gd name="connsiteY3908" fmla="*/ 1173570 h 3068753"/>
              <a:gd name="connsiteX3909" fmla="*/ 8723494 w 12191998"/>
              <a:gd name="connsiteY3909" fmla="*/ 1131293 h 3068753"/>
              <a:gd name="connsiteX3910" fmla="*/ 9305236 w 12191998"/>
              <a:gd name="connsiteY3910" fmla="*/ 1109500 h 3068753"/>
              <a:gd name="connsiteX3911" fmla="*/ 9287064 w 12191998"/>
              <a:gd name="connsiteY3911" fmla="*/ 1113774 h 3068753"/>
              <a:gd name="connsiteX3912" fmla="*/ 9396711 w 12191998"/>
              <a:gd name="connsiteY3912" fmla="*/ 1167927 h 3068753"/>
              <a:gd name="connsiteX3913" fmla="*/ 9441934 w 12191998"/>
              <a:gd name="connsiteY3913" fmla="*/ 1187925 h 3068753"/>
              <a:gd name="connsiteX3914" fmla="*/ 9458048 w 12191998"/>
              <a:gd name="connsiteY3914" fmla="*/ 1185299 h 3068753"/>
              <a:gd name="connsiteX3915" fmla="*/ 9395243 w 12191998"/>
              <a:gd name="connsiteY3915" fmla="*/ 1156157 h 3068753"/>
              <a:gd name="connsiteX3916" fmla="*/ 3204431 w 12191998"/>
              <a:gd name="connsiteY3916" fmla="*/ 1109047 h 3068753"/>
              <a:gd name="connsiteX3917" fmla="*/ 3185684 w 12191998"/>
              <a:gd name="connsiteY3917" fmla="*/ 1113456 h 3068753"/>
              <a:gd name="connsiteX3918" fmla="*/ 3340718 w 12191998"/>
              <a:gd name="connsiteY3918" fmla="*/ 1187051 h 3068753"/>
              <a:gd name="connsiteX3919" fmla="*/ 3356006 w 12191998"/>
              <a:gd name="connsiteY3919" fmla="*/ 1184559 h 3068753"/>
              <a:gd name="connsiteX3920" fmla="*/ 8332910 w 12191998"/>
              <a:gd name="connsiteY3920" fmla="*/ 1108530 h 3068753"/>
              <a:gd name="connsiteX3921" fmla="*/ 8303046 w 12191998"/>
              <a:gd name="connsiteY3921" fmla="*/ 1125734 h 3068753"/>
              <a:gd name="connsiteX3922" fmla="*/ 8191702 w 12191998"/>
              <a:gd name="connsiteY3922" fmla="*/ 1183717 h 3068753"/>
              <a:gd name="connsiteX3923" fmla="*/ 8200044 w 12191998"/>
              <a:gd name="connsiteY3923" fmla="*/ 1184973 h 3068753"/>
              <a:gd name="connsiteX3924" fmla="*/ 8298940 w 12191998"/>
              <a:gd name="connsiteY3924" fmla="*/ 1135484 h 3068753"/>
              <a:gd name="connsiteX3925" fmla="*/ 8342006 w 12191998"/>
              <a:gd name="connsiteY3925" fmla="*/ 1110774 h 3068753"/>
              <a:gd name="connsiteX3926" fmla="*/ 2223034 w 12191998"/>
              <a:gd name="connsiteY3926" fmla="*/ 1105724 h 3068753"/>
              <a:gd name="connsiteX3927" fmla="*/ 2193787 w 12191998"/>
              <a:gd name="connsiteY3927" fmla="*/ 1122574 h 3068753"/>
              <a:gd name="connsiteX3928" fmla="*/ 2079344 w 12191998"/>
              <a:gd name="connsiteY3928" fmla="*/ 1182170 h 3068753"/>
              <a:gd name="connsiteX3929" fmla="*/ 2089075 w 12191998"/>
              <a:gd name="connsiteY3929" fmla="*/ 1183633 h 3068753"/>
              <a:gd name="connsiteX3930" fmla="*/ 2190608 w 12191998"/>
              <a:gd name="connsiteY3930" fmla="*/ 1132809 h 3068753"/>
              <a:gd name="connsiteX3931" fmla="*/ 2233363 w 12191998"/>
              <a:gd name="connsiteY3931" fmla="*/ 1108273 h 3068753"/>
              <a:gd name="connsiteX3932" fmla="*/ 7261022 w 12191998"/>
              <a:gd name="connsiteY3932" fmla="*/ 1104841 h 3068753"/>
              <a:gd name="connsiteX3933" fmla="*/ 6626191 w 12191998"/>
              <a:gd name="connsiteY3933" fmla="*/ 1145557 h 3068753"/>
              <a:gd name="connsiteX3934" fmla="*/ 6555614 w 12191998"/>
              <a:gd name="connsiteY3934" fmla="*/ 1155002 h 3068753"/>
              <a:gd name="connsiteX3935" fmla="*/ 6696164 w 12191998"/>
              <a:gd name="connsiteY3935" fmla="*/ 1221514 h 3068753"/>
              <a:gd name="connsiteX3936" fmla="*/ 6843082 w 12191998"/>
              <a:gd name="connsiteY3936" fmla="*/ 1276907 h 3068753"/>
              <a:gd name="connsiteX3937" fmla="*/ 7077067 w 12191998"/>
              <a:gd name="connsiteY3937" fmla="*/ 1272798 h 3068753"/>
              <a:gd name="connsiteX3938" fmla="*/ 7353914 w 12191998"/>
              <a:gd name="connsiteY3938" fmla="*/ 1275728 h 3068753"/>
              <a:gd name="connsiteX3939" fmla="*/ 7856065 w 12191998"/>
              <a:gd name="connsiteY3939" fmla="*/ 1299458 h 3068753"/>
              <a:gd name="connsiteX3940" fmla="*/ 7862791 w 12191998"/>
              <a:gd name="connsiteY3940" fmla="*/ 1297383 h 3068753"/>
              <a:gd name="connsiteX3941" fmla="*/ 8010462 w 12191998"/>
              <a:gd name="connsiteY3941" fmla="*/ 1237743 h 3068753"/>
              <a:gd name="connsiteX3942" fmla="*/ 8128239 w 12191998"/>
              <a:gd name="connsiteY3942" fmla="*/ 1180114 h 3068753"/>
              <a:gd name="connsiteX3943" fmla="*/ 7903515 w 12191998"/>
              <a:gd name="connsiteY3943" fmla="*/ 1146307 h 3068753"/>
              <a:gd name="connsiteX3944" fmla="*/ 7608214 w 12191998"/>
              <a:gd name="connsiteY3944" fmla="*/ 1116101 h 3068753"/>
              <a:gd name="connsiteX3945" fmla="*/ 7261022 w 12191998"/>
              <a:gd name="connsiteY3945" fmla="*/ 1104841 h 3068753"/>
              <a:gd name="connsiteX3946" fmla="*/ 1158365 w 12191998"/>
              <a:gd name="connsiteY3946" fmla="*/ 1104777 h 3068753"/>
              <a:gd name="connsiteX3947" fmla="*/ 790136 w 12191998"/>
              <a:gd name="connsiteY3947" fmla="*/ 1119855 h 3068753"/>
              <a:gd name="connsiteX3948" fmla="*/ 454182 w 12191998"/>
              <a:gd name="connsiteY3948" fmla="*/ 1155477 h 3068753"/>
              <a:gd name="connsiteX3949" fmla="*/ 586963 w 12191998"/>
              <a:gd name="connsiteY3949" fmla="*/ 1218318 h 3068753"/>
              <a:gd name="connsiteX3950" fmla="*/ 742264 w 12191998"/>
              <a:gd name="connsiteY3950" fmla="*/ 1276879 h 3068753"/>
              <a:gd name="connsiteX3951" fmla="*/ 974661 w 12191998"/>
              <a:gd name="connsiteY3951" fmla="*/ 1272798 h 3068753"/>
              <a:gd name="connsiteX3952" fmla="*/ 1251492 w 12191998"/>
              <a:gd name="connsiteY3952" fmla="*/ 1275728 h 3068753"/>
              <a:gd name="connsiteX3953" fmla="*/ 1738919 w 12191998"/>
              <a:gd name="connsiteY3953" fmla="*/ 1298766 h 3068753"/>
              <a:gd name="connsiteX3954" fmla="*/ 1753606 w 12191998"/>
              <a:gd name="connsiteY3954" fmla="*/ 1294233 h 3068753"/>
              <a:gd name="connsiteX3955" fmla="*/ 1901243 w 12191998"/>
              <a:gd name="connsiteY3955" fmla="*/ 1234577 h 3068753"/>
              <a:gd name="connsiteX3956" fmla="*/ 2015644 w 12191998"/>
              <a:gd name="connsiteY3956" fmla="*/ 1178579 h 3068753"/>
              <a:gd name="connsiteX3957" fmla="*/ 1800867 w 12191998"/>
              <a:gd name="connsiteY3957" fmla="*/ 1146243 h 3068753"/>
              <a:gd name="connsiteX3958" fmla="*/ 1505556 w 12191998"/>
              <a:gd name="connsiteY3958" fmla="*/ 1115949 h 3068753"/>
              <a:gd name="connsiteX3959" fmla="*/ 1158365 w 12191998"/>
              <a:gd name="connsiteY3959" fmla="*/ 1104777 h 3068753"/>
              <a:gd name="connsiteX3960" fmla="*/ 8317312 w 12191998"/>
              <a:gd name="connsiteY3960" fmla="*/ 1104682 h 3068753"/>
              <a:gd name="connsiteX3961" fmla="*/ 8187970 w 12191998"/>
              <a:gd name="connsiteY3961" fmla="*/ 1175490 h 3068753"/>
              <a:gd name="connsiteX3962" fmla="*/ 8175864 w 12191998"/>
              <a:gd name="connsiteY3962" fmla="*/ 1181334 h 3068753"/>
              <a:gd name="connsiteX3963" fmla="*/ 8182903 w 12191998"/>
              <a:gd name="connsiteY3963" fmla="*/ 1182393 h 3068753"/>
              <a:gd name="connsiteX3964" fmla="*/ 8186116 w 12191998"/>
              <a:gd name="connsiteY3964" fmla="*/ 1180885 h 3068753"/>
              <a:gd name="connsiteX3965" fmla="*/ 8324037 w 12191998"/>
              <a:gd name="connsiteY3965" fmla="*/ 1107519 h 3068753"/>
              <a:gd name="connsiteX3966" fmla="*/ 8325425 w 12191998"/>
              <a:gd name="connsiteY3966" fmla="*/ 1106684 h 3068753"/>
              <a:gd name="connsiteX3967" fmla="*/ 9328553 w 12191998"/>
              <a:gd name="connsiteY3967" fmla="*/ 1104016 h 3068753"/>
              <a:gd name="connsiteX3968" fmla="*/ 9312576 w 12191998"/>
              <a:gd name="connsiteY3968" fmla="*/ 1107774 h 3068753"/>
              <a:gd name="connsiteX3969" fmla="*/ 9447192 w 12191998"/>
              <a:gd name="connsiteY3969" fmla="*/ 1175214 h 3068753"/>
              <a:gd name="connsiteX3970" fmla="*/ 9467004 w 12191998"/>
              <a:gd name="connsiteY3970" fmla="*/ 1183839 h 3068753"/>
              <a:gd name="connsiteX3971" fmla="*/ 9482228 w 12191998"/>
              <a:gd name="connsiteY3971" fmla="*/ 1181357 h 3068753"/>
              <a:gd name="connsiteX3972" fmla="*/ 9395245 w 12191998"/>
              <a:gd name="connsiteY3972" fmla="*/ 1139723 h 3068753"/>
              <a:gd name="connsiteX3973" fmla="*/ 3228321 w 12191998"/>
              <a:gd name="connsiteY3973" fmla="*/ 1103429 h 3068753"/>
              <a:gd name="connsiteX3974" fmla="*/ 3210544 w 12191998"/>
              <a:gd name="connsiteY3974" fmla="*/ 1107609 h 3068753"/>
              <a:gd name="connsiteX3975" fmla="*/ 3326394 w 12191998"/>
              <a:gd name="connsiteY3975" fmla="*/ 1166126 h 3068753"/>
              <a:gd name="connsiteX3976" fmla="*/ 3364463 w 12191998"/>
              <a:gd name="connsiteY3976" fmla="*/ 1183180 h 3068753"/>
              <a:gd name="connsiteX3977" fmla="*/ 3378784 w 12191998"/>
              <a:gd name="connsiteY3977" fmla="*/ 1180845 h 3068753"/>
              <a:gd name="connsiteX3978" fmla="*/ 10416392 w 12191998"/>
              <a:gd name="connsiteY3978" fmla="*/ 1102361 h 3068753"/>
              <a:gd name="connsiteX3979" fmla="*/ 9656740 w 12191998"/>
              <a:gd name="connsiteY3979" fmla="*/ 1158920 h 3068753"/>
              <a:gd name="connsiteX3980" fmla="*/ 9548365 w 12191998"/>
              <a:gd name="connsiteY3980" fmla="*/ 1176594 h 3068753"/>
              <a:gd name="connsiteX3981" fmla="*/ 9643406 w 12191998"/>
              <a:gd name="connsiteY3981" fmla="*/ 1221565 h 3068753"/>
              <a:gd name="connsiteX3982" fmla="*/ 9763065 w 12191998"/>
              <a:gd name="connsiteY3982" fmla="*/ 1269006 h 3068753"/>
              <a:gd name="connsiteX3983" fmla="*/ 9800454 w 12191998"/>
              <a:gd name="connsiteY3983" fmla="*/ 1281407 h 3068753"/>
              <a:gd name="connsiteX3984" fmla="*/ 9941340 w 12191998"/>
              <a:gd name="connsiteY3984" fmla="*/ 1273604 h 3068753"/>
              <a:gd name="connsiteX3985" fmla="*/ 10661086 w 12191998"/>
              <a:gd name="connsiteY3985" fmla="*/ 1275913 h 3068753"/>
              <a:gd name="connsiteX3986" fmla="*/ 10840861 w 12191998"/>
              <a:gd name="connsiteY3986" fmla="*/ 1285271 h 3068753"/>
              <a:gd name="connsiteX3987" fmla="*/ 10884393 w 12191998"/>
              <a:gd name="connsiteY3987" fmla="*/ 1269192 h 3068753"/>
              <a:gd name="connsiteX3988" fmla="*/ 11103307 w 12191998"/>
              <a:gd name="connsiteY3988" fmla="*/ 1166662 h 3068753"/>
              <a:gd name="connsiteX3989" fmla="*/ 11125378 w 12191998"/>
              <a:gd name="connsiteY3989" fmla="*/ 1153885 h 3068753"/>
              <a:gd name="connsiteX3990" fmla="*/ 11058760 w 12191998"/>
              <a:gd name="connsiteY3990" fmla="*/ 1143854 h 3068753"/>
              <a:gd name="connsiteX3991" fmla="*/ 10763462 w 12191998"/>
              <a:gd name="connsiteY3991" fmla="*/ 1113594 h 3068753"/>
              <a:gd name="connsiteX3992" fmla="*/ 10416392 w 12191998"/>
              <a:gd name="connsiteY3992" fmla="*/ 1102361 h 3068753"/>
              <a:gd name="connsiteX3993" fmla="*/ 2207406 w 12191998"/>
              <a:gd name="connsiteY3993" fmla="*/ 1101868 h 3068753"/>
              <a:gd name="connsiteX3994" fmla="*/ 2078750 w 12191998"/>
              <a:gd name="connsiteY3994" fmla="*/ 1172306 h 3068753"/>
              <a:gd name="connsiteX3995" fmla="*/ 2063314 w 12191998"/>
              <a:gd name="connsiteY3995" fmla="*/ 1179759 h 3068753"/>
              <a:gd name="connsiteX3996" fmla="*/ 2070314 w 12191998"/>
              <a:gd name="connsiteY3996" fmla="*/ 1180812 h 3068753"/>
              <a:gd name="connsiteX3997" fmla="*/ 2076931 w 12191998"/>
              <a:gd name="connsiteY3997" fmla="*/ 1177707 h 3068753"/>
              <a:gd name="connsiteX3998" fmla="*/ 2214846 w 12191998"/>
              <a:gd name="connsiteY3998" fmla="*/ 1104337 h 3068753"/>
              <a:gd name="connsiteX3999" fmla="*/ 2215592 w 12191998"/>
              <a:gd name="connsiteY3999" fmla="*/ 1103888 h 3068753"/>
              <a:gd name="connsiteX4000" fmla="*/ 4312833 w 12191998"/>
              <a:gd name="connsiteY4000" fmla="*/ 1101699 h 3068753"/>
              <a:gd name="connsiteX4001" fmla="*/ 3553216 w 12191998"/>
              <a:gd name="connsiteY4001" fmla="*/ 1158254 h 3068753"/>
              <a:gd name="connsiteX4002" fmla="*/ 3444147 w 12191998"/>
              <a:gd name="connsiteY4002" fmla="*/ 1176038 h 3068753"/>
              <a:gd name="connsiteX4003" fmla="*/ 3495098 w 12191998"/>
              <a:gd name="connsiteY4003" fmla="*/ 1201014 h 3068753"/>
              <a:gd name="connsiteX4004" fmla="*/ 3661539 w 12191998"/>
              <a:gd name="connsiteY4004" fmla="*/ 1269006 h 3068753"/>
              <a:gd name="connsiteX4005" fmla="*/ 3704340 w 12191998"/>
              <a:gd name="connsiteY4005" fmla="*/ 1282605 h 3068753"/>
              <a:gd name="connsiteX4006" fmla="*/ 3855424 w 12191998"/>
              <a:gd name="connsiteY4006" fmla="*/ 1274495 h 3068753"/>
              <a:gd name="connsiteX4007" fmla="*/ 4592910 w 12191998"/>
              <a:gd name="connsiteY4007" fmla="*/ 1278600 h 3068753"/>
              <a:gd name="connsiteX4008" fmla="*/ 4737119 w 12191998"/>
              <a:gd name="connsiteY4008" fmla="*/ 1286496 h 3068753"/>
              <a:gd name="connsiteX4009" fmla="*/ 4892648 w 12191998"/>
              <a:gd name="connsiteY4009" fmla="*/ 1221049 h 3068753"/>
              <a:gd name="connsiteX4010" fmla="*/ 5024028 w 12191998"/>
              <a:gd name="connsiteY4010" fmla="*/ 1153555 h 3068753"/>
              <a:gd name="connsiteX4011" fmla="*/ 4955191 w 12191998"/>
              <a:gd name="connsiteY4011" fmla="*/ 1143192 h 3068753"/>
              <a:gd name="connsiteX4012" fmla="*/ 4659951 w 12191998"/>
              <a:gd name="connsiteY4012" fmla="*/ 1112935 h 3068753"/>
              <a:gd name="connsiteX4013" fmla="*/ 4312833 w 12191998"/>
              <a:gd name="connsiteY4013" fmla="*/ 1101699 h 3068753"/>
              <a:gd name="connsiteX4014" fmla="*/ 2725073 w 12191998"/>
              <a:gd name="connsiteY4014" fmla="*/ 1101666 h 3068753"/>
              <a:gd name="connsiteX4015" fmla="*/ 2643948 w 12191998"/>
              <a:gd name="connsiteY4015" fmla="*/ 1132666 h 3068753"/>
              <a:gd name="connsiteX4016" fmla="*/ 2680757 w 12191998"/>
              <a:gd name="connsiteY4016" fmla="*/ 1144617 h 3068753"/>
              <a:gd name="connsiteX4017" fmla="*/ 2731158 w 12191998"/>
              <a:gd name="connsiteY4017" fmla="*/ 1160881 h 3068753"/>
              <a:gd name="connsiteX4018" fmla="*/ 2785325 w 12191998"/>
              <a:gd name="connsiteY4018" fmla="*/ 1143297 h 3068753"/>
              <a:gd name="connsiteX4019" fmla="*/ 2812268 w 12191998"/>
              <a:gd name="connsiteY4019" fmla="*/ 1134609 h 3068753"/>
              <a:gd name="connsiteX4020" fmla="*/ 6197369 w 12191998"/>
              <a:gd name="connsiteY4020" fmla="*/ 1101656 h 3068753"/>
              <a:gd name="connsiteX4021" fmla="*/ 6152783 w 12191998"/>
              <a:gd name="connsiteY4021" fmla="*/ 1112139 h 3068753"/>
              <a:gd name="connsiteX4022" fmla="*/ 6188562 w 12191998"/>
              <a:gd name="connsiteY4022" fmla="*/ 1129202 h 3068753"/>
              <a:gd name="connsiteX4023" fmla="*/ 6319178 w 12191998"/>
              <a:gd name="connsiteY4023" fmla="*/ 1184997 h 3068753"/>
              <a:gd name="connsiteX4024" fmla="*/ 6361560 w 12191998"/>
              <a:gd name="connsiteY4024" fmla="*/ 1178048 h 3068753"/>
              <a:gd name="connsiteX4025" fmla="*/ 8302288 w 12191998"/>
              <a:gd name="connsiteY4025" fmla="*/ 1100976 h 3068753"/>
              <a:gd name="connsiteX4026" fmla="*/ 8188401 w 12191998"/>
              <a:gd name="connsiteY4026" fmla="*/ 1166981 h 3068753"/>
              <a:gd name="connsiteX4027" fmla="*/ 8163448 w 12191998"/>
              <a:gd name="connsiteY4027" fmla="*/ 1179465 h 3068753"/>
              <a:gd name="connsiteX4028" fmla="*/ 8165079 w 12191998"/>
              <a:gd name="connsiteY4028" fmla="*/ 1179711 h 3068753"/>
              <a:gd name="connsiteX4029" fmla="*/ 8187390 w 12191998"/>
              <a:gd name="connsiteY4029" fmla="*/ 1169451 h 3068753"/>
              <a:gd name="connsiteX4030" fmla="*/ 8306325 w 12191998"/>
              <a:gd name="connsiteY4030" fmla="*/ 1101972 h 3068753"/>
              <a:gd name="connsiteX4031" fmla="*/ 5362097 w 12191998"/>
              <a:gd name="connsiteY4031" fmla="*/ 1100618 h 3068753"/>
              <a:gd name="connsiteX4032" fmla="*/ 5217508 w 12191998"/>
              <a:gd name="connsiteY4032" fmla="*/ 1171377 h 3068753"/>
              <a:gd name="connsiteX4033" fmla="*/ 5208340 w 12191998"/>
              <a:gd name="connsiteY4033" fmla="*/ 1175331 h 3068753"/>
              <a:gd name="connsiteX4034" fmla="*/ 5248650 w 12191998"/>
              <a:gd name="connsiteY4034" fmla="*/ 1181396 h 3068753"/>
              <a:gd name="connsiteX4035" fmla="*/ 5405189 w 12191998"/>
              <a:gd name="connsiteY4035" fmla="*/ 1111065 h 3068753"/>
              <a:gd name="connsiteX4036" fmla="*/ 9343441 w 12191998"/>
              <a:gd name="connsiteY4036" fmla="*/ 1100514 h 3068753"/>
              <a:gd name="connsiteX4037" fmla="*/ 9336036 w 12191998"/>
              <a:gd name="connsiteY4037" fmla="*/ 1102256 h 3068753"/>
              <a:gd name="connsiteX4038" fmla="*/ 9351810 w 12191998"/>
              <a:gd name="connsiteY4038" fmla="*/ 1111351 h 3068753"/>
              <a:gd name="connsiteX4039" fmla="*/ 9493531 w 12191998"/>
              <a:gd name="connsiteY4039" fmla="*/ 1179515 h 3068753"/>
              <a:gd name="connsiteX4040" fmla="*/ 9499966 w 12191998"/>
              <a:gd name="connsiteY4040" fmla="*/ 1178466 h 3068753"/>
              <a:gd name="connsiteX4041" fmla="*/ 9349107 w 12191998"/>
              <a:gd name="connsiteY4041" fmla="*/ 1103864 h 3068753"/>
              <a:gd name="connsiteX4042" fmla="*/ 3241574 w 12191998"/>
              <a:gd name="connsiteY4042" fmla="*/ 1100312 h 3068753"/>
              <a:gd name="connsiteX4043" fmla="*/ 3234162 w 12191998"/>
              <a:gd name="connsiteY4043" fmla="*/ 1102055 h 3068753"/>
              <a:gd name="connsiteX4044" fmla="*/ 3250285 w 12191998"/>
              <a:gd name="connsiteY4044" fmla="*/ 1111351 h 3068753"/>
              <a:gd name="connsiteX4045" fmla="*/ 3388148 w 12191998"/>
              <a:gd name="connsiteY4045" fmla="*/ 1179318 h 3068753"/>
              <a:gd name="connsiteX4046" fmla="*/ 3394439 w 12191998"/>
              <a:gd name="connsiteY4046" fmla="*/ 1178293 h 3068753"/>
              <a:gd name="connsiteX4047" fmla="*/ 3247583 w 12191998"/>
              <a:gd name="connsiteY4047" fmla="*/ 1103864 h 3068753"/>
              <a:gd name="connsiteX4048" fmla="*/ 11461417 w 12191998"/>
              <a:gd name="connsiteY4048" fmla="*/ 1099849 h 3068753"/>
              <a:gd name="connsiteX4049" fmla="*/ 11319038 w 12191998"/>
              <a:gd name="connsiteY4049" fmla="*/ 1169508 h 3068753"/>
              <a:gd name="connsiteX4050" fmla="*/ 11305805 w 12191998"/>
              <a:gd name="connsiteY4050" fmla="*/ 1175215 h 3068753"/>
              <a:gd name="connsiteX4051" fmla="*/ 11349356 w 12191998"/>
              <a:gd name="connsiteY4051" fmla="*/ 1181767 h 3068753"/>
              <a:gd name="connsiteX4052" fmla="*/ 11507054 w 12191998"/>
              <a:gd name="connsiteY4052" fmla="*/ 1110915 h 3068753"/>
              <a:gd name="connsiteX4053" fmla="*/ 8822372 w 12191998"/>
              <a:gd name="connsiteY4053" fmla="*/ 1099668 h 3068753"/>
              <a:gd name="connsiteX4054" fmla="*/ 8740657 w 12191998"/>
              <a:gd name="connsiteY4054" fmla="*/ 1130903 h 3068753"/>
              <a:gd name="connsiteX4055" fmla="*/ 8782847 w 12191998"/>
              <a:gd name="connsiteY4055" fmla="*/ 1144617 h 3068753"/>
              <a:gd name="connsiteX4056" fmla="*/ 8824076 w 12191998"/>
              <a:gd name="connsiteY4056" fmla="*/ 1157900 h 3068753"/>
              <a:gd name="connsiteX4057" fmla="*/ 8884985 w 12191998"/>
              <a:gd name="connsiteY4057" fmla="*/ 1138130 h 3068753"/>
              <a:gd name="connsiteX4058" fmla="*/ 8906056 w 12191998"/>
              <a:gd name="connsiteY4058" fmla="*/ 1131335 h 3068753"/>
              <a:gd name="connsiteX4059" fmla="*/ 100267 w 12191998"/>
              <a:gd name="connsiteY4059" fmla="*/ 1099415 h 3068753"/>
              <a:gd name="connsiteX4060" fmla="*/ 52159 w 12191998"/>
              <a:gd name="connsiteY4060" fmla="*/ 1110736 h 3068753"/>
              <a:gd name="connsiteX4061" fmla="*/ 79331 w 12191998"/>
              <a:gd name="connsiteY4061" fmla="*/ 1123289 h 3068753"/>
              <a:gd name="connsiteX4062" fmla="*/ 221793 w 12191998"/>
              <a:gd name="connsiteY4062" fmla="*/ 1184132 h 3068753"/>
              <a:gd name="connsiteX4063" fmla="*/ 266606 w 12191998"/>
              <a:gd name="connsiteY4063" fmla="*/ 1176784 h 3068753"/>
              <a:gd name="connsiteX4064" fmla="*/ 8294309 w 12191998"/>
              <a:gd name="connsiteY4064" fmla="*/ 1099008 h 3068753"/>
              <a:gd name="connsiteX4065" fmla="*/ 8233749 w 12191998"/>
              <a:gd name="connsiteY4065" fmla="*/ 1135022 h 3068753"/>
              <a:gd name="connsiteX4066" fmla="*/ 8294952 w 12191998"/>
              <a:gd name="connsiteY4066" fmla="*/ 1099167 h 3068753"/>
              <a:gd name="connsiteX4067" fmla="*/ 11984347 w 12191998"/>
              <a:gd name="connsiteY4067" fmla="*/ 1098209 h 3068753"/>
              <a:gd name="connsiteX4068" fmla="*/ 11893994 w 12191998"/>
              <a:gd name="connsiteY4068" fmla="*/ 1127318 h 3068753"/>
              <a:gd name="connsiteX4069" fmla="*/ 11939140 w 12191998"/>
              <a:gd name="connsiteY4069" fmla="*/ 1141929 h 3068753"/>
              <a:gd name="connsiteX4070" fmla="*/ 12015488 w 12191998"/>
              <a:gd name="connsiteY4070" fmla="*/ 1166845 h 3068753"/>
              <a:gd name="connsiteX4071" fmla="*/ 12103784 w 12191998"/>
              <a:gd name="connsiteY4071" fmla="*/ 1143764 h 3068753"/>
              <a:gd name="connsiteX4072" fmla="*/ 2192428 w 12191998"/>
              <a:gd name="connsiteY4072" fmla="*/ 1098172 h 3068753"/>
              <a:gd name="connsiteX4073" fmla="*/ 2079247 w 12191998"/>
              <a:gd name="connsiteY4073" fmla="*/ 1163767 h 3068753"/>
              <a:gd name="connsiteX4074" fmla="*/ 2050986 w 12191998"/>
              <a:gd name="connsiteY4074" fmla="*/ 1177905 h 3068753"/>
              <a:gd name="connsiteX4075" fmla="*/ 2052395 w 12191998"/>
              <a:gd name="connsiteY4075" fmla="*/ 1178118 h 3068753"/>
              <a:gd name="connsiteX4076" fmla="*/ 2078120 w 12191998"/>
              <a:gd name="connsiteY4076" fmla="*/ 1166288 h 3068753"/>
              <a:gd name="connsiteX4077" fmla="*/ 2196424 w 12191998"/>
              <a:gd name="connsiteY4077" fmla="*/ 1099158 h 3068753"/>
              <a:gd name="connsiteX4078" fmla="*/ 5881943 w 12191998"/>
              <a:gd name="connsiteY4078" fmla="*/ 1098125 h 3068753"/>
              <a:gd name="connsiteX4079" fmla="*/ 5790953 w 12191998"/>
              <a:gd name="connsiteY4079" fmla="*/ 1127440 h 3068753"/>
              <a:gd name="connsiteX4080" fmla="*/ 5835580 w 12191998"/>
              <a:gd name="connsiteY4080" fmla="*/ 1141938 h 3068753"/>
              <a:gd name="connsiteX4081" fmla="*/ 5911115 w 12191998"/>
              <a:gd name="connsiteY4081" fmla="*/ 1166303 h 3068753"/>
              <a:gd name="connsiteX4082" fmla="*/ 6000344 w 12191998"/>
              <a:gd name="connsiteY4082" fmla="*/ 1142941 h 3068753"/>
              <a:gd name="connsiteX4083" fmla="*/ 11784833 w 12191998"/>
              <a:gd name="connsiteY4083" fmla="*/ 1098105 h 3068753"/>
              <a:gd name="connsiteX4084" fmla="*/ 11665586 w 12191998"/>
              <a:gd name="connsiteY4084" fmla="*/ 1143792 h 3068753"/>
              <a:gd name="connsiteX4085" fmla="*/ 11752618 w 12191998"/>
              <a:gd name="connsiteY4085" fmla="*/ 1166822 h 3068753"/>
              <a:gd name="connsiteX4086" fmla="*/ 11832484 w 12191998"/>
              <a:gd name="connsiteY4086" fmla="*/ 1140825 h 3068753"/>
              <a:gd name="connsiteX4087" fmla="*/ 11874559 w 12191998"/>
              <a:gd name="connsiteY4087" fmla="*/ 1127248 h 3068753"/>
              <a:gd name="connsiteX4088" fmla="*/ 5682101 w 12191998"/>
              <a:gd name="connsiteY4088" fmla="*/ 1098078 h 3068753"/>
              <a:gd name="connsiteX4089" fmla="*/ 5563032 w 12191998"/>
              <a:gd name="connsiteY4089" fmla="*/ 1143560 h 3068753"/>
              <a:gd name="connsiteX4090" fmla="*/ 5650451 w 12191998"/>
              <a:gd name="connsiteY4090" fmla="*/ 1166684 h 3068753"/>
              <a:gd name="connsiteX4091" fmla="*/ 5729820 w 12191998"/>
              <a:gd name="connsiteY4091" fmla="*/ 1140825 h 3068753"/>
              <a:gd name="connsiteX4092" fmla="*/ 5771891 w 12191998"/>
              <a:gd name="connsiteY4092" fmla="*/ 1127249 h 3068753"/>
              <a:gd name="connsiteX4093" fmla="*/ 9360380 w 12191998"/>
              <a:gd name="connsiteY4093" fmla="*/ 1096531 h 3068753"/>
              <a:gd name="connsiteX4094" fmla="*/ 9352360 w 12191998"/>
              <a:gd name="connsiteY4094" fmla="*/ 1098417 h 3068753"/>
              <a:gd name="connsiteX4095" fmla="*/ 9452552 w 12191998"/>
              <a:gd name="connsiteY4095" fmla="*/ 1151917 h 3068753"/>
              <a:gd name="connsiteX4096" fmla="*/ 9507564 w 12191998"/>
              <a:gd name="connsiteY4096" fmla="*/ 1177227 h 3068753"/>
              <a:gd name="connsiteX4097" fmla="*/ 9512244 w 12191998"/>
              <a:gd name="connsiteY4097" fmla="*/ 1176464 h 3068753"/>
              <a:gd name="connsiteX4098" fmla="*/ 9424147 w 12191998"/>
              <a:gd name="connsiteY4098" fmla="*/ 1133999 h 3068753"/>
              <a:gd name="connsiteX4099" fmla="*/ 3258511 w 12191998"/>
              <a:gd name="connsiteY4099" fmla="*/ 1096328 h 3068753"/>
              <a:gd name="connsiteX4100" fmla="*/ 3251856 w 12191998"/>
              <a:gd name="connsiteY4100" fmla="*/ 1097894 h 3068753"/>
              <a:gd name="connsiteX4101" fmla="*/ 3404561 w 12191998"/>
              <a:gd name="connsiteY4101" fmla="*/ 1176642 h 3068753"/>
              <a:gd name="connsiteX4102" fmla="*/ 3409439 w 12191998"/>
              <a:gd name="connsiteY4102" fmla="*/ 1175847 h 3068753"/>
              <a:gd name="connsiteX4103" fmla="*/ 3322623 w 12191998"/>
              <a:gd name="connsiteY4103" fmla="*/ 1133999 h 3068753"/>
              <a:gd name="connsiteX4104" fmla="*/ 2184533 w 12191998"/>
              <a:gd name="connsiteY4104" fmla="*/ 1096224 h 3068753"/>
              <a:gd name="connsiteX4105" fmla="*/ 2124626 w 12191998"/>
              <a:gd name="connsiteY4105" fmla="*/ 1131885 h 3068753"/>
              <a:gd name="connsiteX4106" fmla="*/ 2185170 w 12191998"/>
              <a:gd name="connsiteY4106" fmla="*/ 1096381 h 3068753"/>
              <a:gd name="connsiteX4107" fmla="*/ 2952180 w 12191998"/>
              <a:gd name="connsiteY4107" fmla="*/ 1095837 h 3068753"/>
              <a:gd name="connsiteX4108" fmla="*/ 2902747 w 12191998"/>
              <a:gd name="connsiteY4108" fmla="*/ 1111775 h 3068753"/>
              <a:gd name="connsiteX4109" fmla="*/ 2993228 w 12191998"/>
              <a:gd name="connsiteY4109" fmla="*/ 1150816 h 3068753"/>
              <a:gd name="connsiteX4110" fmla="*/ 3041978 w 12191998"/>
              <a:gd name="connsiteY4110" fmla="*/ 1138067 h 3068753"/>
              <a:gd name="connsiteX4111" fmla="*/ 3030660 w 12191998"/>
              <a:gd name="connsiteY4111" fmla="*/ 1133241 h 3068753"/>
              <a:gd name="connsiteX4112" fmla="*/ 9367619 w 12191998"/>
              <a:gd name="connsiteY4112" fmla="*/ 1094828 h 3068753"/>
              <a:gd name="connsiteX4113" fmla="*/ 9366748 w 12191998"/>
              <a:gd name="connsiteY4113" fmla="*/ 1095033 h 3068753"/>
              <a:gd name="connsiteX4114" fmla="*/ 9468521 w 12191998"/>
              <a:gd name="connsiteY4114" fmla="*/ 1150381 h 3068753"/>
              <a:gd name="connsiteX4115" fmla="*/ 3265649 w 12191998"/>
              <a:gd name="connsiteY4115" fmla="*/ 1094650 h 3068753"/>
              <a:gd name="connsiteX4116" fmla="*/ 3264861 w 12191998"/>
              <a:gd name="connsiteY4116" fmla="*/ 1094835 h 3068753"/>
              <a:gd name="connsiteX4117" fmla="*/ 3366995 w 12191998"/>
              <a:gd name="connsiteY4117" fmla="*/ 1150381 h 3068753"/>
              <a:gd name="connsiteX4118" fmla="*/ 8608681 w 12191998"/>
              <a:gd name="connsiteY4118" fmla="*/ 1094013 h 3068753"/>
              <a:gd name="connsiteX4119" fmla="*/ 8589094 w 12191998"/>
              <a:gd name="connsiteY4119" fmla="*/ 1103405 h 3068753"/>
              <a:gd name="connsiteX4120" fmla="*/ 8498339 w 12191998"/>
              <a:gd name="connsiteY4120" fmla="*/ 1143367 h 3068753"/>
              <a:gd name="connsiteX4121" fmla="*/ 8539616 w 12191998"/>
              <a:gd name="connsiteY4121" fmla="*/ 1154267 h 3068753"/>
              <a:gd name="connsiteX4122" fmla="*/ 8586010 w 12191998"/>
              <a:gd name="connsiteY4122" fmla="*/ 1135831 h 3068753"/>
              <a:gd name="connsiteX4123" fmla="*/ 8650838 w 12191998"/>
              <a:gd name="connsiteY4123" fmla="*/ 1107701 h 3068753"/>
              <a:gd name="connsiteX4124" fmla="*/ 9046574 w 12191998"/>
              <a:gd name="connsiteY4124" fmla="*/ 1092373 h 3068753"/>
              <a:gd name="connsiteX4125" fmla="*/ 8997922 w 12191998"/>
              <a:gd name="connsiteY4125" fmla="*/ 1108067 h 3068753"/>
              <a:gd name="connsiteX4126" fmla="*/ 9104355 w 12191998"/>
              <a:gd name="connsiteY4126" fmla="*/ 1154036 h 3068753"/>
              <a:gd name="connsiteX4127" fmla="*/ 9151821 w 12191998"/>
              <a:gd name="connsiteY4127" fmla="*/ 1141614 h 3068753"/>
              <a:gd name="connsiteX4128" fmla="*/ 9132184 w 12191998"/>
              <a:gd name="connsiteY4128" fmla="*/ 1133241 h 3068753"/>
              <a:gd name="connsiteX4129" fmla="*/ 134619 w 12191998"/>
              <a:gd name="connsiteY4129" fmla="*/ 1091332 h 3068753"/>
              <a:gd name="connsiteX4130" fmla="*/ 108975 w 12191998"/>
              <a:gd name="connsiteY4130" fmla="*/ 1097366 h 3068753"/>
              <a:gd name="connsiteX4131" fmla="*/ 276042 w 12191998"/>
              <a:gd name="connsiteY4131" fmla="*/ 1175237 h 3068753"/>
              <a:gd name="connsiteX4132" fmla="*/ 297243 w 12191998"/>
              <a:gd name="connsiteY4132" fmla="*/ 1171761 h 3068753"/>
              <a:gd name="connsiteX4133" fmla="*/ 286945 w 12191998"/>
              <a:gd name="connsiteY4133" fmla="*/ 1167415 h 3068753"/>
              <a:gd name="connsiteX4134" fmla="*/ 6244375 w 12191998"/>
              <a:gd name="connsiteY4134" fmla="*/ 1090604 h 3068753"/>
              <a:gd name="connsiteX4135" fmla="*/ 6204679 w 12191998"/>
              <a:gd name="connsiteY4135" fmla="*/ 1099937 h 3068753"/>
              <a:gd name="connsiteX4136" fmla="*/ 6369484 w 12191998"/>
              <a:gd name="connsiteY4136" fmla="*/ 1176748 h 3068753"/>
              <a:gd name="connsiteX4137" fmla="*/ 6406298 w 12191998"/>
              <a:gd name="connsiteY4137" fmla="*/ 1170712 h 3068753"/>
              <a:gd name="connsiteX4138" fmla="*/ 6396140 w 12191998"/>
              <a:gd name="connsiteY4138" fmla="*/ 1166424 h 3068753"/>
              <a:gd name="connsiteX4139" fmla="*/ 5320454 w 12191998"/>
              <a:gd name="connsiteY4139" fmla="*/ 1090521 h 3068753"/>
              <a:gd name="connsiteX4140" fmla="*/ 5217471 w 12191998"/>
              <a:gd name="connsiteY4140" fmla="*/ 1144634 h 3068753"/>
              <a:gd name="connsiteX4141" fmla="*/ 5165185 w 12191998"/>
              <a:gd name="connsiteY4141" fmla="*/ 1168837 h 3068753"/>
              <a:gd name="connsiteX4142" fmla="*/ 5197320 w 12191998"/>
              <a:gd name="connsiteY4142" fmla="*/ 1173672 h 3068753"/>
              <a:gd name="connsiteX4143" fmla="*/ 5215424 w 12191998"/>
              <a:gd name="connsiteY4143" fmla="*/ 1165866 h 3068753"/>
              <a:gd name="connsiteX4144" fmla="*/ 5353264 w 12191998"/>
              <a:gd name="connsiteY4144" fmla="*/ 1098476 h 3068753"/>
              <a:gd name="connsiteX4145" fmla="*/ 2495261 w 12191998"/>
              <a:gd name="connsiteY4145" fmla="*/ 1090517 h 3068753"/>
              <a:gd name="connsiteX4146" fmla="*/ 2480757 w 12191998"/>
              <a:gd name="connsiteY4146" fmla="*/ 1097472 h 3068753"/>
              <a:gd name="connsiteX4147" fmla="*/ 2385012 w 12191998"/>
              <a:gd name="connsiteY4147" fmla="*/ 1139635 h 3068753"/>
              <a:gd name="connsiteX4148" fmla="*/ 2392063 w 12191998"/>
              <a:gd name="connsiteY4148" fmla="*/ 1141372 h 3068753"/>
              <a:gd name="connsiteX4149" fmla="*/ 2441104 w 12191998"/>
              <a:gd name="connsiteY4149" fmla="*/ 1154318 h 3068753"/>
              <a:gd name="connsiteX4150" fmla="*/ 2478757 w 12191998"/>
              <a:gd name="connsiteY4150" fmla="*/ 1139355 h 3068753"/>
              <a:gd name="connsiteX4151" fmla="*/ 2550207 w 12191998"/>
              <a:gd name="connsiteY4151" fmla="*/ 1108359 h 3068753"/>
              <a:gd name="connsiteX4152" fmla="*/ 11421657 w 12191998"/>
              <a:gd name="connsiteY4152" fmla="*/ 1090207 h 3068753"/>
              <a:gd name="connsiteX4153" fmla="*/ 11319897 w 12191998"/>
              <a:gd name="connsiteY4153" fmla="*/ 1143697 h 3068753"/>
              <a:gd name="connsiteX4154" fmla="*/ 11265074 w 12191998"/>
              <a:gd name="connsiteY4154" fmla="*/ 1169089 h 3068753"/>
              <a:gd name="connsiteX4155" fmla="*/ 11297997 w 12191998"/>
              <a:gd name="connsiteY4155" fmla="*/ 1174041 h 3068753"/>
              <a:gd name="connsiteX4156" fmla="*/ 11316954 w 12191998"/>
              <a:gd name="connsiteY4156" fmla="*/ 1165865 h 3068753"/>
              <a:gd name="connsiteX4157" fmla="*/ 11455112 w 12191998"/>
              <a:gd name="connsiteY4157" fmla="*/ 1098320 h 3068753"/>
              <a:gd name="connsiteX4158" fmla="*/ 162280 w 12191998"/>
              <a:gd name="connsiteY4158" fmla="*/ 1084822 h 3068753"/>
              <a:gd name="connsiteX4159" fmla="*/ 143115 w 12191998"/>
              <a:gd name="connsiteY4159" fmla="*/ 1089332 h 3068753"/>
              <a:gd name="connsiteX4160" fmla="*/ 289443 w 12191998"/>
              <a:gd name="connsiteY4160" fmla="*/ 1162377 h 3068753"/>
              <a:gd name="connsiteX4161" fmla="*/ 307628 w 12191998"/>
              <a:gd name="connsiteY4161" fmla="*/ 1170058 h 3068753"/>
              <a:gd name="connsiteX4162" fmla="*/ 323995 w 12191998"/>
              <a:gd name="connsiteY4162" fmla="*/ 1167375 h 3068753"/>
              <a:gd name="connsiteX4163" fmla="*/ 286944 w 12191998"/>
              <a:gd name="connsiteY4163" fmla="*/ 1150803 h 3068753"/>
              <a:gd name="connsiteX4164" fmla="*/ 6269479 w 12191998"/>
              <a:gd name="connsiteY4164" fmla="*/ 1084701 h 3068753"/>
              <a:gd name="connsiteX4165" fmla="*/ 6250939 w 12191998"/>
              <a:gd name="connsiteY4165" fmla="*/ 1089060 h 3068753"/>
              <a:gd name="connsiteX4166" fmla="*/ 6397740 w 12191998"/>
              <a:gd name="connsiteY4166" fmla="*/ 1162351 h 3068753"/>
              <a:gd name="connsiteX4167" fmla="*/ 6414391 w 12191998"/>
              <a:gd name="connsiteY4167" fmla="*/ 1169385 h 3068753"/>
              <a:gd name="connsiteX4168" fmla="*/ 6429881 w 12191998"/>
              <a:gd name="connsiteY4168" fmla="*/ 1166845 h 3068753"/>
              <a:gd name="connsiteX4169" fmla="*/ 6396140 w 12191998"/>
              <a:gd name="connsiteY4169" fmla="*/ 1151752 h 3068753"/>
              <a:gd name="connsiteX4170" fmla="*/ 5287429 w 12191998"/>
              <a:gd name="connsiteY4170" fmla="*/ 1082513 h 3068753"/>
              <a:gd name="connsiteX4171" fmla="*/ 5218346 w 12191998"/>
              <a:gd name="connsiteY4171" fmla="*/ 1121015 h 3068753"/>
              <a:gd name="connsiteX4172" fmla="*/ 5132657 w 12191998"/>
              <a:gd name="connsiteY4172" fmla="*/ 1163942 h 3068753"/>
              <a:gd name="connsiteX4173" fmla="*/ 5155609 w 12191998"/>
              <a:gd name="connsiteY4173" fmla="*/ 1167396 h 3068753"/>
              <a:gd name="connsiteX4174" fmla="*/ 5214923 w 12191998"/>
              <a:gd name="connsiteY4174" fmla="*/ 1139905 h 3068753"/>
              <a:gd name="connsiteX4175" fmla="*/ 5312472 w 12191998"/>
              <a:gd name="connsiteY4175" fmla="*/ 1088586 h 3068753"/>
              <a:gd name="connsiteX4176" fmla="*/ 11389252 w 12191998"/>
              <a:gd name="connsiteY4176" fmla="*/ 1082350 h 3068753"/>
              <a:gd name="connsiteX4177" fmla="*/ 11319878 w 12191998"/>
              <a:gd name="connsiteY4177" fmla="*/ 1121015 h 3068753"/>
              <a:gd name="connsiteX4178" fmla="*/ 11232026 w 12191998"/>
              <a:gd name="connsiteY4178" fmla="*/ 1164117 h 3068753"/>
              <a:gd name="connsiteX4179" fmla="*/ 11256935 w 12191998"/>
              <a:gd name="connsiteY4179" fmla="*/ 1167864 h 3068753"/>
              <a:gd name="connsiteX4180" fmla="*/ 11317301 w 12191998"/>
              <a:gd name="connsiteY4180" fmla="*/ 1139892 h 3068753"/>
              <a:gd name="connsiteX4181" fmla="*/ 11414889 w 12191998"/>
              <a:gd name="connsiteY4181" fmla="*/ 1088567 h 3068753"/>
              <a:gd name="connsiteX4182" fmla="*/ 2998227 w 12191998"/>
              <a:gd name="connsiteY4182" fmla="*/ 1080990 h 3068753"/>
              <a:gd name="connsiteX4183" fmla="*/ 2960348 w 12191998"/>
              <a:gd name="connsiteY4183" fmla="*/ 1093203 h 3068753"/>
              <a:gd name="connsiteX4184" fmla="*/ 3034052 w 12191998"/>
              <a:gd name="connsiteY4184" fmla="*/ 1128387 h 3068753"/>
              <a:gd name="connsiteX4185" fmla="*/ 3051325 w 12191998"/>
              <a:gd name="connsiteY4185" fmla="*/ 1135622 h 3068753"/>
              <a:gd name="connsiteX4186" fmla="*/ 3090715 w 12191998"/>
              <a:gd name="connsiteY4186" fmla="*/ 1125321 h 3068753"/>
              <a:gd name="connsiteX4187" fmla="*/ 3030660 w 12191998"/>
              <a:gd name="connsiteY4187" fmla="*/ 1097899 h 3068753"/>
              <a:gd name="connsiteX4188" fmla="*/ 8559311 w 12191998"/>
              <a:gd name="connsiteY4188" fmla="*/ 1077982 h 3068753"/>
              <a:gd name="connsiteX4189" fmla="*/ 8448822 w 12191998"/>
              <a:gd name="connsiteY4189" fmla="*/ 1131096 h 3068753"/>
              <a:gd name="connsiteX4190" fmla="*/ 8491430 w 12191998"/>
              <a:gd name="connsiteY4190" fmla="*/ 1141600 h 3068753"/>
              <a:gd name="connsiteX4191" fmla="*/ 8587901 w 12191998"/>
              <a:gd name="connsiteY4191" fmla="*/ 1099044 h 3068753"/>
              <a:gd name="connsiteX4192" fmla="*/ 8602499 w 12191998"/>
              <a:gd name="connsiteY4192" fmla="*/ 1092006 h 3068753"/>
              <a:gd name="connsiteX4193" fmla="*/ 6301583 w 12191998"/>
              <a:gd name="connsiteY4193" fmla="*/ 1077388 h 3068753"/>
              <a:gd name="connsiteX4194" fmla="*/ 6295737 w 12191998"/>
              <a:gd name="connsiteY4194" fmla="*/ 1078528 h 3068753"/>
              <a:gd name="connsiteX4195" fmla="*/ 6277150 w 12191998"/>
              <a:gd name="connsiteY4195" fmla="*/ 1082898 h 3068753"/>
              <a:gd name="connsiteX4196" fmla="*/ 6397740 w 12191998"/>
              <a:gd name="connsiteY4196" fmla="*/ 1146668 h 3068753"/>
              <a:gd name="connsiteX4197" fmla="*/ 6439374 w 12191998"/>
              <a:gd name="connsiteY4197" fmla="*/ 1165289 h 3068753"/>
              <a:gd name="connsiteX4198" fmla="*/ 6463016 w 12191998"/>
              <a:gd name="connsiteY4198" fmla="*/ 1161412 h 3068753"/>
              <a:gd name="connsiteX4199" fmla="*/ 6397070 w 12191998"/>
              <a:gd name="connsiteY4199" fmla="*/ 1130443 h 3068753"/>
              <a:gd name="connsiteX4200" fmla="*/ 194433 w 12191998"/>
              <a:gd name="connsiteY4200" fmla="*/ 1077310 h 3068753"/>
              <a:gd name="connsiteX4201" fmla="*/ 193081 w 12191998"/>
              <a:gd name="connsiteY4201" fmla="*/ 1077574 h 3068753"/>
              <a:gd name="connsiteX4202" fmla="*/ 171859 w 12191998"/>
              <a:gd name="connsiteY4202" fmla="*/ 1082568 h 3068753"/>
              <a:gd name="connsiteX4203" fmla="*/ 289442 w 12191998"/>
              <a:gd name="connsiteY4203" fmla="*/ 1144749 h 3068753"/>
              <a:gd name="connsiteX4204" fmla="*/ 335731 w 12191998"/>
              <a:gd name="connsiteY4204" fmla="*/ 1165450 h 3068753"/>
              <a:gd name="connsiteX4205" fmla="*/ 357526 w 12191998"/>
              <a:gd name="connsiteY4205" fmla="*/ 1161877 h 3068753"/>
              <a:gd name="connsiteX4206" fmla="*/ 286909 w 12191998"/>
              <a:gd name="connsiteY4206" fmla="*/ 1128708 h 3068753"/>
              <a:gd name="connsiteX4207" fmla="*/ 2454177 w 12191998"/>
              <a:gd name="connsiteY4207" fmla="*/ 1077178 h 3068753"/>
              <a:gd name="connsiteX4208" fmla="*/ 2344838 w 12191998"/>
              <a:gd name="connsiteY4208" fmla="*/ 1129738 h 3068753"/>
              <a:gd name="connsiteX4209" fmla="*/ 2377391 w 12191998"/>
              <a:gd name="connsiteY4209" fmla="*/ 1137757 h 3068753"/>
              <a:gd name="connsiteX4210" fmla="*/ 2478586 w 12191998"/>
              <a:gd name="connsiteY4210" fmla="*/ 1093112 h 3068753"/>
              <a:gd name="connsiteX4211" fmla="*/ 2488512 w 12191998"/>
              <a:gd name="connsiteY4211" fmla="*/ 1088326 h 3068753"/>
              <a:gd name="connsiteX4212" fmla="*/ 9095071 w 12191998"/>
              <a:gd name="connsiteY4212" fmla="*/ 1076730 h 3068753"/>
              <a:gd name="connsiteX4213" fmla="*/ 9054666 w 12191998"/>
              <a:gd name="connsiteY4213" fmla="*/ 1089763 h 3068753"/>
              <a:gd name="connsiteX4214" fmla="*/ 9135576 w 12191998"/>
              <a:gd name="connsiteY4214" fmla="*/ 1128387 h 3068753"/>
              <a:gd name="connsiteX4215" fmla="*/ 9161258 w 12191998"/>
              <a:gd name="connsiteY4215" fmla="*/ 1139144 h 3068753"/>
              <a:gd name="connsiteX4216" fmla="*/ 9202753 w 12191998"/>
              <a:gd name="connsiteY4216" fmla="*/ 1128285 h 3068753"/>
              <a:gd name="connsiteX4217" fmla="*/ 9132184 w 12191998"/>
              <a:gd name="connsiteY4217" fmla="*/ 1096079 h 3068753"/>
              <a:gd name="connsiteX4218" fmla="*/ 5262687 w 12191998"/>
              <a:gd name="connsiteY4218" fmla="*/ 1076515 h 3068753"/>
              <a:gd name="connsiteX4219" fmla="*/ 5105380 w 12191998"/>
              <a:gd name="connsiteY4219" fmla="*/ 1159838 h 3068753"/>
              <a:gd name="connsiteX4220" fmla="*/ 5121279 w 12191998"/>
              <a:gd name="connsiteY4220" fmla="*/ 1162231 h 3068753"/>
              <a:gd name="connsiteX4221" fmla="*/ 5269416 w 12191998"/>
              <a:gd name="connsiteY4221" fmla="*/ 1087468 h 3068753"/>
              <a:gd name="connsiteX4222" fmla="*/ 5280979 w 12191998"/>
              <a:gd name="connsiteY4222" fmla="*/ 1080950 h 3068753"/>
              <a:gd name="connsiteX4223" fmla="*/ 11364707 w 12191998"/>
              <a:gd name="connsiteY4223" fmla="*/ 1076398 h 3068753"/>
              <a:gd name="connsiteX4224" fmla="*/ 11212191 w 12191998"/>
              <a:gd name="connsiteY4224" fmla="*/ 1159501 h 3068753"/>
              <a:gd name="connsiteX4225" fmla="*/ 11209609 w 12191998"/>
              <a:gd name="connsiteY4225" fmla="*/ 1160745 h 3068753"/>
              <a:gd name="connsiteX4226" fmla="*/ 11225249 w 12191998"/>
              <a:gd name="connsiteY4226" fmla="*/ 1163097 h 3068753"/>
              <a:gd name="connsiteX4227" fmla="*/ 11370947 w 12191998"/>
              <a:gd name="connsiteY4227" fmla="*/ 1087468 h 3068753"/>
              <a:gd name="connsiteX4228" fmla="*/ 11382801 w 12191998"/>
              <a:gd name="connsiteY4228" fmla="*/ 1080786 h 3068753"/>
              <a:gd name="connsiteX4229" fmla="*/ 12052587 w 12191998"/>
              <a:gd name="connsiteY4229" fmla="*/ 1076224 h 3068753"/>
              <a:gd name="connsiteX4230" fmla="*/ 11992223 w 12191998"/>
              <a:gd name="connsiteY4230" fmla="*/ 1095672 h 3068753"/>
              <a:gd name="connsiteX4231" fmla="*/ 12112555 w 12191998"/>
              <a:gd name="connsiteY4231" fmla="*/ 1141472 h 3068753"/>
              <a:gd name="connsiteX4232" fmla="*/ 12168821 w 12191998"/>
              <a:gd name="connsiteY4232" fmla="*/ 1126764 h 3068753"/>
              <a:gd name="connsiteX4233" fmla="*/ 2798018 w 12191998"/>
              <a:gd name="connsiteY4233" fmla="*/ 1073875 h 3068753"/>
              <a:gd name="connsiteX4234" fmla="*/ 2775817 w 12191998"/>
              <a:gd name="connsiteY4234" fmla="*/ 1082275 h 3068753"/>
              <a:gd name="connsiteX4235" fmla="*/ 2731949 w 12191998"/>
              <a:gd name="connsiteY4235" fmla="*/ 1099038 h 3068753"/>
              <a:gd name="connsiteX4236" fmla="*/ 2819601 w 12191998"/>
              <a:gd name="connsiteY4236" fmla="*/ 1132245 h 3068753"/>
              <a:gd name="connsiteX4237" fmla="*/ 2884701 w 12191998"/>
              <a:gd name="connsiteY4237" fmla="*/ 1111255 h 3068753"/>
              <a:gd name="connsiteX4238" fmla="*/ 5605006 w 12191998"/>
              <a:gd name="connsiteY4238" fmla="*/ 1073031 h 3068753"/>
              <a:gd name="connsiteX4239" fmla="*/ 5486407 w 12191998"/>
              <a:gd name="connsiteY4239" fmla="*/ 1124635 h 3068753"/>
              <a:gd name="connsiteX4240" fmla="*/ 5546768 w 12191998"/>
              <a:gd name="connsiteY4240" fmla="*/ 1139258 h 3068753"/>
              <a:gd name="connsiteX4241" fmla="*/ 5554426 w 12191998"/>
              <a:gd name="connsiteY4241" fmla="*/ 1141284 h 3068753"/>
              <a:gd name="connsiteX4242" fmla="*/ 5674291 w 12191998"/>
              <a:gd name="connsiteY4242" fmla="*/ 1095540 h 3068753"/>
              <a:gd name="connsiteX4243" fmla="*/ 6326087 w 12191998"/>
              <a:gd name="connsiteY4243" fmla="*/ 1072613 h 3068753"/>
              <a:gd name="connsiteX4244" fmla="*/ 6309036 w 12191998"/>
              <a:gd name="connsiteY4244" fmla="*/ 1075936 h 3068753"/>
              <a:gd name="connsiteX4245" fmla="*/ 6397740 w 12191998"/>
              <a:gd name="connsiteY4245" fmla="*/ 1125066 h 3068753"/>
              <a:gd name="connsiteX4246" fmla="*/ 6472122 w 12191998"/>
              <a:gd name="connsiteY4246" fmla="*/ 1159920 h 3068753"/>
              <a:gd name="connsiteX4247" fmla="*/ 6487904 w 12191998"/>
              <a:gd name="connsiteY4247" fmla="*/ 1157332 h 3068753"/>
              <a:gd name="connsiteX4248" fmla="*/ 6396146 w 12191998"/>
              <a:gd name="connsiteY4248" fmla="*/ 1112883 h 3068753"/>
              <a:gd name="connsiteX4249" fmla="*/ 11705184 w 12191998"/>
              <a:gd name="connsiteY4249" fmla="*/ 1072235 h 3068753"/>
              <a:gd name="connsiteX4250" fmla="*/ 11585895 w 12191998"/>
              <a:gd name="connsiteY4250" fmla="*/ 1124088 h 3068753"/>
              <a:gd name="connsiteX4251" fmla="*/ 11648488 w 12191998"/>
              <a:gd name="connsiteY4251" fmla="*/ 1139267 h 3068753"/>
              <a:gd name="connsiteX4252" fmla="*/ 11655931 w 12191998"/>
              <a:gd name="connsiteY4252" fmla="*/ 1141237 h 3068753"/>
              <a:gd name="connsiteX4253" fmla="*/ 11776054 w 12191998"/>
              <a:gd name="connsiteY4253" fmla="*/ 1095254 h 3068753"/>
              <a:gd name="connsiteX4254" fmla="*/ 221414 w 12191998"/>
              <a:gd name="connsiteY4254" fmla="*/ 1072050 h 3068753"/>
              <a:gd name="connsiteX4255" fmla="*/ 204523 w 12191998"/>
              <a:gd name="connsiteY4255" fmla="*/ 1075343 h 3068753"/>
              <a:gd name="connsiteX4256" fmla="*/ 289407 w 12191998"/>
              <a:gd name="connsiteY4256" fmla="*/ 1122364 h 3068753"/>
              <a:gd name="connsiteX4257" fmla="*/ 369532 w 12191998"/>
              <a:gd name="connsiteY4257" fmla="*/ 1159908 h 3068753"/>
              <a:gd name="connsiteX4258" fmla="*/ 385248 w 12191998"/>
              <a:gd name="connsiteY4258" fmla="*/ 1157332 h 3068753"/>
              <a:gd name="connsiteX4259" fmla="*/ 286931 w 12191998"/>
              <a:gd name="connsiteY4259" fmla="*/ 1109706 h 3068753"/>
              <a:gd name="connsiteX4260" fmla="*/ 5963274 w 12191998"/>
              <a:gd name="connsiteY4260" fmla="*/ 1071922 h 3068753"/>
              <a:gd name="connsiteX4261" fmla="*/ 5891209 w 12191998"/>
              <a:gd name="connsiteY4261" fmla="*/ 1095140 h 3068753"/>
              <a:gd name="connsiteX4262" fmla="*/ 6010461 w 12191998"/>
              <a:gd name="connsiteY4262" fmla="*/ 1140291 h 3068753"/>
              <a:gd name="connsiteX4263" fmla="*/ 6079718 w 12191998"/>
              <a:gd name="connsiteY4263" fmla="*/ 1122157 h 3068753"/>
              <a:gd name="connsiteX4264" fmla="*/ 11344061 w 12191998"/>
              <a:gd name="connsiteY4264" fmla="*/ 1071827 h 3068753"/>
              <a:gd name="connsiteX4265" fmla="*/ 11250397 w 12191998"/>
              <a:gd name="connsiteY4265" fmla="*/ 1125790 h 3068753"/>
              <a:gd name="connsiteX4266" fmla="*/ 11189170 w 12191998"/>
              <a:gd name="connsiteY4266" fmla="*/ 1157670 h 3068753"/>
              <a:gd name="connsiteX4267" fmla="*/ 11197676 w 12191998"/>
              <a:gd name="connsiteY4267" fmla="*/ 1158950 h 3068753"/>
              <a:gd name="connsiteX4268" fmla="*/ 11245239 w 12191998"/>
              <a:gd name="connsiteY4268" fmla="*/ 1135137 h 3068753"/>
              <a:gd name="connsiteX4269" fmla="*/ 11352576 w 12191998"/>
              <a:gd name="connsiteY4269" fmla="*/ 1073526 h 3068753"/>
              <a:gd name="connsiteX4270" fmla="*/ 2646409 w 12191998"/>
              <a:gd name="connsiteY4270" fmla="*/ 1071799 h 3068753"/>
              <a:gd name="connsiteX4271" fmla="*/ 2565220 w 12191998"/>
              <a:gd name="connsiteY4271" fmla="*/ 1107105 h 3068753"/>
              <a:gd name="connsiteX4272" fmla="*/ 2636630 w 12191998"/>
              <a:gd name="connsiteY4272" fmla="*/ 1130290 h 3068753"/>
              <a:gd name="connsiteX4273" fmla="*/ 2718320 w 12191998"/>
              <a:gd name="connsiteY4273" fmla="*/ 1099114 h 3068753"/>
              <a:gd name="connsiteX4274" fmla="*/ 2677366 w 12191998"/>
              <a:gd name="connsiteY4274" fmla="*/ 1083641 h 3068753"/>
              <a:gd name="connsiteX4275" fmla="*/ 5240206 w 12191998"/>
              <a:gd name="connsiteY4275" fmla="*/ 1071555 h 3068753"/>
              <a:gd name="connsiteX4276" fmla="*/ 5103882 w 12191998"/>
              <a:gd name="connsiteY4276" fmla="*/ 1150158 h 3068753"/>
              <a:gd name="connsiteX4277" fmla="*/ 5089480 w 12191998"/>
              <a:gd name="connsiteY4277" fmla="*/ 1157446 h 3068753"/>
              <a:gd name="connsiteX4278" fmla="*/ 5098284 w 12191998"/>
              <a:gd name="connsiteY4278" fmla="*/ 1158770 h 3068753"/>
              <a:gd name="connsiteX4279" fmla="*/ 5098713 w 12191998"/>
              <a:gd name="connsiteY4279" fmla="*/ 1158572 h 3068753"/>
              <a:gd name="connsiteX4280" fmla="*/ 5251599 w 12191998"/>
              <a:gd name="connsiteY4280" fmla="*/ 1073829 h 3068753"/>
              <a:gd name="connsiteX4281" fmla="*/ 8747771 w 12191998"/>
              <a:gd name="connsiteY4281" fmla="*/ 1071311 h 3068753"/>
              <a:gd name="connsiteX4282" fmla="*/ 8666301 w 12191998"/>
              <a:gd name="connsiteY4282" fmla="*/ 1106734 h 3068753"/>
              <a:gd name="connsiteX4283" fmla="*/ 8731939 w 12191998"/>
              <a:gd name="connsiteY4283" fmla="*/ 1128070 h 3068753"/>
              <a:gd name="connsiteX4284" fmla="*/ 8814332 w 12191998"/>
              <a:gd name="connsiteY4284" fmla="*/ 1096625 h 3068753"/>
              <a:gd name="connsiteX4285" fmla="*/ 8780020 w 12191998"/>
              <a:gd name="connsiteY4285" fmla="*/ 1083641 h 3068753"/>
              <a:gd name="connsiteX4286" fmla="*/ 8897786 w 12191998"/>
              <a:gd name="connsiteY4286" fmla="*/ 1070891 h 3068753"/>
              <a:gd name="connsiteX4287" fmla="*/ 8884934 w 12191998"/>
              <a:gd name="connsiteY4287" fmla="*/ 1075754 h 3068753"/>
              <a:gd name="connsiteX4288" fmla="*/ 8831075 w 12191998"/>
              <a:gd name="connsiteY4288" fmla="*/ 1096341 h 3068753"/>
              <a:gd name="connsiteX4289" fmla="*/ 8915501 w 12191998"/>
              <a:gd name="connsiteY4289" fmla="*/ 1128290 h 3068753"/>
              <a:gd name="connsiteX4290" fmla="*/ 8981445 w 12191998"/>
              <a:gd name="connsiteY4290" fmla="*/ 1107025 h 3068753"/>
              <a:gd name="connsiteX4291" fmla="*/ 6345413 w 12191998"/>
              <a:gd name="connsiteY4291" fmla="*/ 1068847 h 3068753"/>
              <a:gd name="connsiteX4292" fmla="*/ 6336530 w 12191998"/>
              <a:gd name="connsiteY4292" fmla="*/ 1070578 h 3068753"/>
              <a:gd name="connsiteX4293" fmla="*/ 6405482 w 12191998"/>
              <a:gd name="connsiteY4293" fmla="*/ 1110345 h 3068753"/>
              <a:gd name="connsiteX4294" fmla="*/ 6499260 w 12191998"/>
              <a:gd name="connsiteY4294" fmla="*/ 1155470 h 3068753"/>
              <a:gd name="connsiteX4295" fmla="*/ 6500681 w 12191998"/>
              <a:gd name="connsiteY4295" fmla="*/ 1155237 h 3068753"/>
              <a:gd name="connsiteX4296" fmla="*/ 6507239 w 12191998"/>
              <a:gd name="connsiteY4296" fmla="*/ 1154493 h 3068753"/>
              <a:gd name="connsiteX4297" fmla="*/ 6402818 w 12191998"/>
              <a:gd name="connsiteY4297" fmla="*/ 1102838 h 3068753"/>
              <a:gd name="connsiteX4298" fmla="*/ 238164 w 12191998"/>
              <a:gd name="connsiteY4298" fmla="*/ 1068784 h 3068753"/>
              <a:gd name="connsiteX4299" fmla="*/ 229337 w 12191998"/>
              <a:gd name="connsiteY4299" fmla="*/ 1070505 h 3068753"/>
              <a:gd name="connsiteX4300" fmla="*/ 296218 w 12191998"/>
              <a:gd name="connsiteY4300" fmla="*/ 1109072 h 3068753"/>
              <a:gd name="connsiteX4301" fmla="*/ 393657 w 12191998"/>
              <a:gd name="connsiteY4301" fmla="*/ 1155953 h 3068753"/>
              <a:gd name="connsiteX4302" fmla="*/ 398024 w 12191998"/>
              <a:gd name="connsiteY4302" fmla="*/ 1155237 h 3068753"/>
              <a:gd name="connsiteX4303" fmla="*/ 401309 w 12191998"/>
              <a:gd name="connsiteY4303" fmla="*/ 1154864 h 3068753"/>
              <a:gd name="connsiteX4304" fmla="*/ 293549 w 12191998"/>
              <a:gd name="connsiteY4304" fmla="*/ 1101568 h 3068753"/>
              <a:gd name="connsiteX4305" fmla="*/ 3036855 w 12191998"/>
              <a:gd name="connsiteY4305" fmla="*/ 1068535 h 3068753"/>
              <a:gd name="connsiteX4306" fmla="*/ 3006624 w 12191998"/>
              <a:gd name="connsiteY4306" fmla="*/ 1078282 h 3068753"/>
              <a:gd name="connsiteX4307" fmla="*/ 3033486 w 12191998"/>
              <a:gd name="connsiteY4307" fmla="*/ 1092287 h 3068753"/>
              <a:gd name="connsiteX4308" fmla="*/ 3099446 w 12191998"/>
              <a:gd name="connsiteY4308" fmla="*/ 1123037 h 3068753"/>
              <a:gd name="connsiteX4309" fmla="*/ 3127698 w 12191998"/>
              <a:gd name="connsiteY4309" fmla="*/ 1115649 h 3068753"/>
              <a:gd name="connsiteX4310" fmla="*/ 3128575 w 12191998"/>
              <a:gd name="connsiteY4310" fmla="*/ 1121366 h 3068753"/>
              <a:gd name="connsiteX4311" fmla="*/ 3107620 w 12191998"/>
              <a:gd name="connsiteY4311" fmla="*/ 1126849 h 3068753"/>
              <a:gd name="connsiteX4312" fmla="*/ 3243503 w 12191998"/>
              <a:gd name="connsiteY4312" fmla="*/ 1190198 h 3068753"/>
              <a:gd name="connsiteX4313" fmla="*/ 3266312 w 12191998"/>
              <a:gd name="connsiteY4313" fmla="*/ 1199183 h 3068753"/>
              <a:gd name="connsiteX4314" fmla="*/ 3296470 w 12191998"/>
              <a:gd name="connsiteY4314" fmla="*/ 1194265 h 3068753"/>
              <a:gd name="connsiteX4315" fmla="*/ 3241125 w 12191998"/>
              <a:gd name="connsiteY4315" fmla="*/ 1170622 h 3068753"/>
              <a:gd name="connsiteX4316" fmla="*/ 3145600 w 12191998"/>
              <a:gd name="connsiteY4316" fmla="*/ 1122882 h 3068753"/>
              <a:gd name="connsiteX4317" fmla="*/ 3135206 w 12191998"/>
              <a:gd name="connsiteY4317" fmla="*/ 1125327 h 3068753"/>
              <a:gd name="connsiteX4318" fmla="*/ 3134358 w 12191998"/>
              <a:gd name="connsiteY4318" fmla="*/ 1119612 h 3068753"/>
              <a:gd name="connsiteX4319" fmla="*/ 3137554 w 12191998"/>
              <a:gd name="connsiteY4319" fmla="*/ 1118861 h 3068753"/>
              <a:gd name="connsiteX4320" fmla="*/ 5224830 w 12191998"/>
              <a:gd name="connsiteY4320" fmla="*/ 1068487 h 3068753"/>
              <a:gd name="connsiteX4321" fmla="*/ 5085700 w 12191998"/>
              <a:gd name="connsiteY4321" fmla="*/ 1148057 h 3068753"/>
              <a:gd name="connsiteX4322" fmla="*/ 5072226 w 12191998"/>
              <a:gd name="connsiteY4322" fmla="*/ 1154850 h 3068753"/>
              <a:gd name="connsiteX4323" fmla="*/ 5080166 w 12191998"/>
              <a:gd name="connsiteY4323" fmla="*/ 1156044 h 3068753"/>
              <a:gd name="connsiteX4324" fmla="*/ 5083679 w 12191998"/>
              <a:gd name="connsiteY4324" fmla="*/ 1154322 h 3068753"/>
              <a:gd name="connsiteX4325" fmla="*/ 5234638 w 12191998"/>
              <a:gd name="connsiteY4325" fmla="*/ 1070444 h 3068753"/>
              <a:gd name="connsiteX4326" fmla="*/ 11326390 w 12191998"/>
              <a:gd name="connsiteY4326" fmla="*/ 1068300 h 3068753"/>
              <a:gd name="connsiteX4327" fmla="*/ 11171779 w 12191998"/>
              <a:gd name="connsiteY4327" fmla="*/ 1155054 h 3068753"/>
              <a:gd name="connsiteX4328" fmla="*/ 11178938 w 12191998"/>
              <a:gd name="connsiteY4328" fmla="*/ 1156131 h 3068753"/>
              <a:gd name="connsiteX4329" fmla="*/ 11336372 w 12191998"/>
              <a:gd name="connsiteY4329" fmla="*/ 1070292 h 3068753"/>
              <a:gd name="connsiteX4330" fmla="*/ 5211715 w 12191998"/>
              <a:gd name="connsiteY4330" fmla="*/ 1065870 h 3068753"/>
              <a:gd name="connsiteX4331" fmla="*/ 5206506 w 12191998"/>
              <a:gd name="connsiteY4331" fmla="*/ 1069165 h 3068753"/>
              <a:gd name="connsiteX4332" fmla="*/ 5059196 w 12191998"/>
              <a:gd name="connsiteY4332" fmla="*/ 1152889 h 3068753"/>
              <a:gd name="connsiteX4333" fmla="*/ 5062085 w 12191998"/>
              <a:gd name="connsiteY4333" fmla="*/ 1153324 h 3068753"/>
              <a:gd name="connsiteX4334" fmla="*/ 5204688 w 12191998"/>
              <a:gd name="connsiteY4334" fmla="*/ 1073956 h 3068753"/>
              <a:gd name="connsiteX4335" fmla="*/ 5216293 w 12191998"/>
              <a:gd name="connsiteY4335" fmla="*/ 1066783 h 3068753"/>
              <a:gd name="connsiteX4336" fmla="*/ 6362624 w 12191998"/>
              <a:gd name="connsiteY4336" fmla="*/ 1065492 h 3068753"/>
              <a:gd name="connsiteX4337" fmla="*/ 6350736 w 12191998"/>
              <a:gd name="connsiteY4337" fmla="*/ 1067809 h 3068753"/>
              <a:gd name="connsiteX4338" fmla="*/ 6506327 w 12191998"/>
              <a:gd name="connsiteY4338" fmla="*/ 1150899 h 3068753"/>
              <a:gd name="connsiteX4339" fmla="*/ 6512774 w 12191998"/>
              <a:gd name="connsiteY4339" fmla="*/ 1153865 h 3068753"/>
              <a:gd name="connsiteX4340" fmla="*/ 6519360 w 12191998"/>
              <a:gd name="connsiteY4340" fmla="*/ 1153118 h 3068753"/>
              <a:gd name="connsiteX4341" fmla="*/ 6477633 w 12191998"/>
              <a:gd name="connsiteY4341" fmla="*/ 1133015 h 3068753"/>
              <a:gd name="connsiteX4342" fmla="*/ 255490 w 12191998"/>
              <a:gd name="connsiteY4342" fmla="*/ 1065406 h 3068753"/>
              <a:gd name="connsiteX4343" fmla="*/ 243703 w 12191998"/>
              <a:gd name="connsiteY4343" fmla="*/ 1067704 h 3068753"/>
              <a:gd name="connsiteX4344" fmla="*/ 397151 w 12191998"/>
              <a:gd name="connsiteY4344" fmla="*/ 1149626 h 3068753"/>
              <a:gd name="connsiteX4345" fmla="*/ 407108 w 12191998"/>
              <a:gd name="connsiteY4345" fmla="*/ 1154207 h 3068753"/>
              <a:gd name="connsiteX4346" fmla="*/ 413536 w 12191998"/>
              <a:gd name="connsiteY4346" fmla="*/ 1153478 h 3068753"/>
              <a:gd name="connsiteX4347" fmla="*/ 368428 w 12191998"/>
              <a:gd name="connsiteY4347" fmla="*/ 1131746 h 3068753"/>
              <a:gd name="connsiteX4348" fmla="*/ 11311319 w 12191998"/>
              <a:gd name="connsiteY4348" fmla="*/ 1065292 h 3068753"/>
              <a:gd name="connsiteX4349" fmla="*/ 11159652 w 12191998"/>
              <a:gd name="connsiteY4349" fmla="*/ 1153230 h 3068753"/>
              <a:gd name="connsiteX4350" fmla="*/ 11162471 w 12191998"/>
              <a:gd name="connsiteY4350" fmla="*/ 1153654 h 3068753"/>
              <a:gd name="connsiteX4351" fmla="*/ 11316383 w 12191998"/>
              <a:gd name="connsiteY4351" fmla="*/ 1066303 h 3068753"/>
              <a:gd name="connsiteX4352" fmla="*/ 9132807 w 12191998"/>
              <a:gd name="connsiteY4352" fmla="*/ 1064557 h 3068753"/>
              <a:gd name="connsiteX4353" fmla="*/ 9101474 w 12191998"/>
              <a:gd name="connsiteY4353" fmla="*/ 1074664 h 3068753"/>
              <a:gd name="connsiteX4354" fmla="*/ 9135011 w 12191998"/>
              <a:gd name="connsiteY4354" fmla="*/ 1092135 h 3068753"/>
              <a:gd name="connsiteX4355" fmla="*/ 9209004 w 12191998"/>
              <a:gd name="connsiteY4355" fmla="*/ 1126648 h 3068753"/>
              <a:gd name="connsiteX4356" fmla="*/ 9235892 w 12191998"/>
              <a:gd name="connsiteY4356" fmla="*/ 1119612 h 3068753"/>
              <a:gd name="connsiteX4357" fmla="*/ 9237022 w 12191998"/>
              <a:gd name="connsiteY4357" fmla="*/ 1125327 h 3068753"/>
              <a:gd name="connsiteX4358" fmla="*/ 9217253 w 12191998"/>
              <a:gd name="connsiteY4358" fmla="*/ 1130496 h 3068753"/>
              <a:gd name="connsiteX4359" fmla="*/ 9345028 w 12191998"/>
              <a:gd name="connsiteY4359" fmla="*/ 1190096 h 3068753"/>
              <a:gd name="connsiteX4360" fmla="*/ 9369486 w 12191998"/>
              <a:gd name="connsiteY4360" fmla="*/ 1199735 h 3068753"/>
              <a:gd name="connsiteX4361" fmla="*/ 9401995 w 12191998"/>
              <a:gd name="connsiteY4361" fmla="*/ 1194436 h 3068753"/>
              <a:gd name="connsiteX4362" fmla="*/ 9343402 w 12191998"/>
              <a:gd name="connsiteY4362" fmla="*/ 1169712 h 3068753"/>
              <a:gd name="connsiteX4363" fmla="*/ 9249206 w 12191998"/>
              <a:gd name="connsiteY4363" fmla="*/ 1122678 h 3068753"/>
              <a:gd name="connsiteX4364" fmla="*/ 9237873 w 12191998"/>
              <a:gd name="connsiteY4364" fmla="*/ 1125343 h 3068753"/>
              <a:gd name="connsiteX4365" fmla="*/ 9236909 w 12191998"/>
              <a:gd name="connsiteY4365" fmla="*/ 1119620 h 3068753"/>
              <a:gd name="connsiteX4366" fmla="*/ 9241108 w 12191998"/>
              <a:gd name="connsiteY4366" fmla="*/ 1118634 h 3068753"/>
              <a:gd name="connsiteX4367" fmla="*/ 6367917 w 12191998"/>
              <a:gd name="connsiteY4367" fmla="*/ 1064461 h 3068753"/>
              <a:gd name="connsiteX4368" fmla="*/ 6366483 w 12191998"/>
              <a:gd name="connsiteY4368" fmla="*/ 1064740 h 3068753"/>
              <a:gd name="connsiteX4369" fmla="*/ 6522266 w 12191998"/>
              <a:gd name="connsiteY4369" fmla="*/ 1149380 h 3068753"/>
              <a:gd name="connsiteX4370" fmla="*/ 260797 w 12191998"/>
              <a:gd name="connsiteY4370" fmla="*/ 1064371 h 3068753"/>
              <a:gd name="connsiteX4371" fmla="*/ 259344 w 12191998"/>
              <a:gd name="connsiteY4371" fmla="*/ 1064654 h 3068753"/>
              <a:gd name="connsiteX4372" fmla="*/ 412936 w 12191998"/>
              <a:gd name="connsiteY4372" fmla="*/ 1148079 h 3068753"/>
              <a:gd name="connsiteX4373" fmla="*/ 8516715 w 12191998"/>
              <a:gd name="connsiteY4373" fmla="*/ 1064151 h 3068753"/>
              <a:gd name="connsiteX4374" fmla="*/ 8406885 w 12191998"/>
              <a:gd name="connsiteY4374" fmla="*/ 1120757 h 3068753"/>
              <a:gd name="connsiteX4375" fmla="*/ 8442646 w 12191998"/>
              <a:gd name="connsiteY4375" fmla="*/ 1129573 h 3068753"/>
              <a:gd name="connsiteX4376" fmla="*/ 8553771 w 12191998"/>
              <a:gd name="connsiteY4376" fmla="*/ 1076184 h 3068753"/>
              <a:gd name="connsiteX4377" fmla="*/ 5199910 w 12191998"/>
              <a:gd name="connsiteY4377" fmla="*/ 1063514 h 3068753"/>
              <a:gd name="connsiteX4378" fmla="*/ 5079761 w 12191998"/>
              <a:gd name="connsiteY4378" fmla="*/ 1135061 h 3068753"/>
              <a:gd name="connsiteX4379" fmla="*/ 5201226 w 12191998"/>
              <a:gd name="connsiteY4379" fmla="*/ 1063776 h 3068753"/>
              <a:gd name="connsiteX4380" fmla="*/ 11301684 w 12191998"/>
              <a:gd name="connsiteY4380" fmla="*/ 1063369 h 3068753"/>
              <a:gd name="connsiteX4381" fmla="*/ 11181292 w 12191998"/>
              <a:gd name="connsiteY4381" fmla="*/ 1135061 h 3068753"/>
              <a:gd name="connsiteX4382" fmla="*/ 11303139 w 12191998"/>
              <a:gd name="connsiteY4382" fmla="*/ 1063659 h 3068753"/>
              <a:gd name="connsiteX4383" fmla="*/ 2411197 w 12191998"/>
              <a:gd name="connsiteY4383" fmla="*/ 1063222 h 3068753"/>
              <a:gd name="connsiteX4384" fmla="*/ 2302418 w 12191998"/>
              <a:gd name="connsiteY4384" fmla="*/ 1119287 h 3068753"/>
              <a:gd name="connsiteX4385" fmla="*/ 2337272 w 12191998"/>
              <a:gd name="connsiteY4385" fmla="*/ 1127874 h 3068753"/>
              <a:gd name="connsiteX4386" fmla="*/ 2447400 w 12191998"/>
              <a:gd name="connsiteY4386" fmla="*/ 1074977 h 3068753"/>
              <a:gd name="connsiteX4387" fmla="*/ 11884603 w 12191998"/>
              <a:gd name="connsiteY4387" fmla="*/ 1060126 h 3068753"/>
              <a:gd name="connsiteX4388" fmla="*/ 11832484 w 12191998"/>
              <a:gd name="connsiteY4388" fmla="*/ 1079849 h 3068753"/>
              <a:gd name="connsiteX4389" fmla="*/ 11793485 w 12191998"/>
              <a:gd name="connsiteY4389" fmla="*/ 1094790 h 3068753"/>
              <a:gd name="connsiteX4390" fmla="*/ 11884181 w 12191998"/>
              <a:gd name="connsiteY4390" fmla="*/ 1124143 h 3068753"/>
              <a:gd name="connsiteX4391" fmla="*/ 11975273 w 12191998"/>
              <a:gd name="connsiteY4391" fmla="*/ 1094748 h 3068753"/>
              <a:gd name="connsiteX4392" fmla="*/ 11935381 w 12191998"/>
              <a:gd name="connsiteY4392" fmla="*/ 1079533 h 3068753"/>
              <a:gd name="connsiteX4393" fmla="*/ 5781989 w 12191998"/>
              <a:gd name="connsiteY4393" fmla="*/ 1060107 h 3068753"/>
              <a:gd name="connsiteX4394" fmla="*/ 5729820 w 12191998"/>
              <a:gd name="connsiteY4394" fmla="*/ 1079849 h 3068753"/>
              <a:gd name="connsiteX4395" fmla="*/ 5690591 w 12191998"/>
              <a:gd name="connsiteY4395" fmla="*/ 1094835 h 3068753"/>
              <a:gd name="connsiteX4396" fmla="*/ 5781159 w 12191998"/>
              <a:gd name="connsiteY4396" fmla="*/ 1124258 h 3068753"/>
              <a:gd name="connsiteX4397" fmla="*/ 5872830 w 12191998"/>
              <a:gd name="connsiteY4397" fmla="*/ 1094676 h 3068753"/>
              <a:gd name="connsiteX4398" fmla="*/ 5832898 w 12191998"/>
              <a:gd name="connsiteY4398" fmla="*/ 1079560 h 3068753"/>
              <a:gd name="connsiteX4399" fmla="*/ 3070490 w 12191998"/>
              <a:gd name="connsiteY4399" fmla="*/ 1057691 h 3068753"/>
              <a:gd name="connsiteX4400" fmla="*/ 3043615 w 12191998"/>
              <a:gd name="connsiteY4400" fmla="*/ 1066355 h 3068753"/>
              <a:gd name="connsiteX4401" fmla="*/ 3145228 w 12191998"/>
              <a:gd name="connsiteY4401" fmla="*/ 1117059 h 3068753"/>
              <a:gd name="connsiteX4402" fmla="*/ 3171204 w 12191998"/>
              <a:gd name="connsiteY4402" fmla="*/ 1110960 h 3068753"/>
              <a:gd name="connsiteX4403" fmla="*/ 8492950 w 12191998"/>
              <a:gd name="connsiteY4403" fmla="*/ 1056437 h 3068753"/>
              <a:gd name="connsiteX4404" fmla="*/ 8385184 w 12191998"/>
              <a:gd name="connsiteY4404" fmla="*/ 1115407 h 3068753"/>
              <a:gd name="connsiteX4405" fmla="*/ 8400033 w 12191998"/>
              <a:gd name="connsiteY4405" fmla="*/ 1119067 h 3068753"/>
              <a:gd name="connsiteX4406" fmla="*/ 8510346 w 12191998"/>
              <a:gd name="connsiteY4406" fmla="*/ 1062084 h 3068753"/>
              <a:gd name="connsiteX4407" fmla="*/ 8493031 w 12191998"/>
              <a:gd name="connsiteY4407" fmla="*/ 1056462 h 3068753"/>
              <a:gd name="connsiteX4408" fmla="*/ 2384963 w 12191998"/>
              <a:gd name="connsiteY4408" fmla="*/ 1054818 h 3068753"/>
              <a:gd name="connsiteX4409" fmla="*/ 2278086 w 12191998"/>
              <a:gd name="connsiteY4409" fmla="*/ 1113293 h 3068753"/>
              <a:gd name="connsiteX4410" fmla="*/ 2294937 w 12191998"/>
              <a:gd name="connsiteY4410" fmla="*/ 1117445 h 3068753"/>
              <a:gd name="connsiteX4411" fmla="*/ 2404273 w 12191998"/>
              <a:gd name="connsiteY4411" fmla="*/ 1060974 h 3068753"/>
              <a:gd name="connsiteX4412" fmla="*/ 2390376 w 12191998"/>
              <a:gd name="connsiteY4412" fmla="*/ 1056462 h 3068753"/>
              <a:gd name="connsiteX4413" fmla="*/ 6017795 w 12191998"/>
              <a:gd name="connsiteY4413" fmla="*/ 1054357 h 3068753"/>
              <a:gd name="connsiteX4414" fmla="*/ 5970656 w 12191998"/>
              <a:gd name="connsiteY4414" fmla="*/ 1069544 h 3068753"/>
              <a:gd name="connsiteX4415" fmla="*/ 6090034 w 12191998"/>
              <a:gd name="connsiteY4415" fmla="*/ 1121016 h 3068753"/>
              <a:gd name="connsiteX4416" fmla="*/ 6135219 w 12191998"/>
              <a:gd name="connsiteY4416" fmla="*/ 1110403 h 3068753"/>
              <a:gd name="connsiteX4417" fmla="*/ 9165226 w 12191998"/>
              <a:gd name="connsiteY4417" fmla="*/ 1054100 h 3068753"/>
              <a:gd name="connsiteX4418" fmla="*/ 9138794 w 12191998"/>
              <a:gd name="connsiteY4418" fmla="*/ 1062626 h 3068753"/>
              <a:gd name="connsiteX4419" fmla="*/ 9247802 w 12191998"/>
              <a:gd name="connsiteY4419" fmla="*/ 1117063 h 3068753"/>
              <a:gd name="connsiteX4420" fmla="*/ 9273057 w 12191998"/>
              <a:gd name="connsiteY4420" fmla="*/ 1111133 h 3068753"/>
              <a:gd name="connsiteX4421" fmla="*/ 5540069 w 12191998"/>
              <a:gd name="connsiteY4421" fmla="*/ 1052082 h 3068753"/>
              <a:gd name="connsiteX4422" fmla="*/ 5434805 w 12191998"/>
              <a:gd name="connsiteY4422" fmla="*/ 1102613 h 3068753"/>
              <a:gd name="connsiteX4423" fmla="*/ 5421020 w 12191998"/>
              <a:gd name="connsiteY4423" fmla="*/ 1108795 h 3068753"/>
              <a:gd name="connsiteX4424" fmla="*/ 5477792 w 12191998"/>
              <a:gd name="connsiteY4424" fmla="*/ 1122548 h 3068753"/>
              <a:gd name="connsiteX4425" fmla="*/ 5597577 w 12191998"/>
              <a:gd name="connsiteY4425" fmla="*/ 1070617 h 3068753"/>
              <a:gd name="connsiteX4426" fmla="*/ 5545667 w 12191998"/>
              <a:gd name="connsiteY4426" fmla="*/ 1053753 h 3068753"/>
              <a:gd name="connsiteX4427" fmla="*/ 11642015 w 12191998"/>
              <a:gd name="connsiteY4427" fmla="*/ 1051883 h 3068753"/>
              <a:gd name="connsiteX4428" fmla="*/ 11536335 w 12191998"/>
              <a:gd name="connsiteY4428" fmla="*/ 1102613 h 3068753"/>
              <a:gd name="connsiteX4429" fmla="*/ 11522648 w 12191998"/>
              <a:gd name="connsiteY4429" fmla="*/ 1108751 h 3068753"/>
              <a:gd name="connsiteX4430" fmla="*/ 11578056 w 12191998"/>
              <a:gd name="connsiteY4430" fmla="*/ 1122187 h 3068753"/>
              <a:gd name="connsiteX4431" fmla="*/ 11698376 w 12191998"/>
              <a:gd name="connsiteY4431" fmla="*/ 1070024 h 3068753"/>
              <a:gd name="connsiteX4432" fmla="*/ 11648237 w 12191998"/>
              <a:gd name="connsiteY4432" fmla="*/ 1053740 h 3068753"/>
              <a:gd name="connsiteX4433" fmla="*/ 8696724 w 12191998"/>
              <a:gd name="connsiteY4433" fmla="*/ 1051795 h 3068753"/>
              <a:gd name="connsiteX4434" fmla="*/ 8616148 w 12191998"/>
              <a:gd name="connsiteY4434" fmla="*/ 1090432 h 3068753"/>
              <a:gd name="connsiteX4435" fmla="*/ 8658734 w 12191998"/>
              <a:gd name="connsiteY4435" fmla="*/ 1104274 h 3068753"/>
              <a:gd name="connsiteX4436" fmla="*/ 8740824 w 12191998"/>
              <a:gd name="connsiteY4436" fmla="*/ 1068655 h 3068753"/>
              <a:gd name="connsiteX4437" fmla="*/ 2858270 w 12191998"/>
              <a:gd name="connsiteY4437" fmla="*/ 1051078 h 3068753"/>
              <a:gd name="connsiteX4438" fmla="*/ 2807017 w 12191998"/>
              <a:gd name="connsiteY4438" fmla="*/ 1070470 h 3068753"/>
              <a:gd name="connsiteX4439" fmla="*/ 2894338 w 12191998"/>
              <a:gd name="connsiteY4439" fmla="*/ 1108147 h 3068753"/>
              <a:gd name="connsiteX4440" fmla="*/ 2944247 w 12191998"/>
              <a:gd name="connsiteY4440" fmla="*/ 1092056 h 3068753"/>
              <a:gd name="connsiteX4441" fmla="*/ 3095284 w 12191998"/>
              <a:gd name="connsiteY4441" fmla="*/ 1049696 h 3068753"/>
              <a:gd name="connsiteX4442" fmla="*/ 3076827 w 12191998"/>
              <a:gd name="connsiteY4442" fmla="*/ 1055647 h 3068753"/>
              <a:gd name="connsiteX4443" fmla="*/ 3165360 w 12191998"/>
              <a:gd name="connsiteY4443" fmla="*/ 1103807 h 3068753"/>
              <a:gd name="connsiteX4444" fmla="*/ 3177373 w 12191998"/>
              <a:gd name="connsiteY4444" fmla="*/ 1109511 h 3068753"/>
              <a:gd name="connsiteX4445" fmla="*/ 3196395 w 12191998"/>
              <a:gd name="connsiteY4445" fmla="*/ 1105044 h 3068753"/>
              <a:gd name="connsiteX4446" fmla="*/ 3163494 w 12191998"/>
              <a:gd name="connsiteY4446" fmla="*/ 1088653 h 3068753"/>
              <a:gd name="connsiteX4447" fmla="*/ 8955688 w 12191998"/>
              <a:gd name="connsiteY4447" fmla="*/ 1048986 h 3068753"/>
              <a:gd name="connsiteX4448" fmla="*/ 8905283 w 12191998"/>
              <a:gd name="connsiteY4448" fmla="*/ 1068055 h 3068753"/>
              <a:gd name="connsiteX4449" fmla="*/ 8989497 w 12191998"/>
              <a:gd name="connsiteY4449" fmla="*/ 1104428 h 3068753"/>
              <a:gd name="connsiteX4450" fmla="*/ 9038634 w 12191998"/>
              <a:gd name="connsiteY4450" fmla="*/ 1088583 h 3068753"/>
              <a:gd name="connsiteX4451" fmla="*/ 2584043 w 12191998"/>
              <a:gd name="connsiteY4451" fmla="*/ 1047940 h 3068753"/>
              <a:gd name="connsiteX4452" fmla="*/ 2502880 w 12191998"/>
              <a:gd name="connsiteY4452" fmla="*/ 1086864 h 3068753"/>
              <a:gd name="connsiteX4453" fmla="*/ 2558286 w 12191998"/>
              <a:gd name="connsiteY4453" fmla="*/ 1104853 h 3068753"/>
              <a:gd name="connsiteX4454" fmla="*/ 2640071 w 12191998"/>
              <a:gd name="connsiteY4454" fmla="*/ 1069374 h 3068753"/>
              <a:gd name="connsiteX4455" fmla="*/ 8464369 w 12191998"/>
              <a:gd name="connsiteY4455" fmla="*/ 1047761 h 3068753"/>
              <a:gd name="connsiteX4456" fmla="*/ 8358179 w 12191998"/>
              <a:gd name="connsiteY4456" fmla="*/ 1108749 h 3068753"/>
              <a:gd name="connsiteX4457" fmla="*/ 8377416 w 12191998"/>
              <a:gd name="connsiteY4457" fmla="*/ 1113492 h 3068753"/>
              <a:gd name="connsiteX4458" fmla="*/ 8485746 w 12191998"/>
              <a:gd name="connsiteY4458" fmla="*/ 1054250 h 3068753"/>
              <a:gd name="connsiteX4459" fmla="*/ 9190338 w 12191998"/>
              <a:gd name="connsiteY4459" fmla="*/ 1046000 h 3068753"/>
              <a:gd name="connsiteX4460" fmla="*/ 9171681 w 12191998"/>
              <a:gd name="connsiteY4460" fmla="*/ 1052018 h 3068753"/>
              <a:gd name="connsiteX4461" fmla="*/ 9266884 w 12191998"/>
              <a:gd name="connsiteY4461" fmla="*/ 1103807 h 3068753"/>
              <a:gd name="connsiteX4462" fmla="*/ 9278926 w 12191998"/>
              <a:gd name="connsiteY4462" fmla="*/ 1109755 h 3068753"/>
              <a:gd name="connsiteX4463" fmla="*/ 9297373 w 12191998"/>
              <a:gd name="connsiteY4463" fmla="*/ 1105424 h 3068753"/>
              <a:gd name="connsiteX4464" fmla="*/ 9265020 w 12191998"/>
              <a:gd name="connsiteY4464" fmla="*/ 1088653 h 3068753"/>
              <a:gd name="connsiteX4465" fmla="*/ 2354824 w 12191998"/>
              <a:gd name="connsiteY4465" fmla="*/ 1045670 h 3068753"/>
              <a:gd name="connsiteX4466" fmla="*/ 2249379 w 12191998"/>
              <a:gd name="connsiteY4466" fmla="*/ 1106221 h 3068753"/>
              <a:gd name="connsiteX4467" fmla="*/ 2269728 w 12191998"/>
              <a:gd name="connsiteY4467" fmla="*/ 1111234 h 3068753"/>
              <a:gd name="connsiteX4468" fmla="*/ 2377198 w 12191998"/>
              <a:gd name="connsiteY4468" fmla="*/ 1052461 h 3068753"/>
              <a:gd name="connsiteX4469" fmla="*/ 3117203 w 12191998"/>
              <a:gd name="connsiteY4469" fmla="*/ 1042628 h 3068753"/>
              <a:gd name="connsiteX4470" fmla="*/ 3101978 w 12191998"/>
              <a:gd name="connsiteY4470" fmla="*/ 1047538 h 3068753"/>
              <a:gd name="connsiteX4471" fmla="*/ 3190490 w 12191998"/>
              <a:gd name="connsiteY4471" fmla="*/ 1097479 h 3068753"/>
              <a:gd name="connsiteX4472" fmla="*/ 3202588 w 12191998"/>
              <a:gd name="connsiteY4472" fmla="*/ 1103590 h 3068753"/>
              <a:gd name="connsiteX4473" fmla="*/ 3220472 w 12191998"/>
              <a:gd name="connsiteY4473" fmla="*/ 1099390 h 3068753"/>
              <a:gd name="connsiteX4474" fmla="*/ 3164171 w 12191998"/>
              <a:gd name="connsiteY4474" fmla="*/ 1070423 h 3068753"/>
              <a:gd name="connsiteX4475" fmla="*/ 8447325 w 12191998"/>
              <a:gd name="connsiteY4475" fmla="*/ 1042587 h 3068753"/>
              <a:gd name="connsiteX4476" fmla="*/ 8446657 w 12191998"/>
              <a:gd name="connsiteY4476" fmla="*/ 1043000 h 3068753"/>
              <a:gd name="connsiteX4477" fmla="*/ 8340216 w 12191998"/>
              <a:gd name="connsiteY4477" fmla="*/ 1104321 h 3068753"/>
              <a:gd name="connsiteX4478" fmla="*/ 8349334 w 12191998"/>
              <a:gd name="connsiteY4478" fmla="*/ 1106569 h 3068753"/>
              <a:gd name="connsiteX4479" fmla="*/ 8456165 w 12191998"/>
              <a:gd name="connsiteY4479" fmla="*/ 1045271 h 3068753"/>
              <a:gd name="connsiteX4480" fmla="*/ 2336785 w 12191998"/>
              <a:gd name="connsiteY4480" fmla="*/ 1040194 h 3068753"/>
              <a:gd name="connsiteX4481" fmla="*/ 2230322 w 12191998"/>
              <a:gd name="connsiteY4481" fmla="*/ 1101526 h 3068753"/>
              <a:gd name="connsiteX4482" fmla="*/ 2240675 w 12191998"/>
              <a:gd name="connsiteY4482" fmla="*/ 1104076 h 3068753"/>
              <a:gd name="connsiteX4483" fmla="*/ 2346729 w 12191998"/>
              <a:gd name="connsiteY4483" fmla="*/ 1043212 h 3068753"/>
              <a:gd name="connsiteX4484" fmla="*/ 2719497 w 12191998"/>
              <a:gd name="connsiteY4484" fmla="*/ 1040014 h 3068753"/>
              <a:gd name="connsiteX4485" fmla="*/ 2652850 w 12191998"/>
              <a:gd name="connsiteY4485" fmla="*/ 1068997 h 3068753"/>
              <a:gd name="connsiteX4486" fmla="*/ 2678497 w 12191998"/>
              <a:gd name="connsiteY4486" fmla="*/ 1078787 h 3068753"/>
              <a:gd name="connsiteX4487" fmla="*/ 2725209 w 12191998"/>
              <a:gd name="connsiteY4487" fmla="*/ 1096485 h 3068753"/>
              <a:gd name="connsiteX4488" fmla="*/ 2774942 w 12191998"/>
              <a:gd name="connsiteY4488" fmla="*/ 1077505 h 3068753"/>
              <a:gd name="connsiteX4489" fmla="*/ 2791696 w 12191998"/>
              <a:gd name="connsiteY4489" fmla="*/ 1071148 h 3068753"/>
              <a:gd name="connsiteX4490" fmla="*/ 9212443 w 12191998"/>
              <a:gd name="connsiteY4490" fmla="*/ 1038869 h 3068753"/>
              <a:gd name="connsiteX4491" fmla="*/ 9196983 w 12191998"/>
              <a:gd name="connsiteY4491" fmla="*/ 1043856 h 3068753"/>
              <a:gd name="connsiteX4492" fmla="*/ 9292027 w 12191998"/>
              <a:gd name="connsiteY4492" fmla="*/ 1097479 h 3068753"/>
              <a:gd name="connsiteX4493" fmla="*/ 9304531 w 12191998"/>
              <a:gd name="connsiteY4493" fmla="*/ 1103743 h 3068753"/>
              <a:gd name="connsiteX4494" fmla="*/ 9320876 w 12191998"/>
              <a:gd name="connsiteY4494" fmla="*/ 1099906 h 3068753"/>
              <a:gd name="connsiteX4495" fmla="*/ 9265809 w 12191998"/>
              <a:gd name="connsiteY4495" fmla="*/ 1070423 h 3068753"/>
              <a:gd name="connsiteX4496" fmla="*/ 8823013 w 12191998"/>
              <a:gd name="connsiteY4496" fmla="*/ 1038596 h 3068753"/>
              <a:gd name="connsiteX4497" fmla="*/ 8755865 w 12191998"/>
              <a:gd name="connsiteY4497" fmla="*/ 1067792 h 3068753"/>
              <a:gd name="connsiteX4498" fmla="*/ 8782282 w 12191998"/>
              <a:gd name="connsiteY4498" fmla="*/ 1077877 h 3068753"/>
              <a:gd name="connsiteX4499" fmla="*/ 8823041 w 12191998"/>
              <a:gd name="connsiteY4499" fmla="*/ 1093301 h 3068753"/>
              <a:gd name="connsiteX4500" fmla="*/ 8884086 w 12191998"/>
              <a:gd name="connsiteY4500" fmla="*/ 1070004 h 3068753"/>
              <a:gd name="connsiteX4501" fmla="*/ 8890307 w 12191998"/>
              <a:gd name="connsiteY4501" fmla="*/ 1067661 h 3068753"/>
              <a:gd name="connsiteX4502" fmla="*/ 3134548 w 12191998"/>
              <a:gd name="connsiteY4502" fmla="*/ 1037036 h 3068753"/>
              <a:gd name="connsiteX4503" fmla="*/ 3126115 w 12191998"/>
              <a:gd name="connsiteY4503" fmla="*/ 1039755 h 3068753"/>
              <a:gd name="connsiteX4504" fmla="*/ 3226916 w 12191998"/>
              <a:gd name="connsiteY4504" fmla="*/ 1097877 h 3068753"/>
              <a:gd name="connsiteX4505" fmla="*/ 3234460 w 12191998"/>
              <a:gd name="connsiteY4505" fmla="*/ 1096105 h 3068753"/>
              <a:gd name="connsiteX4506" fmla="*/ 6071914 w 12191998"/>
              <a:gd name="connsiteY4506" fmla="*/ 1036921 h 3068753"/>
              <a:gd name="connsiteX4507" fmla="*/ 6026049 w 12191998"/>
              <a:gd name="connsiteY4507" fmla="*/ 1051697 h 3068753"/>
              <a:gd name="connsiteX4508" fmla="*/ 6144549 w 12191998"/>
              <a:gd name="connsiteY4508" fmla="*/ 1108211 h 3068753"/>
              <a:gd name="connsiteX4509" fmla="*/ 6189011 w 12191998"/>
              <a:gd name="connsiteY4509" fmla="*/ 1097768 h 3068753"/>
              <a:gd name="connsiteX4510" fmla="*/ 6185646 w 12191998"/>
              <a:gd name="connsiteY4510" fmla="*/ 1096202 h 3068753"/>
              <a:gd name="connsiteX4511" fmla="*/ 5488683 w 12191998"/>
              <a:gd name="connsiteY4511" fmla="*/ 1036747 h 3068753"/>
              <a:gd name="connsiteX4512" fmla="*/ 5434805 w 12191998"/>
              <a:gd name="connsiteY4512" fmla="*/ 1065036 h 3068753"/>
              <a:gd name="connsiteX4513" fmla="*/ 5370433 w 12191998"/>
              <a:gd name="connsiteY4513" fmla="*/ 1096539 h 3068753"/>
              <a:gd name="connsiteX4514" fmla="*/ 5414019 w 12191998"/>
              <a:gd name="connsiteY4514" fmla="*/ 1107098 h 3068753"/>
              <a:gd name="connsiteX4515" fmla="*/ 5433612 w 12191998"/>
              <a:gd name="connsiteY4515" fmla="*/ 1098295 h 3068753"/>
              <a:gd name="connsiteX4516" fmla="*/ 5533512 w 12191998"/>
              <a:gd name="connsiteY4516" fmla="*/ 1050126 h 3068753"/>
              <a:gd name="connsiteX4517" fmla="*/ 8427905 w 12191998"/>
              <a:gd name="connsiteY4517" fmla="*/ 1036693 h 3068753"/>
              <a:gd name="connsiteX4518" fmla="*/ 8326051 w 12191998"/>
              <a:gd name="connsiteY4518" fmla="*/ 1099898 h 3068753"/>
              <a:gd name="connsiteX4519" fmla="*/ 8324879 w 12191998"/>
              <a:gd name="connsiteY4519" fmla="*/ 1100540 h 3068753"/>
              <a:gd name="connsiteX4520" fmla="*/ 8332504 w 12191998"/>
              <a:gd name="connsiteY4520" fmla="*/ 1102420 h 3068753"/>
              <a:gd name="connsiteX4521" fmla="*/ 8437029 w 12191998"/>
              <a:gd name="connsiteY4521" fmla="*/ 1039462 h 3068753"/>
              <a:gd name="connsiteX4522" fmla="*/ 11588372 w 12191998"/>
              <a:gd name="connsiteY4522" fmla="*/ 1035877 h 3068753"/>
              <a:gd name="connsiteX4523" fmla="*/ 11536335 w 12191998"/>
              <a:gd name="connsiteY4523" fmla="*/ 1063195 h 3068753"/>
              <a:gd name="connsiteX4524" fmla="*/ 11469543 w 12191998"/>
              <a:gd name="connsiteY4524" fmla="*/ 1095873 h 3068753"/>
              <a:gd name="connsiteX4525" fmla="*/ 11515649 w 12191998"/>
              <a:gd name="connsiteY4525" fmla="*/ 1107053 h 3068753"/>
              <a:gd name="connsiteX4526" fmla="*/ 11535143 w 12191998"/>
              <a:gd name="connsiteY4526" fmla="*/ 1098295 h 3068753"/>
              <a:gd name="connsiteX4527" fmla="*/ 11635458 w 12191998"/>
              <a:gd name="connsiteY4527" fmla="*/ 1049926 h 3068753"/>
              <a:gd name="connsiteX4528" fmla="*/ 2317394 w 12191998"/>
              <a:gd name="connsiteY4528" fmla="*/ 1034308 h 3068753"/>
              <a:gd name="connsiteX4529" fmla="*/ 2216835 w 12191998"/>
              <a:gd name="connsiteY4529" fmla="*/ 1096706 h 3068753"/>
              <a:gd name="connsiteX4530" fmla="*/ 2214948 w 12191998"/>
              <a:gd name="connsiteY4530" fmla="*/ 1097738 h 3068753"/>
              <a:gd name="connsiteX4531" fmla="*/ 2222650 w 12191998"/>
              <a:gd name="connsiteY4531" fmla="*/ 1099636 h 3068753"/>
              <a:gd name="connsiteX4532" fmla="*/ 2326504 w 12191998"/>
              <a:gd name="connsiteY4532" fmla="*/ 1037073 h 3068753"/>
              <a:gd name="connsiteX4533" fmla="*/ 8418227 w 12191998"/>
              <a:gd name="connsiteY4533" fmla="*/ 1033754 h 3068753"/>
              <a:gd name="connsiteX4534" fmla="*/ 8417859 w 12191998"/>
              <a:gd name="connsiteY4534" fmla="*/ 1033996 h 3068753"/>
              <a:gd name="connsiteX4535" fmla="*/ 8309559 w 12191998"/>
              <a:gd name="connsiteY4535" fmla="*/ 1096763 h 3068753"/>
              <a:gd name="connsiteX4536" fmla="*/ 8313705 w 12191998"/>
              <a:gd name="connsiteY4536" fmla="*/ 1097785 h 3068753"/>
              <a:gd name="connsiteX4537" fmla="*/ 8416127 w 12191998"/>
              <a:gd name="connsiteY4537" fmla="*/ 1039675 h 3068753"/>
              <a:gd name="connsiteX4538" fmla="*/ 8423071 w 12191998"/>
              <a:gd name="connsiteY4538" fmla="*/ 1035225 h 3068753"/>
              <a:gd name="connsiteX4539" fmla="*/ 11954624 w 12191998"/>
              <a:gd name="connsiteY4539" fmla="*/ 1033628 h 3068753"/>
              <a:gd name="connsiteX4540" fmla="*/ 11891902 w 12191998"/>
              <a:gd name="connsiteY4540" fmla="*/ 1057364 h 3068753"/>
              <a:gd name="connsiteX4541" fmla="*/ 11937310 w 12191998"/>
              <a:gd name="connsiteY4541" fmla="*/ 1074771 h 3068753"/>
              <a:gd name="connsiteX4542" fmla="*/ 11983133 w 12191998"/>
              <a:gd name="connsiteY4542" fmla="*/ 1092212 h 3068753"/>
              <a:gd name="connsiteX4543" fmla="*/ 12044106 w 12191998"/>
              <a:gd name="connsiteY4543" fmla="*/ 1072536 h 3068753"/>
              <a:gd name="connsiteX4544" fmla="*/ 9229739 w 12191998"/>
              <a:gd name="connsiteY4544" fmla="*/ 1033290 h 3068753"/>
              <a:gd name="connsiteX4545" fmla="*/ 9221204 w 12191998"/>
              <a:gd name="connsiteY4545" fmla="*/ 1036043 h 3068753"/>
              <a:gd name="connsiteX4546" fmla="*/ 9328752 w 12191998"/>
              <a:gd name="connsiteY4546" fmla="*/ 1098056 h 3068753"/>
              <a:gd name="connsiteX4547" fmla="*/ 9336290 w 12191998"/>
              <a:gd name="connsiteY4547" fmla="*/ 1096286 h 3068753"/>
              <a:gd name="connsiteX4548" fmla="*/ 8647551 w 12191998"/>
              <a:gd name="connsiteY4548" fmla="*/ 1032995 h 3068753"/>
              <a:gd name="connsiteX4549" fmla="*/ 8589752 w 12191998"/>
              <a:gd name="connsiteY4549" fmla="*/ 1063349 h 3068753"/>
              <a:gd name="connsiteX4550" fmla="*/ 8566788 w 12191998"/>
              <a:gd name="connsiteY4550" fmla="*/ 1074388 h 3068753"/>
              <a:gd name="connsiteX4551" fmla="*/ 8609944 w 12191998"/>
              <a:gd name="connsiteY4551" fmla="*/ 1088415 h 3068753"/>
              <a:gd name="connsiteX4552" fmla="*/ 8690680 w 12191998"/>
              <a:gd name="connsiteY4552" fmla="*/ 1049484 h 3068753"/>
              <a:gd name="connsiteX4553" fmla="*/ 2906125 w 12191998"/>
              <a:gd name="connsiteY4553" fmla="*/ 1032972 h 3068753"/>
              <a:gd name="connsiteX4554" fmla="*/ 2865988 w 12191998"/>
              <a:gd name="connsiteY4554" fmla="*/ 1048158 h 3068753"/>
              <a:gd name="connsiteX4555" fmla="*/ 2952423 w 12191998"/>
              <a:gd name="connsiteY4555" fmla="*/ 1089420 h 3068753"/>
              <a:gd name="connsiteX4556" fmla="*/ 2990714 w 12191998"/>
              <a:gd name="connsiteY4556" fmla="*/ 1077073 h 3068753"/>
              <a:gd name="connsiteX4557" fmla="*/ 2542878 w 12191998"/>
              <a:gd name="connsiteY4557" fmla="*/ 1032193 h 3068753"/>
              <a:gd name="connsiteX4558" fmla="*/ 2490125 w 12191998"/>
              <a:gd name="connsiteY4558" fmla="*/ 1059897 h 3068753"/>
              <a:gd name="connsiteX4559" fmla="*/ 2461784 w 12191998"/>
              <a:gd name="connsiteY4559" fmla="*/ 1073521 h 3068753"/>
              <a:gd name="connsiteX4560" fmla="*/ 2496107 w 12191998"/>
              <a:gd name="connsiteY4560" fmla="*/ 1084665 h 3068753"/>
              <a:gd name="connsiteX4561" fmla="*/ 2577481 w 12191998"/>
              <a:gd name="connsiteY4561" fmla="*/ 1045431 h 3068753"/>
              <a:gd name="connsiteX4562" fmla="*/ 2307699 w 12191998"/>
              <a:gd name="connsiteY4562" fmla="*/ 1031365 h 3068753"/>
              <a:gd name="connsiteX4563" fmla="*/ 2199670 w 12191998"/>
              <a:gd name="connsiteY4563" fmla="*/ 1093975 h 3068753"/>
              <a:gd name="connsiteX4564" fmla="*/ 2203776 w 12191998"/>
              <a:gd name="connsiteY4564" fmla="*/ 1094986 h 3068753"/>
              <a:gd name="connsiteX4565" fmla="*/ 2306817 w 12191998"/>
              <a:gd name="connsiteY4565" fmla="*/ 1036517 h 3068753"/>
              <a:gd name="connsiteX4566" fmla="*/ 2312556 w 12191998"/>
              <a:gd name="connsiteY4566" fmla="*/ 1032839 h 3068753"/>
              <a:gd name="connsiteX4567" fmla="*/ 8407949 w 12191998"/>
              <a:gd name="connsiteY4567" fmla="*/ 1030635 h 3068753"/>
              <a:gd name="connsiteX4568" fmla="*/ 8394147 w 12191998"/>
              <a:gd name="connsiteY4568" fmla="*/ 1039637 h 3068753"/>
              <a:gd name="connsiteX4569" fmla="*/ 8301447 w 12191998"/>
              <a:gd name="connsiteY4569" fmla="*/ 1094763 h 3068753"/>
              <a:gd name="connsiteX4570" fmla="*/ 8302166 w 12191998"/>
              <a:gd name="connsiteY4570" fmla="*/ 1094940 h 3068753"/>
              <a:gd name="connsiteX4571" fmla="*/ 8393600 w 12191998"/>
              <a:gd name="connsiteY4571" fmla="*/ 1041376 h 3068753"/>
              <a:gd name="connsiteX4572" fmla="*/ 8409592 w 12191998"/>
              <a:gd name="connsiteY4572" fmla="*/ 1031133 h 3068753"/>
              <a:gd name="connsiteX4573" fmla="*/ 5703573 w 12191998"/>
              <a:gd name="connsiteY4573" fmla="*/ 1030143 h 3068753"/>
              <a:gd name="connsiteX4574" fmla="*/ 5612901 w 12191998"/>
              <a:gd name="connsiteY4574" fmla="*/ 1069596 h 3068753"/>
              <a:gd name="connsiteX4575" fmla="*/ 5682783 w 12191998"/>
              <a:gd name="connsiteY4575" fmla="*/ 1092299 h 3068753"/>
              <a:gd name="connsiteX4576" fmla="*/ 5728125 w 12191998"/>
              <a:gd name="connsiteY4576" fmla="*/ 1074995 h 3068753"/>
              <a:gd name="connsiteX4577" fmla="*/ 5774763 w 12191998"/>
              <a:gd name="connsiteY4577" fmla="*/ 1057346 h 3068753"/>
              <a:gd name="connsiteX4578" fmla="*/ 9005623 w 12191998"/>
              <a:gd name="connsiteY4578" fmla="*/ 1030095 h 3068753"/>
              <a:gd name="connsiteX4579" fmla="*/ 8963252 w 12191998"/>
              <a:gd name="connsiteY4579" fmla="*/ 1046125 h 3068753"/>
              <a:gd name="connsiteX4580" fmla="*/ 9046727 w 12191998"/>
              <a:gd name="connsiteY4580" fmla="*/ 1085973 h 3068753"/>
              <a:gd name="connsiteX4581" fmla="*/ 9087551 w 12191998"/>
              <a:gd name="connsiteY4581" fmla="*/ 1072809 h 3068753"/>
              <a:gd name="connsiteX4582" fmla="*/ 11803953 w 12191998"/>
              <a:gd name="connsiteY4582" fmla="*/ 1029303 h 3068753"/>
              <a:gd name="connsiteX4583" fmla="*/ 11713126 w 12191998"/>
              <a:gd name="connsiteY4583" fmla="*/ 1068783 h 3068753"/>
              <a:gd name="connsiteX4584" fmla="*/ 11784695 w 12191998"/>
              <a:gd name="connsiteY4584" fmla="*/ 1091946 h 3068753"/>
              <a:gd name="connsiteX4585" fmla="*/ 11831354 w 12191998"/>
              <a:gd name="connsiteY4585" fmla="*/ 1074085 h 3068753"/>
              <a:gd name="connsiteX4586" fmla="*/ 11876463 w 12191998"/>
              <a:gd name="connsiteY4586" fmla="*/ 1057015 h 3068753"/>
              <a:gd name="connsiteX4587" fmla="*/ 5863971 w 12191998"/>
              <a:gd name="connsiteY4587" fmla="*/ 1029083 h 3068753"/>
              <a:gd name="connsiteX4588" fmla="*/ 5790527 w 12191998"/>
              <a:gd name="connsiteY4588" fmla="*/ 1056877 h 3068753"/>
              <a:gd name="connsiteX4589" fmla="*/ 5834875 w 12191998"/>
              <a:gd name="connsiteY4589" fmla="*/ 1073811 h 3068753"/>
              <a:gd name="connsiteX4590" fmla="*/ 5882090 w 12191998"/>
              <a:gd name="connsiteY4590" fmla="*/ 1091688 h 3068753"/>
              <a:gd name="connsiteX4591" fmla="*/ 5954745 w 12191998"/>
              <a:gd name="connsiteY4591" fmla="*/ 1068243 h 3068753"/>
              <a:gd name="connsiteX4592" fmla="*/ 3142978 w 12191998"/>
              <a:gd name="connsiteY4592" fmla="*/ 1028443 h 3068753"/>
              <a:gd name="connsiteX4593" fmla="*/ 3137314 w 12191998"/>
              <a:gd name="connsiteY4593" fmla="*/ 1030080 h 3068753"/>
              <a:gd name="connsiteX4594" fmla="*/ 3138823 w 12191998"/>
              <a:gd name="connsiteY4594" fmla="*/ 1034639 h 3068753"/>
              <a:gd name="connsiteX4595" fmla="*/ 3193493 w 12191998"/>
              <a:gd name="connsiteY4595" fmla="*/ 1067797 h 3068753"/>
              <a:gd name="connsiteX4596" fmla="*/ 3244030 w 12191998"/>
              <a:gd name="connsiteY4596" fmla="*/ 1093858 h 3068753"/>
              <a:gd name="connsiteX4597" fmla="*/ 3251373 w 12191998"/>
              <a:gd name="connsiteY4597" fmla="*/ 1092134 h 3068753"/>
              <a:gd name="connsiteX4598" fmla="*/ 2297488 w 12191998"/>
              <a:gd name="connsiteY4598" fmla="*/ 1028265 h 3068753"/>
              <a:gd name="connsiteX4599" fmla="*/ 2284942 w 12191998"/>
              <a:gd name="connsiteY4599" fmla="*/ 1036454 h 3068753"/>
              <a:gd name="connsiteX4600" fmla="*/ 2191637 w 12191998"/>
              <a:gd name="connsiteY4600" fmla="*/ 1091995 h 3068753"/>
              <a:gd name="connsiteX4601" fmla="*/ 2192350 w 12191998"/>
              <a:gd name="connsiteY4601" fmla="*/ 1092171 h 3068753"/>
              <a:gd name="connsiteX4602" fmla="*/ 2284399 w 12191998"/>
              <a:gd name="connsiteY4602" fmla="*/ 1038192 h 3068753"/>
              <a:gd name="connsiteX4603" fmla="*/ 2299122 w 12191998"/>
              <a:gd name="connsiteY4603" fmla="*/ 1028761 h 3068753"/>
              <a:gd name="connsiteX4604" fmla="*/ 9250319 w 12191998"/>
              <a:gd name="connsiteY4604" fmla="*/ 1027046 h 3068753"/>
              <a:gd name="connsiteX4605" fmla="*/ 9248572 w 12191998"/>
              <a:gd name="connsiteY4605" fmla="*/ 1027551 h 3068753"/>
              <a:gd name="connsiteX4606" fmla="*/ 9293923 w 12191998"/>
              <a:gd name="connsiteY4606" fmla="*/ 1055428 h 3068753"/>
              <a:gd name="connsiteX4607" fmla="*/ 9359173 w 12191998"/>
              <a:gd name="connsiteY4607" fmla="*/ 1090914 h 3068753"/>
              <a:gd name="connsiteX4608" fmla="*/ 9360110 w 12191998"/>
              <a:gd name="connsiteY4608" fmla="*/ 1090694 h 3068753"/>
              <a:gd name="connsiteX4609" fmla="*/ 9292509 w 12191998"/>
              <a:gd name="connsiteY4609" fmla="*/ 1053475 h 3068753"/>
              <a:gd name="connsiteX4610" fmla="*/ 3148378 w 12191998"/>
              <a:gd name="connsiteY4610" fmla="*/ 1026883 h 3068753"/>
              <a:gd name="connsiteX4611" fmla="*/ 3146733 w 12191998"/>
              <a:gd name="connsiteY4611" fmla="*/ 1027358 h 3068753"/>
              <a:gd name="connsiteX4612" fmla="*/ 3192398 w 12191998"/>
              <a:gd name="connsiteY4612" fmla="*/ 1055428 h 3068753"/>
              <a:gd name="connsiteX4613" fmla="*/ 3257323 w 12191998"/>
              <a:gd name="connsiteY4613" fmla="*/ 1090737 h 3068753"/>
              <a:gd name="connsiteX4614" fmla="*/ 3258171 w 12191998"/>
              <a:gd name="connsiteY4614" fmla="*/ 1090538 h 3068753"/>
              <a:gd name="connsiteX4615" fmla="*/ 3190773 w 12191998"/>
              <a:gd name="connsiteY4615" fmla="*/ 1053475 h 3068753"/>
              <a:gd name="connsiteX4616" fmla="*/ 5446094 w 12191998"/>
              <a:gd name="connsiteY4616" fmla="*/ 1024037 h 3068753"/>
              <a:gd name="connsiteX4617" fmla="*/ 5434009 w 12191998"/>
              <a:gd name="connsiteY4617" fmla="*/ 1030851 h 3068753"/>
              <a:gd name="connsiteX4618" fmla="*/ 5328386 w 12191998"/>
              <a:gd name="connsiteY4618" fmla="*/ 1086352 h 3068753"/>
              <a:gd name="connsiteX4619" fmla="*/ 5361600 w 12191998"/>
              <a:gd name="connsiteY4619" fmla="*/ 1094399 h 3068753"/>
              <a:gd name="connsiteX4620" fmla="*/ 5432400 w 12191998"/>
              <a:gd name="connsiteY4620" fmla="*/ 1059784 h 3068753"/>
              <a:gd name="connsiteX4621" fmla="*/ 5480838 w 12191998"/>
              <a:gd name="connsiteY4621" fmla="*/ 1034406 h 3068753"/>
              <a:gd name="connsiteX4622" fmla="*/ 11547450 w 12191998"/>
              <a:gd name="connsiteY4622" fmla="*/ 1023666 h 3068753"/>
              <a:gd name="connsiteX4623" fmla="*/ 11536433 w 12191998"/>
              <a:gd name="connsiteY4623" fmla="*/ 1029877 h 3068753"/>
              <a:gd name="connsiteX4624" fmla="*/ 11429400 w 12191998"/>
              <a:gd name="connsiteY4624" fmla="*/ 1086138 h 3068753"/>
              <a:gd name="connsiteX4625" fmla="*/ 11463242 w 12191998"/>
              <a:gd name="connsiteY4625" fmla="*/ 1094345 h 3068753"/>
              <a:gd name="connsiteX4626" fmla="*/ 11533933 w 12191998"/>
              <a:gd name="connsiteY4626" fmla="*/ 1059784 h 3068753"/>
              <a:gd name="connsiteX4627" fmla="*/ 11582760 w 12191998"/>
              <a:gd name="connsiteY4627" fmla="*/ 1034202 h 3068753"/>
              <a:gd name="connsiteX4628" fmla="*/ 6118233 w 12191998"/>
              <a:gd name="connsiteY4628" fmla="*/ 1023511 h 3068753"/>
              <a:gd name="connsiteX4629" fmla="*/ 6083678 w 12191998"/>
              <a:gd name="connsiteY4629" fmla="*/ 1033131 h 3068753"/>
              <a:gd name="connsiteX4630" fmla="*/ 6078186 w 12191998"/>
              <a:gd name="connsiteY4630" fmla="*/ 1034900 h 3068753"/>
              <a:gd name="connsiteX4631" fmla="*/ 6188473 w 12191998"/>
              <a:gd name="connsiteY4631" fmla="*/ 1092385 h 3068753"/>
              <a:gd name="connsiteX4632" fmla="*/ 6196333 w 12191998"/>
              <a:gd name="connsiteY4632" fmla="*/ 1096048 h 3068753"/>
              <a:gd name="connsiteX4633" fmla="*/ 6236423 w 12191998"/>
              <a:gd name="connsiteY4633" fmla="*/ 1086631 h 3068753"/>
              <a:gd name="connsiteX4634" fmla="*/ 6185646 w 12191998"/>
              <a:gd name="connsiteY4634" fmla="*/ 1061263 h 3068753"/>
              <a:gd name="connsiteX4635" fmla="*/ 2945806 w 12191998"/>
              <a:gd name="connsiteY4635" fmla="*/ 1017959 h 3068753"/>
              <a:gd name="connsiteX4636" fmla="*/ 2914002 w 12191998"/>
              <a:gd name="connsiteY4636" fmla="*/ 1029992 h 3068753"/>
              <a:gd name="connsiteX4637" fmla="*/ 2999112 w 12191998"/>
              <a:gd name="connsiteY4637" fmla="*/ 1074366 h 3068753"/>
              <a:gd name="connsiteX4638" fmla="*/ 3029247 w 12191998"/>
              <a:gd name="connsiteY4638" fmla="*/ 1064649 h 3068753"/>
              <a:gd name="connsiteX4639" fmla="*/ 8606265 w 12191998"/>
              <a:gd name="connsiteY4639" fmla="*/ 1017210 h 3068753"/>
              <a:gd name="connsiteX4640" fmla="*/ 8589553 w 12191998"/>
              <a:gd name="connsiteY4640" fmla="*/ 1026611 h 3068753"/>
              <a:gd name="connsiteX4641" fmla="*/ 8523901 w 12191998"/>
              <a:gd name="connsiteY4641" fmla="*/ 1060448 h 3068753"/>
              <a:gd name="connsiteX4642" fmla="*/ 8561253 w 12191998"/>
              <a:gd name="connsiteY4642" fmla="*/ 1072589 h 3068753"/>
              <a:gd name="connsiteX4643" fmla="*/ 8587592 w 12191998"/>
              <a:gd name="connsiteY4643" fmla="*/ 1059935 h 3068753"/>
              <a:gd name="connsiteX4644" fmla="*/ 8642580 w 12191998"/>
              <a:gd name="connsiteY4644" fmla="*/ 1031094 h 3068753"/>
              <a:gd name="connsiteX4645" fmla="*/ 37618 w 12191998"/>
              <a:gd name="connsiteY4645" fmla="*/ 1016774 h 3068753"/>
              <a:gd name="connsiteX4646" fmla="*/ 16194 w 12191998"/>
              <a:gd name="connsiteY4646" fmla="*/ 1022965 h 3068753"/>
              <a:gd name="connsiteX4647" fmla="*/ 79325 w 12191998"/>
              <a:gd name="connsiteY4647" fmla="*/ 1057489 h 3068753"/>
              <a:gd name="connsiteX4648" fmla="*/ 135047 w 12191998"/>
              <a:gd name="connsiteY4648" fmla="*/ 1085305 h 3068753"/>
              <a:gd name="connsiteX4649" fmla="*/ 154546 w 12191998"/>
              <a:gd name="connsiteY4649" fmla="*/ 1080729 h 3068753"/>
              <a:gd name="connsiteX4650" fmla="*/ 76405 w 12191998"/>
              <a:gd name="connsiteY4650" fmla="*/ 1039372 h 3068753"/>
              <a:gd name="connsiteX4651" fmla="*/ 8771079 w 12191998"/>
              <a:gd name="connsiteY4651" fmla="*/ 1016140 h 3068753"/>
              <a:gd name="connsiteX4652" fmla="*/ 8704363 w 12191998"/>
              <a:gd name="connsiteY4652" fmla="*/ 1048131 h 3068753"/>
              <a:gd name="connsiteX4653" fmla="*/ 8748921 w 12191998"/>
              <a:gd name="connsiteY4653" fmla="*/ 1065141 h 3068753"/>
              <a:gd name="connsiteX4654" fmla="*/ 8816541 w 12191998"/>
              <a:gd name="connsiteY4654" fmla="*/ 1035801 h 3068753"/>
              <a:gd name="connsiteX4655" fmla="*/ 8779455 w 12191998"/>
              <a:gd name="connsiteY4655" fmla="*/ 1019783 h 3068753"/>
              <a:gd name="connsiteX4656" fmla="*/ 6144825 w 12191998"/>
              <a:gd name="connsiteY4656" fmla="*/ 1016109 h 3068753"/>
              <a:gd name="connsiteX4657" fmla="*/ 6124103 w 12191998"/>
              <a:gd name="connsiteY4657" fmla="*/ 1021878 h 3068753"/>
              <a:gd name="connsiteX4658" fmla="*/ 6187625 w 12191998"/>
              <a:gd name="connsiteY4658" fmla="*/ 1057451 h 3068753"/>
              <a:gd name="connsiteX4659" fmla="*/ 6242985 w 12191998"/>
              <a:gd name="connsiteY4659" fmla="*/ 1085089 h 3068753"/>
              <a:gd name="connsiteX4660" fmla="*/ 6261844 w 12191998"/>
              <a:gd name="connsiteY4660" fmla="*/ 1080660 h 3068753"/>
              <a:gd name="connsiteX4661" fmla="*/ 6185646 w 12191998"/>
              <a:gd name="connsiteY4661" fmla="*/ 1040323 h 3068753"/>
              <a:gd name="connsiteX4662" fmla="*/ 2500779 w 12191998"/>
              <a:gd name="connsiteY4662" fmla="*/ 1016089 h 3068753"/>
              <a:gd name="connsiteX4663" fmla="*/ 2480363 w 12191998"/>
              <a:gd name="connsiteY4663" fmla="*/ 1027573 h 3068753"/>
              <a:gd name="connsiteX4664" fmla="*/ 2418489 w 12191998"/>
              <a:gd name="connsiteY4664" fmla="*/ 1059464 h 3068753"/>
              <a:gd name="connsiteX4665" fmla="*/ 2455010 w 12191998"/>
              <a:gd name="connsiteY4665" fmla="*/ 1071321 h 3068753"/>
              <a:gd name="connsiteX4666" fmla="*/ 2487872 w 12191998"/>
              <a:gd name="connsiteY4666" fmla="*/ 1055538 h 3068753"/>
              <a:gd name="connsiteX4667" fmla="*/ 2536823 w 12191998"/>
              <a:gd name="connsiteY4667" fmla="*/ 1029877 h 3068753"/>
              <a:gd name="connsiteX4668" fmla="*/ 9044838 w 12191998"/>
              <a:gd name="connsiteY4668" fmla="*/ 1015260 h 3068753"/>
              <a:gd name="connsiteX4669" fmla="*/ 9011587 w 12191998"/>
              <a:gd name="connsiteY4669" fmla="*/ 1027839 h 3068753"/>
              <a:gd name="connsiteX4670" fmla="*/ 9093950 w 12191998"/>
              <a:gd name="connsiteY4670" fmla="*/ 1070745 h 3068753"/>
              <a:gd name="connsiteX4671" fmla="*/ 9125619 w 12191998"/>
              <a:gd name="connsiteY4671" fmla="*/ 1060533 h 3068753"/>
              <a:gd name="connsiteX4672" fmla="*/ 2779945 w 12191998"/>
              <a:gd name="connsiteY4672" fmla="*/ 1013747 h 3068753"/>
              <a:gd name="connsiteX4673" fmla="*/ 2775765 w 12191998"/>
              <a:gd name="connsiteY4673" fmla="*/ 1015545 h 3068753"/>
              <a:gd name="connsiteX4674" fmla="*/ 2727933 w 12191998"/>
              <a:gd name="connsiteY4674" fmla="*/ 1036346 h 3068753"/>
              <a:gd name="connsiteX4675" fmla="*/ 2800684 w 12191998"/>
              <a:gd name="connsiteY4675" fmla="*/ 1067737 h 3068753"/>
              <a:gd name="connsiteX4676" fmla="*/ 2852206 w 12191998"/>
              <a:gd name="connsiteY4676" fmla="*/ 1048188 h 3068753"/>
              <a:gd name="connsiteX4677" fmla="*/ 5411088 w 12191998"/>
              <a:gd name="connsiteY4677" fmla="*/ 1013590 h 3068753"/>
              <a:gd name="connsiteX4678" fmla="*/ 5295034 w 12191998"/>
              <a:gd name="connsiteY4678" fmla="*/ 1078273 h 3068753"/>
              <a:gd name="connsiteX4679" fmla="*/ 5320397 w 12191998"/>
              <a:gd name="connsiteY4679" fmla="*/ 1084417 h 3068753"/>
              <a:gd name="connsiteX4680" fmla="*/ 5431279 w 12191998"/>
              <a:gd name="connsiteY4680" fmla="*/ 1026085 h 3068753"/>
              <a:gd name="connsiteX4681" fmla="*/ 5438778 w 12191998"/>
              <a:gd name="connsiteY4681" fmla="*/ 1021853 h 3068753"/>
              <a:gd name="connsiteX4682" fmla="*/ 11512991 w 12191998"/>
              <a:gd name="connsiteY4682" fmla="*/ 1013384 h 3068753"/>
              <a:gd name="connsiteX4683" fmla="*/ 11396688 w 12191998"/>
              <a:gd name="connsiteY4683" fmla="*/ 1078205 h 3068753"/>
              <a:gd name="connsiteX4684" fmla="*/ 11422629 w 12191998"/>
              <a:gd name="connsiteY4684" fmla="*/ 1084496 h 3068753"/>
              <a:gd name="connsiteX4685" fmla="*/ 11533694 w 12191998"/>
              <a:gd name="connsiteY4685" fmla="*/ 1026082 h 3068753"/>
              <a:gd name="connsiteX4686" fmla="*/ 11541256 w 12191998"/>
              <a:gd name="connsiteY4686" fmla="*/ 1021818 h 3068753"/>
              <a:gd name="connsiteX4687" fmla="*/ 8881056 w 12191998"/>
              <a:gd name="connsiteY4687" fmla="*/ 1013359 h 3068753"/>
              <a:gd name="connsiteX4688" fmla="*/ 8830022 w 12191998"/>
              <a:gd name="connsiteY4688" fmla="*/ 1035549 h 3068753"/>
              <a:gd name="connsiteX4689" fmla="*/ 8897819 w 12191998"/>
              <a:gd name="connsiteY4689" fmla="*/ 1064831 h 3068753"/>
              <a:gd name="connsiteX4690" fmla="*/ 8948719 w 12191998"/>
              <a:gd name="connsiteY4690" fmla="*/ 1045660 h 3068753"/>
              <a:gd name="connsiteX4691" fmla="*/ 2656951 w 12191998"/>
              <a:gd name="connsiteY4691" fmla="*/ 1012976 h 3068753"/>
              <a:gd name="connsiteX4692" fmla="*/ 2590093 w 12191998"/>
              <a:gd name="connsiteY4692" fmla="*/ 1045039 h 3068753"/>
              <a:gd name="connsiteX4693" fmla="*/ 2646515 w 12191998"/>
              <a:gd name="connsiteY4693" fmla="*/ 1066578 h 3068753"/>
              <a:gd name="connsiteX4694" fmla="*/ 2713604 w 12191998"/>
              <a:gd name="connsiteY4694" fmla="*/ 1037473 h 3068753"/>
              <a:gd name="connsiteX4695" fmla="*/ 2676800 w 12191998"/>
              <a:gd name="connsiteY4695" fmla="*/ 1021603 h 3068753"/>
              <a:gd name="connsiteX4696" fmla="*/ 12022281 w 12191998"/>
              <a:gd name="connsiteY4696" fmla="*/ 1008025 h 3068753"/>
              <a:gd name="connsiteX4697" fmla="*/ 11961519 w 12191998"/>
              <a:gd name="connsiteY4697" fmla="*/ 1031019 h 3068753"/>
              <a:gd name="connsiteX4698" fmla="*/ 12051566 w 12191998"/>
              <a:gd name="connsiteY4698" fmla="*/ 1070129 h 3068753"/>
              <a:gd name="connsiteX4699" fmla="*/ 12111076 w 12191998"/>
              <a:gd name="connsiteY4699" fmla="*/ 1050926 h 3068753"/>
              <a:gd name="connsiteX4700" fmla="*/ 8581759 w 12191998"/>
              <a:gd name="connsiteY4700" fmla="*/ 1007841 h 3068753"/>
              <a:gd name="connsiteX4701" fmla="*/ 8499886 w 12191998"/>
              <a:gd name="connsiteY4701" fmla="*/ 1052642 h 3068753"/>
              <a:gd name="connsiteX4702" fmla="*/ 8517525 w 12191998"/>
              <a:gd name="connsiteY4702" fmla="*/ 1058375 h 3068753"/>
              <a:gd name="connsiteX4703" fmla="*/ 8586382 w 12191998"/>
              <a:gd name="connsiteY4703" fmla="*/ 1022807 h 3068753"/>
              <a:gd name="connsiteX4704" fmla="*/ 8600328 w 12191998"/>
              <a:gd name="connsiteY4704" fmla="*/ 1014940 h 3068753"/>
              <a:gd name="connsiteX4705" fmla="*/ 5920237 w 12191998"/>
              <a:gd name="connsiteY4705" fmla="*/ 1007791 h 3068753"/>
              <a:gd name="connsiteX4706" fmla="*/ 5870816 w 12191998"/>
              <a:gd name="connsiteY4706" fmla="*/ 1026493 h 3068753"/>
              <a:gd name="connsiteX4707" fmla="*/ 5962122 w 12191998"/>
              <a:gd name="connsiteY4707" fmla="*/ 1065863 h 3068753"/>
              <a:gd name="connsiteX4708" fmla="*/ 6009723 w 12191998"/>
              <a:gd name="connsiteY4708" fmla="*/ 1050503 h 3068753"/>
              <a:gd name="connsiteX4709" fmla="*/ 69579 w 12191998"/>
              <a:gd name="connsiteY4709" fmla="*/ 1007537 h 3068753"/>
              <a:gd name="connsiteX4710" fmla="*/ 45857 w 12191998"/>
              <a:gd name="connsiteY4710" fmla="*/ 1014393 h 3068753"/>
              <a:gd name="connsiteX4711" fmla="*/ 79324 w 12191998"/>
              <a:gd name="connsiteY4711" fmla="*/ 1033633 h 3068753"/>
              <a:gd name="connsiteX4712" fmla="*/ 164130 w 12191998"/>
              <a:gd name="connsiteY4712" fmla="*/ 1078481 h 3068753"/>
              <a:gd name="connsiteX4713" fmla="*/ 186917 w 12191998"/>
              <a:gd name="connsiteY4713" fmla="*/ 1073133 h 3068753"/>
              <a:gd name="connsiteX4714" fmla="*/ 76379 w 12191998"/>
              <a:gd name="connsiteY4714" fmla="*/ 1011696 h 3068753"/>
              <a:gd name="connsiteX4715" fmla="*/ 6176572 w 12191998"/>
              <a:gd name="connsiteY4715" fmla="*/ 1007271 h 3068753"/>
              <a:gd name="connsiteX4716" fmla="*/ 6151622 w 12191998"/>
              <a:gd name="connsiteY4716" fmla="*/ 1014217 h 3068753"/>
              <a:gd name="connsiteX4717" fmla="*/ 6187625 w 12191998"/>
              <a:gd name="connsiteY4717" fmla="*/ 1035556 h 3068753"/>
              <a:gd name="connsiteX4718" fmla="*/ 6269512 w 12191998"/>
              <a:gd name="connsiteY4718" fmla="*/ 1078859 h 3068753"/>
              <a:gd name="connsiteX4719" fmla="*/ 6293914 w 12191998"/>
              <a:gd name="connsiteY4719" fmla="*/ 1073127 h 3068753"/>
              <a:gd name="connsiteX4720" fmla="*/ 6186494 w 12191998"/>
              <a:gd name="connsiteY4720" fmla="*/ 1013442 h 3068753"/>
              <a:gd name="connsiteX4721" fmla="*/ 2474281 w 12191998"/>
              <a:gd name="connsiteY4721" fmla="*/ 1005951 h 3068753"/>
              <a:gd name="connsiteX4722" fmla="*/ 2392120 w 12191998"/>
              <a:gd name="connsiteY4722" fmla="*/ 1050903 h 3068753"/>
              <a:gd name="connsiteX4723" fmla="*/ 2411556 w 12191998"/>
              <a:gd name="connsiteY4723" fmla="*/ 1057213 h 3068753"/>
              <a:gd name="connsiteX4724" fmla="*/ 2478172 w 12191998"/>
              <a:gd name="connsiteY4724" fmla="*/ 1022807 h 3068753"/>
              <a:gd name="connsiteX4725" fmla="*/ 2494407 w 12191998"/>
              <a:gd name="connsiteY4725" fmla="*/ 1013651 h 3068753"/>
              <a:gd name="connsiteX4726" fmla="*/ 2978451 w 12191998"/>
              <a:gd name="connsiteY4726" fmla="*/ 1005607 h 3068753"/>
              <a:gd name="connsiteX4727" fmla="*/ 2951832 w 12191998"/>
              <a:gd name="connsiteY4727" fmla="*/ 1015679 h 3068753"/>
              <a:gd name="connsiteX4728" fmla="*/ 3032354 w 12191998"/>
              <a:gd name="connsiteY4728" fmla="*/ 1060737 h 3068753"/>
              <a:gd name="connsiteX4729" fmla="*/ 3035898 w 12191998"/>
              <a:gd name="connsiteY4729" fmla="*/ 1062504 h 3068753"/>
              <a:gd name="connsiteX4730" fmla="*/ 3063044 w 12191998"/>
              <a:gd name="connsiteY4730" fmla="*/ 1053752 h 3068753"/>
              <a:gd name="connsiteX4731" fmla="*/ 3031225 w 12191998"/>
              <a:gd name="connsiteY4731" fmla="*/ 1036923 h 3068753"/>
              <a:gd name="connsiteX4732" fmla="*/ 5383780 w 12191998"/>
              <a:gd name="connsiteY4732" fmla="*/ 1005441 h 3068753"/>
              <a:gd name="connsiteX4733" fmla="*/ 5272524 w 12191998"/>
              <a:gd name="connsiteY4733" fmla="*/ 1071305 h 3068753"/>
              <a:gd name="connsiteX4734" fmla="*/ 5270562 w 12191998"/>
              <a:gd name="connsiteY4734" fmla="*/ 1072344 h 3068753"/>
              <a:gd name="connsiteX4735" fmla="*/ 5288527 w 12191998"/>
              <a:gd name="connsiteY4735" fmla="*/ 1076696 h 3068753"/>
              <a:gd name="connsiteX4736" fmla="*/ 5404155 w 12191998"/>
              <a:gd name="connsiteY4736" fmla="*/ 1011521 h 3068753"/>
              <a:gd name="connsiteX4737" fmla="*/ 11485666 w 12191998"/>
              <a:gd name="connsiteY4737" fmla="*/ 1005230 h 3068753"/>
              <a:gd name="connsiteX4738" fmla="*/ 11374055 w 12191998"/>
              <a:gd name="connsiteY4738" fmla="*/ 1071305 h 3068753"/>
              <a:gd name="connsiteX4739" fmla="*/ 11372262 w 12191998"/>
              <a:gd name="connsiteY4739" fmla="*/ 1072282 h 3068753"/>
              <a:gd name="connsiteX4740" fmla="*/ 11390179 w 12191998"/>
              <a:gd name="connsiteY4740" fmla="*/ 1076627 h 3068753"/>
              <a:gd name="connsiteX4741" fmla="*/ 11506053 w 12191998"/>
              <a:gd name="connsiteY4741" fmla="*/ 1011314 h 3068753"/>
              <a:gd name="connsiteX4742" fmla="*/ 5637982 w 12191998"/>
              <a:gd name="connsiteY4742" fmla="*/ 1005080 h 3068753"/>
              <a:gd name="connsiteX4743" fmla="*/ 5547704 w 12191998"/>
              <a:gd name="connsiteY4743" fmla="*/ 1048417 h 3068753"/>
              <a:gd name="connsiteX4744" fmla="*/ 5605485 w 12191998"/>
              <a:gd name="connsiteY4744" fmla="*/ 1067188 h 3068753"/>
              <a:gd name="connsiteX4745" fmla="*/ 5696853 w 12191998"/>
              <a:gd name="connsiteY4745" fmla="*/ 1027576 h 3068753"/>
              <a:gd name="connsiteX4746" fmla="*/ 11739984 w 12191998"/>
              <a:gd name="connsiteY4746" fmla="*/ 1004855 h 3068753"/>
              <a:gd name="connsiteX4747" fmla="*/ 11649622 w 12191998"/>
              <a:gd name="connsiteY4747" fmla="*/ 1048231 h 3068753"/>
              <a:gd name="connsiteX4748" fmla="*/ 11706320 w 12191998"/>
              <a:gd name="connsiteY4748" fmla="*/ 1066580 h 3068753"/>
              <a:gd name="connsiteX4749" fmla="*/ 11797762 w 12191998"/>
              <a:gd name="connsiteY4749" fmla="*/ 1026937 h 3068753"/>
              <a:gd name="connsiteX4750" fmla="*/ 9076229 w 12191998"/>
              <a:gd name="connsiteY4750" fmla="*/ 1003384 h 3068753"/>
              <a:gd name="connsiteX4751" fmla="*/ 9050147 w 12191998"/>
              <a:gd name="connsiteY4751" fmla="*/ 1013251 h 3068753"/>
              <a:gd name="connsiteX4752" fmla="*/ 9131346 w 12191998"/>
              <a:gd name="connsiteY4752" fmla="*/ 1058686 h 3068753"/>
              <a:gd name="connsiteX4753" fmla="*/ 9157780 w 12191998"/>
              <a:gd name="connsiteY4753" fmla="*/ 1050162 h 3068753"/>
              <a:gd name="connsiteX4754" fmla="*/ 9132750 w 12191998"/>
              <a:gd name="connsiteY4754" fmla="*/ 1036923 h 3068753"/>
              <a:gd name="connsiteX4755" fmla="*/ 6200714 w 12191998"/>
              <a:gd name="connsiteY4755" fmla="*/ 1000551 h 3068753"/>
              <a:gd name="connsiteX4756" fmla="*/ 6182639 w 12191998"/>
              <a:gd name="connsiteY4756" fmla="*/ 1005582 h 3068753"/>
              <a:gd name="connsiteX4757" fmla="*/ 6187625 w 12191998"/>
              <a:gd name="connsiteY4757" fmla="*/ 1008691 h 3068753"/>
              <a:gd name="connsiteX4758" fmla="*/ 6301371 w 12191998"/>
              <a:gd name="connsiteY4758" fmla="*/ 1071690 h 3068753"/>
              <a:gd name="connsiteX4759" fmla="*/ 6318846 w 12191998"/>
              <a:gd name="connsiteY4759" fmla="*/ 1068452 h 3068753"/>
              <a:gd name="connsiteX4760" fmla="*/ 95923 w 12191998"/>
              <a:gd name="connsiteY4760" fmla="*/ 999923 h 3068753"/>
              <a:gd name="connsiteX4761" fmla="*/ 77899 w 12191998"/>
              <a:gd name="connsiteY4761" fmla="*/ 1005132 h 3068753"/>
              <a:gd name="connsiteX4762" fmla="*/ 79297 w 12191998"/>
              <a:gd name="connsiteY4762" fmla="*/ 1005975 h 3068753"/>
              <a:gd name="connsiteX4763" fmla="*/ 196758 w 12191998"/>
              <a:gd name="connsiteY4763" fmla="*/ 1071042 h 3068753"/>
              <a:gd name="connsiteX4764" fmla="*/ 214080 w 12191998"/>
              <a:gd name="connsiteY4764" fmla="*/ 1067835 h 3068753"/>
              <a:gd name="connsiteX4765" fmla="*/ 5363633 w 12191998"/>
              <a:gd name="connsiteY4765" fmla="*/ 999428 h 3068753"/>
              <a:gd name="connsiteX4766" fmla="*/ 5346267 w 12191998"/>
              <a:gd name="connsiteY4766" fmla="*/ 1010401 h 3068753"/>
              <a:gd name="connsiteX4767" fmla="*/ 5247950 w 12191998"/>
              <a:gd name="connsiteY4767" fmla="*/ 1067090 h 3068753"/>
              <a:gd name="connsiteX4768" fmla="*/ 5253172 w 12191998"/>
              <a:gd name="connsiteY4768" fmla="*/ 1068131 h 3068753"/>
              <a:gd name="connsiteX4769" fmla="*/ 5259229 w 12191998"/>
              <a:gd name="connsiteY4769" fmla="*/ 1069599 h 3068753"/>
              <a:gd name="connsiteX4770" fmla="*/ 5341250 w 12191998"/>
              <a:gd name="connsiteY4770" fmla="*/ 1024136 h 3068753"/>
              <a:gd name="connsiteX4771" fmla="*/ 5375901 w 12191998"/>
              <a:gd name="connsiteY4771" fmla="*/ 1003088 h 3068753"/>
              <a:gd name="connsiteX4772" fmla="*/ 11465117 w 12191998"/>
              <a:gd name="connsiteY4772" fmla="*/ 999099 h 3068753"/>
              <a:gd name="connsiteX4773" fmla="*/ 11393991 w 12191998"/>
              <a:gd name="connsiteY4773" fmla="*/ 1043061 h 3068753"/>
              <a:gd name="connsiteX4774" fmla="*/ 11351676 w 12191998"/>
              <a:gd name="connsiteY4774" fmla="*/ 1067440 h 3068753"/>
              <a:gd name="connsiteX4775" fmla="*/ 11355166 w 12191998"/>
              <a:gd name="connsiteY4775" fmla="*/ 1068136 h 3068753"/>
              <a:gd name="connsiteX4776" fmla="*/ 11359947 w 12191998"/>
              <a:gd name="connsiteY4776" fmla="*/ 1069296 h 3068753"/>
              <a:gd name="connsiteX4777" fmla="*/ 11476385 w 12191998"/>
              <a:gd name="connsiteY4777" fmla="*/ 1002461 h 3068753"/>
              <a:gd name="connsiteX4778" fmla="*/ 11874550 w 12191998"/>
              <a:gd name="connsiteY4778" fmla="*/ 998789 h 3068753"/>
              <a:gd name="connsiteX4779" fmla="*/ 11832484 w 12191998"/>
              <a:gd name="connsiteY4779" fmla="*/ 1016901 h 3068753"/>
              <a:gd name="connsiteX4780" fmla="*/ 11810864 w 12191998"/>
              <a:gd name="connsiteY4780" fmla="*/ 1026299 h 3068753"/>
              <a:gd name="connsiteX4781" fmla="*/ 11883774 w 12191998"/>
              <a:gd name="connsiteY4781" fmla="*/ 1054248 h 3068753"/>
              <a:gd name="connsiteX4782" fmla="*/ 11947011 w 12191998"/>
              <a:gd name="connsiteY4782" fmla="*/ 1030318 h 3068753"/>
              <a:gd name="connsiteX4783" fmla="*/ 11933413 w 12191998"/>
              <a:gd name="connsiteY4783" fmla="*/ 1024406 h 3068753"/>
              <a:gd name="connsiteX4784" fmla="*/ 8553013 w 12191998"/>
              <a:gd name="connsiteY4784" fmla="*/ 996850 h 3068753"/>
              <a:gd name="connsiteX4785" fmla="*/ 8471239 w 12191998"/>
              <a:gd name="connsiteY4785" fmla="*/ 1043815 h 3068753"/>
              <a:gd name="connsiteX4786" fmla="*/ 8492836 w 12191998"/>
              <a:gd name="connsiteY4786" fmla="*/ 1050373 h 3068753"/>
              <a:gd name="connsiteX4787" fmla="*/ 8575198 w 12191998"/>
              <a:gd name="connsiteY4787" fmla="*/ 1005332 h 3068753"/>
              <a:gd name="connsiteX4788" fmla="*/ 3003783 w 12191998"/>
              <a:gd name="connsiteY4788" fmla="*/ 996023 h 3068753"/>
              <a:gd name="connsiteX4789" fmla="*/ 2984758 w 12191998"/>
              <a:gd name="connsiteY4789" fmla="*/ 1003221 h 3068753"/>
              <a:gd name="connsiteX4790" fmla="*/ 3033486 w 12191998"/>
              <a:gd name="connsiteY4790" fmla="*/ 1032069 h 3068753"/>
              <a:gd name="connsiteX4791" fmla="*/ 3069512 w 12191998"/>
              <a:gd name="connsiteY4791" fmla="*/ 1051667 h 3068753"/>
              <a:gd name="connsiteX4792" fmla="*/ 3088190 w 12191998"/>
              <a:gd name="connsiteY4792" fmla="*/ 1045644 h 3068753"/>
              <a:gd name="connsiteX4793" fmla="*/ 3031225 w 12191998"/>
              <a:gd name="connsiteY4793" fmla="*/ 1013108 h 3068753"/>
              <a:gd name="connsiteX4794" fmla="*/ 6220683 w 12191998"/>
              <a:gd name="connsiteY4794" fmla="*/ 994991 h 3068753"/>
              <a:gd name="connsiteX4795" fmla="*/ 6210426 w 12191998"/>
              <a:gd name="connsiteY4795" fmla="*/ 997847 h 3068753"/>
              <a:gd name="connsiteX4796" fmla="*/ 6329441 w 12191998"/>
              <a:gd name="connsiteY4796" fmla="*/ 1066489 h 3068753"/>
              <a:gd name="connsiteX4797" fmla="*/ 6338573 w 12191998"/>
              <a:gd name="connsiteY4797" fmla="*/ 1064797 h 3068753"/>
              <a:gd name="connsiteX4798" fmla="*/ 5785210 w 12191998"/>
              <a:gd name="connsiteY4798" fmla="*/ 994936 h 3068753"/>
              <a:gd name="connsiteX4799" fmla="*/ 5729820 w 12191998"/>
              <a:gd name="connsiteY4799" fmla="*/ 1018721 h 3068753"/>
              <a:gd name="connsiteX4800" fmla="*/ 5711492 w 12191998"/>
              <a:gd name="connsiteY4800" fmla="*/ 1026696 h 3068753"/>
              <a:gd name="connsiteX4801" fmla="*/ 5783299 w 12191998"/>
              <a:gd name="connsiteY4801" fmla="*/ 1054116 h 3068753"/>
              <a:gd name="connsiteX4802" fmla="*/ 5857187 w 12191998"/>
              <a:gd name="connsiteY4802" fmla="*/ 1026155 h 3068753"/>
              <a:gd name="connsiteX4803" fmla="*/ 5831058 w 12191998"/>
              <a:gd name="connsiteY4803" fmla="*/ 1014883 h 3068753"/>
              <a:gd name="connsiteX4804" fmla="*/ 113331 w 12191998"/>
              <a:gd name="connsiteY4804" fmla="*/ 994892 h 3068753"/>
              <a:gd name="connsiteX4805" fmla="*/ 103260 w 12191998"/>
              <a:gd name="connsiteY4805" fmla="*/ 997802 h 3068753"/>
              <a:gd name="connsiteX4806" fmla="*/ 222124 w 12191998"/>
              <a:gd name="connsiteY4806" fmla="*/ 1066346 h 3068753"/>
              <a:gd name="connsiteX4807" fmla="*/ 231205 w 12191998"/>
              <a:gd name="connsiteY4807" fmla="*/ 1064665 h 3068753"/>
              <a:gd name="connsiteX4808" fmla="*/ 2614554 w 12191998"/>
              <a:gd name="connsiteY4808" fmla="*/ 994551 h 3068753"/>
              <a:gd name="connsiteX4809" fmla="*/ 2548588 w 12191998"/>
              <a:gd name="connsiteY4809" fmla="*/ 1029194 h 3068753"/>
              <a:gd name="connsiteX4810" fmla="*/ 2583508 w 12191998"/>
              <a:gd name="connsiteY4810" fmla="*/ 1042525 h 3068753"/>
              <a:gd name="connsiteX4811" fmla="*/ 2650558 w 12191998"/>
              <a:gd name="connsiteY4811" fmla="*/ 1010198 h 3068753"/>
              <a:gd name="connsiteX4812" fmla="*/ 2444097 w 12191998"/>
              <a:gd name="connsiteY4812" fmla="*/ 994405 h 3068753"/>
              <a:gd name="connsiteX4813" fmla="*/ 2361771 w 12191998"/>
              <a:gd name="connsiteY4813" fmla="*/ 1041680 h 3068753"/>
              <a:gd name="connsiteX4814" fmla="*/ 2384372 w 12191998"/>
              <a:gd name="connsiteY4814" fmla="*/ 1048538 h 3068753"/>
              <a:gd name="connsiteX4815" fmla="*/ 2467198 w 12191998"/>
              <a:gd name="connsiteY4815" fmla="*/ 1003242 h 3068753"/>
              <a:gd name="connsiteX4816" fmla="*/ 8721063 w 12191998"/>
              <a:gd name="connsiteY4816" fmla="*/ 994389 h 3068753"/>
              <a:gd name="connsiteX4817" fmla="*/ 8654775 w 12191998"/>
              <a:gd name="connsiteY4817" fmla="*/ 1029201 h 3068753"/>
              <a:gd name="connsiteX4818" fmla="*/ 8698292 w 12191998"/>
              <a:gd name="connsiteY4818" fmla="*/ 1045813 h 3068753"/>
              <a:gd name="connsiteX4819" fmla="*/ 8765164 w 12191998"/>
              <a:gd name="connsiteY4819" fmla="*/ 1013568 h 3068753"/>
              <a:gd name="connsiteX4820" fmla="*/ 5344699 w 12191998"/>
              <a:gd name="connsiteY4820" fmla="*/ 993777 h 3068753"/>
              <a:gd name="connsiteX4821" fmla="*/ 5240672 w 12191998"/>
              <a:gd name="connsiteY4821" fmla="*/ 1059427 h 3068753"/>
              <a:gd name="connsiteX4822" fmla="*/ 5232618 w 12191998"/>
              <a:gd name="connsiteY4822" fmla="*/ 1064033 h 3068753"/>
              <a:gd name="connsiteX4823" fmla="*/ 5242308 w 12191998"/>
              <a:gd name="connsiteY4823" fmla="*/ 1065965 h 3068753"/>
              <a:gd name="connsiteX4824" fmla="*/ 5355105 w 12191998"/>
              <a:gd name="connsiteY4824" fmla="*/ 996883 h 3068753"/>
              <a:gd name="connsiteX4825" fmla="*/ 9101671 w 12191998"/>
              <a:gd name="connsiteY4825" fmla="*/ 993758 h 3068753"/>
              <a:gd name="connsiteX4826" fmla="*/ 9082581 w 12191998"/>
              <a:gd name="connsiteY4826" fmla="*/ 1000981 h 3068753"/>
              <a:gd name="connsiteX4827" fmla="*/ 9135011 w 12191998"/>
              <a:gd name="connsiteY4827" fmla="*/ 1032069 h 3068753"/>
              <a:gd name="connsiteX4828" fmla="*/ 9164366 w 12191998"/>
              <a:gd name="connsiteY4828" fmla="*/ 1048038 h 3068753"/>
              <a:gd name="connsiteX4829" fmla="*/ 9183247 w 12191998"/>
              <a:gd name="connsiteY4829" fmla="*/ 1041949 h 3068753"/>
              <a:gd name="connsiteX4830" fmla="*/ 9132750 w 12191998"/>
              <a:gd name="connsiteY4830" fmla="*/ 1013108 h 3068753"/>
              <a:gd name="connsiteX4831" fmla="*/ 11446568 w 12191998"/>
              <a:gd name="connsiteY4831" fmla="*/ 993564 h 3068753"/>
              <a:gd name="connsiteX4832" fmla="*/ 11342204 w 12191998"/>
              <a:gd name="connsiteY4832" fmla="*/ 1059426 h 3068753"/>
              <a:gd name="connsiteX4833" fmla="*/ 11334155 w 12191998"/>
              <a:gd name="connsiteY4833" fmla="*/ 1063942 h 3068753"/>
              <a:gd name="connsiteX4834" fmla="*/ 11343951 w 12191998"/>
              <a:gd name="connsiteY4834" fmla="*/ 1065898 h 3068753"/>
              <a:gd name="connsiteX4835" fmla="*/ 11456983 w 12191998"/>
              <a:gd name="connsiteY4835" fmla="*/ 996671 h 3068753"/>
              <a:gd name="connsiteX4836" fmla="*/ 2828884 w 12191998"/>
              <a:gd name="connsiteY4836" fmla="*/ 992700 h 3068753"/>
              <a:gd name="connsiteX4837" fmla="*/ 2787288 w 12191998"/>
              <a:gd name="connsiteY4837" fmla="*/ 1010589 h 3068753"/>
              <a:gd name="connsiteX4838" fmla="*/ 2859918 w 12191998"/>
              <a:gd name="connsiteY4838" fmla="*/ 1045261 h 3068753"/>
              <a:gd name="connsiteX4839" fmla="*/ 2900304 w 12191998"/>
              <a:gd name="connsiteY4839" fmla="*/ 1029937 h 3068753"/>
              <a:gd name="connsiteX4840" fmla="*/ 8931706 w 12191998"/>
              <a:gd name="connsiteY4840" fmla="*/ 991558 h 3068753"/>
              <a:gd name="connsiteX4841" fmla="*/ 8888172 w 12191998"/>
              <a:gd name="connsiteY4841" fmla="*/ 1010283 h 3068753"/>
              <a:gd name="connsiteX4842" fmla="*/ 8956298 w 12191998"/>
              <a:gd name="connsiteY4842" fmla="*/ 1042805 h 3068753"/>
              <a:gd name="connsiteX4843" fmla="*/ 8999088 w 12191998"/>
              <a:gd name="connsiteY4843" fmla="*/ 1026687 h 3068753"/>
              <a:gd name="connsiteX4844" fmla="*/ 6235512 w 12191998"/>
              <a:gd name="connsiteY4844" fmla="*/ 990864 h 3068753"/>
              <a:gd name="connsiteX4845" fmla="*/ 6227453 w 12191998"/>
              <a:gd name="connsiteY4845" fmla="*/ 993107 h 3068753"/>
              <a:gd name="connsiteX4846" fmla="*/ 6343916 w 12191998"/>
              <a:gd name="connsiteY4846" fmla="*/ 1063807 h 3068753"/>
              <a:gd name="connsiteX4847" fmla="*/ 6355955 w 12191998"/>
              <a:gd name="connsiteY4847" fmla="*/ 1061577 h 3068753"/>
              <a:gd name="connsiteX4848" fmla="*/ 128153 w 12191998"/>
              <a:gd name="connsiteY4848" fmla="*/ 990608 h 3068753"/>
              <a:gd name="connsiteX4849" fmla="*/ 120006 w 12191998"/>
              <a:gd name="connsiteY4849" fmla="*/ 992963 h 3068753"/>
              <a:gd name="connsiteX4850" fmla="*/ 236567 w 12191998"/>
              <a:gd name="connsiteY4850" fmla="*/ 1063672 h 3068753"/>
              <a:gd name="connsiteX4851" fmla="*/ 248711 w 12191998"/>
              <a:gd name="connsiteY4851" fmla="*/ 1061424 h 3068753"/>
              <a:gd name="connsiteX4852" fmla="*/ 5331770 w 12191998"/>
              <a:gd name="connsiteY4852" fmla="*/ 989918 h 3068753"/>
              <a:gd name="connsiteX4853" fmla="*/ 5218933 w 12191998"/>
              <a:gd name="connsiteY4853" fmla="*/ 1061304 h 3068753"/>
              <a:gd name="connsiteX4854" fmla="*/ 5223637 w 12191998"/>
              <a:gd name="connsiteY4854" fmla="*/ 1062242 h 3068753"/>
              <a:gd name="connsiteX4855" fmla="*/ 5337745 w 12191998"/>
              <a:gd name="connsiteY4855" fmla="*/ 991702 h 3068753"/>
              <a:gd name="connsiteX4856" fmla="*/ 11433049 w 12191998"/>
              <a:gd name="connsiteY4856" fmla="*/ 989530 h 3068753"/>
              <a:gd name="connsiteX4857" fmla="*/ 11365218 w 12191998"/>
              <a:gd name="connsiteY4857" fmla="*/ 1034041 h 3068753"/>
              <a:gd name="connsiteX4858" fmla="*/ 11318899 w 12191998"/>
              <a:gd name="connsiteY4858" fmla="*/ 1060897 h 3068753"/>
              <a:gd name="connsiteX4859" fmla="*/ 11324084 w 12191998"/>
              <a:gd name="connsiteY4859" fmla="*/ 1061932 h 3068753"/>
              <a:gd name="connsiteX4860" fmla="*/ 11363239 w 12191998"/>
              <a:gd name="connsiteY4860" fmla="*/ 1039710 h 3068753"/>
              <a:gd name="connsiteX4861" fmla="*/ 11438848 w 12191998"/>
              <a:gd name="connsiteY4861" fmla="*/ 991261 h 3068753"/>
              <a:gd name="connsiteX4862" fmla="*/ 8533449 w 12191998"/>
              <a:gd name="connsiteY4862" fmla="*/ 989370 h 3068753"/>
              <a:gd name="connsiteX4863" fmla="*/ 8453872 w 12191998"/>
              <a:gd name="connsiteY4863" fmla="*/ 1038542 h 3068753"/>
              <a:gd name="connsiteX4864" fmla="*/ 8463040 w 12191998"/>
              <a:gd name="connsiteY4864" fmla="*/ 1041326 h 3068753"/>
              <a:gd name="connsiteX4865" fmla="*/ 8545535 w 12191998"/>
              <a:gd name="connsiteY4865" fmla="*/ 993991 h 3068753"/>
              <a:gd name="connsiteX4866" fmla="*/ 6243950 w 12191998"/>
              <a:gd name="connsiteY4866" fmla="*/ 988515 h 3068753"/>
              <a:gd name="connsiteX4867" fmla="*/ 6241324 w 12191998"/>
              <a:gd name="connsiteY4867" fmla="*/ 989245 h 3068753"/>
              <a:gd name="connsiteX4868" fmla="*/ 6347590 w 12191998"/>
              <a:gd name="connsiteY4868" fmla="*/ 1054475 h 3068753"/>
              <a:gd name="connsiteX4869" fmla="*/ 6359463 w 12191998"/>
              <a:gd name="connsiteY4869" fmla="*/ 1060927 h 3068753"/>
              <a:gd name="connsiteX4870" fmla="*/ 6360983 w 12191998"/>
              <a:gd name="connsiteY4870" fmla="*/ 1060645 h 3068753"/>
              <a:gd name="connsiteX4871" fmla="*/ 6346070 w 12191998"/>
              <a:gd name="connsiteY4871" fmla="*/ 1052441 h 3068753"/>
              <a:gd name="connsiteX4872" fmla="*/ 8828850 w 12191998"/>
              <a:gd name="connsiteY4872" fmla="*/ 988437 h 3068753"/>
              <a:gd name="connsiteX4873" fmla="*/ 8777723 w 12191998"/>
              <a:gd name="connsiteY4873" fmla="*/ 1012954 h 3068753"/>
              <a:gd name="connsiteX4874" fmla="*/ 8782282 w 12191998"/>
              <a:gd name="connsiteY4874" fmla="*/ 1014929 h 3068753"/>
              <a:gd name="connsiteX4875" fmla="*/ 8823557 w 12191998"/>
              <a:gd name="connsiteY4875" fmla="*/ 1032756 h 3068753"/>
              <a:gd name="connsiteX4876" fmla="*/ 8874963 w 12191998"/>
              <a:gd name="connsiteY4876" fmla="*/ 1010451 h 3068753"/>
              <a:gd name="connsiteX4877" fmla="*/ 136349 w 12191998"/>
              <a:gd name="connsiteY4877" fmla="*/ 988240 h 3068753"/>
              <a:gd name="connsiteX4878" fmla="*/ 133776 w 12191998"/>
              <a:gd name="connsiteY4878" fmla="*/ 988983 h 3068753"/>
              <a:gd name="connsiteX4879" fmla="*/ 238245 w 12191998"/>
              <a:gd name="connsiteY4879" fmla="*/ 1053194 h 3068753"/>
              <a:gd name="connsiteX4880" fmla="*/ 252206 w 12191998"/>
              <a:gd name="connsiteY4880" fmla="*/ 1060777 h 3068753"/>
              <a:gd name="connsiteX4881" fmla="*/ 253746 w 12191998"/>
              <a:gd name="connsiteY4881" fmla="*/ 1060492 h 3068753"/>
              <a:gd name="connsiteX4882" fmla="*/ 236803 w 12191998"/>
              <a:gd name="connsiteY4882" fmla="*/ 1051170 h 3068753"/>
              <a:gd name="connsiteX4883" fmla="*/ 3025383 w 12191998"/>
              <a:gd name="connsiteY4883" fmla="*/ 987851 h 3068753"/>
              <a:gd name="connsiteX4884" fmla="*/ 3009348 w 12191998"/>
              <a:gd name="connsiteY4884" fmla="*/ 993918 h 3068753"/>
              <a:gd name="connsiteX4885" fmla="*/ 3032354 w 12191998"/>
              <a:gd name="connsiteY4885" fmla="*/ 1008254 h 3068753"/>
              <a:gd name="connsiteX4886" fmla="*/ 3094829 w 12191998"/>
              <a:gd name="connsiteY4886" fmla="*/ 1043504 h 3068753"/>
              <a:gd name="connsiteX4887" fmla="*/ 3110269 w 12191998"/>
              <a:gd name="connsiteY4887" fmla="*/ 1038525 h 3068753"/>
              <a:gd name="connsiteX4888" fmla="*/ 3033486 w 12191998"/>
              <a:gd name="connsiteY4888" fmla="*/ 993087 h 3068753"/>
              <a:gd name="connsiteX4889" fmla="*/ 12077659 w 12191998"/>
              <a:gd name="connsiteY4889" fmla="*/ 987069 h 3068753"/>
              <a:gd name="connsiteX4890" fmla="*/ 12028832 w 12191998"/>
              <a:gd name="connsiteY4890" fmla="*/ 1005547 h 3068753"/>
              <a:gd name="connsiteX4891" fmla="*/ 12118128 w 12191998"/>
              <a:gd name="connsiteY4891" fmla="*/ 1048650 h 3068753"/>
              <a:gd name="connsiteX4892" fmla="*/ 12165673 w 12191998"/>
              <a:gd name="connsiteY4892" fmla="*/ 1033307 h 3068753"/>
              <a:gd name="connsiteX4893" fmla="*/ 5975735 w 12191998"/>
              <a:gd name="connsiteY4893" fmla="*/ 986789 h 3068753"/>
              <a:gd name="connsiteX4894" fmla="*/ 5927903 w 12191998"/>
              <a:gd name="connsiteY4894" fmla="*/ 1004890 h 3068753"/>
              <a:gd name="connsiteX4895" fmla="*/ 6017967 w 12191998"/>
              <a:gd name="connsiteY4895" fmla="*/ 1047842 h 3068753"/>
              <a:gd name="connsiteX4896" fmla="*/ 6064227 w 12191998"/>
              <a:gd name="connsiteY4896" fmla="*/ 1032914 h 3068753"/>
              <a:gd name="connsiteX4897" fmla="*/ 5321082 w 12191998"/>
              <a:gd name="connsiteY4897" fmla="*/ 986729 h 3068753"/>
              <a:gd name="connsiteX4898" fmla="*/ 5239962 w 12191998"/>
              <a:gd name="connsiteY4898" fmla="*/ 1039663 h 3068753"/>
              <a:gd name="connsiteX4899" fmla="*/ 5207462 w 12191998"/>
              <a:gd name="connsiteY4899" fmla="*/ 1059017 h 3068753"/>
              <a:gd name="connsiteX4900" fmla="*/ 5208861 w 12191998"/>
              <a:gd name="connsiteY4900" fmla="*/ 1059296 h 3068753"/>
              <a:gd name="connsiteX4901" fmla="*/ 5239290 w 12191998"/>
              <a:gd name="connsiteY4901" fmla="*/ 1041438 h 3068753"/>
              <a:gd name="connsiteX4902" fmla="*/ 5323538 w 12191998"/>
              <a:gd name="connsiteY4902" fmla="*/ 987462 h 3068753"/>
              <a:gd name="connsiteX4903" fmla="*/ 2423614 w 12191998"/>
              <a:gd name="connsiteY4903" fmla="*/ 986569 h 3068753"/>
              <a:gd name="connsiteX4904" fmla="*/ 2343430 w 12191998"/>
              <a:gd name="connsiteY4904" fmla="*/ 1036115 h 3068753"/>
              <a:gd name="connsiteX4905" fmla="*/ 2353678 w 12191998"/>
              <a:gd name="connsiteY4905" fmla="*/ 1039224 h 3068753"/>
              <a:gd name="connsiteX4906" fmla="*/ 2436703 w 12191998"/>
              <a:gd name="connsiteY4906" fmla="*/ 991576 h 3068753"/>
              <a:gd name="connsiteX4907" fmla="*/ 11422943 w 12191998"/>
              <a:gd name="connsiteY4907" fmla="*/ 986514 h 3068753"/>
              <a:gd name="connsiteX4908" fmla="*/ 11341494 w 12191998"/>
              <a:gd name="connsiteY4908" fmla="*/ 1039662 h 3068753"/>
              <a:gd name="connsiteX4909" fmla="*/ 11309114 w 12191998"/>
              <a:gd name="connsiteY4909" fmla="*/ 1058944 h 3068753"/>
              <a:gd name="connsiteX4910" fmla="*/ 11310660 w 12191998"/>
              <a:gd name="connsiteY4910" fmla="*/ 1059253 h 3068753"/>
              <a:gd name="connsiteX4911" fmla="*/ 11341061 w 12191998"/>
              <a:gd name="connsiteY4911" fmla="*/ 1041438 h 3068753"/>
              <a:gd name="connsiteX4912" fmla="*/ 11425555 w 12191998"/>
              <a:gd name="connsiteY4912" fmla="*/ 987294 h 3068753"/>
              <a:gd name="connsiteX4913" fmla="*/ 9123354 w 12191998"/>
              <a:gd name="connsiteY4913" fmla="*/ 985555 h 3068753"/>
              <a:gd name="connsiteX4914" fmla="*/ 9107238 w 12191998"/>
              <a:gd name="connsiteY4914" fmla="*/ 991653 h 3068753"/>
              <a:gd name="connsiteX4915" fmla="*/ 9133880 w 12191998"/>
              <a:gd name="connsiteY4915" fmla="*/ 1008254 h 3068753"/>
              <a:gd name="connsiteX4916" fmla="*/ 9189836 w 12191998"/>
              <a:gd name="connsiteY4916" fmla="*/ 1039824 h 3068753"/>
              <a:gd name="connsiteX4917" fmla="*/ 9205510 w 12191998"/>
              <a:gd name="connsiteY4917" fmla="*/ 1034770 h 3068753"/>
              <a:gd name="connsiteX4918" fmla="*/ 9135011 w 12191998"/>
              <a:gd name="connsiteY4918" fmla="*/ 993087 h 3068753"/>
              <a:gd name="connsiteX4919" fmla="*/ 5586479 w 12191998"/>
              <a:gd name="connsiteY4919" fmla="*/ 985400 h 3068753"/>
              <a:gd name="connsiteX4920" fmla="*/ 5495935 w 12191998"/>
              <a:gd name="connsiteY4920" fmla="*/ 1032940 h 3068753"/>
              <a:gd name="connsiteX4921" fmla="*/ 5541168 w 12191998"/>
              <a:gd name="connsiteY4921" fmla="*/ 1046435 h 3068753"/>
              <a:gd name="connsiteX4922" fmla="*/ 5631820 w 12191998"/>
              <a:gd name="connsiteY4922" fmla="*/ 1002725 h 3068753"/>
              <a:gd name="connsiteX4923" fmla="*/ 11686442 w 12191998"/>
              <a:gd name="connsiteY4923" fmla="*/ 984392 h 3068753"/>
              <a:gd name="connsiteX4924" fmla="*/ 11595548 w 12191998"/>
              <a:gd name="connsiteY4924" fmla="*/ 1032109 h 3068753"/>
              <a:gd name="connsiteX4925" fmla="*/ 11643061 w 12191998"/>
              <a:gd name="connsiteY4925" fmla="*/ 1046260 h 3068753"/>
              <a:gd name="connsiteX4926" fmla="*/ 11733821 w 12191998"/>
              <a:gd name="connsiteY4926" fmla="*/ 1002499 h 3068753"/>
              <a:gd name="connsiteX4927" fmla="*/ 2717453 w 12191998"/>
              <a:gd name="connsiteY4927" fmla="*/ 983962 h 3068753"/>
              <a:gd name="connsiteX4928" fmla="*/ 2664948 w 12191998"/>
              <a:gd name="connsiteY4928" fmla="*/ 1009141 h 3068753"/>
              <a:gd name="connsiteX4929" fmla="*/ 2680757 w 12191998"/>
              <a:gd name="connsiteY4929" fmla="*/ 1015991 h 3068753"/>
              <a:gd name="connsiteX4930" fmla="*/ 2722053 w 12191998"/>
              <a:gd name="connsiteY4930" fmla="*/ 1033808 h 3068753"/>
              <a:gd name="connsiteX4931" fmla="*/ 2772991 w 12191998"/>
              <a:gd name="connsiteY4931" fmla="*/ 1011710 h 3068753"/>
              <a:gd name="connsiteX4932" fmla="*/ 2774399 w 12191998"/>
              <a:gd name="connsiteY4932" fmla="*/ 1011103 h 3068753"/>
              <a:gd name="connsiteX4933" fmla="*/ 8515328 w 12191998"/>
              <a:gd name="connsiteY4933" fmla="*/ 982443 h 3068753"/>
              <a:gd name="connsiteX4934" fmla="*/ 8434435 w 12191998"/>
              <a:gd name="connsiteY4934" fmla="*/ 1032640 h 3068753"/>
              <a:gd name="connsiteX4935" fmla="*/ 8443689 w 12191998"/>
              <a:gd name="connsiteY4935" fmla="*/ 1035450 h 3068753"/>
              <a:gd name="connsiteX4936" fmla="*/ 8525339 w 12191998"/>
              <a:gd name="connsiteY4936" fmla="*/ 986270 h 3068753"/>
              <a:gd name="connsiteX4937" fmla="*/ 3041224 w 12191998"/>
              <a:gd name="connsiteY4937" fmla="*/ 981858 h 3068753"/>
              <a:gd name="connsiteX4938" fmla="*/ 3032053 w 12191998"/>
              <a:gd name="connsiteY4938" fmla="*/ 985327 h 3068753"/>
              <a:gd name="connsiteX4939" fmla="*/ 3035182 w 12191998"/>
              <a:gd name="connsiteY4939" fmla="*/ 987323 h 3068753"/>
              <a:gd name="connsiteX4940" fmla="*/ 3119064 w 12191998"/>
              <a:gd name="connsiteY4940" fmla="*/ 1035689 h 3068753"/>
              <a:gd name="connsiteX4941" fmla="*/ 3127613 w 12191998"/>
              <a:gd name="connsiteY4941" fmla="*/ 1032933 h 3068753"/>
              <a:gd name="connsiteX4942" fmla="*/ 9138995 w 12191998"/>
              <a:gd name="connsiteY4942" fmla="*/ 979639 h 3068753"/>
              <a:gd name="connsiteX4943" fmla="*/ 9129997 w 12191998"/>
              <a:gd name="connsiteY4943" fmla="*/ 983042 h 3068753"/>
              <a:gd name="connsiteX4944" fmla="*/ 9136707 w 12191998"/>
              <a:gd name="connsiteY4944" fmla="*/ 987323 h 3068753"/>
              <a:gd name="connsiteX4945" fmla="*/ 9214158 w 12191998"/>
              <a:gd name="connsiteY4945" fmla="*/ 1031982 h 3068753"/>
              <a:gd name="connsiteX4946" fmla="*/ 9222808 w 12191998"/>
              <a:gd name="connsiteY4946" fmla="*/ 1029192 h 3068753"/>
              <a:gd name="connsiteX4947" fmla="*/ 2405497 w 12191998"/>
              <a:gd name="connsiteY4947" fmla="*/ 979639 h 3068753"/>
              <a:gd name="connsiteX4948" fmla="*/ 2323989 w 12191998"/>
              <a:gd name="connsiteY4948" fmla="*/ 1030215 h 3068753"/>
              <a:gd name="connsiteX4949" fmla="*/ 2333232 w 12191998"/>
              <a:gd name="connsiteY4949" fmla="*/ 1033020 h 3068753"/>
              <a:gd name="connsiteX4950" fmla="*/ 2415496 w 12191998"/>
              <a:gd name="connsiteY4950" fmla="*/ 983464 h 3068753"/>
              <a:gd name="connsiteX4951" fmla="*/ 8503405 w 12191998"/>
              <a:gd name="connsiteY4951" fmla="*/ 977884 h 3068753"/>
              <a:gd name="connsiteX4952" fmla="*/ 8424517 w 12191998"/>
              <a:gd name="connsiteY4952" fmla="*/ 1029629 h 3068753"/>
              <a:gd name="connsiteX4953" fmla="*/ 8429461 w 12191998"/>
              <a:gd name="connsiteY4953" fmla="*/ 1031130 h 3068753"/>
              <a:gd name="connsiteX4954" fmla="*/ 8509128 w 12191998"/>
              <a:gd name="connsiteY4954" fmla="*/ 980072 h 3068753"/>
              <a:gd name="connsiteX4955" fmla="*/ 3054892 w 12191998"/>
              <a:gd name="connsiteY4955" fmla="*/ 976686 h 3068753"/>
              <a:gd name="connsiteX4956" fmla="*/ 3047737 w 12191998"/>
              <a:gd name="connsiteY4956" fmla="*/ 979393 h 3068753"/>
              <a:gd name="connsiteX4957" fmla="*/ 3133095 w 12191998"/>
              <a:gd name="connsiteY4957" fmla="*/ 1031165 h 3068753"/>
              <a:gd name="connsiteX4958" fmla="*/ 3136262 w 12191998"/>
              <a:gd name="connsiteY4958" fmla="*/ 1030144 h 3068753"/>
              <a:gd name="connsiteX4959" fmla="*/ 3134359 w 12191998"/>
              <a:gd name="connsiteY4959" fmla="*/ 1024667 h 3068753"/>
              <a:gd name="connsiteX4960" fmla="*/ 3135828 w 12191998"/>
              <a:gd name="connsiteY4960" fmla="*/ 1024243 h 3068753"/>
              <a:gd name="connsiteX4961" fmla="*/ 8679201 w 12191998"/>
              <a:gd name="connsiteY4961" fmla="*/ 976184 h 3068753"/>
              <a:gd name="connsiteX4962" fmla="*/ 8613179 w 12191998"/>
              <a:gd name="connsiteY4962" fmla="*/ 1013322 h 3068753"/>
              <a:gd name="connsiteX4963" fmla="*/ 8649807 w 12191998"/>
              <a:gd name="connsiteY4963" fmla="*/ 1027304 h 3068753"/>
              <a:gd name="connsiteX4964" fmla="*/ 8716417 w 12191998"/>
              <a:gd name="connsiteY4964" fmla="*/ 992369 h 3068753"/>
              <a:gd name="connsiteX4965" fmla="*/ 2571967 w 12191998"/>
              <a:gd name="connsiteY4965" fmla="*/ 976043 h 3068753"/>
              <a:gd name="connsiteX4966" fmla="*/ 2506228 w 12191998"/>
              <a:gd name="connsiteY4966" fmla="*/ 1013023 h 3068753"/>
              <a:gd name="connsiteX4967" fmla="*/ 2542533 w 12191998"/>
              <a:gd name="connsiteY4967" fmla="*/ 1026883 h 3068753"/>
              <a:gd name="connsiteX4968" fmla="*/ 2608898 w 12191998"/>
              <a:gd name="connsiteY4968" fmla="*/ 992093 h 3068753"/>
              <a:gd name="connsiteX4969" fmla="*/ 2869472 w 12191998"/>
              <a:gd name="connsiteY4969" fmla="*/ 975245 h 3068753"/>
              <a:gd name="connsiteX4970" fmla="*/ 2836332 w 12191998"/>
              <a:gd name="connsiteY4970" fmla="*/ 989497 h 3068753"/>
              <a:gd name="connsiteX4971" fmla="*/ 2908171 w 12191998"/>
              <a:gd name="connsiteY4971" fmla="*/ 1026952 h 3068753"/>
              <a:gd name="connsiteX4972" fmla="*/ 2940175 w 12191998"/>
              <a:gd name="connsiteY4972" fmla="*/ 1014808 h 3068753"/>
              <a:gd name="connsiteX4973" fmla="*/ 2393613 w 12191998"/>
              <a:gd name="connsiteY4973" fmla="*/ 975092 h 3068753"/>
              <a:gd name="connsiteX4974" fmla="*/ 2314131 w 12191998"/>
              <a:gd name="connsiteY4974" fmla="*/ 1027224 h 3068753"/>
              <a:gd name="connsiteX4975" fmla="*/ 2319008 w 12191998"/>
              <a:gd name="connsiteY4975" fmla="*/ 1028704 h 3068753"/>
              <a:gd name="connsiteX4976" fmla="*/ 2399276 w 12191998"/>
              <a:gd name="connsiteY4976" fmla="*/ 977259 h 3068753"/>
              <a:gd name="connsiteX4977" fmla="*/ 9152650 w 12191998"/>
              <a:gd name="connsiteY4977" fmla="*/ 974473 h 3068753"/>
              <a:gd name="connsiteX4978" fmla="*/ 9145566 w 12191998"/>
              <a:gd name="connsiteY4978" fmla="*/ 977153 h 3068753"/>
              <a:gd name="connsiteX4979" fmla="*/ 9228396 w 12191998"/>
              <a:gd name="connsiteY4979" fmla="*/ 1027390 h 3068753"/>
              <a:gd name="connsiteX4980" fmla="*/ 9236840 w 12191998"/>
              <a:gd name="connsiteY4980" fmla="*/ 1024667 h 3068753"/>
              <a:gd name="connsiteX4981" fmla="*/ 9238818 w 12191998"/>
              <a:gd name="connsiteY4981" fmla="*/ 1030361 h 3068753"/>
              <a:gd name="connsiteX4982" fmla="*/ 9235213 w 12191998"/>
              <a:gd name="connsiteY4982" fmla="*/ 1031524 h 3068753"/>
              <a:gd name="connsiteX4983" fmla="*/ 9295018 w 12191998"/>
              <a:gd name="connsiteY4983" fmla="*/ 1067797 h 3068753"/>
              <a:gd name="connsiteX4984" fmla="*/ 9344681 w 12191998"/>
              <a:gd name="connsiteY4984" fmla="*/ 1094316 h 3068753"/>
              <a:gd name="connsiteX4985" fmla="*/ 9353205 w 12191998"/>
              <a:gd name="connsiteY4985" fmla="*/ 1092315 h 3068753"/>
              <a:gd name="connsiteX4986" fmla="*/ 9244826 w 12191998"/>
              <a:gd name="connsiteY4986" fmla="*/ 1028633 h 3068753"/>
              <a:gd name="connsiteX4987" fmla="*/ 9238838 w 12191998"/>
              <a:gd name="connsiteY4987" fmla="*/ 1030363 h 3068753"/>
              <a:gd name="connsiteX4988" fmla="*/ 9236909 w 12191998"/>
              <a:gd name="connsiteY4988" fmla="*/ 1024651 h 3068753"/>
              <a:gd name="connsiteX4989" fmla="*/ 9237673 w 12191998"/>
              <a:gd name="connsiteY4989" fmla="*/ 1024430 h 3068753"/>
              <a:gd name="connsiteX4990" fmla="*/ 8494215 w 12191998"/>
              <a:gd name="connsiteY4990" fmla="*/ 974371 h 3068753"/>
              <a:gd name="connsiteX4991" fmla="*/ 8414265 w 12191998"/>
              <a:gd name="connsiteY4991" fmla="*/ 1026516 h 3068753"/>
              <a:gd name="connsiteX4992" fmla="*/ 8415987 w 12191998"/>
              <a:gd name="connsiteY4992" fmla="*/ 1027039 h 3068753"/>
              <a:gd name="connsiteX4993" fmla="*/ 8496728 w 12191998"/>
              <a:gd name="connsiteY4993" fmla="*/ 975331 h 3068753"/>
              <a:gd name="connsiteX4994" fmla="*/ 8971786 w 12191998"/>
              <a:gd name="connsiteY4994" fmla="*/ 974318 h 3068753"/>
              <a:gd name="connsiteX4995" fmla="*/ 8937312 w 12191998"/>
              <a:gd name="connsiteY4995" fmla="*/ 989146 h 3068753"/>
              <a:gd name="connsiteX4996" fmla="*/ 9005059 w 12191998"/>
              <a:gd name="connsiteY4996" fmla="*/ 1024438 h 3068753"/>
              <a:gd name="connsiteX4997" fmla="*/ 9038645 w 12191998"/>
              <a:gd name="connsiteY4997" fmla="*/ 1011788 h 3068753"/>
              <a:gd name="connsiteX4998" fmla="*/ 3063288 w 12191998"/>
              <a:gd name="connsiteY4998" fmla="*/ 973509 h 3068753"/>
              <a:gd name="connsiteX4999" fmla="*/ 3060715 w 12191998"/>
              <a:gd name="connsiteY4999" fmla="*/ 974483 h 3068753"/>
              <a:gd name="connsiteX5000" fmla="*/ 3139799 w 12191998"/>
              <a:gd name="connsiteY5000" fmla="*/ 1023096 h 3068753"/>
              <a:gd name="connsiteX5001" fmla="*/ 3141540 w 12191998"/>
              <a:gd name="connsiteY5001" fmla="*/ 1022593 h 3068753"/>
              <a:gd name="connsiteX5002" fmla="*/ 2384249 w 12191998"/>
              <a:gd name="connsiteY5002" fmla="*/ 971641 h 3068753"/>
              <a:gd name="connsiteX5003" fmla="*/ 2303860 w 12191998"/>
              <a:gd name="connsiteY5003" fmla="*/ 1024107 h 3068753"/>
              <a:gd name="connsiteX5004" fmla="*/ 2305575 w 12191998"/>
              <a:gd name="connsiteY5004" fmla="*/ 1024628 h 3068753"/>
              <a:gd name="connsiteX5005" fmla="*/ 2386847 w 12191998"/>
              <a:gd name="connsiteY5005" fmla="*/ 972568 h 3068753"/>
              <a:gd name="connsiteX5006" fmla="*/ 9161219 w 12191998"/>
              <a:gd name="connsiteY5006" fmla="*/ 971231 h 3068753"/>
              <a:gd name="connsiteX5007" fmla="*/ 9158576 w 12191998"/>
              <a:gd name="connsiteY5007" fmla="*/ 972231 h 3068753"/>
              <a:gd name="connsiteX5008" fmla="*/ 9241634 w 12191998"/>
              <a:gd name="connsiteY5008" fmla="*/ 1023286 h 3068753"/>
              <a:gd name="connsiteX5009" fmla="*/ 9243470 w 12191998"/>
              <a:gd name="connsiteY5009" fmla="*/ 1022755 h 3068753"/>
              <a:gd name="connsiteX5010" fmla="*/ 11810596 w 12191998"/>
              <a:gd name="connsiteY5010" fmla="*/ 970959 h 3068753"/>
              <a:gd name="connsiteX5011" fmla="*/ 11746618 w 12191998"/>
              <a:gd name="connsiteY5011" fmla="*/ 1001670 h 3068753"/>
              <a:gd name="connsiteX5012" fmla="*/ 11804691 w 12191998"/>
              <a:gd name="connsiteY5012" fmla="*/ 1023933 h 3068753"/>
              <a:gd name="connsiteX5013" fmla="*/ 11829658 w 12191998"/>
              <a:gd name="connsiteY5013" fmla="*/ 1013108 h 3068753"/>
              <a:gd name="connsiteX5014" fmla="*/ 11868764 w 12191998"/>
              <a:gd name="connsiteY5014" fmla="*/ 996272 h 3068753"/>
              <a:gd name="connsiteX5015" fmla="*/ 5842111 w 12191998"/>
              <a:gd name="connsiteY5015" fmla="*/ 970502 h 3068753"/>
              <a:gd name="connsiteX5016" fmla="*/ 5791539 w 12191998"/>
              <a:gd name="connsiteY5016" fmla="*/ 992218 h 3068753"/>
              <a:gd name="connsiteX5017" fmla="*/ 5832753 w 12191998"/>
              <a:gd name="connsiteY5017" fmla="*/ 1010081 h 3068753"/>
              <a:gd name="connsiteX5018" fmla="*/ 5864029 w 12191998"/>
              <a:gd name="connsiteY5018" fmla="*/ 1023566 h 3068753"/>
              <a:gd name="connsiteX5019" fmla="*/ 5913813 w 12191998"/>
              <a:gd name="connsiteY5019" fmla="*/ 1004726 h 3068753"/>
              <a:gd name="connsiteX5020" fmla="*/ 11942560 w 12191998"/>
              <a:gd name="connsiteY5020" fmla="*/ 969510 h 3068753"/>
              <a:gd name="connsiteX5021" fmla="*/ 11880962 w 12191998"/>
              <a:gd name="connsiteY5021" fmla="*/ 996029 h 3068753"/>
              <a:gd name="connsiteX5022" fmla="*/ 11935342 w 12191998"/>
              <a:gd name="connsiteY5022" fmla="*/ 1019650 h 3068753"/>
              <a:gd name="connsiteX5023" fmla="*/ 11953901 w 12191998"/>
              <a:gd name="connsiteY5023" fmla="*/ 1027711 h 3068753"/>
              <a:gd name="connsiteX5024" fmla="*/ 12015094 w 12191998"/>
              <a:gd name="connsiteY5024" fmla="*/ 1004554 h 3068753"/>
              <a:gd name="connsiteX5025" fmla="*/ 6021639 w 12191998"/>
              <a:gd name="connsiteY5025" fmla="*/ 969418 h 3068753"/>
              <a:gd name="connsiteX5026" fmla="*/ 5981615 w 12191998"/>
              <a:gd name="connsiteY5026" fmla="*/ 984564 h 3068753"/>
              <a:gd name="connsiteX5027" fmla="*/ 6070495 w 12191998"/>
              <a:gd name="connsiteY5027" fmla="*/ 1030891 h 3068753"/>
              <a:gd name="connsiteX5028" fmla="*/ 6081418 w 12191998"/>
              <a:gd name="connsiteY5028" fmla="*/ 1027367 h 3068753"/>
              <a:gd name="connsiteX5029" fmla="*/ 6110245 w 12191998"/>
              <a:gd name="connsiteY5029" fmla="*/ 1019038 h 3068753"/>
              <a:gd name="connsiteX5030" fmla="*/ 5543609 w 12191998"/>
              <a:gd name="connsiteY5030" fmla="*/ 969050 h 3068753"/>
              <a:gd name="connsiteX5031" fmla="*/ 5453014 w 12191998"/>
              <a:gd name="connsiteY5031" fmla="*/ 1020135 h 3068753"/>
              <a:gd name="connsiteX5032" fmla="*/ 5488098 w 12191998"/>
              <a:gd name="connsiteY5032" fmla="*/ 1030602 h 3068753"/>
              <a:gd name="connsiteX5033" fmla="*/ 5579479 w 12191998"/>
              <a:gd name="connsiteY5033" fmla="*/ 982725 h 3068753"/>
              <a:gd name="connsiteX5034" fmla="*/ 5544619 w 12191998"/>
              <a:gd name="connsiteY5034" fmla="*/ 969404 h 3068753"/>
              <a:gd name="connsiteX5035" fmla="*/ 11645060 w 12191998"/>
              <a:gd name="connsiteY5035" fmla="*/ 968642 h 3068753"/>
              <a:gd name="connsiteX5036" fmla="*/ 11554278 w 12191998"/>
              <a:gd name="connsiteY5036" fmla="*/ 1019817 h 3068753"/>
              <a:gd name="connsiteX5037" fmla="*/ 11589942 w 12191998"/>
              <a:gd name="connsiteY5037" fmla="*/ 1030439 h 3068753"/>
              <a:gd name="connsiteX5038" fmla="*/ 11681463 w 12191998"/>
              <a:gd name="connsiteY5038" fmla="*/ 982489 h 3068753"/>
              <a:gd name="connsiteX5039" fmla="*/ 11647161 w 12191998"/>
              <a:gd name="connsiteY5039" fmla="*/ 969379 h 3068753"/>
              <a:gd name="connsiteX5040" fmla="*/ 5719065 w 12191998"/>
              <a:gd name="connsiteY5040" fmla="*/ 966157 h 3068753"/>
              <a:gd name="connsiteX5041" fmla="*/ 5645471 w 12191998"/>
              <a:gd name="connsiteY5041" fmla="*/ 1001485 h 3068753"/>
              <a:gd name="connsiteX5042" fmla="*/ 5704789 w 12191998"/>
              <a:gd name="connsiteY5042" fmla="*/ 1024136 h 3068753"/>
              <a:gd name="connsiteX5043" fmla="*/ 5728125 w 12191998"/>
              <a:gd name="connsiteY5043" fmla="*/ 1014018 h 3068753"/>
              <a:gd name="connsiteX5044" fmla="*/ 5778863 w 12191998"/>
              <a:gd name="connsiteY5044" fmla="*/ 992174 h 3068753"/>
              <a:gd name="connsiteX5045" fmla="*/ 8653758 w 12191998"/>
              <a:gd name="connsiteY5045" fmla="*/ 965119 h 3068753"/>
              <a:gd name="connsiteX5046" fmla="*/ 8588837 w 12191998"/>
              <a:gd name="connsiteY5046" fmla="*/ 1003967 h 3068753"/>
              <a:gd name="connsiteX5047" fmla="*/ 8588771 w 12191998"/>
              <a:gd name="connsiteY5047" fmla="*/ 1004004 h 3068753"/>
              <a:gd name="connsiteX5048" fmla="*/ 8607226 w 12191998"/>
              <a:gd name="connsiteY5048" fmla="*/ 1011049 h 3068753"/>
              <a:gd name="connsiteX5049" fmla="*/ 8673463 w 12191998"/>
              <a:gd name="connsiteY5049" fmla="*/ 973689 h 3068753"/>
              <a:gd name="connsiteX5050" fmla="*/ 8778324 w 12191998"/>
              <a:gd name="connsiteY5050" fmla="*/ 964318 h 3068753"/>
              <a:gd name="connsiteX5051" fmla="*/ 8727301 w 12191998"/>
              <a:gd name="connsiteY5051" fmla="*/ 991113 h 3068753"/>
              <a:gd name="connsiteX5052" fmla="*/ 8771777 w 12191998"/>
              <a:gd name="connsiteY5052" fmla="*/ 1010379 h 3068753"/>
              <a:gd name="connsiteX5053" fmla="*/ 8823036 w 12191998"/>
              <a:gd name="connsiteY5053" fmla="*/ 985662 h 3068753"/>
              <a:gd name="connsiteX5054" fmla="*/ 8879311 w 12191998"/>
              <a:gd name="connsiteY5054" fmla="*/ 964241 h 3068753"/>
              <a:gd name="connsiteX5055" fmla="*/ 8835614 w 12191998"/>
              <a:gd name="connsiteY5055" fmla="*/ 985194 h 3068753"/>
              <a:gd name="connsiteX5056" fmla="*/ 8882073 w 12191998"/>
              <a:gd name="connsiteY5056" fmla="*/ 1007372 h 3068753"/>
              <a:gd name="connsiteX5057" fmla="*/ 8925879 w 12191998"/>
              <a:gd name="connsiteY5057" fmla="*/ 988519 h 3068753"/>
              <a:gd name="connsiteX5058" fmla="*/ 2544608 w 12191998"/>
              <a:gd name="connsiteY5058" fmla="*/ 964153 h 3068753"/>
              <a:gd name="connsiteX5059" fmla="*/ 2479792 w 12191998"/>
              <a:gd name="connsiteY5059" fmla="*/ 1002931 h 3068753"/>
              <a:gd name="connsiteX5060" fmla="*/ 2499843 w 12191998"/>
              <a:gd name="connsiteY5060" fmla="*/ 1010585 h 3068753"/>
              <a:gd name="connsiteX5061" fmla="*/ 2565827 w 12191998"/>
              <a:gd name="connsiteY5061" fmla="*/ 973374 h 3068753"/>
              <a:gd name="connsiteX5062" fmla="*/ 2674083 w 12191998"/>
              <a:gd name="connsiteY5062" fmla="*/ 963289 h 3068753"/>
              <a:gd name="connsiteX5063" fmla="*/ 2622116 w 12191998"/>
              <a:gd name="connsiteY5063" fmla="*/ 990580 h 3068753"/>
              <a:gd name="connsiteX5064" fmla="*/ 2658525 w 12191998"/>
              <a:gd name="connsiteY5064" fmla="*/ 1006357 h 3068753"/>
              <a:gd name="connsiteX5065" fmla="*/ 2711177 w 12191998"/>
              <a:gd name="connsiteY5065" fmla="*/ 980971 h 3068753"/>
              <a:gd name="connsiteX5066" fmla="*/ 2674540 w 12191998"/>
              <a:gd name="connsiteY5066" fmla="*/ 963509 h 3068753"/>
              <a:gd name="connsiteX5067" fmla="*/ 7260545 w 12191998"/>
              <a:gd name="connsiteY5067" fmla="*/ 962438 h 3068753"/>
              <a:gd name="connsiteX5068" fmla="*/ 6551266 w 12191998"/>
              <a:gd name="connsiteY5068" fmla="*/ 1028729 h 3068753"/>
              <a:gd name="connsiteX5069" fmla="*/ 6382157 w 12191998"/>
              <a:gd name="connsiteY5069" fmla="*/ 1061686 h 3068753"/>
              <a:gd name="connsiteX5070" fmla="*/ 6513307 w 12191998"/>
              <a:gd name="connsiteY5070" fmla="*/ 1134981 h 3068753"/>
              <a:gd name="connsiteX5071" fmla="*/ 6545393 w 12191998"/>
              <a:gd name="connsiteY5071" fmla="*/ 1150166 h 3068753"/>
              <a:gd name="connsiteX5072" fmla="*/ 6797062 w 12191998"/>
              <a:gd name="connsiteY5072" fmla="*/ 1121620 h 3068753"/>
              <a:gd name="connsiteX5073" fmla="*/ 7609344 w 12191998"/>
              <a:gd name="connsiteY5073" fmla="*/ 1110337 h 3068753"/>
              <a:gd name="connsiteX5074" fmla="*/ 7904981 w 12191998"/>
              <a:gd name="connsiteY5074" fmla="*/ 1140567 h 3068753"/>
              <a:gd name="connsiteX5075" fmla="*/ 8137535 w 12191998"/>
              <a:gd name="connsiteY5075" fmla="*/ 1175565 h 3068753"/>
              <a:gd name="connsiteX5076" fmla="*/ 8155874 w 12191998"/>
              <a:gd name="connsiteY5076" fmla="*/ 1166592 h 3068753"/>
              <a:gd name="connsiteX5077" fmla="*/ 8281510 w 12191998"/>
              <a:gd name="connsiteY5077" fmla="*/ 1095851 h 3068753"/>
              <a:gd name="connsiteX5078" fmla="*/ 8273362 w 12191998"/>
              <a:gd name="connsiteY5078" fmla="*/ 1093841 h 3068753"/>
              <a:gd name="connsiteX5079" fmla="*/ 7608214 w 12191998"/>
              <a:gd name="connsiteY5079" fmla="*/ 977767 h 3068753"/>
              <a:gd name="connsiteX5080" fmla="*/ 7260545 w 12191998"/>
              <a:gd name="connsiteY5080" fmla="*/ 962438 h 3068753"/>
              <a:gd name="connsiteX5081" fmla="*/ 1157888 w 12191998"/>
              <a:gd name="connsiteY5081" fmla="*/ 961506 h 3068753"/>
              <a:gd name="connsiteX5082" fmla="*/ 448609 w 12191998"/>
              <a:gd name="connsiteY5082" fmla="*/ 1027753 h 3068753"/>
              <a:gd name="connsiteX5083" fmla="*/ 277638 w 12191998"/>
              <a:gd name="connsiteY5083" fmla="*/ 1061088 h 3068753"/>
              <a:gd name="connsiteX5084" fmla="*/ 404104 w 12191998"/>
              <a:gd name="connsiteY5084" fmla="*/ 1131776 h 3068753"/>
              <a:gd name="connsiteX5085" fmla="*/ 442916 w 12191998"/>
              <a:gd name="connsiteY5085" fmla="*/ 1150145 h 3068753"/>
              <a:gd name="connsiteX5086" fmla="*/ 694406 w 12191998"/>
              <a:gd name="connsiteY5086" fmla="*/ 1121620 h 3068753"/>
              <a:gd name="connsiteX5087" fmla="*/ 1506687 w 12191998"/>
              <a:gd name="connsiteY5087" fmla="*/ 1110337 h 3068753"/>
              <a:gd name="connsiteX5088" fmla="*/ 1802563 w 12191998"/>
              <a:gd name="connsiteY5088" fmla="*/ 1140545 h 3068753"/>
              <a:gd name="connsiteX5089" fmla="*/ 2025003 w 12191998"/>
              <a:gd name="connsiteY5089" fmla="*/ 1173998 h 3068753"/>
              <a:gd name="connsiteX5090" fmla="*/ 2046629 w 12191998"/>
              <a:gd name="connsiteY5090" fmla="*/ 1163412 h 3068753"/>
              <a:gd name="connsiteX5091" fmla="*/ 2171595 w 12191998"/>
              <a:gd name="connsiteY5091" fmla="*/ 1093031 h 3068753"/>
              <a:gd name="connsiteX5092" fmla="*/ 2170991 w 12191998"/>
              <a:gd name="connsiteY5092" fmla="*/ 1092882 h 3068753"/>
              <a:gd name="connsiteX5093" fmla="*/ 1505556 w 12191998"/>
              <a:gd name="connsiteY5093" fmla="*/ 976857 h 3068753"/>
              <a:gd name="connsiteX5094" fmla="*/ 1157888 w 12191998"/>
              <a:gd name="connsiteY5094" fmla="*/ 961506 h 3068753"/>
              <a:gd name="connsiteX5095" fmla="*/ 2902991 w 12191998"/>
              <a:gd name="connsiteY5095" fmla="*/ 960830 h 3068753"/>
              <a:gd name="connsiteX5096" fmla="*/ 2875184 w 12191998"/>
              <a:gd name="connsiteY5096" fmla="*/ 972790 h 3068753"/>
              <a:gd name="connsiteX5097" fmla="*/ 2946193 w 12191998"/>
              <a:gd name="connsiteY5097" fmla="*/ 1012524 h 3068753"/>
              <a:gd name="connsiteX5098" fmla="*/ 2972979 w 12191998"/>
              <a:gd name="connsiteY5098" fmla="*/ 1002360 h 3068753"/>
              <a:gd name="connsiteX5099" fmla="*/ 9003937 w 12191998"/>
              <a:gd name="connsiteY5099" fmla="*/ 960487 h 3068753"/>
              <a:gd name="connsiteX5100" fmla="*/ 8976751 w 12191998"/>
              <a:gd name="connsiteY5100" fmla="*/ 972181 h 3068753"/>
              <a:gd name="connsiteX5101" fmla="*/ 9043957 w 12191998"/>
              <a:gd name="connsiteY5101" fmla="*/ 1009787 h 3068753"/>
              <a:gd name="connsiteX5102" fmla="*/ 9070299 w 12191998"/>
              <a:gd name="connsiteY5102" fmla="*/ 999866 h 3068753"/>
              <a:gd name="connsiteX5103" fmla="*/ 2766763 w 12191998"/>
              <a:gd name="connsiteY5103" fmla="*/ 960314 h 3068753"/>
              <a:gd name="connsiteX5104" fmla="*/ 2724464 w 12191998"/>
              <a:gd name="connsiteY5104" fmla="*/ 980599 h 3068753"/>
              <a:gd name="connsiteX5105" fmla="*/ 2781732 w 12191998"/>
              <a:gd name="connsiteY5105" fmla="*/ 1007938 h 3068753"/>
              <a:gd name="connsiteX5106" fmla="*/ 2823516 w 12191998"/>
              <a:gd name="connsiteY5106" fmla="*/ 989902 h 3068753"/>
              <a:gd name="connsiteX5107" fmla="*/ 10414895 w 12191998"/>
              <a:gd name="connsiteY5107" fmla="*/ 959332 h 3068753"/>
              <a:gd name="connsiteX5108" fmla="*/ 9449982 w 12191998"/>
              <a:gd name="connsiteY5108" fmla="*/ 1075457 h 3068753"/>
              <a:gd name="connsiteX5109" fmla="*/ 9382379 w 12191998"/>
              <a:gd name="connsiteY5109" fmla="*/ 1091357 h 3068753"/>
              <a:gd name="connsiteX5110" fmla="*/ 9460501 w 12191998"/>
              <a:gd name="connsiteY5110" fmla="*/ 1135018 h 3068753"/>
              <a:gd name="connsiteX5111" fmla="*/ 9538906 w 12191998"/>
              <a:gd name="connsiteY5111" fmla="*/ 1172118 h 3068753"/>
              <a:gd name="connsiteX5112" fmla="*/ 9654977 w 12191998"/>
              <a:gd name="connsiteY5112" fmla="*/ 1153197 h 3068753"/>
              <a:gd name="connsiteX5113" fmla="*/ 10763462 w 12191998"/>
              <a:gd name="connsiteY5113" fmla="*/ 1107871 h 3068753"/>
              <a:gd name="connsiteX5114" fmla="*/ 11059318 w 12191998"/>
              <a:gd name="connsiteY5114" fmla="*/ 1138136 h 3068753"/>
              <a:gd name="connsiteX5115" fmla="*/ 11133347 w 12191998"/>
              <a:gd name="connsiteY5115" fmla="*/ 1149272 h 3068753"/>
              <a:gd name="connsiteX5116" fmla="*/ 11286856 w 12191998"/>
              <a:gd name="connsiteY5116" fmla="*/ 1060410 h 3068753"/>
              <a:gd name="connsiteX5117" fmla="*/ 11058735 w 12191998"/>
              <a:gd name="connsiteY5117" fmla="*/ 1014881 h 3068753"/>
              <a:gd name="connsiteX5118" fmla="*/ 10762559 w 12191998"/>
              <a:gd name="connsiteY5118" fmla="*/ 974682 h 3068753"/>
              <a:gd name="connsiteX5119" fmla="*/ 10414895 w 12191998"/>
              <a:gd name="connsiteY5119" fmla="*/ 959332 h 3068753"/>
              <a:gd name="connsiteX5120" fmla="*/ 4312316 w 12191998"/>
              <a:gd name="connsiteY5120" fmla="*/ 959332 h 3068753"/>
              <a:gd name="connsiteX5121" fmla="*/ 3347322 w 12191998"/>
              <a:gd name="connsiteY5121" fmla="*/ 1075442 h 3068753"/>
              <a:gd name="connsiteX5122" fmla="*/ 3279895 w 12191998"/>
              <a:gd name="connsiteY5122" fmla="*/ 1091300 h 3068753"/>
              <a:gd name="connsiteX5123" fmla="*/ 3336959 w 12191998"/>
              <a:gd name="connsiteY5123" fmla="*/ 1123493 h 3068753"/>
              <a:gd name="connsiteX5124" fmla="*/ 3435194 w 12191998"/>
              <a:gd name="connsiteY5124" fmla="*/ 1171648 h 3068753"/>
              <a:gd name="connsiteX5125" fmla="*/ 3552399 w 12191998"/>
              <a:gd name="connsiteY5125" fmla="*/ 1152539 h 3068753"/>
              <a:gd name="connsiteX5126" fmla="*/ 4661081 w 12191998"/>
              <a:gd name="connsiteY5126" fmla="*/ 1107220 h 3068753"/>
              <a:gd name="connsiteX5127" fmla="*/ 4956769 w 12191998"/>
              <a:gd name="connsiteY5127" fmla="*/ 1137477 h 3068753"/>
              <a:gd name="connsiteX5128" fmla="*/ 5032997 w 12191998"/>
              <a:gd name="connsiteY5128" fmla="*/ 1148947 h 3068753"/>
              <a:gd name="connsiteX5129" fmla="*/ 5055578 w 12191998"/>
              <a:gd name="connsiteY5129" fmla="*/ 1137347 h 3068753"/>
              <a:gd name="connsiteX5130" fmla="*/ 5185365 w 12191998"/>
              <a:gd name="connsiteY5130" fmla="*/ 1060612 h 3068753"/>
              <a:gd name="connsiteX5131" fmla="*/ 4956145 w 12191998"/>
              <a:gd name="connsiteY5131" fmla="*/ 1014870 h 3068753"/>
              <a:gd name="connsiteX5132" fmla="*/ 4659951 w 12191998"/>
              <a:gd name="connsiteY5132" fmla="*/ 974675 h 3068753"/>
              <a:gd name="connsiteX5133" fmla="*/ 4312316 w 12191998"/>
              <a:gd name="connsiteY5133" fmla="*/ 959332 h 3068753"/>
              <a:gd name="connsiteX5134" fmla="*/ 6048788 w 12191998"/>
              <a:gd name="connsiteY5134" fmla="*/ 959145 h 3068753"/>
              <a:gd name="connsiteX5135" fmla="*/ 6026883 w 12191998"/>
              <a:gd name="connsiteY5135" fmla="*/ 967434 h 3068753"/>
              <a:gd name="connsiteX5136" fmla="*/ 6116040 w 12191998"/>
              <a:gd name="connsiteY5136" fmla="*/ 1017363 h 3068753"/>
              <a:gd name="connsiteX5137" fmla="*/ 6136818 w 12191998"/>
              <a:gd name="connsiteY5137" fmla="*/ 1011360 h 3068753"/>
              <a:gd name="connsiteX5138" fmla="*/ 5508006 w 12191998"/>
              <a:gd name="connsiteY5138" fmla="*/ 956568 h 3068753"/>
              <a:gd name="connsiteX5139" fmla="*/ 5434502 w 12191998"/>
              <a:gd name="connsiteY5139" fmla="*/ 1000540 h 3068753"/>
              <a:gd name="connsiteX5140" fmla="*/ 5418056 w 12191998"/>
              <a:gd name="connsiteY5140" fmla="*/ 1009707 h 3068753"/>
              <a:gd name="connsiteX5141" fmla="*/ 5445693 w 12191998"/>
              <a:gd name="connsiteY5141" fmla="*/ 1017951 h 3068753"/>
              <a:gd name="connsiteX5142" fmla="*/ 5536660 w 12191998"/>
              <a:gd name="connsiteY5142" fmla="*/ 966614 h 3068753"/>
              <a:gd name="connsiteX5143" fmla="*/ 11609938 w 12191998"/>
              <a:gd name="connsiteY5143" fmla="*/ 956329 h 3068753"/>
              <a:gd name="connsiteX5144" fmla="*/ 11536035 w 12191998"/>
              <a:gd name="connsiteY5144" fmla="*/ 1000540 h 3068753"/>
              <a:gd name="connsiteX5145" fmla="*/ 11519848 w 12191998"/>
              <a:gd name="connsiteY5145" fmla="*/ 1009562 h 3068753"/>
              <a:gd name="connsiteX5146" fmla="*/ 11548079 w 12191998"/>
              <a:gd name="connsiteY5146" fmla="*/ 1017971 h 3068753"/>
              <a:gd name="connsiteX5147" fmla="*/ 11639202 w 12191998"/>
              <a:gd name="connsiteY5147" fmla="*/ 966589 h 3068753"/>
              <a:gd name="connsiteX5148" fmla="*/ 8625918 w 12191998"/>
              <a:gd name="connsiteY5148" fmla="*/ 953012 h 3068753"/>
              <a:gd name="connsiteX5149" fmla="*/ 8589610 w 12191998"/>
              <a:gd name="connsiteY5149" fmla="*/ 975832 h 3068753"/>
              <a:gd name="connsiteX5150" fmla="*/ 8559808 w 12191998"/>
              <a:gd name="connsiteY5150" fmla="*/ 992947 h 3068753"/>
              <a:gd name="connsiteX5151" fmla="*/ 8582208 w 12191998"/>
              <a:gd name="connsiteY5151" fmla="*/ 1001499 h 3068753"/>
              <a:gd name="connsiteX5152" fmla="*/ 8585666 w 12191998"/>
              <a:gd name="connsiteY5152" fmla="*/ 999608 h 3068753"/>
              <a:gd name="connsiteX5153" fmla="*/ 8647755 w 12191998"/>
              <a:gd name="connsiteY5153" fmla="*/ 962508 h 3068753"/>
              <a:gd name="connsiteX5154" fmla="*/ 2515449 w 12191998"/>
              <a:gd name="connsiteY5154" fmla="*/ 951480 h 3068753"/>
              <a:gd name="connsiteX5155" fmla="*/ 2479411 w 12191998"/>
              <a:gd name="connsiteY5155" fmla="*/ 974126 h 3068753"/>
              <a:gd name="connsiteX5156" fmla="*/ 2449433 w 12191998"/>
              <a:gd name="connsiteY5156" fmla="*/ 991341 h 3068753"/>
              <a:gd name="connsiteX5157" fmla="*/ 2472711 w 12191998"/>
              <a:gd name="connsiteY5157" fmla="*/ 1000228 h 3068753"/>
              <a:gd name="connsiteX5158" fmla="*/ 2477371 w 12191998"/>
              <a:gd name="connsiteY5158" fmla="*/ 997679 h 3068753"/>
              <a:gd name="connsiteX5159" fmla="*/ 2538158 w 12191998"/>
              <a:gd name="connsiteY5159" fmla="*/ 961349 h 3068753"/>
              <a:gd name="connsiteX5160" fmla="*/ 2929174 w 12191998"/>
              <a:gd name="connsiteY5160" fmla="*/ 949570 h 3068753"/>
              <a:gd name="connsiteX5161" fmla="*/ 2908879 w 12191998"/>
              <a:gd name="connsiteY5161" fmla="*/ 958298 h 3068753"/>
              <a:gd name="connsiteX5162" fmla="*/ 2979271 w 12191998"/>
              <a:gd name="connsiteY5162" fmla="*/ 999972 h 3068753"/>
              <a:gd name="connsiteX5163" fmla="*/ 2998442 w 12191998"/>
              <a:gd name="connsiteY5163" fmla="*/ 992698 h 3068753"/>
              <a:gd name="connsiteX5164" fmla="*/ 9030133 w 12191998"/>
              <a:gd name="connsiteY5164" fmla="*/ 949219 h 3068753"/>
              <a:gd name="connsiteX5165" fmla="*/ 9009938 w 12191998"/>
              <a:gd name="connsiteY5165" fmla="*/ 957906 h 3068753"/>
              <a:gd name="connsiteX5166" fmla="*/ 9076660 w 12191998"/>
              <a:gd name="connsiteY5166" fmla="*/ 997469 h 3068753"/>
              <a:gd name="connsiteX5167" fmla="*/ 9095957 w 12191998"/>
              <a:gd name="connsiteY5167" fmla="*/ 990201 h 3068753"/>
              <a:gd name="connsiteX5168" fmla="*/ 11756704 w 12191998"/>
              <a:gd name="connsiteY5168" fmla="*/ 947505 h 3068753"/>
              <a:gd name="connsiteX5169" fmla="*/ 11692816 w 12191998"/>
              <a:gd name="connsiteY5169" fmla="*/ 981046 h 3068753"/>
              <a:gd name="connsiteX5170" fmla="*/ 11740446 w 12191998"/>
              <a:gd name="connsiteY5170" fmla="*/ 999304 h 3068753"/>
              <a:gd name="connsiteX5171" fmla="*/ 11804625 w 12191998"/>
              <a:gd name="connsiteY5171" fmla="*/ 968360 h 3068753"/>
              <a:gd name="connsiteX5172" fmla="*/ 6080121 w 12191998"/>
              <a:gd name="connsiteY5172" fmla="*/ 947287 h 3068753"/>
              <a:gd name="connsiteX5173" fmla="*/ 6054840 w 12191998"/>
              <a:gd name="connsiteY5173" fmla="*/ 956855 h 3068753"/>
              <a:gd name="connsiteX5174" fmla="*/ 6143530 w 12191998"/>
              <a:gd name="connsiteY5174" fmla="*/ 1009420 h 3068753"/>
              <a:gd name="connsiteX5175" fmla="*/ 6168449 w 12191998"/>
              <a:gd name="connsiteY5175" fmla="*/ 1002220 h 3068753"/>
              <a:gd name="connsiteX5176" fmla="*/ 5480101 w 12191998"/>
              <a:gd name="connsiteY5176" fmla="*/ 946785 h 3068753"/>
              <a:gd name="connsiteX5177" fmla="*/ 5434426 w 12191998"/>
              <a:gd name="connsiteY5177" fmla="*/ 975458 h 3068753"/>
              <a:gd name="connsiteX5178" fmla="*/ 5390474 w 12191998"/>
              <a:gd name="connsiteY5178" fmla="*/ 1001478 h 3068753"/>
              <a:gd name="connsiteX5179" fmla="*/ 5411071 w 12191998"/>
              <a:gd name="connsiteY5179" fmla="*/ 1007623 h 3068753"/>
              <a:gd name="connsiteX5180" fmla="*/ 5431448 w 12191998"/>
              <a:gd name="connsiteY5180" fmla="*/ 996137 h 3068753"/>
              <a:gd name="connsiteX5181" fmla="*/ 5501504 w 12191998"/>
              <a:gd name="connsiteY5181" fmla="*/ 954289 h 3068753"/>
              <a:gd name="connsiteX5182" fmla="*/ 11582021 w 12191998"/>
              <a:gd name="connsiteY5182" fmla="*/ 946542 h 3068753"/>
              <a:gd name="connsiteX5183" fmla="*/ 11535956 w 12191998"/>
              <a:gd name="connsiteY5183" fmla="*/ 975458 h 3068753"/>
              <a:gd name="connsiteX5184" fmla="*/ 11492239 w 12191998"/>
              <a:gd name="connsiteY5184" fmla="*/ 1001339 h 3068753"/>
              <a:gd name="connsiteX5185" fmla="*/ 11512856 w 12191998"/>
              <a:gd name="connsiteY5185" fmla="*/ 1007479 h 3068753"/>
              <a:gd name="connsiteX5186" fmla="*/ 11532979 w 12191998"/>
              <a:gd name="connsiteY5186" fmla="*/ 996137 h 3068753"/>
              <a:gd name="connsiteX5187" fmla="*/ 11603436 w 12191998"/>
              <a:gd name="connsiteY5187" fmla="*/ 954049 h 3068753"/>
              <a:gd name="connsiteX5188" fmla="*/ 5898242 w 12191998"/>
              <a:gd name="connsiteY5188" fmla="*/ 946398 h 3068753"/>
              <a:gd name="connsiteX5189" fmla="*/ 5849313 w 12191998"/>
              <a:gd name="connsiteY5189" fmla="*/ 967409 h 3068753"/>
              <a:gd name="connsiteX5190" fmla="*/ 5921479 w 12191998"/>
              <a:gd name="connsiteY5190" fmla="*/ 1001826 h 3068753"/>
              <a:gd name="connsiteX5191" fmla="*/ 5969625 w 12191998"/>
              <a:gd name="connsiteY5191" fmla="*/ 983606 h 3068753"/>
              <a:gd name="connsiteX5192" fmla="*/ 11998439 w 12191998"/>
              <a:gd name="connsiteY5192" fmla="*/ 945451 h 3068753"/>
              <a:gd name="connsiteX5193" fmla="*/ 11948699 w 12191998"/>
              <a:gd name="connsiteY5193" fmla="*/ 966867 h 3068753"/>
              <a:gd name="connsiteX5194" fmla="*/ 12021642 w 12191998"/>
              <a:gd name="connsiteY5194" fmla="*/ 1002075 h 3068753"/>
              <a:gd name="connsiteX5195" fmla="*/ 12070808 w 12191998"/>
              <a:gd name="connsiteY5195" fmla="*/ 983470 h 3068753"/>
              <a:gd name="connsiteX5196" fmla="*/ 8919535 w 12191998"/>
              <a:gd name="connsiteY5196" fmla="*/ 945034 h 3068753"/>
              <a:gd name="connsiteX5197" fmla="*/ 8884621 w 12191998"/>
              <a:gd name="connsiteY5197" fmla="*/ 961698 h 3068753"/>
              <a:gd name="connsiteX5198" fmla="*/ 8931481 w 12191998"/>
              <a:gd name="connsiteY5198" fmla="*/ 986109 h 3068753"/>
              <a:gd name="connsiteX5199" fmla="*/ 8966180 w 12191998"/>
              <a:gd name="connsiteY5199" fmla="*/ 971176 h 3068753"/>
              <a:gd name="connsiteX5200" fmla="*/ 8605678 w 12191998"/>
              <a:gd name="connsiteY5200" fmla="*/ 944210 h 3068753"/>
              <a:gd name="connsiteX5201" fmla="*/ 8590277 w 12191998"/>
              <a:gd name="connsiteY5201" fmla="*/ 954255 h 3068753"/>
              <a:gd name="connsiteX5202" fmla="*/ 8539937 w 12191998"/>
              <a:gd name="connsiteY5202" fmla="*/ 985362 h 3068753"/>
              <a:gd name="connsiteX5203" fmla="*/ 8552330 w 12191998"/>
              <a:gd name="connsiteY5203" fmla="*/ 990092 h 3068753"/>
              <a:gd name="connsiteX5204" fmla="*/ 8586421 w 12191998"/>
              <a:gd name="connsiteY5204" fmla="*/ 970531 h 3068753"/>
              <a:gd name="connsiteX5205" fmla="*/ 8619074 w 12191998"/>
              <a:gd name="connsiteY5205" fmla="*/ 950035 h 3068753"/>
              <a:gd name="connsiteX5206" fmla="*/ 8736281 w 12191998"/>
              <a:gd name="connsiteY5206" fmla="*/ 944076 h 3068753"/>
              <a:gd name="connsiteX5207" fmla="*/ 8685132 w 12191998"/>
              <a:gd name="connsiteY5207" fmla="*/ 972848 h 3068753"/>
              <a:gd name="connsiteX5208" fmla="*/ 8722651 w 12191998"/>
              <a:gd name="connsiteY5208" fmla="*/ 989099 h 3068753"/>
              <a:gd name="connsiteX5209" fmla="*/ 8773926 w 12191998"/>
              <a:gd name="connsiteY5209" fmla="*/ 962207 h 3068753"/>
              <a:gd name="connsiteX5210" fmla="*/ 5666600 w 12191998"/>
              <a:gd name="connsiteY5210" fmla="*/ 943331 h 3068753"/>
              <a:gd name="connsiteX5211" fmla="*/ 5593580 w 12191998"/>
              <a:gd name="connsiteY5211" fmla="*/ 981671 h 3068753"/>
              <a:gd name="connsiteX5212" fmla="*/ 5639290 w 12191998"/>
              <a:gd name="connsiteY5212" fmla="*/ 999124 h 3068753"/>
              <a:gd name="connsiteX5213" fmla="*/ 5713072 w 12191998"/>
              <a:gd name="connsiteY5213" fmla="*/ 963549 h 3068753"/>
              <a:gd name="connsiteX5214" fmla="*/ 2631305 w 12191998"/>
              <a:gd name="connsiteY5214" fmla="*/ 942662 h 3068753"/>
              <a:gd name="connsiteX5215" fmla="*/ 2579190 w 12191998"/>
              <a:gd name="connsiteY5215" fmla="*/ 971979 h 3068753"/>
              <a:gd name="connsiteX5216" fmla="*/ 2616460 w 12191998"/>
              <a:gd name="connsiteY5216" fmla="*/ 988129 h 3068753"/>
              <a:gd name="connsiteX5217" fmla="*/ 2668751 w 12191998"/>
              <a:gd name="connsiteY5217" fmla="*/ 960717 h 3068753"/>
              <a:gd name="connsiteX5218" fmla="*/ 2494434 w 12191998"/>
              <a:gd name="connsiteY5218" fmla="*/ 942347 h 3068753"/>
              <a:gd name="connsiteX5219" fmla="*/ 2481038 w 12191998"/>
              <a:gd name="connsiteY5219" fmla="*/ 951086 h 3068753"/>
              <a:gd name="connsiteX5220" fmla="*/ 2428699 w 12191998"/>
              <a:gd name="connsiteY5220" fmla="*/ 983426 h 3068753"/>
              <a:gd name="connsiteX5221" fmla="*/ 2442034 w 12191998"/>
              <a:gd name="connsiteY5221" fmla="*/ 988517 h 3068753"/>
              <a:gd name="connsiteX5222" fmla="*/ 2478043 w 12191998"/>
              <a:gd name="connsiteY5222" fmla="*/ 967852 h 3068753"/>
              <a:gd name="connsiteX5223" fmla="*/ 2508760 w 12191998"/>
              <a:gd name="connsiteY5223" fmla="*/ 948573 h 3068753"/>
              <a:gd name="connsiteX5224" fmla="*/ 2807776 w 12191998"/>
              <a:gd name="connsiteY5224" fmla="*/ 940721 h 3068753"/>
              <a:gd name="connsiteX5225" fmla="*/ 2774882 w 12191998"/>
              <a:gd name="connsiteY5225" fmla="*/ 956420 h 3068753"/>
              <a:gd name="connsiteX5226" fmla="*/ 2773842 w 12191998"/>
              <a:gd name="connsiteY5226" fmla="*/ 956919 h 3068753"/>
              <a:gd name="connsiteX5227" fmla="*/ 2830952 w 12191998"/>
              <a:gd name="connsiteY5227" fmla="*/ 986693 h 3068753"/>
              <a:gd name="connsiteX5228" fmla="*/ 2864249 w 12191998"/>
              <a:gd name="connsiteY5228" fmla="*/ 972322 h 3068753"/>
              <a:gd name="connsiteX5229" fmla="*/ 2951363 w 12191998"/>
              <a:gd name="connsiteY5229" fmla="*/ 940027 h 3068753"/>
              <a:gd name="connsiteX5230" fmla="*/ 2934505 w 12191998"/>
              <a:gd name="connsiteY5230" fmla="*/ 947277 h 3068753"/>
              <a:gd name="connsiteX5231" fmla="*/ 3004005 w 12191998"/>
              <a:gd name="connsiteY5231" fmla="*/ 990587 h 3068753"/>
              <a:gd name="connsiteX5232" fmla="*/ 3020141 w 12191998"/>
              <a:gd name="connsiteY5232" fmla="*/ 984465 h 3068753"/>
              <a:gd name="connsiteX5233" fmla="*/ 9052334 w 12191998"/>
              <a:gd name="connsiteY5233" fmla="*/ 939669 h 3068753"/>
              <a:gd name="connsiteX5234" fmla="*/ 9035464 w 12191998"/>
              <a:gd name="connsiteY5234" fmla="*/ 946926 h 3068753"/>
              <a:gd name="connsiteX5235" fmla="*/ 9101536 w 12191998"/>
              <a:gd name="connsiteY5235" fmla="*/ 988100 h 3068753"/>
              <a:gd name="connsiteX5236" fmla="*/ 9117807 w 12191998"/>
              <a:gd name="connsiteY5236" fmla="*/ 981971 h 3068753"/>
              <a:gd name="connsiteX5237" fmla="*/ 5458775 w 12191998"/>
              <a:gd name="connsiteY5237" fmla="*/ 939309 h 3068753"/>
              <a:gd name="connsiteX5238" fmla="*/ 5370039 w 12191998"/>
              <a:gd name="connsiteY5238" fmla="*/ 995381 h 3068753"/>
              <a:gd name="connsiteX5239" fmla="*/ 5382479 w 12191998"/>
              <a:gd name="connsiteY5239" fmla="*/ 999093 h 3068753"/>
              <a:gd name="connsiteX5240" fmla="*/ 5472807 w 12191998"/>
              <a:gd name="connsiteY5240" fmla="*/ 944228 h 3068753"/>
              <a:gd name="connsiteX5241" fmla="*/ 11560849 w 12191998"/>
              <a:gd name="connsiteY5241" fmla="*/ 939119 h 3068753"/>
              <a:gd name="connsiteX5242" fmla="*/ 11537572 w 12191998"/>
              <a:gd name="connsiteY5242" fmla="*/ 954315 h 3068753"/>
              <a:gd name="connsiteX5243" fmla="*/ 11471491 w 12191998"/>
              <a:gd name="connsiteY5243" fmla="*/ 995159 h 3068753"/>
              <a:gd name="connsiteX5244" fmla="*/ 11483088 w 12191998"/>
              <a:gd name="connsiteY5244" fmla="*/ 998613 h 3068753"/>
              <a:gd name="connsiteX5245" fmla="*/ 11532652 w 12191998"/>
              <a:gd name="connsiteY5245" fmla="*/ 970164 h 3068753"/>
              <a:gd name="connsiteX5246" fmla="*/ 11574494 w 12191998"/>
              <a:gd name="connsiteY5246" fmla="*/ 943902 h 3068753"/>
              <a:gd name="connsiteX5247" fmla="*/ 5776313 w 12191998"/>
              <a:gd name="connsiteY5247" fmla="*/ 938839 h 3068753"/>
              <a:gd name="connsiteX5248" fmla="*/ 5728690 w 12191998"/>
              <a:gd name="connsiteY5248" fmla="*/ 961537 h 3068753"/>
              <a:gd name="connsiteX5249" fmla="*/ 5724926 w 12191998"/>
              <a:gd name="connsiteY5249" fmla="*/ 963345 h 3068753"/>
              <a:gd name="connsiteX5250" fmla="*/ 5785172 w 12191998"/>
              <a:gd name="connsiteY5250" fmla="*/ 989458 h 3068753"/>
              <a:gd name="connsiteX5251" fmla="*/ 5835987 w 12191998"/>
              <a:gd name="connsiteY5251" fmla="*/ 967580 h 3068753"/>
              <a:gd name="connsiteX5252" fmla="*/ 5829077 w 12191998"/>
              <a:gd name="connsiteY5252" fmla="*/ 964283 h 3068753"/>
              <a:gd name="connsiteX5253" fmla="*/ 6103431 w 12191998"/>
              <a:gd name="connsiteY5253" fmla="*/ 938586 h 3068753"/>
              <a:gd name="connsiteX5254" fmla="*/ 6085147 w 12191998"/>
              <a:gd name="connsiteY5254" fmla="*/ 944807 h 3068753"/>
              <a:gd name="connsiteX5255" fmla="*/ 6174459 w 12191998"/>
              <a:gd name="connsiteY5255" fmla="*/ 1000483 h 3068753"/>
              <a:gd name="connsiteX5256" fmla="*/ 6191852 w 12191998"/>
              <a:gd name="connsiteY5256" fmla="*/ 995457 h 3068753"/>
              <a:gd name="connsiteX5257" fmla="*/ 6187544 w 12191998"/>
              <a:gd name="connsiteY5257" fmla="*/ 992982 h 3068753"/>
              <a:gd name="connsiteX5258" fmla="*/ 11878409 w 12191998"/>
              <a:gd name="connsiteY5258" fmla="*/ 938570 h 3068753"/>
              <a:gd name="connsiteX5259" fmla="*/ 11830223 w 12191998"/>
              <a:gd name="connsiteY5259" fmla="*/ 961537 h 3068753"/>
              <a:gd name="connsiteX5260" fmla="*/ 11816603 w 12191998"/>
              <a:gd name="connsiteY5260" fmla="*/ 968075 h 3068753"/>
              <a:gd name="connsiteX5261" fmla="*/ 11875170 w 12191998"/>
              <a:gd name="connsiteY5261" fmla="*/ 993514 h 3068753"/>
              <a:gd name="connsiteX5262" fmla="*/ 11937077 w 12191998"/>
              <a:gd name="connsiteY5262" fmla="*/ 966861 h 3068753"/>
              <a:gd name="connsiteX5263" fmla="*/ 11931623 w 12191998"/>
              <a:gd name="connsiteY5263" fmla="*/ 964226 h 3068753"/>
              <a:gd name="connsiteX5264" fmla="*/ 8828708 w 12191998"/>
              <a:gd name="connsiteY5264" fmla="*/ 937858 h 3068753"/>
              <a:gd name="connsiteX5265" fmla="*/ 8784780 w 12191998"/>
              <a:gd name="connsiteY5265" fmla="*/ 960927 h 3068753"/>
              <a:gd name="connsiteX5266" fmla="*/ 8829781 w 12191998"/>
              <a:gd name="connsiteY5266" fmla="*/ 982410 h 3068753"/>
              <a:gd name="connsiteX5267" fmla="*/ 8873616 w 12191998"/>
              <a:gd name="connsiteY5267" fmla="*/ 961272 h 3068753"/>
              <a:gd name="connsiteX5268" fmla="*/ 2723098 w 12191998"/>
              <a:gd name="connsiteY5268" fmla="*/ 937548 h 3068753"/>
              <a:gd name="connsiteX5269" fmla="*/ 2680807 w 12191998"/>
              <a:gd name="connsiteY5269" fmla="*/ 959757 h 3068753"/>
              <a:gd name="connsiteX5270" fmla="*/ 2718175 w 12191998"/>
              <a:gd name="connsiteY5270" fmla="*/ 977597 h 3068753"/>
              <a:gd name="connsiteX5271" fmla="*/ 2760643 w 12191998"/>
              <a:gd name="connsiteY5271" fmla="*/ 957122 h 3068753"/>
              <a:gd name="connsiteX5272" fmla="*/ 8588780 w 12191998"/>
              <a:gd name="connsiteY5272" fmla="*/ 936861 h 3068753"/>
              <a:gd name="connsiteX5273" fmla="*/ 8521788 w 12191998"/>
              <a:gd name="connsiteY5273" fmla="*/ 978433 h 3068753"/>
              <a:gd name="connsiteX5274" fmla="*/ 8531926 w 12191998"/>
              <a:gd name="connsiteY5274" fmla="*/ 982303 h 3068753"/>
              <a:gd name="connsiteX5275" fmla="*/ 8598988 w 12191998"/>
              <a:gd name="connsiteY5275" fmla="*/ 941909 h 3068753"/>
              <a:gd name="connsiteX5276" fmla="*/ 8599547 w 12191998"/>
              <a:gd name="connsiteY5276" fmla="*/ 941543 h 3068753"/>
              <a:gd name="connsiteX5277" fmla="*/ 2477474 w 12191998"/>
              <a:gd name="connsiteY5277" fmla="*/ 934976 h 3068753"/>
              <a:gd name="connsiteX5278" fmla="*/ 2410555 w 12191998"/>
              <a:gd name="connsiteY5278" fmla="*/ 976500 h 3068753"/>
              <a:gd name="connsiteX5279" fmla="*/ 2420655 w 12191998"/>
              <a:gd name="connsiteY5279" fmla="*/ 980356 h 3068753"/>
              <a:gd name="connsiteX5280" fmla="*/ 2488227 w 12191998"/>
              <a:gd name="connsiteY5280" fmla="*/ 939650 h 3068753"/>
              <a:gd name="connsiteX5281" fmla="*/ 16460 w 12191998"/>
              <a:gd name="connsiteY5281" fmla="*/ 933962 h 3068753"/>
              <a:gd name="connsiteX5282" fmla="*/ 5994 w 12191998"/>
              <a:gd name="connsiteY5282" fmla="*/ 937513 h 3068753"/>
              <a:gd name="connsiteX5283" fmla="*/ 81109 w 12191998"/>
              <a:gd name="connsiteY5283" fmla="*/ 985029 h 3068753"/>
              <a:gd name="connsiteX5284" fmla="*/ 96040 w 12191998"/>
              <a:gd name="connsiteY5284" fmla="*/ 993639 h 3068753"/>
              <a:gd name="connsiteX5285" fmla="*/ 106237 w 12191998"/>
              <a:gd name="connsiteY5285" fmla="*/ 990693 h 3068753"/>
              <a:gd name="connsiteX5286" fmla="*/ 77313 w 12191998"/>
              <a:gd name="connsiteY5286" fmla="*/ 973573 h 3068753"/>
              <a:gd name="connsiteX5287" fmla="*/ 2967241 w 12191998"/>
              <a:gd name="connsiteY5287" fmla="*/ 933199 h 3068753"/>
              <a:gd name="connsiteX5288" fmla="*/ 2957144 w 12191998"/>
              <a:gd name="connsiteY5288" fmla="*/ 937541 h 3068753"/>
              <a:gd name="connsiteX5289" fmla="*/ 3026763 w 12191998"/>
              <a:gd name="connsiteY5289" fmla="*/ 981952 h 3068753"/>
              <a:gd name="connsiteX5290" fmla="*/ 3035666 w 12191998"/>
              <a:gd name="connsiteY5290" fmla="*/ 978573 h 3068753"/>
              <a:gd name="connsiteX5291" fmla="*/ 3031225 w 12191998"/>
              <a:gd name="connsiteY5291" fmla="*/ 975947 h 3068753"/>
              <a:gd name="connsiteX5292" fmla="*/ 5440925 w 12191998"/>
              <a:gd name="connsiteY5292" fmla="*/ 933051 h 3068753"/>
              <a:gd name="connsiteX5293" fmla="*/ 5351108 w 12191998"/>
              <a:gd name="connsiteY5293" fmla="*/ 989734 h 3068753"/>
              <a:gd name="connsiteX5294" fmla="*/ 5361645 w 12191998"/>
              <a:gd name="connsiteY5294" fmla="*/ 992878 h 3068753"/>
              <a:gd name="connsiteX5295" fmla="*/ 5444748 w 12191998"/>
              <a:gd name="connsiteY5295" fmla="*/ 941982 h 3068753"/>
              <a:gd name="connsiteX5296" fmla="*/ 5452306 w 12191998"/>
              <a:gd name="connsiteY5296" fmla="*/ 937041 h 3068753"/>
              <a:gd name="connsiteX5297" fmla="*/ 9068221 w 12191998"/>
              <a:gd name="connsiteY5297" fmla="*/ 932834 h 3068753"/>
              <a:gd name="connsiteX5298" fmla="*/ 9058110 w 12191998"/>
              <a:gd name="connsiteY5298" fmla="*/ 937184 h 3068753"/>
              <a:gd name="connsiteX5299" fmla="*/ 9124416 w 12191998"/>
              <a:gd name="connsiteY5299" fmla="*/ 979482 h 3068753"/>
              <a:gd name="connsiteX5300" fmla="*/ 9133159 w 12191998"/>
              <a:gd name="connsiteY5300" fmla="*/ 976189 h 3068753"/>
              <a:gd name="connsiteX5301" fmla="*/ 9132750 w 12191998"/>
              <a:gd name="connsiteY5301" fmla="*/ 975947 h 3068753"/>
              <a:gd name="connsiteX5302" fmla="*/ 11542843 w 12191998"/>
              <a:gd name="connsiteY5302" fmla="*/ 932806 h 3068753"/>
              <a:gd name="connsiteX5303" fmla="*/ 11452842 w 12191998"/>
              <a:gd name="connsiteY5303" fmla="*/ 989604 h 3068753"/>
              <a:gd name="connsiteX5304" fmla="*/ 11463392 w 12191998"/>
              <a:gd name="connsiteY5304" fmla="*/ 992747 h 3068753"/>
              <a:gd name="connsiteX5305" fmla="*/ 11546281 w 12191998"/>
              <a:gd name="connsiteY5305" fmla="*/ 941982 h 3068753"/>
              <a:gd name="connsiteX5306" fmla="*/ 11554217 w 12191998"/>
              <a:gd name="connsiteY5306" fmla="*/ 936794 h 3068753"/>
              <a:gd name="connsiteX5307" fmla="*/ 6122560 w 12191998"/>
              <a:gd name="connsiteY5307" fmla="*/ 932078 h 3068753"/>
              <a:gd name="connsiteX5308" fmla="*/ 6110776 w 12191998"/>
              <a:gd name="connsiteY5308" fmla="*/ 936087 h 3068753"/>
              <a:gd name="connsiteX5309" fmla="*/ 6190371 w 12191998"/>
              <a:gd name="connsiteY5309" fmla="*/ 986281 h 3068753"/>
              <a:gd name="connsiteX5310" fmla="*/ 6201466 w 12191998"/>
              <a:gd name="connsiteY5310" fmla="*/ 992679 h 3068753"/>
              <a:gd name="connsiteX5311" fmla="*/ 6211758 w 12191998"/>
              <a:gd name="connsiteY5311" fmla="*/ 989706 h 3068753"/>
              <a:gd name="connsiteX5312" fmla="*/ 6186696 w 12191998"/>
              <a:gd name="connsiteY5312" fmla="*/ 974868 h 3068753"/>
              <a:gd name="connsiteX5313" fmla="*/ 8710042 w 12191998"/>
              <a:gd name="connsiteY5313" fmla="*/ 931439 h 3068753"/>
              <a:gd name="connsiteX5314" fmla="*/ 8659440 w 12191998"/>
              <a:gd name="connsiteY5314" fmla="*/ 961719 h 3068753"/>
              <a:gd name="connsiteX5315" fmla="*/ 8679375 w 12191998"/>
              <a:gd name="connsiteY5315" fmla="*/ 970354 h 3068753"/>
              <a:gd name="connsiteX5316" fmla="*/ 8730716 w 12191998"/>
              <a:gd name="connsiteY5316" fmla="*/ 941396 h 3068753"/>
              <a:gd name="connsiteX5317" fmla="*/ 8575049 w 12191998"/>
              <a:gd name="connsiteY5317" fmla="*/ 930890 h 3068753"/>
              <a:gd name="connsiteX5318" fmla="*/ 8509639 w 12191998"/>
              <a:gd name="connsiteY5318" fmla="*/ 973795 h 3068753"/>
              <a:gd name="connsiteX5319" fmla="*/ 8515457 w 12191998"/>
              <a:gd name="connsiteY5319" fmla="*/ 976016 h 3068753"/>
              <a:gd name="connsiteX5320" fmla="*/ 8581495 w 12191998"/>
              <a:gd name="connsiteY5320" fmla="*/ 933693 h 3068753"/>
              <a:gd name="connsiteX5321" fmla="*/ 8951878 w 12191998"/>
              <a:gd name="connsiteY5321" fmla="*/ 929596 h 3068753"/>
              <a:gd name="connsiteX5322" fmla="*/ 8924230 w 12191998"/>
              <a:gd name="connsiteY5322" fmla="*/ 942792 h 3068753"/>
              <a:gd name="connsiteX5323" fmla="*/ 8971140 w 12191998"/>
              <a:gd name="connsiteY5323" fmla="*/ 969041 h 3068753"/>
              <a:gd name="connsiteX5324" fmla="*/ 8998505 w 12191998"/>
              <a:gd name="connsiteY5324" fmla="*/ 957264 h 3068753"/>
              <a:gd name="connsiteX5325" fmla="*/ 11714859 w 12191998"/>
              <a:gd name="connsiteY5325" fmla="*/ 929295 h 3068753"/>
              <a:gd name="connsiteX5326" fmla="*/ 11651293 w 12191998"/>
              <a:gd name="connsiteY5326" fmla="*/ 965128 h 3068753"/>
              <a:gd name="connsiteX5327" fmla="*/ 11687850 w 12191998"/>
              <a:gd name="connsiteY5327" fmla="*/ 979142 h 3068753"/>
              <a:gd name="connsiteX5328" fmla="*/ 11752076 w 12191998"/>
              <a:gd name="connsiteY5328" fmla="*/ 945492 h 3068753"/>
              <a:gd name="connsiteX5329" fmla="*/ 30231 w 12191998"/>
              <a:gd name="connsiteY5329" fmla="*/ 929290 h 3068753"/>
              <a:gd name="connsiteX5330" fmla="*/ 23183 w 12191998"/>
              <a:gd name="connsiteY5330" fmla="*/ 931681 h 3068753"/>
              <a:gd name="connsiteX5331" fmla="*/ 80233 w 12191998"/>
              <a:gd name="connsiteY5331" fmla="*/ 968835 h 3068753"/>
              <a:gd name="connsiteX5332" fmla="*/ 113029 w 12191998"/>
              <a:gd name="connsiteY5332" fmla="*/ 988730 h 3068753"/>
              <a:gd name="connsiteX5333" fmla="*/ 121023 w 12191998"/>
              <a:gd name="connsiteY5333" fmla="*/ 986420 h 3068753"/>
              <a:gd name="connsiteX5334" fmla="*/ 76437 w 12191998"/>
              <a:gd name="connsiteY5334" fmla="*/ 960231 h 3068753"/>
              <a:gd name="connsiteX5335" fmla="*/ 2603189 w 12191998"/>
              <a:gd name="connsiteY5335" fmla="*/ 929106 h 3068753"/>
              <a:gd name="connsiteX5336" fmla="*/ 2551548 w 12191998"/>
              <a:gd name="connsiteY5336" fmla="*/ 960001 h 3068753"/>
              <a:gd name="connsiteX5337" fmla="*/ 2573033 w 12191998"/>
              <a:gd name="connsiteY5337" fmla="*/ 969311 h 3068753"/>
              <a:gd name="connsiteX5338" fmla="*/ 2625365 w 12191998"/>
              <a:gd name="connsiteY5338" fmla="*/ 939798 h 3068753"/>
              <a:gd name="connsiteX5339" fmla="*/ 2463820 w 12191998"/>
              <a:gd name="connsiteY5339" fmla="*/ 929042 h 3068753"/>
              <a:gd name="connsiteX5340" fmla="*/ 2398489 w 12191998"/>
              <a:gd name="connsiteY5340" fmla="*/ 971894 h 3068753"/>
              <a:gd name="connsiteX5341" fmla="*/ 2404229 w 12191998"/>
              <a:gd name="connsiteY5341" fmla="*/ 974085 h 3068753"/>
              <a:gd name="connsiteX5342" fmla="*/ 2470189 w 12191998"/>
              <a:gd name="connsiteY5342" fmla="*/ 931810 h 3068753"/>
              <a:gd name="connsiteX5343" fmla="*/ 2979413 w 12191998"/>
              <a:gd name="connsiteY5343" fmla="*/ 927965 h 3068753"/>
              <a:gd name="connsiteX5344" fmla="*/ 2973359 w 12191998"/>
              <a:gd name="connsiteY5344" fmla="*/ 930568 h 3068753"/>
              <a:gd name="connsiteX5345" fmla="*/ 3034052 w 12191998"/>
              <a:gd name="connsiteY5345" fmla="*/ 971093 h 3068753"/>
              <a:gd name="connsiteX5346" fmla="*/ 3042260 w 12191998"/>
              <a:gd name="connsiteY5346" fmla="*/ 976071 h 3068753"/>
              <a:gd name="connsiteX5347" fmla="*/ 3049300 w 12191998"/>
              <a:gd name="connsiteY5347" fmla="*/ 973400 h 3068753"/>
              <a:gd name="connsiteX5348" fmla="*/ 3030660 w 12191998"/>
              <a:gd name="connsiteY5348" fmla="*/ 962447 h 3068753"/>
              <a:gd name="connsiteX5349" fmla="*/ 5426408 w 12191998"/>
              <a:gd name="connsiteY5349" fmla="*/ 927961 h 3068753"/>
              <a:gd name="connsiteX5350" fmla="*/ 5377995 w 12191998"/>
              <a:gd name="connsiteY5350" fmla="*/ 960675 h 3068753"/>
              <a:gd name="connsiteX5351" fmla="*/ 5338164 w 12191998"/>
              <a:gd name="connsiteY5351" fmla="*/ 985873 h 3068753"/>
              <a:gd name="connsiteX5352" fmla="*/ 5344242 w 12191998"/>
              <a:gd name="connsiteY5352" fmla="*/ 987686 h 3068753"/>
              <a:gd name="connsiteX5353" fmla="*/ 5375688 w 12191998"/>
              <a:gd name="connsiteY5353" fmla="*/ 968246 h 3068753"/>
              <a:gd name="connsiteX5354" fmla="*/ 5432596 w 12191998"/>
              <a:gd name="connsiteY5354" fmla="*/ 930131 h 3068753"/>
              <a:gd name="connsiteX5355" fmla="*/ 6135387 w 12191998"/>
              <a:gd name="connsiteY5355" fmla="*/ 927714 h 3068753"/>
              <a:gd name="connsiteX5356" fmla="*/ 6129182 w 12191998"/>
              <a:gd name="connsiteY5356" fmla="*/ 929825 h 3068753"/>
              <a:gd name="connsiteX5357" fmla="*/ 6189523 w 12191998"/>
              <a:gd name="connsiteY5357" fmla="*/ 970081 h 3068753"/>
              <a:gd name="connsiteX5358" fmla="*/ 6218596 w 12191998"/>
              <a:gd name="connsiteY5358" fmla="*/ 987730 h 3068753"/>
              <a:gd name="connsiteX5359" fmla="*/ 6226356 w 12191998"/>
              <a:gd name="connsiteY5359" fmla="*/ 985488 h 3068753"/>
              <a:gd name="connsiteX5360" fmla="*/ 6185566 w 12191998"/>
              <a:gd name="connsiteY5360" fmla="*/ 961540 h 3068753"/>
              <a:gd name="connsiteX5361" fmla="*/ 9080393 w 12191998"/>
              <a:gd name="connsiteY5361" fmla="*/ 927599 h 3068753"/>
              <a:gd name="connsiteX5362" fmla="*/ 9074337 w 12191998"/>
              <a:gd name="connsiteY5362" fmla="*/ 930204 h 3068753"/>
              <a:gd name="connsiteX5363" fmla="*/ 9135576 w 12191998"/>
              <a:gd name="connsiteY5363" fmla="*/ 971093 h 3068753"/>
              <a:gd name="connsiteX5364" fmla="*/ 9139833 w 12191998"/>
              <a:gd name="connsiteY5364" fmla="*/ 973675 h 3068753"/>
              <a:gd name="connsiteX5365" fmla="*/ 9146816 w 12191998"/>
              <a:gd name="connsiteY5365" fmla="*/ 971045 h 3068753"/>
              <a:gd name="connsiteX5366" fmla="*/ 9132184 w 12191998"/>
              <a:gd name="connsiteY5366" fmla="*/ 962447 h 3068753"/>
              <a:gd name="connsiteX5367" fmla="*/ 11527623 w 12191998"/>
              <a:gd name="connsiteY5367" fmla="*/ 927470 h 3068753"/>
              <a:gd name="connsiteX5368" fmla="*/ 11439150 w 12191998"/>
              <a:gd name="connsiteY5368" fmla="*/ 985527 h 3068753"/>
              <a:gd name="connsiteX5369" fmla="*/ 11445053 w 12191998"/>
              <a:gd name="connsiteY5369" fmla="*/ 987285 h 3068753"/>
              <a:gd name="connsiteX5370" fmla="*/ 11534588 w 12191998"/>
              <a:gd name="connsiteY5370" fmla="*/ 929912 h 3068753"/>
              <a:gd name="connsiteX5371" fmla="*/ 8566033 w 12191998"/>
              <a:gd name="connsiteY5371" fmla="*/ 926969 h 3068753"/>
              <a:gd name="connsiteX5372" fmla="*/ 8554122 w 12191998"/>
              <a:gd name="connsiteY5372" fmla="*/ 935298 h 3068753"/>
              <a:gd name="connsiteX5373" fmla="*/ 8500467 w 12191998"/>
              <a:gd name="connsiteY5373" fmla="*/ 970294 h 3068753"/>
              <a:gd name="connsiteX5374" fmla="*/ 8503053 w 12191998"/>
              <a:gd name="connsiteY5374" fmla="*/ 971281 h 3068753"/>
              <a:gd name="connsiteX5375" fmla="*/ 8553132 w 12191998"/>
              <a:gd name="connsiteY5375" fmla="*/ 939210 h 3068753"/>
              <a:gd name="connsiteX5376" fmla="*/ 8569044 w 12191998"/>
              <a:gd name="connsiteY5376" fmla="*/ 928279 h 3068753"/>
              <a:gd name="connsiteX5377" fmla="*/ 5944818 w 12191998"/>
              <a:gd name="connsiteY5377" fmla="*/ 926397 h 3068753"/>
              <a:gd name="connsiteX5378" fmla="*/ 5903807 w 12191998"/>
              <a:gd name="connsiteY5378" fmla="*/ 944008 h 3068753"/>
              <a:gd name="connsiteX5379" fmla="*/ 5975507 w 12191998"/>
              <a:gd name="connsiteY5379" fmla="*/ 981380 h 3068753"/>
              <a:gd name="connsiteX5380" fmla="*/ 6015783 w 12191998"/>
              <a:gd name="connsiteY5380" fmla="*/ 966139 h 3068753"/>
              <a:gd name="connsiteX5381" fmla="*/ 40026 w 12191998"/>
              <a:gd name="connsiteY5381" fmla="*/ 925967 h 3068753"/>
              <a:gd name="connsiteX5382" fmla="*/ 36828 w 12191998"/>
              <a:gd name="connsiteY5382" fmla="*/ 927052 h 3068753"/>
              <a:gd name="connsiteX5383" fmla="*/ 79211 w 12191998"/>
              <a:gd name="connsiteY5383" fmla="*/ 955445 h 3068753"/>
              <a:gd name="connsiteX5384" fmla="*/ 126861 w 12191998"/>
              <a:gd name="connsiteY5384" fmla="*/ 984733 h 3068753"/>
              <a:gd name="connsiteX5385" fmla="*/ 129523 w 12191998"/>
              <a:gd name="connsiteY5385" fmla="*/ 983964 h 3068753"/>
              <a:gd name="connsiteX5386" fmla="*/ 76437 w 12191998"/>
              <a:gd name="connsiteY5386" fmla="*/ 950708 h 3068753"/>
              <a:gd name="connsiteX5387" fmla="*/ 12045045 w 12191998"/>
              <a:gd name="connsiteY5387" fmla="*/ 925386 h 3068753"/>
              <a:gd name="connsiteX5388" fmla="*/ 12005112 w 12191998"/>
              <a:gd name="connsiteY5388" fmla="*/ 942578 h 3068753"/>
              <a:gd name="connsiteX5389" fmla="*/ 12077988 w 12191998"/>
              <a:gd name="connsiteY5389" fmla="*/ 980753 h 3068753"/>
              <a:gd name="connsiteX5390" fmla="*/ 12117157 w 12191998"/>
              <a:gd name="connsiteY5390" fmla="*/ 965931 h 3068753"/>
              <a:gd name="connsiteX5391" fmla="*/ 2454806 w 12191998"/>
              <a:gd name="connsiteY5391" fmla="*/ 925125 h 3068753"/>
              <a:gd name="connsiteX5392" fmla="*/ 2444846 w 12191998"/>
              <a:gd name="connsiteY5392" fmla="*/ 932091 h 3068753"/>
              <a:gd name="connsiteX5393" fmla="*/ 2389240 w 12191998"/>
              <a:gd name="connsiteY5393" fmla="*/ 968383 h 3068753"/>
              <a:gd name="connsiteX5394" fmla="*/ 2390048 w 12191998"/>
              <a:gd name="connsiteY5394" fmla="*/ 968671 h 3068753"/>
              <a:gd name="connsiteX5395" fmla="*/ 2391855 w 12191998"/>
              <a:gd name="connsiteY5395" fmla="*/ 969361 h 3068753"/>
              <a:gd name="connsiteX5396" fmla="*/ 2443897 w 12191998"/>
              <a:gd name="connsiteY5396" fmla="*/ 936025 h 3068753"/>
              <a:gd name="connsiteX5397" fmla="*/ 2457841 w 12191998"/>
              <a:gd name="connsiteY5397" fmla="*/ 926444 h 3068753"/>
              <a:gd name="connsiteX5398" fmla="*/ 2841764 w 12191998"/>
              <a:gd name="connsiteY5398" fmla="*/ 924499 h 3068753"/>
              <a:gd name="connsiteX5399" fmla="*/ 2813226 w 12191998"/>
              <a:gd name="connsiteY5399" fmla="*/ 938120 h 3068753"/>
              <a:gd name="connsiteX5400" fmla="*/ 2869949 w 12191998"/>
              <a:gd name="connsiteY5400" fmla="*/ 969861 h 3068753"/>
              <a:gd name="connsiteX5401" fmla="*/ 2897887 w 12191998"/>
              <a:gd name="connsiteY5401" fmla="*/ 957802 h 3068753"/>
              <a:gd name="connsiteX5402" fmla="*/ 5622923 w 12191998"/>
              <a:gd name="connsiteY5402" fmla="*/ 924328 h 3068753"/>
              <a:gd name="connsiteX5403" fmla="*/ 5550441 w 12191998"/>
              <a:gd name="connsiteY5403" fmla="*/ 965198 h 3068753"/>
              <a:gd name="connsiteX5404" fmla="*/ 5586588 w 12191998"/>
              <a:gd name="connsiteY5404" fmla="*/ 979000 h 3068753"/>
              <a:gd name="connsiteX5405" fmla="*/ 5660083 w 12191998"/>
              <a:gd name="connsiteY5405" fmla="*/ 940494 h 3068753"/>
              <a:gd name="connsiteX5406" fmla="*/ 5415745 w 12191998"/>
              <a:gd name="connsiteY5406" fmla="*/ 924224 h 3068753"/>
              <a:gd name="connsiteX5407" fmla="*/ 5399845 w 12191998"/>
              <a:gd name="connsiteY5407" fmla="*/ 935333 h 3068753"/>
              <a:gd name="connsiteX5408" fmla="*/ 5327343 w 12191998"/>
              <a:gd name="connsiteY5408" fmla="*/ 982645 h 3068753"/>
              <a:gd name="connsiteX5409" fmla="*/ 5329878 w 12191998"/>
              <a:gd name="connsiteY5409" fmla="*/ 983400 h 3068753"/>
              <a:gd name="connsiteX5410" fmla="*/ 5398715 w 12191998"/>
              <a:gd name="connsiteY5410" fmla="*/ 939296 h 3068753"/>
              <a:gd name="connsiteX5411" fmla="*/ 5418993 w 12191998"/>
              <a:gd name="connsiteY5411" fmla="*/ 925363 h 3068753"/>
              <a:gd name="connsiteX5412" fmla="*/ 6145755 w 12191998"/>
              <a:gd name="connsiteY5412" fmla="*/ 924186 h 3068753"/>
              <a:gd name="connsiteX5413" fmla="*/ 6141983 w 12191998"/>
              <a:gd name="connsiteY5413" fmla="*/ 925470 h 3068753"/>
              <a:gd name="connsiteX5414" fmla="*/ 6188393 w 12191998"/>
              <a:gd name="connsiteY5414" fmla="*/ 956754 h 3068753"/>
              <a:gd name="connsiteX5415" fmla="*/ 6232373 w 12191998"/>
              <a:gd name="connsiteY5415" fmla="*/ 983750 h 3068753"/>
              <a:gd name="connsiteX5416" fmla="*/ 6235085 w 12191998"/>
              <a:gd name="connsiteY5416" fmla="*/ 982966 h 3068753"/>
              <a:gd name="connsiteX5417" fmla="*/ 6185566 w 12191998"/>
              <a:gd name="connsiteY5417" fmla="*/ 951967 h 3068753"/>
              <a:gd name="connsiteX5418" fmla="*/ 11517640 w 12191998"/>
              <a:gd name="connsiteY5418" fmla="*/ 923970 h 3068753"/>
              <a:gd name="connsiteX5419" fmla="*/ 11501377 w 12191998"/>
              <a:gd name="connsiteY5419" fmla="*/ 935333 h 3068753"/>
              <a:gd name="connsiteX5420" fmla="*/ 11429062 w 12191998"/>
              <a:gd name="connsiteY5420" fmla="*/ 982522 h 3068753"/>
              <a:gd name="connsiteX5421" fmla="*/ 11431752 w 12191998"/>
              <a:gd name="connsiteY5421" fmla="*/ 983323 h 3068753"/>
              <a:gd name="connsiteX5422" fmla="*/ 11500458 w 12191998"/>
              <a:gd name="connsiteY5422" fmla="*/ 939296 h 3068753"/>
              <a:gd name="connsiteX5423" fmla="*/ 11521023 w 12191998"/>
              <a:gd name="connsiteY5423" fmla="*/ 925156 h 3068753"/>
              <a:gd name="connsiteX5424" fmla="*/ 2988869 w 12191998"/>
              <a:gd name="connsiteY5424" fmla="*/ 923898 h 3068753"/>
              <a:gd name="connsiteX5425" fmla="*/ 2985413 w 12191998"/>
              <a:gd name="connsiteY5425" fmla="*/ 925384 h 3068753"/>
              <a:gd name="connsiteX5426" fmla="*/ 3033486 w 12191998"/>
              <a:gd name="connsiteY5426" fmla="*/ 957745 h 3068753"/>
              <a:gd name="connsiteX5427" fmla="*/ 3055269 w 12191998"/>
              <a:gd name="connsiteY5427" fmla="*/ 971135 h 3068753"/>
              <a:gd name="connsiteX5428" fmla="*/ 3057907 w 12191998"/>
              <a:gd name="connsiteY5428" fmla="*/ 970134 h 3068753"/>
              <a:gd name="connsiteX5429" fmla="*/ 3030660 w 12191998"/>
              <a:gd name="connsiteY5429" fmla="*/ 953043 h 3068753"/>
              <a:gd name="connsiteX5430" fmla="*/ 9089862 w 12191998"/>
              <a:gd name="connsiteY5430" fmla="*/ 923526 h 3068753"/>
              <a:gd name="connsiteX5431" fmla="*/ 9086394 w 12191998"/>
              <a:gd name="connsiteY5431" fmla="*/ 925017 h 3068753"/>
              <a:gd name="connsiteX5432" fmla="*/ 9135011 w 12191998"/>
              <a:gd name="connsiteY5432" fmla="*/ 957745 h 3068753"/>
              <a:gd name="connsiteX5433" fmla="*/ 9152912 w 12191998"/>
              <a:gd name="connsiteY5433" fmla="*/ 968749 h 3068753"/>
              <a:gd name="connsiteX5434" fmla="*/ 9155625 w 12191998"/>
              <a:gd name="connsiteY5434" fmla="*/ 967727 h 3068753"/>
              <a:gd name="connsiteX5435" fmla="*/ 9132184 w 12191998"/>
              <a:gd name="connsiteY5435" fmla="*/ 953043 h 3068753"/>
              <a:gd name="connsiteX5436" fmla="*/ 8681848 w 12191998"/>
              <a:gd name="connsiteY5436" fmla="*/ 917859 h 3068753"/>
              <a:gd name="connsiteX5437" fmla="*/ 8631394 w 12191998"/>
              <a:gd name="connsiteY5437" fmla="*/ 949570 h 3068753"/>
              <a:gd name="connsiteX5438" fmla="*/ 8653432 w 12191998"/>
              <a:gd name="connsiteY5438" fmla="*/ 959116 h 3068753"/>
              <a:gd name="connsiteX5439" fmla="*/ 8704345 w 12191998"/>
              <a:gd name="connsiteY5439" fmla="*/ 928695 h 3068753"/>
              <a:gd name="connsiteX5440" fmla="*/ 8978334 w 12191998"/>
              <a:gd name="connsiteY5440" fmla="*/ 916969 h 3068753"/>
              <a:gd name="connsiteX5441" fmla="*/ 8957594 w 12191998"/>
              <a:gd name="connsiteY5441" fmla="*/ 926868 h 3068753"/>
              <a:gd name="connsiteX5442" fmla="*/ 9004503 w 12191998"/>
              <a:gd name="connsiteY5442" fmla="*/ 954682 h 3068753"/>
              <a:gd name="connsiteX5443" fmla="*/ 9024847 w 12191998"/>
              <a:gd name="connsiteY5443" fmla="*/ 945928 h 3068753"/>
              <a:gd name="connsiteX5444" fmla="*/ 8868988 w 12191998"/>
              <a:gd name="connsiteY5444" fmla="*/ 916705 h 3068753"/>
              <a:gd name="connsiteX5445" fmla="*/ 8833762 w 12191998"/>
              <a:gd name="connsiteY5445" fmla="*/ 935204 h 3068753"/>
              <a:gd name="connsiteX5446" fmla="*/ 8878907 w 12191998"/>
              <a:gd name="connsiteY5446" fmla="*/ 958721 h 3068753"/>
              <a:gd name="connsiteX5447" fmla="*/ 8881308 w 12191998"/>
              <a:gd name="connsiteY5447" fmla="*/ 957563 h 3068753"/>
              <a:gd name="connsiteX5448" fmla="*/ 8914027 w 12191998"/>
              <a:gd name="connsiteY5448" fmla="*/ 941946 h 3068753"/>
              <a:gd name="connsiteX5449" fmla="*/ 2763854 w 12191998"/>
              <a:gd name="connsiteY5449" fmla="*/ 916144 h 3068753"/>
              <a:gd name="connsiteX5450" fmla="*/ 2729868 w 12191998"/>
              <a:gd name="connsiteY5450" fmla="*/ 933992 h 3068753"/>
              <a:gd name="connsiteX5451" fmla="*/ 2767703 w 12191998"/>
              <a:gd name="connsiteY5451" fmla="*/ 953718 h 3068753"/>
              <a:gd name="connsiteX5452" fmla="*/ 2771964 w 12191998"/>
              <a:gd name="connsiteY5452" fmla="*/ 951663 h 3068753"/>
              <a:gd name="connsiteX5453" fmla="*/ 2801883 w 12191998"/>
              <a:gd name="connsiteY5453" fmla="*/ 937424 h 3068753"/>
              <a:gd name="connsiteX5454" fmla="*/ 8786477 w 12191998"/>
              <a:gd name="connsiteY5454" fmla="*/ 915841 h 3068753"/>
              <a:gd name="connsiteX5455" fmla="*/ 8742486 w 12191998"/>
              <a:gd name="connsiteY5455" fmla="*/ 940586 h 3068753"/>
              <a:gd name="connsiteX5456" fmla="*/ 8780020 w 12191998"/>
              <a:gd name="connsiteY5456" fmla="*/ 958655 h 3068753"/>
              <a:gd name="connsiteX5457" fmla="*/ 8780375 w 12191998"/>
              <a:gd name="connsiteY5457" fmla="*/ 958825 h 3068753"/>
              <a:gd name="connsiteX5458" fmla="*/ 8824517 w 12191998"/>
              <a:gd name="connsiteY5458" fmla="*/ 935673 h 3068753"/>
              <a:gd name="connsiteX5459" fmla="*/ 2680176 w 12191998"/>
              <a:gd name="connsiteY5459" fmla="*/ 915170 h 3068753"/>
              <a:gd name="connsiteX5460" fmla="*/ 2637732 w 12191998"/>
              <a:gd name="connsiteY5460" fmla="*/ 939047 h 3068753"/>
              <a:gd name="connsiteX5461" fmla="*/ 2675466 w 12191998"/>
              <a:gd name="connsiteY5461" fmla="*/ 957197 h 3068753"/>
              <a:gd name="connsiteX5462" fmla="*/ 2718009 w 12191998"/>
              <a:gd name="connsiteY5462" fmla="*/ 934895 h 3068753"/>
              <a:gd name="connsiteX5463" fmla="*/ 2573690 w 12191998"/>
              <a:gd name="connsiteY5463" fmla="*/ 914882 h 3068753"/>
              <a:gd name="connsiteX5464" fmla="*/ 2522158 w 12191998"/>
              <a:gd name="connsiteY5464" fmla="*/ 947265 h 3068753"/>
              <a:gd name="connsiteX5465" fmla="*/ 2545094 w 12191998"/>
              <a:gd name="connsiteY5465" fmla="*/ 957204 h 3068753"/>
              <a:gd name="connsiteX5466" fmla="*/ 2597056 w 12191998"/>
              <a:gd name="connsiteY5466" fmla="*/ 926148 h 3068753"/>
              <a:gd name="connsiteX5467" fmla="*/ 5973103 w 12191998"/>
              <a:gd name="connsiteY5467" fmla="*/ 914251 h 3068753"/>
              <a:gd name="connsiteX5468" fmla="*/ 5949791 w 12191998"/>
              <a:gd name="connsiteY5468" fmla="*/ 924262 h 3068753"/>
              <a:gd name="connsiteX5469" fmla="*/ 6021026 w 12191998"/>
              <a:gd name="connsiteY5469" fmla="*/ 964154 h 3068753"/>
              <a:gd name="connsiteX5470" fmla="*/ 6043132 w 12191998"/>
              <a:gd name="connsiteY5470" fmla="*/ 955789 h 3068753"/>
              <a:gd name="connsiteX5471" fmla="*/ 11680280 w 12191998"/>
              <a:gd name="connsiteY5471" fmla="*/ 914248 h 3068753"/>
              <a:gd name="connsiteX5472" fmla="*/ 11616058 w 12191998"/>
              <a:gd name="connsiteY5472" fmla="*/ 952668 h 3068753"/>
              <a:gd name="connsiteX5473" fmla="*/ 11645536 w 12191998"/>
              <a:gd name="connsiteY5473" fmla="*/ 963017 h 3068753"/>
              <a:gd name="connsiteX5474" fmla="*/ 11709486 w 12191998"/>
              <a:gd name="connsiteY5474" fmla="*/ 926958 h 3068753"/>
              <a:gd name="connsiteX5475" fmla="*/ 5723584 w 12191998"/>
              <a:gd name="connsiteY5475" fmla="*/ 913412 h 3068753"/>
              <a:gd name="connsiteX5476" fmla="*/ 5672094 w 12191998"/>
              <a:gd name="connsiteY5476" fmla="*/ 940447 h 3068753"/>
              <a:gd name="connsiteX5477" fmla="*/ 5718906 w 12191998"/>
              <a:gd name="connsiteY5477" fmla="*/ 960736 h 3068753"/>
              <a:gd name="connsiteX5478" fmla="*/ 5726994 w 12191998"/>
              <a:gd name="connsiteY5478" fmla="*/ 956835 h 3068753"/>
              <a:gd name="connsiteX5479" fmla="*/ 5770531 w 12191998"/>
              <a:gd name="connsiteY5479" fmla="*/ 936051 h 3068753"/>
              <a:gd name="connsiteX5480" fmla="*/ 12072974 w 12191998"/>
              <a:gd name="connsiteY5480" fmla="*/ 913362 h 3068753"/>
              <a:gd name="connsiteX5481" fmla="*/ 12052151 w 12191998"/>
              <a:gd name="connsiteY5481" fmla="*/ 922326 h 3068753"/>
              <a:gd name="connsiteX5482" fmla="*/ 12124477 w 12191998"/>
              <a:gd name="connsiteY5482" fmla="*/ 963161 h 3068753"/>
              <a:gd name="connsiteX5483" fmla="*/ 12143994 w 12191998"/>
              <a:gd name="connsiteY5483" fmla="*/ 955775 h 3068753"/>
              <a:gd name="connsiteX5484" fmla="*/ 11823839 w 12191998"/>
              <a:gd name="connsiteY5484" fmla="*/ 912261 h 3068753"/>
              <a:gd name="connsiteX5485" fmla="*/ 11762383 w 12191998"/>
              <a:gd name="connsiteY5485" fmla="*/ 944524 h 3068753"/>
              <a:gd name="connsiteX5486" fmla="*/ 11810612 w 12191998"/>
              <a:gd name="connsiteY5486" fmla="*/ 965473 h 3068753"/>
              <a:gd name="connsiteX5487" fmla="*/ 11828528 w 12191998"/>
              <a:gd name="connsiteY5487" fmla="*/ 956835 h 3068753"/>
              <a:gd name="connsiteX5488" fmla="*/ 11872627 w 12191998"/>
              <a:gd name="connsiteY5488" fmla="*/ 935783 h 3068753"/>
              <a:gd name="connsiteX5489" fmla="*/ 5832428 w 12191998"/>
              <a:gd name="connsiteY5489" fmla="*/ 912094 h 3068753"/>
              <a:gd name="connsiteX5490" fmla="*/ 5783097 w 12191998"/>
              <a:gd name="connsiteY5490" fmla="*/ 935606 h 3068753"/>
              <a:gd name="connsiteX5491" fmla="*/ 5832752 w 12191998"/>
              <a:gd name="connsiteY5491" fmla="*/ 959511 h 3068753"/>
              <a:gd name="connsiteX5492" fmla="*/ 5843181 w 12191998"/>
              <a:gd name="connsiteY5492" fmla="*/ 964484 h 3068753"/>
              <a:gd name="connsiteX5493" fmla="*/ 5892338 w 12191998"/>
              <a:gd name="connsiteY5493" fmla="*/ 943320 h 3068753"/>
              <a:gd name="connsiteX5494" fmla="*/ 11934476 w 12191998"/>
              <a:gd name="connsiteY5494" fmla="*/ 911848 h 3068753"/>
              <a:gd name="connsiteX5495" fmla="*/ 11884218 w 12191998"/>
              <a:gd name="connsiteY5495" fmla="*/ 935801 h 3068753"/>
              <a:gd name="connsiteX5496" fmla="*/ 11933413 w 12191998"/>
              <a:gd name="connsiteY5496" fmla="*/ 959488 h 3068753"/>
              <a:gd name="connsiteX5497" fmla="*/ 11943215 w 12191998"/>
              <a:gd name="connsiteY5497" fmla="*/ 964219 h 3068753"/>
              <a:gd name="connsiteX5498" fmla="*/ 11993200 w 12191998"/>
              <a:gd name="connsiteY5498" fmla="*/ 942698 h 3068753"/>
              <a:gd name="connsiteX5499" fmla="*/ 2868449 w 12191998"/>
              <a:gd name="connsiteY5499" fmla="*/ 911764 h 3068753"/>
              <a:gd name="connsiteX5500" fmla="*/ 2847314 w 12191998"/>
              <a:gd name="connsiteY5500" fmla="*/ 921850 h 3068753"/>
              <a:gd name="connsiteX5501" fmla="*/ 2903760 w 12191998"/>
              <a:gd name="connsiteY5501" fmla="*/ 955267 h 3068753"/>
              <a:gd name="connsiteX5502" fmla="*/ 2924171 w 12191998"/>
              <a:gd name="connsiteY5502" fmla="*/ 946456 h 3068753"/>
              <a:gd name="connsiteX5503" fmla="*/ 5587594 w 12191998"/>
              <a:gd name="connsiteY5503" fmla="*/ 908956 h 3068753"/>
              <a:gd name="connsiteX5504" fmla="*/ 5514706 w 12191998"/>
              <a:gd name="connsiteY5504" fmla="*/ 952560 h 3068753"/>
              <a:gd name="connsiteX5505" fmla="*/ 5543622 w 12191998"/>
              <a:gd name="connsiteY5505" fmla="*/ 962683 h 3068753"/>
              <a:gd name="connsiteX5506" fmla="*/ 5616521 w 12191998"/>
              <a:gd name="connsiteY5506" fmla="*/ 921542 h 3068753"/>
              <a:gd name="connsiteX5507" fmla="*/ 8661270 w 12191998"/>
              <a:gd name="connsiteY5507" fmla="*/ 907948 h 3068753"/>
              <a:gd name="connsiteX5508" fmla="*/ 8611002 w 12191998"/>
              <a:gd name="connsiteY5508" fmla="*/ 940737 h 3068753"/>
              <a:gd name="connsiteX5509" fmla="*/ 8624544 w 12191998"/>
              <a:gd name="connsiteY5509" fmla="*/ 946602 h 3068753"/>
              <a:gd name="connsiteX5510" fmla="*/ 8675336 w 12191998"/>
              <a:gd name="connsiteY5510" fmla="*/ 914722 h 3068753"/>
              <a:gd name="connsiteX5511" fmla="*/ 9000687 w 12191998"/>
              <a:gd name="connsiteY5511" fmla="*/ 906300 h 3068753"/>
              <a:gd name="connsiteX5512" fmla="*/ 8983463 w 12191998"/>
              <a:gd name="connsiteY5512" fmla="*/ 914521 h 3068753"/>
              <a:gd name="connsiteX5513" fmla="*/ 9030180 w 12191998"/>
              <a:gd name="connsiteY5513" fmla="*/ 943632 h 3068753"/>
              <a:gd name="connsiteX5514" fmla="*/ 9047159 w 12191998"/>
              <a:gd name="connsiteY5514" fmla="*/ 936325 h 3068753"/>
              <a:gd name="connsiteX5515" fmla="*/ 2552325 w 12191998"/>
              <a:gd name="connsiteY5515" fmla="*/ 904581 h 3068753"/>
              <a:gd name="connsiteX5516" fmla="*/ 2500970 w 12191998"/>
              <a:gd name="connsiteY5516" fmla="*/ 938083 h 3068753"/>
              <a:gd name="connsiteX5517" fmla="*/ 2515465 w 12191998"/>
              <a:gd name="connsiteY5517" fmla="*/ 944364 h 3068753"/>
              <a:gd name="connsiteX5518" fmla="*/ 2567328 w 12191998"/>
              <a:gd name="connsiteY5518" fmla="*/ 911815 h 3068753"/>
              <a:gd name="connsiteX5519" fmla="*/ 11652633 w 12191998"/>
              <a:gd name="connsiteY5519" fmla="*/ 902216 h 3068753"/>
              <a:gd name="connsiteX5520" fmla="*/ 11587971 w 12191998"/>
              <a:gd name="connsiteY5520" fmla="*/ 942806 h 3068753"/>
              <a:gd name="connsiteX5521" fmla="*/ 11609565 w 12191998"/>
              <a:gd name="connsiteY5521" fmla="*/ 950388 h 3068753"/>
              <a:gd name="connsiteX5522" fmla="*/ 11674371 w 12191998"/>
              <a:gd name="connsiteY5522" fmla="*/ 911676 h 3068753"/>
              <a:gd name="connsiteX5523" fmla="*/ 8759598 w 12191998"/>
              <a:gd name="connsiteY5523" fmla="*/ 901784 h 3068753"/>
              <a:gd name="connsiteX5524" fmla="*/ 8716035 w 12191998"/>
              <a:gd name="connsiteY5524" fmla="*/ 927853 h 3068753"/>
              <a:gd name="connsiteX5525" fmla="*/ 8736910 w 12191998"/>
              <a:gd name="connsiteY5525" fmla="*/ 937902 h 3068753"/>
              <a:gd name="connsiteX5526" fmla="*/ 8781044 w 12191998"/>
              <a:gd name="connsiteY5526" fmla="*/ 913008 h 3068753"/>
              <a:gd name="connsiteX5527" fmla="*/ 8775498 w 12191998"/>
              <a:gd name="connsiteY5527" fmla="*/ 910116 h 3068753"/>
              <a:gd name="connsiteX5528" fmla="*/ 2890977 w 12191998"/>
              <a:gd name="connsiteY5528" fmla="*/ 901011 h 3068753"/>
              <a:gd name="connsiteX5529" fmla="*/ 2873583 w 12191998"/>
              <a:gd name="connsiteY5529" fmla="*/ 909313 h 3068753"/>
              <a:gd name="connsiteX5530" fmla="*/ 2929497 w 12191998"/>
              <a:gd name="connsiteY5530" fmla="*/ 944157 h 3068753"/>
              <a:gd name="connsiteX5531" fmla="*/ 2946440 w 12191998"/>
              <a:gd name="connsiteY5531" fmla="*/ 936845 h 3068753"/>
              <a:gd name="connsiteX5532" fmla="*/ 6004986 w 12191998"/>
              <a:gd name="connsiteY5532" fmla="*/ 900560 h 3068753"/>
              <a:gd name="connsiteX5533" fmla="*/ 5978818 w 12191998"/>
              <a:gd name="connsiteY5533" fmla="*/ 911797 h 3068753"/>
              <a:gd name="connsiteX5534" fmla="*/ 6049180 w 12191998"/>
              <a:gd name="connsiteY5534" fmla="*/ 953501 h 3068753"/>
              <a:gd name="connsiteX5535" fmla="*/ 6074628 w 12191998"/>
              <a:gd name="connsiteY5535" fmla="*/ 943871 h 3068753"/>
              <a:gd name="connsiteX5536" fmla="*/ 2651536 w 12191998"/>
              <a:gd name="connsiteY5536" fmla="*/ 900181 h 3068753"/>
              <a:gd name="connsiteX5537" fmla="*/ 2609373 w 12191998"/>
              <a:gd name="connsiteY5537" fmla="*/ 925406 h 3068753"/>
              <a:gd name="connsiteX5538" fmla="*/ 2631777 w 12191998"/>
              <a:gd name="connsiteY5538" fmla="*/ 936182 h 3068753"/>
              <a:gd name="connsiteX5539" fmla="*/ 2674387 w 12191998"/>
              <a:gd name="connsiteY5539" fmla="*/ 912152 h 3068753"/>
              <a:gd name="connsiteX5540" fmla="*/ 2673974 w 12191998"/>
              <a:gd name="connsiteY5540" fmla="*/ 911937 h 3068753"/>
              <a:gd name="connsiteX5541" fmla="*/ 8644548 w 12191998"/>
              <a:gd name="connsiteY5541" fmla="*/ 899894 h 3068753"/>
              <a:gd name="connsiteX5542" fmla="*/ 8600936 w 12191998"/>
              <a:gd name="connsiteY5542" fmla="*/ 929317 h 3068753"/>
              <a:gd name="connsiteX5543" fmla="*/ 8594237 w 12191998"/>
              <a:gd name="connsiteY5543" fmla="*/ 933474 h 3068753"/>
              <a:gd name="connsiteX5544" fmla="*/ 8604853 w 12191998"/>
              <a:gd name="connsiteY5544" fmla="*/ 938073 h 3068753"/>
              <a:gd name="connsiteX5545" fmla="*/ 8655300 w 12191998"/>
              <a:gd name="connsiteY5545" fmla="*/ 905073 h 3068753"/>
              <a:gd name="connsiteX5546" fmla="*/ 12104429 w 12191998"/>
              <a:gd name="connsiteY5546" fmla="*/ 899819 h 3068753"/>
              <a:gd name="connsiteX5547" fmla="*/ 12079379 w 12191998"/>
              <a:gd name="connsiteY5547" fmla="*/ 910604 h 3068753"/>
              <a:gd name="connsiteX5548" fmla="*/ 12150787 w 12191998"/>
              <a:gd name="connsiteY5548" fmla="*/ 953205 h 3068753"/>
              <a:gd name="connsiteX5549" fmla="*/ 12174861 w 12191998"/>
              <a:gd name="connsiteY5549" fmla="*/ 944094 h 3068753"/>
              <a:gd name="connsiteX5550" fmla="*/ 8901500 w 12191998"/>
              <a:gd name="connsiteY5550" fmla="*/ 899703 h 3068753"/>
              <a:gd name="connsiteX5551" fmla="*/ 8883054 w 12191998"/>
              <a:gd name="connsiteY5551" fmla="*/ 909317 h 3068753"/>
              <a:gd name="connsiteX5552" fmla="*/ 8873435 w 12191998"/>
              <a:gd name="connsiteY5552" fmla="*/ 914369 h 3068753"/>
              <a:gd name="connsiteX5553" fmla="*/ 8918718 w 12191998"/>
              <a:gd name="connsiteY5553" fmla="*/ 939707 h 3068753"/>
              <a:gd name="connsiteX5554" fmla="*/ 8946539 w 12191998"/>
              <a:gd name="connsiteY5554" fmla="*/ 926428 h 3068753"/>
              <a:gd name="connsiteX5555" fmla="*/ 9016913 w 12191998"/>
              <a:gd name="connsiteY5555" fmla="*/ 898555 h 3068753"/>
              <a:gd name="connsiteX5556" fmla="*/ 9005840 w 12191998"/>
              <a:gd name="connsiteY5556" fmla="*/ 903840 h 3068753"/>
              <a:gd name="connsiteX5557" fmla="*/ 9052894 w 12191998"/>
              <a:gd name="connsiteY5557" fmla="*/ 933857 h 3068753"/>
              <a:gd name="connsiteX5558" fmla="*/ 9063147 w 12191998"/>
              <a:gd name="connsiteY5558" fmla="*/ 929444 h 3068753"/>
              <a:gd name="connsiteX5559" fmla="*/ 2797764 w 12191998"/>
              <a:gd name="connsiteY5559" fmla="*/ 898390 h 3068753"/>
              <a:gd name="connsiteX5560" fmla="*/ 2783394 w 12191998"/>
              <a:gd name="connsiteY5560" fmla="*/ 905882 h 3068753"/>
              <a:gd name="connsiteX5561" fmla="*/ 2769063 w 12191998"/>
              <a:gd name="connsiteY5561" fmla="*/ 913408 h 3068753"/>
              <a:gd name="connsiteX5562" fmla="*/ 2807342 w 12191998"/>
              <a:gd name="connsiteY5562" fmla="*/ 934827 h 3068753"/>
              <a:gd name="connsiteX5563" fmla="*/ 2836103 w 12191998"/>
              <a:gd name="connsiteY5563" fmla="*/ 921140 h 3068753"/>
              <a:gd name="connsiteX5564" fmla="*/ 5559698 w 12191998"/>
              <a:gd name="connsiteY5564" fmla="*/ 896819 h 3068753"/>
              <a:gd name="connsiteX5565" fmla="*/ 5486587 w 12191998"/>
              <a:gd name="connsiteY5565" fmla="*/ 942716 h 3068753"/>
              <a:gd name="connsiteX5566" fmla="*/ 5508206 w 12191998"/>
              <a:gd name="connsiteY5566" fmla="*/ 950285 h 3068753"/>
              <a:gd name="connsiteX5567" fmla="*/ 5581692 w 12191998"/>
              <a:gd name="connsiteY5567" fmla="*/ 906389 h 3068753"/>
              <a:gd name="connsiteX5568" fmla="*/ 2535617 w 12191998"/>
              <a:gd name="connsiteY5568" fmla="*/ 896525 h 3068753"/>
              <a:gd name="connsiteX5569" fmla="*/ 2491756 w 12191998"/>
              <a:gd name="connsiteY5569" fmla="*/ 926113 h 3068753"/>
              <a:gd name="connsiteX5570" fmla="*/ 2484186 w 12191998"/>
              <a:gd name="connsiteY5570" fmla="*/ 930810 h 3068753"/>
              <a:gd name="connsiteX5571" fmla="*/ 2494816 w 12191998"/>
              <a:gd name="connsiteY5571" fmla="*/ 935417 h 3068753"/>
              <a:gd name="connsiteX5572" fmla="*/ 2546340 w 12191998"/>
              <a:gd name="connsiteY5572" fmla="*/ 901696 h 3068753"/>
              <a:gd name="connsiteX5573" fmla="*/ 8631722 w 12191998"/>
              <a:gd name="connsiteY5573" fmla="*/ 893717 h 3068753"/>
              <a:gd name="connsiteX5574" fmla="*/ 8580307 w 12191998"/>
              <a:gd name="connsiteY5574" fmla="*/ 927441 h 3068753"/>
              <a:gd name="connsiteX5575" fmla="*/ 8586837 w 12191998"/>
              <a:gd name="connsiteY5575" fmla="*/ 930270 h 3068753"/>
              <a:gd name="connsiteX5576" fmla="*/ 8638659 w 12191998"/>
              <a:gd name="connsiteY5576" fmla="*/ 897058 h 3068753"/>
              <a:gd name="connsiteX5577" fmla="*/ 2907360 w 12191998"/>
              <a:gd name="connsiteY5577" fmla="*/ 893191 h 3068753"/>
              <a:gd name="connsiteX5578" fmla="*/ 2896070 w 12191998"/>
              <a:gd name="connsiteY5578" fmla="*/ 898580 h 3068753"/>
              <a:gd name="connsiteX5579" fmla="*/ 2952174 w 12191998"/>
              <a:gd name="connsiteY5579" fmla="*/ 934370 h 3068753"/>
              <a:gd name="connsiteX5580" fmla="*/ 2962393 w 12191998"/>
              <a:gd name="connsiteY5580" fmla="*/ 929959 h 3068753"/>
              <a:gd name="connsiteX5581" fmla="*/ 11631221 w 12191998"/>
              <a:gd name="connsiteY5581" fmla="*/ 893178 h 3068753"/>
              <a:gd name="connsiteX5582" fmla="*/ 11566661 w 12191998"/>
              <a:gd name="connsiteY5582" fmla="*/ 935325 h 3068753"/>
              <a:gd name="connsiteX5583" fmla="*/ 11580448 w 12191998"/>
              <a:gd name="connsiteY5583" fmla="*/ 940165 h 3068753"/>
              <a:gd name="connsiteX5584" fmla="*/ 11645712 w 12191998"/>
              <a:gd name="connsiteY5584" fmla="*/ 899204 h 3068753"/>
              <a:gd name="connsiteX5585" fmla="*/ 11638827 w 12191998"/>
              <a:gd name="connsiteY5585" fmla="*/ 896208 h 3068753"/>
              <a:gd name="connsiteX5586" fmla="*/ 8826888 w 12191998"/>
              <a:gd name="connsiteY5586" fmla="*/ 893110 h 3068753"/>
              <a:gd name="connsiteX5587" fmla="*/ 8791341 w 12191998"/>
              <a:gd name="connsiteY5587" fmla="*/ 913105 h 3068753"/>
              <a:gd name="connsiteX5588" fmla="*/ 8829573 w 12191998"/>
              <a:gd name="connsiteY5588" fmla="*/ 933021 h 3068753"/>
              <a:gd name="connsiteX5589" fmla="*/ 8864973 w 12191998"/>
              <a:gd name="connsiteY5589" fmla="*/ 914455 h 3068753"/>
              <a:gd name="connsiteX5590" fmla="*/ 9028798 w 12191998"/>
              <a:gd name="connsiteY5590" fmla="*/ 892883 h 3068753"/>
              <a:gd name="connsiteX5591" fmla="*/ 9022758 w 12191998"/>
              <a:gd name="connsiteY5591" fmla="*/ 895765 h 3068753"/>
              <a:gd name="connsiteX5592" fmla="*/ 9069259 w 12191998"/>
              <a:gd name="connsiteY5592" fmla="*/ 926814 h 3068753"/>
              <a:gd name="connsiteX5593" fmla="*/ 9075338 w 12191998"/>
              <a:gd name="connsiteY5593" fmla="*/ 924198 h 3068753"/>
              <a:gd name="connsiteX5594" fmla="*/ 5679756 w 12191998"/>
              <a:gd name="connsiteY5594" fmla="*/ 892279 h 3068753"/>
              <a:gd name="connsiteX5595" fmla="*/ 5628127 w 12191998"/>
              <a:gd name="connsiteY5595" fmla="*/ 921392 h 3068753"/>
              <a:gd name="connsiteX5596" fmla="*/ 5665568 w 12191998"/>
              <a:gd name="connsiteY5596" fmla="*/ 937619 h 3068753"/>
              <a:gd name="connsiteX5597" fmla="*/ 5717431 w 12191998"/>
              <a:gd name="connsiteY5597" fmla="*/ 910446 h 3068753"/>
              <a:gd name="connsiteX5598" fmla="*/ 2721036 w 12191998"/>
              <a:gd name="connsiteY5598" fmla="*/ 892185 h 3068753"/>
              <a:gd name="connsiteX5599" fmla="*/ 2686713 w 12191998"/>
              <a:gd name="connsiteY5599" fmla="*/ 911493 h 3068753"/>
              <a:gd name="connsiteX5600" fmla="*/ 2724786 w 12191998"/>
              <a:gd name="connsiteY5600" fmla="*/ 931342 h 3068753"/>
              <a:gd name="connsiteX5601" fmla="*/ 2758980 w 12191998"/>
              <a:gd name="connsiteY5601" fmla="*/ 913417 h 3068753"/>
              <a:gd name="connsiteX5602" fmla="*/ 11781386 w 12191998"/>
              <a:gd name="connsiteY5602" fmla="*/ 891794 h 3068753"/>
              <a:gd name="connsiteX5603" fmla="*/ 11720283 w 12191998"/>
              <a:gd name="connsiteY5603" fmla="*/ 926238 h 3068753"/>
              <a:gd name="connsiteX5604" fmla="*/ 11757757 w 12191998"/>
              <a:gd name="connsiteY5604" fmla="*/ 942515 h 3068753"/>
              <a:gd name="connsiteX5605" fmla="*/ 11819497 w 12191998"/>
              <a:gd name="connsiteY5605" fmla="*/ 910168 h 3068753"/>
              <a:gd name="connsiteX5606" fmla="*/ 2522811 w 12191998"/>
              <a:gd name="connsiteY5606" fmla="*/ 890350 h 3068753"/>
              <a:gd name="connsiteX5607" fmla="*/ 2470299 w 12191998"/>
              <a:gd name="connsiteY5607" fmla="*/ 924793 h 3068753"/>
              <a:gd name="connsiteX5608" fmla="*/ 2476766 w 12191998"/>
              <a:gd name="connsiteY5608" fmla="*/ 927595 h 3068753"/>
              <a:gd name="connsiteX5609" fmla="*/ 2529697 w 12191998"/>
              <a:gd name="connsiteY5609" fmla="*/ 893671 h 3068753"/>
              <a:gd name="connsiteX5610" fmla="*/ 6028807 w 12191998"/>
              <a:gd name="connsiteY5610" fmla="*/ 890329 h 3068753"/>
              <a:gd name="connsiteX5611" fmla="*/ 6010421 w 12191998"/>
              <a:gd name="connsiteY5611" fmla="*/ 898225 h 3068753"/>
              <a:gd name="connsiteX5612" fmla="*/ 6080237 w 12191998"/>
              <a:gd name="connsiteY5612" fmla="*/ 941747 h 3068753"/>
              <a:gd name="connsiteX5613" fmla="*/ 6080852 w 12191998"/>
              <a:gd name="connsiteY5613" fmla="*/ 941515 h 3068753"/>
              <a:gd name="connsiteX5614" fmla="*/ 6081128 w 12191998"/>
              <a:gd name="connsiteY5614" fmla="*/ 942303 h 3068753"/>
              <a:gd name="connsiteX5615" fmla="*/ 6082708 w 12191998"/>
              <a:gd name="connsiteY5615" fmla="*/ 943288 h 3068753"/>
              <a:gd name="connsiteX5616" fmla="*/ 6081418 w 12191998"/>
              <a:gd name="connsiteY5616" fmla="*/ 940604 h 3068753"/>
              <a:gd name="connsiteX5617" fmla="*/ 6097893 w 12191998"/>
              <a:gd name="connsiteY5617" fmla="*/ 935006 h 3068753"/>
              <a:gd name="connsiteX5618" fmla="*/ 5879345 w 12191998"/>
              <a:gd name="connsiteY5618" fmla="*/ 889732 h 3068753"/>
              <a:gd name="connsiteX5619" fmla="*/ 5837730 w 12191998"/>
              <a:gd name="connsiteY5619" fmla="*/ 909567 h 3068753"/>
              <a:gd name="connsiteX5620" fmla="*/ 5897896 w 12191998"/>
              <a:gd name="connsiteY5620" fmla="*/ 940927 h 3068753"/>
              <a:gd name="connsiteX5621" fmla="*/ 5939092 w 12191998"/>
              <a:gd name="connsiteY5621" fmla="*/ 923191 h 3068753"/>
              <a:gd name="connsiteX5622" fmla="*/ 11981286 w 12191998"/>
              <a:gd name="connsiteY5622" fmla="*/ 889538 h 3068753"/>
              <a:gd name="connsiteX5623" fmla="*/ 11940745 w 12191998"/>
              <a:gd name="connsiteY5623" fmla="*/ 908860 h 3068753"/>
              <a:gd name="connsiteX5624" fmla="*/ 11999864 w 12191998"/>
              <a:gd name="connsiteY5624" fmla="*/ 939829 h 3068753"/>
              <a:gd name="connsiteX5625" fmla="*/ 12040000 w 12191998"/>
              <a:gd name="connsiteY5625" fmla="*/ 922549 h 3068753"/>
              <a:gd name="connsiteX5626" fmla="*/ 8620982 w 12191998"/>
              <a:gd name="connsiteY5626" fmla="*/ 888545 h 3068753"/>
              <a:gd name="connsiteX5627" fmla="*/ 8571076 w 12191998"/>
              <a:gd name="connsiteY5627" fmla="*/ 923442 h 3068753"/>
              <a:gd name="connsiteX5628" fmla="*/ 8574147 w 12191998"/>
              <a:gd name="connsiteY5628" fmla="*/ 924773 h 3068753"/>
              <a:gd name="connsiteX5629" fmla="*/ 8624448 w 12191998"/>
              <a:gd name="connsiteY5629" fmla="*/ 890214 h 3068753"/>
              <a:gd name="connsiteX5630" fmla="*/ 9038965 w 12191998"/>
              <a:gd name="connsiteY5630" fmla="*/ 888030 h 3068753"/>
              <a:gd name="connsiteX5631" fmla="*/ 9034567 w 12191998"/>
              <a:gd name="connsiteY5631" fmla="*/ 890129 h 3068753"/>
              <a:gd name="connsiteX5632" fmla="*/ 9081340 w 12191998"/>
              <a:gd name="connsiteY5632" fmla="*/ 921615 h 3068753"/>
              <a:gd name="connsiteX5633" fmla="*/ 9084915 w 12191998"/>
              <a:gd name="connsiteY5633" fmla="*/ 920077 h 3068753"/>
              <a:gd name="connsiteX5634" fmla="*/ 5539026 w 12191998"/>
              <a:gd name="connsiteY5634" fmla="*/ 887826 h 3068753"/>
              <a:gd name="connsiteX5635" fmla="*/ 5508037 w 12191998"/>
              <a:gd name="connsiteY5635" fmla="*/ 908181 h 3068753"/>
              <a:gd name="connsiteX5636" fmla="*/ 5465220 w 12191998"/>
              <a:gd name="connsiteY5636" fmla="*/ 935236 h 3068753"/>
              <a:gd name="connsiteX5637" fmla="*/ 5479422 w 12191998"/>
              <a:gd name="connsiteY5637" fmla="*/ 940208 h 3068753"/>
              <a:gd name="connsiteX5638" fmla="*/ 5503208 w 12191998"/>
              <a:gd name="connsiteY5638" fmla="*/ 925761 h 3068753"/>
              <a:gd name="connsiteX5639" fmla="*/ 5553386 w 12191998"/>
              <a:gd name="connsiteY5639" fmla="*/ 894074 h 3068753"/>
              <a:gd name="connsiteX5640" fmla="*/ 2919278 w 12191998"/>
              <a:gd name="connsiteY5640" fmla="*/ 887504 h 3068753"/>
              <a:gd name="connsiteX5641" fmla="*/ 2913204 w 12191998"/>
              <a:gd name="connsiteY5641" fmla="*/ 890403 h 3068753"/>
              <a:gd name="connsiteX5642" fmla="*/ 2968497 w 12191998"/>
              <a:gd name="connsiteY5642" fmla="*/ 927324 h 3068753"/>
              <a:gd name="connsiteX5643" fmla="*/ 2974568 w 12191998"/>
              <a:gd name="connsiteY5643" fmla="*/ 924704 h 3068753"/>
              <a:gd name="connsiteX5644" fmla="*/ 8731146 w 12191998"/>
              <a:gd name="connsiteY5644" fmla="*/ 886876 h 3068753"/>
              <a:gd name="connsiteX5645" fmla="*/ 8687672 w 12191998"/>
              <a:gd name="connsiteY5645" fmla="*/ 914199 h 3068753"/>
              <a:gd name="connsiteX5646" fmla="*/ 8710342 w 12191998"/>
              <a:gd name="connsiteY5646" fmla="*/ 925112 h 3068753"/>
              <a:gd name="connsiteX5647" fmla="*/ 8754155 w 12191998"/>
              <a:gd name="connsiteY5647" fmla="*/ 898932 h 3068753"/>
              <a:gd name="connsiteX5648" fmla="*/ 11612805 w 12191998"/>
              <a:gd name="connsiteY5648" fmla="*/ 885844 h 3068753"/>
              <a:gd name="connsiteX5649" fmla="*/ 11548774 w 12191998"/>
              <a:gd name="connsiteY5649" fmla="*/ 929045 h 3068753"/>
              <a:gd name="connsiteX5650" fmla="*/ 11560026 w 12191998"/>
              <a:gd name="connsiteY5650" fmla="*/ 932995 h 3068753"/>
              <a:gd name="connsiteX5651" fmla="*/ 11624824 w 12191998"/>
              <a:gd name="connsiteY5651" fmla="*/ 890631 h 3068753"/>
              <a:gd name="connsiteX5652" fmla="*/ 8928227 w 12191998"/>
              <a:gd name="connsiteY5652" fmla="*/ 885772 h 3068753"/>
              <a:gd name="connsiteX5653" fmla="*/ 8906972 w 12191998"/>
              <a:gd name="connsiteY5653" fmla="*/ 896851 h 3068753"/>
              <a:gd name="connsiteX5654" fmla="*/ 8952254 w 12191998"/>
              <a:gd name="connsiteY5654" fmla="*/ 923701 h 3068753"/>
              <a:gd name="connsiteX5655" fmla="*/ 8973138 w 12191998"/>
              <a:gd name="connsiteY5655" fmla="*/ 913733 h 3068753"/>
              <a:gd name="connsiteX5656" fmla="*/ 2511987 w 12191998"/>
              <a:gd name="connsiteY5656" fmla="*/ 885132 h 3068753"/>
              <a:gd name="connsiteX5657" fmla="*/ 2461027 w 12191998"/>
              <a:gd name="connsiteY5657" fmla="*/ 920774 h 3068753"/>
              <a:gd name="connsiteX5658" fmla="*/ 2464133 w 12191998"/>
              <a:gd name="connsiteY5658" fmla="*/ 922121 h 3068753"/>
              <a:gd name="connsiteX5659" fmla="*/ 2515501 w 12191998"/>
              <a:gd name="connsiteY5659" fmla="*/ 886826 h 3068753"/>
              <a:gd name="connsiteX5660" fmla="*/ 2621843 w 12191998"/>
              <a:gd name="connsiteY5660" fmla="*/ 884624 h 3068753"/>
              <a:gd name="connsiteX5661" fmla="*/ 2579676 w 12191998"/>
              <a:gd name="connsiteY5661" fmla="*/ 911121 h 3068753"/>
              <a:gd name="connsiteX5662" fmla="*/ 2603237 w 12191998"/>
              <a:gd name="connsiteY5662" fmla="*/ 922454 h 3068753"/>
              <a:gd name="connsiteX5663" fmla="*/ 2645658 w 12191998"/>
              <a:gd name="connsiteY5663" fmla="*/ 897101 h 3068753"/>
              <a:gd name="connsiteX5664" fmla="*/ 2824545 w 12191998"/>
              <a:gd name="connsiteY5664" fmla="*/ 884429 h 3068753"/>
              <a:gd name="connsiteX5665" fmla="*/ 2803041 w 12191998"/>
              <a:gd name="connsiteY5665" fmla="*/ 895639 h 3068753"/>
              <a:gd name="connsiteX5666" fmla="*/ 2841652 w 12191998"/>
              <a:gd name="connsiteY5666" fmla="*/ 918498 h 3068753"/>
              <a:gd name="connsiteX5667" fmla="*/ 2862971 w 12191998"/>
              <a:gd name="connsiteY5667" fmla="*/ 908353 h 3068753"/>
              <a:gd name="connsiteX5668" fmla="*/ 5779402 w 12191998"/>
              <a:gd name="connsiteY5668" fmla="*/ 884293 h 3068753"/>
              <a:gd name="connsiteX5669" fmla="*/ 5730001 w 12191998"/>
              <a:gd name="connsiteY5669" fmla="*/ 910048 h 3068753"/>
              <a:gd name="connsiteX5670" fmla="*/ 5777304 w 12191998"/>
              <a:gd name="connsiteY5670" fmla="*/ 932818 h 3068753"/>
              <a:gd name="connsiteX5671" fmla="*/ 5826837 w 12191998"/>
              <a:gd name="connsiteY5671" fmla="*/ 909173 h 3068753"/>
              <a:gd name="connsiteX5672" fmla="*/ 11879691 w 12191998"/>
              <a:gd name="connsiteY5672" fmla="*/ 883121 h 3068753"/>
              <a:gd name="connsiteX5673" fmla="*/ 11829658 w 12191998"/>
              <a:gd name="connsiteY5673" fmla="*/ 909207 h 3068753"/>
              <a:gd name="connsiteX5674" fmla="*/ 11829334 w 12191998"/>
              <a:gd name="connsiteY5674" fmla="*/ 909377 h 3068753"/>
              <a:gd name="connsiteX5675" fmla="*/ 11878428 w 12191998"/>
              <a:gd name="connsiteY5675" fmla="*/ 933014 h 3068753"/>
              <a:gd name="connsiteX5676" fmla="*/ 11928898 w 12191998"/>
              <a:gd name="connsiteY5676" fmla="*/ 908921 h 3068753"/>
              <a:gd name="connsiteX5677" fmla="*/ 2929614 w 12191998"/>
              <a:gd name="connsiteY5677" fmla="*/ 882571 h 3068753"/>
              <a:gd name="connsiteX5678" fmla="*/ 2925050 w 12191998"/>
              <a:gd name="connsiteY5678" fmla="*/ 884749 h 3068753"/>
              <a:gd name="connsiteX5679" fmla="*/ 2980560 w 12191998"/>
              <a:gd name="connsiteY5679" fmla="*/ 922118 h 3068753"/>
              <a:gd name="connsiteX5680" fmla="*/ 2984117 w 12191998"/>
              <a:gd name="connsiteY5680" fmla="*/ 920582 h 3068753"/>
              <a:gd name="connsiteX5681" fmla="*/ 6047773 w 12191998"/>
              <a:gd name="connsiteY5681" fmla="*/ 882185 h 3068753"/>
              <a:gd name="connsiteX5682" fmla="*/ 6034405 w 12191998"/>
              <a:gd name="connsiteY5682" fmla="*/ 887925 h 3068753"/>
              <a:gd name="connsiteX5683" fmla="*/ 6105153 w 12191998"/>
              <a:gd name="connsiteY5683" fmla="*/ 932540 h 3068753"/>
              <a:gd name="connsiteX5684" fmla="*/ 6117144 w 12191998"/>
              <a:gd name="connsiteY5684" fmla="*/ 928465 h 3068753"/>
              <a:gd name="connsiteX5685" fmla="*/ 11599093 w 12191998"/>
              <a:gd name="connsiteY5685" fmla="*/ 880383 h 3068753"/>
              <a:gd name="connsiteX5686" fmla="*/ 11594108 w 12191998"/>
              <a:gd name="connsiteY5686" fmla="*/ 883843 h 3068753"/>
              <a:gd name="connsiteX5687" fmla="*/ 11533432 w 12191998"/>
              <a:gd name="connsiteY5687" fmla="*/ 923658 h 3068753"/>
              <a:gd name="connsiteX5688" fmla="*/ 11540484 w 12191998"/>
              <a:gd name="connsiteY5688" fmla="*/ 926135 h 3068753"/>
              <a:gd name="connsiteX5689" fmla="*/ 11591405 w 12191998"/>
              <a:gd name="connsiteY5689" fmla="*/ 893505 h 3068753"/>
              <a:gd name="connsiteX5690" fmla="*/ 11606453 w 12191998"/>
              <a:gd name="connsiteY5690" fmla="*/ 883313 h 3068753"/>
              <a:gd name="connsiteX5691" fmla="*/ 5519818 w 12191998"/>
              <a:gd name="connsiteY5691" fmla="*/ 880079 h 3068753"/>
              <a:gd name="connsiteX5692" fmla="*/ 5447343 w 12191998"/>
              <a:gd name="connsiteY5692" fmla="*/ 928978 h 3068753"/>
              <a:gd name="connsiteX5693" fmla="*/ 5458607 w 12191998"/>
              <a:gd name="connsiteY5693" fmla="*/ 932921 h 3068753"/>
              <a:gd name="connsiteX5694" fmla="*/ 5532006 w 12191998"/>
              <a:gd name="connsiteY5694" fmla="*/ 884933 h 3068753"/>
              <a:gd name="connsiteX5695" fmla="*/ 8799626 w 12191998"/>
              <a:gd name="connsiteY5695" fmla="*/ 877831 h 3068753"/>
              <a:gd name="connsiteX5696" fmla="*/ 8764322 w 12191998"/>
              <a:gd name="connsiteY5696" fmla="*/ 898958 h 3068753"/>
              <a:gd name="connsiteX5697" fmla="*/ 8778325 w 12191998"/>
              <a:gd name="connsiteY5697" fmla="*/ 906325 h 3068753"/>
              <a:gd name="connsiteX5698" fmla="*/ 8785898 w 12191998"/>
              <a:gd name="connsiteY5698" fmla="*/ 910270 h 3068753"/>
              <a:gd name="connsiteX5699" fmla="*/ 8821588 w 12191998"/>
              <a:gd name="connsiteY5699" fmla="*/ 890140 h 3068753"/>
              <a:gd name="connsiteX5700" fmla="*/ 6060033 w 12191998"/>
              <a:gd name="connsiteY5700" fmla="*/ 876920 h 3068753"/>
              <a:gd name="connsiteX5701" fmla="*/ 6053857 w 12191998"/>
              <a:gd name="connsiteY5701" fmla="*/ 879572 h 3068753"/>
              <a:gd name="connsiteX5702" fmla="*/ 6123771 w 12191998"/>
              <a:gd name="connsiteY5702" fmla="*/ 926214 h 3068753"/>
              <a:gd name="connsiteX5703" fmla="*/ 6130013 w 12191998"/>
              <a:gd name="connsiteY5703" fmla="*/ 924093 h 3068753"/>
              <a:gd name="connsiteX5704" fmla="*/ 8710312 w 12191998"/>
              <a:gd name="connsiteY5704" fmla="*/ 875959 h 3068753"/>
              <a:gd name="connsiteX5705" fmla="*/ 8666967 w 12191998"/>
              <a:gd name="connsiteY5705" fmla="*/ 904232 h 3068753"/>
              <a:gd name="connsiteX5706" fmla="*/ 8681162 w 12191998"/>
              <a:gd name="connsiteY5706" fmla="*/ 911065 h 3068753"/>
              <a:gd name="connsiteX5707" fmla="*/ 8724909 w 12191998"/>
              <a:gd name="connsiteY5707" fmla="*/ 883607 h 3068753"/>
              <a:gd name="connsiteX5708" fmla="*/ 2692030 w 12191998"/>
              <a:gd name="connsiteY5708" fmla="*/ 875954 h 3068753"/>
              <a:gd name="connsiteX5709" fmla="*/ 2657886 w 12191998"/>
              <a:gd name="connsiteY5709" fmla="*/ 896382 h 3068753"/>
              <a:gd name="connsiteX5710" fmla="*/ 2676800 w 12191998"/>
              <a:gd name="connsiteY5710" fmla="*/ 906325 h 3068753"/>
              <a:gd name="connsiteX5711" fmla="*/ 2680916 w 12191998"/>
              <a:gd name="connsiteY5711" fmla="*/ 908471 h 3068753"/>
              <a:gd name="connsiteX5712" fmla="*/ 2715393 w 12191998"/>
              <a:gd name="connsiteY5712" fmla="*/ 889027 h 3068753"/>
              <a:gd name="connsiteX5713" fmla="*/ 5908412 w 12191998"/>
              <a:gd name="connsiteY5713" fmla="*/ 875879 h 3068753"/>
              <a:gd name="connsiteX5714" fmla="*/ 5884092 w 12191998"/>
              <a:gd name="connsiteY5714" fmla="*/ 887470 h 3068753"/>
              <a:gd name="connsiteX5715" fmla="*/ 5944059 w 12191998"/>
              <a:gd name="connsiteY5715" fmla="*/ 921052 h 3068753"/>
              <a:gd name="connsiteX5716" fmla="*/ 5967531 w 12191998"/>
              <a:gd name="connsiteY5716" fmla="*/ 910947 h 3068753"/>
              <a:gd name="connsiteX5717" fmla="*/ 12010093 w 12191998"/>
              <a:gd name="connsiteY5717" fmla="*/ 875809 h 3068753"/>
              <a:gd name="connsiteX5718" fmla="*/ 11988222 w 12191998"/>
              <a:gd name="connsiteY5718" fmla="*/ 886232 h 3068753"/>
              <a:gd name="connsiteX5719" fmla="*/ 12047118 w 12191998"/>
              <a:gd name="connsiteY5719" fmla="*/ 919485 h 3068753"/>
              <a:gd name="connsiteX5720" fmla="*/ 12068101 w 12191998"/>
              <a:gd name="connsiteY5720" fmla="*/ 910451 h 3068753"/>
              <a:gd name="connsiteX5721" fmla="*/ 11586944 w 12191998"/>
              <a:gd name="connsiteY5721" fmla="*/ 875543 h 3068753"/>
              <a:gd name="connsiteX5722" fmla="*/ 11523218 w 12191998"/>
              <a:gd name="connsiteY5722" fmla="*/ 920073 h 3068753"/>
              <a:gd name="connsiteX5723" fmla="*/ 11526660 w 12191998"/>
              <a:gd name="connsiteY5723" fmla="*/ 921281 h 3068753"/>
              <a:gd name="connsiteX5724" fmla="*/ 11590893 w 12191998"/>
              <a:gd name="connsiteY5724" fmla="*/ 877116 h 3068753"/>
              <a:gd name="connsiteX5725" fmla="*/ 5644164 w 12191998"/>
              <a:gd name="connsiteY5725" fmla="*/ 875114 h 3068753"/>
              <a:gd name="connsiteX5726" fmla="*/ 5592566 w 12191998"/>
              <a:gd name="connsiteY5726" fmla="*/ 905980 h 3068753"/>
              <a:gd name="connsiteX5727" fmla="*/ 5621713 w 12191998"/>
              <a:gd name="connsiteY5727" fmla="*/ 918612 h 3068753"/>
              <a:gd name="connsiteX5728" fmla="*/ 5673618 w 12191998"/>
              <a:gd name="connsiteY5728" fmla="*/ 889318 h 3068753"/>
              <a:gd name="connsiteX5729" fmla="*/ 11746183 w 12191998"/>
              <a:gd name="connsiteY5729" fmla="*/ 874822 h 3068753"/>
              <a:gd name="connsiteX5730" fmla="*/ 11685495 w 12191998"/>
              <a:gd name="connsiteY5730" fmla="*/ 911128 h 3068753"/>
              <a:gd name="connsiteX5731" fmla="*/ 11714905 w 12191998"/>
              <a:gd name="connsiteY5731" fmla="*/ 923902 h 3068753"/>
              <a:gd name="connsiteX5732" fmla="*/ 11776244 w 12191998"/>
              <a:gd name="connsiteY5732" fmla="*/ 889315 h 3068753"/>
              <a:gd name="connsiteX5733" fmla="*/ 8859487 w 12191998"/>
              <a:gd name="connsiteY5733" fmla="*/ 874773 h 3068753"/>
              <a:gd name="connsiteX5734" fmla="*/ 8831154 w 12191998"/>
              <a:gd name="connsiteY5734" fmla="*/ 890710 h 3068753"/>
              <a:gd name="connsiteX5735" fmla="*/ 8869420 w 12191998"/>
              <a:gd name="connsiteY5735" fmla="*/ 912123 h 3068753"/>
              <a:gd name="connsiteX5736" fmla="*/ 8880227 w 12191998"/>
              <a:gd name="connsiteY5736" fmla="*/ 906454 h 3068753"/>
              <a:gd name="connsiteX5737" fmla="*/ 8897526 w 12191998"/>
              <a:gd name="connsiteY5737" fmla="*/ 897345 h 3068753"/>
              <a:gd name="connsiteX5738" fmla="*/ 5505632 w 12191998"/>
              <a:gd name="connsiteY5738" fmla="*/ 874429 h 3068753"/>
              <a:gd name="connsiteX5739" fmla="*/ 5432561 w 12191998"/>
              <a:gd name="connsiteY5739" fmla="*/ 923804 h 3068753"/>
              <a:gd name="connsiteX5740" fmla="*/ 5438787 w 12191998"/>
              <a:gd name="connsiteY5740" fmla="*/ 925984 h 3068753"/>
              <a:gd name="connsiteX5741" fmla="*/ 5511985 w 12191998"/>
              <a:gd name="connsiteY5741" fmla="*/ 876961 h 3068753"/>
              <a:gd name="connsiteX5742" fmla="*/ 8950747 w 12191998"/>
              <a:gd name="connsiteY5742" fmla="*/ 874034 h 3068753"/>
              <a:gd name="connsiteX5743" fmla="*/ 8933184 w 12191998"/>
              <a:gd name="connsiteY5743" fmla="*/ 883188 h 3068753"/>
              <a:gd name="connsiteX5744" fmla="*/ 8978269 w 12191998"/>
              <a:gd name="connsiteY5744" fmla="*/ 911284 h 3068753"/>
              <a:gd name="connsiteX5745" fmla="*/ 8995599 w 12191998"/>
              <a:gd name="connsiteY5745" fmla="*/ 903012 h 3068753"/>
              <a:gd name="connsiteX5746" fmla="*/ 2600257 w 12191998"/>
              <a:gd name="connsiteY5746" fmla="*/ 873313 h 3068753"/>
              <a:gd name="connsiteX5747" fmla="*/ 2558162 w 12191998"/>
              <a:gd name="connsiteY5747" fmla="*/ 900773 h 3068753"/>
              <a:gd name="connsiteX5748" fmla="*/ 2573311 w 12191998"/>
              <a:gd name="connsiteY5748" fmla="*/ 908060 h 3068753"/>
              <a:gd name="connsiteX5749" fmla="*/ 2615743 w 12191998"/>
              <a:gd name="connsiteY5749" fmla="*/ 881427 h 3068753"/>
              <a:gd name="connsiteX5750" fmla="*/ 2755055 w 12191998"/>
              <a:gd name="connsiteY5750" fmla="*/ 873048 h 3068753"/>
              <a:gd name="connsiteX5751" fmla="*/ 2726072 w 12191998"/>
              <a:gd name="connsiteY5751" fmla="*/ 889352 h 3068753"/>
              <a:gd name="connsiteX5752" fmla="*/ 2764194 w 12191998"/>
              <a:gd name="connsiteY5752" fmla="*/ 910684 h 3068753"/>
              <a:gd name="connsiteX5753" fmla="*/ 2780620 w 12191998"/>
              <a:gd name="connsiteY5753" fmla="*/ 902073 h 3068753"/>
              <a:gd name="connsiteX5754" fmla="*/ 2793018 w 12191998"/>
              <a:gd name="connsiteY5754" fmla="*/ 895574 h 3068753"/>
              <a:gd name="connsiteX5755" fmla="*/ 2847106 w 12191998"/>
              <a:gd name="connsiteY5755" fmla="*/ 872667 h 3068753"/>
              <a:gd name="connsiteX5756" fmla="*/ 2829502 w 12191998"/>
              <a:gd name="connsiteY5756" fmla="*/ 881844 h 3068753"/>
              <a:gd name="connsiteX5757" fmla="*/ 2868113 w 12191998"/>
              <a:gd name="connsiteY5757" fmla="*/ 905905 h 3068753"/>
              <a:gd name="connsiteX5758" fmla="*/ 2885640 w 12191998"/>
              <a:gd name="connsiteY5758" fmla="*/ 897564 h 3068753"/>
              <a:gd name="connsiteX5759" fmla="*/ 6071169 w 12191998"/>
              <a:gd name="connsiteY5759" fmla="*/ 872138 h 3068753"/>
              <a:gd name="connsiteX5760" fmla="*/ 6066098 w 12191998"/>
              <a:gd name="connsiteY5760" fmla="*/ 874316 h 3068753"/>
              <a:gd name="connsiteX5761" fmla="*/ 6136615 w 12191998"/>
              <a:gd name="connsiteY5761" fmla="*/ 921850 h 3068753"/>
              <a:gd name="connsiteX5762" fmla="*/ 6140510 w 12191998"/>
              <a:gd name="connsiteY5762" fmla="*/ 920526 h 3068753"/>
              <a:gd name="connsiteX5763" fmla="*/ 5493768 w 12191998"/>
              <a:gd name="connsiteY5763" fmla="*/ 869705 h 3068753"/>
              <a:gd name="connsiteX5764" fmla="*/ 5421758 w 12191998"/>
              <a:gd name="connsiteY5764" fmla="*/ 920022 h 3068753"/>
              <a:gd name="connsiteX5765" fmla="*/ 5425076 w 12191998"/>
              <a:gd name="connsiteY5765" fmla="*/ 921183 h 3068753"/>
              <a:gd name="connsiteX5766" fmla="*/ 5497709 w 12191998"/>
              <a:gd name="connsiteY5766" fmla="*/ 871275 h 3068753"/>
              <a:gd name="connsiteX5767" fmla="*/ 8693267 w 12191998"/>
              <a:gd name="connsiteY5767" fmla="*/ 867027 h 3068753"/>
              <a:gd name="connsiteX5768" fmla="*/ 8650132 w 12191998"/>
              <a:gd name="connsiteY5768" fmla="*/ 896127 h 3068753"/>
              <a:gd name="connsiteX5769" fmla="*/ 8660987 w 12191998"/>
              <a:gd name="connsiteY5769" fmla="*/ 901353 h 3068753"/>
              <a:gd name="connsiteX5770" fmla="*/ 8704480 w 12191998"/>
              <a:gd name="connsiteY5770" fmla="*/ 872902 h 3068753"/>
              <a:gd name="connsiteX5771" fmla="*/ 8967298 w 12191998"/>
              <a:gd name="connsiteY5771" fmla="*/ 865407 h 3068753"/>
              <a:gd name="connsiteX5772" fmla="*/ 8955352 w 12191998"/>
              <a:gd name="connsiteY5772" fmla="*/ 871634 h 3068753"/>
              <a:gd name="connsiteX5773" fmla="*/ 9000715 w 12191998"/>
              <a:gd name="connsiteY5773" fmla="*/ 900571 h 3068753"/>
              <a:gd name="connsiteX5774" fmla="*/ 9011923 w 12191998"/>
              <a:gd name="connsiteY5774" fmla="*/ 895221 h 3068753"/>
              <a:gd name="connsiteX5775" fmla="*/ 2583241 w 12191998"/>
              <a:gd name="connsiteY5775" fmla="*/ 864398 h 3068753"/>
              <a:gd name="connsiteX5776" fmla="*/ 2541325 w 12191998"/>
              <a:gd name="connsiteY5776" fmla="*/ 892674 h 3068753"/>
              <a:gd name="connsiteX5777" fmla="*/ 2552160 w 12191998"/>
              <a:gd name="connsiteY5777" fmla="*/ 897886 h 3068753"/>
              <a:gd name="connsiteX5778" fmla="*/ 2594397 w 12191998"/>
              <a:gd name="connsiteY5778" fmla="*/ 870243 h 3068753"/>
              <a:gd name="connsiteX5779" fmla="*/ 2863694 w 12191998"/>
              <a:gd name="connsiteY5779" fmla="*/ 864019 h 3068753"/>
              <a:gd name="connsiteX5780" fmla="*/ 2851720 w 12191998"/>
              <a:gd name="connsiteY5780" fmla="*/ 870261 h 3068753"/>
              <a:gd name="connsiteX5781" fmla="*/ 2853164 w 12191998"/>
              <a:gd name="connsiteY5781" fmla="*/ 871210 h 3068753"/>
              <a:gd name="connsiteX5782" fmla="*/ 2890701 w 12191998"/>
              <a:gd name="connsiteY5782" fmla="*/ 895156 h 3068753"/>
              <a:gd name="connsiteX5783" fmla="*/ 2902146 w 12191998"/>
              <a:gd name="connsiteY5783" fmla="*/ 889709 h 3068753"/>
              <a:gd name="connsiteX5784" fmla="*/ 8771037 w 12191998"/>
              <a:gd name="connsiteY5784" fmla="*/ 861804 h 3068753"/>
              <a:gd name="connsiteX5785" fmla="*/ 8735799 w 12191998"/>
              <a:gd name="connsiteY5785" fmla="*/ 883951 h 3068753"/>
              <a:gd name="connsiteX5786" fmla="*/ 8758893 w 12191998"/>
              <a:gd name="connsiteY5786" fmla="*/ 896101 h 3068753"/>
              <a:gd name="connsiteX5787" fmla="*/ 8794386 w 12191998"/>
              <a:gd name="connsiteY5787" fmla="*/ 874894 h 3068753"/>
              <a:gd name="connsiteX5788" fmla="*/ 8775498 w 12191998"/>
              <a:gd name="connsiteY5788" fmla="*/ 864309 h 3068753"/>
              <a:gd name="connsiteX5789" fmla="*/ 5615947 w 12191998"/>
              <a:gd name="connsiteY5789" fmla="*/ 861510 h 3068753"/>
              <a:gd name="connsiteX5790" fmla="*/ 5564491 w 12191998"/>
              <a:gd name="connsiteY5790" fmla="*/ 893811 h 3068753"/>
              <a:gd name="connsiteX5791" fmla="*/ 5586664 w 12191998"/>
              <a:gd name="connsiteY5791" fmla="*/ 903420 h 3068753"/>
              <a:gd name="connsiteX5792" fmla="*/ 5638564 w 12191998"/>
              <a:gd name="connsiteY5792" fmla="*/ 872416 h 3068753"/>
              <a:gd name="connsiteX5793" fmla="*/ 11717954 w 12191998"/>
              <a:gd name="connsiteY5793" fmla="*/ 861212 h 3068753"/>
              <a:gd name="connsiteX5794" fmla="*/ 11657682 w 12191998"/>
              <a:gd name="connsiteY5794" fmla="*/ 899047 h 3068753"/>
              <a:gd name="connsiteX5795" fmla="*/ 11679586 w 12191998"/>
              <a:gd name="connsiteY5795" fmla="*/ 908562 h 3068753"/>
              <a:gd name="connsiteX5796" fmla="*/ 11740586 w 12191998"/>
              <a:gd name="connsiteY5796" fmla="*/ 872123 h 3068753"/>
              <a:gd name="connsiteX5797" fmla="*/ 5735147 w 12191998"/>
              <a:gd name="connsiteY5797" fmla="*/ 861083 h 3068753"/>
              <a:gd name="connsiteX5798" fmla="*/ 5725863 w 12191998"/>
              <a:gd name="connsiteY5798" fmla="*/ 866280 h 3068753"/>
              <a:gd name="connsiteX5799" fmla="*/ 5685898 w 12191998"/>
              <a:gd name="connsiteY5799" fmla="*/ 888817 h 3068753"/>
              <a:gd name="connsiteX5800" fmla="*/ 5723846 w 12191998"/>
              <a:gd name="connsiteY5800" fmla="*/ 907085 h 3068753"/>
              <a:gd name="connsiteX5801" fmla="*/ 5725299 w 12191998"/>
              <a:gd name="connsiteY5801" fmla="*/ 906325 h 3068753"/>
              <a:gd name="connsiteX5802" fmla="*/ 5773497 w 12191998"/>
              <a:gd name="connsiteY5802" fmla="*/ 881196 h 3068753"/>
              <a:gd name="connsiteX5803" fmla="*/ 11836760 w 12191998"/>
              <a:gd name="connsiteY5803" fmla="*/ 860612 h 3068753"/>
              <a:gd name="connsiteX5804" fmla="*/ 11828528 w 12191998"/>
              <a:gd name="connsiteY5804" fmla="*/ 865219 h 3068753"/>
              <a:gd name="connsiteX5805" fmla="*/ 11786650 w 12191998"/>
              <a:gd name="connsiteY5805" fmla="*/ 888826 h 3068753"/>
              <a:gd name="connsiteX5806" fmla="*/ 11824994 w 12191998"/>
              <a:gd name="connsiteY5806" fmla="*/ 907287 h 3068753"/>
              <a:gd name="connsiteX5807" fmla="*/ 11826832 w 12191998"/>
              <a:gd name="connsiteY5807" fmla="*/ 906325 h 3068753"/>
              <a:gd name="connsiteX5808" fmla="*/ 11875526 w 12191998"/>
              <a:gd name="connsiteY5808" fmla="*/ 880938 h 3068753"/>
              <a:gd name="connsiteX5809" fmla="*/ 12042025 w 12191998"/>
              <a:gd name="connsiteY5809" fmla="*/ 860590 h 3068753"/>
              <a:gd name="connsiteX5810" fmla="*/ 12016187 w 12191998"/>
              <a:gd name="connsiteY5810" fmla="*/ 872904 h 3068753"/>
              <a:gd name="connsiteX5811" fmla="*/ 12074503 w 12191998"/>
              <a:gd name="connsiteY5811" fmla="*/ 907695 h 3068753"/>
              <a:gd name="connsiteX5812" fmla="*/ 12099701 w 12191998"/>
              <a:gd name="connsiteY5812" fmla="*/ 896847 h 3068753"/>
              <a:gd name="connsiteX5813" fmla="*/ 5940617 w 12191998"/>
              <a:gd name="connsiteY5813" fmla="*/ 860529 h 3068753"/>
              <a:gd name="connsiteX5814" fmla="*/ 5913846 w 12191998"/>
              <a:gd name="connsiteY5814" fmla="*/ 873289 h 3068753"/>
              <a:gd name="connsiteX5815" fmla="*/ 5973238 w 12191998"/>
              <a:gd name="connsiteY5815" fmla="*/ 908490 h 3068753"/>
              <a:gd name="connsiteX5816" fmla="*/ 5999533 w 12191998"/>
              <a:gd name="connsiteY5816" fmla="*/ 897169 h 3068753"/>
              <a:gd name="connsiteX5817" fmla="*/ 8680578 w 12191998"/>
              <a:gd name="connsiteY5817" fmla="*/ 860377 h 3068753"/>
              <a:gd name="connsiteX5818" fmla="*/ 8646787 w 12191998"/>
              <a:gd name="connsiteY5818" fmla="*/ 883835 h 3068753"/>
              <a:gd name="connsiteX5819" fmla="*/ 8637395 w 12191998"/>
              <a:gd name="connsiteY5819" fmla="*/ 889995 h 3068753"/>
              <a:gd name="connsiteX5820" fmla="*/ 8644406 w 12191998"/>
              <a:gd name="connsiteY5820" fmla="*/ 893371 h 3068753"/>
              <a:gd name="connsiteX5821" fmla="*/ 8687643 w 12191998"/>
              <a:gd name="connsiteY5821" fmla="*/ 864079 h 3068753"/>
              <a:gd name="connsiteX5822" fmla="*/ 5826132 w 12191998"/>
              <a:gd name="connsiteY5822" fmla="*/ 859929 h 3068753"/>
              <a:gd name="connsiteX5823" fmla="*/ 5784538 w 12191998"/>
              <a:gd name="connsiteY5823" fmla="*/ 881615 h 3068753"/>
              <a:gd name="connsiteX5824" fmla="*/ 5831760 w 12191998"/>
              <a:gd name="connsiteY5824" fmla="*/ 906454 h 3068753"/>
              <a:gd name="connsiteX5825" fmla="*/ 5832128 w 12191998"/>
              <a:gd name="connsiteY5825" fmla="*/ 906647 h 3068753"/>
              <a:gd name="connsiteX5826" fmla="*/ 5873922 w 12191998"/>
              <a:gd name="connsiteY5826" fmla="*/ 886695 h 3068753"/>
              <a:gd name="connsiteX5827" fmla="*/ 5828084 w 12191998"/>
              <a:gd name="connsiteY5827" fmla="*/ 861026 h 3068753"/>
              <a:gd name="connsiteX5828" fmla="*/ 8886327 w 12191998"/>
              <a:gd name="connsiteY5828" fmla="*/ 859685 h 3068753"/>
              <a:gd name="connsiteX5829" fmla="*/ 8882206 w 12191998"/>
              <a:gd name="connsiteY5829" fmla="*/ 861993 h 3068753"/>
              <a:gd name="connsiteX5830" fmla="*/ 8864748 w 12191998"/>
              <a:gd name="connsiteY5830" fmla="*/ 871813 h 3068753"/>
              <a:gd name="connsiteX5831" fmla="*/ 8902971 w 12191998"/>
              <a:gd name="connsiteY5831" fmla="*/ 894478 h 3068753"/>
              <a:gd name="connsiteX5832" fmla="*/ 8924230 w 12191998"/>
              <a:gd name="connsiteY5832" fmla="*/ 883283 h 3068753"/>
              <a:gd name="connsiteX5833" fmla="*/ 8978943 w 12191998"/>
              <a:gd name="connsiteY5833" fmla="*/ 859337 h 3068753"/>
              <a:gd name="connsiteX5834" fmla="*/ 8972909 w 12191998"/>
              <a:gd name="connsiteY5834" fmla="*/ 862482 h 3068753"/>
              <a:gd name="connsiteX5835" fmla="*/ 9017766 w 12191998"/>
              <a:gd name="connsiteY5835" fmla="*/ 892433 h 3068753"/>
              <a:gd name="connsiteX5836" fmla="*/ 9023828 w 12191998"/>
              <a:gd name="connsiteY5836" fmla="*/ 889539 h 3068753"/>
              <a:gd name="connsiteX5837" fmla="*/ 2662218 w 12191998"/>
              <a:gd name="connsiteY5837" fmla="*/ 859253 h 3068753"/>
              <a:gd name="connsiteX5838" fmla="*/ 2628073 w 12191998"/>
              <a:gd name="connsiteY5838" fmla="*/ 880709 h 3068753"/>
              <a:gd name="connsiteX5839" fmla="*/ 2652020 w 12191998"/>
              <a:gd name="connsiteY5839" fmla="*/ 893298 h 3068753"/>
              <a:gd name="connsiteX5840" fmla="*/ 2686354 w 12191998"/>
              <a:gd name="connsiteY5840" fmla="*/ 872778 h 3068753"/>
              <a:gd name="connsiteX5841" fmla="*/ 2672844 w 12191998"/>
              <a:gd name="connsiteY5841" fmla="*/ 865219 h 3068753"/>
              <a:gd name="connsiteX5842" fmla="*/ 11926482 w 12191998"/>
              <a:gd name="connsiteY5842" fmla="*/ 858727 h 3068753"/>
              <a:gd name="connsiteX5843" fmla="*/ 11885638 w 12191998"/>
              <a:gd name="connsiteY5843" fmla="*/ 880021 h 3068753"/>
              <a:gd name="connsiteX5844" fmla="*/ 11934412 w 12191998"/>
              <a:gd name="connsiteY5844" fmla="*/ 905543 h 3068753"/>
              <a:gd name="connsiteX5845" fmla="*/ 11935157 w 12191998"/>
              <a:gd name="connsiteY5845" fmla="*/ 905933 h 3068753"/>
              <a:gd name="connsiteX5846" fmla="*/ 11975875 w 12191998"/>
              <a:gd name="connsiteY5846" fmla="*/ 886496 h 3068753"/>
              <a:gd name="connsiteX5847" fmla="*/ 11930591 w 12191998"/>
              <a:gd name="connsiteY5847" fmla="*/ 861035 h 3068753"/>
              <a:gd name="connsiteX5848" fmla="*/ 8831997 w 12191998"/>
              <a:gd name="connsiteY5848" fmla="*/ 858461 h 3068753"/>
              <a:gd name="connsiteX5849" fmla="*/ 8803739 w 12191998"/>
              <a:gd name="connsiteY5849" fmla="*/ 875370 h 3068753"/>
              <a:gd name="connsiteX5850" fmla="*/ 8825844 w 12191998"/>
              <a:gd name="connsiteY5850" fmla="*/ 887739 h 3068753"/>
              <a:gd name="connsiteX5851" fmla="*/ 8854294 w 12191998"/>
              <a:gd name="connsiteY5851" fmla="*/ 871692 h 3068753"/>
              <a:gd name="connsiteX5852" fmla="*/ 2875347 w 12191998"/>
              <a:gd name="connsiteY5852" fmla="*/ 857944 h 3068753"/>
              <a:gd name="connsiteX5853" fmla="*/ 2869304 w 12191998"/>
              <a:gd name="connsiteY5853" fmla="*/ 861094 h 3068753"/>
              <a:gd name="connsiteX5854" fmla="*/ 2907994 w 12191998"/>
              <a:gd name="connsiteY5854" fmla="*/ 886926 h 3068753"/>
              <a:gd name="connsiteX5855" fmla="*/ 2914101 w 12191998"/>
              <a:gd name="connsiteY5855" fmla="*/ 884019 h 3068753"/>
              <a:gd name="connsiteX5856" fmla="*/ 2781977 w 12191998"/>
              <a:gd name="connsiteY5856" fmla="*/ 857926 h 3068753"/>
              <a:gd name="connsiteX5857" fmla="*/ 2772982 w 12191998"/>
              <a:gd name="connsiteY5857" fmla="*/ 862963 h 3068753"/>
              <a:gd name="connsiteX5858" fmla="*/ 2760094 w 12191998"/>
              <a:gd name="connsiteY5858" fmla="*/ 870213 h 3068753"/>
              <a:gd name="connsiteX5859" fmla="*/ 2798276 w 12191998"/>
              <a:gd name="connsiteY5859" fmla="*/ 892818 h 3068753"/>
              <a:gd name="connsiteX5860" fmla="*/ 2819852 w 12191998"/>
              <a:gd name="connsiteY5860" fmla="*/ 881507 h 3068753"/>
              <a:gd name="connsiteX5861" fmla="*/ 2570577 w 12191998"/>
              <a:gd name="connsiteY5861" fmla="*/ 857763 h 3068753"/>
              <a:gd name="connsiteX5862" fmla="*/ 2537635 w 12191998"/>
              <a:gd name="connsiteY5862" fmla="*/ 880628 h 3068753"/>
              <a:gd name="connsiteX5863" fmla="*/ 2528600 w 12191998"/>
              <a:gd name="connsiteY5863" fmla="*/ 886554 h 3068753"/>
              <a:gd name="connsiteX5864" fmla="*/ 2535552 w 12191998"/>
              <a:gd name="connsiteY5864" fmla="*/ 889898 h 3068753"/>
              <a:gd name="connsiteX5865" fmla="*/ 2577579 w 12191998"/>
              <a:gd name="connsiteY5865" fmla="*/ 861432 h 3068753"/>
              <a:gd name="connsiteX5866" fmla="*/ 2725852 w 12191998"/>
              <a:gd name="connsiteY5866" fmla="*/ 855719 h 3068753"/>
              <a:gd name="connsiteX5867" fmla="*/ 2696910 w 12191998"/>
              <a:gd name="connsiteY5867" fmla="*/ 873035 h 3068753"/>
              <a:gd name="connsiteX5868" fmla="*/ 2720423 w 12191998"/>
              <a:gd name="connsiteY5868" fmla="*/ 886191 h 3068753"/>
              <a:gd name="connsiteX5869" fmla="*/ 2749536 w 12191998"/>
              <a:gd name="connsiteY5869" fmla="*/ 869773 h 3068753"/>
              <a:gd name="connsiteX5870" fmla="*/ 8669537 w 12191998"/>
              <a:gd name="connsiteY5870" fmla="*/ 854591 h 3068753"/>
              <a:gd name="connsiteX5871" fmla="*/ 8626445 w 12191998"/>
              <a:gd name="connsiteY5871" fmla="*/ 884725 h 3068753"/>
              <a:gd name="connsiteX5872" fmla="*/ 8629969 w 12191998"/>
              <a:gd name="connsiteY5872" fmla="*/ 886421 h 3068753"/>
              <a:gd name="connsiteX5873" fmla="*/ 8673372 w 12191998"/>
              <a:gd name="connsiteY5873" fmla="*/ 856601 h 3068753"/>
              <a:gd name="connsiteX5874" fmla="*/ 8989748 w 12191998"/>
              <a:gd name="connsiteY5874" fmla="*/ 853705 h 3068753"/>
              <a:gd name="connsiteX5875" fmla="*/ 8984513 w 12191998"/>
              <a:gd name="connsiteY5875" fmla="*/ 856434 h 3068753"/>
              <a:gd name="connsiteX5876" fmla="*/ 9029599 w 12191998"/>
              <a:gd name="connsiteY5876" fmla="*/ 886785 h 3068753"/>
              <a:gd name="connsiteX5877" fmla="*/ 9034099 w 12191998"/>
              <a:gd name="connsiteY5877" fmla="*/ 884636 h 3068753"/>
              <a:gd name="connsiteX5878" fmla="*/ 2886194 w 12191998"/>
              <a:gd name="connsiteY5878" fmla="*/ 852289 h 3068753"/>
              <a:gd name="connsiteX5879" fmla="*/ 2880916 w 12191998"/>
              <a:gd name="connsiteY5879" fmla="*/ 855040 h 3068753"/>
              <a:gd name="connsiteX5880" fmla="*/ 2919881 w 12191998"/>
              <a:gd name="connsiteY5880" fmla="*/ 881269 h 3068753"/>
              <a:gd name="connsiteX5881" fmla="*/ 2924556 w 12191998"/>
              <a:gd name="connsiteY5881" fmla="*/ 879044 h 3068753"/>
              <a:gd name="connsiteX5882" fmla="*/ 2559452 w 12191998"/>
              <a:gd name="connsiteY5882" fmla="*/ 851935 h 3068753"/>
              <a:gd name="connsiteX5883" fmla="*/ 2517552 w 12191998"/>
              <a:gd name="connsiteY5883" fmla="*/ 881240 h 3068753"/>
              <a:gd name="connsiteX5884" fmla="*/ 2521129 w 12191998"/>
              <a:gd name="connsiteY5884" fmla="*/ 882960 h 3068753"/>
              <a:gd name="connsiteX5885" fmla="*/ 2563327 w 12191998"/>
              <a:gd name="connsiteY5885" fmla="*/ 853965 h 3068753"/>
              <a:gd name="connsiteX5886" fmla="*/ 5594696 w 12191998"/>
              <a:gd name="connsiteY5886" fmla="*/ 851262 h 3068753"/>
              <a:gd name="connsiteX5887" fmla="*/ 5543664 w 12191998"/>
              <a:gd name="connsiteY5887" fmla="*/ 884783 h 3068753"/>
              <a:gd name="connsiteX5888" fmla="*/ 5558153 w 12191998"/>
              <a:gd name="connsiteY5888" fmla="*/ 891064 h 3068753"/>
              <a:gd name="connsiteX5889" fmla="*/ 5609716 w 12191998"/>
              <a:gd name="connsiteY5889" fmla="*/ 858504 h 3068753"/>
              <a:gd name="connsiteX5890" fmla="*/ 11696230 w 12191998"/>
              <a:gd name="connsiteY5890" fmla="*/ 850739 h 3068753"/>
              <a:gd name="connsiteX5891" fmla="*/ 11636233 w 12191998"/>
              <a:gd name="connsiteY5891" fmla="*/ 889906 h 3068753"/>
              <a:gd name="connsiteX5892" fmla="*/ 11641105 w 12191998"/>
              <a:gd name="connsiteY5892" fmla="*/ 891847 h 3068753"/>
              <a:gd name="connsiteX5893" fmla="*/ 11650756 w 12191998"/>
              <a:gd name="connsiteY5893" fmla="*/ 896039 h 3068753"/>
              <a:gd name="connsiteX5894" fmla="*/ 11711332 w 12191998"/>
              <a:gd name="connsiteY5894" fmla="*/ 858020 h 3068753"/>
              <a:gd name="connsiteX5895" fmla="*/ 8750064 w 12191998"/>
              <a:gd name="connsiteY5895" fmla="*/ 850029 h 3068753"/>
              <a:gd name="connsiteX5896" fmla="*/ 8714909 w 12191998"/>
              <a:gd name="connsiteY5896" fmla="*/ 872960 h 3068753"/>
              <a:gd name="connsiteX5897" fmla="*/ 8729577 w 12191998"/>
              <a:gd name="connsiteY5897" fmla="*/ 880678 h 3068753"/>
              <a:gd name="connsiteX5898" fmla="*/ 8765024 w 12191998"/>
              <a:gd name="connsiteY5898" fmla="*/ 858428 h 3068753"/>
              <a:gd name="connsiteX5899" fmla="*/ 5964859 w 12191998"/>
              <a:gd name="connsiteY5899" fmla="*/ 848976 h 3068753"/>
              <a:gd name="connsiteX5900" fmla="*/ 5945905 w 12191998"/>
              <a:gd name="connsiteY5900" fmla="*/ 858008 h 3068753"/>
              <a:gd name="connsiteX5901" fmla="*/ 6004970 w 12191998"/>
              <a:gd name="connsiteY5901" fmla="*/ 894828 h 3068753"/>
              <a:gd name="connsiteX5902" fmla="*/ 6023457 w 12191998"/>
              <a:gd name="connsiteY5902" fmla="*/ 886869 h 3068753"/>
              <a:gd name="connsiteX5903" fmla="*/ 12068835 w 12191998"/>
              <a:gd name="connsiteY5903" fmla="*/ 847812 h 3068753"/>
              <a:gd name="connsiteX5904" fmla="*/ 12048014 w 12191998"/>
              <a:gd name="connsiteY5904" fmla="*/ 857735 h 3068753"/>
              <a:gd name="connsiteX5905" fmla="*/ 12105970 w 12191998"/>
              <a:gd name="connsiteY5905" fmla="*/ 894147 h 3068753"/>
              <a:gd name="connsiteX5906" fmla="*/ 12126331 w 12191998"/>
              <a:gd name="connsiteY5906" fmla="*/ 885381 h 3068753"/>
              <a:gd name="connsiteX5907" fmla="*/ 2640501 w 12191998"/>
              <a:gd name="connsiteY5907" fmla="*/ 847059 h 3068753"/>
              <a:gd name="connsiteX5908" fmla="*/ 2606391 w 12191998"/>
              <a:gd name="connsiteY5908" fmla="*/ 869311 h 3068753"/>
              <a:gd name="connsiteX5909" fmla="*/ 2621986 w 12191998"/>
              <a:gd name="connsiteY5909" fmla="*/ 877509 h 3068753"/>
              <a:gd name="connsiteX5910" fmla="*/ 2656336 w 12191998"/>
              <a:gd name="connsiteY5910" fmla="*/ 855950 h 3068753"/>
              <a:gd name="connsiteX5911" fmla="*/ 8908940 w 12191998"/>
              <a:gd name="connsiteY5911" fmla="*/ 847022 h 3068753"/>
              <a:gd name="connsiteX5912" fmla="*/ 8891141 w 12191998"/>
              <a:gd name="connsiteY5912" fmla="*/ 856990 h 3068753"/>
              <a:gd name="connsiteX5913" fmla="*/ 8929165 w 12191998"/>
              <a:gd name="connsiteY5913" fmla="*/ 880684 h 3068753"/>
              <a:gd name="connsiteX5914" fmla="*/ 8946727 w 12191998"/>
              <a:gd name="connsiteY5914" fmla="*/ 871437 h 3068753"/>
              <a:gd name="connsiteX5915" fmla="*/ 2804644 w 12191998"/>
              <a:gd name="connsiteY5915" fmla="*/ 845232 h 3068753"/>
              <a:gd name="connsiteX5916" fmla="*/ 2786793 w 12191998"/>
              <a:gd name="connsiteY5916" fmla="*/ 855229 h 3068753"/>
              <a:gd name="connsiteX5917" fmla="*/ 2824799 w 12191998"/>
              <a:gd name="connsiteY5917" fmla="*/ 878913 h 3068753"/>
              <a:gd name="connsiteX5918" fmla="*/ 2842451 w 12191998"/>
              <a:gd name="connsiteY5918" fmla="*/ 869660 h 3068753"/>
              <a:gd name="connsiteX5919" fmla="*/ 5855611 w 12191998"/>
              <a:gd name="connsiteY5919" fmla="*/ 844560 h 3068753"/>
              <a:gd name="connsiteX5920" fmla="*/ 5830680 w 12191998"/>
              <a:gd name="connsiteY5920" fmla="*/ 857559 h 3068753"/>
              <a:gd name="connsiteX5921" fmla="*/ 5878665 w 12191998"/>
              <a:gd name="connsiteY5921" fmla="*/ 884431 h 3068753"/>
              <a:gd name="connsiteX5922" fmla="*/ 5903136 w 12191998"/>
              <a:gd name="connsiteY5922" fmla="*/ 872750 h 3068753"/>
              <a:gd name="connsiteX5923" fmla="*/ 11955851 w 12191998"/>
              <a:gd name="connsiteY5923" fmla="*/ 843415 h 3068753"/>
              <a:gd name="connsiteX5924" fmla="*/ 11933251 w 12191998"/>
              <a:gd name="connsiteY5924" fmla="*/ 855198 h 3068753"/>
              <a:gd name="connsiteX5925" fmla="*/ 11933485 w 12191998"/>
              <a:gd name="connsiteY5925" fmla="*/ 855329 h 3068753"/>
              <a:gd name="connsiteX5926" fmla="*/ 11982818 w 12191998"/>
              <a:gd name="connsiteY5926" fmla="*/ 883181 h 3068753"/>
              <a:gd name="connsiteX5927" fmla="*/ 12004837 w 12191998"/>
              <a:gd name="connsiteY5927" fmla="*/ 872670 h 3068753"/>
              <a:gd name="connsiteX5928" fmla="*/ 8858698 w 12191998"/>
              <a:gd name="connsiteY5928" fmla="*/ 842483 h 3068753"/>
              <a:gd name="connsiteX5929" fmla="*/ 8837090 w 12191998"/>
              <a:gd name="connsiteY5929" fmla="*/ 855413 h 3068753"/>
              <a:gd name="connsiteX5930" fmla="*/ 8859547 w 12191998"/>
              <a:gd name="connsiteY5930" fmla="*/ 868729 h 3068753"/>
              <a:gd name="connsiteX5931" fmla="*/ 8878248 w 12191998"/>
              <a:gd name="connsiteY5931" fmla="*/ 858181 h 3068753"/>
              <a:gd name="connsiteX5932" fmla="*/ 8881227 w 12191998"/>
              <a:gd name="connsiteY5932" fmla="*/ 856510 h 3068753"/>
              <a:gd name="connsiteX5933" fmla="*/ 5575937 w 12191998"/>
              <a:gd name="connsiteY5933" fmla="*/ 842216 h 3068753"/>
              <a:gd name="connsiteX5934" fmla="*/ 5524468 w 12191998"/>
              <a:gd name="connsiteY5934" fmla="*/ 876942 h 3068753"/>
              <a:gd name="connsiteX5935" fmla="*/ 5536751 w 12191998"/>
              <a:gd name="connsiteY5935" fmla="*/ 881831 h 3068753"/>
              <a:gd name="connsiteX5936" fmla="*/ 5588255 w 12191998"/>
              <a:gd name="connsiteY5936" fmla="*/ 848157 h 3068753"/>
              <a:gd name="connsiteX5937" fmla="*/ 5699164 w 12191998"/>
              <a:gd name="connsiteY5937" fmla="*/ 842211 h 3068753"/>
              <a:gd name="connsiteX5938" fmla="*/ 5650079 w 12191998"/>
              <a:gd name="connsiteY5938" fmla="*/ 871575 h 3068753"/>
              <a:gd name="connsiteX5939" fmla="*/ 5679750 w 12191998"/>
              <a:gd name="connsiteY5939" fmla="*/ 885858 h 3068753"/>
              <a:gd name="connsiteX5940" fmla="*/ 5723037 w 12191998"/>
              <a:gd name="connsiteY5940" fmla="*/ 861427 h 3068753"/>
              <a:gd name="connsiteX5941" fmla="*/ 5729214 w 12191998"/>
              <a:gd name="connsiteY5941" fmla="*/ 857971 h 3068753"/>
              <a:gd name="connsiteX5942" fmla="*/ 11801147 w 12191998"/>
              <a:gd name="connsiteY5942" fmla="*/ 841941 h 3068753"/>
              <a:gd name="connsiteX5943" fmla="*/ 11751258 w 12191998"/>
              <a:gd name="connsiteY5943" fmla="*/ 871786 h 3068753"/>
              <a:gd name="connsiteX5944" fmla="*/ 11781504 w 12191998"/>
              <a:gd name="connsiteY5944" fmla="*/ 886349 h 3068753"/>
              <a:gd name="connsiteX5945" fmla="*/ 11825701 w 12191998"/>
              <a:gd name="connsiteY5945" fmla="*/ 861427 h 3068753"/>
              <a:gd name="connsiteX5946" fmla="*/ 11831802 w 12191998"/>
              <a:gd name="connsiteY5946" fmla="*/ 858013 h 3068753"/>
              <a:gd name="connsiteX5947" fmla="*/ 11677920 w 12191998"/>
              <a:gd name="connsiteY5947" fmla="*/ 841911 h 3068753"/>
              <a:gd name="connsiteX5948" fmla="*/ 11617718 w 12191998"/>
              <a:gd name="connsiteY5948" fmla="*/ 882529 h 3068753"/>
              <a:gd name="connsiteX5949" fmla="*/ 11629832 w 12191998"/>
              <a:gd name="connsiteY5949" fmla="*/ 887356 h 3068753"/>
              <a:gd name="connsiteX5950" fmla="*/ 11690249 w 12191998"/>
              <a:gd name="connsiteY5950" fmla="*/ 847856 h 3068753"/>
              <a:gd name="connsiteX5951" fmla="*/ 8803377 w 12191998"/>
              <a:gd name="connsiteY5951" fmla="*/ 841478 h 3068753"/>
              <a:gd name="connsiteX5952" fmla="*/ 8775028 w 12191998"/>
              <a:gd name="connsiteY5952" fmla="*/ 859295 h 3068753"/>
              <a:gd name="connsiteX5953" fmla="*/ 8777194 w 12191998"/>
              <a:gd name="connsiteY5953" fmla="*/ 860517 h 3068753"/>
              <a:gd name="connsiteX5954" fmla="*/ 8798497 w 12191998"/>
              <a:gd name="connsiteY5954" fmla="*/ 872437 h 3068753"/>
              <a:gd name="connsiteX5955" fmla="*/ 8826925 w 12191998"/>
              <a:gd name="connsiteY5955" fmla="*/ 855451 h 3068753"/>
              <a:gd name="connsiteX5956" fmla="*/ 12082642 w 12191998"/>
              <a:gd name="connsiteY5956" fmla="*/ 841231 h 3068753"/>
              <a:gd name="connsiteX5957" fmla="*/ 12075150 w 12191998"/>
              <a:gd name="connsiteY5957" fmla="*/ 844802 h 3068753"/>
              <a:gd name="connsiteX5958" fmla="*/ 12132738 w 12191998"/>
              <a:gd name="connsiteY5958" fmla="*/ 882623 h 3068753"/>
              <a:gd name="connsiteX5959" fmla="*/ 12139672 w 12191998"/>
              <a:gd name="connsiteY5959" fmla="*/ 879638 h 3068753"/>
              <a:gd name="connsiteX5960" fmla="*/ 8732816 w 12191998"/>
              <a:gd name="connsiteY5960" fmla="*/ 840344 h 3068753"/>
              <a:gd name="connsiteX5961" fmla="*/ 8697808 w 12191998"/>
              <a:gd name="connsiteY5961" fmla="*/ 863963 h 3068753"/>
              <a:gd name="connsiteX5962" fmla="*/ 8709079 w 12191998"/>
              <a:gd name="connsiteY5962" fmla="*/ 869893 h 3068753"/>
              <a:gd name="connsiteX5963" fmla="*/ 8744350 w 12191998"/>
              <a:gd name="connsiteY5963" fmla="*/ 846820 h 3068753"/>
              <a:gd name="connsiteX5964" fmla="*/ 5984187 w 12191998"/>
              <a:gd name="connsiteY5964" fmla="*/ 839764 h 3068753"/>
              <a:gd name="connsiteX5965" fmla="*/ 5970193 w 12191998"/>
              <a:gd name="connsiteY5965" fmla="*/ 846434 h 3068753"/>
              <a:gd name="connsiteX5966" fmla="*/ 6007605 w 12191998"/>
              <a:gd name="connsiteY5966" fmla="*/ 871025 h 3068753"/>
              <a:gd name="connsiteX5967" fmla="*/ 6028967 w 12191998"/>
              <a:gd name="connsiteY5967" fmla="*/ 884496 h 3068753"/>
              <a:gd name="connsiteX5968" fmla="*/ 6042503 w 12191998"/>
              <a:gd name="connsiteY5968" fmla="*/ 878668 h 3068753"/>
              <a:gd name="connsiteX5969" fmla="*/ 2752667 w 12191998"/>
              <a:gd name="connsiteY5969" fmla="*/ 839677 h 3068753"/>
              <a:gd name="connsiteX5970" fmla="*/ 2730707 w 12191998"/>
              <a:gd name="connsiteY5970" fmla="*/ 852815 h 3068753"/>
              <a:gd name="connsiteX5971" fmla="*/ 2754562 w 12191998"/>
              <a:gd name="connsiteY5971" fmla="*/ 866938 h 3068753"/>
              <a:gd name="connsiteX5972" fmla="*/ 2770064 w 12191998"/>
              <a:gd name="connsiteY5972" fmla="*/ 858196 h 3068753"/>
              <a:gd name="connsiteX5973" fmla="*/ 2776564 w 12191998"/>
              <a:gd name="connsiteY5973" fmla="*/ 854556 h 3068753"/>
              <a:gd name="connsiteX5974" fmla="*/ 2696016 w 12191998"/>
              <a:gd name="connsiteY5974" fmla="*/ 838015 h 3068753"/>
              <a:gd name="connsiteX5975" fmla="*/ 2666987 w 12191998"/>
              <a:gd name="connsiteY5975" fmla="*/ 856256 h 3068753"/>
              <a:gd name="connsiteX5976" fmla="*/ 2674540 w 12191998"/>
              <a:gd name="connsiteY5976" fmla="*/ 860517 h 3068753"/>
              <a:gd name="connsiteX5977" fmla="*/ 2691237 w 12191998"/>
              <a:gd name="connsiteY5977" fmla="*/ 869860 h 3068753"/>
              <a:gd name="connsiteX5978" fmla="*/ 2720355 w 12191998"/>
              <a:gd name="connsiteY5978" fmla="*/ 852457 h 3068753"/>
              <a:gd name="connsiteX5979" fmla="*/ 8925717 w 12191998"/>
              <a:gd name="connsiteY5979" fmla="*/ 837627 h 3068753"/>
              <a:gd name="connsiteX5980" fmla="*/ 8913785 w 12191998"/>
              <a:gd name="connsiteY5980" fmla="*/ 844309 h 3068753"/>
              <a:gd name="connsiteX5981" fmla="*/ 8951340 w 12191998"/>
              <a:gd name="connsiteY5981" fmla="*/ 869008 h 3068753"/>
              <a:gd name="connsiteX5982" fmla="*/ 8963278 w 12191998"/>
              <a:gd name="connsiteY5982" fmla="*/ 862722 h 3068753"/>
              <a:gd name="connsiteX5983" fmla="*/ 2623278 w 12191998"/>
              <a:gd name="connsiteY5983" fmla="*/ 837389 h 3068753"/>
              <a:gd name="connsiteX5984" fmla="*/ 2589286 w 12191998"/>
              <a:gd name="connsiteY5984" fmla="*/ 860319 h 3068753"/>
              <a:gd name="connsiteX5985" fmla="*/ 2600529 w 12191998"/>
              <a:gd name="connsiteY5985" fmla="*/ 866229 h 3068753"/>
              <a:gd name="connsiteX5986" fmla="*/ 2634752 w 12191998"/>
              <a:gd name="connsiteY5986" fmla="*/ 843831 h 3068753"/>
              <a:gd name="connsiteX5987" fmla="*/ 2821471 w 12191998"/>
              <a:gd name="connsiteY5987" fmla="*/ 835809 h 3068753"/>
              <a:gd name="connsiteX5988" fmla="*/ 2809515 w 12191998"/>
              <a:gd name="connsiteY5988" fmla="*/ 842504 h 3068753"/>
              <a:gd name="connsiteX5989" fmla="*/ 2847101 w 12191998"/>
              <a:gd name="connsiteY5989" fmla="*/ 867223 h 3068753"/>
              <a:gd name="connsiteX5990" fmla="*/ 2859085 w 12191998"/>
              <a:gd name="connsiteY5990" fmla="*/ 860940 h 3068753"/>
              <a:gd name="connsiteX5991" fmla="*/ 5562502 w 12191998"/>
              <a:gd name="connsiteY5991" fmla="*/ 835739 h 3068753"/>
              <a:gd name="connsiteX5992" fmla="*/ 5550095 w 12191998"/>
              <a:gd name="connsiteY5992" fmla="*/ 844385 h 3068753"/>
              <a:gd name="connsiteX5993" fmla="*/ 5510274 w 12191998"/>
              <a:gd name="connsiteY5993" fmla="*/ 871293 h 3068753"/>
              <a:gd name="connsiteX5994" fmla="*/ 5516657 w 12191998"/>
              <a:gd name="connsiteY5994" fmla="*/ 873833 h 3068753"/>
              <a:gd name="connsiteX5995" fmla="*/ 5568917 w 12191998"/>
              <a:gd name="connsiteY5995" fmla="*/ 838831 h 3068753"/>
              <a:gd name="connsiteX5996" fmla="*/ 11664110 w 12191998"/>
              <a:gd name="connsiteY5996" fmla="*/ 835253 h 3068753"/>
              <a:gd name="connsiteX5997" fmla="*/ 11603920 w 12191998"/>
              <a:gd name="connsiteY5997" fmla="*/ 877031 h 3068753"/>
              <a:gd name="connsiteX5998" fmla="*/ 11611355 w 12191998"/>
              <a:gd name="connsiteY5998" fmla="*/ 879994 h 3068753"/>
              <a:gd name="connsiteX5999" fmla="*/ 11671882 w 12191998"/>
              <a:gd name="connsiteY5999" fmla="*/ 839000 h 3068753"/>
              <a:gd name="connsiteX6000" fmla="*/ 5781741 w 12191998"/>
              <a:gd name="connsiteY6000" fmla="*/ 834989 h 3068753"/>
              <a:gd name="connsiteX6001" fmla="*/ 5740164 w 12191998"/>
              <a:gd name="connsiteY6001" fmla="*/ 858273 h 3068753"/>
              <a:gd name="connsiteX6002" fmla="*/ 5778642 w 12191998"/>
              <a:gd name="connsiteY6002" fmla="*/ 878514 h 3068753"/>
              <a:gd name="connsiteX6003" fmla="*/ 5820431 w 12191998"/>
              <a:gd name="connsiteY6003" fmla="*/ 856726 h 3068753"/>
              <a:gd name="connsiteX6004" fmla="*/ 11883394 w 12191998"/>
              <a:gd name="connsiteY6004" fmla="*/ 834519 h 3068753"/>
              <a:gd name="connsiteX6005" fmla="*/ 11842457 w 12191998"/>
              <a:gd name="connsiteY6005" fmla="*/ 857425 h 3068753"/>
              <a:gd name="connsiteX6006" fmla="*/ 11881469 w 12191998"/>
              <a:gd name="connsiteY6006" fmla="*/ 877839 h 3068753"/>
              <a:gd name="connsiteX6007" fmla="*/ 11922461 w 12191998"/>
              <a:gd name="connsiteY6007" fmla="*/ 856467 h 3068753"/>
              <a:gd name="connsiteX6008" fmla="*/ 5996444 w 12191998"/>
              <a:gd name="connsiteY6008" fmla="*/ 833922 h 3068753"/>
              <a:gd name="connsiteX6009" fmla="*/ 5990020 w 12191998"/>
              <a:gd name="connsiteY6009" fmla="*/ 836984 h 3068753"/>
              <a:gd name="connsiteX6010" fmla="*/ 6048581 w 12191998"/>
              <a:gd name="connsiteY6010" fmla="*/ 876052 h 3068753"/>
              <a:gd name="connsiteX6011" fmla="*/ 6054784 w 12191998"/>
              <a:gd name="connsiteY6011" fmla="*/ 873381 h 3068753"/>
              <a:gd name="connsiteX6012" fmla="*/ 6002694 w 12191998"/>
              <a:gd name="connsiteY6012" fmla="*/ 838268 h 3068753"/>
              <a:gd name="connsiteX6013" fmla="*/ 8719891 w 12191998"/>
              <a:gd name="connsiteY6013" fmla="*/ 833087 h 3068753"/>
              <a:gd name="connsiteX6014" fmla="*/ 8685069 w 12191998"/>
              <a:gd name="connsiteY6014" fmla="*/ 857260 h 3068753"/>
              <a:gd name="connsiteX6015" fmla="*/ 8692183 w 12191998"/>
              <a:gd name="connsiteY6015" fmla="*/ 861003 h 3068753"/>
              <a:gd name="connsiteX6016" fmla="*/ 8727273 w 12191998"/>
              <a:gd name="connsiteY6016" fmla="*/ 837232 h 3068753"/>
              <a:gd name="connsiteX6017" fmla="*/ 12100807 w 12191998"/>
              <a:gd name="connsiteY6017" fmla="*/ 832573 h 3068753"/>
              <a:gd name="connsiteX6018" fmla="*/ 12088418 w 12191998"/>
              <a:gd name="connsiteY6018" fmla="*/ 838478 h 3068753"/>
              <a:gd name="connsiteX6019" fmla="*/ 12145702 w 12191998"/>
              <a:gd name="connsiteY6019" fmla="*/ 877041 h 3068753"/>
              <a:gd name="connsiteX6020" fmla="*/ 12157801 w 12191998"/>
              <a:gd name="connsiteY6020" fmla="*/ 871832 h 3068753"/>
              <a:gd name="connsiteX6021" fmla="*/ 8937371 w 12191998"/>
              <a:gd name="connsiteY6021" fmla="*/ 831101 h 3068753"/>
              <a:gd name="connsiteX6022" fmla="*/ 8931137 w 12191998"/>
              <a:gd name="connsiteY6022" fmla="*/ 834591 h 3068753"/>
              <a:gd name="connsiteX6023" fmla="*/ 8968863 w 12191998"/>
              <a:gd name="connsiteY6023" fmla="*/ 859781 h 3068753"/>
              <a:gd name="connsiteX6024" fmla="*/ 8974887 w 12191998"/>
              <a:gd name="connsiteY6024" fmla="*/ 856608 h 3068753"/>
              <a:gd name="connsiteX6025" fmla="*/ 8949107 w 12191998"/>
              <a:gd name="connsiteY6025" fmla="*/ 839262 h 3068753"/>
              <a:gd name="connsiteX6026" fmla="*/ 2610372 w 12191998"/>
              <a:gd name="connsiteY6026" fmla="*/ 830143 h 3068753"/>
              <a:gd name="connsiteX6027" fmla="*/ 2576545 w 12191998"/>
              <a:gd name="connsiteY6027" fmla="*/ 853621 h 3068753"/>
              <a:gd name="connsiteX6028" fmla="*/ 2583619 w 12191998"/>
              <a:gd name="connsiteY6028" fmla="*/ 857340 h 3068753"/>
              <a:gd name="connsiteX6029" fmla="*/ 2617699 w 12191998"/>
              <a:gd name="connsiteY6029" fmla="*/ 834257 h 3068753"/>
              <a:gd name="connsiteX6030" fmla="*/ 5550597 w 12191998"/>
              <a:gd name="connsiteY6030" fmla="*/ 829996 h 3068753"/>
              <a:gd name="connsiteX6031" fmla="*/ 5498312 w 12191998"/>
              <a:gd name="connsiteY6031" fmla="*/ 866532 h 3068753"/>
              <a:gd name="connsiteX6032" fmla="*/ 5502301 w 12191998"/>
              <a:gd name="connsiteY6032" fmla="*/ 868120 h 3068753"/>
              <a:gd name="connsiteX6033" fmla="*/ 5554820 w 12191998"/>
              <a:gd name="connsiteY6033" fmla="*/ 832034 h 3068753"/>
              <a:gd name="connsiteX6034" fmla="*/ 11652568 w 12191998"/>
              <a:gd name="connsiteY6034" fmla="*/ 829689 h 3068753"/>
              <a:gd name="connsiteX6035" fmla="*/ 11591752 w 12191998"/>
              <a:gd name="connsiteY6035" fmla="*/ 872184 h 3068753"/>
              <a:gd name="connsiteX6036" fmla="*/ 11595750 w 12191998"/>
              <a:gd name="connsiteY6036" fmla="*/ 873777 h 3068753"/>
              <a:gd name="connsiteX6037" fmla="*/ 11656861 w 12191998"/>
              <a:gd name="connsiteY6037" fmla="*/ 831758 h 3068753"/>
              <a:gd name="connsiteX6038" fmla="*/ 2833184 w 12191998"/>
              <a:gd name="connsiteY6038" fmla="*/ 829249 h 3068753"/>
              <a:gd name="connsiteX6039" fmla="*/ 2826890 w 12191998"/>
              <a:gd name="connsiteY6039" fmla="*/ 832774 h 3068753"/>
              <a:gd name="connsiteX6040" fmla="*/ 2864681 w 12191998"/>
              <a:gd name="connsiteY6040" fmla="*/ 858007 h 3068753"/>
              <a:gd name="connsiteX6041" fmla="*/ 2870729 w 12191998"/>
              <a:gd name="connsiteY6041" fmla="*/ 854836 h 3068753"/>
              <a:gd name="connsiteX6042" fmla="*/ 2847582 w 12191998"/>
              <a:gd name="connsiteY6042" fmla="*/ 839262 h 3068753"/>
              <a:gd name="connsiteX6043" fmla="*/ 8881138 w 12191998"/>
              <a:gd name="connsiteY6043" fmla="*/ 829059 h 3068753"/>
              <a:gd name="connsiteX6044" fmla="*/ 8880227 w 12191998"/>
              <a:gd name="connsiteY6044" fmla="*/ 829600 h 3068753"/>
              <a:gd name="connsiteX6045" fmla="*/ 8863373 w 12191998"/>
              <a:gd name="connsiteY6045" fmla="*/ 839686 h 3068753"/>
              <a:gd name="connsiteX6046" fmla="*/ 8886039 w 12191998"/>
              <a:gd name="connsiteY6046" fmla="*/ 853810 h 3068753"/>
              <a:gd name="connsiteX6047" fmla="*/ 8903921 w 12191998"/>
              <a:gd name="connsiteY6047" fmla="*/ 843780 h 3068753"/>
              <a:gd name="connsiteX6048" fmla="*/ 8782324 w 12191998"/>
              <a:gd name="connsiteY6048" fmla="*/ 828986 h 3068753"/>
              <a:gd name="connsiteX6049" fmla="*/ 8754025 w 12191998"/>
              <a:gd name="connsiteY6049" fmla="*/ 847446 h 3068753"/>
              <a:gd name="connsiteX6050" fmla="*/ 8769032 w 12191998"/>
              <a:gd name="connsiteY6050" fmla="*/ 855912 h 3068753"/>
              <a:gd name="connsiteX6051" fmla="*/ 8797544 w 12191998"/>
              <a:gd name="connsiteY6051" fmla="*/ 838017 h 3068753"/>
              <a:gd name="connsiteX6052" fmla="*/ 7261181 w 12191998"/>
              <a:gd name="connsiteY6052" fmla="*/ 828617 h 3068753"/>
              <a:gd name="connsiteX6053" fmla="*/ 6399708 w 12191998"/>
              <a:gd name="connsiteY6053" fmla="*/ 945155 h 3068753"/>
              <a:gd name="connsiteX6054" fmla="*/ 6256739 w 12191998"/>
              <a:gd name="connsiteY6054" fmla="*/ 984955 h 3068753"/>
              <a:gd name="connsiteX6055" fmla="*/ 6343196 w 12191998"/>
              <a:gd name="connsiteY6055" fmla="*/ 1039911 h 3068753"/>
              <a:gd name="connsiteX6056" fmla="*/ 6375487 w 12191998"/>
              <a:gd name="connsiteY6056" fmla="*/ 1057957 h 3068753"/>
              <a:gd name="connsiteX6057" fmla="*/ 6650633 w 12191998"/>
              <a:gd name="connsiteY6057" fmla="*/ 1006976 h 3068753"/>
              <a:gd name="connsiteX6058" fmla="*/ 7609344 w 12191998"/>
              <a:gd name="connsiteY6058" fmla="*/ 972003 h 3068753"/>
              <a:gd name="connsiteX6059" fmla="*/ 8274694 w 12191998"/>
              <a:gd name="connsiteY6059" fmla="*/ 1088167 h 3068753"/>
              <a:gd name="connsiteX6060" fmla="*/ 8288925 w 12191998"/>
              <a:gd name="connsiteY6060" fmla="*/ 1091676 h 3068753"/>
              <a:gd name="connsiteX6061" fmla="*/ 8299725 w 12191998"/>
              <a:gd name="connsiteY6061" fmla="*/ 1085595 h 3068753"/>
              <a:gd name="connsiteX6062" fmla="*/ 8394430 w 12191998"/>
              <a:gd name="connsiteY6062" fmla="*/ 1026530 h 3068753"/>
              <a:gd name="connsiteX6063" fmla="*/ 8273626 w 12191998"/>
              <a:gd name="connsiteY6063" fmla="*/ 989860 h 3068753"/>
              <a:gd name="connsiteX6064" fmla="*/ 7608214 w 12191998"/>
              <a:gd name="connsiteY6064" fmla="*/ 847169 h 3068753"/>
              <a:gd name="connsiteX6065" fmla="*/ 7261181 w 12191998"/>
              <a:gd name="connsiteY6065" fmla="*/ 828617 h 3068753"/>
              <a:gd name="connsiteX6066" fmla="*/ 1158524 w 12191998"/>
              <a:gd name="connsiteY6066" fmla="*/ 828616 h 3068753"/>
              <a:gd name="connsiteX6067" fmla="*/ 193452 w 12191998"/>
              <a:gd name="connsiteY6067" fmla="*/ 971737 h 3068753"/>
              <a:gd name="connsiteX6068" fmla="*/ 151086 w 12191998"/>
              <a:gd name="connsiteY6068" fmla="*/ 983981 h 3068753"/>
              <a:gd name="connsiteX6069" fmla="*/ 234000 w 12191998"/>
              <a:gd name="connsiteY6069" fmla="*/ 1036696 h 3068753"/>
              <a:gd name="connsiteX6070" fmla="*/ 270893 w 12191998"/>
              <a:gd name="connsiteY6070" fmla="*/ 1057318 h 3068753"/>
              <a:gd name="connsiteX6071" fmla="*/ 547975 w 12191998"/>
              <a:gd name="connsiteY6071" fmla="*/ 1006023 h 3068753"/>
              <a:gd name="connsiteX6072" fmla="*/ 1506687 w 12191998"/>
              <a:gd name="connsiteY6072" fmla="*/ 971093 h 3068753"/>
              <a:gd name="connsiteX6073" fmla="*/ 2172039 w 12191998"/>
              <a:gd name="connsiteY6073" fmla="*/ 1087167 h 3068753"/>
              <a:gd name="connsiteX6074" fmla="*/ 2178974 w 12191998"/>
              <a:gd name="connsiteY6074" fmla="*/ 1088876 h 3068753"/>
              <a:gd name="connsiteX6075" fmla="*/ 2190466 w 12191998"/>
              <a:gd name="connsiteY6075" fmla="*/ 1082403 h 3068753"/>
              <a:gd name="connsiteX6076" fmla="*/ 2283883 w 12191998"/>
              <a:gd name="connsiteY6076" fmla="*/ 1024135 h 3068753"/>
              <a:gd name="connsiteX6077" fmla="*/ 2170972 w 12191998"/>
              <a:gd name="connsiteY6077" fmla="*/ 989860 h 3068753"/>
              <a:gd name="connsiteX6078" fmla="*/ 1505556 w 12191998"/>
              <a:gd name="connsiteY6078" fmla="*/ 847169 h 3068753"/>
              <a:gd name="connsiteX6079" fmla="*/ 1158524 w 12191998"/>
              <a:gd name="connsiteY6079" fmla="*/ 828616 h 3068753"/>
              <a:gd name="connsiteX6080" fmla="*/ 12109731 w 12191998"/>
              <a:gd name="connsiteY6080" fmla="*/ 828319 h 3068753"/>
              <a:gd name="connsiteX6081" fmla="*/ 12106755 w 12191998"/>
              <a:gd name="connsiteY6081" fmla="*/ 829738 h 3068753"/>
              <a:gd name="connsiteX6082" fmla="*/ 12163872 w 12191998"/>
              <a:gd name="connsiteY6082" fmla="*/ 869218 h 3068753"/>
              <a:gd name="connsiteX6083" fmla="*/ 12166414 w 12191998"/>
              <a:gd name="connsiteY6083" fmla="*/ 868124 h 3068753"/>
              <a:gd name="connsiteX6084" fmla="*/ 6008304 w 12191998"/>
              <a:gd name="connsiteY6084" fmla="*/ 828269 h 3068753"/>
              <a:gd name="connsiteX6085" fmla="*/ 6002205 w 12191998"/>
              <a:gd name="connsiteY6085" fmla="*/ 831176 h 3068753"/>
              <a:gd name="connsiteX6086" fmla="*/ 6005521 w 12191998"/>
              <a:gd name="connsiteY6086" fmla="*/ 833481 h 3068753"/>
              <a:gd name="connsiteX6087" fmla="*/ 6060842 w 12191998"/>
              <a:gd name="connsiteY6087" fmla="*/ 870773 h 3068753"/>
              <a:gd name="connsiteX6088" fmla="*/ 6066018 w 12191998"/>
              <a:gd name="connsiteY6088" fmla="*/ 868544 h 3068753"/>
              <a:gd name="connsiteX6089" fmla="*/ 5545957 w 12191998"/>
              <a:gd name="connsiteY6089" fmla="*/ 827760 h 3068753"/>
              <a:gd name="connsiteX6090" fmla="*/ 5545542 w 12191998"/>
              <a:gd name="connsiteY6090" fmla="*/ 828056 h 3068753"/>
              <a:gd name="connsiteX6091" fmla="*/ 5545960 w 12191998"/>
              <a:gd name="connsiteY6091" fmla="*/ 827762 h 3068753"/>
              <a:gd name="connsiteX6092" fmla="*/ 5887886 w 12191998"/>
              <a:gd name="connsiteY6092" fmla="*/ 827733 h 3068753"/>
              <a:gd name="connsiteX6093" fmla="*/ 5860804 w 12191998"/>
              <a:gd name="connsiteY6093" fmla="*/ 841853 h 3068753"/>
              <a:gd name="connsiteX6094" fmla="*/ 5908564 w 12191998"/>
              <a:gd name="connsiteY6094" fmla="*/ 870159 h 3068753"/>
              <a:gd name="connsiteX6095" fmla="*/ 5935459 w 12191998"/>
              <a:gd name="connsiteY6095" fmla="*/ 857320 h 3068753"/>
              <a:gd name="connsiteX6096" fmla="*/ 11648261 w 12191998"/>
              <a:gd name="connsiteY6096" fmla="*/ 827613 h 3068753"/>
              <a:gd name="connsiteX6097" fmla="*/ 11647641 w 12191998"/>
              <a:gd name="connsiteY6097" fmla="*/ 828056 h 3068753"/>
              <a:gd name="connsiteX6098" fmla="*/ 11648265 w 12191998"/>
              <a:gd name="connsiteY6098" fmla="*/ 827615 h 3068753"/>
              <a:gd name="connsiteX6099" fmla="*/ 5670577 w 12191998"/>
              <a:gd name="connsiteY6099" fmla="*/ 827218 h 3068753"/>
              <a:gd name="connsiteX6100" fmla="*/ 5621686 w 12191998"/>
              <a:gd name="connsiteY6100" fmla="*/ 857908 h 3068753"/>
              <a:gd name="connsiteX6101" fmla="*/ 5644481 w 12191998"/>
              <a:gd name="connsiteY6101" fmla="*/ 868881 h 3068753"/>
              <a:gd name="connsiteX6102" fmla="*/ 5693820 w 12191998"/>
              <a:gd name="connsiteY6102" fmla="*/ 839409 h 3068753"/>
              <a:gd name="connsiteX6103" fmla="*/ 8709019 w 12191998"/>
              <a:gd name="connsiteY6103" fmla="*/ 826982 h 3068753"/>
              <a:gd name="connsiteX6104" fmla="*/ 8674027 w 12191998"/>
              <a:gd name="connsiteY6104" fmla="*/ 851451 h 3068753"/>
              <a:gd name="connsiteX6105" fmla="*/ 8677902 w 12191998"/>
              <a:gd name="connsiteY6105" fmla="*/ 853490 h 3068753"/>
              <a:gd name="connsiteX6106" fmla="*/ 8713127 w 12191998"/>
              <a:gd name="connsiteY6106" fmla="*/ 829288 h 3068753"/>
              <a:gd name="connsiteX6107" fmla="*/ 11772545 w 12191998"/>
              <a:gd name="connsiteY6107" fmla="*/ 826945 h 3068753"/>
              <a:gd name="connsiteX6108" fmla="*/ 11722878 w 12191998"/>
              <a:gd name="connsiteY6108" fmla="*/ 858122 h 3068753"/>
              <a:gd name="connsiteX6109" fmla="*/ 11745661 w 12191998"/>
              <a:gd name="connsiteY6109" fmla="*/ 869091 h 3068753"/>
              <a:gd name="connsiteX6110" fmla="*/ 11795803 w 12191998"/>
              <a:gd name="connsiteY6110" fmla="*/ 839139 h 3068753"/>
              <a:gd name="connsiteX6111" fmla="*/ 11988022 w 12191998"/>
              <a:gd name="connsiteY6111" fmla="*/ 826642 h 3068753"/>
              <a:gd name="connsiteX6112" fmla="*/ 11961670 w 12191998"/>
              <a:gd name="connsiteY6112" fmla="*/ 840381 h 3068753"/>
              <a:gd name="connsiteX6113" fmla="*/ 12010923 w 12191998"/>
              <a:gd name="connsiteY6113" fmla="*/ 869765 h 3068753"/>
              <a:gd name="connsiteX6114" fmla="*/ 12036896 w 12191998"/>
              <a:gd name="connsiteY6114" fmla="*/ 857366 h 3068753"/>
              <a:gd name="connsiteX6115" fmla="*/ 6012009 w 12191998"/>
              <a:gd name="connsiteY6115" fmla="*/ 826504 h 3068753"/>
              <a:gd name="connsiteX6116" fmla="*/ 6011939 w 12191998"/>
              <a:gd name="connsiteY6116" fmla="*/ 826536 h 3068753"/>
              <a:gd name="connsiteX6117" fmla="*/ 6020749 w 12191998"/>
              <a:gd name="connsiteY6117" fmla="*/ 832754 h 3068753"/>
              <a:gd name="connsiteX6118" fmla="*/ 12114126 w 12191998"/>
              <a:gd name="connsiteY6118" fmla="*/ 826224 h 3068753"/>
              <a:gd name="connsiteX6119" fmla="*/ 12114053 w 12191998"/>
              <a:gd name="connsiteY6119" fmla="*/ 826260 h 3068753"/>
              <a:gd name="connsiteX6120" fmla="*/ 12123262 w 12191998"/>
              <a:gd name="connsiteY6120" fmla="*/ 832757 h 3068753"/>
              <a:gd name="connsiteX6121" fmla="*/ 2775204 w 12191998"/>
              <a:gd name="connsiteY6121" fmla="*/ 826210 h 3068753"/>
              <a:gd name="connsiteX6122" fmla="*/ 2771084 w 12191998"/>
              <a:gd name="connsiteY6122" fmla="*/ 828658 h 3068753"/>
              <a:gd name="connsiteX6123" fmla="*/ 2757345 w 12191998"/>
              <a:gd name="connsiteY6123" fmla="*/ 836878 h 3068753"/>
              <a:gd name="connsiteX6124" fmla="*/ 2781382 w 12191998"/>
              <a:gd name="connsiteY6124" fmla="*/ 851857 h 3068753"/>
              <a:gd name="connsiteX6125" fmla="*/ 2799337 w 12191998"/>
              <a:gd name="connsiteY6125" fmla="*/ 841803 h 3068753"/>
              <a:gd name="connsiteX6126" fmla="*/ 4313869 w 12191998"/>
              <a:gd name="connsiteY6126" fmla="*/ 825888 h 3068753"/>
              <a:gd name="connsiteX6127" fmla="*/ 3348753 w 12191998"/>
              <a:gd name="connsiteY6127" fmla="*/ 968994 h 3068753"/>
              <a:gd name="connsiteX6128" fmla="*/ 3162090 w 12191998"/>
              <a:gd name="connsiteY6128" fmla="*/ 1022922 h 3068753"/>
              <a:gd name="connsiteX6129" fmla="*/ 3188844 w 12191998"/>
              <a:gd name="connsiteY6129" fmla="*/ 1039932 h 3068753"/>
              <a:gd name="connsiteX6130" fmla="*/ 3272556 w 12191998"/>
              <a:gd name="connsiteY6130" fmla="*/ 1087159 h 3068753"/>
              <a:gd name="connsiteX6131" fmla="*/ 3346791 w 12191998"/>
              <a:gd name="connsiteY6131" fmla="*/ 1069727 h 3068753"/>
              <a:gd name="connsiteX6132" fmla="*/ 4661081 w 12191998"/>
              <a:gd name="connsiteY6132" fmla="*/ 968960 h 3068753"/>
              <a:gd name="connsiteX6133" fmla="*/ 4957404 w 12191998"/>
              <a:gd name="connsiteY6133" fmla="*/ 1009158 h 3068753"/>
              <a:gd name="connsiteX6134" fmla="*/ 5192956 w 12191998"/>
              <a:gd name="connsiteY6134" fmla="*/ 1056124 h 3068753"/>
              <a:gd name="connsiteX6135" fmla="*/ 5216886 w 12191998"/>
              <a:gd name="connsiteY6135" fmla="*/ 1041975 h 3068753"/>
              <a:gd name="connsiteX6136" fmla="*/ 5307065 w 12191998"/>
              <a:gd name="connsiteY6136" fmla="*/ 982546 h 3068753"/>
              <a:gd name="connsiteX6137" fmla="*/ 5252867 w 12191998"/>
              <a:gd name="connsiteY6137" fmla="*/ 966371 h 3068753"/>
              <a:gd name="connsiteX6138" fmla="*/ 4661036 w 12191998"/>
              <a:gd name="connsiteY6138" fmla="*/ 844424 h 3068753"/>
              <a:gd name="connsiteX6139" fmla="*/ 4313869 w 12191998"/>
              <a:gd name="connsiteY6139" fmla="*/ 825888 h 3068753"/>
              <a:gd name="connsiteX6140" fmla="*/ 10416402 w 12191998"/>
              <a:gd name="connsiteY6140" fmla="*/ 825882 h 3068753"/>
              <a:gd name="connsiteX6141" fmla="*/ 9451251 w 12191998"/>
              <a:gd name="connsiteY6141" fmla="*/ 968989 h 3068753"/>
              <a:gd name="connsiteX6142" fmla="*/ 9263919 w 12191998"/>
              <a:gd name="connsiteY6142" fmla="*/ 1023116 h 3068753"/>
              <a:gd name="connsiteX6143" fmla="*/ 9290367 w 12191998"/>
              <a:gd name="connsiteY6143" fmla="*/ 1039932 h 3068753"/>
              <a:gd name="connsiteX6144" fmla="*/ 9374956 w 12191998"/>
              <a:gd name="connsiteY6144" fmla="*/ 1087208 h 3068753"/>
              <a:gd name="connsiteX6145" fmla="*/ 9449378 w 12191998"/>
              <a:gd name="connsiteY6145" fmla="*/ 1069734 h 3068753"/>
              <a:gd name="connsiteX6146" fmla="*/ 10763523 w 12191998"/>
              <a:gd name="connsiteY6146" fmla="*/ 968958 h 3068753"/>
              <a:gd name="connsiteX6147" fmla="*/ 11059699 w 12191998"/>
              <a:gd name="connsiteY6147" fmla="*/ 1009161 h 3068753"/>
              <a:gd name="connsiteX6148" fmla="*/ 11294446 w 12191998"/>
              <a:gd name="connsiteY6148" fmla="*/ 1056017 h 3068753"/>
              <a:gd name="connsiteX6149" fmla="*/ 11318703 w 12191998"/>
              <a:gd name="connsiteY6149" fmla="*/ 1041975 h 3068753"/>
              <a:gd name="connsiteX6150" fmla="*/ 11409126 w 12191998"/>
              <a:gd name="connsiteY6150" fmla="*/ 982392 h 3068753"/>
              <a:gd name="connsiteX6151" fmla="*/ 11355405 w 12191998"/>
              <a:gd name="connsiteY6151" fmla="*/ 966362 h 3068753"/>
              <a:gd name="connsiteX6152" fmla="*/ 10763538 w 12191998"/>
              <a:gd name="connsiteY6152" fmla="*/ 844433 h 3068753"/>
              <a:gd name="connsiteX6153" fmla="*/ 10416402 w 12191998"/>
              <a:gd name="connsiteY6153" fmla="*/ 825882 h 3068753"/>
              <a:gd name="connsiteX6154" fmla="*/ 2674205 w 12191998"/>
              <a:gd name="connsiteY6154" fmla="*/ 825073 h 3068753"/>
              <a:gd name="connsiteX6155" fmla="*/ 2645224 w 12191998"/>
              <a:gd name="connsiteY6155" fmla="*/ 843979 h 3068753"/>
              <a:gd name="connsiteX6156" fmla="*/ 2661121 w 12191998"/>
              <a:gd name="connsiteY6156" fmla="*/ 852947 h 3068753"/>
              <a:gd name="connsiteX6157" fmla="*/ 2690308 w 12191998"/>
              <a:gd name="connsiteY6157" fmla="*/ 834628 h 3068753"/>
              <a:gd name="connsiteX6158" fmla="*/ 8948445 w 12191998"/>
              <a:gd name="connsiteY6158" fmla="*/ 824899 h 3068753"/>
              <a:gd name="connsiteX6159" fmla="*/ 8942725 w 12191998"/>
              <a:gd name="connsiteY6159" fmla="*/ 828102 h 3068753"/>
              <a:gd name="connsiteX6160" fmla="*/ 8951934 w 12191998"/>
              <a:gd name="connsiteY6160" fmla="*/ 834504 h 3068753"/>
              <a:gd name="connsiteX6161" fmla="*/ 8980433 w 12191998"/>
              <a:gd name="connsiteY6161" fmla="*/ 853688 h 3068753"/>
              <a:gd name="connsiteX6162" fmla="*/ 8985727 w 12191998"/>
              <a:gd name="connsiteY6162" fmla="*/ 850900 h 3068753"/>
              <a:gd name="connsiteX6163" fmla="*/ 8830103 w 12191998"/>
              <a:gd name="connsiteY6163" fmla="*/ 824680 h 3068753"/>
              <a:gd name="connsiteX6164" fmla="*/ 8808334 w 12191998"/>
              <a:gd name="connsiteY6164" fmla="*/ 838362 h 3068753"/>
              <a:gd name="connsiteX6165" fmla="*/ 8832020 w 12191998"/>
              <a:gd name="connsiteY6165" fmla="*/ 852407 h 3068753"/>
              <a:gd name="connsiteX6166" fmla="*/ 8853767 w 12191998"/>
              <a:gd name="connsiteY6166" fmla="*/ 839413 h 3068753"/>
              <a:gd name="connsiteX6167" fmla="*/ 8704911 w 12191998"/>
              <a:gd name="connsiteY6167" fmla="*/ 824676 h 3068753"/>
              <a:gd name="connsiteX6168" fmla="*/ 8700209 w 12191998"/>
              <a:gd name="connsiteY6168" fmla="*/ 828041 h 3068753"/>
              <a:gd name="connsiteX6169" fmla="*/ 8704932 w 12191998"/>
              <a:gd name="connsiteY6169" fmla="*/ 824687 h 3068753"/>
              <a:gd name="connsiteX6170" fmla="*/ 2599410 w 12191998"/>
              <a:gd name="connsiteY6170" fmla="*/ 823988 h 3068753"/>
              <a:gd name="connsiteX6171" fmla="*/ 2565410 w 12191998"/>
              <a:gd name="connsiteY6171" fmla="*/ 847768 h 3068753"/>
              <a:gd name="connsiteX6172" fmla="*/ 2569340 w 12191998"/>
              <a:gd name="connsiteY6172" fmla="*/ 849833 h 3068753"/>
              <a:gd name="connsiteX6173" fmla="*/ 2603562 w 12191998"/>
              <a:gd name="connsiteY6173" fmla="*/ 826319 h 3068753"/>
              <a:gd name="connsiteX6174" fmla="*/ 2844261 w 12191998"/>
              <a:gd name="connsiteY6174" fmla="*/ 823045 h 3068753"/>
              <a:gd name="connsiteX6175" fmla="*/ 2838537 w 12191998"/>
              <a:gd name="connsiteY6175" fmla="*/ 826251 h 3068753"/>
              <a:gd name="connsiteX6176" fmla="*/ 2850409 w 12191998"/>
              <a:gd name="connsiteY6176" fmla="*/ 834504 h 3068753"/>
              <a:gd name="connsiteX6177" fmla="*/ 2876285 w 12191998"/>
              <a:gd name="connsiteY6177" fmla="*/ 851923 h 3068753"/>
              <a:gd name="connsiteX6178" fmla="*/ 2881642 w 12191998"/>
              <a:gd name="connsiteY6178" fmla="*/ 849115 h 3068753"/>
              <a:gd name="connsiteX6179" fmla="*/ 8951933 w 12191998"/>
              <a:gd name="connsiteY6179" fmla="*/ 822946 h 3068753"/>
              <a:gd name="connsiteX6180" fmla="*/ 8951814 w 12191998"/>
              <a:gd name="connsiteY6180" fmla="*/ 823012 h 3068753"/>
              <a:gd name="connsiteX6181" fmla="*/ 8967125 w 12191998"/>
              <a:gd name="connsiteY6181" fmla="*/ 833820 h 3068753"/>
              <a:gd name="connsiteX6182" fmla="*/ 2595305 w 12191998"/>
              <a:gd name="connsiteY6182" fmla="*/ 821683 h 3068753"/>
              <a:gd name="connsiteX6183" fmla="*/ 2590906 w 12191998"/>
              <a:gd name="connsiteY6183" fmla="*/ 824831 h 3068753"/>
              <a:gd name="connsiteX6184" fmla="*/ 2595327 w 12191998"/>
              <a:gd name="connsiteY6184" fmla="*/ 821695 h 3068753"/>
              <a:gd name="connsiteX6185" fmla="*/ 2722881 w 12191998"/>
              <a:gd name="connsiteY6185" fmla="*/ 821132 h 3068753"/>
              <a:gd name="connsiteX6186" fmla="*/ 2700717 w 12191998"/>
              <a:gd name="connsiteY6186" fmla="*/ 835061 h 3068753"/>
              <a:gd name="connsiteX6187" fmla="*/ 2725205 w 12191998"/>
              <a:gd name="connsiteY6187" fmla="*/ 849558 h 3068753"/>
              <a:gd name="connsiteX6188" fmla="*/ 2747314 w 12191998"/>
              <a:gd name="connsiteY6188" fmla="*/ 836345 h 3068753"/>
              <a:gd name="connsiteX6189" fmla="*/ 2847789 w 12191998"/>
              <a:gd name="connsiteY6189" fmla="*/ 821071 h 3068753"/>
              <a:gd name="connsiteX6190" fmla="*/ 2847650 w 12191998"/>
              <a:gd name="connsiteY6190" fmla="*/ 821148 h 3068753"/>
              <a:gd name="connsiteX6191" fmla="*/ 2865600 w 12191998"/>
              <a:gd name="connsiteY6191" fmla="*/ 833820 h 3068753"/>
              <a:gd name="connsiteX6192" fmla="*/ 8897948 w 12191998"/>
              <a:gd name="connsiteY6192" fmla="*/ 819074 h 3068753"/>
              <a:gd name="connsiteX6193" fmla="*/ 8886109 w 12191998"/>
              <a:gd name="connsiteY6193" fmla="*/ 826107 h 3068753"/>
              <a:gd name="connsiteX6194" fmla="*/ 8908810 w 12191998"/>
              <a:gd name="connsiteY6194" fmla="*/ 841037 h 3068753"/>
              <a:gd name="connsiteX6195" fmla="*/ 8920775 w 12191998"/>
              <a:gd name="connsiteY6195" fmla="*/ 834325 h 3068753"/>
              <a:gd name="connsiteX6196" fmla="*/ 8764978 w 12191998"/>
              <a:gd name="connsiteY6196" fmla="*/ 818646 h 3068753"/>
              <a:gd name="connsiteX6197" fmla="*/ 8736742 w 12191998"/>
              <a:gd name="connsiteY6197" fmla="*/ 837696 h 3068753"/>
              <a:gd name="connsiteX6198" fmla="*/ 8748317 w 12191998"/>
              <a:gd name="connsiteY6198" fmla="*/ 844226 h 3068753"/>
              <a:gd name="connsiteX6199" fmla="*/ 8776708 w 12191998"/>
              <a:gd name="connsiteY6199" fmla="*/ 825653 h 3068753"/>
              <a:gd name="connsiteX6200" fmla="*/ 8774368 w 12191998"/>
              <a:gd name="connsiteY6200" fmla="*/ 824265 h 3068753"/>
              <a:gd name="connsiteX6201" fmla="*/ 5811511 w 12191998"/>
              <a:gd name="connsiteY6201" fmla="*/ 818320 h 3068753"/>
              <a:gd name="connsiteX6202" fmla="*/ 5786195 w 12191998"/>
              <a:gd name="connsiteY6202" fmla="*/ 832495 h 3068753"/>
              <a:gd name="connsiteX6203" fmla="*/ 5824984 w 12191998"/>
              <a:gd name="connsiteY6203" fmla="*/ 854352 h 3068753"/>
              <a:gd name="connsiteX6204" fmla="*/ 5850069 w 12191998"/>
              <a:gd name="connsiteY6204" fmla="*/ 841273 h 3068753"/>
              <a:gd name="connsiteX6205" fmla="*/ 5827236 w 12191998"/>
              <a:gd name="connsiteY6205" fmla="*/ 827729 h 3068753"/>
              <a:gd name="connsiteX6206" fmla="*/ 11913128 w 12191998"/>
              <a:gd name="connsiteY6206" fmla="*/ 817880 h 3068753"/>
              <a:gd name="connsiteX6207" fmla="*/ 11889816 w 12191998"/>
              <a:gd name="connsiteY6207" fmla="*/ 830925 h 3068753"/>
              <a:gd name="connsiteX6208" fmla="*/ 11929219 w 12191998"/>
              <a:gd name="connsiteY6208" fmla="*/ 852944 h 3068753"/>
              <a:gd name="connsiteX6209" fmla="*/ 11951957 w 12191998"/>
              <a:gd name="connsiteY6209" fmla="*/ 841089 h 3068753"/>
              <a:gd name="connsiteX6210" fmla="*/ 11929622 w 12191998"/>
              <a:gd name="connsiteY6210" fmla="*/ 827750 h 3068753"/>
              <a:gd name="connsiteX6211" fmla="*/ 2792087 w 12191998"/>
              <a:gd name="connsiteY6211" fmla="*/ 816177 h 3068753"/>
              <a:gd name="connsiteX6212" fmla="*/ 2780214 w 12191998"/>
              <a:gd name="connsiteY6212" fmla="*/ 823233 h 3068753"/>
              <a:gd name="connsiteX6213" fmla="*/ 2804259 w 12191998"/>
              <a:gd name="connsiteY6213" fmla="*/ 839046 h 3068753"/>
              <a:gd name="connsiteX6214" fmla="*/ 2816258 w 12191998"/>
              <a:gd name="connsiteY6214" fmla="*/ 832326 h 3068753"/>
              <a:gd name="connsiteX6215" fmla="*/ 5648742 w 12191998"/>
              <a:gd name="connsiteY6215" fmla="*/ 815765 h 3068753"/>
              <a:gd name="connsiteX6216" fmla="*/ 5600274 w 12191998"/>
              <a:gd name="connsiteY6216" fmla="*/ 847599 h 3068753"/>
              <a:gd name="connsiteX6217" fmla="*/ 5615429 w 12191998"/>
              <a:gd name="connsiteY6217" fmla="*/ 854896 h 3068753"/>
              <a:gd name="connsiteX6218" fmla="*/ 5664393 w 12191998"/>
              <a:gd name="connsiteY6218" fmla="*/ 823974 h 3068753"/>
              <a:gd name="connsiteX6219" fmla="*/ 11750435 w 12191998"/>
              <a:gd name="connsiteY6219" fmla="*/ 815352 h 3068753"/>
              <a:gd name="connsiteX6220" fmla="*/ 11701032 w 12191998"/>
              <a:gd name="connsiteY6220" fmla="*/ 847604 h 3068753"/>
              <a:gd name="connsiteX6221" fmla="*/ 11716252 w 12191998"/>
              <a:gd name="connsiteY6221" fmla="*/ 854932 h 3068753"/>
              <a:gd name="connsiteX6222" fmla="*/ 11766170 w 12191998"/>
              <a:gd name="connsiteY6222" fmla="*/ 823602 h 3068753"/>
              <a:gd name="connsiteX6223" fmla="*/ 5912315 w 12191998"/>
              <a:gd name="connsiteY6223" fmla="*/ 814996 h 3068753"/>
              <a:gd name="connsiteX6224" fmla="*/ 5893034 w 12191998"/>
              <a:gd name="connsiteY6224" fmla="*/ 825049 h 3068753"/>
              <a:gd name="connsiteX6225" fmla="*/ 5940749 w 12191998"/>
              <a:gd name="connsiteY6225" fmla="*/ 854795 h 3068753"/>
              <a:gd name="connsiteX6226" fmla="*/ 5959797 w 12191998"/>
              <a:gd name="connsiteY6226" fmla="*/ 845702 h 3068753"/>
              <a:gd name="connsiteX6227" fmla="*/ 2656888 w 12191998"/>
              <a:gd name="connsiteY6227" fmla="*/ 814715 h 3068753"/>
              <a:gd name="connsiteX6228" fmla="*/ 2627954 w 12191998"/>
              <a:gd name="connsiteY6228" fmla="*/ 834234 h 3068753"/>
              <a:gd name="connsiteX6229" fmla="*/ 2639479 w 12191998"/>
              <a:gd name="connsiteY6229" fmla="*/ 840737 h 3068753"/>
              <a:gd name="connsiteX6230" fmla="*/ 2668562 w 12191998"/>
              <a:gd name="connsiteY6230" fmla="*/ 821702 h 3068753"/>
              <a:gd name="connsiteX6231" fmla="*/ 5745443 w 12191998"/>
              <a:gd name="connsiteY6231" fmla="*/ 814596 h 3068753"/>
              <a:gd name="connsiteX6232" fmla="*/ 5725863 w 12191998"/>
              <a:gd name="connsiteY6232" fmla="*/ 826236 h 3068753"/>
              <a:gd name="connsiteX6233" fmla="*/ 5704058 w 12191998"/>
              <a:gd name="connsiteY6233" fmla="*/ 839281 h 3068753"/>
              <a:gd name="connsiteX6234" fmla="*/ 5734242 w 12191998"/>
              <a:gd name="connsiteY6234" fmla="*/ 855158 h 3068753"/>
              <a:gd name="connsiteX6235" fmla="*/ 5776025 w 12191998"/>
              <a:gd name="connsiteY6235" fmla="*/ 831777 h 3068753"/>
              <a:gd name="connsiteX6236" fmla="*/ 11847442 w 12191998"/>
              <a:gd name="connsiteY6236" fmla="*/ 814320 h 3068753"/>
              <a:gd name="connsiteX6237" fmla="*/ 11827397 w 12191998"/>
              <a:gd name="connsiteY6237" fmla="*/ 826236 h 3068753"/>
              <a:gd name="connsiteX6238" fmla="*/ 11806615 w 12191998"/>
              <a:gd name="connsiteY6238" fmla="*/ 838669 h 3068753"/>
              <a:gd name="connsiteX6239" fmla="*/ 11837494 w 12191998"/>
              <a:gd name="connsiteY6239" fmla="*/ 854828 h 3068753"/>
              <a:gd name="connsiteX6240" fmla="*/ 11878601 w 12191998"/>
              <a:gd name="connsiteY6240" fmla="*/ 831826 h 3068753"/>
              <a:gd name="connsiteX6241" fmla="*/ 12014951 w 12191998"/>
              <a:gd name="connsiteY6241" fmla="*/ 812602 h 3068753"/>
              <a:gd name="connsiteX6242" fmla="*/ 11993762 w 12191998"/>
              <a:gd name="connsiteY6242" fmla="*/ 823649 h 3068753"/>
              <a:gd name="connsiteX6243" fmla="*/ 12042880 w 12191998"/>
              <a:gd name="connsiteY6243" fmla="*/ 854510 h 3068753"/>
              <a:gd name="connsiteX6244" fmla="*/ 12063801 w 12191998"/>
              <a:gd name="connsiteY6244" fmla="*/ 844522 h 3068753"/>
              <a:gd name="connsiteX6245" fmla="*/ 8909883 w 12191998"/>
              <a:gd name="connsiteY6245" fmla="*/ 811985 h 3068753"/>
              <a:gd name="connsiteX6246" fmla="*/ 8903213 w 12191998"/>
              <a:gd name="connsiteY6246" fmla="*/ 815947 h 3068753"/>
              <a:gd name="connsiteX6247" fmla="*/ 8926190 w 12191998"/>
              <a:gd name="connsiteY6247" fmla="*/ 831289 h 3068753"/>
              <a:gd name="connsiteX6248" fmla="*/ 8932528 w 12191998"/>
              <a:gd name="connsiteY6248" fmla="*/ 827733 h 3068753"/>
              <a:gd name="connsiteX6249" fmla="*/ 8809035 w 12191998"/>
              <a:gd name="connsiteY6249" fmla="*/ 811563 h 3068753"/>
              <a:gd name="connsiteX6250" fmla="*/ 8787180 w 12191998"/>
              <a:gd name="connsiteY6250" fmla="*/ 825818 h 3068753"/>
              <a:gd name="connsiteX6251" fmla="*/ 8802503 w 12191998"/>
              <a:gd name="connsiteY6251" fmla="*/ 834905 h 3068753"/>
              <a:gd name="connsiteX6252" fmla="*/ 8824425 w 12191998"/>
              <a:gd name="connsiteY6252" fmla="*/ 821145 h 3068753"/>
              <a:gd name="connsiteX6253" fmla="*/ 8751937 w 12191998"/>
              <a:gd name="connsiteY6253" fmla="*/ 810840 h 3068753"/>
              <a:gd name="connsiteX6254" fmla="*/ 8723784 w 12191998"/>
              <a:gd name="connsiteY6254" fmla="*/ 830384 h 3068753"/>
              <a:gd name="connsiteX6255" fmla="*/ 8731202 w 12191998"/>
              <a:gd name="connsiteY6255" fmla="*/ 834570 h 3068753"/>
              <a:gd name="connsiteX6256" fmla="*/ 8759525 w 12191998"/>
              <a:gd name="connsiteY6256" fmla="*/ 815381 h 3068753"/>
              <a:gd name="connsiteX6257" fmla="*/ 8852537 w 12191998"/>
              <a:gd name="connsiteY6257" fmla="*/ 810580 h 3068753"/>
              <a:gd name="connsiteX6258" fmla="*/ 8834679 w 12191998"/>
              <a:gd name="connsiteY6258" fmla="*/ 821804 h 3068753"/>
              <a:gd name="connsiteX6259" fmla="*/ 8858447 w 12191998"/>
              <a:gd name="connsiteY6259" fmla="*/ 836616 h 3068753"/>
              <a:gd name="connsiteX6260" fmla="*/ 8876312 w 12191998"/>
              <a:gd name="connsiteY6260" fmla="*/ 825942 h 3068753"/>
              <a:gd name="connsiteX6261" fmla="*/ 2804112 w 12191998"/>
              <a:gd name="connsiteY6261" fmla="*/ 809032 h 3068753"/>
              <a:gd name="connsiteX6262" fmla="*/ 2797350 w 12191998"/>
              <a:gd name="connsiteY6262" fmla="*/ 813050 h 3068753"/>
              <a:gd name="connsiteX6263" fmla="*/ 2821676 w 12191998"/>
              <a:gd name="connsiteY6263" fmla="*/ 829293 h 3068753"/>
              <a:gd name="connsiteX6264" fmla="*/ 2828085 w 12191998"/>
              <a:gd name="connsiteY6264" fmla="*/ 825703 h 3068753"/>
              <a:gd name="connsiteX6265" fmla="*/ 2701065 w 12191998"/>
              <a:gd name="connsiteY6265" fmla="*/ 807549 h 3068753"/>
              <a:gd name="connsiteX6266" fmla="*/ 2678792 w 12191998"/>
              <a:gd name="connsiteY6266" fmla="*/ 822080 h 3068753"/>
              <a:gd name="connsiteX6267" fmla="*/ 2695007 w 12191998"/>
              <a:gd name="connsiteY6267" fmla="*/ 831680 h 3068753"/>
              <a:gd name="connsiteX6268" fmla="*/ 2717324 w 12191998"/>
              <a:gd name="connsiteY6268" fmla="*/ 817672 h 3068753"/>
              <a:gd name="connsiteX6269" fmla="*/ 2745422 w 12191998"/>
              <a:gd name="connsiteY6269" fmla="*/ 806968 h 3068753"/>
              <a:gd name="connsiteX6270" fmla="*/ 2727460 w 12191998"/>
              <a:gd name="connsiteY6270" fmla="*/ 818255 h 3068753"/>
              <a:gd name="connsiteX6271" fmla="*/ 2751998 w 12191998"/>
              <a:gd name="connsiteY6271" fmla="*/ 833546 h 3068753"/>
              <a:gd name="connsiteX6272" fmla="*/ 2768165 w 12191998"/>
              <a:gd name="connsiteY6272" fmla="*/ 823883 h 3068753"/>
              <a:gd name="connsiteX6273" fmla="*/ 2769955 w 12191998"/>
              <a:gd name="connsiteY6273" fmla="*/ 822819 h 3068753"/>
              <a:gd name="connsiteX6274" fmla="*/ 2643844 w 12191998"/>
              <a:gd name="connsiteY6274" fmla="*/ 806910 h 3068753"/>
              <a:gd name="connsiteX6275" fmla="*/ 2615003 w 12191998"/>
              <a:gd name="connsiteY6275" fmla="*/ 826928 h 3068753"/>
              <a:gd name="connsiteX6276" fmla="*/ 2622377 w 12191998"/>
              <a:gd name="connsiteY6276" fmla="*/ 831089 h 3068753"/>
              <a:gd name="connsiteX6277" fmla="*/ 2651399 w 12191998"/>
              <a:gd name="connsiteY6277" fmla="*/ 811431 h 3068753"/>
              <a:gd name="connsiteX6278" fmla="*/ 5629838 w 12191998"/>
              <a:gd name="connsiteY6278" fmla="*/ 805850 h 3068753"/>
              <a:gd name="connsiteX6279" fmla="*/ 5581413 w 12191998"/>
              <a:gd name="connsiteY6279" fmla="*/ 838521 h 3068753"/>
              <a:gd name="connsiteX6280" fmla="*/ 5593842 w 12191998"/>
              <a:gd name="connsiteY6280" fmla="*/ 844505 h 3068753"/>
              <a:gd name="connsiteX6281" fmla="*/ 5642671 w 12191998"/>
              <a:gd name="connsiteY6281" fmla="*/ 812581 h 3068753"/>
              <a:gd name="connsiteX6282" fmla="*/ 11731781 w 12191998"/>
              <a:gd name="connsiteY6282" fmla="*/ 805572 h 3068753"/>
              <a:gd name="connsiteX6283" fmla="*/ 11682621 w 12191998"/>
              <a:gd name="connsiteY6283" fmla="*/ 838740 h 3068753"/>
              <a:gd name="connsiteX6284" fmla="*/ 11695044 w 12191998"/>
              <a:gd name="connsiteY6284" fmla="*/ 844721 h 3068753"/>
              <a:gd name="connsiteX6285" fmla="*/ 11744624 w 12191998"/>
              <a:gd name="connsiteY6285" fmla="*/ 812306 h 3068753"/>
              <a:gd name="connsiteX6286" fmla="*/ 8920709 w 12191998"/>
              <a:gd name="connsiteY6286" fmla="*/ 805555 h 3068753"/>
              <a:gd name="connsiteX6287" fmla="*/ 8915090 w 12191998"/>
              <a:gd name="connsiteY6287" fmla="*/ 808893 h 3068753"/>
              <a:gd name="connsiteX6288" fmla="*/ 8937877 w 12191998"/>
              <a:gd name="connsiteY6288" fmla="*/ 824733 h 3068753"/>
              <a:gd name="connsiteX6289" fmla="*/ 8943602 w 12191998"/>
              <a:gd name="connsiteY6289" fmla="*/ 821521 h 3068753"/>
              <a:gd name="connsiteX6290" fmla="*/ 12029144 w 12191998"/>
              <a:gd name="connsiteY6290" fmla="*/ 805202 h 3068753"/>
              <a:gd name="connsiteX6291" fmla="*/ 12021178 w 12191998"/>
              <a:gd name="connsiteY6291" fmla="*/ 809356 h 3068753"/>
              <a:gd name="connsiteX6292" fmla="*/ 12070127 w 12191998"/>
              <a:gd name="connsiteY6292" fmla="*/ 841503 h 3068753"/>
              <a:gd name="connsiteX6293" fmla="*/ 12077687 w 12191998"/>
              <a:gd name="connsiteY6293" fmla="*/ 837894 h 3068753"/>
              <a:gd name="connsiteX6294" fmla="*/ 5931821 w 12191998"/>
              <a:gd name="connsiteY6294" fmla="*/ 804827 h 3068753"/>
              <a:gd name="connsiteX6295" fmla="*/ 5917923 w 12191998"/>
              <a:gd name="connsiteY6295" fmla="*/ 812073 h 3068753"/>
              <a:gd name="connsiteX6296" fmla="*/ 5965175 w 12191998"/>
              <a:gd name="connsiteY6296" fmla="*/ 843134 h 3068753"/>
              <a:gd name="connsiteX6297" fmla="*/ 5979202 w 12191998"/>
              <a:gd name="connsiteY6297" fmla="*/ 836437 h 3068753"/>
              <a:gd name="connsiteX6298" fmla="*/ 8741249 w 12191998"/>
              <a:gd name="connsiteY6298" fmla="*/ 804444 h 3068753"/>
              <a:gd name="connsiteX6299" fmla="*/ 8712919 w 12191998"/>
              <a:gd name="connsiteY6299" fmla="*/ 824254 h 3068753"/>
              <a:gd name="connsiteX6300" fmla="*/ 8717057 w 12191998"/>
              <a:gd name="connsiteY6300" fmla="*/ 826589 h 3068753"/>
              <a:gd name="connsiteX6301" fmla="*/ 8745546 w 12191998"/>
              <a:gd name="connsiteY6301" fmla="*/ 807016 h 3068753"/>
              <a:gd name="connsiteX6302" fmla="*/ 8924495 w 12191998"/>
              <a:gd name="connsiteY6302" fmla="*/ 803306 h 3068753"/>
              <a:gd name="connsiteX6303" fmla="*/ 8924172 w 12191998"/>
              <a:gd name="connsiteY6303" fmla="*/ 803498 h 3068753"/>
              <a:gd name="connsiteX6304" fmla="*/ 8947002 w 12191998"/>
              <a:gd name="connsiteY6304" fmla="*/ 819615 h 3068753"/>
              <a:gd name="connsiteX6305" fmla="*/ 8947157 w 12191998"/>
              <a:gd name="connsiteY6305" fmla="*/ 819527 h 3068753"/>
              <a:gd name="connsiteX6306" fmla="*/ 2814941 w 12191998"/>
              <a:gd name="connsiteY6306" fmla="*/ 802597 h 3068753"/>
              <a:gd name="connsiteX6307" fmla="*/ 2809316 w 12191998"/>
              <a:gd name="connsiteY6307" fmla="*/ 805939 h 3068753"/>
              <a:gd name="connsiteX6308" fmla="*/ 2833437 w 12191998"/>
              <a:gd name="connsiteY6308" fmla="*/ 822706 h 3068753"/>
              <a:gd name="connsiteX6309" fmla="*/ 2839171 w 12191998"/>
              <a:gd name="connsiteY6309" fmla="*/ 819495 h 3068753"/>
              <a:gd name="connsiteX6310" fmla="*/ 8736853 w 12191998"/>
              <a:gd name="connsiteY6310" fmla="*/ 801813 h 3068753"/>
              <a:gd name="connsiteX6311" fmla="*/ 8708770 w 12191998"/>
              <a:gd name="connsiteY6311" fmla="*/ 821913 h 3068753"/>
              <a:gd name="connsiteX6312" fmla="*/ 8708809 w 12191998"/>
              <a:gd name="connsiteY6312" fmla="*/ 821935 h 3068753"/>
              <a:gd name="connsiteX6313" fmla="*/ 8737014 w 12191998"/>
              <a:gd name="connsiteY6313" fmla="*/ 801909 h 3068753"/>
              <a:gd name="connsiteX6314" fmla="*/ 8791583 w 12191998"/>
              <a:gd name="connsiteY6314" fmla="*/ 800696 h 3068753"/>
              <a:gd name="connsiteX6315" fmla="*/ 8769734 w 12191998"/>
              <a:gd name="connsiteY6315" fmla="*/ 815437 h 3068753"/>
              <a:gd name="connsiteX6316" fmla="*/ 8776629 w 12191998"/>
              <a:gd name="connsiteY6316" fmla="*/ 819562 h 3068753"/>
              <a:gd name="connsiteX6317" fmla="*/ 8781554 w 12191998"/>
              <a:gd name="connsiteY6317" fmla="*/ 822483 h 3068753"/>
              <a:gd name="connsiteX6318" fmla="*/ 8803508 w 12191998"/>
              <a:gd name="connsiteY6318" fmla="*/ 808122 h 3068753"/>
              <a:gd name="connsiteX6319" fmla="*/ 2633057 w 12191998"/>
              <a:gd name="connsiteY6319" fmla="*/ 800453 h 3068753"/>
              <a:gd name="connsiteX6320" fmla="*/ 2604044 w 12191998"/>
              <a:gd name="connsiteY6320" fmla="*/ 820746 h 3068753"/>
              <a:gd name="connsiteX6321" fmla="*/ 2608234 w 12191998"/>
              <a:gd name="connsiteY6321" fmla="*/ 823110 h 3068753"/>
              <a:gd name="connsiteX6322" fmla="*/ 2637413 w 12191998"/>
              <a:gd name="connsiteY6322" fmla="*/ 803060 h 3068753"/>
              <a:gd name="connsiteX6323" fmla="*/ 2818787 w 12191998"/>
              <a:gd name="connsiteY6323" fmla="*/ 800312 h 3068753"/>
              <a:gd name="connsiteX6324" fmla="*/ 2818432 w 12191998"/>
              <a:gd name="connsiteY6324" fmla="*/ 800522 h 3068753"/>
              <a:gd name="connsiteX6325" fmla="*/ 2842593 w 12191998"/>
              <a:gd name="connsiteY6325" fmla="*/ 817578 h 3068753"/>
              <a:gd name="connsiteX6326" fmla="*/ 2842770 w 12191998"/>
              <a:gd name="connsiteY6326" fmla="*/ 817479 h 3068753"/>
              <a:gd name="connsiteX6327" fmla="*/ 5843733 w 12191998"/>
              <a:gd name="connsiteY6327" fmla="*/ 800275 h 3068753"/>
              <a:gd name="connsiteX6328" fmla="*/ 5816502 w 12191998"/>
              <a:gd name="connsiteY6328" fmla="*/ 815524 h 3068753"/>
              <a:gd name="connsiteX6329" fmla="*/ 5828932 w 12191998"/>
              <a:gd name="connsiteY6329" fmla="*/ 822962 h 3068753"/>
              <a:gd name="connsiteX6330" fmla="*/ 5855261 w 12191998"/>
              <a:gd name="connsiteY6330" fmla="*/ 838567 h 3068753"/>
              <a:gd name="connsiteX6331" fmla="*/ 5882482 w 12191998"/>
              <a:gd name="connsiteY6331" fmla="*/ 824374 h 3068753"/>
              <a:gd name="connsiteX6332" fmla="*/ 8869385 w 12191998"/>
              <a:gd name="connsiteY6332" fmla="*/ 799991 h 3068753"/>
              <a:gd name="connsiteX6333" fmla="*/ 8857632 w 12191998"/>
              <a:gd name="connsiteY6333" fmla="*/ 807378 h 3068753"/>
              <a:gd name="connsiteX6334" fmla="*/ 8881322 w 12191998"/>
              <a:gd name="connsiteY6334" fmla="*/ 822959 h 3068753"/>
              <a:gd name="connsiteX6335" fmla="*/ 8893189 w 12191998"/>
              <a:gd name="connsiteY6335" fmla="*/ 815895 h 3068753"/>
              <a:gd name="connsiteX6336" fmla="*/ 11945378 w 12191998"/>
              <a:gd name="connsiteY6336" fmla="*/ 799834 h 3068753"/>
              <a:gd name="connsiteX6337" fmla="*/ 11918722 w 12191998"/>
              <a:gd name="connsiteY6337" fmla="*/ 814750 h 3068753"/>
              <a:gd name="connsiteX6338" fmla="*/ 11932517 w 12191998"/>
              <a:gd name="connsiteY6338" fmla="*/ 822988 h 3068753"/>
              <a:gd name="connsiteX6339" fmla="*/ 11957775 w 12191998"/>
              <a:gd name="connsiteY6339" fmla="*/ 838057 h 3068753"/>
              <a:gd name="connsiteX6340" fmla="*/ 11984235 w 12191998"/>
              <a:gd name="connsiteY6340" fmla="*/ 824261 h 3068753"/>
              <a:gd name="connsiteX6341" fmla="*/ 5615893 w 12191998"/>
              <a:gd name="connsiteY6341" fmla="*/ 798537 h 3068753"/>
              <a:gd name="connsiteX6342" fmla="*/ 5567868 w 12191998"/>
              <a:gd name="connsiteY6342" fmla="*/ 832001 h 3068753"/>
              <a:gd name="connsiteX6343" fmla="*/ 5574412 w 12191998"/>
              <a:gd name="connsiteY6343" fmla="*/ 835152 h 3068753"/>
              <a:gd name="connsiteX6344" fmla="*/ 5623290 w 12191998"/>
              <a:gd name="connsiteY6344" fmla="*/ 802416 h 3068753"/>
              <a:gd name="connsiteX6345" fmla="*/ 5716547 w 12191998"/>
              <a:gd name="connsiteY6345" fmla="*/ 798361 h 3068753"/>
              <a:gd name="connsiteX6346" fmla="*/ 5675386 w 12191998"/>
              <a:gd name="connsiteY6346" fmla="*/ 824199 h 3068753"/>
              <a:gd name="connsiteX6347" fmla="*/ 5698727 w 12191998"/>
              <a:gd name="connsiteY6347" fmla="*/ 836477 h 3068753"/>
              <a:gd name="connsiteX6348" fmla="*/ 5722472 w 12191998"/>
              <a:gd name="connsiteY6348" fmla="*/ 822293 h 3068753"/>
              <a:gd name="connsiteX6349" fmla="*/ 5740271 w 12191998"/>
              <a:gd name="connsiteY6349" fmla="*/ 811691 h 3068753"/>
              <a:gd name="connsiteX6350" fmla="*/ 11717591 w 12191998"/>
              <a:gd name="connsiteY6350" fmla="*/ 798132 h 3068753"/>
              <a:gd name="connsiteX6351" fmla="*/ 11668726 w 12191998"/>
              <a:gd name="connsiteY6351" fmla="*/ 832050 h 3068753"/>
              <a:gd name="connsiteX6352" fmla="*/ 11676569 w 12191998"/>
              <a:gd name="connsiteY6352" fmla="*/ 835827 h 3068753"/>
              <a:gd name="connsiteX6353" fmla="*/ 11725839 w 12191998"/>
              <a:gd name="connsiteY6353" fmla="*/ 802457 h 3068753"/>
              <a:gd name="connsiteX6354" fmla="*/ 11818531 w 12191998"/>
              <a:gd name="connsiteY6354" fmla="*/ 798077 h 3068753"/>
              <a:gd name="connsiteX6355" fmla="*/ 11777847 w 12191998"/>
              <a:gd name="connsiteY6355" fmla="*/ 823617 h 3068753"/>
              <a:gd name="connsiteX6356" fmla="*/ 11801271 w 12191998"/>
              <a:gd name="connsiteY6356" fmla="*/ 835874 h 3068753"/>
              <a:gd name="connsiteX6357" fmla="*/ 11824005 w 12191998"/>
              <a:gd name="connsiteY6357" fmla="*/ 822293 h 3068753"/>
              <a:gd name="connsiteX6358" fmla="*/ 11842294 w 12191998"/>
              <a:gd name="connsiteY6358" fmla="*/ 811428 h 3068753"/>
              <a:gd name="connsiteX6359" fmla="*/ 5944840 w 12191998"/>
              <a:gd name="connsiteY6359" fmla="*/ 798040 h 3068753"/>
              <a:gd name="connsiteX6360" fmla="*/ 5937435 w 12191998"/>
              <a:gd name="connsiteY6360" fmla="*/ 801900 h 3068753"/>
              <a:gd name="connsiteX6361" fmla="*/ 5985031 w 12191998"/>
              <a:gd name="connsiteY6361" fmla="*/ 833655 h 3068753"/>
              <a:gd name="connsiteX6362" fmla="*/ 5991570 w 12191998"/>
              <a:gd name="connsiteY6362" fmla="*/ 830533 h 3068753"/>
              <a:gd name="connsiteX6363" fmla="*/ 2628651 w 12191998"/>
              <a:gd name="connsiteY6363" fmla="*/ 797817 h 3068753"/>
              <a:gd name="connsiteX6364" fmla="*/ 2599889 w 12191998"/>
              <a:gd name="connsiteY6364" fmla="*/ 818401 h 3068753"/>
              <a:gd name="connsiteX6365" fmla="*/ 2599934 w 12191998"/>
              <a:gd name="connsiteY6365" fmla="*/ 818427 h 3068753"/>
              <a:gd name="connsiteX6366" fmla="*/ 2628835 w 12191998"/>
              <a:gd name="connsiteY6366" fmla="*/ 797926 h 3068753"/>
              <a:gd name="connsiteX6367" fmla="*/ 8831439 w 12191998"/>
              <a:gd name="connsiteY6367" fmla="*/ 796949 h 3068753"/>
              <a:gd name="connsiteX6368" fmla="*/ 8813534 w 12191998"/>
              <a:gd name="connsiteY6368" fmla="*/ 808628 h 3068753"/>
              <a:gd name="connsiteX6369" fmla="*/ 8829006 w 12191998"/>
              <a:gd name="connsiteY6369" fmla="*/ 818269 h 3068753"/>
              <a:gd name="connsiteX6370" fmla="*/ 8846978 w 12191998"/>
              <a:gd name="connsiteY6370" fmla="*/ 806988 h 3068753"/>
              <a:gd name="connsiteX6371" fmla="*/ 5775463 w 12191998"/>
              <a:gd name="connsiteY6371" fmla="*/ 796751 h 3068753"/>
              <a:gd name="connsiteX6372" fmla="*/ 5749817 w 12191998"/>
              <a:gd name="connsiteY6372" fmla="*/ 811997 h 3068753"/>
              <a:gd name="connsiteX6373" fmla="*/ 5780489 w 12191998"/>
              <a:gd name="connsiteY6373" fmla="*/ 829280 h 3068753"/>
              <a:gd name="connsiteX6374" fmla="*/ 5805985 w 12191998"/>
              <a:gd name="connsiteY6374" fmla="*/ 815014 h 3068753"/>
              <a:gd name="connsiteX6375" fmla="*/ 2683615 w 12191998"/>
              <a:gd name="connsiteY6375" fmla="*/ 796685 h 3068753"/>
              <a:gd name="connsiteX6376" fmla="*/ 2661379 w 12191998"/>
              <a:gd name="connsiteY6376" fmla="*/ 811685 h 3068753"/>
              <a:gd name="connsiteX6377" fmla="*/ 2673125 w 12191998"/>
              <a:gd name="connsiteY6377" fmla="*/ 818716 h 3068753"/>
              <a:gd name="connsiteX6378" fmla="*/ 2695490 w 12191998"/>
              <a:gd name="connsiteY6378" fmla="*/ 804078 h 3068753"/>
              <a:gd name="connsiteX6379" fmla="*/ 11877409 w 12191998"/>
              <a:gd name="connsiteY6379" fmla="*/ 796505 h 3068753"/>
              <a:gd name="connsiteX6380" fmla="*/ 11853576 w 12191998"/>
              <a:gd name="connsiteY6380" fmla="*/ 810673 h 3068753"/>
              <a:gd name="connsiteX6381" fmla="*/ 11885011 w 12191998"/>
              <a:gd name="connsiteY6381" fmla="*/ 828240 h 3068753"/>
              <a:gd name="connsiteX6382" fmla="*/ 11908487 w 12191998"/>
              <a:gd name="connsiteY6382" fmla="*/ 815103 h 3068753"/>
              <a:gd name="connsiteX6383" fmla="*/ 2762365 w 12191998"/>
              <a:gd name="connsiteY6383" fmla="*/ 796320 h 3068753"/>
              <a:gd name="connsiteX6384" fmla="*/ 2750567 w 12191998"/>
              <a:gd name="connsiteY6384" fmla="*/ 803734 h 3068753"/>
              <a:gd name="connsiteX6385" fmla="*/ 2775015 w 12191998"/>
              <a:gd name="connsiteY6385" fmla="*/ 819813 h 3068753"/>
              <a:gd name="connsiteX6386" fmla="*/ 2786930 w 12191998"/>
              <a:gd name="connsiteY6386" fmla="*/ 812732 h 3068753"/>
              <a:gd name="connsiteX6387" fmla="*/ 12047316 w 12191998"/>
              <a:gd name="connsiteY6387" fmla="*/ 795728 h 3068753"/>
              <a:gd name="connsiteX6388" fmla="*/ 12034693 w 12191998"/>
              <a:gd name="connsiteY6388" fmla="*/ 802309 h 3068753"/>
              <a:gd name="connsiteX6389" fmla="*/ 12083458 w 12191998"/>
              <a:gd name="connsiteY6389" fmla="*/ 835139 h 3068753"/>
              <a:gd name="connsiteX6390" fmla="*/ 12095905 w 12191998"/>
              <a:gd name="connsiteY6390" fmla="*/ 829196 h 3068753"/>
              <a:gd name="connsiteX6391" fmla="*/ 2723585 w 12191998"/>
              <a:gd name="connsiteY6391" fmla="*/ 792859 h 3068753"/>
              <a:gd name="connsiteX6392" fmla="*/ 2705567 w 12191998"/>
              <a:gd name="connsiteY6392" fmla="*/ 804613 h 3068753"/>
              <a:gd name="connsiteX6393" fmla="*/ 2721908 w 12191998"/>
              <a:gd name="connsiteY6393" fmla="*/ 814795 h 3068753"/>
              <a:gd name="connsiteX6394" fmla="*/ 2739981 w 12191998"/>
              <a:gd name="connsiteY6394" fmla="*/ 803452 h 3068753"/>
              <a:gd name="connsiteX6395" fmla="*/ 8778386 w 12191998"/>
              <a:gd name="connsiteY6395" fmla="*/ 792480 h 3068753"/>
              <a:gd name="connsiteX6396" fmla="*/ 8756620 w 12191998"/>
              <a:gd name="connsiteY6396" fmla="*/ 807590 h 3068753"/>
              <a:gd name="connsiteX6397" fmla="*/ 8764270 w 12191998"/>
              <a:gd name="connsiteY6397" fmla="*/ 812167 h 3068753"/>
              <a:gd name="connsiteX6398" fmla="*/ 8786173 w 12191998"/>
              <a:gd name="connsiteY6398" fmla="*/ 797328 h 3068753"/>
              <a:gd name="connsiteX6399" fmla="*/ 5604310 w 12191998"/>
              <a:gd name="connsiteY6399" fmla="*/ 792462 h 3068753"/>
              <a:gd name="connsiteX6400" fmla="*/ 5555942 w 12191998"/>
              <a:gd name="connsiteY6400" fmla="*/ 826260 h 3068753"/>
              <a:gd name="connsiteX6401" fmla="*/ 5560226 w 12191998"/>
              <a:gd name="connsiteY6401" fmla="*/ 828321 h 3068753"/>
              <a:gd name="connsiteX6402" fmla="*/ 5608905 w 12191998"/>
              <a:gd name="connsiteY6402" fmla="*/ 794872 h 3068753"/>
              <a:gd name="connsiteX6403" fmla="*/ 8881604 w 12191998"/>
              <a:gd name="connsiteY6403" fmla="*/ 792319 h 3068753"/>
              <a:gd name="connsiteX6404" fmla="*/ 8880227 w 12191998"/>
              <a:gd name="connsiteY6404" fmla="*/ 793177 h 3068753"/>
              <a:gd name="connsiteX6405" fmla="*/ 8874501 w 12191998"/>
              <a:gd name="connsiteY6405" fmla="*/ 796776 h 3068753"/>
              <a:gd name="connsiteX6406" fmla="*/ 8898447 w 12191998"/>
              <a:gd name="connsiteY6406" fmla="*/ 812765 h 3068753"/>
              <a:gd name="connsiteX6407" fmla="*/ 8905213 w 12191998"/>
              <a:gd name="connsiteY6407" fmla="*/ 808737 h 3068753"/>
              <a:gd name="connsiteX6408" fmla="*/ 11706243 w 12191998"/>
              <a:gd name="connsiteY6408" fmla="*/ 792183 h 3068753"/>
              <a:gd name="connsiteX6409" fmla="*/ 11657159 w 12191998"/>
              <a:gd name="connsiteY6409" fmla="*/ 826481 h 3068753"/>
              <a:gd name="connsiteX6410" fmla="*/ 11661499 w 12191998"/>
              <a:gd name="connsiteY6410" fmla="*/ 828569 h 3068753"/>
              <a:gd name="connsiteX6411" fmla="*/ 11710883 w 12191998"/>
              <a:gd name="connsiteY6411" fmla="*/ 794615 h 3068753"/>
              <a:gd name="connsiteX6412" fmla="*/ 5956369 w 12191998"/>
              <a:gd name="connsiteY6412" fmla="*/ 792028 h 3068753"/>
              <a:gd name="connsiteX6413" fmla="*/ 5950388 w 12191998"/>
              <a:gd name="connsiteY6413" fmla="*/ 795147 h 3068753"/>
              <a:gd name="connsiteX6414" fmla="*/ 5997328 w 12191998"/>
              <a:gd name="connsiteY6414" fmla="*/ 827785 h 3068753"/>
              <a:gd name="connsiteX6415" fmla="*/ 6003433 w 12191998"/>
              <a:gd name="connsiteY6415" fmla="*/ 824870 h 3068753"/>
              <a:gd name="connsiteX6416" fmla="*/ 12056501 w 12191998"/>
              <a:gd name="connsiteY6416" fmla="*/ 790939 h 3068753"/>
              <a:gd name="connsiteX6417" fmla="*/ 12053151 w 12191998"/>
              <a:gd name="connsiteY6417" fmla="*/ 792686 h 3068753"/>
              <a:gd name="connsiteX6418" fmla="*/ 12101859 w 12191998"/>
              <a:gd name="connsiteY6418" fmla="*/ 826354 h 3068753"/>
              <a:gd name="connsiteX6419" fmla="*/ 12104879 w 12191998"/>
              <a:gd name="connsiteY6419" fmla="*/ 824912 h 3068753"/>
              <a:gd name="connsiteX6420" fmla="*/ 5960660 w 12191998"/>
              <a:gd name="connsiteY6420" fmla="*/ 789791 h 3068753"/>
              <a:gd name="connsiteX6421" fmla="*/ 5960205 w 12191998"/>
              <a:gd name="connsiteY6421" fmla="*/ 790029 h 3068753"/>
              <a:gd name="connsiteX6422" fmla="*/ 6007099 w 12191998"/>
              <a:gd name="connsiteY6422" fmla="*/ 823120 h 3068753"/>
              <a:gd name="connsiteX6423" fmla="*/ 6007206 w 12191998"/>
              <a:gd name="connsiteY6423" fmla="*/ 823069 h 3068753"/>
              <a:gd name="connsiteX6424" fmla="*/ 5599154 w 12191998"/>
              <a:gd name="connsiteY6424" fmla="*/ 789757 h 3068753"/>
              <a:gd name="connsiteX6425" fmla="*/ 5551233 w 12191998"/>
              <a:gd name="connsiteY6425" fmla="*/ 823992 h 3068753"/>
              <a:gd name="connsiteX6426" fmla="*/ 5551258 w 12191998"/>
              <a:gd name="connsiteY6426" fmla="*/ 824005 h 3068753"/>
              <a:gd name="connsiteX6427" fmla="*/ 5599394 w 12191998"/>
              <a:gd name="connsiteY6427" fmla="*/ 789884 h 3068753"/>
              <a:gd name="connsiteX6428" fmla="*/ 11701307 w 12191998"/>
              <a:gd name="connsiteY6428" fmla="*/ 789594 h 3068753"/>
              <a:gd name="connsiteX6429" fmla="*/ 11652781 w 12191998"/>
              <a:gd name="connsiteY6429" fmla="*/ 824372 h 3068753"/>
              <a:gd name="connsiteX6430" fmla="*/ 11652815 w 12191998"/>
              <a:gd name="connsiteY6430" fmla="*/ 824389 h 3068753"/>
              <a:gd name="connsiteX6431" fmla="*/ 11701648 w 12191998"/>
              <a:gd name="connsiteY6431" fmla="*/ 789773 h 3068753"/>
              <a:gd name="connsiteX6432" fmla="*/ 2774712 w 12191998"/>
              <a:gd name="connsiteY6432" fmla="*/ 788586 h 3068753"/>
              <a:gd name="connsiteX6433" fmla="*/ 2770097 w 12191998"/>
              <a:gd name="connsiteY6433" fmla="*/ 791462 h 3068753"/>
              <a:gd name="connsiteX6434" fmla="*/ 2767481 w 12191998"/>
              <a:gd name="connsiteY6434" fmla="*/ 793106 h 3068753"/>
              <a:gd name="connsiteX6435" fmla="*/ 2792192 w 12191998"/>
              <a:gd name="connsiteY6435" fmla="*/ 809606 h 3068753"/>
              <a:gd name="connsiteX6436" fmla="*/ 2799065 w 12191998"/>
              <a:gd name="connsiteY6436" fmla="*/ 805522 h 3068753"/>
              <a:gd name="connsiteX6437" fmla="*/ 2670418 w 12191998"/>
              <a:gd name="connsiteY6437" fmla="*/ 788466 h 3068753"/>
              <a:gd name="connsiteX6438" fmla="*/ 2648269 w 12191998"/>
              <a:gd name="connsiteY6438" fmla="*/ 803839 h 3068753"/>
              <a:gd name="connsiteX6439" fmla="*/ 2655881 w 12191998"/>
              <a:gd name="connsiteY6439" fmla="*/ 808395 h 3068753"/>
              <a:gd name="connsiteX6440" fmla="*/ 2678173 w 12191998"/>
              <a:gd name="connsiteY6440" fmla="*/ 793296 h 3068753"/>
              <a:gd name="connsiteX6441" fmla="*/ 2671148 w 12191998"/>
              <a:gd name="connsiteY6441" fmla="*/ 788923 h 3068753"/>
              <a:gd name="connsiteX6442" fmla="*/ 12061288 w 12191998"/>
              <a:gd name="connsiteY6442" fmla="*/ 788444 h 3068753"/>
              <a:gd name="connsiteX6443" fmla="*/ 12060809 w 12191998"/>
              <a:gd name="connsiteY6443" fmla="*/ 788694 h 3068753"/>
              <a:gd name="connsiteX6444" fmla="*/ 12109212 w 12191998"/>
              <a:gd name="connsiteY6444" fmla="*/ 822844 h 3068753"/>
              <a:gd name="connsiteX6445" fmla="*/ 12109324 w 12191998"/>
              <a:gd name="connsiteY6445" fmla="*/ 822791 h 3068753"/>
              <a:gd name="connsiteX6446" fmla="*/ 5868287 w 12191998"/>
              <a:gd name="connsiteY6446" fmla="*/ 786524 h 3068753"/>
              <a:gd name="connsiteX6447" fmla="*/ 5848768 w 12191998"/>
              <a:gd name="connsiteY6447" fmla="*/ 797456 h 3068753"/>
              <a:gd name="connsiteX6448" fmla="*/ 5887639 w 12191998"/>
              <a:gd name="connsiteY6448" fmla="*/ 821686 h 3068753"/>
              <a:gd name="connsiteX6449" fmla="*/ 5907027 w 12191998"/>
              <a:gd name="connsiteY6449" fmla="*/ 811577 h 3068753"/>
              <a:gd name="connsiteX6450" fmla="*/ 8848335 w 12191998"/>
              <a:gd name="connsiteY6450" fmla="*/ 785928 h 3068753"/>
              <a:gd name="connsiteX6451" fmla="*/ 8836628 w 12191998"/>
              <a:gd name="connsiteY6451" fmla="*/ 793564 h 3068753"/>
              <a:gd name="connsiteX6452" fmla="*/ 8852126 w 12191998"/>
              <a:gd name="connsiteY6452" fmla="*/ 803757 h 3068753"/>
              <a:gd name="connsiteX6453" fmla="*/ 8863931 w 12191998"/>
              <a:gd name="connsiteY6453" fmla="*/ 796348 h 3068753"/>
              <a:gd name="connsiteX6454" fmla="*/ 8767803 w 12191998"/>
              <a:gd name="connsiteY6454" fmla="*/ 785875 h 3068753"/>
              <a:gd name="connsiteX6455" fmla="*/ 8745913 w 12191998"/>
              <a:gd name="connsiteY6455" fmla="*/ 801183 h 3068753"/>
              <a:gd name="connsiteX6456" fmla="*/ 8750254 w 12191998"/>
              <a:gd name="connsiteY6456" fmla="*/ 803781 h 3068753"/>
              <a:gd name="connsiteX6457" fmla="*/ 8772258 w 12191998"/>
              <a:gd name="connsiteY6457" fmla="*/ 788663 h 3068753"/>
              <a:gd name="connsiteX6458" fmla="*/ 5694282 w 12191998"/>
              <a:gd name="connsiteY6458" fmla="*/ 785852 h 3068753"/>
              <a:gd name="connsiteX6459" fmla="*/ 5653461 w 12191998"/>
              <a:gd name="connsiteY6459" fmla="*/ 812666 h 3068753"/>
              <a:gd name="connsiteX6460" fmla="*/ 5669195 w 12191998"/>
              <a:gd name="connsiteY6460" fmla="*/ 820942 h 3068753"/>
              <a:gd name="connsiteX6461" fmla="*/ 5710415 w 12191998"/>
              <a:gd name="connsiteY6461" fmla="*/ 794915 h 3068753"/>
              <a:gd name="connsiteX6462" fmla="*/ 8892231 w 12191998"/>
              <a:gd name="connsiteY6462" fmla="*/ 785694 h 3068753"/>
              <a:gd name="connsiteX6463" fmla="*/ 8886688 w 12191998"/>
              <a:gd name="connsiteY6463" fmla="*/ 789150 h 3068753"/>
              <a:gd name="connsiteX6464" fmla="*/ 8910414 w 12191998"/>
              <a:gd name="connsiteY6464" fmla="*/ 805642 h 3068753"/>
              <a:gd name="connsiteX6465" fmla="*/ 8916035 w 12191998"/>
              <a:gd name="connsiteY6465" fmla="*/ 802296 h 3068753"/>
              <a:gd name="connsiteX6466" fmla="*/ 8813917 w 12191998"/>
              <a:gd name="connsiteY6466" fmla="*/ 785628 h 3068753"/>
              <a:gd name="connsiteX6467" fmla="*/ 8796012 w 12191998"/>
              <a:gd name="connsiteY6467" fmla="*/ 797708 h 3068753"/>
              <a:gd name="connsiteX6468" fmla="*/ 8808004 w 12191998"/>
              <a:gd name="connsiteY6468" fmla="*/ 805181 h 3068753"/>
              <a:gd name="connsiteX6469" fmla="*/ 8825980 w 12191998"/>
              <a:gd name="connsiteY6469" fmla="*/ 793422 h 3068753"/>
              <a:gd name="connsiteX6470" fmla="*/ 11796154 w 12191998"/>
              <a:gd name="connsiteY6470" fmla="*/ 785505 h 3068753"/>
              <a:gd name="connsiteX6471" fmla="*/ 11755605 w 12191998"/>
              <a:gd name="connsiteY6471" fmla="*/ 811977 h 3068753"/>
              <a:gd name="connsiteX6472" fmla="*/ 11771467 w 12191998"/>
              <a:gd name="connsiteY6472" fmla="*/ 820277 h 3068753"/>
              <a:gd name="connsiteX6473" fmla="*/ 11812362 w 12191998"/>
              <a:gd name="connsiteY6473" fmla="*/ 794611 h 3068753"/>
              <a:gd name="connsiteX6474" fmla="*/ 11972331 w 12191998"/>
              <a:gd name="connsiteY6474" fmla="*/ 784752 h 3068753"/>
              <a:gd name="connsiteX6475" fmla="*/ 11950920 w 12191998"/>
              <a:gd name="connsiteY6475" fmla="*/ 796733 h 3068753"/>
              <a:gd name="connsiteX6476" fmla="*/ 11989973 w 12191998"/>
              <a:gd name="connsiteY6476" fmla="*/ 821269 h 3068753"/>
              <a:gd name="connsiteX6477" fmla="*/ 12011244 w 12191998"/>
              <a:gd name="connsiteY6477" fmla="*/ 810179 h 3068753"/>
              <a:gd name="connsiteX6478" fmla="*/ 8896326 w 12191998"/>
              <a:gd name="connsiteY6478" fmla="*/ 783142 h 3068753"/>
              <a:gd name="connsiteX6479" fmla="*/ 8895800 w 12191998"/>
              <a:gd name="connsiteY6479" fmla="*/ 783469 h 3068753"/>
              <a:gd name="connsiteX6480" fmla="*/ 8919525 w 12191998"/>
              <a:gd name="connsiteY6480" fmla="*/ 800218 h 3068753"/>
              <a:gd name="connsiteX6481" fmla="*/ 8919884 w 12191998"/>
              <a:gd name="connsiteY6481" fmla="*/ 800005 h 3068753"/>
              <a:gd name="connsiteX6482" fmla="*/ 8763171 w 12191998"/>
              <a:gd name="connsiteY6482" fmla="*/ 782975 h 3068753"/>
              <a:gd name="connsiteX6483" fmla="*/ 8741457 w 12191998"/>
              <a:gd name="connsiteY6483" fmla="*/ 798517 h 3068753"/>
              <a:gd name="connsiteX6484" fmla="*/ 8741639 w 12191998"/>
              <a:gd name="connsiteY6484" fmla="*/ 798626 h 3068753"/>
              <a:gd name="connsiteX6485" fmla="*/ 8763442 w 12191998"/>
              <a:gd name="connsiteY6485" fmla="*/ 783145 h 3068753"/>
              <a:gd name="connsiteX6486" fmla="*/ 2785346 w 12191998"/>
              <a:gd name="connsiteY6486" fmla="*/ 781956 h 3068753"/>
              <a:gd name="connsiteX6487" fmla="*/ 2779794 w 12191998"/>
              <a:gd name="connsiteY6487" fmla="*/ 785418 h 3068753"/>
              <a:gd name="connsiteX6488" fmla="*/ 2804268 w 12191998"/>
              <a:gd name="connsiteY6488" fmla="*/ 802430 h 3068753"/>
              <a:gd name="connsiteX6489" fmla="*/ 2809901 w 12191998"/>
              <a:gd name="connsiteY6489" fmla="*/ 799082 h 3068753"/>
              <a:gd name="connsiteX6490" fmla="*/ 2659747 w 12191998"/>
              <a:gd name="connsiteY6490" fmla="*/ 781786 h 3068753"/>
              <a:gd name="connsiteX6491" fmla="*/ 2637464 w 12191998"/>
              <a:gd name="connsiteY6491" fmla="*/ 797372 h 3068753"/>
              <a:gd name="connsiteX6492" fmla="*/ 2641861 w 12191998"/>
              <a:gd name="connsiteY6492" fmla="*/ 800004 h 3068753"/>
              <a:gd name="connsiteX6493" fmla="*/ 2664262 w 12191998"/>
              <a:gd name="connsiteY6493" fmla="*/ 784612 h 3068753"/>
              <a:gd name="connsiteX6494" fmla="*/ 2740586 w 12191998"/>
              <a:gd name="connsiteY6494" fmla="*/ 781769 h 3068753"/>
              <a:gd name="connsiteX6495" fmla="*/ 2728829 w 12191998"/>
              <a:gd name="connsiteY6495" fmla="*/ 789438 h 3068753"/>
              <a:gd name="connsiteX6496" fmla="*/ 2745178 w 12191998"/>
              <a:gd name="connsiteY6496" fmla="*/ 800190 h 3068753"/>
              <a:gd name="connsiteX6497" fmla="*/ 2757028 w 12191998"/>
              <a:gd name="connsiteY6497" fmla="*/ 792754 h 3068753"/>
              <a:gd name="connsiteX6498" fmla="*/ 2706066 w 12191998"/>
              <a:gd name="connsiteY6498" fmla="*/ 781540 h 3068753"/>
              <a:gd name="connsiteX6499" fmla="*/ 2688048 w 12191998"/>
              <a:gd name="connsiteY6499" fmla="*/ 793695 h 3068753"/>
              <a:gd name="connsiteX6500" fmla="*/ 2699986 w 12191998"/>
              <a:gd name="connsiteY6500" fmla="*/ 801135 h 3068753"/>
              <a:gd name="connsiteX6501" fmla="*/ 2718073 w 12191998"/>
              <a:gd name="connsiteY6501" fmla="*/ 789298 h 3068753"/>
              <a:gd name="connsiteX6502" fmla="*/ 5746685 w 12191998"/>
              <a:gd name="connsiteY6502" fmla="*/ 779531 h 3068753"/>
              <a:gd name="connsiteX6503" fmla="*/ 5725299 w 12191998"/>
              <a:gd name="connsiteY6503" fmla="*/ 792866 h 3068753"/>
              <a:gd name="connsiteX6504" fmla="*/ 5720838 w 12191998"/>
              <a:gd name="connsiteY6504" fmla="*/ 795668 h 3068753"/>
              <a:gd name="connsiteX6505" fmla="*/ 5744648 w 12191998"/>
              <a:gd name="connsiteY6505" fmla="*/ 809084 h 3068753"/>
              <a:gd name="connsiteX6506" fmla="*/ 5770420 w 12191998"/>
              <a:gd name="connsiteY6506" fmla="*/ 793733 h 3068753"/>
              <a:gd name="connsiteX6507" fmla="*/ 2789515 w 12191998"/>
              <a:gd name="connsiteY6507" fmla="*/ 779358 h 3068753"/>
              <a:gd name="connsiteX6508" fmla="*/ 2788950 w 12191998"/>
              <a:gd name="connsiteY6508" fmla="*/ 779710 h 3068753"/>
              <a:gd name="connsiteX6509" fmla="*/ 2813425 w 12191998"/>
              <a:gd name="connsiteY6509" fmla="*/ 796988 h 3068753"/>
              <a:gd name="connsiteX6510" fmla="*/ 2813818 w 12191998"/>
              <a:gd name="connsiteY6510" fmla="*/ 796754 h 3068753"/>
              <a:gd name="connsiteX6511" fmla="*/ 11848622 w 12191998"/>
              <a:gd name="connsiteY6511" fmla="*/ 779279 h 3068753"/>
              <a:gd name="connsiteX6512" fmla="*/ 11826832 w 12191998"/>
              <a:gd name="connsiteY6512" fmla="*/ 792866 h 3068753"/>
              <a:gd name="connsiteX6513" fmla="*/ 11824420 w 12191998"/>
              <a:gd name="connsiteY6513" fmla="*/ 794380 h 3068753"/>
              <a:gd name="connsiteX6514" fmla="*/ 11848417 w 12191998"/>
              <a:gd name="connsiteY6514" fmla="*/ 807790 h 3068753"/>
              <a:gd name="connsiteX6515" fmla="*/ 11872430 w 12191998"/>
              <a:gd name="connsiteY6515" fmla="*/ 793526 h 3068753"/>
              <a:gd name="connsiteX6516" fmla="*/ 2655107 w 12191998"/>
              <a:gd name="connsiteY6516" fmla="*/ 778882 h 3068753"/>
              <a:gd name="connsiteX6517" fmla="*/ 2633003 w 12191998"/>
              <a:gd name="connsiteY6517" fmla="*/ 794702 h 3068753"/>
              <a:gd name="connsiteX6518" fmla="*/ 2633208 w 12191998"/>
              <a:gd name="connsiteY6518" fmla="*/ 794824 h 3068753"/>
              <a:gd name="connsiteX6519" fmla="*/ 2655413 w 12191998"/>
              <a:gd name="connsiteY6519" fmla="*/ 779073 h 3068753"/>
              <a:gd name="connsiteX6520" fmla="*/ 8860760 w 12191998"/>
              <a:gd name="connsiteY6520" fmla="*/ 777823 h 3068753"/>
              <a:gd name="connsiteX6521" fmla="*/ 8853352 w 12191998"/>
              <a:gd name="connsiteY6521" fmla="*/ 782655 h 3068753"/>
              <a:gd name="connsiteX6522" fmla="*/ 8869048 w 12191998"/>
              <a:gd name="connsiteY6522" fmla="*/ 793135 h 3068753"/>
              <a:gd name="connsiteX6523" fmla="*/ 8876265 w 12191998"/>
              <a:gd name="connsiteY6523" fmla="*/ 788606 h 3068753"/>
              <a:gd name="connsiteX6524" fmla="*/ 5807543 w 12191998"/>
              <a:gd name="connsiteY6524" fmla="*/ 777680 h 3068753"/>
              <a:gd name="connsiteX6525" fmla="*/ 5780312 w 12191998"/>
              <a:gd name="connsiteY6525" fmla="*/ 793868 h 3068753"/>
              <a:gd name="connsiteX6526" fmla="*/ 5810978 w 12191998"/>
              <a:gd name="connsiteY6526" fmla="*/ 812219 h 3068753"/>
              <a:gd name="connsiteX6527" fmla="*/ 5838329 w 12191998"/>
              <a:gd name="connsiteY6527" fmla="*/ 796914 h 3068753"/>
              <a:gd name="connsiteX6528" fmla="*/ 5826105 w 12191998"/>
              <a:gd name="connsiteY6528" fmla="*/ 789313 h 3068753"/>
              <a:gd name="connsiteX6529" fmla="*/ 11909590 w 12191998"/>
              <a:gd name="connsiteY6529" fmla="*/ 777375 h 3068753"/>
              <a:gd name="connsiteX6530" fmla="*/ 11882804 w 12191998"/>
              <a:gd name="connsiteY6530" fmla="*/ 793298 h 3068753"/>
              <a:gd name="connsiteX6531" fmla="*/ 11914077 w 12191998"/>
              <a:gd name="connsiteY6531" fmla="*/ 811975 h 3068753"/>
              <a:gd name="connsiteX6532" fmla="*/ 11940855 w 12191998"/>
              <a:gd name="connsiteY6532" fmla="*/ 796991 h 3068753"/>
              <a:gd name="connsiteX6533" fmla="*/ 11928662 w 12191998"/>
              <a:gd name="connsiteY6533" fmla="*/ 789326 h 3068753"/>
              <a:gd name="connsiteX6534" fmla="*/ 8800626 w 12191998"/>
              <a:gd name="connsiteY6534" fmla="*/ 777041 h 3068753"/>
              <a:gd name="connsiteX6535" fmla="*/ 8782755 w 12191998"/>
              <a:gd name="connsiteY6535" fmla="*/ 789447 h 3068753"/>
              <a:gd name="connsiteX6536" fmla="*/ 8790595 w 12191998"/>
              <a:gd name="connsiteY6536" fmla="*/ 794333 h 3068753"/>
              <a:gd name="connsiteX6537" fmla="*/ 8808556 w 12191998"/>
              <a:gd name="connsiteY6537" fmla="*/ 782164 h 3068753"/>
              <a:gd name="connsiteX6538" fmla="*/ 11986776 w 12191998"/>
              <a:gd name="connsiteY6538" fmla="*/ 776669 h 3068753"/>
              <a:gd name="connsiteX6539" fmla="*/ 11978478 w 12191998"/>
              <a:gd name="connsiteY6539" fmla="*/ 781312 h 3068753"/>
              <a:gd name="connsiteX6540" fmla="*/ 12017481 w 12191998"/>
              <a:gd name="connsiteY6540" fmla="*/ 806928 h 3068753"/>
              <a:gd name="connsiteX6541" fmla="*/ 12025499 w 12191998"/>
              <a:gd name="connsiteY6541" fmla="*/ 802748 h 3068753"/>
              <a:gd name="connsiteX6542" fmla="*/ 5887914 w 12191998"/>
              <a:gd name="connsiteY6542" fmla="*/ 775534 h 3068753"/>
              <a:gd name="connsiteX6543" fmla="*/ 5874102 w 12191998"/>
              <a:gd name="connsiteY6543" fmla="*/ 783268 h 3068753"/>
              <a:gd name="connsiteX6544" fmla="*/ 5912684 w 12191998"/>
              <a:gd name="connsiteY6544" fmla="*/ 808629 h 3068753"/>
              <a:gd name="connsiteX6545" fmla="*/ 5926624 w 12191998"/>
              <a:gd name="connsiteY6545" fmla="*/ 801361 h 3068753"/>
              <a:gd name="connsiteX6546" fmla="*/ 5675291 w 12191998"/>
              <a:gd name="connsiteY6546" fmla="*/ 775183 h 3068753"/>
              <a:gd name="connsiteX6547" fmla="*/ 5634510 w 12191998"/>
              <a:gd name="connsiteY6547" fmla="*/ 802697 h 3068753"/>
              <a:gd name="connsiteX6548" fmla="*/ 5647410 w 12191998"/>
              <a:gd name="connsiteY6548" fmla="*/ 809483 h 3068753"/>
              <a:gd name="connsiteX6549" fmla="*/ 5688512 w 12191998"/>
              <a:gd name="connsiteY6549" fmla="*/ 782610 h 3068753"/>
              <a:gd name="connsiteX6550" fmla="*/ 11777258 w 12191998"/>
              <a:gd name="connsiteY6550" fmla="*/ 774889 h 3068753"/>
              <a:gd name="connsiteX6551" fmla="*/ 11736841 w 12191998"/>
              <a:gd name="connsiteY6551" fmla="*/ 802158 h 3068753"/>
              <a:gd name="connsiteX6552" fmla="*/ 11749785 w 12191998"/>
              <a:gd name="connsiteY6552" fmla="*/ 808932 h 3068753"/>
              <a:gd name="connsiteX6553" fmla="*/ 11790486 w 12191998"/>
              <a:gd name="connsiteY6553" fmla="*/ 782321 h 3068753"/>
              <a:gd name="connsiteX6554" fmla="*/ 8830819 w 12191998"/>
              <a:gd name="connsiteY6554" fmla="*/ 774225 h 3068753"/>
              <a:gd name="connsiteX6555" fmla="*/ 8819172 w 12191998"/>
              <a:gd name="connsiteY6555" fmla="*/ 782083 h 3068753"/>
              <a:gd name="connsiteX6556" fmla="*/ 8831210 w 12191998"/>
              <a:gd name="connsiteY6556" fmla="*/ 790001 h 3068753"/>
              <a:gd name="connsiteX6557" fmla="*/ 8842943 w 12191998"/>
              <a:gd name="connsiteY6557" fmla="*/ 782325 h 3068753"/>
              <a:gd name="connsiteX6558" fmla="*/ 2753135 w 12191998"/>
              <a:gd name="connsiteY6558" fmla="*/ 773581 h 3068753"/>
              <a:gd name="connsiteX6559" fmla="*/ 2745600 w 12191998"/>
              <a:gd name="connsiteY6559" fmla="*/ 778497 h 3068753"/>
              <a:gd name="connsiteX6560" fmla="*/ 2762143 w 12191998"/>
              <a:gd name="connsiteY6560" fmla="*/ 789543 h 3068753"/>
              <a:gd name="connsiteX6561" fmla="*/ 2768200 w 12191998"/>
              <a:gd name="connsiteY6561" fmla="*/ 785741 h 3068753"/>
              <a:gd name="connsiteX6562" fmla="*/ 2769469 w 12191998"/>
              <a:gd name="connsiteY6562" fmla="*/ 784940 h 3068753"/>
              <a:gd name="connsiteX6563" fmla="*/ 2692771 w 12191998"/>
              <a:gd name="connsiteY6563" fmla="*/ 772951 h 3068753"/>
              <a:gd name="connsiteX6564" fmla="*/ 2674788 w 12191998"/>
              <a:gd name="connsiteY6564" fmla="*/ 785432 h 3068753"/>
              <a:gd name="connsiteX6565" fmla="*/ 2682598 w 12191998"/>
              <a:gd name="connsiteY6565" fmla="*/ 790299 h 3068753"/>
              <a:gd name="connsiteX6566" fmla="*/ 2700673 w 12191998"/>
              <a:gd name="connsiteY6566" fmla="*/ 778056 h 3068753"/>
              <a:gd name="connsiteX6567" fmla="*/ 8871190 w 12191998"/>
              <a:gd name="connsiteY6567" fmla="*/ 771020 h 3068753"/>
              <a:gd name="connsiteX6568" fmla="*/ 8865730 w 12191998"/>
              <a:gd name="connsiteY6568" fmla="*/ 774582 h 3068753"/>
              <a:gd name="connsiteX6569" fmla="*/ 8881352 w 12191998"/>
              <a:gd name="connsiteY6569" fmla="*/ 785441 h 3068753"/>
              <a:gd name="connsiteX6570" fmla="*/ 8886911 w 12191998"/>
              <a:gd name="connsiteY6570" fmla="*/ 781984 h 3068753"/>
              <a:gd name="connsiteX6571" fmla="*/ 8790133 w 12191998"/>
              <a:gd name="connsiteY6571" fmla="*/ 770261 h 3068753"/>
              <a:gd name="connsiteX6572" fmla="*/ 8772157 w 12191998"/>
              <a:gd name="connsiteY6572" fmla="*/ 782831 h 3068753"/>
              <a:gd name="connsiteX6573" fmla="*/ 8774368 w 12191998"/>
              <a:gd name="connsiteY6573" fmla="*/ 784221 h 3068753"/>
              <a:gd name="connsiteX6574" fmla="*/ 8776653 w 12191998"/>
              <a:gd name="connsiteY6574" fmla="*/ 785644 h 3068753"/>
              <a:gd name="connsiteX6575" fmla="*/ 8794725 w 12191998"/>
              <a:gd name="connsiteY6575" fmla="*/ 773228 h 3068753"/>
              <a:gd name="connsiteX6576" fmla="*/ 2723072 w 12191998"/>
              <a:gd name="connsiteY6576" fmla="*/ 770068 h 3068753"/>
              <a:gd name="connsiteX6577" fmla="*/ 2711374 w 12191998"/>
              <a:gd name="connsiteY6577" fmla="*/ 777958 h 3068753"/>
              <a:gd name="connsiteX6578" fmla="*/ 2723357 w 12191998"/>
              <a:gd name="connsiteY6578" fmla="*/ 785839 h 3068753"/>
              <a:gd name="connsiteX6579" fmla="*/ 2735138 w 12191998"/>
              <a:gd name="connsiteY6579" fmla="*/ 778129 h 3068753"/>
              <a:gd name="connsiteX6580" fmla="*/ 8875481 w 12191998"/>
              <a:gd name="connsiteY6580" fmla="*/ 768221 h 3068753"/>
              <a:gd name="connsiteX6581" fmla="*/ 8874815 w 12191998"/>
              <a:gd name="connsiteY6581" fmla="*/ 768655 h 3068753"/>
              <a:gd name="connsiteX6582" fmla="*/ 8890518 w 12191998"/>
              <a:gd name="connsiteY6582" fmla="*/ 779741 h 3068753"/>
              <a:gd name="connsiteX6583" fmla="*/ 8891083 w 12191998"/>
              <a:gd name="connsiteY6583" fmla="*/ 779389 h 3068753"/>
              <a:gd name="connsiteX6584" fmla="*/ 5901519 w 12191998"/>
              <a:gd name="connsiteY6584" fmla="*/ 767916 h 3068753"/>
              <a:gd name="connsiteX6585" fmla="*/ 5893351 w 12191998"/>
              <a:gd name="connsiteY6585" fmla="*/ 772490 h 3068753"/>
              <a:gd name="connsiteX6586" fmla="*/ 5932238 w 12191998"/>
              <a:gd name="connsiteY6586" fmla="*/ 798434 h 3068753"/>
              <a:gd name="connsiteX6587" fmla="*/ 5939763 w 12191998"/>
              <a:gd name="connsiteY6587" fmla="*/ 794510 h 3068753"/>
              <a:gd name="connsiteX6588" fmla="*/ 8785298 w 12191998"/>
              <a:gd name="connsiteY6588" fmla="*/ 767138 h 3068753"/>
              <a:gd name="connsiteX6589" fmla="*/ 8767480 w 12191998"/>
              <a:gd name="connsiteY6589" fmla="*/ 779891 h 3068753"/>
              <a:gd name="connsiteX6590" fmla="*/ 8767769 w 12191998"/>
              <a:gd name="connsiteY6590" fmla="*/ 780073 h 3068753"/>
              <a:gd name="connsiteX6591" fmla="*/ 8785659 w 12191998"/>
              <a:gd name="connsiteY6591" fmla="*/ 767371 h 3068753"/>
              <a:gd name="connsiteX6592" fmla="*/ 5660963 w 12191998"/>
              <a:gd name="connsiteY6592" fmla="*/ 767133 h 3068753"/>
              <a:gd name="connsiteX6593" fmla="*/ 5620502 w 12191998"/>
              <a:gd name="connsiteY6593" fmla="*/ 795328 h 3068753"/>
              <a:gd name="connsiteX6594" fmla="*/ 5627992 w 12191998"/>
              <a:gd name="connsiteY6594" fmla="*/ 799268 h 3068753"/>
              <a:gd name="connsiteX6595" fmla="*/ 5669125 w 12191998"/>
              <a:gd name="connsiteY6595" fmla="*/ 771718 h 3068753"/>
              <a:gd name="connsiteX6596" fmla="*/ 2763574 w 12191998"/>
              <a:gd name="connsiteY6596" fmla="*/ 766772 h 3068753"/>
              <a:gd name="connsiteX6597" fmla="*/ 2758104 w 12191998"/>
              <a:gd name="connsiteY6597" fmla="*/ 770341 h 3068753"/>
              <a:gd name="connsiteX6598" fmla="*/ 2774516 w 12191998"/>
              <a:gd name="connsiteY6598" fmla="*/ 781749 h 3068753"/>
              <a:gd name="connsiteX6599" fmla="*/ 2780042 w 12191998"/>
              <a:gd name="connsiteY6599" fmla="*/ 778257 h 3068753"/>
              <a:gd name="connsiteX6600" fmla="*/ 11762789 w 12191998"/>
              <a:gd name="connsiteY6600" fmla="*/ 766760 h 3068753"/>
              <a:gd name="connsiteX6601" fmla="*/ 11722558 w 12191998"/>
              <a:gd name="connsiteY6601" fmla="*/ 794684 h 3068753"/>
              <a:gd name="connsiteX6602" fmla="*/ 11730883 w 12191998"/>
              <a:gd name="connsiteY6602" fmla="*/ 799041 h 3068753"/>
              <a:gd name="connsiteX6603" fmla="*/ 11771401 w 12191998"/>
              <a:gd name="connsiteY6603" fmla="*/ 771598 h 3068753"/>
              <a:gd name="connsiteX6604" fmla="*/ 12004913 w 12191998"/>
              <a:gd name="connsiteY6604" fmla="*/ 766521 h 3068753"/>
              <a:gd name="connsiteX6605" fmla="*/ 11992144 w 12191998"/>
              <a:gd name="connsiteY6605" fmla="*/ 773666 h 3068753"/>
              <a:gd name="connsiteX6606" fmla="*/ 12031047 w 12191998"/>
              <a:gd name="connsiteY6606" fmla="*/ 799855 h 3068753"/>
              <a:gd name="connsiteX6607" fmla="*/ 12043717 w 12191998"/>
              <a:gd name="connsiteY6607" fmla="*/ 793249 h 3068753"/>
              <a:gd name="connsiteX6608" fmla="*/ 5724298 w 12191998"/>
              <a:gd name="connsiteY6608" fmla="*/ 766137 h 3068753"/>
              <a:gd name="connsiteX6609" fmla="*/ 5698500 w 12191998"/>
              <a:gd name="connsiteY6609" fmla="*/ 783082 h 3068753"/>
              <a:gd name="connsiteX6610" fmla="*/ 5714700 w 12191998"/>
              <a:gd name="connsiteY6610" fmla="*/ 792209 h 3068753"/>
              <a:gd name="connsiteX6611" fmla="*/ 5721345 w 12191998"/>
              <a:gd name="connsiteY6611" fmla="*/ 788013 h 3068753"/>
              <a:gd name="connsiteX6612" fmla="*/ 5740716 w 12191998"/>
              <a:gd name="connsiteY6612" fmla="*/ 775960 h 3068753"/>
              <a:gd name="connsiteX6613" fmla="*/ 2682172 w 12191998"/>
              <a:gd name="connsiteY6613" fmla="*/ 766102 h 3068753"/>
              <a:gd name="connsiteX6614" fmla="*/ 2664113 w 12191998"/>
              <a:gd name="connsiteY6614" fmla="*/ 778733 h 3068753"/>
              <a:gd name="connsiteX6615" fmla="*/ 2668660 w 12191998"/>
              <a:gd name="connsiteY6615" fmla="*/ 781591 h 3068753"/>
              <a:gd name="connsiteX6616" fmla="*/ 2686825 w 12191998"/>
              <a:gd name="connsiteY6616" fmla="*/ 769109 h 3068753"/>
              <a:gd name="connsiteX6617" fmla="*/ 11826223 w 12191998"/>
              <a:gd name="connsiteY6617" fmla="*/ 765875 h 3068753"/>
              <a:gd name="connsiteX6618" fmla="*/ 11801866 w 12191998"/>
              <a:gd name="connsiteY6618" fmla="*/ 781776 h 3068753"/>
              <a:gd name="connsiteX6619" fmla="*/ 11818236 w 12191998"/>
              <a:gd name="connsiteY6619" fmla="*/ 790924 h 3068753"/>
              <a:gd name="connsiteX6620" fmla="*/ 11822875 w 12191998"/>
              <a:gd name="connsiteY6620" fmla="*/ 788013 h 3068753"/>
              <a:gd name="connsiteX6621" fmla="*/ 11842669 w 12191998"/>
              <a:gd name="connsiteY6621" fmla="*/ 775717 h 3068753"/>
              <a:gd name="connsiteX6622" fmla="*/ 8843391 w 12191998"/>
              <a:gd name="connsiteY6622" fmla="*/ 765744 h 3068753"/>
              <a:gd name="connsiteX6623" fmla="*/ 8835747 w 12191998"/>
              <a:gd name="connsiteY6623" fmla="*/ 770901 h 3068753"/>
              <a:gd name="connsiteX6624" fmla="*/ 8847951 w 12191998"/>
              <a:gd name="connsiteY6624" fmla="*/ 779049 h 3068753"/>
              <a:gd name="connsiteX6625" fmla="*/ 8855460 w 12191998"/>
              <a:gd name="connsiteY6625" fmla="*/ 774137 h 3068753"/>
              <a:gd name="connsiteX6626" fmla="*/ 8817501 w 12191998"/>
              <a:gd name="connsiteY6626" fmla="*/ 765327 h 3068753"/>
              <a:gd name="connsiteX6627" fmla="*/ 8805919 w 12191998"/>
              <a:gd name="connsiteY6627" fmla="*/ 773367 h 3068753"/>
              <a:gd name="connsiteX6628" fmla="*/ 8813846 w 12191998"/>
              <a:gd name="connsiteY6628" fmla="*/ 778581 h 3068753"/>
              <a:gd name="connsiteX6629" fmla="*/ 8825511 w 12191998"/>
              <a:gd name="connsiteY6629" fmla="*/ 770678 h 3068753"/>
              <a:gd name="connsiteX6630" fmla="*/ 2767947 w 12191998"/>
              <a:gd name="connsiteY6630" fmla="*/ 763919 h 3068753"/>
              <a:gd name="connsiteX6631" fmla="*/ 2767237 w 12191998"/>
              <a:gd name="connsiteY6631" fmla="*/ 764382 h 3068753"/>
              <a:gd name="connsiteX6632" fmla="*/ 2783656 w 12191998"/>
              <a:gd name="connsiteY6632" fmla="*/ 775972 h 3068753"/>
              <a:gd name="connsiteX6633" fmla="*/ 2784255 w 12191998"/>
              <a:gd name="connsiteY6633" fmla="*/ 775592 h 3068753"/>
              <a:gd name="connsiteX6634" fmla="*/ 5832067 w 12191998"/>
              <a:gd name="connsiteY6634" fmla="*/ 763102 h 3068753"/>
              <a:gd name="connsiteX6635" fmla="*/ 5812470 w 12191998"/>
              <a:gd name="connsiteY6635" fmla="*/ 774751 h 3068753"/>
              <a:gd name="connsiteX6636" fmla="*/ 5828085 w 12191998"/>
              <a:gd name="connsiteY6636" fmla="*/ 784561 h 3068753"/>
              <a:gd name="connsiteX6637" fmla="*/ 5843373 w 12191998"/>
              <a:gd name="connsiteY6637" fmla="*/ 794092 h 3068753"/>
              <a:gd name="connsiteX6638" fmla="*/ 5863003 w 12191998"/>
              <a:gd name="connsiteY6638" fmla="*/ 783107 h 3068753"/>
              <a:gd name="connsiteX6639" fmla="*/ 2677332 w 12191998"/>
              <a:gd name="connsiteY6639" fmla="*/ 762975 h 3068753"/>
              <a:gd name="connsiteX6640" fmla="*/ 2659429 w 12191998"/>
              <a:gd name="connsiteY6640" fmla="*/ 775789 h 3068753"/>
              <a:gd name="connsiteX6641" fmla="*/ 2659754 w 12191998"/>
              <a:gd name="connsiteY6641" fmla="*/ 775993 h 3068753"/>
              <a:gd name="connsiteX6642" fmla="*/ 2677737 w 12191998"/>
              <a:gd name="connsiteY6642" fmla="*/ 763237 h 3068753"/>
              <a:gd name="connsiteX6643" fmla="*/ 5912780 w 12191998"/>
              <a:gd name="connsiteY6643" fmla="*/ 761610 h 3068753"/>
              <a:gd name="connsiteX6644" fmla="*/ 5906898 w 12191998"/>
              <a:gd name="connsiteY6644" fmla="*/ 764904 h 3068753"/>
              <a:gd name="connsiteX6645" fmla="*/ 5945313 w 12191998"/>
              <a:gd name="connsiteY6645" fmla="*/ 791617 h 3068753"/>
              <a:gd name="connsiteX6646" fmla="*/ 5951305 w 12191998"/>
              <a:gd name="connsiteY6646" fmla="*/ 788493 h 3068753"/>
              <a:gd name="connsiteX6647" fmla="*/ 2735767 w 12191998"/>
              <a:gd name="connsiteY6647" fmla="*/ 761503 h 3068753"/>
              <a:gd name="connsiteX6648" fmla="*/ 2727998 w 12191998"/>
              <a:gd name="connsiteY6648" fmla="*/ 766745 h 3068753"/>
              <a:gd name="connsiteX6649" fmla="*/ 2740142 w 12191998"/>
              <a:gd name="connsiteY6649" fmla="*/ 774853 h 3068753"/>
              <a:gd name="connsiteX6650" fmla="*/ 2747778 w 12191998"/>
              <a:gd name="connsiteY6650" fmla="*/ 769856 h 3068753"/>
              <a:gd name="connsiteX6651" fmla="*/ 11936531 w 12191998"/>
              <a:gd name="connsiteY6651" fmla="*/ 761359 h 3068753"/>
              <a:gd name="connsiteX6652" fmla="*/ 11914957 w 12191998"/>
              <a:gd name="connsiteY6652" fmla="*/ 774184 h 3068753"/>
              <a:gd name="connsiteX6653" fmla="*/ 11931556 w 12191998"/>
              <a:gd name="connsiteY6653" fmla="*/ 784567 h 3068753"/>
              <a:gd name="connsiteX6654" fmla="*/ 11946396 w 12191998"/>
              <a:gd name="connsiteY6654" fmla="*/ 793891 h 3068753"/>
              <a:gd name="connsiteX6655" fmla="*/ 11967901 w 12191998"/>
              <a:gd name="connsiteY6655" fmla="*/ 781858 h 3068753"/>
              <a:gd name="connsiteX6656" fmla="*/ 12014271 w 12191998"/>
              <a:gd name="connsiteY6656" fmla="*/ 761285 h 3068753"/>
              <a:gd name="connsiteX6657" fmla="*/ 12010651 w 12191998"/>
              <a:gd name="connsiteY6657" fmla="*/ 763310 h 3068753"/>
              <a:gd name="connsiteX6658" fmla="*/ 12049559 w 12191998"/>
              <a:gd name="connsiteY6658" fmla="*/ 790203 h 3068753"/>
              <a:gd name="connsiteX6659" fmla="*/ 12052942 w 12191998"/>
              <a:gd name="connsiteY6659" fmla="*/ 788440 h 3068753"/>
              <a:gd name="connsiteX6660" fmla="*/ 2709749 w 12191998"/>
              <a:gd name="connsiteY6660" fmla="*/ 761166 h 3068753"/>
              <a:gd name="connsiteX6661" fmla="*/ 2698118 w 12191998"/>
              <a:gd name="connsiteY6661" fmla="*/ 769240 h 3068753"/>
              <a:gd name="connsiteX6662" fmla="*/ 2706018 w 12191998"/>
              <a:gd name="connsiteY6662" fmla="*/ 774436 h 3068753"/>
              <a:gd name="connsiteX6663" fmla="*/ 2717734 w 12191998"/>
              <a:gd name="connsiteY6663" fmla="*/ 766501 h 3068753"/>
              <a:gd name="connsiteX6664" fmla="*/ 5649655 w 12191998"/>
              <a:gd name="connsiteY6664" fmla="*/ 760779 h 3068753"/>
              <a:gd name="connsiteX6665" fmla="*/ 5608925 w 12191998"/>
              <a:gd name="connsiteY6665" fmla="*/ 789239 h 3068753"/>
              <a:gd name="connsiteX6666" fmla="*/ 5613558 w 12191998"/>
              <a:gd name="connsiteY6666" fmla="*/ 791675 h 3068753"/>
              <a:gd name="connsiteX6667" fmla="*/ 5654533 w 12191998"/>
              <a:gd name="connsiteY6667" fmla="*/ 763520 h 3068753"/>
              <a:gd name="connsiteX6668" fmla="*/ 11751612 w 12191998"/>
              <a:gd name="connsiteY6668" fmla="*/ 760481 h 3068753"/>
              <a:gd name="connsiteX6669" fmla="*/ 11711182 w 12191998"/>
              <a:gd name="connsiteY6669" fmla="*/ 788732 h 3068753"/>
              <a:gd name="connsiteX6670" fmla="*/ 11715871 w 12191998"/>
              <a:gd name="connsiteY6670" fmla="*/ 791185 h 3068753"/>
              <a:gd name="connsiteX6671" fmla="*/ 11756519 w 12191998"/>
              <a:gd name="connsiteY6671" fmla="*/ 763238 h 3068753"/>
              <a:gd name="connsiteX6672" fmla="*/ 5778668 w 12191998"/>
              <a:gd name="connsiteY6672" fmla="*/ 759586 h 3068753"/>
              <a:gd name="connsiteX6673" fmla="*/ 5751419 w 12191998"/>
              <a:gd name="connsiteY6673" fmla="*/ 776578 h 3068753"/>
              <a:gd name="connsiteX6674" fmla="*/ 5775264 w 12191998"/>
              <a:gd name="connsiteY6674" fmla="*/ 790848 h 3068753"/>
              <a:gd name="connsiteX6675" fmla="*/ 5802586 w 12191998"/>
              <a:gd name="connsiteY6675" fmla="*/ 774574 h 3068753"/>
              <a:gd name="connsiteX6676" fmla="*/ 11880703 w 12191998"/>
              <a:gd name="connsiteY6676" fmla="*/ 759273 h 3068753"/>
              <a:gd name="connsiteX6677" fmla="*/ 11853861 w 12191998"/>
              <a:gd name="connsiteY6677" fmla="*/ 776012 h 3068753"/>
              <a:gd name="connsiteX6678" fmla="*/ 11877822 w 12191998"/>
              <a:gd name="connsiteY6678" fmla="*/ 790323 h 3068753"/>
              <a:gd name="connsiteX6679" fmla="*/ 11904737 w 12191998"/>
              <a:gd name="connsiteY6679" fmla="*/ 774334 h 3068753"/>
              <a:gd name="connsiteX6680" fmla="*/ 5917527 w 12191998"/>
              <a:gd name="connsiteY6680" fmla="*/ 758952 h 3068753"/>
              <a:gd name="connsiteX6681" fmla="*/ 5916769 w 12191998"/>
              <a:gd name="connsiteY6681" fmla="*/ 759376 h 3068753"/>
              <a:gd name="connsiteX6682" fmla="*/ 5955174 w 12191998"/>
              <a:gd name="connsiteY6682" fmla="*/ 786477 h 3068753"/>
              <a:gd name="connsiteX6683" fmla="*/ 5955665 w 12191998"/>
              <a:gd name="connsiteY6683" fmla="*/ 786220 h 3068753"/>
              <a:gd name="connsiteX6684" fmla="*/ 8853675 w 12191998"/>
              <a:gd name="connsiteY6684" fmla="*/ 758805 h 3068753"/>
              <a:gd name="connsiteX6685" fmla="*/ 8848275 w 12191998"/>
              <a:gd name="connsiteY6685" fmla="*/ 762449 h 3068753"/>
              <a:gd name="connsiteX6686" fmla="*/ 8860421 w 12191998"/>
              <a:gd name="connsiteY6686" fmla="*/ 770891 h 3068753"/>
              <a:gd name="connsiteX6687" fmla="*/ 8865883 w 12191998"/>
              <a:gd name="connsiteY6687" fmla="*/ 767319 h 3068753"/>
              <a:gd name="connsiteX6688" fmla="*/ 12019339 w 12191998"/>
              <a:gd name="connsiteY6688" fmla="*/ 758449 h 3068753"/>
              <a:gd name="connsiteX6689" fmla="*/ 12018559 w 12191998"/>
              <a:gd name="connsiteY6689" fmla="*/ 758885 h 3068753"/>
              <a:gd name="connsiteX6690" fmla="*/ 12057259 w 12191998"/>
              <a:gd name="connsiteY6690" fmla="*/ 786189 h 3068753"/>
              <a:gd name="connsiteX6691" fmla="*/ 12057766 w 12191998"/>
              <a:gd name="connsiteY6691" fmla="*/ 785925 h 3068753"/>
              <a:gd name="connsiteX6692" fmla="*/ 8807113 w 12191998"/>
              <a:gd name="connsiteY6692" fmla="*/ 758387 h 3068753"/>
              <a:gd name="connsiteX6693" fmla="*/ 8795494 w 12191998"/>
              <a:gd name="connsiteY6693" fmla="*/ 766511 h 3068753"/>
              <a:gd name="connsiteX6694" fmla="*/ 8800096 w 12191998"/>
              <a:gd name="connsiteY6694" fmla="*/ 769538 h 3068753"/>
              <a:gd name="connsiteX6695" fmla="*/ 8811784 w 12191998"/>
              <a:gd name="connsiteY6695" fmla="*/ 761508 h 3068753"/>
              <a:gd name="connsiteX6696" fmla="*/ 5644089 w 12191998"/>
              <a:gd name="connsiteY6696" fmla="*/ 757653 h 3068753"/>
              <a:gd name="connsiteX6697" fmla="*/ 5603713 w 12191998"/>
              <a:gd name="connsiteY6697" fmla="*/ 786498 h 3068753"/>
              <a:gd name="connsiteX6698" fmla="*/ 5603975 w 12191998"/>
              <a:gd name="connsiteY6698" fmla="*/ 786636 h 3068753"/>
              <a:gd name="connsiteX6699" fmla="*/ 5644521 w 12191998"/>
              <a:gd name="connsiteY6699" fmla="*/ 757895 h 3068753"/>
              <a:gd name="connsiteX6700" fmla="*/ 11746184 w 12191998"/>
              <a:gd name="connsiteY6700" fmla="*/ 757431 h 3068753"/>
              <a:gd name="connsiteX6701" fmla="*/ 11706170 w 12191998"/>
              <a:gd name="connsiteY6701" fmla="*/ 786109 h 3068753"/>
              <a:gd name="connsiteX6702" fmla="*/ 11706542 w 12191998"/>
              <a:gd name="connsiteY6702" fmla="*/ 786304 h 3068753"/>
              <a:gd name="connsiteX6703" fmla="*/ 11746792 w 12191998"/>
              <a:gd name="connsiteY6703" fmla="*/ 757773 h 3068753"/>
              <a:gd name="connsiteX6704" fmla="*/ 8830157 w 12191998"/>
              <a:gd name="connsiteY6704" fmla="*/ 756541 h 3068753"/>
              <a:gd name="connsiteX6705" fmla="*/ 8822354 w 12191998"/>
              <a:gd name="connsiteY6705" fmla="*/ 761958 h 3068753"/>
              <a:gd name="connsiteX6706" fmla="*/ 8830426 w 12191998"/>
              <a:gd name="connsiteY6706" fmla="*/ 767348 h 3068753"/>
              <a:gd name="connsiteX6707" fmla="*/ 8838162 w 12191998"/>
              <a:gd name="connsiteY6707" fmla="*/ 762108 h 3068753"/>
              <a:gd name="connsiteX6708" fmla="*/ 8858130 w 12191998"/>
              <a:gd name="connsiteY6708" fmla="*/ 755800 h 3068753"/>
              <a:gd name="connsiteX6709" fmla="*/ 8857350 w 12191998"/>
              <a:gd name="connsiteY6709" fmla="*/ 756326 h 3068753"/>
              <a:gd name="connsiteX6710" fmla="*/ 8869537 w 12191998"/>
              <a:gd name="connsiteY6710" fmla="*/ 764929 h 3068753"/>
              <a:gd name="connsiteX6711" fmla="*/ 8870240 w 12191998"/>
              <a:gd name="connsiteY6711" fmla="*/ 764469 h 3068753"/>
              <a:gd name="connsiteX6712" fmla="*/ 8802154 w 12191998"/>
              <a:gd name="connsiteY6712" fmla="*/ 755074 h 3068753"/>
              <a:gd name="connsiteX6713" fmla="*/ 8790637 w 12191998"/>
              <a:gd name="connsiteY6713" fmla="*/ 763317 h 3068753"/>
              <a:gd name="connsiteX6714" fmla="*/ 8791017 w 12191998"/>
              <a:gd name="connsiteY6714" fmla="*/ 763567 h 3068753"/>
              <a:gd name="connsiteX6715" fmla="*/ 8802579 w 12191998"/>
              <a:gd name="connsiteY6715" fmla="*/ 755357 h 3068753"/>
              <a:gd name="connsiteX6716" fmla="*/ 5705431 w 12191998"/>
              <a:gd name="connsiteY6716" fmla="*/ 754848 h 3068753"/>
              <a:gd name="connsiteX6717" fmla="*/ 5679474 w 12191998"/>
              <a:gd name="connsiteY6717" fmla="*/ 772361 h 3068753"/>
              <a:gd name="connsiteX6718" fmla="*/ 5692749 w 12191998"/>
              <a:gd name="connsiteY6718" fmla="*/ 779840 h 3068753"/>
              <a:gd name="connsiteX6719" fmla="*/ 5718768 w 12191998"/>
              <a:gd name="connsiteY6719" fmla="*/ 762828 h 3068753"/>
              <a:gd name="connsiteX6720" fmla="*/ 11807354 w 12191998"/>
              <a:gd name="connsiteY6720" fmla="*/ 754584 h 3068753"/>
              <a:gd name="connsiteX6721" fmla="*/ 11782823 w 12191998"/>
              <a:gd name="connsiteY6721" fmla="*/ 771135 h 3068753"/>
              <a:gd name="connsiteX6722" fmla="*/ 11796180 w 12191998"/>
              <a:gd name="connsiteY6722" fmla="*/ 778599 h 3068753"/>
              <a:gd name="connsiteX6723" fmla="*/ 11820698 w 12191998"/>
              <a:gd name="connsiteY6723" fmla="*/ 762569 h 3068753"/>
              <a:gd name="connsiteX6724" fmla="*/ 2746062 w 12191998"/>
              <a:gd name="connsiteY6724" fmla="*/ 754558 h 3068753"/>
              <a:gd name="connsiteX6725" fmla="*/ 2740651 w 12191998"/>
              <a:gd name="connsiteY6725" fmla="*/ 758209 h 3068753"/>
              <a:gd name="connsiteX6726" fmla="*/ 2752737 w 12191998"/>
              <a:gd name="connsiteY6726" fmla="*/ 766610 h 3068753"/>
              <a:gd name="connsiteX6727" fmla="*/ 2758209 w 12191998"/>
              <a:gd name="connsiteY6727" fmla="*/ 763030 h 3068753"/>
              <a:gd name="connsiteX6728" fmla="*/ 2699254 w 12191998"/>
              <a:gd name="connsiteY6728" fmla="*/ 754155 h 3068753"/>
              <a:gd name="connsiteX6729" fmla="*/ 2687588 w 12191998"/>
              <a:gd name="connsiteY6729" fmla="*/ 762314 h 3068753"/>
              <a:gd name="connsiteX6730" fmla="*/ 2692251 w 12191998"/>
              <a:gd name="connsiteY6730" fmla="*/ 765381 h 3068753"/>
              <a:gd name="connsiteX6731" fmla="*/ 2703987 w 12191998"/>
              <a:gd name="connsiteY6731" fmla="*/ 757317 h 3068753"/>
              <a:gd name="connsiteX6732" fmla="*/ 11951143 w 12191998"/>
              <a:gd name="connsiteY6732" fmla="*/ 752673 h 3068753"/>
              <a:gd name="connsiteX6733" fmla="*/ 11942601 w 12191998"/>
              <a:gd name="connsiteY6733" fmla="*/ 757750 h 3068753"/>
              <a:gd name="connsiteX6734" fmla="*/ 11974060 w 12191998"/>
              <a:gd name="connsiteY6734" fmla="*/ 778411 h 3068753"/>
              <a:gd name="connsiteX6735" fmla="*/ 11982418 w 12191998"/>
              <a:gd name="connsiteY6735" fmla="*/ 773735 h 3068753"/>
              <a:gd name="connsiteX6736" fmla="*/ 2722529 w 12191998"/>
              <a:gd name="connsiteY6736" fmla="*/ 752296 h 3068753"/>
              <a:gd name="connsiteX6737" fmla="*/ 2714601 w 12191998"/>
              <a:gd name="connsiteY6737" fmla="*/ 757799 h 3068753"/>
              <a:gd name="connsiteX6738" fmla="*/ 2722648 w 12191998"/>
              <a:gd name="connsiteY6738" fmla="*/ 763172 h 3068753"/>
              <a:gd name="connsiteX6739" fmla="*/ 2730510 w 12191998"/>
              <a:gd name="connsiteY6739" fmla="*/ 757847 h 3068753"/>
              <a:gd name="connsiteX6740" fmla="*/ 2750597 w 12191998"/>
              <a:gd name="connsiteY6740" fmla="*/ 751499 h 3068753"/>
              <a:gd name="connsiteX6741" fmla="*/ 2749775 w 12191998"/>
              <a:gd name="connsiteY6741" fmla="*/ 752054 h 3068753"/>
              <a:gd name="connsiteX6742" fmla="*/ 2761900 w 12191998"/>
              <a:gd name="connsiteY6742" fmla="*/ 760614 h 3068753"/>
              <a:gd name="connsiteX6743" fmla="*/ 2762647 w 12191998"/>
              <a:gd name="connsiteY6743" fmla="*/ 760125 h 3068753"/>
              <a:gd name="connsiteX6744" fmla="*/ 5851743 w 12191998"/>
              <a:gd name="connsiteY6744" fmla="*/ 751404 h 3068753"/>
              <a:gd name="connsiteX6745" fmla="*/ 5838031 w 12191998"/>
              <a:gd name="connsiteY6745" fmla="*/ 759556 h 3068753"/>
              <a:gd name="connsiteX6746" fmla="*/ 5868867 w 12191998"/>
              <a:gd name="connsiteY6746" fmla="*/ 779826 h 3068753"/>
              <a:gd name="connsiteX6747" fmla="*/ 5882724 w 12191998"/>
              <a:gd name="connsiteY6747" fmla="*/ 772072 h 3068753"/>
              <a:gd name="connsiteX6748" fmla="*/ 2694290 w 12191998"/>
              <a:gd name="connsiteY6748" fmla="*/ 750838 h 3068753"/>
              <a:gd name="connsiteX6749" fmla="*/ 2682724 w 12191998"/>
              <a:gd name="connsiteY6749" fmla="*/ 759116 h 3068753"/>
              <a:gd name="connsiteX6750" fmla="*/ 2683151 w 12191998"/>
              <a:gd name="connsiteY6750" fmla="*/ 759397 h 3068753"/>
              <a:gd name="connsiteX6751" fmla="*/ 2694767 w 12191998"/>
              <a:gd name="connsiteY6751" fmla="*/ 751157 h 3068753"/>
              <a:gd name="connsiteX6752" fmla="*/ 8840317 w 12191998"/>
              <a:gd name="connsiteY6752" fmla="*/ 749489 h 3068753"/>
              <a:gd name="connsiteX6753" fmla="*/ 8834970 w 12191998"/>
              <a:gd name="connsiteY6753" fmla="*/ 753201 h 3068753"/>
              <a:gd name="connsiteX6754" fmla="*/ 8843035 w 12191998"/>
              <a:gd name="connsiteY6754" fmla="*/ 758806 h 3068753"/>
              <a:gd name="connsiteX6755" fmla="*/ 8848433 w 12191998"/>
              <a:gd name="connsiteY6755" fmla="*/ 755149 h 3068753"/>
              <a:gd name="connsiteX6756" fmla="*/ 8819927 w 12191998"/>
              <a:gd name="connsiteY6756" fmla="*/ 749426 h 3068753"/>
              <a:gd name="connsiteX6757" fmla="*/ 8811945 w 12191998"/>
              <a:gd name="connsiteY6757" fmla="*/ 755008 h 3068753"/>
              <a:gd name="connsiteX6758" fmla="*/ 8816661 w 12191998"/>
              <a:gd name="connsiteY6758" fmla="*/ 758157 h 3068753"/>
              <a:gd name="connsiteX6759" fmla="*/ 8824619 w 12191998"/>
              <a:gd name="connsiteY6759" fmla="*/ 752690 h 3068753"/>
              <a:gd name="connsiteX6760" fmla="*/ 8844884 w 12191998"/>
              <a:gd name="connsiteY6760" fmla="*/ 746318 h 3068753"/>
              <a:gd name="connsiteX6761" fmla="*/ 8844021 w 12191998"/>
              <a:gd name="connsiteY6761" fmla="*/ 746917 h 3068753"/>
              <a:gd name="connsiteX6762" fmla="*/ 8852133 w 12191998"/>
              <a:gd name="connsiteY6762" fmla="*/ 752643 h 3068753"/>
              <a:gd name="connsiteX6763" fmla="*/ 8852948 w 12191998"/>
              <a:gd name="connsiteY6763" fmla="*/ 752090 h 3068753"/>
              <a:gd name="connsiteX6764" fmla="*/ 5690993 w 12191998"/>
              <a:gd name="connsiteY6764" fmla="*/ 746209 h 3068753"/>
              <a:gd name="connsiteX6765" fmla="*/ 5665092 w 12191998"/>
              <a:gd name="connsiteY6765" fmla="*/ 764257 h 3068753"/>
              <a:gd name="connsiteX6766" fmla="*/ 5673334 w 12191998"/>
              <a:gd name="connsiteY6766" fmla="*/ 768900 h 3068753"/>
              <a:gd name="connsiteX6767" fmla="*/ 5699560 w 12191998"/>
              <a:gd name="connsiteY6767" fmla="*/ 751335 h 3068753"/>
              <a:gd name="connsiteX6768" fmla="*/ 8814914 w 12191998"/>
              <a:gd name="connsiteY6768" fmla="*/ 745940 h 3068753"/>
              <a:gd name="connsiteX6769" fmla="*/ 8806926 w 12191998"/>
              <a:gd name="connsiteY6769" fmla="*/ 751657 h 3068753"/>
              <a:gd name="connsiteX6770" fmla="*/ 8807372 w 12191998"/>
              <a:gd name="connsiteY6770" fmla="*/ 751955 h 3068753"/>
              <a:gd name="connsiteX6771" fmla="*/ 8815383 w 12191998"/>
              <a:gd name="connsiteY6771" fmla="*/ 746266 h 3068753"/>
              <a:gd name="connsiteX6772" fmla="*/ 11792842 w 12191998"/>
              <a:gd name="connsiteY6772" fmla="*/ 745900 h 3068753"/>
              <a:gd name="connsiteX6773" fmla="*/ 11768233 w 12191998"/>
              <a:gd name="connsiteY6773" fmla="*/ 762981 h 3068753"/>
              <a:gd name="connsiteX6774" fmla="*/ 11776940 w 12191998"/>
              <a:gd name="connsiteY6774" fmla="*/ 767847 h 3068753"/>
              <a:gd name="connsiteX6775" fmla="*/ 11801604 w 12191998"/>
              <a:gd name="connsiteY6775" fmla="*/ 751143 h 3068753"/>
              <a:gd name="connsiteX6776" fmla="*/ 5756163 w 12191998"/>
              <a:gd name="connsiteY6776" fmla="*/ 745483 h 3068753"/>
              <a:gd name="connsiteX6777" fmla="*/ 5728931 w 12191998"/>
              <a:gd name="connsiteY6777" fmla="*/ 763122 h 3068753"/>
              <a:gd name="connsiteX6778" fmla="*/ 5745457 w 12191998"/>
              <a:gd name="connsiteY6778" fmla="*/ 773010 h 3068753"/>
              <a:gd name="connsiteX6779" fmla="*/ 5772870 w 12191998"/>
              <a:gd name="connsiteY6779" fmla="*/ 755953 h 3068753"/>
              <a:gd name="connsiteX6780" fmla="*/ 2732698 w 12191998"/>
              <a:gd name="connsiteY6780" fmla="*/ 745238 h 3068753"/>
              <a:gd name="connsiteX6781" fmla="*/ 2727340 w 12191998"/>
              <a:gd name="connsiteY6781" fmla="*/ 748957 h 3068753"/>
              <a:gd name="connsiteX6782" fmla="*/ 2735382 w 12191998"/>
              <a:gd name="connsiteY6782" fmla="*/ 754547 h 3068753"/>
              <a:gd name="connsiteX6783" fmla="*/ 2740792 w 12191998"/>
              <a:gd name="connsiteY6783" fmla="*/ 750883 h 3068753"/>
              <a:gd name="connsiteX6784" fmla="*/ 11858188 w 12191998"/>
              <a:gd name="connsiteY6784" fmla="*/ 745165 h 3068753"/>
              <a:gd name="connsiteX6785" fmla="*/ 11831334 w 12191998"/>
              <a:gd name="connsiteY6785" fmla="*/ 762558 h 3068753"/>
              <a:gd name="connsiteX6786" fmla="*/ 11847912 w 12191998"/>
              <a:gd name="connsiteY6786" fmla="*/ 772459 h 3068753"/>
              <a:gd name="connsiteX6787" fmla="*/ 11874946 w 12191998"/>
              <a:gd name="connsiteY6787" fmla="*/ 755666 h 3068753"/>
              <a:gd name="connsiteX6788" fmla="*/ 2712190 w 12191998"/>
              <a:gd name="connsiteY6788" fmla="*/ 745107 h 3068753"/>
              <a:gd name="connsiteX6789" fmla="*/ 2704083 w 12191998"/>
              <a:gd name="connsiteY6789" fmla="*/ 750777 h 3068753"/>
              <a:gd name="connsiteX6790" fmla="*/ 2708862 w 12191998"/>
              <a:gd name="connsiteY6790" fmla="*/ 753967 h 3068753"/>
              <a:gd name="connsiteX6791" fmla="*/ 2716945 w 12191998"/>
              <a:gd name="connsiteY6791" fmla="*/ 748414 h 3068753"/>
              <a:gd name="connsiteX6792" fmla="*/ 5803234 w 12191998"/>
              <a:gd name="connsiteY6792" fmla="*/ 744267 h 3068753"/>
              <a:gd name="connsiteX6793" fmla="*/ 5783519 w 12191998"/>
              <a:gd name="connsiteY6793" fmla="*/ 756562 h 3068753"/>
              <a:gd name="connsiteX6794" fmla="*/ 5807513 w 12191998"/>
              <a:gd name="connsiteY6794" fmla="*/ 771638 h 3068753"/>
              <a:gd name="connsiteX6795" fmla="*/ 5827167 w 12191998"/>
              <a:gd name="connsiteY6795" fmla="*/ 759932 h 3068753"/>
              <a:gd name="connsiteX6796" fmla="*/ 5826251 w 12191998"/>
              <a:gd name="connsiteY6796" fmla="*/ 759340 h 3068753"/>
              <a:gd name="connsiteX6797" fmla="*/ 5865775 w 12191998"/>
              <a:gd name="connsiteY6797" fmla="*/ 743063 h 3068753"/>
              <a:gd name="connsiteX6798" fmla="*/ 5857034 w 12191998"/>
              <a:gd name="connsiteY6798" fmla="*/ 748260 h 3068753"/>
              <a:gd name="connsiteX6799" fmla="*/ 5888163 w 12191998"/>
              <a:gd name="connsiteY6799" fmla="*/ 769028 h 3068753"/>
              <a:gd name="connsiteX6800" fmla="*/ 5896451 w 12191998"/>
              <a:gd name="connsiteY6800" fmla="*/ 764392 h 3068753"/>
              <a:gd name="connsiteX6801" fmla="*/ 11907659 w 12191998"/>
              <a:gd name="connsiteY6801" fmla="*/ 742464 h 3068753"/>
              <a:gd name="connsiteX6802" fmla="*/ 11885918 w 12191998"/>
              <a:gd name="connsiteY6802" fmla="*/ 756021 h 3068753"/>
              <a:gd name="connsiteX6803" fmla="*/ 11910101 w 12191998"/>
              <a:gd name="connsiteY6803" fmla="*/ 771148 h 3068753"/>
              <a:gd name="connsiteX6804" fmla="*/ 11931792 w 12191998"/>
              <a:gd name="connsiteY6804" fmla="*/ 758262 h 3068753"/>
              <a:gd name="connsiteX6805" fmla="*/ 11926834 w 12191998"/>
              <a:gd name="connsiteY6805" fmla="*/ 755023 h 3068753"/>
              <a:gd name="connsiteX6806" fmla="*/ 8830064 w 12191998"/>
              <a:gd name="connsiteY6806" fmla="*/ 742338 h 3068753"/>
              <a:gd name="connsiteX6807" fmla="*/ 8824719 w 12191998"/>
              <a:gd name="connsiteY6807" fmla="*/ 746075 h 3068753"/>
              <a:gd name="connsiteX6808" fmla="*/ 8829455 w 12191998"/>
              <a:gd name="connsiteY6808" fmla="*/ 749367 h 3068753"/>
              <a:gd name="connsiteX6809" fmla="*/ 8834839 w 12191998"/>
              <a:gd name="connsiteY6809" fmla="*/ 745668 h 3068753"/>
              <a:gd name="connsiteX6810" fmla="*/ 2737344 w 12191998"/>
              <a:gd name="connsiteY6810" fmla="*/ 742013 h 3068753"/>
              <a:gd name="connsiteX6811" fmla="*/ 2736440 w 12191998"/>
              <a:gd name="connsiteY6811" fmla="*/ 742641 h 3068753"/>
              <a:gd name="connsiteX6812" fmla="*/ 2744529 w 12191998"/>
              <a:gd name="connsiteY6812" fmla="*/ 748351 h 3068753"/>
              <a:gd name="connsiteX6813" fmla="*/ 2745388 w 12191998"/>
              <a:gd name="connsiteY6813" fmla="*/ 747770 h 3068753"/>
              <a:gd name="connsiteX6814" fmla="*/ 11969214 w 12191998"/>
              <a:gd name="connsiteY6814" fmla="*/ 741930 h 3068753"/>
              <a:gd name="connsiteX6815" fmla="*/ 11956357 w 12191998"/>
              <a:gd name="connsiteY6815" fmla="*/ 749573 h 3068753"/>
              <a:gd name="connsiteX6816" fmla="*/ 11987786 w 12191998"/>
              <a:gd name="connsiteY6816" fmla="*/ 770731 h 3068753"/>
              <a:gd name="connsiteX6817" fmla="*/ 12000609 w 12191998"/>
              <a:gd name="connsiteY6817" fmla="*/ 763555 h 3068753"/>
              <a:gd name="connsiteX6818" fmla="*/ 2707173 w 12191998"/>
              <a:gd name="connsiteY6818" fmla="*/ 741618 h 3068753"/>
              <a:gd name="connsiteX6819" fmla="*/ 2699061 w 12191998"/>
              <a:gd name="connsiteY6819" fmla="*/ 747424 h 3068753"/>
              <a:gd name="connsiteX6820" fmla="*/ 2699561 w 12191998"/>
              <a:gd name="connsiteY6820" fmla="*/ 747757 h 3068753"/>
              <a:gd name="connsiteX6821" fmla="*/ 2707699 w 12191998"/>
              <a:gd name="connsiteY6821" fmla="*/ 741983 h 3068753"/>
              <a:gd name="connsiteX6822" fmla="*/ 5679956 w 12191998"/>
              <a:gd name="connsiteY6822" fmla="*/ 739605 h 3068753"/>
              <a:gd name="connsiteX6823" fmla="*/ 5653790 w 12191998"/>
              <a:gd name="connsiteY6823" fmla="*/ 757889 h 3068753"/>
              <a:gd name="connsiteX6824" fmla="*/ 5658701 w 12191998"/>
              <a:gd name="connsiteY6824" fmla="*/ 760656 h 3068753"/>
              <a:gd name="connsiteX6825" fmla="*/ 5684971 w 12191998"/>
              <a:gd name="connsiteY6825" fmla="*/ 742605 h 3068753"/>
              <a:gd name="connsiteX6826" fmla="*/ 11781874 w 12191998"/>
              <a:gd name="connsiteY6826" fmla="*/ 739336 h 3068753"/>
              <a:gd name="connsiteX6827" fmla="*/ 11757010 w 12191998"/>
              <a:gd name="connsiteY6827" fmla="*/ 756710 h 3068753"/>
              <a:gd name="connsiteX6828" fmla="*/ 11761976 w 12191998"/>
              <a:gd name="connsiteY6828" fmla="*/ 759485 h 3068753"/>
              <a:gd name="connsiteX6829" fmla="*/ 11786903 w 12191998"/>
              <a:gd name="connsiteY6829" fmla="*/ 742346 h 3068753"/>
              <a:gd name="connsiteX6830" fmla="*/ 8834748 w 12191998"/>
              <a:gd name="connsiteY6830" fmla="*/ 739063 h 3068753"/>
              <a:gd name="connsiteX6831" fmla="*/ 8833817 w 12191998"/>
              <a:gd name="connsiteY6831" fmla="*/ 739713 h 3068753"/>
              <a:gd name="connsiteX6832" fmla="*/ 8838596 w 12191998"/>
              <a:gd name="connsiteY6832" fmla="*/ 743087 h 3068753"/>
              <a:gd name="connsiteX6833" fmla="*/ 8839501 w 12191998"/>
              <a:gd name="connsiteY6833" fmla="*/ 742465 h 3068753"/>
              <a:gd name="connsiteX6834" fmla="*/ 8824940 w 12191998"/>
              <a:gd name="connsiteY6834" fmla="*/ 738764 h 3068753"/>
              <a:gd name="connsiteX6835" fmla="*/ 8819649 w 12191998"/>
              <a:gd name="connsiteY6835" fmla="*/ 742551 h 3068753"/>
              <a:gd name="connsiteX6836" fmla="*/ 8820138 w 12191998"/>
              <a:gd name="connsiteY6836" fmla="*/ 742891 h 3068753"/>
              <a:gd name="connsiteX6837" fmla="*/ 8825449 w 12191998"/>
              <a:gd name="connsiteY6837" fmla="*/ 739120 h 3068753"/>
              <a:gd name="connsiteX6838" fmla="*/ 2722335 w 12191998"/>
              <a:gd name="connsiteY6838" fmla="*/ 738011 h 3068753"/>
              <a:gd name="connsiteX6839" fmla="*/ 2716982 w 12191998"/>
              <a:gd name="connsiteY6839" fmla="*/ 741756 h 3068753"/>
              <a:gd name="connsiteX6840" fmla="*/ 2721780 w 12191998"/>
              <a:gd name="connsiteY6840" fmla="*/ 745092 h 3068753"/>
              <a:gd name="connsiteX6841" fmla="*/ 2727174 w 12191998"/>
              <a:gd name="connsiteY6841" fmla="*/ 741386 h 3068753"/>
              <a:gd name="connsiteX6842" fmla="*/ 5876805 w 12191998"/>
              <a:gd name="connsiteY6842" fmla="*/ 736506 h 3068753"/>
              <a:gd name="connsiteX6843" fmla="*/ 5871011 w 12191998"/>
              <a:gd name="connsiteY6843" fmla="*/ 739950 h 3068753"/>
              <a:gd name="connsiteX6844" fmla="*/ 5901830 w 12191998"/>
              <a:gd name="connsiteY6844" fmla="*/ 761381 h 3068753"/>
              <a:gd name="connsiteX6845" fmla="*/ 5907725 w 12191998"/>
              <a:gd name="connsiteY6845" fmla="*/ 758083 h 3068753"/>
              <a:gd name="connsiteX6846" fmla="*/ 11978689 w 12191998"/>
              <a:gd name="connsiteY6846" fmla="*/ 736297 h 3068753"/>
              <a:gd name="connsiteX6847" fmla="*/ 11974862 w 12191998"/>
              <a:gd name="connsiteY6847" fmla="*/ 738572 h 3068753"/>
              <a:gd name="connsiteX6848" fmla="*/ 12006355 w 12191998"/>
              <a:gd name="connsiteY6848" fmla="*/ 760340 h 3068753"/>
              <a:gd name="connsiteX6849" fmla="*/ 12010012 w 12191998"/>
              <a:gd name="connsiteY6849" fmla="*/ 758294 h 3068753"/>
              <a:gd name="connsiteX6850" fmla="*/ 5674185 w 12191998"/>
              <a:gd name="connsiteY6850" fmla="*/ 736152 h 3068753"/>
              <a:gd name="connsiteX6851" fmla="*/ 5648184 w 12191998"/>
              <a:gd name="connsiteY6851" fmla="*/ 754729 h 3068753"/>
              <a:gd name="connsiteX6852" fmla="*/ 5648631 w 12191998"/>
              <a:gd name="connsiteY6852" fmla="*/ 754982 h 3068753"/>
              <a:gd name="connsiteX6853" fmla="*/ 5674733 w 12191998"/>
              <a:gd name="connsiteY6853" fmla="*/ 736480 h 3068753"/>
              <a:gd name="connsiteX6854" fmla="*/ 11776183 w 12191998"/>
              <a:gd name="connsiteY6854" fmla="*/ 735930 h 3068753"/>
              <a:gd name="connsiteX6855" fmla="*/ 11751492 w 12191998"/>
              <a:gd name="connsiteY6855" fmla="*/ 753626 h 3068753"/>
              <a:gd name="connsiteX6856" fmla="*/ 11752135 w 12191998"/>
              <a:gd name="connsiteY6856" fmla="*/ 753985 h 3068753"/>
              <a:gd name="connsiteX6857" fmla="*/ 11776954 w 12191998"/>
              <a:gd name="connsiteY6857" fmla="*/ 736392 h 3068753"/>
              <a:gd name="connsiteX6858" fmla="*/ 8829636 w 12191998"/>
              <a:gd name="connsiteY6858" fmla="*/ 735403 h 3068753"/>
              <a:gd name="connsiteX6859" fmla="*/ 8828680 w 12191998"/>
              <a:gd name="connsiteY6859" fmla="*/ 736087 h 3068753"/>
              <a:gd name="connsiteX6860" fmla="*/ 8829202 w 12191998"/>
              <a:gd name="connsiteY6860" fmla="*/ 736455 h 3068753"/>
              <a:gd name="connsiteX6861" fmla="*/ 8830157 w 12191998"/>
              <a:gd name="connsiteY6861" fmla="*/ 735777 h 3068753"/>
              <a:gd name="connsiteX6862" fmla="*/ 2727099 w 12191998"/>
              <a:gd name="connsiteY6862" fmla="*/ 734679 h 3068753"/>
              <a:gd name="connsiteX6863" fmla="*/ 2726126 w 12191998"/>
              <a:gd name="connsiteY6863" fmla="*/ 735360 h 3068753"/>
              <a:gd name="connsiteX6864" fmla="*/ 2730969 w 12191998"/>
              <a:gd name="connsiteY6864" fmla="*/ 738778 h 3068753"/>
              <a:gd name="connsiteX6865" fmla="*/ 2731916 w 12191998"/>
              <a:gd name="connsiteY6865" fmla="*/ 738127 h 3068753"/>
              <a:gd name="connsiteX6866" fmla="*/ 2717208 w 12191998"/>
              <a:gd name="connsiteY6866" fmla="*/ 734435 h 3068753"/>
              <a:gd name="connsiteX6867" fmla="*/ 2711908 w 12191998"/>
              <a:gd name="connsiteY6867" fmla="*/ 738229 h 3068753"/>
              <a:gd name="connsiteX6868" fmla="*/ 2712455 w 12191998"/>
              <a:gd name="connsiteY6868" fmla="*/ 738610 h 3068753"/>
              <a:gd name="connsiteX6869" fmla="*/ 2717779 w 12191998"/>
              <a:gd name="connsiteY6869" fmla="*/ 734833 h 3068753"/>
              <a:gd name="connsiteX6870" fmla="*/ 5881898 w 12191998"/>
              <a:gd name="connsiteY6870" fmla="*/ 733478 h 3068753"/>
              <a:gd name="connsiteX6871" fmla="*/ 5880905 w 12191998"/>
              <a:gd name="connsiteY6871" fmla="*/ 734068 h 3068753"/>
              <a:gd name="connsiteX6872" fmla="*/ 5911746 w 12191998"/>
              <a:gd name="connsiteY6872" fmla="*/ 755832 h 3068753"/>
              <a:gd name="connsiteX6873" fmla="*/ 5912542 w 12191998"/>
              <a:gd name="connsiteY6873" fmla="*/ 755387 h 3068753"/>
              <a:gd name="connsiteX6874" fmla="*/ 5736989 w 12191998"/>
              <a:gd name="connsiteY6874" fmla="*/ 733467 h 3068753"/>
              <a:gd name="connsiteX6875" fmla="*/ 5724171 w 12191998"/>
              <a:gd name="connsiteY6875" fmla="*/ 742205 h 3068753"/>
              <a:gd name="connsiteX6876" fmla="*/ 5709978 w 12191998"/>
              <a:gd name="connsiteY6876" fmla="*/ 751780 h 3068753"/>
              <a:gd name="connsiteX6877" fmla="*/ 5723389 w 12191998"/>
              <a:gd name="connsiteY6877" fmla="*/ 759805 h 3068753"/>
              <a:gd name="connsiteX6878" fmla="*/ 5750565 w 12191998"/>
              <a:gd name="connsiteY6878" fmla="*/ 741974 h 3068753"/>
              <a:gd name="connsiteX6879" fmla="*/ 11922371 w 12191998"/>
              <a:gd name="connsiteY6879" fmla="*/ 733290 h 3068753"/>
              <a:gd name="connsiteX6880" fmla="*/ 11913587 w 12191998"/>
              <a:gd name="connsiteY6880" fmla="*/ 738768 h 3068753"/>
              <a:gd name="connsiteX6881" fmla="*/ 11929728 w 12191998"/>
              <a:gd name="connsiteY6881" fmla="*/ 749296 h 3068753"/>
              <a:gd name="connsiteX6882" fmla="*/ 11937877 w 12191998"/>
              <a:gd name="connsiteY6882" fmla="*/ 754648 h 3068753"/>
              <a:gd name="connsiteX6883" fmla="*/ 11946484 w 12191998"/>
              <a:gd name="connsiteY6883" fmla="*/ 749535 h 3068753"/>
              <a:gd name="connsiteX6884" fmla="*/ 11926842 w 12191998"/>
              <a:gd name="connsiteY6884" fmla="*/ 736307 h 3068753"/>
              <a:gd name="connsiteX6885" fmla="*/ 11983970 w 12191998"/>
              <a:gd name="connsiteY6885" fmla="*/ 733158 h 3068753"/>
              <a:gd name="connsiteX6886" fmla="*/ 11982952 w 12191998"/>
              <a:gd name="connsiteY6886" fmla="*/ 733763 h 3068753"/>
              <a:gd name="connsiteX6887" fmla="*/ 12014312 w 12191998"/>
              <a:gd name="connsiteY6887" fmla="*/ 755888 h 3068753"/>
              <a:gd name="connsiteX6888" fmla="*/ 12015123 w 12191998"/>
              <a:gd name="connsiteY6888" fmla="*/ 755434 h 3068753"/>
              <a:gd name="connsiteX6889" fmla="*/ 11838999 w 12191998"/>
              <a:gd name="connsiteY6889" fmla="*/ 733141 h 3068753"/>
              <a:gd name="connsiteX6890" fmla="*/ 11825701 w 12191998"/>
              <a:gd name="connsiteY6890" fmla="*/ 742205 h 3068753"/>
              <a:gd name="connsiteX6891" fmla="*/ 11812344 w 12191998"/>
              <a:gd name="connsiteY6891" fmla="*/ 751217 h 3068753"/>
              <a:gd name="connsiteX6892" fmla="*/ 11825780 w 12191998"/>
              <a:gd name="connsiteY6892" fmla="*/ 759241 h 3068753"/>
              <a:gd name="connsiteX6893" fmla="*/ 11852584 w 12191998"/>
              <a:gd name="connsiteY6893" fmla="*/ 741653 h 3068753"/>
              <a:gd name="connsiteX6894" fmla="*/ 5822792 w 12191998"/>
              <a:gd name="connsiteY6894" fmla="*/ 732071 h 3068753"/>
              <a:gd name="connsiteX6895" fmla="*/ 5809079 w 12191998"/>
              <a:gd name="connsiteY6895" fmla="*/ 740622 h 3068753"/>
              <a:gd name="connsiteX6896" fmla="*/ 5829077 w 12191998"/>
              <a:gd name="connsiteY6896" fmla="*/ 753671 h 3068753"/>
              <a:gd name="connsiteX6897" fmla="*/ 5833165 w 12191998"/>
              <a:gd name="connsiteY6897" fmla="*/ 756358 h 3068753"/>
              <a:gd name="connsiteX6898" fmla="*/ 5846903 w 12191998"/>
              <a:gd name="connsiteY6898" fmla="*/ 748175 h 3068753"/>
              <a:gd name="connsiteX6899" fmla="*/ 5825122 w 12191998"/>
              <a:gd name="connsiteY6899" fmla="*/ 733642 h 3068753"/>
              <a:gd name="connsiteX6900" fmla="*/ 2721984 w 12191998"/>
              <a:gd name="connsiteY6900" fmla="*/ 731017 h 3068753"/>
              <a:gd name="connsiteX6901" fmla="*/ 2720986 w 12191998"/>
              <a:gd name="connsiteY6901" fmla="*/ 731731 h 3068753"/>
              <a:gd name="connsiteX6902" fmla="*/ 2721570 w 12191998"/>
              <a:gd name="connsiteY6902" fmla="*/ 732144 h 3068753"/>
              <a:gd name="connsiteX6903" fmla="*/ 2722568 w 12191998"/>
              <a:gd name="connsiteY6903" fmla="*/ 731436 h 3068753"/>
              <a:gd name="connsiteX6904" fmla="*/ 5780760 w 12191998"/>
              <a:gd name="connsiteY6904" fmla="*/ 729552 h 3068753"/>
              <a:gd name="connsiteX6905" fmla="*/ 5760949 w 12191998"/>
              <a:gd name="connsiteY6905" fmla="*/ 742384 h 3068753"/>
              <a:gd name="connsiteX6906" fmla="*/ 5777732 w 12191998"/>
              <a:gd name="connsiteY6906" fmla="*/ 752928 h 3068753"/>
              <a:gd name="connsiteX6907" fmla="*/ 5797591 w 12191998"/>
              <a:gd name="connsiteY6907" fmla="*/ 740572 h 3068753"/>
              <a:gd name="connsiteX6908" fmla="*/ 11885135 w 12191998"/>
              <a:gd name="connsiteY6908" fmla="*/ 727712 h 3068753"/>
              <a:gd name="connsiteX6909" fmla="*/ 11863284 w 12191998"/>
              <a:gd name="connsiteY6909" fmla="*/ 741865 h 3068753"/>
              <a:gd name="connsiteX6910" fmla="*/ 11880165 w 12191998"/>
              <a:gd name="connsiteY6910" fmla="*/ 752424 h 3068753"/>
              <a:gd name="connsiteX6911" fmla="*/ 11902080 w 12191998"/>
              <a:gd name="connsiteY6911" fmla="*/ 738810 h 3068753"/>
              <a:gd name="connsiteX6912" fmla="*/ 5722399 w 12191998"/>
              <a:gd name="connsiteY6912" fmla="*/ 724325 h 3068753"/>
              <a:gd name="connsiteX6913" fmla="*/ 5695464 w 12191998"/>
              <a:gd name="connsiteY6913" fmla="*/ 743095 h 3068753"/>
              <a:gd name="connsiteX6914" fmla="*/ 5704125 w 12191998"/>
              <a:gd name="connsiteY6914" fmla="*/ 748277 h 3068753"/>
              <a:gd name="connsiteX6915" fmla="*/ 5720213 w 12191998"/>
              <a:gd name="connsiteY6915" fmla="*/ 737502 h 3068753"/>
              <a:gd name="connsiteX6916" fmla="*/ 5731445 w 12191998"/>
              <a:gd name="connsiteY6916" fmla="*/ 729993 h 3068753"/>
              <a:gd name="connsiteX6917" fmla="*/ 11824402 w 12191998"/>
              <a:gd name="connsiteY6917" fmla="*/ 723994 h 3068753"/>
              <a:gd name="connsiteX6918" fmla="*/ 11797744 w 12191998"/>
              <a:gd name="connsiteY6918" fmla="*/ 742497 h 3068753"/>
              <a:gd name="connsiteX6919" fmla="*/ 11806579 w 12191998"/>
              <a:gd name="connsiteY6919" fmla="*/ 747773 h 3068753"/>
              <a:gd name="connsiteX6920" fmla="*/ 11821744 w 12191998"/>
              <a:gd name="connsiteY6920" fmla="*/ 737502 h 3068753"/>
              <a:gd name="connsiteX6921" fmla="*/ 11833460 w 12191998"/>
              <a:gd name="connsiteY6921" fmla="*/ 729670 h 3068753"/>
              <a:gd name="connsiteX6922" fmla="*/ 5837121 w 12191998"/>
              <a:gd name="connsiteY6922" fmla="*/ 723136 h 3068753"/>
              <a:gd name="connsiteX6923" fmla="*/ 5827949 w 12191998"/>
              <a:gd name="connsiteY6923" fmla="*/ 728856 h 3068753"/>
              <a:gd name="connsiteX6924" fmla="*/ 5852190 w 12191998"/>
              <a:gd name="connsiteY6924" fmla="*/ 745028 h 3068753"/>
              <a:gd name="connsiteX6925" fmla="*/ 5861029 w 12191998"/>
              <a:gd name="connsiteY6925" fmla="*/ 739762 h 3068753"/>
              <a:gd name="connsiteX6926" fmla="*/ 11940373 w 12191998"/>
              <a:gd name="connsiteY6926" fmla="*/ 722064 h 3068753"/>
              <a:gd name="connsiteX6927" fmla="*/ 11927460 w 12191998"/>
              <a:gd name="connsiteY6927" fmla="*/ 730116 h 3068753"/>
              <a:gd name="connsiteX6928" fmla="*/ 11929598 w 12191998"/>
              <a:gd name="connsiteY6928" fmla="*/ 731558 h 3068753"/>
              <a:gd name="connsiteX6929" fmla="*/ 11951698 w 12191998"/>
              <a:gd name="connsiteY6929" fmla="*/ 746437 h 3068753"/>
              <a:gd name="connsiteX6930" fmla="*/ 11964616 w 12191998"/>
              <a:gd name="connsiteY6930" fmla="*/ 738763 h 3068753"/>
              <a:gd name="connsiteX6931" fmla="*/ 11899916 w 12191998"/>
              <a:gd name="connsiteY6931" fmla="*/ 718138 h 3068753"/>
              <a:gd name="connsiteX6932" fmla="*/ 11890906 w 12191998"/>
              <a:gd name="connsiteY6932" fmla="*/ 723974 h 3068753"/>
              <a:gd name="connsiteX6933" fmla="*/ 11908007 w 12191998"/>
              <a:gd name="connsiteY6933" fmla="*/ 735128 h 3068753"/>
              <a:gd name="connsiteX6934" fmla="*/ 11916904 w 12191998"/>
              <a:gd name="connsiteY6934" fmla="*/ 729601 h 3068753"/>
              <a:gd name="connsiteX6935" fmla="*/ 5711553 w 12191998"/>
              <a:gd name="connsiteY6935" fmla="*/ 717527 h 3068753"/>
              <a:gd name="connsiteX6936" fmla="*/ 5684421 w 12191998"/>
              <a:gd name="connsiteY6936" fmla="*/ 736486 h 3068753"/>
              <a:gd name="connsiteX6937" fmla="*/ 5689474 w 12191998"/>
              <a:gd name="connsiteY6937" fmla="*/ 739511 h 3068753"/>
              <a:gd name="connsiteX6938" fmla="*/ 5716739 w 12191998"/>
              <a:gd name="connsiteY6938" fmla="*/ 720777 h 3068753"/>
              <a:gd name="connsiteX6939" fmla="*/ 11813556 w 12191998"/>
              <a:gd name="connsiteY6939" fmla="*/ 717197 h 3068753"/>
              <a:gd name="connsiteX6940" fmla="*/ 11786748 w 12191998"/>
              <a:gd name="connsiteY6940" fmla="*/ 735930 h 3068753"/>
              <a:gd name="connsiteX6941" fmla="*/ 11791825 w 12191998"/>
              <a:gd name="connsiteY6941" fmla="*/ 738962 h 3068753"/>
              <a:gd name="connsiteX6942" fmla="*/ 11818748 w 12191998"/>
              <a:gd name="connsiteY6942" fmla="*/ 720451 h 3068753"/>
              <a:gd name="connsiteX6943" fmla="*/ 5800299 w 12191998"/>
              <a:gd name="connsiteY6943" fmla="*/ 716897 h 3068753"/>
              <a:gd name="connsiteX6944" fmla="*/ 5786456 w 12191998"/>
              <a:gd name="connsiteY6944" fmla="*/ 725862 h 3068753"/>
              <a:gd name="connsiteX6945" fmla="*/ 5803431 w 12191998"/>
              <a:gd name="connsiteY6945" fmla="*/ 736938 h 3068753"/>
              <a:gd name="connsiteX6946" fmla="*/ 5817256 w 12191998"/>
              <a:gd name="connsiteY6946" fmla="*/ 728337 h 3068753"/>
              <a:gd name="connsiteX6947" fmla="*/ 5761363 w 12191998"/>
              <a:gd name="connsiteY6947" fmla="*/ 716851 h 3068753"/>
              <a:gd name="connsiteX6948" fmla="*/ 5741674 w 12191998"/>
              <a:gd name="connsiteY6948" fmla="*/ 730274 h 3068753"/>
              <a:gd name="connsiteX6949" fmla="*/ 5755324 w 12191998"/>
              <a:gd name="connsiteY6949" fmla="*/ 738850 h 3068753"/>
              <a:gd name="connsiteX6950" fmla="*/ 5775123 w 12191998"/>
              <a:gd name="connsiteY6950" fmla="*/ 725859 h 3068753"/>
              <a:gd name="connsiteX6951" fmla="*/ 5847961 w 12191998"/>
              <a:gd name="connsiteY6951" fmla="*/ 716376 h 3068753"/>
              <a:gd name="connsiteX6952" fmla="*/ 5842241 w 12191998"/>
              <a:gd name="connsiteY6952" fmla="*/ 719944 h 3068753"/>
              <a:gd name="connsiteX6953" fmla="*/ 5866259 w 12191998"/>
              <a:gd name="connsiteY6953" fmla="*/ 736647 h 3068753"/>
              <a:gd name="connsiteX6954" fmla="*/ 5872058 w 12191998"/>
              <a:gd name="connsiteY6954" fmla="*/ 733193 h 3068753"/>
              <a:gd name="connsiteX6955" fmla="*/ 11949932 w 12191998"/>
              <a:gd name="connsiteY6955" fmla="*/ 716103 h 3068753"/>
              <a:gd name="connsiteX6956" fmla="*/ 11945949 w 12191998"/>
              <a:gd name="connsiteY6956" fmla="*/ 718587 h 3068753"/>
              <a:gd name="connsiteX6957" fmla="*/ 11970275 w 12191998"/>
              <a:gd name="connsiteY6957" fmla="*/ 735401 h 3068753"/>
              <a:gd name="connsiteX6958" fmla="*/ 11974142 w 12191998"/>
              <a:gd name="connsiteY6958" fmla="*/ 733104 h 3068753"/>
              <a:gd name="connsiteX6959" fmla="*/ 11865669 w 12191998"/>
              <a:gd name="connsiteY6959" fmla="*/ 714962 h 3068753"/>
              <a:gd name="connsiteX6960" fmla="*/ 11843945 w 12191998"/>
              <a:gd name="connsiteY6960" fmla="*/ 729769 h 3068753"/>
              <a:gd name="connsiteX6961" fmla="*/ 11857641 w 12191998"/>
              <a:gd name="connsiteY6961" fmla="*/ 738335 h 3068753"/>
              <a:gd name="connsiteX6962" fmla="*/ 11879478 w 12191998"/>
              <a:gd name="connsiteY6962" fmla="*/ 724006 h 3068753"/>
              <a:gd name="connsiteX6963" fmla="*/ 5705534 w 12191998"/>
              <a:gd name="connsiteY6963" fmla="*/ 713756 h 3068753"/>
              <a:gd name="connsiteX6964" fmla="*/ 5678596 w 12191998"/>
              <a:gd name="connsiteY6964" fmla="*/ 733001 h 3068753"/>
              <a:gd name="connsiteX6965" fmla="*/ 5679162 w 12191998"/>
              <a:gd name="connsiteY6965" fmla="*/ 733340 h 3068753"/>
              <a:gd name="connsiteX6966" fmla="*/ 5706202 w 12191998"/>
              <a:gd name="connsiteY6966" fmla="*/ 714174 h 3068753"/>
              <a:gd name="connsiteX6967" fmla="*/ 11807562 w 12191998"/>
              <a:gd name="connsiteY6967" fmla="*/ 713441 h 3068753"/>
              <a:gd name="connsiteX6968" fmla="*/ 11780986 w 12191998"/>
              <a:gd name="connsiteY6968" fmla="*/ 732488 h 3068753"/>
              <a:gd name="connsiteX6969" fmla="*/ 11781786 w 12191998"/>
              <a:gd name="connsiteY6969" fmla="*/ 732967 h 3068753"/>
              <a:gd name="connsiteX6970" fmla="*/ 11808501 w 12191998"/>
              <a:gd name="connsiteY6970" fmla="*/ 714030 h 3068753"/>
              <a:gd name="connsiteX6971" fmla="*/ 5853312 w 12191998"/>
              <a:gd name="connsiteY6971" fmla="*/ 713039 h 3068753"/>
              <a:gd name="connsiteX6972" fmla="*/ 5852140 w 12191998"/>
              <a:gd name="connsiteY6972" fmla="*/ 713769 h 3068753"/>
              <a:gd name="connsiteX6973" fmla="*/ 5876182 w 12191998"/>
              <a:gd name="connsiteY6973" fmla="*/ 730735 h 3068753"/>
              <a:gd name="connsiteX6974" fmla="*/ 5877207 w 12191998"/>
              <a:gd name="connsiteY6974" fmla="*/ 730125 h 3068753"/>
              <a:gd name="connsiteX6975" fmla="*/ 11955373 w 12191998"/>
              <a:gd name="connsiteY6975" fmla="*/ 712711 h 3068753"/>
              <a:gd name="connsiteX6976" fmla="*/ 11954174 w 12191998"/>
              <a:gd name="connsiteY6976" fmla="*/ 713458 h 3068753"/>
              <a:gd name="connsiteX6977" fmla="*/ 11978418 w 12191998"/>
              <a:gd name="connsiteY6977" fmla="*/ 730564 h 3068753"/>
              <a:gd name="connsiteX6978" fmla="*/ 11979469 w 12191998"/>
              <a:gd name="connsiteY6978" fmla="*/ 729940 h 3068753"/>
              <a:gd name="connsiteX6979" fmla="*/ 5814675 w 12191998"/>
              <a:gd name="connsiteY6979" fmla="*/ 707585 h 3068753"/>
              <a:gd name="connsiteX6980" fmla="*/ 5805363 w 12191998"/>
              <a:gd name="connsiteY6980" fmla="*/ 713616 h 3068753"/>
              <a:gd name="connsiteX6981" fmla="*/ 5822419 w 12191998"/>
              <a:gd name="connsiteY6981" fmla="*/ 725125 h 3068753"/>
              <a:gd name="connsiteX6982" fmla="*/ 5831687 w 12191998"/>
              <a:gd name="connsiteY6982" fmla="*/ 719358 h 3068753"/>
              <a:gd name="connsiteX6983" fmla="*/ 5823423 w 12191998"/>
              <a:gd name="connsiteY6983" fmla="*/ 713614 h 3068753"/>
              <a:gd name="connsiteX6984" fmla="*/ 5746798 w 12191998"/>
              <a:gd name="connsiteY6984" fmla="*/ 707313 h 3068753"/>
              <a:gd name="connsiteX6985" fmla="*/ 5727049 w 12191998"/>
              <a:gd name="connsiteY6985" fmla="*/ 721085 h 3068753"/>
              <a:gd name="connsiteX6986" fmla="*/ 5736183 w 12191998"/>
              <a:gd name="connsiteY6986" fmla="*/ 726825 h 3068753"/>
              <a:gd name="connsiteX6987" fmla="*/ 5756183 w 12191998"/>
              <a:gd name="connsiteY6987" fmla="*/ 713456 h 3068753"/>
              <a:gd name="connsiteX6988" fmla="*/ 11917831 w 12191998"/>
              <a:gd name="connsiteY6988" fmla="*/ 706534 h 3068753"/>
              <a:gd name="connsiteX6989" fmla="*/ 11904910 w 12191998"/>
              <a:gd name="connsiteY6989" fmla="*/ 714903 h 3068753"/>
              <a:gd name="connsiteX6990" fmla="*/ 11922002 w 12191998"/>
              <a:gd name="connsiteY6990" fmla="*/ 726434 h 3068753"/>
              <a:gd name="connsiteX6991" fmla="*/ 11934997 w 12191998"/>
              <a:gd name="connsiteY6991" fmla="*/ 718361 h 3068753"/>
              <a:gd name="connsiteX6992" fmla="*/ 11925905 w 12191998"/>
              <a:gd name="connsiteY6992" fmla="*/ 712098 h 3068753"/>
              <a:gd name="connsiteX6993" fmla="*/ 1158507 w 12191998"/>
              <a:gd name="connsiteY6993" fmla="*/ 706019 h 3068753"/>
              <a:gd name="connsiteX6994" fmla="*/ 192694 w 12191998"/>
              <a:gd name="connsiteY6994" fmla="*/ 874173 h 3068753"/>
              <a:gd name="connsiteX6995" fmla="*/ 54305 w 12191998"/>
              <a:gd name="connsiteY6995" fmla="*/ 921123 h 3068753"/>
              <a:gd name="connsiteX6996" fmla="*/ 79211 w 12191998"/>
              <a:gd name="connsiteY6996" fmla="*/ 938284 h 3068753"/>
              <a:gd name="connsiteX6997" fmla="*/ 144329 w 12191998"/>
              <a:gd name="connsiteY6997" fmla="*/ 979685 h 3068753"/>
              <a:gd name="connsiteX6998" fmla="*/ 191783 w 12191998"/>
              <a:gd name="connsiteY6998" fmla="*/ 965973 h 3068753"/>
              <a:gd name="connsiteX6999" fmla="*/ 1505556 w 12191998"/>
              <a:gd name="connsiteY6999" fmla="*/ 841404 h 3068753"/>
              <a:gd name="connsiteX7000" fmla="*/ 2172008 w 12191998"/>
              <a:gd name="connsiteY7000" fmla="*/ 984096 h 3068753"/>
              <a:gd name="connsiteX7001" fmla="*/ 2290452 w 12191998"/>
              <a:gd name="connsiteY7001" fmla="*/ 1020038 h 3068753"/>
              <a:gd name="connsiteX7002" fmla="*/ 2333453 w 12191998"/>
              <a:gd name="connsiteY7002" fmla="*/ 993217 h 3068753"/>
              <a:gd name="connsiteX7003" fmla="*/ 2372119 w 12191998"/>
              <a:gd name="connsiteY7003" fmla="*/ 967312 h 3068753"/>
              <a:gd name="connsiteX7004" fmla="*/ 2170699 w 12191998"/>
              <a:gd name="connsiteY7004" fmla="*/ 895433 h 3068753"/>
              <a:gd name="connsiteX7005" fmla="*/ 1505556 w 12191998"/>
              <a:gd name="connsiteY7005" fmla="*/ 727947 h 3068753"/>
              <a:gd name="connsiteX7006" fmla="*/ 1158507 w 12191998"/>
              <a:gd name="connsiteY7006" fmla="*/ 706019 h 3068753"/>
              <a:gd name="connsiteX7007" fmla="*/ 7260545 w 12191998"/>
              <a:gd name="connsiteY7007" fmla="*/ 705853 h 3068753"/>
              <a:gd name="connsiteX7008" fmla="*/ 6295738 w 12191998"/>
              <a:gd name="connsiteY7008" fmla="*/ 873157 h 3068753"/>
              <a:gd name="connsiteX7009" fmla="*/ 6157884 w 12191998"/>
              <a:gd name="connsiteY7009" fmla="*/ 920060 h 3068753"/>
              <a:gd name="connsiteX7010" fmla="*/ 6188393 w 12191998"/>
              <a:gd name="connsiteY7010" fmla="*/ 941511 h 3068753"/>
              <a:gd name="connsiteX7011" fmla="*/ 6247820 w 12191998"/>
              <a:gd name="connsiteY7011" fmla="*/ 979286 h 3068753"/>
              <a:gd name="connsiteX7012" fmla="*/ 6293899 w 12191998"/>
              <a:gd name="connsiteY7012" fmla="*/ 965973 h 3068753"/>
              <a:gd name="connsiteX7013" fmla="*/ 7608214 w 12191998"/>
              <a:gd name="connsiteY7013" fmla="*/ 841404 h 3068753"/>
              <a:gd name="connsiteX7014" fmla="*/ 8274562 w 12191998"/>
              <a:gd name="connsiteY7014" fmla="*/ 984097 h 3068753"/>
              <a:gd name="connsiteX7015" fmla="*/ 8400941 w 12191998"/>
              <a:gd name="connsiteY7015" fmla="*/ 1022470 h 3068753"/>
              <a:gd name="connsiteX7016" fmla="*/ 8442714 w 12191998"/>
              <a:gd name="connsiteY7016" fmla="*/ 996417 h 3068753"/>
              <a:gd name="connsiteX7017" fmla="*/ 8482138 w 12191998"/>
              <a:gd name="connsiteY7017" fmla="*/ 970004 h 3068753"/>
              <a:gd name="connsiteX7018" fmla="*/ 8273354 w 12191998"/>
              <a:gd name="connsiteY7018" fmla="*/ 895496 h 3068753"/>
              <a:gd name="connsiteX7019" fmla="*/ 7608214 w 12191998"/>
              <a:gd name="connsiteY7019" fmla="*/ 727947 h 3068753"/>
              <a:gd name="connsiteX7020" fmla="*/ 7260545 w 12191998"/>
              <a:gd name="connsiteY7020" fmla="*/ 705853 h 3068753"/>
              <a:gd name="connsiteX7021" fmla="*/ 11851072 w 12191998"/>
              <a:gd name="connsiteY7021" fmla="*/ 705402 h 3068753"/>
              <a:gd name="connsiteX7022" fmla="*/ 11829281 w 12191998"/>
              <a:gd name="connsiteY7022" fmla="*/ 720597 h 3068753"/>
              <a:gd name="connsiteX7023" fmla="*/ 11838451 w 12191998"/>
              <a:gd name="connsiteY7023" fmla="*/ 726333 h 3068753"/>
              <a:gd name="connsiteX7024" fmla="*/ 11860512 w 12191998"/>
              <a:gd name="connsiteY7024" fmla="*/ 711584 h 3068753"/>
              <a:gd name="connsiteX7025" fmla="*/ 11880365 w 12191998"/>
              <a:gd name="connsiteY7025" fmla="*/ 704946 h 3068753"/>
              <a:gd name="connsiteX7026" fmla="*/ 11871254 w 12191998"/>
              <a:gd name="connsiteY7026" fmla="*/ 711156 h 3068753"/>
              <a:gd name="connsiteX7027" fmla="*/ 11885200 w 12191998"/>
              <a:gd name="connsiteY7027" fmla="*/ 720252 h 3068753"/>
              <a:gd name="connsiteX7028" fmla="*/ 11894249 w 12191998"/>
              <a:gd name="connsiteY7028" fmla="*/ 714314 h 3068753"/>
              <a:gd name="connsiteX7029" fmla="*/ 5780698 w 12191998"/>
              <a:gd name="connsiteY7029" fmla="*/ 703674 h 3068753"/>
              <a:gd name="connsiteX7030" fmla="*/ 5766882 w 12191998"/>
              <a:gd name="connsiteY7030" fmla="*/ 713091 h 3068753"/>
              <a:gd name="connsiteX7031" fmla="*/ 5780771 w 12191998"/>
              <a:gd name="connsiteY7031" fmla="*/ 722153 h 3068753"/>
              <a:gd name="connsiteX7032" fmla="*/ 5794618 w 12191998"/>
              <a:gd name="connsiteY7032" fmla="*/ 713065 h 3068753"/>
              <a:gd name="connsiteX7033" fmla="*/ 5825403 w 12191998"/>
              <a:gd name="connsiteY7033" fmla="*/ 700636 h 3068753"/>
              <a:gd name="connsiteX7034" fmla="*/ 5819722 w 12191998"/>
              <a:gd name="connsiteY7034" fmla="*/ 704316 h 3068753"/>
              <a:gd name="connsiteX7035" fmla="*/ 5826251 w 12191998"/>
              <a:gd name="connsiteY7035" fmla="*/ 708827 h 3068753"/>
              <a:gd name="connsiteX7036" fmla="*/ 5836812 w 12191998"/>
              <a:gd name="connsiteY7036" fmla="*/ 716170 h 3068753"/>
              <a:gd name="connsiteX7037" fmla="*/ 5842550 w 12191998"/>
              <a:gd name="connsiteY7037" fmla="*/ 712600 h 3068753"/>
              <a:gd name="connsiteX7038" fmla="*/ 5736163 w 12191998"/>
              <a:gd name="connsiteY7038" fmla="*/ 700348 h 3068753"/>
              <a:gd name="connsiteX7039" fmla="*/ 5722472 w 12191998"/>
              <a:gd name="connsiteY7039" fmla="*/ 709896 h 3068753"/>
              <a:gd name="connsiteX7040" fmla="*/ 5716207 w 12191998"/>
              <a:gd name="connsiteY7040" fmla="*/ 714275 h 3068753"/>
              <a:gd name="connsiteX7041" fmla="*/ 5721421 w 12191998"/>
              <a:gd name="connsiteY7041" fmla="*/ 717551 h 3068753"/>
              <a:gd name="connsiteX7042" fmla="*/ 5741337 w 12191998"/>
              <a:gd name="connsiteY7042" fmla="*/ 703735 h 3068753"/>
              <a:gd name="connsiteX7043" fmla="*/ 11927441 w 12191998"/>
              <a:gd name="connsiteY7043" fmla="*/ 700310 h 3068753"/>
              <a:gd name="connsiteX7044" fmla="*/ 11923331 w 12191998"/>
              <a:gd name="connsiteY7044" fmla="*/ 702972 h 3068753"/>
              <a:gd name="connsiteX7045" fmla="*/ 11929626 w 12191998"/>
              <a:gd name="connsiteY7045" fmla="*/ 707304 h 3068753"/>
              <a:gd name="connsiteX7046" fmla="*/ 11940593 w 12191998"/>
              <a:gd name="connsiteY7046" fmla="*/ 714885 h 3068753"/>
              <a:gd name="connsiteX7047" fmla="*/ 11944628 w 12191998"/>
              <a:gd name="connsiteY7047" fmla="*/ 712379 h 3068753"/>
              <a:gd name="connsiteX7048" fmla="*/ 11840437 w 12191998"/>
              <a:gd name="connsiteY7048" fmla="*/ 698436 h 3068753"/>
              <a:gd name="connsiteX7049" fmla="*/ 11824005 w 12191998"/>
              <a:gd name="connsiteY7049" fmla="*/ 709896 h 3068753"/>
              <a:gd name="connsiteX7050" fmla="*/ 11818416 w 12191998"/>
              <a:gd name="connsiteY7050" fmla="*/ 713801 h 3068753"/>
              <a:gd name="connsiteX7051" fmla="*/ 11823645 w 12191998"/>
              <a:gd name="connsiteY7051" fmla="*/ 717072 h 3068753"/>
              <a:gd name="connsiteX7052" fmla="*/ 11845616 w 12191998"/>
              <a:gd name="connsiteY7052" fmla="*/ 701828 h 3068753"/>
              <a:gd name="connsiteX7053" fmla="*/ 5830944 w 12191998"/>
              <a:gd name="connsiteY7053" fmla="*/ 697047 h 3068753"/>
              <a:gd name="connsiteX7054" fmla="*/ 5829639 w 12191998"/>
              <a:gd name="connsiteY7054" fmla="*/ 697891 h 3068753"/>
              <a:gd name="connsiteX7055" fmla="*/ 5846767 w 12191998"/>
              <a:gd name="connsiteY7055" fmla="*/ 709976 h 3068753"/>
              <a:gd name="connsiteX7056" fmla="*/ 5847975 w 12191998"/>
              <a:gd name="connsiteY7056" fmla="*/ 709224 h 3068753"/>
              <a:gd name="connsiteX7057" fmla="*/ 11932998 w 12191998"/>
              <a:gd name="connsiteY7057" fmla="*/ 696711 h 3068753"/>
              <a:gd name="connsiteX7058" fmla="*/ 11931663 w 12191998"/>
              <a:gd name="connsiteY7058" fmla="*/ 697576 h 3068753"/>
              <a:gd name="connsiteX7059" fmla="*/ 11948891 w 12191998"/>
              <a:gd name="connsiteY7059" fmla="*/ 709731 h 3068753"/>
              <a:gd name="connsiteX7060" fmla="*/ 11950130 w 12191998"/>
              <a:gd name="connsiteY7060" fmla="*/ 708961 h 3068753"/>
              <a:gd name="connsiteX7061" fmla="*/ 5729974 w 12191998"/>
              <a:gd name="connsiteY7061" fmla="*/ 696295 h 3068753"/>
              <a:gd name="connsiteX7062" fmla="*/ 5723037 w 12191998"/>
              <a:gd name="connsiteY7062" fmla="*/ 701250 h 3068753"/>
              <a:gd name="connsiteX7063" fmla="*/ 5710140 w 12191998"/>
              <a:gd name="connsiteY7063" fmla="*/ 710464 h 3068753"/>
              <a:gd name="connsiteX7064" fmla="*/ 5710826 w 12191998"/>
              <a:gd name="connsiteY7064" fmla="*/ 710894 h 3068753"/>
              <a:gd name="connsiteX7065" fmla="*/ 5719081 w 12191998"/>
              <a:gd name="connsiteY7065" fmla="*/ 705043 h 3068753"/>
              <a:gd name="connsiteX7066" fmla="*/ 5730827 w 12191998"/>
              <a:gd name="connsiteY7066" fmla="*/ 696852 h 3068753"/>
              <a:gd name="connsiteX7067" fmla="*/ 11865810 w 12191998"/>
              <a:gd name="connsiteY7067" fmla="*/ 695125 h 3068753"/>
              <a:gd name="connsiteX7068" fmla="*/ 11856562 w 12191998"/>
              <a:gd name="connsiteY7068" fmla="*/ 701573 h 3068753"/>
              <a:gd name="connsiteX7069" fmla="*/ 11866141 w 12191998"/>
              <a:gd name="connsiteY7069" fmla="*/ 707821 h 3068753"/>
              <a:gd name="connsiteX7070" fmla="*/ 11875426 w 12191998"/>
              <a:gd name="connsiteY7070" fmla="*/ 701614 h 3068753"/>
              <a:gd name="connsiteX7071" fmla="*/ 11834213 w 12191998"/>
              <a:gd name="connsiteY7071" fmla="*/ 694360 h 3068753"/>
              <a:gd name="connsiteX7072" fmla="*/ 11824571 w 12191998"/>
              <a:gd name="connsiteY7072" fmla="*/ 701250 h 3068753"/>
              <a:gd name="connsiteX7073" fmla="*/ 11812352 w 12191998"/>
              <a:gd name="connsiteY7073" fmla="*/ 710008 h 3068753"/>
              <a:gd name="connsiteX7074" fmla="*/ 11813320 w 12191998"/>
              <a:gd name="connsiteY7074" fmla="*/ 710614 h 3068753"/>
              <a:gd name="connsiteX7075" fmla="*/ 11821179 w 12191998"/>
              <a:gd name="connsiteY7075" fmla="*/ 705043 h 3068753"/>
              <a:gd name="connsiteX7076" fmla="*/ 11835391 w 12191998"/>
              <a:gd name="connsiteY7076" fmla="*/ 695131 h 3068753"/>
              <a:gd name="connsiteX7077" fmla="*/ 5794924 w 12191998"/>
              <a:gd name="connsiteY7077" fmla="*/ 693977 h 3068753"/>
              <a:gd name="connsiteX7078" fmla="*/ 5785638 w 12191998"/>
              <a:gd name="connsiteY7078" fmla="*/ 700307 h 3068753"/>
              <a:gd name="connsiteX7079" fmla="*/ 5799652 w 12191998"/>
              <a:gd name="connsiteY7079" fmla="*/ 709763 h 3068753"/>
              <a:gd name="connsiteX7080" fmla="*/ 5808966 w 12191998"/>
              <a:gd name="connsiteY7080" fmla="*/ 703651 h 3068753"/>
              <a:gd name="connsiteX7081" fmla="*/ 5766120 w 12191998"/>
              <a:gd name="connsiteY7081" fmla="*/ 693840 h 3068753"/>
              <a:gd name="connsiteX7082" fmla="*/ 5752226 w 12191998"/>
              <a:gd name="connsiteY7082" fmla="*/ 703529 h 3068753"/>
              <a:gd name="connsiteX7083" fmla="*/ 5761743 w 12191998"/>
              <a:gd name="connsiteY7083" fmla="*/ 709738 h 3068753"/>
              <a:gd name="connsiteX7084" fmla="*/ 5775777 w 12191998"/>
              <a:gd name="connsiteY7084" fmla="*/ 700355 h 3068753"/>
              <a:gd name="connsiteX7085" fmla="*/ 11898043 w 12191998"/>
              <a:gd name="connsiteY7085" fmla="*/ 692896 h 3068753"/>
              <a:gd name="connsiteX7086" fmla="*/ 11885233 w 12191998"/>
              <a:gd name="connsiteY7086" fmla="*/ 701628 h 3068753"/>
              <a:gd name="connsiteX7087" fmla="*/ 11899211 w 12191998"/>
              <a:gd name="connsiteY7087" fmla="*/ 711058 h 3068753"/>
              <a:gd name="connsiteX7088" fmla="*/ 11912112 w 12191998"/>
              <a:gd name="connsiteY7088" fmla="*/ 702593 h 3068753"/>
              <a:gd name="connsiteX7089" fmla="*/ 11855327 w 12191998"/>
              <a:gd name="connsiteY7089" fmla="*/ 688051 h 3068753"/>
              <a:gd name="connsiteX7090" fmla="*/ 11845906 w 12191998"/>
              <a:gd name="connsiteY7090" fmla="*/ 694623 h 3068753"/>
              <a:gd name="connsiteX7091" fmla="*/ 11851110 w 12191998"/>
              <a:gd name="connsiteY7091" fmla="*/ 698017 h 3068753"/>
              <a:gd name="connsiteX7092" fmla="*/ 11860471 w 12191998"/>
              <a:gd name="connsiteY7092" fmla="*/ 691522 h 3068753"/>
              <a:gd name="connsiteX7093" fmla="*/ 5755635 w 12191998"/>
              <a:gd name="connsiteY7093" fmla="*/ 686768 h 3068753"/>
              <a:gd name="connsiteX7094" fmla="*/ 5741570 w 12191998"/>
              <a:gd name="connsiteY7094" fmla="*/ 696577 h 3068753"/>
              <a:gd name="connsiteX7095" fmla="*/ 5746767 w 12191998"/>
              <a:gd name="connsiteY7095" fmla="*/ 699967 h 3068753"/>
              <a:gd name="connsiteX7096" fmla="*/ 5760785 w 12191998"/>
              <a:gd name="connsiteY7096" fmla="*/ 690241 h 3068753"/>
              <a:gd name="connsiteX7097" fmla="*/ 5805553 w 12191998"/>
              <a:gd name="connsiteY7097" fmla="*/ 686733 h 3068753"/>
              <a:gd name="connsiteX7098" fmla="*/ 5799873 w 12191998"/>
              <a:gd name="connsiteY7098" fmla="*/ 690604 h 3068753"/>
              <a:gd name="connsiteX7099" fmla="*/ 5813989 w 12191998"/>
              <a:gd name="connsiteY7099" fmla="*/ 700355 h 3068753"/>
              <a:gd name="connsiteX7100" fmla="*/ 5819671 w 12191998"/>
              <a:gd name="connsiteY7100" fmla="*/ 696626 h 3068753"/>
              <a:gd name="connsiteX7101" fmla="*/ 11907586 w 12191998"/>
              <a:gd name="connsiteY7101" fmla="*/ 686391 h 3068753"/>
              <a:gd name="connsiteX7102" fmla="*/ 11903390 w 12191998"/>
              <a:gd name="connsiteY7102" fmla="*/ 689251 h 3068753"/>
              <a:gd name="connsiteX7103" fmla="*/ 11917572 w 12191998"/>
              <a:gd name="connsiteY7103" fmla="*/ 699010 h 3068753"/>
              <a:gd name="connsiteX7104" fmla="*/ 11921713 w 12191998"/>
              <a:gd name="connsiteY7104" fmla="*/ 696293 h 3068753"/>
              <a:gd name="connsiteX7105" fmla="*/ 5780337 w 12191998"/>
              <a:gd name="connsiteY7105" fmla="*/ 683926 h 3068753"/>
              <a:gd name="connsiteX7106" fmla="*/ 5771006 w 12191998"/>
              <a:gd name="connsiteY7106" fmla="*/ 690433 h 3068753"/>
              <a:gd name="connsiteX7107" fmla="*/ 5780766 w 12191998"/>
              <a:gd name="connsiteY7107" fmla="*/ 697019 h 3068753"/>
              <a:gd name="connsiteX7108" fmla="*/ 5790193 w 12191998"/>
              <a:gd name="connsiteY7108" fmla="*/ 690717 h 3068753"/>
              <a:gd name="connsiteX7109" fmla="*/ 11849008 w 12191998"/>
              <a:gd name="connsiteY7109" fmla="*/ 683788 h 3068753"/>
              <a:gd name="connsiteX7110" fmla="*/ 11839601 w 12191998"/>
              <a:gd name="connsiteY7110" fmla="*/ 690510 h 3068753"/>
              <a:gd name="connsiteX7111" fmla="*/ 11840849 w 12191998"/>
              <a:gd name="connsiteY7111" fmla="*/ 691324 h 3068753"/>
              <a:gd name="connsiteX7112" fmla="*/ 11850354 w 12191998"/>
              <a:gd name="connsiteY7112" fmla="*/ 684696 h 3068753"/>
              <a:gd name="connsiteX7113" fmla="*/ 5811105 w 12191998"/>
              <a:gd name="connsiteY7113" fmla="*/ 682948 h 3068753"/>
              <a:gd name="connsiteX7114" fmla="*/ 5809709 w 12191998"/>
              <a:gd name="connsiteY7114" fmla="*/ 683900 h 3068753"/>
              <a:gd name="connsiteX7115" fmla="*/ 5823900 w 12191998"/>
              <a:gd name="connsiteY7115" fmla="*/ 693851 h 3068753"/>
              <a:gd name="connsiteX7116" fmla="*/ 5825243 w 12191998"/>
              <a:gd name="connsiteY7116" fmla="*/ 692970 h 3068753"/>
              <a:gd name="connsiteX7117" fmla="*/ 5823423 w 12191998"/>
              <a:gd name="connsiteY7117" fmla="*/ 691670 h 3068753"/>
              <a:gd name="connsiteX7118" fmla="*/ 11883439 w 12191998"/>
              <a:gd name="connsiteY7118" fmla="*/ 682832 h 3068753"/>
              <a:gd name="connsiteX7119" fmla="*/ 11870621 w 12191998"/>
              <a:gd name="connsiteY7119" fmla="*/ 691770 h 3068753"/>
              <a:gd name="connsiteX7120" fmla="*/ 11880342 w 12191998"/>
              <a:gd name="connsiteY7120" fmla="*/ 698328 h 3068753"/>
              <a:gd name="connsiteX7121" fmla="*/ 11893327 w 12191998"/>
              <a:gd name="connsiteY7121" fmla="*/ 689646 h 3068753"/>
              <a:gd name="connsiteX7122" fmla="*/ 11913145 w 12191998"/>
              <a:gd name="connsiteY7122" fmla="*/ 682602 h 3068753"/>
              <a:gd name="connsiteX7123" fmla="*/ 11911717 w 12191998"/>
              <a:gd name="connsiteY7123" fmla="*/ 683576 h 3068753"/>
              <a:gd name="connsiteX7124" fmla="*/ 11925917 w 12191998"/>
              <a:gd name="connsiteY7124" fmla="*/ 693534 h 3068753"/>
              <a:gd name="connsiteX7125" fmla="*/ 11927292 w 12191998"/>
              <a:gd name="connsiteY7125" fmla="*/ 692632 h 3068753"/>
              <a:gd name="connsiteX7126" fmla="*/ 11925905 w 12191998"/>
              <a:gd name="connsiteY7126" fmla="*/ 691639 h 3068753"/>
              <a:gd name="connsiteX7127" fmla="*/ 5749293 w 12191998"/>
              <a:gd name="connsiteY7127" fmla="*/ 682489 h 3068753"/>
              <a:gd name="connsiteX7128" fmla="*/ 5735301 w 12191998"/>
              <a:gd name="connsiteY7128" fmla="*/ 692487 h 3068753"/>
              <a:gd name="connsiteX7129" fmla="*/ 5736222 w 12191998"/>
              <a:gd name="connsiteY7129" fmla="*/ 693088 h 3068753"/>
              <a:gd name="connsiteX7130" fmla="*/ 5750374 w 12191998"/>
              <a:gd name="connsiteY7130" fmla="*/ 683218 h 3068753"/>
              <a:gd name="connsiteX7131" fmla="*/ 5769961 w 12191998"/>
              <a:gd name="connsiteY7131" fmla="*/ 676776 h 3068753"/>
              <a:gd name="connsiteX7132" fmla="*/ 5760522 w 12191998"/>
              <a:gd name="connsiteY7132" fmla="*/ 683359 h 3068753"/>
              <a:gd name="connsiteX7133" fmla="*/ 5765685 w 12191998"/>
              <a:gd name="connsiteY7133" fmla="*/ 686842 h 3068753"/>
              <a:gd name="connsiteX7134" fmla="*/ 5775095 w 12191998"/>
              <a:gd name="connsiteY7134" fmla="*/ 680313 h 3068753"/>
              <a:gd name="connsiteX7135" fmla="*/ 5790966 w 12191998"/>
              <a:gd name="connsiteY7135" fmla="*/ 676514 h 3068753"/>
              <a:gd name="connsiteX7136" fmla="*/ 5785249 w 12191998"/>
              <a:gd name="connsiteY7136" fmla="*/ 680500 h 3068753"/>
              <a:gd name="connsiteX7137" fmla="*/ 5795197 w 12191998"/>
              <a:gd name="connsiteY7137" fmla="*/ 687372 h 3068753"/>
              <a:gd name="connsiteX7138" fmla="*/ 5800962 w 12191998"/>
              <a:gd name="connsiteY7138" fmla="*/ 683517 h 3068753"/>
              <a:gd name="connsiteX7139" fmla="*/ 11892997 w 12191998"/>
              <a:gd name="connsiteY7139" fmla="*/ 676167 h 3068753"/>
              <a:gd name="connsiteX7140" fmla="*/ 11888715 w 12191998"/>
              <a:gd name="connsiteY7140" fmla="*/ 679153 h 3068753"/>
              <a:gd name="connsiteX7141" fmla="*/ 11898723 w 12191998"/>
              <a:gd name="connsiteY7141" fmla="*/ 686039 h 3068753"/>
              <a:gd name="connsiteX7142" fmla="*/ 11903002 w 12191998"/>
              <a:gd name="connsiteY7142" fmla="*/ 683179 h 3068753"/>
              <a:gd name="connsiteX7143" fmla="*/ 11873064 w 12191998"/>
              <a:gd name="connsiteY7143" fmla="*/ 675681 h 3068753"/>
              <a:gd name="connsiteX7144" fmla="*/ 11860137 w 12191998"/>
              <a:gd name="connsiteY7144" fmla="*/ 684697 h 3068753"/>
              <a:gd name="connsiteX7145" fmla="*/ 11865294 w 12191998"/>
              <a:gd name="connsiteY7145" fmla="*/ 688176 h 3068753"/>
              <a:gd name="connsiteX7146" fmla="*/ 11878201 w 12191998"/>
              <a:gd name="connsiteY7146" fmla="*/ 679221 h 3068753"/>
              <a:gd name="connsiteX7147" fmla="*/ 5796533 w 12191998"/>
              <a:gd name="connsiteY7147" fmla="*/ 672632 h 3068753"/>
              <a:gd name="connsiteX7148" fmla="*/ 5795082 w 12191998"/>
              <a:gd name="connsiteY7148" fmla="*/ 673644 h 3068753"/>
              <a:gd name="connsiteX7149" fmla="*/ 5805162 w 12191998"/>
              <a:gd name="connsiteY7149" fmla="*/ 680711 h 3068753"/>
              <a:gd name="connsiteX7150" fmla="*/ 5806592 w 12191998"/>
              <a:gd name="connsiteY7150" fmla="*/ 679754 h 3068753"/>
              <a:gd name="connsiteX7151" fmla="*/ 5763509 w 12191998"/>
              <a:gd name="connsiteY7151" fmla="*/ 672331 h 3068753"/>
              <a:gd name="connsiteX7152" fmla="*/ 5754121 w 12191998"/>
              <a:gd name="connsiteY7152" fmla="*/ 679039 h 3068753"/>
              <a:gd name="connsiteX7153" fmla="*/ 5755262 w 12191998"/>
              <a:gd name="connsiteY7153" fmla="*/ 679809 h 3068753"/>
              <a:gd name="connsiteX7154" fmla="*/ 5764755 w 12191998"/>
              <a:gd name="connsiteY7154" fmla="*/ 673189 h 3068753"/>
              <a:gd name="connsiteX7155" fmla="*/ 11898571 w 12191998"/>
              <a:gd name="connsiteY7155" fmla="*/ 672280 h 3068753"/>
              <a:gd name="connsiteX7156" fmla="*/ 11897086 w 12191998"/>
              <a:gd name="connsiteY7156" fmla="*/ 673315 h 3068753"/>
              <a:gd name="connsiteX7157" fmla="*/ 11907174 w 12191998"/>
              <a:gd name="connsiteY7157" fmla="*/ 680390 h 3068753"/>
              <a:gd name="connsiteX7158" fmla="*/ 11908639 w 12191998"/>
              <a:gd name="connsiteY7158" fmla="*/ 679411 h 3068753"/>
              <a:gd name="connsiteX7159" fmla="*/ 11866594 w 12191998"/>
              <a:gd name="connsiteY7159" fmla="*/ 671222 h 3068753"/>
              <a:gd name="connsiteX7160" fmla="*/ 11853759 w 12191998"/>
              <a:gd name="connsiteY7160" fmla="*/ 680394 h 3068753"/>
              <a:gd name="connsiteX7161" fmla="*/ 11855163 w 12191998"/>
              <a:gd name="connsiteY7161" fmla="*/ 681342 h 3068753"/>
              <a:gd name="connsiteX7162" fmla="*/ 11868143 w 12191998"/>
              <a:gd name="connsiteY7162" fmla="*/ 672289 h 3068753"/>
              <a:gd name="connsiteX7163" fmla="*/ 5780676 w 12191998"/>
              <a:gd name="connsiteY7163" fmla="*/ 669304 h 3068753"/>
              <a:gd name="connsiteX7164" fmla="*/ 5774887 w 12191998"/>
              <a:gd name="connsiteY7164" fmla="*/ 673342 h 3068753"/>
              <a:gd name="connsiteX7165" fmla="*/ 5780027 w 12191998"/>
              <a:gd name="connsiteY7165" fmla="*/ 676892 h 3068753"/>
              <a:gd name="connsiteX7166" fmla="*/ 5785794 w 12191998"/>
              <a:gd name="connsiteY7166" fmla="*/ 672890 h 3068753"/>
              <a:gd name="connsiteX7167" fmla="*/ 11882708 w 12191998"/>
              <a:gd name="connsiteY7167" fmla="*/ 668955 h 3068753"/>
              <a:gd name="connsiteX7168" fmla="*/ 11878331 w 12191998"/>
              <a:gd name="connsiteY7168" fmla="*/ 672008 h 3068753"/>
              <a:gd name="connsiteX7169" fmla="*/ 11883486 w 12191998"/>
              <a:gd name="connsiteY7169" fmla="*/ 675555 h 3068753"/>
              <a:gd name="connsiteX7170" fmla="*/ 11887827 w 12191998"/>
              <a:gd name="connsiteY7170" fmla="*/ 672543 h 3068753"/>
              <a:gd name="connsiteX7171" fmla="*/ 5786295 w 12191998"/>
              <a:gd name="connsiteY7171" fmla="*/ 665384 h 3068753"/>
              <a:gd name="connsiteX7172" fmla="*/ 5784797 w 12191998"/>
              <a:gd name="connsiteY7172" fmla="*/ 666431 h 3068753"/>
              <a:gd name="connsiteX7173" fmla="*/ 5789922 w 12191998"/>
              <a:gd name="connsiteY7173" fmla="*/ 670025 h 3068753"/>
              <a:gd name="connsiteX7174" fmla="*/ 5791402 w 12191998"/>
              <a:gd name="connsiteY7174" fmla="*/ 668999 h 3068753"/>
              <a:gd name="connsiteX7175" fmla="*/ 11888335 w 12191998"/>
              <a:gd name="connsiteY7175" fmla="*/ 665031 h 3068753"/>
              <a:gd name="connsiteX7176" fmla="*/ 11886800 w 12191998"/>
              <a:gd name="connsiteY7176" fmla="*/ 666102 h 3068753"/>
              <a:gd name="connsiteX7177" fmla="*/ 11891928 w 12191998"/>
              <a:gd name="connsiteY7177" fmla="*/ 669698 h 3068753"/>
              <a:gd name="connsiteX7178" fmla="*/ 11893442 w 12191998"/>
              <a:gd name="connsiteY7178" fmla="*/ 668648 h 3068753"/>
              <a:gd name="connsiteX7179" fmla="*/ 5774148 w 12191998"/>
              <a:gd name="connsiteY7179" fmla="*/ 664729 h 3068753"/>
              <a:gd name="connsiteX7180" fmla="*/ 5768382 w 12191998"/>
              <a:gd name="connsiteY7180" fmla="*/ 668848 h 3068753"/>
              <a:gd name="connsiteX7181" fmla="*/ 5769685 w 12191998"/>
              <a:gd name="connsiteY7181" fmla="*/ 669749 h 3068753"/>
              <a:gd name="connsiteX7182" fmla="*/ 5775512 w 12191998"/>
              <a:gd name="connsiteY7182" fmla="*/ 665686 h 3068753"/>
              <a:gd name="connsiteX7183" fmla="*/ 11876174 w 12191998"/>
              <a:gd name="connsiteY7183" fmla="*/ 664375 h 3068753"/>
              <a:gd name="connsiteX7184" fmla="*/ 11871791 w 12191998"/>
              <a:gd name="connsiteY7184" fmla="*/ 667508 h 3068753"/>
              <a:gd name="connsiteX7185" fmla="*/ 11873406 w 12191998"/>
              <a:gd name="connsiteY7185" fmla="*/ 668618 h 3068753"/>
              <a:gd name="connsiteX7186" fmla="*/ 11877828 w 12191998"/>
              <a:gd name="connsiteY7186" fmla="*/ 665535 h 3068753"/>
              <a:gd name="connsiteX7187" fmla="*/ 5779734 w 12191998"/>
              <a:gd name="connsiteY7187" fmla="*/ 660737 h 3068753"/>
              <a:gd name="connsiteX7188" fmla="*/ 5778220 w 12191998"/>
              <a:gd name="connsiteY7188" fmla="*/ 661819 h 3068753"/>
              <a:gd name="connsiteX7189" fmla="*/ 5779634 w 12191998"/>
              <a:gd name="connsiteY7189" fmla="*/ 662811 h 3068753"/>
              <a:gd name="connsiteX7190" fmla="*/ 5781159 w 12191998"/>
              <a:gd name="connsiteY7190" fmla="*/ 661747 h 3068753"/>
              <a:gd name="connsiteX7191" fmla="*/ 11881767 w 12191998"/>
              <a:gd name="connsiteY7191" fmla="*/ 660379 h 3068753"/>
              <a:gd name="connsiteX7192" fmla="*/ 11880218 w 12191998"/>
              <a:gd name="connsiteY7192" fmla="*/ 661486 h 3068753"/>
              <a:gd name="connsiteX7193" fmla="*/ 11881921 w 12191998"/>
              <a:gd name="connsiteY7193" fmla="*/ 662680 h 3068753"/>
              <a:gd name="connsiteX7194" fmla="*/ 11883481 w 12191998"/>
              <a:gd name="connsiteY7194" fmla="*/ 661592 h 3068753"/>
              <a:gd name="connsiteX7195" fmla="*/ 10417723 w 12191998"/>
              <a:gd name="connsiteY7195" fmla="*/ 396122 h 3068753"/>
              <a:gd name="connsiteX7196" fmla="*/ 9239802 w 12191998"/>
              <a:gd name="connsiteY7196" fmla="*/ 724348 h 3068753"/>
              <a:gd name="connsiteX7197" fmla="*/ 9239350 w 12191998"/>
              <a:gd name="connsiteY7197" fmla="*/ 723605 h 3068753"/>
              <a:gd name="connsiteX7198" fmla="*/ 9001701 w 12191998"/>
              <a:gd name="connsiteY7198" fmla="*/ 847475 h 3068753"/>
              <a:gd name="connsiteX7199" fmla="*/ 9046308 w 12191998"/>
              <a:gd name="connsiteY7199" fmla="*/ 878810 h 3068753"/>
              <a:gd name="connsiteX7200" fmla="*/ 9236836 w 12191998"/>
              <a:gd name="connsiteY7200" fmla="*/ 787871 h 3068753"/>
              <a:gd name="connsiteX7201" fmla="*/ 9238814 w 12191998"/>
              <a:gd name="connsiteY7201" fmla="*/ 792643 h 3068753"/>
              <a:gd name="connsiteX7202" fmla="*/ 9051153 w 12191998"/>
              <a:gd name="connsiteY7202" fmla="*/ 882213 h 3068753"/>
              <a:gd name="connsiteX7203" fmla="*/ 9097405 w 12191998"/>
              <a:gd name="connsiteY7203" fmla="*/ 914701 h 3068753"/>
              <a:gd name="connsiteX7204" fmla="*/ 9236840 w 12191998"/>
              <a:gd name="connsiteY7204" fmla="*/ 854694 h 3068753"/>
              <a:gd name="connsiteX7205" fmla="*/ 9238818 w 12191998"/>
              <a:gd name="connsiteY7205" fmla="*/ 859452 h 3068753"/>
              <a:gd name="connsiteX7206" fmla="*/ 9102331 w 12191998"/>
              <a:gd name="connsiteY7206" fmla="*/ 918162 h 3068753"/>
              <a:gd name="connsiteX7207" fmla="*/ 9135576 w 12191998"/>
              <a:gd name="connsiteY7207" fmla="*/ 941515 h 3068753"/>
              <a:gd name="connsiteX7208" fmla="*/ 9168924 w 12191998"/>
              <a:gd name="connsiteY7208" fmla="*/ 962717 h 3068753"/>
              <a:gd name="connsiteX7209" fmla="*/ 9235886 w 12191998"/>
              <a:gd name="connsiteY7209" fmla="*/ 937495 h 3068753"/>
              <a:gd name="connsiteX7210" fmla="*/ 9237864 w 12191998"/>
              <a:gd name="connsiteY7210" fmla="*/ 942235 h 3068753"/>
              <a:gd name="connsiteX7211" fmla="*/ 9174444 w 12191998"/>
              <a:gd name="connsiteY7211" fmla="*/ 966227 h 3068753"/>
              <a:gd name="connsiteX7212" fmla="*/ 9257141 w 12191998"/>
              <a:gd name="connsiteY7212" fmla="*/ 1018806 h 3068753"/>
              <a:gd name="connsiteX7213" fmla="*/ 9449365 w 12191998"/>
              <a:gd name="connsiteY7213" fmla="*/ 963276 h 3068753"/>
              <a:gd name="connsiteX7214" fmla="*/ 10763538 w 12191998"/>
              <a:gd name="connsiteY7214" fmla="*/ 838721 h 3068753"/>
              <a:gd name="connsiteX7215" fmla="*/ 11355629 w 12191998"/>
              <a:gd name="connsiteY7215" fmla="*/ 960650 h 3068753"/>
              <a:gd name="connsiteX7216" fmla="*/ 11415196 w 12191998"/>
              <a:gd name="connsiteY7216" fmla="*/ 978392 h 3068753"/>
              <a:gd name="connsiteX7217" fmla="*/ 11504682 w 12191998"/>
              <a:gd name="connsiteY7217" fmla="*/ 919427 h 3068753"/>
              <a:gd name="connsiteX7218" fmla="*/ 11355156 w 12191998"/>
              <a:gd name="connsiteY7218" fmla="*/ 867005 h 3068753"/>
              <a:gd name="connsiteX7219" fmla="*/ 10763462 w 12191998"/>
              <a:gd name="connsiteY7219" fmla="*/ 723858 h 3068753"/>
              <a:gd name="connsiteX7220" fmla="*/ 9238837 w 12191998"/>
              <a:gd name="connsiteY7220" fmla="*/ 941273 h 3068753"/>
              <a:gd name="connsiteX7221" fmla="*/ 9236908 w 12191998"/>
              <a:gd name="connsiteY7221" fmla="*/ 936511 h 3068753"/>
              <a:gd name="connsiteX7222" fmla="*/ 10763462 w 12191998"/>
              <a:gd name="connsiteY7222" fmla="*/ 718140 h 3068753"/>
              <a:gd name="connsiteX7223" fmla="*/ 11356121 w 12191998"/>
              <a:gd name="connsiteY7223" fmla="*/ 861406 h 3068753"/>
              <a:gd name="connsiteX7224" fmla="*/ 11510486 w 12191998"/>
              <a:gd name="connsiteY7224" fmla="*/ 915602 h 3068753"/>
              <a:gd name="connsiteX7225" fmla="*/ 11532997 w 12191998"/>
              <a:gd name="connsiteY7225" fmla="*/ 900769 h 3068753"/>
              <a:gd name="connsiteX7226" fmla="*/ 11575197 w 12191998"/>
              <a:gd name="connsiteY7226" fmla="*/ 870864 h 3068753"/>
              <a:gd name="connsiteX7227" fmla="*/ 11348399 w 12191998"/>
              <a:gd name="connsiteY7227" fmla="*/ 780531 h 3068753"/>
              <a:gd name="connsiteX7228" fmla="*/ 10762559 w 12191998"/>
              <a:gd name="connsiteY7228" fmla="*/ 621051 h 3068753"/>
              <a:gd name="connsiteX7229" fmla="*/ 9238837 w 12191998"/>
              <a:gd name="connsiteY7229" fmla="*/ 868966 h 3068753"/>
              <a:gd name="connsiteX7230" fmla="*/ 9236909 w 12191998"/>
              <a:gd name="connsiteY7230" fmla="*/ 864210 h 3068753"/>
              <a:gd name="connsiteX7231" fmla="*/ 10764487 w 12191998"/>
              <a:gd name="connsiteY7231" fmla="*/ 616268 h 3068753"/>
              <a:gd name="connsiteX7232" fmla="*/ 11350638 w 12191998"/>
              <a:gd name="connsiteY7232" fmla="*/ 776116 h 3068753"/>
              <a:gd name="connsiteX7233" fmla="*/ 11579963 w 12191998"/>
              <a:gd name="connsiteY7233" fmla="*/ 867487 h 3068753"/>
              <a:gd name="connsiteX7234" fmla="*/ 11641102 w 12191998"/>
              <a:gd name="connsiteY7234" fmla="*/ 824160 h 3068753"/>
              <a:gd name="connsiteX7235" fmla="*/ 11638208 w 12191998"/>
              <a:gd name="connsiteY7235" fmla="*/ 822766 h 3068753"/>
              <a:gd name="connsiteX7236" fmla="*/ 10762559 w 12191998"/>
              <a:gd name="connsiteY7236" fmla="*/ 517984 h 3068753"/>
              <a:gd name="connsiteX7237" fmla="*/ 9238837 w 12191998"/>
              <a:gd name="connsiteY7237" fmla="*/ 792597 h 3068753"/>
              <a:gd name="connsiteX7238" fmla="*/ 9236909 w 12191998"/>
              <a:gd name="connsiteY7238" fmla="*/ 787828 h 3068753"/>
              <a:gd name="connsiteX7239" fmla="*/ 10764487 w 12191998"/>
              <a:gd name="connsiteY7239" fmla="*/ 513215 h 3068753"/>
              <a:gd name="connsiteX7240" fmla="*/ 11640426 w 12191998"/>
              <a:gd name="connsiteY7240" fmla="*/ 818424 h 3068753"/>
              <a:gd name="connsiteX7241" fmla="*/ 11645648 w 12191998"/>
              <a:gd name="connsiteY7241" fmla="*/ 820938 h 3068753"/>
              <a:gd name="connsiteX7242" fmla="*/ 11694738 w 12191998"/>
              <a:gd name="connsiteY7242" fmla="*/ 786151 h 3068753"/>
              <a:gd name="connsiteX7243" fmla="*/ 11638806 w 12191998"/>
              <a:gd name="connsiteY7243" fmla="*/ 756825 h 3068753"/>
              <a:gd name="connsiteX7244" fmla="*/ 10763460 w 12191998"/>
              <a:gd name="connsiteY7244" fmla="*/ 424967 h 3068753"/>
              <a:gd name="connsiteX7245" fmla="*/ 10417723 w 12191998"/>
              <a:gd name="connsiteY7245" fmla="*/ 396122 h 3068753"/>
              <a:gd name="connsiteX7246" fmla="*/ 4315216 w 12191998"/>
              <a:gd name="connsiteY7246" fmla="*/ 396097 h 3068753"/>
              <a:gd name="connsiteX7247" fmla="*/ 3137182 w 12191998"/>
              <a:gd name="connsiteY7247" fmla="*/ 724341 h 3068753"/>
              <a:gd name="connsiteX7248" fmla="*/ 3135869 w 12191998"/>
              <a:gd name="connsiteY7248" fmla="*/ 722123 h 3068753"/>
              <a:gd name="connsiteX7249" fmla="*/ 2898153 w 12191998"/>
              <a:gd name="connsiteY7249" fmla="*/ 846054 h 3068753"/>
              <a:gd name="connsiteX7250" fmla="*/ 2936813 w 12191998"/>
              <a:gd name="connsiteY7250" fmla="*/ 873210 h 3068753"/>
              <a:gd name="connsiteX7251" fmla="*/ 3128647 w 12191998"/>
              <a:gd name="connsiteY7251" fmla="*/ 781915 h 3068753"/>
              <a:gd name="connsiteX7252" fmla="*/ 3130543 w 12191998"/>
              <a:gd name="connsiteY7252" fmla="*/ 786671 h 3068753"/>
              <a:gd name="connsiteX7253" fmla="*/ 2941836 w 12191998"/>
              <a:gd name="connsiteY7253" fmla="*/ 876738 h 3068753"/>
              <a:gd name="connsiteX7254" fmla="*/ 2996589 w 12191998"/>
              <a:gd name="connsiteY7254" fmla="*/ 915199 h 3068753"/>
              <a:gd name="connsiteX7255" fmla="*/ 3128652 w 12191998"/>
              <a:gd name="connsiteY7255" fmla="*/ 858197 h 3068753"/>
              <a:gd name="connsiteX7256" fmla="*/ 3130550 w 12191998"/>
              <a:gd name="connsiteY7256" fmla="*/ 862968 h 3068753"/>
              <a:gd name="connsiteX7257" fmla="*/ 3001339 w 12191998"/>
              <a:gd name="connsiteY7257" fmla="*/ 918536 h 3068753"/>
              <a:gd name="connsiteX7258" fmla="*/ 3034052 w 12191998"/>
              <a:gd name="connsiteY7258" fmla="*/ 941515 h 3068753"/>
              <a:gd name="connsiteX7259" fmla="*/ 3071157 w 12191998"/>
              <a:gd name="connsiteY7259" fmla="*/ 965107 h 3068753"/>
              <a:gd name="connsiteX7260" fmla="*/ 3126742 w 12191998"/>
              <a:gd name="connsiteY7260" fmla="*/ 944014 h 3068753"/>
              <a:gd name="connsiteX7261" fmla="*/ 3128637 w 12191998"/>
              <a:gd name="connsiteY7261" fmla="*/ 948784 h 3068753"/>
              <a:gd name="connsiteX7262" fmla="*/ 3076508 w 12191998"/>
              <a:gd name="connsiteY7262" fmla="*/ 968508 h 3068753"/>
              <a:gd name="connsiteX7263" fmla="*/ 3155314 w 12191998"/>
              <a:gd name="connsiteY7263" fmla="*/ 1018613 h 3068753"/>
              <a:gd name="connsiteX7264" fmla="*/ 3346824 w 12191998"/>
              <a:gd name="connsiteY7264" fmla="*/ 963289 h 3068753"/>
              <a:gd name="connsiteX7265" fmla="*/ 4661036 w 12191998"/>
              <a:gd name="connsiteY7265" fmla="*/ 838730 h 3068753"/>
              <a:gd name="connsiteX7266" fmla="*/ 5253607 w 12191998"/>
              <a:gd name="connsiteY7266" fmla="*/ 960648 h 3068753"/>
              <a:gd name="connsiteX7267" fmla="*/ 5313278 w 12191998"/>
              <a:gd name="connsiteY7267" fmla="*/ 978449 h 3068753"/>
              <a:gd name="connsiteX7268" fmla="*/ 5402567 w 12191998"/>
              <a:gd name="connsiteY7268" fmla="*/ 919604 h 3068753"/>
              <a:gd name="connsiteX7269" fmla="*/ 5252606 w 12191998"/>
              <a:gd name="connsiteY7269" fmla="*/ 867031 h 3068753"/>
              <a:gd name="connsiteX7270" fmla="*/ 4661081 w 12191998"/>
              <a:gd name="connsiteY7270" fmla="*/ 723873 h 3068753"/>
              <a:gd name="connsiteX7271" fmla="*/ 3136337 w 12191998"/>
              <a:gd name="connsiteY7271" fmla="*/ 941302 h 3068753"/>
              <a:gd name="connsiteX7272" fmla="*/ 3134358 w 12191998"/>
              <a:gd name="connsiteY7272" fmla="*/ 936524 h 3068753"/>
              <a:gd name="connsiteX7273" fmla="*/ 4661081 w 12191998"/>
              <a:gd name="connsiteY7273" fmla="*/ 718163 h 3068753"/>
              <a:gd name="connsiteX7274" fmla="*/ 5254018 w 12191998"/>
              <a:gd name="connsiteY7274" fmla="*/ 861302 h 3068753"/>
              <a:gd name="connsiteX7275" fmla="*/ 5408811 w 12191998"/>
              <a:gd name="connsiteY7275" fmla="*/ 915489 h 3068753"/>
              <a:gd name="connsiteX7276" fmla="*/ 5431146 w 12191998"/>
              <a:gd name="connsiteY7276" fmla="*/ 900769 h 3068753"/>
              <a:gd name="connsiteX7277" fmla="*/ 5481713 w 12191998"/>
              <a:gd name="connsiteY7277" fmla="*/ 864905 h 3068753"/>
              <a:gd name="connsiteX7278" fmla="*/ 5245907 w 12191998"/>
              <a:gd name="connsiteY7278" fmla="*/ 770998 h 3068753"/>
              <a:gd name="connsiteX7279" fmla="*/ 4659910 w 12191998"/>
              <a:gd name="connsiteY7279" fmla="*/ 611502 h 3068753"/>
              <a:gd name="connsiteX7280" fmla="*/ 3136341 w 12191998"/>
              <a:gd name="connsiteY7280" fmla="*/ 859452 h 3068753"/>
              <a:gd name="connsiteX7281" fmla="*/ 3134362 w 12191998"/>
              <a:gd name="connsiteY7281" fmla="*/ 854694 h 3068753"/>
              <a:gd name="connsiteX7282" fmla="*/ 4661037 w 12191998"/>
              <a:gd name="connsiteY7282" fmla="*/ 606744 h 3068753"/>
              <a:gd name="connsiteX7283" fmla="*/ 5247215 w 12191998"/>
              <a:gd name="connsiteY7283" fmla="*/ 766597 h 3068753"/>
              <a:gd name="connsiteX7284" fmla="*/ 5486210 w 12191998"/>
              <a:gd name="connsiteY7284" fmla="*/ 861716 h 3068753"/>
              <a:gd name="connsiteX7285" fmla="*/ 5538890 w 12191998"/>
              <a:gd name="connsiteY7285" fmla="*/ 824352 h 3068753"/>
              <a:gd name="connsiteX7286" fmla="*/ 5535672 w 12191998"/>
              <a:gd name="connsiteY7286" fmla="*/ 822802 h 3068753"/>
              <a:gd name="connsiteX7287" fmla="*/ 4659906 w 12191998"/>
              <a:gd name="connsiteY7287" fmla="*/ 518021 h 3068753"/>
              <a:gd name="connsiteX7288" fmla="*/ 3136339 w 12191998"/>
              <a:gd name="connsiteY7288" fmla="*/ 792643 h 3068753"/>
              <a:gd name="connsiteX7289" fmla="*/ 3134360 w 12191998"/>
              <a:gd name="connsiteY7289" fmla="*/ 787871 h 3068753"/>
              <a:gd name="connsiteX7290" fmla="*/ 4661881 w 12191998"/>
              <a:gd name="connsiteY7290" fmla="*/ 513248 h 3068753"/>
              <a:gd name="connsiteX7291" fmla="*/ 5538844 w 12191998"/>
              <a:gd name="connsiteY7291" fmla="*/ 818029 h 3068753"/>
              <a:gd name="connsiteX7292" fmla="*/ 5544182 w 12191998"/>
              <a:gd name="connsiteY7292" fmla="*/ 820598 h 3068753"/>
              <a:gd name="connsiteX7293" fmla="*/ 5592548 w 12191998"/>
              <a:gd name="connsiteY7293" fmla="*/ 786293 h 3068753"/>
              <a:gd name="connsiteX7294" fmla="*/ 5536299 w 12191998"/>
              <a:gd name="connsiteY7294" fmla="*/ 756792 h 3068753"/>
              <a:gd name="connsiteX7295" fmla="*/ 4660990 w 12191998"/>
              <a:gd name="connsiteY7295" fmla="*/ 424954 h 3068753"/>
              <a:gd name="connsiteX7296" fmla="*/ 4315216 w 12191998"/>
              <a:gd name="connsiteY7296" fmla="*/ 396097 h 3068753"/>
              <a:gd name="connsiteX7297" fmla="*/ 10417772 w 12191998"/>
              <a:gd name="connsiteY7297" fmla="*/ 310584 h 3068753"/>
              <a:gd name="connsiteX7298" fmla="*/ 9239802 w 12191998"/>
              <a:gd name="connsiteY7298" fmla="*/ 662713 h 3068753"/>
              <a:gd name="connsiteX7299" fmla="*/ 9239360 w 12191998"/>
              <a:gd name="connsiteY7299" fmla="*/ 661984 h 3068753"/>
              <a:gd name="connsiteX7300" fmla="*/ 8960195 w 12191998"/>
              <a:gd name="connsiteY7300" fmla="*/ 818319 h 3068753"/>
              <a:gd name="connsiteX7301" fmla="*/ 8997644 w 12191998"/>
              <a:gd name="connsiteY7301" fmla="*/ 844625 h 3068753"/>
              <a:gd name="connsiteX7302" fmla="*/ 9236942 w 12191998"/>
              <a:gd name="connsiteY7302" fmla="*/ 718615 h 3068753"/>
              <a:gd name="connsiteX7303" fmla="*/ 9237391 w 12191998"/>
              <a:gd name="connsiteY7303" fmla="*/ 719373 h 3068753"/>
              <a:gd name="connsiteX7304" fmla="*/ 9447451 w 12191998"/>
              <a:gd name="connsiteY7304" fmla="*/ 621667 h 3068753"/>
              <a:gd name="connsiteX7305" fmla="*/ 10764424 w 12191998"/>
              <a:gd name="connsiteY7305" fmla="*/ 420182 h 3068753"/>
              <a:gd name="connsiteX7306" fmla="*/ 11641127 w 12191998"/>
              <a:gd name="connsiteY7306" fmla="*/ 752073 h 3068753"/>
              <a:gd name="connsiteX7307" fmla="*/ 11699628 w 12191998"/>
              <a:gd name="connsiteY7307" fmla="*/ 782686 h 3068753"/>
              <a:gd name="connsiteX7308" fmla="*/ 11740094 w 12191998"/>
              <a:gd name="connsiteY7308" fmla="*/ 754010 h 3068753"/>
              <a:gd name="connsiteX7309" fmla="*/ 11638562 w 12191998"/>
              <a:gd name="connsiteY7309" fmla="*/ 696967 h 3068753"/>
              <a:gd name="connsiteX7310" fmla="*/ 10763535 w 12191998"/>
              <a:gd name="connsiteY7310" fmla="*/ 341365 h 3068753"/>
              <a:gd name="connsiteX7311" fmla="*/ 10417772 w 12191998"/>
              <a:gd name="connsiteY7311" fmla="*/ 310584 h 3068753"/>
              <a:gd name="connsiteX7312" fmla="*/ 10417771 w 12191998"/>
              <a:gd name="connsiteY7312" fmla="*/ 243855 h 3068753"/>
              <a:gd name="connsiteX7313" fmla="*/ 9239803 w 12191998"/>
              <a:gd name="connsiteY7313" fmla="*/ 617041 h 3068753"/>
              <a:gd name="connsiteX7314" fmla="*/ 9239350 w 12191998"/>
              <a:gd name="connsiteY7314" fmla="*/ 616290 h 3068753"/>
              <a:gd name="connsiteX7315" fmla="*/ 8932258 w 12191998"/>
              <a:gd name="connsiteY7315" fmla="*/ 798695 h 3068753"/>
              <a:gd name="connsiteX7316" fmla="*/ 8955362 w 12191998"/>
              <a:gd name="connsiteY7316" fmla="*/ 814925 h 3068753"/>
              <a:gd name="connsiteX7317" fmla="*/ 9236942 w 12191998"/>
              <a:gd name="connsiteY7317" fmla="*/ 656976 h 3068753"/>
              <a:gd name="connsiteX7318" fmla="*/ 9237375 w 12191998"/>
              <a:gd name="connsiteY7318" fmla="*/ 657707 h 3068753"/>
              <a:gd name="connsiteX7319" fmla="*/ 9447466 w 12191998"/>
              <a:gd name="connsiteY7319" fmla="*/ 553052 h 3068753"/>
              <a:gd name="connsiteX7320" fmla="*/ 10764500 w 12191998"/>
              <a:gd name="connsiteY7320" fmla="*/ 336592 h 3068753"/>
              <a:gd name="connsiteX7321" fmla="*/ 11640883 w 12191998"/>
              <a:gd name="connsiteY7321" fmla="*/ 691815 h 3068753"/>
              <a:gd name="connsiteX7322" fmla="*/ 11745422 w 12191998"/>
              <a:gd name="connsiteY7322" fmla="*/ 750234 h 3068753"/>
              <a:gd name="connsiteX7323" fmla="*/ 11770448 w 12191998"/>
              <a:gd name="connsiteY7323" fmla="*/ 732499 h 3068753"/>
              <a:gd name="connsiteX7324" fmla="*/ 11638288 w 12191998"/>
              <a:gd name="connsiteY7324" fmla="*/ 653412 h 3068753"/>
              <a:gd name="connsiteX7325" fmla="*/ 10763534 w 12191998"/>
              <a:gd name="connsiteY7325" fmla="*/ 276615 h 3068753"/>
              <a:gd name="connsiteX7326" fmla="*/ 10417771 w 12191998"/>
              <a:gd name="connsiteY7326" fmla="*/ 243855 h 3068753"/>
              <a:gd name="connsiteX7327" fmla="*/ 10417772 w 12191998"/>
              <a:gd name="connsiteY7327" fmla="*/ 177531 h 3068753"/>
              <a:gd name="connsiteX7328" fmla="*/ 9239802 w 12191998"/>
              <a:gd name="connsiteY7328" fmla="*/ 569079 h 3068753"/>
              <a:gd name="connsiteX7329" fmla="*/ 9238659 w 12191998"/>
              <a:gd name="connsiteY7329" fmla="*/ 567184 h 3068753"/>
              <a:gd name="connsiteX7330" fmla="*/ 9239768 w 12191998"/>
              <a:gd name="connsiteY7330" fmla="*/ 569049 h 3068753"/>
              <a:gd name="connsiteX7331" fmla="*/ 8903632 w 12191998"/>
              <a:gd name="connsiteY7331" fmla="*/ 778587 h 3068753"/>
              <a:gd name="connsiteX7332" fmla="*/ 8927591 w 12191998"/>
              <a:gd name="connsiteY7332" fmla="*/ 795417 h 3068753"/>
              <a:gd name="connsiteX7333" fmla="*/ 9236942 w 12191998"/>
              <a:gd name="connsiteY7333" fmla="*/ 611274 h 3068753"/>
              <a:gd name="connsiteX7334" fmla="*/ 9237371 w 12191998"/>
              <a:gd name="connsiteY7334" fmla="*/ 611998 h 3068753"/>
              <a:gd name="connsiteX7335" fmla="*/ 9447467 w 12191998"/>
              <a:gd name="connsiteY7335" fmla="*/ 501104 h 3068753"/>
              <a:gd name="connsiteX7336" fmla="*/ 10764498 w 12191998"/>
              <a:gd name="connsiteY7336" fmla="*/ 271853 h 3068753"/>
              <a:gd name="connsiteX7337" fmla="*/ 11640609 w 12191998"/>
              <a:gd name="connsiteY7337" fmla="*/ 648650 h 3068753"/>
              <a:gd name="connsiteX7338" fmla="*/ 11775275 w 12191998"/>
              <a:gd name="connsiteY7338" fmla="*/ 729078 h 3068753"/>
              <a:gd name="connsiteX7339" fmla="*/ 11802137 w 12191998"/>
              <a:gd name="connsiteY7339" fmla="*/ 710042 h 3068753"/>
              <a:gd name="connsiteX7340" fmla="*/ 11638019 w 12191998"/>
              <a:gd name="connsiteY7340" fmla="*/ 607201 h 3068753"/>
              <a:gd name="connsiteX7341" fmla="*/ 10763535 w 12191998"/>
              <a:gd name="connsiteY7341" fmla="*/ 212452 h 3068753"/>
              <a:gd name="connsiteX7342" fmla="*/ 10417772 w 12191998"/>
              <a:gd name="connsiteY7342" fmla="*/ 177531 h 3068753"/>
              <a:gd name="connsiteX7343" fmla="*/ 10419354 w 12191998"/>
              <a:gd name="connsiteY7343" fmla="*/ 82441 h 3068753"/>
              <a:gd name="connsiteX7344" fmla="*/ 9239802 w 12191998"/>
              <a:gd name="connsiteY7344" fmla="*/ 500779 h 3068753"/>
              <a:gd name="connsiteX7345" fmla="*/ 9239489 w 12191998"/>
              <a:gd name="connsiteY7345" fmla="*/ 500266 h 3068753"/>
              <a:gd name="connsiteX7346" fmla="*/ 9057298 w 12191998"/>
              <a:gd name="connsiteY7346" fmla="*/ 620375 h 3068753"/>
              <a:gd name="connsiteX7347" fmla="*/ 8878312 w 12191998"/>
              <a:gd name="connsiteY7347" fmla="*/ 742184 h 3068753"/>
              <a:gd name="connsiteX7348" fmla="*/ 8864792 w 12191998"/>
              <a:gd name="connsiteY7348" fmla="*/ 751305 h 3068753"/>
              <a:gd name="connsiteX7349" fmla="*/ 8877122 w 12191998"/>
              <a:gd name="connsiteY7349" fmla="*/ 759966 h 3068753"/>
              <a:gd name="connsiteX7350" fmla="*/ 9055779 w 12191998"/>
              <a:gd name="connsiteY7350" fmla="*/ 642796 h 3068753"/>
              <a:gd name="connsiteX7351" fmla="*/ 9237910 w 12191998"/>
              <a:gd name="connsiteY7351" fmla="*/ 526731 h 3068753"/>
              <a:gd name="connsiteX7352" fmla="*/ 9240737 w 12191998"/>
              <a:gd name="connsiteY7352" fmla="*/ 531443 h 3068753"/>
              <a:gd name="connsiteX7353" fmla="*/ 8882432 w 12191998"/>
              <a:gd name="connsiteY7353" fmla="*/ 763696 h 3068753"/>
              <a:gd name="connsiteX7354" fmla="*/ 8898344 w 12191998"/>
              <a:gd name="connsiteY7354" fmla="*/ 774873 h 3068753"/>
              <a:gd name="connsiteX7355" fmla="*/ 9236925 w 12191998"/>
              <a:gd name="connsiteY7355" fmla="*/ 564308 h 3068753"/>
              <a:gd name="connsiteX7356" fmla="*/ 9236908 w 12191998"/>
              <a:gd name="connsiteY7356" fmla="*/ 564280 h 3068753"/>
              <a:gd name="connsiteX7357" fmla="*/ 10764500 w 12191998"/>
              <a:gd name="connsiteY7357" fmla="*/ 206733 h 3068753"/>
              <a:gd name="connsiteX7358" fmla="*/ 11640341 w 12191998"/>
              <a:gd name="connsiteY7358" fmla="*/ 602421 h 3068753"/>
              <a:gd name="connsiteX7359" fmla="*/ 11806951 w 12191998"/>
              <a:gd name="connsiteY7359" fmla="*/ 706631 h 3068753"/>
              <a:gd name="connsiteX7360" fmla="*/ 11821179 w 12191998"/>
              <a:gd name="connsiteY7360" fmla="*/ 696548 h 3068753"/>
              <a:gd name="connsiteX7361" fmla="*/ 11829084 w 12191998"/>
              <a:gd name="connsiteY7361" fmla="*/ 691000 h 3068753"/>
              <a:gd name="connsiteX7362" fmla="*/ 11637372 w 12191998"/>
              <a:gd name="connsiteY7362" fmla="*/ 565438 h 3068753"/>
              <a:gd name="connsiteX7363" fmla="*/ 10763460 w 12191998"/>
              <a:gd name="connsiteY7363" fmla="*/ 155281 h 3068753"/>
              <a:gd name="connsiteX7364" fmla="*/ 9239802 w 12191998"/>
              <a:gd name="connsiteY7364" fmla="*/ 526172 h 3068753"/>
              <a:gd name="connsiteX7365" fmla="*/ 9236909 w 12191998"/>
              <a:gd name="connsiteY7365" fmla="*/ 521400 h 3068753"/>
              <a:gd name="connsiteX7366" fmla="*/ 10764424 w 12191998"/>
              <a:gd name="connsiteY7366" fmla="*/ 149555 h 3068753"/>
              <a:gd name="connsiteX7367" fmla="*/ 11639693 w 12191998"/>
              <a:gd name="connsiteY7367" fmla="*/ 560120 h 3068753"/>
              <a:gd name="connsiteX7368" fmla="*/ 11834513 w 12191998"/>
              <a:gd name="connsiteY7368" fmla="*/ 687191 h 3068753"/>
              <a:gd name="connsiteX7369" fmla="*/ 11844091 w 12191998"/>
              <a:gd name="connsiteY7369" fmla="*/ 680470 h 3068753"/>
              <a:gd name="connsiteX7370" fmla="*/ 11637516 w 12191998"/>
              <a:gd name="connsiteY7370" fmla="*/ 541082 h 3068753"/>
              <a:gd name="connsiteX7371" fmla="*/ 10763464 w 12191998"/>
              <a:gd name="connsiteY7371" fmla="*/ 118443 h 3068753"/>
              <a:gd name="connsiteX7372" fmla="*/ 10419354 w 12191998"/>
              <a:gd name="connsiteY7372" fmla="*/ 82441 h 3068753"/>
              <a:gd name="connsiteX7373" fmla="*/ 10450856 w 12191998"/>
              <a:gd name="connsiteY7373" fmla="*/ 2 h 3068753"/>
              <a:gd name="connsiteX7374" fmla="*/ 10764500 w 12191998"/>
              <a:gd name="connsiteY7374" fmla="*/ 38448 h 3068753"/>
              <a:gd name="connsiteX7375" fmla="*/ 11640476 w 12191998"/>
              <a:gd name="connsiteY7375" fmla="*/ 482430 h 3068753"/>
              <a:gd name="connsiteX7376" fmla="*/ 11882492 w 12191998"/>
              <a:gd name="connsiteY7376" fmla="*/ 653521 h 3068753"/>
              <a:gd name="connsiteX7377" fmla="*/ 12184083 w 12191998"/>
              <a:gd name="connsiteY7377" fmla="*/ 441875 h 3068753"/>
              <a:gd name="connsiteX7378" fmla="*/ 12186909 w 12191998"/>
              <a:gd name="connsiteY7378" fmla="*/ 446728 h 3068753"/>
              <a:gd name="connsiteX7379" fmla="*/ 12004256 w 12191998"/>
              <a:gd name="connsiteY7379" fmla="*/ 572852 h 3068753"/>
              <a:gd name="connsiteX7380" fmla="*/ 11886952 w 12191998"/>
              <a:gd name="connsiteY7380" fmla="*/ 656674 h 3068753"/>
              <a:gd name="connsiteX7381" fmla="*/ 11888730 w 12191998"/>
              <a:gd name="connsiteY7381" fmla="*/ 657931 h 3068753"/>
              <a:gd name="connsiteX7382" fmla="*/ 12183518 w 12191998"/>
              <a:gd name="connsiteY7382" fmla="*/ 452341 h 3068753"/>
              <a:gd name="connsiteX7383" fmla="*/ 12186344 w 12191998"/>
              <a:gd name="connsiteY7383" fmla="*/ 457195 h 3068753"/>
              <a:gd name="connsiteX7384" fmla="*/ 11893589 w 12191998"/>
              <a:gd name="connsiteY7384" fmla="*/ 661367 h 3068753"/>
              <a:gd name="connsiteX7385" fmla="*/ 11898714 w 12191998"/>
              <a:gd name="connsiteY7385" fmla="*/ 664990 h 3068753"/>
              <a:gd name="connsiteX7386" fmla="*/ 12001430 w 12191998"/>
              <a:gd name="connsiteY7386" fmla="*/ 593727 h 3068753"/>
              <a:gd name="connsiteX7387" fmla="*/ 12184083 w 12191998"/>
              <a:gd name="connsiteY7387" fmla="*/ 470542 h 3068753"/>
              <a:gd name="connsiteX7388" fmla="*/ 12186909 w 12191998"/>
              <a:gd name="connsiteY7388" fmla="*/ 475244 h 3068753"/>
              <a:gd name="connsiteX7389" fmla="*/ 12004397 w 12191998"/>
              <a:gd name="connsiteY7389" fmla="*/ 598486 h 3068753"/>
              <a:gd name="connsiteX7390" fmla="*/ 11903835 w 12191998"/>
              <a:gd name="connsiteY7390" fmla="*/ 668610 h 3068753"/>
              <a:gd name="connsiteX7391" fmla="*/ 11914022 w 12191998"/>
              <a:gd name="connsiteY7391" fmla="*/ 675811 h 3068753"/>
              <a:gd name="connsiteX7392" fmla="*/ 12184083 w 12191998"/>
              <a:gd name="connsiteY7392" fmla="*/ 495266 h 3068753"/>
              <a:gd name="connsiteX7393" fmla="*/ 12186909 w 12191998"/>
              <a:gd name="connsiteY7393" fmla="*/ 499968 h 3068753"/>
              <a:gd name="connsiteX7394" fmla="*/ 12004397 w 12191998"/>
              <a:gd name="connsiteY7394" fmla="*/ 620404 h 3068753"/>
              <a:gd name="connsiteX7395" fmla="*/ 11918482 w 12191998"/>
              <a:gd name="connsiteY7395" fmla="*/ 678965 h 3068753"/>
              <a:gd name="connsiteX7396" fmla="*/ 11929626 w 12191998"/>
              <a:gd name="connsiteY7396" fmla="*/ 686843 h 3068753"/>
              <a:gd name="connsiteX7397" fmla="*/ 11932747 w 12191998"/>
              <a:gd name="connsiteY7397" fmla="*/ 689052 h 3068753"/>
              <a:gd name="connsiteX7398" fmla="*/ 12003126 w 12191998"/>
              <a:gd name="connsiteY7398" fmla="*/ 642872 h 3068753"/>
              <a:gd name="connsiteX7399" fmla="*/ 12185214 w 12191998"/>
              <a:gd name="connsiteY7399" fmla="*/ 526817 h 3068753"/>
              <a:gd name="connsiteX7400" fmla="*/ 12188040 w 12191998"/>
              <a:gd name="connsiteY7400" fmla="*/ 531519 h 3068753"/>
              <a:gd name="connsiteX7401" fmla="*/ 11938516 w 12191998"/>
              <a:gd name="connsiteY7401" fmla="*/ 693137 h 3068753"/>
              <a:gd name="connsiteX7402" fmla="*/ 11955849 w 12191998"/>
              <a:gd name="connsiteY7402" fmla="*/ 705408 h 3068753"/>
              <a:gd name="connsiteX7403" fmla="*/ 12183518 w 12191998"/>
              <a:gd name="connsiteY7403" fmla="*/ 563979 h 3068753"/>
              <a:gd name="connsiteX7404" fmla="*/ 12186344 w 12191998"/>
              <a:gd name="connsiteY7404" fmla="*/ 568682 h 3068753"/>
              <a:gd name="connsiteX7405" fmla="*/ 11961110 w 12191998"/>
              <a:gd name="connsiteY7405" fmla="*/ 709133 h 3068753"/>
              <a:gd name="connsiteX7406" fmla="*/ 11985467 w 12191998"/>
              <a:gd name="connsiteY7406" fmla="*/ 726377 h 3068753"/>
              <a:gd name="connsiteX7407" fmla="*/ 12183518 w 12191998"/>
              <a:gd name="connsiteY7407" fmla="*/ 608725 h 3068753"/>
              <a:gd name="connsiteX7408" fmla="*/ 12186909 w 12191998"/>
              <a:gd name="connsiteY7408" fmla="*/ 612516 h 3068753"/>
              <a:gd name="connsiteX7409" fmla="*/ 11989990 w 12191998"/>
              <a:gd name="connsiteY7409" fmla="*/ 729579 h 3068753"/>
              <a:gd name="connsiteX7410" fmla="*/ 12021483 w 12191998"/>
              <a:gd name="connsiteY7410" fmla="*/ 751876 h 3068753"/>
              <a:gd name="connsiteX7411" fmla="*/ 12183518 w 12191998"/>
              <a:gd name="connsiteY7411" fmla="*/ 661206 h 3068753"/>
              <a:gd name="connsiteX7412" fmla="*/ 12186344 w 12191998"/>
              <a:gd name="connsiteY7412" fmla="*/ 664999 h 3068753"/>
              <a:gd name="connsiteX7413" fmla="*/ 12025722 w 12191998"/>
              <a:gd name="connsiteY7413" fmla="*/ 754877 h 3068753"/>
              <a:gd name="connsiteX7414" fmla="*/ 12064567 w 12191998"/>
              <a:gd name="connsiteY7414" fmla="*/ 782379 h 3068753"/>
              <a:gd name="connsiteX7415" fmla="*/ 12183518 w 12191998"/>
              <a:gd name="connsiteY7415" fmla="*/ 720362 h 3068753"/>
              <a:gd name="connsiteX7416" fmla="*/ 12186344 w 12191998"/>
              <a:gd name="connsiteY7416" fmla="*/ 723244 h 3068753"/>
              <a:gd name="connsiteX7417" fmla="*/ 12068110 w 12191998"/>
              <a:gd name="connsiteY7417" fmla="*/ 784887 h 3068753"/>
              <a:gd name="connsiteX7418" fmla="*/ 12116685 w 12191998"/>
              <a:gd name="connsiteY7418" fmla="*/ 819277 h 3068753"/>
              <a:gd name="connsiteX7419" fmla="*/ 12184083 w 12191998"/>
              <a:gd name="connsiteY7419" fmla="*/ 787103 h 3068753"/>
              <a:gd name="connsiteX7420" fmla="*/ 12186344 w 12191998"/>
              <a:gd name="connsiteY7420" fmla="*/ 791805 h 3068753"/>
              <a:gd name="connsiteX7421" fmla="*/ 12121520 w 12191998"/>
              <a:gd name="connsiteY7421" fmla="*/ 822701 h 3068753"/>
              <a:gd name="connsiteX7422" fmla="*/ 12178394 w 12191998"/>
              <a:gd name="connsiteY7422" fmla="*/ 862966 h 3068753"/>
              <a:gd name="connsiteX7423" fmla="*/ 12184083 w 12191998"/>
              <a:gd name="connsiteY7423" fmla="*/ 860517 h 3068753"/>
              <a:gd name="connsiteX7424" fmla="*/ 12186909 w 12191998"/>
              <a:gd name="connsiteY7424" fmla="*/ 864309 h 3068753"/>
              <a:gd name="connsiteX7425" fmla="*/ 12182793 w 12191998"/>
              <a:gd name="connsiteY7425" fmla="*/ 866081 h 3068753"/>
              <a:gd name="connsiteX7426" fmla="*/ 12191998 w 12191998"/>
              <a:gd name="connsiteY7426" fmla="*/ 872598 h 3068753"/>
              <a:gd name="connsiteX7427" fmla="*/ 12191998 w 12191998"/>
              <a:gd name="connsiteY7427" fmla="*/ 886090 h 3068753"/>
              <a:gd name="connsiteX7428" fmla="*/ 12170836 w 12191998"/>
              <a:gd name="connsiteY7428" fmla="*/ 871229 h 3068753"/>
              <a:gd name="connsiteX7429" fmla="*/ 12168338 w 12191998"/>
              <a:gd name="connsiteY7429" fmla="*/ 872304 h 3068753"/>
              <a:gd name="connsiteX7430" fmla="*/ 12191998 w 12191998"/>
              <a:gd name="connsiteY7430" fmla="*/ 888658 h 3068753"/>
              <a:gd name="connsiteX7431" fmla="*/ 12191998 w 12191998"/>
              <a:gd name="connsiteY7431" fmla="*/ 895388 h 3068753"/>
              <a:gd name="connsiteX7432" fmla="*/ 12162276 w 12191998"/>
              <a:gd name="connsiteY7432" fmla="*/ 874914 h 3068753"/>
              <a:gd name="connsiteX7433" fmla="*/ 12150239 w 12191998"/>
              <a:gd name="connsiteY7433" fmla="*/ 880096 h 3068753"/>
              <a:gd name="connsiteX7434" fmla="*/ 12191998 w 12191998"/>
              <a:gd name="connsiteY7434" fmla="*/ 908209 h 3068753"/>
              <a:gd name="connsiteX7435" fmla="*/ 12191998 w 12191998"/>
              <a:gd name="connsiteY7435" fmla="*/ 914877 h 3068753"/>
              <a:gd name="connsiteX7436" fmla="*/ 12144209 w 12191998"/>
              <a:gd name="connsiteY7436" fmla="*/ 882693 h 3068753"/>
              <a:gd name="connsiteX7437" fmla="*/ 12137345 w 12191998"/>
              <a:gd name="connsiteY7437" fmla="*/ 885648 h 3068753"/>
              <a:gd name="connsiteX7438" fmla="*/ 12191998 w 12191998"/>
              <a:gd name="connsiteY7438" fmla="*/ 921541 h 3068753"/>
              <a:gd name="connsiteX7439" fmla="*/ 12191998 w 12191998"/>
              <a:gd name="connsiteY7439" fmla="*/ 928291 h 3068753"/>
              <a:gd name="connsiteX7440" fmla="*/ 12130951 w 12191998"/>
              <a:gd name="connsiteY7440" fmla="*/ 888401 h 3068753"/>
              <a:gd name="connsiteX7441" fmla="*/ 12110701 w 12191998"/>
              <a:gd name="connsiteY7441" fmla="*/ 897119 h 3068753"/>
              <a:gd name="connsiteX7442" fmla="*/ 12181481 w 12191998"/>
              <a:gd name="connsiteY7442" fmla="*/ 941589 h 3068753"/>
              <a:gd name="connsiteX7443" fmla="*/ 12184083 w 12191998"/>
              <a:gd name="connsiteY7443" fmla="*/ 940604 h 3068753"/>
              <a:gd name="connsiteX7444" fmla="*/ 12184669 w 12191998"/>
              <a:gd name="connsiteY7444" fmla="*/ 943592 h 3068753"/>
              <a:gd name="connsiteX7445" fmla="*/ 12191998 w 12191998"/>
              <a:gd name="connsiteY7445" fmla="*/ 948197 h 3068753"/>
              <a:gd name="connsiteX7446" fmla="*/ 12191998 w 12191998"/>
              <a:gd name="connsiteY7446" fmla="*/ 954868 h 3068753"/>
              <a:gd name="connsiteX7447" fmla="*/ 12181009 w 12191998"/>
              <a:gd name="connsiteY7447" fmla="*/ 947960 h 3068753"/>
              <a:gd name="connsiteX7448" fmla="*/ 12157137 w 12191998"/>
              <a:gd name="connsiteY7448" fmla="*/ 956993 h 3068753"/>
              <a:gd name="connsiteX7449" fmla="*/ 12191998 w 12191998"/>
              <a:gd name="connsiteY7449" fmla="*/ 977791 h 3068753"/>
              <a:gd name="connsiteX7450" fmla="*/ 12191998 w 12191998"/>
              <a:gd name="connsiteY7450" fmla="*/ 984445 h 3068753"/>
              <a:gd name="connsiteX7451" fmla="*/ 12150340 w 12191998"/>
              <a:gd name="connsiteY7451" fmla="*/ 959566 h 3068753"/>
              <a:gd name="connsiteX7452" fmla="*/ 12131043 w 12191998"/>
              <a:gd name="connsiteY7452" fmla="*/ 966868 h 3068753"/>
              <a:gd name="connsiteX7453" fmla="*/ 12191998 w 12191998"/>
              <a:gd name="connsiteY7453" fmla="*/ 1001283 h 3068753"/>
              <a:gd name="connsiteX7454" fmla="*/ 12191998 w 12191998"/>
              <a:gd name="connsiteY7454" fmla="*/ 1008010 h 3068753"/>
              <a:gd name="connsiteX7455" fmla="*/ 12123740 w 12191998"/>
              <a:gd name="connsiteY7455" fmla="*/ 969632 h 3068753"/>
              <a:gd name="connsiteX7456" fmla="*/ 12084850 w 12191998"/>
              <a:gd name="connsiteY7456" fmla="*/ 984348 h 3068753"/>
              <a:gd name="connsiteX7457" fmla="*/ 12173495 w 12191998"/>
              <a:gd name="connsiteY7457" fmla="*/ 1030784 h 3068753"/>
              <a:gd name="connsiteX7458" fmla="*/ 12184083 w 12191998"/>
              <a:gd name="connsiteY7458" fmla="*/ 1027367 h 3068753"/>
              <a:gd name="connsiteX7459" fmla="*/ 12186344 w 12191998"/>
              <a:gd name="connsiteY7459" fmla="*/ 1033131 h 3068753"/>
              <a:gd name="connsiteX7460" fmla="*/ 12181162 w 12191998"/>
              <a:gd name="connsiteY7460" fmla="*/ 1034800 h 3068753"/>
              <a:gd name="connsiteX7461" fmla="*/ 12191998 w 12191998"/>
              <a:gd name="connsiteY7461" fmla="*/ 1040477 h 3068753"/>
              <a:gd name="connsiteX7462" fmla="*/ 12191998 w 12191998"/>
              <a:gd name="connsiteY7462" fmla="*/ 1047137 h 3068753"/>
              <a:gd name="connsiteX7463" fmla="*/ 12173323 w 12191998"/>
              <a:gd name="connsiteY7463" fmla="*/ 1037326 h 3068753"/>
              <a:gd name="connsiteX7464" fmla="*/ 12126152 w 12191998"/>
              <a:gd name="connsiteY7464" fmla="*/ 1052523 h 3068753"/>
              <a:gd name="connsiteX7465" fmla="*/ 12191998 w 12191998"/>
              <a:gd name="connsiteY7465" fmla="*/ 1084308 h 3068753"/>
              <a:gd name="connsiteX7466" fmla="*/ 12191998 w 12191998"/>
              <a:gd name="connsiteY7466" fmla="*/ 1090022 h 3068753"/>
              <a:gd name="connsiteX7467" fmla="*/ 12119091 w 12191998"/>
              <a:gd name="connsiteY7467" fmla="*/ 1054798 h 3068753"/>
              <a:gd name="connsiteX7468" fmla="*/ 12060058 w 12191998"/>
              <a:gd name="connsiteY7468" fmla="*/ 1073817 h 3068753"/>
              <a:gd name="connsiteX7469" fmla="*/ 12177026 w 12191998"/>
              <a:gd name="connsiteY7469" fmla="*/ 1124619 h 3068753"/>
              <a:gd name="connsiteX7470" fmla="*/ 12184083 w 12191998"/>
              <a:gd name="connsiteY7470" fmla="*/ 1122775 h 3068753"/>
              <a:gd name="connsiteX7471" fmla="*/ 12185167 w 12191998"/>
              <a:gd name="connsiteY7471" fmla="*/ 1128155 h 3068753"/>
              <a:gd name="connsiteX7472" fmla="*/ 12191998 w 12191998"/>
              <a:gd name="connsiteY7472" fmla="*/ 1131122 h 3068753"/>
              <a:gd name="connsiteX7473" fmla="*/ 12191998 w 12191998"/>
              <a:gd name="connsiteY7473" fmla="*/ 1136842 h 3068753"/>
              <a:gd name="connsiteX7474" fmla="*/ 12177312 w 12191998"/>
              <a:gd name="connsiteY7474" fmla="*/ 1130456 h 3068753"/>
              <a:gd name="connsiteX7475" fmla="*/ 12121800 w 12191998"/>
              <a:gd name="connsiteY7475" fmla="*/ 1144991 h 3068753"/>
              <a:gd name="connsiteX7476" fmla="*/ 12191998 w 12191998"/>
              <a:gd name="connsiteY7476" fmla="*/ 1171709 h 3068753"/>
              <a:gd name="connsiteX7477" fmla="*/ 12191998 w 12191998"/>
              <a:gd name="connsiteY7477" fmla="*/ 1177411 h 3068753"/>
              <a:gd name="connsiteX7478" fmla="*/ 12113024 w 12191998"/>
              <a:gd name="connsiteY7478" fmla="*/ 1147289 h 3068753"/>
              <a:gd name="connsiteX7479" fmla="*/ 12025658 w 12191998"/>
              <a:gd name="connsiteY7479" fmla="*/ 1170164 h 3068753"/>
              <a:gd name="connsiteX7480" fmla="*/ 12191998 w 12191998"/>
              <a:gd name="connsiteY7480" fmla="*/ 1224448 h 3068753"/>
              <a:gd name="connsiteX7481" fmla="*/ 12191998 w 12191998"/>
              <a:gd name="connsiteY7481" fmla="*/ 1230206 h 3068753"/>
              <a:gd name="connsiteX7482" fmla="*/ 12186096 w 12191998"/>
              <a:gd name="connsiteY7482" fmla="*/ 1228292 h 3068753"/>
              <a:gd name="connsiteX7483" fmla="*/ 12186344 w 12191998"/>
              <a:gd name="connsiteY7483" fmla="*/ 1229559 h 3068753"/>
              <a:gd name="connsiteX7484" fmla="*/ 12073328 w 12191998"/>
              <a:gd name="connsiteY7484" fmla="*/ 1251703 h 3068753"/>
              <a:gd name="connsiteX7485" fmla="*/ 12191998 w 12191998"/>
              <a:gd name="connsiteY7485" fmla="*/ 1283120 h 3068753"/>
              <a:gd name="connsiteX7486" fmla="*/ 12191998 w 12191998"/>
              <a:gd name="connsiteY7486" fmla="*/ 1288860 h 3068753"/>
              <a:gd name="connsiteX7487" fmla="*/ 12060620 w 12191998"/>
              <a:gd name="connsiteY7487" fmla="*/ 1254193 h 3068753"/>
              <a:gd name="connsiteX7488" fmla="*/ 11899065 w 12191998"/>
              <a:gd name="connsiteY7488" fmla="*/ 1285848 h 3068753"/>
              <a:gd name="connsiteX7489" fmla="*/ 11939239 w 12191998"/>
              <a:gd name="connsiteY7489" fmla="*/ 1293818 h 3068753"/>
              <a:gd name="connsiteX7490" fmla="*/ 12152642 w 12191998"/>
              <a:gd name="connsiteY7490" fmla="*/ 1336204 h 3068753"/>
              <a:gd name="connsiteX7491" fmla="*/ 12185214 w 12191998"/>
              <a:gd name="connsiteY7491" fmla="*/ 1332550 h 3068753"/>
              <a:gd name="connsiteX7492" fmla="*/ 12186344 w 12191998"/>
              <a:gd name="connsiteY7492" fmla="*/ 1338162 h 3068753"/>
              <a:gd name="connsiteX7493" fmla="*/ 12171095 w 12191998"/>
              <a:gd name="connsiteY7493" fmla="*/ 1339869 h 3068753"/>
              <a:gd name="connsiteX7494" fmla="*/ 12191998 w 12191998"/>
              <a:gd name="connsiteY7494" fmla="*/ 1344021 h 3068753"/>
              <a:gd name="connsiteX7495" fmla="*/ 12191998 w 12191998"/>
              <a:gd name="connsiteY7495" fmla="*/ 1349758 h 3068753"/>
              <a:gd name="connsiteX7496" fmla="*/ 12152537 w 12191998"/>
              <a:gd name="connsiteY7496" fmla="*/ 1341946 h 3068753"/>
              <a:gd name="connsiteX7497" fmla="*/ 11880955 w 12191998"/>
              <a:gd name="connsiteY7497" fmla="*/ 1372339 h 3068753"/>
              <a:gd name="connsiteX7498" fmla="*/ 12191998 w 12191998"/>
              <a:gd name="connsiteY7498" fmla="*/ 1407963 h 3068753"/>
              <a:gd name="connsiteX7499" fmla="*/ 12191998 w 12191998"/>
              <a:gd name="connsiteY7499" fmla="*/ 1413680 h 3068753"/>
              <a:gd name="connsiteX7500" fmla="*/ 11855727 w 12191998"/>
              <a:gd name="connsiteY7500" fmla="*/ 1375162 h 3068753"/>
              <a:gd name="connsiteX7501" fmla="*/ 11494594 w 12191998"/>
              <a:gd name="connsiteY7501" fmla="*/ 1415577 h 3068753"/>
              <a:gd name="connsiteX7502" fmla="*/ 11229472 w 12191998"/>
              <a:gd name="connsiteY7502" fmla="*/ 1439423 h 3068753"/>
              <a:gd name="connsiteX7503" fmla="*/ 11512433 w 12191998"/>
              <a:gd name="connsiteY7503" fmla="*/ 1447924 h 3068753"/>
              <a:gd name="connsiteX7504" fmla="*/ 11842908 w 12191998"/>
              <a:gd name="connsiteY7504" fmla="*/ 1463128 h 3068753"/>
              <a:gd name="connsiteX7505" fmla="*/ 12185214 w 12191998"/>
              <a:gd name="connsiteY7505" fmla="*/ 1446918 h 3068753"/>
              <a:gd name="connsiteX7506" fmla="*/ 12186344 w 12191998"/>
              <a:gd name="connsiteY7506" fmla="*/ 1452682 h 3068753"/>
              <a:gd name="connsiteX7507" fmla="*/ 11903523 w 12191998"/>
              <a:gd name="connsiteY7507" fmla="*/ 1465917 h 3068753"/>
              <a:gd name="connsiteX7508" fmla="*/ 12191998 w 12191998"/>
              <a:gd name="connsiteY7508" fmla="*/ 1479188 h 3068753"/>
              <a:gd name="connsiteX7509" fmla="*/ 12191998 w 12191998"/>
              <a:gd name="connsiteY7509" fmla="*/ 1484907 h 3068753"/>
              <a:gd name="connsiteX7510" fmla="*/ 11841957 w 12191998"/>
              <a:gd name="connsiteY7510" fmla="*/ 1468798 h 3068753"/>
              <a:gd name="connsiteX7511" fmla="*/ 11471656 w 12191998"/>
              <a:gd name="connsiteY7511" fmla="*/ 1486126 h 3068753"/>
              <a:gd name="connsiteX7512" fmla="*/ 9135011 w 12191998"/>
              <a:gd name="connsiteY7512" fmla="*/ 1490755 h 3068753"/>
              <a:gd name="connsiteX7513" fmla="*/ 8769220 w 12191998"/>
              <a:gd name="connsiteY7513" fmla="*/ 1473638 h 3068753"/>
              <a:gd name="connsiteX7514" fmla="*/ 8521391 w 12191998"/>
              <a:gd name="connsiteY7514" fmla="*/ 1485239 h 3068753"/>
              <a:gd name="connsiteX7515" fmla="*/ 6184588 w 12191998"/>
              <a:gd name="connsiteY7515" fmla="*/ 1489934 h 3068753"/>
              <a:gd name="connsiteX7516" fmla="*/ 5738458 w 12191998"/>
              <a:gd name="connsiteY7516" fmla="*/ 1468791 h 3068753"/>
              <a:gd name="connsiteX7517" fmla="*/ 5368181 w 12191998"/>
              <a:gd name="connsiteY7517" fmla="*/ 1486126 h 3068753"/>
              <a:gd name="connsiteX7518" fmla="*/ 3031225 w 12191998"/>
              <a:gd name="connsiteY7518" fmla="*/ 1490755 h 3068753"/>
              <a:gd name="connsiteX7519" fmla="*/ 2708310 w 12191998"/>
              <a:gd name="connsiteY7519" fmla="*/ 1475463 h 3068753"/>
              <a:gd name="connsiteX7520" fmla="*/ 2423654 w 12191998"/>
              <a:gd name="connsiteY7520" fmla="*/ 1488950 h 3068753"/>
              <a:gd name="connsiteX7521" fmla="*/ 86908 w 12191998"/>
              <a:gd name="connsiteY7521" fmla="*/ 1493243 h 3068753"/>
              <a:gd name="connsiteX7522" fmla="*/ 0 w 12191998"/>
              <a:gd name="connsiteY7522" fmla="*/ 1489063 h 3068753"/>
              <a:gd name="connsiteX7523" fmla="*/ 0 w 12191998"/>
              <a:gd name="connsiteY7523" fmla="*/ 1483342 h 3068753"/>
              <a:gd name="connsiteX7524" fmla="*/ 87783 w 12191998"/>
              <a:gd name="connsiteY7524" fmla="*/ 1487523 h 3068753"/>
              <a:gd name="connsiteX7525" fmla="*/ 2423666 w 12191998"/>
              <a:gd name="connsiteY7525" fmla="*/ 1483232 h 3068753"/>
              <a:gd name="connsiteX7526" fmla="*/ 2647966 w 12191998"/>
              <a:gd name="connsiteY7526" fmla="*/ 1472606 h 3068753"/>
              <a:gd name="connsiteX7527" fmla="*/ 2316874 w 12191998"/>
              <a:gd name="connsiteY7527" fmla="*/ 1456927 h 3068753"/>
              <a:gd name="connsiteX7528" fmla="*/ 1994776 w 12191998"/>
              <a:gd name="connsiteY7528" fmla="*/ 1446778 h 3068753"/>
              <a:gd name="connsiteX7529" fmla="*/ 1784120 w 12191998"/>
              <a:gd name="connsiteY7529" fmla="*/ 1461751 h 3068753"/>
              <a:gd name="connsiteX7530" fmla="*/ 1603936 w 12191998"/>
              <a:gd name="connsiteY7530" fmla="*/ 1477966 h 3068753"/>
              <a:gd name="connsiteX7531" fmla="*/ 1016549 w 12191998"/>
              <a:gd name="connsiteY7531" fmla="*/ 1482728 h 3068753"/>
              <a:gd name="connsiteX7532" fmla="*/ 311525 w 12191998"/>
              <a:gd name="connsiteY7532" fmla="*/ 1447736 h 3068753"/>
              <a:gd name="connsiteX7533" fmla="*/ 255735 w 12191998"/>
              <a:gd name="connsiteY7533" fmla="*/ 1441511 h 3068753"/>
              <a:gd name="connsiteX7534" fmla="*/ 0 w 12191998"/>
              <a:gd name="connsiteY7534" fmla="*/ 1451911 h 3068753"/>
              <a:gd name="connsiteX7535" fmla="*/ 0 w 12191998"/>
              <a:gd name="connsiteY7535" fmla="*/ 1446147 h 3068753"/>
              <a:gd name="connsiteX7536" fmla="*/ 217935 w 12191998"/>
              <a:gd name="connsiteY7536" fmla="*/ 1437293 h 3068753"/>
              <a:gd name="connsiteX7537" fmla="*/ 78277 w 12191998"/>
              <a:gd name="connsiteY7537" fmla="*/ 1421710 h 3068753"/>
              <a:gd name="connsiteX7538" fmla="*/ 0 w 12191998"/>
              <a:gd name="connsiteY7538" fmla="*/ 1411919 h 3068753"/>
              <a:gd name="connsiteX7539" fmla="*/ 0 w 12191998"/>
              <a:gd name="connsiteY7539" fmla="*/ 1406175 h 3068753"/>
              <a:gd name="connsiteX7540" fmla="*/ 79299 w 12191998"/>
              <a:gd name="connsiteY7540" fmla="*/ 1415993 h 3068753"/>
              <a:gd name="connsiteX7541" fmla="*/ 277108 w 12191998"/>
              <a:gd name="connsiteY7541" fmla="*/ 1434889 h 3068753"/>
              <a:gd name="connsiteX7542" fmla="*/ 380082 w 12191998"/>
              <a:gd name="connsiteY7542" fmla="*/ 1430705 h 3068753"/>
              <a:gd name="connsiteX7543" fmla="*/ 482175 w 12191998"/>
              <a:gd name="connsiteY7543" fmla="*/ 1428679 h 3068753"/>
              <a:gd name="connsiteX7544" fmla="*/ 78277 w 12191998"/>
              <a:gd name="connsiteY7544" fmla="*/ 1362604 h 3068753"/>
              <a:gd name="connsiteX7545" fmla="*/ 0 w 12191998"/>
              <a:gd name="connsiteY7545" fmla="*/ 1347541 h 3068753"/>
              <a:gd name="connsiteX7546" fmla="*/ 0 w 12191998"/>
              <a:gd name="connsiteY7546" fmla="*/ 1341981 h 3068753"/>
              <a:gd name="connsiteX7547" fmla="*/ 79299 w 12191998"/>
              <a:gd name="connsiteY7547" fmla="*/ 1357843 h 3068753"/>
              <a:gd name="connsiteX7548" fmla="*/ 326991 w 12191998"/>
              <a:gd name="connsiteY7548" fmla="*/ 1401124 h 3068753"/>
              <a:gd name="connsiteX7549" fmla="*/ 515308 w 12191998"/>
              <a:gd name="connsiteY7549" fmla="*/ 1428022 h 3068753"/>
              <a:gd name="connsiteX7550" fmla="*/ 654498 w 12191998"/>
              <a:gd name="connsiteY7550" fmla="*/ 1425259 h 3068753"/>
              <a:gd name="connsiteX7551" fmla="*/ 398314 w 12191998"/>
              <a:gd name="connsiteY7551" fmla="*/ 1381800 h 3068753"/>
              <a:gd name="connsiteX7552" fmla="*/ 137202 w 12191998"/>
              <a:gd name="connsiteY7552" fmla="*/ 1322742 h 3068753"/>
              <a:gd name="connsiteX7553" fmla="*/ 0 w 12191998"/>
              <a:gd name="connsiteY7553" fmla="*/ 1336288 h 3068753"/>
              <a:gd name="connsiteX7554" fmla="*/ 0 w 12191998"/>
              <a:gd name="connsiteY7554" fmla="*/ 1330564 h 3068753"/>
              <a:gd name="connsiteX7555" fmla="*/ 119570 w 12191998"/>
              <a:gd name="connsiteY7555" fmla="*/ 1318754 h 3068753"/>
              <a:gd name="connsiteX7556" fmla="*/ 77402 w 12191998"/>
              <a:gd name="connsiteY7556" fmla="*/ 1309216 h 3068753"/>
              <a:gd name="connsiteX7557" fmla="*/ 0 w 12191998"/>
              <a:gd name="connsiteY7557" fmla="*/ 1289122 h 3068753"/>
              <a:gd name="connsiteX7558" fmla="*/ 0 w 12191998"/>
              <a:gd name="connsiteY7558" fmla="*/ 1283355 h 3068753"/>
              <a:gd name="connsiteX7559" fmla="*/ 78277 w 12191998"/>
              <a:gd name="connsiteY7559" fmla="*/ 1303498 h 3068753"/>
              <a:gd name="connsiteX7560" fmla="*/ 136172 w 12191998"/>
              <a:gd name="connsiteY7560" fmla="*/ 1317114 h 3068753"/>
              <a:gd name="connsiteX7561" fmla="*/ 230553 w 12191998"/>
              <a:gd name="connsiteY7561" fmla="*/ 1307792 h 3068753"/>
              <a:gd name="connsiteX7562" fmla="*/ 86938 w 12191998"/>
              <a:gd name="connsiteY7562" fmla="*/ 1266299 h 3068753"/>
              <a:gd name="connsiteX7563" fmla="*/ 0 w 12191998"/>
              <a:gd name="connsiteY7563" fmla="*/ 1238735 h 3068753"/>
              <a:gd name="connsiteX7564" fmla="*/ 0 w 12191998"/>
              <a:gd name="connsiteY7564" fmla="*/ 1232976 h 3068753"/>
              <a:gd name="connsiteX7565" fmla="*/ 87813 w 12191998"/>
              <a:gd name="connsiteY7565" fmla="*/ 1260594 h 3068753"/>
              <a:gd name="connsiteX7566" fmla="*/ 245750 w 12191998"/>
              <a:gd name="connsiteY7566" fmla="*/ 1306291 h 3068753"/>
              <a:gd name="connsiteX7567" fmla="*/ 315344 w 12191998"/>
              <a:gd name="connsiteY7567" fmla="*/ 1299417 h 3068753"/>
              <a:gd name="connsiteX7568" fmla="*/ 288821 w 12191998"/>
              <a:gd name="connsiteY7568" fmla="*/ 1291772 h 3068753"/>
              <a:gd name="connsiteX7569" fmla="*/ 76352 w 12191998"/>
              <a:gd name="connsiteY7569" fmla="*/ 1219580 h 3068753"/>
              <a:gd name="connsiteX7570" fmla="*/ 65851 w 12191998"/>
              <a:gd name="connsiteY7570" fmla="*/ 1215705 h 3068753"/>
              <a:gd name="connsiteX7571" fmla="*/ 0 w 12191998"/>
              <a:gd name="connsiteY7571" fmla="*/ 1226460 h 3068753"/>
              <a:gd name="connsiteX7572" fmla="*/ 0 w 12191998"/>
              <a:gd name="connsiteY7572" fmla="*/ 1220498 h 3068753"/>
              <a:gd name="connsiteX7573" fmla="*/ 54584 w 12191998"/>
              <a:gd name="connsiteY7573" fmla="*/ 1211548 h 3068753"/>
              <a:gd name="connsiteX7574" fmla="*/ 0 w 12191998"/>
              <a:gd name="connsiteY7574" fmla="*/ 1191406 h 3068753"/>
              <a:gd name="connsiteX7575" fmla="*/ 0 w 12191998"/>
              <a:gd name="connsiteY7575" fmla="*/ 1185739 h 3068753"/>
              <a:gd name="connsiteX7576" fmla="*/ 64909 w 12191998"/>
              <a:gd name="connsiteY7576" fmla="*/ 1209855 h 3068753"/>
              <a:gd name="connsiteX7577" fmla="*/ 143690 w 12191998"/>
              <a:gd name="connsiteY7577" fmla="*/ 1196938 h 3068753"/>
              <a:gd name="connsiteX7578" fmla="*/ 76414 w 12191998"/>
              <a:gd name="connsiteY7578" fmla="*/ 1170961 h 3068753"/>
              <a:gd name="connsiteX7579" fmla="*/ 0 w 12191998"/>
              <a:gd name="connsiteY7579" fmla="*/ 1139060 h 3068753"/>
              <a:gd name="connsiteX7580" fmla="*/ 0 w 12191998"/>
              <a:gd name="connsiteY7580" fmla="*/ 1133291 h 3068753"/>
              <a:gd name="connsiteX7581" fmla="*/ 79333 w 12191998"/>
              <a:gd name="connsiteY7581" fmla="*/ 1166190 h 3068753"/>
              <a:gd name="connsiteX7582" fmla="*/ 154316 w 12191998"/>
              <a:gd name="connsiteY7582" fmla="*/ 1195196 h 3068753"/>
              <a:gd name="connsiteX7583" fmla="*/ 211822 w 12191998"/>
              <a:gd name="connsiteY7583" fmla="*/ 1185767 h 3068753"/>
              <a:gd name="connsiteX7584" fmla="*/ 76412 w 12191998"/>
              <a:gd name="connsiteY7584" fmla="*/ 1128046 h 3068753"/>
              <a:gd name="connsiteX7585" fmla="*/ 43600 w 12191998"/>
              <a:gd name="connsiteY7585" fmla="*/ 1112750 h 3068753"/>
              <a:gd name="connsiteX7586" fmla="*/ 0 w 12191998"/>
              <a:gd name="connsiteY7586" fmla="*/ 1123011 h 3068753"/>
              <a:gd name="connsiteX7587" fmla="*/ 0 w 12191998"/>
              <a:gd name="connsiteY7587" fmla="*/ 1116995 h 3068753"/>
              <a:gd name="connsiteX7588" fmla="*/ 35057 w 12191998"/>
              <a:gd name="connsiteY7588" fmla="*/ 1108768 h 3068753"/>
              <a:gd name="connsiteX7589" fmla="*/ 0 w 12191998"/>
              <a:gd name="connsiteY7589" fmla="*/ 1092426 h 3068753"/>
              <a:gd name="connsiteX7590" fmla="*/ 0 w 12191998"/>
              <a:gd name="connsiteY7590" fmla="*/ 1086640 h 3068753"/>
              <a:gd name="connsiteX7591" fmla="*/ 43573 w 12191998"/>
              <a:gd name="connsiteY7591" fmla="*/ 1106769 h 3068753"/>
              <a:gd name="connsiteX7592" fmla="*/ 91766 w 12191998"/>
              <a:gd name="connsiteY7592" fmla="*/ 1095461 h 3068753"/>
              <a:gd name="connsiteX7593" fmla="*/ 85941 w 12191998"/>
              <a:gd name="connsiteY7593" fmla="*/ 1092752 h 3068753"/>
              <a:gd name="connsiteX7594" fmla="*/ 0 w 12191998"/>
              <a:gd name="connsiteY7594" fmla="*/ 1049390 h 3068753"/>
              <a:gd name="connsiteX7595" fmla="*/ 0 w 12191998"/>
              <a:gd name="connsiteY7595" fmla="*/ 1042746 h 3068753"/>
              <a:gd name="connsiteX7596" fmla="*/ 88860 w 12191998"/>
              <a:gd name="connsiteY7596" fmla="*/ 1087990 h 3068753"/>
              <a:gd name="connsiteX7597" fmla="*/ 100494 w 12191998"/>
              <a:gd name="connsiteY7597" fmla="*/ 1093413 h 3068753"/>
              <a:gd name="connsiteX7598" fmla="*/ 126546 w 12191998"/>
              <a:gd name="connsiteY7598" fmla="*/ 1087300 h 3068753"/>
              <a:gd name="connsiteX7599" fmla="*/ 76406 w 12191998"/>
              <a:gd name="connsiteY7599" fmla="*/ 1062256 h 3068753"/>
              <a:gd name="connsiteX7600" fmla="*/ 8337 w 12191998"/>
              <a:gd name="connsiteY7600" fmla="*/ 1025236 h 3068753"/>
              <a:gd name="connsiteX7601" fmla="*/ 0 w 12191998"/>
              <a:gd name="connsiteY7601" fmla="*/ 1027646 h 3068753"/>
              <a:gd name="connsiteX7602" fmla="*/ 0 w 12191998"/>
              <a:gd name="connsiteY7602" fmla="*/ 1021393 h 3068753"/>
              <a:gd name="connsiteX7603" fmla="*/ 829 w 12191998"/>
              <a:gd name="connsiteY7603" fmla="*/ 1021153 h 3068753"/>
              <a:gd name="connsiteX7604" fmla="*/ 0 w 12191998"/>
              <a:gd name="connsiteY7604" fmla="*/ 1020702 h 3068753"/>
              <a:gd name="connsiteX7605" fmla="*/ 0 w 12191998"/>
              <a:gd name="connsiteY7605" fmla="*/ 1014109 h 3068753"/>
              <a:gd name="connsiteX7606" fmla="*/ 8714 w 12191998"/>
              <a:gd name="connsiteY7606" fmla="*/ 1018874 h 3068753"/>
              <a:gd name="connsiteX7607" fmla="*/ 30444 w 12191998"/>
              <a:gd name="connsiteY7607" fmla="*/ 1012595 h 3068753"/>
              <a:gd name="connsiteX7608" fmla="*/ 0 w 12191998"/>
              <a:gd name="connsiteY7608" fmla="*/ 994858 h 3068753"/>
              <a:gd name="connsiteX7609" fmla="*/ 0 w 12191998"/>
              <a:gd name="connsiteY7609" fmla="*/ 988029 h 3068753"/>
              <a:gd name="connsiteX7610" fmla="*/ 38620 w 12191998"/>
              <a:gd name="connsiteY7610" fmla="*/ 1010232 h 3068753"/>
              <a:gd name="connsiteX7611" fmla="*/ 62640 w 12191998"/>
              <a:gd name="connsiteY7611" fmla="*/ 1003291 h 3068753"/>
              <a:gd name="connsiteX7612" fmla="*/ 0 w 12191998"/>
              <a:gd name="connsiteY7612" fmla="*/ 964966 h 3068753"/>
              <a:gd name="connsiteX7613" fmla="*/ 0 w 12191998"/>
              <a:gd name="connsiteY7613" fmla="*/ 958133 h 3068753"/>
              <a:gd name="connsiteX7614" fmla="*/ 70894 w 12191998"/>
              <a:gd name="connsiteY7614" fmla="*/ 1000906 h 3068753"/>
              <a:gd name="connsiteX7615" fmla="*/ 88687 w 12191998"/>
              <a:gd name="connsiteY7615" fmla="*/ 995764 h 3068753"/>
              <a:gd name="connsiteX7616" fmla="*/ 78335 w 12191998"/>
              <a:gd name="connsiteY7616" fmla="*/ 989815 h 3068753"/>
              <a:gd name="connsiteX7617" fmla="*/ 0 w 12191998"/>
              <a:gd name="connsiteY7617" fmla="*/ 940366 h 3068753"/>
              <a:gd name="connsiteX7618" fmla="*/ 0 w 12191998"/>
              <a:gd name="connsiteY7618" fmla="*/ 933722 h 3068753"/>
              <a:gd name="connsiteX7619" fmla="*/ 687 w 12191998"/>
              <a:gd name="connsiteY7619" fmla="*/ 934156 h 3068753"/>
              <a:gd name="connsiteX7620" fmla="*/ 11382 w 12191998"/>
              <a:gd name="connsiteY7620" fmla="*/ 930656 h 3068753"/>
              <a:gd name="connsiteX7621" fmla="*/ 0 w 12191998"/>
              <a:gd name="connsiteY7621" fmla="*/ 923248 h 3068753"/>
              <a:gd name="connsiteX7622" fmla="*/ 0 w 12191998"/>
              <a:gd name="connsiteY7622" fmla="*/ 916584 h 3068753"/>
              <a:gd name="connsiteX7623" fmla="*/ 18189 w 12191998"/>
              <a:gd name="connsiteY7623" fmla="*/ 928429 h 3068753"/>
              <a:gd name="connsiteX7624" fmla="*/ 25416 w 12191998"/>
              <a:gd name="connsiteY7624" fmla="*/ 926065 h 3068753"/>
              <a:gd name="connsiteX7625" fmla="*/ 0 w 12191998"/>
              <a:gd name="connsiteY7625" fmla="*/ 909046 h 3068753"/>
              <a:gd name="connsiteX7626" fmla="*/ 0 w 12191998"/>
              <a:gd name="connsiteY7626" fmla="*/ 902381 h 3068753"/>
              <a:gd name="connsiteX7627" fmla="*/ 32093 w 12191998"/>
              <a:gd name="connsiteY7627" fmla="*/ 923880 h 3068753"/>
              <a:gd name="connsiteX7628" fmla="*/ 35374 w 12191998"/>
              <a:gd name="connsiteY7628" fmla="*/ 922806 h 3068753"/>
              <a:gd name="connsiteX7629" fmla="*/ 0 w 12191998"/>
              <a:gd name="connsiteY7629" fmla="*/ 898771 h 3068753"/>
              <a:gd name="connsiteX7630" fmla="*/ 0 w 12191998"/>
              <a:gd name="connsiteY7630" fmla="*/ 883704 h 3068753"/>
              <a:gd name="connsiteX7631" fmla="*/ 49867 w 12191998"/>
              <a:gd name="connsiteY7631" fmla="*/ 918065 h 3068753"/>
              <a:gd name="connsiteX7632" fmla="*/ 294335 w 12191998"/>
              <a:gd name="connsiteY7632" fmla="*/ 838080 h 3068753"/>
              <a:gd name="connsiteX7633" fmla="*/ 1157129 w 12191998"/>
              <a:gd name="connsiteY7633" fmla="*/ 701293 h 3068753"/>
              <a:gd name="connsiteX7634" fmla="*/ 1504991 w 12191998"/>
              <a:gd name="connsiteY7634" fmla="*/ 723244 h 3068753"/>
              <a:gd name="connsiteX7635" fmla="*/ 2171088 w 12191998"/>
              <a:gd name="connsiteY7635" fmla="*/ 890655 h 3068753"/>
              <a:gd name="connsiteX7636" fmla="*/ 2377019 w 12191998"/>
              <a:gd name="connsiteY7636" fmla="*/ 964029 h 3068753"/>
              <a:gd name="connsiteX7637" fmla="*/ 2442845 w 12191998"/>
              <a:gd name="connsiteY7637" fmla="*/ 919927 h 3068753"/>
              <a:gd name="connsiteX7638" fmla="*/ 2381950 w 12191998"/>
              <a:gd name="connsiteY7638" fmla="*/ 893463 h 3068753"/>
              <a:gd name="connsiteX7639" fmla="*/ 1505556 w 12191998"/>
              <a:gd name="connsiteY7639" fmla="*/ 618280 h 3068753"/>
              <a:gd name="connsiteX7640" fmla="*/ 194588 w 12191998"/>
              <a:gd name="connsiteY7640" fmla="*/ 783523 h 3068753"/>
              <a:gd name="connsiteX7641" fmla="*/ 0 w 12191998"/>
              <a:gd name="connsiteY7641" fmla="*/ 858555 h 3068753"/>
              <a:gd name="connsiteX7642" fmla="*/ 0 w 12191998"/>
              <a:gd name="connsiteY7642" fmla="*/ 853068 h 3068753"/>
              <a:gd name="connsiteX7643" fmla="*/ 141324 w 12191998"/>
              <a:gd name="connsiteY7643" fmla="*/ 797602 h 3068753"/>
              <a:gd name="connsiteX7644" fmla="*/ 1160830 w 12191998"/>
              <a:gd name="connsiteY7644" fmla="*/ 587596 h 3068753"/>
              <a:gd name="connsiteX7645" fmla="*/ 1508383 w 12191998"/>
              <a:gd name="connsiteY7645" fmla="*/ 612516 h 3068753"/>
              <a:gd name="connsiteX7646" fmla="*/ 2385730 w 12191998"/>
              <a:gd name="connsiteY7646" fmla="*/ 888147 h 3068753"/>
              <a:gd name="connsiteX7647" fmla="*/ 2449218 w 12191998"/>
              <a:gd name="connsiteY7647" fmla="*/ 915658 h 3068753"/>
              <a:gd name="connsiteX7648" fmla="*/ 2476293 w 12191998"/>
              <a:gd name="connsiteY7648" fmla="*/ 897518 h 3068753"/>
              <a:gd name="connsiteX7649" fmla="*/ 2501137 w 12191998"/>
              <a:gd name="connsiteY7649" fmla="*/ 879900 h 3068753"/>
              <a:gd name="connsiteX7650" fmla="*/ 2381156 w 12191998"/>
              <a:gd name="connsiteY7650" fmla="*/ 822049 h 3068753"/>
              <a:gd name="connsiteX7651" fmla="*/ 1505556 w 12191998"/>
              <a:gd name="connsiteY7651" fmla="*/ 517261 h 3068753"/>
              <a:gd name="connsiteX7652" fmla="*/ 192169 w 12191998"/>
              <a:gd name="connsiteY7652" fmla="*/ 702068 h 3068753"/>
              <a:gd name="connsiteX7653" fmla="*/ 0 w 12191998"/>
              <a:gd name="connsiteY7653" fmla="*/ 784179 h 3068753"/>
              <a:gd name="connsiteX7654" fmla="*/ 0 w 12191998"/>
              <a:gd name="connsiteY7654" fmla="*/ 778376 h 3068753"/>
              <a:gd name="connsiteX7655" fmla="*/ 138371 w 12191998"/>
              <a:gd name="connsiteY7655" fmla="*/ 718323 h 3068753"/>
              <a:gd name="connsiteX7656" fmla="*/ 1161130 w 12191998"/>
              <a:gd name="connsiteY7656" fmla="*/ 485769 h 3068753"/>
              <a:gd name="connsiteX7657" fmla="*/ 1507817 w 12191998"/>
              <a:gd name="connsiteY7657" fmla="*/ 512406 h 3068753"/>
              <a:gd name="connsiteX7658" fmla="*/ 2384450 w 12191998"/>
              <a:gd name="connsiteY7658" fmla="*/ 817216 h 3068753"/>
              <a:gd name="connsiteX7659" fmla="*/ 2506646 w 12191998"/>
              <a:gd name="connsiteY7659" fmla="*/ 875993 h 3068753"/>
              <a:gd name="connsiteX7660" fmla="*/ 2548595 w 12191998"/>
              <a:gd name="connsiteY7660" fmla="*/ 846246 h 3068753"/>
              <a:gd name="connsiteX7661" fmla="*/ 2381076 w 12191998"/>
              <a:gd name="connsiteY7661" fmla="*/ 758477 h 3068753"/>
              <a:gd name="connsiteX7662" fmla="*/ 1505556 w 12191998"/>
              <a:gd name="connsiteY7662" fmla="*/ 426706 h 3068753"/>
              <a:gd name="connsiteX7663" fmla="*/ 192007 w 12191998"/>
              <a:gd name="connsiteY7663" fmla="*/ 626844 h 3068753"/>
              <a:gd name="connsiteX7664" fmla="*/ 0 w 12191998"/>
              <a:gd name="connsiteY7664" fmla="*/ 715878 h 3068753"/>
              <a:gd name="connsiteX7665" fmla="*/ 0 w 12191998"/>
              <a:gd name="connsiteY7665" fmla="*/ 709648 h 3068753"/>
              <a:gd name="connsiteX7666" fmla="*/ 137661 w 12191998"/>
              <a:gd name="connsiteY7666" fmla="*/ 644362 h 3068753"/>
              <a:gd name="connsiteX7667" fmla="*/ 1160008 w 12191998"/>
              <a:gd name="connsiteY7667" fmla="*/ 391009 h 3068753"/>
              <a:gd name="connsiteX7668" fmla="*/ 1506687 w 12191998"/>
              <a:gd name="connsiteY7668" fmla="*/ 420033 h 3068753"/>
              <a:gd name="connsiteX7669" fmla="*/ 2383716 w 12191998"/>
              <a:gd name="connsiteY7669" fmla="*/ 752251 h 3068753"/>
              <a:gd name="connsiteX7670" fmla="*/ 2554520 w 12191998"/>
              <a:gd name="connsiteY7670" fmla="*/ 842043 h 3068753"/>
              <a:gd name="connsiteX7671" fmla="*/ 2588566 w 12191998"/>
              <a:gd name="connsiteY7671" fmla="*/ 817899 h 3068753"/>
              <a:gd name="connsiteX7672" fmla="*/ 2380679 w 12191998"/>
              <a:gd name="connsiteY7672" fmla="*/ 701175 h 3068753"/>
              <a:gd name="connsiteX7673" fmla="*/ 1505556 w 12191998"/>
              <a:gd name="connsiteY7673" fmla="*/ 345556 h 3068753"/>
              <a:gd name="connsiteX7674" fmla="*/ 192169 w 12191998"/>
              <a:gd name="connsiteY7674" fmla="*/ 561075 h 3068753"/>
              <a:gd name="connsiteX7675" fmla="*/ 0 w 12191998"/>
              <a:gd name="connsiteY7675" fmla="*/ 656999 h 3068753"/>
              <a:gd name="connsiteX7676" fmla="*/ 0 w 12191998"/>
              <a:gd name="connsiteY7676" fmla="*/ 650711 h 3068753"/>
              <a:gd name="connsiteX7677" fmla="*/ 137661 w 12191998"/>
              <a:gd name="connsiteY7677" fmla="*/ 580827 h 3068753"/>
              <a:gd name="connsiteX7678" fmla="*/ 1160008 w 12191998"/>
              <a:gd name="connsiteY7678" fmla="*/ 308723 h 3068753"/>
              <a:gd name="connsiteX7679" fmla="*/ 1506687 w 12191998"/>
              <a:gd name="connsiteY7679" fmla="*/ 339944 h 3068753"/>
              <a:gd name="connsiteX7680" fmla="*/ 2382683 w 12191998"/>
              <a:gd name="connsiteY7680" fmla="*/ 695861 h 3068753"/>
              <a:gd name="connsiteX7681" fmla="*/ 2593188 w 12191998"/>
              <a:gd name="connsiteY7681" fmla="*/ 814621 h 3068753"/>
              <a:gd name="connsiteX7682" fmla="*/ 2622270 w 12191998"/>
              <a:gd name="connsiteY7682" fmla="*/ 793998 h 3068753"/>
              <a:gd name="connsiteX7683" fmla="*/ 2381491 w 12191998"/>
              <a:gd name="connsiteY7683" fmla="*/ 649897 h 3068753"/>
              <a:gd name="connsiteX7684" fmla="*/ 1506687 w 12191998"/>
              <a:gd name="connsiteY7684" fmla="*/ 273203 h 3068753"/>
              <a:gd name="connsiteX7685" fmla="*/ 192921 w 12191998"/>
              <a:gd name="connsiteY7685" fmla="*/ 502460 h 3068753"/>
              <a:gd name="connsiteX7686" fmla="*/ 0 w 12191998"/>
              <a:gd name="connsiteY7686" fmla="*/ 604442 h 3068753"/>
              <a:gd name="connsiteX7687" fmla="*/ 0 w 12191998"/>
              <a:gd name="connsiteY7687" fmla="*/ 597920 h 3068753"/>
              <a:gd name="connsiteX7688" fmla="*/ 138371 w 12191998"/>
              <a:gd name="connsiteY7688" fmla="*/ 523570 h 3068753"/>
              <a:gd name="connsiteX7689" fmla="*/ 1161130 w 12191998"/>
              <a:gd name="connsiteY7689" fmla="*/ 235210 h 3068753"/>
              <a:gd name="connsiteX7690" fmla="*/ 1507817 w 12191998"/>
              <a:gd name="connsiteY7690" fmla="*/ 268350 h 3068753"/>
              <a:gd name="connsiteX7691" fmla="*/ 2383178 w 12191998"/>
              <a:gd name="connsiteY7691" fmla="*/ 645171 h 3068753"/>
              <a:gd name="connsiteX7692" fmla="*/ 2626645 w 12191998"/>
              <a:gd name="connsiteY7692" fmla="*/ 790896 h 3068753"/>
              <a:gd name="connsiteX7693" fmla="*/ 2648987 w 12191998"/>
              <a:gd name="connsiteY7693" fmla="*/ 775051 h 3068753"/>
              <a:gd name="connsiteX7694" fmla="*/ 2380281 w 12191998"/>
              <a:gd name="connsiteY7694" fmla="*/ 606857 h 3068753"/>
              <a:gd name="connsiteX7695" fmla="*/ 1505556 w 12191998"/>
              <a:gd name="connsiteY7695" fmla="*/ 212076 h 3068753"/>
              <a:gd name="connsiteX7696" fmla="*/ 192169 w 12191998"/>
              <a:gd name="connsiteY7696" fmla="*/ 452013 h 3068753"/>
              <a:gd name="connsiteX7697" fmla="*/ 0 w 12191998"/>
              <a:gd name="connsiteY7697" fmla="*/ 558767 h 3068753"/>
              <a:gd name="connsiteX7698" fmla="*/ 0 w 12191998"/>
              <a:gd name="connsiteY7698" fmla="*/ 552296 h 3068753"/>
              <a:gd name="connsiteX7699" fmla="*/ 137661 w 12191998"/>
              <a:gd name="connsiteY7699" fmla="*/ 474500 h 3068753"/>
              <a:gd name="connsiteX7700" fmla="*/ 1160008 w 12191998"/>
              <a:gd name="connsiteY7700" fmla="*/ 171588 h 3068753"/>
              <a:gd name="connsiteX7701" fmla="*/ 1506687 w 12191998"/>
              <a:gd name="connsiteY7701" fmla="*/ 206312 h 3068753"/>
              <a:gd name="connsiteX7702" fmla="*/ 2382206 w 12191998"/>
              <a:gd name="connsiteY7702" fmla="*/ 601541 h 3068753"/>
              <a:gd name="connsiteX7703" fmla="*/ 2653342 w 12191998"/>
              <a:gd name="connsiteY7703" fmla="*/ 771963 h 3068753"/>
              <a:gd name="connsiteX7704" fmla="*/ 2671413 w 12191998"/>
              <a:gd name="connsiteY7704" fmla="*/ 759148 h 3068753"/>
              <a:gd name="connsiteX7705" fmla="*/ 2382312 w 12191998"/>
              <a:gd name="connsiteY7705" fmla="*/ 569819 h 3068753"/>
              <a:gd name="connsiteX7706" fmla="*/ 1508383 w 12191998"/>
              <a:gd name="connsiteY7706" fmla="*/ 159595 h 3068753"/>
              <a:gd name="connsiteX7707" fmla="*/ 192839 w 12191998"/>
              <a:gd name="connsiteY7707" fmla="*/ 410721 h 3068753"/>
              <a:gd name="connsiteX7708" fmla="*/ 0 w 12191998"/>
              <a:gd name="connsiteY7708" fmla="*/ 521945 h 3068753"/>
              <a:gd name="connsiteX7709" fmla="*/ 0 w 12191998"/>
              <a:gd name="connsiteY7709" fmla="*/ 515459 h 3068753"/>
              <a:gd name="connsiteX7710" fmla="*/ 190415 w 12191998"/>
              <a:gd name="connsiteY7710" fmla="*/ 405611 h 3068753"/>
              <a:gd name="connsiteX7711" fmla="*/ 1509513 w 12191998"/>
              <a:gd name="connsiteY7711" fmla="*/ 153984 h 3068753"/>
              <a:gd name="connsiteX7712" fmla="*/ 2674540 w 12191998"/>
              <a:gd name="connsiteY7712" fmla="*/ 753733 h 3068753"/>
              <a:gd name="connsiteX7713" fmla="*/ 2676879 w 12191998"/>
              <a:gd name="connsiteY7713" fmla="*/ 755272 h 3068753"/>
              <a:gd name="connsiteX7714" fmla="*/ 2688544 w 12191998"/>
              <a:gd name="connsiteY7714" fmla="*/ 746999 h 3068753"/>
              <a:gd name="connsiteX7715" fmla="*/ 2670017 w 12191998"/>
              <a:gd name="connsiteY7715" fmla="*/ 734621 h 3068753"/>
              <a:gd name="connsiteX7716" fmla="*/ 1506687 w 12191998"/>
              <a:gd name="connsiteY7716" fmla="*/ 116821 h 3068753"/>
              <a:gd name="connsiteX7717" fmla="*/ 190765 w 12191998"/>
              <a:gd name="connsiteY7717" fmla="*/ 375566 h 3068753"/>
              <a:gd name="connsiteX7718" fmla="*/ 0 w 12191998"/>
              <a:gd name="connsiteY7718" fmla="*/ 488799 h 3068753"/>
              <a:gd name="connsiteX7719" fmla="*/ 0 w 12191998"/>
              <a:gd name="connsiteY7719" fmla="*/ 482409 h 3068753"/>
              <a:gd name="connsiteX7720" fmla="*/ 188340 w 12191998"/>
              <a:gd name="connsiteY7720" fmla="*/ 370513 h 3068753"/>
              <a:gd name="connsiteX7721" fmla="*/ 1507817 w 12191998"/>
              <a:gd name="connsiteY7721" fmla="*/ 111058 h 3068753"/>
              <a:gd name="connsiteX7722" fmla="*/ 2672844 w 12191998"/>
              <a:gd name="connsiteY7722" fmla="*/ 729918 h 3068753"/>
              <a:gd name="connsiteX7723" fmla="*/ 2693336 w 12191998"/>
              <a:gd name="connsiteY7723" fmla="*/ 743601 h 3068753"/>
              <a:gd name="connsiteX7724" fmla="*/ 2701599 w 12191998"/>
              <a:gd name="connsiteY7724" fmla="*/ 737741 h 3068753"/>
              <a:gd name="connsiteX7725" fmla="*/ 2668321 w 12191998"/>
              <a:gd name="connsiteY7725" fmla="*/ 714598 h 3068753"/>
              <a:gd name="connsiteX7726" fmla="*/ 1505556 w 12191998"/>
              <a:gd name="connsiteY7726" fmla="*/ 83299 h 3068753"/>
              <a:gd name="connsiteX7727" fmla="*/ 136919 w 12191998"/>
              <a:gd name="connsiteY7727" fmla="*/ 379355 h 3068753"/>
              <a:gd name="connsiteX7728" fmla="*/ 0 w 12191998"/>
              <a:gd name="connsiteY7728" fmla="*/ 464186 h 3068753"/>
              <a:gd name="connsiteX7729" fmla="*/ 0 w 12191998"/>
              <a:gd name="connsiteY7729" fmla="*/ 457957 h 3068753"/>
              <a:gd name="connsiteX7730" fmla="*/ 187635 w 12191998"/>
              <a:gd name="connsiteY7730" fmla="*/ 343731 h 3068753"/>
              <a:gd name="connsiteX7731" fmla="*/ 1506687 w 12191998"/>
              <a:gd name="connsiteY7731" fmla="*/ 77687 h 3068753"/>
              <a:gd name="connsiteX7732" fmla="*/ 2671148 w 12191998"/>
              <a:gd name="connsiteY7732" fmla="*/ 709896 h 3068753"/>
              <a:gd name="connsiteX7733" fmla="*/ 2706355 w 12191998"/>
              <a:gd name="connsiteY7733" fmla="*/ 734369 h 3068753"/>
              <a:gd name="connsiteX7734" fmla="*/ 2711690 w 12191998"/>
              <a:gd name="connsiteY7734" fmla="*/ 730586 h 3068753"/>
              <a:gd name="connsiteX7735" fmla="*/ 2668321 w 12191998"/>
              <a:gd name="connsiteY7735" fmla="*/ 700340 h 3068753"/>
              <a:gd name="connsiteX7736" fmla="*/ 1505556 w 12191998"/>
              <a:gd name="connsiteY7736" fmla="*/ 58576 h 3068753"/>
              <a:gd name="connsiteX7737" fmla="*/ 136919 w 12191998"/>
              <a:gd name="connsiteY7737" fmla="*/ 359849 h 3068753"/>
              <a:gd name="connsiteX7738" fmla="*/ 0 w 12191998"/>
              <a:gd name="connsiteY7738" fmla="*/ 445969 h 3068753"/>
              <a:gd name="connsiteX7739" fmla="*/ 0 w 12191998"/>
              <a:gd name="connsiteY7739" fmla="*/ 439353 h 3068753"/>
              <a:gd name="connsiteX7740" fmla="*/ 134333 w 12191998"/>
              <a:gd name="connsiteY7740" fmla="*/ 354958 h 3068753"/>
              <a:gd name="connsiteX7741" fmla="*/ 1506687 w 12191998"/>
              <a:gd name="connsiteY7741" fmla="*/ 53874 h 3068753"/>
              <a:gd name="connsiteX7742" fmla="*/ 2671148 w 12191998"/>
              <a:gd name="connsiteY7742" fmla="*/ 696548 h 3068753"/>
              <a:gd name="connsiteX7743" fmla="*/ 2715518 w 12191998"/>
              <a:gd name="connsiteY7743" fmla="*/ 727871 h 3068753"/>
              <a:gd name="connsiteX7744" fmla="*/ 2716558 w 12191998"/>
              <a:gd name="connsiteY7744" fmla="*/ 727134 h 3068753"/>
              <a:gd name="connsiteX7745" fmla="*/ 2668321 w 12191998"/>
              <a:gd name="connsiteY7745" fmla="*/ 692604 h 3068753"/>
              <a:gd name="connsiteX7746" fmla="*/ 1505556 w 12191998"/>
              <a:gd name="connsiteY7746" fmla="*/ 44317 h 3068753"/>
              <a:gd name="connsiteX7747" fmla="*/ 137298 w 12191998"/>
              <a:gd name="connsiteY7747" fmla="*/ 347601 h 3068753"/>
              <a:gd name="connsiteX7748" fmla="*/ 0 w 12191998"/>
              <a:gd name="connsiteY7748" fmla="*/ 434703 h 3068753"/>
              <a:gd name="connsiteX7749" fmla="*/ 0 w 12191998"/>
              <a:gd name="connsiteY7749" fmla="*/ 428679 h 3068753"/>
              <a:gd name="connsiteX7750" fmla="*/ 239582 w 12191998"/>
              <a:gd name="connsiteY7750" fmla="*/ 282307 h 3068753"/>
              <a:gd name="connsiteX7751" fmla="*/ 1194108 w 12191998"/>
              <a:gd name="connsiteY7751" fmla="*/ 102 h 3068753"/>
              <a:gd name="connsiteX7752" fmla="*/ 1507817 w 12191998"/>
              <a:gd name="connsiteY7752" fmla="*/ 38553 h 3068753"/>
              <a:gd name="connsiteX7753" fmla="*/ 2671713 w 12191998"/>
              <a:gd name="connsiteY7753" fmla="*/ 686992 h 3068753"/>
              <a:gd name="connsiteX7754" fmla="*/ 2722678 w 12191998"/>
              <a:gd name="connsiteY7754" fmla="*/ 722793 h 3068753"/>
              <a:gd name="connsiteX7755" fmla="*/ 2764338 w 12191998"/>
              <a:gd name="connsiteY7755" fmla="*/ 693251 h 3068753"/>
              <a:gd name="connsiteX7756" fmla="*/ 3127697 w 12191998"/>
              <a:gd name="connsiteY7756" fmla="*/ 438645 h 3068753"/>
              <a:gd name="connsiteX7757" fmla="*/ 3130471 w 12191998"/>
              <a:gd name="connsiteY7757" fmla="*/ 443431 h 3068753"/>
              <a:gd name="connsiteX7758" fmla="*/ 2768133 w 12191998"/>
              <a:gd name="connsiteY7758" fmla="*/ 697988 h 3068753"/>
              <a:gd name="connsiteX7759" fmla="*/ 2728127 w 12191998"/>
              <a:gd name="connsiteY7759" fmla="*/ 726620 h 3068753"/>
              <a:gd name="connsiteX7760" fmla="*/ 2728745 w 12191998"/>
              <a:gd name="connsiteY7760" fmla="*/ 727054 h 3068753"/>
              <a:gd name="connsiteX7761" fmla="*/ 2764338 w 12191998"/>
              <a:gd name="connsiteY7761" fmla="*/ 701807 h 3068753"/>
              <a:gd name="connsiteX7762" fmla="*/ 3126675 w 12191998"/>
              <a:gd name="connsiteY7762" fmla="*/ 449135 h 3068753"/>
              <a:gd name="connsiteX7763" fmla="*/ 3129596 w 12191998"/>
              <a:gd name="connsiteY7763" fmla="*/ 453921 h 3068753"/>
              <a:gd name="connsiteX7764" fmla="*/ 2767257 w 12191998"/>
              <a:gd name="connsiteY7764" fmla="*/ 706592 h 3068753"/>
              <a:gd name="connsiteX7765" fmla="*/ 2733363 w 12191998"/>
              <a:gd name="connsiteY7765" fmla="*/ 730298 h 3068753"/>
              <a:gd name="connsiteX7766" fmla="*/ 2738282 w 12191998"/>
              <a:gd name="connsiteY7766" fmla="*/ 733753 h 3068753"/>
              <a:gd name="connsiteX7767" fmla="*/ 2765359 w 12191998"/>
              <a:gd name="connsiteY7767" fmla="*/ 715148 h 3068753"/>
              <a:gd name="connsiteX7768" fmla="*/ 3127697 w 12191998"/>
              <a:gd name="connsiteY7768" fmla="*/ 467263 h 3068753"/>
              <a:gd name="connsiteX7769" fmla="*/ 3130471 w 12191998"/>
              <a:gd name="connsiteY7769" fmla="*/ 472000 h 3068753"/>
              <a:gd name="connsiteX7770" fmla="*/ 2769155 w 12191998"/>
              <a:gd name="connsiteY7770" fmla="*/ 719934 h 3068753"/>
              <a:gd name="connsiteX7771" fmla="*/ 2743730 w 12191998"/>
              <a:gd name="connsiteY7771" fmla="*/ 737581 h 3068753"/>
              <a:gd name="connsiteX7772" fmla="*/ 2751929 w 12191998"/>
              <a:gd name="connsiteY7772" fmla="*/ 743340 h 3068753"/>
              <a:gd name="connsiteX7773" fmla="*/ 2765359 w 12191998"/>
              <a:gd name="connsiteY7773" fmla="*/ 734243 h 3068753"/>
              <a:gd name="connsiteX7774" fmla="*/ 3127697 w 12191998"/>
              <a:gd name="connsiteY7774" fmla="*/ 492012 h 3068753"/>
              <a:gd name="connsiteX7775" fmla="*/ 3130471 w 12191998"/>
              <a:gd name="connsiteY7775" fmla="*/ 496798 h 3068753"/>
              <a:gd name="connsiteX7776" fmla="*/ 2769155 w 12191998"/>
              <a:gd name="connsiteY7776" fmla="*/ 738980 h 3068753"/>
              <a:gd name="connsiteX7777" fmla="*/ 2757202 w 12191998"/>
              <a:gd name="connsiteY7777" fmla="*/ 747044 h 3068753"/>
              <a:gd name="connsiteX7778" fmla="*/ 2769467 w 12191998"/>
              <a:gd name="connsiteY7778" fmla="*/ 755659 h 3068753"/>
              <a:gd name="connsiteX7779" fmla="*/ 2946492 w 12191998"/>
              <a:gd name="connsiteY7779" fmla="*/ 639605 h 3068753"/>
              <a:gd name="connsiteX7780" fmla="*/ 3128573 w 12191998"/>
              <a:gd name="connsiteY7780" fmla="*/ 523482 h 3068753"/>
              <a:gd name="connsiteX7781" fmla="*/ 3131493 w 12191998"/>
              <a:gd name="connsiteY7781" fmla="*/ 528267 h 3068753"/>
              <a:gd name="connsiteX7782" fmla="*/ 2774844 w 12191998"/>
              <a:gd name="connsiteY7782" fmla="*/ 759436 h 3068753"/>
              <a:gd name="connsiteX7783" fmla="*/ 2791408 w 12191998"/>
              <a:gd name="connsiteY7783" fmla="*/ 771072 h 3068753"/>
              <a:gd name="connsiteX7784" fmla="*/ 2946396 w 12191998"/>
              <a:gd name="connsiteY7784" fmla="*/ 673100 h 3068753"/>
              <a:gd name="connsiteX7785" fmla="*/ 3126672 w 12191998"/>
              <a:gd name="connsiteY7785" fmla="*/ 562605 h 3068753"/>
              <a:gd name="connsiteX7786" fmla="*/ 3129590 w 12191998"/>
              <a:gd name="connsiteY7786" fmla="*/ 567359 h 3068753"/>
              <a:gd name="connsiteX7787" fmla="*/ 2796767 w 12191998"/>
              <a:gd name="connsiteY7787" fmla="*/ 774836 h 3068753"/>
              <a:gd name="connsiteX7788" fmla="*/ 2821485 w 12191998"/>
              <a:gd name="connsiteY7788" fmla="*/ 792199 h 3068753"/>
              <a:gd name="connsiteX7789" fmla="*/ 3127622 w 12191998"/>
              <a:gd name="connsiteY7789" fmla="*/ 610280 h 3068753"/>
              <a:gd name="connsiteX7790" fmla="*/ 3130541 w 12191998"/>
              <a:gd name="connsiteY7790" fmla="*/ 615056 h 3068753"/>
              <a:gd name="connsiteX7791" fmla="*/ 2826505 w 12191998"/>
              <a:gd name="connsiteY7791" fmla="*/ 795725 h 3068753"/>
              <a:gd name="connsiteX7792" fmla="*/ 2850952 w 12191998"/>
              <a:gd name="connsiteY7792" fmla="*/ 812898 h 3068753"/>
              <a:gd name="connsiteX7793" fmla="*/ 3127623 w 12191998"/>
              <a:gd name="connsiteY7793" fmla="*/ 657957 h 3068753"/>
              <a:gd name="connsiteX7794" fmla="*/ 3130541 w 12191998"/>
              <a:gd name="connsiteY7794" fmla="*/ 662724 h 3068753"/>
              <a:gd name="connsiteX7795" fmla="*/ 2856022 w 12191998"/>
              <a:gd name="connsiteY7795" fmla="*/ 816459 h 3068753"/>
              <a:gd name="connsiteX7796" fmla="*/ 2893593 w 12191998"/>
              <a:gd name="connsiteY7796" fmla="*/ 842850 h 3068753"/>
              <a:gd name="connsiteX7797" fmla="*/ 3137158 w 12191998"/>
              <a:gd name="connsiteY7797" fmla="*/ 715168 h 3068753"/>
              <a:gd name="connsiteX7798" fmla="*/ 3138636 w 12191998"/>
              <a:gd name="connsiteY7798" fmla="*/ 717580 h 3068753"/>
              <a:gd name="connsiteX7799" fmla="*/ 3344931 w 12191998"/>
              <a:gd name="connsiteY7799" fmla="*/ 621636 h 3068753"/>
              <a:gd name="connsiteX7800" fmla="*/ 4661838 w 12191998"/>
              <a:gd name="connsiteY7800" fmla="*/ 420183 h 3068753"/>
              <a:gd name="connsiteX7801" fmla="*/ 5538935 w 12191998"/>
              <a:gd name="connsiteY7801" fmla="*/ 752423 h 3068753"/>
              <a:gd name="connsiteX7802" fmla="*/ 5597138 w 12191998"/>
              <a:gd name="connsiteY7802" fmla="*/ 783038 h 3068753"/>
              <a:gd name="connsiteX7803" fmla="*/ 5637863 w 12191998"/>
              <a:gd name="connsiteY7803" fmla="*/ 754154 h 3068753"/>
              <a:gd name="connsiteX7804" fmla="*/ 5536058 w 12191998"/>
              <a:gd name="connsiteY7804" fmla="*/ 696958 h 3068753"/>
              <a:gd name="connsiteX7805" fmla="*/ 4660990 w 12191998"/>
              <a:gd name="connsiteY7805" fmla="*/ 341342 h 3068753"/>
              <a:gd name="connsiteX7806" fmla="*/ 3137179 w 12191998"/>
              <a:gd name="connsiteY7806" fmla="*/ 662723 h 3068753"/>
              <a:gd name="connsiteX7807" fmla="*/ 3134353 w 12191998"/>
              <a:gd name="connsiteY7807" fmla="*/ 657943 h 3068753"/>
              <a:gd name="connsiteX7808" fmla="*/ 4661836 w 12191998"/>
              <a:gd name="connsiteY7808" fmla="*/ 336619 h 3068753"/>
              <a:gd name="connsiteX7809" fmla="*/ 5537901 w 12191998"/>
              <a:gd name="connsiteY7809" fmla="*/ 692588 h 3068753"/>
              <a:gd name="connsiteX7810" fmla="*/ 5641980 w 12191998"/>
              <a:gd name="connsiteY7810" fmla="*/ 751233 h 3068753"/>
              <a:gd name="connsiteX7811" fmla="*/ 5668250 w 12191998"/>
              <a:gd name="connsiteY7811" fmla="*/ 732601 h 3068753"/>
              <a:gd name="connsiteX7812" fmla="*/ 5535821 w 12191998"/>
              <a:gd name="connsiteY7812" fmla="*/ 653362 h 3068753"/>
              <a:gd name="connsiteX7813" fmla="*/ 4660990 w 12191998"/>
              <a:gd name="connsiteY7813" fmla="*/ 276603 h 3068753"/>
              <a:gd name="connsiteX7814" fmla="*/ 3137178 w 12191998"/>
              <a:gd name="connsiteY7814" fmla="*/ 617007 h 3068753"/>
              <a:gd name="connsiteX7815" fmla="*/ 3134352 w 12191998"/>
              <a:gd name="connsiteY7815" fmla="*/ 612239 h 3068753"/>
              <a:gd name="connsiteX7816" fmla="*/ 4661836 w 12191998"/>
              <a:gd name="connsiteY7816" fmla="*/ 271836 h 3068753"/>
              <a:gd name="connsiteX7817" fmla="*/ 5537544 w 12191998"/>
              <a:gd name="connsiteY7817" fmla="*/ 648595 h 3068753"/>
              <a:gd name="connsiteX7818" fmla="*/ 5672680 w 12191998"/>
              <a:gd name="connsiteY7818" fmla="*/ 729460 h 3068753"/>
              <a:gd name="connsiteX7819" fmla="*/ 5699846 w 12191998"/>
              <a:gd name="connsiteY7819" fmla="*/ 710191 h 3068753"/>
              <a:gd name="connsiteX7820" fmla="*/ 5535505 w 12191998"/>
              <a:gd name="connsiteY7820" fmla="*/ 607208 h 3068753"/>
              <a:gd name="connsiteX7821" fmla="*/ 4660991 w 12191998"/>
              <a:gd name="connsiteY7821" fmla="*/ 212455 h 3068753"/>
              <a:gd name="connsiteX7822" fmla="*/ 3137183 w 12191998"/>
              <a:gd name="connsiteY7822" fmla="*/ 569049 h 3068753"/>
              <a:gd name="connsiteX7823" fmla="*/ 3134357 w 12191998"/>
              <a:gd name="connsiteY7823" fmla="*/ 564297 h 3068753"/>
              <a:gd name="connsiteX7824" fmla="*/ 4661838 w 12191998"/>
              <a:gd name="connsiteY7824" fmla="*/ 206754 h 3068753"/>
              <a:gd name="connsiteX7825" fmla="*/ 5537347 w 12191998"/>
              <a:gd name="connsiteY7825" fmla="*/ 601907 h 3068753"/>
              <a:gd name="connsiteX7826" fmla="*/ 5704477 w 12191998"/>
              <a:gd name="connsiteY7826" fmla="*/ 706906 h 3068753"/>
              <a:gd name="connsiteX7827" fmla="*/ 5719081 w 12191998"/>
              <a:gd name="connsiteY7827" fmla="*/ 696548 h 3068753"/>
              <a:gd name="connsiteX7828" fmla="*/ 5724532 w 12191998"/>
              <a:gd name="connsiteY7828" fmla="*/ 692730 h 3068753"/>
              <a:gd name="connsiteX7829" fmla="*/ 5536747 w 12191998"/>
              <a:gd name="connsiteY7829" fmla="*/ 569766 h 3068753"/>
              <a:gd name="connsiteX7830" fmla="*/ 4662928 w 12191998"/>
              <a:gd name="connsiteY7830" fmla="*/ 159592 h 3068753"/>
              <a:gd name="connsiteX7831" fmla="*/ 3139165 w 12191998"/>
              <a:gd name="connsiteY7831" fmla="*/ 530487 h 3068753"/>
              <a:gd name="connsiteX7832" fmla="*/ 3136338 w 12191998"/>
              <a:gd name="connsiteY7832" fmla="*/ 525773 h 3068753"/>
              <a:gd name="connsiteX7833" fmla="*/ 4663778 w 12191998"/>
              <a:gd name="connsiteY7833" fmla="*/ 153848 h 3068753"/>
              <a:gd name="connsiteX7834" fmla="*/ 5539067 w 12191998"/>
              <a:gd name="connsiteY7834" fmla="*/ 564458 h 3068753"/>
              <a:gd name="connsiteX7835" fmla="*/ 5729904 w 12191998"/>
              <a:gd name="connsiteY7835" fmla="*/ 688965 h 3068753"/>
              <a:gd name="connsiteX7836" fmla="*/ 5744123 w 12191998"/>
              <a:gd name="connsiteY7836" fmla="*/ 679002 h 3068753"/>
              <a:gd name="connsiteX7837" fmla="*/ 5535896 w 12191998"/>
              <a:gd name="connsiteY7837" fmla="*/ 538533 h 3068753"/>
              <a:gd name="connsiteX7838" fmla="*/ 4661801 w 12191998"/>
              <a:gd name="connsiteY7838" fmla="*/ 115706 h 3068753"/>
              <a:gd name="connsiteX7839" fmla="*/ 3138035 w 12191998"/>
              <a:gd name="connsiteY7839" fmla="*/ 498087 h 3068753"/>
              <a:gd name="connsiteX7840" fmla="*/ 3135207 w 12191998"/>
              <a:gd name="connsiteY7840" fmla="*/ 493300 h 3068753"/>
              <a:gd name="connsiteX7841" fmla="*/ 4662928 w 12191998"/>
              <a:gd name="connsiteY7841" fmla="*/ 110036 h 3068753"/>
              <a:gd name="connsiteX7842" fmla="*/ 5538580 w 12191998"/>
              <a:gd name="connsiteY7842" fmla="*/ 533599 h 3068753"/>
              <a:gd name="connsiteX7843" fmla="*/ 5749000 w 12191998"/>
              <a:gd name="connsiteY7843" fmla="*/ 675584 h 3068753"/>
              <a:gd name="connsiteX7844" fmla="*/ 5758538 w 12191998"/>
              <a:gd name="connsiteY7844" fmla="*/ 668904 h 3068753"/>
              <a:gd name="connsiteX7845" fmla="*/ 5534689 w 12191998"/>
              <a:gd name="connsiteY7845" fmla="*/ 514672 h 3068753"/>
              <a:gd name="connsiteX7846" fmla="*/ 4660952 w 12191998"/>
              <a:gd name="connsiteY7846" fmla="*/ 82350 h 3068753"/>
              <a:gd name="connsiteX7847" fmla="*/ 3137187 w 12191998"/>
              <a:gd name="connsiteY7847" fmla="*/ 474229 h 3068753"/>
              <a:gd name="connsiteX7848" fmla="*/ 3134359 w 12191998"/>
              <a:gd name="connsiteY7848" fmla="*/ 469517 h 3068753"/>
              <a:gd name="connsiteX7849" fmla="*/ 4661801 w 12191998"/>
              <a:gd name="connsiteY7849" fmla="*/ 76606 h 3068753"/>
              <a:gd name="connsiteX7850" fmla="*/ 5537485 w 12191998"/>
              <a:gd name="connsiteY7850" fmla="*/ 509332 h 3068753"/>
              <a:gd name="connsiteX7851" fmla="*/ 5763463 w 12191998"/>
              <a:gd name="connsiteY7851" fmla="*/ 665450 h 3068753"/>
              <a:gd name="connsiteX7852" fmla="*/ 5769319 w 12191998"/>
              <a:gd name="connsiteY7852" fmla="*/ 661347 h 3068753"/>
              <a:gd name="connsiteX7853" fmla="*/ 5534689 w 12191998"/>
              <a:gd name="connsiteY7853" fmla="*/ 496960 h 3068753"/>
              <a:gd name="connsiteX7854" fmla="*/ 4660952 w 12191998"/>
              <a:gd name="connsiteY7854" fmla="*/ 57535 h 3068753"/>
              <a:gd name="connsiteX7855" fmla="*/ 3137187 w 12191998"/>
              <a:gd name="connsiteY7855" fmla="*/ 456115 h 3068753"/>
              <a:gd name="connsiteX7856" fmla="*/ 3134359 w 12191998"/>
              <a:gd name="connsiteY7856" fmla="*/ 451329 h 3068753"/>
              <a:gd name="connsiteX7857" fmla="*/ 4661801 w 12191998"/>
              <a:gd name="connsiteY7857" fmla="*/ 52823 h 3068753"/>
              <a:gd name="connsiteX7858" fmla="*/ 5537485 w 12191998"/>
              <a:gd name="connsiteY7858" fmla="*/ 493014 h 3068753"/>
              <a:gd name="connsiteX7859" fmla="*/ 5773435 w 12191998"/>
              <a:gd name="connsiteY7859" fmla="*/ 658464 h 3068753"/>
              <a:gd name="connsiteX7860" fmla="*/ 5774987 w 12191998"/>
              <a:gd name="connsiteY7860" fmla="*/ 657377 h 3068753"/>
              <a:gd name="connsiteX7861" fmla="*/ 5534689 w 12191998"/>
              <a:gd name="connsiteY7861" fmla="*/ 487252 h 3068753"/>
              <a:gd name="connsiteX7862" fmla="*/ 4660952 w 12191998"/>
              <a:gd name="connsiteY7862" fmla="*/ 43250 h 3068753"/>
              <a:gd name="connsiteX7863" fmla="*/ 3137187 w 12191998"/>
              <a:gd name="connsiteY7863" fmla="*/ 445660 h 3068753"/>
              <a:gd name="connsiteX7864" fmla="*/ 3134359 w 12191998"/>
              <a:gd name="connsiteY7864" fmla="*/ 440873 h 3068753"/>
              <a:gd name="connsiteX7865" fmla="*/ 4348198 w 12191998"/>
              <a:gd name="connsiteY7865" fmla="*/ 31 h 3068753"/>
              <a:gd name="connsiteX7866" fmla="*/ 4661801 w 12191998"/>
              <a:gd name="connsiteY7866" fmla="*/ 38464 h 3068753"/>
              <a:gd name="connsiteX7867" fmla="*/ 5537603 w 12191998"/>
              <a:gd name="connsiteY7867" fmla="*/ 482466 h 3068753"/>
              <a:gd name="connsiteX7868" fmla="*/ 5779810 w 12191998"/>
              <a:gd name="connsiteY7868" fmla="*/ 653995 h 3068753"/>
              <a:gd name="connsiteX7869" fmla="*/ 6082232 w 12191998"/>
              <a:gd name="connsiteY7869" fmla="*/ 442095 h 3068753"/>
              <a:gd name="connsiteX7870" fmla="*/ 6084534 w 12191998"/>
              <a:gd name="connsiteY7870" fmla="*/ 445284 h 3068753"/>
              <a:gd name="connsiteX7871" fmla="*/ 6085375 w 12191998"/>
              <a:gd name="connsiteY7871" fmla="*/ 446728 h 3068753"/>
              <a:gd name="connsiteX7872" fmla="*/ 5902722 w 12191998"/>
              <a:gd name="connsiteY7872" fmla="*/ 572852 h 3068753"/>
              <a:gd name="connsiteX7873" fmla="*/ 5784510 w 12191998"/>
              <a:gd name="connsiteY7873" fmla="*/ 657323 h 3068753"/>
              <a:gd name="connsiteX7874" fmla="*/ 5785996 w 12191998"/>
              <a:gd name="connsiteY7874" fmla="*/ 658375 h 3068753"/>
              <a:gd name="connsiteX7875" fmla="*/ 6081015 w 12191998"/>
              <a:gd name="connsiteY7875" fmla="*/ 452621 h 3068753"/>
              <a:gd name="connsiteX7876" fmla="*/ 6083678 w 12191998"/>
              <a:gd name="connsiteY7876" fmla="*/ 457195 h 3068753"/>
              <a:gd name="connsiteX7877" fmla="*/ 6084463 w 12191998"/>
              <a:gd name="connsiteY7877" fmla="*/ 456701 h 3068753"/>
              <a:gd name="connsiteX7878" fmla="*/ 6084809 w 12191998"/>
              <a:gd name="connsiteY7878" fmla="*/ 457195 h 3068753"/>
              <a:gd name="connsiteX7879" fmla="*/ 5791132 w 12191998"/>
              <a:gd name="connsiteY7879" fmla="*/ 662012 h 3068753"/>
              <a:gd name="connsiteX7880" fmla="*/ 5796250 w 12191998"/>
              <a:gd name="connsiteY7880" fmla="*/ 665637 h 3068753"/>
              <a:gd name="connsiteX7881" fmla="*/ 5899897 w 12191998"/>
              <a:gd name="connsiteY7881" fmla="*/ 593728 h 3068753"/>
              <a:gd name="connsiteX7882" fmla="*/ 6081342 w 12191998"/>
              <a:gd name="connsiteY7882" fmla="*/ 471356 h 3068753"/>
              <a:gd name="connsiteX7883" fmla="*/ 6083678 w 12191998"/>
              <a:gd name="connsiteY7883" fmla="*/ 475244 h 3068753"/>
              <a:gd name="connsiteX7884" fmla="*/ 6084915 w 12191998"/>
              <a:gd name="connsiteY7884" fmla="*/ 474479 h 3068753"/>
              <a:gd name="connsiteX7885" fmla="*/ 6085375 w 12191998"/>
              <a:gd name="connsiteY7885" fmla="*/ 475244 h 3068753"/>
              <a:gd name="connsiteX7886" fmla="*/ 5902865 w 12191998"/>
              <a:gd name="connsiteY7886" fmla="*/ 598486 h 3068753"/>
              <a:gd name="connsiteX7887" fmla="*/ 5801369 w 12191998"/>
              <a:gd name="connsiteY7887" fmla="*/ 669261 h 3068753"/>
              <a:gd name="connsiteX7888" fmla="*/ 5811526 w 12191998"/>
              <a:gd name="connsiteY7888" fmla="*/ 676456 h 3068753"/>
              <a:gd name="connsiteX7889" fmla="*/ 6082229 w 12191998"/>
              <a:gd name="connsiteY7889" fmla="*/ 495480 h 3068753"/>
              <a:gd name="connsiteX7890" fmla="*/ 6084809 w 12191998"/>
              <a:gd name="connsiteY7890" fmla="*/ 499058 h 3068753"/>
              <a:gd name="connsiteX7891" fmla="*/ 6084822 w 12191998"/>
              <a:gd name="connsiteY7891" fmla="*/ 499050 h 3068753"/>
              <a:gd name="connsiteX7892" fmla="*/ 6085375 w 12191998"/>
              <a:gd name="connsiteY7892" fmla="*/ 499968 h 3068753"/>
              <a:gd name="connsiteX7893" fmla="*/ 5902865 w 12191998"/>
              <a:gd name="connsiteY7893" fmla="*/ 620404 h 3068753"/>
              <a:gd name="connsiteX7894" fmla="*/ 5815993 w 12191998"/>
              <a:gd name="connsiteY7894" fmla="*/ 679618 h 3068753"/>
              <a:gd name="connsiteX7895" fmla="*/ 5826251 w 12191998"/>
              <a:gd name="connsiteY7895" fmla="*/ 686884 h 3068753"/>
              <a:gd name="connsiteX7896" fmla="*/ 5830241 w 12191998"/>
              <a:gd name="connsiteY7896" fmla="*/ 689690 h 3068753"/>
              <a:gd name="connsiteX7897" fmla="*/ 5901592 w 12191998"/>
              <a:gd name="connsiteY7897" fmla="*/ 642871 h 3068753"/>
              <a:gd name="connsiteX7898" fmla="*/ 6083678 w 12191998"/>
              <a:gd name="connsiteY7898" fmla="*/ 526817 h 3068753"/>
              <a:gd name="connsiteX7899" fmla="*/ 6086504 w 12191998"/>
              <a:gd name="connsiteY7899" fmla="*/ 531519 h 3068753"/>
              <a:gd name="connsiteX7900" fmla="*/ 5836025 w 12191998"/>
              <a:gd name="connsiteY7900" fmla="*/ 693756 h 3068753"/>
              <a:gd name="connsiteX7901" fmla="*/ 5853306 w 12191998"/>
              <a:gd name="connsiteY7901" fmla="*/ 705906 h 3068753"/>
              <a:gd name="connsiteX7902" fmla="*/ 6081007 w 12191998"/>
              <a:gd name="connsiteY7902" fmla="*/ 564235 h 3068753"/>
              <a:gd name="connsiteX7903" fmla="*/ 6083678 w 12191998"/>
              <a:gd name="connsiteY7903" fmla="*/ 568682 h 3068753"/>
              <a:gd name="connsiteX7904" fmla="*/ 6084488 w 12191998"/>
              <a:gd name="connsiteY7904" fmla="*/ 568233 h 3068753"/>
              <a:gd name="connsiteX7905" fmla="*/ 6084809 w 12191998"/>
              <a:gd name="connsiteY7905" fmla="*/ 568682 h 3068753"/>
              <a:gd name="connsiteX7906" fmla="*/ 5858685 w 12191998"/>
              <a:gd name="connsiteY7906" fmla="*/ 709689 h 3068753"/>
              <a:gd name="connsiteX7907" fmla="*/ 5882915 w 12191998"/>
              <a:gd name="connsiteY7907" fmla="*/ 726725 h 3068753"/>
              <a:gd name="connsiteX7908" fmla="*/ 6082548 w 12191998"/>
              <a:gd name="connsiteY7908" fmla="*/ 607814 h 3068753"/>
              <a:gd name="connsiteX7909" fmla="*/ 6082691 w 12191998"/>
              <a:gd name="connsiteY7909" fmla="*/ 608053 h 3068753"/>
              <a:gd name="connsiteX7910" fmla="*/ 6081418 w 12191998"/>
              <a:gd name="connsiteY7910" fmla="*/ 608725 h 3068753"/>
              <a:gd name="connsiteX7911" fmla="*/ 6084453 w 12191998"/>
              <a:gd name="connsiteY7911" fmla="*/ 613065 h 3068753"/>
              <a:gd name="connsiteX7912" fmla="*/ 5887653 w 12191998"/>
              <a:gd name="connsiteY7912" fmla="*/ 730057 h 3068753"/>
              <a:gd name="connsiteX7913" fmla="*/ 5918742 w 12191998"/>
              <a:gd name="connsiteY7913" fmla="*/ 751917 h 3068753"/>
              <a:gd name="connsiteX7914" fmla="*/ 6080852 w 12191998"/>
              <a:gd name="connsiteY7914" fmla="*/ 661206 h 3068753"/>
              <a:gd name="connsiteX7915" fmla="*/ 6083678 w 12191998"/>
              <a:gd name="connsiteY7915" fmla="*/ 665908 h 3068753"/>
              <a:gd name="connsiteX7916" fmla="*/ 5923772 w 12191998"/>
              <a:gd name="connsiteY7916" fmla="*/ 755453 h 3068753"/>
              <a:gd name="connsiteX7917" fmla="*/ 5962478 w 12191998"/>
              <a:gd name="connsiteY7917" fmla="*/ 782668 h 3068753"/>
              <a:gd name="connsiteX7918" fmla="*/ 6081539 w 12191998"/>
              <a:gd name="connsiteY7918" fmla="*/ 720594 h 3068753"/>
              <a:gd name="connsiteX7919" fmla="*/ 6083678 w 12191998"/>
              <a:gd name="connsiteY7919" fmla="*/ 724154 h 3068753"/>
              <a:gd name="connsiteX7920" fmla="*/ 6084134 w 12191998"/>
              <a:gd name="connsiteY7920" fmla="*/ 723943 h 3068753"/>
              <a:gd name="connsiteX7921" fmla="*/ 6084809 w 12191998"/>
              <a:gd name="connsiteY7921" fmla="*/ 725065 h 3068753"/>
              <a:gd name="connsiteX7922" fmla="*/ 5967523 w 12191998"/>
              <a:gd name="connsiteY7922" fmla="*/ 786214 h 3068753"/>
              <a:gd name="connsiteX7923" fmla="*/ 6014790 w 12191998"/>
              <a:gd name="connsiteY7923" fmla="*/ 819449 h 3068753"/>
              <a:gd name="connsiteX7924" fmla="*/ 6082066 w 12191998"/>
              <a:gd name="connsiteY7924" fmla="*/ 787333 h 3068753"/>
              <a:gd name="connsiteX7925" fmla="*/ 6083678 w 12191998"/>
              <a:gd name="connsiteY7925" fmla="*/ 791805 h 3068753"/>
              <a:gd name="connsiteX7926" fmla="*/ 6084617 w 12191998"/>
              <a:gd name="connsiteY7926" fmla="*/ 791404 h 3068753"/>
              <a:gd name="connsiteX7927" fmla="*/ 6084809 w 12191998"/>
              <a:gd name="connsiteY7927" fmla="*/ 791805 h 3068753"/>
              <a:gd name="connsiteX7928" fmla="*/ 6019646 w 12191998"/>
              <a:gd name="connsiteY7928" fmla="*/ 822863 h 3068753"/>
              <a:gd name="connsiteX7929" fmla="*/ 6077553 w 12191998"/>
              <a:gd name="connsiteY7929" fmla="*/ 863578 h 3068753"/>
              <a:gd name="connsiteX7930" fmla="*/ 6082548 w 12191998"/>
              <a:gd name="connsiteY7930" fmla="*/ 861427 h 3068753"/>
              <a:gd name="connsiteX7931" fmla="*/ 6084809 w 12191998"/>
              <a:gd name="connsiteY7931" fmla="*/ 866280 h 3068753"/>
              <a:gd name="connsiteX7932" fmla="*/ 6082691 w 12191998"/>
              <a:gd name="connsiteY7932" fmla="*/ 867190 h 3068753"/>
              <a:gd name="connsiteX7933" fmla="*/ 6152670 w 12191998"/>
              <a:gd name="connsiteY7933" fmla="*/ 916395 h 3068753"/>
              <a:gd name="connsiteX7934" fmla="*/ 6293899 w 12191998"/>
              <a:gd name="connsiteY7934" fmla="*/ 868409 h 3068753"/>
              <a:gd name="connsiteX7935" fmla="*/ 7608214 w 12191998"/>
              <a:gd name="connsiteY7935" fmla="*/ 722183 h 3068753"/>
              <a:gd name="connsiteX7936" fmla="*/ 8274826 w 12191998"/>
              <a:gd name="connsiteY7936" fmla="*/ 889732 h 3068753"/>
              <a:gd name="connsiteX7937" fmla="*/ 8488384 w 12191998"/>
              <a:gd name="connsiteY7937" fmla="*/ 965820 h 3068753"/>
              <a:gd name="connsiteX7938" fmla="*/ 8554110 w 12191998"/>
              <a:gd name="connsiteY7938" fmla="*/ 921784 h 3068753"/>
              <a:gd name="connsiteX7939" fmla="*/ 8484604 w 12191998"/>
              <a:gd name="connsiteY7939" fmla="*/ 891557 h 3068753"/>
              <a:gd name="connsiteX7940" fmla="*/ 7608214 w 12191998"/>
              <a:gd name="connsiteY7940" fmla="*/ 616460 h 3068753"/>
              <a:gd name="connsiteX7941" fmla="*/ 6084809 w 12191998"/>
              <a:gd name="connsiteY7941" fmla="*/ 864309 h 3068753"/>
              <a:gd name="connsiteX7942" fmla="*/ 6082548 w 12191998"/>
              <a:gd name="connsiteY7942" fmla="*/ 859607 h 3068753"/>
              <a:gd name="connsiteX7943" fmla="*/ 7610475 w 12191998"/>
              <a:gd name="connsiteY7943" fmla="*/ 611606 h 3068753"/>
              <a:gd name="connsiteX7944" fmla="*/ 8487343 w 12191998"/>
              <a:gd name="connsiteY7944" fmla="*/ 887172 h 3068753"/>
              <a:gd name="connsiteX7945" fmla="*/ 8559268 w 12191998"/>
              <a:gd name="connsiteY7945" fmla="*/ 918327 h 3068753"/>
              <a:gd name="connsiteX7946" fmla="*/ 8585542 w 12191998"/>
              <a:gd name="connsiteY7946" fmla="*/ 900725 h 3068753"/>
              <a:gd name="connsiteX7947" fmla="*/ 8610101 w 12191998"/>
              <a:gd name="connsiteY7947" fmla="*/ 883304 h 3068753"/>
              <a:gd name="connsiteX7948" fmla="*/ 8482918 w 12191998"/>
              <a:gd name="connsiteY7948" fmla="*/ 822048 h 3068753"/>
              <a:gd name="connsiteX7949" fmla="*/ 7607083 w 12191998"/>
              <a:gd name="connsiteY7949" fmla="*/ 517261 h 3068753"/>
              <a:gd name="connsiteX7950" fmla="*/ 6293857 w 12191998"/>
              <a:gd name="connsiteY7950" fmla="*/ 702067 h 3068753"/>
              <a:gd name="connsiteX7951" fmla="*/ 6084617 w 12191998"/>
              <a:gd name="connsiteY7951" fmla="*/ 791404 h 3068753"/>
              <a:gd name="connsiteX7952" fmla="*/ 6082548 w 12191998"/>
              <a:gd name="connsiteY7952" fmla="*/ 787103 h 3068753"/>
              <a:gd name="connsiteX7953" fmla="*/ 6082066 w 12191998"/>
              <a:gd name="connsiteY7953" fmla="*/ 787333 h 3068753"/>
              <a:gd name="connsiteX7954" fmla="*/ 6081982 w 12191998"/>
              <a:gd name="connsiteY7954" fmla="*/ 787103 h 3068753"/>
              <a:gd name="connsiteX7955" fmla="*/ 7609344 w 12191998"/>
              <a:gd name="connsiteY7955" fmla="*/ 512406 h 3068753"/>
              <a:gd name="connsiteX7956" fmla="*/ 8486212 w 12191998"/>
              <a:gd name="connsiteY7956" fmla="*/ 817216 h 3068753"/>
              <a:gd name="connsiteX7957" fmla="*/ 8615516 w 12191998"/>
              <a:gd name="connsiteY7957" fmla="*/ 879463 h 3068753"/>
              <a:gd name="connsiteX7958" fmla="*/ 8658633 w 12191998"/>
              <a:gd name="connsiteY7958" fmla="*/ 848878 h 3068753"/>
              <a:gd name="connsiteX7959" fmla="*/ 8482600 w 12191998"/>
              <a:gd name="connsiteY7959" fmla="*/ 756633 h 3068753"/>
              <a:gd name="connsiteX7960" fmla="*/ 7607083 w 12191998"/>
              <a:gd name="connsiteY7960" fmla="*/ 424734 h 3068753"/>
              <a:gd name="connsiteX7961" fmla="*/ 6293857 w 12191998"/>
              <a:gd name="connsiteY7961" fmla="*/ 626504 h 3068753"/>
              <a:gd name="connsiteX7962" fmla="*/ 6084134 w 12191998"/>
              <a:gd name="connsiteY7962" fmla="*/ 723943 h 3068753"/>
              <a:gd name="connsiteX7963" fmla="*/ 6081982 w 12191998"/>
              <a:gd name="connsiteY7963" fmla="*/ 720362 h 3068753"/>
              <a:gd name="connsiteX7964" fmla="*/ 6081539 w 12191998"/>
              <a:gd name="connsiteY7964" fmla="*/ 720594 h 3068753"/>
              <a:gd name="connsiteX7965" fmla="*/ 6080852 w 12191998"/>
              <a:gd name="connsiteY7965" fmla="*/ 719452 h 3068753"/>
              <a:gd name="connsiteX7966" fmla="*/ 7608214 w 12191998"/>
              <a:gd name="connsiteY7966" fmla="*/ 420033 h 3068753"/>
              <a:gd name="connsiteX7967" fmla="*/ 8485479 w 12191998"/>
              <a:gd name="connsiteY7967" fmla="*/ 752251 h 3068753"/>
              <a:gd name="connsiteX7968" fmla="*/ 8663106 w 12191998"/>
              <a:gd name="connsiteY7968" fmla="*/ 845705 h 3068753"/>
              <a:gd name="connsiteX7969" fmla="*/ 8698124 w 12191998"/>
              <a:gd name="connsiteY7969" fmla="*/ 820865 h 3068753"/>
              <a:gd name="connsiteX7970" fmla="*/ 8483332 w 12191998"/>
              <a:gd name="connsiteY7970" fmla="*/ 700265 h 3068753"/>
              <a:gd name="connsiteX7971" fmla="*/ 7608214 w 12191998"/>
              <a:gd name="connsiteY7971" fmla="*/ 344646 h 3068753"/>
              <a:gd name="connsiteX7972" fmla="*/ 6084809 w 12191998"/>
              <a:gd name="connsiteY7972" fmla="*/ 665908 h 3068753"/>
              <a:gd name="connsiteX7973" fmla="*/ 6081418 w 12191998"/>
              <a:gd name="connsiteY7973" fmla="*/ 661206 h 3068753"/>
              <a:gd name="connsiteX7974" fmla="*/ 7609344 w 12191998"/>
              <a:gd name="connsiteY7974" fmla="*/ 339793 h 3068753"/>
              <a:gd name="connsiteX7975" fmla="*/ 8485337 w 12191998"/>
              <a:gd name="connsiteY7975" fmla="*/ 695858 h 3068753"/>
              <a:gd name="connsiteX7976" fmla="*/ 8702016 w 12191998"/>
              <a:gd name="connsiteY7976" fmla="*/ 818103 h 3068753"/>
              <a:gd name="connsiteX7977" fmla="*/ 8730414 w 12191998"/>
              <a:gd name="connsiteY7977" fmla="*/ 797959 h 3068753"/>
              <a:gd name="connsiteX7978" fmla="*/ 8483015 w 12191998"/>
              <a:gd name="connsiteY7978" fmla="*/ 649897 h 3068753"/>
              <a:gd name="connsiteX7979" fmla="*/ 7608214 w 12191998"/>
              <a:gd name="connsiteY7979" fmla="*/ 273203 h 3068753"/>
              <a:gd name="connsiteX7980" fmla="*/ 6084809 w 12191998"/>
              <a:gd name="connsiteY7980" fmla="*/ 613578 h 3068753"/>
              <a:gd name="connsiteX7981" fmla="*/ 6084453 w 12191998"/>
              <a:gd name="connsiteY7981" fmla="*/ 613065 h 3068753"/>
              <a:gd name="connsiteX7982" fmla="*/ 6085375 w 12191998"/>
              <a:gd name="connsiteY7982" fmla="*/ 612516 h 3068753"/>
              <a:gd name="connsiteX7983" fmla="*/ 6082691 w 12191998"/>
              <a:gd name="connsiteY7983" fmla="*/ 608053 h 3068753"/>
              <a:gd name="connsiteX7984" fmla="*/ 6292069 w 12191998"/>
              <a:gd name="connsiteY7984" fmla="*/ 497613 h 3068753"/>
              <a:gd name="connsiteX7985" fmla="*/ 7609344 w 12191998"/>
              <a:gd name="connsiteY7985" fmla="*/ 268350 h 3068753"/>
              <a:gd name="connsiteX7986" fmla="*/ 8485179 w 12191998"/>
              <a:gd name="connsiteY7986" fmla="*/ 645170 h 3068753"/>
              <a:gd name="connsiteX7987" fmla="*/ 8735041 w 12191998"/>
              <a:gd name="connsiteY7987" fmla="*/ 794678 h 3068753"/>
              <a:gd name="connsiteX7988" fmla="*/ 8756991 w 12191998"/>
              <a:gd name="connsiteY7988" fmla="*/ 779107 h 3068753"/>
              <a:gd name="connsiteX7989" fmla="*/ 8481805 w 12191998"/>
              <a:gd name="connsiteY7989" fmla="*/ 606857 h 3068753"/>
              <a:gd name="connsiteX7990" fmla="*/ 7607083 w 12191998"/>
              <a:gd name="connsiteY7990" fmla="*/ 212076 h 3068753"/>
              <a:gd name="connsiteX7991" fmla="*/ 6293857 w 12191998"/>
              <a:gd name="connsiteY7991" fmla="*/ 452012 h 3068753"/>
              <a:gd name="connsiteX7992" fmla="*/ 6084488 w 12191998"/>
              <a:gd name="connsiteY7992" fmla="*/ 568233 h 3068753"/>
              <a:gd name="connsiteX7993" fmla="*/ 6081418 w 12191998"/>
              <a:gd name="connsiteY7993" fmla="*/ 563979 h 3068753"/>
              <a:gd name="connsiteX7994" fmla="*/ 6081007 w 12191998"/>
              <a:gd name="connsiteY7994" fmla="*/ 564235 h 3068753"/>
              <a:gd name="connsiteX7995" fmla="*/ 6080852 w 12191998"/>
              <a:gd name="connsiteY7995" fmla="*/ 563979 h 3068753"/>
              <a:gd name="connsiteX7996" fmla="*/ 7608214 w 12191998"/>
              <a:gd name="connsiteY7996" fmla="*/ 206312 h 3068753"/>
              <a:gd name="connsiteX7997" fmla="*/ 8483730 w 12191998"/>
              <a:gd name="connsiteY7997" fmla="*/ 601541 h 3068753"/>
              <a:gd name="connsiteX7998" fmla="*/ 8761333 w 12191998"/>
              <a:gd name="connsiteY7998" fmla="*/ 776027 h 3068753"/>
              <a:gd name="connsiteX7999" fmla="*/ 8779315 w 12191998"/>
              <a:gd name="connsiteY7999" fmla="*/ 763272 h 3068753"/>
              <a:gd name="connsiteX8000" fmla="*/ 8773237 w 12191998"/>
              <a:gd name="connsiteY8000" fmla="*/ 759345 h 3068753"/>
              <a:gd name="connsiteX8001" fmla="*/ 7609910 w 12191998"/>
              <a:gd name="connsiteY8001" fmla="*/ 159595 h 3068753"/>
              <a:gd name="connsiteX8002" fmla="*/ 6086504 w 12191998"/>
              <a:gd name="connsiteY8002" fmla="*/ 530609 h 3068753"/>
              <a:gd name="connsiteX8003" fmla="*/ 6083678 w 12191998"/>
              <a:gd name="connsiteY8003" fmla="*/ 525755 h 3068753"/>
              <a:gd name="connsiteX8004" fmla="*/ 7611040 w 12191998"/>
              <a:gd name="connsiteY8004" fmla="*/ 153984 h 3068753"/>
              <a:gd name="connsiteX8005" fmla="*/ 8776064 w 12191998"/>
              <a:gd name="connsiteY8005" fmla="*/ 753733 h 3068753"/>
              <a:gd name="connsiteX8006" fmla="*/ 8784729 w 12191998"/>
              <a:gd name="connsiteY8006" fmla="*/ 759432 h 3068753"/>
              <a:gd name="connsiteX8007" fmla="*/ 8796344 w 12191998"/>
              <a:gd name="connsiteY8007" fmla="*/ 751192 h 3068753"/>
              <a:gd name="connsiteX8008" fmla="*/ 8771541 w 12191998"/>
              <a:gd name="connsiteY8008" fmla="*/ 734621 h 3068753"/>
              <a:gd name="connsiteX8009" fmla="*/ 7608214 w 12191998"/>
              <a:gd name="connsiteY8009" fmla="*/ 116821 h 3068753"/>
              <a:gd name="connsiteX8010" fmla="*/ 6292669 w 12191998"/>
              <a:gd name="connsiteY8010" fmla="*/ 375565 h 3068753"/>
              <a:gd name="connsiteX8011" fmla="*/ 6084822 w 12191998"/>
              <a:gd name="connsiteY8011" fmla="*/ 499050 h 3068753"/>
              <a:gd name="connsiteX8012" fmla="*/ 6082548 w 12191998"/>
              <a:gd name="connsiteY8012" fmla="*/ 495266 h 3068753"/>
              <a:gd name="connsiteX8013" fmla="*/ 6082229 w 12191998"/>
              <a:gd name="connsiteY8013" fmla="*/ 495480 h 3068753"/>
              <a:gd name="connsiteX8014" fmla="*/ 6081418 w 12191998"/>
              <a:gd name="connsiteY8014" fmla="*/ 494356 h 3068753"/>
              <a:gd name="connsiteX8015" fmla="*/ 7609344 w 12191998"/>
              <a:gd name="connsiteY8015" fmla="*/ 111058 h 3068753"/>
              <a:gd name="connsiteX8016" fmla="*/ 8774368 w 12191998"/>
              <a:gd name="connsiteY8016" fmla="*/ 729918 h 3068753"/>
              <a:gd name="connsiteX8017" fmla="*/ 8801137 w 12191998"/>
              <a:gd name="connsiteY8017" fmla="*/ 747792 h 3068753"/>
              <a:gd name="connsiteX8018" fmla="*/ 8809275 w 12191998"/>
              <a:gd name="connsiteY8018" fmla="*/ 742019 h 3068753"/>
              <a:gd name="connsiteX8019" fmla="*/ 8769846 w 12191998"/>
              <a:gd name="connsiteY8019" fmla="*/ 714598 h 3068753"/>
              <a:gd name="connsiteX8020" fmla="*/ 7607083 w 12191998"/>
              <a:gd name="connsiteY8020" fmla="*/ 83299 h 3068753"/>
              <a:gd name="connsiteX8021" fmla="*/ 6238445 w 12191998"/>
              <a:gd name="connsiteY8021" fmla="*/ 379355 h 3068753"/>
              <a:gd name="connsiteX8022" fmla="*/ 6084915 w 12191998"/>
              <a:gd name="connsiteY8022" fmla="*/ 474479 h 3068753"/>
              <a:gd name="connsiteX8023" fmla="*/ 6082548 w 12191998"/>
              <a:gd name="connsiteY8023" fmla="*/ 470542 h 3068753"/>
              <a:gd name="connsiteX8024" fmla="*/ 6081342 w 12191998"/>
              <a:gd name="connsiteY8024" fmla="*/ 471356 h 3068753"/>
              <a:gd name="connsiteX8025" fmla="*/ 6080852 w 12191998"/>
              <a:gd name="connsiteY8025" fmla="*/ 470542 h 3068753"/>
              <a:gd name="connsiteX8026" fmla="*/ 7608214 w 12191998"/>
              <a:gd name="connsiteY8026" fmla="*/ 77687 h 3068753"/>
              <a:gd name="connsiteX8027" fmla="*/ 8772672 w 12191998"/>
              <a:gd name="connsiteY8027" fmla="*/ 709896 h 3068753"/>
              <a:gd name="connsiteX8028" fmla="*/ 8814031 w 12191998"/>
              <a:gd name="connsiteY8028" fmla="*/ 738645 h 3068753"/>
              <a:gd name="connsiteX8029" fmla="*/ 8819355 w 12191998"/>
              <a:gd name="connsiteY8029" fmla="*/ 734869 h 3068753"/>
              <a:gd name="connsiteX8030" fmla="*/ 8769846 w 12191998"/>
              <a:gd name="connsiteY8030" fmla="*/ 700340 h 3068753"/>
              <a:gd name="connsiteX8031" fmla="*/ 7607083 w 12191998"/>
              <a:gd name="connsiteY8031" fmla="*/ 58576 h 3068753"/>
              <a:gd name="connsiteX8032" fmla="*/ 6238445 w 12191998"/>
              <a:gd name="connsiteY8032" fmla="*/ 359848 h 3068753"/>
              <a:gd name="connsiteX8033" fmla="*/ 6084463 w 12191998"/>
              <a:gd name="connsiteY8033" fmla="*/ 456701 h 3068753"/>
              <a:gd name="connsiteX8034" fmla="*/ 6081418 w 12191998"/>
              <a:gd name="connsiteY8034" fmla="*/ 452341 h 3068753"/>
              <a:gd name="connsiteX8035" fmla="*/ 6081015 w 12191998"/>
              <a:gd name="connsiteY8035" fmla="*/ 452621 h 3068753"/>
              <a:gd name="connsiteX8036" fmla="*/ 6080852 w 12191998"/>
              <a:gd name="connsiteY8036" fmla="*/ 452341 h 3068753"/>
              <a:gd name="connsiteX8037" fmla="*/ 7608214 w 12191998"/>
              <a:gd name="connsiteY8037" fmla="*/ 53874 h 3068753"/>
              <a:gd name="connsiteX8038" fmla="*/ 8772672 w 12191998"/>
              <a:gd name="connsiteY8038" fmla="*/ 696548 h 3068753"/>
              <a:gd name="connsiteX8039" fmla="*/ 8823146 w 12191998"/>
              <a:gd name="connsiteY8039" fmla="*/ 732180 h 3068753"/>
              <a:gd name="connsiteX8040" fmla="*/ 8824144 w 12191998"/>
              <a:gd name="connsiteY8040" fmla="*/ 731472 h 3068753"/>
              <a:gd name="connsiteX8041" fmla="*/ 8769846 w 12191998"/>
              <a:gd name="connsiteY8041" fmla="*/ 692604 h 3068753"/>
              <a:gd name="connsiteX8042" fmla="*/ 7607083 w 12191998"/>
              <a:gd name="connsiteY8042" fmla="*/ 44317 h 3068753"/>
              <a:gd name="connsiteX8043" fmla="*/ 6084809 w 12191998"/>
              <a:gd name="connsiteY8043" fmla="*/ 445667 h 3068753"/>
              <a:gd name="connsiteX8044" fmla="*/ 6084534 w 12191998"/>
              <a:gd name="connsiteY8044" fmla="*/ 445284 h 3068753"/>
              <a:gd name="connsiteX8045" fmla="*/ 6082548 w 12191998"/>
              <a:gd name="connsiteY8045" fmla="*/ 441875 h 3068753"/>
              <a:gd name="connsiteX8046" fmla="*/ 6082232 w 12191998"/>
              <a:gd name="connsiteY8046" fmla="*/ 442095 h 3068753"/>
              <a:gd name="connsiteX8047" fmla="*/ 6081418 w 12191998"/>
              <a:gd name="connsiteY8047" fmla="*/ 440964 h 3068753"/>
              <a:gd name="connsiteX8048" fmla="*/ 7295635 w 12191998"/>
              <a:gd name="connsiteY8048" fmla="*/ 102 h 3068753"/>
              <a:gd name="connsiteX8049" fmla="*/ 7609344 w 12191998"/>
              <a:gd name="connsiteY8049" fmla="*/ 38553 h 3068753"/>
              <a:gd name="connsiteX8050" fmla="*/ 8773237 w 12191998"/>
              <a:gd name="connsiteY8050" fmla="*/ 686992 h 3068753"/>
              <a:gd name="connsiteX8051" fmla="*/ 8830321 w 12191998"/>
              <a:gd name="connsiteY8051" fmla="*/ 727091 h 3068753"/>
              <a:gd name="connsiteX8052" fmla="*/ 8873506 w 12191998"/>
              <a:gd name="connsiteY8052" fmla="*/ 696457 h 3068753"/>
              <a:gd name="connsiteX8053" fmla="*/ 9237062 w 12191998"/>
              <a:gd name="connsiteY8053" fmla="*/ 441830 h 3068753"/>
              <a:gd name="connsiteX8054" fmla="*/ 9239889 w 12191998"/>
              <a:gd name="connsiteY8054" fmla="*/ 446617 h 3068753"/>
              <a:gd name="connsiteX8055" fmla="*/ 8877464 w 12191998"/>
              <a:gd name="connsiteY8055" fmla="*/ 701169 h 3068753"/>
              <a:gd name="connsiteX8056" fmla="*/ 8835836 w 12191998"/>
              <a:gd name="connsiteY8056" fmla="*/ 730965 h 3068753"/>
              <a:gd name="connsiteX8057" fmla="*/ 8836388 w 12191998"/>
              <a:gd name="connsiteY8057" fmla="*/ 731353 h 3068753"/>
              <a:gd name="connsiteX8058" fmla="*/ 8873506 w 12191998"/>
              <a:gd name="connsiteY8058" fmla="*/ 704999 h 3068753"/>
              <a:gd name="connsiteX8059" fmla="*/ 9235931 w 12191998"/>
              <a:gd name="connsiteY8059" fmla="*/ 452287 h 3068753"/>
              <a:gd name="connsiteX8060" fmla="*/ 9238758 w 12191998"/>
              <a:gd name="connsiteY8060" fmla="*/ 457073 h 3068753"/>
              <a:gd name="connsiteX8061" fmla="*/ 8876616 w 12191998"/>
              <a:gd name="connsiteY8061" fmla="*/ 709785 h 3068753"/>
              <a:gd name="connsiteX8062" fmla="*/ 8841070 w 12191998"/>
              <a:gd name="connsiteY8062" fmla="*/ 734641 h 3068753"/>
              <a:gd name="connsiteX8063" fmla="*/ 8845925 w 12191998"/>
              <a:gd name="connsiteY8063" fmla="*/ 738052 h 3068753"/>
              <a:gd name="connsiteX8064" fmla="*/ 8874636 w 12191998"/>
              <a:gd name="connsiteY8064" fmla="*/ 718326 h 3068753"/>
              <a:gd name="connsiteX8065" fmla="*/ 9237062 w 12191998"/>
              <a:gd name="connsiteY8065" fmla="*/ 470400 h 3068753"/>
              <a:gd name="connsiteX8066" fmla="*/ 9239889 w 12191998"/>
              <a:gd name="connsiteY8066" fmla="*/ 475186 h 3068753"/>
              <a:gd name="connsiteX8067" fmla="*/ 8878312 w 12191998"/>
              <a:gd name="connsiteY8067" fmla="*/ 723113 h 3068753"/>
              <a:gd name="connsiteX8068" fmla="*/ 8851326 w 12191998"/>
              <a:gd name="connsiteY8068" fmla="*/ 741846 h 3068753"/>
              <a:gd name="connsiteX8069" fmla="*/ 8859547 w 12191998"/>
              <a:gd name="connsiteY8069" fmla="*/ 747620 h 3068753"/>
              <a:gd name="connsiteX8070" fmla="*/ 8874636 w 12191998"/>
              <a:gd name="connsiteY8070" fmla="*/ 737398 h 3068753"/>
              <a:gd name="connsiteX8071" fmla="*/ 9237062 w 12191998"/>
              <a:gd name="connsiteY8071" fmla="*/ 495215 h 3068753"/>
              <a:gd name="connsiteX8072" fmla="*/ 9237379 w 12191998"/>
              <a:gd name="connsiteY8072" fmla="*/ 495751 h 3068753"/>
              <a:gd name="connsiteX8073" fmla="*/ 9445237 w 12191998"/>
              <a:gd name="connsiteY8073" fmla="*/ 372197 h 3068753"/>
              <a:gd name="connsiteX8074" fmla="*/ 10764429 w 12191998"/>
              <a:gd name="connsiteY8074" fmla="*/ 112711 h 3068753"/>
              <a:gd name="connsiteX8075" fmla="*/ 11640166 w 12191998"/>
              <a:gd name="connsiteY8075" fmla="*/ 536295 h 3068753"/>
              <a:gd name="connsiteX8076" fmla="*/ 11848885 w 12191998"/>
              <a:gd name="connsiteY8076" fmla="*/ 677105 h 3068753"/>
              <a:gd name="connsiteX8077" fmla="*/ 11861889 w 12191998"/>
              <a:gd name="connsiteY8077" fmla="*/ 667979 h 3068753"/>
              <a:gd name="connsiteX8078" fmla="*/ 11637263 w 12191998"/>
              <a:gd name="connsiteY8078" fmla="*/ 513171 h 3068753"/>
              <a:gd name="connsiteX8079" fmla="*/ 10763535 w 12191998"/>
              <a:gd name="connsiteY8079" fmla="*/ 80867 h 3068753"/>
              <a:gd name="connsiteX8080" fmla="*/ 9239802 w 12191998"/>
              <a:gd name="connsiteY8080" fmla="*/ 472743 h 3068753"/>
              <a:gd name="connsiteX8081" fmla="*/ 9236908 w 12191998"/>
              <a:gd name="connsiteY8081" fmla="*/ 467993 h 3068753"/>
              <a:gd name="connsiteX8082" fmla="*/ 10764500 w 12191998"/>
              <a:gd name="connsiteY8082" fmla="*/ 75132 h 3068753"/>
              <a:gd name="connsiteX8083" fmla="*/ 11639934 w 12191998"/>
              <a:gd name="connsiteY8083" fmla="*/ 507965 h 3068753"/>
              <a:gd name="connsiteX8084" fmla="*/ 11867131 w 12191998"/>
              <a:gd name="connsiteY8084" fmla="*/ 664301 h 3068753"/>
              <a:gd name="connsiteX8085" fmla="*/ 11871596 w 12191998"/>
              <a:gd name="connsiteY8085" fmla="*/ 661167 h 3068753"/>
              <a:gd name="connsiteX8086" fmla="*/ 11637263 w 12191998"/>
              <a:gd name="connsiteY8086" fmla="*/ 496927 h 3068753"/>
              <a:gd name="connsiteX8087" fmla="*/ 10763535 w 12191998"/>
              <a:gd name="connsiteY8087" fmla="*/ 57497 h 3068753"/>
              <a:gd name="connsiteX8088" fmla="*/ 9239802 w 12191998"/>
              <a:gd name="connsiteY8088" fmla="*/ 456118 h 3068753"/>
              <a:gd name="connsiteX8089" fmla="*/ 9236908 w 12191998"/>
              <a:gd name="connsiteY8089" fmla="*/ 451321 h 3068753"/>
              <a:gd name="connsiteX8090" fmla="*/ 10764500 w 12191998"/>
              <a:gd name="connsiteY8090" fmla="*/ 52746 h 3068753"/>
              <a:gd name="connsiteX8091" fmla="*/ 11639934 w 12191998"/>
              <a:gd name="connsiteY8091" fmla="*/ 492982 h 3068753"/>
              <a:gd name="connsiteX8092" fmla="*/ 11875678 w 12191998"/>
              <a:gd name="connsiteY8092" fmla="*/ 658302 h 3068753"/>
              <a:gd name="connsiteX8093" fmla="*/ 11877264 w 12191998"/>
              <a:gd name="connsiteY8093" fmla="*/ 657189 h 3068753"/>
              <a:gd name="connsiteX8094" fmla="*/ 11637263 w 12191998"/>
              <a:gd name="connsiteY8094" fmla="*/ 487207 h 3068753"/>
              <a:gd name="connsiteX8095" fmla="*/ 10763535 w 12191998"/>
              <a:gd name="connsiteY8095" fmla="*/ 43198 h 3068753"/>
              <a:gd name="connsiteX8096" fmla="*/ 9239802 w 12191998"/>
              <a:gd name="connsiteY8096" fmla="*/ 445639 h 3068753"/>
              <a:gd name="connsiteX8097" fmla="*/ 9236908 w 12191998"/>
              <a:gd name="connsiteY8097" fmla="*/ 440842 h 3068753"/>
              <a:gd name="connsiteX8098" fmla="*/ 10450856 w 12191998"/>
              <a:gd name="connsiteY8098" fmla="*/ 2 h 306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Lst>
            <a:rect l="l" t="t" r="r" b="b"/>
            <a:pathLst>
              <a:path w="12191998" h="3068753">
                <a:moveTo>
                  <a:pt x="5782145" y="2277595"/>
                </a:moveTo>
                <a:lnTo>
                  <a:pt x="5681141" y="2337787"/>
                </a:lnTo>
                <a:lnTo>
                  <a:pt x="5722472" y="2367021"/>
                </a:lnTo>
                <a:lnTo>
                  <a:pt x="5777646" y="2406389"/>
                </a:lnTo>
                <a:lnTo>
                  <a:pt x="5822432" y="2374627"/>
                </a:lnTo>
                <a:lnTo>
                  <a:pt x="5878814" y="2334958"/>
                </a:lnTo>
                <a:close/>
                <a:moveTo>
                  <a:pt x="11879938" y="2274989"/>
                </a:moveTo>
                <a:lnTo>
                  <a:pt x="11780600" y="2334195"/>
                </a:lnTo>
                <a:lnTo>
                  <a:pt x="11824571" y="2365201"/>
                </a:lnTo>
                <a:lnTo>
                  <a:pt x="11884133" y="2407040"/>
                </a:lnTo>
                <a:lnTo>
                  <a:pt x="11924910" y="2378126"/>
                </a:lnTo>
                <a:lnTo>
                  <a:pt x="11983699" y="2336463"/>
                </a:lnTo>
                <a:close/>
                <a:moveTo>
                  <a:pt x="8733919" y="2270511"/>
                </a:moveTo>
                <a:lnTo>
                  <a:pt x="8485179" y="2418683"/>
                </a:lnTo>
                <a:cubicBezTo>
                  <a:pt x="8196095" y="2585955"/>
                  <a:pt x="7911623" y="2728441"/>
                  <a:pt x="7609344" y="2794309"/>
                </a:cubicBezTo>
                <a:cubicBezTo>
                  <a:pt x="7163911" y="2890627"/>
                  <a:pt x="6650079" y="2776107"/>
                  <a:pt x="6080852" y="2454845"/>
                </a:cubicBezTo>
                <a:lnTo>
                  <a:pt x="5883585" y="2337789"/>
                </a:lnTo>
                <a:lnTo>
                  <a:pt x="5825257" y="2379433"/>
                </a:lnTo>
                <a:lnTo>
                  <a:pt x="5782398" y="2409779"/>
                </a:lnTo>
                <a:lnTo>
                  <a:pt x="5901309" y="2494624"/>
                </a:lnTo>
                <a:cubicBezTo>
                  <a:pt x="5961863" y="2537284"/>
                  <a:pt x="6023197" y="2579679"/>
                  <a:pt x="6084809" y="2620633"/>
                </a:cubicBezTo>
                <a:cubicBezTo>
                  <a:pt x="6474280" y="2882892"/>
                  <a:pt x="7055379" y="3165172"/>
                  <a:pt x="7608214" y="3023046"/>
                </a:cubicBezTo>
                <a:cubicBezTo>
                  <a:pt x="8014644" y="2918233"/>
                  <a:pt x="8381504" y="2655065"/>
                  <a:pt x="8769846" y="2375667"/>
                </a:cubicBezTo>
                <a:lnTo>
                  <a:pt x="8826387" y="2335847"/>
                </a:lnTo>
                <a:close/>
                <a:moveTo>
                  <a:pt x="2720637" y="2217380"/>
                </a:moveTo>
                <a:lnTo>
                  <a:pt x="2673974" y="2245069"/>
                </a:lnTo>
                <a:lnTo>
                  <a:pt x="2638286" y="2266334"/>
                </a:lnTo>
                <a:lnTo>
                  <a:pt x="2730786" y="2331858"/>
                </a:lnTo>
                <a:lnTo>
                  <a:pt x="2814417" y="2273051"/>
                </a:lnTo>
                <a:lnTo>
                  <a:pt x="2769191" y="2246224"/>
                </a:lnTo>
                <a:close/>
                <a:moveTo>
                  <a:pt x="8826515" y="2215467"/>
                </a:moveTo>
                <a:lnTo>
                  <a:pt x="8776629" y="2245069"/>
                </a:lnTo>
                <a:lnTo>
                  <a:pt x="8739324" y="2267291"/>
                </a:lnTo>
                <a:lnTo>
                  <a:pt x="8831265" y="2332411"/>
                </a:lnTo>
                <a:lnTo>
                  <a:pt x="8919197" y="2270483"/>
                </a:lnTo>
                <a:lnTo>
                  <a:pt x="8878248" y="2246213"/>
                </a:lnTo>
                <a:close/>
                <a:moveTo>
                  <a:pt x="5905389" y="2204357"/>
                </a:moveTo>
                <a:lnTo>
                  <a:pt x="5830062" y="2249038"/>
                </a:lnTo>
                <a:lnTo>
                  <a:pt x="5787636" y="2274323"/>
                </a:lnTo>
                <a:lnTo>
                  <a:pt x="5883849" y="2331415"/>
                </a:lnTo>
                <a:lnTo>
                  <a:pt x="5999500" y="2250046"/>
                </a:lnTo>
                <a:close/>
                <a:moveTo>
                  <a:pt x="12002726" y="2201770"/>
                </a:moveTo>
                <a:lnTo>
                  <a:pt x="11932517" y="2243652"/>
                </a:lnTo>
                <a:lnTo>
                  <a:pt x="11885431" y="2271715"/>
                </a:lnTo>
                <a:lnTo>
                  <a:pt x="11988717" y="2332907"/>
                </a:lnTo>
                <a:lnTo>
                  <a:pt x="12104227" y="2251047"/>
                </a:lnTo>
                <a:close/>
                <a:moveTo>
                  <a:pt x="11756129" y="2201527"/>
                </a:moveTo>
                <a:lnTo>
                  <a:pt x="11659429" y="2248755"/>
                </a:lnTo>
                <a:lnTo>
                  <a:pt x="11774871" y="2330156"/>
                </a:lnTo>
                <a:lnTo>
                  <a:pt x="11873685" y="2271284"/>
                </a:lnTo>
                <a:lnTo>
                  <a:pt x="11824571" y="2242187"/>
                </a:lnTo>
                <a:close/>
                <a:moveTo>
                  <a:pt x="5653878" y="2201447"/>
                </a:moveTo>
                <a:lnTo>
                  <a:pt x="5555992" y="2249268"/>
                </a:lnTo>
                <a:lnTo>
                  <a:pt x="5676175" y="2334275"/>
                </a:lnTo>
                <a:lnTo>
                  <a:pt x="5776723" y="2274379"/>
                </a:lnTo>
                <a:lnTo>
                  <a:pt x="5722472" y="2242187"/>
                </a:lnTo>
                <a:close/>
                <a:moveTo>
                  <a:pt x="2607748" y="2150314"/>
                </a:moveTo>
                <a:lnTo>
                  <a:pt x="2528900" y="2188850"/>
                </a:lnTo>
                <a:lnTo>
                  <a:pt x="2633273" y="2262783"/>
                </a:lnTo>
                <a:lnTo>
                  <a:pt x="2671148" y="2240215"/>
                </a:lnTo>
                <a:lnTo>
                  <a:pt x="2715137" y="2214112"/>
                </a:lnTo>
                <a:close/>
                <a:moveTo>
                  <a:pt x="8713960" y="2148576"/>
                </a:moveTo>
                <a:lnTo>
                  <a:pt x="8629791" y="2189711"/>
                </a:lnTo>
                <a:lnTo>
                  <a:pt x="8734062" y="2263564"/>
                </a:lnTo>
                <a:lnTo>
                  <a:pt x="8773237" y="2240215"/>
                </a:lnTo>
                <a:lnTo>
                  <a:pt x="8820771" y="2212054"/>
                </a:lnTo>
                <a:close/>
                <a:moveTo>
                  <a:pt x="2838213" y="2147612"/>
                </a:moveTo>
                <a:lnTo>
                  <a:pt x="2726137" y="2214116"/>
                </a:lnTo>
                <a:lnTo>
                  <a:pt x="2771964" y="2241430"/>
                </a:lnTo>
                <a:lnTo>
                  <a:pt x="2819388" y="2269555"/>
                </a:lnTo>
                <a:lnTo>
                  <a:pt x="2929686" y="2191996"/>
                </a:lnTo>
                <a:close/>
                <a:moveTo>
                  <a:pt x="8943439" y="2146086"/>
                </a:moveTo>
                <a:lnTo>
                  <a:pt x="8832133" y="2212134"/>
                </a:lnTo>
                <a:lnTo>
                  <a:pt x="8881358" y="2241463"/>
                </a:lnTo>
                <a:lnTo>
                  <a:pt x="8924265" y="2266914"/>
                </a:lnTo>
                <a:lnTo>
                  <a:pt x="9033639" y="2189884"/>
                </a:lnTo>
                <a:close/>
                <a:moveTo>
                  <a:pt x="5776254" y="2141664"/>
                </a:moveTo>
                <a:lnTo>
                  <a:pt x="5660018" y="2198448"/>
                </a:lnTo>
                <a:lnTo>
                  <a:pt x="5725299" y="2237333"/>
                </a:lnTo>
                <a:lnTo>
                  <a:pt x="5782217" y="2271107"/>
                </a:lnTo>
                <a:lnTo>
                  <a:pt x="5827239" y="2244289"/>
                </a:lnTo>
                <a:lnTo>
                  <a:pt x="5899431" y="2201464"/>
                </a:lnTo>
                <a:close/>
                <a:moveTo>
                  <a:pt x="11878807" y="2141610"/>
                </a:moveTo>
                <a:lnTo>
                  <a:pt x="11762269" y="2198528"/>
                </a:lnTo>
                <a:lnTo>
                  <a:pt x="11827397" y="2237333"/>
                </a:lnTo>
                <a:lnTo>
                  <a:pt x="11879179" y="2268011"/>
                </a:lnTo>
                <a:lnTo>
                  <a:pt x="11929622" y="2237958"/>
                </a:lnTo>
                <a:lnTo>
                  <a:pt x="11996027" y="2198518"/>
                </a:lnTo>
                <a:close/>
                <a:moveTo>
                  <a:pt x="6047575" y="2120016"/>
                </a:moveTo>
                <a:lnTo>
                  <a:pt x="5910766" y="2201167"/>
                </a:lnTo>
                <a:lnTo>
                  <a:pt x="6004379" y="2246614"/>
                </a:lnTo>
                <a:lnTo>
                  <a:pt x="6138111" y="2152523"/>
                </a:lnTo>
                <a:lnTo>
                  <a:pt x="6082548" y="2133431"/>
                </a:lnTo>
                <a:close/>
                <a:moveTo>
                  <a:pt x="5512311" y="2117366"/>
                </a:moveTo>
                <a:lnTo>
                  <a:pt x="5416499" y="2151253"/>
                </a:lnTo>
                <a:lnTo>
                  <a:pt x="5433452" y="2162594"/>
                </a:lnTo>
                <a:lnTo>
                  <a:pt x="5550253" y="2245209"/>
                </a:lnTo>
                <a:lnTo>
                  <a:pt x="5647458" y="2197634"/>
                </a:lnTo>
                <a:close/>
                <a:moveTo>
                  <a:pt x="11610095" y="2114770"/>
                </a:moveTo>
                <a:lnTo>
                  <a:pt x="11515716" y="2148143"/>
                </a:lnTo>
                <a:lnTo>
                  <a:pt x="11535400" y="2161298"/>
                </a:lnTo>
                <a:lnTo>
                  <a:pt x="11655722" y="2246141"/>
                </a:lnTo>
                <a:lnTo>
                  <a:pt x="11751960" y="2199050"/>
                </a:lnTo>
                <a:close/>
                <a:moveTo>
                  <a:pt x="9165245" y="2106073"/>
                </a:moveTo>
                <a:lnTo>
                  <a:pt x="9135576" y="2124937"/>
                </a:lnTo>
                <a:lnTo>
                  <a:pt x="9042974" y="2188735"/>
                </a:lnTo>
                <a:lnTo>
                  <a:pt x="9237864" y="2283291"/>
                </a:lnTo>
                <a:lnTo>
                  <a:pt x="9235886" y="2288087"/>
                </a:lnTo>
                <a:lnTo>
                  <a:pt x="9038137" y="2192068"/>
                </a:lnTo>
                <a:lnTo>
                  <a:pt x="8952428" y="2251117"/>
                </a:lnTo>
                <a:lnTo>
                  <a:pt x="8927563" y="2268870"/>
                </a:lnTo>
                <a:lnTo>
                  <a:pt x="9236963" y="2452399"/>
                </a:lnTo>
                <a:lnTo>
                  <a:pt x="9239803" y="2447705"/>
                </a:lnTo>
                <a:cubicBezTo>
                  <a:pt x="9807067" y="2768079"/>
                  <a:pt x="10319204" y="2882501"/>
                  <a:pt x="10763534" y="2786225"/>
                </a:cubicBezTo>
                <a:cubicBezTo>
                  <a:pt x="11065978" y="2720425"/>
                  <a:pt x="11349740" y="2578475"/>
                  <a:pt x="11638423" y="2411450"/>
                </a:cubicBezTo>
                <a:lnTo>
                  <a:pt x="11769780" y="2333189"/>
                </a:lnTo>
                <a:lnTo>
                  <a:pt x="11654015" y="2251399"/>
                </a:lnTo>
                <a:lnTo>
                  <a:pt x="11639447" y="2258514"/>
                </a:lnTo>
                <a:cubicBezTo>
                  <a:pt x="11348236" y="2396759"/>
                  <a:pt x="11062951" y="2514234"/>
                  <a:pt x="10762559" y="2567879"/>
                </a:cubicBezTo>
                <a:cubicBezTo>
                  <a:pt x="10317274" y="2647010"/>
                  <a:pt x="9803260" y="2553574"/>
                  <a:pt x="9236909" y="2290406"/>
                </a:cubicBezTo>
                <a:lnTo>
                  <a:pt x="9238837" y="2285638"/>
                </a:lnTo>
                <a:cubicBezTo>
                  <a:pt x="9806153" y="2549771"/>
                  <a:pt x="10318238" y="2643208"/>
                  <a:pt x="10762559" y="2564045"/>
                </a:cubicBezTo>
                <a:cubicBezTo>
                  <a:pt x="11062228" y="2510424"/>
                  <a:pt x="11347409" y="2392955"/>
                  <a:pt x="11638207" y="2254711"/>
                </a:cubicBezTo>
                <a:lnTo>
                  <a:pt x="11650316" y="2248786"/>
                </a:lnTo>
                <a:lnTo>
                  <a:pt x="11533235" y="2166066"/>
                </a:lnTo>
                <a:lnTo>
                  <a:pt x="11509656" y="2150286"/>
                </a:lnTo>
                <a:lnTo>
                  <a:pt x="11356482" y="2204448"/>
                </a:lnTo>
                <a:cubicBezTo>
                  <a:pt x="11160393" y="2268690"/>
                  <a:pt x="10962272" y="2321372"/>
                  <a:pt x="10763462" y="2349505"/>
                </a:cubicBezTo>
                <a:cubicBezTo>
                  <a:pt x="10368046" y="2405413"/>
                  <a:pt x="9936765" y="2356922"/>
                  <a:pt x="9449314" y="2202123"/>
                </a:cubicBezTo>
                <a:lnTo>
                  <a:pt x="9238404" y="2129780"/>
                </a:lnTo>
                <a:lnTo>
                  <a:pt x="9236840" y="2133565"/>
                </a:lnTo>
                <a:close/>
                <a:moveTo>
                  <a:pt x="8494974" y="2105088"/>
                </a:moveTo>
                <a:lnTo>
                  <a:pt x="8494638" y="2105218"/>
                </a:lnTo>
                <a:cubicBezTo>
                  <a:pt x="8204151" y="2214059"/>
                  <a:pt x="7907383" y="2311468"/>
                  <a:pt x="7609344" y="2353673"/>
                </a:cubicBezTo>
                <a:cubicBezTo>
                  <a:pt x="7213654" y="2409682"/>
                  <a:pt x="6781611" y="2361172"/>
                  <a:pt x="6294659" y="2206315"/>
                </a:cubicBezTo>
                <a:lnTo>
                  <a:pt x="6144876" y="2154847"/>
                </a:lnTo>
                <a:lnTo>
                  <a:pt x="6008566" y="2248648"/>
                </a:lnTo>
                <a:lnTo>
                  <a:pt x="6083678" y="2285113"/>
                </a:lnTo>
                <a:lnTo>
                  <a:pt x="6081418" y="2289815"/>
                </a:lnTo>
                <a:lnTo>
                  <a:pt x="6003655" y="2252063"/>
                </a:lnTo>
                <a:lnTo>
                  <a:pt x="5888581" y="2334223"/>
                </a:lnTo>
                <a:lnTo>
                  <a:pt x="6083678" y="2449991"/>
                </a:lnTo>
                <a:cubicBezTo>
                  <a:pt x="6651210" y="2770344"/>
                  <a:pt x="7162780" y="2884863"/>
                  <a:pt x="7607083" y="2788545"/>
                </a:cubicBezTo>
                <a:cubicBezTo>
                  <a:pt x="7909786" y="2722791"/>
                  <a:pt x="8193411" y="2580845"/>
                  <a:pt x="8482043" y="2413772"/>
                </a:cubicBezTo>
                <a:lnTo>
                  <a:pt x="8728652" y="2266789"/>
                </a:lnTo>
                <a:lnTo>
                  <a:pt x="8623747" y="2192665"/>
                </a:lnTo>
                <a:lnTo>
                  <a:pt x="8486212" y="2259882"/>
                </a:lnTo>
                <a:cubicBezTo>
                  <a:pt x="8195036" y="2398145"/>
                  <a:pt x="7909503" y="2515632"/>
                  <a:pt x="7609344" y="2569213"/>
                </a:cubicBezTo>
                <a:cubicBezTo>
                  <a:pt x="7163911" y="2648391"/>
                  <a:pt x="6650079" y="2554955"/>
                  <a:pt x="6082548" y="2289815"/>
                </a:cubicBezTo>
                <a:lnTo>
                  <a:pt x="6084809" y="2285113"/>
                </a:lnTo>
                <a:cubicBezTo>
                  <a:pt x="6651776" y="2549191"/>
                  <a:pt x="7163911" y="2642627"/>
                  <a:pt x="7608214" y="2563449"/>
                </a:cubicBezTo>
                <a:cubicBezTo>
                  <a:pt x="7907949" y="2509868"/>
                  <a:pt x="8193057" y="2392381"/>
                  <a:pt x="8483809" y="2254118"/>
                </a:cubicBezTo>
                <a:lnTo>
                  <a:pt x="8617863" y="2188508"/>
                </a:lnTo>
                <a:lnTo>
                  <a:pt x="8586002" y="2165996"/>
                </a:lnTo>
                <a:close/>
                <a:moveTo>
                  <a:pt x="2725646" y="2092889"/>
                </a:moveTo>
                <a:lnTo>
                  <a:pt x="2677366" y="2116291"/>
                </a:lnTo>
                <a:lnTo>
                  <a:pt x="2613982" y="2147268"/>
                </a:lnTo>
                <a:lnTo>
                  <a:pt x="2720646" y="2210844"/>
                </a:lnTo>
                <a:lnTo>
                  <a:pt x="2832159" y="2144674"/>
                </a:lnTo>
                <a:lnTo>
                  <a:pt x="2771989" y="2115479"/>
                </a:lnTo>
                <a:close/>
                <a:moveTo>
                  <a:pt x="8831142" y="2091473"/>
                </a:moveTo>
                <a:lnTo>
                  <a:pt x="8780020" y="2116291"/>
                </a:lnTo>
                <a:lnTo>
                  <a:pt x="8720277" y="2145488"/>
                </a:lnTo>
                <a:lnTo>
                  <a:pt x="8826401" y="2208718"/>
                </a:lnTo>
                <a:lnTo>
                  <a:pt x="8937217" y="2143065"/>
                </a:lnTo>
                <a:lnTo>
                  <a:pt x="8880413" y="2115483"/>
                </a:lnTo>
                <a:close/>
                <a:moveTo>
                  <a:pt x="2476909" y="2072630"/>
                </a:moveTo>
                <a:lnTo>
                  <a:pt x="2401195" y="2101765"/>
                </a:lnTo>
                <a:lnTo>
                  <a:pt x="2489101" y="2160658"/>
                </a:lnTo>
                <a:lnTo>
                  <a:pt x="2523020" y="2184685"/>
                </a:lnTo>
                <a:lnTo>
                  <a:pt x="2601197" y="2146423"/>
                </a:lnTo>
                <a:lnTo>
                  <a:pt x="2477806" y="2073118"/>
                </a:lnTo>
                <a:close/>
                <a:moveTo>
                  <a:pt x="5633032" y="2071960"/>
                </a:moveTo>
                <a:lnTo>
                  <a:pt x="5546301" y="2105344"/>
                </a:lnTo>
                <a:lnTo>
                  <a:pt x="5519580" y="2114795"/>
                </a:lnTo>
                <a:lnTo>
                  <a:pt x="5653602" y="2194626"/>
                </a:lnTo>
                <a:lnTo>
                  <a:pt x="5769003" y="2138144"/>
                </a:lnTo>
                <a:lnTo>
                  <a:pt x="5725863" y="2117201"/>
                </a:lnTo>
                <a:close/>
                <a:moveTo>
                  <a:pt x="2966307" y="2071602"/>
                </a:moveTo>
                <a:lnTo>
                  <a:pt x="2843482" y="2144486"/>
                </a:lnTo>
                <a:lnTo>
                  <a:pt x="2934468" y="2188633"/>
                </a:lnTo>
                <a:lnTo>
                  <a:pt x="3030660" y="2120993"/>
                </a:lnTo>
                <a:lnTo>
                  <a:pt x="3054898" y="2105606"/>
                </a:lnTo>
                <a:close/>
                <a:moveTo>
                  <a:pt x="5920755" y="2071369"/>
                </a:moveTo>
                <a:lnTo>
                  <a:pt x="5831767" y="2114544"/>
                </a:lnTo>
                <a:lnTo>
                  <a:pt x="5782208" y="2138755"/>
                </a:lnTo>
                <a:lnTo>
                  <a:pt x="5904809" y="2198275"/>
                </a:lnTo>
                <a:lnTo>
                  <a:pt x="6040995" y="2117492"/>
                </a:lnTo>
                <a:close/>
                <a:moveTo>
                  <a:pt x="12023196" y="2071284"/>
                </a:moveTo>
                <a:lnTo>
                  <a:pt x="11933413" y="2114941"/>
                </a:lnTo>
                <a:lnTo>
                  <a:pt x="11884523" y="2138818"/>
                </a:lnTo>
                <a:lnTo>
                  <a:pt x="12001267" y="2195405"/>
                </a:lnTo>
                <a:lnTo>
                  <a:pt x="12136849" y="2114879"/>
                </a:lnTo>
                <a:close/>
                <a:moveTo>
                  <a:pt x="8583249" y="2071081"/>
                </a:moveTo>
                <a:lnTo>
                  <a:pt x="8501859" y="2102436"/>
                </a:lnTo>
                <a:lnTo>
                  <a:pt x="8588797" y="2160675"/>
                </a:lnTo>
                <a:lnTo>
                  <a:pt x="8623913" y="2185547"/>
                </a:lnTo>
                <a:lnTo>
                  <a:pt x="8707408" y="2144682"/>
                </a:lnTo>
                <a:lnTo>
                  <a:pt x="8586995" y="2073120"/>
                </a:lnTo>
                <a:close/>
                <a:moveTo>
                  <a:pt x="9071523" y="2070084"/>
                </a:moveTo>
                <a:lnTo>
                  <a:pt x="8948671" y="2142982"/>
                </a:lnTo>
                <a:lnTo>
                  <a:pt x="9038413" y="2186522"/>
                </a:lnTo>
                <a:lnTo>
                  <a:pt x="9132750" y="2120083"/>
                </a:lnTo>
                <a:lnTo>
                  <a:pt x="9158944" y="2103653"/>
                </a:lnTo>
                <a:close/>
                <a:moveTo>
                  <a:pt x="11730743" y="2069547"/>
                </a:moveTo>
                <a:lnTo>
                  <a:pt x="11648924" y="2101040"/>
                </a:lnTo>
                <a:lnTo>
                  <a:pt x="11617376" y="2112196"/>
                </a:lnTo>
                <a:lnTo>
                  <a:pt x="11758102" y="2196045"/>
                </a:lnTo>
                <a:lnTo>
                  <a:pt x="11874059" y="2139305"/>
                </a:lnTo>
                <a:lnTo>
                  <a:pt x="11828528" y="2117201"/>
                </a:lnTo>
                <a:close/>
                <a:moveTo>
                  <a:pt x="2856509" y="2029459"/>
                </a:moveTo>
                <a:lnTo>
                  <a:pt x="2731569" y="2090018"/>
                </a:lnTo>
                <a:lnTo>
                  <a:pt x="2773886" y="2110717"/>
                </a:lnTo>
                <a:lnTo>
                  <a:pt x="2837427" y="2141548"/>
                </a:lnTo>
                <a:lnTo>
                  <a:pt x="2959625" y="2069037"/>
                </a:lnTo>
                <a:close/>
                <a:moveTo>
                  <a:pt x="2592687" y="2028077"/>
                </a:moveTo>
                <a:lnTo>
                  <a:pt x="2484110" y="2069859"/>
                </a:lnTo>
                <a:lnTo>
                  <a:pt x="2607439" y="2143368"/>
                </a:lnTo>
                <a:lnTo>
                  <a:pt x="2674540" y="2110527"/>
                </a:lnTo>
                <a:lnTo>
                  <a:pt x="2718327" y="2089321"/>
                </a:lnTo>
                <a:close/>
                <a:moveTo>
                  <a:pt x="8961904" y="2027991"/>
                </a:moveTo>
                <a:lnTo>
                  <a:pt x="8837006" y="2088626"/>
                </a:lnTo>
                <a:lnTo>
                  <a:pt x="8882108" y="2110687"/>
                </a:lnTo>
                <a:lnTo>
                  <a:pt x="8942451" y="2139964"/>
                </a:lnTo>
                <a:lnTo>
                  <a:pt x="9064776" y="2067493"/>
                </a:lnTo>
                <a:close/>
                <a:moveTo>
                  <a:pt x="8698325" y="2026749"/>
                </a:moveTo>
                <a:lnTo>
                  <a:pt x="8590625" y="2068240"/>
                </a:lnTo>
                <a:lnTo>
                  <a:pt x="8713730" y="2141588"/>
                </a:lnTo>
                <a:lnTo>
                  <a:pt x="8777194" y="2110527"/>
                </a:lnTo>
                <a:lnTo>
                  <a:pt x="8823827" y="2087908"/>
                </a:lnTo>
                <a:close/>
                <a:moveTo>
                  <a:pt x="6221058" y="2019262"/>
                </a:moveTo>
                <a:lnTo>
                  <a:pt x="6188473" y="2036438"/>
                </a:lnTo>
                <a:lnTo>
                  <a:pt x="6053271" y="2116637"/>
                </a:lnTo>
                <a:lnTo>
                  <a:pt x="6084809" y="2128729"/>
                </a:lnTo>
                <a:lnTo>
                  <a:pt x="6143352" y="2148836"/>
                </a:lnTo>
                <a:lnTo>
                  <a:pt x="6185646" y="2119079"/>
                </a:lnTo>
                <a:lnTo>
                  <a:pt x="6308525" y="2040975"/>
                </a:lnTo>
                <a:lnTo>
                  <a:pt x="6294981" y="2038231"/>
                </a:lnTo>
                <a:close/>
                <a:moveTo>
                  <a:pt x="5337728" y="2018332"/>
                </a:moveTo>
                <a:lnTo>
                  <a:pt x="5252511" y="2040901"/>
                </a:lnTo>
                <a:lnTo>
                  <a:pt x="5249693" y="2041517"/>
                </a:lnTo>
                <a:lnTo>
                  <a:pt x="5290190" y="2066752"/>
                </a:lnTo>
                <a:lnTo>
                  <a:pt x="5411288" y="2147766"/>
                </a:lnTo>
                <a:lnTo>
                  <a:pt x="5506651" y="2114005"/>
                </a:lnTo>
                <a:lnTo>
                  <a:pt x="5431042" y="2069099"/>
                </a:lnTo>
                <a:close/>
                <a:moveTo>
                  <a:pt x="11437446" y="2016972"/>
                </a:moveTo>
                <a:lnTo>
                  <a:pt x="11356000" y="2038535"/>
                </a:lnTo>
                <a:lnTo>
                  <a:pt x="11350643" y="2039706"/>
                </a:lnTo>
                <a:lnTo>
                  <a:pt x="11392218" y="2065612"/>
                </a:lnTo>
                <a:lnTo>
                  <a:pt x="11510494" y="2144653"/>
                </a:lnTo>
                <a:lnTo>
                  <a:pt x="11604422" y="2111400"/>
                </a:lnTo>
                <a:lnTo>
                  <a:pt x="11533217" y="2069099"/>
                </a:lnTo>
                <a:close/>
                <a:moveTo>
                  <a:pt x="5777411" y="2016385"/>
                </a:moveTo>
                <a:lnTo>
                  <a:pt x="5639868" y="2069329"/>
                </a:lnTo>
                <a:lnTo>
                  <a:pt x="5728125" y="2112499"/>
                </a:lnTo>
                <a:lnTo>
                  <a:pt x="5774953" y="2135232"/>
                </a:lnTo>
                <a:lnTo>
                  <a:pt x="5828940" y="2108809"/>
                </a:lnTo>
                <a:lnTo>
                  <a:pt x="5912575" y="2068231"/>
                </a:lnTo>
                <a:close/>
                <a:moveTo>
                  <a:pt x="11874454" y="2014230"/>
                </a:moveTo>
                <a:lnTo>
                  <a:pt x="11737288" y="2067027"/>
                </a:lnTo>
                <a:lnTo>
                  <a:pt x="11830223" y="2112499"/>
                </a:lnTo>
                <a:lnTo>
                  <a:pt x="11879766" y="2136513"/>
                </a:lnTo>
                <a:lnTo>
                  <a:pt x="11931623" y="2111138"/>
                </a:lnTo>
                <a:lnTo>
                  <a:pt x="12017461" y="2069084"/>
                </a:lnTo>
                <a:close/>
                <a:moveTo>
                  <a:pt x="3223583" y="2007677"/>
                </a:moveTo>
                <a:lnTo>
                  <a:pt x="3188254" y="2027430"/>
                </a:lnTo>
                <a:lnTo>
                  <a:pt x="3066791" y="2104668"/>
                </a:lnTo>
                <a:lnTo>
                  <a:pt x="3129586" y="2128771"/>
                </a:lnTo>
                <a:lnTo>
                  <a:pt x="3127688" y="2133545"/>
                </a:lnTo>
                <a:lnTo>
                  <a:pt x="3061395" y="2108100"/>
                </a:lnTo>
                <a:lnTo>
                  <a:pt x="3033486" y="2125847"/>
                </a:lnTo>
                <a:lnTo>
                  <a:pt x="2939995" y="2191315"/>
                </a:lnTo>
                <a:lnTo>
                  <a:pt x="3129585" y="2283307"/>
                </a:lnTo>
                <a:lnTo>
                  <a:pt x="3127688" y="2288069"/>
                </a:lnTo>
                <a:lnTo>
                  <a:pt x="2935201" y="2194672"/>
                </a:lnTo>
                <a:lnTo>
                  <a:pt x="2824194" y="2272405"/>
                </a:lnTo>
                <a:lnTo>
                  <a:pt x="3130543" y="2454085"/>
                </a:lnTo>
                <a:lnTo>
                  <a:pt x="3127626" y="2458839"/>
                </a:lnTo>
                <a:lnTo>
                  <a:pt x="2819211" y="2275895"/>
                </a:lnTo>
                <a:lnTo>
                  <a:pt x="2735015" y="2334854"/>
                </a:lnTo>
                <a:lnTo>
                  <a:pt x="2777704" y="2365092"/>
                </a:lnTo>
                <a:cubicBezTo>
                  <a:pt x="2895041" y="2449935"/>
                  <a:pt x="3017050" y="2536723"/>
                  <a:pt x="3140079" y="2619669"/>
                </a:cubicBezTo>
                <a:lnTo>
                  <a:pt x="3139264" y="2620999"/>
                </a:lnTo>
                <a:lnTo>
                  <a:pt x="3291961" y="2718097"/>
                </a:lnTo>
                <a:cubicBezTo>
                  <a:pt x="3671967" y="2945882"/>
                  <a:pt x="4176972" y="3146429"/>
                  <a:pt x="4660990" y="3022075"/>
                </a:cubicBezTo>
                <a:cubicBezTo>
                  <a:pt x="4965626" y="2943436"/>
                  <a:pt x="5248318" y="2775746"/>
                  <a:pt x="5534351" y="2578931"/>
                </a:cubicBezTo>
                <a:lnTo>
                  <a:pt x="5773970" y="2408996"/>
                </a:lnTo>
                <a:lnTo>
                  <a:pt x="5719645" y="2370813"/>
                </a:lnTo>
                <a:lnTo>
                  <a:pt x="5676741" y="2340410"/>
                </a:lnTo>
                <a:lnTo>
                  <a:pt x="5538676" y="2422687"/>
                </a:lnTo>
                <a:cubicBezTo>
                  <a:pt x="5249714" y="2589989"/>
                  <a:pt x="4965484" y="2732484"/>
                  <a:pt x="4662969" y="2798276"/>
                </a:cubicBezTo>
                <a:cubicBezTo>
                  <a:pt x="4217499" y="2894595"/>
                  <a:pt x="3703628" y="2780178"/>
                  <a:pt x="3134355" y="2458813"/>
                </a:cubicBezTo>
                <a:lnTo>
                  <a:pt x="3137182" y="2454063"/>
                </a:lnTo>
                <a:cubicBezTo>
                  <a:pt x="3704477" y="2774466"/>
                  <a:pt x="4216650" y="2888883"/>
                  <a:pt x="4660990" y="2792564"/>
                </a:cubicBezTo>
                <a:cubicBezTo>
                  <a:pt x="4963505" y="2726773"/>
                  <a:pt x="5247258" y="2584819"/>
                  <a:pt x="5535979" y="2417787"/>
                </a:cubicBezTo>
                <a:lnTo>
                  <a:pt x="5671777" y="2336894"/>
                </a:lnTo>
                <a:lnTo>
                  <a:pt x="5551331" y="2251544"/>
                </a:lnTo>
                <a:lnTo>
                  <a:pt x="5537904" y="2258105"/>
                </a:lnTo>
                <a:cubicBezTo>
                  <a:pt x="5246740" y="2396342"/>
                  <a:pt x="4961380" y="2513817"/>
                  <a:pt x="4661081" y="2567437"/>
                </a:cubicBezTo>
                <a:cubicBezTo>
                  <a:pt x="4215747" y="2646595"/>
                  <a:pt x="3701754" y="2553148"/>
                  <a:pt x="3134353" y="2288087"/>
                </a:cubicBezTo>
                <a:lnTo>
                  <a:pt x="3136332" y="2283291"/>
                </a:lnTo>
                <a:cubicBezTo>
                  <a:pt x="3703732" y="2547413"/>
                  <a:pt x="4215747" y="2640859"/>
                  <a:pt x="4659949" y="2561751"/>
                </a:cubicBezTo>
                <a:cubicBezTo>
                  <a:pt x="4959614" y="2508094"/>
                  <a:pt x="5244815" y="2390637"/>
                  <a:pt x="5535580" y="2252391"/>
                </a:cubicBezTo>
                <a:lnTo>
                  <a:pt x="5545603" y="2247485"/>
                </a:lnTo>
                <a:lnTo>
                  <a:pt x="5431447" y="2166592"/>
                </a:lnTo>
                <a:lnTo>
                  <a:pt x="5411291" y="2153095"/>
                </a:lnTo>
                <a:lnTo>
                  <a:pt x="5253924" y="2208754"/>
                </a:lnTo>
                <a:cubicBezTo>
                  <a:pt x="5057894" y="2272994"/>
                  <a:pt x="4859853" y="2325672"/>
                  <a:pt x="4661035" y="2353811"/>
                </a:cubicBezTo>
                <a:cubicBezTo>
                  <a:pt x="4209982" y="2417703"/>
                  <a:pt x="3710319" y="2345255"/>
                  <a:pt x="3134351" y="2133565"/>
                </a:cubicBezTo>
                <a:lnTo>
                  <a:pt x="3136330" y="2128777"/>
                </a:lnTo>
                <a:cubicBezTo>
                  <a:pt x="3711167" y="2340467"/>
                  <a:pt x="4209982" y="2412954"/>
                  <a:pt x="4659904" y="2349062"/>
                </a:cubicBezTo>
                <a:cubicBezTo>
                  <a:pt x="4858723" y="2320923"/>
                  <a:pt x="5056623" y="2268236"/>
                  <a:pt x="5252475" y="2203991"/>
                </a:cubicBezTo>
                <a:lnTo>
                  <a:pt x="5406084" y="2149609"/>
                </a:lnTo>
                <a:lnTo>
                  <a:pt x="5288546" y="2070899"/>
                </a:lnTo>
                <a:lnTo>
                  <a:pt x="5243563" y="2042857"/>
                </a:lnTo>
                <a:lnTo>
                  <a:pt x="4956751" y="2105549"/>
                </a:lnTo>
                <a:cubicBezTo>
                  <a:pt x="4857912" y="2124099"/>
                  <a:pt x="4758890" y="2139237"/>
                  <a:pt x="4659905" y="2149726"/>
                </a:cubicBezTo>
                <a:cubicBezTo>
                  <a:pt x="4265234" y="2191437"/>
                  <a:pt x="3833346" y="2155037"/>
                  <a:pt x="3346445" y="2039242"/>
                </a:cubicBezTo>
                <a:close/>
                <a:moveTo>
                  <a:pt x="9327655" y="2005680"/>
                </a:moveTo>
                <a:lnTo>
                  <a:pt x="9290367" y="2026520"/>
                </a:lnTo>
                <a:lnTo>
                  <a:pt x="9170678" y="2102619"/>
                </a:lnTo>
                <a:lnTo>
                  <a:pt x="9237335" y="2128208"/>
                </a:lnTo>
                <a:lnTo>
                  <a:pt x="9238837" y="2124487"/>
                </a:lnTo>
                <a:cubicBezTo>
                  <a:pt x="9813774" y="2336157"/>
                  <a:pt x="10312522" y="2408645"/>
                  <a:pt x="10762497" y="2344750"/>
                </a:cubicBezTo>
                <a:cubicBezTo>
                  <a:pt x="10961307" y="2316617"/>
                  <a:pt x="11159188" y="2263935"/>
                  <a:pt x="11355036" y="2199690"/>
                </a:cubicBezTo>
                <a:lnTo>
                  <a:pt x="11504442" y="2146796"/>
                </a:lnTo>
                <a:lnTo>
                  <a:pt x="11390276" y="2070389"/>
                </a:lnTo>
                <a:lnTo>
                  <a:pt x="11343571" y="2041252"/>
                </a:lnTo>
                <a:lnTo>
                  <a:pt x="11060209" y="2103183"/>
                </a:lnTo>
                <a:cubicBezTo>
                  <a:pt x="10961376" y="2121734"/>
                  <a:pt x="10862385" y="2136873"/>
                  <a:pt x="10763462" y="2147366"/>
                </a:cubicBezTo>
                <a:cubicBezTo>
                  <a:pt x="10368889" y="2189079"/>
                  <a:pt x="9936976" y="2152674"/>
                  <a:pt x="9449353" y="2036891"/>
                </a:cubicBezTo>
                <a:close/>
                <a:moveTo>
                  <a:pt x="8336563" y="2003932"/>
                </a:moveTo>
                <a:lnTo>
                  <a:pt x="8200759" y="2039881"/>
                </a:lnTo>
                <a:cubicBezTo>
                  <a:pt x="8004186" y="2088154"/>
                  <a:pt x="7806058" y="2127743"/>
                  <a:pt x="7608214" y="2148751"/>
                </a:cubicBezTo>
                <a:cubicBezTo>
                  <a:pt x="7312188" y="2180007"/>
                  <a:pt x="6995714" y="2167365"/>
                  <a:pt x="6650324" y="2110225"/>
                </a:cubicBezTo>
                <a:lnTo>
                  <a:pt x="6317508" y="2042795"/>
                </a:lnTo>
                <a:lnTo>
                  <a:pt x="6188473" y="2124846"/>
                </a:lnTo>
                <a:lnTo>
                  <a:pt x="6150195" y="2151187"/>
                </a:lnTo>
                <a:lnTo>
                  <a:pt x="6296867" y="2201563"/>
                </a:lnTo>
                <a:cubicBezTo>
                  <a:pt x="6783571" y="2356320"/>
                  <a:pt x="7214502" y="2404847"/>
                  <a:pt x="7608214" y="2348971"/>
                </a:cubicBezTo>
                <a:cubicBezTo>
                  <a:pt x="7832061" y="2317317"/>
                  <a:pt x="8054478" y="2254611"/>
                  <a:pt x="8274156" y="2179319"/>
                </a:cubicBezTo>
                <a:lnTo>
                  <a:pt x="8489797" y="2101624"/>
                </a:lnTo>
                <a:lnTo>
                  <a:pt x="8442996" y="2070309"/>
                </a:lnTo>
                <a:close/>
                <a:moveTo>
                  <a:pt x="2236333" y="2003589"/>
                </a:moveTo>
                <a:lnTo>
                  <a:pt x="2099235" y="2039881"/>
                </a:lnTo>
                <a:cubicBezTo>
                  <a:pt x="1902660" y="2088154"/>
                  <a:pt x="1704532" y="2127743"/>
                  <a:pt x="1506687" y="2148751"/>
                </a:cubicBezTo>
                <a:cubicBezTo>
                  <a:pt x="1210662" y="2180007"/>
                  <a:pt x="893701" y="2167365"/>
                  <a:pt x="548295" y="2110225"/>
                </a:cubicBezTo>
                <a:lnTo>
                  <a:pt x="217263" y="2043123"/>
                </a:lnTo>
                <a:lnTo>
                  <a:pt x="88862" y="2124770"/>
                </a:lnTo>
                <a:lnTo>
                  <a:pt x="48775" y="2151611"/>
                </a:lnTo>
                <a:lnTo>
                  <a:pt x="194209" y="2201563"/>
                </a:lnTo>
                <a:cubicBezTo>
                  <a:pt x="680915" y="2356320"/>
                  <a:pt x="1111846" y="2404847"/>
                  <a:pt x="1505556" y="2348971"/>
                </a:cubicBezTo>
                <a:cubicBezTo>
                  <a:pt x="1729404" y="2317317"/>
                  <a:pt x="1951821" y="2254611"/>
                  <a:pt x="2171500" y="2179319"/>
                </a:cubicBezTo>
                <a:lnTo>
                  <a:pt x="2389078" y="2100926"/>
                </a:lnTo>
                <a:lnTo>
                  <a:pt x="2343278" y="2070284"/>
                </a:lnTo>
                <a:close/>
                <a:moveTo>
                  <a:pt x="6094883" y="1986886"/>
                </a:moveTo>
                <a:lnTo>
                  <a:pt x="5927131" y="2068275"/>
                </a:lnTo>
                <a:lnTo>
                  <a:pt x="6046691" y="2114114"/>
                </a:lnTo>
                <a:lnTo>
                  <a:pt x="6185646" y="2031688"/>
                </a:lnTo>
                <a:lnTo>
                  <a:pt x="6213121" y="2017226"/>
                </a:lnTo>
                <a:close/>
                <a:moveTo>
                  <a:pt x="5457758" y="1986543"/>
                </a:moveTo>
                <a:lnTo>
                  <a:pt x="5346306" y="2016060"/>
                </a:lnTo>
                <a:lnTo>
                  <a:pt x="5433834" y="2063719"/>
                </a:lnTo>
                <a:lnTo>
                  <a:pt x="5513929" y="2111428"/>
                </a:lnTo>
                <a:lnTo>
                  <a:pt x="5544574" y="2100579"/>
                </a:lnTo>
                <a:lnTo>
                  <a:pt x="5626780" y="2068913"/>
                </a:lnTo>
                <a:close/>
                <a:moveTo>
                  <a:pt x="11557590" y="1985163"/>
                </a:moveTo>
                <a:lnTo>
                  <a:pt x="11446045" y="2014695"/>
                </a:lnTo>
                <a:lnTo>
                  <a:pt x="11536017" y="2063719"/>
                </a:lnTo>
                <a:lnTo>
                  <a:pt x="11611711" y="2108820"/>
                </a:lnTo>
                <a:lnTo>
                  <a:pt x="11647146" y="2096275"/>
                </a:lnTo>
                <a:lnTo>
                  <a:pt x="11724473" y="2066491"/>
                </a:lnTo>
                <a:close/>
                <a:moveTo>
                  <a:pt x="2312831" y="1983339"/>
                </a:moveTo>
                <a:lnTo>
                  <a:pt x="2244457" y="2001438"/>
                </a:lnTo>
                <a:lnTo>
                  <a:pt x="2346023" y="2064802"/>
                </a:lnTo>
                <a:lnTo>
                  <a:pt x="2396003" y="2098287"/>
                </a:lnTo>
                <a:lnTo>
                  <a:pt x="2470987" y="2069407"/>
                </a:lnTo>
                <a:close/>
                <a:moveTo>
                  <a:pt x="9237592" y="1982581"/>
                </a:moveTo>
                <a:lnTo>
                  <a:pt x="9236840" y="1984752"/>
                </a:lnTo>
                <a:lnTo>
                  <a:pt x="9229394" y="1982626"/>
                </a:lnTo>
                <a:lnTo>
                  <a:pt x="9135011" y="2032411"/>
                </a:lnTo>
                <a:lnTo>
                  <a:pt x="9077180" y="2066726"/>
                </a:lnTo>
                <a:lnTo>
                  <a:pt x="9164422" y="2100217"/>
                </a:lnTo>
                <a:lnTo>
                  <a:pt x="9318777" y="2003403"/>
                </a:lnTo>
                <a:close/>
                <a:moveTo>
                  <a:pt x="3127818" y="1982095"/>
                </a:moveTo>
                <a:lnTo>
                  <a:pt x="3032354" y="2032411"/>
                </a:lnTo>
                <a:lnTo>
                  <a:pt x="2971938" y="2068261"/>
                </a:lnTo>
                <a:lnTo>
                  <a:pt x="3060299" y="2102177"/>
                </a:lnTo>
                <a:lnTo>
                  <a:pt x="3185667" y="2022589"/>
                </a:lnTo>
                <a:lnTo>
                  <a:pt x="3215903" y="2005704"/>
                </a:lnTo>
                <a:lnTo>
                  <a:pt x="3134353" y="1984752"/>
                </a:lnTo>
                <a:lnTo>
                  <a:pt x="3134603" y="1984031"/>
                </a:lnTo>
                <a:close/>
                <a:moveTo>
                  <a:pt x="8419529" y="1981969"/>
                </a:moveTo>
                <a:lnTo>
                  <a:pt x="8344660" y="2001788"/>
                </a:lnTo>
                <a:lnTo>
                  <a:pt x="8445718" y="2064829"/>
                </a:lnTo>
                <a:lnTo>
                  <a:pt x="8496758" y="2099019"/>
                </a:lnTo>
                <a:lnTo>
                  <a:pt x="8577467" y="2067934"/>
                </a:lnTo>
                <a:close/>
                <a:moveTo>
                  <a:pt x="2722824" y="1978051"/>
                </a:moveTo>
                <a:lnTo>
                  <a:pt x="2680757" y="1994187"/>
                </a:lnTo>
                <a:lnTo>
                  <a:pt x="2599545" y="2025438"/>
                </a:lnTo>
                <a:lnTo>
                  <a:pt x="2724266" y="2086445"/>
                </a:lnTo>
                <a:lnTo>
                  <a:pt x="2848381" y="2026339"/>
                </a:lnTo>
                <a:lnTo>
                  <a:pt x="2774907" y="1998137"/>
                </a:lnTo>
                <a:close/>
                <a:moveTo>
                  <a:pt x="9238444" y="1977852"/>
                </a:moveTo>
                <a:lnTo>
                  <a:pt x="9237117" y="1978553"/>
                </a:lnTo>
                <a:lnTo>
                  <a:pt x="9238112" y="1978837"/>
                </a:lnTo>
                <a:close/>
                <a:moveTo>
                  <a:pt x="8828508" y="1976672"/>
                </a:moveTo>
                <a:lnTo>
                  <a:pt x="8782847" y="1994187"/>
                </a:lnTo>
                <a:lnTo>
                  <a:pt x="8705139" y="2024124"/>
                </a:lnTo>
                <a:lnTo>
                  <a:pt x="8829707" y="2085056"/>
                </a:lnTo>
                <a:lnTo>
                  <a:pt x="8953783" y="2024872"/>
                </a:lnTo>
                <a:lnTo>
                  <a:pt x="8884137" y="1998128"/>
                </a:lnTo>
                <a:close/>
                <a:moveTo>
                  <a:pt x="9119789" y="1951341"/>
                </a:moveTo>
                <a:lnTo>
                  <a:pt x="8968250" y="2024910"/>
                </a:lnTo>
                <a:lnTo>
                  <a:pt x="9070438" y="2064138"/>
                </a:lnTo>
                <a:lnTo>
                  <a:pt x="9132184" y="2027557"/>
                </a:lnTo>
                <a:lnTo>
                  <a:pt x="9220641" y="1980128"/>
                </a:lnTo>
                <a:close/>
                <a:moveTo>
                  <a:pt x="2430992" y="1951189"/>
                </a:moveTo>
                <a:lnTo>
                  <a:pt x="2392699" y="1962196"/>
                </a:lnTo>
                <a:lnTo>
                  <a:pt x="2321455" y="1981056"/>
                </a:lnTo>
                <a:lnTo>
                  <a:pt x="2478381" y="2066560"/>
                </a:lnTo>
                <a:lnTo>
                  <a:pt x="2586335" y="2024981"/>
                </a:lnTo>
                <a:lnTo>
                  <a:pt x="2478592" y="1972461"/>
                </a:lnTo>
                <a:close/>
                <a:moveTo>
                  <a:pt x="3018547" y="1950918"/>
                </a:moveTo>
                <a:lnTo>
                  <a:pt x="2862845" y="2026388"/>
                </a:lnTo>
                <a:lnTo>
                  <a:pt x="2965256" y="2065696"/>
                </a:lnTo>
                <a:lnTo>
                  <a:pt x="3029529" y="2027557"/>
                </a:lnTo>
                <a:lnTo>
                  <a:pt x="3119006" y="1979581"/>
                </a:lnTo>
                <a:close/>
                <a:moveTo>
                  <a:pt x="8536653" y="1950000"/>
                </a:moveTo>
                <a:lnTo>
                  <a:pt x="8494223" y="1962196"/>
                </a:lnTo>
                <a:lnTo>
                  <a:pt x="8428134" y="1979691"/>
                </a:lnTo>
                <a:lnTo>
                  <a:pt x="8584885" y="2065077"/>
                </a:lnTo>
                <a:lnTo>
                  <a:pt x="8692177" y="2023753"/>
                </a:lnTo>
                <a:lnTo>
                  <a:pt x="8586889" y="1972444"/>
                </a:lnTo>
                <a:close/>
                <a:moveTo>
                  <a:pt x="5599410" y="1947806"/>
                </a:moveTo>
                <a:lnTo>
                  <a:pt x="5545886" y="1963202"/>
                </a:lnTo>
                <a:lnTo>
                  <a:pt x="5466101" y="1984333"/>
                </a:lnTo>
                <a:lnTo>
                  <a:pt x="5633626" y="2066276"/>
                </a:lnTo>
                <a:lnTo>
                  <a:pt x="5770263" y="2013644"/>
                </a:lnTo>
                <a:lnTo>
                  <a:pt x="5729820" y="1998131"/>
                </a:lnTo>
                <a:close/>
                <a:moveTo>
                  <a:pt x="11698938" y="1946611"/>
                </a:moveTo>
                <a:lnTo>
                  <a:pt x="11649467" y="1960838"/>
                </a:lnTo>
                <a:lnTo>
                  <a:pt x="11565624" y="1983036"/>
                </a:lnTo>
                <a:lnTo>
                  <a:pt x="11731029" y="2063965"/>
                </a:lnTo>
                <a:lnTo>
                  <a:pt x="11867291" y="2011482"/>
                </a:lnTo>
                <a:lnTo>
                  <a:pt x="11832484" y="1998131"/>
                </a:lnTo>
                <a:close/>
                <a:moveTo>
                  <a:pt x="2558294" y="1914597"/>
                </a:moveTo>
                <a:lnTo>
                  <a:pt x="2439343" y="1948789"/>
                </a:lnTo>
                <a:lnTo>
                  <a:pt x="2480350" y="1967134"/>
                </a:lnTo>
                <a:lnTo>
                  <a:pt x="2593203" y="2022336"/>
                </a:lnTo>
                <a:lnTo>
                  <a:pt x="2678497" y="1989485"/>
                </a:lnTo>
                <a:lnTo>
                  <a:pt x="2715564" y="1975251"/>
                </a:lnTo>
                <a:close/>
                <a:moveTo>
                  <a:pt x="8990647" y="1914479"/>
                </a:moveTo>
                <a:lnTo>
                  <a:pt x="8835708" y="1973910"/>
                </a:lnTo>
                <a:lnTo>
                  <a:pt x="8886116" y="1993380"/>
                </a:lnTo>
                <a:lnTo>
                  <a:pt x="8960132" y="2021793"/>
                </a:lnTo>
                <a:lnTo>
                  <a:pt x="9110717" y="1948752"/>
                </a:lnTo>
                <a:close/>
                <a:moveTo>
                  <a:pt x="2889529" y="1914106"/>
                </a:moveTo>
                <a:lnTo>
                  <a:pt x="2730023" y="1975289"/>
                </a:lnTo>
                <a:lnTo>
                  <a:pt x="2776804" y="1993363"/>
                </a:lnTo>
                <a:lnTo>
                  <a:pt x="2854720" y="2023269"/>
                </a:lnTo>
                <a:lnTo>
                  <a:pt x="3009469" y="1948327"/>
                </a:lnTo>
                <a:close/>
                <a:moveTo>
                  <a:pt x="8664256" y="1913321"/>
                </a:moveTo>
                <a:lnTo>
                  <a:pt x="8544983" y="1947606"/>
                </a:lnTo>
                <a:lnTo>
                  <a:pt x="8588615" y="1967126"/>
                </a:lnTo>
                <a:lnTo>
                  <a:pt x="8699005" y="2021123"/>
                </a:lnTo>
                <a:lnTo>
                  <a:pt x="8781151" y="1989485"/>
                </a:lnTo>
                <a:lnTo>
                  <a:pt x="8821527" y="1973980"/>
                </a:lnTo>
                <a:close/>
                <a:moveTo>
                  <a:pt x="5119229" y="1901077"/>
                </a:moveTo>
                <a:lnTo>
                  <a:pt x="5033790" y="1913790"/>
                </a:lnTo>
                <a:lnTo>
                  <a:pt x="5146815" y="1977407"/>
                </a:lnTo>
                <a:lnTo>
                  <a:pt x="5243360" y="2037569"/>
                </a:lnTo>
                <a:lnTo>
                  <a:pt x="5252652" y="2035543"/>
                </a:lnTo>
                <a:lnTo>
                  <a:pt x="5331152" y="2014755"/>
                </a:lnTo>
                <a:lnTo>
                  <a:pt x="5142789" y="1912279"/>
                </a:lnTo>
                <a:close/>
                <a:moveTo>
                  <a:pt x="6456511" y="1899875"/>
                </a:moveTo>
                <a:lnTo>
                  <a:pt x="6398600" y="1925676"/>
                </a:lnTo>
                <a:lnTo>
                  <a:pt x="6228967" y="2015094"/>
                </a:lnTo>
                <a:lnTo>
                  <a:pt x="6297076" y="2032569"/>
                </a:lnTo>
                <a:lnTo>
                  <a:pt x="6315788" y="2036358"/>
                </a:lnTo>
                <a:lnTo>
                  <a:pt x="6340515" y="2020642"/>
                </a:lnTo>
                <a:cubicBezTo>
                  <a:pt x="6394860" y="1988083"/>
                  <a:pt x="6451780" y="1956070"/>
                  <a:pt x="6510849" y="1925476"/>
                </a:cubicBezTo>
                <a:lnTo>
                  <a:pt x="6540350" y="1911524"/>
                </a:lnTo>
                <a:lnTo>
                  <a:pt x="6500026" y="1906953"/>
                </a:lnTo>
                <a:close/>
                <a:moveTo>
                  <a:pt x="349342" y="1899026"/>
                </a:moveTo>
                <a:lnTo>
                  <a:pt x="289482" y="1925686"/>
                </a:lnTo>
                <a:lnTo>
                  <a:pt x="122184" y="2013859"/>
                </a:lnTo>
                <a:lnTo>
                  <a:pt x="195172" y="2032569"/>
                </a:lnTo>
                <a:lnTo>
                  <a:pt x="215516" y="2036686"/>
                </a:lnTo>
                <a:lnTo>
                  <a:pt x="240778" y="2020623"/>
                </a:lnTo>
                <a:cubicBezTo>
                  <a:pt x="295112" y="1988059"/>
                  <a:pt x="352027" y="1956043"/>
                  <a:pt x="411091" y="1925446"/>
                </a:cubicBezTo>
                <a:lnTo>
                  <a:pt x="440103" y="1911723"/>
                </a:lnTo>
                <a:lnTo>
                  <a:pt x="398023" y="1906953"/>
                </a:lnTo>
                <a:close/>
                <a:moveTo>
                  <a:pt x="11213022" y="1897024"/>
                </a:moveTo>
                <a:lnTo>
                  <a:pt x="11130032" y="1909374"/>
                </a:lnTo>
                <a:lnTo>
                  <a:pt x="11248984" y="1976364"/>
                </a:lnTo>
                <a:lnTo>
                  <a:pt x="11344066" y="2035609"/>
                </a:lnTo>
                <a:lnTo>
                  <a:pt x="11355208" y="2033180"/>
                </a:lnTo>
                <a:lnTo>
                  <a:pt x="11430568" y="2013228"/>
                </a:lnTo>
                <a:lnTo>
                  <a:pt x="11245097" y="1912279"/>
                </a:lnTo>
                <a:close/>
                <a:moveTo>
                  <a:pt x="5777809" y="1896490"/>
                </a:moveTo>
                <a:lnTo>
                  <a:pt x="5607714" y="1945418"/>
                </a:lnTo>
                <a:lnTo>
                  <a:pt x="5731515" y="1993277"/>
                </a:lnTo>
                <a:lnTo>
                  <a:pt x="5777433" y="2010882"/>
                </a:lnTo>
                <a:lnTo>
                  <a:pt x="5832752" y="1989573"/>
                </a:lnTo>
                <a:lnTo>
                  <a:pt x="5948489" y="1945166"/>
                </a:lnTo>
                <a:close/>
                <a:moveTo>
                  <a:pt x="11876271" y="1895614"/>
                </a:moveTo>
                <a:lnTo>
                  <a:pt x="11707208" y="1944233"/>
                </a:lnTo>
                <a:lnTo>
                  <a:pt x="11834180" y="1993277"/>
                </a:lnTo>
                <a:lnTo>
                  <a:pt x="11874428" y="2008733"/>
                </a:lnTo>
                <a:lnTo>
                  <a:pt x="11935381" y="1985256"/>
                </a:lnTo>
                <a:lnTo>
                  <a:pt x="12044008" y="1943451"/>
                </a:lnTo>
                <a:close/>
                <a:moveTo>
                  <a:pt x="3443134" y="1892192"/>
                </a:moveTo>
                <a:lnTo>
                  <a:pt x="3358324" y="1932343"/>
                </a:lnTo>
                <a:lnTo>
                  <a:pt x="3231251" y="2003389"/>
                </a:lnTo>
                <a:lnTo>
                  <a:pt x="3348746" y="2033530"/>
                </a:lnTo>
                <a:cubicBezTo>
                  <a:pt x="3836177" y="2149325"/>
                  <a:pt x="4267105" y="2185725"/>
                  <a:pt x="4661035" y="2144014"/>
                </a:cubicBezTo>
                <a:cubicBezTo>
                  <a:pt x="4759737" y="2133525"/>
                  <a:pt x="4858547" y="2118446"/>
                  <a:pt x="4957227" y="2099970"/>
                </a:cubicBezTo>
                <a:lnTo>
                  <a:pt x="5237225" y="2038907"/>
                </a:lnTo>
                <a:lnTo>
                  <a:pt x="5145473" y="1981711"/>
                </a:lnTo>
                <a:lnTo>
                  <a:pt x="5026651" y="1914853"/>
                </a:lnTo>
                <a:lnTo>
                  <a:pt x="4956945" y="1925225"/>
                </a:lnTo>
                <a:cubicBezTo>
                  <a:pt x="4858206" y="1937858"/>
                  <a:pt x="4759485" y="1948165"/>
                  <a:pt x="4661081" y="1955314"/>
                </a:cubicBezTo>
                <a:cubicBezTo>
                  <a:pt x="4322634" y="1979633"/>
                  <a:pt x="3957011" y="1964798"/>
                  <a:pt x="3552401" y="1910003"/>
                </a:cubicBezTo>
                <a:close/>
                <a:moveTo>
                  <a:pt x="9551572" y="1888340"/>
                </a:moveTo>
                <a:lnTo>
                  <a:pt x="9460501" y="1931433"/>
                </a:lnTo>
                <a:lnTo>
                  <a:pt x="9335270" y="2001424"/>
                </a:lnTo>
                <a:lnTo>
                  <a:pt x="9451239" y="2031172"/>
                </a:lnTo>
                <a:cubicBezTo>
                  <a:pt x="9938664" y="2146955"/>
                  <a:pt x="10369733" y="2183360"/>
                  <a:pt x="10763462" y="2141647"/>
                </a:cubicBezTo>
                <a:cubicBezTo>
                  <a:pt x="10862178" y="2131159"/>
                  <a:pt x="10961006" y="2116081"/>
                  <a:pt x="11059709" y="2097606"/>
                </a:cubicBezTo>
                <a:lnTo>
                  <a:pt x="11336996" y="2037150"/>
                </a:lnTo>
                <a:lnTo>
                  <a:pt x="11247217" y="1981142"/>
                </a:lnTo>
                <a:lnTo>
                  <a:pt x="11122025" y="1910565"/>
                </a:lnTo>
                <a:lnTo>
                  <a:pt x="11059458" y="1919876"/>
                </a:lnTo>
                <a:cubicBezTo>
                  <a:pt x="10960711" y="1932509"/>
                  <a:pt x="10861967" y="1942818"/>
                  <a:pt x="10763523" y="1949969"/>
                </a:cubicBezTo>
                <a:cubicBezTo>
                  <a:pt x="10424497" y="1974280"/>
                  <a:pt x="10059286" y="1959441"/>
                  <a:pt x="9654872" y="1905046"/>
                </a:cubicBezTo>
                <a:close/>
                <a:moveTo>
                  <a:pt x="8132141" y="1888271"/>
                </a:moveTo>
                <a:lnTo>
                  <a:pt x="7904266" y="1922188"/>
                </a:lnTo>
                <a:cubicBezTo>
                  <a:pt x="7805493" y="1934832"/>
                  <a:pt x="7706712" y="1945156"/>
                  <a:pt x="7608214" y="1952323"/>
                </a:cubicBezTo>
                <a:cubicBezTo>
                  <a:pt x="7354478" y="1970496"/>
                  <a:pt x="7085718" y="1966689"/>
                  <a:pt x="6796402" y="1940549"/>
                </a:cubicBezTo>
                <a:lnTo>
                  <a:pt x="6552331" y="1912882"/>
                </a:lnTo>
                <a:lnTo>
                  <a:pt x="6513340" y="1931337"/>
                </a:lnTo>
                <a:cubicBezTo>
                  <a:pt x="6454377" y="1961899"/>
                  <a:pt x="6397541" y="1993883"/>
                  <a:pt x="6343253" y="2026424"/>
                </a:cubicBezTo>
                <a:lnTo>
                  <a:pt x="6324770" y="2038177"/>
                </a:lnTo>
                <a:lnTo>
                  <a:pt x="6652287" y="2104504"/>
                </a:lnTo>
                <a:cubicBezTo>
                  <a:pt x="6997598" y="2161601"/>
                  <a:pt x="7314061" y="2174243"/>
                  <a:pt x="7609344" y="2142987"/>
                </a:cubicBezTo>
                <a:cubicBezTo>
                  <a:pt x="7806624" y="2121979"/>
                  <a:pt x="8004469" y="2082655"/>
                  <a:pt x="8200901" y="2034515"/>
                </a:cubicBezTo>
                <a:lnTo>
                  <a:pt x="8330574" y="2000196"/>
                </a:lnTo>
                <a:lnTo>
                  <a:pt x="8299895" y="1981063"/>
                </a:lnTo>
                <a:cubicBezTo>
                  <a:pt x="8252099" y="1952576"/>
                  <a:pt x="8204168" y="1925446"/>
                  <a:pt x="8155985" y="1899955"/>
                </a:cubicBezTo>
                <a:close/>
                <a:moveTo>
                  <a:pt x="2032037" y="1888059"/>
                </a:moveTo>
                <a:lnTo>
                  <a:pt x="1802739" y="1922188"/>
                </a:lnTo>
                <a:cubicBezTo>
                  <a:pt x="1703967" y="1934832"/>
                  <a:pt x="1605185" y="1945156"/>
                  <a:pt x="1506687" y="1952323"/>
                </a:cubicBezTo>
                <a:cubicBezTo>
                  <a:pt x="1252951" y="1970496"/>
                  <a:pt x="983834" y="1966689"/>
                  <a:pt x="694405" y="1940549"/>
                </a:cubicBezTo>
                <a:lnTo>
                  <a:pt x="452149" y="1913089"/>
                </a:lnTo>
                <a:lnTo>
                  <a:pt x="413682" y="1931295"/>
                </a:lnTo>
                <a:cubicBezTo>
                  <a:pt x="354722" y="1961853"/>
                  <a:pt x="297890" y="1993833"/>
                  <a:pt x="243611" y="2026368"/>
                </a:cubicBezTo>
                <a:lnTo>
                  <a:pt x="224519" y="2038508"/>
                </a:lnTo>
                <a:lnTo>
                  <a:pt x="550601" y="2104504"/>
                </a:lnTo>
                <a:cubicBezTo>
                  <a:pt x="896071" y="2161601"/>
                  <a:pt x="1212534" y="2174243"/>
                  <a:pt x="1507817" y="2142987"/>
                </a:cubicBezTo>
                <a:cubicBezTo>
                  <a:pt x="1705097" y="2121979"/>
                  <a:pt x="1902943" y="2082655"/>
                  <a:pt x="2099376" y="2034515"/>
                </a:cubicBezTo>
                <a:lnTo>
                  <a:pt x="2230344" y="1999854"/>
                </a:lnTo>
                <a:lnTo>
                  <a:pt x="2200174" y="1981039"/>
                </a:lnTo>
                <a:cubicBezTo>
                  <a:pt x="2152378" y="1952553"/>
                  <a:pt x="2104447" y="1925422"/>
                  <a:pt x="2056261" y="1899930"/>
                </a:cubicBezTo>
                <a:close/>
                <a:moveTo>
                  <a:pt x="5231433" y="1884381"/>
                </a:moveTo>
                <a:lnTo>
                  <a:pt x="5130207" y="1899443"/>
                </a:lnTo>
                <a:lnTo>
                  <a:pt x="5145333" y="1906629"/>
                </a:lnTo>
                <a:lnTo>
                  <a:pt x="5339735" y="2012482"/>
                </a:lnTo>
                <a:lnTo>
                  <a:pt x="5450694" y="1983100"/>
                </a:lnTo>
                <a:lnTo>
                  <a:pt x="5432480" y="1974224"/>
                </a:lnTo>
                <a:close/>
                <a:moveTo>
                  <a:pt x="11325076" y="1880350"/>
                </a:moveTo>
                <a:lnTo>
                  <a:pt x="11224054" y="1895383"/>
                </a:lnTo>
                <a:lnTo>
                  <a:pt x="11247712" y="1906629"/>
                </a:lnTo>
                <a:lnTo>
                  <a:pt x="11439172" y="2010950"/>
                </a:lnTo>
                <a:lnTo>
                  <a:pt x="11550193" y="1981558"/>
                </a:lnTo>
                <a:lnTo>
                  <a:pt x="11535143" y="1974224"/>
                </a:lnTo>
                <a:close/>
                <a:moveTo>
                  <a:pt x="6331543" y="1879548"/>
                </a:moveTo>
                <a:lnTo>
                  <a:pt x="6187521" y="1941940"/>
                </a:lnTo>
                <a:lnTo>
                  <a:pt x="6103231" y="1982835"/>
                </a:lnTo>
                <a:lnTo>
                  <a:pt x="6221037" y="2013059"/>
                </a:lnTo>
                <a:lnTo>
                  <a:pt x="6396140" y="1920885"/>
                </a:lnTo>
                <a:lnTo>
                  <a:pt x="6446867" y="1898306"/>
                </a:lnTo>
                <a:close/>
                <a:moveTo>
                  <a:pt x="2106449" y="1876744"/>
                </a:moveTo>
                <a:lnTo>
                  <a:pt x="2098741" y="1878131"/>
                </a:lnTo>
                <a:lnTo>
                  <a:pt x="2042730" y="1886468"/>
                </a:lnTo>
                <a:lnTo>
                  <a:pt x="2058645" y="1894254"/>
                </a:lnTo>
                <a:cubicBezTo>
                  <a:pt x="2106922" y="1919765"/>
                  <a:pt x="2154927" y="1946920"/>
                  <a:pt x="2202783" y="1975438"/>
                </a:cubicBezTo>
                <a:lnTo>
                  <a:pt x="2238470" y="1997703"/>
                </a:lnTo>
                <a:lnTo>
                  <a:pt x="2306259" y="1979762"/>
                </a:lnTo>
                <a:lnTo>
                  <a:pt x="2189636" y="1916296"/>
                </a:lnTo>
                <a:close/>
                <a:moveTo>
                  <a:pt x="3344637" y="1876136"/>
                </a:moveTo>
                <a:lnTo>
                  <a:pt x="3242537" y="1921632"/>
                </a:lnTo>
                <a:lnTo>
                  <a:pt x="3135533" y="1978030"/>
                </a:lnTo>
                <a:lnTo>
                  <a:pt x="3139121" y="1979056"/>
                </a:lnTo>
                <a:lnTo>
                  <a:pt x="3138907" y="1979700"/>
                </a:lnTo>
                <a:lnTo>
                  <a:pt x="3223574" y="2001420"/>
                </a:lnTo>
                <a:lnTo>
                  <a:pt x="3356036" y="1927449"/>
                </a:lnTo>
                <a:lnTo>
                  <a:pt x="3433802" y="1890670"/>
                </a:lnTo>
                <a:close/>
                <a:moveTo>
                  <a:pt x="8213575" y="1875735"/>
                </a:moveTo>
                <a:lnTo>
                  <a:pt x="8200265" y="1878131"/>
                </a:lnTo>
                <a:lnTo>
                  <a:pt x="8142784" y="1886687"/>
                </a:lnTo>
                <a:lnTo>
                  <a:pt x="8158328" y="1894291"/>
                </a:lnTo>
                <a:cubicBezTo>
                  <a:pt x="8206608" y="1919801"/>
                  <a:pt x="8254616" y="1946955"/>
                  <a:pt x="8302473" y="1975471"/>
                </a:cubicBezTo>
                <a:lnTo>
                  <a:pt x="8338673" y="1998053"/>
                </a:lnTo>
                <a:lnTo>
                  <a:pt x="8412958" y="1978392"/>
                </a:lnTo>
                <a:lnTo>
                  <a:pt x="8298870" y="1916295"/>
                </a:lnTo>
                <a:close/>
                <a:moveTo>
                  <a:pt x="9454813" y="1872692"/>
                </a:moveTo>
                <a:lnTo>
                  <a:pt x="9345028" y="1921632"/>
                </a:lnTo>
                <a:lnTo>
                  <a:pt x="9240059" y="1977001"/>
                </a:lnTo>
                <a:lnTo>
                  <a:pt x="9326067" y="1999063"/>
                </a:lnTo>
                <a:lnTo>
                  <a:pt x="9536716" y="1887181"/>
                </a:lnTo>
                <a:lnTo>
                  <a:pt x="9538777" y="1886271"/>
                </a:lnTo>
                <a:close/>
                <a:moveTo>
                  <a:pt x="8825388" y="1867099"/>
                </a:moveTo>
                <a:lnTo>
                  <a:pt x="8783977" y="1878909"/>
                </a:lnTo>
                <a:lnTo>
                  <a:pt x="8672617" y="1910918"/>
                </a:lnTo>
                <a:lnTo>
                  <a:pt x="8828728" y="1971214"/>
                </a:lnTo>
                <a:lnTo>
                  <a:pt x="8982516" y="1912158"/>
                </a:lnTo>
                <a:lnTo>
                  <a:pt x="8886116" y="1884642"/>
                </a:lnTo>
                <a:close/>
                <a:moveTo>
                  <a:pt x="2724720" y="1866855"/>
                </a:moveTo>
                <a:lnTo>
                  <a:pt x="2682454" y="1878909"/>
                </a:lnTo>
                <a:lnTo>
                  <a:pt x="2566685" y="1912185"/>
                </a:lnTo>
                <a:lnTo>
                  <a:pt x="2722765" y="1972485"/>
                </a:lnTo>
                <a:lnTo>
                  <a:pt x="2881073" y="1911693"/>
                </a:lnTo>
                <a:lnTo>
                  <a:pt x="2786339" y="1884663"/>
                </a:lnTo>
                <a:close/>
                <a:moveTo>
                  <a:pt x="5367271" y="1860589"/>
                </a:moveTo>
                <a:lnTo>
                  <a:pt x="5252888" y="1881188"/>
                </a:lnTo>
                <a:lnTo>
                  <a:pt x="5242077" y="1882796"/>
                </a:lnTo>
                <a:lnTo>
                  <a:pt x="5434567" y="1968908"/>
                </a:lnTo>
                <a:lnTo>
                  <a:pt x="5459054" y="1980886"/>
                </a:lnTo>
                <a:lnTo>
                  <a:pt x="5545903" y="1957888"/>
                </a:lnTo>
                <a:lnTo>
                  <a:pt x="5591432" y="1944728"/>
                </a:lnTo>
                <a:lnTo>
                  <a:pt x="5442039" y="1887078"/>
                </a:lnTo>
                <a:close/>
                <a:moveTo>
                  <a:pt x="3231766" y="1857737"/>
                </a:moveTo>
                <a:lnTo>
                  <a:pt x="3033486" y="1943677"/>
                </a:lnTo>
                <a:lnTo>
                  <a:pt x="3026786" y="1946924"/>
                </a:lnTo>
                <a:lnTo>
                  <a:pt x="3126642" y="1975487"/>
                </a:lnTo>
                <a:lnTo>
                  <a:pt x="3187865" y="1942660"/>
                </a:lnTo>
                <a:lnTo>
                  <a:pt x="3331967" y="1874070"/>
                </a:lnTo>
                <a:close/>
                <a:moveTo>
                  <a:pt x="11459792" y="1857037"/>
                </a:moveTo>
                <a:lnTo>
                  <a:pt x="11355407" y="1875837"/>
                </a:lnTo>
                <a:lnTo>
                  <a:pt x="11335472" y="1878803"/>
                </a:lnTo>
                <a:lnTo>
                  <a:pt x="11536750" y="1968908"/>
                </a:lnTo>
                <a:lnTo>
                  <a:pt x="11558247" y="1979426"/>
                </a:lnTo>
                <a:lnTo>
                  <a:pt x="11648536" y="1955522"/>
                </a:lnTo>
                <a:lnTo>
                  <a:pt x="11690557" y="1943378"/>
                </a:lnTo>
                <a:lnTo>
                  <a:pt x="11544620" y="1887078"/>
                </a:lnTo>
                <a:close/>
                <a:moveTo>
                  <a:pt x="6192996" y="1857013"/>
                </a:moveTo>
                <a:lnTo>
                  <a:pt x="6187432" y="1858924"/>
                </a:lnTo>
                <a:lnTo>
                  <a:pt x="5966041" y="1943914"/>
                </a:lnTo>
                <a:lnTo>
                  <a:pt x="6085375" y="1978109"/>
                </a:lnTo>
                <a:lnTo>
                  <a:pt x="6085333" y="1978243"/>
                </a:lnTo>
                <a:lnTo>
                  <a:pt x="6084809" y="1978109"/>
                </a:lnTo>
                <a:lnTo>
                  <a:pt x="6082664" y="1983432"/>
                </a:lnTo>
                <a:lnTo>
                  <a:pt x="5956688" y="1947504"/>
                </a:lnTo>
                <a:lnTo>
                  <a:pt x="5834731" y="1994322"/>
                </a:lnTo>
                <a:lnTo>
                  <a:pt x="5784585" y="2013624"/>
                </a:lnTo>
                <a:lnTo>
                  <a:pt x="5918950" y="2065138"/>
                </a:lnTo>
                <a:lnTo>
                  <a:pt x="6085302" y="1984428"/>
                </a:lnTo>
                <a:lnTo>
                  <a:pt x="6082548" y="1983721"/>
                </a:lnTo>
                <a:lnTo>
                  <a:pt x="6082664" y="1983432"/>
                </a:lnTo>
                <a:lnTo>
                  <a:pt x="6083678" y="1983721"/>
                </a:lnTo>
                <a:lnTo>
                  <a:pt x="6085333" y="1978243"/>
                </a:lnTo>
                <a:lnTo>
                  <a:pt x="6093651" y="1980377"/>
                </a:lnTo>
                <a:lnTo>
                  <a:pt x="6184695" y="1936205"/>
                </a:lnTo>
                <a:lnTo>
                  <a:pt x="6320034" y="1877676"/>
                </a:lnTo>
                <a:close/>
                <a:moveTo>
                  <a:pt x="2219048" y="1856475"/>
                </a:moveTo>
                <a:lnTo>
                  <a:pt x="2116918" y="1874859"/>
                </a:lnTo>
                <a:lnTo>
                  <a:pt x="2192299" y="1910683"/>
                </a:lnTo>
                <a:lnTo>
                  <a:pt x="2314889" y="1977478"/>
                </a:lnTo>
                <a:lnTo>
                  <a:pt x="2392717" y="1956880"/>
                </a:lnTo>
                <a:lnTo>
                  <a:pt x="2423694" y="1947928"/>
                </a:lnTo>
                <a:close/>
                <a:moveTo>
                  <a:pt x="8325378" y="1855610"/>
                </a:moveTo>
                <a:lnTo>
                  <a:pt x="8223959" y="1873866"/>
                </a:lnTo>
                <a:lnTo>
                  <a:pt x="8301484" y="1910703"/>
                </a:lnTo>
                <a:lnTo>
                  <a:pt x="8421567" y="1976114"/>
                </a:lnTo>
                <a:lnTo>
                  <a:pt x="8494241" y="1956880"/>
                </a:lnTo>
                <a:lnTo>
                  <a:pt x="8529345" y="1946735"/>
                </a:lnTo>
                <a:close/>
                <a:moveTo>
                  <a:pt x="9341729" y="1854404"/>
                </a:moveTo>
                <a:lnTo>
                  <a:pt x="9135576" y="1943677"/>
                </a:lnTo>
                <a:lnTo>
                  <a:pt x="9128031" y="1947340"/>
                </a:lnTo>
                <a:lnTo>
                  <a:pt x="9228289" y="1976027"/>
                </a:lnTo>
                <a:lnTo>
                  <a:pt x="9290519" y="1942660"/>
                </a:lnTo>
                <a:lnTo>
                  <a:pt x="9441904" y="1870605"/>
                </a:lnTo>
                <a:close/>
                <a:moveTo>
                  <a:pt x="9201749" y="1836163"/>
                </a:moveTo>
                <a:lnTo>
                  <a:pt x="9135576" y="1858887"/>
                </a:lnTo>
                <a:lnTo>
                  <a:pt x="9000275" y="1910785"/>
                </a:lnTo>
                <a:lnTo>
                  <a:pt x="9118971" y="1944748"/>
                </a:lnTo>
                <a:lnTo>
                  <a:pt x="9132750" y="1938065"/>
                </a:lnTo>
                <a:cubicBezTo>
                  <a:pt x="9186062" y="1913293"/>
                  <a:pt x="9238892" y="1890023"/>
                  <a:pt x="9291229" y="1868255"/>
                </a:cubicBezTo>
                <a:lnTo>
                  <a:pt x="9331071" y="1852680"/>
                </a:lnTo>
                <a:lnTo>
                  <a:pt x="9236942" y="1837458"/>
                </a:lnTo>
                <a:lnTo>
                  <a:pt x="9235886" y="1842806"/>
                </a:lnTo>
                <a:close/>
                <a:moveTo>
                  <a:pt x="3100501" y="1835854"/>
                </a:moveTo>
                <a:lnTo>
                  <a:pt x="3033486" y="1858887"/>
                </a:lnTo>
                <a:lnTo>
                  <a:pt x="2899150" y="1910415"/>
                </a:lnTo>
                <a:lnTo>
                  <a:pt x="3017720" y="1944331"/>
                </a:lnTo>
                <a:lnTo>
                  <a:pt x="3030660" y="1938065"/>
                </a:lnTo>
                <a:cubicBezTo>
                  <a:pt x="3083920" y="1913293"/>
                  <a:pt x="3136700" y="1890023"/>
                  <a:pt x="3188994" y="1868255"/>
                </a:cubicBezTo>
                <a:lnTo>
                  <a:pt x="3220554" y="1855909"/>
                </a:lnTo>
                <a:lnTo>
                  <a:pt x="3136376" y="1842187"/>
                </a:lnTo>
                <a:lnTo>
                  <a:pt x="3136279" y="1842813"/>
                </a:lnTo>
                <a:close/>
                <a:moveTo>
                  <a:pt x="2339344" y="1834820"/>
                </a:moveTo>
                <a:lnTo>
                  <a:pt x="2228991" y="1854685"/>
                </a:lnTo>
                <a:lnTo>
                  <a:pt x="2432032" y="1945518"/>
                </a:lnTo>
                <a:lnTo>
                  <a:pt x="2550038" y="1911413"/>
                </a:lnTo>
                <a:lnTo>
                  <a:pt x="2487045" y="1887119"/>
                </a:lnTo>
                <a:close/>
                <a:moveTo>
                  <a:pt x="8446010" y="1833895"/>
                </a:moveTo>
                <a:lnTo>
                  <a:pt x="8335348" y="1853815"/>
                </a:lnTo>
                <a:lnTo>
                  <a:pt x="8537663" y="1944331"/>
                </a:lnTo>
                <a:lnTo>
                  <a:pt x="8655991" y="1910133"/>
                </a:lnTo>
                <a:lnTo>
                  <a:pt x="8596330" y="1887122"/>
                </a:lnTo>
                <a:close/>
                <a:moveTo>
                  <a:pt x="5543302" y="1828888"/>
                </a:moveTo>
                <a:lnTo>
                  <a:pt x="5377782" y="1858696"/>
                </a:lnTo>
                <a:lnTo>
                  <a:pt x="5443309" y="1881862"/>
                </a:lnTo>
                <a:lnTo>
                  <a:pt x="5599729" y="1942330"/>
                </a:lnTo>
                <a:lnTo>
                  <a:pt x="5767999" y="1893693"/>
                </a:lnTo>
                <a:lnTo>
                  <a:pt x="5732647" y="1883611"/>
                </a:lnTo>
                <a:close/>
                <a:moveTo>
                  <a:pt x="11633799" y="1825700"/>
                </a:moveTo>
                <a:lnTo>
                  <a:pt x="11470211" y="1855161"/>
                </a:lnTo>
                <a:lnTo>
                  <a:pt x="11545733" y="1881862"/>
                </a:lnTo>
                <a:lnTo>
                  <a:pt x="11698816" y="1940991"/>
                </a:lnTo>
                <a:lnTo>
                  <a:pt x="11865981" y="1892680"/>
                </a:lnTo>
                <a:lnTo>
                  <a:pt x="11834180" y="1883611"/>
                </a:lnTo>
                <a:close/>
                <a:moveTo>
                  <a:pt x="9042518" y="1805176"/>
                </a:moveTo>
                <a:lnTo>
                  <a:pt x="8836759" y="1863856"/>
                </a:lnTo>
                <a:lnTo>
                  <a:pt x="8888942" y="1878930"/>
                </a:lnTo>
                <a:lnTo>
                  <a:pt x="8992147" y="1908460"/>
                </a:lnTo>
                <a:lnTo>
                  <a:pt x="9133880" y="1854033"/>
                </a:lnTo>
                <a:lnTo>
                  <a:pt x="9191711" y="1834210"/>
                </a:lnTo>
                <a:close/>
                <a:moveTo>
                  <a:pt x="2941723" y="1804968"/>
                </a:moveTo>
                <a:lnTo>
                  <a:pt x="2736078" y="1863616"/>
                </a:lnTo>
                <a:lnTo>
                  <a:pt x="2789111" y="1878940"/>
                </a:lnTo>
                <a:lnTo>
                  <a:pt x="2890697" y="1907997"/>
                </a:lnTo>
                <a:lnTo>
                  <a:pt x="3031225" y="1854033"/>
                </a:lnTo>
                <a:lnTo>
                  <a:pt x="3091558" y="1834114"/>
                </a:lnTo>
                <a:close/>
                <a:moveTo>
                  <a:pt x="8605251" y="1803506"/>
                </a:moveTo>
                <a:lnTo>
                  <a:pt x="8494462" y="1825173"/>
                </a:lnTo>
                <a:lnTo>
                  <a:pt x="8456366" y="1832030"/>
                </a:lnTo>
                <a:lnTo>
                  <a:pt x="8597641" y="1881960"/>
                </a:lnTo>
                <a:lnTo>
                  <a:pt x="8664339" y="1907721"/>
                </a:lnTo>
                <a:lnTo>
                  <a:pt x="8783977" y="1873145"/>
                </a:lnTo>
                <a:lnTo>
                  <a:pt x="8815347" y="1864198"/>
                </a:lnTo>
                <a:close/>
                <a:moveTo>
                  <a:pt x="2504797" y="1803297"/>
                </a:moveTo>
                <a:lnTo>
                  <a:pt x="2392938" y="1825173"/>
                </a:lnTo>
                <a:lnTo>
                  <a:pt x="2349781" y="1832941"/>
                </a:lnTo>
                <a:lnTo>
                  <a:pt x="2488420" y="1881949"/>
                </a:lnTo>
                <a:lnTo>
                  <a:pt x="2558418" y="1908992"/>
                </a:lnTo>
                <a:lnTo>
                  <a:pt x="2682454" y="1873145"/>
                </a:lnTo>
                <a:lnTo>
                  <a:pt x="2714681" y="1863954"/>
                </a:lnTo>
                <a:close/>
                <a:moveTo>
                  <a:pt x="5783762" y="1781852"/>
                </a:moveTo>
                <a:lnTo>
                  <a:pt x="5556909" y="1826283"/>
                </a:lnTo>
                <a:lnTo>
                  <a:pt x="5735473" y="1877847"/>
                </a:lnTo>
                <a:lnTo>
                  <a:pt x="5779337" y="1890416"/>
                </a:lnTo>
                <a:lnTo>
                  <a:pt x="5835579" y="1874160"/>
                </a:lnTo>
                <a:lnTo>
                  <a:pt x="6006950" y="1825283"/>
                </a:lnTo>
                <a:close/>
                <a:moveTo>
                  <a:pt x="11872118" y="1779276"/>
                </a:moveTo>
                <a:lnTo>
                  <a:pt x="11649573" y="1822859"/>
                </a:lnTo>
                <a:lnTo>
                  <a:pt x="11647732" y="1823190"/>
                </a:lnTo>
                <a:lnTo>
                  <a:pt x="11837007" y="1877847"/>
                </a:lnTo>
                <a:lnTo>
                  <a:pt x="11877328" y="1889401"/>
                </a:lnTo>
                <a:lnTo>
                  <a:pt x="11938274" y="1871787"/>
                </a:lnTo>
                <a:lnTo>
                  <a:pt x="12103376" y="1824205"/>
                </a:lnTo>
                <a:close/>
                <a:moveTo>
                  <a:pt x="8819330" y="1761680"/>
                </a:moveTo>
                <a:lnTo>
                  <a:pt x="8785108" y="1768333"/>
                </a:lnTo>
                <a:lnTo>
                  <a:pt x="8618720" y="1800872"/>
                </a:lnTo>
                <a:lnTo>
                  <a:pt x="8826718" y="1860956"/>
                </a:lnTo>
                <a:lnTo>
                  <a:pt x="9030504" y="1802839"/>
                </a:lnTo>
                <a:lnTo>
                  <a:pt x="8888042" y="1775115"/>
                </a:lnTo>
                <a:close/>
                <a:moveTo>
                  <a:pt x="2718683" y="1761509"/>
                </a:moveTo>
                <a:lnTo>
                  <a:pt x="2683584" y="1768333"/>
                </a:lnTo>
                <a:lnTo>
                  <a:pt x="2518238" y="1800669"/>
                </a:lnTo>
                <a:lnTo>
                  <a:pt x="2726039" y="1860715"/>
                </a:lnTo>
                <a:lnTo>
                  <a:pt x="2929707" y="1802631"/>
                </a:lnTo>
                <a:lnTo>
                  <a:pt x="2788272" y="1775120"/>
                </a:lnTo>
                <a:close/>
                <a:moveTo>
                  <a:pt x="6849635" y="1750092"/>
                </a:moveTo>
                <a:lnTo>
                  <a:pt x="6802756" y="1762713"/>
                </a:lnTo>
                <a:cubicBezTo>
                  <a:pt x="6737236" y="1783359"/>
                  <a:pt x="6670779" y="1807265"/>
                  <a:pt x="6603411" y="1834427"/>
                </a:cubicBezTo>
                <a:lnTo>
                  <a:pt x="6466753" y="1895312"/>
                </a:lnTo>
                <a:lnTo>
                  <a:pt x="6499929" y="1900684"/>
                </a:lnTo>
                <a:lnTo>
                  <a:pt x="6551065" y="1906456"/>
                </a:lnTo>
                <a:lnTo>
                  <a:pt x="6694069" y="1838824"/>
                </a:lnTo>
                <a:cubicBezTo>
                  <a:pt x="6757002" y="1811941"/>
                  <a:pt x="6821654" y="1787350"/>
                  <a:pt x="6887593" y="1765925"/>
                </a:cubicBezTo>
                <a:lnTo>
                  <a:pt x="6940083" y="1751865"/>
                </a:lnTo>
                <a:lnTo>
                  <a:pt x="6894331" y="1751920"/>
                </a:lnTo>
                <a:close/>
                <a:moveTo>
                  <a:pt x="741716" y="1749830"/>
                </a:moveTo>
                <a:lnTo>
                  <a:pt x="693803" y="1762725"/>
                </a:lnTo>
                <a:cubicBezTo>
                  <a:pt x="628252" y="1783371"/>
                  <a:pt x="561763" y="1807276"/>
                  <a:pt x="494367" y="1834438"/>
                </a:cubicBezTo>
                <a:lnTo>
                  <a:pt x="359674" y="1894425"/>
                </a:lnTo>
                <a:lnTo>
                  <a:pt x="398324" y="1900684"/>
                </a:lnTo>
                <a:lnTo>
                  <a:pt x="450892" y="1906620"/>
                </a:lnTo>
                <a:lnTo>
                  <a:pt x="594304" y="1838787"/>
                </a:lnTo>
                <a:cubicBezTo>
                  <a:pt x="657238" y="1811902"/>
                  <a:pt x="721892" y="1787311"/>
                  <a:pt x="787834" y="1765886"/>
                </a:cubicBezTo>
                <a:lnTo>
                  <a:pt x="840194" y="1751863"/>
                </a:lnTo>
                <a:lnTo>
                  <a:pt x="792805" y="1751920"/>
                </a:lnTo>
                <a:close/>
                <a:moveTo>
                  <a:pt x="4634986" y="1747455"/>
                </a:moveTo>
                <a:lnTo>
                  <a:pt x="4593440" y="1749379"/>
                </a:lnTo>
                <a:cubicBezTo>
                  <a:pt x="4343067" y="1757841"/>
                  <a:pt x="4098322" y="1759509"/>
                  <a:pt x="3856261" y="1752863"/>
                </a:cubicBezTo>
                <a:lnTo>
                  <a:pt x="3815972" y="1751035"/>
                </a:lnTo>
                <a:lnTo>
                  <a:pt x="3734140" y="1772997"/>
                </a:lnTo>
                <a:cubicBezTo>
                  <a:pt x="3668391" y="1794393"/>
                  <a:pt x="3603916" y="1818949"/>
                  <a:pt x="3541138" y="1845796"/>
                </a:cubicBezTo>
                <a:lnTo>
                  <a:pt x="3452848" y="1887594"/>
                </a:lnTo>
                <a:lnTo>
                  <a:pt x="3552622" y="1903752"/>
                </a:lnTo>
                <a:cubicBezTo>
                  <a:pt x="3956623" y="1958147"/>
                  <a:pt x="4321714" y="1972981"/>
                  <a:pt x="4659954" y="1948663"/>
                </a:cubicBezTo>
                <a:cubicBezTo>
                  <a:pt x="4758427" y="1941514"/>
                  <a:pt x="4857183" y="1931205"/>
                  <a:pt x="4955934" y="1918571"/>
                </a:cubicBezTo>
                <a:lnTo>
                  <a:pt x="5017086" y="1909470"/>
                </a:lnTo>
                <a:lnTo>
                  <a:pt x="5001499" y="1900700"/>
                </a:lnTo>
                <a:cubicBezTo>
                  <a:pt x="4905052" y="1849789"/>
                  <a:pt x="4807520" y="1805444"/>
                  <a:pt x="4707933" y="1769891"/>
                </a:cubicBezTo>
                <a:close/>
                <a:moveTo>
                  <a:pt x="10738736" y="1745979"/>
                </a:moveTo>
                <a:lnTo>
                  <a:pt x="10661086" y="1749383"/>
                </a:lnTo>
                <a:cubicBezTo>
                  <a:pt x="10416802" y="1757070"/>
                  <a:pt x="10177795" y="1758232"/>
                  <a:pt x="9941340" y="1751453"/>
                </a:cubicBezTo>
                <a:lnTo>
                  <a:pt x="9915388" y="1750255"/>
                </a:lnTo>
                <a:lnTo>
                  <a:pt x="9811904" y="1780257"/>
                </a:lnTo>
                <a:cubicBezTo>
                  <a:pt x="9754628" y="1799658"/>
                  <a:pt x="9698366" y="1821395"/>
                  <a:pt x="9643406" y="1844886"/>
                </a:cubicBezTo>
                <a:lnTo>
                  <a:pt x="9560704" y="1884019"/>
                </a:lnTo>
                <a:lnTo>
                  <a:pt x="9655264" y="1899333"/>
                </a:lnTo>
                <a:cubicBezTo>
                  <a:pt x="10059226" y="1953730"/>
                  <a:pt x="10424256" y="1968575"/>
                  <a:pt x="10762559" y="1944254"/>
                </a:cubicBezTo>
                <a:cubicBezTo>
                  <a:pt x="10861002" y="1937103"/>
                  <a:pt x="10959747" y="1926794"/>
                  <a:pt x="11058494" y="1914160"/>
                </a:cubicBezTo>
                <a:lnTo>
                  <a:pt x="11113803" y="1905930"/>
                </a:lnTo>
                <a:lnTo>
                  <a:pt x="11103337" y="1900030"/>
                </a:lnTo>
                <a:cubicBezTo>
                  <a:pt x="10994938" y="1842671"/>
                  <a:pt x="10885237" y="1793613"/>
                  <a:pt x="10772863" y="1756087"/>
                </a:cubicBezTo>
                <a:close/>
                <a:moveTo>
                  <a:pt x="3695252" y="1745559"/>
                </a:moveTo>
                <a:lnTo>
                  <a:pt x="3646653" y="1758647"/>
                </a:lnTo>
                <a:cubicBezTo>
                  <a:pt x="3581149" y="1779296"/>
                  <a:pt x="3514702" y="1803205"/>
                  <a:pt x="3447344" y="1830370"/>
                </a:cubicBezTo>
                <a:lnTo>
                  <a:pt x="3354622" y="1871687"/>
                </a:lnTo>
                <a:lnTo>
                  <a:pt x="3443506" y="1886081"/>
                </a:lnTo>
                <a:lnTo>
                  <a:pt x="3539216" y="1840817"/>
                </a:lnTo>
                <a:cubicBezTo>
                  <a:pt x="3602128" y="1813940"/>
                  <a:pt x="3666749" y="1789355"/>
                  <a:pt x="3732656" y="1767934"/>
                </a:cubicBezTo>
                <a:lnTo>
                  <a:pt x="3798663" y="1750250"/>
                </a:lnTo>
                <a:close/>
                <a:moveTo>
                  <a:pt x="9799973" y="1744927"/>
                </a:moveTo>
                <a:lnTo>
                  <a:pt x="9749031" y="1758647"/>
                </a:lnTo>
                <a:cubicBezTo>
                  <a:pt x="9683529" y="1779296"/>
                  <a:pt x="9617094" y="1803205"/>
                  <a:pt x="9549752" y="1830370"/>
                </a:cubicBezTo>
                <a:lnTo>
                  <a:pt x="9464392" y="1868422"/>
                </a:lnTo>
                <a:lnTo>
                  <a:pt x="9548396" y="1882026"/>
                </a:lnTo>
                <a:lnTo>
                  <a:pt x="9688764" y="1820073"/>
                </a:lnTo>
                <a:cubicBezTo>
                  <a:pt x="9740588" y="1799205"/>
                  <a:pt x="9793477" y="1779995"/>
                  <a:pt x="9847199" y="1762912"/>
                </a:cubicBezTo>
                <a:lnTo>
                  <a:pt x="9896921" y="1749403"/>
                </a:lnTo>
                <a:close/>
                <a:moveTo>
                  <a:pt x="6709085" y="1744344"/>
                </a:moveTo>
                <a:lnTo>
                  <a:pt x="6602493" y="1775880"/>
                </a:lnTo>
                <a:cubicBezTo>
                  <a:pt x="6535127" y="1798213"/>
                  <a:pt x="6466845" y="1823221"/>
                  <a:pt x="6397676" y="1850898"/>
                </a:cubicBezTo>
                <a:lnTo>
                  <a:pt x="6341843" y="1875086"/>
                </a:lnTo>
                <a:lnTo>
                  <a:pt x="6457104" y="1893750"/>
                </a:lnTo>
                <a:lnTo>
                  <a:pt x="6601397" y="1829526"/>
                </a:lnTo>
                <a:cubicBezTo>
                  <a:pt x="6668924" y="1802320"/>
                  <a:pt x="6735548" y="1778361"/>
                  <a:pt x="6801241" y="1757659"/>
                </a:cubicBezTo>
                <a:lnTo>
                  <a:pt x="6832004" y="1749371"/>
                </a:lnTo>
                <a:close/>
                <a:moveTo>
                  <a:pt x="601820" y="1744109"/>
                </a:moveTo>
                <a:lnTo>
                  <a:pt x="494338" y="1775890"/>
                </a:lnTo>
                <a:cubicBezTo>
                  <a:pt x="426937" y="1798226"/>
                  <a:pt x="358629" y="1823235"/>
                  <a:pt x="289444" y="1850916"/>
                </a:cubicBezTo>
                <a:lnTo>
                  <a:pt x="235457" y="1874307"/>
                </a:lnTo>
                <a:lnTo>
                  <a:pt x="349914" y="1892844"/>
                </a:lnTo>
                <a:lnTo>
                  <a:pt x="492228" y="1829517"/>
                </a:lnTo>
                <a:cubicBezTo>
                  <a:pt x="559759" y="1802313"/>
                  <a:pt x="626386" y="1778358"/>
                  <a:pt x="692079" y="1757657"/>
                </a:cubicBezTo>
                <a:lnTo>
                  <a:pt x="723848" y="1749100"/>
                </a:lnTo>
                <a:close/>
                <a:moveTo>
                  <a:pt x="4734632" y="1742842"/>
                </a:moveTo>
                <a:lnTo>
                  <a:pt x="4649129" y="1746800"/>
                </a:lnTo>
                <a:lnTo>
                  <a:pt x="4708929" y="1765222"/>
                </a:lnTo>
                <a:cubicBezTo>
                  <a:pt x="4808474" y="1800816"/>
                  <a:pt x="4906055" y="1845241"/>
                  <a:pt x="5002618" y="1896246"/>
                </a:cubicBezTo>
                <a:lnTo>
                  <a:pt x="5024226" y="1908408"/>
                </a:lnTo>
                <a:lnTo>
                  <a:pt x="5108325" y="1895892"/>
                </a:lnTo>
                <a:lnTo>
                  <a:pt x="4998331" y="1843595"/>
                </a:lnTo>
                <a:cubicBezTo>
                  <a:pt x="4950039" y="1822023"/>
                  <a:pt x="4901574" y="1801854"/>
                  <a:pt x="4852837" y="1783330"/>
                </a:cubicBezTo>
                <a:close/>
                <a:moveTo>
                  <a:pt x="10829305" y="1742009"/>
                </a:moveTo>
                <a:lnTo>
                  <a:pt x="10754016" y="1745309"/>
                </a:lnTo>
                <a:lnTo>
                  <a:pt x="10774139" y="1751268"/>
                </a:lnTo>
                <a:cubicBezTo>
                  <a:pt x="10886646" y="1788822"/>
                  <a:pt x="10996449" y="1837889"/>
                  <a:pt x="11104954" y="1895251"/>
                </a:cubicBezTo>
                <a:lnTo>
                  <a:pt x="11121803" y="1904739"/>
                </a:lnTo>
                <a:lnTo>
                  <a:pt x="11203637" y="1892561"/>
                </a:lnTo>
                <a:lnTo>
                  <a:pt x="11100676" y="1843595"/>
                </a:lnTo>
                <a:cubicBezTo>
                  <a:pt x="11028247" y="1811237"/>
                  <a:pt x="10955414" y="1782036"/>
                  <a:pt x="10881822" y="1756808"/>
                </a:cubicBezTo>
                <a:close/>
                <a:moveTo>
                  <a:pt x="3575091" y="1740108"/>
                </a:moveTo>
                <a:lnTo>
                  <a:pt x="3448227" y="1777644"/>
                </a:lnTo>
                <a:cubicBezTo>
                  <a:pt x="3380886" y="1799974"/>
                  <a:pt x="3312635" y="1824977"/>
                  <a:pt x="3243503" y="1852650"/>
                </a:cubicBezTo>
                <a:lnTo>
                  <a:pt x="3241753" y="1853409"/>
                </a:lnTo>
                <a:lnTo>
                  <a:pt x="3341455" y="1869555"/>
                </a:lnTo>
                <a:lnTo>
                  <a:pt x="3343268" y="1868692"/>
                </a:lnTo>
                <a:cubicBezTo>
                  <a:pt x="3445878" y="1823026"/>
                  <a:pt x="3546487" y="1784659"/>
                  <a:pt x="3645001" y="1753612"/>
                </a:cubicBezTo>
                <a:lnTo>
                  <a:pt x="3676665" y="1744716"/>
                </a:lnTo>
                <a:close/>
                <a:moveTo>
                  <a:pt x="9680004" y="1739389"/>
                </a:moveTo>
                <a:lnTo>
                  <a:pt x="9550644" y="1777644"/>
                </a:lnTo>
                <a:lnTo>
                  <a:pt x="9352289" y="1850267"/>
                </a:lnTo>
                <a:lnTo>
                  <a:pt x="9451589" y="1866348"/>
                </a:lnTo>
                <a:lnTo>
                  <a:pt x="9598325" y="1805670"/>
                </a:lnTo>
                <a:lnTo>
                  <a:pt x="9779584" y="1743986"/>
                </a:lnTo>
                <a:close/>
                <a:moveTo>
                  <a:pt x="6563147" y="1738375"/>
                </a:moveTo>
                <a:lnTo>
                  <a:pt x="6399569" y="1786060"/>
                </a:lnTo>
                <a:lnTo>
                  <a:pt x="6204926" y="1852916"/>
                </a:lnTo>
                <a:lnTo>
                  <a:pt x="6330333" y="1873223"/>
                </a:lnTo>
                <a:lnTo>
                  <a:pt x="6395217" y="1845163"/>
                </a:lnTo>
                <a:cubicBezTo>
                  <a:pt x="6464524" y="1817485"/>
                  <a:pt x="6532956" y="1792478"/>
                  <a:pt x="6600484" y="1770145"/>
                </a:cubicBezTo>
                <a:lnTo>
                  <a:pt x="6690496" y="1743583"/>
                </a:lnTo>
                <a:close/>
                <a:moveTo>
                  <a:pt x="455366" y="1738119"/>
                </a:moveTo>
                <a:lnTo>
                  <a:pt x="290705" y="1786063"/>
                </a:lnTo>
                <a:lnTo>
                  <a:pt x="98214" y="1852080"/>
                </a:lnTo>
                <a:lnTo>
                  <a:pt x="223882" y="1872433"/>
                </a:lnTo>
                <a:lnTo>
                  <a:pt x="286905" y="1845180"/>
                </a:lnTo>
                <a:cubicBezTo>
                  <a:pt x="356214" y="1817502"/>
                  <a:pt x="424648" y="1792495"/>
                  <a:pt x="492177" y="1770162"/>
                </a:cubicBezTo>
                <a:lnTo>
                  <a:pt x="583066" y="1743342"/>
                </a:lnTo>
                <a:close/>
                <a:moveTo>
                  <a:pt x="4848758" y="1737558"/>
                </a:moveTo>
                <a:lnTo>
                  <a:pt x="4750746" y="1742096"/>
                </a:lnTo>
                <a:lnTo>
                  <a:pt x="4854711" y="1777580"/>
                </a:lnTo>
                <a:cubicBezTo>
                  <a:pt x="4903607" y="1796112"/>
                  <a:pt x="4952204" y="1816291"/>
                  <a:pt x="5000602" y="1837879"/>
                </a:cubicBezTo>
                <a:lnTo>
                  <a:pt x="5119295" y="1894259"/>
                </a:lnTo>
                <a:lnTo>
                  <a:pt x="5220002" y="1879272"/>
                </a:lnTo>
                <a:lnTo>
                  <a:pt x="5142858" y="1844799"/>
                </a:lnTo>
                <a:cubicBezTo>
                  <a:pt x="5046444" y="1804992"/>
                  <a:pt x="4949904" y="1769058"/>
                  <a:pt x="4852491" y="1738610"/>
                </a:cubicBezTo>
                <a:close/>
                <a:moveTo>
                  <a:pt x="10948653" y="1736778"/>
                </a:moveTo>
                <a:lnTo>
                  <a:pt x="10848544" y="1741166"/>
                </a:lnTo>
                <a:lnTo>
                  <a:pt x="10883740" y="1751050"/>
                </a:lnTo>
                <a:cubicBezTo>
                  <a:pt x="10957541" y="1776284"/>
                  <a:pt x="11030536" y="1805497"/>
                  <a:pt x="11103088" y="1837879"/>
                </a:cubicBezTo>
                <a:lnTo>
                  <a:pt x="11214667" y="1890920"/>
                </a:lnTo>
                <a:lnTo>
                  <a:pt x="11315238" y="1875954"/>
                </a:lnTo>
                <a:lnTo>
                  <a:pt x="11245521" y="1844799"/>
                </a:lnTo>
                <a:cubicBezTo>
                  <a:pt x="11149107" y="1804992"/>
                  <a:pt x="11052569" y="1769058"/>
                  <a:pt x="10955157" y="1738610"/>
                </a:cubicBezTo>
                <a:close/>
                <a:moveTo>
                  <a:pt x="7757742" y="1736482"/>
                </a:moveTo>
                <a:lnTo>
                  <a:pt x="7353819" y="1751371"/>
                </a:lnTo>
                <a:lnTo>
                  <a:pt x="6964368" y="1751836"/>
                </a:lnTo>
                <a:lnTo>
                  <a:pt x="6889218" y="1771998"/>
                </a:lnTo>
                <a:cubicBezTo>
                  <a:pt x="6823456" y="1793393"/>
                  <a:pt x="6758968" y="1817947"/>
                  <a:pt x="6696179" y="1844793"/>
                </a:cubicBezTo>
                <a:lnTo>
                  <a:pt x="6563048" y="1907809"/>
                </a:lnTo>
                <a:lnTo>
                  <a:pt x="6795856" y="1934086"/>
                </a:lnTo>
                <a:cubicBezTo>
                  <a:pt x="7084866" y="1960089"/>
                  <a:pt x="7353665" y="1963907"/>
                  <a:pt x="7607083" y="1945649"/>
                </a:cubicBezTo>
                <a:cubicBezTo>
                  <a:pt x="7705582" y="1938482"/>
                  <a:pt x="7804363" y="1928167"/>
                  <a:pt x="7903135" y="1915535"/>
                </a:cubicBezTo>
                <a:lnTo>
                  <a:pt x="8121507" y="1883059"/>
                </a:lnTo>
                <a:lnTo>
                  <a:pt x="8010554" y="1828684"/>
                </a:lnTo>
                <a:cubicBezTo>
                  <a:pt x="7961745" y="1806756"/>
                  <a:pt x="7912563" y="1786749"/>
                  <a:pt x="7862891" y="1768949"/>
                </a:cubicBezTo>
                <a:close/>
                <a:moveTo>
                  <a:pt x="1657906" y="1736420"/>
                </a:moveTo>
                <a:lnTo>
                  <a:pt x="1252293" y="1751372"/>
                </a:lnTo>
                <a:lnTo>
                  <a:pt x="864590" y="1751834"/>
                </a:lnTo>
                <a:lnTo>
                  <a:pt x="789550" y="1771967"/>
                </a:lnTo>
                <a:cubicBezTo>
                  <a:pt x="723788" y="1793362"/>
                  <a:pt x="659302" y="1817915"/>
                  <a:pt x="596515" y="1844759"/>
                </a:cubicBezTo>
                <a:lnTo>
                  <a:pt x="462941" y="1907980"/>
                </a:lnTo>
                <a:lnTo>
                  <a:pt x="694147" y="1934086"/>
                </a:lnTo>
                <a:cubicBezTo>
                  <a:pt x="983061" y="1960089"/>
                  <a:pt x="1251821" y="1963907"/>
                  <a:pt x="1505556" y="1945649"/>
                </a:cubicBezTo>
                <a:cubicBezTo>
                  <a:pt x="1604055" y="1938482"/>
                  <a:pt x="1702836" y="1928167"/>
                  <a:pt x="1801608" y="1915535"/>
                </a:cubicBezTo>
                <a:lnTo>
                  <a:pt x="2021402" y="1882847"/>
                </a:lnTo>
                <a:lnTo>
                  <a:pt x="1910824" y="1828656"/>
                </a:lnTo>
                <a:cubicBezTo>
                  <a:pt x="1862011" y="1806726"/>
                  <a:pt x="1812824" y="1786717"/>
                  <a:pt x="1763143" y="1768914"/>
                </a:cubicBezTo>
                <a:close/>
                <a:moveTo>
                  <a:pt x="1737485" y="1733078"/>
                </a:moveTo>
                <a:lnTo>
                  <a:pt x="1723276" y="1734011"/>
                </a:lnTo>
                <a:lnTo>
                  <a:pt x="1675637" y="1735767"/>
                </a:lnTo>
                <a:lnTo>
                  <a:pt x="1764749" y="1763177"/>
                </a:lnTo>
                <a:cubicBezTo>
                  <a:pt x="1814601" y="1780984"/>
                  <a:pt x="1863936" y="1800998"/>
                  <a:pt x="1912879" y="1822938"/>
                </a:cubicBezTo>
                <a:lnTo>
                  <a:pt x="2032084" y="1881259"/>
                </a:lnTo>
                <a:lnTo>
                  <a:pt x="2095964" y="1871759"/>
                </a:lnTo>
                <a:lnTo>
                  <a:pt x="2045195" y="1847620"/>
                </a:lnTo>
                <a:cubicBezTo>
                  <a:pt x="1948615" y="1804483"/>
                  <a:pt x="1851322" y="1766963"/>
                  <a:pt x="1752484" y="1736995"/>
                </a:cubicBezTo>
                <a:close/>
                <a:moveTo>
                  <a:pt x="7845246" y="1732669"/>
                </a:moveTo>
                <a:lnTo>
                  <a:pt x="7824802" y="1734010"/>
                </a:lnTo>
                <a:lnTo>
                  <a:pt x="7775396" y="1735832"/>
                </a:lnTo>
                <a:lnTo>
                  <a:pt x="7864392" y="1763207"/>
                </a:lnTo>
                <a:cubicBezTo>
                  <a:pt x="7914254" y="1781017"/>
                  <a:pt x="7963597" y="1801032"/>
                  <a:pt x="8012546" y="1822973"/>
                </a:cubicBezTo>
                <a:lnTo>
                  <a:pt x="8132137" y="1881478"/>
                </a:lnTo>
                <a:lnTo>
                  <a:pt x="8199134" y="1871514"/>
                </a:lnTo>
                <a:lnTo>
                  <a:pt x="8203171" y="1870788"/>
                </a:lnTo>
                <a:lnTo>
                  <a:pt x="8154439" y="1847614"/>
                </a:lnTo>
                <a:cubicBezTo>
                  <a:pt x="8057865" y="1804475"/>
                  <a:pt x="7960580" y="1766952"/>
                  <a:pt x="7861762" y="1736983"/>
                </a:cubicBezTo>
                <a:close/>
                <a:moveTo>
                  <a:pt x="4972484" y="1731830"/>
                </a:moveTo>
                <a:lnTo>
                  <a:pt x="4865336" y="1736791"/>
                </a:lnTo>
                <a:lnTo>
                  <a:pt x="4999539" y="1782487"/>
                </a:lnTo>
                <a:cubicBezTo>
                  <a:pt x="5047966" y="1800271"/>
                  <a:pt x="5096276" y="1819231"/>
                  <a:pt x="5144556" y="1839168"/>
                </a:cubicBezTo>
                <a:lnTo>
                  <a:pt x="5230653" y="1877686"/>
                </a:lnTo>
                <a:lnTo>
                  <a:pt x="5251864" y="1874529"/>
                </a:lnTo>
                <a:lnTo>
                  <a:pt x="5354460" y="1856049"/>
                </a:lnTo>
                <a:lnTo>
                  <a:pt x="5150065" y="1783633"/>
                </a:lnTo>
                <a:close/>
                <a:moveTo>
                  <a:pt x="3433058" y="1731313"/>
                </a:moveTo>
                <a:lnTo>
                  <a:pt x="3245546" y="1786003"/>
                </a:lnTo>
                <a:lnTo>
                  <a:pt x="3111443" y="1832093"/>
                </a:lnTo>
                <a:lnTo>
                  <a:pt x="3135128" y="1836700"/>
                </a:lnTo>
                <a:lnTo>
                  <a:pt x="3135209" y="1836155"/>
                </a:lnTo>
                <a:lnTo>
                  <a:pt x="3231280" y="1851713"/>
                </a:lnTo>
                <a:lnTo>
                  <a:pt x="3344397" y="1807461"/>
                </a:lnTo>
                <a:cubicBezTo>
                  <a:pt x="3395702" y="1788700"/>
                  <a:pt x="3446506" y="1771443"/>
                  <a:pt x="3496800" y="1755691"/>
                </a:cubicBezTo>
                <a:lnTo>
                  <a:pt x="3554513" y="1739175"/>
                </a:lnTo>
                <a:lnTo>
                  <a:pt x="3494818" y="1736467"/>
                </a:lnTo>
                <a:close/>
                <a:moveTo>
                  <a:pt x="9541321" y="1731244"/>
                </a:moveTo>
                <a:lnTo>
                  <a:pt x="9347822" y="1786003"/>
                </a:lnTo>
                <a:lnTo>
                  <a:pt x="9212789" y="1832372"/>
                </a:lnTo>
                <a:lnTo>
                  <a:pt x="9236973" y="1837075"/>
                </a:lnTo>
                <a:lnTo>
                  <a:pt x="9237873" y="1831737"/>
                </a:lnTo>
                <a:lnTo>
                  <a:pt x="9341652" y="1848544"/>
                </a:lnTo>
                <a:lnTo>
                  <a:pt x="9446750" y="1807461"/>
                </a:lnTo>
                <a:lnTo>
                  <a:pt x="9658407" y="1738392"/>
                </a:lnTo>
                <a:lnTo>
                  <a:pt x="9588232" y="1735153"/>
                </a:lnTo>
                <a:close/>
                <a:moveTo>
                  <a:pt x="11070649" y="1730586"/>
                </a:moveTo>
                <a:lnTo>
                  <a:pt x="11031810" y="1733134"/>
                </a:lnTo>
                <a:lnTo>
                  <a:pt x="10965679" y="1736032"/>
                </a:lnTo>
                <a:lnTo>
                  <a:pt x="11102023" y="1782487"/>
                </a:lnTo>
                <a:cubicBezTo>
                  <a:pt x="11150419" y="1800271"/>
                  <a:pt x="11198692" y="1819231"/>
                  <a:pt x="11246934" y="1839168"/>
                </a:cubicBezTo>
                <a:lnTo>
                  <a:pt x="11325647" y="1874405"/>
                </a:lnTo>
                <a:lnTo>
                  <a:pt x="11354443" y="1870120"/>
                </a:lnTo>
                <a:lnTo>
                  <a:pt x="11448764" y="1853132"/>
                </a:lnTo>
                <a:lnTo>
                  <a:pt x="11252516" y="1783633"/>
                </a:lnTo>
                <a:close/>
                <a:moveTo>
                  <a:pt x="6385343" y="1728689"/>
                </a:moveTo>
                <a:lnTo>
                  <a:pt x="6186586" y="1779762"/>
                </a:lnTo>
                <a:lnTo>
                  <a:pt x="6031293" y="1824053"/>
                </a:lnTo>
                <a:lnTo>
                  <a:pt x="6082376" y="1833977"/>
                </a:lnTo>
                <a:lnTo>
                  <a:pt x="6081418" y="1838865"/>
                </a:lnTo>
                <a:lnTo>
                  <a:pt x="6081593" y="1838893"/>
                </a:lnTo>
                <a:lnTo>
                  <a:pt x="6081418" y="1839775"/>
                </a:lnTo>
                <a:lnTo>
                  <a:pt x="6018856" y="1827600"/>
                </a:lnTo>
                <a:lnTo>
                  <a:pt x="5835579" y="1879872"/>
                </a:lnTo>
                <a:lnTo>
                  <a:pt x="5789150" y="1893228"/>
                </a:lnTo>
                <a:lnTo>
                  <a:pt x="5957860" y="1941570"/>
                </a:lnTo>
                <a:lnTo>
                  <a:pt x="6182633" y="1855328"/>
                </a:lnTo>
                <a:lnTo>
                  <a:pt x="6081593" y="1838893"/>
                </a:lnTo>
                <a:lnTo>
                  <a:pt x="6082548" y="1834011"/>
                </a:lnTo>
                <a:lnTo>
                  <a:pt x="6082376" y="1833977"/>
                </a:lnTo>
                <a:lnTo>
                  <a:pt x="6082548" y="1833101"/>
                </a:lnTo>
                <a:lnTo>
                  <a:pt x="6194307" y="1851197"/>
                </a:lnTo>
                <a:lnTo>
                  <a:pt x="6398110" y="1781285"/>
                </a:lnTo>
                <a:lnTo>
                  <a:pt x="6547695" y="1737743"/>
                </a:lnTo>
                <a:lnTo>
                  <a:pt x="6442055" y="1733423"/>
                </a:lnTo>
                <a:close/>
                <a:moveTo>
                  <a:pt x="1857366" y="1725211"/>
                </a:moveTo>
                <a:lnTo>
                  <a:pt x="1755884" y="1731871"/>
                </a:lnTo>
                <a:lnTo>
                  <a:pt x="1901802" y="1781654"/>
                </a:lnTo>
                <a:cubicBezTo>
                  <a:pt x="1950685" y="1800179"/>
                  <a:pt x="1999263" y="1820353"/>
                  <a:pt x="2047643" y="1841938"/>
                </a:cubicBezTo>
                <a:lnTo>
                  <a:pt x="2106508" y="1869912"/>
                </a:lnTo>
                <a:lnTo>
                  <a:pt x="2208173" y="1851614"/>
                </a:lnTo>
                <a:lnTo>
                  <a:pt x="2188943" y="1843021"/>
                </a:lnTo>
                <a:cubicBezTo>
                  <a:pt x="2092523" y="1803211"/>
                  <a:pt x="1995984" y="1767275"/>
                  <a:pt x="1898583" y="1736822"/>
                </a:cubicBezTo>
                <a:close/>
                <a:moveTo>
                  <a:pt x="7964335" y="1724854"/>
                </a:moveTo>
                <a:lnTo>
                  <a:pt x="7863789" y="1731452"/>
                </a:lnTo>
                <a:lnTo>
                  <a:pt x="8010938" y="1781663"/>
                </a:lnTo>
                <a:cubicBezTo>
                  <a:pt x="8059825" y="1800189"/>
                  <a:pt x="8108409" y="1820366"/>
                  <a:pt x="8156798" y="1841953"/>
                </a:cubicBezTo>
                <a:lnTo>
                  <a:pt x="8213550" y="1868920"/>
                </a:lnTo>
                <a:lnTo>
                  <a:pt x="8314501" y="1850750"/>
                </a:lnTo>
                <a:lnTo>
                  <a:pt x="8297153" y="1842999"/>
                </a:lnTo>
                <a:cubicBezTo>
                  <a:pt x="8200708" y="1803189"/>
                  <a:pt x="8104149" y="1767252"/>
                  <a:pt x="8006729" y="1736796"/>
                </a:cubicBezTo>
                <a:close/>
                <a:moveTo>
                  <a:pt x="5140968" y="1720364"/>
                </a:moveTo>
                <a:lnTo>
                  <a:pt x="4986984" y="1730866"/>
                </a:lnTo>
                <a:lnTo>
                  <a:pt x="5150914" y="1778495"/>
                </a:lnTo>
                <a:lnTo>
                  <a:pt x="5364948" y="1854160"/>
                </a:lnTo>
                <a:lnTo>
                  <a:pt x="5528688" y="1824665"/>
                </a:lnTo>
                <a:lnTo>
                  <a:pt x="5442912" y="1799875"/>
                </a:lnTo>
                <a:cubicBezTo>
                  <a:pt x="5345651" y="1772584"/>
                  <a:pt x="5247787" y="1746310"/>
                  <a:pt x="5149573" y="1722240"/>
                </a:cubicBezTo>
                <a:close/>
                <a:moveTo>
                  <a:pt x="11236678" y="1719693"/>
                </a:moveTo>
                <a:lnTo>
                  <a:pt x="11085248" y="1729628"/>
                </a:lnTo>
                <a:lnTo>
                  <a:pt x="11253364" y="1778495"/>
                </a:lnTo>
                <a:lnTo>
                  <a:pt x="11459170" y="1851258"/>
                </a:lnTo>
                <a:lnTo>
                  <a:pt x="11621235" y="1822068"/>
                </a:lnTo>
                <a:lnTo>
                  <a:pt x="11544443" y="1799875"/>
                </a:lnTo>
                <a:cubicBezTo>
                  <a:pt x="11471497" y="1779407"/>
                  <a:pt x="11398212" y="1759511"/>
                  <a:pt x="11324694" y="1740687"/>
                </a:cubicBezTo>
                <a:close/>
                <a:moveTo>
                  <a:pt x="3274134" y="1718051"/>
                </a:moveTo>
                <a:lnTo>
                  <a:pt x="3245546" y="1724288"/>
                </a:lnTo>
                <a:cubicBezTo>
                  <a:pt x="3176014" y="1740835"/>
                  <a:pt x="3105346" y="1759004"/>
                  <a:pt x="3033486" y="1778799"/>
                </a:cubicBezTo>
                <a:lnTo>
                  <a:pt x="2954000" y="1801467"/>
                </a:lnTo>
                <a:lnTo>
                  <a:pt x="3102783" y="1830408"/>
                </a:lnTo>
                <a:lnTo>
                  <a:pt x="3347366" y="1749662"/>
                </a:lnTo>
                <a:lnTo>
                  <a:pt x="3423948" y="1730553"/>
                </a:lnTo>
                <a:close/>
                <a:moveTo>
                  <a:pt x="9381034" y="1717888"/>
                </a:moveTo>
                <a:lnTo>
                  <a:pt x="9135011" y="1778799"/>
                </a:lnTo>
                <a:lnTo>
                  <a:pt x="9054844" y="1801661"/>
                </a:lnTo>
                <a:lnTo>
                  <a:pt x="9202760" y="1830422"/>
                </a:lnTo>
                <a:lnTo>
                  <a:pt x="9346361" y="1781199"/>
                </a:lnTo>
                <a:lnTo>
                  <a:pt x="9521684" y="1729607"/>
                </a:lnTo>
                <a:close/>
                <a:moveTo>
                  <a:pt x="1969274" y="1717868"/>
                </a:moveTo>
                <a:lnTo>
                  <a:pt x="1874666" y="1724076"/>
                </a:lnTo>
                <a:lnTo>
                  <a:pt x="1899679" y="1731118"/>
                </a:lnTo>
                <a:cubicBezTo>
                  <a:pt x="1997183" y="1761583"/>
                  <a:pt x="2093845" y="1797546"/>
                  <a:pt x="2190384" y="1837413"/>
                </a:cubicBezTo>
                <a:lnTo>
                  <a:pt x="2218124" y="1849823"/>
                </a:lnTo>
                <a:lnTo>
                  <a:pt x="2326585" y="1830302"/>
                </a:lnTo>
                <a:lnTo>
                  <a:pt x="2194999" y="1783709"/>
                </a:lnTo>
                <a:close/>
                <a:moveTo>
                  <a:pt x="8077114" y="1717454"/>
                </a:moveTo>
                <a:lnTo>
                  <a:pt x="7981736" y="1723712"/>
                </a:lnTo>
                <a:lnTo>
                  <a:pt x="8007987" y="1731103"/>
                </a:lnTo>
                <a:cubicBezTo>
                  <a:pt x="8105483" y="1761571"/>
                  <a:pt x="8202139" y="1797537"/>
                  <a:pt x="8298672" y="1837406"/>
                </a:cubicBezTo>
                <a:lnTo>
                  <a:pt x="8324482" y="1848953"/>
                </a:lnTo>
                <a:lnTo>
                  <a:pt x="8433250" y="1829377"/>
                </a:lnTo>
                <a:lnTo>
                  <a:pt x="8304284" y="1783710"/>
                </a:lnTo>
                <a:close/>
                <a:moveTo>
                  <a:pt x="6156009" y="1709545"/>
                </a:moveTo>
                <a:lnTo>
                  <a:pt x="5837702" y="1771287"/>
                </a:lnTo>
                <a:lnTo>
                  <a:pt x="5798858" y="1778895"/>
                </a:lnTo>
                <a:lnTo>
                  <a:pt x="6019380" y="1821738"/>
                </a:lnTo>
                <a:lnTo>
                  <a:pt x="6186586" y="1774050"/>
                </a:lnTo>
                <a:lnTo>
                  <a:pt x="6368828" y="1727310"/>
                </a:lnTo>
                <a:close/>
                <a:moveTo>
                  <a:pt x="8230237" y="1707405"/>
                </a:moveTo>
                <a:lnTo>
                  <a:pt x="8091469" y="1716512"/>
                </a:lnTo>
                <a:lnTo>
                  <a:pt x="8305167" y="1778594"/>
                </a:lnTo>
                <a:lnTo>
                  <a:pt x="8443591" y="1827515"/>
                </a:lnTo>
                <a:lnTo>
                  <a:pt x="8493331" y="1818563"/>
                </a:lnTo>
                <a:lnTo>
                  <a:pt x="8590834" y="1799473"/>
                </a:lnTo>
                <a:lnTo>
                  <a:pt x="8302941" y="1723259"/>
                </a:lnTo>
                <a:close/>
                <a:moveTo>
                  <a:pt x="2130064" y="1707317"/>
                </a:moveTo>
                <a:lnTo>
                  <a:pt x="1983765" y="1716917"/>
                </a:lnTo>
                <a:lnTo>
                  <a:pt x="2196002" y="1778582"/>
                </a:lnTo>
                <a:lnTo>
                  <a:pt x="2337008" y="1828426"/>
                </a:lnTo>
                <a:lnTo>
                  <a:pt x="2391807" y="1818563"/>
                </a:lnTo>
                <a:lnTo>
                  <a:pt x="2490342" y="1799271"/>
                </a:lnTo>
                <a:lnTo>
                  <a:pt x="2203276" y="1723278"/>
                </a:lnTo>
                <a:close/>
                <a:moveTo>
                  <a:pt x="5379567" y="1703828"/>
                </a:moveTo>
                <a:lnTo>
                  <a:pt x="5364376" y="1705129"/>
                </a:lnTo>
                <a:lnTo>
                  <a:pt x="5161458" y="1718967"/>
                </a:lnTo>
                <a:lnTo>
                  <a:pt x="5445719" y="1794175"/>
                </a:lnTo>
                <a:lnTo>
                  <a:pt x="5542618" y="1822156"/>
                </a:lnTo>
                <a:lnTo>
                  <a:pt x="5545991" y="1821548"/>
                </a:lnTo>
                <a:lnTo>
                  <a:pt x="5766161" y="1778426"/>
                </a:lnTo>
                <a:lnTo>
                  <a:pt x="5733778" y="1772125"/>
                </a:lnTo>
                <a:cubicBezTo>
                  <a:pt x="5637399" y="1753051"/>
                  <a:pt x="5540280" y="1733797"/>
                  <a:pt x="5442655" y="1715196"/>
                </a:cubicBezTo>
                <a:close/>
                <a:moveTo>
                  <a:pt x="11475885" y="1702889"/>
                </a:moveTo>
                <a:lnTo>
                  <a:pt x="11412492" y="1708158"/>
                </a:lnTo>
                <a:lnTo>
                  <a:pt x="11257544" y="1718324"/>
                </a:lnTo>
                <a:lnTo>
                  <a:pt x="11327427" y="1734986"/>
                </a:lnTo>
                <a:cubicBezTo>
                  <a:pt x="11400985" y="1753815"/>
                  <a:pt x="11474293" y="1773713"/>
                  <a:pt x="11547252" y="1794175"/>
                </a:cubicBezTo>
                <a:lnTo>
                  <a:pt x="11635161" y="1819560"/>
                </a:lnTo>
                <a:lnTo>
                  <a:pt x="11648609" y="1817138"/>
                </a:lnTo>
                <a:lnTo>
                  <a:pt x="11856957" y="1776330"/>
                </a:lnTo>
                <a:lnTo>
                  <a:pt x="11835311" y="1772125"/>
                </a:lnTo>
                <a:cubicBezTo>
                  <a:pt x="11738932" y="1753051"/>
                  <a:pt x="11641812" y="1733797"/>
                  <a:pt x="11544187" y="1715196"/>
                </a:cubicBezTo>
                <a:close/>
                <a:moveTo>
                  <a:pt x="9147772" y="1698118"/>
                </a:moveTo>
                <a:lnTo>
                  <a:pt x="9133880" y="1700531"/>
                </a:lnTo>
                <a:lnTo>
                  <a:pt x="8833612" y="1758903"/>
                </a:lnTo>
                <a:lnTo>
                  <a:pt x="8888890" y="1769392"/>
                </a:lnTo>
                <a:lnTo>
                  <a:pt x="9042827" y="1799324"/>
                </a:lnTo>
                <a:lnTo>
                  <a:pt x="9135011" y="1773035"/>
                </a:lnTo>
                <a:lnTo>
                  <a:pt x="9363954" y="1716465"/>
                </a:lnTo>
                <a:lnTo>
                  <a:pt x="9237100" y="1705895"/>
                </a:lnTo>
                <a:lnTo>
                  <a:pt x="9237016" y="1706458"/>
                </a:lnTo>
                <a:close/>
                <a:moveTo>
                  <a:pt x="3046804" y="1698021"/>
                </a:moveTo>
                <a:lnTo>
                  <a:pt x="3032354" y="1700531"/>
                </a:lnTo>
                <a:lnTo>
                  <a:pt x="2732942" y="1758737"/>
                </a:lnTo>
                <a:lnTo>
                  <a:pt x="2789146" y="1769401"/>
                </a:lnTo>
                <a:lnTo>
                  <a:pt x="2941983" y="1799130"/>
                </a:lnTo>
                <a:lnTo>
                  <a:pt x="3033486" y="1773035"/>
                </a:lnTo>
                <a:lnTo>
                  <a:pt x="3260559" y="1716918"/>
                </a:lnTo>
                <a:lnTo>
                  <a:pt x="3135209" y="1706458"/>
                </a:lnTo>
                <a:lnTo>
                  <a:pt x="3135243" y="1706288"/>
                </a:lnTo>
                <a:close/>
                <a:moveTo>
                  <a:pt x="8444307" y="1690706"/>
                </a:moveTo>
                <a:lnTo>
                  <a:pt x="8311561" y="1702069"/>
                </a:lnTo>
                <a:lnTo>
                  <a:pt x="8252429" y="1705949"/>
                </a:lnTo>
                <a:lnTo>
                  <a:pt x="8305662" y="1717547"/>
                </a:lnTo>
                <a:cubicBezTo>
                  <a:pt x="8403923" y="1741625"/>
                  <a:pt x="8501804" y="1767907"/>
                  <a:pt x="8599090" y="1795202"/>
                </a:cubicBezTo>
                <a:lnTo>
                  <a:pt x="8604568" y="1796784"/>
                </a:lnTo>
                <a:lnTo>
                  <a:pt x="8783977" y="1761659"/>
                </a:lnTo>
                <a:lnTo>
                  <a:pt x="8801650" y="1758223"/>
                </a:lnTo>
                <a:lnTo>
                  <a:pt x="8596942" y="1718196"/>
                </a:lnTo>
                <a:close/>
                <a:moveTo>
                  <a:pt x="2344004" y="1690602"/>
                </a:moveTo>
                <a:lnTo>
                  <a:pt x="2210038" y="1702069"/>
                </a:lnTo>
                <a:lnTo>
                  <a:pt x="2152228" y="1705862"/>
                </a:lnTo>
                <a:lnTo>
                  <a:pt x="2205938" y="1717562"/>
                </a:lnTo>
                <a:cubicBezTo>
                  <a:pt x="2304210" y="1741640"/>
                  <a:pt x="2402093" y="1767921"/>
                  <a:pt x="2499364" y="1795215"/>
                </a:cubicBezTo>
                <a:lnTo>
                  <a:pt x="2504089" y="1796580"/>
                </a:lnTo>
                <a:lnTo>
                  <a:pt x="2682454" y="1761659"/>
                </a:lnTo>
                <a:lnTo>
                  <a:pt x="2701004" y="1758052"/>
                </a:lnTo>
                <a:lnTo>
                  <a:pt x="2497278" y="1718208"/>
                </a:lnTo>
                <a:close/>
                <a:moveTo>
                  <a:pt x="4244432" y="1685321"/>
                </a:moveTo>
                <a:cubicBezTo>
                  <a:pt x="4140272" y="1685584"/>
                  <a:pt x="4036571" y="1697837"/>
                  <a:pt x="3934773" y="1719153"/>
                </a:cubicBezTo>
                <a:lnTo>
                  <a:pt x="3834250" y="1746130"/>
                </a:lnTo>
                <a:lnTo>
                  <a:pt x="3856738" y="1747151"/>
                </a:lnTo>
                <a:cubicBezTo>
                  <a:pt x="4098639" y="1753796"/>
                  <a:pt x="4343280" y="1752128"/>
                  <a:pt x="4593580" y="1743665"/>
                </a:cubicBezTo>
                <a:lnTo>
                  <a:pt x="4618858" y="1742495"/>
                </a:lnTo>
                <a:lnTo>
                  <a:pt x="4556888" y="1723435"/>
                </a:lnTo>
                <a:cubicBezTo>
                  <a:pt x="4453227" y="1696786"/>
                  <a:pt x="4348600" y="1685058"/>
                  <a:pt x="4244432" y="1685321"/>
                </a:cubicBezTo>
                <a:close/>
                <a:moveTo>
                  <a:pt x="10347042" y="1684411"/>
                </a:moveTo>
                <a:cubicBezTo>
                  <a:pt x="10225477" y="1684717"/>
                  <a:pt x="10104529" y="1701345"/>
                  <a:pt x="9986491" y="1729642"/>
                </a:cubicBezTo>
                <a:lnTo>
                  <a:pt x="9932445" y="1745310"/>
                </a:lnTo>
                <a:lnTo>
                  <a:pt x="9941747" y="1745740"/>
                </a:lnTo>
                <a:cubicBezTo>
                  <a:pt x="10178066" y="1752520"/>
                  <a:pt x="10416983" y="1751359"/>
                  <a:pt x="10661206" y="1743670"/>
                </a:cubicBezTo>
                <a:lnTo>
                  <a:pt x="10721950" y="1741007"/>
                </a:lnTo>
                <a:lnTo>
                  <a:pt x="10659547" y="1722525"/>
                </a:lnTo>
                <a:cubicBezTo>
                  <a:pt x="10555890" y="1695876"/>
                  <a:pt x="10451240" y="1684148"/>
                  <a:pt x="10347042" y="1684411"/>
                </a:cubicBezTo>
                <a:close/>
                <a:moveTo>
                  <a:pt x="7399674" y="1684332"/>
                </a:moveTo>
                <a:cubicBezTo>
                  <a:pt x="7295465" y="1684594"/>
                  <a:pt x="7191729" y="1696845"/>
                  <a:pt x="7089901" y="1718158"/>
                </a:cubicBezTo>
                <a:lnTo>
                  <a:pt x="6985834" y="1746078"/>
                </a:lnTo>
                <a:lnTo>
                  <a:pt x="7354020" y="1745657"/>
                </a:lnTo>
                <a:lnTo>
                  <a:pt x="7741256" y="1731392"/>
                </a:lnTo>
                <a:lnTo>
                  <a:pt x="7712283" y="1722446"/>
                </a:lnTo>
                <a:cubicBezTo>
                  <a:pt x="7608565" y="1695799"/>
                  <a:pt x="7503884" y="1684071"/>
                  <a:pt x="7399674" y="1684332"/>
                </a:cubicBezTo>
                <a:close/>
                <a:moveTo>
                  <a:pt x="1299967" y="1684296"/>
                </a:moveTo>
                <a:cubicBezTo>
                  <a:pt x="1195774" y="1684560"/>
                  <a:pt x="1092047" y="1696814"/>
                  <a:pt x="990225" y="1718127"/>
                </a:cubicBezTo>
                <a:lnTo>
                  <a:pt x="886055" y="1746076"/>
                </a:lnTo>
                <a:lnTo>
                  <a:pt x="1252494" y="1745657"/>
                </a:lnTo>
                <a:lnTo>
                  <a:pt x="1641419" y="1731330"/>
                </a:lnTo>
                <a:lnTo>
                  <a:pt x="1612500" y="1722401"/>
                </a:lnTo>
                <a:cubicBezTo>
                  <a:pt x="1508817" y="1695757"/>
                  <a:pt x="1404159" y="1684031"/>
                  <a:pt x="1299967" y="1684296"/>
                </a:cubicBezTo>
                <a:close/>
                <a:moveTo>
                  <a:pt x="5748796" y="1672212"/>
                </a:moveTo>
                <a:lnTo>
                  <a:pt x="5397010" y="1702334"/>
                </a:lnTo>
                <a:lnTo>
                  <a:pt x="5734343" y="1766361"/>
                </a:lnTo>
                <a:lnTo>
                  <a:pt x="5781244" y="1775472"/>
                </a:lnTo>
                <a:lnTo>
                  <a:pt x="5836570" y="1764636"/>
                </a:lnTo>
                <a:lnTo>
                  <a:pt x="6131245" y="1707478"/>
                </a:lnTo>
                <a:lnTo>
                  <a:pt x="6082548" y="1703413"/>
                </a:lnTo>
                <a:close/>
                <a:moveTo>
                  <a:pt x="1257622" y="1665013"/>
                </a:moveTo>
                <a:cubicBezTo>
                  <a:pt x="1138316" y="1667126"/>
                  <a:pt x="1014899" y="1682321"/>
                  <a:pt x="887610" y="1710568"/>
                </a:cubicBezTo>
                <a:lnTo>
                  <a:pt x="760289" y="1744832"/>
                </a:lnTo>
                <a:lnTo>
                  <a:pt x="793224" y="1746182"/>
                </a:lnTo>
                <a:lnTo>
                  <a:pt x="861702" y="1746103"/>
                </a:lnTo>
                <a:lnTo>
                  <a:pt x="989102" y="1711983"/>
                </a:lnTo>
                <a:cubicBezTo>
                  <a:pt x="1193378" y="1669326"/>
                  <a:pt x="1405389" y="1663025"/>
                  <a:pt x="1613521" y="1716660"/>
                </a:cubicBezTo>
                <a:lnTo>
                  <a:pt x="1659096" y="1730679"/>
                </a:lnTo>
                <a:lnTo>
                  <a:pt x="1719742" y="1728445"/>
                </a:lnTo>
                <a:lnTo>
                  <a:pt x="1602965" y="1697949"/>
                </a:lnTo>
                <a:cubicBezTo>
                  <a:pt x="1492121" y="1673869"/>
                  <a:pt x="1376928" y="1662900"/>
                  <a:pt x="1257622" y="1665013"/>
                </a:cubicBezTo>
                <a:close/>
                <a:moveTo>
                  <a:pt x="7366508" y="1665001"/>
                </a:moveTo>
                <a:cubicBezTo>
                  <a:pt x="7247143" y="1667114"/>
                  <a:pt x="7123736" y="1682309"/>
                  <a:pt x="6996487" y="1710556"/>
                </a:cubicBezTo>
                <a:lnTo>
                  <a:pt x="6868200" y="1745094"/>
                </a:lnTo>
                <a:lnTo>
                  <a:pt x="6894751" y="1746182"/>
                </a:lnTo>
                <a:lnTo>
                  <a:pt x="6961588" y="1746105"/>
                </a:lnTo>
                <a:lnTo>
                  <a:pt x="7088842" y="1712020"/>
                </a:lnTo>
                <a:cubicBezTo>
                  <a:pt x="7293092" y="1669360"/>
                  <a:pt x="7505060" y="1663051"/>
                  <a:pt x="7713131" y="1716679"/>
                </a:cubicBezTo>
                <a:lnTo>
                  <a:pt x="7758856" y="1730744"/>
                </a:lnTo>
                <a:lnTo>
                  <a:pt x="7824878" y="1728312"/>
                </a:lnTo>
                <a:lnTo>
                  <a:pt x="7827825" y="1728118"/>
                </a:lnTo>
                <a:lnTo>
                  <a:pt x="7712283" y="1697937"/>
                </a:lnTo>
                <a:cubicBezTo>
                  <a:pt x="7601199" y="1673858"/>
                  <a:pt x="7485874" y="1662889"/>
                  <a:pt x="7366508" y="1665001"/>
                </a:cubicBezTo>
                <a:close/>
                <a:moveTo>
                  <a:pt x="8766352" y="1662471"/>
                </a:moveTo>
                <a:lnTo>
                  <a:pt x="8715205" y="1667518"/>
                </a:lnTo>
                <a:lnTo>
                  <a:pt x="8464910" y="1688942"/>
                </a:lnTo>
                <a:lnTo>
                  <a:pt x="8815666" y="1755498"/>
                </a:lnTo>
                <a:lnTo>
                  <a:pt x="9122825" y="1695786"/>
                </a:lnTo>
                <a:close/>
                <a:moveTo>
                  <a:pt x="2665641" y="1662391"/>
                </a:moveTo>
                <a:lnTo>
                  <a:pt x="2613681" y="1667518"/>
                </a:lnTo>
                <a:lnTo>
                  <a:pt x="2364546" y="1688843"/>
                </a:lnTo>
                <a:lnTo>
                  <a:pt x="2714995" y="1755332"/>
                </a:lnTo>
                <a:lnTo>
                  <a:pt x="3021819" y="1695685"/>
                </a:lnTo>
                <a:close/>
                <a:moveTo>
                  <a:pt x="10312673" y="1660923"/>
                </a:moveTo>
                <a:cubicBezTo>
                  <a:pt x="10193321" y="1663037"/>
                  <a:pt x="10069933" y="1678233"/>
                  <a:pt x="9942712" y="1706484"/>
                </a:cubicBezTo>
                <a:lnTo>
                  <a:pt x="9818157" y="1740030"/>
                </a:lnTo>
                <a:lnTo>
                  <a:pt x="9914958" y="1744502"/>
                </a:lnTo>
                <a:lnTo>
                  <a:pt x="10010634" y="1718509"/>
                </a:lnTo>
                <a:cubicBezTo>
                  <a:pt x="10120951" y="1693784"/>
                  <a:pt x="10233677" y="1679438"/>
                  <a:pt x="10346967" y="1679219"/>
                </a:cubicBezTo>
                <a:cubicBezTo>
                  <a:pt x="10451542" y="1679017"/>
                  <a:pt x="10556596" y="1690851"/>
                  <a:pt x="10660677" y="1717671"/>
                </a:cubicBezTo>
                <a:lnTo>
                  <a:pt x="10737226" y="1740338"/>
                </a:lnTo>
                <a:lnTo>
                  <a:pt x="10811773" y="1737069"/>
                </a:lnTo>
                <a:lnTo>
                  <a:pt x="10658416" y="1693857"/>
                </a:lnTo>
                <a:cubicBezTo>
                  <a:pt x="10547340" y="1669777"/>
                  <a:pt x="10432025" y="1658809"/>
                  <a:pt x="10312673" y="1660923"/>
                </a:cubicBezTo>
                <a:close/>
                <a:moveTo>
                  <a:pt x="4210329" y="1660923"/>
                </a:moveTo>
                <a:cubicBezTo>
                  <a:pt x="4090948" y="1663037"/>
                  <a:pt x="3967560" y="1678233"/>
                  <a:pt x="3840339" y="1706484"/>
                </a:cubicBezTo>
                <a:lnTo>
                  <a:pt x="3713485" y="1740648"/>
                </a:lnTo>
                <a:lnTo>
                  <a:pt x="3816969" y="1745345"/>
                </a:lnTo>
                <a:lnTo>
                  <a:pt x="3933808" y="1714043"/>
                </a:lnTo>
                <a:cubicBezTo>
                  <a:pt x="4137963" y="1671394"/>
                  <a:pt x="4349853" y="1665094"/>
                  <a:pt x="4558016" y="1718733"/>
                </a:cubicBezTo>
                <a:lnTo>
                  <a:pt x="4633022" y="1741839"/>
                </a:lnTo>
                <a:lnTo>
                  <a:pt x="4719954" y="1737813"/>
                </a:lnTo>
                <a:lnTo>
                  <a:pt x="4705705" y="1732934"/>
                </a:lnTo>
                <a:cubicBezTo>
                  <a:pt x="4656319" y="1717941"/>
                  <a:pt x="4606557" y="1704835"/>
                  <a:pt x="4556321" y="1693857"/>
                </a:cubicBezTo>
                <a:cubicBezTo>
                  <a:pt x="4445100" y="1669777"/>
                  <a:pt x="4329718" y="1658809"/>
                  <a:pt x="4210329" y="1660923"/>
                </a:cubicBezTo>
                <a:close/>
                <a:moveTo>
                  <a:pt x="10313795" y="1638291"/>
                </a:moveTo>
                <a:cubicBezTo>
                  <a:pt x="10134754" y="1640918"/>
                  <a:pt x="9946612" y="1667750"/>
                  <a:pt x="9750023" y="1718682"/>
                </a:cubicBezTo>
                <a:lnTo>
                  <a:pt x="9696798" y="1734423"/>
                </a:lnTo>
                <a:lnTo>
                  <a:pt x="9797250" y="1739064"/>
                </a:lnTo>
                <a:lnTo>
                  <a:pt x="9965740" y="1696124"/>
                </a:lnTo>
                <a:cubicBezTo>
                  <a:pt x="10084891" y="1671061"/>
                  <a:pt x="10200661" y="1657466"/>
                  <a:pt x="10312868" y="1655386"/>
                </a:cubicBezTo>
                <a:cubicBezTo>
                  <a:pt x="10432555" y="1653168"/>
                  <a:pt x="10548188" y="1664051"/>
                  <a:pt x="10659547" y="1688093"/>
                </a:cubicBezTo>
                <a:lnTo>
                  <a:pt x="10830960" y="1736228"/>
                </a:lnTo>
                <a:lnTo>
                  <a:pt x="10931106" y="1731838"/>
                </a:lnTo>
                <a:lnTo>
                  <a:pt x="10808289" y="1697255"/>
                </a:lnTo>
                <a:cubicBezTo>
                  <a:pt x="10759052" y="1684976"/>
                  <a:pt x="10709503" y="1674271"/>
                  <a:pt x="10659547" y="1665340"/>
                </a:cubicBezTo>
                <a:cubicBezTo>
                  <a:pt x="10548471" y="1645546"/>
                  <a:pt x="10433156" y="1636540"/>
                  <a:pt x="10313795" y="1638291"/>
                </a:cubicBezTo>
                <a:close/>
                <a:moveTo>
                  <a:pt x="4211145" y="1638291"/>
                </a:moveTo>
                <a:cubicBezTo>
                  <a:pt x="4032120" y="1640918"/>
                  <a:pt x="3844013" y="1667750"/>
                  <a:pt x="3647505" y="1718682"/>
                </a:cubicBezTo>
                <a:lnTo>
                  <a:pt x="3591915" y="1735130"/>
                </a:lnTo>
                <a:lnTo>
                  <a:pt x="3694248" y="1739775"/>
                </a:lnTo>
                <a:lnTo>
                  <a:pt x="3791190" y="1712537"/>
                </a:lnTo>
                <a:cubicBezTo>
                  <a:pt x="3935783" y="1676959"/>
                  <a:pt x="4075563" y="1657882"/>
                  <a:pt x="4210204" y="1655386"/>
                </a:cubicBezTo>
                <a:cubicBezTo>
                  <a:pt x="4329892" y="1653168"/>
                  <a:pt x="4445526" y="1664051"/>
                  <a:pt x="4556888" y="1688093"/>
                </a:cubicBezTo>
                <a:cubicBezTo>
                  <a:pt x="4607405" y="1699071"/>
                  <a:pt x="4657416" y="1712177"/>
                  <a:pt x="4707016" y="1727172"/>
                </a:cubicBezTo>
                <a:lnTo>
                  <a:pt x="4736016" y="1737070"/>
                </a:lnTo>
                <a:lnTo>
                  <a:pt x="4831346" y="1732655"/>
                </a:lnTo>
                <a:lnTo>
                  <a:pt x="4705627" y="1697255"/>
                </a:lnTo>
                <a:cubicBezTo>
                  <a:pt x="4656392" y="1684976"/>
                  <a:pt x="4606841" y="1674271"/>
                  <a:pt x="4556888" y="1665340"/>
                </a:cubicBezTo>
                <a:cubicBezTo>
                  <a:pt x="4445809" y="1645546"/>
                  <a:pt x="4330497" y="1636540"/>
                  <a:pt x="4211145" y="1638291"/>
                </a:cubicBezTo>
                <a:close/>
                <a:moveTo>
                  <a:pt x="1257682" y="1636493"/>
                </a:moveTo>
                <a:cubicBezTo>
                  <a:pt x="1078703" y="1639128"/>
                  <a:pt x="890465" y="1665968"/>
                  <a:pt x="693792" y="1716913"/>
                </a:cubicBezTo>
                <a:lnTo>
                  <a:pt x="618957" y="1739042"/>
                </a:lnTo>
                <a:lnTo>
                  <a:pt x="742409" y="1744100"/>
                </a:lnTo>
                <a:lnTo>
                  <a:pt x="886333" y="1705330"/>
                </a:lnTo>
                <a:cubicBezTo>
                  <a:pt x="1141532" y="1648600"/>
                  <a:pt x="1381351" y="1644076"/>
                  <a:pt x="1603986" y="1692236"/>
                </a:cubicBezTo>
                <a:lnTo>
                  <a:pt x="1738835" y="1727296"/>
                </a:lnTo>
                <a:lnTo>
                  <a:pt x="1840970" y="1720592"/>
                </a:lnTo>
                <a:lnTo>
                  <a:pt x="1751743" y="1695457"/>
                </a:lnTo>
                <a:cubicBezTo>
                  <a:pt x="1702519" y="1683174"/>
                  <a:pt x="1652986" y="1672463"/>
                  <a:pt x="1603053" y="1663526"/>
                </a:cubicBezTo>
                <a:cubicBezTo>
                  <a:pt x="1492206" y="1643738"/>
                  <a:pt x="1377002" y="1634737"/>
                  <a:pt x="1257682" y="1636493"/>
                </a:cubicBezTo>
                <a:close/>
                <a:moveTo>
                  <a:pt x="7365467" y="1636473"/>
                </a:moveTo>
                <a:cubicBezTo>
                  <a:pt x="7186467" y="1639118"/>
                  <a:pt x="6998369" y="1665962"/>
                  <a:pt x="6801826" y="1716906"/>
                </a:cubicBezTo>
                <a:lnTo>
                  <a:pt x="6726212" y="1739277"/>
                </a:lnTo>
                <a:lnTo>
                  <a:pt x="6850563" y="1744371"/>
                </a:lnTo>
                <a:lnTo>
                  <a:pt x="6995497" y="1705325"/>
                </a:lnTo>
                <a:cubicBezTo>
                  <a:pt x="7250703" y="1648590"/>
                  <a:pt x="7490538" y="1644066"/>
                  <a:pt x="7713131" y="1692226"/>
                </a:cubicBezTo>
                <a:lnTo>
                  <a:pt x="7846438" y="1726897"/>
                </a:lnTo>
                <a:lnTo>
                  <a:pt x="7947937" y="1720235"/>
                </a:lnTo>
                <a:lnTo>
                  <a:pt x="7859859" y="1695424"/>
                </a:lnTo>
                <a:cubicBezTo>
                  <a:pt x="7810625" y="1683138"/>
                  <a:pt x="7761082" y="1672423"/>
                  <a:pt x="7711138" y="1663480"/>
                </a:cubicBezTo>
                <a:cubicBezTo>
                  <a:pt x="7600088" y="1643703"/>
                  <a:pt x="7484800" y="1634711"/>
                  <a:pt x="7365467" y="1636473"/>
                </a:cubicBezTo>
                <a:close/>
                <a:moveTo>
                  <a:pt x="1255923" y="1616360"/>
                </a:moveTo>
                <a:cubicBezTo>
                  <a:pt x="1017830" y="1618594"/>
                  <a:pt x="765796" y="1655097"/>
                  <a:pt x="496226" y="1726222"/>
                </a:cubicBezTo>
                <a:lnTo>
                  <a:pt x="472769" y="1733052"/>
                </a:lnTo>
                <a:lnTo>
                  <a:pt x="600238" y="1738275"/>
                </a:lnTo>
                <a:lnTo>
                  <a:pt x="692023" y="1711190"/>
                </a:lnTo>
                <a:cubicBezTo>
                  <a:pt x="1020484" y="1626289"/>
                  <a:pt x="1325627" y="1608341"/>
                  <a:pt x="1603928" y="1657811"/>
                </a:cubicBezTo>
                <a:cubicBezTo>
                  <a:pt x="1653880" y="1666748"/>
                  <a:pt x="1703442" y="1677459"/>
                  <a:pt x="1752704" y="1689743"/>
                </a:cubicBezTo>
                <a:lnTo>
                  <a:pt x="1858260" y="1719458"/>
                </a:lnTo>
                <a:lnTo>
                  <a:pt x="1953332" y="1713218"/>
                </a:lnTo>
                <a:lnTo>
                  <a:pt x="1899942" y="1697645"/>
                </a:lnTo>
                <a:cubicBezTo>
                  <a:pt x="1801219" y="1672930"/>
                  <a:pt x="1702191" y="1652730"/>
                  <a:pt x="1603053" y="1638667"/>
                </a:cubicBezTo>
                <a:cubicBezTo>
                  <a:pt x="1490529" y="1622693"/>
                  <a:pt x="1374969" y="1615243"/>
                  <a:pt x="1255923" y="1616360"/>
                </a:cubicBezTo>
                <a:close/>
                <a:moveTo>
                  <a:pt x="7364490" y="1616335"/>
                </a:moveTo>
                <a:cubicBezTo>
                  <a:pt x="7126184" y="1618572"/>
                  <a:pt x="6874190" y="1655081"/>
                  <a:pt x="6604867" y="1726213"/>
                </a:cubicBezTo>
                <a:lnTo>
                  <a:pt x="6580531" y="1733308"/>
                </a:lnTo>
                <a:lnTo>
                  <a:pt x="6707666" y="1738517"/>
                </a:lnTo>
                <a:lnTo>
                  <a:pt x="6800327" y="1711173"/>
                </a:lnTo>
                <a:cubicBezTo>
                  <a:pt x="7128784" y="1626270"/>
                  <a:pt x="7433937" y="1608320"/>
                  <a:pt x="7712269" y="1657794"/>
                </a:cubicBezTo>
                <a:cubicBezTo>
                  <a:pt x="7762213" y="1666731"/>
                  <a:pt x="7811769" y="1677441"/>
                  <a:pt x="7861025" y="1689726"/>
                </a:cubicBezTo>
                <a:lnTo>
                  <a:pt x="7965332" y="1719093"/>
                </a:lnTo>
                <a:lnTo>
                  <a:pt x="8061171" y="1712803"/>
                </a:lnTo>
                <a:lnTo>
                  <a:pt x="8009164" y="1697635"/>
                </a:lnTo>
                <a:cubicBezTo>
                  <a:pt x="7910408" y="1672915"/>
                  <a:pt x="7811334" y="1652709"/>
                  <a:pt x="7712136" y="1638639"/>
                </a:cubicBezTo>
                <a:cubicBezTo>
                  <a:pt x="7599373" y="1622666"/>
                  <a:pt x="7483643" y="1615217"/>
                  <a:pt x="7364490" y="1616335"/>
                </a:cubicBezTo>
                <a:close/>
                <a:moveTo>
                  <a:pt x="4210346" y="1616276"/>
                </a:moveTo>
                <a:cubicBezTo>
                  <a:pt x="3972037" y="1618485"/>
                  <a:pt x="3720051" y="1654993"/>
                  <a:pt x="3450789" y="1726141"/>
                </a:cubicBezTo>
                <a:lnTo>
                  <a:pt x="3448454" y="1726822"/>
                </a:lnTo>
                <a:lnTo>
                  <a:pt x="3495576" y="1730757"/>
                </a:lnTo>
                <a:lnTo>
                  <a:pt x="3571832" y="1734219"/>
                </a:lnTo>
                <a:lnTo>
                  <a:pt x="3646131" y="1712956"/>
                </a:lnTo>
                <a:cubicBezTo>
                  <a:pt x="3843159" y="1662001"/>
                  <a:pt x="4031811" y="1635161"/>
                  <a:pt x="4211337" y="1632530"/>
                </a:cubicBezTo>
                <a:cubicBezTo>
                  <a:pt x="4331024" y="1630776"/>
                  <a:pt x="4446655" y="1639782"/>
                  <a:pt x="4558016" y="1659577"/>
                </a:cubicBezTo>
                <a:cubicBezTo>
                  <a:pt x="4607969" y="1668507"/>
                  <a:pt x="4657536" y="1679212"/>
                  <a:pt x="4706806" y="1691493"/>
                </a:cubicBezTo>
                <a:lnTo>
                  <a:pt x="4849996" y="1731792"/>
                </a:lnTo>
                <a:lnTo>
                  <a:pt x="4955591" y="1726902"/>
                </a:lnTo>
                <a:lnTo>
                  <a:pt x="4855019" y="1697566"/>
                </a:lnTo>
                <a:cubicBezTo>
                  <a:pt x="4756284" y="1672858"/>
                  <a:pt x="4657221" y="1652675"/>
                  <a:pt x="4558016" y="1638644"/>
                </a:cubicBezTo>
                <a:cubicBezTo>
                  <a:pt x="4445244" y="1622642"/>
                  <a:pt x="4329507" y="1615172"/>
                  <a:pt x="4210346" y="1616276"/>
                </a:cubicBezTo>
                <a:close/>
                <a:moveTo>
                  <a:pt x="10357528" y="1616264"/>
                </a:moveTo>
                <a:cubicBezTo>
                  <a:pt x="10124592" y="1614219"/>
                  <a:pt x="9878596" y="1645389"/>
                  <a:pt x="9616035" y="1710100"/>
                </a:cubicBezTo>
                <a:lnTo>
                  <a:pt x="9557080" y="1726784"/>
                </a:lnTo>
                <a:lnTo>
                  <a:pt x="9588878" y="1729436"/>
                </a:lnTo>
                <a:lnTo>
                  <a:pt x="9673824" y="1733361"/>
                </a:lnTo>
                <a:lnTo>
                  <a:pt x="9674337" y="1733194"/>
                </a:lnTo>
                <a:cubicBezTo>
                  <a:pt x="9898445" y="1669090"/>
                  <a:pt x="10112002" y="1635490"/>
                  <a:pt x="10313989" y="1632530"/>
                </a:cubicBezTo>
                <a:cubicBezTo>
                  <a:pt x="10433686" y="1630776"/>
                  <a:pt x="10549319" y="1639782"/>
                  <a:pt x="10660677" y="1659577"/>
                </a:cubicBezTo>
                <a:cubicBezTo>
                  <a:pt x="10710633" y="1668507"/>
                  <a:pt x="10760191" y="1679212"/>
                  <a:pt x="10809444" y="1691493"/>
                </a:cubicBezTo>
                <a:lnTo>
                  <a:pt x="10949821" y="1731017"/>
                </a:lnTo>
                <a:lnTo>
                  <a:pt x="11031860" y="1727420"/>
                </a:lnTo>
                <a:lnTo>
                  <a:pt x="11054667" y="1725924"/>
                </a:lnTo>
                <a:lnTo>
                  <a:pt x="10957445" y="1697566"/>
                </a:lnTo>
                <a:cubicBezTo>
                  <a:pt x="10858734" y="1672858"/>
                  <a:pt x="10759741" y="1652675"/>
                  <a:pt x="10660677" y="1638644"/>
                </a:cubicBezTo>
                <a:cubicBezTo>
                  <a:pt x="10562002" y="1624642"/>
                  <a:pt x="10461055" y="1617173"/>
                  <a:pt x="10357528" y="1616264"/>
                </a:cubicBezTo>
                <a:close/>
                <a:moveTo>
                  <a:pt x="1263960" y="1598206"/>
                </a:moveTo>
                <a:cubicBezTo>
                  <a:pt x="1025681" y="1599907"/>
                  <a:pt x="773742" y="1627172"/>
                  <a:pt x="504679" y="1680122"/>
                </a:cubicBezTo>
                <a:lnTo>
                  <a:pt x="301176" y="1724313"/>
                </a:lnTo>
                <a:lnTo>
                  <a:pt x="341286" y="1727665"/>
                </a:lnTo>
                <a:lnTo>
                  <a:pt x="456847" y="1732400"/>
                </a:lnTo>
                <a:lnTo>
                  <a:pt x="494482" y="1721448"/>
                </a:lnTo>
                <a:cubicBezTo>
                  <a:pt x="899131" y="1614760"/>
                  <a:pt x="1264715" y="1585972"/>
                  <a:pt x="1603053" y="1633893"/>
                </a:cubicBezTo>
                <a:cubicBezTo>
                  <a:pt x="1702446" y="1647955"/>
                  <a:pt x="1801666" y="1668097"/>
                  <a:pt x="1900546" y="1692738"/>
                </a:cubicBezTo>
                <a:lnTo>
                  <a:pt x="1967772" y="1712270"/>
                </a:lnTo>
                <a:lnTo>
                  <a:pt x="2109975" y="1702937"/>
                </a:lnTo>
                <a:lnTo>
                  <a:pt x="1907783" y="1658857"/>
                </a:lnTo>
                <a:cubicBezTo>
                  <a:pt x="1809086" y="1640382"/>
                  <a:pt x="1710267" y="1625303"/>
                  <a:pt x="1611567" y="1614813"/>
                </a:cubicBezTo>
                <a:cubicBezTo>
                  <a:pt x="1498824" y="1602896"/>
                  <a:pt x="1383100" y="1597355"/>
                  <a:pt x="1263960" y="1598206"/>
                </a:cubicBezTo>
                <a:close/>
                <a:moveTo>
                  <a:pt x="7363602" y="1598194"/>
                </a:moveTo>
                <a:cubicBezTo>
                  <a:pt x="7125253" y="1599925"/>
                  <a:pt x="6873196" y="1627281"/>
                  <a:pt x="6603901" y="1680502"/>
                </a:cubicBezTo>
                <a:lnTo>
                  <a:pt x="6402944" y="1724333"/>
                </a:lnTo>
                <a:lnTo>
                  <a:pt x="6442812" y="1727665"/>
                </a:lnTo>
                <a:lnTo>
                  <a:pt x="6565103" y="1732676"/>
                </a:lnTo>
                <a:lnTo>
                  <a:pt x="6603676" y="1721448"/>
                </a:lnTo>
                <a:cubicBezTo>
                  <a:pt x="7008215" y="1614766"/>
                  <a:pt x="7373847" y="1585972"/>
                  <a:pt x="7712136" y="1633890"/>
                </a:cubicBezTo>
                <a:cubicBezTo>
                  <a:pt x="7811546" y="1647960"/>
                  <a:pt x="7910779" y="1668105"/>
                  <a:pt x="8009672" y="1692748"/>
                </a:cubicBezTo>
                <a:lnTo>
                  <a:pt x="8075474" y="1711865"/>
                </a:lnTo>
                <a:lnTo>
                  <a:pt x="8210152" y="1703026"/>
                </a:lnTo>
                <a:lnTo>
                  <a:pt x="8007486" y="1658832"/>
                </a:lnTo>
                <a:cubicBezTo>
                  <a:pt x="7908800" y="1640356"/>
                  <a:pt x="7809991" y="1625277"/>
                  <a:pt x="7711288" y="1614788"/>
                </a:cubicBezTo>
                <a:cubicBezTo>
                  <a:pt x="7598525" y="1602870"/>
                  <a:pt x="7482777" y="1597329"/>
                  <a:pt x="7363602" y="1598194"/>
                </a:cubicBezTo>
                <a:close/>
                <a:moveTo>
                  <a:pt x="10311879" y="1597193"/>
                </a:moveTo>
                <a:cubicBezTo>
                  <a:pt x="10043775" y="1599144"/>
                  <a:pt x="9758366" y="1633515"/>
                  <a:pt x="9450523" y="1700684"/>
                </a:cubicBezTo>
                <a:lnTo>
                  <a:pt x="9398523" y="1713558"/>
                </a:lnTo>
                <a:lnTo>
                  <a:pt x="9538488" y="1725233"/>
                </a:lnTo>
                <a:lnTo>
                  <a:pt x="9701964" y="1685020"/>
                </a:lnTo>
                <a:cubicBezTo>
                  <a:pt x="10047690" y="1608703"/>
                  <a:pt x="10364652" y="1591884"/>
                  <a:pt x="10660677" y="1633791"/>
                </a:cubicBezTo>
                <a:cubicBezTo>
                  <a:pt x="10760023" y="1647859"/>
                  <a:pt x="10859193" y="1668004"/>
                  <a:pt x="10958027" y="1692648"/>
                </a:cubicBezTo>
                <a:lnTo>
                  <a:pt x="11069220" y="1724969"/>
                </a:lnTo>
                <a:lnTo>
                  <a:pt x="11217896" y="1715213"/>
                </a:lnTo>
                <a:lnTo>
                  <a:pt x="11103545" y="1687937"/>
                </a:lnTo>
                <a:cubicBezTo>
                  <a:pt x="10955784" y="1655583"/>
                  <a:pt x="10807506" y="1629525"/>
                  <a:pt x="10659547" y="1613769"/>
                </a:cubicBezTo>
                <a:cubicBezTo>
                  <a:pt x="10546776" y="1601862"/>
                  <a:pt x="10431036" y="1596325"/>
                  <a:pt x="10311879" y="1597193"/>
                </a:cubicBezTo>
                <a:close/>
                <a:moveTo>
                  <a:pt x="4210346" y="1597193"/>
                </a:moveTo>
                <a:cubicBezTo>
                  <a:pt x="3972037" y="1598927"/>
                  <a:pt x="3720051" y="1626278"/>
                  <a:pt x="3450789" y="1679509"/>
                </a:cubicBezTo>
                <a:lnTo>
                  <a:pt x="3293320" y="1713865"/>
                </a:lnTo>
                <a:lnTo>
                  <a:pt x="3441298" y="1726224"/>
                </a:lnTo>
                <a:lnTo>
                  <a:pt x="3648505" y="1674522"/>
                </a:lnTo>
                <a:cubicBezTo>
                  <a:pt x="3844506" y="1634150"/>
                  <a:pt x="4031237" y="1613193"/>
                  <a:pt x="4210150" y="1611508"/>
                </a:cubicBezTo>
                <a:cubicBezTo>
                  <a:pt x="4329434" y="1610384"/>
                  <a:pt x="4445244" y="1617826"/>
                  <a:pt x="4558016" y="1633791"/>
                </a:cubicBezTo>
                <a:cubicBezTo>
                  <a:pt x="4657362" y="1647859"/>
                  <a:pt x="4756565" y="1668004"/>
                  <a:pt x="4855444" y="1692648"/>
                </a:cubicBezTo>
                <a:lnTo>
                  <a:pt x="4970900" y="1726193"/>
                </a:lnTo>
                <a:lnTo>
                  <a:pt x="4973648" y="1726066"/>
                </a:lnTo>
                <a:lnTo>
                  <a:pt x="5121012" y="1716014"/>
                </a:lnTo>
                <a:lnTo>
                  <a:pt x="4854108" y="1657830"/>
                </a:lnTo>
                <a:cubicBezTo>
                  <a:pt x="4755438" y="1639355"/>
                  <a:pt x="4656655" y="1624273"/>
                  <a:pt x="4558016" y="1613769"/>
                </a:cubicBezTo>
                <a:cubicBezTo>
                  <a:pt x="4445244" y="1601862"/>
                  <a:pt x="4329507" y="1596325"/>
                  <a:pt x="4210346" y="1597193"/>
                </a:cubicBezTo>
                <a:close/>
                <a:moveTo>
                  <a:pt x="1706033" y="1592996"/>
                </a:moveTo>
                <a:cubicBezTo>
                  <a:pt x="1887622" y="1609686"/>
                  <a:pt x="2069720" y="1636147"/>
                  <a:pt x="2250764" y="1667256"/>
                </a:cubicBezTo>
                <a:lnTo>
                  <a:pt x="2343823" y="1684911"/>
                </a:lnTo>
                <a:lnTo>
                  <a:pt x="2613683" y="1661797"/>
                </a:lnTo>
                <a:lnTo>
                  <a:pt x="2635861" y="1659607"/>
                </a:lnTo>
                <a:lnTo>
                  <a:pt x="2400155" y="1637574"/>
                </a:lnTo>
                <a:cubicBezTo>
                  <a:pt x="2162268" y="1618264"/>
                  <a:pt x="1931524" y="1603007"/>
                  <a:pt x="1706033" y="1592996"/>
                </a:cubicBezTo>
                <a:close/>
                <a:moveTo>
                  <a:pt x="7805799" y="1592983"/>
                </a:moveTo>
                <a:cubicBezTo>
                  <a:pt x="7987350" y="1609669"/>
                  <a:pt x="8169467" y="1636128"/>
                  <a:pt x="8350523" y="1667238"/>
                </a:cubicBezTo>
                <a:lnTo>
                  <a:pt x="8444188" y="1685011"/>
                </a:lnTo>
                <a:lnTo>
                  <a:pt x="8715207" y="1661797"/>
                </a:lnTo>
                <a:lnTo>
                  <a:pt x="8736567" y="1659687"/>
                </a:lnTo>
                <a:lnTo>
                  <a:pt x="8499897" y="1637569"/>
                </a:lnTo>
                <a:cubicBezTo>
                  <a:pt x="8262009" y="1618258"/>
                  <a:pt x="8031290" y="1602998"/>
                  <a:pt x="7805799" y="1592983"/>
                </a:cubicBezTo>
                <a:close/>
                <a:moveTo>
                  <a:pt x="10752817" y="1589955"/>
                </a:moveTo>
                <a:cubicBezTo>
                  <a:pt x="10934551" y="1606640"/>
                  <a:pt x="11116710" y="1633108"/>
                  <a:pt x="11297809" y="1664222"/>
                </a:cubicBezTo>
                <a:lnTo>
                  <a:pt x="11472893" y="1697422"/>
                </a:lnTo>
                <a:lnTo>
                  <a:pt x="11805178" y="1669799"/>
                </a:lnTo>
                <a:lnTo>
                  <a:pt x="11814693" y="1668881"/>
                </a:lnTo>
                <a:lnTo>
                  <a:pt x="11447040" y="1634511"/>
                </a:lnTo>
                <a:cubicBezTo>
                  <a:pt x="11209132" y="1615210"/>
                  <a:pt x="10978360" y="1599966"/>
                  <a:pt x="10752817" y="1589955"/>
                </a:cubicBezTo>
                <a:close/>
                <a:moveTo>
                  <a:pt x="4651285" y="1589955"/>
                </a:moveTo>
                <a:cubicBezTo>
                  <a:pt x="4833018" y="1606640"/>
                  <a:pt x="5015180" y="1633108"/>
                  <a:pt x="5196205" y="1664222"/>
                </a:cubicBezTo>
                <a:lnTo>
                  <a:pt x="5376265" y="1698397"/>
                </a:lnTo>
                <a:lnTo>
                  <a:pt x="5716880" y="1669228"/>
                </a:lnTo>
                <a:lnTo>
                  <a:pt x="5345509" y="1634511"/>
                </a:lnTo>
                <a:cubicBezTo>
                  <a:pt x="5107602" y="1615210"/>
                  <a:pt x="4876825" y="1599966"/>
                  <a:pt x="4651285" y="1589955"/>
                </a:cubicBezTo>
                <a:close/>
                <a:moveTo>
                  <a:pt x="1056532" y="1586947"/>
                </a:moveTo>
                <a:lnTo>
                  <a:pt x="971571" y="1589877"/>
                </a:lnTo>
                <a:cubicBezTo>
                  <a:pt x="696543" y="1606279"/>
                  <a:pt x="403158" y="1644009"/>
                  <a:pt x="87785" y="1702666"/>
                </a:cubicBezTo>
                <a:lnTo>
                  <a:pt x="73881" y="1705315"/>
                </a:lnTo>
                <a:lnTo>
                  <a:pt x="285867" y="1723033"/>
                </a:lnTo>
                <a:lnTo>
                  <a:pt x="299363" y="1719572"/>
                </a:lnTo>
                <a:cubicBezTo>
                  <a:pt x="786955" y="1603780"/>
                  <a:pt x="1218864" y="1567381"/>
                  <a:pt x="1613464" y="1609090"/>
                </a:cubicBezTo>
                <a:cubicBezTo>
                  <a:pt x="1712383" y="1619580"/>
                  <a:pt x="1811365" y="1634660"/>
                  <a:pt x="1910186" y="1653136"/>
                </a:cubicBezTo>
                <a:lnTo>
                  <a:pt x="2132127" y="1701483"/>
                </a:lnTo>
                <a:lnTo>
                  <a:pt x="2210055" y="1696369"/>
                </a:lnTo>
                <a:lnTo>
                  <a:pt x="2322534" y="1686735"/>
                </a:lnTo>
                <a:lnTo>
                  <a:pt x="2203125" y="1665228"/>
                </a:lnTo>
                <a:cubicBezTo>
                  <a:pt x="2006311" y="1632331"/>
                  <a:pt x="1808423" y="1605393"/>
                  <a:pt x="1611520" y="1591089"/>
                </a:cubicBezTo>
                <a:lnTo>
                  <a:pt x="1548887" y="1587561"/>
                </a:lnTo>
                <a:lnTo>
                  <a:pt x="1511421" y="1587888"/>
                </a:lnTo>
                <a:close/>
                <a:moveTo>
                  <a:pt x="7156660" y="1586943"/>
                </a:moveTo>
                <a:lnTo>
                  <a:pt x="7071483" y="1589888"/>
                </a:lnTo>
                <a:cubicBezTo>
                  <a:pt x="6796653" y="1606339"/>
                  <a:pt x="6503505" y="1644244"/>
                  <a:pt x="6186673" y="1703597"/>
                </a:cubicBezTo>
                <a:lnTo>
                  <a:pt x="6177088" y="1705456"/>
                </a:lnTo>
                <a:lnTo>
                  <a:pt x="6385969" y="1722914"/>
                </a:lnTo>
                <a:lnTo>
                  <a:pt x="6399050" y="1719559"/>
                </a:lnTo>
                <a:cubicBezTo>
                  <a:pt x="6886709" y="1603765"/>
                  <a:pt x="7318596" y="1567364"/>
                  <a:pt x="7713267" y="1609075"/>
                </a:cubicBezTo>
                <a:cubicBezTo>
                  <a:pt x="7812182" y="1619565"/>
                  <a:pt x="7911150" y="1634644"/>
                  <a:pt x="8009954" y="1653120"/>
                </a:cubicBezTo>
                <a:lnTo>
                  <a:pt x="8232330" y="1701570"/>
                </a:lnTo>
                <a:lnTo>
                  <a:pt x="8311579" y="1696369"/>
                </a:lnTo>
                <a:lnTo>
                  <a:pt x="8422837" y="1686839"/>
                </a:lnTo>
                <a:lnTo>
                  <a:pt x="8302769" y="1665215"/>
                </a:lnTo>
                <a:cubicBezTo>
                  <a:pt x="8105959" y="1632319"/>
                  <a:pt x="7908089" y="1605386"/>
                  <a:pt x="7711138" y="1591088"/>
                </a:cubicBezTo>
                <a:lnTo>
                  <a:pt x="7649194" y="1587577"/>
                </a:lnTo>
                <a:lnTo>
                  <a:pt x="7613584" y="1587888"/>
                </a:lnTo>
                <a:close/>
                <a:moveTo>
                  <a:pt x="6880673" y="1586372"/>
                </a:moveTo>
                <a:lnTo>
                  <a:pt x="6670327" y="1592169"/>
                </a:lnTo>
                <a:cubicBezTo>
                  <a:pt x="6508591" y="1600393"/>
                  <a:pt x="6347739" y="1612550"/>
                  <a:pt x="6186673" y="1629236"/>
                </a:cubicBezTo>
                <a:lnTo>
                  <a:pt x="5783671" y="1669021"/>
                </a:lnTo>
                <a:lnTo>
                  <a:pt x="6083678" y="1697649"/>
                </a:lnTo>
                <a:lnTo>
                  <a:pt x="6152335" y="1703387"/>
                </a:lnTo>
                <a:lnTo>
                  <a:pt x="6185542" y="1696946"/>
                </a:lnTo>
                <a:cubicBezTo>
                  <a:pt x="6448757" y="1647599"/>
                  <a:pt x="6695917" y="1613271"/>
                  <a:pt x="6929766" y="1593555"/>
                </a:cubicBezTo>
                <a:lnTo>
                  <a:pt x="7035753" y="1586693"/>
                </a:lnTo>
                <a:close/>
                <a:moveTo>
                  <a:pt x="3958418" y="1585390"/>
                </a:moveTo>
                <a:lnTo>
                  <a:pt x="3917092" y="1586819"/>
                </a:lnTo>
                <a:cubicBezTo>
                  <a:pt x="3710933" y="1599153"/>
                  <a:pt x="3494488" y="1623546"/>
                  <a:pt x="3265546" y="1660023"/>
                </a:cubicBezTo>
                <a:lnTo>
                  <a:pt x="3069881" y="1694012"/>
                </a:lnTo>
                <a:lnTo>
                  <a:pt x="3138176" y="1700747"/>
                </a:lnTo>
                <a:lnTo>
                  <a:pt x="3138147" y="1700905"/>
                </a:lnTo>
                <a:lnTo>
                  <a:pt x="3278069" y="1712591"/>
                </a:lnTo>
                <a:lnTo>
                  <a:pt x="3349574" y="1694920"/>
                </a:lnTo>
                <a:cubicBezTo>
                  <a:pt x="3657934" y="1627751"/>
                  <a:pt x="3943680" y="1593380"/>
                  <a:pt x="4211937" y="1591429"/>
                </a:cubicBezTo>
                <a:cubicBezTo>
                  <a:pt x="4331165" y="1590561"/>
                  <a:pt x="4446939" y="1596098"/>
                  <a:pt x="4559711" y="1608005"/>
                </a:cubicBezTo>
                <a:cubicBezTo>
                  <a:pt x="4658632" y="1618509"/>
                  <a:pt x="4757628" y="1633601"/>
                  <a:pt x="4856460" y="1652087"/>
                </a:cubicBezTo>
                <a:lnTo>
                  <a:pt x="5142997" y="1714515"/>
                </a:lnTo>
                <a:lnTo>
                  <a:pt x="5357629" y="1699875"/>
                </a:lnTo>
                <a:lnTo>
                  <a:pt x="5148511" y="1662193"/>
                </a:lnTo>
                <a:cubicBezTo>
                  <a:pt x="4951725" y="1629278"/>
                  <a:pt x="4753883" y="1602317"/>
                  <a:pt x="4556888" y="1587983"/>
                </a:cubicBezTo>
                <a:lnTo>
                  <a:pt x="4531427" y="1586559"/>
                </a:lnTo>
                <a:close/>
                <a:moveTo>
                  <a:pt x="3743303" y="1582886"/>
                </a:moveTo>
                <a:lnTo>
                  <a:pt x="3516228" y="1589120"/>
                </a:lnTo>
                <a:cubicBezTo>
                  <a:pt x="3354419" y="1597349"/>
                  <a:pt x="3193458" y="1609521"/>
                  <a:pt x="3032354" y="1626207"/>
                </a:cubicBezTo>
                <a:lnTo>
                  <a:pt x="2706566" y="1658353"/>
                </a:lnTo>
                <a:lnTo>
                  <a:pt x="2719453" y="1659454"/>
                </a:lnTo>
                <a:lnTo>
                  <a:pt x="3045163" y="1691575"/>
                </a:lnTo>
                <a:lnTo>
                  <a:pt x="3414363" y="1631127"/>
                </a:lnTo>
                <a:cubicBezTo>
                  <a:pt x="3538280" y="1613923"/>
                  <a:pt x="3658531" y="1600412"/>
                  <a:pt x="3775503" y="1590554"/>
                </a:cubicBezTo>
                <a:lnTo>
                  <a:pt x="3865292" y="1584746"/>
                </a:lnTo>
                <a:close/>
                <a:moveTo>
                  <a:pt x="10163984" y="1581792"/>
                </a:moveTo>
                <a:lnTo>
                  <a:pt x="10018618" y="1586819"/>
                </a:lnTo>
                <a:cubicBezTo>
                  <a:pt x="9812457" y="1599153"/>
                  <a:pt x="9596013" y="1623546"/>
                  <a:pt x="9367070" y="1660023"/>
                </a:cubicBezTo>
                <a:lnTo>
                  <a:pt x="9170718" y="1694132"/>
                </a:lnTo>
                <a:lnTo>
                  <a:pt x="9237774" y="1700745"/>
                </a:lnTo>
                <a:lnTo>
                  <a:pt x="9237873" y="1700157"/>
                </a:lnTo>
                <a:lnTo>
                  <a:pt x="9381473" y="1712136"/>
                </a:lnTo>
                <a:lnTo>
                  <a:pt x="9451148" y="1694920"/>
                </a:lnTo>
                <a:cubicBezTo>
                  <a:pt x="9759593" y="1627751"/>
                  <a:pt x="10045504" y="1593380"/>
                  <a:pt x="10313707" y="1591429"/>
                </a:cubicBezTo>
                <a:cubicBezTo>
                  <a:pt x="10432909" y="1590561"/>
                  <a:pt x="10548613" y="1596098"/>
                  <a:pt x="10661243" y="1608005"/>
                </a:cubicBezTo>
                <a:cubicBezTo>
                  <a:pt x="10809627" y="1623761"/>
                  <a:pt x="10958169" y="1649840"/>
                  <a:pt x="11106096" y="1682213"/>
                </a:cubicBezTo>
                <a:lnTo>
                  <a:pt x="11238756" y="1713844"/>
                </a:lnTo>
                <a:lnTo>
                  <a:pt x="11412507" y="1702443"/>
                </a:lnTo>
                <a:lnTo>
                  <a:pt x="11454182" y="1698978"/>
                </a:lnTo>
                <a:lnTo>
                  <a:pt x="11250043" y="1662193"/>
                </a:lnTo>
                <a:cubicBezTo>
                  <a:pt x="11053258" y="1629278"/>
                  <a:pt x="10855413" y="1602317"/>
                  <a:pt x="10658416" y="1587983"/>
                </a:cubicBezTo>
                <a:cubicBezTo>
                  <a:pt x="10635806" y="1587073"/>
                  <a:pt x="10613760" y="1585252"/>
                  <a:pt x="10591149" y="1584191"/>
                </a:cubicBezTo>
                <a:lnTo>
                  <a:pt x="10523420" y="1582701"/>
                </a:lnTo>
                <a:close/>
                <a:moveTo>
                  <a:pt x="1240614" y="1580598"/>
                </a:moveTo>
                <a:lnTo>
                  <a:pt x="1211228" y="1581612"/>
                </a:lnTo>
                <a:lnTo>
                  <a:pt x="1294251" y="1581780"/>
                </a:lnTo>
                <a:close/>
                <a:moveTo>
                  <a:pt x="9931175" y="1580516"/>
                </a:moveTo>
                <a:lnTo>
                  <a:pt x="9617753" y="1589120"/>
                </a:lnTo>
                <a:cubicBezTo>
                  <a:pt x="9455944" y="1597349"/>
                  <a:pt x="9294983" y="1609521"/>
                  <a:pt x="9133880" y="1626207"/>
                </a:cubicBezTo>
                <a:lnTo>
                  <a:pt x="8807242" y="1658436"/>
                </a:lnTo>
                <a:lnTo>
                  <a:pt x="8819100" y="1659450"/>
                </a:lnTo>
                <a:lnTo>
                  <a:pt x="9145976" y="1691691"/>
                </a:lnTo>
                <a:lnTo>
                  <a:pt x="9515888" y="1631127"/>
                </a:lnTo>
                <a:cubicBezTo>
                  <a:pt x="9639805" y="1613923"/>
                  <a:pt x="9760055" y="1600412"/>
                  <a:pt x="9877026" y="1590554"/>
                </a:cubicBezTo>
                <a:lnTo>
                  <a:pt x="10018189" y="1581423"/>
                </a:lnTo>
                <a:lnTo>
                  <a:pt x="9982808" y="1581333"/>
                </a:lnTo>
                <a:close/>
                <a:moveTo>
                  <a:pt x="1060484" y="1578705"/>
                </a:moveTo>
                <a:lnTo>
                  <a:pt x="972471" y="1581129"/>
                </a:lnTo>
                <a:lnTo>
                  <a:pt x="1021500" y="1581228"/>
                </a:lnTo>
                <a:close/>
                <a:moveTo>
                  <a:pt x="7159279" y="1578695"/>
                </a:moveTo>
                <a:lnTo>
                  <a:pt x="7090489" y="1580590"/>
                </a:lnTo>
                <a:lnTo>
                  <a:pt x="7130199" y="1580578"/>
                </a:lnTo>
                <a:close/>
                <a:moveTo>
                  <a:pt x="4186064" y="1577517"/>
                </a:moveTo>
                <a:lnTo>
                  <a:pt x="4114465" y="1579993"/>
                </a:lnTo>
                <a:lnTo>
                  <a:pt x="4317290" y="1580407"/>
                </a:lnTo>
                <a:close/>
                <a:moveTo>
                  <a:pt x="10106712" y="1575696"/>
                </a:moveTo>
                <a:lnTo>
                  <a:pt x="10098824" y="1575913"/>
                </a:lnTo>
                <a:lnTo>
                  <a:pt x="10103193" y="1575924"/>
                </a:lnTo>
                <a:close/>
                <a:moveTo>
                  <a:pt x="4005187" y="1575696"/>
                </a:moveTo>
                <a:lnTo>
                  <a:pt x="3876994" y="1579216"/>
                </a:lnTo>
                <a:lnTo>
                  <a:pt x="3899137" y="1579553"/>
                </a:lnTo>
                <a:lnTo>
                  <a:pt x="3944138" y="1579645"/>
                </a:lnTo>
                <a:close/>
                <a:moveTo>
                  <a:pt x="6082548" y="1574494"/>
                </a:moveTo>
                <a:lnTo>
                  <a:pt x="6081418" y="1574504"/>
                </a:lnTo>
                <a:lnTo>
                  <a:pt x="6081418" y="1574617"/>
                </a:lnTo>
                <a:lnTo>
                  <a:pt x="6076674" y="1574545"/>
                </a:lnTo>
                <a:lnTo>
                  <a:pt x="4685936" y="1586664"/>
                </a:lnTo>
                <a:lnTo>
                  <a:pt x="4870405" y="1595285"/>
                </a:lnTo>
                <a:cubicBezTo>
                  <a:pt x="5063005" y="1606479"/>
                  <a:pt x="5259590" y="1621007"/>
                  <a:pt x="5461394" y="1638268"/>
                </a:cubicBezTo>
                <a:lnTo>
                  <a:pt x="5753225" y="1666116"/>
                </a:lnTo>
                <a:lnTo>
                  <a:pt x="5768005" y="1664850"/>
                </a:lnTo>
                <a:cubicBezTo>
                  <a:pt x="5904929" y="1652136"/>
                  <a:pt x="6044365" y="1638294"/>
                  <a:pt x="6186673" y="1623513"/>
                </a:cubicBezTo>
                <a:cubicBezTo>
                  <a:pt x="6281970" y="1613739"/>
                  <a:pt x="6377231" y="1605514"/>
                  <a:pt x="6472656" y="1598735"/>
                </a:cubicBezTo>
                <a:lnTo>
                  <a:pt x="6726750" y="1584472"/>
                </a:lnTo>
                <a:lnTo>
                  <a:pt x="6081418" y="1574635"/>
                </a:lnTo>
                <a:lnTo>
                  <a:pt x="6081418" y="1574617"/>
                </a:lnTo>
                <a:lnTo>
                  <a:pt x="6082548" y="1574635"/>
                </a:lnTo>
                <a:close/>
                <a:moveTo>
                  <a:pt x="3134467" y="1573605"/>
                </a:moveTo>
                <a:lnTo>
                  <a:pt x="3030660" y="1574635"/>
                </a:lnTo>
                <a:lnTo>
                  <a:pt x="1671179" y="1586494"/>
                </a:lnTo>
                <a:lnTo>
                  <a:pt x="1924944" y="1598314"/>
                </a:lnTo>
                <a:cubicBezTo>
                  <a:pt x="2053308" y="1605763"/>
                  <a:pt x="2183462" y="1614702"/>
                  <a:pt x="2315760" y="1624952"/>
                </a:cubicBezTo>
                <a:lnTo>
                  <a:pt x="2675467" y="1655695"/>
                </a:lnTo>
                <a:lnTo>
                  <a:pt x="3032354" y="1620443"/>
                </a:lnTo>
                <a:cubicBezTo>
                  <a:pt x="3127745" y="1610659"/>
                  <a:pt x="3223064" y="1602430"/>
                  <a:pt x="3318524" y="1595650"/>
                </a:cubicBezTo>
                <a:lnTo>
                  <a:pt x="3588154" y="1580521"/>
                </a:lnTo>
                <a:close/>
                <a:moveTo>
                  <a:pt x="9408319" y="1572236"/>
                </a:moveTo>
                <a:lnTo>
                  <a:pt x="9132184" y="1574635"/>
                </a:lnTo>
                <a:lnTo>
                  <a:pt x="7771272" y="1586512"/>
                </a:lnTo>
                <a:lnTo>
                  <a:pt x="8024592" y="1598302"/>
                </a:lnTo>
                <a:cubicBezTo>
                  <a:pt x="8152963" y="1605751"/>
                  <a:pt x="8283113" y="1614690"/>
                  <a:pt x="8415409" y="1624941"/>
                </a:cubicBezTo>
                <a:lnTo>
                  <a:pt x="8776146" y="1655778"/>
                </a:lnTo>
                <a:lnTo>
                  <a:pt x="9133880" y="1620443"/>
                </a:lnTo>
                <a:cubicBezTo>
                  <a:pt x="9324659" y="1600876"/>
                  <a:pt x="9515155" y="1587528"/>
                  <a:pt x="9707065" y="1579545"/>
                </a:cubicBezTo>
                <a:lnTo>
                  <a:pt x="9766075" y="1577901"/>
                </a:lnTo>
                <a:close/>
                <a:moveTo>
                  <a:pt x="5317061" y="1562988"/>
                </a:moveTo>
                <a:cubicBezTo>
                  <a:pt x="4933528" y="1559981"/>
                  <a:pt x="4549420" y="1560759"/>
                  <a:pt x="4167454" y="1563356"/>
                </a:cubicBezTo>
                <a:lnTo>
                  <a:pt x="3361485" y="1571352"/>
                </a:lnTo>
                <a:lnTo>
                  <a:pt x="3709224" y="1576657"/>
                </a:lnTo>
                <a:lnTo>
                  <a:pt x="3894676" y="1571490"/>
                </a:lnTo>
                <a:cubicBezTo>
                  <a:pt x="3991549" y="1570075"/>
                  <a:pt x="4088988" y="1569895"/>
                  <a:pt x="4187196" y="1570843"/>
                </a:cubicBezTo>
                <a:cubicBezTo>
                  <a:pt x="4290078" y="1569933"/>
                  <a:pt x="4391260" y="1571904"/>
                  <a:pt x="4490186" y="1577517"/>
                </a:cubicBezTo>
                <a:lnTo>
                  <a:pt x="4562762" y="1580908"/>
                </a:lnTo>
                <a:lnTo>
                  <a:pt x="4665469" y="1581118"/>
                </a:lnTo>
                <a:lnTo>
                  <a:pt x="5837426" y="1570905"/>
                </a:lnTo>
                <a:close/>
                <a:moveTo>
                  <a:pt x="10651562" y="1561438"/>
                </a:moveTo>
                <a:lnTo>
                  <a:pt x="9641425" y="1570212"/>
                </a:lnTo>
                <a:lnTo>
                  <a:pt x="9896850" y="1574258"/>
                </a:lnTo>
                <a:lnTo>
                  <a:pt x="9996201" y="1571490"/>
                </a:lnTo>
                <a:cubicBezTo>
                  <a:pt x="10093075" y="1570075"/>
                  <a:pt x="10190513" y="1569895"/>
                  <a:pt x="10288729" y="1570843"/>
                </a:cubicBezTo>
                <a:lnTo>
                  <a:pt x="10573442" y="1577114"/>
                </a:lnTo>
                <a:lnTo>
                  <a:pt x="10730141" y="1577511"/>
                </a:lnTo>
                <a:lnTo>
                  <a:pt x="11779371" y="1568477"/>
                </a:lnTo>
                <a:lnTo>
                  <a:pt x="11418591" y="1562988"/>
                </a:lnTo>
                <a:cubicBezTo>
                  <a:pt x="11162903" y="1560983"/>
                  <a:pt x="10906959" y="1560661"/>
                  <a:pt x="10651562" y="1561438"/>
                </a:cubicBezTo>
                <a:close/>
                <a:moveTo>
                  <a:pt x="7704384" y="1560373"/>
                </a:moveTo>
                <a:lnTo>
                  <a:pt x="6310443" y="1572509"/>
                </a:lnTo>
                <a:lnTo>
                  <a:pt x="6835687" y="1580506"/>
                </a:lnTo>
                <a:lnTo>
                  <a:pt x="7048755" y="1574563"/>
                </a:lnTo>
                <a:cubicBezTo>
                  <a:pt x="7145627" y="1573147"/>
                  <a:pt x="7243061" y="1572967"/>
                  <a:pt x="7341254" y="1573919"/>
                </a:cubicBezTo>
                <a:lnTo>
                  <a:pt x="7635707" y="1580416"/>
                </a:lnTo>
                <a:lnTo>
                  <a:pt x="7995074" y="1580301"/>
                </a:lnTo>
                <a:lnTo>
                  <a:pt x="9013145" y="1570193"/>
                </a:lnTo>
                <a:lnTo>
                  <a:pt x="8471455" y="1561938"/>
                </a:lnTo>
                <a:cubicBezTo>
                  <a:pt x="8215765" y="1559926"/>
                  <a:pt x="7959805" y="1559599"/>
                  <a:pt x="7704384" y="1560373"/>
                </a:cubicBezTo>
                <a:close/>
                <a:moveTo>
                  <a:pt x="1596915" y="1560017"/>
                </a:moveTo>
                <a:lnTo>
                  <a:pt x="205201" y="1572453"/>
                </a:lnTo>
                <a:lnTo>
                  <a:pt x="735575" y="1580527"/>
                </a:lnTo>
                <a:lnTo>
                  <a:pt x="949077" y="1574574"/>
                </a:lnTo>
                <a:cubicBezTo>
                  <a:pt x="1045954" y="1573158"/>
                  <a:pt x="1143403" y="1572979"/>
                  <a:pt x="1241635" y="1573932"/>
                </a:cubicBezTo>
                <a:cubicBezTo>
                  <a:pt x="1344608" y="1572986"/>
                  <a:pt x="1445685" y="1574892"/>
                  <a:pt x="1544865" y="1580611"/>
                </a:cubicBezTo>
                <a:lnTo>
                  <a:pt x="1568673" y="1581720"/>
                </a:lnTo>
                <a:lnTo>
                  <a:pt x="2903474" y="1570118"/>
                </a:lnTo>
                <a:lnTo>
                  <a:pt x="2364125" y="1561804"/>
                </a:lnTo>
                <a:cubicBezTo>
                  <a:pt x="2108414" y="1559718"/>
                  <a:pt x="1852410" y="1559302"/>
                  <a:pt x="1596915" y="1560017"/>
                </a:cubicBezTo>
                <a:close/>
                <a:moveTo>
                  <a:pt x="1596915" y="1554656"/>
                </a:moveTo>
                <a:cubicBezTo>
                  <a:pt x="2107908" y="1553106"/>
                  <a:pt x="2620921" y="1555967"/>
                  <a:pt x="3129596" y="1567887"/>
                </a:cubicBezTo>
                <a:lnTo>
                  <a:pt x="3129596" y="1568146"/>
                </a:lnTo>
                <a:lnTo>
                  <a:pt x="3134362" y="1568105"/>
                </a:lnTo>
                <a:lnTo>
                  <a:pt x="3134362" y="1567888"/>
                </a:lnTo>
                <a:lnTo>
                  <a:pt x="3143380" y="1568026"/>
                </a:lnTo>
                <a:lnTo>
                  <a:pt x="4549891" y="1555712"/>
                </a:lnTo>
                <a:cubicBezTo>
                  <a:pt x="4805355" y="1554935"/>
                  <a:pt x="5061338" y="1555267"/>
                  <a:pt x="5317042" y="1557291"/>
                </a:cubicBezTo>
                <a:lnTo>
                  <a:pt x="6072016" y="1568861"/>
                </a:lnTo>
                <a:lnTo>
                  <a:pt x="6183653" y="1567888"/>
                </a:lnTo>
                <a:cubicBezTo>
                  <a:pt x="6684289" y="1562166"/>
                  <a:pt x="7193259" y="1556206"/>
                  <a:pt x="7704243" y="1554656"/>
                </a:cubicBezTo>
                <a:cubicBezTo>
                  <a:pt x="7959734" y="1553882"/>
                  <a:pt x="8215729" y="1554210"/>
                  <a:pt x="8471437" y="1556221"/>
                </a:cubicBezTo>
                <a:lnTo>
                  <a:pt x="9236909" y="1567888"/>
                </a:lnTo>
                <a:lnTo>
                  <a:pt x="9236909" y="1563804"/>
                </a:lnTo>
                <a:lnTo>
                  <a:pt x="9411400" y="1566568"/>
                </a:lnTo>
                <a:lnTo>
                  <a:pt x="10651421" y="1555712"/>
                </a:lnTo>
                <a:cubicBezTo>
                  <a:pt x="10906889" y="1554935"/>
                  <a:pt x="11162868" y="1555267"/>
                  <a:pt x="11418574" y="1557291"/>
                </a:cubicBezTo>
                <a:lnTo>
                  <a:pt x="12015732" y="1566442"/>
                </a:lnTo>
                <a:lnTo>
                  <a:pt x="12191998" y="1564925"/>
                </a:lnTo>
                <a:lnTo>
                  <a:pt x="12191998" y="1570643"/>
                </a:lnTo>
                <a:lnTo>
                  <a:pt x="12184083" y="1570711"/>
                </a:lnTo>
                <a:lnTo>
                  <a:pt x="12184083" y="1574635"/>
                </a:lnTo>
                <a:lnTo>
                  <a:pt x="12019372" y="1572129"/>
                </a:lnTo>
                <a:lnTo>
                  <a:pt x="10730141" y="1583225"/>
                </a:lnTo>
                <a:lnTo>
                  <a:pt x="10712932" y="1583181"/>
                </a:lnTo>
                <a:lnTo>
                  <a:pt x="10971939" y="1595285"/>
                </a:lnTo>
                <a:cubicBezTo>
                  <a:pt x="11164533" y="1606480"/>
                  <a:pt x="11361122" y="1621007"/>
                  <a:pt x="11562927" y="1638268"/>
                </a:cubicBezTo>
                <a:lnTo>
                  <a:pt x="11849022" y="1665568"/>
                </a:lnTo>
                <a:lnTo>
                  <a:pt x="12191998" y="1632472"/>
                </a:lnTo>
                <a:lnTo>
                  <a:pt x="12191998" y="1638193"/>
                </a:lnTo>
                <a:lnTo>
                  <a:pt x="11878819" y="1668411"/>
                </a:lnTo>
                <a:lnTo>
                  <a:pt x="12185214" y="1697649"/>
                </a:lnTo>
                <a:lnTo>
                  <a:pt x="12184083" y="1703413"/>
                </a:lnTo>
                <a:lnTo>
                  <a:pt x="11844792" y="1671694"/>
                </a:lnTo>
                <a:lnTo>
                  <a:pt x="11805176" y="1675517"/>
                </a:lnTo>
                <a:lnTo>
                  <a:pt x="11493846" y="1701396"/>
                </a:lnTo>
                <a:lnTo>
                  <a:pt x="11836441" y="1766361"/>
                </a:lnTo>
                <a:lnTo>
                  <a:pt x="11872265" y="1773332"/>
                </a:lnTo>
                <a:lnTo>
                  <a:pt x="11939198" y="1760222"/>
                </a:lnTo>
                <a:lnTo>
                  <a:pt x="12191998" y="1710732"/>
                </a:lnTo>
                <a:lnTo>
                  <a:pt x="12191998" y="1716461"/>
                </a:lnTo>
                <a:lnTo>
                  <a:pt x="11940162" y="1765950"/>
                </a:lnTo>
                <a:lnTo>
                  <a:pt x="11887415" y="1776280"/>
                </a:lnTo>
                <a:lnTo>
                  <a:pt x="12115595" y="1820683"/>
                </a:lnTo>
                <a:lnTo>
                  <a:pt x="12191998" y="1798664"/>
                </a:lnTo>
                <a:lnTo>
                  <a:pt x="12191998" y="1804404"/>
                </a:lnTo>
                <a:lnTo>
                  <a:pt x="12127620" y="1823023"/>
                </a:lnTo>
                <a:lnTo>
                  <a:pt x="12184083" y="1834011"/>
                </a:lnTo>
                <a:lnTo>
                  <a:pt x="12183518" y="1839775"/>
                </a:lnTo>
                <a:lnTo>
                  <a:pt x="12115435" y="1826547"/>
                </a:lnTo>
                <a:lnTo>
                  <a:pt x="11939239" y="1877506"/>
                </a:lnTo>
                <a:lnTo>
                  <a:pt x="11887622" y="1892350"/>
                </a:lnTo>
                <a:lnTo>
                  <a:pt x="12053375" y="1939845"/>
                </a:lnTo>
                <a:lnTo>
                  <a:pt x="12191998" y="1886496"/>
                </a:lnTo>
                <a:lnTo>
                  <a:pt x="12191998" y="1892202"/>
                </a:lnTo>
                <a:lnTo>
                  <a:pt x="12061734" y="1942241"/>
                </a:lnTo>
                <a:lnTo>
                  <a:pt x="12186909" y="1978109"/>
                </a:lnTo>
                <a:lnTo>
                  <a:pt x="12185214" y="1983721"/>
                </a:lnTo>
                <a:lnTo>
                  <a:pt x="12052373" y="1945836"/>
                </a:lnTo>
                <a:lnTo>
                  <a:pt x="11937310" y="1990035"/>
                </a:lnTo>
                <a:lnTo>
                  <a:pt x="11881590" y="2011483"/>
                </a:lnTo>
                <a:lnTo>
                  <a:pt x="12023669" y="2066043"/>
                </a:lnTo>
                <a:lnTo>
                  <a:pt x="12191998" y="1983574"/>
                </a:lnTo>
                <a:lnTo>
                  <a:pt x="12191998" y="1989204"/>
                </a:lnTo>
                <a:lnTo>
                  <a:pt x="12029427" y="2068254"/>
                </a:lnTo>
                <a:lnTo>
                  <a:pt x="12142344" y="2111615"/>
                </a:lnTo>
                <a:lnTo>
                  <a:pt x="12191998" y="2082125"/>
                </a:lnTo>
                <a:lnTo>
                  <a:pt x="12191998" y="2088863"/>
                </a:lnTo>
                <a:lnTo>
                  <a:pt x="12149348" y="2114305"/>
                </a:lnTo>
                <a:lnTo>
                  <a:pt x="12186909" y="2128729"/>
                </a:lnTo>
                <a:lnTo>
                  <a:pt x="12185214" y="2133431"/>
                </a:lnTo>
                <a:lnTo>
                  <a:pt x="12143871" y="2117572"/>
                </a:lnTo>
                <a:lnTo>
                  <a:pt x="12007959" y="2198649"/>
                </a:lnTo>
                <a:lnTo>
                  <a:pt x="12109034" y="2247640"/>
                </a:lnTo>
                <a:lnTo>
                  <a:pt x="12191998" y="2188845"/>
                </a:lnTo>
                <a:lnTo>
                  <a:pt x="12191998" y="2194590"/>
                </a:lnTo>
                <a:lnTo>
                  <a:pt x="12113872" y="2249985"/>
                </a:lnTo>
                <a:lnTo>
                  <a:pt x="12186344" y="2285113"/>
                </a:lnTo>
                <a:lnTo>
                  <a:pt x="12184083" y="2289815"/>
                </a:lnTo>
                <a:lnTo>
                  <a:pt x="12109064" y="2253395"/>
                </a:lnTo>
                <a:lnTo>
                  <a:pt x="11993189" y="2335557"/>
                </a:lnTo>
                <a:lnTo>
                  <a:pt x="12186344" y="2449991"/>
                </a:lnTo>
                <a:lnTo>
                  <a:pt x="12183518" y="2454845"/>
                </a:lnTo>
                <a:lnTo>
                  <a:pt x="11988173" y="2339113"/>
                </a:lnTo>
                <a:lnTo>
                  <a:pt x="11927803" y="2381919"/>
                </a:lnTo>
                <a:lnTo>
                  <a:pt x="11888248" y="2409931"/>
                </a:lnTo>
                <a:lnTo>
                  <a:pt x="12186909" y="2619723"/>
                </a:lnTo>
                <a:lnTo>
                  <a:pt x="12184083" y="2624577"/>
                </a:lnTo>
                <a:cubicBezTo>
                  <a:pt x="12123034" y="2583547"/>
                  <a:pt x="12061985" y="2541114"/>
                  <a:pt x="12001430" y="2498321"/>
                </a:cubicBezTo>
                <a:lnTo>
                  <a:pt x="11882976" y="2413664"/>
                </a:lnTo>
                <a:lnTo>
                  <a:pt x="11639135" y="2586343"/>
                </a:lnTo>
                <a:cubicBezTo>
                  <a:pt x="11352642" y="2783406"/>
                  <a:pt x="11069771" y="2951635"/>
                  <a:pt x="10764426" y="3030293"/>
                </a:cubicBezTo>
                <a:cubicBezTo>
                  <a:pt x="10209466" y="3173338"/>
                  <a:pt x="9627915" y="2890163"/>
                  <a:pt x="9236908" y="2627945"/>
                </a:cubicBezTo>
                <a:lnTo>
                  <a:pt x="9239801" y="2623180"/>
                </a:lnTo>
                <a:cubicBezTo>
                  <a:pt x="9629706" y="2885398"/>
                  <a:pt x="10210430" y="3167602"/>
                  <a:pt x="10763462" y="3025528"/>
                </a:cubicBezTo>
                <a:cubicBezTo>
                  <a:pt x="11068187" y="2946870"/>
                  <a:pt x="11350825" y="2779187"/>
                  <a:pt x="11636834" y="2582398"/>
                </a:cubicBezTo>
                <a:lnTo>
                  <a:pt x="11878900" y="2410751"/>
                </a:lnTo>
                <a:lnTo>
                  <a:pt x="11821744" y="2369903"/>
                </a:lnTo>
                <a:lnTo>
                  <a:pt x="11775503" y="2337233"/>
                </a:lnTo>
                <a:lnTo>
                  <a:pt x="11641167" y="2417298"/>
                </a:lnTo>
                <a:cubicBezTo>
                  <a:pt x="11352211" y="2584599"/>
                  <a:pt x="11067907" y="2727097"/>
                  <a:pt x="10765463" y="2792869"/>
                </a:cubicBezTo>
                <a:cubicBezTo>
                  <a:pt x="10375831" y="2877143"/>
                  <a:pt x="9933545" y="2800073"/>
                  <a:pt x="9447746" y="2563592"/>
                </a:cubicBezTo>
                <a:lnTo>
                  <a:pt x="9238749" y="2453458"/>
                </a:lnTo>
                <a:lnTo>
                  <a:pt x="9239768" y="2454063"/>
                </a:lnTo>
                <a:lnTo>
                  <a:pt x="9236942" y="2458813"/>
                </a:lnTo>
                <a:lnTo>
                  <a:pt x="8922534" y="2272461"/>
                </a:lnTo>
                <a:lnTo>
                  <a:pt x="8834931" y="2335008"/>
                </a:lnTo>
                <a:lnTo>
                  <a:pt x="8877400" y="2365088"/>
                </a:lnTo>
                <a:cubicBezTo>
                  <a:pt x="8994704" y="2449975"/>
                  <a:pt x="9116812" y="2536711"/>
                  <a:pt x="9239768" y="2619675"/>
                </a:cubicBezTo>
                <a:lnTo>
                  <a:pt x="9236942" y="2624481"/>
                </a:lnTo>
                <a:cubicBezTo>
                  <a:pt x="9114833" y="2542478"/>
                  <a:pt x="8992724" y="2454781"/>
                  <a:pt x="8874574" y="2369894"/>
                </a:cubicBezTo>
                <a:lnTo>
                  <a:pt x="8830091" y="2338464"/>
                </a:lnTo>
                <a:lnTo>
                  <a:pt x="8772672" y="2379459"/>
                </a:lnTo>
                <a:cubicBezTo>
                  <a:pt x="8383765" y="2658857"/>
                  <a:pt x="8016339" y="2922936"/>
                  <a:pt x="7609344" y="3027899"/>
                </a:cubicBezTo>
                <a:cubicBezTo>
                  <a:pt x="7054248" y="3170936"/>
                  <a:pt x="6472584" y="2887745"/>
                  <a:pt x="6081982" y="2625487"/>
                </a:cubicBezTo>
                <a:lnTo>
                  <a:pt x="5778755" y="2412359"/>
                </a:lnTo>
                <a:lnTo>
                  <a:pt x="5536550" y="2583846"/>
                </a:lnTo>
                <a:cubicBezTo>
                  <a:pt x="5250067" y="2780904"/>
                  <a:pt x="4967321" y="2949148"/>
                  <a:pt x="4661838" y="3027843"/>
                </a:cubicBezTo>
                <a:cubicBezTo>
                  <a:pt x="4107829" y="3170849"/>
                  <a:pt x="3525271" y="2887646"/>
                  <a:pt x="3134355" y="2624481"/>
                </a:cubicBezTo>
                <a:lnTo>
                  <a:pt x="3135185" y="2623070"/>
                </a:lnTo>
                <a:lnTo>
                  <a:pt x="2954623" y="2498206"/>
                </a:lnTo>
                <a:cubicBezTo>
                  <a:pt x="2894092" y="2455420"/>
                  <a:pt x="2834037" y="2412281"/>
                  <a:pt x="2774930" y="2369860"/>
                </a:cubicBezTo>
                <a:lnTo>
                  <a:pt x="2730174" y="2338244"/>
                </a:lnTo>
                <a:lnTo>
                  <a:pt x="2670017" y="2380369"/>
                </a:lnTo>
                <a:cubicBezTo>
                  <a:pt x="2281111" y="2659767"/>
                  <a:pt x="1913682" y="2923997"/>
                  <a:pt x="1506687" y="3028810"/>
                </a:cubicBezTo>
                <a:cubicBezTo>
                  <a:pt x="1020978" y="3153967"/>
                  <a:pt x="514496" y="2952793"/>
                  <a:pt x="134171" y="2724852"/>
                </a:cubicBezTo>
                <a:lnTo>
                  <a:pt x="0" y="2639542"/>
                </a:lnTo>
                <a:lnTo>
                  <a:pt x="0" y="2633044"/>
                </a:lnTo>
                <a:lnTo>
                  <a:pt x="136919" y="2720106"/>
                </a:lnTo>
                <a:cubicBezTo>
                  <a:pt x="516889" y="2947859"/>
                  <a:pt x="1021826" y="3148335"/>
                  <a:pt x="1505556" y="3024107"/>
                </a:cubicBezTo>
                <a:cubicBezTo>
                  <a:pt x="1911986" y="2919144"/>
                  <a:pt x="2278850" y="2655975"/>
                  <a:pt x="2667191" y="2376577"/>
                </a:cubicBezTo>
                <a:lnTo>
                  <a:pt x="2725949" y="2335259"/>
                </a:lnTo>
                <a:lnTo>
                  <a:pt x="2632910" y="2269537"/>
                </a:lnTo>
                <a:lnTo>
                  <a:pt x="2382604" y="2418683"/>
                </a:lnTo>
                <a:cubicBezTo>
                  <a:pt x="2093652" y="2585955"/>
                  <a:pt x="1809390" y="2728441"/>
                  <a:pt x="1506687" y="2794309"/>
                </a:cubicBezTo>
                <a:cubicBezTo>
                  <a:pt x="1116933" y="2878587"/>
                  <a:pt x="674812" y="2801443"/>
                  <a:pt x="189034" y="2565619"/>
                </a:cubicBezTo>
                <a:lnTo>
                  <a:pt x="0" y="2466302"/>
                </a:lnTo>
                <a:lnTo>
                  <a:pt x="0" y="2459966"/>
                </a:lnTo>
                <a:lnTo>
                  <a:pt x="191225" y="2560465"/>
                </a:lnTo>
                <a:cubicBezTo>
                  <a:pt x="675527" y="2795680"/>
                  <a:pt x="1116226" y="2872823"/>
                  <a:pt x="1504991" y="2788545"/>
                </a:cubicBezTo>
                <a:cubicBezTo>
                  <a:pt x="1807270" y="2722791"/>
                  <a:pt x="2091109" y="2580845"/>
                  <a:pt x="2379875" y="2413772"/>
                </a:cubicBezTo>
                <a:lnTo>
                  <a:pt x="2627890" y="2265991"/>
                </a:lnTo>
                <a:lnTo>
                  <a:pt x="2522862" y="2191800"/>
                </a:lnTo>
                <a:lnTo>
                  <a:pt x="2383557" y="2259882"/>
                </a:lnTo>
                <a:cubicBezTo>
                  <a:pt x="2092380" y="2398144"/>
                  <a:pt x="1806846" y="2515632"/>
                  <a:pt x="1506687" y="2569213"/>
                </a:cubicBezTo>
                <a:cubicBezTo>
                  <a:pt x="1116933" y="2638494"/>
                  <a:pt x="674812" y="2575617"/>
                  <a:pt x="190170" y="2381192"/>
                </a:cubicBezTo>
                <a:lnTo>
                  <a:pt x="0" y="2298554"/>
                </a:lnTo>
                <a:lnTo>
                  <a:pt x="0" y="2292849"/>
                </a:lnTo>
                <a:lnTo>
                  <a:pt x="192169" y="2376140"/>
                </a:lnTo>
                <a:cubicBezTo>
                  <a:pt x="676093" y="2569853"/>
                  <a:pt x="1116792" y="2632730"/>
                  <a:pt x="1505556" y="2563449"/>
                </a:cubicBezTo>
                <a:cubicBezTo>
                  <a:pt x="1805292" y="2509868"/>
                  <a:pt x="2090403" y="2392381"/>
                  <a:pt x="2381156" y="2254118"/>
                </a:cubicBezTo>
                <a:lnTo>
                  <a:pt x="2516978" y="2187642"/>
                </a:lnTo>
                <a:lnTo>
                  <a:pt x="2486294" y="2165968"/>
                </a:lnTo>
                <a:lnTo>
                  <a:pt x="2394298" y="2104419"/>
                </a:lnTo>
                <a:lnTo>
                  <a:pt x="2392222" y="2105218"/>
                </a:lnTo>
                <a:cubicBezTo>
                  <a:pt x="2101496" y="2214059"/>
                  <a:pt x="1804726" y="2311468"/>
                  <a:pt x="1506687" y="2353673"/>
                </a:cubicBezTo>
                <a:cubicBezTo>
                  <a:pt x="1111987" y="2409682"/>
                  <a:pt x="680067" y="2361172"/>
                  <a:pt x="192372" y="2206315"/>
                </a:cubicBezTo>
                <a:lnTo>
                  <a:pt x="43395" y="2155214"/>
                </a:lnTo>
                <a:lnTo>
                  <a:pt x="0" y="2184270"/>
                </a:lnTo>
                <a:lnTo>
                  <a:pt x="0" y="2177482"/>
                </a:lnTo>
                <a:lnTo>
                  <a:pt x="36333" y="2152791"/>
                </a:lnTo>
                <a:lnTo>
                  <a:pt x="0" y="2140329"/>
                </a:lnTo>
                <a:lnTo>
                  <a:pt x="0" y="2134859"/>
                </a:lnTo>
                <a:lnTo>
                  <a:pt x="41663" y="2149169"/>
                </a:lnTo>
                <a:lnTo>
                  <a:pt x="85943" y="2119078"/>
                </a:lnTo>
                <a:lnTo>
                  <a:pt x="208262" y="2041298"/>
                </a:lnTo>
                <a:lnTo>
                  <a:pt x="193129" y="2038231"/>
                </a:lnTo>
                <a:lnTo>
                  <a:pt x="114353" y="2017986"/>
                </a:lnTo>
                <a:lnTo>
                  <a:pt x="79327" y="2036446"/>
                </a:lnTo>
                <a:lnTo>
                  <a:pt x="0" y="2082070"/>
                </a:lnTo>
                <a:lnTo>
                  <a:pt x="0" y="2075442"/>
                </a:lnTo>
                <a:lnTo>
                  <a:pt x="76409" y="2031652"/>
                </a:lnTo>
                <a:lnTo>
                  <a:pt x="106308" y="2015919"/>
                </a:lnTo>
                <a:lnTo>
                  <a:pt x="0" y="1988598"/>
                </a:lnTo>
                <a:lnTo>
                  <a:pt x="0" y="1982539"/>
                </a:lnTo>
                <a:lnTo>
                  <a:pt x="114140" y="2011797"/>
                </a:lnTo>
                <a:lnTo>
                  <a:pt x="286948" y="1920864"/>
                </a:lnTo>
                <a:lnTo>
                  <a:pt x="339591" y="1897438"/>
                </a:lnTo>
                <a:lnTo>
                  <a:pt x="225101" y="1878795"/>
                </a:lnTo>
                <a:lnTo>
                  <a:pt x="79292" y="1941969"/>
                </a:lnTo>
                <a:lnTo>
                  <a:pt x="0" y="1979343"/>
                </a:lnTo>
                <a:lnTo>
                  <a:pt x="0" y="1972574"/>
                </a:lnTo>
                <a:lnTo>
                  <a:pt x="76374" y="1936221"/>
                </a:lnTo>
                <a:lnTo>
                  <a:pt x="213529" y="1876910"/>
                </a:lnTo>
                <a:lnTo>
                  <a:pt x="86249" y="1856184"/>
                </a:lnTo>
                <a:lnTo>
                  <a:pt x="78271" y="1858920"/>
                </a:lnTo>
                <a:lnTo>
                  <a:pt x="0" y="1888750"/>
                </a:lnTo>
                <a:lnTo>
                  <a:pt x="0" y="1883084"/>
                </a:lnTo>
                <a:lnTo>
                  <a:pt x="75580" y="1854447"/>
                </a:lnTo>
                <a:lnTo>
                  <a:pt x="0" y="1842140"/>
                </a:lnTo>
                <a:lnTo>
                  <a:pt x="0" y="1836175"/>
                </a:lnTo>
                <a:lnTo>
                  <a:pt x="87471" y="1850341"/>
                </a:lnTo>
                <a:lnTo>
                  <a:pt x="288848" y="1781289"/>
                </a:lnTo>
                <a:lnTo>
                  <a:pt x="439432" y="1737468"/>
                </a:lnTo>
                <a:lnTo>
                  <a:pt x="340528" y="1733423"/>
                </a:lnTo>
                <a:lnTo>
                  <a:pt x="283827" y="1728690"/>
                </a:lnTo>
                <a:lnTo>
                  <a:pt x="87807" y="1778824"/>
                </a:lnTo>
                <a:lnTo>
                  <a:pt x="0" y="1803912"/>
                </a:lnTo>
                <a:lnTo>
                  <a:pt x="0" y="1798294"/>
                </a:lnTo>
                <a:lnTo>
                  <a:pt x="86931" y="1774061"/>
                </a:lnTo>
                <a:lnTo>
                  <a:pt x="268729" y="1727429"/>
                </a:lnTo>
                <a:lnTo>
                  <a:pt x="52535" y="1709382"/>
                </a:lnTo>
                <a:lnTo>
                  <a:pt x="0" y="1719392"/>
                </a:lnTo>
                <a:lnTo>
                  <a:pt x="0" y="1713653"/>
                </a:lnTo>
                <a:lnTo>
                  <a:pt x="31395" y="1707618"/>
                </a:lnTo>
                <a:lnTo>
                  <a:pt x="0" y="1704998"/>
                </a:lnTo>
                <a:lnTo>
                  <a:pt x="0" y="1699141"/>
                </a:lnTo>
                <a:lnTo>
                  <a:pt x="52619" y="1703538"/>
                </a:lnTo>
                <a:lnTo>
                  <a:pt x="86910" y="1696947"/>
                </a:lnTo>
                <a:cubicBezTo>
                  <a:pt x="350104" y="1647598"/>
                  <a:pt x="597134" y="1613274"/>
                  <a:pt x="830956" y="1593562"/>
                </a:cubicBezTo>
                <a:lnTo>
                  <a:pt x="936972" y="1586700"/>
                </a:lnTo>
                <a:lnTo>
                  <a:pt x="781880" y="1586379"/>
                </a:lnTo>
                <a:lnTo>
                  <a:pt x="571619" y="1592170"/>
                </a:lnTo>
                <a:cubicBezTo>
                  <a:pt x="409867" y="1600394"/>
                  <a:pt x="248954" y="1612551"/>
                  <a:pt x="87785" y="1629241"/>
                </a:cubicBezTo>
                <a:lnTo>
                  <a:pt x="0" y="1638435"/>
                </a:lnTo>
                <a:lnTo>
                  <a:pt x="0" y="1632715"/>
                </a:lnTo>
                <a:lnTo>
                  <a:pt x="86910" y="1623522"/>
                </a:lnTo>
                <a:cubicBezTo>
                  <a:pt x="182262" y="1613748"/>
                  <a:pt x="277550" y="1605523"/>
                  <a:pt x="372987" y="1598743"/>
                </a:cubicBezTo>
                <a:lnTo>
                  <a:pt x="626734" y="1584500"/>
                </a:lnTo>
                <a:lnTo>
                  <a:pt x="0" y="1574942"/>
                </a:lnTo>
                <a:lnTo>
                  <a:pt x="0" y="1568626"/>
                </a:lnTo>
                <a:lnTo>
                  <a:pt x="76384" y="1567887"/>
                </a:lnTo>
                <a:cubicBezTo>
                  <a:pt x="576960" y="1562165"/>
                  <a:pt x="1085925" y="1556205"/>
                  <a:pt x="1596915" y="1554656"/>
                </a:cubicBezTo>
                <a:close/>
                <a:moveTo>
                  <a:pt x="10705334" y="1474525"/>
                </a:moveTo>
                <a:cubicBezTo>
                  <a:pt x="10543101" y="1482260"/>
                  <a:pt x="10383129" y="1486962"/>
                  <a:pt x="10224853" y="1488934"/>
                </a:cubicBezTo>
                <a:cubicBezTo>
                  <a:pt x="10374650" y="1492726"/>
                  <a:pt x="10519360" y="1488934"/>
                  <a:pt x="10659547" y="1478317"/>
                </a:cubicBezTo>
                <a:cubicBezTo>
                  <a:pt x="10674809" y="1476496"/>
                  <a:pt x="10690072" y="1475586"/>
                  <a:pt x="10705334" y="1474525"/>
                </a:cubicBezTo>
                <a:close/>
                <a:moveTo>
                  <a:pt x="4602670" y="1474525"/>
                </a:moveTo>
                <a:cubicBezTo>
                  <a:pt x="4440441" y="1482260"/>
                  <a:pt x="4280465" y="1486962"/>
                  <a:pt x="4122198" y="1488934"/>
                </a:cubicBezTo>
                <a:cubicBezTo>
                  <a:pt x="4271987" y="1492726"/>
                  <a:pt x="4416700" y="1488934"/>
                  <a:pt x="4556888" y="1478317"/>
                </a:cubicBezTo>
                <a:cubicBezTo>
                  <a:pt x="4572148" y="1476496"/>
                  <a:pt x="4587409" y="1475586"/>
                  <a:pt x="4602670" y="1474525"/>
                </a:cubicBezTo>
                <a:close/>
                <a:moveTo>
                  <a:pt x="7756919" y="1473341"/>
                </a:moveTo>
                <a:cubicBezTo>
                  <a:pt x="7595006" y="1480979"/>
                  <a:pt x="7434789" y="1485760"/>
                  <a:pt x="7276550" y="1487656"/>
                </a:cubicBezTo>
                <a:cubicBezTo>
                  <a:pt x="7427160" y="1490514"/>
                  <a:pt x="7570988" y="1487656"/>
                  <a:pt x="7711143" y="1477160"/>
                </a:cubicBezTo>
                <a:cubicBezTo>
                  <a:pt x="7726402" y="1476199"/>
                  <a:pt x="7741660" y="1474303"/>
                  <a:pt x="7756919" y="1473341"/>
                </a:cubicBezTo>
                <a:close/>
                <a:moveTo>
                  <a:pt x="1649748" y="1469381"/>
                </a:moveTo>
                <a:cubicBezTo>
                  <a:pt x="1486633" y="1477010"/>
                  <a:pt x="1327458" y="1481790"/>
                  <a:pt x="1169158" y="1483684"/>
                </a:cubicBezTo>
                <a:cubicBezTo>
                  <a:pt x="1319872" y="1486551"/>
                  <a:pt x="1463727" y="1483684"/>
                  <a:pt x="1603936" y="1473204"/>
                </a:cubicBezTo>
                <a:cubicBezTo>
                  <a:pt x="1619255" y="1472231"/>
                  <a:pt x="1634428" y="1470337"/>
                  <a:pt x="1649748" y="1469381"/>
                </a:cubicBezTo>
                <a:close/>
                <a:moveTo>
                  <a:pt x="8048553" y="1445579"/>
                </a:moveTo>
                <a:lnTo>
                  <a:pt x="7994561" y="1453338"/>
                </a:lnTo>
                <a:lnTo>
                  <a:pt x="8076047" y="1446447"/>
                </a:lnTo>
                <a:close/>
                <a:moveTo>
                  <a:pt x="1920591" y="1444440"/>
                </a:moveTo>
                <a:lnTo>
                  <a:pt x="1886249" y="1449378"/>
                </a:lnTo>
                <a:lnTo>
                  <a:pt x="1938110" y="1444992"/>
                </a:lnTo>
                <a:close/>
                <a:moveTo>
                  <a:pt x="5078814" y="1443740"/>
                </a:moveTo>
                <a:lnTo>
                  <a:pt x="5060947" y="1445347"/>
                </a:lnTo>
                <a:cubicBezTo>
                  <a:pt x="4952078" y="1454114"/>
                  <a:pt x="4844606" y="1461670"/>
                  <a:pt x="4738337" y="1467851"/>
                </a:cubicBezTo>
                <a:cubicBezTo>
                  <a:pt x="4677853" y="1474525"/>
                  <a:pt x="4617935" y="1480288"/>
                  <a:pt x="4558016" y="1484081"/>
                </a:cubicBezTo>
                <a:cubicBezTo>
                  <a:pt x="4370909" y="1497429"/>
                  <a:pt x="4176454" y="1499400"/>
                  <a:pt x="3970705" y="1488783"/>
                </a:cubicBezTo>
                <a:cubicBezTo>
                  <a:pt x="3812429" y="1487418"/>
                  <a:pt x="3655285" y="1482185"/>
                  <a:pt x="3498846" y="1472534"/>
                </a:cubicBezTo>
                <a:lnTo>
                  <a:pt x="3229655" y="1447921"/>
                </a:lnTo>
                <a:lnTo>
                  <a:pt x="3138174" y="1451635"/>
                </a:lnTo>
                <a:lnTo>
                  <a:pt x="3138174" y="1455098"/>
                </a:lnTo>
                <a:lnTo>
                  <a:pt x="2773761" y="1472362"/>
                </a:lnTo>
                <a:lnTo>
                  <a:pt x="3032354" y="1484991"/>
                </a:lnTo>
                <a:cubicBezTo>
                  <a:pt x="3829811" y="1526514"/>
                  <a:pt x="4630442" y="1511127"/>
                  <a:pt x="5368199" y="1480746"/>
                </a:cubicBezTo>
                <a:lnTo>
                  <a:pt x="5679580" y="1466001"/>
                </a:lnTo>
                <a:lnTo>
                  <a:pt x="5470324" y="1456084"/>
                </a:lnTo>
                <a:close/>
                <a:moveTo>
                  <a:pt x="7884025" y="1440387"/>
                </a:moveTo>
                <a:lnTo>
                  <a:pt x="7711143" y="1463834"/>
                </a:lnTo>
                <a:cubicBezTo>
                  <a:pt x="7664519" y="1468587"/>
                  <a:pt x="7616764" y="1471445"/>
                  <a:pt x="7569292" y="1474303"/>
                </a:cubicBezTo>
                <a:cubicBezTo>
                  <a:pt x="7676104" y="1470510"/>
                  <a:pt x="7782916" y="1465730"/>
                  <a:pt x="7891423" y="1459053"/>
                </a:cubicBezTo>
                <a:lnTo>
                  <a:pt x="8006172" y="1444241"/>
                </a:lnTo>
                <a:close/>
                <a:moveTo>
                  <a:pt x="11052208" y="1439805"/>
                </a:moveTo>
                <a:lnTo>
                  <a:pt x="10942748" y="1455564"/>
                </a:lnTo>
                <a:lnTo>
                  <a:pt x="11108130" y="1441485"/>
                </a:lnTo>
                <a:close/>
                <a:moveTo>
                  <a:pt x="4949819" y="1439673"/>
                </a:moveTo>
                <a:lnTo>
                  <a:pt x="4840085" y="1455413"/>
                </a:lnTo>
                <a:lnTo>
                  <a:pt x="5004841" y="1441408"/>
                </a:lnTo>
                <a:close/>
                <a:moveTo>
                  <a:pt x="1755153" y="1439227"/>
                </a:moveTo>
                <a:lnTo>
                  <a:pt x="1603060" y="1459857"/>
                </a:lnTo>
                <a:cubicBezTo>
                  <a:pt x="1556227" y="1464637"/>
                  <a:pt x="1508664" y="1467487"/>
                  <a:pt x="1460955" y="1470354"/>
                </a:cubicBezTo>
                <a:cubicBezTo>
                  <a:pt x="1567753" y="1466549"/>
                  <a:pt x="1674550" y="1461769"/>
                  <a:pt x="1783245" y="1455096"/>
                </a:cubicBezTo>
                <a:lnTo>
                  <a:pt x="1876500" y="1443051"/>
                </a:lnTo>
                <a:close/>
                <a:moveTo>
                  <a:pt x="3450982" y="1438937"/>
                </a:moveTo>
                <a:lnTo>
                  <a:pt x="3266975" y="1446406"/>
                </a:lnTo>
                <a:lnTo>
                  <a:pt x="3440410" y="1462959"/>
                </a:lnTo>
                <a:cubicBezTo>
                  <a:pt x="3576712" y="1472363"/>
                  <a:pt x="3713507" y="1478317"/>
                  <a:pt x="3851432" y="1481199"/>
                </a:cubicBezTo>
                <a:cubicBezTo>
                  <a:pt x="3723116" y="1471643"/>
                  <a:pt x="3590985" y="1457840"/>
                  <a:pt x="3454472" y="1439505"/>
                </a:cubicBezTo>
                <a:close/>
                <a:moveTo>
                  <a:pt x="9552279" y="1438716"/>
                </a:moveTo>
                <a:lnTo>
                  <a:pt x="9367286" y="1446215"/>
                </a:lnTo>
                <a:lnTo>
                  <a:pt x="9543066" y="1463016"/>
                </a:lnTo>
                <a:cubicBezTo>
                  <a:pt x="9679367" y="1472439"/>
                  <a:pt x="9816162" y="1478392"/>
                  <a:pt x="9954089" y="1481199"/>
                </a:cubicBezTo>
                <a:cubicBezTo>
                  <a:pt x="9825772" y="1471643"/>
                  <a:pt x="9693640" y="1457840"/>
                  <a:pt x="9557127" y="1439505"/>
                </a:cubicBezTo>
                <a:close/>
                <a:moveTo>
                  <a:pt x="1712305" y="1437877"/>
                </a:moveTo>
                <a:lnTo>
                  <a:pt x="1613470" y="1452235"/>
                </a:lnTo>
                <a:lnTo>
                  <a:pt x="1535840" y="1458870"/>
                </a:lnTo>
                <a:lnTo>
                  <a:pt x="1603060" y="1454140"/>
                </a:lnTo>
                <a:lnTo>
                  <a:pt x="1720889" y="1438147"/>
                </a:lnTo>
                <a:close/>
                <a:moveTo>
                  <a:pt x="10889124" y="1434904"/>
                </a:moveTo>
                <a:lnTo>
                  <a:pt x="10659547" y="1466030"/>
                </a:lnTo>
                <a:cubicBezTo>
                  <a:pt x="10612629" y="1470733"/>
                  <a:pt x="10565147" y="1473614"/>
                  <a:pt x="10517664" y="1476496"/>
                </a:cubicBezTo>
                <a:cubicBezTo>
                  <a:pt x="10623370" y="1472704"/>
                  <a:pt x="10731336" y="1467851"/>
                  <a:pt x="10839868" y="1461177"/>
                </a:cubicBezTo>
                <a:lnTo>
                  <a:pt x="11013570" y="1438644"/>
                </a:lnTo>
                <a:close/>
                <a:moveTo>
                  <a:pt x="4788413" y="1434584"/>
                </a:moveTo>
                <a:lnTo>
                  <a:pt x="4556888" y="1466030"/>
                </a:lnTo>
                <a:cubicBezTo>
                  <a:pt x="4510532" y="1470733"/>
                  <a:pt x="4462482" y="1473614"/>
                  <a:pt x="4415000" y="1476496"/>
                </a:cubicBezTo>
                <a:cubicBezTo>
                  <a:pt x="4520707" y="1472704"/>
                  <a:pt x="4628676" y="1467851"/>
                  <a:pt x="4737205" y="1461177"/>
                </a:cubicBezTo>
                <a:lnTo>
                  <a:pt x="4912132" y="1438485"/>
                </a:lnTo>
                <a:close/>
                <a:moveTo>
                  <a:pt x="6593950" y="1434320"/>
                </a:moveTo>
                <a:lnTo>
                  <a:pt x="6482554" y="1436506"/>
                </a:lnTo>
                <a:lnTo>
                  <a:pt x="6389428" y="1440283"/>
                </a:lnTo>
                <a:lnTo>
                  <a:pt x="6594638" y="1459884"/>
                </a:lnTo>
                <a:cubicBezTo>
                  <a:pt x="6730977" y="1469302"/>
                  <a:pt x="6867811" y="1475264"/>
                  <a:pt x="7005565" y="1478122"/>
                </a:cubicBezTo>
                <a:cubicBezTo>
                  <a:pt x="6877419" y="1469068"/>
                  <a:pt x="6745389" y="1455241"/>
                  <a:pt x="6608907" y="1436766"/>
                </a:cubicBezTo>
                <a:close/>
                <a:moveTo>
                  <a:pt x="9721313" y="1433808"/>
                </a:moveTo>
                <a:lnTo>
                  <a:pt x="9625076" y="1435765"/>
                </a:lnTo>
                <a:lnTo>
                  <a:pt x="9587162" y="1437302"/>
                </a:lnTo>
                <a:lnTo>
                  <a:pt x="9621992" y="1442273"/>
                </a:lnTo>
                <a:cubicBezTo>
                  <a:pt x="9778148" y="1461935"/>
                  <a:pt x="9928369" y="1475511"/>
                  <a:pt x="10073361" y="1483170"/>
                </a:cubicBezTo>
                <a:cubicBezTo>
                  <a:pt x="10158151" y="1484081"/>
                  <a:pt x="10244073" y="1483170"/>
                  <a:pt x="10329429" y="1482260"/>
                </a:cubicBezTo>
                <a:cubicBezTo>
                  <a:pt x="10148259" y="1481729"/>
                  <a:pt x="9959035" y="1467888"/>
                  <a:pt x="9760130" y="1440358"/>
                </a:cubicBezTo>
                <a:close/>
                <a:moveTo>
                  <a:pt x="3624525" y="1433787"/>
                </a:moveTo>
                <a:lnTo>
                  <a:pt x="3533283" y="1435596"/>
                </a:lnTo>
                <a:lnTo>
                  <a:pt x="3486316" y="1437503"/>
                </a:lnTo>
                <a:lnTo>
                  <a:pt x="3519336" y="1442216"/>
                </a:lnTo>
                <a:cubicBezTo>
                  <a:pt x="3675493" y="1461897"/>
                  <a:pt x="3825714" y="1475511"/>
                  <a:pt x="3970705" y="1483170"/>
                </a:cubicBezTo>
                <a:cubicBezTo>
                  <a:pt x="4055496" y="1483170"/>
                  <a:pt x="4141417" y="1483170"/>
                  <a:pt x="4227331" y="1481199"/>
                </a:cubicBezTo>
                <a:cubicBezTo>
                  <a:pt x="4046168" y="1480744"/>
                  <a:pt x="3856802" y="1466940"/>
                  <a:pt x="3657828" y="1439410"/>
                </a:cubicBezTo>
                <a:close/>
                <a:moveTo>
                  <a:pt x="519278" y="1433697"/>
                </a:moveTo>
                <a:lnTo>
                  <a:pt x="379709" y="1436469"/>
                </a:lnTo>
                <a:lnTo>
                  <a:pt x="319345" y="1438924"/>
                </a:lnTo>
                <a:lnTo>
                  <a:pt x="487358" y="1454974"/>
                </a:lnTo>
                <a:cubicBezTo>
                  <a:pt x="623718" y="1464389"/>
                  <a:pt x="760570" y="1470346"/>
                  <a:pt x="898372" y="1473204"/>
                </a:cubicBezTo>
                <a:close/>
                <a:moveTo>
                  <a:pt x="3756656" y="1431168"/>
                </a:moveTo>
                <a:lnTo>
                  <a:pt x="3654085" y="1433201"/>
                </a:lnTo>
                <a:lnTo>
                  <a:pt x="3841047" y="1455716"/>
                </a:lnTo>
                <a:cubicBezTo>
                  <a:pt x="4093933" y="1480744"/>
                  <a:pt x="4331345" y="1482185"/>
                  <a:pt x="4556888" y="1460266"/>
                </a:cubicBezTo>
                <a:lnTo>
                  <a:pt x="4754311" y="1433509"/>
                </a:lnTo>
                <a:lnTo>
                  <a:pt x="4714239" y="1432246"/>
                </a:lnTo>
                <a:lnTo>
                  <a:pt x="4680280" y="1432049"/>
                </a:lnTo>
                <a:lnTo>
                  <a:pt x="4558016" y="1449800"/>
                </a:lnTo>
                <a:cubicBezTo>
                  <a:pt x="4332476" y="1476496"/>
                  <a:pt x="4094782" y="1474600"/>
                  <a:pt x="3841469" y="1443733"/>
                </a:cubicBezTo>
                <a:close/>
                <a:moveTo>
                  <a:pt x="7274674" y="1431088"/>
                </a:moveTo>
                <a:lnTo>
                  <a:pt x="7363245" y="1435545"/>
                </a:lnTo>
                <a:lnTo>
                  <a:pt x="7471863" y="1432278"/>
                </a:lnTo>
                <a:lnTo>
                  <a:pt x="7465726" y="1432241"/>
                </a:lnTo>
                <a:lnTo>
                  <a:pt x="7365596" y="1435282"/>
                </a:lnTo>
                <a:lnTo>
                  <a:pt x="7295365" y="1431213"/>
                </a:lnTo>
                <a:close/>
                <a:moveTo>
                  <a:pt x="9858319" y="1431021"/>
                </a:moveTo>
                <a:lnTo>
                  <a:pt x="9749241" y="1433239"/>
                </a:lnTo>
                <a:lnTo>
                  <a:pt x="9751078" y="1433536"/>
                </a:lnTo>
                <a:cubicBezTo>
                  <a:pt x="10077141" y="1479603"/>
                  <a:pt x="10377618" y="1488669"/>
                  <a:pt x="10659547" y="1461177"/>
                </a:cubicBezTo>
                <a:lnTo>
                  <a:pt x="10859747" y="1434021"/>
                </a:lnTo>
                <a:lnTo>
                  <a:pt x="10784858" y="1431771"/>
                </a:lnTo>
                <a:lnTo>
                  <a:pt x="10660677" y="1449800"/>
                </a:lnTo>
                <a:cubicBezTo>
                  <a:pt x="10435134" y="1476496"/>
                  <a:pt x="10197438" y="1474600"/>
                  <a:pt x="9944125" y="1443733"/>
                </a:cubicBezTo>
                <a:close/>
                <a:moveTo>
                  <a:pt x="6771343" y="1430839"/>
                </a:moveTo>
                <a:lnTo>
                  <a:pt x="6633538" y="1433543"/>
                </a:lnTo>
                <a:lnTo>
                  <a:pt x="6672910" y="1439167"/>
                </a:lnTo>
                <a:cubicBezTo>
                  <a:pt x="6829029" y="1458833"/>
                  <a:pt x="6979427" y="1472420"/>
                  <a:pt x="7124809" y="1480045"/>
                </a:cubicBezTo>
                <a:cubicBezTo>
                  <a:pt x="7209580" y="1481006"/>
                  <a:pt x="7295482" y="1481006"/>
                  <a:pt x="7381383" y="1479083"/>
                </a:cubicBezTo>
                <a:cubicBezTo>
                  <a:pt x="7199690" y="1479083"/>
                  <a:pt x="7010156" y="1465256"/>
                  <a:pt x="6811228" y="1437604"/>
                </a:cubicBezTo>
                <a:close/>
                <a:moveTo>
                  <a:pt x="684855" y="1430409"/>
                </a:moveTo>
                <a:lnTo>
                  <a:pt x="550679" y="1433074"/>
                </a:lnTo>
                <a:lnTo>
                  <a:pt x="565559" y="1435199"/>
                </a:lnTo>
                <a:cubicBezTo>
                  <a:pt x="721689" y="1454865"/>
                  <a:pt x="872110" y="1468452"/>
                  <a:pt x="1017570" y="1476072"/>
                </a:cubicBezTo>
                <a:cubicBezTo>
                  <a:pt x="1102337" y="1477028"/>
                  <a:pt x="1188271" y="1477028"/>
                  <a:pt x="1274060" y="1475134"/>
                </a:cubicBezTo>
                <a:cubicBezTo>
                  <a:pt x="1092416" y="1475134"/>
                  <a:pt x="902894" y="1461304"/>
                  <a:pt x="703962" y="1433650"/>
                </a:cubicBezTo>
                <a:close/>
                <a:moveTo>
                  <a:pt x="1082253" y="1430337"/>
                </a:moveTo>
                <a:lnTo>
                  <a:pt x="1255862" y="1439073"/>
                </a:lnTo>
                <a:cubicBezTo>
                  <a:pt x="1315375" y="1439707"/>
                  <a:pt x="1374022" y="1437938"/>
                  <a:pt x="1431856" y="1433777"/>
                </a:cubicBezTo>
                <a:lnTo>
                  <a:pt x="1443655" y="1432422"/>
                </a:lnTo>
                <a:close/>
                <a:moveTo>
                  <a:pt x="7106554" y="1430072"/>
                </a:moveTo>
                <a:lnTo>
                  <a:pt x="7183859" y="1438647"/>
                </a:lnTo>
                <a:cubicBezTo>
                  <a:pt x="7306508" y="1448223"/>
                  <a:pt x="7425452" y="1449330"/>
                  <a:pt x="7541134" y="1442011"/>
                </a:cubicBezTo>
                <a:lnTo>
                  <a:pt x="7628115" y="1433222"/>
                </a:lnTo>
                <a:lnTo>
                  <a:pt x="7559612" y="1432808"/>
                </a:lnTo>
                <a:lnTo>
                  <a:pt x="7540379" y="1435009"/>
                </a:lnTo>
                <a:cubicBezTo>
                  <a:pt x="7424308" y="1443331"/>
                  <a:pt x="7305028" y="1442080"/>
                  <a:pt x="7182094" y="1431182"/>
                </a:cubicBezTo>
                <a:lnTo>
                  <a:pt x="7176645" y="1430496"/>
                </a:lnTo>
                <a:close/>
                <a:moveTo>
                  <a:pt x="923925" y="1429424"/>
                </a:moveTo>
                <a:lnTo>
                  <a:pt x="1074631" y="1446142"/>
                </a:lnTo>
                <a:cubicBezTo>
                  <a:pt x="1197273" y="1455719"/>
                  <a:pt x="1316208" y="1456825"/>
                  <a:pt x="1431882" y="1449507"/>
                </a:cubicBezTo>
                <a:lnTo>
                  <a:pt x="1586279" y="1433906"/>
                </a:lnTo>
                <a:lnTo>
                  <a:pt x="1560600" y="1433096"/>
                </a:lnTo>
                <a:lnTo>
                  <a:pt x="1483730" y="1432653"/>
                </a:lnTo>
                <a:lnTo>
                  <a:pt x="1432205" y="1438548"/>
                </a:lnTo>
                <a:cubicBezTo>
                  <a:pt x="1316115" y="1446871"/>
                  <a:pt x="1196821" y="1445622"/>
                  <a:pt x="1073876" y="1434726"/>
                </a:cubicBezTo>
                <a:lnTo>
                  <a:pt x="1036969" y="1430076"/>
                </a:lnTo>
                <a:close/>
                <a:moveTo>
                  <a:pt x="3847747" y="1429362"/>
                </a:moveTo>
                <a:lnTo>
                  <a:pt x="3790673" y="1430493"/>
                </a:lnTo>
                <a:lnTo>
                  <a:pt x="3841047" y="1437969"/>
                </a:lnTo>
                <a:cubicBezTo>
                  <a:pt x="4093933" y="1468837"/>
                  <a:pt x="4331345" y="1470733"/>
                  <a:pt x="4556888" y="1444036"/>
                </a:cubicBezTo>
                <a:lnTo>
                  <a:pt x="4641000" y="1431822"/>
                </a:lnTo>
                <a:lnTo>
                  <a:pt x="4579243" y="1431465"/>
                </a:lnTo>
                <a:lnTo>
                  <a:pt x="4556888" y="1435542"/>
                </a:lnTo>
                <a:cubicBezTo>
                  <a:pt x="4387730" y="1459091"/>
                  <a:pt x="4211733" y="1463762"/>
                  <a:pt x="4027480" y="1449340"/>
                </a:cubicBezTo>
                <a:close/>
                <a:moveTo>
                  <a:pt x="4205095" y="1429302"/>
                </a:moveTo>
                <a:lnTo>
                  <a:pt x="4212265" y="1429719"/>
                </a:lnTo>
                <a:lnTo>
                  <a:pt x="4222677" y="1429403"/>
                </a:lnTo>
                <a:close/>
                <a:moveTo>
                  <a:pt x="10306159" y="1429275"/>
                </a:moveTo>
                <a:lnTo>
                  <a:pt x="10313795" y="1429719"/>
                </a:lnTo>
                <a:lnTo>
                  <a:pt x="10325469" y="1429365"/>
                </a:lnTo>
                <a:close/>
                <a:moveTo>
                  <a:pt x="9948715" y="1429182"/>
                </a:moveTo>
                <a:lnTo>
                  <a:pt x="9892234" y="1430331"/>
                </a:lnTo>
                <a:lnTo>
                  <a:pt x="9943702" y="1437969"/>
                </a:lnTo>
                <a:cubicBezTo>
                  <a:pt x="10196590" y="1468837"/>
                  <a:pt x="10434004" y="1470733"/>
                  <a:pt x="10659547" y="1444036"/>
                </a:cubicBezTo>
                <a:lnTo>
                  <a:pt x="10746976" y="1431339"/>
                </a:lnTo>
                <a:lnTo>
                  <a:pt x="10686141" y="1431054"/>
                </a:lnTo>
                <a:lnTo>
                  <a:pt x="10659547" y="1435542"/>
                </a:lnTo>
                <a:cubicBezTo>
                  <a:pt x="10490390" y="1459091"/>
                  <a:pt x="10314396" y="1463762"/>
                  <a:pt x="10130106" y="1449340"/>
                </a:cubicBezTo>
                <a:close/>
                <a:moveTo>
                  <a:pt x="6955085" y="1429158"/>
                </a:moveTo>
                <a:lnTo>
                  <a:pt x="6996310" y="1435275"/>
                </a:lnTo>
                <a:cubicBezTo>
                  <a:pt x="7249214" y="1466145"/>
                  <a:pt x="7486610" y="1468057"/>
                  <a:pt x="7712136" y="1441371"/>
                </a:cubicBezTo>
                <a:lnTo>
                  <a:pt x="7748367" y="1436106"/>
                </a:lnTo>
                <a:lnTo>
                  <a:pt x="7685336" y="1434117"/>
                </a:lnTo>
                <a:lnTo>
                  <a:pt x="7540806" y="1448691"/>
                </a:lnTo>
                <a:cubicBezTo>
                  <a:pt x="7424899" y="1456006"/>
                  <a:pt x="7305725" y="1454888"/>
                  <a:pt x="7182860" y="1445278"/>
                </a:cubicBezTo>
                <a:lnTo>
                  <a:pt x="7042539" y="1429686"/>
                </a:lnTo>
                <a:close/>
                <a:moveTo>
                  <a:pt x="818332" y="1428815"/>
                </a:moveTo>
                <a:lnTo>
                  <a:pt x="896654" y="1440436"/>
                </a:lnTo>
                <a:cubicBezTo>
                  <a:pt x="1149586" y="1471305"/>
                  <a:pt x="1387036" y="1473216"/>
                  <a:pt x="1612594" y="1446529"/>
                </a:cubicBezTo>
                <a:lnTo>
                  <a:pt x="1679278" y="1436836"/>
                </a:lnTo>
                <a:lnTo>
                  <a:pt x="1620531" y="1434985"/>
                </a:lnTo>
                <a:lnTo>
                  <a:pt x="1603004" y="1437939"/>
                </a:lnTo>
                <a:cubicBezTo>
                  <a:pt x="1377514" y="1469404"/>
                  <a:pt x="1139845" y="1467258"/>
                  <a:pt x="886552" y="1431023"/>
                </a:cubicBezTo>
                <a:lnTo>
                  <a:pt x="875762" y="1429146"/>
                </a:lnTo>
                <a:close/>
                <a:moveTo>
                  <a:pt x="6880083" y="1428705"/>
                </a:moveTo>
                <a:lnTo>
                  <a:pt x="6801775" y="1430242"/>
                </a:lnTo>
                <a:lnTo>
                  <a:pt x="6802690" y="1430389"/>
                </a:lnTo>
                <a:cubicBezTo>
                  <a:pt x="7128761" y="1476442"/>
                  <a:pt x="7429279" y="1485526"/>
                  <a:pt x="7711143" y="1458118"/>
                </a:cubicBezTo>
                <a:lnTo>
                  <a:pt x="7849764" y="1439306"/>
                </a:lnTo>
                <a:lnTo>
                  <a:pt x="7781505" y="1437151"/>
                </a:lnTo>
                <a:lnTo>
                  <a:pt x="7713267" y="1447066"/>
                </a:lnTo>
                <a:cubicBezTo>
                  <a:pt x="7487740" y="1473768"/>
                  <a:pt x="7250062" y="1471864"/>
                  <a:pt x="6996769" y="1440995"/>
                </a:cubicBezTo>
                <a:lnTo>
                  <a:pt x="6915254" y="1428917"/>
                </a:lnTo>
                <a:close/>
                <a:moveTo>
                  <a:pt x="777090" y="1428577"/>
                </a:moveTo>
                <a:lnTo>
                  <a:pt x="721567" y="1429679"/>
                </a:lnTo>
                <a:lnTo>
                  <a:pt x="887119" y="1449615"/>
                </a:lnTo>
                <a:cubicBezTo>
                  <a:pt x="950352" y="1455872"/>
                  <a:pt x="1012618" y="1460654"/>
                  <a:pt x="1073972" y="1463965"/>
                </a:cubicBezTo>
                <a:lnTo>
                  <a:pt x="1135631" y="1465842"/>
                </a:lnTo>
                <a:lnTo>
                  <a:pt x="1084123" y="1463885"/>
                </a:lnTo>
                <a:cubicBezTo>
                  <a:pt x="1022701" y="1459782"/>
                  <a:pt x="960357" y="1453875"/>
                  <a:pt x="897037" y="1446158"/>
                </a:cubicBezTo>
                <a:lnTo>
                  <a:pt x="778435" y="1428584"/>
                </a:lnTo>
                <a:close/>
                <a:moveTo>
                  <a:pt x="10107824" y="1428346"/>
                </a:moveTo>
                <a:lnTo>
                  <a:pt x="10131347" y="1431318"/>
                </a:lnTo>
                <a:cubicBezTo>
                  <a:pt x="10253945" y="1442216"/>
                  <a:pt x="10372842" y="1443469"/>
                  <a:pt x="10488480" y="1435156"/>
                </a:cubicBezTo>
                <a:lnTo>
                  <a:pt x="10530560" y="1430325"/>
                </a:lnTo>
                <a:lnTo>
                  <a:pt x="10460940" y="1430000"/>
                </a:lnTo>
                <a:lnTo>
                  <a:pt x="10312868" y="1434509"/>
                </a:lnTo>
                <a:lnTo>
                  <a:pt x="10215077" y="1428848"/>
                </a:lnTo>
                <a:close/>
                <a:moveTo>
                  <a:pt x="3997141" y="1428099"/>
                </a:moveTo>
                <a:lnTo>
                  <a:pt x="4029823" y="1432228"/>
                </a:lnTo>
                <a:cubicBezTo>
                  <a:pt x="4152420" y="1443126"/>
                  <a:pt x="4271314" y="1444379"/>
                  <a:pt x="4386947" y="1436066"/>
                </a:cubicBezTo>
                <a:lnTo>
                  <a:pt x="4434331" y="1430627"/>
                </a:lnTo>
                <a:lnTo>
                  <a:pt x="4354043" y="1430163"/>
                </a:lnTo>
                <a:lnTo>
                  <a:pt x="4211339" y="1434509"/>
                </a:lnTo>
                <a:lnTo>
                  <a:pt x="4112096" y="1428764"/>
                </a:lnTo>
                <a:close/>
                <a:moveTo>
                  <a:pt x="10011880" y="1427897"/>
                </a:moveTo>
                <a:lnTo>
                  <a:pt x="9999989" y="1428139"/>
                </a:lnTo>
                <a:lnTo>
                  <a:pt x="10131318" y="1442714"/>
                </a:lnTo>
                <a:cubicBezTo>
                  <a:pt x="10253935" y="1452297"/>
                  <a:pt x="10372839" y="1453415"/>
                  <a:pt x="10488478" y="1446118"/>
                </a:cubicBezTo>
                <a:lnTo>
                  <a:pt x="10640012" y="1430838"/>
                </a:lnTo>
                <a:lnTo>
                  <a:pt x="10570608" y="1430513"/>
                </a:lnTo>
                <a:lnTo>
                  <a:pt x="10488814" y="1439858"/>
                </a:lnTo>
                <a:cubicBezTo>
                  <a:pt x="10372680" y="1448172"/>
                  <a:pt x="10253352" y="1446921"/>
                  <a:pt x="10130381" y="1436028"/>
                </a:cubicBezTo>
                <a:lnTo>
                  <a:pt x="10067893" y="1428159"/>
                </a:lnTo>
                <a:close/>
                <a:moveTo>
                  <a:pt x="3930775" y="1427716"/>
                </a:moveTo>
                <a:lnTo>
                  <a:pt x="3890747" y="1428509"/>
                </a:lnTo>
                <a:lnTo>
                  <a:pt x="4027669" y="1443699"/>
                </a:lnTo>
                <a:cubicBezTo>
                  <a:pt x="4150340" y="1453279"/>
                  <a:pt x="4269317" y="1454390"/>
                  <a:pt x="4385065" y="1447072"/>
                </a:cubicBezTo>
                <a:lnTo>
                  <a:pt x="4541763" y="1431248"/>
                </a:lnTo>
                <a:lnTo>
                  <a:pt x="4481802" y="1430902"/>
                </a:lnTo>
                <a:lnTo>
                  <a:pt x="4386154" y="1441830"/>
                </a:lnTo>
                <a:cubicBezTo>
                  <a:pt x="4270024" y="1450143"/>
                  <a:pt x="4150706" y="1448890"/>
                  <a:pt x="4027755" y="1437992"/>
                </a:cubicBezTo>
                <a:lnTo>
                  <a:pt x="3946949" y="1427809"/>
                </a:lnTo>
                <a:close/>
                <a:moveTo>
                  <a:pt x="1112405" y="1405107"/>
                </a:moveTo>
                <a:lnTo>
                  <a:pt x="1176521" y="1412809"/>
                </a:lnTo>
                <a:lnTo>
                  <a:pt x="1229630" y="1413009"/>
                </a:lnTo>
                <a:close/>
                <a:moveTo>
                  <a:pt x="7326742" y="1396750"/>
                </a:moveTo>
                <a:lnTo>
                  <a:pt x="7365422" y="1399684"/>
                </a:lnTo>
                <a:lnTo>
                  <a:pt x="7379045" y="1399153"/>
                </a:lnTo>
                <a:close/>
                <a:moveTo>
                  <a:pt x="7548684" y="1391648"/>
                </a:moveTo>
                <a:lnTo>
                  <a:pt x="7535685" y="1393054"/>
                </a:lnTo>
                <a:lnTo>
                  <a:pt x="7541383" y="1392833"/>
                </a:lnTo>
                <a:close/>
                <a:moveTo>
                  <a:pt x="8774066" y="1387680"/>
                </a:moveTo>
                <a:lnTo>
                  <a:pt x="8546244" y="1413044"/>
                </a:lnTo>
                <a:cubicBezTo>
                  <a:pt x="8434399" y="1424011"/>
                  <a:pt x="8324135" y="1433964"/>
                  <a:pt x="8215253" y="1442785"/>
                </a:cubicBezTo>
                <a:lnTo>
                  <a:pt x="8204445" y="1443553"/>
                </a:lnTo>
                <a:lnTo>
                  <a:pt x="8603484" y="1459047"/>
                </a:lnTo>
                <a:lnTo>
                  <a:pt x="8780063" y="1467666"/>
                </a:lnTo>
                <a:lnTo>
                  <a:pt x="9235955" y="1446069"/>
                </a:lnTo>
                <a:lnTo>
                  <a:pt x="9235955" y="1451790"/>
                </a:lnTo>
                <a:lnTo>
                  <a:pt x="8837210" y="1470455"/>
                </a:lnTo>
                <a:lnTo>
                  <a:pt x="9135011" y="1484991"/>
                </a:lnTo>
                <a:cubicBezTo>
                  <a:pt x="9932467" y="1526514"/>
                  <a:pt x="10733103" y="1511127"/>
                  <a:pt x="11470861" y="1480746"/>
                </a:cubicBezTo>
                <a:lnTo>
                  <a:pt x="11781720" y="1466025"/>
                </a:lnTo>
                <a:lnTo>
                  <a:pt x="11512549" y="1453638"/>
                </a:lnTo>
                <a:lnTo>
                  <a:pt x="11181901" y="1443702"/>
                </a:lnTo>
                <a:lnTo>
                  <a:pt x="11163610" y="1445347"/>
                </a:lnTo>
                <a:cubicBezTo>
                  <a:pt x="11054742" y="1454114"/>
                  <a:pt x="10947270" y="1461670"/>
                  <a:pt x="10840999" y="1467851"/>
                </a:cubicBezTo>
                <a:cubicBezTo>
                  <a:pt x="10780515" y="1474525"/>
                  <a:pt x="10720596" y="1480288"/>
                  <a:pt x="10660677" y="1484081"/>
                </a:cubicBezTo>
                <a:cubicBezTo>
                  <a:pt x="10473573" y="1497429"/>
                  <a:pt x="10279119" y="1499400"/>
                  <a:pt x="10073361" y="1488783"/>
                </a:cubicBezTo>
                <a:cubicBezTo>
                  <a:pt x="9915085" y="1487418"/>
                  <a:pt x="9757940" y="1482185"/>
                  <a:pt x="9601501" y="1472534"/>
                </a:cubicBezTo>
                <a:lnTo>
                  <a:pt x="9330124" y="1447721"/>
                </a:lnTo>
                <a:lnTo>
                  <a:pt x="9236909" y="1451500"/>
                </a:lnTo>
                <a:lnTo>
                  <a:pt x="9236909" y="1445781"/>
                </a:lnTo>
                <a:lnTo>
                  <a:pt x="9286779" y="1443758"/>
                </a:lnTo>
                <a:lnTo>
                  <a:pt x="9133880" y="1429778"/>
                </a:lnTo>
                <a:close/>
                <a:moveTo>
                  <a:pt x="2651299" y="1385324"/>
                </a:moveTo>
                <a:lnTo>
                  <a:pt x="2437929" y="1409073"/>
                </a:lnTo>
                <a:cubicBezTo>
                  <a:pt x="2326061" y="1420039"/>
                  <a:pt x="2215772" y="1429991"/>
                  <a:pt x="2106867" y="1438810"/>
                </a:cubicBezTo>
                <a:lnTo>
                  <a:pt x="2062050" y="1441996"/>
                </a:lnTo>
                <a:lnTo>
                  <a:pt x="2501088" y="1459047"/>
                </a:lnTo>
                <a:lnTo>
                  <a:pt x="2714346" y="1469461"/>
                </a:lnTo>
                <a:lnTo>
                  <a:pt x="3134358" y="1449563"/>
                </a:lnTo>
                <a:lnTo>
                  <a:pt x="3134358" y="1446069"/>
                </a:lnTo>
                <a:lnTo>
                  <a:pt x="3186323" y="1443959"/>
                </a:lnTo>
                <a:lnTo>
                  <a:pt x="3031225" y="1429778"/>
                </a:lnTo>
                <a:close/>
                <a:moveTo>
                  <a:pt x="5743550" y="1376227"/>
                </a:moveTo>
                <a:lnTo>
                  <a:pt x="5391933" y="1415577"/>
                </a:lnTo>
                <a:lnTo>
                  <a:pt x="5126085" y="1439489"/>
                </a:lnTo>
                <a:lnTo>
                  <a:pt x="5471158" y="1450363"/>
                </a:lnTo>
                <a:lnTo>
                  <a:pt x="5740436" y="1463119"/>
                </a:lnTo>
                <a:lnTo>
                  <a:pt x="6082548" y="1446918"/>
                </a:lnTo>
                <a:lnTo>
                  <a:pt x="6082548" y="1452682"/>
                </a:lnTo>
                <a:lnTo>
                  <a:pt x="5799674" y="1465925"/>
                </a:lnTo>
                <a:lnTo>
                  <a:pt x="6185719" y="1484213"/>
                </a:lnTo>
                <a:cubicBezTo>
                  <a:pt x="6982952" y="1525688"/>
                  <a:pt x="7783523" y="1510312"/>
                  <a:pt x="8521409" y="1479919"/>
                </a:cubicBezTo>
                <a:lnTo>
                  <a:pt x="8711256" y="1470925"/>
                </a:lnTo>
                <a:lnTo>
                  <a:pt x="8420323" y="1457311"/>
                </a:lnTo>
                <a:lnTo>
                  <a:pt x="8136792" y="1448364"/>
                </a:lnTo>
                <a:lnTo>
                  <a:pt x="7892553" y="1465730"/>
                </a:lnTo>
                <a:cubicBezTo>
                  <a:pt x="7832365" y="1471445"/>
                  <a:pt x="7772178" y="1477160"/>
                  <a:pt x="7712273" y="1481941"/>
                </a:cubicBezTo>
                <a:cubicBezTo>
                  <a:pt x="7525212" y="1496229"/>
                  <a:pt x="7329955" y="1497190"/>
                  <a:pt x="7124809" y="1486695"/>
                </a:cubicBezTo>
                <a:cubicBezTo>
                  <a:pt x="6886603" y="1484551"/>
                  <a:pt x="6652211" y="1473830"/>
                  <a:pt x="6418772" y="1452515"/>
                </a:cubicBezTo>
                <a:lnTo>
                  <a:pt x="6327723" y="1442785"/>
                </a:lnTo>
                <a:lnTo>
                  <a:pt x="6083678" y="1452682"/>
                </a:lnTo>
                <a:lnTo>
                  <a:pt x="6083678" y="1446918"/>
                </a:lnTo>
                <a:lnTo>
                  <a:pt x="6288494" y="1438593"/>
                </a:lnTo>
                <a:lnTo>
                  <a:pt x="6185545" y="1427593"/>
                </a:lnTo>
                <a:cubicBezTo>
                  <a:pt x="6043237" y="1410070"/>
                  <a:pt x="5903820" y="1393665"/>
                  <a:pt x="5766921" y="1378599"/>
                </a:cubicBezTo>
                <a:close/>
                <a:moveTo>
                  <a:pt x="930350" y="1374935"/>
                </a:moveTo>
                <a:lnTo>
                  <a:pt x="934812" y="1376027"/>
                </a:lnTo>
                <a:lnTo>
                  <a:pt x="941950" y="1376952"/>
                </a:lnTo>
                <a:close/>
                <a:moveTo>
                  <a:pt x="8542842" y="1363308"/>
                </a:moveTo>
                <a:lnTo>
                  <a:pt x="8444165" y="1382545"/>
                </a:lnTo>
                <a:cubicBezTo>
                  <a:pt x="8369549" y="1396132"/>
                  <a:pt x="8294695" y="1409063"/>
                  <a:pt x="8219721" y="1420981"/>
                </a:cubicBezTo>
                <a:lnTo>
                  <a:pt x="8092812" y="1439219"/>
                </a:lnTo>
                <a:lnTo>
                  <a:pt x="8139896" y="1441047"/>
                </a:lnTo>
                <a:lnTo>
                  <a:pt x="8599261" y="1402198"/>
                </a:lnTo>
                <a:lnTo>
                  <a:pt x="8751510" y="1385041"/>
                </a:lnTo>
                <a:lnTo>
                  <a:pt x="8715207" y="1380793"/>
                </a:lnTo>
                <a:close/>
                <a:moveTo>
                  <a:pt x="2423016" y="1361561"/>
                </a:moveTo>
                <a:lnTo>
                  <a:pt x="2335764" y="1378571"/>
                </a:lnTo>
                <a:cubicBezTo>
                  <a:pt x="2261154" y="1392160"/>
                  <a:pt x="2186308" y="1405093"/>
                  <a:pt x="2111349" y="1417013"/>
                </a:cubicBezTo>
                <a:lnTo>
                  <a:pt x="1964060" y="1438190"/>
                </a:lnTo>
                <a:lnTo>
                  <a:pt x="2001395" y="1439640"/>
                </a:lnTo>
                <a:lnTo>
                  <a:pt x="2490999" y="1398235"/>
                </a:lnTo>
                <a:lnTo>
                  <a:pt x="2628849" y="1382697"/>
                </a:lnTo>
                <a:lnTo>
                  <a:pt x="2612576" y="1380793"/>
                </a:lnTo>
                <a:close/>
                <a:moveTo>
                  <a:pt x="9058972" y="1355960"/>
                </a:moveTo>
                <a:lnTo>
                  <a:pt x="8799734" y="1384822"/>
                </a:lnTo>
                <a:lnTo>
                  <a:pt x="9135011" y="1424014"/>
                </a:lnTo>
                <a:lnTo>
                  <a:pt x="9325255" y="1442198"/>
                </a:lnTo>
                <a:lnTo>
                  <a:pt x="9524113" y="1434132"/>
                </a:lnTo>
                <a:lnTo>
                  <a:pt x="9133880" y="1370622"/>
                </a:lnTo>
                <a:close/>
                <a:moveTo>
                  <a:pt x="2941473" y="1353026"/>
                </a:moveTo>
                <a:lnTo>
                  <a:pt x="2676960" y="1382468"/>
                </a:lnTo>
                <a:lnTo>
                  <a:pt x="3032354" y="1424014"/>
                </a:lnTo>
                <a:lnTo>
                  <a:pt x="3224921" y="1442393"/>
                </a:lnTo>
                <a:lnTo>
                  <a:pt x="3422853" y="1434359"/>
                </a:lnTo>
                <a:lnTo>
                  <a:pt x="3031225" y="1370622"/>
                </a:lnTo>
                <a:close/>
                <a:moveTo>
                  <a:pt x="5476197" y="1349089"/>
                </a:moveTo>
                <a:lnTo>
                  <a:pt x="5401626" y="1363845"/>
                </a:lnTo>
                <a:cubicBezTo>
                  <a:pt x="5290112" y="1385077"/>
                  <a:pt x="5177923" y="1405229"/>
                  <a:pt x="5065418" y="1423093"/>
                </a:cubicBezTo>
                <a:lnTo>
                  <a:pt x="4982626" y="1434968"/>
                </a:lnTo>
                <a:lnTo>
                  <a:pt x="5054104" y="1437220"/>
                </a:lnTo>
                <a:lnTo>
                  <a:pt x="5444997" y="1403992"/>
                </a:lnTo>
                <a:lnTo>
                  <a:pt x="5716913" y="1373523"/>
                </a:lnTo>
                <a:close/>
                <a:moveTo>
                  <a:pt x="11585777" y="1347704"/>
                </a:moveTo>
                <a:lnTo>
                  <a:pt x="11504138" y="1363853"/>
                </a:lnTo>
                <a:cubicBezTo>
                  <a:pt x="11392556" y="1385093"/>
                  <a:pt x="11280307" y="1405260"/>
                  <a:pt x="11167841" y="1423156"/>
                </a:cubicBezTo>
                <a:lnTo>
                  <a:pt x="11085003" y="1435083"/>
                </a:lnTo>
                <a:lnTo>
                  <a:pt x="11157685" y="1437267"/>
                </a:lnTo>
                <a:lnTo>
                  <a:pt x="11547659" y="1404068"/>
                </a:lnTo>
                <a:lnTo>
                  <a:pt x="11830798" y="1372307"/>
                </a:lnTo>
                <a:lnTo>
                  <a:pt x="11805218" y="1369377"/>
                </a:lnTo>
                <a:close/>
                <a:moveTo>
                  <a:pt x="8378039" y="1346590"/>
                </a:moveTo>
                <a:lnTo>
                  <a:pt x="8303375" y="1364672"/>
                </a:lnTo>
                <a:cubicBezTo>
                  <a:pt x="8205023" y="1386722"/>
                  <a:pt x="8106309" y="1406745"/>
                  <a:pt x="8007511" y="1423639"/>
                </a:cubicBezTo>
                <a:lnTo>
                  <a:pt x="7926462" y="1434631"/>
                </a:lnTo>
                <a:lnTo>
                  <a:pt x="8046388" y="1437416"/>
                </a:lnTo>
                <a:lnTo>
                  <a:pt x="8056122" y="1437794"/>
                </a:lnTo>
                <a:lnTo>
                  <a:pt x="8142376" y="1426660"/>
                </a:lnTo>
                <a:cubicBezTo>
                  <a:pt x="8225924" y="1414283"/>
                  <a:pt x="8309327" y="1400489"/>
                  <a:pt x="8392455" y="1385770"/>
                </a:cubicBezTo>
                <a:lnTo>
                  <a:pt x="8520515" y="1361043"/>
                </a:lnTo>
                <a:close/>
                <a:moveTo>
                  <a:pt x="2259924" y="1345014"/>
                </a:moveTo>
                <a:lnTo>
                  <a:pt x="2195154" y="1360701"/>
                </a:lnTo>
                <a:cubicBezTo>
                  <a:pt x="2096818" y="1382751"/>
                  <a:pt x="1998126" y="1402774"/>
                  <a:pt x="1899352" y="1419667"/>
                </a:cubicBezTo>
                <a:lnTo>
                  <a:pt x="1794175" y="1433934"/>
                </a:lnTo>
                <a:lnTo>
                  <a:pt x="1923783" y="1436944"/>
                </a:lnTo>
                <a:lnTo>
                  <a:pt x="2034128" y="1422692"/>
                </a:lnTo>
                <a:cubicBezTo>
                  <a:pt x="2117668" y="1410311"/>
                  <a:pt x="2201072" y="1396516"/>
                  <a:pt x="2284207" y="1381797"/>
                </a:cubicBezTo>
                <a:lnTo>
                  <a:pt x="2400735" y="1359300"/>
                </a:lnTo>
                <a:close/>
                <a:moveTo>
                  <a:pt x="6053065" y="1341589"/>
                </a:moveTo>
                <a:lnTo>
                  <a:pt x="5774819" y="1372727"/>
                </a:lnTo>
                <a:lnTo>
                  <a:pt x="6186676" y="1420916"/>
                </a:lnTo>
                <a:lnTo>
                  <a:pt x="6346889" y="1436220"/>
                </a:lnTo>
                <a:lnTo>
                  <a:pt x="6482554" y="1430705"/>
                </a:lnTo>
                <a:lnTo>
                  <a:pt x="6562179" y="1429125"/>
                </a:lnTo>
                <a:lnTo>
                  <a:pt x="6185545" y="1367529"/>
                </a:lnTo>
                <a:close/>
                <a:moveTo>
                  <a:pt x="9226119" y="1337351"/>
                </a:moveTo>
                <a:lnTo>
                  <a:pt x="9078499" y="1353786"/>
                </a:lnTo>
                <a:lnTo>
                  <a:pt x="9135011" y="1364859"/>
                </a:lnTo>
                <a:cubicBezTo>
                  <a:pt x="9219378" y="1380861"/>
                  <a:pt x="9302084" y="1395299"/>
                  <a:pt x="9383218" y="1408195"/>
                </a:cubicBezTo>
                <a:lnTo>
                  <a:pt x="9555913" y="1432842"/>
                </a:lnTo>
                <a:lnTo>
                  <a:pt x="9624839" y="1430047"/>
                </a:lnTo>
                <a:lnTo>
                  <a:pt x="9691046" y="1428700"/>
                </a:lnTo>
                <a:lnTo>
                  <a:pt x="9454310" y="1388748"/>
                </a:lnTo>
                <a:close/>
                <a:moveTo>
                  <a:pt x="2175950" y="1337177"/>
                </a:moveTo>
                <a:lnTo>
                  <a:pt x="1910040" y="1402448"/>
                </a:lnTo>
                <a:cubicBezTo>
                  <a:pt x="1860678" y="1412861"/>
                  <a:pt x="1811265" y="1422329"/>
                  <a:pt x="1761828" y="1430683"/>
                </a:cubicBezTo>
                <a:lnTo>
                  <a:pt x="1746990" y="1432838"/>
                </a:lnTo>
                <a:lnTo>
                  <a:pt x="1758105" y="1433096"/>
                </a:lnTo>
                <a:lnTo>
                  <a:pt x="1899193" y="1413947"/>
                </a:lnTo>
                <a:cubicBezTo>
                  <a:pt x="1997870" y="1397052"/>
                  <a:pt x="2096435" y="1377028"/>
                  <a:pt x="2194644" y="1354977"/>
                </a:cubicBezTo>
                <a:lnTo>
                  <a:pt x="2242866" y="1343283"/>
                </a:lnTo>
                <a:lnTo>
                  <a:pt x="2209003" y="1339848"/>
                </a:lnTo>
                <a:close/>
                <a:moveTo>
                  <a:pt x="8260542" y="1335725"/>
                </a:moveTo>
                <a:lnTo>
                  <a:pt x="8009804" y="1397278"/>
                </a:lnTo>
                <a:cubicBezTo>
                  <a:pt x="7960450" y="1407691"/>
                  <a:pt x="7911045" y="1417158"/>
                  <a:pt x="7861613" y="1425512"/>
                </a:cubicBezTo>
                <a:lnTo>
                  <a:pt x="7816436" y="1432076"/>
                </a:lnTo>
                <a:lnTo>
                  <a:pt x="7890379" y="1433793"/>
                </a:lnTo>
                <a:lnTo>
                  <a:pt x="8007338" y="1417920"/>
                </a:lnTo>
                <a:cubicBezTo>
                  <a:pt x="8106035" y="1401024"/>
                  <a:pt x="8204617" y="1380998"/>
                  <a:pt x="8302845" y="1358947"/>
                </a:cubicBezTo>
                <a:lnTo>
                  <a:pt x="8360962" y="1344857"/>
                </a:lnTo>
                <a:lnTo>
                  <a:pt x="8311579" y="1339848"/>
                </a:lnTo>
                <a:close/>
                <a:moveTo>
                  <a:pt x="3113277" y="1333903"/>
                </a:moveTo>
                <a:lnTo>
                  <a:pt x="2960920" y="1350861"/>
                </a:lnTo>
                <a:lnTo>
                  <a:pt x="3032354" y="1364859"/>
                </a:lnTo>
                <a:cubicBezTo>
                  <a:pt x="3116723" y="1380823"/>
                  <a:pt x="3199430" y="1395242"/>
                  <a:pt x="3280563" y="1408131"/>
                </a:cubicBezTo>
                <a:lnTo>
                  <a:pt x="3455120" y="1433049"/>
                </a:lnTo>
                <a:lnTo>
                  <a:pt x="3533321" y="1429875"/>
                </a:lnTo>
                <a:lnTo>
                  <a:pt x="3594205" y="1428668"/>
                </a:lnTo>
                <a:lnTo>
                  <a:pt x="3351982" y="1387772"/>
                </a:lnTo>
                <a:close/>
                <a:moveTo>
                  <a:pt x="5296253" y="1332210"/>
                </a:moveTo>
                <a:lnTo>
                  <a:pt x="5295894" y="1332303"/>
                </a:lnTo>
                <a:cubicBezTo>
                  <a:pt x="5149100" y="1368016"/>
                  <a:pt x="5001316" y="1400415"/>
                  <a:pt x="4853236" y="1425780"/>
                </a:cubicBezTo>
                <a:lnTo>
                  <a:pt x="4822696" y="1429928"/>
                </a:lnTo>
                <a:lnTo>
                  <a:pt x="4947724" y="1433868"/>
                </a:lnTo>
                <a:lnTo>
                  <a:pt x="4988055" y="1428636"/>
                </a:lnTo>
                <a:cubicBezTo>
                  <a:pt x="5113346" y="1409958"/>
                  <a:pt x="5238338" y="1388069"/>
                  <a:pt x="5362589" y="1364779"/>
                </a:cubicBezTo>
                <a:lnTo>
                  <a:pt x="5454301" y="1346867"/>
                </a:lnTo>
                <a:lnTo>
                  <a:pt x="5363423" y="1337643"/>
                </a:lnTo>
                <a:close/>
                <a:moveTo>
                  <a:pt x="11408148" y="1330253"/>
                </a:moveTo>
                <a:lnTo>
                  <a:pt x="11399202" y="1332562"/>
                </a:lnTo>
                <a:cubicBezTo>
                  <a:pt x="11252441" y="1368120"/>
                  <a:pt x="11104548" y="1400456"/>
                  <a:pt x="10956297" y="1425797"/>
                </a:cubicBezTo>
                <a:lnTo>
                  <a:pt x="10923574" y="1430233"/>
                </a:lnTo>
                <a:lnTo>
                  <a:pt x="11049289" y="1434010"/>
                </a:lnTo>
                <a:lnTo>
                  <a:pt x="11090716" y="1428636"/>
                </a:lnTo>
                <a:cubicBezTo>
                  <a:pt x="11216008" y="1409958"/>
                  <a:pt x="11341001" y="1388069"/>
                  <a:pt x="11465249" y="1364779"/>
                </a:cubicBezTo>
                <a:lnTo>
                  <a:pt x="11563795" y="1345533"/>
                </a:lnTo>
                <a:lnTo>
                  <a:pt x="11412643" y="1330604"/>
                </a:lnTo>
                <a:close/>
                <a:moveTo>
                  <a:pt x="2076313" y="1329128"/>
                </a:moveTo>
                <a:lnTo>
                  <a:pt x="1900357" y="1379821"/>
                </a:lnTo>
                <a:cubicBezTo>
                  <a:pt x="1850962" y="1392016"/>
                  <a:pt x="1801473" y="1403089"/>
                  <a:pt x="1751908" y="1412842"/>
                </a:cubicBezTo>
                <a:lnTo>
                  <a:pt x="1647039" y="1430517"/>
                </a:lnTo>
                <a:lnTo>
                  <a:pt x="1712320" y="1432033"/>
                </a:lnTo>
                <a:lnTo>
                  <a:pt x="1760909" y="1424970"/>
                </a:lnTo>
                <a:cubicBezTo>
                  <a:pt x="1810318" y="1416614"/>
                  <a:pt x="1859691" y="1407145"/>
                  <a:pt x="1909004" y="1396730"/>
                </a:cubicBezTo>
                <a:lnTo>
                  <a:pt x="2157406" y="1335679"/>
                </a:lnTo>
                <a:close/>
                <a:moveTo>
                  <a:pt x="8166402" y="1328121"/>
                </a:moveTo>
                <a:lnTo>
                  <a:pt x="8009621" y="1373290"/>
                </a:lnTo>
                <a:cubicBezTo>
                  <a:pt x="7960224" y="1385485"/>
                  <a:pt x="7910734" y="1396557"/>
                  <a:pt x="7861170" y="1406309"/>
                </a:cubicBezTo>
                <a:lnTo>
                  <a:pt x="7721360" y="1429869"/>
                </a:lnTo>
                <a:lnTo>
                  <a:pt x="7781648" y="1431269"/>
                </a:lnTo>
                <a:lnTo>
                  <a:pt x="7860446" y="1419816"/>
                </a:lnTo>
                <a:cubicBezTo>
                  <a:pt x="7909855" y="1411461"/>
                  <a:pt x="7959227" y="1401993"/>
                  <a:pt x="8008541" y="1391578"/>
                </a:cubicBezTo>
                <a:lnTo>
                  <a:pt x="8241920" y="1334221"/>
                </a:lnTo>
                <a:close/>
                <a:moveTo>
                  <a:pt x="3247762" y="1324096"/>
                </a:moveTo>
                <a:lnTo>
                  <a:pt x="3139048" y="1334732"/>
                </a:lnTo>
                <a:lnTo>
                  <a:pt x="3244415" y="1359506"/>
                </a:lnTo>
                <a:cubicBezTo>
                  <a:pt x="3313946" y="1374640"/>
                  <a:pt x="3382343" y="1388289"/>
                  <a:pt x="3449657" y="1400456"/>
                </a:cubicBezTo>
                <a:lnTo>
                  <a:pt x="3621228" y="1428133"/>
                </a:lnTo>
                <a:lnTo>
                  <a:pt x="3722608" y="1426123"/>
                </a:lnTo>
                <a:lnTo>
                  <a:pt x="3648505" y="1415145"/>
                </a:lnTo>
                <a:cubicBezTo>
                  <a:pt x="3550503" y="1398128"/>
                  <a:pt x="3450185" y="1377025"/>
                  <a:pt x="3347366" y="1351814"/>
                </a:cubicBezTo>
                <a:close/>
                <a:moveTo>
                  <a:pt x="6230865" y="1323623"/>
                </a:moveTo>
                <a:lnTo>
                  <a:pt x="6083678" y="1338162"/>
                </a:lnTo>
                <a:lnTo>
                  <a:pt x="6072473" y="1339416"/>
                </a:lnTo>
                <a:lnTo>
                  <a:pt x="6186676" y="1361814"/>
                </a:lnTo>
                <a:cubicBezTo>
                  <a:pt x="6270812" y="1377785"/>
                  <a:pt x="6353341" y="1392206"/>
                  <a:pt x="6434349" y="1405094"/>
                </a:cubicBezTo>
                <a:lnTo>
                  <a:pt x="6597667" y="1428420"/>
                </a:lnTo>
                <a:lnTo>
                  <a:pt x="6740379" y="1425587"/>
                </a:lnTo>
                <a:lnTo>
                  <a:pt x="6505592" y="1385760"/>
                </a:lnTo>
                <a:close/>
                <a:moveTo>
                  <a:pt x="1995784" y="1322622"/>
                </a:moveTo>
                <a:lnTo>
                  <a:pt x="1899321" y="1353982"/>
                </a:lnTo>
                <a:cubicBezTo>
                  <a:pt x="1801843" y="1381041"/>
                  <a:pt x="1703633" y="1403155"/>
                  <a:pt x="1603991" y="1418894"/>
                </a:cubicBezTo>
                <a:lnTo>
                  <a:pt x="1526806" y="1427725"/>
                </a:lnTo>
                <a:lnTo>
                  <a:pt x="1617190" y="1429824"/>
                </a:lnTo>
                <a:lnTo>
                  <a:pt x="1751620" y="1407160"/>
                </a:lnTo>
                <a:cubicBezTo>
                  <a:pt x="1801100" y="1397433"/>
                  <a:pt x="1850517" y="1386397"/>
                  <a:pt x="1899851" y="1374247"/>
                </a:cubicBezTo>
                <a:lnTo>
                  <a:pt x="2061181" y="1327905"/>
                </a:lnTo>
                <a:close/>
                <a:moveTo>
                  <a:pt x="8094201" y="1322289"/>
                </a:moveTo>
                <a:lnTo>
                  <a:pt x="8007574" y="1350445"/>
                </a:lnTo>
                <a:cubicBezTo>
                  <a:pt x="7910072" y="1377503"/>
                  <a:pt x="7811828" y="1399617"/>
                  <a:pt x="7712136" y="1415356"/>
                </a:cubicBezTo>
                <a:lnTo>
                  <a:pt x="7608259" y="1427242"/>
                </a:lnTo>
                <a:lnTo>
                  <a:pt x="7672526" y="1428735"/>
                </a:lnTo>
                <a:lnTo>
                  <a:pt x="7712269" y="1424719"/>
                </a:lnTo>
                <a:cubicBezTo>
                  <a:pt x="7811451" y="1410889"/>
                  <a:pt x="7910438" y="1391043"/>
                  <a:pt x="8009091" y="1366743"/>
                </a:cubicBezTo>
                <a:lnTo>
                  <a:pt x="8148547" y="1326679"/>
                </a:lnTo>
                <a:close/>
                <a:moveTo>
                  <a:pt x="5167104" y="1321765"/>
                </a:moveTo>
                <a:lnTo>
                  <a:pt x="5076222" y="1347357"/>
                </a:lnTo>
                <a:cubicBezTo>
                  <a:pt x="5002516" y="1366669"/>
                  <a:pt x="4928601" y="1384417"/>
                  <a:pt x="4854570" y="1400034"/>
                </a:cubicBezTo>
                <a:lnTo>
                  <a:pt x="4715377" y="1426546"/>
                </a:lnTo>
                <a:lnTo>
                  <a:pt x="4788650" y="1428855"/>
                </a:lnTo>
                <a:lnTo>
                  <a:pt x="4853218" y="1420104"/>
                </a:lnTo>
                <a:cubicBezTo>
                  <a:pt x="4927244" y="1407437"/>
                  <a:pt x="5001187" y="1393008"/>
                  <a:pt x="5074952" y="1377283"/>
                </a:cubicBezTo>
                <a:lnTo>
                  <a:pt x="5277963" y="1330731"/>
                </a:lnTo>
                <a:close/>
                <a:moveTo>
                  <a:pt x="11276174" y="1319961"/>
                </a:moveTo>
                <a:lnTo>
                  <a:pt x="11178884" y="1347357"/>
                </a:lnTo>
                <a:cubicBezTo>
                  <a:pt x="11105179" y="1366669"/>
                  <a:pt x="11031265" y="1384417"/>
                  <a:pt x="10957232" y="1400034"/>
                </a:cubicBezTo>
                <a:lnTo>
                  <a:pt x="10815695" y="1426992"/>
                </a:lnTo>
                <a:lnTo>
                  <a:pt x="10894184" y="1429350"/>
                </a:lnTo>
                <a:lnTo>
                  <a:pt x="10955643" y="1421014"/>
                </a:lnTo>
                <a:cubicBezTo>
                  <a:pt x="11029649" y="1408348"/>
                  <a:pt x="11103596" y="1393918"/>
                  <a:pt x="11177379" y="1378193"/>
                </a:cubicBezTo>
                <a:lnTo>
                  <a:pt x="11392013" y="1328995"/>
                </a:lnTo>
                <a:close/>
                <a:moveTo>
                  <a:pt x="8057967" y="1319362"/>
                </a:moveTo>
                <a:lnTo>
                  <a:pt x="8007916" y="1336190"/>
                </a:lnTo>
                <a:cubicBezTo>
                  <a:pt x="7910387" y="1366286"/>
                  <a:pt x="7812037" y="1390957"/>
                  <a:pt x="7712133" y="1408596"/>
                </a:cubicBezTo>
                <a:lnTo>
                  <a:pt x="7570416" y="1426363"/>
                </a:lnTo>
                <a:lnTo>
                  <a:pt x="7572682" y="1426416"/>
                </a:lnTo>
                <a:lnTo>
                  <a:pt x="7710441" y="1410598"/>
                </a:lnTo>
                <a:cubicBezTo>
                  <a:pt x="7809780" y="1394859"/>
                  <a:pt x="7907776" y="1372745"/>
                  <a:pt x="8005088" y="1345701"/>
                </a:cubicBezTo>
                <a:lnTo>
                  <a:pt x="8080492" y="1321182"/>
                </a:lnTo>
                <a:close/>
                <a:moveTo>
                  <a:pt x="1936580" y="1317839"/>
                </a:moveTo>
                <a:lnTo>
                  <a:pt x="1899673" y="1330251"/>
                </a:lnTo>
                <a:cubicBezTo>
                  <a:pt x="1802167" y="1360348"/>
                  <a:pt x="1703848" y="1385023"/>
                  <a:pt x="1603988" y="1402666"/>
                </a:cubicBezTo>
                <a:cubicBezTo>
                  <a:pt x="1548329" y="1412438"/>
                  <a:pt x="1491596" y="1419543"/>
                  <a:pt x="1433818" y="1423988"/>
                </a:cubicBezTo>
                <a:lnTo>
                  <a:pt x="1404377" y="1424882"/>
                </a:lnTo>
                <a:lnTo>
                  <a:pt x="1491656" y="1426909"/>
                </a:lnTo>
                <a:lnTo>
                  <a:pt x="1602969" y="1414123"/>
                </a:lnTo>
                <a:cubicBezTo>
                  <a:pt x="1702393" y="1398392"/>
                  <a:pt x="1800439" y="1376281"/>
                  <a:pt x="1897780" y="1349238"/>
                </a:cubicBezTo>
                <a:lnTo>
                  <a:pt x="1982851" y="1321577"/>
                </a:lnTo>
                <a:close/>
                <a:moveTo>
                  <a:pt x="3332138" y="1315841"/>
                </a:moveTo>
                <a:lnTo>
                  <a:pt x="3263581" y="1322548"/>
                </a:lnTo>
                <a:lnTo>
                  <a:pt x="3347868" y="1346050"/>
                </a:lnTo>
                <a:cubicBezTo>
                  <a:pt x="3450482" y="1371261"/>
                  <a:pt x="3550604" y="1392365"/>
                  <a:pt x="3648421" y="1409381"/>
                </a:cubicBezTo>
                <a:lnTo>
                  <a:pt x="3756680" y="1425448"/>
                </a:lnTo>
                <a:lnTo>
                  <a:pt x="3815868" y="1424275"/>
                </a:lnTo>
                <a:lnTo>
                  <a:pt x="3647512" y="1394975"/>
                </a:lnTo>
                <a:cubicBezTo>
                  <a:pt x="3549552" y="1374987"/>
                  <a:pt x="3449287" y="1350190"/>
                  <a:pt x="3346538" y="1320557"/>
                </a:cubicBezTo>
                <a:close/>
                <a:moveTo>
                  <a:pt x="8012350" y="1315678"/>
                </a:moveTo>
                <a:lnTo>
                  <a:pt x="8009613" y="1316679"/>
                </a:lnTo>
                <a:cubicBezTo>
                  <a:pt x="7912034" y="1349421"/>
                  <a:pt x="7813475" y="1376291"/>
                  <a:pt x="7713131" y="1395589"/>
                </a:cubicBezTo>
                <a:cubicBezTo>
                  <a:pt x="7657483" y="1406199"/>
                  <a:pt x="7600757" y="1413918"/>
                  <a:pt x="7542983" y="1418750"/>
                </a:cubicBezTo>
                <a:lnTo>
                  <a:pt x="7388320" y="1423860"/>
                </a:lnTo>
                <a:lnTo>
                  <a:pt x="7469872" y="1424028"/>
                </a:lnTo>
                <a:lnTo>
                  <a:pt x="7531952" y="1425470"/>
                </a:lnTo>
                <a:lnTo>
                  <a:pt x="7542378" y="1425153"/>
                </a:lnTo>
                <a:cubicBezTo>
                  <a:pt x="7600006" y="1420707"/>
                  <a:pt x="7656600" y="1413599"/>
                  <a:pt x="7712133" y="1403824"/>
                </a:cubicBezTo>
                <a:cubicBezTo>
                  <a:pt x="7812037" y="1386186"/>
                  <a:pt x="7910334" y="1361575"/>
                  <a:pt x="8007765" y="1331556"/>
                </a:cubicBezTo>
                <a:lnTo>
                  <a:pt x="8046770" y="1318458"/>
                </a:lnTo>
                <a:close/>
                <a:moveTo>
                  <a:pt x="9430926" y="1314679"/>
                </a:moveTo>
                <a:lnTo>
                  <a:pt x="9362516" y="1321510"/>
                </a:lnTo>
                <a:lnTo>
                  <a:pt x="9450523" y="1346050"/>
                </a:lnTo>
                <a:cubicBezTo>
                  <a:pt x="9553137" y="1371261"/>
                  <a:pt x="9653259" y="1392365"/>
                  <a:pt x="9751078" y="1409381"/>
                </a:cubicBezTo>
                <a:lnTo>
                  <a:pt x="9858316" y="1425297"/>
                </a:lnTo>
                <a:lnTo>
                  <a:pt x="9917408" y="1424094"/>
                </a:lnTo>
                <a:lnTo>
                  <a:pt x="9750029" y="1394975"/>
                </a:lnTo>
                <a:cubicBezTo>
                  <a:pt x="9652028" y="1374987"/>
                  <a:pt x="9551709" y="1350190"/>
                  <a:pt x="9448890" y="1320557"/>
                </a:cubicBezTo>
                <a:close/>
                <a:moveTo>
                  <a:pt x="5077604" y="1314526"/>
                </a:moveTo>
                <a:lnTo>
                  <a:pt x="4946897" y="1353245"/>
                </a:lnTo>
                <a:cubicBezTo>
                  <a:pt x="4891464" y="1368458"/>
                  <a:pt x="4835895" y="1382410"/>
                  <a:pt x="4780208" y="1394818"/>
                </a:cubicBezTo>
                <a:lnTo>
                  <a:pt x="4609666" y="1425918"/>
                </a:lnTo>
                <a:lnTo>
                  <a:pt x="4678906" y="1426318"/>
                </a:lnTo>
                <a:lnTo>
                  <a:pt x="4705218" y="1422497"/>
                </a:lnTo>
                <a:cubicBezTo>
                  <a:pt x="4791702" y="1407884"/>
                  <a:pt x="4878084" y="1389858"/>
                  <a:pt x="4964234" y="1369317"/>
                </a:cubicBezTo>
                <a:lnTo>
                  <a:pt x="5149165" y="1320314"/>
                </a:lnTo>
                <a:close/>
                <a:moveTo>
                  <a:pt x="11181923" y="1312610"/>
                </a:moveTo>
                <a:lnTo>
                  <a:pt x="11067781" y="1348128"/>
                </a:lnTo>
                <a:cubicBezTo>
                  <a:pt x="10981597" y="1372223"/>
                  <a:pt x="10895102" y="1393344"/>
                  <a:pt x="10808390" y="1410423"/>
                </a:cubicBezTo>
                <a:lnTo>
                  <a:pt x="10719079" y="1425495"/>
                </a:lnTo>
                <a:lnTo>
                  <a:pt x="10774508" y="1425755"/>
                </a:lnTo>
                <a:lnTo>
                  <a:pt x="10783553" y="1426027"/>
                </a:lnTo>
                <a:lnTo>
                  <a:pt x="10807857" y="1422497"/>
                </a:lnTo>
                <a:cubicBezTo>
                  <a:pt x="10894316" y="1407884"/>
                  <a:pt x="10980656" y="1389858"/>
                  <a:pt x="11066765" y="1369317"/>
                </a:cubicBezTo>
                <a:lnTo>
                  <a:pt x="11258233" y="1318562"/>
                </a:lnTo>
                <a:close/>
                <a:moveTo>
                  <a:pt x="245342" y="1312064"/>
                </a:moveTo>
                <a:lnTo>
                  <a:pt x="153330" y="1321149"/>
                </a:lnTo>
                <a:lnTo>
                  <a:pt x="290376" y="1353379"/>
                </a:lnTo>
                <a:cubicBezTo>
                  <a:pt x="359921" y="1368519"/>
                  <a:pt x="428330" y="1382173"/>
                  <a:pt x="495658" y="1394344"/>
                </a:cubicBezTo>
                <a:lnTo>
                  <a:pt x="683700" y="1424680"/>
                </a:lnTo>
                <a:lnTo>
                  <a:pt x="744003" y="1423483"/>
                </a:lnTo>
                <a:lnTo>
                  <a:pt x="704097" y="1417570"/>
                </a:lnTo>
                <a:cubicBezTo>
                  <a:pt x="573448" y="1394883"/>
                  <a:pt x="438681" y="1364933"/>
                  <a:pt x="299369" y="1327674"/>
                </a:cubicBezTo>
                <a:close/>
                <a:moveTo>
                  <a:pt x="1861138" y="1311744"/>
                </a:moveTo>
                <a:lnTo>
                  <a:pt x="1753545" y="1346605"/>
                </a:lnTo>
                <a:cubicBezTo>
                  <a:pt x="1704098" y="1360795"/>
                  <a:pt x="1654280" y="1373188"/>
                  <a:pt x="1603984" y="1383553"/>
                </a:cubicBezTo>
                <a:cubicBezTo>
                  <a:pt x="1548326" y="1394997"/>
                  <a:pt x="1491593" y="1403327"/>
                  <a:pt x="1433814" y="1408547"/>
                </a:cubicBezTo>
                <a:lnTo>
                  <a:pt x="1301898" y="1413281"/>
                </a:lnTo>
                <a:lnTo>
                  <a:pt x="1399334" y="1413648"/>
                </a:lnTo>
                <a:cubicBezTo>
                  <a:pt x="1472014" y="1409416"/>
                  <a:pt x="1543084" y="1400672"/>
                  <a:pt x="1612498" y="1387412"/>
                </a:cubicBezTo>
                <a:cubicBezTo>
                  <a:pt x="1662556" y="1377756"/>
                  <a:pt x="1712183" y="1366208"/>
                  <a:pt x="1761476" y="1352983"/>
                </a:cubicBezTo>
                <a:lnTo>
                  <a:pt x="1889991" y="1314075"/>
                </a:lnTo>
                <a:close/>
                <a:moveTo>
                  <a:pt x="6359076" y="1310958"/>
                </a:moveTo>
                <a:lnTo>
                  <a:pt x="6248108" y="1321920"/>
                </a:lnTo>
                <a:lnTo>
                  <a:pt x="6398700" y="1357351"/>
                </a:lnTo>
                <a:cubicBezTo>
                  <a:pt x="6468223" y="1372492"/>
                  <a:pt x="6536614" y="1386146"/>
                  <a:pt x="6603928" y="1398318"/>
                </a:cubicBezTo>
                <a:lnTo>
                  <a:pt x="6769361" y="1425011"/>
                </a:lnTo>
                <a:lnTo>
                  <a:pt x="6874768" y="1422918"/>
                </a:lnTo>
                <a:lnTo>
                  <a:pt x="6803818" y="1412406"/>
                </a:lnTo>
                <a:cubicBezTo>
                  <a:pt x="6673159" y="1389718"/>
                  <a:pt x="6538382" y="1359767"/>
                  <a:pt x="6399050" y="1322506"/>
                </a:cubicBezTo>
                <a:close/>
                <a:moveTo>
                  <a:pt x="7952833" y="1310870"/>
                </a:moveTo>
                <a:lnTo>
                  <a:pt x="7892850" y="1331416"/>
                </a:lnTo>
                <a:lnTo>
                  <a:pt x="7955551" y="1311090"/>
                </a:lnTo>
                <a:close/>
                <a:moveTo>
                  <a:pt x="1842636" y="1310249"/>
                </a:moveTo>
                <a:lnTo>
                  <a:pt x="1753792" y="1340690"/>
                </a:lnTo>
                <a:lnTo>
                  <a:pt x="1694112" y="1356262"/>
                </a:lnTo>
                <a:lnTo>
                  <a:pt x="1752484" y="1341838"/>
                </a:lnTo>
                <a:lnTo>
                  <a:pt x="1848454" y="1310719"/>
                </a:lnTo>
                <a:close/>
                <a:moveTo>
                  <a:pt x="8820236" y="1309229"/>
                </a:moveTo>
                <a:lnTo>
                  <a:pt x="8562506" y="1359474"/>
                </a:lnTo>
                <a:lnTo>
                  <a:pt x="8715963" y="1375029"/>
                </a:lnTo>
                <a:lnTo>
                  <a:pt x="8777016" y="1382166"/>
                </a:lnTo>
                <a:lnTo>
                  <a:pt x="9040920" y="1352426"/>
                </a:lnTo>
                <a:close/>
                <a:moveTo>
                  <a:pt x="5010464" y="1309096"/>
                </a:moveTo>
                <a:lnTo>
                  <a:pt x="4999131" y="1313143"/>
                </a:lnTo>
                <a:cubicBezTo>
                  <a:pt x="4853721" y="1360628"/>
                  <a:pt x="4707459" y="1398589"/>
                  <a:pt x="4558016" y="1422194"/>
                </a:cubicBezTo>
                <a:lnTo>
                  <a:pt x="4529481" y="1425454"/>
                </a:lnTo>
                <a:lnTo>
                  <a:pt x="4578461" y="1425737"/>
                </a:lnTo>
                <a:lnTo>
                  <a:pt x="4778907" y="1389152"/>
                </a:lnTo>
                <a:cubicBezTo>
                  <a:pt x="4834460" y="1376788"/>
                  <a:pt x="4889932" y="1362893"/>
                  <a:pt x="4945294" y="1347744"/>
                </a:cubicBezTo>
                <a:lnTo>
                  <a:pt x="5062053" y="1313269"/>
                </a:lnTo>
                <a:close/>
                <a:moveTo>
                  <a:pt x="3403535" y="1308856"/>
                </a:moveTo>
                <a:lnTo>
                  <a:pt x="3348157" y="1314274"/>
                </a:lnTo>
                <a:lnTo>
                  <a:pt x="3449172" y="1343284"/>
                </a:lnTo>
                <a:cubicBezTo>
                  <a:pt x="3583954" y="1378363"/>
                  <a:pt x="3714354" y="1404912"/>
                  <a:pt x="3840834" y="1422972"/>
                </a:cubicBezTo>
                <a:lnTo>
                  <a:pt x="3847015" y="1423657"/>
                </a:lnTo>
                <a:lnTo>
                  <a:pt x="3904898" y="1422510"/>
                </a:lnTo>
                <a:lnTo>
                  <a:pt x="3840551" y="1414402"/>
                </a:lnTo>
                <a:cubicBezTo>
                  <a:pt x="3713861" y="1393839"/>
                  <a:pt x="3583318" y="1363593"/>
                  <a:pt x="3448483" y="1323585"/>
                </a:cubicBezTo>
                <a:close/>
                <a:moveTo>
                  <a:pt x="7904538" y="1307391"/>
                </a:moveTo>
                <a:lnTo>
                  <a:pt x="7865417" y="1322008"/>
                </a:lnTo>
                <a:lnTo>
                  <a:pt x="7770773" y="1348952"/>
                </a:lnTo>
                <a:lnTo>
                  <a:pt x="7861326" y="1324148"/>
                </a:lnTo>
                <a:lnTo>
                  <a:pt x="7907512" y="1307554"/>
                </a:lnTo>
                <a:close/>
                <a:moveTo>
                  <a:pt x="9504087" y="1307373"/>
                </a:moveTo>
                <a:lnTo>
                  <a:pt x="9453840" y="1312391"/>
                </a:lnTo>
                <a:lnTo>
                  <a:pt x="9653214" y="1367005"/>
                </a:lnTo>
                <a:cubicBezTo>
                  <a:pt x="9752668" y="1390121"/>
                  <a:pt x="9849717" y="1408441"/>
                  <a:pt x="9944550" y="1421986"/>
                </a:cubicBezTo>
                <a:lnTo>
                  <a:pt x="9956401" y="1423301"/>
                </a:lnTo>
                <a:lnTo>
                  <a:pt x="10011532" y="1422179"/>
                </a:lnTo>
                <a:lnTo>
                  <a:pt x="10020752" y="1422223"/>
                </a:lnTo>
                <a:lnTo>
                  <a:pt x="9943137" y="1412449"/>
                </a:lnTo>
                <a:cubicBezTo>
                  <a:pt x="9848091" y="1397034"/>
                  <a:pt x="9750870" y="1376175"/>
                  <a:pt x="9651283" y="1349839"/>
                </a:cubicBezTo>
                <a:close/>
                <a:moveTo>
                  <a:pt x="1788803" y="1306666"/>
                </a:moveTo>
                <a:lnTo>
                  <a:pt x="1756178" y="1318858"/>
                </a:lnTo>
                <a:cubicBezTo>
                  <a:pt x="1706538" y="1335283"/>
                  <a:pt x="1656447" y="1349649"/>
                  <a:pt x="1605790" y="1361692"/>
                </a:cubicBezTo>
                <a:lnTo>
                  <a:pt x="1455229" y="1386789"/>
                </a:lnTo>
                <a:lnTo>
                  <a:pt x="1497665" y="1382242"/>
                </a:lnTo>
                <a:cubicBezTo>
                  <a:pt x="1533205" y="1377043"/>
                  <a:pt x="1568337" y="1370496"/>
                  <a:pt x="1603057" y="1362598"/>
                </a:cubicBezTo>
                <a:cubicBezTo>
                  <a:pt x="1653592" y="1351039"/>
                  <a:pt x="1703590" y="1337245"/>
                  <a:pt x="1753158" y="1321469"/>
                </a:cubicBezTo>
                <a:lnTo>
                  <a:pt x="1793611" y="1306929"/>
                </a:lnTo>
                <a:close/>
                <a:moveTo>
                  <a:pt x="11105628" y="1306660"/>
                </a:moveTo>
                <a:lnTo>
                  <a:pt x="10955934" y="1355326"/>
                </a:lnTo>
                <a:cubicBezTo>
                  <a:pt x="10858487" y="1382378"/>
                  <a:pt x="10760306" y="1404485"/>
                  <a:pt x="10660677" y="1420222"/>
                </a:cubicBezTo>
                <a:lnTo>
                  <a:pt x="10618646" y="1425025"/>
                </a:lnTo>
                <a:lnTo>
                  <a:pt x="10680604" y="1425315"/>
                </a:lnTo>
                <a:lnTo>
                  <a:pt x="10808179" y="1403788"/>
                </a:lnTo>
                <a:cubicBezTo>
                  <a:pt x="10894769" y="1386752"/>
                  <a:pt x="10981146" y="1365707"/>
                  <a:pt x="11067221" y="1341703"/>
                </a:cubicBezTo>
                <a:lnTo>
                  <a:pt x="11165161" y="1311303"/>
                </a:lnTo>
                <a:close/>
                <a:moveTo>
                  <a:pt x="2704802" y="1306625"/>
                </a:moveTo>
                <a:lnTo>
                  <a:pt x="2442674" y="1357728"/>
                </a:lnTo>
                <a:lnTo>
                  <a:pt x="2613332" y="1375029"/>
                </a:lnTo>
                <a:lnTo>
                  <a:pt x="2654342" y="1379824"/>
                </a:lnTo>
                <a:lnTo>
                  <a:pt x="2923444" y="1349491"/>
                </a:lnTo>
                <a:close/>
                <a:moveTo>
                  <a:pt x="7888185" y="1306495"/>
                </a:moveTo>
                <a:lnTo>
                  <a:pt x="7763614" y="1346719"/>
                </a:lnTo>
                <a:lnTo>
                  <a:pt x="7891198" y="1306660"/>
                </a:lnTo>
                <a:close/>
                <a:moveTo>
                  <a:pt x="1771641" y="1305725"/>
                </a:moveTo>
                <a:lnTo>
                  <a:pt x="1654549" y="1343564"/>
                </a:lnTo>
                <a:lnTo>
                  <a:pt x="1774481" y="1305880"/>
                </a:lnTo>
                <a:close/>
                <a:moveTo>
                  <a:pt x="4943496" y="1304439"/>
                </a:moveTo>
                <a:lnTo>
                  <a:pt x="4780498" y="1356919"/>
                </a:lnTo>
                <a:cubicBezTo>
                  <a:pt x="4707009" y="1377378"/>
                  <a:pt x="4632950" y="1394560"/>
                  <a:pt x="4558016" y="1407784"/>
                </a:cubicBezTo>
                <a:lnTo>
                  <a:pt x="4422095" y="1424833"/>
                </a:lnTo>
                <a:lnTo>
                  <a:pt x="4481801" y="1425179"/>
                </a:lnTo>
                <a:lnTo>
                  <a:pt x="4558016" y="1416430"/>
                </a:lnTo>
                <a:cubicBezTo>
                  <a:pt x="4632526" y="1404627"/>
                  <a:pt x="4706282" y="1389236"/>
                  <a:pt x="4779558" y="1370866"/>
                </a:cubicBezTo>
                <a:lnTo>
                  <a:pt x="4996434" y="1307962"/>
                </a:lnTo>
                <a:lnTo>
                  <a:pt x="4972817" y="1306052"/>
                </a:lnTo>
                <a:close/>
                <a:moveTo>
                  <a:pt x="330166" y="1303689"/>
                </a:moveTo>
                <a:lnTo>
                  <a:pt x="260524" y="1310565"/>
                </a:lnTo>
                <a:lnTo>
                  <a:pt x="299912" y="1321962"/>
                </a:lnTo>
                <a:cubicBezTo>
                  <a:pt x="439001" y="1359216"/>
                  <a:pt x="573546" y="1389164"/>
                  <a:pt x="703995" y="1411849"/>
                </a:cubicBezTo>
                <a:lnTo>
                  <a:pt x="777887" y="1422813"/>
                </a:lnTo>
                <a:lnTo>
                  <a:pt x="840104" y="1422941"/>
                </a:lnTo>
                <a:lnTo>
                  <a:pt x="693598" y="1397449"/>
                </a:lnTo>
                <a:cubicBezTo>
                  <a:pt x="628268" y="1384122"/>
                  <a:pt x="561907" y="1368657"/>
                  <a:pt x="494463" y="1351046"/>
                </a:cubicBezTo>
                <a:close/>
                <a:moveTo>
                  <a:pt x="3466174" y="1302728"/>
                </a:moveTo>
                <a:lnTo>
                  <a:pt x="3419548" y="1307290"/>
                </a:lnTo>
                <a:lnTo>
                  <a:pt x="3451663" y="1317821"/>
                </a:lnTo>
                <a:cubicBezTo>
                  <a:pt x="3586357" y="1357829"/>
                  <a:pt x="3716687" y="1388076"/>
                  <a:pt x="3843094" y="1408638"/>
                </a:cubicBezTo>
                <a:lnTo>
                  <a:pt x="3949678" y="1422103"/>
                </a:lnTo>
                <a:lnTo>
                  <a:pt x="4018538" y="1422501"/>
                </a:lnTo>
                <a:lnTo>
                  <a:pt x="3840339" y="1397470"/>
                </a:lnTo>
                <a:cubicBezTo>
                  <a:pt x="3776552" y="1385999"/>
                  <a:pt x="3711807" y="1371883"/>
                  <a:pt x="3646131" y="1355128"/>
                </a:cubicBezTo>
                <a:close/>
                <a:moveTo>
                  <a:pt x="11052427" y="1302511"/>
                </a:moveTo>
                <a:lnTo>
                  <a:pt x="10991878" y="1323856"/>
                </a:lnTo>
                <a:cubicBezTo>
                  <a:pt x="10882381" y="1359207"/>
                  <a:pt x="10771948" y="1387947"/>
                  <a:pt x="10659547" y="1407784"/>
                </a:cubicBezTo>
                <a:lnTo>
                  <a:pt x="10525578" y="1424588"/>
                </a:lnTo>
                <a:lnTo>
                  <a:pt x="10578387" y="1424836"/>
                </a:lnTo>
                <a:lnTo>
                  <a:pt x="10659547" y="1415520"/>
                </a:lnTo>
                <a:cubicBezTo>
                  <a:pt x="10758894" y="1399783"/>
                  <a:pt x="10856898" y="1377666"/>
                  <a:pt x="10954221" y="1350617"/>
                </a:cubicBezTo>
                <a:lnTo>
                  <a:pt x="11092538" y="1305639"/>
                </a:lnTo>
                <a:close/>
                <a:moveTo>
                  <a:pt x="6456071" y="1301975"/>
                </a:moveTo>
                <a:lnTo>
                  <a:pt x="6442812" y="1302687"/>
                </a:lnTo>
                <a:lnTo>
                  <a:pt x="6374207" y="1309464"/>
                </a:lnTo>
                <a:lnTo>
                  <a:pt x="6399569" y="1316801"/>
                </a:lnTo>
                <a:cubicBezTo>
                  <a:pt x="6538676" y="1354055"/>
                  <a:pt x="6673225" y="1384002"/>
                  <a:pt x="6803667" y="1406688"/>
                </a:cubicBezTo>
                <a:lnTo>
                  <a:pt x="6912784" y="1422880"/>
                </a:lnTo>
                <a:lnTo>
                  <a:pt x="6987398" y="1423034"/>
                </a:lnTo>
                <a:lnTo>
                  <a:pt x="6802768" y="1390911"/>
                </a:lnTo>
                <a:cubicBezTo>
                  <a:pt x="6737433" y="1377583"/>
                  <a:pt x="6671069" y="1362118"/>
                  <a:pt x="6603622" y="1344508"/>
                </a:cubicBezTo>
                <a:close/>
                <a:moveTo>
                  <a:pt x="4895430" y="1301796"/>
                </a:moveTo>
                <a:lnTo>
                  <a:pt x="4781126" y="1341826"/>
                </a:lnTo>
                <a:cubicBezTo>
                  <a:pt x="4707527" y="1364105"/>
                  <a:pt x="4633268" y="1382842"/>
                  <a:pt x="4558016" y="1397318"/>
                </a:cubicBezTo>
                <a:cubicBezTo>
                  <a:pt x="4502336" y="1407936"/>
                  <a:pt x="4445588" y="1415662"/>
                  <a:pt x="4387801" y="1420499"/>
                </a:cubicBezTo>
                <a:lnTo>
                  <a:pt x="4281444" y="1424021"/>
                </a:lnTo>
                <a:lnTo>
                  <a:pt x="4381178" y="1424597"/>
                </a:lnTo>
                <a:lnTo>
                  <a:pt x="4388248" y="1424383"/>
                </a:lnTo>
                <a:cubicBezTo>
                  <a:pt x="4445881" y="1419945"/>
                  <a:pt x="4502480" y="1412847"/>
                  <a:pt x="4558016" y="1403082"/>
                </a:cubicBezTo>
                <a:cubicBezTo>
                  <a:pt x="4632950" y="1389857"/>
                  <a:pt x="4706971" y="1372708"/>
                  <a:pt x="4780391" y="1352295"/>
                </a:cubicBezTo>
                <a:lnTo>
                  <a:pt x="4931270" y="1303767"/>
                </a:lnTo>
                <a:close/>
                <a:moveTo>
                  <a:pt x="9564460" y="1301344"/>
                </a:moveTo>
                <a:lnTo>
                  <a:pt x="9518114" y="1305972"/>
                </a:lnTo>
                <a:lnTo>
                  <a:pt x="9653397" y="1345088"/>
                </a:lnTo>
                <a:cubicBezTo>
                  <a:pt x="9752801" y="1371437"/>
                  <a:pt x="9849813" y="1392306"/>
                  <a:pt x="9944620" y="1407728"/>
                </a:cubicBezTo>
                <a:lnTo>
                  <a:pt x="10060842" y="1422411"/>
                </a:lnTo>
                <a:lnTo>
                  <a:pt x="10121441" y="1422695"/>
                </a:lnTo>
                <a:lnTo>
                  <a:pt x="9941864" y="1397470"/>
                </a:lnTo>
                <a:cubicBezTo>
                  <a:pt x="9846183" y="1380264"/>
                  <a:pt x="9748346" y="1357106"/>
                  <a:pt x="9648446" y="1328017"/>
                </a:cubicBezTo>
                <a:close/>
                <a:moveTo>
                  <a:pt x="10998995" y="1299202"/>
                </a:moveTo>
                <a:lnTo>
                  <a:pt x="10882657" y="1339949"/>
                </a:lnTo>
                <a:cubicBezTo>
                  <a:pt x="10809057" y="1362239"/>
                  <a:pt x="10734799" y="1380994"/>
                  <a:pt x="10659547" y="1395498"/>
                </a:cubicBezTo>
                <a:cubicBezTo>
                  <a:pt x="10603868" y="1406097"/>
                  <a:pt x="10547120" y="1413807"/>
                  <a:pt x="10489331" y="1418629"/>
                </a:cubicBezTo>
                <a:lnTo>
                  <a:pt x="10335337" y="1423697"/>
                </a:lnTo>
                <a:lnTo>
                  <a:pt x="10488693" y="1424416"/>
                </a:lnTo>
                <a:lnTo>
                  <a:pt x="10489778" y="1424383"/>
                </a:lnTo>
                <a:cubicBezTo>
                  <a:pt x="10547411" y="1419945"/>
                  <a:pt x="10604009" y="1412847"/>
                  <a:pt x="10659547" y="1403082"/>
                </a:cubicBezTo>
                <a:cubicBezTo>
                  <a:pt x="10771948" y="1383245"/>
                  <a:pt x="10882291" y="1354577"/>
                  <a:pt x="10991647" y="1319309"/>
                </a:cubicBezTo>
                <a:lnTo>
                  <a:pt x="11041704" y="1301675"/>
                </a:lnTo>
                <a:lnTo>
                  <a:pt x="11032115" y="1300927"/>
                </a:lnTo>
                <a:close/>
                <a:moveTo>
                  <a:pt x="3515255" y="1298844"/>
                </a:moveTo>
                <a:lnTo>
                  <a:pt x="3494768" y="1299931"/>
                </a:lnTo>
                <a:lnTo>
                  <a:pt x="3483528" y="1301031"/>
                </a:lnTo>
                <a:lnTo>
                  <a:pt x="3549504" y="1323168"/>
                </a:lnTo>
                <a:cubicBezTo>
                  <a:pt x="3715658" y="1371654"/>
                  <a:pt x="3876024" y="1403669"/>
                  <a:pt x="4030219" y="1419125"/>
                </a:cubicBezTo>
                <a:lnTo>
                  <a:pt x="4095913" y="1422948"/>
                </a:lnTo>
                <a:lnTo>
                  <a:pt x="4163623" y="1423340"/>
                </a:lnTo>
                <a:lnTo>
                  <a:pt x="4028799" y="1414857"/>
                </a:lnTo>
                <a:cubicBezTo>
                  <a:pt x="3874191" y="1398070"/>
                  <a:pt x="3713421" y="1363245"/>
                  <a:pt x="3546921" y="1310409"/>
                </a:cubicBezTo>
                <a:close/>
                <a:moveTo>
                  <a:pt x="426497" y="1298062"/>
                </a:moveTo>
                <a:lnTo>
                  <a:pt x="345414" y="1302413"/>
                </a:lnTo>
                <a:lnTo>
                  <a:pt x="496185" y="1345726"/>
                </a:lnTo>
                <a:cubicBezTo>
                  <a:pt x="563576" y="1363269"/>
                  <a:pt x="629870" y="1378678"/>
                  <a:pt x="695125" y="1391958"/>
                </a:cubicBezTo>
                <a:lnTo>
                  <a:pt x="873959" y="1423011"/>
                </a:lnTo>
                <a:lnTo>
                  <a:pt x="982678" y="1423235"/>
                </a:lnTo>
                <a:lnTo>
                  <a:pt x="886667" y="1411138"/>
                </a:lnTo>
                <a:cubicBezTo>
                  <a:pt x="759962" y="1390577"/>
                  <a:pt x="629385" y="1360331"/>
                  <a:pt x="494491" y="1320327"/>
                </a:cubicBezTo>
                <a:close/>
                <a:moveTo>
                  <a:pt x="9616887" y="1297342"/>
                </a:moveTo>
                <a:lnTo>
                  <a:pt x="9589155" y="1298878"/>
                </a:lnTo>
                <a:lnTo>
                  <a:pt x="9576646" y="1300127"/>
                </a:lnTo>
                <a:lnTo>
                  <a:pt x="9588450" y="1304214"/>
                </a:lnTo>
                <a:cubicBezTo>
                  <a:pt x="9776996" y="1363392"/>
                  <a:pt x="9958274" y="1401737"/>
                  <a:pt x="10131745" y="1419125"/>
                </a:cubicBezTo>
                <a:lnTo>
                  <a:pt x="10199354" y="1423060"/>
                </a:lnTo>
                <a:lnTo>
                  <a:pt x="10298390" y="1423524"/>
                </a:lnTo>
                <a:lnTo>
                  <a:pt x="10130324" y="1412930"/>
                </a:lnTo>
                <a:cubicBezTo>
                  <a:pt x="10014368" y="1400331"/>
                  <a:pt x="9894946" y="1377594"/>
                  <a:pt x="9772240" y="1344730"/>
                </a:cubicBezTo>
                <a:close/>
                <a:moveTo>
                  <a:pt x="6543236" y="1297296"/>
                </a:moveTo>
                <a:lnTo>
                  <a:pt x="6475550" y="1300930"/>
                </a:lnTo>
                <a:lnTo>
                  <a:pt x="6605411" y="1338236"/>
                </a:lnTo>
                <a:cubicBezTo>
                  <a:pt x="6740183" y="1373320"/>
                  <a:pt x="6870582" y="1399869"/>
                  <a:pt x="6997048" y="1417926"/>
                </a:cubicBezTo>
                <a:lnTo>
                  <a:pt x="7044159" y="1423151"/>
                </a:lnTo>
                <a:lnTo>
                  <a:pt x="7119600" y="1423307"/>
                </a:lnTo>
                <a:lnTo>
                  <a:pt x="6994897" y="1407591"/>
                </a:lnTo>
                <a:cubicBezTo>
                  <a:pt x="6868197" y="1387028"/>
                  <a:pt x="6737621" y="1356780"/>
                  <a:pt x="6602721" y="1316774"/>
                </a:cubicBezTo>
                <a:close/>
                <a:moveTo>
                  <a:pt x="3558701" y="1296540"/>
                </a:moveTo>
                <a:lnTo>
                  <a:pt x="3533261" y="1297889"/>
                </a:lnTo>
                <a:lnTo>
                  <a:pt x="3647505" y="1334222"/>
                </a:lnTo>
                <a:cubicBezTo>
                  <a:pt x="3811260" y="1379834"/>
                  <a:pt x="3969184" y="1407439"/>
                  <a:pt x="4120879" y="1417006"/>
                </a:cubicBezTo>
                <a:lnTo>
                  <a:pt x="4197087" y="1417285"/>
                </a:lnTo>
                <a:lnTo>
                  <a:pt x="4216946" y="1418219"/>
                </a:lnTo>
                <a:lnTo>
                  <a:pt x="4252138" y="1417486"/>
                </a:lnTo>
                <a:lnTo>
                  <a:pt x="4343702" y="1417822"/>
                </a:lnTo>
                <a:lnTo>
                  <a:pt x="4439005" y="1406079"/>
                </a:lnTo>
                <a:lnTo>
                  <a:pt x="4447025" y="1405342"/>
                </a:lnTo>
                <a:lnTo>
                  <a:pt x="4452808" y="1404378"/>
                </a:lnTo>
                <a:lnTo>
                  <a:pt x="4556888" y="1391555"/>
                </a:lnTo>
                <a:cubicBezTo>
                  <a:pt x="4632032" y="1377078"/>
                  <a:pt x="4706183" y="1358347"/>
                  <a:pt x="4779675" y="1336082"/>
                </a:cubicBezTo>
                <a:lnTo>
                  <a:pt x="4879964" y="1300945"/>
                </a:lnTo>
                <a:lnTo>
                  <a:pt x="4855267" y="1299587"/>
                </a:lnTo>
                <a:lnTo>
                  <a:pt x="4781531" y="1327278"/>
                </a:lnTo>
                <a:cubicBezTo>
                  <a:pt x="4707871" y="1351179"/>
                  <a:pt x="4633480" y="1371295"/>
                  <a:pt x="4558016" y="1386852"/>
                </a:cubicBezTo>
                <a:lnTo>
                  <a:pt x="4452808" y="1404378"/>
                </a:lnTo>
                <a:lnTo>
                  <a:pt x="4439005" y="1406079"/>
                </a:lnTo>
                <a:lnTo>
                  <a:pt x="4333319" y="1415795"/>
                </a:lnTo>
                <a:lnTo>
                  <a:pt x="4252138" y="1417486"/>
                </a:lnTo>
                <a:lnTo>
                  <a:pt x="4197087" y="1417285"/>
                </a:lnTo>
                <a:lnTo>
                  <a:pt x="4097954" y="1412619"/>
                </a:lnTo>
                <a:cubicBezTo>
                  <a:pt x="3937569" y="1399804"/>
                  <a:pt x="3770317" y="1365606"/>
                  <a:pt x="3596700" y="1310083"/>
                </a:cubicBezTo>
                <a:close/>
                <a:moveTo>
                  <a:pt x="9658866" y="1295016"/>
                </a:moveTo>
                <a:lnTo>
                  <a:pt x="9628753" y="1296684"/>
                </a:lnTo>
                <a:lnTo>
                  <a:pt x="9699730" y="1319955"/>
                </a:lnTo>
                <a:cubicBezTo>
                  <a:pt x="9872893" y="1371651"/>
                  <a:pt x="10039671" y="1403486"/>
                  <a:pt x="10199605" y="1415430"/>
                </a:cubicBezTo>
                <a:lnTo>
                  <a:pt x="10309425" y="1416830"/>
                </a:lnTo>
                <a:lnTo>
                  <a:pt x="10319597" y="1417309"/>
                </a:lnTo>
                <a:lnTo>
                  <a:pt x="10329990" y="1417093"/>
                </a:lnTo>
                <a:lnTo>
                  <a:pt x="10434316" y="1418423"/>
                </a:lnTo>
                <a:cubicBezTo>
                  <a:pt x="10510803" y="1414445"/>
                  <a:pt x="10585522" y="1405490"/>
                  <a:pt x="10658416" y="1391555"/>
                </a:cubicBezTo>
                <a:cubicBezTo>
                  <a:pt x="10733562" y="1377079"/>
                  <a:pt x="10807714" y="1358347"/>
                  <a:pt x="10881208" y="1336082"/>
                </a:cubicBezTo>
                <a:lnTo>
                  <a:pt x="10988091" y="1298634"/>
                </a:lnTo>
                <a:lnTo>
                  <a:pt x="10961623" y="1297256"/>
                </a:lnTo>
                <a:lnTo>
                  <a:pt x="10884143" y="1326366"/>
                </a:lnTo>
                <a:cubicBezTo>
                  <a:pt x="10810511" y="1350269"/>
                  <a:pt x="10736140" y="1370385"/>
                  <a:pt x="10660677" y="1385942"/>
                </a:cubicBezTo>
                <a:cubicBezTo>
                  <a:pt x="10587598" y="1400948"/>
                  <a:pt x="10512678" y="1410593"/>
                  <a:pt x="10435977" y="1414885"/>
                </a:cubicBezTo>
                <a:lnTo>
                  <a:pt x="10329990" y="1417093"/>
                </a:lnTo>
                <a:lnTo>
                  <a:pt x="10309425" y="1416830"/>
                </a:lnTo>
                <a:lnTo>
                  <a:pt x="10200590" y="1411709"/>
                </a:lnTo>
                <a:cubicBezTo>
                  <a:pt x="10040184" y="1398894"/>
                  <a:pt x="9872892" y="1364696"/>
                  <a:pt x="9699195" y="1309173"/>
                </a:cubicBezTo>
                <a:close/>
                <a:moveTo>
                  <a:pt x="4767798" y="1294776"/>
                </a:moveTo>
                <a:lnTo>
                  <a:pt x="4609456" y="1346808"/>
                </a:lnTo>
                <a:cubicBezTo>
                  <a:pt x="4663508" y="1332197"/>
                  <a:pt x="4716968" y="1315000"/>
                  <a:pt x="4769978" y="1295545"/>
                </a:cubicBezTo>
                <a:lnTo>
                  <a:pt x="4771368" y="1294973"/>
                </a:lnTo>
                <a:close/>
                <a:moveTo>
                  <a:pt x="6592067" y="1294675"/>
                </a:moveTo>
                <a:lnTo>
                  <a:pt x="6556801" y="1296568"/>
                </a:lnTo>
                <a:lnTo>
                  <a:pt x="6603887" y="1312016"/>
                </a:lnTo>
                <a:cubicBezTo>
                  <a:pt x="6738522" y="1352022"/>
                  <a:pt x="6868833" y="1382270"/>
                  <a:pt x="6995250" y="1402833"/>
                </a:cubicBezTo>
                <a:lnTo>
                  <a:pt x="7157953" y="1423386"/>
                </a:lnTo>
                <a:lnTo>
                  <a:pt x="7173906" y="1423419"/>
                </a:lnTo>
                <a:lnTo>
                  <a:pt x="6994576" y="1398225"/>
                </a:lnTo>
                <a:cubicBezTo>
                  <a:pt x="6866977" y="1375279"/>
                  <a:pt x="6735525" y="1341754"/>
                  <a:pt x="6600454" y="1297697"/>
                </a:cubicBezTo>
                <a:close/>
                <a:moveTo>
                  <a:pt x="3593879" y="1294674"/>
                </a:moveTo>
                <a:lnTo>
                  <a:pt x="3571942" y="1295838"/>
                </a:lnTo>
                <a:lnTo>
                  <a:pt x="3597349" y="1304909"/>
                </a:lnTo>
                <a:cubicBezTo>
                  <a:pt x="3943710" y="1415969"/>
                  <a:pt x="4264377" y="1442174"/>
                  <a:pt x="4556321" y="1382150"/>
                </a:cubicBezTo>
                <a:cubicBezTo>
                  <a:pt x="4631677" y="1366593"/>
                  <a:pt x="4705962" y="1346477"/>
                  <a:pt x="4779521" y="1322574"/>
                </a:cubicBezTo>
                <a:lnTo>
                  <a:pt x="4842514" y="1298885"/>
                </a:lnTo>
                <a:lnTo>
                  <a:pt x="4824380" y="1297888"/>
                </a:lnTo>
                <a:lnTo>
                  <a:pt x="4727418" y="1332502"/>
                </a:lnTo>
                <a:cubicBezTo>
                  <a:pt x="4671862" y="1349921"/>
                  <a:pt x="4615825" y="1364967"/>
                  <a:pt x="4559146" y="1377296"/>
                </a:cubicBezTo>
                <a:cubicBezTo>
                  <a:pt x="4266833" y="1441102"/>
                  <a:pt x="3945064" y="1413781"/>
                  <a:pt x="3597671" y="1296105"/>
                </a:cubicBezTo>
                <a:close/>
                <a:moveTo>
                  <a:pt x="500247" y="1294104"/>
                </a:moveTo>
                <a:lnTo>
                  <a:pt x="440944" y="1297286"/>
                </a:lnTo>
                <a:lnTo>
                  <a:pt x="496630" y="1315556"/>
                </a:lnTo>
                <a:cubicBezTo>
                  <a:pt x="631255" y="1355561"/>
                  <a:pt x="761549" y="1385806"/>
                  <a:pt x="887945" y="1406367"/>
                </a:cubicBezTo>
                <a:lnTo>
                  <a:pt x="1022113" y="1423316"/>
                </a:lnTo>
                <a:lnTo>
                  <a:pt x="1158172" y="1423597"/>
                </a:lnTo>
                <a:lnTo>
                  <a:pt x="1074822" y="1418768"/>
                </a:lnTo>
                <a:cubicBezTo>
                  <a:pt x="951125" y="1406413"/>
                  <a:pt x="823469" y="1383458"/>
                  <a:pt x="692082" y="1349948"/>
                </a:cubicBezTo>
                <a:close/>
                <a:moveTo>
                  <a:pt x="9691418" y="1293212"/>
                </a:moveTo>
                <a:lnTo>
                  <a:pt x="9669899" y="1294404"/>
                </a:lnTo>
                <a:lnTo>
                  <a:pt x="9699730" y="1304903"/>
                </a:lnTo>
                <a:cubicBezTo>
                  <a:pt x="10046056" y="1415952"/>
                  <a:pt x="10366842" y="1442121"/>
                  <a:pt x="10658416" y="1381999"/>
                </a:cubicBezTo>
                <a:cubicBezTo>
                  <a:pt x="10733880" y="1366470"/>
                  <a:pt x="10808231" y="1346377"/>
                  <a:pt x="10881830" y="1322493"/>
                </a:cubicBezTo>
                <a:lnTo>
                  <a:pt x="10950535" y="1296678"/>
                </a:lnTo>
                <a:lnTo>
                  <a:pt x="10931219" y="1295672"/>
                </a:lnTo>
                <a:lnTo>
                  <a:pt x="10884346" y="1314306"/>
                </a:lnTo>
                <a:cubicBezTo>
                  <a:pt x="10810683" y="1339588"/>
                  <a:pt x="10736246" y="1360858"/>
                  <a:pt x="10660677" y="1377296"/>
                </a:cubicBezTo>
                <a:cubicBezTo>
                  <a:pt x="10368361" y="1441102"/>
                  <a:pt x="10046589" y="1413781"/>
                  <a:pt x="9699195" y="1296105"/>
                </a:cubicBezTo>
                <a:close/>
                <a:moveTo>
                  <a:pt x="3621847" y="1293191"/>
                </a:moveTo>
                <a:lnTo>
                  <a:pt x="3608157" y="1293917"/>
                </a:lnTo>
                <a:lnTo>
                  <a:pt x="3610564" y="1294836"/>
                </a:lnTo>
                <a:cubicBezTo>
                  <a:pt x="3754612" y="1342917"/>
                  <a:pt x="3894219" y="1375380"/>
                  <a:pt x="4029119" y="1392165"/>
                </a:cubicBezTo>
                <a:lnTo>
                  <a:pt x="4165836" y="1402066"/>
                </a:lnTo>
                <a:lnTo>
                  <a:pt x="4212455" y="1405564"/>
                </a:lnTo>
                <a:lnTo>
                  <a:pt x="4298689" y="1402108"/>
                </a:lnTo>
                <a:lnTo>
                  <a:pt x="4387119" y="1398836"/>
                </a:lnTo>
                <a:cubicBezTo>
                  <a:pt x="4444751" y="1393379"/>
                  <a:pt x="4501347" y="1384634"/>
                  <a:pt x="4556888" y="1372594"/>
                </a:cubicBezTo>
                <a:lnTo>
                  <a:pt x="4629265" y="1352169"/>
                </a:lnTo>
                <a:lnTo>
                  <a:pt x="4671958" y="1340934"/>
                </a:lnTo>
                <a:lnTo>
                  <a:pt x="4689355" y="1335212"/>
                </a:lnTo>
                <a:lnTo>
                  <a:pt x="4780288" y="1309552"/>
                </a:lnTo>
                <a:lnTo>
                  <a:pt x="4813050" y="1297265"/>
                </a:lnTo>
                <a:lnTo>
                  <a:pt x="4802677" y="1296695"/>
                </a:lnTo>
                <a:lnTo>
                  <a:pt x="4783230" y="1304341"/>
                </a:lnTo>
                <a:lnTo>
                  <a:pt x="4689355" y="1335212"/>
                </a:lnTo>
                <a:lnTo>
                  <a:pt x="4629265" y="1352169"/>
                </a:lnTo>
                <a:lnTo>
                  <a:pt x="4559146" y="1370622"/>
                </a:lnTo>
                <a:cubicBezTo>
                  <a:pt x="4503467" y="1383383"/>
                  <a:pt x="4446719" y="1392671"/>
                  <a:pt x="4388927" y="1398493"/>
                </a:cubicBezTo>
                <a:lnTo>
                  <a:pt x="4298689" y="1402108"/>
                </a:lnTo>
                <a:lnTo>
                  <a:pt x="4211142" y="1405348"/>
                </a:lnTo>
                <a:lnTo>
                  <a:pt x="4165836" y="1402066"/>
                </a:lnTo>
                <a:lnTo>
                  <a:pt x="4029899" y="1391870"/>
                </a:lnTo>
                <a:cubicBezTo>
                  <a:pt x="3962247" y="1383096"/>
                  <a:pt x="3893412" y="1370189"/>
                  <a:pt x="3823428" y="1353156"/>
                </a:cubicBezTo>
                <a:close/>
                <a:moveTo>
                  <a:pt x="10868853" y="1292425"/>
                </a:moveTo>
                <a:lnTo>
                  <a:pt x="10710987" y="1346808"/>
                </a:lnTo>
                <a:lnTo>
                  <a:pt x="10872770" y="1292629"/>
                </a:lnTo>
                <a:close/>
                <a:moveTo>
                  <a:pt x="9720280" y="1291613"/>
                </a:moveTo>
                <a:lnTo>
                  <a:pt x="9706930" y="1292353"/>
                </a:lnTo>
                <a:lnTo>
                  <a:pt x="9834465" y="1332222"/>
                </a:lnTo>
                <a:cubicBezTo>
                  <a:pt x="9935528" y="1360187"/>
                  <a:pt x="10034287" y="1380176"/>
                  <a:pt x="10130644" y="1392165"/>
                </a:cubicBezTo>
                <a:lnTo>
                  <a:pt x="10267365" y="1402067"/>
                </a:lnTo>
                <a:lnTo>
                  <a:pt x="10313989" y="1405564"/>
                </a:lnTo>
                <a:lnTo>
                  <a:pt x="10400222" y="1402108"/>
                </a:lnTo>
                <a:lnTo>
                  <a:pt x="10488648" y="1398836"/>
                </a:lnTo>
                <a:cubicBezTo>
                  <a:pt x="10546280" y="1393379"/>
                  <a:pt x="10602878" y="1384634"/>
                  <a:pt x="10658416" y="1372594"/>
                </a:cubicBezTo>
                <a:lnTo>
                  <a:pt x="10730797" y="1352169"/>
                </a:lnTo>
                <a:lnTo>
                  <a:pt x="10773487" y="1340934"/>
                </a:lnTo>
                <a:lnTo>
                  <a:pt x="10790886" y="1335212"/>
                </a:lnTo>
                <a:lnTo>
                  <a:pt x="10881819" y="1309552"/>
                </a:lnTo>
                <a:lnTo>
                  <a:pt x="10919465" y="1295060"/>
                </a:lnTo>
                <a:lnTo>
                  <a:pt x="10909097" y="1294520"/>
                </a:lnTo>
                <a:lnTo>
                  <a:pt x="10884762" y="1304341"/>
                </a:lnTo>
                <a:lnTo>
                  <a:pt x="10790886" y="1335212"/>
                </a:lnTo>
                <a:lnTo>
                  <a:pt x="10730797" y="1352169"/>
                </a:lnTo>
                <a:lnTo>
                  <a:pt x="10660677" y="1370622"/>
                </a:lnTo>
                <a:cubicBezTo>
                  <a:pt x="10604998" y="1383383"/>
                  <a:pt x="10548250" y="1392671"/>
                  <a:pt x="10490460" y="1398493"/>
                </a:cubicBezTo>
                <a:lnTo>
                  <a:pt x="10400222" y="1402108"/>
                </a:lnTo>
                <a:lnTo>
                  <a:pt x="10312673" y="1405348"/>
                </a:lnTo>
                <a:lnTo>
                  <a:pt x="10267365" y="1402067"/>
                </a:lnTo>
                <a:lnTo>
                  <a:pt x="10131425" y="1391870"/>
                </a:lnTo>
                <a:cubicBezTo>
                  <a:pt x="10034779" y="1379336"/>
                  <a:pt x="9935719" y="1358367"/>
                  <a:pt x="9834344" y="1328983"/>
                </a:cubicBezTo>
                <a:close/>
                <a:moveTo>
                  <a:pt x="3655100" y="1291427"/>
                </a:moveTo>
                <a:lnTo>
                  <a:pt x="3638032" y="1292332"/>
                </a:lnTo>
                <a:lnTo>
                  <a:pt x="3719952" y="1319163"/>
                </a:lnTo>
                <a:cubicBezTo>
                  <a:pt x="3890051" y="1369511"/>
                  <a:pt x="4053639" y="1396269"/>
                  <a:pt x="4210329" y="1399302"/>
                </a:cubicBezTo>
                <a:lnTo>
                  <a:pt x="4212716" y="1399209"/>
                </a:lnTo>
                <a:lnTo>
                  <a:pt x="4215909" y="1399470"/>
                </a:lnTo>
                <a:cubicBezTo>
                  <a:pt x="4335899" y="1402333"/>
                  <a:pt x="4451179" y="1390872"/>
                  <a:pt x="4560842" y="1364859"/>
                </a:cubicBezTo>
                <a:lnTo>
                  <a:pt x="4675192" y="1332301"/>
                </a:lnTo>
                <a:lnTo>
                  <a:pt x="4706375" y="1323760"/>
                </a:lnTo>
                <a:lnTo>
                  <a:pt x="4710901" y="1322134"/>
                </a:lnTo>
                <a:lnTo>
                  <a:pt x="4711245" y="1322035"/>
                </a:lnTo>
                <a:lnTo>
                  <a:pt x="4713060" y="1321358"/>
                </a:lnTo>
                <a:lnTo>
                  <a:pt x="4784471" y="1295693"/>
                </a:lnTo>
                <a:lnTo>
                  <a:pt x="4782106" y="1295563"/>
                </a:lnTo>
                <a:lnTo>
                  <a:pt x="4713060" y="1321358"/>
                </a:lnTo>
                <a:lnTo>
                  <a:pt x="4710901" y="1322134"/>
                </a:lnTo>
                <a:lnTo>
                  <a:pt x="4675192" y="1332301"/>
                </a:lnTo>
                <a:lnTo>
                  <a:pt x="4556321" y="1364859"/>
                </a:lnTo>
                <a:cubicBezTo>
                  <a:pt x="4500711" y="1377505"/>
                  <a:pt x="4444062" y="1386694"/>
                  <a:pt x="4386388" y="1392432"/>
                </a:cubicBezTo>
                <a:lnTo>
                  <a:pt x="4212716" y="1399209"/>
                </a:lnTo>
                <a:lnTo>
                  <a:pt x="4032520" y="1384461"/>
                </a:lnTo>
                <a:cubicBezTo>
                  <a:pt x="3964451" y="1375093"/>
                  <a:pt x="3895111" y="1361474"/>
                  <a:pt x="3824648" y="1343643"/>
                </a:cubicBezTo>
                <a:close/>
                <a:moveTo>
                  <a:pt x="6653632" y="1291370"/>
                </a:moveTo>
                <a:lnTo>
                  <a:pt x="6606733" y="1293888"/>
                </a:lnTo>
                <a:lnTo>
                  <a:pt x="6802749" y="1351106"/>
                </a:lnTo>
                <a:cubicBezTo>
                  <a:pt x="6933770" y="1384619"/>
                  <a:pt x="7061049" y="1407576"/>
                  <a:pt x="7184386" y="1419933"/>
                </a:cubicBezTo>
                <a:lnTo>
                  <a:pt x="7246962" y="1423569"/>
                </a:lnTo>
                <a:lnTo>
                  <a:pt x="7353988" y="1423790"/>
                </a:lnTo>
                <a:lnTo>
                  <a:pt x="7183990" y="1413090"/>
                </a:lnTo>
                <a:cubicBezTo>
                  <a:pt x="7060289" y="1399658"/>
                  <a:pt x="6932627" y="1374687"/>
                  <a:pt x="6801241" y="1338190"/>
                </a:cubicBezTo>
                <a:close/>
                <a:moveTo>
                  <a:pt x="562908" y="1290741"/>
                </a:moveTo>
                <a:lnTo>
                  <a:pt x="515738" y="1293272"/>
                </a:lnTo>
                <a:lnTo>
                  <a:pt x="693574" y="1345177"/>
                </a:lnTo>
                <a:cubicBezTo>
                  <a:pt x="824604" y="1378688"/>
                  <a:pt x="951887" y="1401645"/>
                  <a:pt x="1075227" y="1414003"/>
                </a:cubicBezTo>
                <a:lnTo>
                  <a:pt x="1243303" y="1423772"/>
                </a:lnTo>
                <a:lnTo>
                  <a:pt x="1281334" y="1423851"/>
                </a:lnTo>
                <a:lnTo>
                  <a:pt x="1433217" y="1419230"/>
                </a:lnTo>
                <a:cubicBezTo>
                  <a:pt x="1490844" y="1414786"/>
                  <a:pt x="1547435" y="1407681"/>
                  <a:pt x="1602965" y="1397909"/>
                </a:cubicBezTo>
                <a:cubicBezTo>
                  <a:pt x="1702863" y="1380266"/>
                  <a:pt x="1801146" y="1355650"/>
                  <a:pt x="1898560" y="1325626"/>
                </a:cubicBezTo>
                <a:lnTo>
                  <a:pt x="1924619" y="1316873"/>
                </a:lnTo>
                <a:lnTo>
                  <a:pt x="1903578" y="1315173"/>
                </a:lnTo>
                <a:lnTo>
                  <a:pt x="1762789" y="1357743"/>
                </a:lnTo>
                <a:cubicBezTo>
                  <a:pt x="1713410" y="1370970"/>
                  <a:pt x="1663687" y="1382518"/>
                  <a:pt x="1613520" y="1392173"/>
                </a:cubicBezTo>
                <a:cubicBezTo>
                  <a:pt x="1335226" y="1445213"/>
                  <a:pt x="1030081" y="1425987"/>
                  <a:pt x="701612" y="1334737"/>
                </a:cubicBezTo>
                <a:close/>
                <a:moveTo>
                  <a:pt x="3671380" y="1290563"/>
                </a:moveTo>
                <a:lnTo>
                  <a:pt x="3668019" y="1290742"/>
                </a:lnTo>
                <a:lnTo>
                  <a:pt x="3719250" y="1308422"/>
                </a:lnTo>
                <a:cubicBezTo>
                  <a:pt x="3769913" y="1323960"/>
                  <a:pt x="3820024" y="1337366"/>
                  <a:pt x="3869521" y="1348629"/>
                </a:cubicBezTo>
                <a:cubicBezTo>
                  <a:pt x="3819601" y="1337025"/>
                  <a:pt x="3769163" y="1323203"/>
                  <a:pt x="3718239" y="1307178"/>
                </a:cubicBezTo>
                <a:close/>
                <a:moveTo>
                  <a:pt x="9751079" y="1289907"/>
                </a:moveTo>
                <a:lnTo>
                  <a:pt x="9736774" y="1290699"/>
                </a:lnTo>
                <a:lnTo>
                  <a:pt x="9785089" y="1308013"/>
                </a:lnTo>
                <a:cubicBezTo>
                  <a:pt x="9968398" y="1365568"/>
                  <a:pt x="10144248" y="1396053"/>
                  <a:pt x="10312099" y="1399302"/>
                </a:cubicBezTo>
                <a:lnTo>
                  <a:pt x="10314380" y="1399213"/>
                </a:lnTo>
                <a:lnTo>
                  <a:pt x="10317523" y="1399470"/>
                </a:lnTo>
                <a:cubicBezTo>
                  <a:pt x="10437466" y="1402333"/>
                  <a:pt x="10552711" y="1390872"/>
                  <a:pt x="10662373" y="1364859"/>
                </a:cubicBezTo>
                <a:lnTo>
                  <a:pt x="10776712" y="1332304"/>
                </a:lnTo>
                <a:lnTo>
                  <a:pt x="10807907" y="1323760"/>
                </a:lnTo>
                <a:lnTo>
                  <a:pt x="10812434" y="1322133"/>
                </a:lnTo>
                <a:lnTo>
                  <a:pt x="10812777" y="1322035"/>
                </a:lnTo>
                <a:lnTo>
                  <a:pt x="10814583" y="1321361"/>
                </a:lnTo>
                <a:lnTo>
                  <a:pt x="10891778" y="1293619"/>
                </a:lnTo>
                <a:lnTo>
                  <a:pt x="10889201" y="1293484"/>
                </a:lnTo>
                <a:lnTo>
                  <a:pt x="10814583" y="1321361"/>
                </a:lnTo>
                <a:lnTo>
                  <a:pt x="10812434" y="1322133"/>
                </a:lnTo>
                <a:lnTo>
                  <a:pt x="10776712" y="1332304"/>
                </a:lnTo>
                <a:lnTo>
                  <a:pt x="10657851" y="1364859"/>
                </a:lnTo>
                <a:cubicBezTo>
                  <a:pt x="10602313" y="1377505"/>
                  <a:pt x="10545715" y="1386694"/>
                  <a:pt x="10488082" y="1392432"/>
                </a:cubicBezTo>
                <a:lnTo>
                  <a:pt x="10314380" y="1399213"/>
                </a:lnTo>
                <a:lnTo>
                  <a:pt x="10134194" y="1384461"/>
                </a:lnTo>
                <a:cubicBezTo>
                  <a:pt x="10036989" y="1371078"/>
                  <a:pt x="9937187" y="1349021"/>
                  <a:pt x="9835207" y="1318399"/>
                </a:cubicBezTo>
                <a:close/>
                <a:moveTo>
                  <a:pt x="9765369" y="1289115"/>
                </a:moveTo>
                <a:lnTo>
                  <a:pt x="9762376" y="1289281"/>
                </a:lnTo>
                <a:lnTo>
                  <a:pt x="9769934" y="1292174"/>
                </a:lnTo>
                <a:cubicBezTo>
                  <a:pt x="9837961" y="1314785"/>
                  <a:pt x="9905051" y="1333612"/>
                  <a:pt x="9971047" y="1348629"/>
                </a:cubicBezTo>
                <a:cubicBezTo>
                  <a:pt x="9904487" y="1333157"/>
                  <a:pt x="9837007" y="1313742"/>
                  <a:pt x="9768680" y="1290418"/>
                </a:cubicBezTo>
                <a:close/>
                <a:moveTo>
                  <a:pt x="594888" y="1289025"/>
                </a:moveTo>
                <a:lnTo>
                  <a:pt x="577266" y="1289970"/>
                </a:lnTo>
                <a:lnTo>
                  <a:pt x="703105" y="1329991"/>
                </a:lnTo>
                <a:cubicBezTo>
                  <a:pt x="784998" y="1352803"/>
                  <a:pt x="865429" y="1371113"/>
                  <a:pt x="944347" y="1384917"/>
                </a:cubicBezTo>
                <a:lnTo>
                  <a:pt x="1029696" y="1395170"/>
                </a:lnTo>
                <a:lnTo>
                  <a:pt x="886331" y="1371651"/>
                </a:lnTo>
                <a:cubicBezTo>
                  <a:pt x="822532" y="1358243"/>
                  <a:pt x="757771" y="1341737"/>
                  <a:pt x="692077" y="1322135"/>
                </a:cubicBezTo>
                <a:close/>
                <a:moveTo>
                  <a:pt x="11884096" y="1288781"/>
                </a:moveTo>
                <a:lnTo>
                  <a:pt x="11836441" y="1298118"/>
                </a:lnTo>
                <a:lnTo>
                  <a:pt x="11605021" y="1343897"/>
                </a:lnTo>
                <a:lnTo>
                  <a:pt x="11805176" y="1363660"/>
                </a:lnTo>
                <a:lnTo>
                  <a:pt x="11855996" y="1369480"/>
                </a:lnTo>
                <a:lnTo>
                  <a:pt x="12134061" y="1338288"/>
                </a:lnTo>
                <a:lnTo>
                  <a:pt x="11938274" y="1299528"/>
                </a:lnTo>
                <a:close/>
                <a:moveTo>
                  <a:pt x="6705638" y="1288579"/>
                </a:moveTo>
                <a:lnTo>
                  <a:pt x="6665516" y="1290733"/>
                </a:lnTo>
                <a:lnTo>
                  <a:pt x="6802756" y="1334373"/>
                </a:lnTo>
                <a:cubicBezTo>
                  <a:pt x="7130361" y="1425615"/>
                  <a:pt x="7434572" y="1444822"/>
                  <a:pt x="7712283" y="1391772"/>
                </a:cubicBezTo>
                <a:cubicBezTo>
                  <a:pt x="7762349" y="1382123"/>
                  <a:pt x="7811982" y="1370581"/>
                  <a:pt x="7861279" y="1357360"/>
                </a:cubicBezTo>
                <a:lnTo>
                  <a:pt x="8001814" y="1314827"/>
                </a:lnTo>
                <a:lnTo>
                  <a:pt x="7966590" y="1311981"/>
                </a:lnTo>
                <a:lnTo>
                  <a:pt x="7862732" y="1345629"/>
                </a:lnTo>
                <a:cubicBezTo>
                  <a:pt x="7813276" y="1359822"/>
                  <a:pt x="7763444" y="1372217"/>
                  <a:pt x="7713131" y="1382588"/>
                </a:cubicBezTo>
                <a:lnTo>
                  <a:pt x="7634066" y="1393069"/>
                </a:lnTo>
                <a:lnTo>
                  <a:pt x="7542983" y="1407287"/>
                </a:lnTo>
                <a:lnTo>
                  <a:pt x="7520245" y="1408157"/>
                </a:lnTo>
                <a:lnTo>
                  <a:pt x="7499456" y="1410913"/>
                </a:lnTo>
                <a:lnTo>
                  <a:pt x="7452720" y="1410739"/>
                </a:lnTo>
                <a:lnTo>
                  <a:pt x="7366544" y="1414035"/>
                </a:lnTo>
                <a:lnTo>
                  <a:pt x="7313124" y="1410222"/>
                </a:lnTo>
                <a:lnTo>
                  <a:pt x="7276020" y="1410085"/>
                </a:lnTo>
                <a:lnTo>
                  <a:pt x="7232103" y="1404439"/>
                </a:lnTo>
                <a:lnTo>
                  <a:pt x="7183990" y="1401004"/>
                </a:lnTo>
                <a:lnTo>
                  <a:pt x="7123308" y="1390452"/>
                </a:lnTo>
                <a:lnTo>
                  <a:pt x="7043168" y="1380150"/>
                </a:lnTo>
                <a:cubicBezTo>
                  <a:pt x="6964019" y="1365325"/>
                  <a:pt x="6883359" y="1345657"/>
                  <a:pt x="6801241" y="1321153"/>
                </a:cubicBezTo>
                <a:close/>
                <a:moveTo>
                  <a:pt x="5782738" y="1288525"/>
                </a:moveTo>
                <a:lnTo>
                  <a:pt x="5733778" y="1298118"/>
                </a:lnTo>
                <a:lnTo>
                  <a:pt x="5498753" y="1344625"/>
                </a:lnTo>
                <a:lnTo>
                  <a:pt x="5748647" y="1369966"/>
                </a:lnTo>
                <a:lnTo>
                  <a:pt x="6034437" y="1337941"/>
                </a:lnTo>
                <a:lnTo>
                  <a:pt x="5834877" y="1298867"/>
                </a:lnTo>
                <a:close/>
                <a:moveTo>
                  <a:pt x="617384" y="1287817"/>
                </a:moveTo>
                <a:lnTo>
                  <a:pt x="609491" y="1288241"/>
                </a:lnTo>
                <a:lnTo>
                  <a:pt x="693570" y="1316953"/>
                </a:lnTo>
                <a:lnTo>
                  <a:pt x="763013" y="1333958"/>
                </a:lnTo>
                <a:lnTo>
                  <a:pt x="692076" y="1314790"/>
                </a:lnTo>
                <a:close/>
                <a:moveTo>
                  <a:pt x="6723396" y="1287626"/>
                </a:moveTo>
                <a:lnTo>
                  <a:pt x="6717000" y="1287969"/>
                </a:lnTo>
                <a:lnTo>
                  <a:pt x="6801819" y="1316941"/>
                </a:lnTo>
                <a:lnTo>
                  <a:pt x="6843237" y="1327085"/>
                </a:lnTo>
                <a:lnTo>
                  <a:pt x="6801241" y="1315738"/>
                </a:lnTo>
                <a:close/>
                <a:moveTo>
                  <a:pt x="652517" y="1285932"/>
                </a:moveTo>
                <a:lnTo>
                  <a:pt x="634189" y="1286916"/>
                </a:lnTo>
                <a:lnTo>
                  <a:pt x="693569" y="1308375"/>
                </a:lnTo>
                <a:cubicBezTo>
                  <a:pt x="824598" y="1349871"/>
                  <a:pt x="951882" y="1378308"/>
                  <a:pt x="1075222" y="1393641"/>
                </a:cubicBezTo>
                <a:lnTo>
                  <a:pt x="1252502" y="1406464"/>
                </a:lnTo>
                <a:lnTo>
                  <a:pt x="1265060" y="1406518"/>
                </a:lnTo>
                <a:lnTo>
                  <a:pt x="1433212" y="1400285"/>
                </a:lnTo>
                <a:cubicBezTo>
                  <a:pt x="1490839" y="1394826"/>
                  <a:pt x="1547431" y="1386080"/>
                  <a:pt x="1602962" y="1374042"/>
                </a:cubicBezTo>
                <a:cubicBezTo>
                  <a:pt x="1653257" y="1363077"/>
                  <a:pt x="1703062" y="1349967"/>
                  <a:pt x="1752479" y="1334955"/>
                </a:cubicBezTo>
                <a:lnTo>
                  <a:pt x="1827955" y="1309063"/>
                </a:lnTo>
                <a:lnTo>
                  <a:pt x="1818306" y="1308284"/>
                </a:lnTo>
                <a:lnTo>
                  <a:pt x="1810483" y="1307855"/>
                </a:lnTo>
                <a:lnTo>
                  <a:pt x="1754041" y="1328144"/>
                </a:lnTo>
                <a:cubicBezTo>
                  <a:pt x="1704467" y="1343925"/>
                  <a:pt x="1654468" y="1357723"/>
                  <a:pt x="1603932" y="1369287"/>
                </a:cubicBezTo>
                <a:cubicBezTo>
                  <a:pt x="1325631" y="1433049"/>
                  <a:pt x="1020488" y="1410026"/>
                  <a:pt x="692028" y="1300916"/>
                </a:cubicBezTo>
                <a:close/>
                <a:moveTo>
                  <a:pt x="6757766" y="1285781"/>
                </a:moveTo>
                <a:lnTo>
                  <a:pt x="6737077" y="1286891"/>
                </a:lnTo>
                <a:lnTo>
                  <a:pt x="6801819" y="1310291"/>
                </a:lnTo>
                <a:cubicBezTo>
                  <a:pt x="6867323" y="1331040"/>
                  <a:pt x="6931891" y="1348523"/>
                  <a:pt x="6995498" y="1362736"/>
                </a:cubicBezTo>
                <a:lnTo>
                  <a:pt x="7153397" y="1390316"/>
                </a:lnTo>
                <a:lnTo>
                  <a:pt x="7207098" y="1397272"/>
                </a:lnTo>
                <a:lnTo>
                  <a:pt x="7332367" y="1406334"/>
                </a:lnTo>
                <a:lnTo>
                  <a:pt x="7419824" y="1406709"/>
                </a:lnTo>
                <a:lnTo>
                  <a:pt x="7531791" y="1402559"/>
                </a:lnTo>
                <a:lnTo>
                  <a:pt x="7583065" y="1395760"/>
                </a:lnTo>
                <a:lnTo>
                  <a:pt x="7711153" y="1375959"/>
                </a:lnTo>
                <a:cubicBezTo>
                  <a:pt x="7761466" y="1364999"/>
                  <a:pt x="7811284" y="1351893"/>
                  <a:pt x="7860712" y="1336885"/>
                </a:cubicBezTo>
                <a:lnTo>
                  <a:pt x="7939668" y="1309807"/>
                </a:lnTo>
                <a:lnTo>
                  <a:pt x="7923680" y="1308515"/>
                </a:lnTo>
                <a:lnTo>
                  <a:pt x="7864343" y="1329847"/>
                </a:lnTo>
                <a:cubicBezTo>
                  <a:pt x="7814778" y="1345627"/>
                  <a:pt x="7764787" y="1359423"/>
                  <a:pt x="7714262" y="1370984"/>
                </a:cubicBezTo>
                <a:cubicBezTo>
                  <a:pt x="7435844" y="1434769"/>
                  <a:pt x="7130705" y="1411746"/>
                  <a:pt x="6802228" y="1302641"/>
                </a:cubicBezTo>
                <a:close/>
                <a:moveTo>
                  <a:pt x="6785483" y="1284293"/>
                </a:moveTo>
                <a:lnTo>
                  <a:pt x="6771553" y="1285040"/>
                </a:lnTo>
                <a:lnTo>
                  <a:pt x="6801819" y="1296503"/>
                </a:lnTo>
                <a:cubicBezTo>
                  <a:pt x="6932828" y="1339993"/>
                  <a:pt x="7060089" y="1369806"/>
                  <a:pt x="7183413" y="1385882"/>
                </a:cubicBezTo>
                <a:lnTo>
                  <a:pt x="7244931" y="1390547"/>
                </a:lnTo>
                <a:lnTo>
                  <a:pt x="7163439" y="1381012"/>
                </a:lnTo>
                <a:cubicBezTo>
                  <a:pt x="7046273" y="1363285"/>
                  <a:pt x="6925407" y="1333084"/>
                  <a:pt x="6801583" y="1290591"/>
                </a:cubicBezTo>
                <a:close/>
                <a:moveTo>
                  <a:pt x="684231" y="1284230"/>
                </a:moveTo>
                <a:lnTo>
                  <a:pt x="670211" y="1284982"/>
                </a:lnTo>
                <a:lnTo>
                  <a:pt x="693527" y="1293812"/>
                </a:lnTo>
                <a:cubicBezTo>
                  <a:pt x="816369" y="1334586"/>
                  <a:pt x="935923" y="1363337"/>
                  <a:pt x="1052027" y="1380017"/>
                </a:cubicBezTo>
                <a:lnTo>
                  <a:pt x="1119648" y="1386309"/>
                </a:lnTo>
                <a:lnTo>
                  <a:pt x="1124052" y="1386975"/>
                </a:lnTo>
                <a:lnTo>
                  <a:pt x="1134171" y="1387660"/>
                </a:lnTo>
                <a:lnTo>
                  <a:pt x="1223577" y="1395978"/>
                </a:lnTo>
                <a:lnTo>
                  <a:pt x="1251645" y="1395610"/>
                </a:lnTo>
                <a:lnTo>
                  <a:pt x="1260947" y="1396239"/>
                </a:lnTo>
                <a:lnTo>
                  <a:pt x="1292975" y="1395067"/>
                </a:lnTo>
                <a:lnTo>
                  <a:pt x="1389831" y="1393796"/>
                </a:lnTo>
                <a:lnTo>
                  <a:pt x="1422053" y="1390343"/>
                </a:lnTo>
                <a:lnTo>
                  <a:pt x="1292975" y="1395067"/>
                </a:lnTo>
                <a:lnTo>
                  <a:pt x="1251645" y="1395610"/>
                </a:lnTo>
                <a:lnTo>
                  <a:pt x="1134171" y="1387660"/>
                </a:lnTo>
                <a:lnTo>
                  <a:pt x="1119648" y="1386309"/>
                </a:lnTo>
                <a:lnTo>
                  <a:pt x="983464" y="1365701"/>
                </a:lnTo>
                <a:cubicBezTo>
                  <a:pt x="888572" y="1347531"/>
                  <a:pt x="791408" y="1321402"/>
                  <a:pt x="692352" y="1287407"/>
                </a:cubicBezTo>
                <a:close/>
                <a:moveTo>
                  <a:pt x="700931" y="1283334"/>
                </a:moveTo>
                <a:lnTo>
                  <a:pt x="697552" y="1283515"/>
                </a:lnTo>
                <a:lnTo>
                  <a:pt x="714336" y="1289943"/>
                </a:lnTo>
                <a:cubicBezTo>
                  <a:pt x="782381" y="1312560"/>
                  <a:pt x="849508" y="1331395"/>
                  <a:pt x="915566" y="1346416"/>
                </a:cubicBezTo>
                <a:cubicBezTo>
                  <a:pt x="849033" y="1330923"/>
                  <a:pt x="781551" y="1311497"/>
                  <a:pt x="713209" y="1288166"/>
                </a:cubicBezTo>
                <a:close/>
                <a:moveTo>
                  <a:pt x="6806727" y="1283268"/>
                </a:moveTo>
                <a:lnTo>
                  <a:pt x="6803914" y="1283303"/>
                </a:lnTo>
                <a:lnTo>
                  <a:pt x="6803002" y="1283352"/>
                </a:lnTo>
                <a:lnTo>
                  <a:pt x="6823511" y="1291208"/>
                </a:lnTo>
                <a:cubicBezTo>
                  <a:pt x="6891529" y="1313823"/>
                  <a:pt x="6958617" y="1332655"/>
                  <a:pt x="7024628" y="1347676"/>
                </a:cubicBezTo>
                <a:cubicBezTo>
                  <a:pt x="6958122" y="1332176"/>
                  <a:pt x="6890662" y="1312746"/>
                  <a:pt x="6822341" y="1289414"/>
                </a:cubicBezTo>
                <a:close/>
                <a:moveTo>
                  <a:pt x="7169160" y="1278670"/>
                </a:moveTo>
                <a:lnTo>
                  <a:pt x="6858218" y="1282614"/>
                </a:lnTo>
                <a:lnTo>
                  <a:pt x="6889214" y="1294301"/>
                </a:lnTo>
                <a:cubicBezTo>
                  <a:pt x="7152268" y="1379873"/>
                  <a:pt x="7435678" y="1414904"/>
                  <a:pt x="7712162" y="1343847"/>
                </a:cubicBezTo>
                <a:lnTo>
                  <a:pt x="7841544" y="1303937"/>
                </a:lnTo>
                <a:lnTo>
                  <a:pt x="7540735" y="1287444"/>
                </a:lnTo>
                <a:cubicBezTo>
                  <a:pt x="7415580" y="1282434"/>
                  <a:pt x="7291843" y="1279434"/>
                  <a:pt x="7169160" y="1278670"/>
                </a:cubicBezTo>
                <a:close/>
                <a:moveTo>
                  <a:pt x="1066752" y="1278670"/>
                </a:moveTo>
                <a:lnTo>
                  <a:pt x="757419" y="1282594"/>
                </a:lnTo>
                <a:lnTo>
                  <a:pt x="780018" y="1291116"/>
                </a:lnTo>
                <a:cubicBezTo>
                  <a:pt x="1043086" y="1376701"/>
                  <a:pt x="1326518" y="1411747"/>
                  <a:pt x="1603016" y="1340712"/>
                </a:cubicBezTo>
                <a:lnTo>
                  <a:pt x="1724711" y="1303151"/>
                </a:lnTo>
                <a:lnTo>
                  <a:pt x="1438289" y="1287444"/>
                </a:lnTo>
                <a:cubicBezTo>
                  <a:pt x="1313153" y="1282434"/>
                  <a:pt x="1189429" y="1279434"/>
                  <a:pt x="1066752" y="1278670"/>
                </a:cubicBezTo>
                <a:close/>
                <a:moveTo>
                  <a:pt x="8983570" y="1277260"/>
                </a:moveTo>
                <a:lnTo>
                  <a:pt x="8888048" y="1296009"/>
                </a:lnTo>
                <a:lnTo>
                  <a:pt x="8835708" y="1306213"/>
                </a:lnTo>
                <a:lnTo>
                  <a:pt x="9060373" y="1350234"/>
                </a:lnTo>
                <a:lnTo>
                  <a:pt x="9208971" y="1333488"/>
                </a:lnTo>
                <a:lnTo>
                  <a:pt x="9132750" y="1316320"/>
                </a:lnTo>
                <a:close/>
                <a:moveTo>
                  <a:pt x="8658636" y="1277260"/>
                </a:moveTo>
                <a:lnTo>
                  <a:pt x="8597067" y="1293546"/>
                </a:lnTo>
                <a:lnTo>
                  <a:pt x="8394962" y="1342491"/>
                </a:lnTo>
                <a:lnTo>
                  <a:pt x="8540297" y="1357223"/>
                </a:lnTo>
                <a:lnTo>
                  <a:pt x="8804652" y="1306179"/>
                </a:lnTo>
                <a:lnTo>
                  <a:pt x="8782847" y="1301910"/>
                </a:lnTo>
                <a:close/>
                <a:moveTo>
                  <a:pt x="4221372" y="1276285"/>
                </a:moveTo>
                <a:cubicBezTo>
                  <a:pt x="4098701" y="1275479"/>
                  <a:pt x="3977060" y="1276899"/>
                  <a:pt x="3856082" y="1280766"/>
                </a:cubicBezTo>
                <a:lnTo>
                  <a:pt x="3721088" y="1287927"/>
                </a:lnTo>
                <a:lnTo>
                  <a:pt x="3834561" y="1323981"/>
                </a:lnTo>
                <a:cubicBezTo>
                  <a:pt x="4068881" y="1387053"/>
                  <a:pt x="4316151" y="1406107"/>
                  <a:pt x="4558016" y="1343926"/>
                </a:cubicBezTo>
                <a:lnTo>
                  <a:pt x="4722152" y="1292266"/>
                </a:lnTo>
                <a:lnTo>
                  <a:pt x="4592877" y="1285156"/>
                </a:lnTo>
                <a:cubicBezTo>
                  <a:pt x="4467758" y="1280121"/>
                  <a:pt x="4344049" y="1277090"/>
                  <a:pt x="4221372" y="1276285"/>
                </a:cubicBezTo>
                <a:close/>
                <a:moveTo>
                  <a:pt x="2544389" y="1274877"/>
                </a:moveTo>
                <a:lnTo>
                  <a:pt x="2488820" y="1289574"/>
                </a:lnTo>
                <a:lnTo>
                  <a:pt x="2276841" y="1340917"/>
                </a:lnTo>
                <a:lnTo>
                  <a:pt x="2420513" y="1355482"/>
                </a:lnTo>
                <a:lnTo>
                  <a:pt x="2689310" y="1303587"/>
                </a:lnTo>
                <a:lnTo>
                  <a:pt x="2680757" y="1301910"/>
                </a:lnTo>
                <a:close/>
                <a:moveTo>
                  <a:pt x="10298936" y="1274000"/>
                </a:moveTo>
                <a:cubicBezTo>
                  <a:pt x="10179149" y="1273543"/>
                  <a:pt x="10060336" y="1275246"/>
                  <a:pt x="9942154" y="1279321"/>
                </a:cubicBezTo>
                <a:lnTo>
                  <a:pt x="9815347" y="1286346"/>
                </a:lnTo>
                <a:lnTo>
                  <a:pt x="9886082" y="1309806"/>
                </a:lnTo>
                <a:cubicBezTo>
                  <a:pt x="10135054" y="1383916"/>
                  <a:pt x="10400406" y="1410548"/>
                  <a:pt x="10659547" y="1343926"/>
                </a:cubicBezTo>
                <a:cubicBezTo>
                  <a:pt x="10697650" y="1334100"/>
                  <a:pt x="10735405" y="1322881"/>
                  <a:pt x="10772862" y="1310386"/>
                </a:cubicBezTo>
                <a:lnTo>
                  <a:pt x="10827344" y="1290263"/>
                </a:lnTo>
                <a:lnTo>
                  <a:pt x="10661568" y="1281630"/>
                </a:lnTo>
                <a:cubicBezTo>
                  <a:pt x="10539486" y="1277071"/>
                  <a:pt x="10418724" y="1274456"/>
                  <a:pt x="10298936" y="1274000"/>
                </a:cubicBezTo>
                <a:close/>
                <a:moveTo>
                  <a:pt x="2872286" y="1273860"/>
                </a:moveTo>
                <a:lnTo>
                  <a:pt x="2779585" y="1292045"/>
                </a:lnTo>
                <a:lnTo>
                  <a:pt x="2720018" y="1303659"/>
                </a:lnTo>
                <a:lnTo>
                  <a:pt x="2942793" y="1347310"/>
                </a:lnTo>
                <a:lnTo>
                  <a:pt x="3096108" y="1330028"/>
                </a:lnTo>
                <a:lnTo>
                  <a:pt x="3030660" y="1315258"/>
                </a:lnTo>
                <a:close/>
                <a:moveTo>
                  <a:pt x="2451974" y="1256556"/>
                </a:moveTo>
                <a:lnTo>
                  <a:pt x="2205380" y="1329953"/>
                </a:lnTo>
                <a:lnTo>
                  <a:pt x="2193722" y="1332815"/>
                </a:lnTo>
                <a:lnTo>
                  <a:pt x="2209463" y="1334086"/>
                </a:lnTo>
                <a:lnTo>
                  <a:pt x="2259765" y="1339185"/>
                </a:lnTo>
                <a:lnTo>
                  <a:pt x="2487958" y="1283849"/>
                </a:lnTo>
                <a:lnTo>
                  <a:pt x="2531513" y="1272324"/>
                </a:lnTo>
                <a:close/>
                <a:moveTo>
                  <a:pt x="8542321" y="1254177"/>
                </a:moveTo>
                <a:lnTo>
                  <a:pt x="8305096" y="1324788"/>
                </a:lnTo>
                <a:lnTo>
                  <a:pt x="8278309" y="1331364"/>
                </a:lnTo>
                <a:lnTo>
                  <a:pt x="8312038" y="1334086"/>
                </a:lnTo>
                <a:lnTo>
                  <a:pt x="8377867" y="1340759"/>
                </a:lnTo>
                <a:lnTo>
                  <a:pt x="8596232" y="1287820"/>
                </a:lnTo>
                <a:lnTo>
                  <a:pt x="8645793" y="1274712"/>
                </a:lnTo>
                <a:close/>
                <a:moveTo>
                  <a:pt x="5958687" y="1254050"/>
                </a:moveTo>
                <a:lnTo>
                  <a:pt x="5798089" y="1285517"/>
                </a:lnTo>
                <a:lnTo>
                  <a:pt x="5836571" y="1293151"/>
                </a:lnTo>
                <a:lnTo>
                  <a:pt x="6053856" y="1335765"/>
                </a:lnTo>
                <a:lnTo>
                  <a:pt x="6082548" y="1332550"/>
                </a:lnTo>
                <a:lnTo>
                  <a:pt x="6213236" y="1319636"/>
                </a:lnTo>
                <a:lnTo>
                  <a:pt x="6184699" y="1313181"/>
                </a:lnTo>
                <a:close/>
                <a:moveTo>
                  <a:pt x="9102894" y="1253839"/>
                </a:moveTo>
                <a:lnTo>
                  <a:pt x="8997314" y="1274562"/>
                </a:lnTo>
                <a:lnTo>
                  <a:pt x="9135011" y="1310556"/>
                </a:lnTo>
                <a:lnTo>
                  <a:pt x="9224845" y="1331699"/>
                </a:lnTo>
                <a:lnTo>
                  <a:pt x="9237022" y="1330327"/>
                </a:lnTo>
                <a:lnTo>
                  <a:pt x="9237674" y="1334718"/>
                </a:lnTo>
                <a:lnTo>
                  <a:pt x="9347070" y="1360465"/>
                </a:lnTo>
                <a:cubicBezTo>
                  <a:pt x="9416602" y="1375614"/>
                  <a:pt x="9484998" y="1389274"/>
                  <a:pt x="9552313" y="1401452"/>
                </a:cubicBezTo>
                <a:lnTo>
                  <a:pt x="9717751" y="1428156"/>
                </a:lnTo>
                <a:lnTo>
                  <a:pt x="9824348" y="1425988"/>
                </a:lnTo>
                <a:lnTo>
                  <a:pt x="9751159" y="1415145"/>
                </a:lnTo>
                <a:cubicBezTo>
                  <a:pt x="9653158" y="1398128"/>
                  <a:pt x="9552839" y="1377025"/>
                  <a:pt x="9450020" y="1351814"/>
                </a:cubicBezTo>
                <a:lnTo>
                  <a:pt x="9346774" y="1323082"/>
                </a:lnTo>
                <a:lnTo>
                  <a:pt x="9237873" y="1333957"/>
                </a:lnTo>
                <a:lnTo>
                  <a:pt x="9236909" y="1328240"/>
                </a:lnTo>
                <a:lnTo>
                  <a:pt x="9331404" y="1318805"/>
                </a:lnTo>
                <a:lnTo>
                  <a:pt x="9133880" y="1263838"/>
                </a:lnTo>
                <a:close/>
                <a:moveTo>
                  <a:pt x="11705837" y="1253420"/>
                </a:moveTo>
                <a:lnTo>
                  <a:pt x="11424389" y="1326062"/>
                </a:lnTo>
                <a:lnTo>
                  <a:pt x="11583202" y="1341743"/>
                </a:lnTo>
                <a:lnTo>
                  <a:pt x="11835311" y="1292506"/>
                </a:lnTo>
                <a:lnTo>
                  <a:pt x="11869264" y="1285839"/>
                </a:lnTo>
                <a:close/>
                <a:moveTo>
                  <a:pt x="5602381" y="1252752"/>
                </a:moveTo>
                <a:lnTo>
                  <a:pt x="5315983" y="1327089"/>
                </a:lnTo>
                <a:lnTo>
                  <a:pt x="5364205" y="1330981"/>
                </a:lnTo>
                <a:lnTo>
                  <a:pt x="5477050" y="1342424"/>
                </a:lnTo>
                <a:lnTo>
                  <a:pt x="5732647" y="1292506"/>
                </a:lnTo>
                <a:lnTo>
                  <a:pt x="5767904" y="1285583"/>
                </a:lnTo>
                <a:close/>
                <a:moveTo>
                  <a:pt x="2990445" y="1250679"/>
                </a:moveTo>
                <a:lnTo>
                  <a:pt x="2885657" y="1271236"/>
                </a:lnTo>
                <a:lnTo>
                  <a:pt x="3032354" y="1309646"/>
                </a:lnTo>
                <a:lnTo>
                  <a:pt x="3111612" y="1328281"/>
                </a:lnTo>
                <a:lnTo>
                  <a:pt x="3128575" y="1326369"/>
                </a:lnTo>
                <a:lnTo>
                  <a:pt x="3129596" y="1332087"/>
                </a:lnTo>
                <a:lnTo>
                  <a:pt x="3128375" y="1332222"/>
                </a:lnTo>
                <a:lnTo>
                  <a:pt x="3135009" y="1333782"/>
                </a:lnTo>
                <a:lnTo>
                  <a:pt x="3134358" y="1329392"/>
                </a:lnTo>
                <a:lnTo>
                  <a:pt x="3232117" y="1319742"/>
                </a:lnTo>
                <a:lnTo>
                  <a:pt x="3031225" y="1263838"/>
                </a:lnTo>
                <a:close/>
                <a:moveTo>
                  <a:pt x="2356865" y="1238232"/>
                </a:moveTo>
                <a:lnTo>
                  <a:pt x="2195482" y="1294794"/>
                </a:lnTo>
                <a:lnTo>
                  <a:pt x="2092011" y="1324605"/>
                </a:lnTo>
                <a:lnTo>
                  <a:pt x="2175156" y="1331317"/>
                </a:lnTo>
                <a:lnTo>
                  <a:pt x="2203995" y="1324229"/>
                </a:lnTo>
                <a:lnTo>
                  <a:pt x="2439424" y="1254069"/>
                </a:lnTo>
                <a:lnTo>
                  <a:pt x="2390217" y="1244314"/>
                </a:lnTo>
                <a:close/>
                <a:moveTo>
                  <a:pt x="8451516" y="1236817"/>
                </a:moveTo>
                <a:lnTo>
                  <a:pt x="8304747" y="1288263"/>
                </a:lnTo>
                <a:lnTo>
                  <a:pt x="8182099" y="1323599"/>
                </a:lnTo>
                <a:lnTo>
                  <a:pt x="8259668" y="1329859"/>
                </a:lnTo>
                <a:lnTo>
                  <a:pt x="8303542" y="1319076"/>
                </a:lnTo>
                <a:lnTo>
                  <a:pt x="8529723" y="1251677"/>
                </a:lnTo>
                <a:lnTo>
                  <a:pt x="8492633" y="1244316"/>
                </a:lnTo>
                <a:close/>
                <a:moveTo>
                  <a:pt x="9191700" y="1236408"/>
                </a:moveTo>
                <a:lnTo>
                  <a:pt x="9114683" y="1251525"/>
                </a:lnTo>
                <a:lnTo>
                  <a:pt x="9135011" y="1258074"/>
                </a:lnTo>
                <a:lnTo>
                  <a:pt x="9347168" y="1317231"/>
                </a:lnTo>
                <a:lnTo>
                  <a:pt x="9417318" y="1310227"/>
                </a:lnTo>
                <a:close/>
                <a:moveTo>
                  <a:pt x="8820276" y="1234505"/>
                </a:moveTo>
                <a:lnTo>
                  <a:pt x="8671691" y="1273807"/>
                </a:lnTo>
                <a:lnTo>
                  <a:pt x="8785108" y="1296298"/>
                </a:lnTo>
                <a:lnTo>
                  <a:pt x="8820206" y="1303175"/>
                </a:lnTo>
                <a:lnTo>
                  <a:pt x="8886918" y="1290294"/>
                </a:lnTo>
                <a:lnTo>
                  <a:pt x="8970639" y="1273874"/>
                </a:lnTo>
                <a:close/>
                <a:moveTo>
                  <a:pt x="3079681" y="1233173"/>
                </a:moveTo>
                <a:lnTo>
                  <a:pt x="3002257" y="1248362"/>
                </a:lnTo>
                <a:lnTo>
                  <a:pt x="3032354" y="1258074"/>
                </a:lnTo>
                <a:lnTo>
                  <a:pt x="3247923" y="1318182"/>
                </a:lnTo>
                <a:lnTo>
                  <a:pt x="3318123" y="1311252"/>
                </a:lnTo>
                <a:close/>
                <a:moveTo>
                  <a:pt x="2709307" y="1231258"/>
                </a:moveTo>
                <a:lnTo>
                  <a:pt x="2557336" y="1271452"/>
                </a:lnTo>
                <a:lnTo>
                  <a:pt x="2682454" y="1296298"/>
                </a:lnTo>
                <a:lnTo>
                  <a:pt x="2704595" y="1300637"/>
                </a:lnTo>
                <a:lnTo>
                  <a:pt x="2778710" y="1286328"/>
                </a:lnTo>
                <a:lnTo>
                  <a:pt x="2859400" y="1270491"/>
                </a:lnTo>
                <a:close/>
                <a:moveTo>
                  <a:pt x="6086959" y="1229001"/>
                </a:moveTo>
                <a:lnTo>
                  <a:pt x="6083678" y="1229559"/>
                </a:lnTo>
                <a:lnTo>
                  <a:pt x="5972244" y="1251393"/>
                </a:lnTo>
                <a:lnTo>
                  <a:pt x="6186676" y="1307466"/>
                </a:lnTo>
                <a:lnTo>
                  <a:pt x="6230959" y="1317885"/>
                </a:lnTo>
                <a:lnTo>
                  <a:pt x="6344287" y="1306686"/>
                </a:lnTo>
                <a:lnTo>
                  <a:pt x="6186586" y="1261128"/>
                </a:lnTo>
                <a:close/>
                <a:moveTo>
                  <a:pt x="11576247" y="1228853"/>
                </a:moveTo>
                <a:lnTo>
                  <a:pt x="11399284" y="1285294"/>
                </a:lnTo>
                <a:lnTo>
                  <a:pt x="11292030" y="1315496"/>
                </a:lnTo>
                <a:lnTo>
                  <a:pt x="11409451" y="1324650"/>
                </a:lnTo>
                <a:lnTo>
                  <a:pt x="11693144" y="1250902"/>
                </a:lnTo>
                <a:lnTo>
                  <a:pt x="11647858" y="1241918"/>
                </a:lnTo>
                <a:close/>
                <a:moveTo>
                  <a:pt x="5474616" y="1228524"/>
                </a:moveTo>
                <a:lnTo>
                  <a:pt x="5296621" y="1285294"/>
                </a:lnTo>
                <a:lnTo>
                  <a:pt x="5185575" y="1316563"/>
                </a:lnTo>
                <a:lnTo>
                  <a:pt x="5299250" y="1325738"/>
                </a:lnTo>
                <a:lnTo>
                  <a:pt x="5589637" y="1250224"/>
                </a:lnTo>
                <a:lnTo>
                  <a:pt x="5544405" y="1241253"/>
                </a:lnTo>
                <a:close/>
                <a:moveTo>
                  <a:pt x="2279105" y="1224054"/>
                </a:moveTo>
                <a:lnTo>
                  <a:pt x="2190262" y="1259399"/>
                </a:lnTo>
                <a:lnTo>
                  <a:pt x="2010039" y="1317988"/>
                </a:lnTo>
                <a:lnTo>
                  <a:pt x="2076915" y="1323386"/>
                </a:lnTo>
                <a:lnTo>
                  <a:pt x="2194717" y="1289548"/>
                </a:lnTo>
                <a:lnTo>
                  <a:pt x="2346803" y="1236398"/>
                </a:lnTo>
                <a:close/>
                <a:moveTo>
                  <a:pt x="8379477" y="1223678"/>
                </a:moveTo>
                <a:lnTo>
                  <a:pt x="8298561" y="1255866"/>
                </a:lnTo>
                <a:lnTo>
                  <a:pt x="8108458" y="1317655"/>
                </a:lnTo>
                <a:lnTo>
                  <a:pt x="8164275" y="1322160"/>
                </a:lnTo>
                <a:lnTo>
                  <a:pt x="8303899" y="1282047"/>
                </a:lnTo>
                <a:lnTo>
                  <a:pt x="8439551" y="1234635"/>
                </a:lnTo>
                <a:close/>
                <a:moveTo>
                  <a:pt x="9237036" y="1221728"/>
                </a:moveTo>
                <a:lnTo>
                  <a:pt x="9237870" y="1227346"/>
                </a:lnTo>
                <a:lnTo>
                  <a:pt x="9202674" y="1234255"/>
                </a:lnTo>
                <a:lnTo>
                  <a:pt x="9347442" y="1283246"/>
                </a:lnTo>
                <a:lnTo>
                  <a:pt x="9438294" y="1308132"/>
                </a:lnTo>
                <a:lnTo>
                  <a:pt x="9490296" y="1302940"/>
                </a:lnTo>
                <a:lnTo>
                  <a:pt x="9345234" y="1254370"/>
                </a:lnTo>
                <a:lnTo>
                  <a:pt x="9263898" y="1222984"/>
                </a:lnTo>
                <a:lnTo>
                  <a:pt x="9238837" y="1227071"/>
                </a:lnTo>
                <a:close/>
                <a:moveTo>
                  <a:pt x="8334555" y="1215485"/>
                </a:moveTo>
                <a:lnTo>
                  <a:pt x="8298770" y="1231242"/>
                </a:lnTo>
                <a:cubicBezTo>
                  <a:pt x="8250460" y="1250909"/>
                  <a:pt x="8202129" y="1269622"/>
                  <a:pt x="8153684" y="1287181"/>
                </a:cubicBezTo>
                <a:lnTo>
                  <a:pt x="8071836" y="1314699"/>
                </a:lnTo>
                <a:lnTo>
                  <a:pt x="8094741" y="1316548"/>
                </a:lnTo>
                <a:lnTo>
                  <a:pt x="8295629" y="1251224"/>
                </a:lnTo>
                <a:lnTo>
                  <a:pt x="8369517" y="1221862"/>
                </a:lnTo>
                <a:close/>
                <a:moveTo>
                  <a:pt x="9320871" y="1213693"/>
                </a:moveTo>
                <a:lnTo>
                  <a:pt x="9274556" y="1221245"/>
                </a:lnTo>
                <a:lnTo>
                  <a:pt x="9347820" y="1249566"/>
                </a:lnTo>
                <a:cubicBezTo>
                  <a:pt x="9400008" y="1268238"/>
                  <a:pt x="9451551" y="1285531"/>
                  <a:pt x="9502473" y="1301450"/>
                </a:cubicBezTo>
                <a:lnTo>
                  <a:pt x="9503178" y="1301654"/>
                </a:lnTo>
                <a:lnTo>
                  <a:pt x="9550543" y="1296924"/>
                </a:lnTo>
                <a:lnTo>
                  <a:pt x="9497060" y="1279939"/>
                </a:lnTo>
                <a:cubicBezTo>
                  <a:pt x="9446090" y="1262431"/>
                  <a:pt x="9394616" y="1243443"/>
                  <a:pt x="9342649" y="1222978"/>
                </a:cubicBezTo>
                <a:close/>
                <a:moveTo>
                  <a:pt x="2218431" y="1212991"/>
                </a:moveTo>
                <a:lnTo>
                  <a:pt x="2190476" y="1225301"/>
                </a:lnTo>
                <a:cubicBezTo>
                  <a:pt x="2142174" y="1244967"/>
                  <a:pt x="2093850" y="1263680"/>
                  <a:pt x="2045411" y="1281239"/>
                </a:cubicBezTo>
                <a:lnTo>
                  <a:pt x="1950443" y="1313177"/>
                </a:lnTo>
                <a:lnTo>
                  <a:pt x="1997103" y="1316944"/>
                </a:lnTo>
                <a:lnTo>
                  <a:pt x="2188365" y="1254756"/>
                </a:lnTo>
                <a:lnTo>
                  <a:pt x="2269864" y="1222369"/>
                </a:lnTo>
                <a:close/>
                <a:moveTo>
                  <a:pt x="3217649" y="1212969"/>
                </a:moveTo>
                <a:lnTo>
                  <a:pt x="3169554" y="1220811"/>
                </a:lnTo>
                <a:lnTo>
                  <a:pt x="3246296" y="1250477"/>
                </a:lnTo>
                <a:lnTo>
                  <a:pt x="3405370" y="1302640"/>
                </a:lnTo>
                <a:lnTo>
                  <a:pt x="3450553" y="1298180"/>
                </a:lnTo>
                <a:lnTo>
                  <a:pt x="3446338" y="1296953"/>
                </a:lnTo>
                <a:cubicBezTo>
                  <a:pt x="3378827" y="1274925"/>
                  <a:pt x="3310414" y="1250265"/>
                  <a:pt x="3241125" y="1222979"/>
                </a:cubicBezTo>
                <a:close/>
                <a:moveTo>
                  <a:pt x="6184097" y="1212493"/>
                </a:moveTo>
                <a:lnTo>
                  <a:pt x="6099095" y="1226939"/>
                </a:lnTo>
                <a:lnTo>
                  <a:pt x="6187432" y="1255433"/>
                </a:lnTo>
                <a:lnTo>
                  <a:pt x="6359431" y="1305189"/>
                </a:lnTo>
                <a:lnTo>
                  <a:pt x="6439703" y="1297257"/>
                </a:lnTo>
                <a:lnTo>
                  <a:pt x="6397986" y="1285232"/>
                </a:lnTo>
                <a:cubicBezTo>
                  <a:pt x="6328324" y="1263323"/>
                  <a:pt x="6257528" y="1239261"/>
                  <a:pt x="6185542" y="1213040"/>
                </a:cubicBezTo>
                <a:close/>
                <a:moveTo>
                  <a:pt x="11482167" y="1211689"/>
                </a:moveTo>
                <a:lnTo>
                  <a:pt x="11325306" y="1267993"/>
                </a:lnTo>
                <a:lnTo>
                  <a:pt x="11196566" y="1308054"/>
                </a:lnTo>
                <a:lnTo>
                  <a:pt x="11274850" y="1314157"/>
                </a:lnTo>
                <a:lnTo>
                  <a:pt x="11324289" y="1301051"/>
                </a:lnTo>
                <a:lnTo>
                  <a:pt x="11566621" y="1227097"/>
                </a:lnTo>
                <a:close/>
                <a:moveTo>
                  <a:pt x="5380125" y="1211290"/>
                </a:moveTo>
                <a:lnTo>
                  <a:pt x="5112768" y="1304110"/>
                </a:lnTo>
                <a:lnTo>
                  <a:pt x="5095319" y="1309279"/>
                </a:lnTo>
                <a:lnTo>
                  <a:pt x="5168517" y="1315186"/>
                </a:lnTo>
                <a:lnTo>
                  <a:pt x="5221861" y="1301051"/>
                </a:lnTo>
                <a:lnTo>
                  <a:pt x="5465160" y="1226800"/>
                </a:lnTo>
                <a:close/>
                <a:moveTo>
                  <a:pt x="11883441" y="1207401"/>
                </a:moveTo>
                <a:lnTo>
                  <a:pt x="11835311" y="1220003"/>
                </a:lnTo>
                <a:lnTo>
                  <a:pt x="11718771" y="1250081"/>
                </a:lnTo>
                <a:lnTo>
                  <a:pt x="11884217" y="1282902"/>
                </a:lnTo>
                <a:lnTo>
                  <a:pt x="12047733" y="1250792"/>
                </a:lnTo>
                <a:lnTo>
                  <a:pt x="11937270" y="1221644"/>
                </a:lnTo>
                <a:close/>
                <a:moveTo>
                  <a:pt x="8289111" y="1207197"/>
                </a:moveTo>
                <a:lnTo>
                  <a:pt x="8155347" y="1263374"/>
                </a:lnTo>
                <a:lnTo>
                  <a:pt x="8025295" y="1310943"/>
                </a:lnTo>
                <a:lnTo>
                  <a:pt x="8060650" y="1313796"/>
                </a:lnTo>
                <a:lnTo>
                  <a:pt x="8153356" y="1282665"/>
                </a:lnTo>
                <a:cubicBezTo>
                  <a:pt x="8201731" y="1265147"/>
                  <a:pt x="8249983" y="1246472"/>
                  <a:pt x="8298204" y="1226836"/>
                </a:cubicBezTo>
                <a:lnTo>
                  <a:pt x="8327042" y="1214115"/>
                </a:lnTo>
                <a:close/>
                <a:moveTo>
                  <a:pt x="5778906" y="1206849"/>
                </a:moveTo>
                <a:lnTo>
                  <a:pt x="5732647" y="1218941"/>
                </a:lnTo>
                <a:lnTo>
                  <a:pt x="5615606" y="1249319"/>
                </a:lnTo>
                <a:lnTo>
                  <a:pt x="5783238" y="1282571"/>
                </a:lnTo>
                <a:lnTo>
                  <a:pt x="5945736" y="1250661"/>
                </a:lnTo>
                <a:lnTo>
                  <a:pt x="5834877" y="1221658"/>
                </a:lnTo>
                <a:close/>
                <a:moveTo>
                  <a:pt x="2182895" y="1206511"/>
                </a:moveTo>
                <a:lnTo>
                  <a:pt x="2055724" y="1259921"/>
                </a:lnTo>
                <a:lnTo>
                  <a:pt x="1917430" y="1310512"/>
                </a:lnTo>
                <a:lnTo>
                  <a:pt x="1938492" y="1312212"/>
                </a:lnTo>
                <a:lnTo>
                  <a:pt x="2044123" y="1276730"/>
                </a:lnTo>
                <a:cubicBezTo>
                  <a:pt x="2092492" y="1259210"/>
                  <a:pt x="2140733" y="1240533"/>
                  <a:pt x="2188944" y="1220896"/>
                </a:cubicBezTo>
                <a:lnTo>
                  <a:pt x="2210246" y="1211498"/>
                </a:lnTo>
                <a:close/>
                <a:moveTo>
                  <a:pt x="2612443" y="1205731"/>
                </a:moveTo>
                <a:lnTo>
                  <a:pt x="2498203" y="1242796"/>
                </a:lnTo>
                <a:lnTo>
                  <a:pt x="2464120" y="1252941"/>
                </a:lnTo>
                <a:lnTo>
                  <a:pt x="2544466" y="1268897"/>
                </a:lnTo>
                <a:lnTo>
                  <a:pt x="2697940" y="1228286"/>
                </a:lnTo>
                <a:lnTo>
                  <a:pt x="2680757" y="1223795"/>
                </a:lnTo>
                <a:close/>
                <a:moveTo>
                  <a:pt x="9371725" y="1205399"/>
                </a:moveTo>
                <a:lnTo>
                  <a:pt x="9334090" y="1211537"/>
                </a:lnTo>
                <a:lnTo>
                  <a:pt x="9397502" y="1238097"/>
                </a:lnTo>
                <a:lnTo>
                  <a:pt x="9563624" y="1295618"/>
                </a:lnTo>
                <a:lnTo>
                  <a:pt x="9588232" y="1293161"/>
                </a:lnTo>
                <a:lnTo>
                  <a:pt x="9600884" y="1292460"/>
                </a:lnTo>
                <a:lnTo>
                  <a:pt x="9585740" y="1287841"/>
                </a:lnTo>
                <a:cubicBezTo>
                  <a:pt x="9522768" y="1266347"/>
                  <a:pt x="9458997" y="1242323"/>
                  <a:pt x="9394451" y="1215771"/>
                </a:cubicBezTo>
                <a:close/>
                <a:moveTo>
                  <a:pt x="3265563" y="1205157"/>
                </a:moveTo>
                <a:lnTo>
                  <a:pt x="3230848" y="1210817"/>
                </a:lnTo>
                <a:lnTo>
                  <a:pt x="3295977" y="1238098"/>
                </a:lnTo>
                <a:lnTo>
                  <a:pt x="3469468" y="1296313"/>
                </a:lnTo>
                <a:lnTo>
                  <a:pt x="3493924" y="1293898"/>
                </a:lnTo>
                <a:lnTo>
                  <a:pt x="3500715" y="1293534"/>
                </a:lnTo>
                <a:lnTo>
                  <a:pt x="3292927" y="1217651"/>
                </a:lnTo>
                <a:close/>
                <a:moveTo>
                  <a:pt x="8702931" y="1203560"/>
                </a:moveTo>
                <a:lnTo>
                  <a:pt x="8597898" y="1237634"/>
                </a:lnTo>
                <a:lnTo>
                  <a:pt x="8554469" y="1250561"/>
                </a:lnTo>
                <a:lnTo>
                  <a:pt x="8658845" y="1271260"/>
                </a:lnTo>
                <a:lnTo>
                  <a:pt x="8808988" y="1231549"/>
                </a:lnTo>
                <a:lnTo>
                  <a:pt x="8782847" y="1224705"/>
                </a:lnTo>
                <a:close/>
                <a:moveTo>
                  <a:pt x="8942947" y="1202226"/>
                </a:moveTo>
                <a:lnTo>
                  <a:pt x="8886918" y="1216877"/>
                </a:lnTo>
                <a:lnTo>
                  <a:pt x="8832102" y="1231377"/>
                </a:lnTo>
                <a:lnTo>
                  <a:pt x="8984375" y="1271180"/>
                </a:lnTo>
                <a:lnTo>
                  <a:pt x="9091516" y="1250168"/>
                </a:lnTo>
                <a:close/>
                <a:moveTo>
                  <a:pt x="154711" y="1201194"/>
                </a:moveTo>
                <a:lnTo>
                  <a:pt x="76135" y="1214026"/>
                </a:lnTo>
                <a:lnTo>
                  <a:pt x="78248" y="1214811"/>
                </a:lnTo>
                <a:cubicBezTo>
                  <a:pt x="150245" y="1240913"/>
                  <a:pt x="221034" y="1264870"/>
                  <a:pt x="290672" y="1286687"/>
                </a:cubicBezTo>
                <a:lnTo>
                  <a:pt x="329958" y="1297973"/>
                </a:lnTo>
                <a:lnTo>
                  <a:pt x="339562" y="1297025"/>
                </a:lnTo>
                <a:lnTo>
                  <a:pt x="411522" y="1293158"/>
                </a:lnTo>
                <a:lnTo>
                  <a:pt x="288857" y="1252991"/>
                </a:lnTo>
                <a:close/>
                <a:moveTo>
                  <a:pt x="8247256" y="1199563"/>
                </a:moveTo>
                <a:lnTo>
                  <a:pt x="8155799" y="1240749"/>
                </a:lnTo>
                <a:cubicBezTo>
                  <a:pt x="8107425" y="1261211"/>
                  <a:pt x="8058886" y="1280336"/>
                  <a:pt x="8010077" y="1297892"/>
                </a:cubicBezTo>
                <a:lnTo>
                  <a:pt x="7980863" y="1307357"/>
                </a:lnTo>
                <a:lnTo>
                  <a:pt x="8015664" y="1310166"/>
                </a:lnTo>
                <a:lnTo>
                  <a:pt x="8153798" y="1259607"/>
                </a:lnTo>
                <a:lnTo>
                  <a:pt x="8281767" y="1205857"/>
                </a:lnTo>
                <a:close/>
                <a:moveTo>
                  <a:pt x="2830989" y="1199224"/>
                </a:moveTo>
                <a:lnTo>
                  <a:pt x="2778710" y="1212901"/>
                </a:lnTo>
                <a:lnTo>
                  <a:pt x="2721079" y="1228144"/>
                </a:lnTo>
                <a:lnTo>
                  <a:pt x="2872783" y="1267865"/>
                </a:lnTo>
                <a:lnTo>
                  <a:pt x="2979063" y="1247006"/>
                </a:lnTo>
                <a:close/>
                <a:moveTo>
                  <a:pt x="2141532" y="1198969"/>
                </a:moveTo>
                <a:lnTo>
                  <a:pt x="2046591" y="1241724"/>
                </a:lnTo>
                <a:cubicBezTo>
                  <a:pt x="1998217" y="1262189"/>
                  <a:pt x="1949678" y="1281314"/>
                  <a:pt x="1900872" y="1298870"/>
                </a:cubicBezTo>
                <a:lnTo>
                  <a:pt x="1875409" y="1307120"/>
                </a:lnTo>
                <a:lnTo>
                  <a:pt x="1905058" y="1309514"/>
                </a:lnTo>
                <a:lnTo>
                  <a:pt x="1908448" y="1308487"/>
                </a:lnTo>
                <a:cubicBezTo>
                  <a:pt x="1957169" y="1292120"/>
                  <a:pt x="2005652" y="1274290"/>
                  <a:pt x="2053994" y="1255210"/>
                </a:cubicBezTo>
                <a:lnTo>
                  <a:pt x="2173864" y="1204864"/>
                </a:lnTo>
                <a:close/>
                <a:moveTo>
                  <a:pt x="9412298" y="1198783"/>
                </a:moveTo>
                <a:lnTo>
                  <a:pt x="9380307" y="1204000"/>
                </a:lnTo>
                <a:lnTo>
                  <a:pt x="9549752" y="1270782"/>
                </a:lnTo>
                <a:lnTo>
                  <a:pt x="9613704" y="1291750"/>
                </a:lnTo>
                <a:lnTo>
                  <a:pt x="9644677" y="1290035"/>
                </a:lnTo>
                <a:lnTo>
                  <a:pt x="9548754" y="1256361"/>
                </a:lnTo>
                <a:close/>
                <a:moveTo>
                  <a:pt x="6265535" y="1198652"/>
                </a:moveTo>
                <a:lnTo>
                  <a:pt x="6196533" y="1210379"/>
                </a:lnTo>
                <a:lnTo>
                  <a:pt x="6399914" y="1279201"/>
                </a:lnTo>
                <a:lnTo>
                  <a:pt x="6458822" y="1296124"/>
                </a:lnTo>
                <a:lnTo>
                  <a:pt x="6528259" y="1292392"/>
                </a:lnTo>
                <a:lnTo>
                  <a:pt x="6397074" y="1249437"/>
                </a:lnTo>
                <a:close/>
                <a:moveTo>
                  <a:pt x="3306384" y="1198501"/>
                </a:moveTo>
                <a:lnTo>
                  <a:pt x="3276818" y="1203321"/>
                </a:lnTo>
                <a:lnTo>
                  <a:pt x="3448227" y="1270847"/>
                </a:lnTo>
                <a:lnTo>
                  <a:pt x="3516843" y="1292668"/>
                </a:lnTo>
                <a:lnTo>
                  <a:pt x="3543781" y="1291222"/>
                </a:lnTo>
                <a:lnTo>
                  <a:pt x="3420979" y="1247454"/>
                </a:lnTo>
                <a:close/>
                <a:moveTo>
                  <a:pt x="5308556" y="1198236"/>
                </a:moveTo>
                <a:lnTo>
                  <a:pt x="5216894" y="1235377"/>
                </a:lnTo>
                <a:lnTo>
                  <a:pt x="5025693" y="1303659"/>
                </a:lnTo>
                <a:lnTo>
                  <a:pt x="5079808" y="1308026"/>
                </a:lnTo>
                <a:lnTo>
                  <a:pt x="5111013" y="1298812"/>
                </a:lnTo>
                <a:lnTo>
                  <a:pt x="5369515" y="1209354"/>
                </a:lnTo>
                <a:close/>
                <a:moveTo>
                  <a:pt x="11405382" y="1197680"/>
                </a:moveTo>
                <a:lnTo>
                  <a:pt x="11246793" y="1260767"/>
                </a:lnTo>
                <a:lnTo>
                  <a:pt x="11119759" y="1302066"/>
                </a:lnTo>
                <a:lnTo>
                  <a:pt x="11179831" y="1306749"/>
                </a:lnTo>
                <a:lnTo>
                  <a:pt x="11324453" y="1261859"/>
                </a:lnTo>
                <a:lnTo>
                  <a:pt x="11470469" y="1209555"/>
                </a:lnTo>
                <a:close/>
                <a:moveTo>
                  <a:pt x="8228446" y="1196132"/>
                </a:moveTo>
                <a:lnTo>
                  <a:pt x="8156067" y="1230680"/>
                </a:lnTo>
                <a:cubicBezTo>
                  <a:pt x="8107737" y="1252337"/>
                  <a:pt x="8059218" y="1272575"/>
                  <a:pt x="8010404" y="1291150"/>
                </a:cubicBezTo>
                <a:lnTo>
                  <a:pt x="7966479" y="1306196"/>
                </a:lnTo>
                <a:lnTo>
                  <a:pt x="7969816" y="1306465"/>
                </a:lnTo>
                <a:lnTo>
                  <a:pt x="8007949" y="1294104"/>
                </a:lnTo>
                <a:cubicBezTo>
                  <a:pt x="8056709" y="1276549"/>
                  <a:pt x="8105188" y="1257425"/>
                  <a:pt x="8153493" y="1236961"/>
                </a:cubicBezTo>
                <a:lnTo>
                  <a:pt x="8239525" y="1198153"/>
                </a:lnTo>
                <a:close/>
                <a:moveTo>
                  <a:pt x="2119631" y="1194975"/>
                </a:moveTo>
                <a:lnTo>
                  <a:pt x="2046875" y="1229702"/>
                </a:lnTo>
                <a:cubicBezTo>
                  <a:pt x="1998543" y="1251361"/>
                  <a:pt x="1950023" y="1271601"/>
                  <a:pt x="1901211" y="1290180"/>
                </a:cubicBezTo>
                <a:lnTo>
                  <a:pt x="1856277" y="1305576"/>
                </a:lnTo>
                <a:lnTo>
                  <a:pt x="1862715" y="1306095"/>
                </a:lnTo>
                <a:lnTo>
                  <a:pt x="1899698" y="1294103"/>
                </a:lnTo>
                <a:cubicBezTo>
                  <a:pt x="1948455" y="1276547"/>
                  <a:pt x="1996934" y="1257422"/>
                  <a:pt x="2045239" y="1236958"/>
                </a:cubicBezTo>
                <a:lnTo>
                  <a:pt x="2132934" y="1197401"/>
                </a:lnTo>
                <a:close/>
                <a:moveTo>
                  <a:pt x="9444493" y="1193533"/>
                </a:moveTo>
                <a:lnTo>
                  <a:pt x="9420398" y="1197462"/>
                </a:lnTo>
                <a:lnTo>
                  <a:pt x="9549752" y="1252119"/>
                </a:lnTo>
                <a:lnTo>
                  <a:pt x="9655742" y="1289422"/>
                </a:lnTo>
                <a:lnTo>
                  <a:pt x="9677926" y="1288193"/>
                </a:lnTo>
                <a:lnTo>
                  <a:pt x="9548754" y="1240143"/>
                </a:lnTo>
                <a:close/>
                <a:moveTo>
                  <a:pt x="3340487" y="1192940"/>
                </a:moveTo>
                <a:lnTo>
                  <a:pt x="3315877" y="1196953"/>
                </a:lnTo>
                <a:lnTo>
                  <a:pt x="3422041" y="1242315"/>
                </a:lnTo>
                <a:lnTo>
                  <a:pt x="3557026" y="1290512"/>
                </a:lnTo>
                <a:lnTo>
                  <a:pt x="3579636" y="1289298"/>
                </a:lnTo>
                <a:lnTo>
                  <a:pt x="3421856" y="1229741"/>
                </a:lnTo>
                <a:close/>
                <a:moveTo>
                  <a:pt x="8201695" y="1191253"/>
                </a:moveTo>
                <a:lnTo>
                  <a:pt x="8157511" y="1213379"/>
                </a:lnTo>
                <a:cubicBezTo>
                  <a:pt x="8109208" y="1236087"/>
                  <a:pt x="8060699" y="1257314"/>
                  <a:pt x="8011874" y="1276809"/>
                </a:cubicBezTo>
                <a:lnTo>
                  <a:pt x="7936795" y="1303800"/>
                </a:lnTo>
                <a:lnTo>
                  <a:pt x="7953297" y="1305132"/>
                </a:lnTo>
                <a:lnTo>
                  <a:pt x="8007922" y="1286399"/>
                </a:lnTo>
                <a:cubicBezTo>
                  <a:pt x="8056670" y="1267830"/>
                  <a:pt x="8105129" y="1247604"/>
                  <a:pt x="8153403" y="1225964"/>
                </a:cubicBezTo>
                <a:lnTo>
                  <a:pt x="8219365" y="1194476"/>
                </a:lnTo>
                <a:close/>
                <a:moveTo>
                  <a:pt x="222167" y="1190177"/>
                </a:moveTo>
                <a:lnTo>
                  <a:pt x="165335" y="1199458"/>
                </a:lnTo>
                <a:lnTo>
                  <a:pt x="291391" y="1248220"/>
                </a:lnTo>
                <a:lnTo>
                  <a:pt x="425992" y="1292381"/>
                </a:lnTo>
                <a:lnTo>
                  <a:pt x="485111" y="1289205"/>
                </a:lnTo>
                <a:lnTo>
                  <a:pt x="286951" y="1217792"/>
                </a:lnTo>
                <a:close/>
                <a:moveTo>
                  <a:pt x="6316165" y="1190048"/>
                </a:moveTo>
                <a:lnTo>
                  <a:pt x="6275346" y="1196985"/>
                </a:lnTo>
                <a:lnTo>
                  <a:pt x="6398639" y="1244679"/>
                </a:lnTo>
                <a:lnTo>
                  <a:pt x="6541846" y="1291662"/>
                </a:lnTo>
                <a:lnTo>
                  <a:pt x="6578273" y="1289704"/>
                </a:lnTo>
                <a:lnTo>
                  <a:pt x="6395159" y="1223718"/>
                </a:lnTo>
                <a:close/>
                <a:moveTo>
                  <a:pt x="2090759" y="1189888"/>
                </a:moveTo>
                <a:lnTo>
                  <a:pt x="2047249" y="1211673"/>
                </a:lnTo>
                <a:cubicBezTo>
                  <a:pt x="1998941" y="1234381"/>
                  <a:pt x="1950425" y="1255608"/>
                  <a:pt x="1901594" y="1275103"/>
                </a:cubicBezTo>
                <a:lnTo>
                  <a:pt x="1824059" y="1302975"/>
                </a:lnTo>
                <a:lnTo>
                  <a:pt x="1841579" y="1304389"/>
                </a:lnTo>
                <a:lnTo>
                  <a:pt x="1899667" y="1284462"/>
                </a:lnTo>
                <a:cubicBezTo>
                  <a:pt x="1948410" y="1265892"/>
                  <a:pt x="1996866" y="1245665"/>
                  <a:pt x="2045138" y="1224025"/>
                </a:cubicBezTo>
                <a:lnTo>
                  <a:pt x="2109760" y="1193176"/>
                </a:lnTo>
                <a:lnTo>
                  <a:pt x="2096338" y="1190728"/>
                </a:lnTo>
                <a:close/>
                <a:moveTo>
                  <a:pt x="9467654" y="1189756"/>
                </a:moveTo>
                <a:lnTo>
                  <a:pt x="9451887" y="1192327"/>
                </a:lnTo>
                <a:lnTo>
                  <a:pt x="9524456" y="1224419"/>
                </a:lnTo>
                <a:cubicBezTo>
                  <a:pt x="9577244" y="1246367"/>
                  <a:pt x="9629481" y="1266326"/>
                  <a:pt x="9681153" y="1284294"/>
                </a:cubicBezTo>
                <a:lnTo>
                  <a:pt x="9691262" y="1287455"/>
                </a:lnTo>
                <a:lnTo>
                  <a:pt x="9705225" y="1286681"/>
                </a:lnTo>
                <a:lnTo>
                  <a:pt x="9680560" y="1278600"/>
                </a:lnTo>
                <a:cubicBezTo>
                  <a:pt x="9628728" y="1259704"/>
                  <a:pt x="9576331" y="1238707"/>
                  <a:pt x="9523380" y="1215612"/>
                </a:cubicBezTo>
                <a:close/>
                <a:moveTo>
                  <a:pt x="3364855" y="1188967"/>
                </a:moveTo>
                <a:lnTo>
                  <a:pt x="3349893" y="1191406"/>
                </a:lnTo>
                <a:lnTo>
                  <a:pt x="3391193" y="1211011"/>
                </a:lnTo>
                <a:lnTo>
                  <a:pt x="3594044" y="1288525"/>
                </a:lnTo>
                <a:lnTo>
                  <a:pt x="3605618" y="1287903"/>
                </a:lnTo>
                <a:lnTo>
                  <a:pt x="3390019" y="1201503"/>
                </a:lnTo>
                <a:close/>
                <a:moveTo>
                  <a:pt x="8182847" y="1188329"/>
                </a:moveTo>
                <a:lnTo>
                  <a:pt x="8158760" y="1200872"/>
                </a:lnTo>
                <a:cubicBezTo>
                  <a:pt x="8110476" y="1224475"/>
                  <a:pt x="8061965" y="1246547"/>
                  <a:pt x="8013112" y="1266825"/>
                </a:cubicBezTo>
                <a:lnTo>
                  <a:pt x="7917945" y="1302382"/>
                </a:lnTo>
                <a:lnTo>
                  <a:pt x="7921031" y="1302528"/>
                </a:lnTo>
                <a:lnTo>
                  <a:pt x="7921415" y="1302559"/>
                </a:lnTo>
                <a:lnTo>
                  <a:pt x="8008915" y="1271122"/>
                </a:lnTo>
                <a:cubicBezTo>
                  <a:pt x="8057754" y="1251635"/>
                  <a:pt x="8106269" y="1230419"/>
                  <a:pt x="8154571" y="1207728"/>
                </a:cubicBezTo>
                <a:lnTo>
                  <a:pt x="8190913" y="1189542"/>
                </a:lnTo>
                <a:close/>
                <a:moveTo>
                  <a:pt x="11347442" y="1187322"/>
                </a:moveTo>
                <a:lnTo>
                  <a:pt x="11318591" y="1200260"/>
                </a:lnTo>
                <a:cubicBezTo>
                  <a:pt x="11264263" y="1223401"/>
                  <a:pt x="11209959" y="1245462"/>
                  <a:pt x="11155550" y="1266157"/>
                </a:cubicBezTo>
                <a:lnTo>
                  <a:pt x="11065654" y="1297848"/>
                </a:lnTo>
                <a:lnTo>
                  <a:pt x="11106665" y="1301045"/>
                </a:lnTo>
                <a:lnTo>
                  <a:pt x="11244815" y="1256121"/>
                </a:lnTo>
                <a:lnTo>
                  <a:pt x="11396162" y="1195998"/>
                </a:lnTo>
                <a:lnTo>
                  <a:pt x="11354123" y="1188328"/>
                </a:lnTo>
                <a:close/>
                <a:moveTo>
                  <a:pt x="5246516" y="1187050"/>
                </a:moveTo>
                <a:lnTo>
                  <a:pt x="5217062" y="1200260"/>
                </a:lnTo>
                <a:cubicBezTo>
                  <a:pt x="5144623" y="1231115"/>
                  <a:pt x="5072229" y="1260050"/>
                  <a:pt x="4999570" y="1286386"/>
                </a:cubicBezTo>
                <a:lnTo>
                  <a:pt x="4961129" y="1298762"/>
                </a:lnTo>
                <a:lnTo>
                  <a:pt x="4973248" y="1299426"/>
                </a:lnTo>
                <a:lnTo>
                  <a:pt x="5011939" y="1302549"/>
                </a:lnTo>
                <a:lnTo>
                  <a:pt x="5215758" y="1229802"/>
                </a:lnTo>
                <a:lnTo>
                  <a:pt x="5298394" y="1196382"/>
                </a:lnTo>
                <a:lnTo>
                  <a:pt x="5250594" y="1187664"/>
                </a:lnTo>
                <a:close/>
                <a:moveTo>
                  <a:pt x="2070406" y="1186824"/>
                </a:moveTo>
                <a:lnTo>
                  <a:pt x="2049495" y="1197714"/>
                </a:lnTo>
                <a:cubicBezTo>
                  <a:pt x="2001211" y="1221318"/>
                  <a:pt x="1952701" y="1243391"/>
                  <a:pt x="1903853" y="1263670"/>
                </a:cubicBezTo>
                <a:lnTo>
                  <a:pt x="1801969" y="1301746"/>
                </a:lnTo>
                <a:lnTo>
                  <a:pt x="1807329" y="1301999"/>
                </a:lnTo>
                <a:lnTo>
                  <a:pt x="1900682" y="1268447"/>
                </a:lnTo>
                <a:cubicBezTo>
                  <a:pt x="1949499" y="1248960"/>
                  <a:pt x="1997996" y="1227745"/>
                  <a:pt x="2046281" y="1205054"/>
                </a:cubicBezTo>
                <a:lnTo>
                  <a:pt x="2079859" y="1188247"/>
                </a:lnTo>
                <a:close/>
                <a:moveTo>
                  <a:pt x="8166475" y="1185866"/>
                </a:moveTo>
                <a:lnTo>
                  <a:pt x="8048622" y="1242755"/>
                </a:lnTo>
                <a:cubicBezTo>
                  <a:pt x="8001893" y="1263633"/>
                  <a:pt x="7954847" y="1282892"/>
                  <a:pt x="7907380" y="1300297"/>
                </a:cubicBezTo>
                <a:lnTo>
                  <a:pt x="7903095" y="1301680"/>
                </a:lnTo>
                <a:lnTo>
                  <a:pt x="7906528" y="1301843"/>
                </a:lnTo>
                <a:lnTo>
                  <a:pt x="8047125" y="1246123"/>
                </a:lnTo>
                <a:lnTo>
                  <a:pt x="8173313" y="1186894"/>
                </a:lnTo>
                <a:close/>
                <a:moveTo>
                  <a:pt x="9491612" y="1185849"/>
                </a:moveTo>
                <a:lnTo>
                  <a:pt x="9477068" y="1188220"/>
                </a:lnTo>
                <a:lnTo>
                  <a:pt x="9599313" y="1241440"/>
                </a:lnTo>
                <a:lnTo>
                  <a:pt x="9722839" y="1285706"/>
                </a:lnTo>
                <a:lnTo>
                  <a:pt x="9736449" y="1284952"/>
                </a:lnTo>
                <a:lnTo>
                  <a:pt x="9680657" y="1266056"/>
                </a:lnTo>
                <a:cubicBezTo>
                  <a:pt x="9628631" y="1246476"/>
                  <a:pt x="9576113" y="1224769"/>
                  <a:pt x="9523157" y="1200948"/>
                </a:cubicBezTo>
                <a:close/>
                <a:moveTo>
                  <a:pt x="3387419" y="1185288"/>
                </a:moveTo>
                <a:lnTo>
                  <a:pt x="3374037" y="1187470"/>
                </a:lnTo>
                <a:lnTo>
                  <a:pt x="3459962" y="1225964"/>
                </a:lnTo>
                <a:cubicBezTo>
                  <a:pt x="3504091" y="1244440"/>
                  <a:pt x="3547826" y="1261446"/>
                  <a:pt x="3591159" y="1276980"/>
                </a:cubicBezTo>
                <a:lnTo>
                  <a:pt x="3621851" y="1287032"/>
                </a:lnTo>
                <a:lnTo>
                  <a:pt x="3638014" y="1286165"/>
                </a:lnTo>
                <a:lnTo>
                  <a:pt x="3610037" y="1277549"/>
                </a:lnTo>
                <a:cubicBezTo>
                  <a:pt x="3537476" y="1251329"/>
                  <a:pt x="3463941" y="1220934"/>
                  <a:pt x="3389581" y="1186401"/>
                </a:cubicBezTo>
                <a:close/>
                <a:moveTo>
                  <a:pt x="2053846" y="1184331"/>
                </a:moveTo>
                <a:lnTo>
                  <a:pt x="1939421" y="1239581"/>
                </a:lnTo>
                <a:cubicBezTo>
                  <a:pt x="1892702" y="1260463"/>
                  <a:pt x="1845672" y="1279724"/>
                  <a:pt x="1798228" y="1297133"/>
                </a:cubicBezTo>
                <a:lnTo>
                  <a:pt x="1786252" y="1301003"/>
                </a:lnTo>
                <a:lnTo>
                  <a:pt x="1789514" y="1301157"/>
                </a:lnTo>
                <a:lnTo>
                  <a:pt x="1797350" y="1298695"/>
                </a:lnTo>
                <a:cubicBezTo>
                  <a:pt x="1844552" y="1281849"/>
                  <a:pt x="1891389" y="1263192"/>
                  <a:pt x="1937954" y="1242950"/>
                </a:cubicBezTo>
                <a:lnTo>
                  <a:pt x="2060640" y="1185354"/>
                </a:lnTo>
                <a:close/>
                <a:moveTo>
                  <a:pt x="8154311" y="1184036"/>
                </a:moveTo>
                <a:lnTo>
                  <a:pt x="8138845" y="1191773"/>
                </a:lnTo>
                <a:lnTo>
                  <a:pt x="7955286" y="1276178"/>
                </a:lnTo>
                <a:cubicBezTo>
                  <a:pt x="7994617" y="1260328"/>
                  <a:pt x="8033666" y="1243211"/>
                  <a:pt x="8072497" y="1224966"/>
                </a:cubicBezTo>
                <a:lnTo>
                  <a:pt x="8138845" y="1191773"/>
                </a:lnTo>
                <a:lnTo>
                  <a:pt x="8155337" y="1184190"/>
                </a:lnTo>
                <a:close/>
                <a:moveTo>
                  <a:pt x="9509122" y="1182993"/>
                </a:moveTo>
                <a:lnTo>
                  <a:pt x="9502880" y="1184011"/>
                </a:lnTo>
                <a:lnTo>
                  <a:pt x="9563204" y="1213025"/>
                </a:lnTo>
                <a:lnTo>
                  <a:pt x="9749221" y="1284244"/>
                </a:lnTo>
                <a:lnTo>
                  <a:pt x="9752530" y="1284061"/>
                </a:lnTo>
                <a:lnTo>
                  <a:pt x="9561225" y="1208759"/>
                </a:lnTo>
                <a:close/>
                <a:moveTo>
                  <a:pt x="3403172" y="1182719"/>
                </a:moveTo>
                <a:lnTo>
                  <a:pt x="3397066" y="1183715"/>
                </a:lnTo>
                <a:lnTo>
                  <a:pt x="3409230" y="1189712"/>
                </a:lnTo>
                <a:cubicBezTo>
                  <a:pt x="3461821" y="1213728"/>
                  <a:pt x="3513994" y="1235637"/>
                  <a:pt x="3565686" y="1255426"/>
                </a:cubicBezTo>
                <a:lnTo>
                  <a:pt x="3652502" y="1285387"/>
                </a:lnTo>
                <a:lnTo>
                  <a:pt x="3656216" y="1285188"/>
                </a:lnTo>
                <a:lnTo>
                  <a:pt x="3564037" y="1252506"/>
                </a:lnTo>
                <a:cubicBezTo>
                  <a:pt x="3512168" y="1232090"/>
                  <a:pt x="3459843" y="1209484"/>
                  <a:pt x="3407091" y="1184705"/>
                </a:cubicBezTo>
                <a:close/>
                <a:moveTo>
                  <a:pt x="2041775" y="1182513"/>
                </a:moveTo>
                <a:lnTo>
                  <a:pt x="2029723" y="1188543"/>
                </a:lnTo>
                <a:lnTo>
                  <a:pt x="1846083" y="1272988"/>
                </a:lnTo>
                <a:cubicBezTo>
                  <a:pt x="1885426" y="1257133"/>
                  <a:pt x="1924484" y="1240011"/>
                  <a:pt x="1963323" y="1221762"/>
                </a:cubicBezTo>
                <a:lnTo>
                  <a:pt x="2029723" y="1188543"/>
                </a:lnTo>
                <a:lnTo>
                  <a:pt x="2042574" y="1182634"/>
                </a:lnTo>
                <a:close/>
                <a:moveTo>
                  <a:pt x="276368" y="1181325"/>
                </a:moveTo>
                <a:lnTo>
                  <a:pt x="232135" y="1188549"/>
                </a:lnTo>
                <a:lnTo>
                  <a:pt x="289449" y="1213026"/>
                </a:lnTo>
                <a:cubicBezTo>
                  <a:pt x="358610" y="1240313"/>
                  <a:pt x="426884" y="1264973"/>
                  <a:pt x="494246" y="1287000"/>
                </a:cubicBezTo>
                <a:lnTo>
                  <a:pt x="499206" y="1288447"/>
                </a:lnTo>
                <a:lnTo>
                  <a:pt x="547497" y="1285853"/>
                </a:lnTo>
                <a:lnTo>
                  <a:pt x="501761" y="1271346"/>
                </a:lnTo>
                <a:cubicBezTo>
                  <a:pt x="434229" y="1247335"/>
                  <a:pt x="365793" y="1220446"/>
                  <a:pt x="296481" y="1190680"/>
                </a:cubicBezTo>
                <a:close/>
                <a:moveTo>
                  <a:pt x="6368307" y="1181187"/>
                </a:moveTo>
                <a:lnTo>
                  <a:pt x="6326780" y="1188244"/>
                </a:lnTo>
                <a:lnTo>
                  <a:pt x="6398656" y="1218946"/>
                </a:lnTo>
                <a:lnTo>
                  <a:pt x="6592415" y="1288944"/>
                </a:lnTo>
                <a:lnTo>
                  <a:pt x="6638223" y="1286483"/>
                </a:lnTo>
                <a:lnTo>
                  <a:pt x="6601397" y="1274802"/>
                </a:lnTo>
                <a:cubicBezTo>
                  <a:pt x="6533871" y="1250792"/>
                  <a:pt x="6465442" y="1223903"/>
                  <a:pt x="6396140" y="1194136"/>
                </a:cubicBezTo>
                <a:close/>
                <a:moveTo>
                  <a:pt x="9521576" y="1180962"/>
                </a:moveTo>
                <a:lnTo>
                  <a:pt x="9517225" y="1181672"/>
                </a:lnTo>
                <a:lnTo>
                  <a:pt x="9607754" y="1223323"/>
                </a:lnTo>
                <a:cubicBezTo>
                  <a:pt x="9659053" y="1244992"/>
                  <a:pt x="9709892" y="1264521"/>
                  <a:pt x="9760201" y="1281888"/>
                </a:cubicBezTo>
                <a:cubicBezTo>
                  <a:pt x="9701413" y="1260918"/>
                  <a:pt x="9643790" y="1237683"/>
                  <a:pt x="9587669" y="1212821"/>
                </a:cubicBezTo>
                <a:close/>
                <a:moveTo>
                  <a:pt x="2518059" y="1180773"/>
                </a:moveTo>
                <a:lnTo>
                  <a:pt x="2487571" y="1192423"/>
                </a:lnTo>
                <a:lnTo>
                  <a:pt x="2368170" y="1234271"/>
                </a:lnTo>
                <a:lnTo>
                  <a:pt x="2391984" y="1238616"/>
                </a:lnTo>
                <a:lnTo>
                  <a:pt x="2451569" y="1250449"/>
                </a:lnTo>
                <a:lnTo>
                  <a:pt x="2496466" y="1237070"/>
                </a:lnTo>
                <a:lnTo>
                  <a:pt x="2601730" y="1202898"/>
                </a:lnTo>
                <a:close/>
                <a:moveTo>
                  <a:pt x="3418509" y="1180219"/>
                </a:moveTo>
                <a:lnTo>
                  <a:pt x="3413180" y="1181087"/>
                </a:lnTo>
                <a:lnTo>
                  <a:pt x="3428947" y="1189217"/>
                </a:lnTo>
                <a:lnTo>
                  <a:pt x="3479395" y="1209568"/>
                </a:lnTo>
                <a:lnTo>
                  <a:pt x="3486144" y="1212821"/>
                </a:lnTo>
                <a:cubicBezTo>
                  <a:pt x="3542265" y="1237683"/>
                  <a:pt x="3599888" y="1260918"/>
                  <a:pt x="3658676" y="1281888"/>
                </a:cubicBezTo>
                <a:lnTo>
                  <a:pt x="3479395" y="1209568"/>
                </a:lnTo>
                <a:close/>
                <a:moveTo>
                  <a:pt x="5198080" y="1179758"/>
                </a:moveTo>
                <a:lnTo>
                  <a:pt x="5000286" y="1265076"/>
                </a:lnTo>
                <a:lnTo>
                  <a:pt x="4911805" y="1296061"/>
                </a:lnTo>
                <a:lnTo>
                  <a:pt x="4948909" y="1298093"/>
                </a:lnTo>
                <a:lnTo>
                  <a:pt x="4999182" y="1281924"/>
                </a:lnTo>
                <a:cubicBezTo>
                  <a:pt x="5071728" y="1255644"/>
                  <a:pt x="5143989" y="1226761"/>
                  <a:pt x="5216289" y="1195936"/>
                </a:cubicBezTo>
                <a:lnTo>
                  <a:pt x="5238692" y="1185871"/>
                </a:lnTo>
                <a:close/>
                <a:moveTo>
                  <a:pt x="8612897" y="1179740"/>
                </a:moveTo>
                <a:lnTo>
                  <a:pt x="8596801" y="1185892"/>
                </a:lnTo>
                <a:lnTo>
                  <a:pt x="8462753" y="1232879"/>
                </a:lnTo>
                <a:lnTo>
                  <a:pt x="8494559" y="1238680"/>
                </a:lnTo>
                <a:lnTo>
                  <a:pt x="8541859" y="1248060"/>
                </a:lnTo>
                <a:lnTo>
                  <a:pt x="8596052" y="1231912"/>
                </a:lnTo>
                <a:lnTo>
                  <a:pt x="8692171" y="1200714"/>
                </a:lnTo>
                <a:close/>
                <a:moveTo>
                  <a:pt x="11295773" y="1179542"/>
                </a:moveTo>
                <a:lnTo>
                  <a:pt x="11101816" y="1263189"/>
                </a:lnTo>
                <a:lnTo>
                  <a:pt x="11013165" y="1294239"/>
                </a:lnTo>
                <a:lnTo>
                  <a:pt x="11031809" y="1295210"/>
                </a:lnTo>
                <a:lnTo>
                  <a:pt x="11054937" y="1297013"/>
                </a:lnTo>
                <a:lnTo>
                  <a:pt x="11155074" y="1261736"/>
                </a:lnTo>
                <a:cubicBezTo>
                  <a:pt x="11209391" y="1241080"/>
                  <a:pt x="11263595" y="1219054"/>
                  <a:pt x="11317820" y="1195935"/>
                </a:cubicBezTo>
                <a:lnTo>
                  <a:pt x="11339615" y="1186143"/>
                </a:lnTo>
                <a:close/>
                <a:moveTo>
                  <a:pt x="9031913" y="1178962"/>
                </a:moveTo>
                <a:lnTo>
                  <a:pt x="8953277" y="1199525"/>
                </a:lnTo>
                <a:lnTo>
                  <a:pt x="9103297" y="1247857"/>
                </a:lnTo>
                <a:lnTo>
                  <a:pt x="9180447" y="1232727"/>
                </a:lnTo>
                <a:lnTo>
                  <a:pt x="9132750" y="1217121"/>
                </a:lnTo>
                <a:close/>
                <a:moveTo>
                  <a:pt x="307758" y="1176199"/>
                </a:moveTo>
                <a:lnTo>
                  <a:pt x="285799" y="1179785"/>
                </a:lnTo>
                <a:lnTo>
                  <a:pt x="298979" y="1185929"/>
                </a:lnTo>
                <a:cubicBezTo>
                  <a:pt x="368140" y="1215697"/>
                  <a:pt x="436414" y="1242588"/>
                  <a:pt x="503777" y="1266599"/>
                </a:cubicBezTo>
                <a:lnTo>
                  <a:pt x="561887" y="1285080"/>
                </a:lnTo>
                <a:lnTo>
                  <a:pt x="580390" y="1284086"/>
                </a:lnTo>
                <a:lnTo>
                  <a:pt x="492226" y="1254049"/>
                </a:lnTo>
                <a:close/>
                <a:moveTo>
                  <a:pt x="2920976" y="1175680"/>
                </a:moveTo>
                <a:lnTo>
                  <a:pt x="2841476" y="1196480"/>
                </a:lnTo>
                <a:lnTo>
                  <a:pt x="2990873" y="1244688"/>
                </a:lnTo>
                <a:lnTo>
                  <a:pt x="3068389" y="1229475"/>
                </a:lnTo>
                <a:lnTo>
                  <a:pt x="3030660" y="1217121"/>
                </a:lnTo>
                <a:close/>
                <a:moveTo>
                  <a:pt x="6413981" y="1173955"/>
                </a:moveTo>
                <a:lnTo>
                  <a:pt x="6399287" y="1175921"/>
                </a:lnTo>
                <a:lnTo>
                  <a:pt x="6376148" y="1179854"/>
                </a:lnTo>
                <a:lnTo>
                  <a:pt x="6398600" y="1190319"/>
                </a:lnTo>
                <a:cubicBezTo>
                  <a:pt x="6467765" y="1220086"/>
                  <a:pt x="6536043" y="1246975"/>
                  <a:pt x="6603411" y="1270985"/>
                </a:cubicBezTo>
                <a:lnTo>
                  <a:pt x="6650136" y="1285843"/>
                </a:lnTo>
                <a:lnTo>
                  <a:pt x="6691139" y="1283639"/>
                </a:lnTo>
                <a:lnTo>
                  <a:pt x="6601397" y="1253062"/>
                </a:lnTo>
                <a:close/>
                <a:moveTo>
                  <a:pt x="11255573" y="1173489"/>
                </a:moveTo>
                <a:lnTo>
                  <a:pt x="11103175" y="1244072"/>
                </a:lnTo>
                <a:lnTo>
                  <a:pt x="10974946" y="1292250"/>
                </a:lnTo>
                <a:lnTo>
                  <a:pt x="11002256" y="1293671"/>
                </a:lnTo>
                <a:lnTo>
                  <a:pt x="11100050" y="1259408"/>
                </a:lnTo>
                <a:lnTo>
                  <a:pt x="11287967" y="1178367"/>
                </a:lnTo>
                <a:close/>
                <a:moveTo>
                  <a:pt x="5155454" y="1173341"/>
                </a:moveTo>
                <a:lnTo>
                  <a:pt x="5000664" y="1244990"/>
                </a:lnTo>
                <a:lnTo>
                  <a:pt x="4870658" y="1293808"/>
                </a:lnTo>
                <a:lnTo>
                  <a:pt x="4896322" y="1295214"/>
                </a:lnTo>
                <a:lnTo>
                  <a:pt x="4998518" y="1259408"/>
                </a:lnTo>
                <a:lnTo>
                  <a:pt x="5187058" y="1178098"/>
                </a:lnTo>
                <a:close/>
                <a:moveTo>
                  <a:pt x="12015232" y="1172894"/>
                </a:moveTo>
                <a:lnTo>
                  <a:pt x="11894765" y="1204436"/>
                </a:lnTo>
                <a:lnTo>
                  <a:pt x="11938234" y="1215938"/>
                </a:lnTo>
                <a:lnTo>
                  <a:pt x="12060453" y="1248294"/>
                </a:lnTo>
                <a:lnTo>
                  <a:pt x="12177124" y="1225384"/>
                </a:lnTo>
                <a:close/>
                <a:moveTo>
                  <a:pt x="11752306" y="1172702"/>
                </a:moveTo>
                <a:lnTo>
                  <a:pt x="11587986" y="1225110"/>
                </a:lnTo>
                <a:lnTo>
                  <a:pt x="11648808" y="1236202"/>
                </a:lnTo>
                <a:lnTo>
                  <a:pt x="11706026" y="1247553"/>
                </a:lnTo>
                <a:lnTo>
                  <a:pt x="11834180" y="1214239"/>
                </a:lnTo>
                <a:lnTo>
                  <a:pt x="11871961" y="1204363"/>
                </a:lnTo>
                <a:close/>
                <a:moveTo>
                  <a:pt x="5649734" y="1172673"/>
                </a:moveTo>
                <a:lnTo>
                  <a:pt x="5486644" y="1224688"/>
                </a:lnTo>
                <a:lnTo>
                  <a:pt x="5546132" y="1235538"/>
                </a:lnTo>
                <a:lnTo>
                  <a:pt x="5602849" y="1246788"/>
                </a:lnTo>
                <a:lnTo>
                  <a:pt x="5731515" y="1213329"/>
                </a:lnTo>
                <a:lnTo>
                  <a:pt x="5767645" y="1203869"/>
                </a:lnTo>
                <a:close/>
                <a:moveTo>
                  <a:pt x="5911103" y="1172293"/>
                </a:moveTo>
                <a:lnTo>
                  <a:pt x="5790670" y="1203774"/>
                </a:lnTo>
                <a:lnTo>
                  <a:pt x="5836571" y="1215916"/>
                </a:lnTo>
                <a:lnTo>
                  <a:pt x="5959276" y="1248002"/>
                </a:lnTo>
                <a:lnTo>
                  <a:pt x="6075253" y="1225227"/>
                </a:lnTo>
                <a:close/>
                <a:moveTo>
                  <a:pt x="334104" y="1171897"/>
                </a:moveTo>
                <a:lnTo>
                  <a:pt x="318148" y="1174502"/>
                </a:lnTo>
                <a:lnTo>
                  <a:pt x="494241" y="1248884"/>
                </a:lnTo>
                <a:lnTo>
                  <a:pt x="595021" y="1283299"/>
                </a:lnTo>
                <a:lnTo>
                  <a:pt x="603597" y="1282839"/>
                </a:lnTo>
                <a:lnTo>
                  <a:pt x="492224" y="1242620"/>
                </a:lnTo>
                <a:close/>
                <a:moveTo>
                  <a:pt x="6438454" y="1170680"/>
                </a:moveTo>
                <a:lnTo>
                  <a:pt x="6422507" y="1172814"/>
                </a:lnTo>
                <a:lnTo>
                  <a:pt x="6602519" y="1248866"/>
                </a:lnTo>
                <a:lnTo>
                  <a:pt x="6702531" y="1283027"/>
                </a:lnTo>
                <a:lnTo>
                  <a:pt x="6709609" y="1282647"/>
                </a:lnTo>
                <a:lnTo>
                  <a:pt x="6601397" y="1243568"/>
                </a:lnTo>
                <a:close/>
                <a:moveTo>
                  <a:pt x="11222939" y="1168575"/>
                </a:moveTo>
                <a:lnTo>
                  <a:pt x="11103364" y="1227241"/>
                </a:lnTo>
                <a:lnTo>
                  <a:pt x="10943894" y="1290634"/>
                </a:lnTo>
                <a:lnTo>
                  <a:pt x="10963857" y="1291673"/>
                </a:lnTo>
                <a:lnTo>
                  <a:pt x="11100735" y="1240243"/>
                </a:lnTo>
                <a:lnTo>
                  <a:pt x="11247439" y="1172264"/>
                </a:lnTo>
                <a:close/>
                <a:moveTo>
                  <a:pt x="5123498" y="1168530"/>
                </a:moveTo>
                <a:lnTo>
                  <a:pt x="5056113" y="1202289"/>
                </a:lnTo>
                <a:cubicBezTo>
                  <a:pt x="5001901" y="1227814"/>
                  <a:pt x="4947501" y="1251658"/>
                  <a:pt x="4892770" y="1273475"/>
                </a:cubicBezTo>
                <a:lnTo>
                  <a:pt x="4840445" y="1292154"/>
                </a:lnTo>
                <a:lnTo>
                  <a:pt x="4857876" y="1293108"/>
                </a:lnTo>
                <a:lnTo>
                  <a:pt x="4998361" y="1240280"/>
                </a:lnTo>
                <a:lnTo>
                  <a:pt x="5145891" y="1171901"/>
                </a:lnTo>
                <a:close/>
                <a:moveTo>
                  <a:pt x="2731474" y="1167111"/>
                </a:moveTo>
                <a:lnTo>
                  <a:pt x="2622949" y="1202323"/>
                </a:lnTo>
                <a:lnTo>
                  <a:pt x="2682454" y="1218031"/>
                </a:lnTo>
                <a:lnTo>
                  <a:pt x="2709718" y="1225169"/>
                </a:lnTo>
                <a:lnTo>
                  <a:pt x="2777689" y="1207184"/>
                </a:lnTo>
                <a:lnTo>
                  <a:pt x="2820755" y="1195921"/>
                </a:lnTo>
                <a:close/>
                <a:moveTo>
                  <a:pt x="367311" y="1166473"/>
                </a:moveTo>
                <a:lnTo>
                  <a:pt x="345854" y="1169978"/>
                </a:lnTo>
                <a:lnTo>
                  <a:pt x="494240" y="1236340"/>
                </a:lnTo>
                <a:lnTo>
                  <a:pt x="620408" y="1281935"/>
                </a:lnTo>
                <a:lnTo>
                  <a:pt x="639302" y="1280920"/>
                </a:lnTo>
                <a:lnTo>
                  <a:pt x="492182" y="1225126"/>
                </a:lnTo>
                <a:close/>
                <a:moveTo>
                  <a:pt x="6472927" y="1166067"/>
                </a:moveTo>
                <a:lnTo>
                  <a:pt x="6448441" y="1169344"/>
                </a:lnTo>
                <a:lnTo>
                  <a:pt x="6602519" y="1238258"/>
                </a:lnTo>
                <a:lnTo>
                  <a:pt x="6723298" y="1281911"/>
                </a:lnTo>
                <a:lnTo>
                  <a:pt x="6744550" y="1280769"/>
                </a:lnTo>
                <a:lnTo>
                  <a:pt x="6602369" y="1226854"/>
                </a:lnTo>
                <a:close/>
                <a:moveTo>
                  <a:pt x="11200398" y="1165181"/>
                </a:moveTo>
                <a:lnTo>
                  <a:pt x="11049411" y="1237897"/>
                </a:lnTo>
                <a:lnTo>
                  <a:pt x="10921603" y="1289473"/>
                </a:lnTo>
                <a:lnTo>
                  <a:pt x="10932505" y="1290041"/>
                </a:lnTo>
                <a:lnTo>
                  <a:pt x="11046253" y="1246253"/>
                </a:lnTo>
                <a:cubicBezTo>
                  <a:pt x="11100735" y="1223134"/>
                  <a:pt x="11154935" y="1198111"/>
                  <a:pt x="11209001" y="1171532"/>
                </a:cubicBezTo>
                <a:lnTo>
                  <a:pt x="11216550" y="1167613"/>
                </a:lnTo>
                <a:close/>
                <a:moveTo>
                  <a:pt x="5096610" y="1164482"/>
                </a:moveTo>
                <a:lnTo>
                  <a:pt x="5029443" y="1200059"/>
                </a:lnTo>
                <a:cubicBezTo>
                  <a:pt x="4988760" y="1219680"/>
                  <a:pt x="4947941" y="1238281"/>
                  <a:pt x="4906929" y="1255712"/>
                </a:cubicBezTo>
                <a:lnTo>
                  <a:pt x="4817436" y="1290894"/>
                </a:lnTo>
                <a:lnTo>
                  <a:pt x="4828434" y="1291496"/>
                </a:lnTo>
                <a:lnTo>
                  <a:pt x="4903806" y="1263229"/>
                </a:lnTo>
                <a:cubicBezTo>
                  <a:pt x="4944779" y="1246620"/>
                  <a:pt x="4985576" y="1228892"/>
                  <a:pt x="5026252" y="1210190"/>
                </a:cubicBezTo>
                <a:lnTo>
                  <a:pt x="5112174" y="1166825"/>
                </a:lnTo>
                <a:close/>
                <a:moveTo>
                  <a:pt x="8824682" y="1164063"/>
                </a:moveTo>
                <a:lnTo>
                  <a:pt x="8713413" y="1200160"/>
                </a:lnTo>
                <a:lnTo>
                  <a:pt x="8785108" y="1219092"/>
                </a:lnTo>
                <a:lnTo>
                  <a:pt x="8820805" y="1228424"/>
                </a:lnTo>
                <a:lnTo>
                  <a:pt x="8886070" y="1211162"/>
                </a:lnTo>
                <a:lnTo>
                  <a:pt x="8932767" y="1198941"/>
                </a:lnTo>
                <a:close/>
                <a:moveTo>
                  <a:pt x="6498791" y="1162606"/>
                </a:moveTo>
                <a:lnTo>
                  <a:pt x="6482506" y="1164785"/>
                </a:lnTo>
                <a:lnTo>
                  <a:pt x="6602519" y="1221019"/>
                </a:lnTo>
                <a:lnTo>
                  <a:pt x="6758321" y="1280029"/>
                </a:lnTo>
                <a:lnTo>
                  <a:pt x="6772621" y="1279260"/>
                </a:lnTo>
                <a:lnTo>
                  <a:pt x="6601051" y="1212142"/>
                </a:lnTo>
                <a:close/>
                <a:moveTo>
                  <a:pt x="11180500" y="1162185"/>
                </a:moveTo>
                <a:lnTo>
                  <a:pt x="11106114" y="1200917"/>
                </a:lnTo>
                <a:cubicBezTo>
                  <a:pt x="11057829" y="1224517"/>
                  <a:pt x="11009318" y="1246586"/>
                  <a:pt x="10960466" y="1266860"/>
                </a:cubicBezTo>
                <a:lnTo>
                  <a:pt x="10902587" y="1288483"/>
                </a:lnTo>
                <a:lnTo>
                  <a:pt x="10905627" y="1288642"/>
                </a:lnTo>
                <a:lnTo>
                  <a:pt x="10955387" y="1270759"/>
                </a:lnTo>
                <a:cubicBezTo>
                  <a:pt x="11004190" y="1251277"/>
                  <a:pt x="11052673" y="1230066"/>
                  <a:pt x="11100945" y="1207378"/>
                </a:cubicBezTo>
                <a:lnTo>
                  <a:pt x="11188736" y="1163425"/>
                </a:lnTo>
                <a:close/>
                <a:moveTo>
                  <a:pt x="5080398" y="1162041"/>
                </a:moveTo>
                <a:lnTo>
                  <a:pt x="4981931" y="1211866"/>
                </a:lnTo>
                <a:cubicBezTo>
                  <a:pt x="4941130" y="1231370"/>
                  <a:pt x="4900152" y="1249754"/>
                  <a:pt x="4858934" y="1266860"/>
                </a:cubicBezTo>
                <a:lnTo>
                  <a:pt x="4797521" y="1289803"/>
                </a:lnTo>
                <a:lnTo>
                  <a:pt x="4800419" y="1289962"/>
                </a:lnTo>
                <a:lnTo>
                  <a:pt x="4853853" y="1270759"/>
                </a:lnTo>
                <a:lnTo>
                  <a:pt x="5088482" y="1163259"/>
                </a:lnTo>
                <a:close/>
                <a:moveTo>
                  <a:pt x="394839" y="1161978"/>
                </a:moveTo>
                <a:lnTo>
                  <a:pt x="379347" y="1164508"/>
                </a:lnTo>
                <a:lnTo>
                  <a:pt x="494199" y="1218324"/>
                </a:lnTo>
                <a:lnTo>
                  <a:pt x="656978" y="1279971"/>
                </a:lnTo>
                <a:lnTo>
                  <a:pt x="671367" y="1279198"/>
                </a:lnTo>
                <a:lnTo>
                  <a:pt x="491828" y="1208959"/>
                </a:lnTo>
                <a:close/>
                <a:moveTo>
                  <a:pt x="8539051" y="1160201"/>
                </a:moveTo>
                <a:lnTo>
                  <a:pt x="8389803" y="1219571"/>
                </a:lnTo>
                <a:lnTo>
                  <a:pt x="8450810" y="1230700"/>
                </a:lnTo>
                <a:lnTo>
                  <a:pt x="8595847" y="1180008"/>
                </a:lnTo>
                <a:lnTo>
                  <a:pt x="8603244" y="1177185"/>
                </a:lnTo>
                <a:close/>
                <a:moveTo>
                  <a:pt x="2439865" y="1160096"/>
                </a:moveTo>
                <a:lnTo>
                  <a:pt x="2289505" y="1219916"/>
                </a:lnTo>
                <a:lnTo>
                  <a:pt x="2358132" y="1232439"/>
                </a:lnTo>
                <a:lnTo>
                  <a:pt x="2486710" y="1187505"/>
                </a:lnTo>
                <a:lnTo>
                  <a:pt x="2509960" y="1178631"/>
                </a:lnTo>
                <a:close/>
                <a:moveTo>
                  <a:pt x="9104223" y="1160053"/>
                </a:moveTo>
                <a:lnTo>
                  <a:pt x="9042257" y="1176257"/>
                </a:lnTo>
                <a:lnTo>
                  <a:pt x="9135011" y="1211357"/>
                </a:lnTo>
                <a:lnTo>
                  <a:pt x="9191660" y="1230527"/>
                </a:lnTo>
                <a:lnTo>
                  <a:pt x="9237005" y="1221635"/>
                </a:lnTo>
                <a:lnTo>
                  <a:pt x="9236908" y="1221347"/>
                </a:lnTo>
                <a:lnTo>
                  <a:pt x="9252901" y="1218740"/>
                </a:lnTo>
                <a:lnTo>
                  <a:pt x="9132750" y="1172374"/>
                </a:lnTo>
                <a:close/>
                <a:moveTo>
                  <a:pt x="6518348" y="1159989"/>
                </a:moveTo>
                <a:lnTo>
                  <a:pt x="6510761" y="1161004"/>
                </a:lnTo>
                <a:lnTo>
                  <a:pt x="6616830" y="1212042"/>
                </a:lnTo>
                <a:lnTo>
                  <a:pt x="6789895" y="1278332"/>
                </a:lnTo>
                <a:lnTo>
                  <a:pt x="6793674" y="1278129"/>
                </a:lnTo>
                <a:lnTo>
                  <a:pt x="6614885" y="1207744"/>
                </a:lnTo>
                <a:close/>
                <a:moveTo>
                  <a:pt x="411663" y="1159985"/>
                </a:moveTo>
                <a:lnTo>
                  <a:pt x="403776" y="1160822"/>
                </a:lnTo>
                <a:lnTo>
                  <a:pt x="507590" y="1210769"/>
                </a:lnTo>
                <a:lnTo>
                  <a:pt x="684443" y="1278495"/>
                </a:lnTo>
                <a:lnTo>
                  <a:pt x="688133" y="1278297"/>
                </a:lnTo>
                <a:lnTo>
                  <a:pt x="505692" y="1206491"/>
                </a:lnTo>
                <a:close/>
                <a:moveTo>
                  <a:pt x="11163604" y="1159641"/>
                </a:moveTo>
                <a:lnTo>
                  <a:pt x="11135331" y="1175505"/>
                </a:lnTo>
                <a:cubicBezTo>
                  <a:pt x="11066018" y="1211340"/>
                  <a:pt x="10996233" y="1244055"/>
                  <a:pt x="10925626" y="1272867"/>
                </a:cubicBezTo>
                <a:lnTo>
                  <a:pt x="10883220" y="1287475"/>
                </a:lnTo>
                <a:lnTo>
                  <a:pt x="10887494" y="1287698"/>
                </a:lnTo>
                <a:lnTo>
                  <a:pt x="10924371" y="1275348"/>
                </a:lnTo>
                <a:cubicBezTo>
                  <a:pt x="10994665" y="1247448"/>
                  <a:pt x="11064233" y="1215726"/>
                  <a:pt x="11133403" y="1180958"/>
                </a:cubicBezTo>
                <a:lnTo>
                  <a:pt x="11170575" y="1160690"/>
                </a:lnTo>
                <a:close/>
                <a:moveTo>
                  <a:pt x="5063118" y="1159440"/>
                </a:moveTo>
                <a:lnTo>
                  <a:pt x="4929430" y="1226820"/>
                </a:lnTo>
                <a:lnTo>
                  <a:pt x="4782258" y="1288968"/>
                </a:lnTo>
                <a:lnTo>
                  <a:pt x="4785552" y="1289148"/>
                </a:lnTo>
                <a:lnTo>
                  <a:pt x="4927774" y="1230729"/>
                </a:lnTo>
                <a:lnTo>
                  <a:pt x="5070858" y="1160605"/>
                </a:lnTo>
                <a:close/>
                <a:moveTo>
                  <a:pt x="424269" y="1158649"/>
                </a:moveTo>
                <a:lnTo>
                  <a:pt x="418168" y="1159296"/>
                </a:lnTo>
                <a:lnTo>
                  <a:pt x="552346" y="1221032"/>
                </a:lnTo>
                <a:lnTo>
                  <a:pt x="699616" y="1277680"/>
                </a:lnTo>
                <a:lnTo>
                  <a:pt x="699790" y="1277670"/>
                </a:lnTo>
                <a:lnTo>
                  <a:pt x="532045" y="1210572"/>
                </a:lnTo>
                <a:close/>
                <a:moveTo>
                  <a:pt x="6530301" y="1158389"/>
                </a:moveTo>
                <a:lnTo>
                  <a:pt x="6524340" y="1159187"/>
                </a:lnTo>
                <a:lnTo>
                  <a:pt x="6661536" y="1222313"/>
                </a:lnTo>
                <a:lnTo>
                  <a:pt x="6805199" y="1277573"/>
                </a:lnTo>
                <a:lnTo>
                  <a:pt x="6805525" y="1277567"/>
                </a:lnTo>
                <a:lnTo>
                  <a:pt x="6641278" y="1211856"/>
                </a:lnTo>
                <a:close/>
                <a:moveTo>
                  <a:pt x="11151689" y="1157847"/>
                </a:moveTo>
                <a:lnTo>
                  <a:pt x="11135797" y="1167061"/>
                </a:lnTo>
                <a:lnTo>
                  <a:pt x="11089104" y="1190422"/>
                </a:lnTo>
                <a:lnTo>
                  <a:pt x="10902613" y="1276276"/>
                </a:lnTo>
                <a:cubicBezTo>
                  <a:pt x="10941970" y="1260425"/>
                  <a:pt x="10981036" y="1243307"/>
                  <a:pt x="11019877" y="1225058"/>
                </a:cubicBezTo>
                <a:lnTo>
                  <a:pt x="11089104" y="1190422"/>
                </a:lnTo>
                <a:lnTo>
                  <a:pt x="11134542" y="1169505"/>
                </a:lnTo>
                <a:lnTo>
                  <a:pt x="11154371" y="1158250"/>
                </a:lnTo>
                <a:close/>
                <a:moveTo>
                  <a:pt x="5050906" y="1157602"/>
                </a:moveTo>
                <a:lnTo>
                  <a:pt x="5034264" y="1167061"/>
                </a:lnTo>
                <a:lnTo>
                  <a:pt x="4987566" y="1190426"/>
                </a:lnTo>
                <a:lnTo>
                  <a:pt x="4801079" y="1276276"/>
                </a:lnTo>
                <a:cubicBezTo>
                  <a:pt x="4840436" y="1260425"/>
                  <a:pt x="4879503" y="1243307"/>
                  <a:pt x="4918344" y="1225058"/>
                </a:cubicBezTo>
                <a:lnTo>
                  <a:pt x="4987566" y="1190426"/>
                </a:lnTo>
                <a:lnTo>
                  <a:pt x="5033011" y="1169505"/>
                </a:lnTo>
                <a:lnTo>
                  <a:pt x="5053654" y="1158015"/>
                </a:lnTo>
                <a:close/>
                <a:moveTo>
                  <a:pt x="2991385" y="1157259"/>
                </a:moveTo>
                <a:lnTo>
                  <a:pt x="2928828" y="1173626"/>
                </a:lnTo>
                <a:lnTo>
                  <a:pt x="3031225" y="1212419"/>
                </a:lnTo>
                <a:lnTo>
                  <a:pt x="3076785" y="1227827"/>
                </a:lnTo>
                <a:lnTo>
                  <a:pt x="3128575" y="1217663"/>
                </a:lnTo>
                <a:lnTo>
                  <a:pt x="3129596" y="1223381"/>
                </a:lnTo>
                <a:lnTo>
                  <a:pt x="3087852" y="1231570"/>
                </a:lnTo>
                <a:lnTo>
                  <a:pt x="3243657" y="1284264"/>
                </a:lnTo>
                <a:lnTo>
                  <a:pt x="3332643" y="1309819"/>
                </a:lnTo>
                <a:lnTo>
                  <a:pt x="3389379" y="1304218"/>
                </a:lnTo>
                <a:lnTo>
                  <a:pt x="3242957" y="1256241"/>
                </a:lnTo>
                <a:lnTo>
                  <a:pt x="3156703" y="1222906"/>
                </a:lnTo>
                <a:lnTo>
                  <a:pt x="3135206" y="1226412"/>
                </a:lnTo>
                <a:lnTo>
                  <a:pt x="3134358" y="1220696"/>
                </a:lnTo>
                <a:lnTo>
                  <a:pt x="3146052" y="1218790"/>
                </a:lnTo>
                <a:lnTo>
                  <a:pt x="3030660" y="1174195"/>
                </a:lnTo>
                <a:close/>
                <a:moveTo>
                  <a:pt x="11656379" y="1147319"/>
                </a:moveTo>
                <a:lnTo>
                  <a:pt x="11580396" y="1176430"/>
                </a:lnTo>
                <a:lnTo>
                  <a:pt x="11493028" y="1207790"/>
                </a:lnTo>
                <a:lnTo>
                  <a:pt x="11578690" y="1223414"/>
                </a:lnTo>
                <a:lnTo>
                  <a:pt x="11579753" y="1223089"/>
                </a:lnTo>
                <a:lnTo>
                  <a:pt x="11742513" y="1170110"/>
                </a:lnTo>
                <a:close/>
                <a:moveTo>
                  <a:pt x="5553485" y="1147207"/>
                </a:moveTo>
                <a:lnTo>
                  <a:pt x="5441544" y="1189967"/>
                </a:lnTo>
                <a:lnTo>
                  <a:pt x="5391514" y="1207336"/>
                </a:lnTo>
                <a:lnTo>
                  <a:pt x="5477519" y="1223024"/>
                </a:lnTo>
                <a:lnTo>
                  <a:pt x="5639985" y="1170093"/>
                </a:lnTo>
                <a:close/>
                <a:moveTo>
                  <a:pt x="8489650" y="1147193"/>
                </a:moveTo>
                <a:lnTo>
                  <a:pt x="8344178" y="1211248"/>
                </a:lnTo>
                <a:lnTo>
                  <a:pt x="8379850" y="1217755"/>
                </a:lnTo>
                <a:lnTo>
                  <a:pt x="8530425" y="1157919"/>
                </a:lnTo>
                <a:lnTo>
                  <a:pt x="8493110" y="1148046"/>
                </a:lnTo>
                <a:close/>
                <a:moveTo>
                  <a:pt x="6009759" y="1146504"/>
                </a:moveTo>
                <a:lnTo>
                  <a:pt x="5921366" y="1169609"/>
                </a:lnTo>
                <a:lnTo>
                  <a:pt x="6087057" y="1223055"/>
                </a:lnTo>
                <a:lnTo>
                  <a:pt x="6174238" y="1208761"/>
                </a:lnTo>
                <a:close/>
                <a:moveTo>
                  <a:pt x="9160534" y="1145328"/>
                </a:moveTo>
                <a:lnTo>
                  <a:pt x="9112983" y="1157763"/>
                </a:lnTo>
                <a:lnTo>
                  <a:pt x="9135576" y="1167521"/>
                </a:lnTo>
                <a:lnTo>
                  <a:pt x="9263574" y="1217000"/>
                </a:lnTo>
                <a:lnTo>
                  <a:pt x="9310636" y="1209329"/>
                </a:lnTo>
                <a:close/>
                <a:moveTo>
                  <a:pt x="2376195" y="1143518"/>
                </a:moveTo>
                <a:lnTo>
                  <a:pt x="2228135" y="1208718"/>
                </a:lnTo>
                <a:lnTo>
                  <a:pt x="2280275" y="1218232"/>
                </a:lnTo>
                <a:lnTo>
                  <a:pt x="2431878" y="1157984"/>
                </a:lnTo>
                <a:lnTo>
                  <a:pt x="2390774" y="1147115"/>
                </a:lnTo>
                <a:close/>
                <a:moveTo>
                  <a:pt x="3050634" y="1141758"/>
                </a:moveTo>
                <a:lnTo>
                  <a:pt x="3001828" y="1154527"/>
                </a:lnTo>
                <a:lnTo>
                  <a:pt x="3034052" y="1168431"/>
                </a:lnTo>
                <a:lnTo>
                  <a:pt x="3158905" y="1216694"/>
                </a:lnTo>
                <a:lnTo>
                  <a:pt x="3207721" y="1208735"/>
                </a:lnTo>
                <a:close/>
                <a:moveTo>
                  <a:pt x="2821320" y="1138030"/>
                </a:moveTo>
                <a:lnTo>
                  <a:pt x="2787222" y="1149024"/>
                </a:lnTo>
                <a:lnTo>
                  <a:pt x="2740944" y="1164039"/>
                </a:lnTo>
                <a:lnTo>
                  <a:pt x="2831244" y="1193178"/>
                </a:lnTo>
                <a:lnTo>
                  <a:pt x="2911639" y="1172153"/>
                </a:lnTo>
                <a:close/>
                <a:moveTo>
                  <a:pt x="2635276" y="1135980"/>
                </a:moveTo>
                <a:lnTo>
                  <a:pt x="2527561" y="1177142"/>
                </a:lnTo>
                <a:lnTo>
                  <a:pt x="2612223" y="1199491"/>
                </a:lnTo>
                <a:lnTo>
                  <a:pt x="2721691" y="1163954"/>
                </a:lnTo>
                <a:lnTo>
                  <a:pt x="2679627" y="1150381"/>
                </a:lnTo>
                <a:close/>
                <a:moveTo>
                  <a:pt x="8440537" y="1135078"/>
                </a:moveTo>
                <a:lnTo>
                  <a:pt x="8300212" y="1202534"/>
                </a:lnTo>
                <a:lnTo>
                  <a:pt x="8299062" y="1203018"/>
                </a:lnTo>
                <a:lnTo>
                  <a:pt x="8336653" y="1209875"/>
                </a:lnTo>
                <a:lnTo>
                  <a:pt x="8482660" y="1145469"/>
                </a:lnTo>
                <a:close/>
                <a:moveTo>
                  <a:pt x="8915135" y="1134771"/>
                </a:moveTo>
                <a:lnTo>
                  <a:pt x="8886964" y="1143858"/>
                </a:lnTo>
                <a:lnTo>
                  <a:pt x="8833912" y="1161069"/>
                </a:lnTo>
                <a:lnTo>
                  <a:pt x="8943085" y="1196241"/>
                </a:lnTo>
                <a:lnTo>
                  <a:pt x="9022590" y="1175434"/>
                </a:lnTo>
                <a:close/>
                <a:moveTo>
                  <a:pt x="8732224" y="1134127"/>
                </a:moveTo>
                <a:lnTo>
                  <a:pt x="8622369" y="1176119"/>
                </a:lnTo>
                <a:lnTo>
                  <a:pt x="8702640" y="1197316"/>
                </a:lnTo>
                <a:lnTo>
                  <a:pt x="8814857" y="1160893"/>
                </a:lnTo>
                <a:lnTo>
                  <a:pt x="8782282" y="1150381"/>
                </a:lnTo>
                <a:close/>
                <a:moveTo>
                  <a:pt x="2336532" y="1133731"/>
                </a:moveTo>
                <a:lnTo>
                  <a:pt x="2200591" y="1199078"/>
                </a:lnTo>
                <a:lnTo>
                  <a:pt x="2192935" y="1202294"/>
                </a:lnTo>
                <a:lnTo>
                  <a:pt x="2219940" y="1207222"/>
                </a:lnTo>
                <a:lnTo>
                  <a:pt x="2368589" y="1141641"/>
                </a:lnTo>
                <a:close/>
                <a:moveTo>
                  <a:pt x="9211116" y="1132101"/>
                </a:moveTo>
                <a:lnTo>
                  <a:pt x="9170069" y="1142835"/>
                </a:lnTo>
                <a:lnTo>
                  <a:pt x="9323724" y="1207195"/>
                </a:lnTo>
                <a:lnTo>
                  <a:pt x="9361991" y="1200957"/>
                </a:lnTo>
                <a:close/>
                <a:moveTo>
                  <a:pt x="5781677" y="1130429"/>
                </a:moveTo>
                <a:lnTo>
                  <a:pt x="5731515" y="1146589"/>
                </a:lnTo>
                <a:lnTo>
                  <a:pt x="5660323" y="1169295"/>
                </a:lnTo>
                <a:lnTo>
                  <a:pt x="5779397" y="1200792"/>
                </a:lnTo>
                <a:lnTo>
                  <a:pt x="5900857" y="1168990"/>
                </a:lnTo>
                <a:lnTo>
                  <a:pt x="5834734" y="1147666"/>
                </a:lnTo>
                <a:close/>
                <a:moveTo>
                  <a:pt x="11884346" y="1130427"/>
                </a:moveTo>
                <a:lnTo>
                  <a:pt x="11834180" y="1146589"/>
                </a:lnTo>
                <a:lnTo>
                  <a:pt x="11762524" y="1169443"/>
                </a:lnTo>
                <a:lnTo>
                  <a:pt x="11883294" y="1201400"/>
                </a:lnTo>
                <a:lnTo>
                  <a:pt x="12005018" y="1169582"/>
                </a:lnTo>
                <a:lnTo>
                  <a:pt x="11937349" y="1147641"/>
                </a:lnTo>
                <a:close/>
                <a:moveTo>
                  <a:pt x="3099002" y="1129104"/>
                </a:moveTo>
                <a:lnTo>
                  <a:pt x="3060076" y="1139287"/>
                </a:lnTo>
                <a:lnTo>
                  <a:pt x="3220791" y="1206604"/>
                </a:lnTo>
                <a:lnTo>
                  <a:pt x="3256118" y="1200844"/>
                </a:lnTo>
                <a:close/>
                <a:moveTo>
                  <a:pt x="5477369" y="1128566"/>
                </a:moveTo>
                <a:lnTo>
                  <a:pt x="5435121" y="1146949"/>
                </a:lnTo>
                <a:lnTo>
                  <a:pt x="5318818" y="1194077"/>
                </a:lnTo>
                <a:lnTo>
                  <a:pt x="5380925" y="1205405"/>
                </a:lnTo>
                <a:lnTo>
                  <a:pt x="5439786" y="1185035"/>
                </a:lnTo>
                <a:lnTo>
                  <a:pt x="5544870" y="1144932"/>
                </a:lnTo>
                <a:close/>
                <a:moveTo>
                  <a:pt x="11577118" y="1127904"/>
                </a:moveTo>
                <a:lnTo>
                  <a:pt x="11537545" y="1145105"/>
                </a:lnTo>
                <a:lnTo>
                  <a:pt x="11415507" y="1193652"/>
                </a:lnTo>
                <a:lnTo>
                  <a:pt x="11481342" y="1205659"/>
                </a:lnTo>
                <a:lnTo>
                  <a:pt x="11579341" y="1170555"/>
                </a:lnTo>
                <a:lnTo>
                  <a:pt x="11646690" y="1144774"/>
                </a:lnTo>
                <a:close/>
                <a:moveTo>
                  <a:pt x="8398985" y="1124829"/>
                </a:moveTo>
                <a:lnTo>
                  <a:pt x="8300530" y="1175572"/>
                </a:lnTo>
                <a:lnTo>
                  <a:pt x="8256732" y="1195296"/>
                </a:lnTo>
                <a:lnTo>
                  <a:pt x="8291717" y="1201678"/>
                </a:lnTo>
                <a:lnTo>
                  <a:pt x="8298481" y="1198837"/>
                </a:lnTo>
                <a:lnTo>
                  <a:pt x="8434359" y="1133554"/>
                </a:lnTo>
                <a:close/>
                <a:moveTo>
                  <a:pt x="2294512" y="1123362"/>
                </a:moveTo>
                <a:lnTo>
                  <a:pt x="2191329" y="1176543"/>
                </a:lnTo>
                <a:lnTo>
                  <a:pt x="2151100" y="1194660"/>
                </a:lnTo>
                <a:lnTo>
                  <a:pt x="2183906" y="1200647"/>
                </a:lnTo>
                <a:lnTo>
                  <a:pt x="2198694" y="1194436"/>
                </a:lnTo>
                <a:lnTo>
                  <a:pt x="2328966" y="1131864"/>
                </a:lnTo>
                <a:close/>
                <a:moveTo>
                  <a:pt x="6081669" y="1122999"/>
                </a:moveTo>
                <a:lnTo>
                  <a:pt x="6082548" y="1127477"/>
                </a:lnTo>
                <a:lnTo>
                  <a:pt x="6019881" y="1143858"/>
                </a:lnTo>
                <a:lnTo>
                  <a:pt x="6186145" y="1206809"/>
                </a:lnTo>
                <a:lnTo>
                  <a:pt x="6256700" y="1195240"/>
                </a:lnTo>
                <a:lnTo>
                  <a:pt x="6184606" y="1167407"/>
                </a:lnTo>
                <a:lnTo>
                  <a:pt x="6090462" y="1126792"/>
                </a:lnTo>
                <a:lnTo>
                  <a:pt x="6083678" y="1128387"/>
                </a:lnTo>
                <a:lnTo>
                  <a:pt x="6082682" y="1123435"/>
                </a:lnTo>
                <a:close/>
                <a:moveTo>
                  <a:pt x="8377604" y="1119555"/>
                </a:moveTo>
                <a:lnTo>
                  <a:pt x="8300601" y="1161691"/>
                </a:lnTo>
                <a:lnTo>
                  <a:pt x="8237535" y="1191794"/>
                </a:lnTo>
                <a:lnTo>
                  <a:pt x="8248989" y="1193883"/>
                </a:lnTo>
                <a:lnTo>
                  <a:pt x="8297987" y="1171781"/>
                </a:lnTo>
                <a:lnTo>
                  <a:pt x="8392146" y="1123142"/>
                </a:lnTo>
                <a:close/>
                <a:moveTo>
                  <a:pt x="2270508" y="1117439"/>
                </a:moveTo>
                <a:lnTo>
                  <a:pt x="2191420" y="1160710"/>
                </a:lnTo>
                <a:lnTo>
                  <a:pt x="2128812" y="1190593"/>
                </a:lnTo>
                <a:lnTo>
                  <a:pt x="2142493" y="1193089"/>
                </a:lnTo>
                <a:lnTo>
                  <a:pt x="2189742" y="1171776"/>
                </a:lnTo>
                <a:lnTo>
                  <a:pt x="2287047" y="1121520"/>
                </a:lnTo>
                <a:close/>
                <a:moveTo>
                  <a:pt x="9280824" y="1115241"/>
                </a:moveTo>
                <a:lnTo>
                  <a:pt x="9255896" y="1121104"/>
                </a:lnTo>
                <a:lnTo>
                  <a:pt x="9345028" y="1165615"/>
                </a:lnTo>
                <a:lnTo>
                  <a:pt x="9410107" y="1193114"/>
                </a:lnTo>
                <a:lnTo>
                  <a:pt x="9434618" y="1189118"/>
                </a:lnTo>
                <a:lnTo>
                  <a:pt x="9343402" y="1148340"/>
                </a:lnTo>
                <a:close/>
                <a:moveTo>
                  <a:pt x="3178928" y="1115045"/>
                </a:moveTo>
                <a:lnTo>
                  <a:pt x="3153279" y="1121077"/>
                </a:lnTo>
                <a:lnTo>
                  <a:pt x="3242537" y="1165615"/>
                </a:lnTo>
                <a:lnTo>
                  <a:pt x="3305965" y="1192718"/>
                </a:lnTo>
                <a:lnTo>
                  <a:pt x="3330979" y="1188639"/>
                </a:lnTo>
                <a:lnTo>
                  <a:pt x="3241877" y="1148340"/>
                </a:lnTo>
                <a:close/>
                <a:moveTo>
                  <a:pt x="2893113" y="1114882"/>
                </a:moveTo>
                <a:lnTo>
                  <a:pt x="2828640" y="1135669"/>
                </a:lnTo>
                <a:lnTo>
                  <a:pt x="2919509" y="1170095"/>
                </a:lnTo>
                <a:lnTo>
                  <a:pt x="2982780" y="1153548"/>
                </a:lnTo>
                <a:close/>
                <a:moveTo>
                  <a:pt x="6143453" y="1114333"/>
                </a:moveTo>
                <a:lnTo>
                  <a:pt x="6098852" y="1124819"/>
                </a:lnTo>
                <a:lnTo>
                  <a:pt x="6186586" y="1162649"/>
                </a:lnTo>
                <a:lnTo>
                  <a:pt x="6266628" y="1193613"/>
                </a:lnTo>
                <a:lnTo>
                  <a:pt x="6308441" y="1186757"/>
                </a:lnTo>
                <a:lnTo>
                  <a:pt x="6184604" y="1133974"/>
                </a:lnTo>
                <a:close/>
                <a:moveTo>
                  <a:pt x="8350854" y="1112956"/>
                </a:moveTo>
                <a:lnTo>
                  <a:pt x="8301908" y="1141067"/>
                </a:lnTo>
                <a:lnTo>
                  <a:pt x="8210472" y="1186857"/>
                </a:lnTo>
                <a:lnTo>
                  <a:pt x="8228453" y="1190137"/>
                </a:lnTo>
                <a:lnTo>
                  <a:pt x="8297775" y="1157044"/>
                </a:lnTo>
                <a:lnTo>
                  <a:pt x="8369834" y="1117638"/>
                </a:lnTo>
                <a:close/>
                <a:moveTo>
                  <a:pt x="5412178" y="1112760"/>
                </a:moveTo>
                <a:lnTo>
                  <a:pt x="5256284" y="1182671"/>
                </a:lnTo>
                <a:lnTo>
                  <a:pt x="5308672" y="1192226"/>
                </a:lnTo>
                <a:lnTo>
                  <a:pt x="5433769" y="1141633"/>
                </a:lnTo>
                <a:lnTo>
                  <a:pt x="5468737" y="1126473"/>
                </a:lnTo>
                <a:close/>
                <a:moveTo>
                  <a:pt x="11514044" y="1112609"/>
                </a:moveTo>
                <a:lnTo>
                  <a:pt x="11357085" y="1182997"/>
                </a:lnTo>
                <a:lnTo>
                  <a:pt x="11406295" y="1191972"/>
                </a:lnTo>
                <a:lnTo>
                  <a:pt x="11535302" y="1140723"/>
                </a:lnTo>
                <a:lnTo>
                  <a:pt x="11569264" y="1125999"/>
                </a:lnTo>
                <a:close/>
                <a:moveTo>
                  <a:pt x="8989871" y="1110664"/>
                </a:moveTo>
                <a:lnTo>
                  <a:pt x="8924579" y="1131725"/>
                </a:lnTo>
                <a:lnTo>
                  <a:pt x="9032931" y="1172728"/>
                </a:lnTo>
                <a:lnTo>
                  <a:pt x="9095597" y="1156328"/>
                </a:lnTo>
                <a:close/>
                <a:moveTo>
                  <a:pt x="2557152" y="1110614"/>
                </a:moveTo>
                <a:lnTo>
                  <a:pt x="2481008" y="1143727"/>
                </a:lnTo>
                <a:lnTo>
                  <a:pt x="2449089" y="1156426"/>
                </a:lnTo>
                <a:lnTo>
                  <a:pt x="2519464" y="1175005"/>
                </a:lnTo>
                <a:lnTo>
                  <a:pt x="2627951" y="1133602"/>
                </a:lnTo>
                <a:close/>
                <a:moveTo>
                  <a:pt x="2242065" y="1110420"/>
                </a:moveTo>
                <a:lnTo>
                  <a:pt x="2191666" y="1139362"/>
                </a:lnTo>
                <a:lnTo>
                  <a:pt x="2099891" y="1185315"/>
                </a:lnTo>
                <a:lnTo>
                  <a:pt x="2118943" y="1188792"/>
                </a:lnTo>
                <a:lnTo>
                  <a:pt x="2189504" y="1155107"/>
                </a:lnTo>
                <a:lnTo>
                  <a:pt x="2262153" y="1115377"/>
                </a:lnTo>
                <a:close/>
                <a:moveTo>
                  <a:pt x="8658417" y="1110162"/>
                </a:moveTo>
                <a:lnTo>
                  <a:pt x="8589335" y="1140198"/>
                </a:lnTo>
                <a:lnTo>
                  <a:pt x="8548243" y="1156545"/>
                </a:lnTo>
                <a:lnTo>
                  <a:pt x="8612716" y="1173570"/>
                </a:lnTo>
                <a:lnTo>
                  <a:pt x="8723494" y="1131293"/>
                </a:lnTo>
                <a:close/>
                <a:moveTo>
                  <a:pt x="9305236" y="1109500"/>
                </a:moveTo>
                <a:lnTo>
                  <a:pt x="9287064" y="1113774"/>
                </a:lnTo>
                <a:lnTo>
                  <a:pt x="9396711" y="1167927"/>
                </a:lnTo>
                <a:lnTo>
                  <a:pt x="9441934" y="1187925"/>
                </a:lnTo>
                <a:lnTo>
                  <a:pt x="9458048" y="1185299"/>
                </a:lnTo>
                <a:lnTo>
                  <a:pt x="9395243" y="1156157"/>
                </a:lnTo>
                <a:close/>
                <a:moveTo>
                  <a:pt x="3204431" y="1109047"/>
                </a:moveTo>
                <a:lnTo>
                  <a:pt x="3185684" y="1113456"/>
                </a:lnTo>
                <a:lnTo>
                  <a:pt x="3340718" y="1187051"/>
                </a:lnTo>
                <a:lnTo>
                  <a:pt x="3356006" y="1184559"/>
                </a:lnTo>
                <a:close/>
                <a:moveTo>
                  <a:pt x="8332910" y="1108530"/>
                </a:moveTo>
                <a:lnTo>
                  <a:pt x="8303046" y="1125734"/>
                </a:lnTo>
                <a:lnTo>
                  <a:pt x="8191702" y="1183717"/>
                </a:lnTo>
                <a:lnTo>
                  <a:pt x="8200044" y="1184973"/>
                </a:lnTo>
                <a:lnTo>
                  <a:pt x="8298940" y="1135484"/>
                </a:lnTo>
                <a:lnTo>
                  <a:pt x="8342006" y="1110774"/>
                </a:lnTo>
                <a:close/>
                <a:moveTo>
                  <a:pt x="2223034" y="1105724"/>
                </a:moveTo>
                <a:lnTo>
                  <a:pt x="2193787" y="1122574"/>
                </a:lnTo>
                <a:lnTo>
                  <a:pt x="2079344" y="1182170"/>
                </a:lnTo>
                <a:lnTo>
                  <a:pt x="2089075" y="1183633"/>
                </a:lnTo>
                <a:lnTo>
                  <a:pt x="2190608" y="1132809"/>
                </a:lnTo>
                <a:lnTo>
                  <a:pt x="2233363" y="1108273"/>
                </a:lnTo>
                <a:close/>
                <a:moveTo>
                  <a:pt x="7261022" y="1104841"/>
                </a:moveTo>
                <a:cubicBezTo>
                  <a:pt x="7060034" y="1105885"/>
                  <a:pt x="6849060" y="1119408"/>
                  <a:pt x="6626191" y="1145557"/>
                </a:cubicBezTo>
                <a:lnTo>
                  <a:pt x="6555614" y="1155002"/>
                </a:lnTo>
                <a:lnTo>
                  <a:pt x="6696164" y="1221514"/>
                </a:lnTo>
                <a:lnTo>
                  <a:pt x="6843082" y="1276907"/>
                </a:lnTo>
                <a:lnTo>
                  <a:pt x="7077067" y="1272798"/>
                </a:lnTo>
                <a:cubicBezTo>
                  <a:pt x="7168758" y="1272517"/>
                  <a:pt x="7260989" y="1273525"/>
                  <a:pt x="7353914" y="1275728"/>
                </a:cubicBezTo>
                <a:lnTo>
                  <a:pt x="7856065" y="1299458"/>
                </a:lnTo>
                <a:lnTo>
                  <a:pt x="7862791" y="1297383"/>
                </a:lnTo>
                <a:cubicBezTo>
                  <a:pt x="7912469" y="1279607"/>
                  <a:pt x="7961654" y="1259634"/>
                  <a:pt x="8010462" y="1237743"/>
                </a:cubicBezTo>
                <a:lnTo>
                  <a:pt x="8128239" y="1180114"/>
                </a:lnTo>
                <a:lnTo>
                  <a:pt x="7903515" y="1146307"/>
                </a:lnTo>
                <a:cubicBezTo>
                  <a:pt x="7804963" y="1133582"/>
                  <a:pt x="7706429" y="1123230"/>
                  <a:pt x="7608214" y="1116101"/>
                </a:cubicBezTo>
                <a:cubicBezTo>
                  <a:pt x="7495725" y="1107986"/>
                  <a:pt x="7380127" y="1104222"/>
                  <a:pt x="7261022" y="1104841"/>
                </a:cubicBezTo>
                <a:close/>
                <a:moveTo>
                  <a:pt x="1158365" y="1104777"/>
                </a:moveTo>
                <a:cubicBezTo>
                  <a:pt x="1039261" y="1105417"/>
                  <a:pt x="916651" y="1110432"/>
                  <a:pt x="790136" y="1119855"/>
                </a:cubicBezTo>
                <a:lnTo>
                  <a:pt x="454182" y="1155477"/>
                </a:lnTo>
                <a:lnTo>
                  <a:pt x="586963" y="1218318"/>
                </a:lnTo>
                <a:lnTo>
                  <a:pt x="742264" y="1276879"/>
                </a:lnTo>
                <a:lnTo>
                  <a:pt x="974661" y="1272798"/>
                </a:lnTo>
                <a:cubicBezTo>
                  <a:pt x="1066351" y="1272516"/>
                  <a:pt x="1158576" y="1273525"/>
                  <a:pt x="1251492" y="1275728"/>
                </a:cubicBezTo>
                <a:lnTo>
                  <a:pt x="1738919" y="1298766"/>
                </a:lnTo>
                <a:lnTo>
                  <a:pt x="1753606" y="1294233"/>
                </a:lnTo>
                <a:cubicBezTo>
                  <a:pt x="1803271" y="1276451"/>
                  <a:pt x="1852445" y="1256473"/>
                  <a:pt x="1901243" y="1234577"/>
                </a:cubicBezTo>
                <a:lnTo>
                  <a:pt x="2015644" y="1178579"/>
                </a:lnTo>
                <a:lnTo>
                  <a:pt x="1800867" y="1146243"/>
                </a:lnTo>
                <a:cubicBezTo>
                  <a:pt x="1702306" y="1133497"/>
                  <a:pt x="1603772" y="1123116"/>
                  <a:pt x="1505556" y="1115949"/>
                </a:cubicBezTo>
                <a:cubicBezTo>
                  <a:pt x="1393068" y="1107872"/>
                  <a:pt x="1277470" y="1104137"/>
                  <a:pt x="1158365" y="1104777"/>
                </a:cubicBezTo>
                <a:close/>
                <a:moveTo>
                  <a:pt x="8317312" y="1104682"/>
                </a:moveTo>
                <a:lnTo>
                  <a:pt x="8187970" y="1175490"/>
                </a:lnTo>
                <a:lnTo>
                  <a:pt x="8175864" y="1181334"/>
                </a:lnTo>
                <a:lnTo>
                  <a:pt x="8182903" y="1182393"/>
                </a:lnTo>
                <a:lnTo>
                  <a:pt x="8186116" y="1180885"/>
                </a:lnTo>
                <a:cubicBezTo>
                  <a:pt x="8232236" y="1157708"/>
                  <a:pt x="8278178" y="1133176"/>
                  <a:pt x="8324037" y="1107519"/>
                </a:cubicBezTo>
                <a:lnTo>
                  <a:pt x="8325425" y="1106684"/>
                </a:lnTo>
                <a:close/>
                <a:moveTo>
                  <a:pt x="9328553" y="1104016"/>
                </a:moveTo>
                <a:lnTo>
                  <a:pt x="9312576" y="1107774"/>
                </a:lnTo>
                <a:lnTo>
                  <a:pt x="9447192" y="1175214"/>
                </a:lnTo>
                <a:lnTo>
                  <a:pt x="9467004" y="1183839"/>
                </a:lnTo>
                <a:lnTo>
                  <a:pt x="9482228" y="1181357"/>
                </a:lnTo>
                <a:lnTo>
                  <a:pt x="9395245" y="1139723"/>
                </a:lnTo>
                <a:close/>
                <a:moveTo>
                  <a:pt x="3228321" y="1103429"/>
                </a:moveTo>
                <a:lnTo>
                  <a:pt x="3210544" y="1107609"/>
                </a:lnTo>
                <a:lnTo>
                  <a:pt x="3326394" y="1166126"/>
                </a:lnTo>
                <a:lnTo>
                  <a:pt x="3364463" y="1183180"/>
                </a:lnTo>
                <a:lnTo>
                  <a:pt x="3378784" y="1180845"/>
                </a:lnTo>
                <a:close/>
                <a:moveTo>
                  <a:pt x="10416392" y="1102361"/>
                </a:moveTo>
                <a:cubicBezTo>
                  <a:pt x="10178324" y="1103613"/>
                  <a:pt x="9926290" y="1122387"/>
                  <a:pt x="9656740" y="1158920"/>
                </a:cubicBezTo>
                <a:lnTo>
                  <a:pt x="9548365" y="1176594"/>
                </a:lnTo>
                <a:lnTo>
                  <a:pt x="9643406" y="1221565"/>
                </a:lnTo>
                <a:cubicBezTo>
                  <a:pt x="9682663" y="1238344"/>
                  <a:pt x="9722584" y="1254229"/>
                  <a:pt x="9763065" y="1269006"/>
                </a:cubicBezTo>
                <a:lnTo>
                  <a:pt x="9800454" y="1281407"/>
                </a:lnTo>
                <a:lnTo>
                  <a:pt x="9941340" y="1273604"/>
                </a:lnTo>
                <a:cubicBezTo>
                  <a:pt x="10177795" y="1265454"/>
                  <a:pt x="10416802" y="1266795"/>
                  <a:pt x="10661086" y="1275913"/>
                </a:cubicBezTo>
                <a:lnTo>
                  <a:pt x="10840861" y="1285271"/>
                </a:lnTo>
                <a:lnTo>
                  <a:pt x="10884393" y="1269192"/>
                </a:lnTo>
                <a:cubicBezTo>
                  <a:pt x="10958219" y="1239334"/>
                  <a:pt x="11031056" y="1204845"/>
                  <a:pt x="11103307" y="1166662"/>
                </a:cubicBezTo>
                <a:lnTo>
                  <a:pt x="11125378" y="1153885"/>
                </a:lnTo>
                <a:lnTo>
                  <a:pt x="11058760" y="1143854"/>
                </a:lnTo>
                <a:cubicBezTo>
                  <a:pt x="10960223" y="1131115"/>
                  <a:pt x="10861696" y="1120746"/>
                  <a:pt x="10763462" y="1113594"/>
                </a:cubicBezTo>
                <a:cubicBezTo>
                  <a:pt x="10650968" y="1105490"/>
                  <a:pt x="10535426" y="1101735"/>
                  <a:pt x="10416392" y="1102361"/>
                </a:cubicBezTo>
                <a:close/>
                <a:moveTo>
                  <a:pt x="2207406" y="1101868"/>
                </a:moveTo>
                <a:lnTo>
                  <a:pt x="2078750" y="1172306"/>
                </a:lnTo>
                <a:lnTo>
                  <a:pt x="2063314" y="1179759"/>
                </a:lnTo>
                <a:lnTo>
                  <a:pt x="2070314" y="1180812"/>
                </a:lnTo>
                <a:lnTo>
                  <a:pt x="2076931" y="1177707"/>
                </a:lnTo>
                <a:cubicBezTo>
                  <a:pt x="2123047" y="1154528"/>
                  <a:pt x="2168987" y="1129995"/>
                  <a:pt x="2214846" y="1104337"/>
                </a:cubicBezTo>
                <a:lnTo>
                  <a:pt x="2215592" y="1103888"/>
                </a:lnTo>
                <a:close/>
                <a:moveTo>
                  <a:pt x="4312833" y="1101699"/>
                </a:moveTo>
                <a:cubicBezTo>
                  <a:pt x="4074769" y="1102948"/>
                  <a:pt x="3822787" y="1121718"/>
                  <a:pt x="3553216" y="1158254"/>
                </a:cubicBezTo>
                <a:lnTo>
                  <a:pt x="3444147" y="1176038"/>
                </a:lnTo>
                <a:lnTo>
                  <a:pt x="3495098" y="1201014"/>
                </a:lnTo>
                <a:cubicBezTo>
                  <a:pt x="3549290" y="1225460"/>
                  <a:pt x="3604867" y="1248318"/>
                  <a:pt x="3661539" y="1269006"/>
                </a:cubicBezTo>
                <a:lnTo>
                  <a:pt x="3704340" y="1282605"/>
                </a:lnTo>
                <a:lnTo>
                  <a:pt x="3855424" y="1274495"/>
                </a:lnTo>
                <a:cubicBezTo>
                  <a:pt x="4097552" y="1266626"/>
                  <a:pt x="4342414" y="1268590"/>
                  <a:pt x="4592910" y="1278600"/>
                </a:cubicBezTo>
                <a:lnTo>
                  <a:pt x="4737119" y="1286496"/>
                </a:lnTo>
                <a:lnTo>
                  <a:pt x="4892648" y="1221049"/>
                </a:lnTo>
                <a:lnTo>
                  <a:pt x="5024028" y="1153555"/>
                </a:lnTo>
                <a:lnTo>
                  <a:pt x="4955191" y="1143192"/>
                </a:lnTo>
                <a:cubicBezTo>
                  <a:pt x="4856653" y="1130455"/>
                  <a:pt x="4758143" y="1120086"/>
                  <a:pt x="4659951" y="1112935"/>
                </a:cubicBezTo>
                <a:cubicBezTo>
                  <a:pt x="4547418" y="1104830"/>
                  <a:pt x="4431865" y="1101074"/>
                  <a:pt x="4312833" y="1101699"/>
                </a:cubicBezTo>
                <a:close/>
                <a:moveTo>
                  <a:pt x="2725073" y="1101666"/>
                </a:moveTo>
                <a:lnTo>
                  <a:pt x="2643948" y="1132666"/>
                </a:lnTo>
                <a:lnTo>
                  <a:pt x="2680757" y="1144617"/>
                </a:lnTo>
                <a:lnTo>
                  <a:pt x="2731158" y="1160881"/>
                </a:lnTo>
                <a:lnTo>
                  <a:pt x="2785325" y="1143297"/>
                </a:lnTo>
                <a:lnTo>
                  <a:pt x="2812268" y="1134609"/>
                </a:lnTo>
                <a:close/>
                <a:moveTo>
                  <a:pt x="6197369" y="1101656"/>
                </a:moveTo>
                <a:lnTo>
                  <a:pt x="6152783" y="1112139"/>
                </a:lnTo>
                <a:lnTo>
                  <a:pt x="6188562" y="1129202"/>
                </a:lnTo>
                <a:lnTo>
                  <a:pt x="6319178" y="1184997"/>
                </a:lnTo>
                <a:lnTo>
                  <a:pt x="6361560" y="1178048"/>
                </a:lnTo>
                <a:close/>
                <a:moveTo>
                  <a:pt x="8302288" y="1100976"/>
                </a:moveTo>
                <a:lnTo>
                  <a:pt x="8188401" y="1166981"/>
                </a:lnTo>
                <a:lnTo>
                  <a:pt x="8163448" y="1179465"/>
                </a:lnTo>
                <a:lnTo>
                  <a:pt x="8165079" y="1179711"/>
                </a:lnTo>
                <a:lnTo>
                  <a:pt x="8187390" y="1169451"/>
                </a:lnTo>
                <a:lnTo>
                  <a:pt x="8306325" y="1101972"/>
                </a:lnTo>
                <a:close/>
                <a:moveTo>
                  <a:pt x="5362097" y="1100618"/>
                </a:moveTo>
                <a:lnTo>
                  <a:pt x="5217508" y="1171377"/>
                </a:lnTo>
                <a:lnTo>
                  <a:pt x="5208340" y="1175331"/>
                </a:lnTo>
                <a:lnTo>
                  <a:pt x="5248650" y="1181396"/>
                </a:lnTo>
                <a:lnTo>
                  <a:pt x="5405189" y="1111065"/>
                </a:lnTo>
                <a:close/>
                <a:moveTo>
                  <a:pt x="9343441" y="1100514"/>
                </a:moveTo>
                <a:lnTo>
                  <a:pt x="9336036" y="1102256"/>
                </a:lnTo>
                <a:lnTo>
                  <a:pt x="9351810" y="1111351"/>
                </a:lnTo>
                <a:lnTo>
                  <a:pt x="9493531" y="1179515"/>
                </a:lnTo>
                <a:lnTo>
                  <a:pt x="9499966" y="1178466"/>
                </a:lnTo>
                <a:lnTo>
                  <a:pt x="9349107" y="1103864"/>
                </a:lnTo>
                <a:close/>
                <a:moveTo>
                  <a:pt x="3241574" y="1100312"/>
                </a:moveTo>
                <a:lnTo>
                  <a:pt x="3234162" y="1102055"/>
                </a:lnTo>
                <a:lnTo>
                  <a:pt x="3250285" y="1111351"/>
                </a:lnTo>
                <a:lnTo>
                  <a:pt x="3388148" y="1179318"/>
                </a:lnTo>
                <a:lnTo>
                  <a:pt x="3394439" y="1178293"/>
                </a:lnTo>
                <a:lnTo>
                  <a:pt x="3247583" y="1103864"/>
                </a:lnTo>
                <a:close/>
                <a:moveTo>
                  <a:pt x="11461417" y="1099849"/>
                </a:moveTo>
                <a:lnTo>
                  <a:pt x="11319038" y="1169508"/>
                </a:lnTo>
                <a:lnTo>
                  <a:pt x="11305805" y="1175215"/>
                </a:lnTo>
                <a:lnTo>
                  <a:pt x="11349356" y="1181767"/>
                </a:lnTo>
                <a:lnTo>
                  <a:pt x="11507054" y="1110915"/>
                </a:lnTo>
                <a:close/>
                <a:moveTo>
                  <a:pt x="8822372" y="1099668"/>
                </a:moveTo>
                <a:lnTo>
                  <a:pt x="8740657" y="1130903"/>
                </a:lnTo>
                <a:lnTo>
                  <a:pt x="8782847" y="1144617"/>
                </a:lnTo>
                <a:lnTo>
                  <a:pt x="8824076" y="1157900"/>
                </a:lnTo>
                <a:lnTo>
                  <a:pt x="8884985" y="1138130"/>
                </a:lnTo>
                <a:lnTo>
                  <a:pt x="8906056" y="1131335"/>
                </a:lnTo>
                <a:close/>
                <a:moveTo>
                  <a:pt x="100267" y="1099415"/>
                </a:moveTo>
                <a:lnTo>
                  <a:pt x="52159" y="1110736"/>
                </a:lnTo>
                <a:lnTo>
                  <a:pt x="79331" y="1123289"/>
                </a:lnTo>
                <a:lnTo>
                  <a:pt x="221793" y="1184132"/>
                </a:lnTo>
                <a:lnTo>
                  <a:pt x="266606" y="1176784"/>
                </a:lnTo>
                <a:close/>
                <a:moveTo>
                  <a:pt x="8294309" y="1099008"/>
                </a:moveTo>
                <a:lnTo>
                  <a:pt x="8233749" y="1135022"/>
                </a:lnTo>
                <a:lnTo>
                  <a:pt x="8294952" y="1099167"/>
                </a:lnTo>
                <a:close/>
                <a:moveTo>
                  <a:pt x="11984347" y="1098209"/>
                </a:moveTo>
                <a:lnTo>
                  <a:pt x="11893994" y="1127318"/>
                </a:lnTo>
                <a:lnTo>
                  <a:pt x="11939140" y="1141929"/>
                </a:lnTo>
                <a:lnTo>
                  <a:pt x="12015488" y="1166845"/>
                </a:lnTo>
                <a:lnTo>
                  <a:pt x="12103784" y="1143764"/>
                </a:lnTo>
                <a:close/>
                <a:moveTo>
                  <a:pt x="2192428" y="1098172"/>
                </a:moveTo>
                <a:lnTo>
                  <a:pt x="2079247" y="1163767"/>
                </a:lnTo>
                <a:lnTo>
                  <a:pt x="2050986" y="1177905"/>
                </a:lnTo>
                <a:lnTo>
                  <a:pt x="2052395" y="1178118"/>
                </a:lnTo>
                <a:lnTo>
                  <a:pt x="2078120" y="1166288"/>
                </a:lnTo>
                <a:lnTo>
                  <a:pt x="2196424" y="1099158"/>
                </a:lnTo>
                <a:close/>
                <a:moveTo>
                  <a:pt x="5881943" y="1098125"/>
                </a:moveTo>
                <a:lnTo>
                  <a:pt x="5790953" y="1127440"/>
                </a:lnTo>
                <a:lnTo>
                  <a:pt x="5835580" y="1141938"/>
                </a:lnTo>
                <a:lnTo>
                  <a:pt x="5911115" y="1166303"/>
                </a:lnTo>
                <a:lnTo>
                  <a:pt x="6000344" y="1142941"/>
                </a:lnTo>
                <a:close/>
                <a:moveTo>
                  <a:pt x="11784833" y="1098105"/>
                </a:moveTo>
                <a:lnTo>
                  <a:pt x="11665586" y="1143792"/>
                </a:lnTo>
                <a:lnTo>
                  <a:pt x="11752618" y="1166822"/>
                </a:lnTo>
                <a:lnTo>
                  <a:pt x="11832484" y="1140825"/>
                </a:lnTo>
                <a:lnTo>
                  <a:pt x="11874559" y="1127248"/>
                </a:lnTo>
                <a:close/>
                <a:moveTo>
                  <a:pt x="5682101" y="1098078"/>
                </a:moveTo>
                <a:lnTo>
                  <a:pt x="5563032" y="1143560"/>
                </a:lnTo>
                <a:lnTo>
                  <a:pt x="5650451" y="1166684"/>
                </a:lnTo>
                <a:lnTo>
                  <a:pt x="5729820" y="1140825"/>
                </a:lnTo>
                <a:lnTo>
                  <a:pt x="5771891" y="1127249"/>
                </a:lnTo>
                <a:close/>
                <a:moveTo>
                  <a:pt x="9360380" y="1096531"/>
                </a:moveTo>
                <a:lnTo>
                  <a:pt x="9352360" y="1098417"/>
                </a:lnTo>
                <a:lnTo>
                  <a:pt x="9452552" y="1151917"/>
                </a:lnTo>
                <a:lnTo>
                  <a:pt x="9507564" y="1177227"/>
                </a:lnTo>
                <a:lnTo>
                  <a:pt x="9512244" y="1176464"/>
                </a:lnTo>
                <a:lnTo>
                  <a:pt x="9424147" y="1133999"/>
                </a:lnTo>
                <a:close/>
                <a:moveTo>
                  <a:pt x="3258511" y="1096328"/>
                </a:moveTo>
                <a:lnTo>
                  <a:pt x="3251856" y="1097894"/>
                </a:lnTo>
                <a:lnTo>
                  <a:pt x="3404561" y="1176642"/>
                </a:lnTo>
                <a:lnTo>
                  <a:pt x="3409439" y="1175847"/>
                </a:lnTo>
                <a:lnTo>
                  <a:pt x="3322623" y="1133999"/>
                </a:lnTo>
                <a:close/>
                <a:moveTo>
                  <a:pt x="2184533" y="1096224"/>
                </a:moveTo>
                <a:lnTo>
                  <a:pt x="2124626" y="1131885"/>
                </a:lnTo>
                <a:lnTo>
                  <a:pt x="2185170" y="1096381"/>
                </a:lnTo>
                <a:close/>
                <a:moveTo>
                  <a:pt x="2952180" y="1095837"/>
                </a:moveTo>
                <a:lnTo>
                  <a:pt x="2902747" y="1111775"/>
                </a:lnTo>
                <a:lnTo>
                  <a:pt x="2993228" y="1150816"/>
                </a:lnTo>
                <a:lnTo>
                  <a:pt x="3041978" y="1138067"/>
                </a:lnTo>
                <a:lnTo>
                  <a:pt x="3030660" y="1133241"/>
                </a:lnTo>
                <a:close/>
                <a:moveTo>
                  <a:pt x="9367619" y="1094828"/>
                </a:moveTo>
                <a:lnTo>
                  <a:pt x="9366748" y="1095033"/>
                </a:lnTo>
                <a:lnTo>
                  <a:pt x="9468521" y="1150381"/>
                </a:lnTo>
                <a:close/>
                <a:moveTo>
                  <a:pt x="3265649" y="1094650"/>
                </a:moveTo>
                <a:lnTo>
                  <a:pt x="3264861" y="1094835"/>
                </a:lnTo>
                <a:lnTo>
                  <a:pt x="3366995" y="1150381"/>
                </a:lnTo>
                <a:close/>
                <a:moveTo>
                  <a:pt x="8608681" y="1094013"/>
                </a:moveTo>
                <a:lnTo>
                  <a:pt x="8589094" y="1103405"/>
                </a:lnTo>
                <a:lnTo>
                  <a:pt x="8498339" y="1143367"/>
                </a:lnTo>
                <a:lnTo>
                  <a:pt x="8539616" y="1154267"/>
                </a:lnTo>
                <a:lnTo>
                  <a:pt x="8586010" y="1135831"/>
                </a:lnTo>
                <a:lnTo>
                  <a:pt x="8650838" y="1107701"/>
                </a:lnTo>
                <a:close/>
                <a:moveTo>
                  <a:pt x="9046574" y="1092373"/>
                </a:moveTo>
                <a:lnTo>
                  <a:pt x="8997922" y="1108067"/>
                </a:lnTo>
                <a:lnTo>
                  <a:pt x="9104355" y="1154036"/>
                </a:lnTo>
                <a:lnTo>
                  <a:pt x="9151821" y="1141614"/>
                </a:lnTo>
                <a:lnTo>
                  <a:pt x="9132184" y="1133241"/>
                </a:lnTo>
                <a:close/>
                <a:moveTo>
                  <a:pt x="134619" y="1091332"/>
                </a:moveTo>
                <a:lnTo>
                  <a:pt x="108975" y="1097366"/>
                </a:lnTo>
                <a:lnTo>
                  <a:pt x="276042" y="1175237"/>
                </a:lnTo>
                <a:lnTo>
                  <a:pt x="297243" y="1171761"/>
                </a:lnTo>
                <a:lnTo>
                  <a:pt x="286945" y="1167415"/>
                </a:lnTo>
                <a:close/>
                <a:moveTo>
                  <a:pt x="6244375" y="1090604"/>
                </a:moveTo>
                <a:lnTo>
                  <a:pt x="6204679" y="1099937"/>
                </a:lnTo>
                <a:lnTo>
                  <a:pt x="6369484" y="1176748"/>
                </a:lnTo>
                <a:lnTo>
                  <a:pt x="6406298" y="1170712"/>
                </a:lnTo>
                <a:lnTo>
                  <a:pt x="6396140" y="1166424"/>
                </a:lnTo>
                <a:close/>
                <a:moveTo>
                  <a:pt x="5320454" y="1090521"/>
                </a:moveTo>
                <a:lnTo>
                  <a:pt x="5217471" y="1144634"/>
                </a:lnTo>
                <a:lnTo>
                  <a:pt x="5165185" y="1168837"/>
                </a:lnTo>
                <a:lnTo>
                  <a:pt x="5197320" y="1173672"/>
                </a:lnTo>
                <a:lnTo>
                  <a:pt x="5215424" y="1165866"/>
                </a:lnTo>
                <a:lnTo>
                  <a:pt x="5353264" y="1098476"/>
                </a:lnTo>
                <a:close/>
                <a:moveTo>
                  <a:pt x="2495261" y="1090517"/>
                </a:moveTo>
                <a:lnTo>
                  <a:pt x="2480757" y="1097472"/>
                </a:lnTo>
                <a:lnTo>
                  <a:pt x="2385012" y="1139635"/>
                </a:lnTo>
                <a:lnTo>
                  <a:pt x="2392063" y="1141372"/>
                </a:lnTo>
                <a:lnTo>
                  <a:pt x="2441104" y="1154318"/>
                </a:lnTo>
                <a:lnTo>
                  <a:pt x="2478757" y="1139355"/>
                </a:lnTo>
                <a:lnTo>
                  <a:pt x="2550207" y="1108359"/>
                </a:lnTo>
                <a:close/>
                <a:moveTo>
                  <a:pt x="11421657" y="1090207"/>
                </a:moveTo>
                <a:lnTo>
                  <a:pt x="11319897" y="1143697"/>
                </a:lnTo>
                <a:lnTo>
                  <a:pt x="11265074" y="1169089"/>
                </a:lnTo>
                <a:lnTo>
                  <a:pt x="11297997" y="1174041"/>
                </a:lnTo>
                <a:lnTo>
                  <a:pt x="11316954" y="1165865"/>
                </a:lnTo>
                <a:lnTo>
                  <a:pt x="11455112" y="1098320"/>
                </a:lnTo>
                <a:close/>
                <a:moveTo>
                  <a:pt x="162280" y="1084822"/>
                </a:moveTo>
                <a:lnTo>
                  <a:pt x="143115" y="1089332"/>
                </a:lnTo>
                <a:lnTo>
                  <a:pt x="289443" y="1162377"/>
                </a:lnTo>
                <a:lnTo>
                  <a:pt x="307628" y="1170058"/>
                </a:lnTo>
                <a:lnTo>
                  <a:pt x="323995" y="1167375"/>
                </a:lnTo>
                <a:lnTo>
                  <a:pt x="286944" y="1150803"/>
                </a:lnTo>
                <a:close/>
                <a:moveTo>
                  <a:pt x="6269479" y="1084701"/>
                </a:moveTo>
                <a:lnTo>
                  <a:pt x="6250939" y="1089060"/>
                </a:lnTo>
                <a:lnTo>
                  <a:pt x="6397740" y="1162351"/>
                </a:lnTo>
                <a:lnTo>
                  <a:pt x="6414391" y="1169385"/>
                </a:lnTo>
                <a:lnTo>
                  <a:pt x="6429881" y="1166845"/>
                </a:lnTo>
                <a:lnTo>
                  <a:pt x="6396140" y="1151752"/>
                </a:lnTo>
                <a:close/>
                <a:moveTo>
                  <a:pt x="5287429" y="1082513"/>
                </a:moveTo>
                <a:lnTo>
                  <a:pt x="5218346" y="1121015"/>
                </a:lnTo>
                <a:lnTo>
                  <a:pt x="5132657" y="1163942"/>
                </a:lnTo>
                <a:lnTo>
                  <a:pt x="5155609" y="1167396"/>
                </a:lnTo>
                <a:lnTo>
                  <a:pt x="5214923" y="1139905"/>
                </a:lnTo>
                <a:lnTo>
                  <a:pt x="5312472" y="1088586"/>
                </a:lnTo>
                <a:close/>
                <a:moveTo>
                  <a:pt x="11389252" y="1082350"/>
                </a:moveTo>
                <a:lnTo>
                  <a:pt x="11319878" y="1121015"/>
                </a:lnTo>
                <a:lnTo>
                  <a:pt x="11232026" y="1164117"/>
                </a:lnTo>
                <a:lnTo>
                  <a:pt x="11256935" y="1167864"/>
                </a:lnTo>
                <a:lnTo>
                  <a:pt x="11317301" y="1139892"/>
                </a:lnTo>
                <a:lnTo>
                  <a:pt x="11414889" y="1088567"/>
                </a:lnTo>
                <a:close/>
                <a:moveTo>
                  <a:pt x="2998227" y="1080990"/>
                </a:moveTo>
                <a:lnTo>
                  <a:pt x="2960348" y="1093203"/>
                </a:lnTo>
                <a:lnTo>
                  <a:pt x="3034052" y="1128387"/>
                </a:lnTo>
                <a:lnTo>
                  <a:pt x="3051325" y="1135622"/>
                </a:lnTo>
                <a:lnTo>
                  <a:pt x="3090715" y="1125321"/>
                </a:lnTo>
                <a:lnTo>
                  <a:pt x="3030660" y="1097899"/>
                </a:lnTo>
                <a:close/>
                <a:moveTo>
                  <a:pt x="8559311" y="1077982"/>
                </a:moveTo>
                <a:lnTo>
                  <a:pt x="8448822" y="1131096"/>
                </a:lnTo>
                <a:lnTo>
                  <a:pt x="8491430" y="1141600"/>
                </a:lnTo>
                <a:lnTo>
                  <a:pt x="8587901" y="1099044"/>
                </a:lnTo>
                <a:lnTo>
                  <a:pt x="8602499" y="1092006"/>
                </a:lnTo>
                <a:close/>
                <a:moveTo>
                  <a:pt x="6301583" y="1077388"/>
                </a:moveTo>
                <a:lnTo>
                  <a:pt x="6295737" y="1078528"/>
                </a:lnTo>
                <a:lnTo>
                  <a:pt x="6277150" y="1082898"/>
                </a:lnTo>
                <a:lnTo>
                  <a:pt x="6397740" y="1146668"/>
                </a:lnTo>
                <a:lnTo>
                  <a:pt x="6439374" y="1165289"/>
                </a:lnTo>
                <a:lnTo>
                  <a:pt x="6463016" y="1161412"/>
                </a:lnTo>
                <a:lnTo>
                  <a:pt x="6397070" y="1130443"/>
                </a:lnTo>
                <a:close/>
                <a:moveTo>
                  <a:pt x="194433" y="1077310"/>
                </a:moveTo>
                <a:lnTo>
                  <a:pt x="193081" y="1077574"/>
                </a:lnTo>
                <a:lnTo>
                  <a:pt x="171859" y="1082568"/>
                </a:lnTo>
                <a:lnTo>
                  <a:pt x="289442" y="1144749"/>
                </a:lnTo>
                <a:lnTo>
                  <a:pt x="335731" y="1165450"/>
                </a:lnTo>
                <a:lnTo>
                  <a:pt x="357526" y="1161877"/>
                </a:lnTo>
                <a:lnTo>
                  <a:pt x="286909" y="1128708"/>
                </a:lnTo>
                <a:close/>
                <a:moveTo>
                  <a:pt x="2454177" y="1077178"/>
                </a:moveTo>
                <a:lnTo>
                  <a:pt x="2344838" y="1129738"/>
                </a:lnTo>
                <a:lnTo>
                  <a:pt x="2377391" y="1137757"/>
                </a:lnTo>
                <a:lnTo>
                  <a:pt x="2478586" y="1093112"/>
                </a:lnTo>
                <a:lnTo>
                  <a:pt x="2488512" y="1088326"/>
                </a:lnTo>
                <a:close/>
                <a:moveTo>
                  <a:pt x="9095071" y="1076730"/>
                </a:moveTo>
                <a:lnTo>
                  <a:pt x="9054666" y="1089763"/>
                </a:lnTo>
                <a:lnTo>
                  <a:pt x="9135576" y="1128387"/>
                </a:lnTo>
                <a:lnTo>
                  <a:pt x="9161258" y="1139144"/>
                </a:lnTo>
                <a:lnTo>
                  <a:pt x="9202753" y="1128285"/>
                </a:lnTo>
                <a:lnTo>
                  <a:pt x="9132184" y="1096079"/>
                </a:lnTo>
                <a:close/>
                <a:moveTo>
                  <a:pt x="5262687" y="1076515"/>
                </a:moveTo>
                <a:lnTo>
                  <a:pt x="5105380" y="1159838"/>
                </a:lnTo>
                <a:lnTo>
                  <a:pt x="5121279" y="1162231"/>
                </a:lnTo>
                <a:lnTo>
                  <a:pt x="5269416" y="1087468"/>
                </a:lnTo>
                <a:lnTo>
                  <a:pt x="5280979" y="1080950"/>
                </a:lnTo>
                <a:close/>
                <a:moveTo>
                  <a:pt x="11364707" y="1076398"/>
                </a:moveTo>
                <a:lnTo>
                  <a:pt x="11212191" y="1159501"/>
                </a:lnTo>
                <a:lnTo>
                  <a:pt x="11209609" y="1160745"/>
                </a:lnTo>
                <a:lnTo>
                  <a:pt x="11225249" y="1163097"/>
                </a:lnTo>
                <a:lnTo>
                  <a:pt x="11370947" y="1087468"/>
                </a:lnTo>
                <a:lnTo>
                  <a:pt x="11382801" y="1080786"/>
                </a:lnTo>
                <a:close/>
                <a:moveTo>
                  <a:pt x="12052587" y="1076224"/>
                </a:moveTo>
                <a:lnTo>
                  <a:pt x="11992223" y="1095672"/>
                </a:lnTo>
                <a:lnTo>
                  <a:pt x="12112555" y="1141472"/>
                </a:lnTo>
                <a:lnTo>
                  <a:pt x="12168821" y="1126764"/>
                </a:lnTo>
                <a:close/>
                <a:moveTo>
                  <a:pt x="2798018" y="1073875"/>
                </a:moveTo>
                <a:lnTo>
                  <a:pt x="2775817" y="1082275"/>
                </a:lnTo>
                <a:lnTo>
                  <a:pt x="2731949" y="1099038"/>
                </a:lnTo>
                <a:lnTo>
                  <a:pt x="2819601" y="1132245"/>
                </a:lnTo>
                <a:lnTo>
                  <a:pt x="2884701" y="1111255"/>
                </a:lnTo>
                <a:close/>
                <a:moveTo>
                  <a:pt x="5605006" y="1073031"/>
                </a:moveTo>
                <a:lnTo>
                  <a:pt x="5486407" y="1124635"/>
                </a:lnTo>
                <a:lnTo>
                  <a:pt x="5546768" y="1139258"/>
                </a:lnTo>
                <a:lnTo>
                  <a:pt x="5554426" y="1141284"/>
                </a:lnTo>
                <a:lnTo>
                  <a:pt x="5674291" y="1095540"/>
                </a:lnTo>
                <a:close/>
                <a:moveTo>
                  <a:pt x="6326087" y="1072613"/>
                </a:moveTo>
                <a:lnTo>
                  <a:pt x="6309036" y="1075936"/>
                </a:lnTo>
                <a:lnTo>
                  <a:pt x="6397740" y="1125066"/>
                </a:lnTo>
                <a:lnTo>
                  <a:pt x="6472122" y="1159920"/>
                </a:lnTo>
                <a:lnTo>
                  <a:pt x="6487904" y="1157332"/>
                </a:lnTo>
                <a:lnTo>
                  <a:pt x="6396146" y="1112883"/>
                </a:lnTo>
                <a:close/>
                <a:moveTo>
                  <a:pt x="11705184" y="1072235"/>
                </a:moveTo>
                <a:lnTo>
                  <a:pt x="11585895" y="1124088"/>
                </a:lnTo>
                <a:lnTo>
                  <a:pt x="11648488" y="1139267"/>
                </a:lnTo>
                <a:lnTo>
                  <a:pt x="11655931" y="1141237"/>
                </a:lnTo>
                <a:lnTo>
                  <a:pt x="11776054" y="1095254"/>
                </a:lnTo>
                <a:close/>
                <a:moveTo>
                  <a:pt x="221414" y="1072050"/>
                </a:moveTo>
                <a:lnTo>
                  <a:pt x="204523" y="1075343"/>
                </a:lnTo>
                <a:lnTo>
                  <a:pt x="289407" y="1122364"/>
                </a:lnTo>
                <a:lnTo>
                  <a:pt x="369532" y="1159908"/>
                </a:lnTo>
                <a:lnTo>
                  <a:pt x="385248" y="1157332"/>
                </a:lnTo>
                <a:lnTo>
                  <a:pt x="286931" y="1109706"/>
                </a:lnTo>
                <a:close/>
                <a:moveTo>
                  <a:pt x="5963274" y="1071922"/>
                </a:moveTo>
                <a:lnTo>
                  <a:pt x="5891209" y="1095140"/>
                </a:lnTo>
                <a:lnTo>
                  <a:pt x="6010461" y="1140291"/>
                </a:lnTo>
                <a:lnTo>
                  <a:pt x="6079718" y="1122157"/>
                </a:lnTo>
                <a:close/>
                <a:moveTo>
                  <a:pt x="11344061" y="1071827"/>
                </a:moveTo>
                <a:lnTo>
                  <a:pt x="11250397" y="1125790"/>
                </a:lnTo>
                <a:lnTo>
                  <a:pt x="11189170" y="1157670"/>
                </a:lnTo>
                <a:lnTo>
                  <a:pt x="11197676" y="1158950"/>
                </a:lnTo>
                <a:lnTo>
                  <a:pt x="11245239" y="1135137"/>
                </a:lnTo>
                <a:lnTo>
                  <a:pt x="11352576" y="1073526"/>
                </a:lnTo>
                <a:close/>
                <a:moveTo>
                  <a:pt x="2646409" y="1071799"/>
                </a:moveTo>
                <a:lnTo>
                  <a:pt x="2565220" y="1107105"/>
                </a:lnTo>
                <a:lnTo>
                  <a:pt x="2636630" y="1130290"/>
                </a:lnTo>
                <a:lnTo>
                  <a:pt x="2718320" y="1099114"/>
                </a:lnTo>
                <a:lnTo>
                  <a:pt x="2677366" y="1083641"/>
                </a:lnTo>
                <a:close/>
                <a:moveTo>
                  <a:pt x="5240206" y="1071555"/>
                </a:moveTo>
                <a:lnTo>
                  <a:pt x="5103882" y="1150158"/>
                </a:lnTo>
                <a:lnTo>
                  <a:pt x="5089480" y="1157446"/>
                </a:lnTo>
                <a:lnTo>
                  <a:pt x="5098284" y="1158770"/>
                </a:lnTo>
                <a:lnTo>
                  <a:pt x="5098713" y="1158572"/>
                </a:lnTo>
                <a:lnTo>
                  <a:pt x="5251599" y="1073829"/>
                </a:lnTo>
                <a:close/>
                <a:moveTo>
                  <a:pt x="8747771" y="1071311"/>
                </a:moveTo>
                <a:lnTo>
                  <a:pt x="8666301" y="1106734"/>
                </a:lnTo>
                <a:lnTo>
                  <a:pt x="8731939" y="1128070"/>
                </a:lnTo>
                <a:lnTo>
                  <a:pt x="8814332" y="1096625"/>
                </a:lnTo>
                <a:lnTo>
                  <a:pt x="8780020" y="1083641"/>
                </a:lnTo>
                <a:close/>
                <a:moveTo>
                  <a:pt x="8897786" y="1070891"/>
                </a:moveTo>
                <a:lnTo>
                  <a:pt x="8884934" y="1075754"/>
                </a:lnTo>
                <a:lnTo>
                  <a:pt x="8831075" y="1096341"/>
                </a:lnTo>
                <a:lnTo>
                  <a:pt x="8915501" y="1128290"/>
                </a:lnTo>
                <a:lnTo>
                  <a:pt x="8981445" y="1107025"/>
                </a:lnTo>
                <a:close/>
                <a:moveTo>
                  <a:pt x="6345413" y="1068847"/>
                </a:moveTo>
                <a:lnTo>
                  <a:pt x="6336530" y="1070578"/>
                </a:lnTo>
                <a:lnTo>
                  <a:pt x="6405482" y="1110345"/>
                </a:lnTo>
                <a:lnTo>
                  <a:pt x="6499260" y="1155470"/>
                </a:lnTo>
                <a:lnTo>
                  <a:pt x="6500681" y="1155237"/>
                </a:lnTo>
                <a:lnTo>
                  <a:pt x="6507239" y="1154493"/>
                </a:lnTo>
                <a:lnTo>
                  <a:pt x="6402818" y="1102838"/>
                </a:lnTo>
                <a:close/>
                <a:moveTo>
                  <a:pt x="238164" y="1068784"/>
                </a:moveTo>
                <a:lnTo>
                  <a:pt x="229337" y="1070505"/>
                </a:lnTo>
                <a:lnTo>
                  <a:pt x="296218" y="1109072"/>
                </a:lnTo>
                <a:lnTo>
                  <a:pt x="393657" y="1155953"/>
                </a:lnTo>
                <a:lnTo>
                  <a:pt x="398024" y="1155237"/>
                </a:lnTo>
                <a:lnTo>
                  <a:pt x="401309" y="1154864"/>
                </a:lnTo>
                <a:lnTo>
                  <a:pt x="293549" y="1101568"/>
                </a:lnTo>
                <a:close/>
                <a:moveTo>
                  <a:pt x="3036855" y="1068535"/>
                </a:moveTo>
                <a:lnTo>
                  <a:pt x="3006624" y="1078282"/>
                </a:lnTo>
                <a:lnTo>
                  <a:pt x="3033486" y="1092287"/>
                </a:lnTo>
                <a:lnTo>
                  <a:pt x="3099446" y="1123037"/>
                </a:lnTo>
                <a:lnTo>
                  <a:pt x="3127698" y="1115649"/>
                </a:lnTo>
                <a:lnTo>
                  <a:pt x="3128575" y="1121366"/>
                </a:lnTo>
                <a:lnTo>
                  <a:pt x="3107620" y="1126849"/>
                </a:lnTo>
                <a:lnTo>
                  <a:pt x="3243503" y="1190198"/>
                </a:lnTo>
                <a:lnTo>
                  <a:pt x="3266312" y="1199183"/>
                </a:lnTo>
                <a:lnTo>
                  <a:pt x="3296470" y="1194265"/>
                </a:lnTo>
                <a:lnTo>
                  <a:pt x="3241125" y="1170622"/>
                </a:lnTo>
                <a:lnTo>
                  <a:pt x="3145600" y="1122882"/>
                </a:lnTo>
                <a:lnTo>
                  <a:pt x="3135206" y="1125327"/>
                </a:lnTo>
                <a:lnTo>
                  <a:pt x="3134358" y="1119612"/>
                </a:lnTo>
                <a:lnTo>
                  <a:pt x="3137554" y="1118861"/>
                </a:lnTo>
                <a:close/>
                <a:moveTo>
                  <a:pt x="5224830" y="1068487"/>
                </a:moveTo>
                <a:lnTo>
                  <a:pt x="5085700" y="1148057"/>
                </a:lnTo>
                <a:lnTo>
                  <a:pt x="5072226" y="1154850"/>
                </a:lnTo>
                <a:lnTo>
                  <a:pt x="5080166" y="1156044"/>
                </a:lnTo>
                <a:lnTo>
                  <a:pt x="5083679" y="1154322"/>
                </a:lnTo>
                <a:lnTo>
                  <a:pt x="5234638" y="1070444"/>
                </a:lnTo>
                <a:close/>
                <a:moveTo>
                  <a:pt x="11326390" y="1068300"/>
                </a:moveTo>
                <a:lnTo>
                  <a:pt x="11171779" y="1155054"/>
                </a:lnTo>
                <a:lnTo>
                  <a:pt x="11178938" y="1156131"/>
                </a:lnTo>
                <a:lnTo>
                  <a:pt x="11336372" y="1070292"/>
                </a:lnTo>
                <a:close/>
                <a:moveTo>
                  <a:pt x="5211715" y="1065870"/>
                </a:moveTo>
                <a:lnTo>
                  <a:pt x="5206506" y="1069165"/>
                </a:lnTo>
                <a:lnTo>
                  <a:pt x="5059196" y="1152889"/>
                </a:lnTo>
                <a:lnTo>
                  <a:pt x="5062085" y="1153324"/>
                </a:lnTo>
                <a:lnTo>
                  <a:pt x="5204688" y="1073956"/>
                </a:lnTo>
                <a:lnTo>
                  <a:pt x="5216293" y="1066783"/>
                </a:lnTo>
                <a:close/>
                <a:moveTo>
                  <a:pt x="6362624" y="1065492"/>
                </a:moveTo>
                <a:lnTo>
                  <a:pt x="6350736" y="1067809"/>
                </a:lnTo>
                <a:lnTo>
                  <a:pt x="6506327" y="1150899"/>
                </a:lnTo>
                <a:lnTo>
                  <a:pt x="6512774" y="1153865"/>
                </a:lnTo>
                <a:lnTo>
                  <a:pt x="6519360" y="1153118"/>
                </a:lnTo>
                <a:lnTo>
                  <a:pt x="6477633" y="1133015"/>
                </a:lnTo>
                <a:close/>
                <a:moveTo>
                  <a:pt x="255490" y="1065406"/>
                </a:moveTo>
                <a:lnTo>
                  <a:pt x="243703" y="1067704"/>
                </a:lnTo>
                <a:lnTo>
                  <a:pt x="397151" y="1149626"/>
                </a:lnTo>
                <a:lnTo>
                  <a:pt x="407108" y="1154207"/>
                </a:lnTo>
                <a:lnTo>
                  <a:pt x="413536" y="1153478"/>
                </a:lnTo>
                <a:lnTo>
                  <a:pt x="368428" y="1131746"/>
                </a:lnTo>
                <a:close/>
                <a:moveTo>
                  <a:pt x="11311319" y="1065292"/>
                </a:moveTo>
                <a:lnTo>
                  <a:pt x="11159652" y="1153230"/>
                </a:lnTo>
                <a:lnTo>
                  <a:pt x="11162471" y="1153654"/>
                </a:lnTo>
                <a:lnTo>
                  <a:pt x="11316383" y="1066303"/>
                </a:lnTo>
                <a:close/>
                <a:moveTo>
                  <a:pt x="9132807" y="1064557"/>
                </a:moveTo>
                <a:lnTo>
                  <a:pt x="9101474" y="1074664"/>
                </a:lnTo>
                <a:lnTo>
                  <a:pt x="9135011" y="1092135"/>
                </a:lnTo>
                <a:lnTo>
                  <a:pt x="9209004" y="1126648"/>
                </a:lnTo>
                <a:lnTo>
                  <a:pt x="9235892" y="1119612"/>
                </a:lnTo>
                <a:lnTo>
                  <a:pt x="9237022" y="1125327"/>
                </a:lnTo>
                <a:lnTo>
                  <a:pt x="9217253" y="1130496"/>
                </a:lnTo>
                <a:lnTo>
                  <a:pt x="9345028" y="1190096"/>
                </a:lnTo>
                <a:lnTo>
                  <a:pt x="9369486" y="1199735"/>
                </a:lnTo>
                <a:lnTo>
                  <a:pt x="9401995" y="1194436"/>
                </a:lnTo>
                <a:lnTo>
                  <a:pt x="9343402" y="1169712"/>
                </a:lnTo>
                <a:lnTo>
                  <a:pt x="9249206" y="1122678"/>
                </a:lnTo>
                <a:lnTo>
                  <a:pt x="9237873" y="1125343"/>
                </a:lnTo>
                <a:lnTo>
                  <a:pt x="9236909" y="1119620"/>
                </a:lnTo>
                <a:lnTo>
                  <a:pt x="9241108" y="1118634"/>
                </a:lnTo>
                <a:close/>
                <a:moveTo>
                  <a:pt x="6367917" y="1064461"/>
                </a:moveTo>
                <a:lnTo>
                  <a:pt x="6366483" y="1064740"/>
                </a:lnTo>
                <a:lnTo>
                  <a:pt x="6522266" y="1149380"/>
                </a:lnTo>
                <a:close/>
                <a:moveTo>
                  <a:pt x="260797" y="1064371"/>
                </a:moveTo>
                <a:lnTo>
                  <a:pt x="259344" y="1064654"/>
                </a:lnTo>
                <a:lnTo>
                  <a:pt x="412936" y="1148079"/>
                </a:lnTo>
                <a:close/>
                <a:moveTo>
                  <a:pt x="8516715" y="1064151"/>
                </a:moveTo>
                <a:lnTo>
                  <a:pt x="8406885" y="1120757"/>
                </a:lnTo>
                <a:lnTo>
                  <a:pt x="8442646" y="1129573"/>
                </a:lnTo>
                <a:lnTo>
                  <a:pt x="8553771" y="1076184"/>
                </a:lnTo>
                <a:close/>
                <a:moveTo>
                  <a:pt x="5199910" y="1063514"/>
                </a:moveTo>
                <a:lnTo>
                  <a:pt x="5079761" y="1135061"/>
                </a:lnTo>
                <a:lnTo>
                  <a:pt x="5201226" y="1063776"/>
                </a:lnTo>
                <a:close/>
                <a:moveTo>
                  <a:pt x="11301684" y="1063369"/>
                </a:moveTo>
                <a:lnTo>
                  <a:pt x="11181292" y="1135061"/>
                </a:lnTo>
                <a:lnTo>
                  <a:pt x="11303139" y="1063659"/>
                </a:lnTo>
                <a:close/>
                <a:moveTo>
                  <a:pt x="2411197" y="1063222"/>
                </a:moveTo>
                <a:lnTo>
                  <a:pt x="2302418" y="1119287"/>
                </a:lnTo>
                <a:lnTo>
                  <a:pt x="2337272" y="1127874"/>
                </a:lnTo>
                <a:lnTo>
                  <a:pt x="2447400" y="1074977"/>
                </a:lnTo>
                <a:close/>
                <a:moveTo>
                  <a:pt x="11884603" y="1060126"/>
                </a:moveTo>
                <a:lnTo>
                  <a:pt x="11832484" y="1079849"/>
                </a:lnTo>
                <a:lnTo>
                  <a:pt x="11793485" y="1094790"/>
                </a:lnTo>
                <a:lnTo>
                  <a:pt x="11884181" y="1124143"/>
                </a:lnTo>
                <a:lnTo>
                  <a:pt x="11975273" y="1094748"/>
                </a:lnTo>
                <a:lnTo>
                  <a:pt x="11935381" y="1079533"/>
                </a:lnTo>
                <a:close/>
                <a:moveTo>
                  <a:pt x="5781989" y="1060107"/>
                </a:moveTo>
                <a:lnTo>
                  <a:pt x="5729820" y="1079849"/>
                </a:lnTo>
                <a:lnTo>
                  <a:pt x="5690591" y="1094835"/>
                </a:lnTo>
                <a:lnTo>
                  <a:pt x="5781159" y="1124258"/>
                </a:lnTo>
                <a:lnTo>
                  <a:pt x="5872830" y="1094676"/>
                </a:lnTo>
                <a:lnTo>
                  <a:pt x="5832898" y="1079560"/>
                </a:lnTo>
                <a:close/>
                <a:moveTo>
                  <a:pt x="3070490" y="1057691"/>
                </a:moveTo>
                <a:lnTo>
                  <a:pt x="3043615" y="1066355"/>
                </a:lnTo>
                <a:lnTo>
                  <a:pt x="3145228" y="1117059"/>
                </a:lnTo>
                <a:lnTo>
                  <a:pt x="3171204" y="1110960"/>
                </a:lnTo>
                <a:close/>
                <a:moveTo>
                  <a:pt x="8492950" y="1056437"/>
                </a:moveTo>
                <a:lnTo>
                  <a:pt x="8385184" y="1115407"/>
                </a:lnTo>
                <a:lnTo>
                  <a:pt x="8400033" y="1119067"/>
                </a:lnTo>
                <a:lnTo>
                  <a:pt x="8510346" y="1062084"/>
                </a:lnTo>
                <a:lnTo>
                  <a:pt x="8493031" y="1056462"/>
                </a:lnTo>
                <a:close/>
                <a:moveTo>
                  <a:pt x="2384963" y="1054818"/>
                </a:moveTo>
                <a:lnTo>
                  <a:pt x="2278086" y="1113293"/>
                </a:lnTo>
                <a:lnTo>
                  <a:pt x="2294937" y="1117445"/>
                </a:lnTo>
                <a:lnTo>
                  <a:pt x="2404273" y="1060974"/>
                </a:lnTo>
                <a:lnTo>
                  <a:pt x="2390376" y="1056462"/>
                </a:lnTo>
                <a:close/>
                <a:moveTo>
                  <a:pt x="6017795" y="1054357"/>
                </a:moveTo>
                <a:lnTo>
                  <a:pt x="5970656" y="1069544"/>
                </a:lnTo>
                <a:lnTo>
                  <a:pt x="6090034" y="1121016"/>
                </a:lnTo>
                <a:lnTo>
                  <a:pt x="6135219" y="1110403"/>
                </a:lnTo>
                <a:close/>
                <a:moveTo>
                  <a:pt x="9165226" y="1054100"/>
                </a:moveTo>
                <a:lnTo>
                  <a:pt x="9138794" y="1062626"/>
                </a:lnTo>
                <a:lnTo>
                  <a:pt x="9247802" y="1117063"/>
                </a:lnTo>
                <a:lnTo>
                  <a:pt x="9273057" y="1111133"/>
                </a:lnTo>
                <a:close/>
                <a:moveTo>
                  <a:pt x="5540069" y="1052082"/>
                </a:moveTo>
                <a:lnTo>
                  <a:pt x="5434805" y="1102613"/>
                </a:lnTo>
                <a:lnTo>
                  <a:pt x="5421020" y="1108795"/>
                </a:lnTo>
                <a:lnTo>
                  <a:pt x="5477792" y="1122548"/>
                </a:lnTo>
                <a:lnTo>
                  <a:pt x="5597577" y="1070617"/>
                </a:lnTo>
                <a:lnTo>
                  <a:pt x="5545667" y="1053753"/>
                </a:lnTo>
                <a:close/>
                <a:moveTo>
                  <a:pt x="11642015" y="1051883"/>
                </a:moveTo>
                <a:lnTo>
                  <a:pt x="11536335" y="1102613"/>
                </a:lnTo>
                <a:lnTo>
                  <a:pt x="11522648" y="1108751"/>
                </a:lnTo>
                <a:lnTo>
                  <a:pt x="11578056" y="1122187"/>
                </a:lnTo>
                <a:lnTo>
                  <a:pt x="11698376" y="1070024"/>
                </a:lnTo>
                <a:lnTo>
                  <a:pt x="11648237" y="1053740"/>
                </a:lnTo>
                <a:close/>
                <a:moveTo>
                  <a:pt x="8696724" y="1051795"/>
                </a:moveTo>
                <a:lnTo>
                  <a:pt x="8616148" y="1090432"/>
                </a:lnTo>
                <a:lnTo>
                  <a:pt x="8658734" y="1104274"/>
                </a:lnTo>
                <a:lnTo>
                  <a:pt x="8740824" y="1068655"/>
                </a:lnTo>
                <a:close/>
                <a:moveTo>
                  <a:pt x="2858270" y="1051078"/>
                </a:moveTo>
                <a:lnTo>
                  <a:pt x="2807017" y="1070470"/>
                </a:lnTo>
                <a:lnTo>
                  <a:pt x="2894338" y="1108147"/>
                </a:lnTo>
                <a:lnTo>
                  <a:pt x="2944247" y="1092056"/>
                </a:lnTo>
                <a:close/>
                <a:moveTo>
                  <a:pt x="3095284" y="1049696"/>
                </a:moveTo>
                <a:lnTo>
                  <a:pt x="3076827" y="1055647"/>
                </a:lnTo>
                <a:lnTo>
                  <a:pt x="3165360" y="1103807"/>
                </a:lnTo>
                <a:lnTo>
                  <a:pt x="3177373" y="1109511"/>
                </a:lnTo>
                <a:lnTo>
                  <a:pt x="3196395" y="1105044"/>
                </a:lnTo>
                <a:lnTo>
                  <a:pt x="3163494" y="1088653"/>
                </a:lnTo>
                <a:close/>
                <a:moveTo>
                  <a:pt x="8955688" y="1048986"/>
                </a:moveTo>
                <a:lnTo>
                  <a:pt x="8905283" y="1068055"/>
                </a:lnTo>
                <a:lnTo>
                  <a:pt x="8989497" y="1104428"/>
                </a:lnTo>
                <a:lnTo>
                  <a:pt x="9038634" y="1088583"/>
                </a:lnTo>
                <a:close/>
                <a:moveTo>
                  <a:pt x="2584043" y="1047940"/>
                </a:moveTo>
                <a:lnTo>
                  <a:pt x="2502880" y="1086864"/>
                </a:lnTo>
                <a:lnTo>
                  <a:pt x="2558286" y="1104853"/>
                </a:lnTo>
                <a:lnTo>
                  <a:pt x="2640071" y="1069374"/>
                </a:lnTo>
                <a:close/>
                <a:moveTo>
                  <a:pt x="8464369" y="1047761"/>
                </a:moveTo>
                <a:lnTo>
                  <a:pt x="8358179" y="1108749"/>
                </a:lnTo>
                <a:lnTo>
                  <a:pt x="8377416" y="1113492"/>
                </a:lnTo>
                <a:lnTo>
                  <a:pt x="8485746" y="1054250"/>
                </a:lnTo>
                <a:close/>
                <a:moveTo>
                  <a:pt x="9190338" y="1046000"/>
                </a:moveTo>
                <a:lnTo>
                  <a:pt x="9171681" y="1052018"/>
                </a:lnTo>
                <a:lnTo>
                  <a:pt x="9266884" y="1103807"/>
                </a:lnTo>
                <a:lnTo>
                  <a:pt x="9278926" y="1109755"/>
                </a:lnTo>
                <a:lnTo>
                  <a:pt x="9297373" y="1105424"/>
                </a:lnTo>
                <a:lnTo>
                  <a:pt x="9265020" y="1088653"/>
                </a:lnTo>
                <a:close/>
                <a:moveTo>
                  <a:pt x="2354824" y="1045670"/>
                </a:moveTo>
                <a:lnTo>
                  <a:pt x="2249379" y="1106221"/>
                </a:lnTo>
                <a:lnTo>
                  <a:pt x="2269728" y="1111234"/>
                </a:lnTo>
                <a:lnTo>
                  <a:pt x="2377198" y="1052461"/>
                </a:lnTo>
                <a:close/>
                <a:moveTo>
                  <a:pt x="3117203" y="1042628"/>
                </a:moveTo>
                <a:lnTo>
                  <a:pt x="3101978" y="1047538"/>
                </a:lnTo>
                <a:lnTo>
                  <a:pt x="3190490" y="1097479"/>
                </a:lnTo>
                <a:lnTo>
                  <a:pt x="3202588" y="1103590"/>
                </a:lnTo>
                <a:lnTo>
                  <a:pt x="3220472" y="1099390"/>
                </a:lnTo>
                <a:lnTo>
                  <a:pt x="3164171" y="1070423"/>
                </a:lnTo>
                <a:close/>
                <a:moveTo>
                  <a:pt x="8447325" y="1042587"/>
                </a:moveTo>
                <a:lnTo>
                  <a:pt x="8446657" y="1043000"/>
                </a:lnTo>
                <a:lnTo>
                  <a:pt x="8340216" y="1104321"/>
                </a:lnTo>
                <a:lnTo>
                  <a:pt x="8349334" y="1106569"/>
                </a:lnTo>
                <a:lnTo>
                  <a:pt x="8456165" y="1045271"/>
                </a:lnTo>
                <a:close/>
                <a:moveTo>
                  <a:pt x="2336785" y="1040194"/>
                </a:moveTo>
                <a:lnTo>
                  <a:pt x="2230322" y="1101526"/>
                </a:lnTo>
                <a:lnTo>
                  <a:pt x="2240675" y="1104076"/>
                </a:lnTo>
                <a:lnTo>
                  <a:pt x="2346729" y="1043212"/>
                </a:lnTo>
                <a:close/>
                <a:moveTo>
                  <a:pt x="2719497" y="1040014"/>
                </a:moveTo>
                <a:lnTo>
                  <a:pt x="2652850" y="1068997"/>
                </a:lnTo>
                <a:lnTo>
                  <a:pt x="2678497" y="1078787"/>
                </a:lnTo>
                <a:lnTo>
                  <a:pt x="2725209" y="1096485"/>
                </a:lnTo>
                <a:lnTo>
                  <a:pt x="2774942" y="1077505"/>
                </a:lnTo>
                <a:lnTo>
                  <a:pt x="2791696" y="1071148"/>
                </a:lnTo>
                <a:close/>
                <a:moveTo>
                  <a:pt x="9212443" y="1038869"/>
                </a:moveTo>
                <a:lnTo>
                  <a:pt x="9196983" y="1043856"/>
                </a:lnTo>
                <a:lnTo>
                  <a:pt x="9292027" y="1097479"/>
                </a:lnTo>
                <a:lnTo>
                  <a:pt x="9304531" y="1103743"/>
                </a:lnTo>
                <a:lnTo>
                  <a:pt x="9320876" y="1099906"/>
                </a:lnTo>
                <a:lnTo>
                  <a:pt x="9265809" y="1070423"/>
                </a:lnTo>
                <a:close/>
                <a:moveTo>
                  <a:pt x="8823013" y="1038596"/>
                </a:moveTo>
                <a:lnTo>
                  <a:pt x="8755865" y="1067792"/>
                </a:lnTo>
                <a:lnTo>
                  <a:pt x="8782282" y="1077877"/>
                </a:lnTo>
                <a:lnTo>
                  <a:pt x="8823041" y="1093301"/>
                </a:lnTo>
                <a:lnTo>
                  <a:pt x="8884086" y="1070004"/>
                </a:lnTo>
                <a:lnTo>
                  <a:pt x="8890307" y="1067661"/>
                </a:lnTo>
                <a:close/>
                <a:moveTo>
                  <a:pt x="3134548" y="1037036"/>
                </a:moveTo>
                <a:lnTo>
                  <a:pt x="3126115" y="1039755"/>
                </a:lnTo>
                <a:lnTo>
                  <a:pt x="3226916" y="1097877"/>
                </a:lnTo>
                <a:lnTo>
                  <a:pt x="3234460" y="1096105"/>
                </a:lnTo>
                <a:close/>
                <a:moveTo>
                  <a:pt x="6071914" y="1036921"/>
                </a:moveTo>
                <a:lnTo>
                  <a:pt x="6026049" y="1051697"/>
                </a:lnTo>
                <a:lnTo>
                  <a:pt x="6144549" y="1108211"/>
                </a:lnTo>
                <a:lnTo>
                  <a:pt x="6189011" y="1097768"/>
                </a:lnTo>
                <a:lnTo>
                  <a:pt x="6185646" y="1096202"/>
                </a:lnTo>
                <a:close/>
                <a:moveTo>
                  <a:pt x="5488683" y="1036747"/>
                </a:moveTo>
                <a:lnTo>
                  <a:pt x="5434805" y="1065036"/>
                </a:lnTo>
                <a:lnTo>
                  <a:pt x="5370433" y="1096539"/>
                </a:lnTo>
                <a:lnTo>
                  <a:pt x="5414019" y="1107098"/>
                </a:lnTo>
                <a:lnTo>
                  <a:pt x="5433612" y="1098295"/>
                </a:lnTo>
                <a:lnTo>
                  <a:pt x="5533512" y="1050126"/>
                </a:lnTo>
                <a:close/>
                <a:moveTo>
                  <a:pt x="8427905" y="1036693"/>
                </a:moveTo>
                <a:lnTo>
                  <a:pt x="8326051" y="1099898"/>
                </a:lnTo>
                <a:lnTo>
                  <a:pt x="8324879" y="1100540"/>
                </a:lnTo>
                <a:lnTo>
                  <a:pt x="8332504" y="1102420"/>
                </a:lnTo>
                <a:lnTo>
                  <a:pt x="8437029" y="1039462"/>
                </a:lnTo>
                <a:close/>
                <a:moveTo>
                  <a:pt x="11588372" y="1035877"/>
                </a:moveTo>
                <a:lnTo>
                  <a:pt x="11536335" y="1063195"/>
                </a:lnTo>
                <a:lnTo>
                  <a:pt x="11469543" y="1095873"/>
                </a:lnTo>
                <a:lnTo>
                  <a:pt x="11515649" y="1107053"/>
                </a:lnTo>
                <a:lnTo>
                  <a:pt x="11535143" y="1098295"/>
                </a:lnTo>
                <a:lnTo>
                  <a:pt x="11635458" y="1049926"/>
                </a:lnTo>
                <a:close/>
                <a:moveTo>
                  <a:pt x="2317394" y="1034308"/>
                </a:moveTo>
                <a:lnTo>
                  <a:pt x="2216835" y="1096706"/>
                </a:lnTo>
                <a:lnTo>
                  <a:pt x="2214948" y="1097738"/>
                </a:lnTo>
                <a:lnTo>
                  <a:pt x="2222650" y="1099636"/>
                </a:lnTo>
                <a:lnTo>
                  <a:pt x="2326504" y="1037073"/>
                </a:lnTo>
                <a:close/>
                <a:moveTo>
                  <a:pt x="8418227" y="1033754"/>
                </a:moveTo>
                <a:lnTo>
                  <a:pt x="8417859" y="1033996"/>
                </a:lnTo>
                <a:lnTo>
                  <a:pt x="8309559" y="1096763"/>
                </a:lnTo>
                <a:lnTo>
                  <a:pt x="8313705" y="1097785"/>
                </a:lnTo>
                <a:lnTo>
                  <a:pt x="8416127" y="1039675"/>
                </a:lnTo>
                <a:lnTo>
                  <a:pt x="8423071" y="1035225"/>
                </a:lnTo>
                <a:close/>
                <a:moveTo>
                  <a:pt x="11954624" y="1033628"/>
                </a:moveTo>
                <a:lnTo>
                  <a:pt x="11891902" y="1057364"/>
                </a:lnTo>
                <a:lnTo>
                  <a:pt x="11937310" y="1074771"/>
                </a:lnTo>
                <a:lnTo>
                  <a:pt x="11983133" y="1092212"/>
                </a:lnTo>
                <a:lnTo>
                  <a:pt x="12044106" y="1072536"/>
                </a:lnTo>
                <a:close/>
                <a:moveTo>
                  <a:pt x="9229739" y="1033290"/>
                </a:moveTo>
                <a:lnTo>
                  <a:pt x="9221204" y="1036043"/>
                </a:lnTo>
                <a:lnTo>
                  <a:pt x="9328752" y="1098056"/>
                </a:lnTo>
                <a:lnTo>
                  <a:pt x="9336290" y="1096286"/>
                </a:lnTo>
                <a:close/>
                <a:moveTo>
                  <a:pt x="8647551" y="1032995"/>
                </a:moveTo>
                <a:lnTo>
                  <a:pt x="8589752" y="1063349"/>
                </a:lnTo>
                <a:lnTo>
                  <a:pt x="8566788" y="1074388"/>
                </a:lnTo>
                <a:lnTo>
                  <a:pt x="8609944" y="1088415"/>
                </a:lnTo>
                <a:lnTo>
                  <a:pt x="8690680" y="1049484"/>
                </a:lnTo>
                <a:close/>
                <a:moveTo>
                  <a:pt x="2906125" y="1032972"/>
                </a:moveTo>
                <a:lnTo>
                  <a:pt x="2865988" y="1048158"/>
                </a:lnTo>
                <a:lnTo>
                  <a:pt x="2952423" y="1089420"/>
                </a:lnTo>
                <a:lnTo>
                  <a:pt x="2990714" y="1077073"/>
                </a:lnTo>
                <a:close/>
                <a:moveTo>
                  <a:pt x="2542878" y="1032193"/>
                </a:moveTo>
                <a:lnTo>
                  <a:pt x="2490125" y="1059897"/>
                </a:lnTo>
                <a:lnTo>
                  <a:pt x="2461784" y="1073521"/>
                </a:lnTo>
                <a:lnTo>
                  <a:pt x="2496107" y="1084665"/>
                </a:lnTo>
                <a:lnTo>
                  <a:pt x="2577481" y="1045431"/>
                </a:lnTo>
                <a:close/>
                <a:moveTo>
                  <a:pt x="2307699" y="1031365"/>
                </a:moveTo>
                <a:lnTo>
                  <a:pt x="2199670" y="1093975"/>
                </a:lnTo>
                <a:lnTo>
                  <a:pt x="2203776" y="1094986"/>
                </a:lnTo>
                <a:lnTo>
                  <a:pt x="2306817" y="1036517"/>
                </a:lnTo>
                <a:lnTo>
                  <a:pt x="2312556" y="1032839"/>
                </a:lnTo>
                <a:close/>
                <a:moveTo>
                  <a:pt x="8407949" y="1030635"/>
                </a:moveTo>
                <a:lnTo>
                  <a:pt x="8394147" y="1039637"/>
                </a:lnTo>
                <a:lnTo>
                  <a:pt x="8301447" y="1094763"/>
                </a:lnTo>
                <a:lnTo>
                  <a:pt x="8302166" y="1094940"/>
                </a:lnTo>
                <a:lnTo>
                  <a:pt x="8393600" y="1041376"/>
                </a:lnTo>
                <a:lnTo>
                  <a:pt x="8409592" y="1031133"/>
                </a:lnTo>
                <a:close/>
                <a:moveTo>
                  <a:pt x="5703573" y="1030143"/>
                </a:moveTo>
                <a:lnTo>
                  <a:pt x="5612901" y="1069596"/>
                </a:lnTo>
                <a:lnTo>
                  <a:pt x="5682783" y="1092299"/>
                </a:lnTo>
                <a:lnTo>
                  <a:pt x="5728125" y="1074995"/>
                </a:lnTo>
                <a:lnTo>
                  <a:pt x="5774763" y="1057346"/>
                </a:lnTo>
                <a:close/>
                <a:moveTo>
                  <a:pt x="9005623" y="1030095"/>
                </a:moveTo>
                <a:lnTo>
                  <a:pt x="8963252" y="1046125"/>
                </a:lnTo>
                <a:lnTo>
                  <a:pt x="9046727" y="1085973"/>
                </a:lnTo>
                <a:lnTo>
                  <a:pt x="9087551" y="1072809"/>
                </a:lnTo>
                <a:close/>
                <a:moveTo>
                  <a:pt x="11803953" y="1029303"/>
                </a:moveTo>
                <a:lnTo>
                  <a:pt x="11713126" y="1068783"/>
                </a:lnTo>
                <a:lnTo>
                  <a:pt x="11784695" y="1091946"/>
                </a:lnTo>
                <a:lnTo>
                  <a:pt x="11831354" y="1074085"/>
                </a:lnTo>
                <a:lnTo>
                  <a:pt x="11876463" y="1057015"/>
                </a:lnTo>
                <a:close/>
                <a:moveTo>
                  <a:pt x="5863971" y="1029083"/>
                </a:moveTo>
                <a:lnTo>
                  <a:pt x="5790527" y="1056877"/>
                </a:lnTo>
                <a:lnTo>
                  <a:pt x="5834875" y="1073811"/>
                </a:lnTo>
                <a:lnTo>
                  <a:pt x="5882090" y="1091688"/>
                </a:lnTo>
                <a:lnTo>
                  <a:pt x="5954745" y="1068243"/>
                </a:lnTo>
                <a:close/>
                <a:moveTo>
                  <a:pt x="3142978" y="1028443"/>
                </a:moveTo>
                <a:lnTo>
                  <a:pt x="3137314" y="1030080"/>
                </a:lnTo>
                <a:lnTo>
                  <a:pt x="3138823" y="1034639"/>
                </a:lnTo>
                <a:lnTo>
                  <a:pt x="3193493" y="1067797"/>
                </a:lnTo>
                <a:lnTo>
                  <a:pt x="3244030" y="1093858"/>
                </a:lnTo>
                <a:lnTo>
                  <a:pt x="3251373" y="1092134"/>
                </a:lnTo>
                <a:close/>
                <a:moveTo>
                  <a:pt x="2297488" y="1028265"/>
                </a:moveTo>
                <a:lnTo>
                  <a:pt x="2284942" y="1036454"/>
                </a:lnTo>
                <a:lnTo>
                  <a:pt x="2191637" y="1091995"/>
                </a:lnTo>
                <a:lnTo>
                  <a:pt x="2192350" y="1092171"/>
                </a:lnTo>
                <a:lnTo>
                  <a:pt x="2284399" y="1038192"/>
                </a:lnTo>
                <a:lnTo>
                  <a:pt x="2299122" y="1028761"/>
                </a:lnTo>
                <a:close/>
                <a:moveTo>
                  <a:pt x="9250319" y="1027046"/>
                </a:moveTo>
                <a:lnTo>
                  <a:pt x="9248572" y="1027551"/>
                </a:lnTo>
                <a:lnTo>
                  <a:pt x="9293923" y="1055428"/>
                </a:lnTo>
                <a:lnTo>
                  <a:pt x="9359173" y="1090914"/>
                </a:lnTo>
                <a:lnTo>
                  <a:pt x="9360110" y="1090694"/>
                </a:lnTo>
                <a:lnTo>
                  <a:pt x="9292509" y="1053475"/>
                </a:lnTo>
                <a:close/>
                <a:moveTo>
                  <a:pt x="3148378" y="1026883"/>
                </a:moveTo>
                <a:lnTo>
                  <a:pt x="3146733" y="1027358"/>
                </a:lnTo>
                <a:lnTo>
                  <a:pt x="3192398" y="1055428"/>
                </a:lnTo>
                <a:lnTo>
                  <a:pt x="3257323" y="1090737"/>
                </a:lnTo>
                <a:lnTo>
                  <a:pt x="3258171" y="1090538"/>
                </a:lnTo>
                <a:lnTo>
                  <a:pt x="3190773" y="1053475"/>
                </a:lnTo>
                <a:close/>
                <a:moveTo>
                  <a:pt x="5446094" y="1024037"/>
                </a:moveTo>
                <a:lnTo>
                  <a:pt x="5434009" y="1030851"/>
                </a:lnTo>
                <a:lnTo>
                  <a:pt x="5328386" y="1086352"/>
                </a:lnTo>
                <a:lnTo>
                  <a:pt x="5361600" y="1094399"/>
                </a:lnTo>
                <a:lnTo>
                  <a:pt x="5432400" y="1059784"/>
                </a:lnTo>
                <a:lnTo>
                  <a:pt x="5480838" y="1034406"/>
                </a:lnTo>
                <a:close/>
                <a:moveTo>
                  <a:pt x="11547450" y="1023666"/>
                </a:moveTo>
                <a:lnTo>
                  <a:pt x="11536433" y="1029877"/>
                </a:lnTo>
                <a:lnTo>
                  <a:pt x="11429400" y="1086138"/>
                </a:lnTo>
                <a:lnTo>
                  <a:pt x="11463242" y="1094345"/>
                </a:lnTo>
                <a:lnTo>
                  <a:pt x="11533933" y="1059784"/>
                </a:lnTo>
                <a:lnTo>
                  <a:pt x="11582760" y="1034202"/>
                </a:lnTo>
                <a:close/>
                <a:moveTo>
                  <a:pt x="6118233" y="1023511"/>
                </a:moveTo>
                <a:lnTo>
                  <a:pt x="6083678" y="1033131"/>
                </a:lnTo>
                <a:lnTo>
                  <a:pt x="6078186" y="1034900"/>
                </a:lnTo>
                <a:lnTo>
                  <a:pt x="6188473" y="1092385"/>
                </a:lnTo>
                <a:lnTo>
                  <a:pt x="6196333" y="1096048"/>
                </a:lnTo>
                <a:lnTo>
                  <a:pt x="6236423" y="1086631"/>
                </a:lnTo>
                <a:lnTo>
                  <a:pt x="6185646" y="1061263"/>
                </a:lnTo>
                <a:close/>
                <a:moveTo>
                  <a:pt x="2945806" y="1017959"/>
                </a:moveTo>
                <a:lnTo>
                  <a:pt x="2914002" y="1029992"/>
                </a:lnTo>
                <a:lnTo>
                  <a:pt x="2999112" y="1074366"/>
                </a:lnTo>
                <a:lnTo>
                  <a:pt x="3029247" y="1064649"/>
                </a:lnTo>
                <a:close/>
                <a:moveTo>
                  <a:pt x="8606265" y="1017210"/>
                </a:moveTo>
                <a:lnTo>
                  <a:pt x="8589553" y="1026611"/>
                </a:lnTo>
                <a:lnTo>
                  <a:pt x="8523901" y="1060448"/>
                </a:lnTo>
                <a:lnTo>
                  <a:pt x="8561253" y="1072589"/>
                </a:lnTo>
                <a:lnTo>
                  <a:pt x="8587592" y="1059935"/>
                </a:lnTo>
                <a:lnTo>
                  <a:pt x="8642580" y="1031094"/>
                </a:lnTo>
                <a:close/>
                <a:moveTo>
                  <a:pt x="37618" y="1016774"/>
                </a:moveTo>
                <a:lnTo>
                  <a:pt x="16194" y="1022965"/>
                </a:lnTo>
                <a:lnTo>
                  <a:pt x="79325" y="1057489"/>
                </a:lnTo>
                <a:lnTo>
                  <a:pt x="135047" y="1085305"/>
                </a:lnTo>
                <a:lnTo>
                  <a:pt x="154546" y="1080729"/>
                </a:lnTo>
                <a:lnTo>
                  <a:pt x="76405" y="1039372"/>
                </a:lnTo>
                <a:close/>
                <a:moveTo>
                  <a:pt x="8771079" y="1016140"/>
                </a:moveTo>
                <a:lnTo>
                  <a:pt x="8704363" y="1048131"/>
                </a:lnTo>
                <a:lnTo>
                  <a:pt x="8748921" y="1065141"/>
                </a:lnTo>
                <a:lnTo>
                  <a:pt x="8816541" y="1035801"/>
                </a:lnTo>
                <a:lnTo>
                  <a:pt x="8779455" y="1019783"/>
                </a:lnTo>
                <a:close/>
                <a:moveTo>
                  <a:pt x="6144825" y="1016109"/>
                </a:moveTo>
                <a:lnTo>
                  <a:pt x="6124103" y="1021878"/>
                </a:lnTo>
                <a:lnTo>
                  <a:pt x="6187625" y="1057451"/>
                </a:lnTo>
                <a:lnTo>
                  <a:pt x="6242985" y="1085089"/>
                </a:lnTo>
                <a:lnTo>
                  <a:pt x="6261844" y="1080660"/>
                </a:lnTo>
                <a:lnTo>
                  <a:pt x="6185646" y="1040323"/>
                </a:lnTo>
                <a:close/>
                <a:moveTo>
                  <a:pt x="2500779" y="1016089"/>
                </a:moveTo>
                <a:lnTo>
                  <a:pt x="2480363" y="1027573"/>
                </a:lnTo>
                <a:lnTo>
                  <a:pt x="2418489" y="1059464"/>
                </a:lnTo>
                <a:lnTo>
                  <a:pt x="2455010" y="1071321"/>
                </a:lnTo>
                <a:lnTo>
                  <a:pt x="2487872" y="1055538"/>
                </a:lnTo>
                <a:lnTo>
                  <a:pt x="2536823" y="1029877"/>
                </a:lnTo>
                <a:close/>
                <a:moveTo>
                  <a:pt x="9044838" y="1015260"/>
                </a:moveTo>
                <a:lnTo>
                  <a:pt x="9011587" y="1027839"/>
                </a:lnTo>
                <a:lnTo>
                  <a:pt x="9093950" y="1070745"/>
                </a:lnTo>
                <a:lnTo>
                  <a:pt x="9125619" y="1060533"/>
                </a:lnTo>
                <a:close/>
                <a:moveTo>
                  <a:pt x="2779945" y="1013747"/>
                </a:moveTo>
                <a:lnTo>
                  <a:pt x="2775765" y="1015545"/>
                </a:lnTo>
                <a:lnTo>
                  <a:pt x="2727933" y="1036346"/>
                </a:lnTo>
                <a:lnTo>
                  <a:pt x="2800684" y="1067737"/>
                </a:lnTo>
                <a:lnTo>
                  <a:pt x="2852206" y="1048188"/>
                </a:lnTo>
                <a:close/>
                <a:moveTo>
                  <a:pt x="5411088" y="1013590"/>
                </a:moveTo>
                <a:lnTo>
                  <a:pt x="5295034" y="1078273"/>
                </a:lnTo>
                <a:lnTo>
                  <a:pt x="5320397" y="1084417"/>
                </a:lnTo>
                <a:lnTo>
                  <a:pt x="5431279" y="1026085"/>
                </a:lnTo>
                <a:lnTo>
                  <a:pt x="5438778" y="1021853"/>
                </a:lnTo>
                <a:close/>
                <a:moveTo>
                  <a:pt x="11512991" y="1013384"/>
                </a:moveTo>
                <a:lnTo>
                  <a:pt x="11396688" y="1078205"/>
                </a:lnTo>
                <a:lnTo>
                  <a:pt x="11422629" y="1084496"/>
                </a:lnTo>
                <a:lnTo>
                  <a:pt x="11533694" y="1026082"/>
                </a:lnTo>
                <a:lnTo>
                  <a:pt x="11541256" y="1021818"/>
                </a:lnTo>
                <a:close/>
                <a:moveTo>
                  <a:pt x="8881056" y="1013359"/>
                </a:moveTo>
                <a:lnTo>
                  <a:pt x="8830022" y="1035549"/>
                </a:lnTo>
                <a:lnTo>
                  <a:pt x="8897819" y="1064831"/>
                </a:lnTo>
                <a:lnTo>
                  <a:pt x="8948719" y="1045660"/>
                </a:lnTo>
                <a:close/>
                <a:moveTo>
                  <a:pt x="2656951" y="1012976"/>
                </a:moveTo>
                <a:lnTo>
                  <a:pt x="2590093" y="1045039"/>
                </a:lnTo>
                <a:lnTo>
                  <a:pt x="2646515" y="1066578"/>
                </a:lnTo>
                <a:lnTo>
                  <a:pt x="2713604" y="1037473"/>
                </a:lnTo>
                <a:lnTo>
                  <a:pt x="2676800" y="1021603"/>
                </a:lnTo>
                <a:close/>
                <a:moveTo>
                  <a:pt x="12022281" y="1008025"/>
                </a:moveTo>
                <a:lnTo>
                  <a:pt x="11961519" y="1031019"/>
                </a:lnTo>
                <a:lnTo>
                  <a:pt x="12051566" y="1070129"/>
                </a:lnTo>
                <a:lnTo>
                  <a:pt x="12111076" y="1050926"/>
                </a:lnTo>
                <a:close/>
                <a:moveTo>
                  <a:pt x="8581759" y="1007841"/>
                </a:moveTo>
                <a:lnTo>
                  <a:pt x="8499886" y="1052642"/>
                </a:lnTo>
                <a:lnTo>
                  <a:pt x="8517525" y="1058375"/>
                </a:lnTo>
                <a:lnTo>
                  <a:pt x="8586382" y="1022807"/>
                </a:lnTo>
                <a:lnTo>
                  <a:pt x="8600328" y="1014940"/>
                </a:lnTo>
                <a:close/>
                <a:moveTo>
                  <a:pt x="5920237" y="1007791"/>
                </a:moveTo>
                <a:lnTo>
                  <a:pt x="5870816" y="1026493"/>
                </a:lnTo>
                <a:lnTo>
                  <a:pt x="5962122" y="1065863"/>
                </a:lnTo>
                <a:lnTo>
                  <a:pt x="6009723" y="1050503"/>
                </a:lnTo>
                <a:close/>
                <a:moveTo>
                  <a:pt x="69579" y="1007537"/>
                </a:moveTo>
                <a:lnTo>
                  <a:pt x="45857" y="1014393"/>
                </a:lnTo>
                <a:lnTo>
                  <a:pt x="79324" y="1033633"/>
                </a:lnTo>
                <a:lnTo>
                  <a:pt x="164130" y="1078481"/>
                </a:lnTo>
                <a:lnTo>
                  <a:pt x="186917" y="1073133"/>
                </a:lnTo>
                <a:lnTo>
                  <a:pt x="76379" y="1011696"/>
                </a:lnTo>
                <a:close/>
                <a:moveTo>
                  <a:pt x="6176572" y="1007271"/>
                </a:moveTo>
                <a:lnTo>
                  <a:pt x="6151622" y="1014217"/>
                </a:lnTo>
                <a:lnTo>
                  <a:pt x="6187625" y="1035556"/>
                </a:lnTo>
                <a:lnTo>
                  <a:pt x="6269512" y="1078859"/>
                </a:lnTo>
                <a:lnTo>
                  <a:pt x="6293914" y="1073127"/>
                </a:lnTo>
                <a:lnTo>
                  <a:pt x="6186494" y="1013442"/>
                </a:lnTo>
                <a:close/>
                <a:moveTo>
                  <a:pt x="2474281" y="1005951"/>
                </a:moveTo>
                <a:lnTo>
                  <a:pt x="2392120" y="1050903"/>
                </a:lnTo>
                <a:lnTo>
                  <a:pt x="2411556" y="1057213"/>
                </a:lnTo>
                <a:lnTo>
                  <a:pt x="2478172" y="1022807"/>
                </a:lnTo>
                <a:lnTo>
                  <a:pt x="2494407" y="1013651"/>
                </a:lnTo>
                <a:close/>
                <a:moveTo>
                  <a:pt x="2978451" y="1005607"/>
                </a:moveTo>
                <a:lnTo>
                  <a:pt x="2951832" y="1015679"/>
                </a:lnTo>
                <a:lnTo>
                  <a:pt x="3032354" y="1060737"/>
                </a:lnTo>
                <a:lnTo>
                  <a:pt x="3035898" y="1062504"/>
                </a:lnTo>
                <a:lnTo>
                  <a:pt x="3063044" y="1053752"/>
                </a:lnTo>
                <a:lnTo>
                  <a:pt x="3031225" y="1036923"/>
                </a:lnTo>
                <a:close/>
                <a:moveTo>
                  <a:pt x="5383780" y="1005441"/>
                </a:moveTo>
                <a:lnTo>
                  <a:pt x="5272524" y="1071305"/>
                </a:lnTo>
                <a:lnTo>
                  <a:pt x="5270562" y="1072344"/>
                </a:lnTo>
                <a:lnTo>
                  <a:pt x="5288527" y="1076696"/>
                </a:lnTo>
                <a:lnTo>
                  <a:pt x="5404155" y="1011521"/>
                </a:lnTo>
                <a:close/>
                <a:moveTo>
                  <a:pt x="11485666" y="1005230"/>
                </a:moveTo>
                <a:lnTo>
                  <a:pt x="11374055" y="1071305"/>
                </a:lnTo>
                <a:lnTo>
                  <a:pt x="11372262" y="1072282"/>
                </a:lnTo>
                <a:lnTo>
                  <a:pt x="11390179" y="1076627"/>
                </a:lnTo>
                <a:lnTo>
                  <a:pt x="11506053" y="1011314"/>
                </a:lnTo>
                <a:close/>
                <a:moveTo>
                  <a:pt x="5637982" y="1005080"/>
                </a:moveTo>
                <a:lnTo>
                  <a:pt x="5547704" y="1048417"/>
                </a:lnTo>
                <a:lnTo>
                  <a:pt x="5605485" y="1067188"/>
                </a:lnTo>
                <a:lnTo>
                  <a:pt x="5696853" y="1027576"/>
                </a:lnTo>
                <a:close/>
                <a:moveTo>
                  <a:pt x="11739984" y="1004855"/>
                </a:moveTo>
                <a:lnTo>
                  <a:pt x="11649622" y="1048231"/>
                </a:lnTo>
                <a:lnTo>
                  <a:pt x="11706320" y="1066580"/>
                </a:lnTo>
                <a:lnTo>
                  <a:pt x="11797762" y="1026937"/>
                </a:lnTo>
                <a:close/>
                <a:moveTo>
                  <a:pt x="9076229" y="1003384"/>
                </a:moveTo>
                <a:lnTo>
                  <a:pt x="9050147" y="1013251"/>
                </a:lnTo>
                <a:lnTo>
                  <a:pt x="9131346" y="1058686"/>
                </a:lnTo>
                <a:lnTo>
                  <a:pt x="9157780" y="1050162"/>
                </a:lnTo>
                <a:lnTo>
                  <a:pt x="9132750" y="1036923"/>
                </a:lnTo>
                <a:close/>
                <a:moveTo>
                  <a:pt x="6200714" y="1000551"/>
                </a:moveTo>
                <a:lnTo>
                  <a:pt x="6182639" y="1005582"/>
                </a:lnTo>
                <a:lnTo>
                  <a:pt x="6187625" y="1008691"/>
                </a:lnTo>
                <a:lnTo>
                  <a:pt x="6301371" y="1071690"/>
                </a:lnTo>
                <a:lnTo>
                  <a:pt x="6318846" y="1068452"/>
                </a:lnTo>
                <a:close/>
                <a:moveTo>
                  <a:pt x="95923" y="999923"/>
                </a:moveTo>
                <a:lnTo>
                  <a:pt x="77899" y="1005132"/>
                </a:lnTo>
                <a:lnTo>
                  <a:pt x="79297" y="1005975"/>
                </a:lnTo>
                <a:lnTo>
                  <a:pt x="196758" y="1071042"/>
                </a:lnTo>
                <a:lnTo>
                  <a:pt x="214080" y="1067835"/>
                </a:lnTo>
                <a:close/>
                <a:moveTo>
                  <a:pt x="5363633" y="999428"/>
                </a:moveTo>
                <a:lnTo>
                  <a:pt x="5346267" y="1010401"/>
                </a:lnTo>
                <a:lnTo>
                  <a:pt x="5247950" y="1067090"/>
                </a:lnTo>
                <a:lnTo>
                  <a:pt x="5253172" y="1068131"/>
                </a:lnTo>
                <a:lnTo>
                  <a:pt x="5259229" y="1069599"/>
                </a:lnTo>
                <a:lnTo>
                  <a:pt x="5341250" y="1024136"/>
                </a:lnTo>
                <a:lnTo>
                  <a:pt x="5375901" y="1003088"/>
                </a:lnTo>
                <a:close/>
                <a:moveTo>
                  <a:pt x="11465117" y="999099"/>
                </a:moveTo>
                <a:lnTo>
                  <a:pt x="11393991" y="1043061"/>
                </a:lnTo>
                <a:lnTo>
                  <a:pt x="11351676" y="1067440"/>
                </a:lnTo>
                <a:lnTo>
                  <a:pt x="11355166" y="1068136"/>
                </a:lnTo>
                <a:lnTo>
                  <a:pt x="11359947" y="1069296"/>
                </a:lnTo>
                <a:lnTo>
                  <a:pt x="11476385" y="1002461"/>
                </a:lnTo>
                <a:close/>
                <a:moveTo>
                  <a:pt x="11874550" y="998789"/>
                </a:moveTo>
                <a:lnTo>
                  <a:pt x="11832484" y="1016901"/>
                </a:lnTo>
                <a:lnTo>
                  <a:pt x="11810864" y="1026299"/>
                </a:lnTo>
                <a:lnTo>
                  <a:pt x="11883774" y="1054248"/>
                </a:lnTo>
                <a:lnTo>
                  <a:pt x="11947011" y="1030318"/>
                </a:lnTo>
                <a:lnTo>
                  <a:pt x="11933413" y="1024406"/>
                </a:lnTo>
                <a:close/>
                <a:moveTo>
                  <a:pt x="8553013" y="996850"/>
                </a:moveTo>
                <a:lnTo>
                  <a:pt x="8471239" y="1043815"/>
                </a:lnTo>
                <a:lnTo>
                  <a:pt x="8492836" y="1050373"/>
                </a:lnTo>
                <a:lnTo>
                  <a:pt x="8575198" y="1005332"/>
                </a:lnTo>
                <a:close/>
                <a:moveTo>
                  <a:pt x="3003783" y="996023"/>
                </a:moveTo>
                <a:lnTo>
                  <a:pt x="2984758" y="1003221"/>
                </a:lnTo>
                <a:lnTo>
                  <a:pt x="3033486" y="1032069"/>
                </a:lnTo>
                <a:lnTo>
                  <a:pt x="3069512" y="1051667"/>
                </a:lnTo>
                <a:lnTo>
                  <a:pt x="3088190" y="1045644"/>
                </a:lnTo>
                <a:lnTo>
                  <a:pt x="3031225" y="1013108"/>
                </a:lnTo>
                <a:close/>
                <a:moveTo>
                  <a:pt x="6220683" y="994991"/>
                </a:moveTo>
                <a:lnTo>
                  <a:pt x="6210426" y="997847"/>
                </a:lnTo>
                <a:lnTo>
                  <a:pt x="6329441" y="1066489"/>
                </a:lnTo>
                <a:lnTo>
                  <a:pt x="6338573" y="1064797"/>
                </a:lnTo>
                <a:close/>
                <a:moveTo>
                  <a:pt x="5785210" y="994936"/>
                </a:moveTo>
                <a:lnTo>
                  <a:pt x="5729820" y="1018721"/>
                </a:lnTo>
                <a:lnTo>
                  <a:pt x="5711492" y="1026696"/>
                </a:lnTo>
                <a:lnTo>
                  <a:pt x="5783299" y="1054116"/>
                </a:lnTo>
                <a:lnTo>
                  <a:pt x="5857187" y="1026155"/>
                </a:lnTo>
                <a:lnTo>
                  <a:pt x="5831058" y="1014883"/>
                </a:lnTo>
                <a:close/>
                <a:moveTo>
                  <a:pt x="113331" y="994892"/>
                </a:moveTo>
                <a:lnTo>
                  <a:pt x="103260" y="997802"/>
                </a:lnTo>
                <a:lnTo>
                  <a:pt x="222124" y="1066346"/>
                </a:lnTo>
                <a:lnTo>
                  <a:pt x="231205" y="1064665"/>
                </a:lnTo>
                <a:close/>
                <a:moveTo>
                  <a:pt x="2614554" y="994551"/>
                </a:moveTo>
                <a:lnTo>
                  <a:pt x="2548588" y="1029194"/>
                </a:lnTo>
                <a:lnTo>
                  <a:pt x="2583508" y="1042525"/>
                </a:lnTo>
                <a:lnTo>
                  <a:pt x="2650558" y="1010198"/>
                </a:lnTo>
                <a:close/>
                <a:moveTo>
                  <a:pt x="2444097" y="994405"/>
                </a:moveTo>
                <a:lnTo>
                  <a:pt x="2361771" y="1041680"/>
                </a:lnTo>
                <a:lnTo>
                  <a:pt x="2384372" y="1048538"/>
                </a:lnTo>
                <a:lnTo>
                  <a:pt x="2467198" y="1003242"/>
                </a:lnTo>
                <a:close/>
                <a:moveTo>
                  <a:pt x="8721063" y="994389"/>
                </a:moveTo>
                <a:lnTo>
                  <a:pt x="8654775" y="1029201"/>
                </a:lnTo>
                <a:lnTo>
                  <a:pt x="8698292" y="1045813"/>
                </a:lnTo>
                <a:lnTo>
                  <a:pt x="8765164" y="1013568"/>
                </a:lnTo>
                <a:close/>
                <a:moveTo>
                  <a:pt x="5344699" y="993777"/>
                </a:moveTo>
                <a:lnTo>
                  <a:pt x="5240672" y="1059427"/>
                </a:lnTo>
                <a:lnTo>
                  <a:pt x="5232618" y="1064033"/>
                </a:lnTo>
                <a:lnTo>
                  <a:pt x="5242308" y="1065965"/>
                </a:lnTo>
                <a:lnTo>
                  <a:pt x="5355105" y="996883"/>
                </a:lnTo>
                <a:close/>
                <a:moveTo>
                  <a:pt x="9101671" y="993758"/>
                </a:moveTo>
                <a:lnTo>
                  <a:pt x="9082581" y="1000981"/>
                </a:lnTo>
                <a:lnTo>
                  <a:pt x="9135011" y="1032069"/>
                </a:lnTo>
                <a:lnTo>
                  <a:pt x="9164366" y="1048038"/>
                </a:lnTo>
                <a:lnTo>
                  <a:pt x="9183247" y="1041949"/>
                </a:lnTo>
                <a:lnTo>
                  <a:pt x="9132750" y="1013108"/>
                </a:lnTo>
                <a:close/>
                <a:moveTo>
                  <a:pt x="11446568" y="993564"/>
                </a:moveTo>
                <a:lnTo>
                  <a:pt x="11342204" y="1059426"/>
                </a:lnTo>
                <a:lnTo>
                  <a:pt x="11334155" y="1063942"/>
                </a:lnTo>
                <a:lnTo>
                  <a:pt x="11343951" y="1065898"/>
                </a:lnTo>
                <a:lnTo>
                  <a:pt x="11456983" y="996671"/>
                </a:lnTo>
                <a:close/>
                <a:moveTo>
                  <a:pt x="2828884" y="992700"/>
                </a:moveTo>
                <a:lnTo>
                  <a:pt x="2787288" y="1010589"/>
                </a:lnTo>
                <a:lnTo>
                  <a:pt x="2859918" y="1045261"/>
                </a:lnTo>
                <a:lnTo>
                  <a:pt x="2900304" y="1029937"/>
                </a:lnTo>
                <a:close/>
                <a:moveTo>
                  <a:pt x="8931706" y="991558"/>
                </a:moveTo>
                <a:lnTo>
                  <a:pt x="8888172" y="1010283"/>
                </a:lnTo>
                <a:lnTo>
                  <a:pt x="8956298" y="1042805"/>
                </a:lnTo>
                <a:lnTo>
                  <a:pt x="8999088" y="1026687"/>
                </a:lnTo>
                <a:close/>
                <a:moveTo>
                  <a:pt x="6235512" y="990864"/>
                </a:moveTo>
                <a:lnTo>
                  <a:pt x="6227453" y="993107"/>
                </a:lnTo>
                <a:lnTo>
                  <a:pt x="6343916" y="1063807"/>
                </a:lnTo>
                <a:lnTo>
                  <a:pt x="6355955" y="1061577"/>
                </a:lnTo>
                <a:close/>
                <a:moveTo>
                  <a:pt x="128153" y="990608"/>
                </a:moveTo>
                <a:lnTo>
                  <a:pt x="120006" y="992963"/>
                </a:lnTo>
                <a:lnTo>
                  <a:pt x="236567" y="1063672"/>
                </a:lnTo>
                <a:lnTo>
                  <a:pt x="248711" y="1061424"/>
                </a:lnTo>
                <a:close/>
                <a:moveTo>
                  <a:pt x="5331770" y="989918"/>
                </a:moveTo>
                <a:lnTo>
                  <a:pt x="5218933" y="1061304"/>
                </a:lnTo>
                <a:lnTo>
                  <a:pt x="5223637" y="1062242"/>
                </a:lnTo>
                <a:lnTo>
                  <a:pt x="5337745" y="991702"/>
                </a:lnTo>
                <a:close/>
                <a:moveTo>
                  <a:pt x="11433049" y="989530"/>
                </a:moveTo>
                <a:lnTo>
                  <a:pt x="11365218" y="1034041"/>
                </a:lnTo>
                <a:lnTo>
                  <a:pt x="11318899" y="1060897"/>
                </a:lnTo>
                <a:lnTo>
                  <a:pt x="11324084" y="1061932"/>
                </a:lnTo>
                <a:lnTo>
                  <a:pt x="11363239" y="1039710"/>
                </a:lnTo>
                <a:lnTo>
                  <a:pt x="11438848" y="991261"/>
                </a:lnTo>
                <a:close/>
                <a:moveTo>
                  <a:pt x="8533449" y="989370"/>
                </a:moveTo>
                <a:lnTo>
                  <a:pt x="8453872" y="1038542"/>
                </a:lnTo>
                <a:lnTo>
                  <a:pt x="8463040" y="1041326"/>
                </a:lnTo>
                <a:lnTo>
                  <a:pt x="8545535" y="993991"/>
                </a:lnTo>
                <a:close/>
                <a:moveTo>
                  <a:pt x="6243950" y="988515"/>
                </a:moveTo>
                <a:lnTo>
                  <a:pt x="6241324" y="989245"/>
                </a:lnTo>
                <a:lnTo>
                  <a:pt x="6347590" y="1054475"/>
                </a:lnTo>
                <a:lnTo>
                  <a:pt x="6359463" y="1060927"/>
                </a:lnTo>
                <a:lnTo>
                  <a:pt x="6360983" y="1060645"/>
                </a:lnTo>
                <a:lnTo>
                  <a:pt x="6346070" y="1052441"/>
                </a:lnTo>
                <a:close/>
                <a:moveTo>
                  <a:pt x="8828850" y="988437"/>
                </a:moveTo>
                <a:lnTo>
                  <a:pt x="8777723" y="1012954"/>
                </a:lnTo>
                <a:lnTo>
                  <a:pt x="8782282" y="1014929"/>
                </a:lnTo>
                <a:lnTo>
                  <a:pt x="8823557" y="1032756"/>
                </a:lnTo>
                <a:lnTo>
                  <a:pt x="8874963" y="1010451"/>
                </a:lnTo>
                <a:close/>
                <a:moveTo>
                  <a:pt x="136349" y="988240"/>
                </a:moveTo>
                <a:lnTo>
                  <a:pt x="133776" y="988983"/>
                </a:lnTo>
                <a:lnTo>
                  <a:pt x="238245" y="1053194"/>
                </a:lnTo>
                <a:lnTo>
                  <a:pt x="252206" y="1060777"/>
                </a:lnTo>
                <a:lnTo>
                  <a:pt x="253746" y="1060492"/>
                </a:lnTo>
                <a:lnTo>
                  <a:pt x="236803" y="1051170"/>
                </a:lnTo>
                <a:close/>
                <a:moveTo>
                  <a:pt x="3025383" y="987851"/>
                </a:moveTo>
                <a:lnTo>
                  <a:pt x="3009348" y="993918"/>
                </a:lnTo>
                <a:lnTo>
                  <a:pt x="3032354" y="1008254"/>
                </a:lnTo>
                <a:lnTo>
                  <a:pt x="3094829" y="1043504"/>
                </a:lnTo>
                <a:lnTo>
                  <a:pt x="3110269" y="1038525"/>
                </a:lnTo>
                <a:lnTo>
                  <a:pt x="3033486" y="993087"/>
                </a:lnTo>
                <a:close/>
                <a:moveTo>
                  <a:pt x="12077659" y="987069"/>
                </a:moveTo>
                <a:lnTo>
                  <a:pt x="12028832" y="1005547"/>
                </a:lnTo>
                <a:lnTo>
                  <a:pt x="12118128" y="1048650"/>
                </a:lnTo>
                <a:lnTo>
                  <a:pt x="12165673" y="1033307"/>
                </a:lnTo>
                <a:close/>
                <a:moveTo>
                  <a:pt x="5975735" y="986789"/>
                </a:moveTo>
                <a:lnTo>
                  <a:pt x="5927903" y="1004890"/>
                </a:lnTo>
                <a:lnTo>
                  <a:pt x="6017967" y="1047842"/>
                </a:lnTo>
                <a:lnTo>
                  <a:pt x="6064227" y="1032914"/>
                </a:lnTo>
                <a:close/>
                <a:moveTo>
                  <a:pt x="5321082" y="986729"/>
                </a:moveTo>
                <a:lnTo>
                  <a:pt x="5239962" y="1039663"/>
                </a:lnTo>
                <a:lnTo>
                  <a:pt x="5207462" y="1059017"/>
                </a:lnTo>
                <a:lnTo>
                  <a:pt x="5208861" y="1059296"/>
                </a:lnTo>
                <a:lnTo>
                  <a:pt x="5239290" y="1041438"/>
                </a:lnTo>
                <a:lnTo>
                  <a:pt x="5323538" y="987462"/>
                </a:lnTo>
                <a:close/>
                <a:moveTo>
                  <a:pt x="2423614" y="986569"/>
                </a:moveTo>
                <a:lnTo>
                  <a:pt x="2343430" y="1036115"/>
                </a:lnTo>
                <a:lnTo>
                  <a:pt x="2353678" y="1039224"/>
                </a:lnTo>
                <a:lnTo>
                  <a:pt x="2436703" y="991576"/>
                </a:lnTo>
                <a:close/>
                <a:moveTo>
                  <a:pt x="11422943" y="986514"/>
                </a:moveTo>
                <a:lnTo>
                  <a:pt x="11341494" y="1039662"/>
                </a:lnTo>
                <a:lnTo>
                  <a:pt x="11309114" y="1058944"/>
                </a:lnTo>
                <a:lnTo>
                  <a:pt x="11310660" y="1059253"/>
                </a:lnTo>
                <a:lnTo>
                  <a:pt x="11341061" y="1041438"/>
                </a:lnTo>
                <a:lnTo>
                  <a:pt x="11425555" y="987294"/>
                </a:lnTo>
                <a:close/>
                <a:moveTo>
                  <a:pt x="9123354" y="985555"/>
                </a:moveTo>
                <a:lnTo>
                  <a:pt x="9107238" y="991653"/>
                </a:lnTo>
                <a:lnTo>
                  <a:pt x="9133880" y="1008254"/>
                </a:lnTo>
                <a:lnTo>
                  <a:pt x="9189836" y="1039824"/>
                </a:lnTo>
                <a:lnTo>
                  <a:pt x="9205510" y="1034770"/>
                </a:lnTo>
                <a:lnTo>
                  <a:pt x="9135011" y="993087"/>
                </a:lnTo>
                <a:close/>
                <a:moveTo>
                  <a:pt x="5586479" y="985400"/>
                </a:moveTo>
                <a:lnTo>
                  <a:pt x="5495935" y="1032940"/>
                </a:lnTo>
                <a:lnTo>
                  <a:pt x="5541168" y="1046435"/>
                </a:lnTo>
                <a:lnTo>
                  <a:pt x="5631820" y="1002725"/>
                </a:lnTo>
                <a:close/>
                <a:moveTo>
                  <a:pt x="11686442" y="984392"/>
                </a:moveTo>
                <a:lnTo>
                  <a:pt x="11595548" y="1032109"/>
                </a:lnTo>
                <a:lnTo>
                  <a:pt x="11643061" y="1046260"/>
                </a:lnTo>
                <a:lnTo>
                  <a:pt x="11733821" y="1002499"/>
                </a:lnTo>
                <a:close/>
                <a:moveTo>
                  <a:pt x="2717453" y="983962"/>
                </a:moveTo>
                <a:lnTo>
                  <a:pt x="2664948" y="1009141"/>
                </a:lnTo>
                <a:lnTo>
                  <a:pt x="2680757" y="1015991"/>
                </a:lnTo>
                <a:lnTo>
                  <a:pt x="2722053" y="1033808"/>
                </a:lnTo>
                <a:lnTo>
                  <a:pt x="2772991" y="1011710"/>
                </a:lnTo>
                <a:lnTo>
                  <a:pt x="2774399" y="1011103"/>
                </a:lnTo>
                <a:close/>
                <a:moveTo>
                  <a:pt x="8515328" y="982443"/>
                </a:moveTo>
                <a:lnTo>
                  <a:pt x="8434435" y="1032640"/>
                </a:lnTo>
                <a:lnTo>
                  <a:pt x="8443689" y="1035450"/>
                </a:lnTo>
                <a:lnTo>
                  <a:pt x="8525339" y="986270"/>
                </a:lnTo>
                <a:close/>
                <a:moveTo>
                  <a:pt x="3041224" y="981858"/>
                </a:moveTo>
                <a:lnTo>
                  <a:pt x="3032053" y="985327"/>
                </a:lnTo>
                <a:lnTo>
                  <a:pt x="3035182" y="987323"/>
                </a:lnTo>
                <a:lnTo>
                  <a:pt x="3119064" y="1035689"/>
                </a:lnTo>
                <a:lnTo>
                  <a:pt x="3127613" y="1032933"/>
                </a:lnTo>
                <a:close/>
                <a:moveTo>
                  <a:pt x="9138995" y="979639"/>
                </a:moveTo>
                <a:lnTo>
                  <a:pt x="9129997" y="983042"/>
                </a:lnTo>
                <a:lnTo>
                  <a:pt x="9136707" y="987323"/>
                </a:lnTo>
                <a:lnTo>
                  <a:pt x="9214158" y="1031982"/>
                </a:lnTo>
                <a:lnTo>
                  <a:pt x="9222808" y="1029192"/>
                </a:lnTo>
                <a:close/>
                <a:moveTo>
                  <a:pt x="2405497" y="979639"/>
                </a:moveTo>
                <a:lnTo>
                  <a:pt x="2323989" y="1030215"/>
                </a:lnTo>
                <a:lnTo>
                  <a:pt x="2333232" y="1033020"/>
                </a:lnTo>
                <a:lnTo>
                  <a:pt x="2415496" y="983464"/>
                </a:lnTo>
                <a:close/>
                <a:moveTo>
                  <a:pt x="8503405" y="977884"/>
                </a:moveTo>
                <a:lnTo>
                  <a:pt x="8424517" y="1029629"/>
                </a:lnTo>
                <a:lnTo>
                  <a:pt x="8429461" y="1031130"/>
                </a:lnTo>
                <a:lnTo>
                  <a:pt x="8509128" y="980072"/>
                </a:lnTo>
                <a:close/>
                <a:moveTo>
                  <a:pt x="3054892" y="976686"/>
                </a:moveTo>
                <a:lnTo>
                  <a:pt x="3047737" y="979393"/>
                </a:lnTo>
                <a:lnTo>
                  <a:pt x="3133095" y="1031165"/>
                </a:lnTo>
                <a:lnTo>
                  <a:pt x="3136262" y="1030144"/>
                </a:lnTo>
                <a:lnTo>
                  <a:pt x="3134359" y="1024667"/>
                </a:lnTo>
                <a:lnTo>
                  <a:pt x="3135828" y="1024243"/>
                </a:lnTo>
                <a:close/>
                <a:moveTo>
                  <a:pt x="8679201" y="976184"/>
                </a:moveTo>
                <a:lnTo>
                  <a:pt x="8613179" y="1013322"/>
                </a:lnTo>
                <a:lnTo>
                  <a:pt x="8649807" y="1027304"/>
                </a:lnTo>
                <a:lnTo>
                  <a:pt x="8716417" y="992369"/>
                </a:lnTo>
                <a:close/>
                <a:moveTo>
                  <a:pt x="2571967" y="976043"/>
                </a:moveTo>
                <a:lnTo>
                  <a:pt x="2506228" y="1013023"/>
                </a:lnTo>
                <a:lnTo>
                  <a:pt x="2542533" y="1026883"/>
                </a:lnTo>
                <a:lnTo>
                  <a:pt x="2608898" y="992093"/>
                </a:lnTo>
                <a:close/>
                <a:moveTo>
                  <a:pt x="2869472" y="975245"/>
                </a:moveTo>
                <a:lnTo>
                  <a:pt x="2836332" y="989497"/>
                </a:lnTo>
                <a:lnTo>
                  <a:pt x="2908171" y="1026952"/>
                </a:lnTo>
                <a:lnTo>
                  <a:pt x="2940175" y="1014808"/>
                </a:lnTo>
                <a:close/>
                <a:moveTo>
                  <a:pt x="2393613" y="975092"/>
                </a:moveTo>
                <a:lnTo>
                  <a:pt x="2314131" y="1027224"/>
                </a:lnTo>
                <a:lnTo>
                  <a:pt x="2319008" y="1028704"/>
                </a:lnTo>
                <a:lnTo>
                  <a:pt x="2399276" y="977259"/>
                </a:lnTo>
                <a:close/>
                <a:moveTo>
                  <a:pt x="9152650" y="974473"/>
                </a:moveTo>
                <a:lnTo>
                  <a:pt x="9145566" y="977153"/>
                </a:lnTo>
                <a:lnTo>
                  <a:pt x="9228396" y="1027390"/>
                </a:lnTo>
                <a:lnTo>
                  <a:pt x="9236840" y="1024667"/>
                </a:lnTo>
                <a:lnTo>
                  <a:pt x="9238818" y="1030361"/>
                </a:lnTo>
                <a:lnTo>
                  <a:pt x="9235213" y="1031524"/>
                </a:lnTo>
                <a:lnTo>
                  <a:pt x="9295018" y="1067797"/>
                </a:lnTo>
                <a:lnTo>
                  <a:pt x="9344681" y="1094316"/>
                </a:lnTo>
                <a:lnTo>
                  <a:pt x="9353205" y="1092315"/>
                </a:lnTo>
                <a:lnTo>
                  <a:pt x="9244826" y="1028633"/>
                </a:lnTo>
                <a:lnTo>
                  <a:pt x="9238838" y="1030363"/>
                </a:lnTo>
                <a:lnTo>
                  <a:pt x="9236909" y="1024651"/>
                </a:lnTo>
                <a:lnTo>
                  <a:pt x="9237673" y="1024430"/>
                </a:lnTo>
                <a:close/>
                <a:moveTo>
                  <a:pt x="8494215" y="974371"/>
                </a:moveTo>
                <a:lnTo>
                  <a:pt x="8414265" y="1026516"/>
                </a:lnTo>
                <a:lnTo>
                  <a:pt x="8415987" y="1027039"/>
                </a:lnTo>
                <a:lnTo>
                  <a:pt x="8496728" y="975331"/>
                </a:lnTo>
                <a:close/>
                <a:moveTo>
                  <a:pt x="8971786" y="974318"/>
                </a:moveTo>
                <a:lnTo>
                  <a:pt x="8937312" y="989146"/>
                </a:lnTo>
                <a:lnTo>
                  <a:pt x="9005059" y="1024438"/>
                </a:lnTo>
                <a:lnTo>
                  <a:pt x="9038645" y="1011788"/>
                </a:lnTo>
                <a:close/>
                <a:moveTo>
                  <a:pt x="3063288" y="973509"/>
                </a:moveTo>
                <a:lnTo>
                  <a:pt x="3060715" y="974483"/>
                </a:lnTo>
                <a:lnTo>
                  <a:pt x="3139799" y="1023096"/>
                </a:lnTo>
                <a:lnTo>
                  <a:pt x="3141540" y="1022593"/>
                </a:lnTo>
                <a:close/>
                <a:moveTo>
                  <a:pt x="2384249" y="971641"/>
                </a:moveTo>
                <a:lnTo>
                  <a:pt x="2303860" y="1024107"/>
                </a:lnTo>
                <a:lnTo>
                  <a:pt x="2305575" y="1024628"/>
                </a:lnTo>
                <a:lnTo>
                  <a:pt x="2386847" y="972568"/>
                </a:lnTo>
                <a:close/>
                <a:moveTo>
                  <a:pt x="9161219" y="971231"/>
                </a:moveTo>
                <a:lnTo>
                  <a:pt x="9158576" y="972231"/>
                </a:lnTo>
                <a:lnTo>
                  <a:pt x="9241634" y="1023286"/>
                </a:lnTo>
                <a:lnTo>
                  <a:pt x="9243470" y="1022755"/>
                </a:lnTo>
                <a:close/>
                <a:moveTo>
                  <a:pt x="11810596" y="970959"/>
                </a:moveTo>
                <a:lnTo>
                  <a:pt x="11746618" y="1001670"/>
                </a:lnTo>
                <a:lnTo>
                  <a:pt x="11804691" y="1023933"/>
                </a:lnTo>
                <a:lnTo>
                  <a:pt x="11829658" y="1013108"/>
                </a:lnTo>
                <a:lnTo>
                  <a:pt x="11868764" y="996272"/>
                </a:lnTo>
                <a:close/>
                <a:moveTo>
                  <a:pt x="5842111" y="970502"/>
                </a:moveTo>
                <a:lnTo>
                  <a:pt x="5791539" y="992218"/>
                </a:lnTo>
                <a:lnTo>
                  <a:pt x="5832753" y="1010081"/>
                </a:lnTo>
                <a:lnTo>
                  <a:pt x="5864029" y="1023566"/>
                </a:lnTo>
                <a:lnTo>
                  <a:pt x="5913813" y="1004726"/>
                </a:lnTo>
                <a:close/>
                <a:moveTo>
                  <a:pt x="11942560" y="969510"/>
                </a:moveTo>
                <a:lnTo>
                  <a:pt x="11880962" y="996029"/>
                </a:lnTo>
                <a:lnTo>
                  <a:pt x="11935342" y="1019650"/>
                </a:lnTo>
                <a:lnTo>
                  <a:pt x="11953901" y="1027711"/>
                </a:lnTo>
                <a:lnTo>
                  <a:pt x="12015094" y="1004554"/>
                </a:lnTo>
                <a:close/>
                <a:moveTo>
                  <a:pt x="6021639" y="969418"/>
                </a:moveTo>
                <a:lnTo>
                  <a:pt x="5981615" y="984564"/>
                </a:lnTo>
                <a:lnTo>
                  <a:pt x="6070495" y="1030891"/>
                </a:lnTo>
                <a:lnTo>
                  <a:pt x="6081418" y="1027367"/>
                </a:lnTo>
                <a:lnTo>
                  <a:pt x="6110245" y="1019038"/>
                </a:lnTo>
                <a:close/>
                <a:moveTo>
                  <a:pt x="5543609" y="969050"/>
                </a:moveTo>
                <a:lnTo>
                  <a:pt x="5453014" y="1020135"/>
                </a:lnTo>
                <a:lnTo>
                  <a:pt x="5488098" y="1030602"/>
                </a:lnTo>
                <a:lnTo>
                  <a:pt x="5579479" y="982725"/>
                </a:lnTo>
                <a:lnTo>
                  <a:pt x="5544619" y="969404"/>
                </a:lnTo>
                <a:close/>
                <a:moveTo>
                  <a:pt x="11645060" y="968642"/>
                </a:moveTo>
                <a:lnTo>
                  <a:pt x="11554278" y="1019817"/>
                </a:lnTo>
                <a:lnTo>
                  <a:pt x="11589942" y="1030439"/>
                </a:lnTo>
                <a:lnTo>
                  <a:pt x="11681463" y="982489"/>
                </a:lnTo>
                <a:lnTo>
                  <a:pt x="11647161" y="969379"/>
                </a:lnTo>
                <a:close/>
                <a:moveTo>
                  <a:pt x="5719065" y="966157"/>
                </a:moveTo>
                <a:lnTo>
                  <a:pt x="5645471" y="1001485"/>
                </a:lnTo>
                <a:lnTo>
                  <a:pt x="5704789" y="1024136"/>
                </a:lnTo>
                <a:lnTo>
                  <a:pt x="5728125" y="1014018"/>
                </a:lnTo>
                <a:lnTo>
                  <a:pt x="5778863" y="992174"/>
                </a:lnTo>
                <a:close/>
                <a:moveTo>
                  <a:pt x="8653758" y="965119"/>
                </a:moveTo>
                <a:lnTo>
                  <a:pt x="8588837" y="1003967"/>
                </a:lnTo>
                <a:lnTo>
                  <a:pt x="8588771" y="1004004"/>
                </a:lnTo>
                <a:lnTo>
                  <a:pt x="8607226" y="1011049"/>
                </a:lnTo>
                <a:lnTo>
                  <a:pt x="8673463" y="973689"/>
                </a:lnTo>
                <a:close/>
                <a:moveTo>
                  <a:pt x="8778324" y="964318"/>
                </a:moveTo>
                <a:lnTo>
                  <a:pt x="8727301" y="991113"/>
                </a:lnTo>
                <a:lnTo>
                  <a:pt x="8771777" y="1010379"/>
                </a:lnTo>
                <a:lnTo>
                  <a:pt x="8823036" y="985662"/>
                </a:lnTo>
                <a:close/>
                <a:moveTo>
                  <a:pt x="8879311" y="964241"/>
                </a:moveTo>
                <a:lnTo>
                  <a:pt x="8835614" y="985194"/>
                </a:lnTo>
                <a:lnTo>
                  <a:pt x="8882073" y="1007372"/>
                </a:lnTo>
                <a:lnTo>
                  <a:pt x="8925879" y="988519"/>
                </a:lnTo>
                <a:close/>
                <a:moveTo>
                  <a:pt x="2544608" y="964153"/>
                </a:moveTo>
                <a:lnTo>
                  <a:pt x="2479792" y="1002931"/>
                </a:lnTo>
                <a:lnTo>
                  <a:pt x="2499843" y="1010585"/>
                </a:lnTo>
                <a:lnTo>
                  <a:pt x="2565827" y="973374"/>
                </a:lnTo>
                <a:close/>
                <a:moveTo>
                  <a:pt x="2674083" y="963289"/>
                </a:moveTo>
                <a:lnTo>
                  <a:pt x="2622116" y="990580"/>
                </a:lnTo>
                <a:lnTo>
                  <a:pt x="2658525" y="1006357"/>
                </a:lnTo>
                <a:lnTo>
                  <a:pt x="2711177" y="980971"/>
                </a:lnTo>
                <a:lnTo>
                  <a:pt x="2674540" y="963509"/>
                </a:lnTo>
                <a:close/>
                <a:moveTo>
                  <a:pt x="7260545" y="962438"/>
                </a:moveTo>
                <a:cubicBezTo>
                  <a:pt x="7037125" y="963842"/>
                  <a:pt x="6801689" y="985876"/>
                  <a:pt x="6551266" y="1028729"/>
                </a:cubicBezTo>
                <a:lnTo>
                  <a:pt x="6382157" y="1061686"/>
                </a:lnTo>
                <a:lnTo>
                  <a:pt x="6513307" y="1134981"/>
                </a:lnTo>
                <a:lnTo>
                  <a:pt x="6545393" y="1150166"/>
                </a:lnTo>
                <a:lnTo>
                  <a:pt x="6797062" y="1121620"/>
                </a:lnTo>
                <a:cubicBezTo>
                  <a:pt x="7086491" y="1095560"/>
                  <a:pt x="7355608" y="1092078"/>
                  <a:pt x="7609344" y="1110337"/>
                </a:cubicBezTo>
                <a:cubicBezTo>
                  <a:pt x="7707702" y="1117466"/>
                  <a:pt x="7806341" y="1127828"/>
                  <a:pt x="7904981" y="1140567"/>
                </a:cubicBezTo>
                <a:lnTo>
                  <a:pt x="8137535" y="1175565"/>
                </a:lnTo>
                <a:lnTo>
                  <a:pt x="8155874" y="1166592"/>
                </a:lnTo>
                <a:lnTo>
                  <a:pt x="8281510" y="1095851"/>
                </a:lnTo>
                <a:lnTo>
                  <a:pt x="8273362" y="1093841"/>
                </a:lnTo>
                <a:cubicBezTo>
                  <a:pt x="8052808" y="1042125"/>
                  <a:pt x="7830153" y="999268"/>
                  <a:pt x="7608214" y="977767"/>
                </a:cubicBezTo>
                <a:cubicBezTo>
                  <a:pt x="7495442" y="966808"/>
                  <a:pt x="7379703" y="961689"/>
                  <a:pt x="7260545" y="962438"/>
                </a:cubicBezTo>
                <a:close/>
                <a:moveTo>
                  <a:pt x="1157888" y="961506"/>
                </a:moveTo>
                <a:cubicBezTo>
                  <a:pt x="934469" y="962888"/>
                  <a:pt x="699032" y="984892"/>
                  <a:pt x="448609" y="1027753"/>
                </a:cubicBezTo>
                <a:lnTo>
                  <a:pt x="277638" y="1061088"/>
                </a:lnTo>
                <a:lnTo>
                  <a:pt x="404104" y="1131776"/>
                </a:lnTo>
                <a:lnTo>
                  <a:pt x="442916" y="1150145"/>
                </a:lnTo>
                <a:lnTo>
                  <a:pt x="694406" y="1121620"/>
                </a:lnTo>
                <a:cubicBezTo>
                  <a:pt x="983834" y="1095560"/>
                  <a:pt x="1252951" y="1092078"/>
                  <a:pt x="1506687" y="1110337"/>
                </a:cubicBezTo>
                <a:cubicBezTo>
                  <a:pt x="1605186" y="1117466"/>
                  <a:pt x="1703896" y="1127818"/>
                  <a:pt x="1802563" y="1140545"/>
                </a:cubicBezTo>
                <a:lnTo>
                  <a:pt x="2025003" y="1173998"/>
                </a:lnTo>
                <a:lnTo>
                  <a:pt x="2046629" y="1163412"/>
                </a:lnTo>
                <a:lnTo>
                  <a:pt x="2171595" y="1093031"/>
                </a:lnTo>
                <a:lnTo>
                  <a:pt x="2170991" y="1092882"/>
                </a:lnTo>
                <a:cubicBezTo>
                  <a:pt x="1950429" y="1041141"/>
                  <a:pt x="1727814" y="998272"/>
                  <a:pt x="1505556" y="976857"/>
                </a:cubicBezTo>
                <a:cubicBezTo>
                  <a:pt x="1392785" y="965898"/>
                  <a:pt x="1277046" y="960769"/>
                  <a:pt x="1157888" y="961506"/>
                </a:cubicBezTo>
                <a:close/>
                <a:moveTo>
                  <a:pt x="2902991" y="960830"/>
                </a:moveTo>
                <a:lnTo>
                  <a:pt x="2875184" y="972790"/>
                </a:lnTo>
                <a:lnTo>
                  <a:pt x="2946193" y="1012524"/>
                </a:lnTo>
                <a:lnTo>
                  <a:pt x="2972979" y="1002360"/>
                </a:lnTo>
                <a:close/>
                <a:moveTo>
                  <a:pt x="9003937" y="960487"/>
                </a:moveTo>
                <a:lnTo>
                  <a:pt x="8976751" y="972181"/>
                </a:lnTo>
                <a:lnTo>
                  <a:pt x="9043957" y="1009787"/>
                </a:lnTo>
                <a:lnTo>
                  <a:pt x="9070299" y="999866"/>
                </a:lnTo>
                <a:close/>
                <a:moveTo>
                  <a:pt x="2766763" y="960314"/>
                </a:moveTo>
                <a:lnTo>
                  <a:pt x="2724464" y="980599"/>
                </a:lnTo>
                <a:lnTo>
                  <a:pt x="2781732" y="1007938"/>
                </a:lnTo>
                <a:lnTo>
                  <a:pt x="2823516" y="989902"/>
                </a:lnTo>
                <a:close/>
                <a:moveTo>
                  <a:pt x="10414895" y="959332"/>
                </a:moveTo>
                <a:cubicBezTo>
                  <a:pt x="10116997" y="961194"/>
                  <a:pt x="9797714" y="999749"/>
                  <a:pt x="9449982" y="1075457"/>
                </a:cubicBezTo>
                <a:lnTo>
                  <a:pt x="9382379" y="1091357"/>
                </a:lnTo>
                <a:lnTo>
                  <a:pt x="9460501" y="1135018"/>
                </a:lnTo>
                <a:lnTo>
                  <a:pt x="9538906" y="1172118"/>
                </a:lnTo>
                <a:lnTo>
                  <a:pt x="9654977" y="1153197"/>
                </a:lnTo>
                <a:cubicBezTo>
                  <a:pt x="10059618" y="1098396"/>
                  <a:pt x="10425257" y="1083556"/>
                  <a:pt x="10763462" y="1107871"/>
                </a:cubicBezTo>
                <a:cubicBezTo>
                  <a:pt x="10861937" y="1115026"/>
                  <a:pt x="10960644" y="1125397"/>
                  <a:pt x="11059318" y="1138136"/>
                </a:cubicBezTo>
                <a:lnTo>
                  <a:pt x="11133347" y="1149272"/>
                </a:lnTo>
                <a:lnTo>
                  <a:pt x="11286856" y="1060410"/>
                </a:lnTo>
                <a:lnTo>
                  <a:pt x="11058735" y="1014881"/>
                </a:lnTo>
                <a:cubicBezTo>
                  <a:pt x="10960048" y="997986"/>
                  <a:pt x="10861243" y="984219"/>
                  <a:pt x="10762559" y="974682"/>
                </a:cubicBezTo>
                <a:cubicBezTo>
                  <a:pt x="10649791" y="963714"/>
                  <a:pt x="10534054" y="958588"/>
                  <a:pt x="10414895" y="959332"/>
                </a:cubicBezTo>
                <a:close/>
                <a:moveTo>
                  <a:pt x="4312316" y="959332"/>
                </a:moveTo>
                <a:cubicBezTo>
                  <a:pt x="4014416" y="961194"/>
                  <a:pt x="3695074" y="999739"/>
                  <a:pt x="3347322" y="1075442"/>
                </a:cubicBezTo>
                <a:lnTo>
                  <a:pt x="3279895" y="1091300"/>
                </a:lnTo>
                <a:lnTo>
                  <a:pt x="3336959" y="1123493"/>
                </a:lnTo>
                <a:lnTo>
                  <a:pt x="3435194" y="1171648"/>
                </a:lnTo>
                <a:lnTo>
                  <a:pt x="3552399" y="1152539"/>
                </a:lnTo>
                <a:cubicBezTo>
                  <a:pt x="3957008" y="1097736"/>
                  <a:pt x="4322632" y="1082904"/>
                  <a:pt x="4661081" y="1107220"/>
                </a:cubicBezTo>
                <a:cubicBezTo>
                  <a:pt x="4759486" y="1114371"/>
                  <a:pt x="4858136" y="1124740"/>
                  <a:pt x="4956769" y="1137477"/>
                </a:cubicBezTo>
                <a:lnTo>
                  <a:pt x="5032997" y="1148947"/>
                </a:lnTo>
                <a:lnTo>
                  <a:pt x="5055578" y="1137347"/>
                </a:lnTo>
                <a:lnTo>
                  <a:pt x="5185365" y="1060612"/>
                </a:lnTo>
                <a:lnTo>
                  <a:pt x="4956145" y="1014870"/>
                </a:lnTo>
                <a:cubicBezTo>
                  <a:pt x="4857448" y="997975"/>
                  <a:pt x="4758638" y="984209"/>
                  <a:pt x="4659951" y="974675"/>
                </a:cubicBezTo>
                <a:cubicBezTo>
                  <a:pt x="4547207" y="963712"/>
                  <a:pt x="4431476" y="958587"/>
                  <a:pt x="4312316" y="959332"/>
                </a:cubicBezTo>
                <a:close/>
                <a:moveTo>
                  <a:pt x="6048788" y="959145"/>
                </a:moveTo>
                <a:lnTo>
                  <a:pt x="6026883" y="967434"/>
                </a:lnTo>
                <a:lnTo>
                  <a:pt x="6116040" y="1017363"/>
                </a:lnTo>
                <a:lnTo>
                  <a:pt x="6136818" y="1011360"/>
                </a:lnTo>
                <a:close/>
                <a:moveTo>
                  <a:pt x="5508006" y="956568"/>
                </a:moveTo>
                <a:lnTo>
                  <a:pt x="5434502" y="1000540"/>
                </a:lnTo>
                <a:lnTo>
                  <a:pt x="5418056" y="1009707"/>
                </a:lnTo>
                <a:lnTo>
                  <a:pt x="5445693" y="1017951"/>
                </a:lnTo>
                <a:lnTo>
                  <a:pt x="5536660" y="966614"/>
                </a:lnTo>
                <a:close/>
                <a:moveTo>
                  <a:pt x="11609938" y="956329"/>
                </a:moveTo>
                <a:lnTo>
                  <a:pt x="11536035" y="1000540"/>
                </a:lnTo>
                <a:lnTo>
                  <a:pt x="11519848" y="1009562"/>
                </a:lnTo>
                <a:lnTo>
                  <a:pt x="11548079" y="1017971"/>
                </a:lnTo>
                <a:lnTo>
                  <a:pt x="11639202" y="966589"/>
                </a:lnTo>
                <a:close/>
                <a:moveTo>
                  <a:pt x="8625918" y="953012"/>
                </a:moveTo>
                <a:lnTo>
                  <a:pt x="8589610" y="975832"/>
                </a:lnTo>
                <a:lnTo>
                  <a:pt x="8559808" y="992947"/>
                </a:lnTo>
                <a:lnTo>
                  <a:pt x="8582208" y="1001499"/>
                </a:lnTo>
                <a:lnTo>
                  <a:pt x="8585666" y="999608"/>
                </a:lnTo>
                <a:lnTo>
                  <a:pt x="8647755" y="962508"/>
                </a:lnTo>
                <a:close/>
                <a:moveTo>
                  <a:pt x="2515449" y="951480"/>
                </a:moveTo>
                <a:lnTo>
                  <a:pt x="2479411" y="974126"/>
                </a:lnTo>
                <a:lnTo>
                  <a:pt x="2449433" y="991341"/>
                </a:lnTo>
                <a:lnTo>
                  <a:pt x="2472711" y="1000228"/>
                </a:lnTo>
                <a:lnTo>
                  <a:pt x="2477371" y="997679"/>
                </a:lnTo>
                <a:lnTo>
                  <a:pt x="2538158" y="961349"/>
                </a:lnTo>
                <a:close/>
                <a:moveTo>
                  <a:pt x="2929174" y="949570"/>
                </a:moveTo>
                <a:lnTo>
                  <a:pt x="2908879" y="958298"/>
                </a:lnTo>
                <a:lnTo>
                  <a:pt x="2979271" y="999972"/>
                </a:lnTo>
                <a:lnTo>
                  <a:pt x="2998442" y="992698"/>
                </a:lnTo>
                <a:close/>
                <a:moveTo>
                  <a:pt x="9030133" y="949219"/>
                </a:moveTo>
                <a:lnTo>
                  <a:pt x="9009938" y="957906"/>
                </a:lnTo>
                <a:lnTo>
                  <a:pt x="9076660" y="997469"/>
                </a:lnTo>
                <a:lnTo>
                  <a:pt x="9095957" y="990201"/>
                </a:lnTo>
                <a:close/>
                <a:moveTo>
                  <a:pt x="11756704" y="947505"/>
                </a:moveTo>
                <a:lnTo>
                  <a:pt x="11692816" y="981046"/>
                </a:lnTo>
                <a:lnTo>
                  <a:pt x="11740446" y="999304"/>
                </a:lnTo>
                <a:lnTo>
                  <a:pt x="11804625" y="968360"/>
                </a:lnTo>
                <a:close/>
                <a:moveTo>
                  <a:pt x="6080121" y="947287"/>
                </a:moveTo>
                <a:lnTo>
                  <a:pt x="6054840" y="956855"/>
                </a:lnTo>
                <a:lnTo>
                  <a:pt x="6143530" y="1009420"/>
                </a:lnTo>
                <a:lnTo>
                  <a:pt x="6168449" y="1002220"/>
                </a:lnTo>
                <a:close/>
                <a:moveTo>
                  <a:pt x="5480101" y="946785"/>
                </a:moveTo>
                <a:lnTo>
                  <a:pt x="5434426" y="975458"/>
                </a:lnTo>
                <a:lnTo>
                  <a:pt x="5390474" y="1001478"/>
                </a:lnTo>
                <a:lnTo>
                  <a:pt x="5411071" y="1007623"/>
                </a:lnTo>
                <a:lnTo>
                  <a:pt x="5431448" y="996137"/>
                </a:lnTo>
                <a:lnTo>
                  <a:pt x="5501504" y="954289"/>
                </a:lnTo>
                <a:close/>
                <a:moveTo>
                  <a:pt x="11582021" y="946542"/>
                </a:moveTo>
                <a:lnTo>
                  <a:pt x="11535956" y="975458"/>
                </a:lnTo>
                <a:lnTo>
                  <a:pt x="11492239" y="1001339"/>
                </a:lnTo>
                <a:lnTo>
                  <a:pt x="11512856" y="1007479"/>
                </a:lnTo>
                <a:lnTo>
                  <a:pt x="11532979" y="996137"/>
                </a:lnTo>
                <a:lnTo>
                  <a:pt x="11603436" y="954049"/>
                </a:lnTo>
                <a:close/>
                <a:moveTo>
                  <a:pt x="5898242" y="946398"/>
                </a:moveTo>
                <a:lnTo>
                  <a:pt x="5849313" y="967409"/>
                </a:lnTo>
                <a:lnTo>
                  <a:pt x="5921479" y="1001826"/>
                </a:lnTo>
                <a:lnTo>
                  <a:pt x="5969625" y="983606"/>
                </a:lnTo>
                <a:close/>
                <a:moveTo>
                  <a:pt x="11998439" y="945451"/>
                </a:moveTo>
                <a:lnTo>
                  <a:pt x="11948699" y="966867"/>
                </a:lnTo>
                <a:lnTo>
                  <a:pt x="12021642" y="1002075"/>
                </a:lnTo>
                <a:lnTo>
                  <a:pt x="12070808" y="983470"/>
                </a:lnTo>
                <a:close/>
                <a:moveTo>
                  <a:pt x="8919535" y="945034"/>
                </a:moveTo>
                <a:lnTo>
                  <a:pt x="8884621" y="961698"/>
                </a:lnTo>
                <a:lnTo>
                  <a:pt x="8931481" y="986109"/>
                </a:lnTo>
                <a:lnTo>
                  <a:pt x="8966180" y="971176"/>
                </a:lnTo>
                <a:close/>
                <a:moveTo>
                  <a:pt x="8605678" y="944210"/>
                </a:moveTo>
                <a:lnTo>
                  <a:pt x="8590277" y="954255"/>
                </a:lnTo>
                <a:lnTo>
                  <a:pt x="8539937" y="985362"/>
                </a:lnTo>
                <a:lnTo>
                  <a:pt x="8552330" y="990092"/>
                </a:lnTo>
                <a:lnTo>
                  <a:pt x="8586421" y="970531"/>
                </a:lnTo>
                <a:lnTo>
                  <a:pt x="8619074" y="950035"/>
                </a:lnTo>
                <a:close/>
                <a:moveTo>
                  <a:pt x="8736281" y="944076"/>
                </a:moveTo>
                <a:lnTo>
                  <a:pt x="8685132" y="972848"/>
                </a:lnTo>
                <a:lnTo>
                  <a:pt x="8722651" y="989099"/>
                </a:lnTo>
                <a:lnTo>
                  <a:pt x="8773926" y="962207"/>
                </a:lnTo>
                <a:close/>
                <a:moveTo>
                  <a:pt x="5666600" y="943331"/>
                </a:moveTo>
                <a:lnTo>
                  <a:pt x="5593580" y="981671"/>
                </a:lnTo>
                <a:lnTo>
                  <a:pt x="5639290" y="999124"/>
                </a:lnTo>
                <a:lnTo>
                  <a:pt x="5713072" y="963549"/>
                </a:lnTo>
                <a:close/>
                <a:moveTo>
                  <a:pt x="2631305" y="942662"/>
                </a:moveTo>
                <a:lnTo>
                  <a:pt x="2579190" y="971979"/>
                </a:lnTo>
                <a:lnTo>
                  <a:pt x="2616460" y="988129"/>
                </a:lnTo>
                <a:lnTo>
                  <a:pt x="2668751" y="960717"/>
                </a:lnTo>
                <a:close/>
                <a:moveTo>
                  <a:pt x="2494434" y="942347"/>
                </a:moveTo>
                <a:lnTo>
                  <a:pt x="2481038" y="951086"/>
                </a:lnTo>
                <a:lnTo>
                  <a:pt x="2428699" y="983426"/>
                </a:lnTo>
                <a:lnTo>
                  <a:pt x="2442034" y="988517"/>
                </a:lnTo>
                <a:lnTo>
                  <a:pt x="2478043" y="967852"/>
                </a:lnTo>
                <a:lnTo>
                  <a:pt x="2508760" y="948573"/>
                </a:lnTo>
                <a:close/>
                <a:moveTo>
                  <a:pt x="2807776" y="940721"/>
                </a:moveTo>
                <a:lnTo>
                  <a:pt x="2774882" y="956420"/>
                </a:lnTo>
                <a:lnTo>
                  <a:pt x="2773842" y="956919"/>
                </a:lnTo>
                <a:lnTo>
                  <a:pt x="2830952" y="986693"/>
                </a:lnTo>
                <a:lnTo>
                  <a:pt x="2864249" y="972322"/>
                </a:lnTo>
                <a:close/>
                <a:moveTo>
                  <a:pt x="2951363" y="940027"/>
                </a:moveTo>
                <a:lnTo>
                  <a:pt x="2934505" y="947277"/>
                </a:lnTo>
                <a:lnTo>
                  <a:pt x="3004005" y="990587"/>
                </a:lnTo>
                <a:lnTo>
                  <a:pt x="3020141" y="984465"/>
                </a:lnTo>
                <a:close/>
                <a:moveTo>
                  <a:pt x="9052334" y="939669"/>
                </a:moveTo>
                <a:lnTo>
                  <a:pt x="9035464" y="946926"/>
                </a:lnTo>
                <a:lnTo>
                  <a:pt x="9101536" y="988100"/>
                </a:lnTo>
                <a:lnTo>
                  <a:pt x="9117807" y="981971"/>
                </a:lnTo>
                <a:close/>
                <a:moveTo>
                  <a:pt x="5458775" y="939309"/>
                </a:moveTo>
                <a:lnTo>
                  <a:pt x="5370039" y="995381"/>
                </a:lnTo>
                <a:lnTo>
                  <a:pt x="5382479" y="999093"/>
                </a:lnTo>
                <a:lnTo>
                  <a:pt x="5472807" y="944228"/>
                </a:lnTo>
                <a:close/>
                <a:moveTo>
                  <a:pt x="11560849" y="939119"/>
                </a:moveTo>
                <a:lnTo>
                  <a:pt x="11537572" y="954315"/>
                </a:lnTo>
                <a:lnTo>
                  <a:pt x="11471491" y="995159"/>
                </a:lnTo>
                <a:lnTo>
                  <a:pt x="11483088" y="998613"/>
                </a:lnTo>
                <a:lnTo>
                  <a:pt x="11532652" y="970164"/>
                </a:lnTo>
                <a:lnTo>
                  <a:pt x="11574494" y="943902"/>
                </a:lnTo>
                <a:close/>
                <a:moveTo>
                  <a:pt x="5776313" y="938839"/>
                </a:moveTo>
                <a:lnTo>
                  <a:pt x="5728690" y="961537"/>
                </a:lnTo>
                <a:lnTo>
                  <a:pt x="5724926" y="963345"/>
                </a:lnTo>
                <a:lnTo>
                  <a:pt x="5785172" y="989458"/>
                </a:lnTo>
                <a:lnTo>
                  <a:pt x="5835987" y="967580"/>
                </a:lnTo>
                <a:lnTo>
                  <a:pt x="5829077" y="964283"/>
                </a:lnTo>
                <a:close/>
                <a:moveTo>
                  <a:pt x="6103431" y="938586"/>
                </a:moveTo>
                <a:lnTo>
                  <a:pt x="6085147" y="944807"/>
                </a:lnTo>
                <a:lnTo>
                  <a:pt x="6174459" y="1000483"/>
                </a:lnTo>
                <a:lnTo>
                  <a:pt x="6191852" y="995457"/>
                </a:lnTo>
                <a:lnTo>
                  <a:pt x="6187544" y="992982"/>
                </a:lnTo>
                <a:close/>
                <a:moveTo>
                  <a:pt x="11878409" y="938570"/>
                </a:moveTo>
                <a:lnTo>
                  <a:pt x="11830223" y="961537"/>
                </a:lnTo>
                <a:lnTo>
                  <a:pt x="11816603" y="968075"/>
                </a:lnTo>
                <a:lnTo>
                  <a:pt x="11875170" y="993514"/>
                </a:lnTo>
                <a:lnTo>
                  <a:pt x="11937077" y="966861"/>
                </a:lnTo>
                <a:lnTo>
                  <a:pt x="11931623" y="964226"/>
                </a:lnTo>
                <a:close/>
                <a:moveTo>
                  <a:pt x="8828708" y="937858"/>
                </a:moveTo>
                <a:lnTo>
                  <a:pt x="8784780" y="960927"/>
                </a:lnTo>
                <a:lnTo>
                  <a:pt x="8829781" y="982410"/>
                </a:lnTo>
                <a:lnTo>
                  <a:pt x="8873616" y="961272"/>
                </a:lnTo>
                <a:close/>
                <a:moveTo>
                  <a:pt x="2723098" y="937548"/>
                </a:moveTo>
                <a:lnTo>
                  <a:pt x="2680807" y="959757"/>
                </a:lnTo>
                <a:lnTo>
                  <a:pt x="2718175" y="977597"/>
                </a:lnTo>
                <a:lnTo>
                  <a:pt x="2760643" y="957122"/>
                </a:lnTo>
                <a:close/>
                <a:moveTo>
                  <a:pt x="8588780" y="936861"/>
                </a:moveTo>
                <a:lnTo>
                  <a:pt x="8521788" y="978433"/>
                </a:lnTo>
                <a:lnTo>
                  <a:pt x="8531926" y="982303"/>
                </a:lnTo>
                <a:lnTo>
                  <a:pt x="8598988" y="941909"/>
                </a:lnTo>
                <a:lnTo>
                  <a:pt x="8599547" y="941543"/>
                </a:lnTo>
                <a:close/>
                <a:moveTo>
                  <a:pt x="2477474" y="934976"/>
                </a:moveTo>
                <a:lnTo>
                  <a:pt x="2410555" y="976500"/>
                </a:lnTo>
                <a:lnTo>
                  <a:pt x="2420655" y="980356"/>
                </a:lnTo>
                <a:lnTo>
                  <a:pt x="2488227" y="939650"/>
                </a:lnTo>
                <a:close/>
                <a:moveTo>
                  <a:pt x="16460" y="933962"/>
                </a:moveTo>
                <a:lnTo>
                  <a:pt x="5994" y="937513"/>
                </a:lnTo>
                <a:lnTo>
                  <a:pt x="81109" y="985029"/>
                </a:lnTo>
                <a:lnTo>
                  <a:pt x="96040" y="993639"/>
                </a:lnTo>
                <a:lnTo>
                  <a:pt x="106237" y="990693"/>
                </a:lnTo>
                <a:lnTo>
                  <a:pt x="77313" y="973573"/>
                </a:lnTo>
                <a:close/>
                <a:moveTo>
                  <a:pt x="2967241" y="933199"/>
                </a:moveTo>
                <a:lnTo>
                  <a:pt x="2957144" y="937541"/>
                </a:lnTo>
                <a:lnTo>
                  <a:pt x="3026763" y="981952"/>
                </a:lnTo>
                <a:lnTo>
                  <a:pt x="3035666" y="978573"/>
                </a:lnTo>
                <a:lnTo>
                  <a:pt x="3031225" y="975947"/>
                </a:lnTo>
                <a:close/>
                <a:moveTo>
                  <a:pt x="5440925" y="933051"/>
                </a:moveTo>
                <a:lnTo>
                  <a:pt x="5351108" y="989734"/>
                </a:lnTo>
                <a:lnTo>
                  <a:pt x="5361645" y="992878"/>
                </a:lnTo>
                <a:lnTo>
                  <a:pt x="5444748" y="941982"/>
                </a:lnTo>
                <a:lnTo>
                  <a:pt x="5452306" y="937041"/>
                </a:lnTo>
                <a:close/>
                <a:moveTo>
                  <a:pt x="9068221" y="932834"/>
                </a:moveTo>
                <a:lnTo>
                  <a:pt x="9058110" y="937184"/>
                </a:lnTo>
                <a:lnTo>
                  <a:pt x="9124416" y="979482"/>
                </a:lnTo>
                <a:lnTo>
                  <a:pt x="9133159" y="976189"/>
                </a:lnTo>
                <a:lnTo>
                  <a:pt x="9132750" y="975947"/>
                </a:lnTo>
                <a:close/>
                <a:moveTo>
                  <a:pt x="11542843" y="932806"/>
                </a:moveTo>
                <a:lnTo>
                  <a:pt x="11452842" y="989604"/>
                </a:lnTo>
                <a:lnTo>
                  <a:pt x="11463392" y="992747"/>
                </a:lnTo>
                <a:lnTo>
                  <a:pt x="11546281" y="941982"/>
                </a:lnTo>
                <a:lnTo>
                  <a:pt x="11554217" y="936794"/>
                </a:lnTo>
                <a:close/>
                <a:moveTo>
                  <a:pt x="6122560" y="932078"/>
                </a:moveTo>
                <a:lnTo>
                  <a:pt x="6110776" y="936087"/>
                </a:lnTo>
                <a:lnTo>
                  <a:pt x="6190371" y="986281"/>
                </a:lnTo>
                <a:lnTo>
                  <a:pt x="6201466" y="992679"/>
                </a:lnTo>
                <a:lnTo>
                  <a:pt x="6211758" y="989706"/>
                </a:lnTo>
                <a:lnTo>
                  <a:pt x="6186696" y="974868"/>
                </a:lnTo>
                <a:close/>
                <a:moveTo>
                  <a:pt x="8710042" y="931439"/>
                </a:moveTo>
                <a:lnTo>
                  <a:pt x="8659440" y="961719"/>
                </a:lnTo>
                <a:lnTo>
                  <a:pt x="8679375" y="970354"/>
                </a:lnTo>
                <a:lnTo>
                  <a:pt x="8730716" y="941396"/>
                </a:lnTo>
                <a:close/>
                <a:moveTo>
                  <a:pt x="8575049" y="930890"/>
                </a:moveTo>
                <a:lnTo>
                  <a:pt x="8509639" y="973795"/>
                </a:lnTo>
                <a:lnTo>
                  <a:pt x="8515457" y="976016"/>
                </a:lnTo>
                <a:lnTo>
                  <a:pt x="8581495" y="933693"/>
                </a:lnTo>
                <a:close/>
                <a:moveTo>
                  <a:pt x="8951878" y="929596"/>
                </a:moveTo>
                <a:lnTo>
                  <a:pt x="8924230" y="942792"/>
                </a:lnTo>
                <a:lnTo>
                  <a:pt x="8971140" y="969041"/>
                </a:lnTo>
                <a:lnTo>
                  <a:pt x="8998505" y="957264"/>
                </a:lnTo>
                <a:close/>
                <a:moveTo>
                  <a:pt x="11714859" y="929295"/>
                </a:moveTo>
                <a:lnTo>
                  <a:pt x="11651293" y="965128"/>
                </a:lnTo>
                <a:lnTo>
                  <a:pt x="11687850" y="979142"/>
                </a:lnTo>
                <a:lnTo>
                  <a:pt x="11752076" y="945492"/>
                </a:lnTo>
                <a:close/>
                <a:moveTo>
                  <a:pt x="30231" y="929290"/>
                </a:moveTo>
                <a:lnTo>
                  <a:pt x="23183" y="931681"/>
                </a:lnTo>
                <a:lnTo>
                  <a:pt x="80233" y="968835"/>
                </a:lnTo>
                <a:lnTo>
                  <a:pt x="113029" y="988730"/>
                </a:lnTo>
                <a:lnTo>
                  <a:pt x="121023" y="986420"/>
                </a:lnTo>
                <a:lnTo>
                  <a:pt x="76437" y="960231"/>
                </a:lnTo>
                <a:close/>
                <a:moveTo>
                  <a:pt x="2603189" y="929106"/>
                </a:moveTo>
                <a:lnTo>
                  <a:pt x="2551548" y="960001"/>
                </a:lnTo>
                <a:lnTo>
                  <a:pt x="2573033" y="969311"/>
                </a:lnTo>
                <a:lnTo>
                  <a:pt x="2625365" y="939798"/>
                </a:lnTo>
                <a:close/>
                <a:moveTo>
                  <a:pt x="2463820" y="929042"/>
                </a:moveTo>
                <a:lnTo>
                  <a:pt x="2398489" y="971894"/>
                </a:lnTo>
                <a:lnTo>
                  <a:pt x="2404229" y="974085"/>
                </a:lnTo>
                <a:lnTo>
                  <a:pt x="2470189" y="931810"/>
                </a:lnTo>
                <a:close/>
                <a:moveTo>
                  <a:pt x="2979413" y="927965"/>
                </a:moveTo>
                <a:lnTo>
                  <a:pt x="2973359" y="930568"/>
                </a:lnTo>
                <a:lnTo>
                  <a:pt x="3034052" y="971093"/>
                </a:lnTo>
                <a:lnTo>
                  <a:pt x="3042260" y="976071"/>
                </a:lnTo>
                <a:lnTo>
                  <a:pt x="3049300" y="973400"/>
                </a:lnTo>
                <a:lnTo>
                  <a:pt x="3030660" y="962447"/>
                </a:lnTo>
                <a:close/>
                <a:moveTo>
                  <a:pt x="5426408" y="927961"/>
                </a:moveTo>
                <a:lnTo>
                  <a:pt x="5377995" y="960675"/>
                </a:lnTo>
                <a:lnTo>
                  <a:pt x="5338164" y="985873"/>
                </a:lnTo>
                <a:lnTo>
                  <a:pt x="5344242" y="987686"/>
                </a:lnTo>
                <a:lnTo>
                  <a:pt x="5375688" y="968246"/>
                </a:lnTo>
                <a:lnTo>
                  <a:pt x="5432596" y="930131"/>
                </a:lnTo>
                <a:close/>
                <a:moveTo>
                  <a:pt x="6135387" y="927714"/>
                </a:moveTo>
                <a:lnTo>
                  <a:pt x="6129182" y="929825"/>
                </a:lnTo>
                <a:lnTo>
                  <a:pt x="6189523" y="970081"/>
                </a:lnTo>
                <a:lnTo>
                  <a:pt x="6218596" y="987730"/>
                </a:lnTo>
                <a:lnTo>
                  <a:pt x="6226356" y="985488"/>
                </a:lnTo>
                <a:lnTo>
                  <a:pt x="6185566" y="961540"/>
                </a:lnTo>
                <a:close/>
                <a:moveTo>
                  <a:pt x="9080393" y="927599"/>
                </a:moveTo>
                <a:lnTo>
                  <a:pt x="9074337" y="930204"/>
                </a:lnTo>
                <a:lnTo>
                  <a:pt x="9135576" y="971093"/>
                </a:lnTo>
                <a:lnTo>
                  <a:pt x="9139833" y="973675"/>
                </a:lnTo>
                <a:lnTo>
                  <a:pt x="9146816" y="971045"/>
                </a:lnTo>
                <a:lnTo>
                  <a:pt x="9132184" y="962447"/>
                </a:lnTo>
                <a:close/>
                <a:moveTo>
                  <a:pt x="11527623" y="927470"/>
                </a:moveTo>
                <a:lnTo>
                  <a:pt x="11439150" y="985527"/>
                </a:lnTo>
                <a:lnTo>
                  <a:pt x="11445053" y="987285"/>
                </a:lnTo>
                <a:lnTo>
                  <a:pt x="11534588" y="929912"/>
                </a:lnTo>
                <a:close/>
                <a:moveTo>
                  <a:pt x="8566033" y="926969"/>
                </a:moveTo>
                <a:lnTo>
                  <a:pt x="8554122" y="935298"/>
                </a:lnTo>
                <a:lnTo>
                  <a:pt x="8500467" y="970294"/>
                </a:lnTo>
                <a:lnTo>
                  <a:pt x="8503053" y="971281"/>
                </a:lnTo>
                <a:lnTo>
                  <a:pt x="8553132" y="939210"/>
                </a:lnTo>
                <a:lnTo>
                  <a:pt x="8569044" y="928279"/>
                </a:lnTo>
                <a:close/>
                <a:moveTo>
                  <a:pt x="5944818" y="926397"/>
                </a:moveTo>
                <a:lnTo>
                  <a:pt x="5903807" y="944008"/>
                </a:lnTo>
                <a:lnTo>
                  <a:pt x="5975507" y="981380"/>
                </a:lnTo>
                <a:lnTo>
                  <a:pt x="6015783" y="966139"/>
                </a:lnTo>
                <a:close/>
                <a:moveTo>
                  <a:pt x="40026" y="925967"/>
                </a:moveTo>
                <a:lnTo>
                  <a:pt x="36828" y="927052"/>
                </a:lnTo>
                <a:lnTo>
                  <a:pt x="79211" y="955445"/>
                </a:lnTo>
                <a:lnTo>
                  <a:pt x="126861" y="984733"/>
                </a:lnTo>
                <a:lnTo>
                  <a:pt x="129523" y="983964"/>
                </a:lnTo>
                <a:lnTo>
                  <a:pt x="76437" y="950708"/>
                </a:lnTo>
                <a:close/>
                <a:moveTo>
                  <a:pt x="12045045" y="925386"/>
                </a:moveTo>
                <a:lnTo>
                  <a:pt x="12005112" y="942578"/>
                </a:lnTo>
                <a:lnTo>
                  <a:pt x="12077988" y="980753"/>
                </a:lnTo>
                <a:lnTo>
                  <a:pt x="12117157" y="965931"/>
                </a:lnTo>
                <a:close/>
                <a:moveTo>
                  <a:pt x="2454806" y="925125"/>
                </a:moveTo>
                <a:lnTo>
                  <a:pt x="2444846" y="932091"/>
                </a:lnTo>
                <a:lnTo>
                  <a:pt x="2389240" y="968383"/>
                </a:lnTo>
                <a:lnTo>
                  <a:pt x="2390048" y="968671"/>
                </a:lnTo>
                <a:lnTo>
                  <a:pt x="2391855" y="969361"/>
                </a:lnTo>
                <a:lnTo>
                  <a:pt x="2443897" y="936025"/>
                </a:lnTo>
                <a:lnTo>
                  <a:pt x="2457841" y="926444"/>
                </a:lnTo>
                <a:close/>
                <a:moveTo>
                  <a:pt x="2841764" y="924499"/>
                </a:moveTo>
                <a:lnTo>
                  <a:pt x="2813226" y="938120"/>
                </a:lnTo>
                <a:lnTo>
                  <a:pt x="2869949" y="969861"/>
                </a:lnTo>
                <a:lnTo>
                  <a:pt x="2897887" y="957802"/>
                </a:lnTo>
                <a:close/>
                <a:moveTo>
                  <a:pt x="5622923" y="924328"/>
                </a:moveTo>
                <a:lnTo>
                  <a:pt x="5550441" y="965198"/>
                </a:lnTo>
                <a:lnTo>
                  <a:pt x="5586588" y="979000"/>
                </a:lnTo>
                <a:lnTo>
                  <a:pt x="5660083" y="940494"/>
                </a:lnTo>
                <a:close/>
                <a:moveTo>
                  <a:pt x="5415745" y="924224"/>
                </a:moveTo>
                <a:lnTo>
                  <a:pt x="5399845" y="935333"/>
                </a:lnTo>
                <a:lnTo>
                  <a:pt x="5327343" y="982645"/>
                </a:lnTo>
                <a:lnTo>
                  <a:pt x="5329878" y="983400"/>
                </a:lnTo>
                <a:lnTo>
                  <a:pt x="5398715" y="939296"/>
                </a:lnTo>
                <a:lnTo>
                  <a:pt x="5418993" y="925363"/>
                </a:lnTo>
                <a:close/>
                <a:moveTo>
                  <a:pt x="6145755" y="924186"/>
                </a:moveTo>
                <a:lnTo>
                  <a:pt x="6141983" y="925470"/>
                </a:lnTo>
                <a:lnTo>
                  <a:pt x="6188393" y="956754"/>
                </a:lnTo>
                <a:lnTo>
                  <a:pt x="6232373" y="983750"/>
                </a:lnTo>
                <a:lnTo>
                  <a:pt x="6235085" y="982966"/>
                </a:lnTo>
                <a:lnTo>
                  <a:pt x="6185566" y="951967"/>
                </a:lnTo>
                <a:close/>
                <a:moveTo>
                  <a:pt x="11517640" y="923970"/>
                </a:moveTo>
                <a:lnTo>
                  <a:pt x="11501377" y="935333"/>
                </a:lnTo>
                <a:lnTo>
                  <a:pt x="11429062" y="982522"/>
                </a:lnTo>
                <a:lnTo>
                  <a:pt x="11431752" y="983323"/>
                </a:lnTo>
                <a:lnTo>
                  <a:pt x="11500458" y="939296"/>
                </a:lnTo>
                <a:lnTo>
                  <a:pt x="11521023" y="925156"/>
                </a:lnTo>
                <a:close/>
                <a:moveTo>
                  <a:pt x="2988869" y="923898"/>
                </a:moveTo>
                <a:lnTo>
                  <a:pt x="2985413" y="925384"/>
                </a:lnTo>
                <a:lnTo>
                  <a:pt x="3033486" y="957745"/>
                </a:lnTo>
                <a:lnTo>
                  <a:pt x="3055269" y="971135"/>
                </a:lnTo>
                <a:lnTo>
                  <a:pt x="3057907" y="970134"/>
                </a:lnTo>
                <a:lnTo>
                  <a:pt x="3030660" y="953043"/>
                </a:lnTo>
                <a:close/>
                <a:moveTo>
                  <a:pt x="9089862" y="923526"/>
                </a:moveTo>
                <a:lnTo>
                  <a:pt x="9086394" y="925017"/>
                </a:lnTo>
                <a:lnTo>
                  <a:pt x="9135011" y="957745"/>
                </a:lnTo>
                <a:lnTo>
                  <a:pt x="9152912" y="968749"/>
                </a:lnTo>
                <a:lnTo>
                  <a:pt x="9155625" y="967727"/>
                </a:lnTo>
                <a:lnTo>
                  <a:pt x="9132184" y="953043"/>
                </a:lnTo>
                <a:close/>
                <a:moveTo>
                  <a:pt x="8681848" y="917859"/>
                </a:moveTo>
                <a:lnTo>
                  <a:pt x="8631394" y="949570"/>
                </a:lnTo>
                <a:lnTo>
                  <a:pt x="8653432" y="959116"/>
                </a:lnTo>
                <a:lnTo>
                  <a:pt x="8704345" y="928695"/>
                </a:lnTo>
                <a:close/>
                <a:moveTo>
                  <a:pt x="8978334" y="916969"/>
                </a:moveTo>
                <a:lnTo>
                  <a:pt x="8957594" y="926868"/>
                </a:lnTo>
                <a:lnTo>
                  <a:pt x="9004503" y="954682"/>
                </a:lnTo>
                <a:lnTo>
                  <a:pt x="9024847" y="945928"/>
                </a:lnTo>
                <a:close/>
                <a:moveTo>
                  <a:pt x="8868988" y="916705"/>
                </a:moveTo>
                <a:lnTo>
                  <a:pt x="8833762" y="935204"/>
                </a:lnTo>
                <a:lnTo>
                  <a:pt x="8878907" y="958721"/>
                </a:lnTo>
                <a:lnTo>
                  <a:pt x="8881308" y="957563"/>
                </a:lnTo>
                <a:lnTo>
                  <a:pt x="8914027" y="941946"/>
                </a:lnTo>
                <a:close/>
                <a:moveTo>
                  <a:pt x="2763854" y="916144"/>
                </a:moveTo>
                <a:lnTo>
                  <a:pt x="2729868" y="933992"/>
                </a:lnTo>
                <a:lnTo>
                  <a:pt x="2767703" y="953718"/>
                </a:lnTo>
                <a:lnTo>
                  <a:pt x="2771964" y="951663"/>
                </a:lnTo>
                <a:lnTo>
                  <a:pt x="2801883" y="937424"/>
                </a:lnTo>
                <a:close/>
                <a:moveTo>
                  <a:pt x="8786477" y="915841"/>
                </a:moveTo>
                <a:lnTo>
                  <a:pt x="8742486" y="940586"/>
                </a:lnTo>
                <a:lnTo>
                  <a:pt x="8780020" y="958655"/>
                </a:lnTo>
                <a:lnTo>
                  <a:pt x="8780375" y="958825"/>
                </a:lnTo>
                <a:lnTo>
                  <a:pt x="8824517" y="935673"/>
                </a:lnTo>
                <a:close/>
                <a:moveTo>
                  <a:pt x="2680176" y="915170"/>
                </a:moveTo>
                <a:lnTo>
                  <a:pt x="2637732" y="939047"/>
                </a:lnTo>
                <a:lnTo>
                  <a:pt x="2675466" y="957197"/>
                </a:lnTo>
                <a:lnTo>
                  <a:pt x="2718009" y="934895"/>
                </a:lnTo>
                <a:close/>
                <a:moveTo>
                  <a:pt x="2573690" y="914882"/>
                </a:moveTo>
                <a:lnTo>
                  <a:pt x="2522158" y="947265"/>
                </a:lnTo>
                <a:lnTo>
                  <a:pt x="2545094" y="957204"/>
                </a:lnTo>
                <a:lnTo>
                  <a:pt x="2597056" y="926148"/>
                </a:lnTo>
                <a:close/>
                <a:moveTo>
                  <a:pt x="5973103" y="914251"/>
                </a:moveTo>
                <a:lnTo>
                  <a:pt x="5949791" y="924262"/>
                </a:lnTo>
                <a:lnTo>
                  <a:pt x="6021026" y="964154"/>
                </a:lnTo>
                <a:lnTo>
                  <a:pt x="6043132" y="955789"/>
                </a:lnTo>
                <a:close/>
                <a:moveTo>
                  <a:pt x="11680280" y="914248"/>
                </a:moveTo>
                <a:lnTo>
                  <a:pt x="11616058" y="952668"/>
                </a:lnTo>
                <a:lnTo>
                  <a:pt x="11645536" y="963017"/>
                </a:lnTo>
                <a:lnTo>
                  <a:pt x="11709486" y="926958"/>
                </a:lnTo>
                <a:close/>
                <a:moveTo>
                  <a:pt x="5723584" y="913412"/>
                </a:moveTo>
                <a:lnTo>
                  <a:pt x="5672094" y="940447"/>
                </a:lnTo>
                <a:lnTo>
                  <a:pt x="5718906" y="960736"/>
                </a:lnTo>
                <a:lnTo>
                  <a:pt x="5726994" y="956835"/>
                </a:lnTo>
                <a:lnTo>
                  <a:pt x="5770531" y="936051"/>
                </a:lnTo>
                <a:close/>
                <a:moveTo>
                  <a:pt x="12072974" y="913362"/>
                </a:moveTo>
                <a:lnTo>
                  <a:pt x="12052151" y="922326"/>
                </a:lnTo>
                <a:lnTo>
                  <a:pt x="12124477" y="963161"/>
                </a:lnTo>
                <a:lnTo>
                  <a:pt x="12143994" y="955775"/>
                </a:lnTo>
                <a:close/>
                <a:moveTo>
                  <a:pt x="11823839" y="912261"/>
                </a:moveTo>
                <a:lnTo>
                  <a:pt x="11762383" y="944524"/>
                </a:lnTo>
                <a:lnTo>
                  <a:pt x="11810612" y="965473"/>
                </a:lnTo>
                <a:lnTo>
                  <a:pt x="11828528" y="956835"/>
                </a:lnTo>
                <a:lnTo>
                  <a:pt x="11872627" y="935783"/>
                </a:lnTo>
                <a:close/>
                <a:moveTo>
                  <a:pt x="5832428" y="912094"/>
                </a:moveTo>
                <a:lnTo>
                  <a:pt x="5783097" y="935606"/>
                </a:lnTo>
                <a:lnTo>
                  <a:pt x="5832752" y="959511"/>
                </a:lnTo>
                <a:lnTo>
                  <a:pt x="5843181" y="964484"/>
                </a:lnTo>
                <a:lnTo>
                  <a:pt x="5892338" y="943320"/>
                </a:lnTo>
                <a:close/>
                <a:moveTo>
                  <a:pt x="11934476" y="911848"/>
                </a:moveTo>
                <a:lnTo>
                  <a:pt x="11884218" y="935801"/>
                </a:lnTo>
                <a:lnTo>
                  <a:pt x="11933413" y="959488"/>
                </a:lnTo>
                <a:lnTo>
                  <a:pt x="11943215" y="964219"/>
                </a:lnTo>
                <a:lnTo>
                  <a:pt x="11993200" y="942698"/>
                </a:lnTo>
                <a:close/>
                <a:moveTo>
                  <a:pt x="2868449" y="911764"/>
                </a:moveTo>
                <a:lnTo>
                  <a:pt x="2847314" y="921850"/>
                </a:lnTo>
                <a:lnTo>
                  <a:pt x="2903760" y="955267"/>
                </a:lnTo>
                <a:lnTo>
                  <a:pt x="2924171" y="946456"/>
                </a:lnTo>
                <a:close/>
                <a:moveTo>
                  <a:pt x="5587594" y="908956"/>
                </a:moveTo>
                <a:lnTo>
                  <a:pt x="5514706" y="952560"/>
                </a:lnTo>
                <a:lnTo>
                  <a:pt x="5543622" y="962683"/>
                </a:lnTo>
                <a:lnTo>
                  <a:pt x="5616521" y="921542"/>
                </a:lnTo>
                <a:close/>
                <a:moveTo>
                  <a:pt x="8661270" y="907948"/>
                </a:moveTo>
                <a:lnTo>
                  <a:pt x="8611002" y="940737"/>
                </a:lnTo>
                <a:lnTo>
                  <a:pt x="8624544" y="946602"/>
                </a:lnTo>
                <a:lnTo>
                  <a:pt x="8675336" y="914722"/>
                </a:lnTo>
                <a:close/>
                <a:moveTo>
                  <a:pt x="9000687" y="906300"/>
                </a:moveTo>
                <a:lnTo>
                  <a:pt x="8983463" y="914521"/>
                </a:lnTo>
                <a:lnTo>
                  <a:pt x="9030180" y="943632"/>
                </a:lnTo>
                <a:lnTo>
                  <a:pt x="9047159" y="936325"/>
                </a:lnTo>
                <a:close/>
                <a:moveTo>
                  <a:pt x="2552325" y="904581"/>
                </a:moveTo>
                <a:lnTo>
                  <a:pt x="2500970" y="938083"/>
                </a:lnTo>
                <a:lnTo>
                  <a:pt x="2515465" y="944364"/>
                </a:lnTo>
                <a:lnTo>
                  <a:pt x="2567328" y="911815"/>
                </a:lnTo>
                <a:close/>
                <a:moveTo>
                  <a:pt x="11652633" y="902216"/>
                </a:moveTo>
                <a:lnTo>
                  <a:pt x="11587971" y="942806"/>
                </a:lnTo>
                <a:lnTo>
                  <a:pt x="11609565" y="950388"/>
                </a:lnTo>
                <a:lnTo>
                  <a:pt x="11674371" y="911676"/>
                </a:lnTo>
                <a:close/>
                <a:moveTo>
                  <a:pt x="8759598" y="901784"/>
                </a:moveTo>
                <a:lnTo>
                  <a:pt x="8716035" y="927853"/>
                </a:lnTo>
                <a:lnTo>
                  <a:pt x="8736910" y="937902"/>
                </a:lnTo>
                <a:lnTo>
                  <a:pt x="8781044" y="913008"/>
                </a:lnTo>
                <a:lnTo>
                  <a:pt x="8775498" y="910116"/>
                </a:lnTo>
                <a:close/>
                <a:moveTo>
                  <a:pt x="2890977" y="901011"/>
                </a:moveTo>
                <a:lnTo>
                  <a:pt x="2873583" y="909313"/>
                </a:lnTo>
                <a:lnTo>
                  <a:pt x="2929497" y="944157"/>
                </a:lnTo>
                <a:lnTo>
                  <a:pt x="2946440" y="936845"/>
                </a:lnTo>
                <a:close/>
                <a:moveTo>
                  <a:pt x="6004986" y="900560"/>
                </a:moveTo>
                <a:lnTo>
                  <a:pt x="5978818" y="911797"/>
                </a:lnTo>
                <a:lnTo>
                  <a:pt x="6049180" y="953501"/>
                </a:lnTo>
                <a:lnTo>
                  <a:pt x="6074628" y="943871"/>
                </a:lnTo>
                <a:close/>
                <a:moveTo>
                  <a:pt x="2651536" y="900181"/>
                </a:moveTo>
                <a:lnTo>
                  <a:pt x="2609373" y="925406"/>
                </a:lnTo>
                <a:lnTo>
                  <a:pt x="2631777" y="936182"/>
                </a:lnTo>
                <a:lnTo>
                  <a:pt x="2674387" y="912152"/>
                </a:lnTo>
                <a:lnTo>
                  <a:pt x="2673974" y="911937"/>
                </a:lnTo>
                <a:close/>
                <a:moveTo>
                  <a:pt x="8644548" y="899894"/>
                </a:moveTo>
                <a:lnTo>
                  <a:pt x="8600936" y="929317"/>
                </a:lnTo>
                <a:lnTo>
                  <a:pt x="8594237" y="933474"/>
                </a:lnTo>
                <a:lnTo>
                  <a:pt x="8604853" y="938073"/>
                </a:lnTo>
                <a:lnTo>
                  <a:pt x="8655300" y="905073"/>
                </a:lnTo>
                <a:close/>
                <a:moveTo>
                  <a:pt x="12104429" y="899819"/>
                </a:moveTo>
                <a:lnTo>
                  <a:pt x="12079379" y="910604"/>
                </a:lnTo>
                <a:lnTo>
                  <a:pt x="12150787" y="953205"/>
                </a:lnTo>
                <a:lnTo>
                  <a:pt x="12174861" y="944094"/>
                </a:lnTo>
                <a:close/>
                <a:moveTo>
                  <a:pt x="8901500" y="899703"/>
                </a:moveTo>
                <a:lnTo>
                  <a:pt x="8883054" y="909317"/>
                </a:lnTo>
                <a:lnTo>
                  <a:pt x="8873435" y="914369"/>
                </a:lnTo>
                <a:lnTo>
                  <a:pt x="8918718" y="939707"/>
                </a:lnTo>
                <a:lnTo>
                  <a:pt x="8946539" y="926428"/>
                </a:lnTo>
                <a:close/>
                <a:moveTo>
                  <a:pt x="9016913" y="898555"/>
                </a:moveTo>
                <a:lnTo>
                  <a:pt x="9005840" y="903840"/>
                </a:lnTo>
                <a:lnTo>
                  <a:pt x="9052894" y="933857"/>
                </a:lnTo>
                <a:lnTo>
                  <a:pt x="9063147" y="929444"/>
                </a:lnTo>
                <a:close/>
                <a:moveTo>
                  <a:pt x="2797764" y="898390"/>
                </a:moveTo>
                <a:lnTo>
                  <a:pt x="2783394" y="905882"/>
                </a:lnTo>
                <a:lnTo>
                  <a:pt x="2769063" y="913408"/>
                </a:lnTo>
                <a:lnTo>
                  <a:pt x="2807342" y="934827"/>
                </a:lnTo>
                <a:lnTo>
                  <a:pt x="2836103" y="921140"/>
                </a:lnTo>
                <a:close/>
                <a:moveTo>
                  <a:pt x="5559698" y="896819"/>
                </a:moveTo>
                <a:lnTo>
                  <a:pt x="5486587" y="942716"/>
                </a:lnTo>
                <a:lnTo>
                  <a:pt x="5508206" y="950285"/>
                </a:lnTo>
                <a:lnTo>
                  <a:pt x="5581692" y="906389"/>
                </a:lnTo>
                <a:close/>
                <a:moveTo>
                  <a:pt x="2535617" y="896525"/>
                </a:moveTo>
                <a:lnTo>
                  <a:pt x="2491756" y="926113"/>
                </a:lnTo>
                <a:lnTo>
                  <a:pt x="2484186" y="930810"/>
                </a:lnTo>
                <a:lnTo>
                  <a:pt x="2494816" y="935417"/>
                </a:lnTo>
                <a:lnTo>
                  <a:pt x="2546340" y="901696"/>
                </a:lnTo>
                <a:close/>
                <a:moveTo>
                  <a:pt x="8631722" y="893717"/>
                </a:moveTo>
                <a:lnTo>
                  <a:pt x="8580307" y="927441"/>
                </a:lnTo>
                <a:lnTo>
                  <a:pt x="8586837" y="930270"/>
                </a:lnTo>
                <a:lnTo>
                  <a:pt x="8638659" y="897058"/>
                </a:lnTo>
                <a:close/>
                <a:moveTo>
                  <a:pt x="2907360" y="893191"/>
                </a:moveTo>
                <a:lnTo>
                  <a:pt x="2896070" y="898580"/>
                </a:lnTo>
                <a:lnTo>
                  <a:pt x="2952174" y="934370"/>
                </a:lnTo>
                <a:lnTo>
                  <a:pt x="2962393" y="929959"/>
                </a:lnTo>
                <a:close/>
                <a:moveTo>
                  <a:pt x="11631221" y="893178"/>
                </a:moveTo>
                <a:lnTo>
                  <a:pt x="11566661" y="935325"/>
                </a:lnTo>
                <a:lnTo>
                  <a:pt x="11580448" y="940165"/>
                </a:lnTo>
                <a:lnTo>
                  <a:pt x="11645712" y="899204"/>
                </a:lnTo>
                <a:lnTo>
                  <a:pt x="11638827" y="896208"/>
                </a:lnTo>
                <a:close/>
                <a:moveTo>
                  <a:pt x="8826888" y="893110"/>
                </a:moveTo>
                <a:lnTo>
                  <a:pt x="8791341" y="913105"/>
                </a:lnTo>
                <a:lnTo>
                  <a:pt x="8829573" y="933021"/>
                </a:lnTo>
                <a:lnTo>
                  <a:pt x="8864973" y="914455"/>
                </a:lnTo>
                <a:close/>
                <a:moveTo>
                  <a:pt x="9028798" y="892883"/>
                </a:moveTo>
                <a:lnTo>
                  <a:pt x="9022758" y="895765"/>
                </a:lnTo>
                <a:lnTo>
                  <a:pt x="9069259" y="926814"/>
                </a:lnTo>
                <a:lnTo>
                  <a:pt x="9075338" y="924198"/>
                </a:lnTo>
                <a:close/>
                <a:moveTo>
                  <a:pt x="5679756" y="892279"/>
                </a:moveTo>
                <a:lnTo>
                  <a:pt x="5628127" y="921392"/>
                </a:lnTo>
                <a:lnTo>
                  <a:pt x="5665568" y="937619"/>
                </a:lnTo>
                <a:lnTo>
                  <a:pt x="5717431" y="910446"/>
                </a:lnTo>
                <a:close/>
                <a:moveTo>
                  <a:pt x="2721036" y="892185"/>
                </a:moveTo>
                <a:lnTo>
                  <a:pt x="2686713" y="911493"/>
                </a:lnTo>
                <a:lnTo>
                  <a:pt x="2724786" y="931342"/>
                </a:lnTo>
                <a:lnTo>
                  <a:pt x="2758980" y="913417"/>
                </a:lnTo>
                <a:close/>
                <a:moveTo>
                  <a:pt x="11781386" y="891794"/>
                </a:moveTo>
                <a:lnTo>
                  <a:pt x="11720283" y="926238"/>
                </a:lnTo>
                <a:lnTo>
                  <a:pt x="11757757" y="942515"/>
                </a:lnTo>
                <a:lnTo>
                  <a:pt x="11819497" y="910168"/>
                </a:lnTo>
                <a:close/>
                <a:moveTo>
                  <a:pt x="2522811" y="890350"/>
                </a:moveTo>
                <a:lnTo>
                  <a:pt x="2470299" y="924793"/>
                </a:lnTo>
                <a:lnTo>
                  <a:pt x="2476766" y="927595"/>
                </a:lnTo>
                <a:lnTo>
                  <a:pt x="2529697" y="893671"/>
                </a:lnTo>
                <a:close/>
                <a:moveTo>
                  <a:pt x="6028807" y="890329"/>
                </a:moveTo>
                <a:lnTo>
                  <a:pt x="6010421" y="898225"/>
                </a:lnTo>
                <a:lnTo>
                  <a:pt x="6080237" y="941747"/>
                </a:lnTo>
                <a:lnTo>
                  <a:pt x="6080852" y="941515"/>
                </a:lnTo>
                <a:lnTo>
                  <a:pt x="6081128" y="942303"/>
                </a:lnTo>
                <a:lnTo>
                  <a:pt x="6082708" y="943288"/>
                </a:lnTo>
                <a:lnTo>
                  <a:pt x="6081418" y="940604"/>
                </a:lnTo>
                <a:lnTo>
                  <a:pt x="6097893" y="935006"/>
                </a:lnTo>
                <a:close/>
                <a:moveTo>
                  <a:pt x="5879345" y="889732"/>
                </a:moveTo>
                <a:lnTo>
                  <a:pt x="5837730" y="909567"/>
                </a:lnTo>
                <a:lnTo>
                  <a:pt x="5897896" y="940927"/>
                </a:lnTo>
                <a:lnTo>
                  <a:pt x="5939092" y="923191"/>
                </a:lnTo>
                <a:close/>
                <a:moveTo>
                  <a:pt x="11981286" y="889538"/>
                </a:moveTo>
                <a:lnTo>
                  <a:pt x="11940745" y="908860"/>
                </a:lnTo>
                <a:lnTo>
                  <a:pt x="11999864" y="939829"/>
                </a:lnTo>
                <a:lnTo>
                  <a:pt x="12040000" y="922549"/>
                </a:lnTo>
                <a:close/>
                <a:moveTo>
                  <a:pt x="8620982" y="888545"/>
                </a:moveTo>
                <a:lnTo>
                  <a:pt x="8571076" y="923442"/>
                </a:lnTo>
                <a:lnTo>
                  <a:pt x="8574147" y="924773"/>
                </a:lnTo>
                <a:lnTo>
                  <a:pt x="8624448" y="890214"/>
                </a:lnTo>
                <a:close/>
                <a:moveTo>
                  <a:pt x="9038965" y="888030"/>
                </a:moveTo>
                <a:lnTo>
                  <a:pt x="9034567" y="890129"/>
                </a:lnTo>
                <a:lnTo>
                  <a:pt x="9081340" y="921615"/>
                </a:lnTo>
                <a:lnTo>
                  <a:pt x="9084915" y="920077"/>
                </a:lnTo>
                <a:close/>
                <a:moveTo>
                  <a:pt x="5539026" y="887826"/>
                </a:moveTo>
                <a:lnTo>
                  <a:pt x="5508037" y="908181"/>
                </a:lnTo>
                <a:lnTo>
                  <a:pt x="5465220" y="935236"/>
                </a:lnTo>
                <a:lnTo>
                  <a:pt x="5479422" y="940208"/>
                </a:lnTo>
                <a:lnTo>
                  <a:pt x="5503208" y="925761"/>
                </a:lnTo>
                <a:lnTo>
                  <a:pt x="5553386" y="894074"/>
                </a:lnTo>
                <a:close/>
                <a:moveTo>
                  <a:pt x="2919278" y="887504"/>
                </a:moveTo>
                <a:lnTo>
                  <a:pt x="2913204" y="890403"/>
                </a:lnTo>
                <a:lnTo>
                  <a:pt x="2968497" y="927324"/>
                </a:lnTo>
                <a:lnTo>
                  <a:pt x="2974568" y="924704"/>
                </a:lnTo>
                <a:close/>
                <a:moveTo>
                  <a:pt x="8731146" y="886876"/>
                </a:moveTo>
                <a:lnTo>
                  <a:pt x="8687672" y="914199"/>
                </a:lnTo>
                <a:lnTo>
                  <a:pt x="8710342" y="925112"/>
                </a:lnTo>
                <a:lnTo>
                  <a:pt x="8754155" y="898932"/>
                </a:lnTo>
                <a:close/>
                <a:moveTo>
                  <a:pt x="11612805" y="885844"/>
                </a:moveTo>
                <a:lnTo>
                  <a:pt x="11548774" y="929045"/>
                </a:lnTo>
                <a:lnTo>
                  <a:pt x="11560026" y="932995"/>
                </a:lnTo>
                <a:lnTo>
                  <a:pt x="11624824" y="890631"/>
                </a:lnTo>
                <a:close/>
                <a:moveTo>
                  <a:pt x="8928227" y="885772"/>
                </a:moveTo>
                <a:lnTo>
                  <a:pt x="8906972" y="896851"/>
                </a:lnTo>
                <a:lnTo>
                  <a:pt x="8952254" y="923701"/>
                </a:lnTo>
                <a:lnTo>
                  <a:pt x="8973138" y="913733"/>
                </a:lnTo>
                <a:close/>
                <a:moveTo>
                  <a:pt x="2511987" y="885132"/>
                </a:moveTo>
                <a:lnTo>
                  <a:pt x="2461027" y="920774"/>
                </a:lnTo>
                <a:lnTo>
                  <a:pt x="2464133" y="922121"/>
                </a:lnTo>
                <a:lnTo>
                  <a:pt x="2515501" y="886826"/>
                </a:lnTo>
                <a:close/>
                <a:moveTo>
                  <a:pt x="2621843" y="884624"/>
                </a:moveTo>
                <a:lnTo>
                  <a:pt x="2579676" y="911121"/>
                </a:lnTo>
                <a:lnTo>
                  <a:pt x="2603237" y="922454"/>
                </a:lnTo>
                <a:lnTo>
                  <a:pt x="2645658" y="897101"/>
                </a:lnTo>
                <a:close/>
                <a:moveTo>
                  <a:pt x="2824545" y="884429"/>
                </a:moveTo>
                <a:lnTo>
                  <a:pt x="2803041" y="895639"/>
                </a:lnTo>
                <a:lnTo>
                  <a:pt x="2841652" y="918498"/>
                </a:lnTo>
                <a:lnTo>
                  <a:pt x="2862971" y="908353"/>
                </a:lnTo>
                <a:close/>
                <a:moveTo>
                  <a:pt x="5779402" y="884293"/>
                </a:moveTo>
                <a:lnTo>
                  <a:pt x="5730001" y="910048"/>
                </a:lnTo>
                <a:lnTo>
                  <a:pt x="5777304" y="932818"/>
                </a:lnTo>
                <a:lnTo>
                  <a:pt x="5826837" y="909173"/>
                </a:lnTo>
                <a:close/>
                <a:moveTo>
                  <a:pt x="11879691" y="883121"/>
                </a:moveTo>
                <a:lnTo>
                  <a:pt x="11829658" y="909207"/>
                </a:lnTo>
                <a:lnTo>
                  <a:pt x="11829334" y="909377"/>
                </a:lnTo>
                <a:lnTo>
                  <a:pt x="11878428" y="933014"/>
                </a:lnTo>
                <a:lnTo>
                  <a:pt x="11928898" y="908921"/>
                </a:lnTo>
                <a:close/>
                <a:moveTo>
                  <a:pt x="2929614" y="882571"/>
                </a:moveTo>
                <a:lnTo>
                  <a:pt x="2925050" y="884749"/>
                </a:lnTo>
                <a:lnTo>
                  <a:pt x="2980560" y="922118"/>
                </a:lnTo>
                <a:lnTo>
                  <a:pt x="2984117" y="920582"/>
                </a:lnTo>
                <a:close/>
                <a:moveTo>
                  <a:pt x="6047773" y="882185"/>
                </a:moveTo>
                <a:lnTo>
                  <a:pt x="6034405" y="887925"/>
                </a:lnTo>
                <a:lnTo>
                  <a:pt x="6105153" y="932540"/>
                </a:lnTo>
                <a:lnTo>
                  <a:pt x="6117144" y="928465"/>
                </a:lnTo>
                <a:close/>
                <a:moveTo>
                  <a:pt x="11599093" y="880383"/>
                </a:moveTo>
                <a:lnTo>
                  <a:pt x="11594108" y="883843"/>
                </a:lnTo>
                <a:lnTo>
                  <a:pt x="11533432" y="923658"/>
                </a:lnTo>
                <a:lnTo>
                  <a:pt x="11540484" y="926135"/>
                </a:lnTo>
                <a:lnTo>
                  <a:pt x="11591405" y="893505"/>
                </a:lnTo>
                <a:lnTo>
                  <a:pt x="11606453" y="883313"/>
                </a:lnTo>
                <a:close/>
                <a:moveTo>
                  <a:pt x="5519818" y="880079"/>
                </a:moveTo>
                <a:lnTo>
                  <a:pt x="5447343" y="928978"/>
                </a:lnTo>
                <a:lnTo>
                  <a:pt x="5458607" y="932921"/>
                </a:lnTo>
                <a:lnTo>
                  <a:pt x="5532006" y="884933"/>
                </a:lnTo>
                <a:close/>
                <a:moveTo>
                  <a:pt x="8799626" y="877831"/>
                </a:moveTo>
                <a:lnTo>
                  <a:pt x="8764322" y="898958"/>
                </a:lnTo>
                <a:lnTo>
                  <a:pt x="8778325" y="906325"/>
                </a:lnTo>
                <a:lnTo>
                  <a:pt x="8785898" y="910270"/>
                </a:lnTo>
                <a:lnTo>
                  <a:pt x="8821588" y="890140"/>
                </a:lnTo>
                <a:close/>
                <a:moveTo>
                  <a:pt x="6060033" y="876920"/>
                </a:moveTo>
                <a:lnTo>
                  <a:pt x="6053857" y="879572"/>
                </a:lnTo>
                <a:lnTo>
                  <a:pt x="6123771" y="926214"/>
                </a:lnTo>
                <a:lnTo>
                  <a:pt x="6130013" y="924093"/>
                </a:lnTo>
                <a:close/>
                <a:moveTo>
                  <a:pt x="8710312" y="875959"/>
                </a:moveTo>
                <a:lnTo>
                  <a:pt x="8666967" y="904232"/>
                </a:lnTo>
                <a:lnTo>
                  <a:pt x="8681162" y="911065"/>
                </a:lnTo>
                <a:lnTo>
                  <a:pt x="8724909" y="883607"/>
                </a:lnTo>
                <a:close/>
                <a:moveTo>
                  <a:pt x="2692030" y="875954"/>
                </a:moveTo>
                <a:lnTo>
                  <a:pt x="2657886" y="896382"/>
                </a:lnTo>
                <a:lnTo>
                  <a:pt x="2676800" y="906325"/>
                </a:lnTo>
                <a:lnTo>
                  <a:pt x="2680916" y="908471"/>
                </a:lnTo>
                <a:lnTo>
                  <a:pt x="2715393" y="889027"/>
                </a:lnTo>
                <a:close/>
                <a:moveTo>
                  <a:pt x="5908412" y="875879"/>
                </a:moveTo>
                <a:lnTo>
                  <a:pt x="5884092" y="887470"/>
                </a:lnTo>
                <a:lnTo>
                  <a:pt x="5944059" y="921052"/>
                </a:lnTo>
                <a:lnTo>
                  <a:pt x="5967531" y="910947"/>
                </a:lnTo>
                <a:close/>
                <a:moveTo>
                  <a:pt x="12010093" y="875809"/>
                </a:moveTo>
                <a:lnTo>
                  <a:pt x="11988222" y="886232"/>
                </a:lnTo>
                <a:lnTo>
                  <a:pt x="12047118" y="919485"/>
                </a:lnTo>
                <a:lnTo>
                  <a:pt x="12068101" y="910451"/>
                </a:lnTo>
                <a:close/>
                <a:moveTo>
                  <a:pt x="11586944" y="875543"/>
                </a:moveTo>
                <a:lnTo>
                  <a:pt x="11523218" y="920073"/>
                </a:lnTo>
                <a:lnTo>
                  <a:pt x="11526660" y="921281"/>
                </a:lnTo>
                <a:lnTo>
                  <a:pt x="11590893" y="877116"/>
                </a:lnTo>
                <a:close/>
                <a:moveTo>
                  <a:pt x="5644164" y="875114"/>
                </a:moveTo>
                <a:lnTo>
                  <a:pt x="5592566" y="905980"/>
                </a:lnTo>
                <a:lnTo>
                  <a:pt x="5621713" y="918612"/>
                </a:lnTo>
                <a:lnTo>
                  <a:pt x="5673618" y="889318"/>
                </a:lnTo>
                <a:close/>
                <a:moveTo>
                  <a:pt x="11746183" y="874822"/>
                </a:moveTo>
                <a:lnTo>
                  <a:pt x="11685495" y="911128"/>
                </a:lnTo>
                <a:lnTo>
                  <a:pt x="11714905" y="923902"/>
                </a:lnTo>
                <a:lnTo>
                  <a:pt x="11776244" y="889315"/>
                </a:lnTo>
                <a:close/>
                <a:moveTo>
                  <a:pt x="8859487" y="874773"/>
                </a:moveTo>
                <a:lnTo>
                  <a:pt x="8831154" y="890710"/>
                </a:lnTo>
                <a:lnTo>
                  <a:pt x="8869420" y="912123"/>
                </a:lnTo>
                <a:lnTo>
                  <a:pt x="8880227" y="906454"/>
                </a:lnTo>
                <a:lnTo>
                  <a:pt x="8897526" y="897345"/>
                </a:lnTo>
                <a:close/>
                <a:moveTo>
                  <a:pt x="5505632" y="874429"/>
                </a:moveTo>
                <a:lnTo>
                  <a:pt x="5432561" y="923804"/>
                </a:lnTo>
                <a:lnTo>
                  <a:pt x="5438787" y="925984"/>
                </a:lnTo>
                <a:lnTo>
                  <a:pt x="5511985" y="876961"/>
                </a:lnTo>
                <a:close/>
                <a:moveTo>
                  <a:pt x="8950747" y="874034"/>
                </a:moveTo>
                <a:lnTo>
                  <a:pt x="8933184" y="883188"/>
                </a:lnTo>
                <a:lnTo>
                  <a:pt x="8978269" y="911284"/>
                </a:lnTo>
                <a:lnTo>
                  <a:pt x="8995599" y="903012"/>
                </a:lnTo>
                <a:close/>
                <a:moveTo>
                  <a:pt x="2600257" y="873313"/>
                </a:moveTo>
                <a:lnTo>
                  <a:pt x="2558162" y="900773"/>
                </a:lnTo>
                <a:lnTo>
                  <a:pt x="2573311" y="908060"/>
                </a:lnTo>
                <a:lnTo>
                  <a:pt x="2615743" y="881427"/>
                </a:lnTo>
                <a:close/>
                <a:moveTo>
                  <a:pt x="2755055" y="873048"/>
                </a:moveTo>
                <a:lnTo>
                  <a:pt x="2726072" y="889352"/>
                </a:lnTo>
                <a:lnTo>
                  <a:pt x="2764194" y="910684"/>
                </a:lnTo>
                <a:lnTo>
                  <a:pt x="2780620" y="902073"/>
                </a:lnTo>
                <a:lnTo>
                  <a:pt x="2793018" y="895574"/>
                </a:lnTo>
                <a:close/>
                <a:moveTo>
                  <a:pt x="2847106" y="872667"/>
                </a:moveTo>
                <a:lnTo>
                  <a:pt x="2829502" y="881844"/>
                </a:lnTo>
                <a:lnTo>
                  <a:pt x="2868113" y="905905"/>
                </a:lnTo>
                <a:lnTo>
                  <a:pt x="2885640" y="897564"/>
                </a:lnTo>
                <a:close/>
                <a:moveTo>
                  <a:pt x="6071169" y="872138"/>
                </a:moveTo>
                <a:lnTo>
                  <a:pt x="6066098" y="874316"/>
                </a:lnTo>
                <a:lnTo>
                  <a:pt x="6136615" y="921850"/>
                </a:lnTo>
                <a:lnTo>
                  <a:pt x="6140510" y="920526"/>
                </a:lnTo>
                <a:close/>
                <a:moveTo>
                  <a:pt x="5493768" y="869705"/>
                </a:moveTo>
                <a:lnTo>
                  <a:pt x="5421758" y="920022"/>
                </a:lnTo>
                <a:lnTo>
                  <a:pt x="5425076" y="921183"/>
                </a:lnTo>
                <a:lnTo>
                  <a:pt x="5497709" y="871275"/>
                </a:lnTo>
                <a:close/>
                <a:moveTo>
                  <a:pt x="8693267" y="867027"/>
                </a:moveTo>
                <a:lnTo>
                  <a:pt x="8650132" y="896127"/>
                </a:lnTo>
                <a:lnTo>
                  <a:pt x="8660987" y="901353"/>
                </a:lnTo>
                <a:lnTo>
                  <a:pt x="8704480" y="872902"/>
                </a:lnTo>
                <a:close/>
                <a:moveTo>
                  <a:pt x="8967298" y="865407"/>
                </a:moveTo>
                <a:lnTo>
                  <a:pt x="8955352" y="871634"/>
                </a:lnTo>
                <a:lnTo>
                  <a:pt x="9000715" y="900571"/>
                </a:lnTo>
                <a:lnTo>
                  <a:pt x="9011923" y="895221"/>
                </a:lnTo>
                <a:close/>
                <a:moveTo>
                  <a:pt x="2583241" y="864398"/>
                </a:moveTo>
                <a:lnTo>
                  <a:pt x="2541325" y="892674"/>
                </a:lnTo>
                <a:lnTo>
                  <a:pt x="2552160" y="897886"/>
                </a:lnTo>
                <a:lnTo>
                  <a:pt x="2594397" y="870243"/>
                </a:lnTo>
                <a:close/>
                <a:moveTo>
                  <a:pt x="2863694" y="864019"/>
                </a:moveTo>
                <a:lnTo>
                  <a:pt x="2851720" y="870261"/>
                </a:lnTo>
                <a:lnTo>
                  <a:pt x="2853164" y="871210"/>
                </a:lnTo>
                <a:lnTo>
                  <a:pt x="2890701" y="895156"/>
                </a:lnTo>
                <a:lnTo>
                  <a:pt x="2902146" y="889709"/>
                </a:lnTo>
                <a:close/>
                <a:moveTo>
                  <a:pt x="8771037" y="861804"/>
                </a:moveTo>
                <a:lnTo>
                  <a:pt x="8735799" y="883951"/>
                </a:lnTo>
                <a:lnTo>
                  <a:pt x="8758893" y="896101"/>
                </a:lnTo>
                <a:lnTo>
                  <a:pt x="8794386" y="874894"/>
                </a:lnTo>
                <a:lnTo>
                  <a:pt x="8775498" y="864309"/>
                </a:lnTo>
                <a:close/>
                <a:moveTo>
                  <a:pt x="5615947" y="861510"/>
                </a:moveTo>
                <a:lnTo>
                  <a:pt x="5564491" y="893811"/>
                </a:lnTo>
                <a:lnTo>
                  <a:pt x="5586664" y="903420"/>
                </a:lnTo>
                <a:lnTo>
                  <a:pt x="5638564" y="872416"/>
                </a:lnTo>
                <a:close/>
                <a:moveTo>
                  <a:pt x="11717954" y="861212"/>
                </a:moveTo>
                <a:lnTo>
                  <a:pt x="11657682" y="899047"/>
                </a:lnTo>
                <a:lnTo>
                  <a:pt x="11679586" y="908562"/>
                </a:lnTo>
                <a:lnTo>
                  <a:pt x="11740586" y="872123"/>
                </a:lnTo>
                <a:close/>
                <a:moveTo>
                  <a:pt x="5735147" y="861083"/>
                </a:moveTo>
                <a:lnTo>
                  <a:pt x="5725863" y="866280"/>
                </a:lnTo>
                <a:lnTo>
                  <a:pt x="5685898" y="888817"/>
                </a:lnTo>
                <a:lnTo>
                  <a:pt x="5723846" y="907085"/>
                </a:lnTo>
                <a:lnTo>
                  <a:pt x="5725299" y="906325"/>
                </a:lnTo>
                <a:lnTo>
                  <a:pt x="5773497" y="881196"/>
                </a:lnTo>
                <a:close/>
                <a:moveTo>
                  <a:pt x="11836760" y="860612"/>
                </a:moveTo>
                <a:lnTo>
                  <a:pt x="11828528" y="865219"/>
                </a:lnTo>
                <a:lnTo>
                  <a:pt x="11786650" y="888826"/>
                </a:lnTo>
                <a:lnTo>
                  <a:pt x="11824994" y="907287"/>
                </a:lnTo>
                <a:lnTo>
                  <a:pt x="11826832" y="906325"/>
                </a:lnTo>
                <a:lnTo>
                  <a:pt x="11875526" y="880938"/>
                </a:lnTo>
                <a:close/>
                <a:moveTo>
                  <a:pt x="12042025" y="860590"/>
                </a:moveTo>
                <a:lnTo>
                  <a:pt x="12016187" y="872904"/>
                </a:lnTo>
                <a:lnTo>
                  <a:pt x="12074503" y="907695"/>
                </a:lnTo>
                <a:lnTo>
                  <a:pt x="12099701" y="896847"/>
                </a:lnTo>
                <a:close/>
                <a:moveTo>
                  <a:pt x="5940617" y="860529"/>
                </a:moveTo>
                <a:lnTo>
                  <a:pt x="5913846" y="873289"/>
                </a:lnTo>
                <a:lnTo>
                  <a:pt x="5973238" y="908490"/>
                </a:lnTo>
                <a:lnTo>
                  <a:pt x="5999533" y="897169"/>
                </a:lnTo>
                <a:close/>
                <a:moveTo>
                  <a:pt x="8680578" y="860377"/>
                </a:moveTo>
                <a:lnTo>
                  <a:pt x="8646787" y="883835"/>
                </a:lnTo>
                <a:lnTo>
                  <a:pt x="8637395" y="889995"/>
                </a:lnTo>
                <a:lnTo>
                  <a:pt x="8644406" y="893371"/>
                </a:lnTo>
                <a:lnTo>
                  <a:pt x="8687643" y="864079"/>
                </a:lnTo>
                <a:close/>
                <a:moveTo>
                  <a:pt x="5826132" y="859929"/>
                </a:moveTo>
                <a:lnTo>
                  <a:pt x="5784538" y="881615"/>
                </a:lnTo>
                <a:lnTo>
                  <a:pt x="5831760" y="906454"/>
                </a:lnTo>
                <a:lnTo>
                  <a:pt x="5832128" y="906647"/>
                </a:lnTo>
                <a:lnTo>
                  <a:pt x="5873922" y="886695"/>
                </a:lnTo>
                <a:lnTo>
                  <a:pt x="5828084" y="861026"/>
                </a:lnTo>
                <a:close/>
                <a:moveTo>
                  <a:pt x="8886327" y="859685"/>
                </a:moveTo>
                <a:lnTo>
                  <a:pt x="8882206" y="861993"/>
                </a:lnTo>
                <a:lnTo>
                  <a:pt x="8864748" y="871813"/>
                </a:lnTo>
                <a:lnTo>
                  <a:pt x="8902971" y="894478"/>
                </a:lnTo>
                <a:lnTo>
                  <a:pt x="8924230" y="883283"/>
                </a:lnTo>
                <a:close/>
                <a:moveTo>
                  <a:pt x="8978943" y="859337"/>
                </a:moveTo>
                <a:lnTo>
                  <a:pt x="8972909" y="862482"/>
                </a:lnTo>
                <a:lnTo>
                  <a:pt x="9017766" y="892433"/>
                </a:lnTo>
                <a:lnTo>
                  <a:pt x="9023828" y="889539"/>
                </a:lnTo>
                <a:close/>
                <a:moveTo>
                  <a:pt x="2662218" y="859253"/>
                </a:moveTo>
                <a:lnTo>
                  <a:pt x="2628073" y="880709"/>
                </a:lnTo>
                <a:lnTo>
                  <a:pt x="2652020" y="893298"/>
                </a:lnTo>
                <a:lnTo>
                  <a:pt x="2686354" y="872778"/>
                </a:lnTo>
                <a:lnTo>
                  <a:pt x="2672844" y="865219"/>
                </a:lnTo>
                <a:close/>
                <a:moveTo>
                  <a:pt x="11926482" y="858727"/>
                </a:moveTo>
                <a:lnTo>
                  <a:pt x="11885638" y="880021"/>
                </a:lnTo>
                <a:lnTo>
                  <a:pt x="11934412" y="905543"/>
                </a:lnTo>
                <a:lnTo>
                  <a:pt x="11935157" y="905933"/>
                </a:lnTo>
                <a:lnTo>
                  <a:pt x="11975875" y="886496"/>
                </a:lnTo>
                <a:lnTo>
                  <a:pt x="11930591" y="861035"/>
                </a:lnTo>
                <a:close/>
                <a:moveTo>
                  <a:pt x="8831997" y="858461"/>
                </a:moveTo>
                <a:lnTo>
                  <a:pt x="8803739" y="875370"/>
                </a:lnTo>
                <a:lnTo>
                  <a:pt x="8825844" y="887739"/>
                </a:lnTo>
                <a:lnTo>
                  <a:pt x="8854294" y="871692"/>
                </a:lnTo>
                <a:close/>
                <a:moveTo>
                  <a:pt x="2875347" y="857944"/>
                </a:moveTo>
                <a:lnTo>
                  <a:pt x="2869304" y="861094"/>
                </a:lnTo>
                <a:lnTo>
                  <a:pt x="2907994" y="886926"/>
                </a:lnTo>
                <a:lnTo>
                  <a:pt x="2914101" y="884019"/>
                </a:lnTo>
                <a:close/>
                <a:moveTo>
                  <a:pt x="2781977" y="857926"/>
                </a:moveTo>
                <a:lnTo>
                  <a:pt x="2772982" y="862963"/>
                </a:lnTo>
                <a:lnTo>
                  <a:pt x="2760094" y="870213"/>
                </a:lnTo>
                <a:lnTo>
                  <a:pt x="2798276" y="892818"/>
                </a:lnTo>
                <a:lnTo>
                  <a:pt x="2819852" y="881507"/>
                </a:lnTo>
                <a:close/>
                <a:moveTo>
                  <a:pt x="2570577" y="857763"/>
                </a:moveTo>
                <a:lnTo>
                  <a:pt x="2537635" y="880628"/>
                </a:lnTo>
                <a:lnTo>
                  <a:pt x="2528600" y="886554"/>
                </a:lnTo>
                <a:lnTo>
                  <a:pt x="2535552" y="889898"/>
                </a:lnTo>
                <a:lnTo>
                  <a:pt x="2577579" y="861432"/>
                </a:lnTo>
                <a:close/>
                <a:moveTo>
                  <a:pt x="2725852" y="855719"/>
                </a:moveTo>
                <a:lnTo>
                  <a:pt x="2696910" y="873035"/>
                </a:lnTo>
                <a:lnTo>
                  <a:pt x="2720423" y="886191"/>
                </a:lnTo>
                <a:lnTo>
                  <a:pt x="2749536" y="869773"/>
                </a:lnTo>
                <a:close/>
                <a:moveTo>
                  <a:pt x="8669537" y="854591"/>
                </a:moveTo>
                <a:lnTo>
                  <a:pt x="8626445" y="884725"/>
                </a:lnTo>
                <a:lnTo>
                  <a:pt x="8629969" y="886421"/>
                </a:lnTo>
                <a:lnTo>
                  <a:pt x="8673372" y="856601"/>
                </a:lnTo>
                <a:close/>
                <a:moveTo>
                  <a:pt x="8989748" y="853705"/>
                </a:moveTo>
                <a:lnTo>
                  <a:pt x="8984513" y="856434"/>
                </a:lnTo>
                <a:lnTo>
                  <a:pt x="9029599" y="886785"/>
                </a:lnTo>
                <a:lnTo>
                  <a:pt x="9034099" y="884636"/>
                </a:lnTo>
                <a:close/>
                <a:moveTo>
                  <a:pt x="2886194" y="852289"/>
                </a:moveTo>
                <a:lnTo>
                  <a:pt x="2880916" y="855040"/>
                </a:lnTo>
                <a:lnTo>
                  <a:pt x="2919881" y="881269"/>
                </a:lnTo>
                <a:lnTo>
                  <a:pt x="2924556" y="879044"/>
                </a:lnTo>
                <a:close/>
                <a:moveTo>
                  <a:pt x="2559452" y="851935"/>
                </a:moveTo>
                <a:lnTo>
                  <a:pt x="2517552" y="881240"/>
                </a:lnTo>
                <a:lnTo>
                  <a:pt x="2521129" y="882960"/>
                </a:lnTo>
                <a:lnTo>
                  <a:pt x="2563327" y="853965"/>
                </a:lnTo>
                <a:close/>
                <a:moveTo>
                  <a:pt x="5594696" y="851262"/>
                </a:moveTo>
                <a:lnTo>
                  <a:pt x="5543664" y="884783"/>
                </a:lnTo>
                <a:lnTo>
                  <a:pt x="5558153" y="891064"/>
                </a:lnTo>
                <a:lnTo>
                  <a:pt x="5609716" y="858504"/>
                </a:lnTo>
                <a:close/>
                <a:moveTo>
                  <a:pt x="11696230" y="850739"/>
                </a:moveTo>
                <a:lnTo>
                  <a:pt x="11636233" y="889906"/>
                </a:lnTo>
                <a:lnTo>
                  <a:pt x="11641105" y="891847"/>
                </a:lnTo>
                <a:lnTo>
                  <a:pt x="11650756" y="896039"/>
                </a:lnTo>
                <a:lnTo>
                  <a:pt x="11711332" y="858020"/>
                </a:lnTo>
                <a:close/>
                <a:moveTo>
                  <a:pt x="8750064" y="850029"/>
                </a:moveTo>
                <a:lnTo>
                  <a:pt x="8714909" y="872960"/>
                </a:lnTo>
                <a:lnTo>
                  <a:pt x="8729577" y="880678"/>
                </a:lnTo>
                <a:lnTo>
                  <a:pt x="8765024" y="858428"/>
                </a:lnTo>
                <a:close/>
                <a:moveTo>
                  <a:pt x="5964859" y="848976"/>
                </a:moveTo>
                <a:lnTo>
                  <a:pt x="5945905" y="858008"/>
                </a:lnTo>
                <a:lnTo>
                  <a:pt x="6004970" y="894828"/>
                </a:lnTo>
                <a:lnTo>
                  <a:pt x="6023457" y="886869"/>
                </a:lnTo>
                <a:close/>
                <a:moveTo>
                  <a:pt x="12068835" y="847812"/>
                </a:moveTo>
                <a:lnTo>
                  <a:pt x="12048014" y="857735"/>
                </a:lnTo>
                <a:lnTo>
                  <a:pt x="12105970" y="894147"/>
                </a:lnTo>
                <a:lnTo>
                  <a:pt x="12126331" y="885381"/>
                </a:lnTo>
                <a:close/>
                <a:moveTo>
                  <a:pt x="2640501" y="847059"/>
                </a:moveTo>
                <a:lnTo>
                  <a:pt x="2606391" y="869311"/>
                </a:lnTo>
                <a:lnTo>
                  <a:pt x="2621986" y="877509"/>
                </a:lnTo>
                <a:lnTo>
                  <a:pt x="2656336" y="855950"/>
                </a:lnTo>
                <a:close/>
                <a:moveTo>
                  <a:pt x="8908940" y="847022"/>
                </a:moveTo>
                <a:lnTo>
                  <a:pt x="8891141" y="856990"/>
                </a:lnTo>
                <a:lnTo>
                  <a:pt x="8929165" y="880684"/>
                </a:lnTo>
                <a:lnTo>
                  <a:pt x="8946727" y="871437"/>
                </a:lnTo>
                <a:close/>
                <a:moveTo>
                  <a:pt x="2804644" y="845232"/>
                </a:moveTo>
                <a:lnTo>
                  <a:pt x="2786793" y="855229"/>
                </a:lnTo>
                <a:lnTo>
                  <a:pt x="2824799" y="878913"/>
                </a:lnTo>
                <a:lnTo>
                  <a:pt x="2842451" y="869660"/>
                </a:lnTo>
                <a:close/>
                <a:moveTo>
                  <a:pt x="5855611" y="844560"/>
                </a:moveTo>
                <a:lnTo>
                  <a:pt x="5830680" y="857559"/>
                </a:lnTo>
                <a:lnTo>
                  <a:pt x="5878665" y="884431"/>
                </a:lnTo>
                <a:lnTo>
                  <a:pt x="5903136" y="872750"/>
                </a:lnTo>
                <a:close/>
                <a:moveTo>
                  <a:pt x="11955851" y="843415"/>
                </a:moveTo>
                <a:lnTo>
                  <a:pt x="11933251" y="855198"/>
                </a:lnTo>
                <a:lnTo>
                  <a:pt x="11933485" y="855329"/>
                </a:lnTo>
                <a:lnTo>
                  <a:pt x="11982818" y="883181"/>
                </a:lnTo>
                <a:lnTo>
                  <a:pt x="12004837" y="872670"/>
                </a:lnTo>
                <a:close/>
                <a:moveTo>
                  <a:pt x="8858698" y="842483"/>
                </a:moveTo>
                <a:lnTo>
                  <a:pt x="8837090" y="855413"/>
                </a:lnTo>
                <a:lnTo>
                  <a:pt x="8859547" y="868729"/>
                </a:lnTo>
                <a:lnTo>
                  <a:pt x="8878248" y="858181"/>
                </a:lnTo>
                <a:lnTo>
                  <a:pt x="8881227" y="856510"/>
                </a:lnTo>
                <a:close/>
                <a:moveTo>
                  <a:pt x="5575937" y="842216"/>
                </a:moveTo>
                <a:lnTo>
                  <a:pt x="5524468" y="876942"/>
                </a:lnTo>
                <a:lnTo>
                  <a:pt x="5536751" y="881831"/>
                </a:lnTo>
                <a:lnTo>
                  <a:pt x="5588255" y="848157"/>
                </a:lnTo>
                <a:close/>
                <a:moveTo>
                  <a:pt x="5699164" y="842211"/>
                </a:moveTo>
                <a:lnTo>
                  <a:pt x="5650079" y="871575"/>
                </a:lnTo>
                <a:lnTo>
                  <a:pt x="5679750" y="885858"/>
                </a:lnTo>
                <a:lnTo>
                  <a:pt x="5723037" y="861427"/>
                </a:lnTo>
                <a:lnTo>
                  <a:pt x="5729214" y="857971"/>
                </a:lnTo>
                <a:close/>
                <a:moveTo>
                  <a:pt x="11801147" y="841941"/>
                </a:moveTo>
                <a:lnTo>
                  <a:pt x="11751258" y="871786"/>
                </a:lnTo>
                <a:lnTo>
                  <a:pt x="11781504" y="886349"/>
                </a:lnTo>
                <a:lnTo>
                  <a:pt x="11825701" y="861427"/>
                </a:lnTo>
                <a:lnTo>
                  <a:pt x="11831802" y="858013"/>
                </a:lnTo>
                <a:close/>
                <a:moveTo>
                  <a:pt x="11677920" y="841911"/>
                </a:moveTo>
                <a:lnTo>
                  <a:pt x="11617718" y="882529"/>
                </a:lnTo>
                <a:lnTo>
                  <a:pt x="11629832" y="887356"/>
                </a:lnTo>
                <a:lnTo>
                  <a:pt x="11690249" y="847856"/>
                </a:lnTo>
                <a:close/>
                <a:moveTo>
                  <a:pt x="8803377" y="841478"/>
                </a:moveTo>
                <a:lnTo>
                  <a:pt x="8775028" y="859295"/>
                </a:lnTo>
                <a:lnTo>
                  <a:pt x="8777194" y="860517"/>
                </a:lnTo>
                <a:lnTo>
                  <a:pt x="8798497" y="872437"/>
                </a:lnTo>
                <a:lnTo>
                  <a:pt x="8826925" y="855451"/>
                </a:lnTo>
                <a:close/>
                <a:moveTo>
                  <a:pt x="12082642" y="841231"/>
                </a:moveTo>
                <a:lnTo>
                  <a:pt x="12075150" y="844802"/>
                </a:lnTo>
                <a:lnTo>
                  <a:pt x="12132738" y="882623"/>
                </a:lnTo>
                <a:lnTo>
                  <a:pt x="12139672" y="879638"/>
                </a:lnTo>
                <a:close/>
                <a:moveTo>
                  <a:pt x="8732816" y="840344"/>
                </a:moveTo>
                <a:lnTo>
                  <a:pt x="8697808" y="863963"/>
                </a:lnTo>
                <a:lnTo>
                  <a:pt x="8709079" y="869893"/>
                </a:lnTo>
                <a:lnTo>
                  <a:pt x="8744350" y="846820"/>
                </a:lnTo>
                <a:close/>
                <a:moveTo>
                  <a:pt x="5984187" y="839764"/>
                </a:moveTo>
                <a:lnTo>
                  <a:pt x="5970193" y="846434"/>
                </a:lnTo>
                <a:lnTo>
                  <a:pt x="6007605" y="871025"/>
                </a:lnTo>
                <a:lnTo>
                  <a:pt x="6028967" y="884496"/>
                </a:lnTo>
                <a:lnTo>
                  <a:pt x="6042503" y="878668"/>
                </a:lnTo>
                <a:close/>
                <a:moveTo>
                  <a:pt x="2752667" y="839677"/>
                </a:moveTo>
                <a:lnTo>
                  <a:pt x="2730707" y="852815"/>
                </a:lnTo>
                <a:lnTo>
                  <a:pt x="2754562" y="866938"/>
                </a:lnTo>
                <a:lnTo>
                  <a:pt x="2770064" y="858196"/>
                </a:lnTo>
                <a:lnTo>
                  <a:pt x="2776564" y="854556"/>
                </a:lnTo>
                <a:close/>
                <a:moveTo>
                  <a:pt x="2696016" y="838015"/>
                </a:moveTo>
                <a:lnTo>
                  <a:pt x="2666987" y="856256"/>
                </a:lnTo>
                <a:lnTo>
                  <a:pt x="2674540" y="860517"/>
                </a:lnTo>
                <a:lnTo>
                  <a:pt x="2691237" y="869860"/>
                </a:lnTo>
                <a:lnTo>
                  <a:pt x="2720355" y="852457"/>
                </a:lnTo>
                <a:close/>
                <a:moveTo>
                  <a:pt x="8925717" y="837627"/>
                </a:moveTo>
                <a:lnTo>
                  <a:pt x="8913785" y="844309"/>
                </a:lnTo>
                <a:lnTo>
                  <a:pt x="8951340" y="869008"/>
                </a:lnTo>
                <a:lnTo>
                  <a:pt x="8963278" y="862722"/>
                </a:lnTo>
                <a:close/>
                <a:moveTo>
                  <a:pt x="2623278" y="837389"/>
                </a:moveTo>
                <a:lnTo>
                  <a:pt x="2589286" y="860319"/>
                </a:lnTo>
                <a:lnTo>
                  <a:pt x="2600529" y="866229"/>
                </a:lnTo>
                <a:lnTo>
                  <a:pt x="2634752" y="843831"/>
                </a:lnTo>
                <a:close/>
                <a:moveTo>
                  <a:pt x="2821471" y="835809"/>
                </a:moveTo>
                <a:lnTo>
                  <a:pt x="2809515" y="842504"/>
                </a:lnTo>
                <a:lnTo>
                  <a:pt x="2847101" y="867223"/>
                </a:lnTo>
                <a:lnTo>
                  <a:pt x="2859085" y="860940"/>
                </a:lnTo>
                <a:close/>
                <a:moveTo>
                  <a:pt x="5562502" y="835739"/>
                </a:moveTo>
                <a:lnTo>
                  <a:pt x="5550095" y="844385"/>
                </a:lnTo>
                <a:lnTo>
                  <a:pt x="5510274" y="871293"/>
                </a:lnTo>
                <a:lnTo>
                  <a:pt x="5516657" y="873833"/>
                </a:lnTo>
                <a:lnTo>
                  <a:pt x="5568917" y="838831"/>
                </a:lnTo>
                <a:close/>
                <a:moveTo>
                  <a:pt x="11664110" y="835253"/>
                </a:moveTo>
                <a:lnTo>
                  <a:pt x="11603920" y="877031"/>
                </a:lnTo>
                <a:lnTo>
                  <a:pt x="11611355" y="879994"/>
                </a:lnTo>
                <a:lnTo>
                  <a:pt x="11671882" y="839000"/>
                </a:lnTo>
                <a:close/>
                <a:moveTo>
                  <a:pt x="5781741" y="834989"/>
                </a:moveTo>
                <a:lnTo>
                  <a:pt x="5740164" y="858273"/>
                </a:lnTo>
                <a:lnTo>
                  <a:pt x="5778642" y="878514"/>
                </a:lnTo>
                <a:lnTo>
                  <a:pt x="5820431" y="856726"/>
                </a:lnTo>
                <a:close/>
                <a:moveTo>
                  <a:pt x="11883394" y="834519"/>
                </a:moveTo>
                <a:lnTo>
                  <a:pt x="11842457" y="857425"/>
                </a:lnTo>
                <a:lnTo>
                  <a:pt x="11881469" y="877839"/>
                </a:lnTo>
                <a:lnTo>
                  <a:pt x="11922461" y="856467"/>
                </a:lnTo>
                <a:close/>
                <a:moveTo>
                  <a:pt x="5996444" y="833922"/>
                </a:moveTo>
                <a:lnTo>
                  <a:pt x="5990020" y="836984"/>
                </a:lnTo>
                <a:lnTo>
                  <a:pt x="6048581" y="876052"/>
                </a:lnTo>
                <a:lnTo>
                  <a:pt x="6054784" y="873381"/>
                </a:lnTo>
                <a:lnTo>
                  <a:pt x="6002694" y="838268"/>
                </a:lnTo>
                <a:close/>
                <a:moveTo>
                  <a:pt x="8719891" y="833087"/>
                </a:moveTo>
                <a:lnTo>
                  <a:pt x="8685069" y="857260"/>
                </a:lnTo>
                <a:lnTo>
                  <a:pt x="8692183" y="861003"/>
                </a:lnTo>
                <a:lnTo>
                  <a:pt x="8727273" y="837232"/>
                </a:lnTo>
                <a:close/>
                <a:moveTo>
                  <a:pt x="12100807" y="832573"/>
                </a:moveTo>
                <a:lnTo>
                  <a:pt x="12088418" y="838478"/>
                </a:lnTo>
                <a:lnTo>
                  <a:pt x="12145702" y="877041"/>
                </a:lnTo>
                <a:lnTo>
                  <a:pt x="12157801" y="871832"/>
                </a:lnTo>
                <a:close/>
                <a:moveTo>
                  <a:pt x="8937371" y="831101"/>
                </a:moveTo>
                <a:lnTo>
                  <a:pt x="8931137" y="834591"/>
                </a:lnTo>
                <a:lnTo>
                  <a:pt x="8968863" y="859781"/>
                </a:lnTo>
                <a:lnTo>
                  <a:pt x="8974887" y="856608"/>
                </a:lnTo>
                <a:lnTo>
                  <a:pt x="8949107" y="839262"/>
                </a:lnTo>
                <a:close/>
                <a:moveTo>
                  <a:pt x="2610372" y="830143"/>
                </a:moveTo>
                <a:lnTo>
                  <a:pt x="2576545" y="853621"/>
                </a:lnTo>
                <a:lnTo>
                  <a:pt x="2583619" y="857340"/>
                </a:lnTo>
                <a:lnTo>
                  <a:pt x="2617699" y="834257"/>
                </a:lnTo>
                <a:close/>
                <a:moveTo>
                  <a:pt x="5550597" y="829996"/>
                </a:moveTo>
                <a:lnTo>
                  <a:pt x="5498312" y="866532"/>
                </a:lnTo>
                <a:lnTo>
                  <a:pt x="5502301" y="868120"/>
                </a:lnTo>
                <a:lnTo>
                  <a:pt x="5554820" y="832034"/>
                </a:lnTo>
                <a:close/>
                <a:moveTo>
                  <a:pt x="11652568" y="829689"/>
                </a:moveTo>
                <a:lnTo>
                  <a:pt x="11591752" y="872184"/>
                </a:lnTo>
                <a:lnTo>
                  <a:pt x="11595750" y="873777"/>
                </a:lnTo>
                <a:lnTo>
                  <a:pt x="11656861" y="831758"/>
                </a:lnTo>
                <a:close/>
                <a:moveTo>
                  <a:pt x="2833184" y="829249"/>
                </a:moveTo>
                <a:lnTo>
                  <a:pt x="2826890" y="832774"/>
                </a:lnTo>
                <a:lnTo>
                  <a:pt x="2864681" y="858007"/>
                </a:lnTo>
                <a:lnTo>
                  <a:pt x="2870729" y="854836"/>
                </a:lnTo>
                <a:lnTo>
                  <a:pt x="2847582" y="839262"/>
                </a:lnTo>
                <a:close/>
                <a:moveTo>
                  <a:pt x="8881138" y="829059"/>
                </a:moveTo>
                <a:lnTo>
                  <a:pt x="8880227" y="829600"/>
                </a:lnTo>
                <a:lnTo>
                  <a:pt x="8863373" y="839686"/>
                </a:lnTo>
                <a:lnTo>
                  <a:pt x="8886039" y="853810"/>
                </a:lnTo>
                <a:lnTo>
                  <a:pt x="8903921" y="843780"/>
                </a:lnTo>
                <a:close/>
                <a:moveTo>
                  <a:pt x="8782324" y="828986"/>
                </a:moveTo>
                <a:lnTo>
                  <a:pt x="8754025" y="847446"/>
                </a:lnTo>
                <a:lnTo>
                  <a:pt x="8769032" y="855912"/>
                </a:lnTo>
                <a:lnTo>
                  <a:pt x="8797544" y="838017"/>
                </a:lnTo>
                <a:close/>
                <a:moveTo>
                  <a:pt x="7261181" y="828617"/>
                </a:moveTo>
                <a:cubicBezTo>
                  <a:pt x="6993395" y="830855"/>
                  <a:pt x="6707948" y="869522"/>
                  <a:pt x="6399708" y="945155"/>
                </a:cubicBezTo>
                <a:lnTo>
                  <a:pt x="6256739" y="984955"/>
                </a:lnTo>
                <a:lnTo>
                  <a:pt x="6343196" y="1039911"/>
                </a:lnTo>
                <a:lnTo>
                  <a:pt x="6375487" y="1057957"/>
                </a:lnTo>
                <a:lnTo>
                  <a:pt x="6650633" y="1006976"/>
                </a:lnTo>
                <a:cubicBezTo>
                  <a:pt x="6996357" y="954708"/>
                  <a:pt x="7313319" y="943235"/>
                  <a:pt x="7609344" y="972003"/>
                </a:cubicBezTo>
                <a:cubicBezTo>
                  <a:pt x="7831284" y="993504"/>
                  <a:pt x="8053939" y="1036410"/>
                  <a:pt x="8274694" y="1088167"/>
                </a:cubicBezTo>
                <a:lnTo>
                  <a:pt x="8288925" y="1091676"/>
                </a:lnTo>
                <a:lnTo>
                  <a:pt x="8299725" y="1085595"/>
                </a:lnTo>
                <a:lnTo>
                  <a:pt x="8394430" y="1026530"/>
                </a:lnTo>
                <a:lnTo>
                  <a:pt x="8273626" y="989860"/>
                </a:lnTo>
                <a:cubicBezTo>
                  <a:pt x="8053365" y="926266"/>
                  <a:pt x="7830789" y="873448"/>
                  <a:pt x="7608214" y="847169"/>
                </a:cubicBezTo>
                <a:cubicBezTo>
                  <a:pt x="7495725" y="833820"/>
                  <a:pt x="7380197" y="827621"/>
                  <a:pt x="7261181" y="828617"/>
                </a:cubicBezTo>
                <a:close/>
                <a:moveTo>
                  <a:pt x="1158524" y="828616"/>
                </a:moveTo>
                <a:cubicBezTo>
                  <a:pt x="860985" y="831104"/>
                  <a:pt x="541640" y="878565"/>
                  <a:pt x="193452" y="971737"/>
                </a:cubicBezTo>
                <a:lnTo>
                  <a:pt x="151086" y="983981"/>
                </a:lnTo>
                <a:lnTo>
                  <a:pt x="234000" y="1036696"/>
                </a:lnTo>
                <a:lnTo>
                  <a:pt x="270893" y="1057318"/>
                </a:lnTo>
                <a:lnTo>
                  <a:pt x="547975" y="1006023"/>
                </a:lnTo>
                <a:cubicBezTo>
                  <a:pt x="893701" y="953797"/>
                  <a:pt x="1210662" y="942325"/>
                  <a:pt x="1506687" y="971093"/>
                </a:cubicBezTo>
                <a:cubicBezTo>
                  <a:pt x="1728627" y="992594"/>
                  <a:pt x="1951282" y="1035451"/>
                  <a:pt x="2172039" y="1087167"/>
                </a:cubicBezTo>
                <a:lnTo>
                  <a:pt x="2178974" y="1088876"/>
                </a:lnTo>
                <a:lnTo>
                  <a:pt x="2190466" y="1082403"/>
                </a:lnTo>
                <a:lnTo>
                  <a:pt x="2283883" y="1024135"/>
                </a:lnTo>
                <a:lnTo>
                  <a:pt x="2170972" y="989860"/>
                </a:lnTo>
                <a:cubicBezTo>
                  <a:pt x="1950708" y="926267"/>
                  <a:pt x="1728132" y="873447"/>
                  <a:pt x="1505556" y="847169"/>
                </a:cubicBezTo>
                <a:cubicBezTo>
                  <a:pt x="1393068" y="833820"/>
                  <a:pt x="1277540" y="827621"/>
                  <a:pt x="1158524" y="828616"/>
                </a:cubicBezTo>
                <a:close/>
                <a:moveTo>
                  <a:pt x="12109731" y="828319"/>
                </a:moveTo>
                <a:lnTo>
                  <a:pt x="12106755" y="829738"/>
                </a:lnTo>
                <a:lnTo>
                  <a:pt x="12163872" y="869218"/>
                </a:lnTo>
                <a:lnTo>
                  <a:pt x="12166414" y="868124"/>
                </a:lnTo>
                <a:close/>
                <a:moveTo>
                  <a:pt x="6008304" y="828269"/>
                </a:moveTo>
                <a:lnTo>
                  <a:pt x="6002205" y="831176"/>
                </a:lnTo>
                <a:lnTo>
                  <a:pt x="6005521" y="833481"/>
                </a:lnTo>
                <a:lnTo>
                  <a:pt x="6060842" y="870773"/>
                </a:lnTo>
                <a:lnTo>
                  <a:pt x="6066018" y="868544"/>
                </a:lnTo>
                <a:close/>
                <a:moveTo>
                  <a:pt x="5545957" y="827760"/>
                </a:moveTo>
                <a:lnTo>
                  <a:pt x="5545542" y="828056"/>
                </a:lnTo>
                <a:lnTo>
                  <a:pt x="5545960" y="827762"/>
                </a:lnTo>
                <a:close/>
                <a:moveTo>
                  <a:pt x="5887886" y="827733"/>
                </a:moveTo>
                <a:lnTo>
                  <a:pt x="5860804" y="841853"/>
                </a:lnTo>
                <a:lnTo>
                  <a:pt x="5908564" y="870159"/>
                </a:lnTo>
                <a:lnTo>
                  <a:pt x="5935459" y="857320"/>
                </a:lnTo>
                <a:close/>
                <a:moveTo>
                  <a:pt x="11648261" y="827613"/>
                </a:moveTo>
                <a:lnTo>
                  <a:pt x="11647641" y="828056"/>
                </a:lnTo>
                <a:lnTo>
                  <a:pt x="11648265" y="827615"/>
                </a:lnTo>
                <a:close/>
                <a:moveTo>
                  <a:pt x="5670577" y="827218"/>
                </a:moveTo>
                <a:lnTo>
                  <a:pt x="5621686" y="857908"/>
                </a:lnTo>
                <a:lnTo>
                  <a:pt x="5644481" y="868881"/>
                </a:lnTo>
                <a:lnTo>
                  <a:pt x="5693820" y="839409"/>
                </a:lnTo>
                <a:close/>
                <a:moveTo>
                  <a:pt x="8709019" y="826982"/>
                </a:moveTo>
                <a:lnTo>
                  <a:pt x="8674027" y="851451"/>
                </a:lnTo>
                <a:lnTo>
                  <a:pt x="8677902" y="853490"/>
                </a:lnTo>
                <a:lnTo>
                  <a:pt x="8713127" y="829288"/>
                </a:lnTo>
                <a:close/>
                <a:moveTo>
                  <a:pt x="11772545" y="826945"/>
                </a:moveTo>
                <a:lnTo>
                  <a:pt x="11722878" y="858122"/>
                </a:lnTo>
                <a:lnTo>
                  <a:pt x="11745661" y="869091"/>
                </a:lnTo>
                <a:lnTo>
                  <a:pt x="11795803" y="839139"/>
                </a:lnTo>
                <a:close/>
                <a:moveTo>
                  <a:pt x="11988022" y="826642"/>
                </a:moveTo>
                <a:lnTo>
                  <a:pt x="11961670" y="840381"/>
                </a:lnTo>
                <a:lnTo>
                  <a:pt x="12010923" y="869765"/>
                </a:lnTo>
                <a:lnTo>
                  <a:pt x="12036896" y="857366"/>
                </a:lnTo>
                <a:close/>
                <a:moveTo>
                  <a:pt x="6012009" y="826504"/>
                </a:moveTo>
                <a:lnTo>
                  <a:pt x="6011939" y="826536"/>
                </a:lnTo>
                <a:lnTo>
                  <a:pt x="6020749" y="832754"/>
                </a:lnTo>
                <a:close/>
                <a:moveTo>
                  <a:pt x="12114126" y="826224"/>
                </a:moveTo>
                <a:lnTo>
                  <a:pt x="12114053" y="826260"/>
                </a:lnTo>
                <a:lnTo>
                  <a:pt x="12123262" y="832757"/>
                </a:lnTo>
                <a:close/>
                <a:moveTo>
                  <a:pt x="2775204" y="826210"/>
                </a:moveTo>
                <a:lnTo>
                  <a:pt x="2771084" y="828658"/>
                </a:lnTo>
                <a:lnTo>
                  <a:pt x="2757345" y="836878"/>
                </a:lnTo>
                <a:lnTo>
                  <a:pt x="2781382" y="851857"/>
                </a:lnTo>
                <a:lnTo>
                  <a:pt x="2799337" y="841803"/>
                </a:lnTo>
                <a:close/>
                <a:moveTo>
                  <a:pt x="4313869" y="825888"/>
                </a:moveTo>
                <a:cubicBezTo>
                  <a:pt x="4016254" y="828391"/>
                  <a:pt x="3696917" y="875859"/>
                  <a:pt x="3348753" y="968994"/>
                </a:cubicBezTo>
                <a:lnTo>
                  <a:pt x="3162090" y="1022922"/>
                </a:lnTo>
                <a:lnTo>
                  <a:pt x="3188844" y="1039932"/>
                </a:lnTo>
                <a:lnTo>
                  <a:pt x="3272556" y="1087159"/>
                </a:lnTo>
                <a:lnTo>
                  <a:pt x="3346791" y="1069727"/>
                </a:lnTo>
                <a:cubicBezTo>
                  <a:pt x="3834377" y="963743"/>
                  <a:pt x="4266226" y="930588"/>
                  <a:pt x="4661081" y="968960"/>
                </a:cubicBezTo>
                <a:cubicBezTo>
                  <a:pt x="4759769" y="978494"/>
                  <a:pt x="4858631" y="992261"/>
                  <a:pt x="4957404" y="1009158"/>
                </a:cubicBezTo>
                <a:lnTo>
                  <a:pt x="5192956" y="1056124"/>
                </a:lnTo>
                <a:lnTo>
                  <a:pt x="5216886" y="1041975"/>
                </a:lnTo>
                <a:lnTo>
                  <a:pt x="5307065" y="982546"/>
                </a:lnTo>
                <a:lnTo>
                  <a:pt x="5252867" y="966371"/>
                </a:lnTo>
                <a:cubicBezTo>
                  <a:pt x="5056695" y="912139"/>
                  <a:pt x="4858864" y="867799"/>
                  <a:pt x="4661036" y="844424"/>
                </a:cubicBezTo>
                <a:cubicBezTo>
                  <a:pt x="4548486" y="831081"/>
                  <a:pt x="4432914" y="824888"/>
                  <a:pt x="4313869" y="825888"/>
                </a:cubicBezTo>
                <a:close/>
                <a:moveTo>
                  <a:pt x="10416402" y="825882"/>
                </a:moveTo>
                <a:cubicBezTo>
                  <a:pt x="10118793" y="828375"/>
                  <a:pt x="9799419" y="875842"/>
                  <a:pt x="9451251" y="968989"/>
                </a:cubicBezTo>
                <a:lnTo>
                  <a:pt x="9263919" y="1023116"/>
                </a:lnTo>
                <a:lnTo>
                  <a:pt x="9290367" y="1039932"/>
                </a:lnTo>
                <a:lnTo>
                  <a:pt x="9374956" y="1087208"/>
                </a:lnTo>
                <a:lnTo>
                  <a:pt x="9449378" y="1069734"/>
                </a:lnTo>
                <a:cubicBezTo>
                  <a:pt x="9937032" y="963747"/>
                  <a:pt x="10368837" y="930585"/>
                  <a:pt x="10763523" y="968958"/>
                </a:cubicBezTo>
                <a:cubicBezTo>
                  <a:pt x="10862208" y="978495"/>
                  <a:pt x="10961013" y="992264"/>
                  <a:pt x="11059699" y="1009161"/>
                </a:cubicBezTo>
                <a:lnTo>
                  <a:pt x="11294446" y="1056017"/>
                </a:lnTo>
                <a:lnTo>
                  <a:pt x="11318703" y="1041975"/>
                </a:lnTo>
                <a:lnTo>
                  <a:pt x="11409126" y="982392"/>
                </a:lnTo>
                <a:lnTo>
                  <a:pt x="11355405" y="966362"/>
                </a:lnTo>
                <a:cubicBezTo>
                  <a:pt x="11159218" y="912132"/>
                  <a:pt x="10961378" y="867795"/>
                  <a:pt x="10763538" y="844433"/>
                </a:cubicBezTo>
                <a:cubicBezTo>
                  <a:pt x="10651008" y="831083"/>
                  <a:pt x="10535446" y="824885"/>
                  <a:pt x="10416402" y="825882"/>
                </a:cubicBezTo>
                <a:close/>
                <a:moveTo>
                  <a:pt x="2674205" y="825073"/>
                </a:moveTo>
                <a:lnTo>
                  <a:pt x="2645224" y="843979"/>
                </a:lnTo>
                <a:lnTo>
                  <a:pt x="2661121" y="852947"/>
                </a:lnTo>
                <a:lnTo>
                  <a:pt x="2690308" y="834628"/>
                </a:lnTo>
                <a:close/>
                <a:moveTo>
                  <a:pt x="8948445" y="824899"/>
                </a:moveTo>
                <a:lnTo>
                  <a:pt x="8942725" y="828102"/>
                </a:lnTo>
                <a:lnTo>
                  <a:pt x="8951934" y="834504"/>
                </a:lnTo>
                <a:lnTo>
                  <a:pt x="8980433" y="853688"/>
                </a:lnTo>
                <a:lnTo>
                  <a:pt x="8985727" y="850900"/>
                </a:lnTo>
                <a:close/>
                <a:moveTo>
                  <a:pt x="8830103" y="824680"/>
                </a:moveTo>
                <a:lnTo>
                  <a:pt x="8808334" y="838362"/>
                </a:lnTo>
                <a:lnTo>
                  <a:pt x="8832020" y="852407"/>
                </a:lnTo>
                <a:lnTo>
                  <a:pt x="8853767" y="839413"/>
                </a:lnTo>
                <a:close/>
                <a:moveTo>
                  <a:pt x="8704911" y="824676"/>
                </a:moveTo>
                <a:lnTo>
                  <a:pt x="8700209" y="828041"/>
                </a:lnTo>
                <a:lnTo>
                  <a:pt x="8704932" y="824687"/>
                </a:lnTo>
                <a:close/>
                <a:moveTo>
                  <a:pt x="2599410" y="823988"/>
                </a:moveTo>
                <a:lnTo>
                  <a:pt x="2565410" y="847768"/>
                </a:lnTo>
                <a:lnTo>
                  <a:pt x="2569340" y="849833"/>
                </a:lnTo>
                <a:lnTo>
                  <a:pt x="2603562" y="826319"/>
                </a:lnTo>
                <a:close/>
                <a:moveTo>
                  <a:pt x="2844261" y="823045"/>
                </a:moveTo>
                <a:lnTo>
                  <a:pt x="2838537" y="826251"/>
                </a:lnTo>
                <a:lnTo>
                  <a:pt x="2850409" y="834504"/>
                </a:lnTo>
                <a:lnTo>
                  <a:pt x="2876285" y="851923"/>
                </a:lnTo>
                <a:lnTo>
                  <a:pt x="2881642" y="849115"/>
                </a:lnTo>
                <a:close/>
                <a:moveTo>
                  <a:pt x="8951933" y="822946"/>
                </a:moveTo>
                <a:lnTo>
                  <a:pt x="8951814" y="823012"/>
                </a:lnTo>
                <a:lnTo>
                  <a:pt x="8967125" y="833820"/>
                </a:lnTo>
                <a:close/>
                <a:moveTo>
                  <a:pt x="2595305" y="821683"/>
                </a:moveTo>
                <a:lnTo>
                  <a:pt x="2590906" y="824831"/>
                </a:lnTo>
                <a:lnTo>
                  <a:pt x="2595327" y="821695"/>
                </a:lnTo>
                <a:close/>
                <a:moveTo>
                  <a:pt x="2722881" y="821132"/>
                </a:moveTo>
                <a:lnTo>
                  <a:pt x="2700717" y="835061"/>
                </a:lnTo>
                <a:lnTo>
                  <a:pt x="2725205" y="849558"/>
                </a:lnTo>
                <a:lnTo>
                  <a:pt x="2747314" y="836345"/>
                </a:lnTo>
                <a:close/>
                <a:moveTo>
                  <a:pt x="2847789" y="821071"/>
                </a:moveTo>
                <a:lnTo>
                  <a:pt x="2847650" y="821148"/>
                </a:lnTo>
                <a:lnTo>
                  <a:pt x="2865600" y="833820"/>
                </a:lnTo>
                <a:close/>
                <a:moveTo>
                  <a:pt x="8897948" y="819074"/>
                </a:moveTo>
                <a:lnTo>
                  <a:pt x="8886109" y="826107"/>
                </a:lnTo>
                <a:lnTo>
                  <a:pt x="8908810" y="841037"/>
                </a:lnTo>
                <a:lnTo>
                  <a:pt x="8920775" y="834325"/>
                </a:lnTo>
                <a:close/>
                <a:moveTo>
                  <a:pt x="8764978" y="818646"/>
                </a:moveTo>
                <a:lnTo>
                  <a:pt x="8736742" y="837696"/>
                </a:lnTo>
                <a:lnTo>
                  <a:pt x="8748317" y="844226"/>
                </a:lnTo>
                <a:lnTo>
                  <a:pt x="8776708" y="825653"/>
                </a:lnTo>
                <a:lnTo>
                  <a:pt x="8774368" y="824265"/>
                </a:lnTo>
                <a:close/>
                <a:moveTo>
                  <a:pt x="5811511" y="818320"/>
                </a:moveTo>
                <a:lnTo>
                  <a:pt x="5786195" y="832495"/>
                </a:lnTo>
                <a:lnTo>
                  <a:pt x="5824984" y="854352"/>
                </a:lnTo>
                <a:lnTo>
                  <a:pt x="5850069" y="841273"/>
                </a:lnTo>
                <a:lnTo>
                  <a:pt x="5827236" y="827729"/>
                </a:lnTo>
                <a:close/>
                <a:moveTo>
                  <a:pt x="11913128" y="817880"/>
                </a:moveTo>
                <a:lnTo>
                  <a:pt x="11889816" y="830925"/>
                </a:lnTo>
                <a:lnTo>
                  <a:pt x="11929219" y="852944"/>
                </a:lnTo>
                <a:lnTo>
                  <a:pt x="11951957" y="841089"/>
                </a:lnTo>
                <a:lnTo>
                  <a:pt x="11929622" y="827750"/>
                </a:lnTo>
                <a:close/>
                <a:moveTo>
                  <a:pt x="2792087" y="816177"/>
                </a:moveTo>
                <a:lnTo>
                  <a:pt x="2780214" y="823233"/>
                </a:lnTo>
                <a:lnTo>
                  <a:pt x="2804259" y="839046"/>
                </a:lnTo>
                <a:lnTo>
                  <a:pt x="2816258" y="832326"/>
                </a:lnTo>
                <a:close/>
                <a:moveTo>
                  <a:pt x="5648742" y="815765"/>
                </a:moveTo>
                <a:lnTo>
                  <a:pt x="5600274" y="847599"/>
                </a:lnTo>
                <a:lnTo>
                  <a:pt x="5615429" y="854896"/>
                </a:lnTo>
                <a:lnTo>
                  <a:pt x="5664393" y="823974"/>
                </a:lnTo>
                <a:close/>
                <a:moveTo>
                  <a:pt x="11750435" y="815352"/>
                </a:moveTo>
                <a:lnTo>
                  <a:pt x="11701032" y="847604"/>
                </a:lnTo>
                <a:lnTo>
                  <a:pt x="11716252" y="854932"/>
                </a:lnTo>
                <a:lnTo>
                  <a:pt x="11766170" y="823602"/>
                </a:lnTo>
                <a:close/>
                <a:moveTo>
                  <a:pt x="5912315" y="814996"/>
                </a:moveTo>
                <a:lnTo>
                  <a:pt x="5893034" y="825049"/>
                </a:lnTo>
                <a:lnTo>
                  <a:pt x="5940749" y="854795"/>
                </a:lnTo>
                <a:lnTo>
                  <a:pt x="5959797" y="845702"/>
                </a:lnTo>
                <a:close/>
                <a:moveTo>
                  <a:pt x="2656888" y="814715"/>
                </a:moveTo>
                <a:lnTo>
                  <a:pt x="2627954" y="834234"/>
                </a:lnTo>
                <a:lnTo>
                  <a:pt x="2639479" y="840737"/>
                </a:lnTo>
                <a:lnTo>
                  <a:pt x="2668562" y="821702"/>
                </a:lnTo>
                <a:close/>
                <a:moveTo>
                  <a:pt x="5745443" y="814596"/>
                </a:moveTo>
                <a:lnTo>
                  <a:pt x="5725863" y="826236"/>
                </a:lnTo>
                <a:lnTo>
                  <a:pt x="5704058" y="839281"/>
                </a:lnTo>
                <a:lnTo>
                  <a:pt x="5734242" y="855158"/>
                </a:lnTo>
                <a:lnTo>
                  <a:pt x="5776025" y="831777"/>
                </a:lnTo>
                <a:close/>
                <a:moveTo>
                  <a:pt x="11847442" y="814320"/>
                </a:moveTo>
                <a:lnTo>
                  <a:pt x="11827397" y="826236"/>
                </a:lnTo>
                <a:lnTo>
                  <a:pt x="11806615" y="838669"/>
                </a:lnTo>
                <a:lnTo>
                  <a:pt x="11837494" y="854828"/>
                </a:lnTo>
                <a:lnTo>
                  <a:pt x="11878601" y="831826"/>
                </a:lnTo>
                <a:close/>
                <a:moveTo>
                  <a:pt x="12014951" y="812602"/>
                </a:moveTo>
                <a:lnTo>
                  <a:pt x="11993762" y="823649"/>
                </a:lnTo>
                <a:lnTo>
                  <a:pt x="12042880" y="854510"/>
                </a:lnTo>
                <a:lnTo>
                  <a:pt x="12063801" y="844522"/>
                </a:lnTo>
                <a:close/>
                <a:moveTo>
                  <a:pt x="8909883" y="811985"/>
                </a:moveTo>
                <a:lnTo>
                  <a:pt x="8903213" y="815947"/>
                </a:lnTo>
                <a:lnTo>
                  <a:pt x="8926190" y="831289"/>
                </a:lnTo>
                <a:lnTo>
                  <a:pt x="8932528" y="827733"/>
                </a:lnTo>
                <a:close/>
                <a:moveTo>
                  <a:pt x="8809035" y="811563"/>
                </a:moveTo>
                <a:lnTo>
                  <a:pt x="8787180" y="825818"/>
                </a:lnTo>
                <a:lnTo>
                  <a:pt x="8802503" y="834905"/>
                </a:lnTo>
                <a:lnTo>
                  <a:pt x="8824425" y="821145"/>
                </a:lnTo>
                <a:close/>
                <a:moveTo>
                  <a:pt x="8751937" y="810840"/>
                </a:moveTo>
                <a:lnTo>
                  <a:pt x="8723784" y="830384"/>
                </a:lnTo>
                <a:lnTo>
                  <a:pt x="8731202" y="834570"/>
                </a:lnTo>
                <a:lnTo>
                  <a:pt x="8759525" y="815381"/>
                </a:lnTo>
                <a:close/>
                <a:moveTo>
                  <a:pt x="8852537" y="810580"/>
                </a:moveTo>
                <a:lnTo>
                  <a:pt x="8834679" y="821804"/>
                </a:lnTo>
                <a:lnTo>
                  <a:pt x="8858447" y="836616"/>
                </a:lnTo>
                <a:lnTo>
                  <a:pt x="8876312" y="825942"/>
                </a:lnTo>
                <a:close/>
                <a:moveTo>
                  <a:pt x="2804112" y="809032"/>
                </a:moveTo>
                <a:lnTo>
                  <a:pt x="2797350" y="813050"/>
                </a:lnTo>
                <a:lnTo>
                  <a:pt x="2821676" y="829293"/>
                </a:lnTo>
                <a:lnTo>
                  <a:pt x="2828085" y="825703"/>
                </a:lnTo>
                <a:close/>
                <a:moveTo>
                  <a:pt x="2701065" y="807549"/>
                </a:moveTo>
                <a:lnTo>
                  <a:pt x="2678792" y="822080"/>
                </a:lnTo>
                <a:lnTo>
                  <a:pt x="2695007" y="831680"/>
                </a:lnTo>
                <a:lnTo>
                  <a:pt x="2717324" y="817672"/>
                </a:lnTo>
                <a:close/>
                <a:moveTo>
                  <a:pt x="2745422" y="806968"/>
                </a:moveTo>
                <a:lnTo>
                  <a:pt x="2727460" y="818255"/>
                </a:lnTo>
                <a:lnTo>
                  <a:pt x="2751998" y="833546"/>
                </a:lnTo>
                <a:lnTo>
                  <a:pt x="2768165" y="823883"/>
                </a:lnTo>
                <a:lnTo>
                  <a:pt x="2769955" y="822819"/>
                </a:lnTo>
                <a:close/>
                <a:moveTo>
                  <a:pt x="2643844" y="806910"/>
                </a:moveTo>
                <a:lnTo>
                  <a:pt x="2615003" y="826928"/>
                </a:lnTo>
                <a:lnTo>
                  <a:pt x="2622377" y="831089"/>
                </a:lnTo>
                <a:lnTo>
                  <a:pt x="2651399" y="811431"/>
                </a:lnTo>
                <a:close/>
                <a:moveTo>
                  <a:pt x="5629838" y="805850"/>
                </a:moveTo>
                <a:lnTo>
                  <a:pt x="5581413" y="838521"/>
                </a:lnTo>
                <a:lnTo>
                  <a:pt x="5593842" y="844505"/>
                </a:lnTo>
                <a:lnTo>
                  <a:pt x="5642671" y="812581"/>
                </a:lnTo>
                <a:close/>
                <a:moveTo>
                  <a:pt x="11731781" y="805572"/>
                </a:moveTo>
                <a:lnTo>
                  <a:pt x="11682621" y="838740"/>
                </a:lnTo>
                <a:lnTo>
                  <a:pt x="11695044" y="844721"/>
                </a:lnTo>
                <a:lnTo>
                  <a:pt x="11744624" y="812306"/>
                </a:lnTo>
                <a:close/>
                <a:moveTo>
                  <a:pt x="8920709" y="805555"/>
                </a:moveTo>
                <a:lnTo>
                  <a:pt x="8915090" y="808893"/>
                </a:lnTo>
                <a:lnTo>
                  <a:pt x="8937877" y="824733"/>
                </a:lnTo>
                <a:lnTo>
                  <a:pt x="8943602" y="821521"/>
                </a:lnTo>
                <a:close/>
                <a:moveTo>
                  <a:pt x="12029144" y="805202"/>
                </a:moveTo>
                <a:lnTo>
                  <a:pt x="12021178" y="809356"/>
                </a:lnTo>
                <a:lnTo>
                  <a:pt x="12070127" y="841503"/>
                </a:lnTo>
                <a:lnTo>
                  <a:pt x="12077687" y="837894"/>
                </a:lnTo>
                <a:close/>
                <a:moveTo>
                  <a:pt x="5931821" y="804827"/>
                </a:moveTo>
                <a:lnTo>
                  <a:pt x="5917923" y="812073"/>
                </a:lnTo>
                <a:lnTo>
                  <a:pt x="5965175" y="843134"/>
                </a:lnTo>
                <a:lnTo>
                  <a:pt x="5979202" y="836437"/>
                </a:lnTo>
                <a:close/>
                <a:moveTo>
                  <a:pt x="8741249" y="804444"/>
                </a:moveTo>
                <a:lnTo>
                  <a:pt x="8712919" y="824254"/>
                </a:lnTo>
                <a:lnTo>
                  <a:pt x="8717057" y="826589"/>
                </a:lnTo>
                <a:lnTo>
                  <a:pt x="8745546" y="807016"/>
                </a:lnTo>
                <a:close/>
                <a:moveTo>
                  <a:pt x="8924495" y="803306"/>
                </a:moveTo>
                <a:lnTo>
                  <a:pt x="8924172" y="803498"/>
                </a:lnTo>
                <a:lnTo>
                  <a:pt x="8947002" y="819615"/>
                </a:lnTo>
                <a:lnTo>
                  <a:pt x="8947157" y="819527"/>
                </a:lnTo>
                <a:close/>
                <a:moveTo>
                  <a:pt x="2814941" y="802597"/>
                </a:moveTo>
                <a:lnTo>
                  <a:pt x="2809316" y="805939"/>
                </a:lnTo>
                <a:lnTo>
                  <a:pt x="2833437" y="822706"/>
                </a:lnTo>
                <a:lnTo>
                  <a:pt x="2839171" y="819495"/>
                </a:lnTo>
                <a:close/>
                <a:moveTo>
                  <a:pt x="8736853" y="801813"/>
                </a:moveTo>
                <a:lnTo>
                  <a:pt x="8708770" y="821913"/>
                </a:lnTo>
                <a:lnTo>
                  <a:pt x="8708809" y="821935"/>
                </a:lnTo>
                <a:lnTo>
                  <a:pt x="8737014" y="801909"/>
                </a:lnTo>
                <a:close/>
                <a:moveTo>
                  <a:pt x="8791583" y="800696"/>
                </a:moveTo>
                <a:lnTo>
                  <a:pt x="8769734" y="815437"/>
                </a:lnTo>
                <a:lnTo>
                  <a:pt x="8776629" y="819562"/>
                </a:lnTo>
                <a:lnTo>
                  <a:pt x="8781554" y="822483"/>
                </a:lnTo>
                <a:lnTo>
                  <a:pt x="8803508" y="808122"/>
                </a:lnTo>
                <a:close/>
                <a:moveTo>
                  <a:pt x="2633057" y="800453"/>
                </a:moveTo>
                <a:lnTo>
                  <a:pt x="2604044" y="820746"/>
                </a:lnTo>
                <a:lnTo>
                  <a:pt x="2608234" y="823110"/>
                </a:lnTo>
                <a:lnTo>
                  <a:pt x="2637413" y="803060"/>
                </a:lnTo>
                <a:close/>
                <a:moveTo>
                  <a:pt x="2818787" y="800312"/>
                </a:moveTo>
                <a:lnTo>
                  <a:pt x="2818432" y="800522"/>
                </a:lnTo>
                <a:lnTo>
                  <a:pt x="2842593" y="817578"/>
                </a:lnTo>
                <a:lnTo>
                  <a:pt x="2842770" y="817479"/>
                </a:lnTo>
                <a:close/>
                <a:moveTo>
                  <a:pt x="5843733" y="800275"/>
                </a:moveTo>
                <a:lnTo>
                  <a:pt x="5816502" y="815524"/>
                </a:lnTo>
                <a:lnTo>
                  <a:pt x="5828932" y="822962"/>
                </a:lnTo>
                <a:lnTo>
                  <a:pt x="5855261" y="838567"/>
                </a:lnTo>
                <a:lnTo>
                  <a:pt x="5882482" y="824374"/>
                </a:lnTo>
                <a:close/>
                <a:moveTo>
                  <a:pt x="8869385" y="799991"/>
                </a:moveTo>
                <a:lnTo>
                  <a:pt x="8857632" y="807378"/>
                </a:lnTo>
                <a:lnTo>
                  <a:pt x="8881322" y="822959"/>
                </a:lnTo>
                <a:lnTo>
                  <a:pt x="8893189" y="815895"/>
                </a:lnTo>
                <a:close/>
                <a:moveTo>
                  <a:pt x="11945378" y="799834"/>
                </a:moveTo>
                <a:lnTo>
                  <a:pt x="11918722" y="814750"/>
                </a:lnTo>
                <a:lnTo>
                  <a:pt x="11932517" y="822988"/>
                </a:lnTo>
                <a:lnTo>
                  <a:pt x="11957775" y="838057"/>
                </a:lnTo>
                <a:lnTo>
                  <a:pt x="11984235" y="824261"/>
                </a:lnTo>
                <a:close/>
                <a:moveTo>
                  <a:pt x="5615893" y="798537"/>
                </a:moveTo>
                <a:lnTo>
                  <a:pt x="5567868" y="832001"/>
                </a:lnTo>
                <a:lnTo>
                  <a:pt x="5574412" y="835152"/>
                </a:lnTo>
                <a:lnTo>
                  <a:pt x="5623290" y="802416"/>
                </a:lnTo>
                <a:close/>
                <a:moveTo>
                  <a:pt x="5716547" y="798361"/>
                </a:moveTo>
                <a:lnTo>
                  <a:pt x="5675386" y="824199"/>
                </a:lnTo>
                <a:lnTo>
                  <a:pt x="5698727" y="836477"/>
                </a:lnTo>
                <a:lnTo>
                  <a:pt x="5722472" y="822293"/>
                </a:lnTo>
                <a:lnTo>
                  <a:pt x="5740271" y="811691"/>
                </a:lnTo>
                <a:close/>
                <a:moveTo>
                  <a:pt x="11717591" y="798132"/>
                </a:moveTo>
                <a:lnTo>
                  <a:pt x="11668726" y="832050"/>
                </a:lnTo>
                <a:lnTo>
                  <a:pt x="11676569" y="835827"/>
                </a:lnTo>
                <a:lnTo>
                  <a:pt x="11725839" y="802457"/>
                </a:lnTo>
                <a:close/>
                <a:moveTo>
                  <a:pt x="11818531" y="798077"/>
                </a:moveTo>
                <a:lnTo>
                  <a:pt x="11777847" y="823617"/>
                </a:lnTo>
                <a:lnTo>
                  <a:pt x="11801271" y="835874"/>
                </a:lnTo>
                <a:lnTo>
                  <a:pt x="11824005" y="822293"/>
                </a:lnTo>
                <a:lnTo>
                  <a:pt x="11842294" y="811428"/>
                </a:lnTo>
                <a:close/>
                <a:moveTo>
                  <a:pt x="5944840" y="798040"/>
                </a:moveTo>
                <a:lnTo>
                  <a:pt x="5937435" y="801900"/>
                </a:lnTo>
                <a:lnTo>
                  <a:pt x="5985031" y="833655"/>
                </a:lnTo>
                <a:lnTo>
                  <a:pt x="5991570" y="830533"/>
                </a:lnTo>
                <a:close/>
                <a:moveTo>
                  <a:pt x="2628651" y="797817"/>
                </a:moveTo>
                <a:lnTo>
                  <a:pt x="2599889" y="818401"/>
                </a:lnTo>
                <a:lnTo>
                  <a:pt x="2599934" y="818427"/>
                </a:lnTo>
                <a:lnTo>
                  <a:pt x="2628835" y="797926"/>
                </a:lnTo>
                <a:close/>
                <a:moveTo>
                  <a:pt x="8831439" y="796949"/>
                </a:moveTo>
                <a:lnTo>
                  <a:pt x="8813534" y="808628"/>
                </a:lnTo>
                <a:lnTo>
                  <a:pt x="8829006" y="818269"/>
                </a:lnTo>
                <a:lnTo>
                  <a:pt x="8846978" y="806988"/>
                </a:lnTo>
                <a:close/>
                <a:moveTo>
                  <a:pt x="5775463" y="796751"/>
                </a:moveTo>
                <a:lnTo>
                  <a:pt x="5749817" y="811997"/>
                </a:lnTo>
                <a:lnTo>
                  <a:pt x="5780489" y="829280"/>
                </a:lnTo>
                <a:lnTo>
                  <a:pt x="5805985" y="815014"/>
                </a:lnTo>
                <a:close/>
                <a:moveTo>
                  <a:pt x="2683615" y="796685"/>
                </a:moveTo>
                <a:lnTo>
                  <a:pt x="2661379" y="811685"/>
                </a:lnTo>
                <a:lnTo>
                  <a:pt x="2673125" y="818716"/>
                </a:lnTo>
                <a:lnTo>
                  <a:pt x="2695490" y="804078"/>
                </a:lnTo>
                <a:close/>
                <a:moveTo>
                  <a:pt x="11877409" y="796505"/>
                </a:moveTo>
                <a:lnTo>
                  <a:pt x="11853576" y="810673"/>
                </a:lnTo>
                <a:lnTo>
                  <a:pt x="11885011" y="828240"/>
                </a:lnTo>
                <a:lnTo>
                  <a:pt x="11908487" y="815103"/>
                </a:lnTo>
                <a:close/>
                <a:moveTo>
                  <a:pt x="2762365" y="796320"/>
                </a:moveTo>
                <a:lnTo>
                  <a:pt x="2750567" y="803734"/>
                </a:lnTo>
                <a:lnTo>
                  <a:pt x="2775015" y="819813"/>
                </a:lnTo>
                <a:lnTo>
                  <a:pt x="2786930" y="812732"/>
                </a:lnTo>
                <a:close/>
                <a:moveTo>
                  <a:pt x="12047316" y="795728"/>
                </a:moveTo>
                <a:lnTo>
                  <a:pt x="12034693" y="802309"/>
                </a:lnTo>
                <a:lnTo>
                  <a:pt x="12083458" y="835139"/>
                </a:lnTo>
                <a:lnTo>
                  <a:pt x="12095905" y="829196"/>
                </a:lnTo>
                <a:close/>
                <a:moveTo>
                  <a:pt x="2723585" y="792859"/>
                </a:moveTo>
                <a:lnTo>
                  <a:pt x="2705567" y="804613"/>
                </a:lnTo>
                <a:lnTo>
                  <a:pt x="2721908" y="814795"/>
                </a:lnTo>
                <a:lnTo>
                  <a:pt x="2739981" y="803452"/>
                </a:lnTo>
                <a:close/>
                <a:moveTo>
                  <a:pt x="8778386" y="792480"/>
                </a:moveTo>
                <a:lnTo>
                  <a:pt x="8756620" y="807590"/>
                </a:lnTo>
                <a:lnTo>
                  <a:pt x="8764270" y="812167"/>
                </a:lnTo>
                <a:lnTo>
                  <a:pt x="8786173" y="797328"/>
                </a:lnTo>
                <a:close/>
                <a:moveTo>
                  <a:pt x="5604310" y="792462"/>
                </a:moveTo>
                <a:lnTo>
                  <a:pt x="5555942" y="826260"/>
                </a:lnTo>
                <a:lnTo>
                  <a:pt x="5560226" y="828321"/>
                </a:lnTo>
                <a:lnTo>
                  <a:pt x="5608905" y="794872"/>
                </a:lnTo>
                <a:close/>
                <a:moveTo>
                  <a:pt x="8881604" y="792319"/>
                </a:moveTo>
                <a:lnTo>
                  <a:pt x="8880227" y="793177"/>
                </a:lnTo>
                <a:lnTo>
                  <a:pt x="8874501" y="796776"/>
                </a:lnTo>
                <a:lnTo>
                  <a:pt x="8898447" y="812765"/>
                </a:lnTo>
                <a:lnTo>
                  <a:pt x="8905213" y="808737"/>
                </a:lnTo>
                <a:close/>
                <a:moveTo>
                  <a:pt x="11706243" y="792183"/>
                </a:moveTo>
                <a:lnTo>
                  <a:pt x="11657159" y="826481"/>
                </a:lnTo>
                <a:lnTo>
                  <a:pt x="11661499" y="828569"/>
                </a:lnTo>
                <a:lnTo>
                  <a:pt x="11710883" y="794615"/>
                </a:lnTo>
                <a:close/>
                <a:moveTo>
                  <a:pt x="5956369" y="792028"/>
                </a:moveTo>
                <a:lnTo>
                  <a:pt x="5950388" y="795147"/>
                </a:lnTo>
                <a:lnTo>
                  <a:pt x="5997328" y="827785"/>
                </a:lnTo>
                <a:lnTo>
                  <a:pt x="6003433" y="824870"/>
                </a:lnTo>
                <a:close/>
                <a:moveTo>
                  <a:pt x="12056501" y="790939"/>
                </a:moveTo>
                <a:lnTo>
                  <a:pt x="12053151" y="792686"/>
                </a:lnTo>
                <a:lnTo>
                  <a:pt x="12101859" y="826354"/>
                </a:lnTo>
                <a:lnTo>
                  <a:pt x="12104879" y="824912"/>
                </a:lnTo>
                <a:close/>
                <a:moveTo>
                  <a:pt x="5960660" y="789791"/>
                </a:moveTo>
                <a:lnTo>
                  <a:pt x="5960205" y="790029"/>
                </a:lnTo>
                <a:lnTo>
                  <a:pt x="6007099" y="823120"/>
                </a:lnTo>
                <a:lnTo>
                  <a:pt x="6007206" y="823069"/>
                </a:lnTo>
                <a:close/>
                <a:moveTo>
                  <a:pt x="5599154" y="789757"/>
                </a:moveTo>
                <a:lnTo>
                  <a:pt x="5551233" y="823992"/>
                </a:lnTo>
                <a:lnTo>
                  <a:pt x="5551258" y="824005"/>
                </a:lnTo>
                <a:lnTo>
                  <a:pt x="5599394" y="789884"/>
                </a:lnTo>
                <a:close/>
                <a:moveTo>
                  <a:pt x="11701307" y="789594"/>
                </a:moveTo>
                <a:lnTo>
                  <a:pt x="11652781" y="824372"/>
                </a:lnTo>
                <a:lnTo>
                  <a:pt x="11652815" y="824389"/>
                </a:lnTo>
                <a:lnTo>
                  <a:pt x="11701648" y="789773"/>
                </a:lnTo>
                <a:close/>
                <a:moveTo>
                  <a:pt x="2774712" y="788586"/>
                </a:moveTo>
                <a:lnTo>
                  <a:pt x="2770097" y="791462"/>
                </a:lnTo>
                <a:lnTo>
                  <a:pt x="2767481" y="793106"/>
                </a:lnTo>
                <a:lnTo>
                  <a:pt x="2792192" y="809606"/>
                </a:lnTo>
                <a:lnTo>
                  <a:pt x="2799065" y="805522"/>
                </a:lnTo>
                <a:close/>
                <a:moveTo>
                  <a:pt x="2670418" y="788466"/>
                </a:moveTo>
                <a:lnTo>
                  <a:pt x="2648269" y="803839"/>
                </a:lnTo>
                <a:lnTo>
                  <a:pt x="2655881" y="808395"/>
                </a:lnTo>
                <a:lnTo>
                  <a:pt x="2678173" y="793296"/>
                </a:lnTo>
                <a:lnTo>
                  <a:pt x="2671148" y="788923"/>
                </a:lnTo>
                <a:close/>
                <a:moveTo>
                  <a:pt x="12061288" y="788444"/>
                </a:moveTo>
                <a:lnTo>
                  <a:pt x="12060809" y="788694"/>
                </a:lnTo>
                <a:lnTo>
                  <a:pt x="12109212" y="822844"/>
                </a:lnTo>
                <a:lnTo>
                  <a:pt x="12109324" y="822791"/>
                </a:lnTo>
                <a:close/>
                <a:moveTo>
                  <a:pt x="5868287" y="786524"/>
                </a:moveTo>
                <a:lnTo>
                  <a:pt x="5848768" y="797456"/>
                </a:lnTo>
                <a:lnTo>
                  <a:pt x="5887639" y="821686"/>
                </a:lnTo>
                <a:lnTo>
                  <a:pt x="5907027" y="811577"/>
                </a:lnTo>
                <a:close/>
                <a:moveTo>
                  <a:pt x="8848335" y="785928"/>
                </a:moveTo>
                <a:lnTo>
                  <a:pt x="8836628" y="793564"/>
                </a:lnTo>
                <a:lnTo>
                  <a:pt x="8852126" y="803757"/>
                </a:lnTo>
                <a:lnTo>
                  <a:pt x="8863931" y="796348"/>
                </a:lnTo>
                <a:close/>
                <a:moveTo>
                  <a:pt x="8767803" y="785875"/>
                </a:moveTo>
                <a:lnTo>
                  <a:pt x="8745913" y="801183"/>
                </a:lnTo>
                <a:lnTo>
                  <a:pt x="8750254" y="803781"/>
                </a:lnTo>
                <a:lnTo>
                  <a:pt x="8772258" y="788663"/>
                </a:lnTo>
                <a:close/>
                <a:moveTo>
                  <a:pt x="5694282" y="785852"/>
                </a:moveTo>
                <a:lnTo>
                  <a:pt x="5653461" y="812666"/>
                </a:lnTo>
                <a:lnTo>
                  <a:pt x="5669195" y="820942"/>
                </a:lnTo>
                <a:lnTo>
                  <a:pt x="5710415" y="794915"/>
                </a:lnTo>
                <a:close/>
                <a:moveTo>
                  <a:pt x="8892231" y="785694"/>
                </a:moveTo>
                <a:lnTo>
                  <a:pt x="8886688" y="789150"/>
                </a:lnTo>
                <a:lnTo>
                  <a:pt x="8910414" y="805642"/>
                </a:lnTo>
                <a:lnTo>
                  <a:pt x="8916035" y="802296"/>
                </a:lnTo>
                <a:close/>
                <a:moveTo>
                  <a:pt x="8813917" y="785628"/>
                </a:moveTo>
                <a:lnTo>
                  <a:pt x="8796012" y="797708"/>
                </a:lnTo>
                <a:lnTo>
                  <a:pt x="8808004" y="805181"/>
                </a:lnTo>
                <a:lnTo>
                  <a:pt x="8825980" y="793422"/>
                </a:lnTo>
                <a:close/>
                <a:moveTo>
                  <a:pt x="11796154" y="785505"/>
                </a:moveTo>
                <a:lnTo>
                  <a:pt x="11755605" y="811977"/>
                </a:lnTo>
                <a:lnTo>
                  <a:pt x="11771467" y="820277"/>
                </a:lnTo>
                <a:lnTo>
                  <a:pt x="11812362" y="794611"/>
                </a:lnTo>
                <a:close/>
                <a:moveTo>
                  <a:pt x="11972331" y="784752"/>
                </a:moveTo>
                <a:lnTo>
                  <a:pt x="11950920" y="796733"/>
                </a:lnTo>
                <a:lnTo>
                  <a:pt x="11989973" y="821269"/>
                </a:lnTo>
                <a:lnTo>
                  <a:pt x="12011244" y="810179"/>
                </a:lnTo>
                <a:close/>
                <a:moveTo>
                  <a:pt x="8896326" y="783142"/>
                </a:moveTo>
                <a:lnTo>
                  <a:pt x="8895800" y="783469"/>
                </a:lnTo>
                <a:lnTo>
                  <a:pt x="8919525" y="800218"/>
                </a:lnTo>
                <a:lnTo>
                  <a:pt x="8919884" y="800005"/>
                </a:lnTo>
                <a:close/>
                <a:moveTo>
                  <a:pt x="8763171" y="782975"/>
                </a:moveTo>
                <a:lnTo>
                  <a:pt x="8741457" y="798517"/>
                </a:lnTo>
                <a:lnTo>
                  <a:pt x="8741639" y="798626"/>
                </a:lnTo>
                <a:lnTo>
                  <a:pt x="8763442" y="783145"/>
                </a:lnTo>
                <a:close/>
                <a:moveTo>
                  <a:pt x="2785346" y="781956"/>
                </a:moveTo>
                <a:lnTo>
                  <a:pt x="2779794" y="785418"/>
                </a:lnTo>
                <a:lnTo>
                  <a:pt x="2804268" y="802430"/>
                </a:lnTo>
                <a:lnTo>
                  <a:pt x="2809901" y="799082"/>
                </a:lnTo>
                <a:close/>
                <a:moveTo>
                  <a:pt x="2659747" y="781786"/>
                </a:moveTo>
                <a:lnTo>
                  <a:pt x="2637464" y="797372"/>
                </a:lnTo>
                <a:lnTo>
                  <a:pt x="2641861" y="800004"/>
                </a:lnTo>
                <a:lnTo>
                  <a:pt x="2664262" y="784612"/>
                </a:lnTo>
                <a:close/>
                <a:moveTo>
                  <a:pt x="2740586" y="781769"/>
                </a:moveTo>
                <a:lnTo>
                  <a:pt x="2728829" y="789438"/>
                </a:lnTo>
                <a:lnTo>
                  <a:pt x="2745178" y="800190"/>
                </a:lnTo>
                <a:lnTo>
                  <a:pt x="2757028" y="792754"/>
                </a:lnTo>
                <a:close/>
                <a:moveTo>
                  <a:pt x="2706066" y="781540"/>
                </a:moveTo>
                <a:lnTo>
                  <a:pt x="2688048" y="793695"/>
                </a:lnTo>
                <a:lnTo>
                  <a:pt x="2699986" y="801135"/>
                </a:lnTo>
                <a:lnTo>
                  <a:pt x="2718073" y="789298"/>
                </a:lnTo>
                <a:close/>
                <a:moveTo>
                  <a:pt x="5746685" y="779531"/>
                </a:moveTo>
                <a:lnTo>
                  <a:pt x="5725299" y="792866"/>
                </a:lnTo>
                <a:lnTo>
                  <a:pt x="5720838" y="795668"/>
                </a:lnTo>
                <a:lnTo>
                  <a:pt x="5744648" y="809084"/>
                </a:lnTo>
                <a:lnTo>
                  <a:pt x="5770420" y="793733"/>
                </a:lnTo>
                <a:close/>
                <a:moveTo>
                  <a:pt x="2789515" y="779358"/>
                </a:moveTo>
                <a:lnTo>
                  <a:pt x="2788950" y="779710"/>
                </a:lnTo>
                <a:lnTo>
                  <a:pt x="2813425" y="796988"/>
                </a:lnTo>
                <a:lnTo>
                  <a:pt x="2813818" y="796754"/>
                </a:lnTo>
                <a:close/>
                <a:moveTo>
                  <a:pt x="11848622" y="779279"/>
                </a:moveTo>
                <a:lnTo>
                  <a:pt x="11826832" y="792866"/>
                </a:lnTo>
                <a:lnTo>
                  <a:pt x="11824420" y="794380"/>
                </a:lnTo>
                <a:lnTo>
                  <a:pt x="11848417" y="807790"/>
                </a:lnTo>
                <a:lnTo>
                  <a:pt x="11872430" y="793526"/>
                </a:lnTo>
                <a:close/>
                <a:moveTo>
                  <a:pt x="2655107" y="778882"/>
                </a:moveTo>
                <a:lnTo>
                  <a:pt x="2633003" y="794702"/>
                </a:lnTo>
                <a:lnTo>
                  <a:pt x="2633208" y="794824"/>
                </a:lnTo>
                <a:lnTo>
                  <a:pt x="2655413" y="779073"/>
                </a:lnTo>
                <a:close/>
                <a:moveTo>
                  <a:pt x="8860760" y="777823"/>
                </a:moveTo>
                <a:lnTo>
                  <a:pt x="8853352" y="782655"/>
                </a:lnTo>
                <a:lnTo>
                  <a:pt x="8869048" y="793135"/>
                </a:lnTo>
                <a:lnTo>
                  <a:pt x="8876265" y="788606"/>
                </a:lnTo>
                <a:close/>
                <a:moveTo>
                  <a:pt x="5807543" y="777680"/>
                </a:moveTo>
                <a:lnTo>
                  <a:pt x="5780312" y="793868"/>
                </a:lnTo>
                <a:lnTo>
                  <a:pt x="5810978" y="812219"/>
                </a:lnTo>
                <a:lnTo>
                  <a:pt x="5838329" y="796914"/>
                </a:lnTo>
                <a:lnTo>
                  <a:pt x="5826105" y="789313"/>
                </a:lnTo>
                <a:close/>
                <a:moveTo>
                  <a:pt x="11909590" y="777375"/>
                </a:moveTo>
                <a:lnTo>
                  <a:pt x="11882804" y="793298"/>
                </a:lnTo>
                <a:lnTo>
                  <a:pt x="11914077" y="811975"/>
                </a:lnTo>
                <a:lnTo>
                  <a:pt x="11940855" y="796991"/>
                </a:lnTo>
                <a:lnTo>
                  <a:pt x="11928662" y="789326"/>
                </a:lnTo>
                <a:close/>
                <a:moveTo>
                  <a:pt x="8800626" y="777041"/>
                </a:moveTo>
                <a:lnTo>
                  <a:pt x="8782755" y="789447"/>
                </a:lnTo>
                <a:lnTo>
                  <a:pt x="8790595" y="794333"/>
                </a:lnTo>
                <a:lnTo>
                  <a:pt x="8808556" y="782164"/>
                </a:lnTo>
                <a:close/>
                <a:moveTo>
                  <a:pt x="11986776" y="776669"/>
                </a:moveTo>
                <a:lnTo>
                  <a:pt x="11978478" y="781312"/>
                </a:lnTo>
                <a:lnTo>
                  <a:pt x="12017481" y="806928"/>
                </a:lnTo>
                <a:lnTo>
                  <a:pt x="12025499" y="802748"/>
                </a:lnTo>
                <a:close/>
                <a:moveTo>
                  <a:pt x="5887914" y="775534"/>
                </a:moveTo>
                <a:lnTo>
                  <a:pt x="5874102" y="783268"/>
                </a:lnTo>
                <a:lnTo>
                  <a:pt x="5912684" y="808629"/>
                </a:lnTo>
                <a:lnTo>
                  <a:pt x="5926624" y="801361"/>
                </a:lnTo>
                <a:close/>
                <a:moveTo>
                  <a:pt x="5675291" y="775183"/>
                </a:moveTo>
                <a:lnTo>
                  <a:pt x="5634510" y="802697"/>
                </a:lnTo>
                <a:lnTo>
                  <a:pt x="5647410" y="809483"/>
                </a:lnTo>
                <a:lnTo>
                  <a:pt x="5688512" y="782610"/>
                </a:lnTo>
                <a:close/>
                <a:moveTo>
                  <a:pt x="11777258" y="774889"/>
                </a:moveTo>
                <a:lnTo>
                  <a:pt x="11736841" y="802158"/>
                </a:lnTo>
                <a:lnTo>
                  <a:pt x="11749785" y="808932"/>
                </a:lnTo>
                <a:lnTo>
                  <a:pt x="11790486" y="782321"/>
                </a:lnTo>
                <a:close/>
                <a:moveTo>
                  <a:pt x="8830819" y="774225"/>
                </a:moveTo>
                <a:lnTo>
                  <a:pt x="8819172" y="782083"/>
                </a:lnTo>
                <a:lnTo>
                  <a:pt x="8831210" y="790001"/>
                </a:lnTo>
                <a:lnTo>
                  <a:pt x="8842943" y="782325"/>
                </a:lnTo>
                <a:close/>
                <a:moveTo>
                  <a:pt x="2753135" y="773581"/>
                </a:moveTo>
                <a:lnTo>
                  <a:pt x="2745600" y="778497"/>
                </a:lnTo>
                <a:lnTo>
                  <a:pt x="2762143" y="789543"/>
                </a:lnTo>
                <a:lnTo>
                  <a:pt x="2768200" y="785741"/>
                </a:lnTo>
                <a:lnTo>
                  <a:pt x="2769469" y="784940"/>
                </a:lnTo>
                <a:close/>
                <a:moveTo>
                  <a:pt x="2692771" y="772951"/>
                </a:moveTo>
                <a:lnTo>
                  <a:pt x="2674788" y="785432"/>
                </a:lnTo>
                <a:lnTo>
                  <a:pt x="2682598" y="790299"/>
                </a:lnTo>
                <a:lnTo>
                  <a:pt x="2700673" y="778056"/>
                </a:lnTo>
                <a:close/>
                <a:moveTo>
                  <a:pt x="8871190" y="771020"/>
                </a:moveTo>
                <a:lnTo>
                  <a:pt x="8865730" y="774582"/>
                </a:lnTo>
                <a:lnTo>
                  <a:pt x="8881352" y="785441"/>
                </a:lnTo>
                <a:lnTo>
                  <a:pt x="8886911" y="781984"/>
                </a:lnTo>
                <a:close/>
                <a:moveTo>
                  <a:pt x="8790133" y="770261"/>
                </a:moveTo>
                <a:lnTo>
                  <a:pt x="8772157" y="782831"/>
                </a:lnTo>
                <a:lnTo>
                  <a:pt x="8774368" y="784221"/>
                </a:lnTo>
                <a:lnTo>
                  <a:pt x="8776653" y="785644"/>
                </a:lnTo>
                <a:lnTo>
                  <a:pt x="8794725" y="773228"/>
                </a:lnTo>
                <a:close/>
                <a:moveTo>
                  <a:pt x="2723072" y="770068"/>
                </a:moveTo>
                <a:lnTo>
                  <a:pt x="2711374" y="777958"/>
                </a:lnTo>
                <a:lnTo>
                  <a:pt x="2723357" y="785839"/>
                </a:lnTo>
                <a:lnTo>
                  <a:pt x="2735138" y="778129"/>
                </a:lnTo>
                <a:close/>
                <a:moveTo>
                  <a:pt x="8875481" y="768221"/>
                </a:moveTo>
                <a:lnTo>
                  <a:pt x="8874815" y="768655"/>
                </a:lnTo>
                <a:lnTo>
                  <a:pt x="8890518" y="779741"/>
                </a:lnTo>
                <a:lnTo>
                  <a:pt x="8891083" y="779389"/>
                </a:lnTo>
                <a:close/>
                <a:moveTo>
                  <a:pt x="5901519" y="767916"/>
                </a:moveTo>
                <a:lnTo>
                  <a:pt x="5893351" y="772490"/>
                </a:lnTo>
                <a:lnTo>
                  <a:pt x="5932238" y="798434"/>
                </a:lnTo>
                <a:lnTo>
                  <a:pt x="5939763" y="794510"/>
                </a:lnTo>
                <a:close/>
                <a:moveTo>
                  <a:pt x="8785298" y="767138"/>
                </a:moveTo>
                <a:lnTo>
                  <a:pt x="8767480" y="779891"/>
                </a:lnTo>
                <a:lnTo>
                  <a:pt x="8767769" y="780073"/>
                </a:lnTo>
                <a:lnTo>
                  <a:pt x="8785659" y="767371"/>
                </a:lnTo>
                <a:close/>
                <a:moveTo>
                  <a:pt x="5660963" y="767133"/>
                </a:moveTo>
                <a:lnTo>
                  <a:pt x="5620502" y="795328"/>
                </a:lnTo>
                <a:lnTo>
                  <a:pt x="5627992" y="799268"/>
                </a:lnTo>
                <a:lnTo>
                  <a:pt x="5669125" y="771718"/>
                </a:lnTo>
                <a:close/>
                <a:moveTo>
                  <a:pt x="2763574" y="766772"/>
                </a:moveTo>
                <a:lnTo>
                  <a:pt x="2758104" y="770341"/>
                </a:lnTo>
                <a:lnTo>
                  <a:pt x="2774516" y="781749"/>
                </a:lnTo>
                <a:lnTo>
                  <a:pt x="2780042" y="778257"/>
                </a:lnTo>
                <a:close/>
                <a:moveTo>
                  <a:pt x="11762789" y="766760"/>
                </a:moveTo>
                <a:lnTo>
                  <a:pt x="11722558" y="794684"/>
                </a:lnTo>
                <a:lnTo>
                  <a:pt x="11730883" y="799041"/>
                </a:lnTo>
                <a:lnTo>
                  <a:pt x="11771401" y="771598"/>
                </a:lnTo>
                <a:close/>
                <a:moveTo>
                  <a:pt x="12004913" y="766521"/>
                </a:moveTo>
                <a:lnTo>
                  <a:pt x="11992144" y="773666"/>
                </a:lnTo>
                <a:lnTo>
                  <a:pt x="12031047" y="799855"/>
                </a:lnTo>
                <a:lnTo>
                  <a:pt x="12043717" y="793249"/>
                </a:lnTo>
                <a:close/>
                <a:moveTo>
                  <a:pt x="5724298" y="766137"/>
                </a:moveTo>
                <a:lnTo>
                  <a:pt x="5698500" y="783082"/>
                </a:lnTo>
                <a:lnTo>
                  <a:pt x="5714700" y="792209"/>
                </a:lnTo>
                <a:lnTo>
                  <a:pt x="5721345" y="788013"/>
                </a:lnTo>
                <a:lnTo>
                  <a:pt x="5740716" y="775960"/>
                </a:lnTo>
                <a:close/>
                <a:moveTo>
                  <a:pt x="2682172" y="766102"/>
                </a:moveTo>
                <a:lnTo>
                  <a:pt x="2664113" y="778733"/>
                </a:lnTo>
                <a:lnTo>
                  <a:pt x="2668660" y="781591"/>
                </a:lnTo>
                <a:lnTo>
                  <a:pt x="2686825" y="769109"/>
                </a:lnTo>
                <a:close/>
                <a:moveTo>
                  <a:pt x="11826223" y="765875"/>
                </a:moveTo>
                <a:lnTo>
                  <a:pt x="11801866" y="781776"/>
                </a:lnTo>
                <a:lnTo>
                  <a:pt x="11818236" y="790924"/>
                </a:lnTo>
                <a:lnTo>
                  <a:pt x="11822875" y="788013"/>
                </a:lnTo>
                <a:lnTo>
                  <a:pt x="11842669" y="775717"/>
                </a:lnTo>
                <a:close/>
                <a:moveTo>
                  <a:pt x="8843391" y="765744"/>
                </a:moveTo>
                <a:lnTo>
                  <a:pt x="8835747" y="770901"/>
                </a:lnTo>
                <a:lnTo>
                  <a:pt x="8847951" y="779049"/>
                </a:lnTo>
                <a:lnTo>
                  <a:pt x="8855460" y="774137"/>
                </a:lnTo>
                <a:close/>
                <a:moveTo>
                  <a:pt x="8817501" y="765327"/>
                </a:moveTo>
                <a:lnTo>
                  <a:pt x="8805919" y="773367"/>
                </a:lnTo>
                <a:lnTo>
                  <a:pt x="8813846" y="778581"/>
                </a:lnTo>
                <a:lnTo>
                  <a:pt x="8825511" y="770678"/>
                </a:lnTo>
                <a:close/>
                <a:moveTo>
                  <a:pt x="2767947" y="763919"/>
                </a:moveTo>
                <a:lnTo>
                  <a:pt x="2767237" y="764382"/>
                </a:lnTo>
                <a:lnTo>
                  <a:pt x="2783656" y="775972"/>
                </a:lnTo>
                <a:lnTo>
                  <a:pt x="2784255" y="775592"/>
                </a:lnTo>
                <a:close/>
                <a:moveTo>
                  <a:pt x="5832067" y="763102"/>
                </a:moveTo>
                <a:lnTo>
                  <a:pt x="5812470" y="774751"/>
                </a:lnTo>
                <a:lnTo>
                  <a:pt x="5828085" y="784561"/>
                </a:lnTo>
                <a:lnTo>
                  <a:pt x="5843373" y="794092"/>
                </a:lnTo>
                <a:lnTo>
                  <a:pt x="5863003" y="783107"/>
                </a:lnTo>
                <a:close/>
                <a:moveTo>
                  <a:pt x="2677332" y="762975"/>
                </a:moveTo>
                <a:lnTo>
                  <a:pt x="2659429" y="775789"/>
                </a:lnTo>
                <a:lnTo>
                  <a:pt x="2659754" y="775993"/>
                </a:lnTo>
                <a:lnTo>
                  <a:pt x="2677737" y="763237"/>
                </a:lnTo>
                <a:close/>
                <a:moveTo>
                  <a:pt x="5912780" y="761610"/>
                </a:moveTo>
                <a:lnTo>
                  <a:pt x="5906898" y="764904"/>
                </a:lnTo>
                <a:lnTo>
                  <a:pt x="5945313" y="791617"/>
                </a:lnTo>
                <a:lnTo>
                  <a:pt x="5951305" y="788493"/>
                </a:lnTo>
                <a:close/>
                <a:moveTo>
                  <a:pt x="2735767" y="761503"/>
                </a:moveTo>
                <a:lnTo>
                  <a:pt x="2727998" y="766745"/>
                </a:lnTo>
                <a:lnTo>
                  <a:pt x="2740142" y="774853"/>
                </a:lnTo>
                <a:lnTo>
                  <a:pt x="2747778" y="769856"/>
                </a:lnTo>
                <a:close/>
                <a:moveTo>
                  <a:pt x="11936531" y="761359"/>
                </a:moveTo>
                <a:lnTo>
                  <a:pt x="11914957" y="774184"/>
                </a:lnTo>
                <a:lnTo>
                  <a:pt x="11931556" y="784567"/>
                </a:lnTo>
                <a:lnTo>
                  <a:pt x="11946396" y="793891"/>
                </a:lnTo>
                <a:lnTo>
                  <a:pt x="11967901" y="781858"/>
                </a:lnTo>
                <a:close/>
                <a:moveTo>
                  <a:pt x="12014271" y="761285"/>
                </a:moveTo>
                <a:lnTo>
                  <a:pt x="12010651" y="763310"/>
                </a:lnTo>
                <a:lnTo>
                  <a:pt x="12049559" y="790203"/>
                </a:lnTo>
                <a:lnTo>
                  <a:pt x="12052942" y="788440"/>
                </a:lnTo>
                <a:close/>
                <a:moveTo>
                  <a:pt x="2709749" y="761166"/>
                </a:moveTo>
                <a:lnTo>
                  <a:pt x="2698118" y="769240"/>
                </a:lnTo>
                <a:lnTo>
                  <a:pt x="2706018" y="774436"/>
                </a:lnTo>
                <a:lnTo>
                  <a:pt x="2717734" y="766501"/>
                </a:lnTo>
                <a:close/>
                <a:moveTo>
                  <a:pt x="5649655" y="760779"/>
                </a:moveTo>
                <a:lnTo>
                  <a:pt x="5608925" y="789239"/>
                </a:lnTo>
                <a:lnTo>
                  <a:pt x="5613558" y="791675"/>
                </a:lnTo>
                <a:lnTo>
                  <a:pt x="5654533" y="763520"/>
                </a:lnTo>
                <a:close/>
                <a:moveTo>
                  <a:pt x="11751612" y="760481"/>
                </a:moveTo>
                <a:lnTo>
                  <a:pt x="11711182" y="788732"/>
                </a:lnTo>
                <a:lnTo>
                  <a:pt x="11715871" y="791185"/>
                </a:lnTo>
                <a:lnTo>
                  <a:pt x="11756519" y="763238"/>
                </a:lnTo>
                <a:close/>
                <a:moveTo>
                  <a:pt x="5778668" y="759586"/>
                </a:moveTo>
                <a:lnTo>
                  <a:pt x="5751419" y="776578"/>
                </a:lnTo>
                <a:lnTo>
                  <a:pt x="5775264" y="790848"/>
                </a:lnTo>
                <a:lnTo>
                  <a:pt x="5802586" y="774574"/>
                </a:lnTo>
                <a:close/>
                <a:moveTo>
                  <a:pt x="11880703" y="759273"/>
                </a:moveTo>
                <a:lnTo>
                  <a:pt x="11853861" y="776012"/>
                </a:lnTo>
                <a:lnTo>
                  <a:pt x="11877822" y="790323"/>
                </a:lnTo>
                <a:lnTo>
                  <a:pt x="11904737" y="774334"/>
                </a:lnTo>
                <a:close/>
                <a:moveTo>
                  <a:pt x="5917527" y="758952"/>
                </a:moveTo>
                <a:lnTo>
                  <a:pt x="5916769" y="759376"/>
                </a:lnTo>
                <a:lnTo>
                  <a:pt x="5955174" y="786477"/>
                </a:lnTo>
                <a:lnTo>
                  <a:pt x="5955665" y="786220"/>
                </a:lnTo>
                <a:close/>
                <a:moveTo>
                  <a:pt x="8853675" y="758805"/>
                </a:moveTo>
                <a:lnTo>
                  <a:pt x="8848275" y="762449"/>
                </a:lnTo>
                <a:lnTo>
                  <a:pt x="8860421" y="770891"/>
                </a:lnTo>
                <a:lnTo>
                  <a:pt x="8865883" y="767319"/>
                </a:lnTo>
                <a:close/>
                <a:moveTo>
                  <a:pt x="12019339" y="758449"/>
                </a:moveTo>
                <a:lnTo>
                  <a:pt x="12018559" y="758885"/>
                </a:lnTo>
                <a:lnTo>
                  <a:pt x="12057259" y="786189"/>
                </a:lnTo>
                <a:lnTo>
                  <a:pt x="12057766" y="785925"/>
                </a:lnTo>
                <a:close/>
                <a:moveTo>
                  <a:pt x="8807113" y="758387"/>
                </a:moveTo>
                <a:lnTo>
                  <a:pt x="8795494" y="766511"/>
                </a:lnTo>
                <a:lnTo>
                  <a:pt x="8800096" y="769538"/>
                </a:lnTo>
                <a:lnTo>
                  <a:pt x="8811784" y="761508"/>
                </a:lnTo>
                <a:close/>
                <a:moveTo>
                  <a:pt x="5644089" y="757653"/>
                </a:moveTo>
                <a:lnTo>
                  <a:pt x="5603713" y="786498"/>
                </a:lnTo>
                <a:lnTo>
                  <a:pt x="5603975" y="786636"/>
                </a:lnTo>
                <a:lnTo>
                  <a:pt x="5644521" y="757895"/>
                </a:lnTo>
                <a:close/>
                <a:moveTo>
                  <a:pt x="11746184" y="757431"/>
                </a:moveTo>
                <a:lnTo>
                  <a:pt x="11706170" y="786109"/>
                </a:lnTo>
                <a:lnTo>
                  <a:pt x="11706542" y="786304"/>
                </a:lnTo>
                <a:lnTo>
                  <a:pt x="11746792" y="757773"/>
                </a:lnTo>
                <a:close/>
                <a:moveTo>
                  <a:pt x="8830157" y="756541"/>
                </a:moveTo>
                <a:lnTo>
                  <a:pt x="8822354" y="761958"/>
                </a:lnTo>
                <a:lnTo>
                  <a:pt x="8830426" y="767348"/>
                </a:lnTo>
                <a:lnTo>
                  <a:pt x="8838162" y="762108"/>
                </a:lnTo>
                <a:close/>
                <a:moveTo>
                  <a:pt x="8858130" y="755800"/>
                </a:moveTo>
                <a:lnTo>
                  <a:pt x="8857350" y="756326"/>
                </a:lnTo>
                <a:lnTo>
                  <a:pt x="8869537" y="764929"/>
                </a:lnTo>
                <a:lnTo>
                  <a:pt x="8870240" y="764469"/>
                </a:lnTo>
                <a:close/>
                <a:moveTo>
                  <a:pt x="8802154" y="755074"/>
                </a:moveTo>
                <a:lnTo>
                  <a:pt x="8790637" y="763317"/>
                </a:lnTo>
                <a:lnTo>
                  <a:pt x="8791017" y="763567"/>
                </a:lnTo>
                <a:lnTo>
                  <a:pt x="8802579" y="755357"/>
                </a:lnTo>
                <a:close/>
                <a:moveTo>
                  <a:pt x="5705431" y="754848"/>
                </a:moveTo>
                <a:lnTo>
                  <a:pt x="5679474" y="772361"/>
                </a:lnTo>
                <a:lnTo>
                  <a:pt x="5692749" y="779840"/>
                </a:lnTo>
                <a:lnTo>
                  <a:pt x="5718768" y="762828"/>
                </a:lnTo>
                <a:close/>
                <a:moveTo>
                  <a:pt x="11807354" y="754584"/>
                </a:moveTo>
                <a:lnTo>
                  <a:pt x="11782823" y="771135"/>
                </a:lnTo>
                <a:lnTo>
                  <a:pt x="11796180" y="778599"/>
                </a:lnTo>
                <a:lnTo>
                  <a:pt x="11820698" y="762569"/>
                </a:lnTo>
                <a:close/>
                <a:moveTo>
                  <a:pt x="2746062" y="754558"/>
                </a:moveTo>
                <a:lnTo>
                  <a:pt x="2740651" y="758209"/>
                </a:lnTo>
                <a:lnTo>
                  <a:pt x="2752737" y="766610"/>
                </a:lnTo>
                <a:lnTo>
                  <a:pt x="2758209" y="763030"/>
                </a:lnTo>
                <a:close/>
                <a:moveTo>
                  <a:pt x="2699254" y="754155"/>
                </a:moveTo>
                <a:lnTo>
                  <a:pt x="2687588" y="762314"/>
                </a:lnTo>
                <a:lnTo>
                  <a:pt x="2692251" y="765381"/>
                </a:lnTo>
                <a:lnTo>
                  <a:pt x="2703987" y="757317"/>
                </a:lnTo>
                <a:close/>
                <a:moveTo>
                  <a:pt x="11951143" y="752673"/>
                </a:moveTo>
                <a:lnTo>
                  <a:pt x="11942601" y="757750"/>
                </a:lnTo>
                <a:lnTo>
                  <a:pt x="11974060" y="778411"/>
                </a:lnTo>
                <a:lnTo>
                  <a:pt x="11982418" y="773735"/>
                </a:lnTo>
                <a:close/>
                <a:moveTo>
                  <a:pt x="2722529" y="752296"/>
                </a:moveTo>
                <a:lnTo>
                  <a:pt x="2714601" y="757799"/>
                </a:lnTo>
                <a:lnTo>
                  <a:pt x="2722648" y="763172"/>
                </a:lnTo>
                <a:lnTo>
                  <a:pt x="2730510" y="757847"/>
                </a:lnTo>
                <a:close/>
                <a:moveTo>
                  <a:pt x="2750597" y="751499"/>
                </a:moveTo>
                <a:lnTo>
                  <a:pt x="2749775" y="752054"/>
                </a:lnTo>
                <a:lnTo>
                  <a:pt x="2761900" y="760614"/>
                </a:lnTo>
                <a:lnTo>
                  <a:pt x="2762647" y="760125"/>
                </a:lnTo>
                <a:close/>
                <a:moveTo>
                  <a:pt x="5851743" y="751404"/>
                </a:moveTo>
                <a:lnTo>
                  <a:pt x="5838031" y="759556"/>
                </a:lnTo>
                <a:lnTo>
                  <a:pt x="5868867" y="779826"/>
                </a:lnTo>
                <a:lnTo>
                  <a:pt x="5882724" y="772072"/>
                </a:lnTo>
                <a:close/>
                <a:moveTo>
                  <a:pt x="2694290" y="750838"/>
                </a:moveTo>
                <a:lnTo>
                  <a:pt x="2682724" y="759116"/>
                </a:lnTo>
                <a:lnTo>
                  <a:pt x="2683151" y="759397"/>
                </a:lnTo>
                <a:lnTo>
                  <a:pt x="2694767" y="751157"/>
                </a:lnTo>
                <a:close/>
                <a:moveTo>
                  <a:pt x="8840317" y="749489"/>
                </a:moveTo>
                <a:lnTo>
                  <a:pt x="8834970" y="753201"/>
                </a:lnTo>
                <a:lnTo>
                  <a:pt x="8843035" y="758806"/>
                </a:lnTo>
                <a:lnTo>
                  <a:pt x="8848433" y="755149"/>
                </a:lnTo>
                <a:close/>
                <a:moveTo>
                  <a:pt x="8819927" y="749426"/>
                </a:moveTo>
                <a:lnTo>
                  <a:pt x="8811945" y="755008"/>
                </a:lnTo>
                <a:lnTo>
                  <a:pt x="8816661" y="758157"/>
                </a:lnTo>
                <a:lnTo>
                  <a:pt x="8824619" y="752690"/>
                </a:lnTo>
                <a:close/>
                <a:moveTo>
                  <a:pt x="8844884" y="746318"/>
                </a:moveTo>
                <a:lnTo>
                  <a:pt x="8844021" y="746917"/>
                </a:lnTo>
                <a:lnTo>
                  <a:pt x="8852133" y="752643"/>
                </a:lnTo>
                <a:lnTo>
                  <a:pt x="8852948" y="752090"/>
                </a:lnTo>
                <a:close/>
                <a:moveTo>
                  <a:pt x="5690993" y="746209"/>
                </a:moveTo>
                <a:lnTo>
                  <a:pt x="5665092" y="764257"/>
                </a:lnTo>
                <a:lnTo>
                  <a:pt x="5673334" y="768900"/>
                </a:lnTo>
                <a:lnTo>
                  <a:pt x="5699560" y="751335"/>
                </a:lnTo>
                <a:close/>
                <a:moveTo>
                  <a:pt x="8814914" y="745940"/>
                </a:moveTo>
                <a:lnTo>
                  <a:pt x="8806926" y="751657"/>
                </a:lnTo>
                <a:lnTo>
                  <a:pt x="8807372" y="751955"/>
                </a:lnTo>
                <a:lnTo>
                  <a:pt x="8815383" y="746266"/>
                </a:lnTo>
                <a:close/>
                <a:moveTo>
                  <a:pt x="11792842" y="745900"/>
                </a:moveTo>
                <a:lnTo>
                  <a:pt x="11768233" y="762981"/>
                </a:lnTo>
                <a:lnTo>
                  <a:pt x="11776940" y="767847"/>
                </a:lnTo>
                <a:lnTo>
                  <a:pt x="11801604" y="751143"/>
                </a:lnTo>
                <a:close/>
                <a:moveTo>
                  <a:pt x="5756163" y="745483"/>
                </a:moveTo>
                <a:lnTo>
                  <a:pt x="5728931" y="763122"/>
                </a:lnTo>
                <a:lnTo>
                  <a:pt x="5745457" y="773010"/>
                </a:lnTo>
                <a:lnTo>
                  <a:pt x="5772870" y="755953"/>
                </a:lnTo>
                <a:close/>
                <a:moveTo>
                  <a:pt x="2732698" y="745238"/>
                </a:moveTo>
                <a:lnTo>
                  <a:pt x="2727340" y="748957"/>
                </a:lnTo>
                <a:lnTo>
                  <a:pt x="2735382" y="754547"/>
                </a:lnTo>
                <a:lnTo>
                  <a:pt x="2740792" y="750883"/>
                </a:lnTo>
                <a:close/>
                <a:moveTo>
                  <a:pt x="11858188" y="745165"/>
                </a:moveTo>
                <a:lnTo>
                  <a:pt x="11831334" y="762558"/>
                </a:lnTo>
                <a:lnTo>
                  <a:pt x="11847912" y="772459"/>
                </a:lnTo>
                <a:lnTo>
                  <a:pt x="11874946" y="755666"/>
                </a:lnTo>
                <a:close/>
                <a:moveTo>
                  <a:pt x="2712190" y="745107"/>
                </a:moveTo>
                <a:lnTo>
                  <a:pt x="2704083" y="750777"/>
                </a:lnTo>
                <a:lnTo>
                  <a:pt x="2708862" y="753967"/>
                </a:lnTo>
                <a:lnTo>
                  <a:pt x="2716945" y="748414"/>
                </a:lnTo>
                <a:close/>
                <a:moveTo>
                  <a:pt x="5803234" y="744267"/>
                </a:moveTo>
                <a:lnTo>
                  <a:pt x="5783519" y="756562"/>
                </a:lnTo>
                <a:lnTo>
                  <a:pt x="5807513" y="771638"/>
                </a:lnTo>
                <a:lnTo>
                  <a:pt x="5827167" y="759932"/>
                </a:lnTo>
                <a:lnTo>
                  <a:pt x="5826251" y="759340"/>
                </a:lnTo>
                <a:close/>
                <a:moveTo>
                  <a:pt x="5865775" y="743063"/>
                </a:moveTo>
                <a:lnTo>
                  <a:pt x="5857034" y="748260"/>
                </a:lnTo>
                <a:lnTo>
                  <a:pt x="5888163" y="769028"/>
                </a:lnTo>
                <a:lnTo>
                  <a:pt x="5896451" y="764392"/>
                </a:lnTo>
                <a:close/>
                <a:moveTo>
                  <a:pt x="11907659" y="742464"/>
                </a:moveTo>
                <a:lnTo>
                  <a:pt x="11885918" y="756021"/>
                </a:lnTo>
                <a:lnTo>
                  <a:pt x="11910101" y="771148"/>
                </a:lnTo>
                <a:lnTo>
                  <a:pt x="11931792" y="758262"/>
                </a:lnTo>
                <a:lnTo>
                  <a:pt x="11926834" y="755023"/>
                </a:lnTo>
                <a:close/>
                <a:moveTo>
                  <a:pt x="8830064" y="742338"/>
                </a:moveTo>
                <a:lnTo>
                  <a:pt x="8824719" y="746075"/>
                </a:lnTo>
                <a:lnTo>
                  <a:pt x="8829455" y="749367"/>
                </a:lnTo>
                <a:lnTo>
                  <a:pt x="8834839" y="745668"/>
                </a:lnTo>
                <a:close/>
                <a:moveTo>
                  <a:pt x="2737344" y="742013"/>
                </a:moveTo>
                <a:lnTo>
                  <a:pt x="2736440" y="742641"/>
                </a:lnTo>
                <a:lnTo>
                  <a:pt x="2744529" y="748351"/>
                </a:lnTo>
                <a:lnTo>
                  <a:pt x="2745388" y="747770"/>
                </a:lnTo>
                <a:close/>
                <a:moveTo>
                  <a:pt x="11969214" y="741930"/>
                </a:moveTo>
                <a:lnTo>
                  <a:pt x="11956357" y="749573"/>
                </a:lnTo>
                <a:lnTo>
                  <a:pt x="11987786" y="770731"/>
                </a:lnTo>
                <a:lnTo>
                  <a:pt x="12000609" y="763555"/>
                </a:lnTo>
                <a:close/>
                <a:moveTo>
                  <a:pt x="2707173" y="741618"/>
                </a:moveTo>
                <a:lnTo>
                  <a:pt x="2699061" y="747424"/>
                </a:lnTo>
                <a:lnTo>
                  <a:pt x="2699561" y="747757"/>
                </a:lnTo>
                <a:lnTo>
                  <a:pt x="2707699" y="741983"/>
                </a:lnTo>
                <a:close/>
                <a:moveTo>
                  <a:pt x="5679956" y="739605"/>
                </a:moveTo>
                <a:lnTo>
                  <a:pt x="5653790" y="757889"/>
                </a:lnTo>
                <a:lnTo>
                  <a:pt x="5658701" y="760656"/>
                </a:lnTo>
                <a:lnTo>
                  <a:pt x="5684971" y="742605"/>
                </a:lnTo>
                <a:close/>
                <a:moveTo>
                  <a:pt x="11781874" y="739336"/>
                </a:moveTo>
                <a:lnTo>
                  <a:pt x="11757010" y="756710"/>
                </a:lnTo>
                <a:lnTo>
                  <a:pt x="11761976" y="759485"/>
                </a:lnTo>
                <a:lnTo>
                  <a:pt x="11786903" y="742346"/>
                </a:lnTo>
                <a:close/>
                <a:moveTo>
                  <a:pt x="8834748" y="739063"/>
                </a:moveTo>
                <a:lnTo>
                  <a:pt x="8833817" y="739713"/>
                </a:lnTo>
                <a:lnTo>
                  <a:pt x="8838596" y="743087"/>
                </a:lnTo>
                <a:lnTo>
                  <a:pt x="8839501" y="742465"/>
                </a:lnTo>
                <a:close/>
                <a:moveTo>
                  <a:pt x="8824940" y="738764"/>
                </a:moveTo>
                <a:lnTo>
                  <a:pt x="8819649" y="742551"/>
                </a:lnTo>
                <a:lnTo>
                  <a:pt x="8820138" y="742891"/>
                </a:lnTo>
                <a:lnTo>
                  <a:pt x="8825449" y="739120"/>
                </a:lnTo>
                <a:close/>
                <a:moveTo>
                  <a:pt x="2722335" y="738011"/>
                </a:moveTo>
                <a:lnTo>
                  <a:pt x="2716982" y="741756"/>
                </a:lnTo>
                <a:lnTo>
                  <a:pt x="2721780" y="745092"/>
                </a:lnTo>
                <a:lnTo>
                  <a:pt x="2727174" y="741386"/>
                </a:lnTo>
                <a:close/>
                <a:moveTo>
                  <a:pt x="5876805" y="736506"/>
                </a:moveTo>
                <a:lnTo>
                  <a:pt x="5871011" y="739950"/>
                </a:lnTo>
                <a:lnTo>
                  <a:pt x="5901830" y="761381"/>
                </a:lnTo>
                <a:lnTo>
                  <a:pt x="5907725" y="758083"/>
                </a:lnTo>
                <a:close/>
                <a:moveTo>
                  <a:pt x="11978689" y="736297"/>
                </a:moveTo>
                <a:lnTo>
                  <a:pt x="11974862" y="738572"/>
                </a:lnTo>
                <a:lnTo>
                  <a:pt x="12006355" y="760340"/>
                </a:lnTo>
                <a:lnTo>
                  <a:pt x="12010012" y="758294"/>
                </a:lnTo>
                <a:close/>
                <a:moveTo>
                  <a:pt x="5674185" y="736152"/>
                </a:moveTo>
                <a:lnTo>
                  <a:pt x="5648184" y="754729"/>
                </a:lnTo>
                <a:lnTo>
                  <a:pt x="5648631" y="754982"/>
                </a:lnTo>
                <a:lnTo>
                  <a:pt x="5674733" y="736480"/>
                </a:lnTo>
                <a:close/>
                <a:moveTo>
                  <a:pt x="11776183" y="735930"/>
                </a:moveTo>
                <a:lnTo>
                  <a:pt x="11751492" y="753626"/>
                </a:lnTo>
                <a:lnTo>
                  <a:pt x="11752135" y="753985"/>
                </a:lnTo>
                <a:lnTo>
                  <a:pt x="11776954" y="736392"/>
                </a:lnTo>
                <a:close/>
                <a:moveTo>
                  <a:pt x="8829636" y="735403"/>
                </a:moveTo>
                <a:lnTo>
                  <a:pt x="8828680" y="736087"/>
                </a:lnTo>
                <a:lnTo>
                  <a:pt x="8829202" y="736455"/>
                </a:lnTo>
                <a:lnTo>
                  <a:pt x="8830157" y="735777"/>
                </a:lnTo>
                <a:close/>
                <a:moveTo>
                  <a:pt x="2727099" y="734679"/>
                </a:moveTo>
                <a:lnTo>
                  <a:pt x="2726126" y="735360"/>
                </a:lnTo>
                <a:lnTo>
                  <a:pt x="2730969" y="738778"/>
                </a:lnTo>
                <a:lnTo>
                  <a:pt x="2731916" y="738127"/>
                </a:lnTo>
                <a:close/>
                <a:moveTo>
                  <a:pt x="2717208" y="734435"/>
                </a:moveTo>
                <a:lnTo>
                  <a:pt x="2711908" y="738229"/>
                </a:lnTo>
                <a:lnTo>
                  <a:pt x="2712455" y="738610"/>
                </a:lnTo>
                <a:lnTo>
                  <a:pt x="2717779" y="734833"/>
                </a:lnTo>
                <a:close/>
                <a:moveTo>
                  <a:pt x="5881898" y="733478"/>
                </a:moveTo>
                <a:lnTo>
                  <a:pt x="5880905" y="734068"/>
                </a:lnTo>
                <a:lnTo>
                  <a:pt x="5911746" y="755832"/>
                </a:lnTo>
                <a:lnTo>
                  <a:pt x="5912542" y="755387"/>
                </a:lnTo>
                <a:close/>
                <a:moveTo>
                  <a:pt x="5736989" y="733467"/>
                </a:moveTo>
                <a:lnTo>
                  <a:pt x="5724171" y="742205"/>
                </a:lnTo>
                <a:lnTo>
                  <a:pt x="5709978" y="751780"/>
                </a:lnTo>
                <a:lnTo>
                  <a:pt x="5723389" y="759805"/>
                </a:lnTo>
                <a:lnTo>
                  <a:pt x="5750565" y="741974"/>
                </a:lnTo>
                <a:close/>
                <a:moveTo>
                  <a:pt x="11922371" y="733290"/>
                </a:moveTo>
                <a:lnTo>
                  <a:pt x="11913587" y="738768"/>
                </a:lnTo>
                <a:lnTo>
                  <a:pt x="11929728" y="749296"/>
                </a:lnTo>
                <a:lnTo>
                  <a:pt x="11937877" y="754648"/>
                </a:lnTo>
                <a:lnTo>
                  <a:pt x="11946484" y="749535"/>
                </a:lnTo>
                <a:lnTo>
                  <a:pt x="11926842" y="736307"/>
                </a:lnTo>
                <a:close/>
                <a:moveTo>
                  <a:pt x="11983970" y="733158"/>
                </a:moveTo>
                <a:lnTo>
                  <a:pt x="11982952" y="733763"/>
                </a:lnTo>
                <a:lnTo>
                  <a:pt x="12014312" y="755888"/>
                </a:lnTo>
                <a:lnTo>
                  <a:pt x="12015123" y="755434"/>
                </a:lnTo>
                <a:close/>
                <a:moveTo>
                  <a:pt x="11838999" y="733141"/>
                </a:moveTo>
                <a:lnTo>
                  <a:pt x="11825701" y="742205"/>
                </a:lnTo>
                <a:lnTo>
                  <a:pt x="11812344" y="751217"/>
                </a:lnTo>
                <a:lnTo>
                  <a:pt x="11825780" y="759241"/>
                </a:lnTo>
                <a:lnTo>
                  <a:pt x="11852584" y="741653"/>
                </a:lnTo>
                <a:close/>
                <a:moveTo>
                  <a:pt x="5822792" y="732071"/>
                </a:moveTo>
                <a:lnTo>
                  <a:pt x="5809079" y="740622"/>
                </a:lnTo>
                <a:lnTo>
                  <a:pt x="5829077" y="753671"/>
                </a:lnTo>
                <a:lnTo>
                  <a:pt x="5833165" y="756358"/>
                </a:lnTo>
                <a:lnTo>
                  <a:pt x="5846903" y="748175"/>
                </a:lnTo>
                <a:lnTo>
                  <a:pt x="5825122" y="733642"/>
                </a:lnTo>
                <a:close/>
                <a:moveTo>
                  <a:pt x="2721984" y="731017"/>
                </a:moveTo>
                <a:lnTo>
                  <a:pt x="2720986" y="731731"/>
                </a:lnTo>
                <a:lnTo>
                  <a:pt x="2721570" y="732144"/>
                </a:lnTo>
                <a:lnTo>
                  <a:pt x="2722568" y="731436"/>
                </a:lnTo>
                <a:close/>
                <a:moveTo>
                  <a:pt x="5780760" y="729552"/>
                </a:moveTo>
                <a:lnTo>
                  <a:pt x="5760949" y="742384"/>
                </a:lnTo>
                <a:lnTo>
                  <a:pt x="5777732" y="752928"/>
                </a:lnTo>
                <a:lnTo>
                  <a:pt x="5797591" y="740572"/>
                </a:lnTo>
                <a:close/>
                <a:moveTo>
                  <a:pt x="11885135" y="727712"/>
                </a:moveTo>
                <a:lnTo>
                  <a:pt x="11863284" y="741865"/>
                </a:lnTo>
                <a:lnTo>
                  <a:pt x="11880165" y="752424"/>
                </a:lnTo>
                <a:lnTo>
                  <a:pt x="11902080" y="738810"/>
                </a:lnTo>
                <a:close/>
                <a:moveTo>
                  <a:pt x="5722399" y="724325"/>
                </a:moveTo>
                <a:lnTo>
                  <a:pt x="5695464" y="743095"/>
                </a:lnTo>
                <a:lnTo>
                  <a:pt x="5704125" y="748277"/>
                </a:lnTo>
                <a:lnTo>
                  <a:pt x="5720213" y="737502"/>
                </a:lnTo>
                <a:lnTo>
                  <a:pt x="5731445" y="729993"/>
                </a:lnTo>
                <a:close/>
                <a:moveTo>
                  <a:pt x="11824402" y="723994"/>
                </a:moveTo>
                <a:lnTo>
                  <a:pt x="11797744" y="742497"/>
                </a:lnTo>
                <a:lnTo>
                  <a:pt x="11806579" y="747773"/>
                </a:lnTo>
                <a:lnTo>
                  <a:pt x="11821744" y="737502"/>
                </a:lnTo>
                <a:lnTo>
                  <a:pt x="11833460" y="729670"/>
                </a:lnTo>
                <a:close/>
                <a:moveTo>
                  <a:pt x="5837121" y="723136"/>
                </a:moveTo>
                <a:lnTo>
                  <a:pt x="5827949" y="728856"/>
                </a:lnTo>
                <a:lnTo>
                  <a:pt x="5852190" y="745028"/>
                </a:lnTo>
                <a:lnTo>
                  <a:pt x="5861029" y="739762"/>
                </a:lnTo>
                <a:close/>
                <a:moveTo>
                  <a:pt x="11940373" y="722064"/>
                </a:moveTo>
                <a:lnTo>
                  <a:pt x="11927460" y="730116"/>
                </a:lnTo>
                <a:lnTo>
                  <a:pt x="11929598" y="731558"/>
                </a:lnTo>
                <a:lnTo>
                  <a:pt x="11951698" y="746437"/>
                </a:lnTo>
                <a:lnTo>
                  <a:pt x="11964616" y="738763"/>
                </a:lnTo>
                <a:close/>
                <a:moveTo>
                  <a:pt x="11899916" y="718138"/>
                </a:moveTo>
                <a:lnTo>
                  <a:pt x="11890906" y="723974"/>
                </a:lnTo>
                <a:lnTo>
                  <a:pt x="11908007" y="735128"/>
                </a:lnTo>
                <a:lnTo>
                  <a:pt x="11916904" y="729601"/>
                </a:lnTo>
                <a:close/>
                <a:moveTo>
                  <a:pt x="5711553" y="717527"/>
                </a:moveTo>
                <a:lnTo>
                  <a:pt x="5684421" y="736486"/>
                </a:lnTo>
                <a:lnTo>
                  <a:pt x="5689474" y="739511"/>
                </a:lnTo>
                <a:lnTo>
                  <a:pt x="5716739" y="720777"/>
                </a:lnTo>
                <a:close/>
                <a:moveTo>
                  <a:pt x="11813556" y="717197"/>
                </a:moveTo>
                <a:lnTo>
                  <a:pt x="11786748" y="735930"/>
                </a:lnTo>
                <a:lnTo>
                  <a:pt x="11791825" y="738962"/>
                </a:lnTo>
                <a:lnTo>
                  <a:pt x="11818748" y="720451"/>
                </a:lnTo>
                <a:close/>
                <a:moveTo>
                  <a:pt x="5800299" y="716897"/>
                </a:moveTo>
                <a:lnTo>
                  <a:pt x="5786456" y="725862"/>
                </a:lnTo>
                <a:lnTo>
                  <a:pt x="5803431" y="736938"/>
                </a:lnTo>
                <a:lnTo>
                  <a:pt x="5817256" y="728337"/>
                </a:lnTo>
                <a:close/>
                <a:moveTo>
                  <a:pt x="5761363" y="716851"/>
                </a:moveTo>
                <a:lnTo>
                  <a:pt x="5741674" y="730274"/>
                </a:lnTo>
                <a:lnTo>
                  <a:pt x="5755324" y="738850"/>
                </a:lnTo>
                <a:lnTo>
                  <a:pt x="5775123" y="725859"/>
                </a:lnTo>
                <a:close/>
                <a:moveTo>
                  <a:pt x="5847961" y="716376"/>
                </a:moveTo>
                <a:lnTo>
                  <a:pt x="5842241" y="719944"/>
                </a:lnTo>
                <a:lnTo>
                  <a:pt x="5866259" y="736647"/>
                </a:lnTo>
                <a:lnTo>
                  <a:pt x="5872058" y="733193"/>
                </a:lnTo>
                <a:close/>
                <a:moveTo>
                  <a:pt x="11949932" y="716103"/>
                </a:moveTo>
                <a:lnTo>
                  <a:pt x="11945949" y="718587"/>
                </a:lnTo>
                <a:lnTo>
                  <a:pt x="11970275" y="735401"/>
                </a:lnTo>
                <a:lnTo>
                  <a:pt x="11974142" y="733104"/>
                </a:lnTo>
                <a:close/>
                <a:moveTo>
                  <a:pt x="11865669" y="714962"/>
                </a:moveTo>
                <a:lnTo>
                  <a:pt x="11843945" y="729769"/>
                </a:lnTo>
                <a:lnTo>
                  <a:pt x="11857641" y="738335"/>
                </a:lnTo>
                <a:lnTo>
                  <a:pt x="11879478" y="724006"/>
                </a:lnTo>
                <a:close/>
                <a:moveTo>
                  <a:pt x="5705534" y="713756"/>
                </a:moveTo>
                <a:lnTo>
                  <a:pt x="5678596" y="733001"/>
                </a:lnTo>
                <a:lnTo>
                  <a:pt x="5679162" y="733340"/>
                </a:lnTo>
                <a:lnTo>
                  <a:pt x="5706202" y="714174"/>
                </a:lnTo>
                <a:close/>
                <a:moveTo>
                  <a:pt x="11807562" y="713441"/>
                </a:moveTo>
                <a:lnTo>
                  <a:pt x="11780986" y="732488"/>
                </a:lnTo>
                <a:lnTo>
                  <a:pt x="11781786" y="732967"/>
                </a:lnTo>
                <a:lnTo>
                  <a:pt x="11808501" y="714030"/>
                </a:lnTo>
                <a:close/>
                <a:moveTo>
                  <a:pt x="5853312" y="713039"/>
                </a:moveTo>
                <a:lnTo>
                  <a:pt x="5852140" y="713769"/>
                </a:lnTo>
                <a:lnTo>
                  <a:pt x="5876182" y="730735"/>
                </a:lnTo>
                <a:lnTo>
                  <a:pt x="5877207" y="730125"/>
                </a:lnTo>
                <a:close/>
                <a:moveTo>
                  <a:pt x="11955373" y="712711"/>
                </a:moveTo>
                <a:lnTo>
                  <a:pt x="11954174" y="713458"/>
                </a:lnTo>
                <a:lnTo>
                  <a:pt x="11978418" y="730564"/>
                </a:lnTo>
                <a:lnTo>
                  <a:pt x="11979469" y="729940"/>
                </a:lnTo>
                <a:close/>
                <a:moveTo>
                  <a:pt x="5814675" y="707585"/>
                </a:moveTo>
                <a:lnTo>
                  <a:pt x="5805363" y="713616"/>
                </a:lnTo>
                <a:lnTo>
                  <a:pt x="5822419" y="725125"/>
                </a:lnTo>
                <a:lnTo>
                  <a:pt x="5831687" y="719358"/>
                </a:lnTo>
                <a:lnTo>
                  <a:pt x="5823423" y="713614"/>
                </a:lnTo>
                <a:close/>
                <a:moveTo>
                  <a:pt x="5746798" y="707313"/>
                </a:moveTo>
                <a:lnTo>
                  <a:pt x="5727049" y="721085"/>
                </a:lnTo>
                <a:lnTo>
                  <a:pt x="5736183" y="726825"/>
                </a:lnTo>
                <a:lnTo>
                  <a:pt x="5756183" y="713456"/>
                </a:lnTo>
                <a:close/>
                <a:moveTo>
                  <a:pt x="11917831" y="706534"/>
                </a:moveTo>
                <a:lnTo>
                  <a:pt x="11904910" y="714903"/>
                </a:lnTo>
                <a:lnTo>
                  <a:pt x="11922002" y="726434"/>
                </a:lnTo>
                <a:lnTo>
                  <a:pt x="11934997" y="718361"/>
                </a:lnTo>
                <a:lnTo>
                  <a:pt x="11925905" y="712098"/>
                </a:lnTo>
                <a:close/>
                <a:moveTo>
                  <a:pt x="1158507" y="706019"/>
                </a:moveTo>
                <a:cubicBezTo>
                  <a:pt x="860923" y="708863"/>
                  <a:pt x="541424" y="764618"/>
                  <a:pt x="192694" y="874173"/>
                </a:cubicBezTo>
                <a:lnTo>
                  <a:pt x="54305" y="921123"/>
                </a:lnTo>
                <a:lnTo>
                  <a:pt x="79211" y="938284"/>
                </a:lnTo>
                <a:lnTo>
                  <a:pt x="144329" y="979685"/>
                </a:lnTo>
                <a:lnTo>
                  <a:pt x="191783" y="965973"/>
                </a:lnTo>
                <a:cubicBezTo>
                  <a:pt x="679369" y="835532"/>
                  <a:pt x="1110856" y="794686"/>
                  <a:pt x="1505556" y="841404"/>
                </a:cubicBezTo>
                <a:cubicBezTo>
                  <a:pt x="1728768" y="867684"/>
                  <a:pt x="1951622" y="920503"/>
                  <a:pt x="2172008" y="984096"/>
                </a:cubicBezTo>
                <a:lnTo>
                  <a:pt x="2290452" y="1020038"/>
                </a:lnTo>
                <a:lnTo>
                  <a:pt x="2333453" y="993217"/>
                </a:lnTo>
                <a:lnTo>
                  <a:pt x="2372119" y="967312"/>
                </a:lnTo>
                <a:lnTo>
                  <a:pt x="2170699" y="895433"/>
                </a:lnTo>
                <a:cubicBezTo>
                  <a:pt x="1951086" y="820947"/>
                  <a:pt x="1728768" y="759089"/>
                  <a:pt x="1505556" y="727947"/>
                </a:cubicBezTo>
                <a:cubicBezTo>
                  <a:pt x="1393068" y="712209"/>
                  <a:pt x="1277540" y="704881"/>
                  <a:pt x="1158507" y="706019"/>
                </a:cubicBezTo>
                <a:close/>
                <a:moveTo>
                  <a:pt x="7260545" y="705853"/>
                </a:moveTo>
                <a:cubicBezTo>
                  <a:pt x="6962652" y="708448"/>
                  <a:pt x="6643395" y="763747"/>
                  <a:pt x="6295738" y="873157"/>
                </a:cubicBezTo>
                <a:lnTo>
                  <a:pt x="6157884" y="920060"/>
                </a:lnTo>
                <a:lnTo>
                  <a:pt x="6188393" y="941511"/>
                </a:lnTo>
                <a:lnTo>
                  <a:pt x="6247820" y="979286"/>
                </a:lnTo>
                <a:lnTo>
                  <a:pt x="6293899" y="965973"/>
                </a:lnTo>
                <a:cubicBezTo>
                  <a:pt x="6781593" y="835532"/>
                  <a:pt x="7213513" y="794687"/>
                  <a:pt x="7608214" y="841404"/>
                </a:cubicBezTo>
                <a:cubicBezTo>
                  <a:pt x="7831425" y="867684"/>
                  <a:pt x="8054279" y="920503"/>
                  <a:pt x="8274562" y="984097"/>
                </a:cubicBezTo>
                <a:lnTo>
                  <a:pt x="8400941" y="1022470"/>
                </a:lnTo>
                <a:lnTo>
                  <a:pt x="8442714" y="996417"/>
                </a:lnTo>
                <a:lnTo>
                  <a:pt x="8482138" y="970004"/>
                </a:lnTo>
                <a:lnTo>
                  <a:pt x="8273354" y="895496"/>
                </a:lnTo>
                <a:cubicBezTo>
                  <a:pt x="8053743" y="820995"/>
                  <a:pt x="7831425" y="759089"/>
                  <a:pt x="7608214" y="727947"/>
                </a:cubicBezTo>
                <a:cubicBezTo>
                  <a:pt x="7495442" y="712209"/>
                  <a:pt x="7379703" y="704815"/>
                  <a:pt x="7260545" y="705853"/>
                </a:cubicBezTo>
                <a:close/>
                <a:moveTo>
                  <a:pt x="11851072" y="705402"/>
                </a:moveTo>
                <a:lnTo>
                  <a:pt x="11829281" y="720597"/>
                </a:lnTo>
                <a:lnTo>
                  <a:pt x="11838451" y="726333"/>
                </a:lnTo>
                <a:lnTo>
                  <a:pt x="11860512" y="711584"/>
                </a:lnTo>
                <a:close/>
                <a:moveTo>
                  <a:pt x="11880365" y="704946"/>
                </a:moveTo>
                <a:lnTo>
                  <a:pt x="11871254" y="711156"/>
                </a:lnTo>
                <a:lnTo>
                  <a:pt x="11885200" y="720252"/>
                </a:lnTo>
                <a:lnTo>
                  <a:pt x="11894249" y="714314"/>
                </a:lnTo>
                <a:close/>
                <a:moveTo>
                  <a:pt x="5780698" y="703674"/>
                </a:moveTo>
                <a:lnTo>
                  <a:pt x="5766882" y="713091"/>
                </a:lnTo>
                <a:lnTo>
                  <a:pt x="5780771" y="722153"/>
                </a:lnTo>
                <a:lnTo>
                  <a:pt x="5794618" y="713065"/>
                </a:lnTo>
                <a:close/>
                <a:moveTo>
                  <a:pt x="5825403" y="700636"/>
                </a:moveTo>
                <a:lnTo>
                  <a:pt x="5819722" y="704316"/>
                </a:lnTo>
                <a:lnTo>
                  <a:pt x="5826251" y="708827"/>
                </a:lnTo>
                <a:lnTo>
                  <a:pt x="5836812" y="716170"/>
                </a:lnTo>
                <a:lnTo>
                  <a:pt x="5842550" y="712600"/>
                </a:lnTo>
                <a:close/>
                <a:moveTo>
                  <a:pt x="5736163" y="700348"/>
                </a:moveTo>
                <a:lnTo>
                  <a:pt x="5722472" y="709896"/>
                </a:lnTo>
                <a:lnTo>
                  <a:pt x="5716207" y="714275"/>
                </a:lnTo>
                <a:lnTo>
                  <a:pt x="5721421" y="717551"/>
                </a:lnTo>
                <a:lnTo>
                  <a:pt x="5741337" y="703735"/>
                </a:lnTo>
                <a:close/>
                <a:moveTo>
                  <a:pt x="11927441" y="700310"/>
                </a:moveTo>
                <a:lnTo>
                  <a:pt x="11923331" y="702972"/>
                </a:lnTo>
                <a:lnTo>
                  <a:pt x="11929626" y="707304"/>
                </a:lnTo>
                <a:lnTo>
                  <a:pt x="11940593" y="714885"/>
                </a:lnTo>
                <a:lnTo>
                  <a:pt x="11944628" y="712379"/>
                </a:lnTo>
                <a:close/>
                <a:moveTo>
                  <a:pt x="11840437" y="698436"/>
                </a:moveTo>
                <a:lnTo>
                  <a:pt x="11824005" y="709896"/>
                </a:lnTo>
                <a:lnTo>
                  <a:pt x="11818416" y="713801"/>
                </a:lnTo>
                <a:lnTo>
                  <a:pt x="11823645" y="717072"/>
                </a:lnTo>
                <a:lnTo>
                  <a:pt x="11845616" y="701828"/>
                </a:lnTo>
                <a:close/>
                <a:moveTo>
                  <a:pt x="5830944" y="697047"/>
                </a:moveTo>
                <a:lnTo>
                  <a:pt x="5829639" y="697891"/>
                </a:lnTo>
                <a:lnTo>
                  <a:pt x="5846767" y="709976"/>
                </a:lnTo>
                <a:lnTo>
                  <a:pt x="5847975" y="709224"/>
                </a:lnTo>
                <a:close/>
                <a:moveTo>
                  <a:pt x="11932998" y="696711"/>
                </a:moveTo>
                <a:lnTo>
                  <a:pt x="11931663" y="697576"/>
                </a:lnTo>
                <a:lnTo>
                  <a:pt x="11948891" y="709731"/>
                </a:lnTo>
                <a:lnTo>
                  <a:pt x="11950130" y="708961"/>
                </a:lnTo>
                <a:close/>
                <a:moveTo>
                  <a:pt x="5729974" y="696295"/>
                </a:moveTo>
                <a:lnTo>
                  <a:pt x="5723037" y="701250"/>
                </a:lnTo>
                <a:lnTo>
                  <a:pt x="5710140" y="710464"/>
                </a:lnTo>
                <a:lnTo>
                  <a:pt x="5710826" y="710894"/>
                </a:lnTo>
                <a:lnTo>
                  <a:pt x="5719081" y="705043"/>
                </a:lnTo>
                <a:lnTo>
                  <a:pt x="5730827" y="696852"/>
                </a:lnTo>
                <a:close/>
                <a:moveTo>
                  <a:pt x="11865810" y="695125"/>
                </a:moveTo>
                <a:lnTo>
                  <a:pt x="11856562" y="701573"/>
                </a:lnTo>
                <a:lnTo>
                  <a:pt x="11866141" y="707821"/>
                </a:lnTo>
                <a:lnTo>
                  <a:pt x="11875426" y="701614"/>
                </a:lnTo>
                <a:close/>
                <a:moveTo>
                  <a:pt x="11834213" y="694360"/>
                </a:moveTo>
                <a:lnTo>
                  <a:pt x="11824571" y="701250"/>
                </a:lnTo>
                <a:lnTo>
                  <a:pt x="11812352" y="710008"/>
                </a:lnTo>
                <a:lnTo>
                  <a:pt x="11813320" y="710614"/>
                </a:lnTo>
                <a:lnTo>
                  <a:pt x="11821179" y="705043"/>
                </a:lnTo>
                <a:lnTo>
                  <a:pt x="11835391" y="695131"/>
                </a:lnTo>
                <a:close/>
                <a:moveTo>
                  <a:pt x="5794924" y="693977"/>
                </a:moveTo>
                <a:lnTo>
                  <a:pt x="5785638" y="700307"/>
                </a:lnTo>
                <a:lnTo>
                  <a:pt x="5799652" y="709763"/>
                </a:lnTo>
                <a:lnTo>
                  <a:pt x="5808966" y="703651"/>
                </a:lnTo>
                <a:close/>
                <a:moveTo>
                  <a:pt x="5766120" y="693840"/>
                </a:moveTo>
                <a:lnTo>
                  <a:pt x="5752226" y="703529"/>
                </a:lnTo>
                <a:lnTo>
                  <a:pt x="5761743" y="709738"/>
                </a:lnTo>
                <a:lnTo>
                  <a:pt x="5775777" y="700355"/>
                </a:lnTo>
                <a:close/>
                <a:moveTo>
                  <a:pt x="11898043" y="692896"/>
                </a:moveTo>
                <a:lnTo>
                  <a:pt x="11885233" y="701628"/>
                </a:lnTo>
                <a:lnTo>
                  <a:pt x="11899211" y="711058"/>
                </a:lnTo>
                <a:lnTo>
                  <a:pt x="11912112" y="702593"/>
                </a:lnTo>
                <a:close/>
                <a:moveTo>
                  <a:pt x="11855327" y="688051"/>
                </a:moveTo>
                <a:lnTo>
                  <a:pt x="11845906" y="694623"/>
                </a:lnTo>
                <a:lnTo>
                  <a:pt x="11851110" y="698017"/>
                </a:lnTo>
                <a:lnTo>
                  <a:pt x="11860471" y="691522"/>
                </a:lnTo>
                <a:close/>
                <a:moveTo>
                  <a:pt x="5755635" y="686768"/>
                </a:moveTo>
                <a:lnTo>
                  <a:pt x="5741570" y="696577"/>
                </a:lnTo>
                <a:lnTo>
                  <a:pt x="5746767" y="699967"/>
                </a:lnTo>
                <a:lnTo>
                  <a:pt x="5760785" y="690241"/>
                </a:lnTo>
                <a:close/>
                <a:moveTo>
                  <a:pt x="5805553" y="686733"/>
                </a:moveTo>
                <a:lnTo>
                  <a:pt x="5799873" y="690604"/>
                </a:lnTo>
                <a:lnTo>
                  <a:pt x="5813989" y="700355"/>
                </a:lnTo>
                <a:lnTo>
                  <a:pt x="5819671" y="696626"/>
                </a:lnTo>
                <a:close/>
                <a:moveTo>
                  <a:pt x="11907586" y="686391"/>
                </a:moveTo>
                <a:lnTo>
                  <a:pt x="11903390" y="689251"/>
                </a:lnTo>
                <a:lnTo>
                  <a:pt x="11917572" y="699010"/>
                </a:lnTo>
                <a:lnTo>
                  <a:pt x="11921713" y="696293"/>
                </a:lnTo>
                <a:close/>
                <a:moveTo>
                  <a:pt x="5780337" y="683926"/>
                </a:moveTo>
                <a:lnTo>
                  <a:pt x="5771006" y="690433"/>
                </a:lnTo>
                <a:lnTo>
                  <a:pt x="5780766" y="697019"/>
                </a:lnTo>
                <a:lnTo>
                  <a:pt x="5790193" y="690717"/>
                </a:lnTo>
                <a:close/>
                <a:moveTo>
                  <a:pt x="11849008" y="683788"/>
                </a:moveTo>
                <a:lnTo>
                  <a:pt x="11839601" y="690510"/>
                </a:lnTo>
                <a:lnTo>
                  <a:pt x="11840849" y="691324"/>
                </a:lnTo>
                <a:lnTo>
                  <a:pt x="11850354" y="684696"/>
                </a:lnTo>
                <a:close/>
                <a:moveTo>
                  <a:pt x="5811105" y="682948"/>
                </a:moveTo>
                <a:lnTo>
                  <a:pt x="5809709" y="683900"/>
                </a:lnTo>
                <a:lnTo>
                  <a:pt x="5823900" y="693851"/>
                </a:lnTo>
                <a:lnTo>
                  <a:pt x="5825243" y="692970"/>
                </a:lnTo>
                <a:lnTo>
                  <a:pt x="5823423" y="691670"/>
                </a:lnTo>
                <a:close/>
                <a:moveTo>
                  <a:pt x="11883439" y="682832"/>
                </a:moveTo>
                <a:lnTo>
                  <a:pt x="11870621" y="691770"/>
                </a:lnTo>
                <a:lnTo>
                  <a:pt x="11880342" y="698328"/>
                </a:lnTo>
                <a:lnTo>
                  <a:pt x="11893327" y="689646"/>
                </a:lnTo>
                <a:close/>
                <a:moveTo>
                  <a:pt x="11913145" y="682602"/>
                </a:moveTo>
                <a:lnTo>
                  <a:pt x="11911717" y="683576"/>
                </a:lnTo>
                <a:lnTo>
                  <a:pt x="11925917" y="693534"/>
                </a:lnTo>
                <a:lnTo>
                  <a:pt x="11927292" y="692632"/>
                </a:lnTo>
                <a:lnTo>
                  <a:pt x="11925905" y="691639"/>
                </a:lnTo>
                <a:close/>
                <a:moveTo>
                  <a:pt x="5749293" y="682489"/>
                </a:moveTo>
                <a:lnTo>
                  <a:pt x="5735301" y="692487"/>
                </a:lnTo>
                <a:lnTo>
                  <a:pt x="5736222" y="693088"/>
                </a:lnTo>
                <a:lnTo>
                  <a:pt x="5750374" y="683218"/>
                </a:lnTo>
                <a:close/>
                <a:moveTo>
                  <a:pt x="5769961" y="676776"/>
                </a:moveTo>
                <a:lnTo>
                  <a:pt x="5760522" y="683359"/>
                </a:lnTo>
                <a:lnTo>
                  <a:pt x="5765685" y="686842"/>
                </a:lnTo>
                <a:lnTo>
                  <a:pt x="5775095" y="680313"/>
                </a:lnTo>
                <a:close/>
                <a:moveTo>
                  <a:pt x="5790966" y="676514"/>
                </a:moveTo>
                <a:lnTo>
                  <a:pt x="5785249" y="680500"/>
                </a:lnTo>
                <a:lnTo>
                  <a:pt x="5795197" y="687372"/>
                </a:lnTo>
                <a:lnTo>
                  <a:pt x="5800962" y="683517"/>
                </a:lnTo>
                <a:close/>
                <a:moveTo>
                  <a:pt x="11892997" y="676167"/>
                </a:moveTo>
                <a:lnTo>
                  <a:pt x="11888715" y="679153"/>
                </a:lnTo>
                <a:lnTo>
                  <a:pt x="11898723" y="686039"/>
                </a:lnTo>
                <a:lnTo>
                  <a:pt x="11903002" y="683179"/>
                </a:lnTo>
                <a:close/>
                <a:moveTo>
                  <a:pt x="11873064" y="675681"/>
                </a:moveTo>
                <a:lnTo>
                  <a:pt x="11860137" y="684697"/>
                </a:lnTo>
                <a:lnTo>
                  <a:pt x="11865294" y="688176"/>
                </a:lnTo>
                <a:lnTo>
                  <a:pt x="11878201" y="679221"/>
                </a:lnTo>
                <a:close/>
                <a:moveTo>
                  <a:pt x="5796533" y="672632"/>
                </a:moveTo>
                <a:lnTo>
                  <a:pt x="5795082" y="673644"/>
                </a:lnTo>
                <a:lnTo>
                  <a:pt x="5805162" y="680711"/>
                </a:lnTo>
                <a:lnTo>
                  <a:pt x="5806592" y="679754"/>
                </a:lnTo>
                <a:close/>
                <a:moveTo>
                  <a:pt x="5763509" y="672331"/>
                </a:moveTo>
                <a:lnTo>
                  <a:pt x="5754121" y="679039"/>
                </a:lnTo>
                <a:lnTo>
                  <a:pt x="5755262" y="679809"/>
                </a:lnTo>
                <a:lnTo>
                  <a:pt x="5764755" y="673189"/>
                </a:lnTo>
                <a:close/>
                <a:moveTo>
                  <a:pt x="11898571" y="672280"/>
                </a:moveTo>
                <a:lnTo>
                  <a:pt x="11897086" y="673315"/>
                </a:lnTo>
                <a:lnTo>
                  <a:pt x="11907174" y="680390"/>
                </a:lnTo>
                <a:lnTo>
                  <a:pt x="11908639" y="679411"/>
                </a:lnTo>
                <a:close/>
                <a:moveTo>
                  <a:pt x="11866594" y="671222"/>
                </a:moveTo>
                <a:lnTo>
                  <a:pt x="11853759" y="680394"/>
                </a:lnTo>
                <a:lnTo>
                  <a:pt x="11855163" y="681342"/>
                </a:lnTo>
                <a:lnTo>
                  <a:pt x="11868143" y="672289"/>
                </a:lnTo>
                <a:close/>
                <a:moveTo>
                  <a:pt x="5780676" y="669304"/>
                </a:moveTo>
                <a:lnTo>
                  <a:pt x="5774887" y="673342"/>
                </a:lnTo>
                <a:lnTo>
                  <a:pt x="5780027" y="676892"/>
                </a:lnTo>
                <a:lnTo>
                  <a:pt x="5785794" y="672890"/>
                </a:lnTo>
                <a:close/>
                <a:moveTo>
                  <a:pt x="11882708" y="668955"/>
                </a:moveTo>
                <a:lnTo>
                  <a:pt x="11878331" y="672008"/>
                </a:lnTo>
                <a:lnTo>
                  <a:pt x="11883486" y="675555"/>
                </a:lnTo>
                <a:lnTo>
                  <a:pt x="11887827" y="672543"/>
                </a:lnTo>
                <a:close/>
                <a:moveTo>
                  <a:pt x="5786295" y="665384"/>
                </a:moveTo>
                <a:lnTo>
                  <a:pt x="5784797" y="666431"/>
                </a:lnTo>
                <a:lnTo>
                  <a:pt x="5789922" y="670025"/>
                </a:lnTo>
                <a:lnTo>
                  <a:pt x="5791402" y="668999"/>
                </a:lnTo>
                <a:close/>
                <a:moveTo>
                  <a:pt x="11888335" y="665031"/>
                </a:moveTo>
                <a:lnTo>
                  <a:pt x="11886800" y="666102"/>
                </a:lnTo>
                <a:lnTo>
                  <a:pt x="11891928" y="669698"/>
                </a:lnTo>
                <a:lnTo>
                  <a:pt x="11893442" y="668648"/>
                </a:lnTo>
                <a:close/>
                <a:moveTo>
                  <a:pt x="5774148" y="664729"/>
                </a:moveTo>
                <a:lnTo>
                  <a:pt x="5768382" y="668848"/>
                </a:lnTo>
                <a:lnTo>
                  <a:pt x="5769685" y="669749"/>
                </a:lnTo>
                <a:lnTo>
                  <a:pt x="5775512" y="665686"/>
                </a:lnTo>
                <a:close/>
                <a:moveTo>
                  <a:pt x="11876174" y="664375"/>
                </a:moveTo>
                <a:lnTo>
                  <a:pt x="11871791" y="667508"/>
                </a:lnTo>
                <a:lnTo>
                  <a:pt x="11873406" y="668618"/>
                </a:lnTo>
                <a:lnTo>
                  <a:pt x="11877828" y="665535"/>
                </a:lnTo>
                <a:close/>
                <a:moveTo>
                  <a:pt x="5779734" y="660737"/>
                </a:moveTo>
                <a:lnTo>
                  <a:pt x="5778220" y="661819"/>
                </a:lnTo>
                <a:lnTo>
                  <a:pt x="5779634" y="662811"/>
                </a:lnTo>
                <a:lnTo>
                  <a:pt x="5781159" y="661747"/>
                </a:lnTo>
                <a:close/>
                <a:moveTo>
                  <a:pt x="11881767" y="660379"/>
                </a:moveTo>
                <a:lnTo>
                  <a:pt x="11880218" y="661486"/>
                </a:lnTo>
                <a:lnTo>
                  <a:pt x="11881921" y="662680"/>
                </a:lnTo>
                <a:lnTo>
                  <a:pt x="11883481" y="661592"/>
                </a:lnTo>
                <a:close/>
                <a:moveTo>
                  <a:pt x="10417723" y="396122"/>
                </a:moveTo>
                <a:cubicBezTo>
                  <a:pt x="10059686" y="402019"/>
                  <a:pt x="9665321" y="511959"/>
                  <a:pt x="9239802" y="724348"/>
                </a:cubicBezTo>
                <a:lnTo>
                  <a:pt x="9239350" y="723605"/>
                </a:lnTo>
                <a:lnTo>
                  <a:pt x="9001701" y="847475"/>
                </a:lnTo>
                <a:lnTo>
                  <a:pt x="9046308" y="878810"/>
                </a:lnTo>
                <a:lnTo>
                  <a:pt x="9236836" y="787871"/>
                </a:lnTo>
                <a:lnTo>
                  <a:pt x="9238814" y="792643"/>
                </a:lnTo>
                <a:lnTo>
                  <a:pt x="9051153" y="882213"/>
                </a:lnTo>
                <a:lnTo>
                  <a:pt x="9097405" y="914701"/>
                </a:lnTo>
                <a:lnTo>
                  <a:pt x="9236840" y="854694"/>
                </a:lnTo>
                <a:lnTo>
                  <a:pt x="9238818" y="859452"/>
                </a:lnTo>
                <a:lnTo>
                  <a:pt x="9102331" y="918162"/>
                </a:lnTo>
                <a:lnTo>
                  <a:pt x="9135576" y="941515"/>
                </a:lnTo>
                <a:lnTo>
                  <a:pt x="9168924" y="962717"/>
                </a:lnTo>
                <a:lnTo>
                  <a:pt x="9235886" y="937495"/>
                </a:lnTo>
                <a:lnTo>
                  <a:pt x="9237864" y="942235"/>
                </a:lnTo>
                <a:lnTo>
                  <a:pt x="9174444" y="966227"/>
                </a:lnTo>
                <a:lnTo>
                  <a:pt x="9257141" y="1018806"/>
                </a:lnTo>
                <a:lnTo>
                  <a:pt x="9449365" y="963276"/>
                </a:lnTo>
                <a:cubicBezTo>
                  <a:pt x="9936999" y="832872"/>
                  <a:pt x="10368840" y="791998"/>
                  <a:pt x="10763538" y="838721"/>
                </a:cubicBezTo>
                <a:cubicBezTo>
                  <a:pt x="10961378" y="862083"/>
                  <a:pt x="11159218" y="906420"/>
                  <a:pt x="11355629" y="960650"/>
                </a:cubicBezTo>
                <a:lnTo>
                  <a:pt x="11415196" y="978392"/>
                </a:lnTo>
                <a:lnTo>
                  <a:pt x="11504682" y="919427"/>
                </a:lnTo>
                <a:lnTo>
                  <a:pt x="11355156" y="867005"/>
                </a:lnTo>
                <a:cubicBezTo>
                  <a:pt x="11159429" y="803475"/>
                  <a:pt x="10961790" y="751508"/>
                  <a:pt x="10763462" y="723858"/>
                </a:cubicBezTo>
                <a:cubicBezTo>
                  <a:pt x="10312522" y="660926"/>
                  <a:pt x="9813774" y="731492"/>
                  <a:pt x="9238837" y="941273"/>
                </a:cubicBezTo>
                <a:lnTo>
                  <a:pt x="9236908" y="936511"/>
                </a:lnTo>
                <a:cubicBezTo>
                  <a:pt x="9812810" y="726730"/>
                  <a:pt x="10312522" y="655207"/>
                  <a:pt x="10763462" y="718140"/>
                </a:cubicBezTo>
                <a:cubicBezTo>
                  <a:pt x="10962272" y="745789"/>
                  <a:pt x="11160152" y="797756"/>
                  <a:pt x="11356121" y="861406"/>
                </a:cubicBezTo>
                <a:lnTo>
                  <a:pt x="11510486" y="915602"/>
                </a:lnTo>
                <a:lnTo>
                  <a:pt x="11532997" y="900769"/>
                </a:lnTo>
                <a:lnTo>
                  <a:pt x="11575197" y="870864"/>
                </a:lnTo>
                <a:lnTo>
                  <a:pt x="11348399" y="780531"/>
                </a:lnTo>
                <a:cubicBezTo>
                  <a:pt x="11155197" y="709493"/>
                  <a:pt x="10961856" y="652520"/>
                  <a:pt x="10762559" y="621051"/>
                </a:cubicBezTo>
                <a:cubicBezTo>
                  <a:pt x="10312453" y="550494"/>
                  <a:pt x="9813728" y="631536"/>
                  <a:pt x="9238837" y="868966"/>
                </a:cubicBezTo>
                <a:lnTo>
                  <a:pt x="9236909" y="864210"/>
                </a:lnTo>
                <a:cubicBezTo>
                  <a:pt x="9813728" y="625807"/>
                  <a:pt x="10313417" y="544765"/>
                  <a:pt x="10764487" y="616268"/>
                </a:cubicBezTo>
                <a:cubicBezTo>
                  <a:pt x="10963785" y="647737"/>
                  <a:pt x="11157332" y="704953"/>
                  <a:pt x="11350638" y="776116"/>
                </a:cubicBezTo>
                <a:lnTo>
                  <a:pt x="11579963" y="867487"/>
                </a:lnTo>
                <a:lnTo>
                  <a:pt x="11641102" y="824160"/>
                </a:lnTo>
                <a:lnTo>
                  <a:pt x="11638208" y="822766"/>
                </a:lnTo>
                <a:cubicBezTo>
                  <a:pt x="11347409" y="686582"/>
                  <a:pt x="11062228" y="570923"/>
                  <a:pt x="10762559" y="517984"/>
                </a:cubicBezTo>
                <a:cubicBezTo>
                  <a:pt x="10318238" y="439800"/>
                  <a:pt x="9806153" y="532292"/>
                  <a:pt x="9238837" y="792597"/>
                </a:cubicBezTo>
                <a:lnTo>
                  <a:pt x="9236909" y="787828"/>
                </a:lnTo>
                <a:cubicBezTo>
                  <a:pt x="9805188" y="527523"/>
                  <a:pt x="10319202" y="435031"/>
                  <a:pt x="10764487" y="513215"/>
                </a:cubicBezTo>
                <a:cubicBezTo>
                  <a:pt x="11064156" y="566153"/>
                  <a:pt x="11349802" y="682367"/>
                  <a:pt x="11640426" y="818424"/>
                </a:cubicBezTo>
                <a:lnTo>
                  <a:pt x="11645648" y="820938"/>
                </a:lnTo>
                <a:lnTo>
                  <a:pt x="11694738" y="786151"/>
                </a:lnTo>
                <a:lnTo>
                  <a:pt x="11638806" y="756825"/>
                </a:lnTo>
                <a:cubicBezTo>
                  <a:pt x="11348651" y="608928"/>
                  <a:pt x="11063844" y="482889"/>
                  <a:pt x="10763460" y="424967"/>
                </a:cubicBezTo>
                <a:cubicBezTo>
                  <a:pt x="10652378" y="403752"/>
                  <a:pt x="10537069" y="394157"/>
                  <a:pt x="10417723" y="396122"/>
                </a:cubicBezTo>
                <a:close/>
                <a:moveTo>
                  <a:pt x="4315216" y="396097"/>
                </a:moveTo>
                <a:cubicBezTo>
                  <a:pt x="3957120" y="401985"/>
                  <a:pt x="3562654" y="511929"/>
                  <a:pt x="3137182" y="724341"/>
                </a:cubicBezTo>
                <a:lnTo>
                  <a:pt x="3135869" y="722123"/>
                </a:lnTo>
                <a:lnTo>
                  <a:pt x="2898153" y="846054"/>
                </a:lnTo>
                <a:lnTo>
                  <a:pt x="2936813" y="873210"/>
                </a:lnTo>
                <a:lnTo>
                  <a:pt x="3128647" y="781915"/>
                </a:lnTo>
                <a:lnTo>
                  <a:pt x="3130543" y="786671"/>
                </a:lnTo>
                <a:lnTo>
                  <a:pt x="2941836" y="876738"/>
                </a:lnTo>
                <a:lnTo>
                  <a:pt x="2996589" y="915199"/>
                </a:lnTo>
                <a:lnTo>
                  <a:pt x="3128652" y="858197"/>
                </a:lnTo>
                <a:lnTo>
                  <a:pt x="3130550" y="862968"/>
                </a:lnTo>
                <a:lnTo>
                  <a:pt x="3001339" y="918536"/>
                </a:lnTo>
                <a:lnTo>
                  <a:pt x="3034052" y="941515"/>
                </a:lnTo>
                <a:lnTo>
                  <a:pt x="3071157" y="965107"/>
                </a:lnTo>
                <a:lnTo>
                  <a:pt x="3126742" y="944014"/>
                </a:lnTo>
                <a:lnTo>
                  <a:pt x="3128637" y="948784"/>
                </a:lnTo>
                <a:lnTo>
                  <a:pt x="3076508" y="968508"/>
                </a:lnTo>
                <a:lnTo>
                  <a:pt x="3155314" y="1018613"/>
                </a:lnTo>
                <a:lnTo>
                  <a:pt x="3346824" y="963289"/>
                </a:lnTo>
                <a:cubicBezTo>
                  <a:pt x="3834483" y="832877"/>
                  <a:pt x="4266364" y="792000"/>
                  <a:pt x="4661036" y="838730"/>
                </a:cubicBezTo>
                <a:cubicBezTo>
                  <a:pt x="4859288" y="862087"/>
                  <a:pt x="5057331" y="906420"/>
                  <a:pt x="5253607" y="960648"/>
                </a:cubicBezTo>
                <a:lnTo>
                  <a:pt x="5313278" y="978449"/>
                </a:lnTo>
                <a:lnTo>
                  <a:pt x="5402567" y="919604"/>
                </a:lnTo>
                <a:lnTo>
                  <a:pt x="5252606" y="867031"/>
                </a:lnTo>
                <a:cubicBezTo>
                  <a:pt x="5056891" y="803501"/>
                  <a:pt x="4859300" y="751533"/>
                  <a:pt x="4661081" y="723873"/>
                </a:cubicBezTo>
                <a:cubicBezTo>
                  <a:pt x="4209813" y="660941"/>
                  <a:pt x="3711366" y="731527"/>
                  <a:pt x="3136337" y="941302"/>
                </a:cubicBezTo>
                <a:lnTo>
                  <a:pt x="3134358" y="936524"/>
                </a:lnTo>
                <a:cubicBezTo>
                  <a:pt x="3710234" y="726748"/>
                  <a:pt x="4209813" y="655230"/>
                  <a:pt x="4661081" y="718163"/>
                </a:cubicBezTo>
                <a:cubicBezTo>
                  <a:pt x="4859867" y="745803"/>
                  <a:pt x="5057950" y="797771"/>
                  <a:pt x="5254018" y="861302"/>
                </a:cubicBezTo>
                <a:lnTo>
                  <a:pt x="5408811" y="915489"/>
                </a:lnTo>
                <a:lnTo>
                  <a:pt x="5431146" y="900769"/>
                </a:lnTo>
                <a:lnTo>
                  <a:pt x="5481713" y="864905"/>
                </a:lnTo>
                <a:lnTo>
                  <a:pt x="5245907" y="770998"/>
                </a:lnTo>
                <a:cubicBezTo>
                  <a:pt x="5052672" y="699956"/>
                  <a:pt x="4859288" y="642980"/>
                  <a:pt x="4659910" y="611502"/>
                </a:cubicBezTo>
                <a:cubicBezTo>
                  <a:pt x="4209985" y="540968"/>
                  <a:pt x="3711177" y="621987"/>
                  <a:pt x="3136341" y="859452"/>
                </a:cubicBezTo>
                <a:lnTo>
                  <a:pt x="3134362" y="854694"/>
                </a:lnTo>
                <a:cubicBezTo>
                  <a:pt x="3710329" y="616305"/>
                  <a:pt x="4209985" y="535241"/>
                  <a:pt x="4661037" y="606744"/>
                </a:cubicBezTo>
                <a:cubicBezTo>
                  <a:pt x="4860278" y="638222"/>
                  <a:pt x="5053800" y="695440"/>
                  <a:pt x="5247215" y="766597"/>
                </a:cubicBezTo>
                <a:lnTo>
                  <a:pt x="5486210" y="861716"/>
                </a:lnTo>
                <a:lnTo>
                  <a:pt x="5538890" y="824352"/>
                </a:lnTo>
                <a:lnTo>
                  <a:pt x="5535672" y="822802"/>
                </a:lnTo>
                <a:cubicBezTo>
                  <a:pt x="5244864" y="686601"/>
                  <a:pt x="4959617" y="570937"/>
                  <a:pt x="4659906" y="518021"/>
                </a:cubicBezTo>
                <a:cubicBezTo>
                  <a:pt x="4215633" y="439822"/>
                  <a:pt x="3703545" y="532337"/>
                  <a:pt x="3136339" y="792643"/>
                </a:cubicBezTo>
                <a:lnTo>
                  <a:pt x="3134360" y="787871"/>
                </a:lnTo>
                <a:cubicBezTo>
                  <a:pt x="3702697" y="527564"/>
                  <a:pt x="4216481" y="435049"/>
                  <a:pt x="4661881" y="513248"/>
                </a:cubicBezTo>
                <a:cubicBezTo>
                  <a:pt x="4962230" y="566165"/>
                  <a:pt x="5247637" y="681829"/>
                  <a:pt x="5538844" y="818029"/>
                </a:cubicBezTo>
                <a:lnTo>
                  <a:pt x="5544182" y="820598"/>
                </a:lnTo>
                <a:lnTo>
                  <a:pt x="5592548" y="786293"/>
                </a:lnTo>
                <a:lnTo>
                  <a:pt x="5536299" y="756792"/>
                </a:lnTo>
                <a:cubicBezTo>
                  <a:pt x="5246199" y="608887"/>
                  <a:pt x="4961386" y="482849"/>
                  <a:pt x="4660990" y="424954"/>
                </a:cubicBezTo>
                <a:cubicBezTo>
                  <a:pt x="4549906" y="403734"/>
                  <a:pt x="4434581" y="394135"/>
                  <a:pt x="4315216" y="396097"/>
                </a:cubicBezTo>
                <a:close/>
                <a:moveTo>
                  <a:pt x="10417772" y="310584"/>
                </a:moveTo>
                <a:cubicBezTo>
                  <a:pt x="10059691" y="316929"/>
                  <a:pt x="9665251" y="434568"/>
                  <a:pt x="9239802" y="662713"/>
                </a:cubicBezTo>
                <a:lnTo>
                  <a:pt x="9239360" y="661984"/>
                </a:lnTo>
                <a:lnTo>
                  <a:pt x="8960195" y="818319"/>
                </a:lnTo>
                <a:lnTo>
                  <a:pt x="8997644" y="844625"/>
                </a:lnTo>
                <a:lnTo>
                  <a:pt x="9236942" y="718615"/>
                </a:lnTo>
                <a:lnTo>
                  <a:pt x="9237391" y="719373"/>
                </a:lnTo>
                <a:lnTo>
                  <a:pt x="9447451" y="621667"/>
                </a:lnTo>
                <a:cubicBezTo>
                  <a:pt x="9932635" y="413301"/>
                  <a:pt x="10374795" y="345930"/>
                  <a:pt x="10764424" y="420182"/>
                </a:cubicBezTo>
                <a:cubicBezTo>
                  <a:pt x="11065532" y="478129"/>
                  <a:pt x="11350520" y="604175"/>
                  <a:pt x="11641127" y="752073"/>
                </a:cubicBezTo>
                <a:lnTo>
                  <a:pt x="11699628" y="782686"/>
                </a:lnTo>
                <a:lnTo>
                  <a:pt x="11740094" y="754010"/>
                </a:lnTo>
                <a:lnTo>
                  <a:pt x="11638562" y="696967"/>
                </a:lnTo>
                <a:cubicBezTo>
                  <a:pt x="11349018" y="538745"/>
                  <a:pt x="11064533" y="403596"/>
                  <a:pt x="10763535" y="341365"/>
                </a:cubicBezTo>
                <a:cubicBezTo>
                  <a:pt x="10652453" y="318719"/>
                  <a:pt x="10537132" y="308469"/>
                  <a:pt x="10417772" y="310584"/>
                </a:cubicBezTo>
                <a:close/>
                <a:moveTo>
                  <a:pt x="10417771" y="243855"/>
                </a:moveTo>
                <a:cubicBezTo>
                  <a:pt x="10059690" y="250520"/>
                  <a:pt x="9665251" y="375322"/>
                  <a:pt x="9239803" y="617041"/>
                </a:cubicBezTo>
                <a:lnTo>
                  <a:pt x="9239350" y="616290"/>
                </a:lnTo>
                <a:lnTo>
                  <a:pt x="8932258" y="798695"/>
                </a:lnTo>
                <a:lnTo>
                  <a:pt x="8955362" y="814925"/>
                </a:lnTo>
                <a:lnTo>
                  <a:pt x="9236942" y="656976"/>
                </a:lnTo>
                <a:lnTo>
                  <a:pt x="9237375" y="657707"/>
                </a:lnTo>
                <a:lnTo>
                  <a:pt x="9447466" y="553052"/>
                </a:lnTo>
                <a:cubicBezTo>
                  <a:pt x="9932686" y="329734"/>
                  <a:pt x="10374867" y="256515"/>
                  <a:pt x="10764500" y="336592"/>
                </a:cubicBezTo>
                <a:cubicBezTo>
                  <a:pt x="11066221" y="398823"/>
                  <a:pt x="11350888" y="533992"/>
                  <a:pt x="11640883" y="691815"/>
                </a:cubicBezTo>
                <a:lnTo>
                  <a:pt x="11745422" y="750234"/>
                </a:lnTo>
                <a:lnTo>
                  <a:pt x="11770448" y="732499"/>
                </a:lnTo>
                <a:lnTo>
                  <a:pt x="11638288" y="653412"/>
                </a:lnTo>
                <a:cubicBezTo>
                  <a:pt x="11349378" y="485448"/>
                  <a:pt x="11065254" y="342417"/>
                  <a:pt x="10763534" y="276615"/>
                </a:cubicBezTo>
                <a:cubicBezTo>
                  <a:pt x="10652451" y="252539"/>
                  <a:pt x="10537131" y="241634"/>
                  <a:pt x="10417771" y="243855"/>
                </a:cubicBezTo>
                <a:close/>
                <a:moveTo>
                  <a:pt x="10417772" y="177531"/>
                </a:moveTo>
                <a:cubicBezTo>
                  <a:pt x="10059691" y="184147"/>
                  <a:pt x="9665251" y="315197"/>
                  <a:pt x="9239802" y="569079"/>
                </a:cubicBezTo>
                <a:lnTo>
                  <a:pt x="9238659" y="567184"/>
                </a:lnTo>
                <a:lnTo>
                  <a:pt x="9239768" y="569049"/>
                </a:lnTo>
                <a:lnTo>
                  <a:pt x="8903632" y="778587"/>
                </a:lnTo>
                <a:lnTo>
                  <a:pt x="8927591" y="795417"/>
                </a:lnTo>
                <a:lnTo>
                  <a:pt x="9236942" y="611274"/>
                </a:lnTo>
                <a:lnTo>
                  <a:pt x="9237371" y="611998"/>
                </a:lnTo>
                <a:lnTo>
                  <a:pt x="9447467" y="501104"/>
                </a:lnTo>
                <a:cubicBezTo>
                  <a:pt x="9932686" y="264462"/>
                  <a:pt x="10374866" y="186752"/>
                  <a:pt x="10764498" y="271853"/>
                </a:cubicBezTo>
                <a:cubicBezTo>
                  <a:pt x="11066943" y="337655"/>
                  <a:pt x="11351247" y="480686"/>
                  <a:pt x="11640609" y="648650"/>
                </a:cubicBezTo>
                <a:lnTo>
                  <a:pt x="11775275" y="729078"/>
                </a:lnTo>
                <a:lnTo>
                  <a:pt x="11802137" y="710042"/>
                </a:lnTo>
                <a:lnTo>
                  <a:pt x="11638019" y="607201"/>
                </a:lnTo>
                <a:cubicBezTo>
                  <a:pt x="11349742" y="431637"/>
                  <a:pt x="11065980" y="281832"/>
                  <a:pt x="10763535" y="212452"/>
                </a:cubicBezTo>
                <a:cubicBezTo>
                  <a:pt x="10652453" y="186946"/>
                  <a:pt x="10537132" y="175326"/>
                  <a:pt x="10417772" y="177531"/>
                </a:cubicBezTo>
                <a:close/>
                <a:moveTo>
                  <a:pt x="10419354" y="82441"/>
                </a:moveTo>
                <a:cubicBezTo>
                  <a:pt x="10060231" y="91015"/>
                  <a:pt x="9658813" y="232602"/>
                  <a:pt x="9239802" y="500779"/>
                </a:cubicBezTo>
                <a:lnTo>
                  <a:pt x="9239489" y="500266"/>
                </a:lnTo>
                <a:lnTo>
                  <a:pt x="9057298" y="620375"/>
                </a:lnTo>
                <a:cubicBezTo>
                  <a:pt x="8996835" y="661131"/>
                  <a:pt x="8936973" y="702127"/>
                  <a:pt x="8878312" y="742184"/>
                </a:cubicBezTo>
                <a:lnTo>
                  <a:pt x="8864792" y="751305"/>
                </a:lnTo>
                <a:lnTo>
                  <a:pt x="8877122" y="759966"/>
                </a:lnTo>
                <a:lnTo>
                  <a:pt x="9055779" y="642796"/>
                </a:lnTo>
                <a:cubicBezTo>
                  <a:pt x="9116065" y="603475"/>
                  <a:pt x="9176846" y="564396"/>
                  <a:pt x="9237910" y="526731"/>
                </a:cubicBezTo>
                <a:lnTo>
                  <a:pt x="9240737" y="531443"/>
                </a:lnTo>
                <a:lnTo>
                  <a:pt x="8882432" y="763696"/>
                </a:lnTo>
                <a:lnTo>
                  <a:pt x="8898344" y="774873"/>
                </a:lnTo>
                <a:lnTo>
                  <a:pt x="9236925" y="564308"/>
                </a:lnTo>
                <a:lnTo>
                  <a:pt x="9236908" y="564280"/>
                </a:lnTo>
                <a:cubicBezTo>
                  <a:pt x="9805276" y="225810"/>
                  <a:pt x="10319205" y="104709"/>
                  <a:pt x="10764500" y="206733"/>
                </a:cubicBezTo>
                <a:cubicBezTo>
                  <a:pt x="11067668" y="276802"/>
                  <a:pt x="11351611" y="426803"/>
                  <a:pt x="11640341" y="602421"/>
                </a:cubicBezTo>
                <a:lnTo>
                  <a:pt x="11806951" y="706631"/>
                </a:lnTo>
                <a:lnTo>
                  <a:pt x="11821179" y="696548"/>
                </a:lnTo>
                <a:lnTo>
                  <a:pt x="11829084" y="691000"/>
                </a:lnTo>
                <a:lnTo>
                  <a:pt x="11637372" y="565438"/>
                </a:lnTo>
                <a:cubicBezTo>
                  <a:pt x="11350098" y="382853"/>
                  <a:pt x="11066737" y="227484"/>
                  <a:pt x="10763460" y="155281"/>
                </a:cubicBezTo>
                <a:cubicBezTo>
                  <a:pt x="10325885" y="51334"/>
                  <a:pt x="9798481" y="179100"/>
                  <a:pt x="9239802" y="526172"/>
                </a:cubicBezTo>
                <a:lnTo>
                  <a:pt x="9236909" y="521400"/>
                </a:lnTo>
                <a:cubicBezTo>
                  <a:pt x="9796690" y="173374"/>
                  <a:pt x="10324921" y="45607"/>
                  <a:pt x="10764424" y="149555"/>
                </a:cubicBezTo>
                <a:cubicBezTo>
                  <a:pt x="11068425" y="221788"/>
                  <a:pt x="11351967" y="377678"/>
                  <a:pt x="11639693" y="560120"/>
                </a:cubicBezTo>
                <a:lnTo>
                  <a:pt x="11834513" y="687191"/>
                </a:lnTo>
                <a:lnTo>
                  <a:pt x="11844091" y="680470"/>
                </a:lnTo>
                <a:lnTo>
                  <a:pt x="11637516" y="541082"/>
                </a:lnTo>
                <a:cubicBezTo>
                  <a:pt x="11350466" y="353005"/>
                  <a:pt x="11067466" y="192809"/>
                  <a:pt x="10763464" y="118443"/>
                </a:cubicBezTo>
                <a:cubicBezTo>
                  <a:pt x="10654070" y="91505"/>
                  <a:pt x="10539062" y="79583"/>
                  <a:pt x="10419354" y="82441"/>
                </a:cubicBezTo>
                <a:close/>
                <a:moveTo>
                  <a:pt x="10450856" y="2"/>
                </a:moveTo>
                <a:cubicBezTo>
                  <a:pt x="10555406" y="-202"/>
                  <a:pt x="10660438" y="11630"/>
                  <a:pt x="10764500" y="38448"/>
                </a:cubicBezTo>
                <a:cubicBezTo>
                  <a:pt x="11070562" y="117110"/>
                  <a:pt x="11353601" y="285368"/>
                  <a:pt x="11640476" y="482430"/>
                </a:cubicBezTo>
                <a:lnTo>
                  <a:pt x="11882492" y="653521"/>
                </a:lnTo>
                <a:lnTo>
                  <a:pt x="12184083" y="441875"/>
                </a:lnTo>
                <a:lnTo>
                  <a:pt x="12186909" y="446728"/>
                </a:lnTo>
                <a:cubicBezTo>
                  <a:pt x="12125860" y="487682"/>
                  <a:pt x="12064811" y="530078"/>
                  <a:pt x="12004256" y="572852"/>
                </a:cubicBezTo>
                <a:lnTo>
                  <a:pt x="11886952" y="656674"/>
                </a:lnTo>
                <a:lnTo>
                  <a:pt x="11888730" y="657931"/>
                </a:lnTo>
                <a:lnTo>
                  <a:pt x="12183518" y="452341"/>
                </a:lnTo>
                <a:lnTo>
                  <a:pt x="12186344" y="457195"/>
                </a:lnTo>
                <a:lnTo>
                  <a:pt x="11893589" y="661367"/>
                </a:lnTo>
                <a:lnTo>
                  <a:pt x="11898714" y="664990"/>
                </a:lnTo>
                <a:lnTo>
                  <a:pt x="12001430" y="593727"/>
                </a:lnTo>
                <a:cubicBezTo>
                  <a:pt x="12061985" y="552033"/>
                  <a:pt x="12123034" y="510587"/>
                  <a:pt x="12184083" y="470542"/>
                </a:cubicBezTo>
                <a:lnTo>
                  <a:pt x="12186909" y="475244"/>
                </a:lnTo>
                <a:cubicBezTo>
                  <a:pt x="12125860" y="515288"/>
                  <a:pt x="12064811" y="556774"/>
                  <a:pt x="12004397" y="598486"/>
                </a:cubicBezTo>
                <a:lnTo>
                  <a:pt x="11903835" y="668610"/>
                </a:lnTo>
                <a:lnTo>
                  <a:pt x="11914022" y="675811"/>
                </a:lnTo>
                <a:lnTo>
                  <a:pt x="12184083" y="495266"/>
                </a:lnTo>
                <a:lnTo>
                  <a:pt x="12186909" y="499968"/>
                </a:lnTo>
                <a:cubicBezTo>
                  <a:pt x="12125860" y="539103"/>
                  <a:pt x="12064811" y="579640"/>
                  <a:pt x="12004397" y="620404"/>
                </a:cubicBezTo>
                <a:lnTo>
                  <a:pt x="11918482" y="678965"/>
                </a:lnTo>
                <a:lnTo>
                  <a:pt x="11929626" y="686843"/>
                </a:lnTo>
                <a:lnTo>
                  <a:pt x="11932747" y="689052"/>
                </a:lnTo>
                <a:lnTo>
                  <a:pt x="12003126" y="642872"/>
                </a:lnTo>
                <a:cubicBezTo>
                  <a:pt x="12063398" y="603530"/>
                  <a:pt x="12124164" y="564434"/>
                  <a:pt x="12185214" y="526817"/>
                </a:cubicBezTo>
                <a:lnTo>
                  <a:pt x="12188040" y="531519"/>
                </a:lnTo>
                <a:lnTo>
                  <a:pt x="11938516" y="693137"/>
                </a:lnTo>
                <a:lnTo>
                  <a:pt x="11955849" y="705408"/>
                </a:lnTo>
                <a:lnTo>
                  <a:pt x="12183518" y="563979"/>
                </a:lnTo>
                <a:lnTo>
                  <a:pt x="12186344" y="568682"/>
                </a:lnTo>
                <a:lnTo>
                  <a:pt x="11961110" y="709133"/>
                </a:lnTo>
                <a:lnTo>
                  <a:pt x="11985467" y="726377"/>
                </a:lnTo>
                <a:lnTo>
                  <a:pt x="12183518" y="608725"/>
                </a:lnTo>
                <a:lnTo>
                  <a:pt x="12186909" y="612516"/>
                </a:lnTo>
                <a:lnTo>
                  <a:pt x="11989990" y="729579"/>
                </a:lnTo>
                <a:lnTo>
                  <a:pt x="12021483" y="751876"/>
                </a:lnTo>
                <a:lnTo>
                  <a:pt x="12183518" y="661206"/>
                </a:lnTo>
                <a:lnTo>
                  <a:pt x="12186344" y="664999"/>
                </a:lnTo>
                <a:lnTo>
                  <a:pt x="12025722" y="754877"/>
                </a:lnTo>
                <a:lnTo>
                  <a:pt x="12064567" y="782379"/>
                </a:lnTo>
                <a:lnTo>
                  <a:pt x="12183518" y="720362"/>
                </a:lnTo>
                <a:lnTo>
                  <a:pt x="12186344" y="723244"/>
                </a:lnTo>
                <a:lnTo>
                  <a:pt x="12068110" y="784887"/>
                </a:lnTo>
                <a:lnTo>
                  <a:pt x="12116685" y="819277"/>
                </a:lnTo>
                <a:lnTo>
                  <a:pt x="12184083" y="787103"/>
                </a:lnTo>
                <a:lnTo>
                  <a:pt x="12186344" y="791805"/>
                </a:lnTo>
                <a:lnTo>
                  <a:pt x="12121520" y="822701"/>
                </a:lnTo>
                <a:lnTo>
                  <a:pt x="12178394" y="862966"/>
                </a:lnTo>
                <a:lnTo>
                  <a:pt x="12184083" y="860517"/>
                </a:lnTo>
                <a:lnTo>
                  <a:pt x="12186909" y="864309"/>
                </a:lnTo>
                <a:lnTo>
                  <a:pt x="12182793" y="866081"/>
                </a:lnTo>
                <a:lnTo>
                  <a:pt x="12191998" y="872598"/>
                </a:lnTo>
                <a:lnTo>
                  <a:pt x="12191998" y="886090"/>
                </a:lnTo>
                <a:lnTo>
                  <a:pt x="12170836" y="871229"/>
                </a:lnTo>
                <a:lnTo>
                  <a:pt x="12168338" y="872304"/>
                </a:lnTo>
                <a:lnTo>
                  <a:pt x="12191998" y="888658"/>
                </a:lnTo>
                <a:lnTo>
                  <a:pt x="12191998" y="895388"/>
                </a:lnTo>
                <a:lnTo>
                  <a:pt x="12162276" y="874914"/>
                </a:lnTo>
                <a:lnTo>
                  <a:pt x="12150239" y="880096"/>
                </a:lnTo>
                <a:lnTo>
                  <a:pt x="12191998" y="908209"/>
                </a:lnTo>
                <a:lnTo>
                  <a:pt x="12191998" y="914877"/>
                </a:lnTo>
                <a:lnTo>
                  <a:pt x="12144209" y="882693"/>
                </a:lnTo>
                <a:lnTo>
                  <a:pt x="12137345" y="885648"/>
                </a:lnTo>
                <a:lnTo>
                  <a:pt x="12191998" y="921541"/>
                </a:lnTo>
                <a:lnTo>
                  <a:pt x="12191998" y="928291"/>
                </a:lnTo>
                <a:lnTo>
                  <a:pt x="12130951" y="888401"/>
                </a:lnTo>
                <a:lnTo>
                  <a:pt x="12110701" y="897119"/>
                </a:lnTo>
                <a:lnTo>
                  <a:pt x="12181481" y="941589"/>
                </a:lnTo>
                <a:lnTo>
                  <a:pt x="12184083" y="940604"/>
                </a:lnTo>
                <a:lnTo>
                  <a:pt x="12184669" y="943592"/>
                </a:lnTo>
                <a:lnTo>
                  <a:pt x="12191998" y="948197"/>
                </a:lnTo>
                <a:lnTo>
                  <a:pt x="12191998" y="954868"/>
                </a:lnTo>
                <a:lnTo>
                  <a:pt x="12181009" y="947960"/>
                </a:lnTo>
                <a:lnTo>
                  <a:pt x="12157137" y="956993"/>
                </a:lnTo>
                <a:lnTo>
                  <a:pt x="12191998" y="977791"/>
                </a:lnTo>
                <a:lnTo>
                  <a:pt x="12191998" y="984445"/>
                </a:lnTo>
                <a:lnTo>
                  <a:pt x="12150340" y="959566"/>
                </a:lnTo>
                <a:lnTo>
                  <a:pt x="12131043" y="966868"/>
                </a:lnTo>
                <a:lnTo>
                  <a:pt x="12191998" y="1001283"/>
                </a:lnTo>
                <a:lnTo>
                  <a:pt x="12191998" y="1008010"/>
                </a:lnTo>
                <a:lnTo>
                  <a:pt x="12123740" y="969632"/>
                </a:lnTo>
                <a:lnTo>
                  <a:pt x="12084850" y="984348"/>
                </a:lnTo>
                <a:lnTo>
                  <a:pt x="12173495" y="1030784"/>
                </a:lnTo>
                <a:lnTo>
                  <a:pt x="12184083" y="1027367"/>
                </a:lnTo>
                <a:lnTo>
                  <a:pt x="12186344" y="1033131"/>
                </a:lnTo>
                <a:lnTo>
                  <a:pt x="12181162" y="1034800"/>
                </a:lnTo>
                <a:lnTo>
                  <a:pt x="12191998" y="1040477"/>
                </a:lnTo>
                <a:lnTo>
                  <a:pt x="12191998" y="1047137"/>
                </a:lnTo>
                <a:lnTo>
                  <a:pt x="12173323" y="1037326"/>
                </a:lnTo>
                <a:lnTo>
                  <a:pt x="12126152" y="1052523"/>
                </a:lnTo>
                <a:lnTo>
                  <a:pt x="12191998" y="1084308"/>
                </a:lnTo>
                <a:lnTo>
                  <a:pt x="12191998" y="1090022"/>
                </a:lnTo>
                <a:lnTo>
                  <a:pt x="12119091" y="1054798"/>
                </a:lnTo>
                <a:lnTo>
                  <a:pt x="12060058" y="1073817"/>
                </a:lnTo>
                <a:lnTo>
                  <a:pt x="12177026" y="1124619"/>
                </a:lnTo>
                <a:lnTo>
                  <a:pt x="12184083" y="1122775"/>
                </a:lnTo>
                <a:lnTo>
                  <a:pt x="12185167" y="1128155"/>
                </a:lnTo>
                <a:lnTo>
                  <a:pt x="12191998" y="1131122"/>
                </a:lnTo>
                <a:lnTo>
                  <a:pt x="12191998" y="1136842"/>
                </a:lnTo>
                <a:lnTo>
                  <a:pt x="12177312" y="1130456"/>
                </a:lnTo>
                <a:lnTo>
                  <a:pt x="12121800" y="1144991"/>
                </a:lnTo>
                <a:lnTo>
                  <a:pt x="12191998" y="1171709"/>
                </a:lnTo>
                <a:lnTo>
                  <a:pt x="12191998" y="1177411"/>
                </a:lnTo>
                <a:lnTo>
                  <a:pt x="12113024" y="1147289"/>
                </a:lnTo>
                <a:lnTo>
                  <a:pt x="12025658" y="1170164"/>
                </a:lnTo>
                <a:lnTo>
                  <a:pt x="12191998" y="1224448"/>
                </a:lnTo>
                <a:lnTo>
                  <a:pt x="12191998" y="1230206"/>
                </a:lnTo>
                <a:lnTo>
                  <a:pt x="12186096" y="1228292"/>
                </a:lnTo>
                <a:lnTo>
                  <a:pt x="12186344" y="1229559"/>
                </a:lnTo>
                <a:lnTo>
                  <a:pt x="12073328" y="1251703"/>
                </a:lnTo>
                <a:lnTo>
                  <a:pt x="12191998" y="1283120"/>
                </a:lnTo>
                <a:lnTo>
                  <a:pt x="12191998" y="1288860"/>
                </a:lnTo>
                <a:lnTo>
                  <a:pt x="12060620" y="1254193"/>
                </a:lnTo>
                <a:lnTo>
                  <a:pt x="11899065" y="1285848"/>
                </a:lnTo>
                <a:lnTo>
                  <a:pt x="11939239" y="1293818"/>
                </a:lnTo>
                <a:lnTo>
                  <a:pt x="12152642" y="1336204"/>
                </a:lnTo>
                <a:lnTo>
                  <a:pt x="12185214" y="1332550"/>
                </a:lnTo>
                <a:lnTo>
                  <a:pt x="12186344" y="1338162"/>
                </a:lnTo>
                <a:lnTo>
                  <a:pt x="12171095" y="1339869"/>
                </a:lnTo>
                <a:lnTo>
                  <a:pt x="12191998" y="1344021"/>
                </a:lnTo>
                <a:lnTo>
                  <a:pt x="12191998" y="1349758"/>
                </a:lnTo>
                <a:lnTo>
                  <a:pt x="12152537" y="1341946"/>
                </a:lnTo>
                <a:lnTo>
                  <a:pt x="11880955" y="1372339"/>
                </a:lnTo>
                <a:lnTo>
                  <a:pt x="12191998" y="1407963"/>
                </a:lnTo>
                <a:lnTo>
                  <a:pt x="12191998" y="1413680"/>
                </a:lnTo>
                <a:lnTo>
                  <a:pt x="11855727" y="1375162"/>
                </a:lnTo>
                <a:lnTo>
                  <a:pt x="11494594" y="1415577"/>
                </a:lnTo>
                <a:lnTo>
                  <a:pt x="11229472" y="1439423"/>
                </a:lnTo>
                <a:lnTo>
                  <a:pt x="11512433" y="1447924"/>
                </a:lnTo>
                <a:lnTo>
                  <a:pt x="11842908" y="1463128"/>
                </a:lnTo>
                <a:lnTo>
                  <a:pt x="12185214" y="1446918"/>
                </a:lnTo>
                <a:lnTo>
                  <a:pt x="12186344" y="1452682"/>
                </a:lnTo>
                <a:lnTo>
                  <a:pt x="11903523" y="1465917"/>
                </a:lnTo>
                <a:lnTo>
                  <a:pt x="12191998" y="1479188"/>
                </a:lnTo>
                <a:lnTo>
                  <a:pt x="12191998" y="1484907"/>
                </a:lnTo>
                <a:lnTo>
                  <a:pt x="11841957" y="1468798"/>
                </a:lnTo>
                <a:lnTo>
                  <a:pt x="11471656" y="1486126"/>
                </a:lnTo>
                <a:cubicBezTo>
                  <a:pt x="10733633" y="1516379"/>
                  <a:pt x="9932891" y="1532277"/>
                  <a:pt x="9135011" y="1490755"/>
                </a:cubicBezTo>
                <a:lnTo>
                  <a:pt x="8769220" y="1473638"/>
                </a:lnTo>
                <a:lnTo>
                  <a:pt x="8521391" y="1485239"/>
                </a:lnTo>
                <a:cubicBezTo>
                  <a:pt x="7783452" y="1515498"/>
                  <a:pt x="6982670" y="1531409"/>
                  <a:pt x="6184588" y="1489934"/>
                </a:cubicBezTo>
                <a:lnTo>
                  <a:pt x="5738458" y="1468791"/>
                </a:lnTo>
                <a:lnTo>
                  <a:pt x="5368181" y="1486126"/>
                </a:lnTo>
                <a:cubicBezTo>
                  <a:pt x="4630371" y="1516379"/>
                  <a:pt x="3829529" y="1532277"/>
                  <a:pt x="3031225" y="1490755"/>
                </a:cubicBezTo>
                <a:lnTo>
                  <a:pt x="2708310" y="1475463"/>
                </a:lnTo>
                <a:lnTo>
                  <a:pt x="2423654" y="1488950"/>
                </a:lnTo>
                <a:cubicBezTo>
                  <a:pt x="1685758" y="1519344"/>
                  <a:pt x="885020" y="1534718"/>
                  <a:pt x="86908" y="1493243"/>
                </a:cubicBezTo>
                <a:lnTo>
                  <a:pt x="0" y="1489063"/>
                </a:lnTo>
                <a:lnTo>
                  <a:pt x="0" y="1483342"/>
                </a:lnTo>
                <a:lnTo>
                  <a:pt x="87783" y="1487523"/>
                </a:lnTo>
                <a:cubicBezTo>
                  <a:pt x="885239" y="1529002"/>
                  <a:pt x="1685813" y="1513626"/>
                  <a:pt x="2423666" y="1483232"/>
                </a:cubicBezTo>
                <a:lnTo>
                  <a:pt x="2647966" y="1472606"/>
                </a:lnTo>
                <a:lnTo>
                  <a:pt x="2316874" y="1456927"/>
                </a:lnTo>
                <a:lnTo>
                  <a:pt x="1994776" y="1446778"/>
                </a:lnTo>
                <a:lnTo>
                  <a:pt x="1784120" y="1461751"/>
                </a:lnTo>
                <a:cubicBezTo>
                  <a:pt x="1724156" y="1467487"/>
                  <a:pt x="1664046" y="1473204"/>
                  <a:pt x="1603936" y="1477966"/>
                </a:cubicBezTo>
                <a:cubicBezTo>
                  <a:pt x="1417040" y="1492269"/>
                  <a:pt x="1221536" y="1493225"/>
                  <a:pt x="1016549" y="1482728"/>
                </a:cubicBezTo>
                <a:cubicBezTo>
                  <a:pt x="779100" y="1480590"/>
                  <a:pt x="544933" y="1469860"/>
                  <a:pt x="311525" y="1447736"/>
                </a:cubicBezTo>
                <a:lnTo>
                  <a:pt x="255735" y="1441511"/>
                </a:lnTo>
                <a:lnTo>
                  <a:pt x="0" y="1451911"/>
                </a:lnTo>
                <a:lnTo>
                  <a:pt x="0" y="1446147"/>
                </a:lnTo>
                <a:lnTo>
                  <a:pt x="217935" y="1437293"/>
                </a:lnTo>
                <a:lnTo>
                  <a:pt x="78277" y="1421710"/>
                </a:lnTo>
                <a:lnTo>
                  <a:pt x="0" y="1411919"/>
                </a:lnTo>
                <a:lnTo>
                  <a:pt x="0" y="1406175"/>
                </a:lnTo>
                <a:lnTo>
                  <a:pt x="79299" y="1415993"/>
                </a:lnTo>
                <a:lnTo>
                  <a:pt x="277108" y="1434889"/>
                </a:lnTo>
                <a:lnTo>
                  <a:pt x="380082" y="1430705"/>
                </a:lnTo>
                <a:lnTo>
                  <a:pt x="482175" y="1428679"/>
                </a:lnTo>
                <a:lnTo>
                  <a:pt x="78277" y="1362604"/>
                </a:lnTo>
                <a:lnTo>
                  <a:pt x="0" y="1347541"/>
                </a:lnTo>
                <a:lnTo>
                  <a:pt x="0" y="1341981"/>
                </a:lnTo>
                <a:lnTo>
                  <a:pt x="79299" y="1357843"/>
                </a:lnTo>
                <a:cubicBezTo>
                  <a:pt x="163445" y="1373814"/>
                  <a:pt x="245978" y="1388236"/>
                  <a:pt x="326991" y="1401124"/>
                </a:cubicBezTo>
                <a:lnTo>
                  <a:pt x="515308" y="1428022"/>
                </a:lnTo>
                <a:lnTo>
                  <a:pt x="654498" y="1425259"/>
                </a:lnTo>
                <a:lnTo>
                  <a:pt x="398314" y="1381800"/>
                </a:lnTo>
                <a:lnTo>
                  <a:pt x="137202" y="1322742"/>
                </a:lnTo>
                <a:lnTo>
                  <a:pt x="0" y="1336288"/>
                </a:lnTo>
                <a:lnTo>
                  <a:pt x="0" y="1330564"/>
                </a:lnTo>
                <a:lnTo>
                  <a:pt x="119570" y="1318754"/>
                </a:lnTo>
                <a:lnTo>
                  <a:pt x="77402" y="1309216"/>
                </a:lnTo>
                <a:lnTo>
                  <a:pt x="0" y="1289122"/>
                </a:lnTo>
                <a:lnTo>
                  <a:pt x="0" y="1283355"/>
                </a:lnTo>
                <a:lnTo>
                  <a:pt x="78277" y="1303498"/>
                </a:lnTo>
                <a:lnTo>
                  <a:pt x="136172" y="1317114"/>
                </a:lnTo>
                <a:lnTo>
                  <a:pt x="230553" y="1307792"/>
                </a:lnTo>
                <a:lnTo>
                  <a:pt x="86938" y="1266299"/>
                </a:lnTo>
                <a:lnTo>
                  <a:pt x="0" y="1238735"/>
                </a:lnTo>
                <a:lnTo>
                  <a:pt x="0" y="1232976"/>
                </a:lnTo>
                <a:lnTo>
                  <a:pt x="87813" y="1260594"/>
                </a:lnTo>
                <a:lnTo>
                  <a:pt x="245750" y="1306291"/>
                </a:lnTo>
                <a:lnTo>
                  <a:pt x="315344" y="1299417"/>
                </a:lnTo>
                <a:lnTo>
                  <a:pt x="288821" y="1291772"/>
                </a:lnTo>
                <a:cubicBezTo>
                  <a:pt x="219154" y="1269863"/>
                  <a:pt x="148349" y="1245802"/>
                  <a:pt x="76352" y="1219580"/>
                </a:cubicBezTo>
                <a:lnTo>
                  <a:pt x="65851" y="1215705"/>
                </a:lnTo>
                <a:lnTo>
                  <a:pt x="0" y="1226460"/>
                </a:lnTo>
                <a:lnTo>
                  <a:pt x="0" y="1220498"/>
                </a:lnTo>
                <a:lnTo>
                  <a:pt x="54584" y="1211548"/>
                </a:lnTo>
                <a:lnTo>
                  <a:pt x="0" y="1191406"/>
                </a:lnTo>
                <a:lnTo>
                  <a:pt x="0" y="1185739"/>
                </a:lnTo>
                <a:lnTo>
                  <a:pt x="64909" y="1209855"/>
                </a:lnTo>
                <a:lnTo>
                  <a:pt x="143690" y="1196938"/>
                </a:lnTo>
                <a:lnTo>
                  <a:pt x="76414" y="1170961"/>
                </a:lnTo>
                <a:lnTo>
                  <a:pt x="0" y="1139060"/>
                </a:lnTo>
                <a:lnTo>
                  <a:pt x="0" y="1133291"/>
                </a:lnTo>
                <a:lnTo>
                  <a:pt x="79333" y="1166190"/>
                </a:lnTo>
                <a:lnTo>
                  <a:pt x="154316" y="1195196"/>
                </a:lnTo>
                <a:lnTo>
                  <a:pt x="211822" y="1185767"/>
                </a:lnTo>
                <a:lnTo>
                  <a:pt x="76412" y="1128046"/>
                </a:lnTo>
                <a:lnTo>
                  <a:pt x="43600" y="1112750"/>
                </a:lnTo>
                <a:lnTo>
                  <a:pt x="0" y="1123011"/>
                </a:lnTo>
                <a:lnTo>
                  <a:pt x="0" y="1116995"/>
                </a:lnTo>
                <a:lnTo>
                  <a:pt x="35057" y="1108768"/>
                </a:lnTo>
                <a:lnTo>
                  <a:pt x="0" y="1092426"/>
                </a:lnTo>
                <a:lnTo>
                  <a:pt x="0" y="1086640"/>
                </a:lnTo>
                <a:lnTo>
                  <a:pt x="43573" y="1106769"/>
                </a:lnTo>
                <a:lnTo>
                  <a:pt x="91766" y="1095461"/>
                </a:lnTo>
                <a:lnTo>
                  <a:pt x="85941" y="1092752"/>
                </a:lnTo>
                <a:lnTo>
                  <a:pt x="0" y="1049390"/>
                </a:lnTo>
                <a:lnTo>
                  <a:pt x="0" y="1042746"/>
                </a:lnTo>
                <a:lnTo>
                  <a:pt x="88860" y="1087990"/>
                </a:lnTo>
                <a:lnTo>
                  <a:pt x="100494" y="1093413"/>
                </a:lnTo>
                <a:lnTo>
                  <a:pt x="126546" y="1087300"/>
                </a:lnTo>
                <a:lnTo>
                  <a:pt x="76406" y="1062256"/>
                </a:lnTo>
                <a:lnTo>
                  <a:pt x="8337" y="1025236"/>
                </a:lnTo>
                <a:lnTo>
                  <a:pt x="0" y="1027646"/>
                </a:lnTo>
                <a:lnTo>
                  <a:pt x="0" y="1021393"/>
                </a:lnTo>
                <a:lnTo>
                  <a:pt x="829" y="1021153"/>
                </a:lnTo>
                <a:lnTo>
                  <a:pt x="0" y="1020702"/>
                </a:lnTo>
                <a:lnTo>
                  <a:pt x="0" y="1014109"/>
                </a:lnTo>
                <a:lnTo>
                  <a:pt x="8714" y="1018874"/>
                </a:lnTo>
                <a:lnTo>
                  <a:pt x="30444" y="1012595"/>
                </a:lnTo>
                <a:lnTo>
                  <a:pt x="0" y="994858"/>
                </a:lnTo>
                <a:lnTo>
                  <a:pt x="0" y="988029"/>
                </a:lnTo>
                <a:lnTo>
                  <a:pt x="38620" y="1010232"/>
                </a:lnTo>
                <a:lnTo>
                  <a:pt x="62640" y="1003291"/>
                </a:lnTo>
                <a:lnTo>
                  <a:pt x="0" y="964966"/>
                </a:lnTo>
                <a:lnTo>
                  <a:pt x="0" y="958133"/>
                </a:lnTo>
                <a:lnTo>
                  <a:pt x="70894" y="1000906"/>
                </a:lnTo>
                <a:lnTo>
                  <a:pt x="88687" y="995764"/>
                </a:lnTo>
                <a:lnTo>
                  <a:pt x="78335" y="989815"/>
                </a:lnTo>
                <a:lnTo>
                  <a:pt x="0" y="940366"/>
                </a:lnTo>
                <a:lnTo>
                  <a:pt x="0" y="933722"/>
                </a:lnTo>
                <a:lnTo>
                  <a:pt x="687" y="934156"/>
                </a:lnTo>
                <a:lnTo>
                  <a:pt x="11382" y="930656"/>
                </a:lnTo>
                <a:lnTo>
                  <a:pt x="0" y="923248"/>
                </a:lnTo>
                <a:lnTo>
                  <a:pt x="0" y="916584"/>
                </a:lnTo>
                <a:lnTo>
                  <a:pt x="18189" y="928429"/>
                </a:lnTo>
                <a:lnTo>
                  <a:pt x="25416" y="926065"/>
                </a:lnTo>
                <a:lnTo>
                  <a:pt x="0" y="909046"/>
                </a:lnTo>
                <a:lnTo>
                  <a:pt x="0" y="902381"/>
                </a:lnTo>
                <a:lnTo>
                  <a:pt x="32093" y="923880"/>
                </a:lnTo>
                <a:lnTo>
                  <a:pt x="35374" y="922806"/>
                </a:lnTo>
                <a:lnTo>
                  <a:pt x="0" y="898771"/>
                </a:lnTo>
                <a:lnTo>
                  <a:pt x="0" y="883704"/>
                </a:lnTo>
                <a:lnTo>
                  <a:pt x="49867" y="918065"/>
                </a:lnTo>
                <a:lnTo>
                  <a:pt x="294335" y="838080"/>
                </a:lnTo>
                <a:cubicBezTo>
                  <a:pt x="602792" y="749182"/>
                  <a:pt x="888747" y="703821"/>
                  <a:pt x="1157129" y="701293"/>
                </a:cubicBezTo>
                <a:cubicBezTo>
                  <a:pt x="1276410" y="700170"/>
                  <a:pt x="1392220" y="707507"/>
                  <a:pt x="1504991" y="723244"/>
                </a:cubicBezTo>
                <a:cubicBezTo>
                  <a:pt x="1728521" y="754301"/>
                  <a:pt x="1951157" y="816170"/>
                  <a:pt x="2171088" y="890655"/>
                </a:cubicBezTo>
                <a:lnTo>
                  <a:pt x="2377019" y="964029"/>
                </a:lnTo>
                <a:lnTo>
                  <a:pt x="2442845" y="919927"/>
                </a:lnTo>
                <a:lnTo>
                  <a:pt x="2381950" y="893463"/>
                </a:lnTo>
                <a:cubicBezTo>
                  <a:pt x="2089979" y="770124"/>
                  <a:pt x="1804443" y="665491"/>
                  <a:pt x="1505556" y="618280"/>
                </a:cubicBezTo>
                <a:cubicBezTo>
                  <a:pt x="1111846" y="555769"/>
                  <a:pt x="680916" y="609969"/>
                  <a:pt x="194588" y="783523"/>
                </a:cubicBezTo>
                <a:lnTo>
                  <a:pt x="0" y="858555"/>
                </a:lnTo>
                <a:lnTo>
                  <a:pt x="0" y="853068"/>
                </a:lnTo>
                <a:lnTo>
                  <a:pt x="141324" y="797602"/>
                </a:lnTo>
                <a:cubicBezTo>
                  <a:pt x="510707" y="660467"/>
                  <a:pt x="847879" y="590937"/>
                  <a:pt x="1160830" y="587596"/>
                </a:cubicBezTo>
                <a:cubicBezTo>
                  <a:pt x="1280049" y="586324"/>
                  <a:pt x="1395753" y="594656"/>
                  <a:pt x="1508383" y="612516"/>
                </a:cubicBezTo>
                <a:cubicBezTo>
                  <a:pt x="1807270" y="659727"/>
                  <a:pt x="2093442" y="764872"/>
                  <a:pt x="2385730" y="888147"/>
                </a:cubicBezTo>
                <a:lnTo>
                  <a:pt x="2449218" y="915658"/>
                </a:lnTo>
                <a:lnTo>
                  <a:pt x="2476293" y="897518"/>
                </a:lnTo>
                <a:lnTo>
                  <a:pt x="2501137" y="879900"/>
                </a:lnTo>
                <a:lnTo>
                  <a:pt x="2381156" y="822049"/>
                </a:lnTo>
                <a:cubicBezTo>
                  <a:pt x="2090403" y="685855"/>
                  <a:pt x="1805292" y="570159"/>
                  <a:pt x="1505556" y="517261"/>
                </a:cubicBezTo>
                <a:cubicBezTo>
                  <a:pt x="1116792" y="448777"/>
                  <a:pt x="676093" y="511056"/>
                  <a:pt x="192169" y="702068"/>
                </a:cubicBezTo>
                <a:lnTo>
                  <a:pt x="0" y="784179"/>
                </a:lnTo>
                <a:lnTo>
                  <a:pt x="0" y="778376"/>
                </a:lnTo>
                <a:lnTo>
                  <a:pt x="138371" y="718323"/>
                </a:lnTo>
                <a:cubicBezTo>
                  <a:pt x="504730" y="568169"/>
                  <a:pt x="846928" y="490380"/>
                  <a:pt x="1161130" y="485769"/>
                </a:cubicBezTo>
                <a:cubicBezTo>
                  <a:pt x="1280826" y="484013"/>
                  <a:pt x="1396459" y="492877"/>
                  <a:pt x="1507817" y="512406"/>
                </a:cubicBezTo>
                <a:cubicBezTo>
                  <a:pt x="1807977" y="565420"/>
                  <a:pt x="2093193" y="681058"/>
                  <a:pt x="2384450" y="817216"/>
                </a:cubicBezTo>
                <a:lnTo>
                  <a:pt x="2506646" y="875993"/>
                </a:lnTo>
                <a:lnTo>
                  <a:pt x="2548595" y="846246"/>
                </a:lnTo>
                <a:lnTo>
                  <a:pt x="2381076" y="758477"/>
                </a:lnTo>
                <a:cubicBezTo>
                  <a:pt x="2090827" y="610602"/>
                  <a:pt x="1806139" y="484611"/>
                  <a:pt x="1505556" y="426706"/>
                </a:cubicBezTo>
                <a:cubicBezTo>
                  <a:pt x="1116792" y="352382"/>
                  <a:pt x="675660" y="419739"/>
                  <a:pt x="192007" y="626844"/>
                </a:cubicBezTo>
                <a:lnTo>
                  <a:pt x="0" y="715878"/>
                </a:lnTo>
                <a:lnTo>
                  <a:pt x="0" y="709648"/>
                </a:lnTo>
                <a:lnTo>
                  <a:pt x="137661" y="644362"/>
                </a:lnTo>
                <a:cubicBezTo>
                  <a:pt x="503716" y="480485"/>
                  <a:pt x="845830" y="395949"/>
                  <a:pt x="1160008" y="391009"/>
                </a:cubicBezTo>
                <a:cubicBezTo>
                  <a:pt x="1279695" y="389127"/>
                  <a:pt x="1395329" y="398797"/>
                  <a:pt x="1506687" y="420033"/>
                </a:cubicBezTo>
                <a:cubicBezTo>
                  <a:pt x="1807694" y="477937"/>
                  <a:pt x="2093123" y="603928"/>
                  <a:pt x="2383716" y="752251"/>
                </a:cubicBezTo>
                <a:lnTo>
                  <a:pt x="2554520" y="842043"/>
                </a:lnTo>
                <a:lnTo>
                  <a:pt x="2588566" y="817899"/>
                </a:lnTo>
                <a:lnTo>
                  <a:pt x="2380679" y="701175"/>
                </a:lnTo>
                <a:cubicBezTo>
                  <a:pt x="2091039" y="542962"/>
                  <a:pt x="1806563" y="407784"/>
                  <a:pt x="1505556" y="345556"/>
                </a:cubicBezTo>
                <a:cubicBezTo>
                  <a:pt x="1116792" y="265525"/>
                  <a:pt x="676093" y="337975"/>
                  <a:pt x="192169" y="561075"/>
                </a:cubicBezTo>
                <a:lnTo>
                  <a:pt x="0" y="656999"/>
                </a:lnTo>
                <a:lnTo>
                  <a:pt x="0" y="650711"/>
                </a:lnTo>
                <a:lnTo>
                  <a:pt x="137661" y="580827"/>
                </a:lnTo>
                <a:cubicBezTo>
                  <a:pt x="503716" y="405316"/>
                  <a:pt x="845830" y="314142"/>
                  <a:pt x="1160008" y="308723"/>
                </a:cubicBezTo>
                <a:cubicBezTo>
                  <a:pt x="1279695" y="306659"/>
                  <a:pt x="1395329" y="317040"/>
                  <a:pt x="1506687" y="339944"/>
                </a:cubicBezTo>
                <a:cubicBezTo>
                  <a:pt x="1808542" y="402058"/>
                  <a:pt x="2093228" y="537207"/>
                  <a:pt x="2382683" y="695861"/>
                </a:cubicBezTo>
                <a:lnTo>
                  <a:pt x="2593188" y="814621"/>
                </a:lnTo>
                <a:lnTo>
                  <a:pt x="2622270" y="793998"/>
                </a:lnTo>
                <a:lnTo>
                  <a:pt x="2381491" y="649897"/>
                </a:lnTo>
                <a:cubicBezTo>
                  <a:pt x="2092593" y="481928"/>
                  <a:pt x="1808542" y="338958"/>
                  <a:pt x="1506687" y="273203"/>
                </a:cubicBezTo>
                <a:cubicBezTo>
                  <a:pt x="1117922" y="188928"/>
                  <a:pt x="677223" y="265955"/>
                  <a:pt x="192921" y="502460"/>
                </a:cubicBezTo>
                <a:lnTo>
                  <a:pt x="0" y="604442"/>
                </a:lnTo>
                <a:lnTo>
                  <a:pt x="0" y="597920"/>
                </a:lnTo>
                <a:lnTo>
                  <a:pt x="138371" y="523570"/>
                </a:lnTo>
                <a:cubicBezTo>
                  <a:pt x="504730" y="337617"/>
                  <a:pt x="846928" y="240940"/>
                  <a:pt x="1161130" y="235210"/>
                </a:cubicBezTo>
                <a:cubicBezTo>
                  <a:pt x="1280826" y="233027"/>
                  <a:pt x="1396459" y="244043"/>
                  <a:pt x="1507817" y="268350"/>
                </a:cubicBezTo>
                <a:cubicBezTo>
                  <a:pt x="1810096" y="334104"/>
                  <a:pt x="2094253" y="477160"/>
                  <a:pt x="2383178" y="645171"/>
                </a:cubicBezTo>
                <a:lnTo>
                  <a:pt x="2626645" y="790896"/>
                </a:lnTo>
                <a:lnTo>
                  <a:pt x="2648987" y="775051"/>
                </a:lnTo>
                <a:lnTo>
                  <a:pt x="2380281" y="606857"/>
                </a:lnTo>
                <a:cubicBezTo>
                  <a:pt x="2091886" y="431323"/>
                  <a:pt x="1808259" y="281470"/>
                  <a:pt x="1505556" y="212076"/>
                </a:cubicBezTo>
                <a:cubicBezTo>
                  <a:pt x="1116792" y="122756"/>
                  <a:pt x="676093" y="203682"/>
                  <a:pt x="192169" y="452013"/>
                </a:cubicBezTo>
                <a:lnTo>
                  <a:pt x="0" y="558767"/>
                </a:lnTo>
                <a:lnTo>
                  <a:pt x="0" y="552296"/>
                </a:lnTo>
                <a:lnTo>
                  <a:pt x="137661" y="474500"/>
                </a:lnTo>
                <a:cubicBezTo>
                  <a:pt x="503716" y="279119"/>
                  <a:pt x="845830" y="177635"/>
                  <a:pt x="1160008" y="171588"/>
                </a:cubicBezTo>
                <a:cubicBezTo>
                  <a:pt x="1279695" y="169284"/>
                  <a:pt x="1395329" y="180831"/>
                  <a:pt x="1506687" y="206312"/>
                </a:cubicBezTo>
                <a:cubicBezTo>
                  <a:pt x="1809814" y="275707"/>
                  <a:pt x="2093865" y="425560"/>
                  <a:pt x="2382206" y="601541"/>
                </a:cubicBezTo>
                <a:lnTo>
                  <a:pt x="2653342" y="771963"/>
                </a:lnTo>
                <a:lnTo>
                  <a:pt x="2671413" y="759148"/>
                </a:lnTo>
                <a:lnTo>
                  <a:pt x="2382312" y="569819"/>
                </a:lnTo>
                <a:cubicBezTo>
                  <a:pt x="2095137" y="387259"/>
                  <a:pt x="1811933" y="231833"/>
                  <a:pt x="1508383" y="159595"/>
                </a:cubicBezTo>
                <a:cubicBezTo>
                  <a:pt x="1125553" y="68681"/>
                  <a:pt x="673911" y="155100"/>
                  <a:pt x="192839" y="410721"/>
                </a:cubicBezTo>
                <a:lnTo>
                  <a:pt x="0" y="521945"/>
                </a:lnTo>
                <a:lnTo>
                  <a:pt x="0" y="515459"/>
                </a:lnTo>
                <a:lnTo>
                  <a:pt x="190415" y="405611"/>
                </a:lnTo>
                <a:cubicBezTo>
                  <a:pt x="672383" y="149454"/>
                  <a:pt x="1124705" y="62937"/>
                  <a:pt x="1509513" y="153984"/>
                </a:cubicBezTo>
                <a:cubicBezTo>
                  <a:pt x="1914813" y="250300"/>
                  <a:pt x="2283938" y="495266"/>
                  <a:pt x="2674540" y="753733"/>
                </a:cubicBezTo>
                <a:lnTo>
                  <a:pt x="2676879" y="755272"/>
                </a:lnTo>
                <a:lnTo>
                  <a:pt x="2688544" y="746999"/>
                </a:lnTo>
                <a:lnTo>
                  <a:pt x="2670017" y="734621"/>
                </a:lnTo>
                <a:cubicBezTo>
                  <a:pt x="2279981" y="467660"/>
                  <a:pt x="1911986" y="216930"/>
                  <a:pt x="1506687" y="116821"/>
                </a:cubicBezTo>
                <a:cubicBezTo>
                  <a:pt x="1123858" y="22457"/>
                  <a:pt x="672215" y="112160"/>
                  <a:pt x="190765" y="375566"/>
                </a:cubicBezTo>
                <a:lnTo>
                  <a:pt x="0" y="488799"/>
                </a:lnTo>
                <a:lnTo>
                  <a:pt x="0" y="482409"/>
                </a:lnTo>
                <a:lnTo>
                  <a:pt x="188340" y="370513"/>
                </a:lnTo>
                <a:cubicBezTo>
                  <a:pt x="670687" y="106395"/>
                  <a:pt x="1123010" y="16693"/>
                  <a:pt x="1507817" y="111058"/>
                </a:cubicBezTo>
                <a:cubicBezTo>
                  <a:pt x="1913682" y="211166"/>
                  <a:pt x="2282807" y="462807"/>
                  <a:pt x="2672844" y="729918"/>
                </a:cubicBezTo>
                <a:lnTo>
                  <a:pt x="2693336" y="743601"/>
                </a:lnTo>
                <a:lnTo>
                  <a:pt x="2701599" y="737741"/>
                </a:lnTo>
                <a:lnTo>
                  <a:pt x="2668321" y="714598"/>
                </a:lnTo>
                <a:cubicBezTo>
                  <a:pt x="2278850" y="442785"/>
                  <a:pt x="1911986" y="185382"/>
                  <a:pt x="1505556" y="83299"/>
                </a:cubicBezTo>
                <a:cubicBezTo>
                  <a:pt x="1021826" y="-37610"/>
                  <a:pt x="516889" y="157473"/>
                  <a:pt x="136919" y="379355"/>
                </a:cubicBezTo>
                <a:lnTo>
                  <a:pt x="0" y="464186"/>
                </a:lnTo>
                <a:lnTo>
                  <a:pt x="0" y="457957"/>
                </a:lnTo>
                <a:lnTo>
                  <a:pt x="187635" y="343731"/>
                </a:lnTo>
                <a:cubicBezTo>
                  <a:pt x="669804" y="73325"/>
                  <a:pt x="1122869" y="-18271"/>
                  <a:pt x="1506687" y="77687"/>
                </a:cubicBezTo>
                <a:cubicBezTo>
                  <a:pt x="1913682" y="179618"/>
                  <a:pt x="2281677" y="437173"/>
                  <a:pt x="2671148" y="709896"/>
                </a:cubicBezTo>
                <a:lnTo>
                  <a:pt x="2706355" y="734369"/>
                </a:lnTo>
                <a:lnTo>
                  <a:pt x="2711690" y="730586"/>
                </a:lnTo>
                <a:lnTo>
                  <a:pt x="2668321" y="700340"/>
                </a:lnTo>
                <a:cubicBezTo>
                  <a:pt x="2278850" y="423825"/>
                  <a:pt x="1911986" y="162477"/>
                  <a:pt x="1505556" y="58576"/>
                </a:cubicBezTo>
                <a:cubicBezTo>
                  <a:pt x="1021826" y="-64060"/>
                  <a:pt x="516889" y="134524"/>
                  <a:pt x="136919" y="359849"/>
                </a:cubicBezTo>
                <a:lnTo>
                  <a:pt x="0" y="445969"/>
                </a:lnTo>
                <a:lnTo>
                  <a:pt x="0" y="439353"/>
                </a:lnTo>
                <a:lnTo>
                  <a:pt x="134333" y="354958"/>
                </a:lnTo>
                <a:cubicBezTo>
                  <a:pt x="514929" y="129474"/>
                  <a:pt x="1020978" y="-69691"/>
                  <a:pt x="1506687" y="53874"/>
                </a:cubicBezTo>
                <a:cubicBezTo>
                  <a:pt x="1913682" y="157775"/>
                  <a:pt x="2281677" y="420033"/>
                  <a:pt x="2671148" y="696548"/>
                </a:cubicBezTo>
                <a:lnTo>
                  <a:pt x="2715518" y="727871"/>
                </a:lnTo>
                <a:lnTo>
                  <a:pt x="2716558" y="727134"/>
                </a:lnTo>
                <a:lnTo>
                  <a:pt x="2668321" y="692604"/>
                </a:lnTo>
                <a:cubicBezTo>
                  <a:pt x="2278850" y="413359"/>
                  <a:pt x="1911986" y="149129"/>
                  <a:pt x="1505556" y="44317"/>
                </a:cubicBezTo>
                <a:cubicBezTo>
                  <a:pt x="1021826" y="-80043"/>
                  <a:pt x="516889" y="120533"/>
                  <a:pt x="137298" y="347601"/>
                </a:cubicBezTo>
                <a:lnTo>
                  <a:pt x="0" y="434703"/>
                </a:lnTo>
                <a:lnTo>
                  <a:pt x="0" y="428679"/>
                </a:lnTo>
                <a:lnTo>
                  <a:pt x="239582" y="282307"/>
                </a:lnTo>
                <a:cubicBezTo>
                  <a:pt x="519436" y="128555"/>
                  <a:pt x="854241" y="759"/>
                  <a:pt x="1194108" y="102"/>
                </a:cubicBezTo>
                <a:cubicBezTo>
                  <a:pt x="1298683" y="-100"/>
                  <a:pt x="1403737" y="11734"/>
                  <a:pt x="1507817" y="38553"/>
                </a:cubicBezTo>
                <a:cubicBezTo>
                  <a:pt x="1915943" y="143366"/>
                  <a:pt x="2282807" y="407594"/>
                  <a:pt x="2671713" y="686992"/>
                </a:cubicBezTo>
                <a:lnTo>
                  <a:pt x="2722678" y="722793"/>
                </a:lnTo>
                <a:lnTo>
                  <a:pt x="2764338" y="693251"/>
                </a:lnTo>
                <a:cubicBezTo>
                  <a:pt x="2882586" y="609333"/>
                  <a:pt x="3004631" y="521596"/>
                  <a:pt x="3127697" y="438645"/>
                </a:cubicBezTo>
                <a:lnTo>
                  <a:pt x="3130471" y="443431"/>
                </a:lnTo>
                <a:cubicBezTo>
                  <a:pt x="3008427" y="525415"/>
                  <a:pt x="2886382" y="613152"/>
                  <a:pt x="2768133" y="697988"/>
                </a:cubicBezTo>
                <a:lnTo>
                  <a:pt x="2728127" y="726620"/>
                </a:lnTo>
                <a:lnTo>
                  <a:pt x="2728745" y="727054"/>
                </a:lnTo>
                <a:lnTo>
                  <a:pt x="2764338" y="701807"/>
                </a:lnTo>
                <a:cubicBezTo>
                  <a:pt x="2881711" y="617889"/>
                  <a:pt x="3003756" y="531119"/>
                  <a:pt x="3126675" y="449135"/>
                </a:cubicBezTo>
                <a:lnTo>
                  <a:pt x="3129596" y="453921"/>
                </a:lnTo>
                <a:cubicBezTo>
                  <a:pt x="3006529" y="535905"/>
                  <a:pt x="2885505" y="622675"/>
                  <a:pt x="2767257" y="706592"/>
                </a:cubicBezTo>
                <a:lnTo>
                  <a:pt x="2733363" y="730298"/>
                </a:lnTo>
                <a:lnTo>
                  <a:pt x="2738282" y="733753"/>
                </a:lnTo>
                <a:lnTo>
                  <a:pt x="2765359" y="715148"/>
                </a:lnTo>
                <a:cubicBezTo>
                  <a:pt x="2883608" y="633164"/>
                  <a:pt x="3005653" y="547362"/>
                  <a:pt x="3127697" y="467263"/>
                </a:cubicBezTo>
                <a:lnTo>
                  <a:pt x="3130471" y="472000"/>
                </a:lnTo>
                <a:cubicBezTo>
                  <a:pt x="3008427" y="552099"/>
                  <a:pt x="2886382" y="637950"/>
                  <a:pt x="2769155" y="719934"/>
                </a:cubicBezTo>
                <a:lnTo>
                  <a:pt x="2743730" y="737581"/>
                </a:lnTo>
                <a:lnTo>
                  <a:pt x="2751929" y="743340"/>
                </a:lnTo>
                <a:lnTo>
                  <a:pt x="2765359" y="734243"/>
                </a:lnTo>
                <a:cubicBezTo>
                  <a:pt x="2883608" y="653177"/>
                  <a:pt x="3005653" y="570227"/>
                  <a:pt x="3127697" y="492012"/>
                </a:cubicBezTo>
                <a:lnTo>
                  <a:pt x="3130471" y="496798"/>
                </a:lnTo>
                <a:cubicBezTo>
                  <a:pt x="3008427" y="575012"/>
                  <a:pt x="2886382" y="658881"/>
                  <a:pt x="2769155" y="738980"/>
                </a:cubicBezTo>
                <a:lnTo>
                  <a:pt x="2757202" y="747044"/>
                </a:lnTo>
                <a:lnTo>
                  <a:pt x="2769467" y="755659"/>
                </a:lnTo>
                <a:lnTo>
                  <a:pt x="2946492" y="639605"/>
                </a:lnTo>
                <a:cubicBezTo>
                  <a:pt x="3006784" y="600269"/>
                  <a:pt x="3067551" y="561163"/>
                  <a:pt x="3128573" y="523482"/>
                </a:cubicBezTo>
                <a:lnTo>
                  <a:pt x="3131493" y="528267"/>
                </a:lnTo>
                <a:lnTo>
                  <a:pt x="2774844" y="759436"/>
                </a:lnTo>
                <a:lnTo>
                  <a:pt x="2791408" y="771072"/>
                </a:lnTo>
                <a:lnTo>
                  <a:pt x="2946396" y="673100"/>
                </a:lnTo>
                <a:cubicBezTo>
                  <a:pt x="3006342" y="635553"/>
                  <a:pt x="3066634" y="598364"/>
                  <a:pt x="3126672" y="562605"/>
                </a:cubicBezTo>
                <a:lnTo>
                  <a:pt x="3129590" y="567359"/>
                </a:lnTo>
                <a:lnTo>
                  <a:pt x="2796767" y="774836"/>
                </a:lnTo>
                <a:lnTo>
                  <a:pt x="2821485" y="792199"/>
                </a:lnTo>
                <a:lnTo>
                  <a:pt x="3127622" y="610280"/>
                </a:lnTo>
                <a:lnTo>
                  <a:pt x="3130541" y="615056"/>
                </a:lnTo>
                <a:lnTo>
                  <a:pt x="2826505" y="795725"/>
                </a:lnTo>
                <a:lnTo>
                  <a:pt x="2850952" y="812898"/>
                </a:lnTo>
                <a:lnTo>
                  <a:pt x="3127623" y="657957"/>
                </a:lnTo>
                <a:lnTo>
                  <a:pt x="3130541" y="662724"/>
                </a:lnTo>
                <a:lnTo>
                  <a:pt x="2856022" y="816459"/>
                </a:lnTo>
                <a:lnTo>
                  <a:pt x="2893593" y="842850"/>
                </a:lnTo>
                <a:lnTo>
                  <a:pt x="3137158" y="715168"/>
                </a:lnTo>
                <a:lnTo>
                  <a:pt x="3138636" y="717580"/>
                </a:lnTo>
                <a:lnTo>
                  <a:pt x="3344931" y="621636"/>
                </a:lnTo>
                <a:cubicBezTo>
                  <a:pt x="3830176" y="413265"/>
                  <a:pt x="4272300" y="345912"/>
                  <a:pt x="4661838" y="420183"/>
                </a:cubicBezTo>
                <a:cubicBezTo>
                  <a:pt x="4962868" y="478078"/>
                  <a:pt x="5248477" y="604115"/>
                  <a:pt x="5538935" y="752423"/>
                </a:cubicBezTo>
                <a:lnTo>
                  <a:pt x="5597138" y="783038"/>
                </a:lnTo>
                <a:lnTo>
                  <a:pt x="5637863" y="754154"/>
                </a:lnTo>
                <a:lnTo>
                  <a:pt x="5536058" y="696958"/>
                </a:lnTo>
                <a:cubicBezTo>
                  <a:pt x="5246515" y="538731"/>
                  <a:pt x="4962019" y="403564"/>
                  <a:pt x="4660990" y="341342"/>
                </a:cubicBezTo>
                <a:cubicBezTo>
                  <a:pt x="4216650" y="250754"/>
                  <a:pt x="3704474" y="358526"/>
                  <a:pt x="3137179" y="662723"/>
                </a:cubicBezTo>
                <a:lnTo>
                  <a:pt x="3134353" y="657943"/>
                </a:lnTo>
                <a:cubicBezTo>
                  <a:pt x="3702778" y="353746"/>
                  <a:pt x="4216650" y="245064"/>
                  <a:pt x="4661836" y="336619"/>
                </a:cubicBezTo>
                <a:cubicBezTo>
                  <a:pt x="4963716" y="398798"/>
                  <a:pt x="5248265" y="533954"/>
                  <a:pt x="5537901" y="692588"/>
                </a:cubicBezTo>
                <a:lnTo>
                  <a:pt x="5641980" y="751233"/>
                </a:lnTo>
                <a:lnTo>
                  <a:pt x="5668250" y="732601"/>
                </a:lnTo>
                <a:lnTo>
                  <a:pt x="5535821" y="653362"/>
                </a:lnTo>
                <a:cubicBezTo>
                  <a:pt x="5246834" y="485380"/>
                  <a:pt x="4962656" y="342364"/>
                  <a:pt x="4660990" y="276603"/>
                </a:cubicBezTo>
                <a:cubicBezTo>
                  <a:pt x="4216650" y="180293"/>
                  <a:pt x="3704474" y="294706"/>
                  <a:pt x="3137178" y="617007"/>
                </a:cubicBezTo>
                <a:lnTo>
                  <a:pt x="3134352" y="612239"/>
                </a:lnTo>
                <a:cubicBezTo>
                  <a:pt x="3702777" y="289939"/>
                  <a:pt x="4216650" y="174561"/>
                  <a:pt x="4661836" y="271836"/>
                </a:cubicBezTo>
                <a:cubicBezTo>
                  <a:pt x="4964353" y="337596"/>
                  <a:pt x="5248582" y="480613"/>
                  <a:pt x="5537544" y="648595"/>
                </a:cubicBezTo>
                <a:lnTo>
                  <a:pt x="5672680" y="729460"/>
                </a:lnTo>
                <a:lnTo>
                  <a:pt x="5699846" y="710191"/>
                </a:lnTo>
                <a:lnTo>
                  <a:pt x="5535505" y="607208"/>
                </a:lnTo>
                <a:cubicBezTo>
                  <a:pt x="5247259" y="431652"/>
                  <a:pt x="4963505" y="281822"/>
                  <a:pt x="4660991" y="212455"/>
                </a:cubicBezTo>
                <a:cubicBezTo>
                  <a:pt x="4216653" y="110401"/>
                  <a:pt x="3704478" y="230573"/>
                  <a:pt x="3137183" y="569049"/>
                </a:cubicBezTo>
                <a:lnTo>
                  <a:pt x="3134357" y="564297"/>
                </a:lnTo>
                <a:cubicBezTo>
                  <a:pt x="3702783" y="225822"/>
                  <a:pt x="4216653" y="104699"/>
                  <a:pt x="4661838" y="206754"/>
                </a:cubicBezTo>
                <a:cubicBezTo>
                  <a:pt x="4965203" y="276121"/>
                  <a:pt x="5249009" y="425950"/>
                  <a:pt x="5537347" y="601907"/>
                </a:cubicBezTo>
                <a:lnTo>
                  <a:pt x="5704477" y="706906"/>
                </a:lnTo>
                <a:lnTo>
                  <a:pt x="5719081" y="696548"/>
                </a:lnTo>
                <a:lnTo>
                  <a:pt x="5724532" y="692730"/>
                </a:lnTo>
                <a:lnTo>
                  <a:pt x="5536747" y="569766"/>
                </a:lnTo>
                <a:cubicBezTo>
                  <a:pt x="5249450" y="387189"/>
                  <a:pt x="4966128" y="231826"/>
                  <a:pt x="4662928" y="159592"/>
                </a:cubicBezTo>
                <a:cubicBezTo>
                  <a:pt x="4225304" y="55694"/>
                  <a:pt x="3697786" y="183450"/>
                  <a:pt x="3139165" y="530487"/>
                </a:cubicBezTo>
                <a:lnTo>
                  <a:pt x="3136338" y="525773"/>
                </a:lnTo>
                <a:cubicBezTo>
                  <a:pt x="3696091" y="177706"/>
                  <a:pt x="4224176" y="49951"/>
                  <a:pt x="4663778" y="153848"/>
                </a:cubicBezTo>
                <a:cubicBezTo>
                  <a:pt x="4967824" y="226082"/>
                  <a:pt x="5251362" y="381984"/>
                  <a:pt x="5539067" y="564458"/>
                </a:cubicBezTo>
                <a:lnTo>
                  <a:pt x="5729904" y="688965"/>
                </a:lnTo>
                <a:lnTo>
                  <a:pt x="5744123" y="679002"/>
                </a:lnTo>
                <a:lnTo>
                  <a:pt x="5535896" y="538533"/>
                </a:lnTo>
                <a:cubicBezTo>
                  <a:pt x="5248902" y="350662"/>
                  <a:pt x="4965846" y="190812"/>
                  <a:pt x="4661801" y="115706"/>
                </a:cubicBezTo>
                <a:cubicBezTo>
                  <a:pt x="4224176" y="7980"/>
                  <a:pt x="3696939" y="140521"/>
                  <a:pt x="3138035" y="498087"/>
                </a:cubicBezTo>
                <a:lnTo>
                  <a:pt x="3135207" y="493300"/>
                </a:lnTo>
                <a:cubicBezTo>
                  <a:pt x="3694959" y="134777"/>
                  <a:pt x="4223326" y="2236"/>
                  <a:pt x="4662928" y="110036"/>
                </a:cubicBezTo>
                <a:cubicBezTo>
                  <a:pt x="4967610" y="185088"/>
                  <a:pt x="5251306" y="345462"/>
                  <a:pt x="5538580" y="533599"/>
                </a:cubicBezTo>
                <a:lnTo>
                  <a:pt x="5749000" y="675584"/>
                </a:lnTo>
                <a:lnTo>
                  <a:pt x="5758538" y="668904"/>
                </a:lnTo>
                <a:lnTo>
                  <a:pt x="5534689" y="514672"/>
                </a:lnTo>
                <a:cubicBezTo>
                  <a:pt x="5248214" y="322828"/>
                  <a:pt x="4965633" y="158892"/>
                  <a:pt x="4660952" y="82350"/>
                </a:cubicBezTo>
                <a:cubicBezTo>
                  <a:pt x="4107988" y="-55935"/>
                  <a:pt x="3527316" y="218719"/>
                  <a:pt x="3137187" y="474229"/>
                </a:cubicBezTo>
                <a:lnTo>
                  <a:pt x="3134359" y="469517"/>
                </a:lnTo>
                <a:cubicBezTo>
                  <a:pt x="3694111" y="102378"/>
                  <a:pt x="4223326" y="-33035"/>
                  <a:pt x="4661801" y="76606"/>
                </a:cubicBezTo>
                <a:cubicBezTo>
                  <a:pt x="4967331" y="153149"/>
                  <a:pt x="5250759" y="317085"/>
                  <a:pt x="5537485" y="509332"/>
                </a:cubicBezTo>
                <a:lnTo>
                  <a:pt x="5763463" y="665450"/>
                </a:lnTo>
                <a:lnTo>
                  <a:pt x="5769319" y="661347"/>
                </a:lnTo>
                <a:lnTo>
                  <a:pt x="5534689" y="496960"/>
                </a:lnTo>
                <a:cubicBezTo>
                  <a:pt x="5248214" y="301962"/>
                  <a:pt x="4965633" y="135514"/>
                  <a:pt x="4660952" y="57535"/>
                </a:cubicBezTo>
                <a:cubicBezTo>
                  <a:pt x="4107988" y="-82591"/>
                  <a:pt x="3527316" y="196776"/>
                  <a:pt x="3137187" y="456115"/>
                </a:cubicBezTo>
                <a:lnTo>
                  <a:pt x="3134359" y="451329"/>
                </a:lnTo>
                <a:cubicBezTo>
                  <a:pt x="3525336" y="191990"/>
                  <a:pt x="4106857" y="-88334"/>
                  <a:pt x="4661801" y="52823"/>
                </a:cubicBezTo>
                <a:cubicBezTo>
                  <a:pt x="4967331" y="130746"/>
                  <a:pt x="5250759" y="297719"/>
                  <a:pt x="5537485" y="493014"/>
                </a:cubicBezTo>
                <a:lnTo>
                  <a:pt x="5773435" y="658464"/>
                </a:lnTo>
                <a:lnTo>
                  <a:pt x="5774987" y="657377"/>
                </a:lnTo>
                <a:lnTo>
                  <a:pt x="5534689" y="487252"/>
                </a:lnTo>
                <a:cubicBezTo>
                  <a:pt x="5248214" y="290190"/>
                  <a:pt x="4965633" y="121946"/>
                  <a:pt x="4660952" y="43250"/>
                </a:cubicBezTo>
                <a:cubicBezTo>
                  <a:pt x="4107988" y="-98790"/>
                  <a:pt x="3527316" y="183450"/>
                  <a:pt x="3137187" y="445660"/>
                </a:cubicBezTo>
                <a:lnTo>
                  <a:pt x="3134359" y="440873"/>
                </a:lnTo>
                <a:cubicBezTo>
                  <a:pt x="3451339" y="227826"/>
                  <a:pt x="3895228" y="928"/>
                  <a:pt x="4348198" y="31"/>
                </a:cubicBezTo>
                <a:cubicBezTo>
                  <a:pt x="4452729" y="-176"/>
                  <a:pt x="4557746" y="11652"/>
                  <a:pt x="4661801" y="38464"/>
                </a:cubicBezTo>
                <a:cubicBezTo>
                  <a:pt x="4967966" y="117161"/>
                  <a:pt x="5251076" y="285403"/>
                  <a:pt x="5537603" y="482466"/>
                </a:cubicBezTo>
                <a:lnTo>
                  <a:pt x="5779810" y="653995"/>
                </a:lnTo>
                <a:lnTo>
                  <a:pt x="6082232" y="442095"/>
                </a:lnTo>
                <a:lnTo>
                  <a:pt x="6084534" y="445284"/>
                </a:lnTo>
                <a:lnTo>
                  <a:pt x="6085375" y="446728"/>
                </a:lnTo>
                <a:cubicBezTo>
                  <a:pt x="6024325" y="487682"/>
                  <a:pt x="5963277" y="530078"/>
                  <a:pt x="5902722" y="572852"/>
                </a:cubicBezTo>
                <a:lnTo>
                  <a:pt x="5784510" y="657323"/>
                </a:lnTo>
                <a:lnTo>
                  <a:pt x="5785996" y="658375"/>
                </a:lnTo>
                <a:lnTo>
                  <a:pt x="6081015" y="452621"/>
                </a:lnTo>
                <a:lnTo>
                  <a:pt x="6083678" y="457195"/>
                </a:lnTo>
                <a:lnTo>
                  <a:pt x="6084463" y="456701"/>
                </a:lnTo>
                <a:lnTo>
                  <a:pt x="6084809" y="457195"/>
                </a:lnTo>
                <a:lnTo>
                  <a:pt x="5791132" y="662012"/>
                </a:lnTo>
                <a:lnTo>
                  <a:pt x="5796250" y="665637"/>
                </a:lnTo>
                <a:lnTo>
                  <a:pt x="5899897" y="593728"/>
                </a:lnTo>
                <a:lnTo>
                  <a:pt x="6081342" y="471356"/>
                </a:lnTo>
                <a:lnTo>
                  <a:pt x="6083678" y="475244"/>
                </a:lnTo>
                <a:lnTo>
                  <a:pt x="6084915" y="474479"/>
                </a:lnTo>
                <a:lnTo>
                  <a:pt x="6085375" y="475244"/>
                </a:lnTo>
                <a:cubicBezTo>
                  <a:pt x="6024325" y="515288"/>
                  <a:pt x="5963277" y="556775"/>
                  <a:pt x="5902865" y="598486"/>
                </a:cubicBezTo>
                <a:lnTo>
                  <a:pt x="5801369" y="669261"/>
                </a:lnTo>
                <a:lnTo>
                  <a:pt x="5811526" y="676456"/>
                </a:lnTo>
                <a:lnTo>
                  <a:pt x="6082229" y="495480"/>
                </a:lnTo>
                <a:lnTo>
                  <a:pt x="6084809" y="499058"/>
                </a:lnTo>
                <a:lnTo>
                  <a:pt x="6084822" y="499050"/>
                </a:lnTo>
                <a:lnTo>
                  <a:pt x="6085375" y="499968"/>
                </a:lnTo>
                <a:cubicBezTo>
                  <a:pt x="6024325" y="539103"/>
                  <a:pt x="5963277" y="579640"/>
                  <a:pt x="5902865" y="620404"/>
                </a:cubicBezTo>
                <a:lnTo>
                  <a:pt x="5815993" y="679618"/>
                </a:lnTo>
                <a:lnTo>
                  <a:pt x="5826251" y="686884"/>
                </a:lnTo>
                <a:lnTo>
                  <a:pt x="5830241" y="689690"/>
                </a:lnTo>
                <a:lnTo>
                  <a:pt x="5901592" y="642871"/>
                </a:lnTo>
                <a:cubicBezTo>
                  <a:pt x="5961863" y="603530"/>
                  <a:pt x="6022629" y="564434"/>
                  <a:pt x="6083678" y="526817"/>
                </a:cubicBezTo>
                <a:lnTo>
                  <a:pt x="6086504" y="531519"/>
                </a:lnTo>
                <a:lnTo>
                  <a:pt x="5836025" y="693756"/>
                </a:lnTo>
                <a:lnTo>
                  <a:pt x="5853306" y="705906"/>
                </a:lnTo>
                <a:lnTo>
                  <a:pt x="6081007" y="564235"/>
                </a:lnTo>
                <a:lnTo>
                  <a:pt x="6083678" y="568682"/>
                </a:lnTo>
                <a:lnTo>
                  <a:pt x="6084488" y="568233"/>
                </a:lnTo>
                <a:lnTo>
                  <a:pt x="6084809" y="568682"/>
                </a:lnTo>
                <a:lnTo>
                  <a:pt x="5858685" y="709689"/>
                </a:lnTo>
                <a:lnTo>
                  <a:pt x="5882915" y="726725"/>
                </a:lnTo>
                <a:lnTo>
                  <a:pt x="6082548" y="607814"/>
                </a:lnTo>
                <a:lnTo>
                  <a:pt x="6082691" y="608053"/>
                </a:lnTo>
                <a:lnTo>
                  <a:pt x="6081418" y="608725"/>
                </a:lnTo>
                <a:lnTo>
                  <a:pt x="6084453" y="613065"/>
                </a:lnTo>
                <a:lnTo>
                  <a:pt x="5887653" y="730057"/>
                </a:lnTo>
                <a:lnTo>
                  <a:pt x="5918742" y="751917"/>
                </a:lnTo>
                <a:lnTo>
                  <a:pt x="6080852" y="661206"/>
                </a:lnTo>
                <a:lnTo>
                  <a:pt x="6083678" y="665908"/>
                </a:lnTo>
                <a:lnTo>
                  <a:pt x="5923772" y="755453"/>
                </a:lnTo>
                <a:lnTo>
                  <a:pt x="5962478" y="782668"/>
                </a:lnTo>
                <a:lnTo>
                  <a:pt x="6081539" y="720594"/>
                </a:lnTo>
                <a:lnTo>
                  <a:pt x="6083678" y="724154"/>
                </a:lnTo>
                <a:lnTo>
                  <a:pt x="6084134" y="723943"/>
                </a:lnTo>
                <a:lnTo>
                  <a:pt x="6084809" y="725065"/>
                </a:lnTo>
                <a:lnTo>
                  <a:pt x="5967523" y="786214"/>
                </a:lnTo>
                <a:lnTo>
                  <a:pt x="6014790" y="819449"/>
                </a:lnTo>
                <a:lnTo>
                  <a:pt x="6082066" y="787333"/>
                </a:lnTo>
                <a:lnTo>
                  <a:pt x="6083678" y="791805"/>
                </a:lnTo>
                <a:lnTo>
                  <a:pt x="6084617" y="791404"/>
                </a:lnTo>
                <a:lnTo>
                  <a:pt x="6084809" y="791805"/>
                </a:lnTo>
                <a:lnTo>
                  <a:pt x="6019646" y="822863"/>
                </a:lnTo>
                <a:lnTo>
                  <a:pt x="6077553" y="863578"/>
                </a:lnTo>
                <a:lnTo>
                  <a:pt x="6082548" y="861427"/>
                </a:lnTo>
                <a:lnTo>
                  <a:pt x="6084809" y="866280"/>
                </a:lnTo>
                <a:lnTo>
                  <a:pt x="6082691" y="867190"/>
                </a:lnTo>
                <a:lnTo>
                  <a:pt x="6152670" y="916395"/>
                </a:lnTo>
                <a:lnTo>
                  <a:pt x="6293899" y="868409"/>
                </a:lnTo>
                <a:cubicBezTo>
                  <a:pt x="6781593" y="715032"/>
                  <a:pt x="7213513" y="667103"/>
                  <a:pt x="7608214" y="722183"/>
                </a:cubicBezTo>
                <a:cubicBezTo>
                  <a:pt x="7832061" y="753325"/>
                  <a:pt x="8054836" y="815231"/>
                  <a:pt x="8274826" y="889732"/>
                </a:cubicBezTo>
                <a:lnTo>
                  <a:pt x="8488384" y="965820"/>
                </a:lnTo>
                <a:lnTo>
                  <a:pt x="8554110" y="921784"/>
                </a:lnTo>
                <a:lnTo>
                  <a:pt x="8484604" y="891557"/>
                </a:lnTo>
                <a:cubicBezTo>
                  <a:pt x="8192633" y="768161"/>
                  <a:pt x="7907101" y="663557"/>
                  <a:pt x="7608214" y="616460"/>
                </a:cubicBezTo>
                <a:cubicBezTo>
                  <a:pt x="7158258" y="545777"/>
                  <a:pt x="6659689" y="626926"/>
                  <a:pt x="6084809" y="864309"/>
                </a:cubicBezTo>
                <a:lnTo>
                  <a:pt x="6082548" y="859607"/>
                </a:lnTo>
                <a:cubicBezTo>
                  <a:pt x="6659689" y="621162"/>
                  <a:pt x="7159388" y="540165"/>
                  <a:pt x="7610475" y="611606"/>
                </a:cubicBezTo>
                <a:cubicBezTo>
                  <a:pt x="7909362" y="658817"/>
                  <a:pt x="8195213" y="763962"/>
                  <a:pt x="8487343" y="887172"/>
                </a:cubicBezTo>
                <a:lnTo>
                  <a:pt x="8559268" y="918327"/>
                </a:lnTo>
                <a:lnTo>
                  <a:pt x="8585542" y="900725"/>
                </a:lnTo>
                <a:lnTo>
                  <a:pt x="8610101" y="883304"/>
                </a:lnTo>
                <a:lnTo>
                  <a:pt x="8482918" y="822048"/>
                </a:lnTo>
                <a:cubicBezTo>
                  <a:pt x="8191927" y="685854"/>
                  <a:pt x="7906818" y="570160"/>
                  <a:pt x="7607083" y="517261"/>
                </a:cubicBezTo>
                <a:cubicBezTo>
                  <a:pt x="7218318" y="448776"/>
                  <a:pt x="6778051" y="511056"/>
                  <a:pt x="6293857" y="702067"/>
                </a:cubicBezTo>
                <a:lnTo>
                  <a:pt x="6084617" y="791404"/>
                </a:lnTo>
                <a:lnTo>
                  <a:pt x="6082548" y="787103"/>
                </a:lnTo>
                <a:lnTo>
                  <a:pt x="6082066" y="787333"/>
                </a:lnTo>
                <a:lnTo>
                  <a:pt x="6081982" y="787103"/>
                </a:lnTo>
                <a:cubicBezTo>
                  <a:pt x="6650079" y="526817"/>
                  <a:pt x="7163911" y="434291"/>
                  <a:pt x="7609344" y="512406"/>
                </a:cubicBezTo>
                <a:cubicBezTo>
                  <a:pt x="7909503" y="565420"/>
                  <a:pt x="8195036" y="681058"/>
                  <a:pt x="8486212" y="817216"/>
                </a:cubicBezTo>
                <a:lnTo>
                  <a:pt x="8615516" y="879463"/>
                </a:lnTo>
                <a:lnTo>
                  <a:pt x="8658633" y="848878"/>
                </a:lnTo>
                <a:lnTo>
                  <a:pt x="8482600" y="756633"/>
                </a:lnTo>
                <a:cubicBezTo>
                  <a:pt x="8192351" y="608715"/>
                  <a:pt x="7907666" y="482638"/>
                  <a:pt x="7607083" y="424734"/>
                </a:cubicBezTo>
                <a:cubicBezTo>
                  <a:pt x="7218318" y="350543"/>
                  <a:pt x="6778051" y="418613"/>
                  <a:pt x="6293857" y="626504"/>
                </a:cubicBezTo>
                <a:lnTo>
                  <a:pt x="6084134" y="723943"/>
                </a:lnTo>
                <a:lnTo>
                  <a:pt x="6081982" y="720362"/>
                </a:lnTo>
                <a:lnTo>
                  <a:pt x="6081539" y="720594"/>
                </a:lnTo>
                <a:lnTo>
                  <a:pt x="6080852" y="719452"/>
                </a:lnTo>
                <a:cubicBezTo>
                  <a:pt x="6648950" y="435201"/>
                  <a:pt x="7162780" y="335090"/>
                  <a:pt x="7608214" y="420033"/>
                </a:cubicBezTo>
                <a:cubicBezTo>
                  <a:pt x="7909221" y="477937"/>
                  <a:pt x="8194965" y="603928"/>
                  <a:pt x="8485479" y="752251"/>
                </a:cubicBezTo>
                <a:lnTo>
                  <a:pt x="8663106" y="845705"/>
                </a:lnTo>
                <a:lnTo>
                  <a:pt x="8698124" y="820865"/>
                </a:lnTo>
                <a:lnTo>
                  <a:pt x="8483332" y="700265"/>
                </a:lnTo>
                <a:cubicBezTo>
                  <a:pt x="8193693" y="542052"/>
                  <a:pt x="7909221" y="406874"/>
                  <a:pt x="7608214" y="344646"/>
                </a:cubicBezTo>
                <a:cubicBezTo>
                  <a:pt x="7163911" y="254092"/>
                  <a:pt x="6651776" y="361786"/>
                  <a:pt x="6084809" y="665908"/>
                </a:cubicBezTo>
                <a:lnTo>
                  <a:pt x="6081418" y="661206"/>
                </a:lnTo>
                <a:cubicBezTo>
                  <a:pt x="6650079" y="357085"/>
                  <a:pt x="7163911" y="248328"/>
                  <a:pt x="7609344" y="339793"/>
                </a:cubicBezTo>
                <a:cubicBezTo>
                  <a:pt x="7911199" y="402020"/>
                  <a:pt x="8195883" y="537198"/>
                  <a:pt x="8485337" y="695858"/>
                </a:cubicBezTo>
                <a:lnTo>
                  <a:pt x="8702016" y="818103"/>
                </a:lnTo>
                <a:lnTo>
                  <a:pt x="8730414" y="797959"/>
                </a:lnTo>
                <a:lnTo>
                  <a:pt x="8483015" y="649897"/>
                </a:lnTo>
                <a:cubicBezTo>
                  <a:pt x="8194117" y="481928"/>
                  <a:pt x="7910068" y="338958"/>
                  <a:pt x="7608214" y="273203"/>
                </a:cubicBezTo>
                <a:cubicBezTo>
                  <a:pt x="7163911" y="176888"/>
                  <a:pt x="6651776" y="291254"/>
                  <a:pt x="6084809" y="613578"/>
                </a:cubicBezTo>
                <a:lnTo>
                  <a:pt x="6084453" y="613065"/>
                </a:lnTo>
                <a:lnTo>
                  <a:pt x="6085375" y="612516"/>
                </a:lnTo>
                <a:lnTo>
                  <a:pt x="6082691" y="608053"/>
                </a:lnTo>
                <a:lnTo>
                  <a:pt x="6292069" y="497613"/>
                </a:lnTo>
                <a:cubicBezTo>
                  <a:pt x="6777468" y="261017"/>
                  <a:pt x="7219590" y="183277"/>
                  <a:pt x="7609344" y="268350"/>
                </a:cubicBezTo>
                <a:cubicBezTo>
                  <a:pt x="7911623" y="334104"/>
                  <a:pt x="8196095" y="477160"/>
                  <a:pt x="8485179" y="645170"/>
                </a:cubicBezTo>
                <a:lnTo>
                  <a:pt x="8735041" y="794678"/>
                </a:lnTo>
                <a:lnTo>
                  <a:pt x="8756991" y="779107"/>
                </a:lnTo>
                <a:lnTo>
                  <a:pt x="8481805" y="606857"/>
                </a:lnTo>
                <a:cubicBezTo>
                  <a:pt x="8193411" y="431323"/>
                  <a:pt x="7909786" y="281470"/>
                  <a:pt x="7607083" y="212076"/>
                </a:cubicBezTo>
                <a:cubicBezTo>
                  <a:pt x="7218318" y="122756"/>
                  <a:pt x="6778051" y="203682"/>
                  <a:pt x="6293857" y="452012"/>
                </a:cubicBezTo>
                <a:lnTo>
                  <a:pt x="6084488" y="568233"/>
                </a:lnTo>
                <a:lnTo>
                  <a:pt x="6081418" y="563979"/>
                </a:lnTo>
                <a:lnTo>
                  <a:pt x="6081007" y="564235"/>
                </a:lnTo>
                <a:lnTo>
                  <a:pt x="6080852" y="563979"/>
                </a:lnTo>
                <a:cubicBezTo>
                  <a:pt x="6648950" y="225424"/>
                  <a:pt x="7162780" y="104383"/>
                  <a:pt x="7608214" y="206312"/>
                </a:cubicBezTo>
                <a:cubicBezTo>
                  <a:pt x="7911341" y="275707"/>
                  <a:pt x="8195389" y="425559"/>
                  <a:pt x="8483730" y="601541"/>
                </a:cubicBezTo>
                <a:lnTo>
                  <a:pt x="8761333" y="776027"/>
                </a:lnTo>
                <a:lnTo>
                  <a:pt x="8779315" y="763272"/>
                </a:lnTo>
                <a:lnTo>
                  <a:pt x="8773237" y="759345"/>
                </a:lnTo>
                <a:cubicBezTo>
                  <a:pt x="8383200" y="500120"/>
                  <a:pt x="8014644" y="255912"/>
                  <a:pt x="7609910" y="159595"/>
                </a:cubicBezTo>
                <a:cubicBezTo>
                  <a:pt x="7172390" y="55693"/>
                  <a:pt x="6644992" y="183410"/>
                  <a:pt x="6086504" y="530609"/>
                </a:cubicBezTo>
                <a:lnTo>
                  <a:pt x="6083678" y="525755"/>
                </a:lnTo>
                <a:cubicBezTo>
                  <a:pt x="6643296" y="177797"/>
                  <a:pt x="7171824" y="49930"/>
                  <a:pt x="7611040" y="153984"/>
                </a:cubicBezTo>
                <a:cubicBezTo>
                  <a:pt x="8016339" y="250300"/>
                  <a:pt x="8385461" y="495266"/>
                  <a:pt x="8776064" y="753733"/>
                </a:cubicBezTo>
                <a:lnTo>
                  <a:pt x="8784729" y="759432"/>
                </a:lnTo>
                <a:lnTo>
                  <a:pt x="8796344" y="751192"/>
                </a:lnTo>
                <a:lnTo>
                  <a:pt x="8771541" y="734621"/>
                </a:lnTo>
                <a:cubicBezTo>
                  <a:pt x="8381504" y="467660"/>
                  <a:pt x="8013513" y="216930"/>
                  <a:pt x="7608214" y="116821"/>
                </a:cubicBezTo>
                <a:cubicBezTo>
                  <a:pt x="7225384" y="22456"/>
                  <a:pt x="6773742" y="112159"/>
                  <a:pt x="6292669" y="375565"/>
                </a:cubicBezTo>
                <a:lnTo>
                  <a:pt x="6084822" y="499050"/>
                </a:lnTo>
                <a:lnTo>
                  <a:pt x="6082548" y="495266"/>
                </a:lnTo>
                <a:lnTo>
                  <a:pt x="6082229" y="495480"/>
                </a:lnTo>
                <a:lnTo>
                  <a:pt x="6081418" y="494356"/>
                </a:lnTo>
                <a:cubicBezTo>
                  <a:pt x="6641601" y="135781"/>
                  <a:pt x="7169563" y="3212"/>
                  <a:pt x="7609344" y="111058"/>
                </a:cubicBezTo>
                <a:cubicBezTo>
                  <a:pt x="8015209" y="211166"/>
                  <a:pt x="8384331" y="462807"/>
                  <a:pt x="8774368" y="729918"/>
                </a:cubicBezTo>
                <a:lnTo>
                  <a:pt x="8801137" y="747792"/>
                </a:lnTo>
                <a:lnTo>
                  <a:pt x="8809275" y="742019"/>
                </a:lnTo>
                <a:lnTo>
                  <a:pt x="8769846" y="714598"/>
                </a:lnTo>
                <a:cubicBezTo>
                  <a:pt x="8380374" y="442785"/>
                  <a:pt x="8013513" y="185382"/>
                  <a:pt x="7607083" y="83299"/>
                </a:cubicBezTo>
                <a:cubicBezTo>
                  <a:pt x="7123353" y="-37610"/>
                  <a:pt x="6618415" y="157475"/>
                  <a:pt x="6238445" y="379355"/>
                </a:cubicBezTo>
                <a:lnTo>
                  <a:pt x="6084915" y="474479"/>
                </a:lnTo>
                <a:lnTo>
                  <a:pt x="6082548" y="470542"/>
                </a:lnTo>
                <a:lnTo>
                  <a:pt x="6081342" y="471356"/>
                </a:lnTo>
                <a:lnTo>
                  <a:pt x="6080852" y="470542"/>
                </a:lnTo>
                <a:cubicBezTo>
                  <a:pt x="6640470" y="103322"/>
                  <a:pt x="7169563" y="-31979"/>
                  <a:pt x="7608214" y="77687"/>
                </a:cubicBezTo>
                <a:cubicBezTo>
                  <a:pt x="8015209" y="179618"/>
                  <a:pt x="8383765" y="437173"/>
                  <a:pt x="8772672" y="709896"/>
                </a:cubicBezTo>
                <a:lnTo>
                  <a:pt x="8814031" y="738645"/>
                </a:lnTo>
                <a:lnTo>
                  <a:pt x="8819355" y="734869"/>
                </a:lnTo>
                <a:lnTo>
                  <a:pt x="8769846" y="700340"/>
                </a:lnTo>
                <a:cubicBezTo>
                  <a:pt x="8380374" y="423825"/>
                  <a:pt x="8013513" y="162477"/>
                  <a:pt x="7607083" y="58576"/>
                </a:cubicBezTo>
                <a:cubicBezTo>
                  <a:pt x="7123353" y="-64060"/>
                  <a:pt x="6618415" y="134525"/>
                  <a:pt x="6238445" y="359848"/>
                </a:cubicBezTo>
                <a:lnTo>
                  <a:pt x="6084463" y="456701"/>
                </a:lnTo>
                <a:lnTo>
                  <a:pt x="6081418" y="452341"/>
                </a:lnTo>
                <a:lnTo>
                  <a:pt x="6081015" y="452621"/>
                </a:lnTo>
                <a:lnTo>
                  <a:pt x="6080852" y="452341"/>
                </a:lnTo>
                <a:cubicBezTo>
                  <a:pt x="6471455" y="192964"/>
                  <a:pt x="7053117" y="-87343"/>
                  <a:pt x="7608214" y="53874"/>
                </a:cubicBezTo>
                <a:cubicBezTo>
                  <a:pt x="8015209" y="157775"/>
                  <a:pt x="8383765" y="420033"/>
                  <a:pt x="8772672" y="696548"/>
                </a:cubicBezTo>
                <a:lnTo>
                  <a:pt x="8823146" y="732180"/>
                </a:lnTo>
                <a:lnTo>
                  <a:pt x="8824144" y="731472"/>
                </a:lnTo>
                <a:lnTo>
                  <a:pt x="8769846" y="692604"/>
                </a:lnTo>
                <a:cubicBezTo>
                  <a:pt x="8380374" y="413359"/>
                  <a:pt x="8013513" y="149129"/>
                  <a:pt x="7607083" y="44317"/>
                </a:cubicBezTo>
                <a:cubicBezTo>
                  <a:pt x="7054248" y="-97809"/>
                  <a:pt x="6474280" y="184472"/>
                  <a:pt x="6084809" y="445667"/>
                </a:cubicBezTo>
                <a:lnTo>
                  <a:pt x="6084534" y="445284"/>
                </a:lnTo>
                <a:lnTo>
                  <a:pt x="6082548" y="441875"/>
                </a:lnTo>
                <a:lnTo>
                  <a:pt x="6082232" y="442095"/>
                </a:lnTo>
                <a:lnTo>
                  <a:pt x="6081418" y="440964"/>
                </a:lnTo>
                <a:cubicBezTo>
                  <a:pt x="6398323" y="227879"/>
                  <a:pt x="6842477" y="978"/>
                  <a:pt x="7295635" y="102"/>
                </a:cubicBezTo>
                <a:cubicBezTo>
                  <a:pt x="7400209" y="-100"/>
                  <a:pt x="7505264" y="11734"/>
                  <a:pt x="7609344" y="38553"/>
                </a:cubicBezTo>
                <a:cubicBezTo>
                  <a:pt x="8017470" y="143366"/>
                  <a:pt x="8384331" y="407594"/>
                  <a:pt x="8773237" y="686992"/>
                </a:cubicBezTo>
                <a:lnTo>
                  <a:pt x="8830321" y="727091"/>
                </a:lnTo>
                <a:lnTo>
                  <a:pt x="8873506" y="696457"/>
                </a:lnTo>
                <a:cubicBezTo>
                  <a:pt x="8991958" y="612514"/>
                  <a:pt x="9113804" y="524816"/>
                  <a:pt x="9237062" y="441830"/>
                </a:cubicBezTo>
                <a:lnTo>
                  <a:pt x="9239889" y="446617"/>
                </a:lnTo>
                <a:cubicBezTo>
                  <a:pt x="9117761" y="528646"/>
                  <a:pt x="8995634" y="616343"/>
                  <a:pt x="8877464" y="701169"/>
                </a:cubicBezTo>
                <a:lnTo>
                  <a:pt x="8835836" y="730965"/>
                </a:lnTo>
                <a:lnTo>
                  <a:pt x="8836388" y="731353"/>
                </a:lnTo>
                <a:lnTo>
                  <a:pt x="8873506" y="704999"/>
                </a:lnTo>
                <a:cubicBezTo>
                  <a:pt x="8990828" y="621129"/>
                  <a:pt x="9112955" y="534316"/>
                  <a:pt x="9235931" y="452287"/>
                </a:cubicBezTo>
                <a:lnTo>
                  <a:pt x="9238758" y="457073"/>
                </a:lnTo>
                <a:cubicBezTo>
                  <a:pt x="9115782" y="539102"/>
                  <a:pt x="8994786" y="625841"/>
                  <a:pt x="8876616" y="709785"/>
                </a:cubicBezTo>
                <a:lnTo>
                  <a:pt x="8841070" y="734641"/>
                </a:lnTo>
                <a:lnTo>
                  <a:pt x="8845925" y="738052"/>
                </a:lnTo>
                <a:lnTo>
                  <a:pt x="8874636" y="718326"/>
                </a:lnTo>
                <a:cubicBezTo>
                  <a:pt x="8992806" y="636371"/>
                  <a:pt x="9114934" y="550515"/>
                  <a:pt x="9237062" y="470400"/>
                </a:cubicBezTo>
                <a:lnTo>
                  <a:pt x="9239889" y="475186"/>
                </a:lnTo>
                <a:cubicBezTo>
                  <a:pt x="9117761" y="555301"/>
                  <a:pt x="8995634" y="641084"/>
                  <a:pt x="8878312" y="723113"/>
                </a:cubicBezTo>
                <a:lnTo>
                  <a:pt x="8851326" y="741846"/>
                </a:lnTo>
                <a:lnTo>
                  <a:pt x="8859547" y="747620"/>
                </a:lnTo>
                <a:lnTo>
                  <a:pt x="8874636" y="737398"/>
                </a:lnTo>
                <a:cubicBezTo>
                  <a:pt x="8992806" y="656400"/>
                  <a:pt x="9114934" y="573415"/>
                  <a:pt x="9237062" y="495215"/>
                </a:cubicBezTo>
                <a:lnTo>
                  <a:pt x="9237379" y="495751"/>
                </a:lnTo>
                <a:lnTo>
                  <a:pt x="9445237" y="372197"/>
                </a:lnTo>
                <a:cubicBezTo>
                  <a:pt x="9927364" y="108103"/>
                  <a:pt x="10379862" y="18426"/>
                  <a:pt x="10764429" y="112711"/>
                </a:cubicBezTo>
                <a:cubicBezTo>
                  <a:pt x="11069051" y="187783"/>
                  <a:pt x="11352826" y="348155"/>
                  <a:pt x="11640166" y="536295"/>
                </a:cubicBezTo>
                <a:lnTo>
                  <a:pt x="11848885" y="677105"/>
                </a:lnTo>
                <a:lnTo>
                  <a:pt x="11861889" y="667979"/>
                </a:lnTo>
                <a:lnTo>
                  <a:pt x="11637263" y="513171"/>
                </a:lnTo>
                <a:cubicBezTo>
                  <a:pt x="11350827" y="321334"/>
                  <a:pt x="11068151" y="157385"/>
                  <a:pt x="10763535" y="80867"/>
                </a:cubicBezTo>
                <a:cubicBezTo>
                  <a:pt x="10210465" y="-57405"/>
                  <a:pt x="9629694" y="217212"/>
                  <a:pt x="9239802" y="472743"/>
                </a:cubicBezTo>
                <a:lnTo>
                  <a:pt x="9236908" y="467993"/>
                </a:lnTo>
                <a:cubicBezTo>
                  <a:pt x="9796593" y="100895"/>
                  <a:pt x="10325820" y="-34509"/>
                  <a:pt x="10764500" y="75132"/>
                </a:cubicBezTo>
                <a:cubicBezTo>
                  <a:pt x="11069839" y="152356"/>
                  <a:pt x="11352697" y="315951"/>
                  <a:pt x="11639934" y="507965"/>
                </a:cubicBezTo>
                <a:lnTo>
                  <a:pt x="11867131" y="664301"/>
                </a:lnTo>
                <a:lnTo>
                  <a:pt x="11871596" y="661167"/>
                </a:lnTo>
                <a:lnTo>
                  <a:pt x="11637263" y="496927"/>
                </a:lnTo>
                <a:cubicBezTo>
                  <a:pt x="11350827" y="301919"/>
                  <a:pt x="11068150" y="135460"/>
                  <a:pt x="10763535" y="57497"/>
                </a:cubicBezTo>
                <a:cubicBezTo>
                  <a:pt x="10210465" y="-82643"/>
                  <a:pt x="9629694" y="196750"/>
                  <a:pt x="9239802" y="456118"/>
                </a:cubicBezTo>
                <a:lnTo>
                  <a:pt x="9236908" y="451321"/>
                </a:lnTo>
                <a:cubicBezTo>
                  <a:pt x="9627902" y="191953"/>
                  <a:pt x="10209500" y="-88372"/>
                  <a:pt x="10764500" y="52746"/>
                </a:cubicBezTo>
                <a:cubicBezTo>
                  <a:pt x="11069839" y="130710"/>
                  <a:pt x="11353239" y="297692"/>
                  <a:pt x="11639934" y="492982"/>
                </a:cubicBezTo>
                <a:lnTo>
                  <a:pt x="11875678" y="658302"/>
                </a:lnTo>
                <a:lnTo>
                  <a:pt x="11877264" y="657189"/>
                </a:lnTo>
                <a:lnTo>
                  <a:pt x="11637263" y="487207"/>
                </a:lnTo>
                <a:cubicBezTo>
                  <a:pt x="11350827" y="290136"/>
                  <a:pt x="11068150" y="121896"/>
                  <a:pt x="10763535" y="43198"/>
                </a:cubicBezTo>
                <a:cubicBezTo>
                  <a:pt x="10210465" y="-98851"/>
                  <a:pt x="9629694" y="183385"/>
                  <a:pt x="9239802" y="445639"/>
                </a:cubicBezTo>
                <a:lnTo>
                  <a:pt x="9236908" y="440842"/>
                </a:lnTo>
                <a:cubicBezTo>
                  <a:pt x="9553807" y="227797"/>
                  <a:pt x="9997808" y="887"/>
                  <a:pt x="10450856" y="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90504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86" name="Freeform: Shape 85">
            <a:extLst>
              <a:ext uri="{FF2B5EF4-FFF2-40B4-BE49-F238E27FC236}">
                <a16:creationId xmlns:a16="http://schemas.microsoft.com/office/drawing/2014/main" id="{E5333A4A-E81A-6E97-89F4-FD28B3892279}"/>
              </a:ext>
            </a:extLst>
          </p:cNvPr>
          <p:cNvSpPr/>
          <p:nvPr/>
        </p:nvSpPr>
        <p:spPr>
          <a:xfrm>
            <a:off x="0" y="5392384"/>
            <a:ext cx="12192000" cy="1569130"/>
          </a:xfrm>
          <a:custGeom>
            <a:avLst/>
            <a:gdLst>
              <a:gd name="connsiteX0" fmla="*/ 10651465 w 12192000"/>
              <a:gd name="connsiteY0" fmla="*/ 1554593 h 1569130"/>
              <a:gd name="connsiteX1" fmla="*/ 12183300 w 12192000"/>
              <a:gd name="connsiteY1" fmla="*/ 1568180 h 1569130"/>
              <a:gd name="connsiteX2" fmla="*/ 12183300 w 12192000"/>
              <a:gd name="connsiteY2" fmla="*/ 1569130 h 1569130"/>
              <a:gd name="connsiteX3" fmla="*/ 11957276 w 12192000"/>
              <a:gd name="connsiteY3" fmla="*/ 1569130 h 1569130"/>
              <a:gd name="connsiteX4" fmla="*/ 9534430 w 12192000"/>
              <a:gd name="connsiteY4" fmla="*/ 1569130 h 1569130"/>
              <a:gd name="connsiteX5" fmla="*/ 9236909 w 12192000"/>
              <a:gd name="connsiteY5" fmla="*/ 1569130 h 1569130"/>
              <a:gd name="connsiteX6" fmla="*/ 9055739 w 12192000"/>
              <a:gd name="connsiteY6" fmla="*/ 1569130 h 1569130"/>
              <a:gd name="connsiteX7" fmla="*/ 9010885 w 12192000"/>
              <a:gd name="connsiteY7" fmla="*/ 1569130 h 1569130"/>
              <a:gd name="connsiteX8" fmla="*/ 6588039 w 12192000"/>
              <a:gd name="connsiteY8" fmla="*/ 1569130 h 1569130"/>
              <a:gd name="connsiteX9" fmla="*/ 6109349 w 12192000"/>
              <a:gd name="connsiteY9" fmla="*/ 1569130 h 1569130"/>
              <a:gd name="connsiteX10" fmla="*/ 6184641 w 12192000"/>
              <a:gd name="connsiteY10" fmla="*/ 1568180 h 1569130"/>
              <a:gd name="connsiteX11" fmla="*/ 8471833 w 12192000"/>
              <a:gd name="connsiteY11" fmla="*/ 1556381 h 1569130"/>
              <a:gd name="connsiteX12" fmla="*/ 9198067 w 12192000"/>
              <a:gd name="connsiteY12" fmla="*/ 1567581 h 1569130"/>
              <a:gd name="connsiteX13" fmla="*/ 4548157 w 12192000"/>
              <a:gd name="connsiteY13" fmla="*/ 1554593 h 1569130"/>
              <a:gd name="connsiteX14" fmla="*/ 6080744 w 12192000"/>
              <a:gd name="connsiteY14" fmla="*/ 1568180 h 1569130"/>
              <a:gd name="connsiteX15" fmla="*/ 6080744 w 12192000"/>
              <a:gd name="connsiteY15" fmla="*/ 1569130 h 1569130"/>
              <a:gd name="connsiteX16" fmla="*/ 5854722 w 12192000"/>
              <a:gd name="connsiteY16" fmla="*/ 1569130 h 1569130"/>
              <a:gd name="connsiteX17" fmla="*/ 3431884 w 12192000"/>
              <a:gd name="connsiteY17" fmla="*/ 1569130 h 1569130"/>
              <a:gd name="connsiteX18" fmla="*/ 3134353 w 12192000"/>
              <a:gd name="connsiteY18" fmla="*/ 1569130 h 1569130"/>
              <a:gd name="connsiteX19" fmla="*/ 2953193 w 12192000"/>
              <a:gd name="connsiteY19" fmla="*/ 1569130 h 1569130"/>
              <a:gd name="connsiteX20" fmla="*/ 2908329 w 12192000"/>
              <a:gd name="connsiteY20" fmla="*/ 1569130 h 1569130"/>
              <a:gd name="connsiteX21" fmla="*/ 485485 w 12192000"/>
              <a:gd name="connsiteY21" fmla="*/ 1569130 h 1569130"/>
              <a:gd name="connsiteX22" fmla="*/ 6795 w 12192000"/>
              <a:gd name="connsiteY22" fmla="*/ 1569130 h 1569130"/>
              <a:gd name="connsiteX23" fmla="*/ 82088 w 12192000"/>
              <a:gd name="connsiteY23" fmla="*/ 1568180 h 1569130"/>
              <a:gd name="connsiteX24" fmla="*/ 2369420 w 12192000"/>
              <a:gd name="connsiteY24" fmla="*/ 1556381 h 1569130"/>
              <a:gd name="connsiteX25" fmla="*/ 3095507 w 12192000"/>
              <a:gd name="connsiteY25" fmla="*/ 1567581 h 1569130"/>
              <a:gd name="connsiteX26" fmla="*/ 10703310 w 12192000"/>
              <a:gd name="connsiteY26" fmla="*/ 1471456 h 1569130"/>
              <a:gd name="connsiteX27" fmla="*/ 10222940 w 12192000"/>
              <a:gd name="connsiteY27" fmla="*/ 1485771 h 1569130"/>
              <a:gd name="connsiteX28" fmla="*/ 10657534 w 12192000"/>
              <a:gd name="connsiteY28" fmla="*/ 1475275 h 1569130"/>
              <a:gd name="connsiteX29" fmla="*/ 10703310 w 12192000"/>
              <a:gd name="connsiteY29" fmla="*/ 1471456 h 1569130"/>
              <a:gd name="connsiteX30" fmla="*/ 7756072 w 12192000"/>
              <a:gd name="connsiteY30" fmla="*/ 1471456 h 1569130"/>
              <a:gd name="connsiteX31" fmla="*/ 7275419 w 12192000"/>
              <a:gd name="connsiteY31" fmla="*/ 1485771 h 1569130"/>
              <a:gd name="connsiteX32" fmla="*/ 7710296 w 12192000"/>
              <a:gd name="connsiteY32" fmla="*/ 1475275 h 1569130"/>
              <a:gd name="connsiteX33" fmla="*/ 7756072 w 12192000"/>
              <a:gd name="connsiteY33" fmla="*/ 1471456 h 1569130"/>
              <a:gd name="connsiteX34" fmla="*/ 4608467 w 12192000"/>
              <a:gd name="connsiteY34" fmla="*/ 1471442 h 1569130"/>
              <a:gd name="connsiteX35" fmla="*/ 4128029 w 12192000"/>
              <a:gd name="connsiteY35" fmla="*/ 1485757 h 1569130"/>
              <a:gd name="connsiteX36" fmla="*/ 4562684 w 12192000"/>
              <a:gd name="connsiteY36" fmla="*/ 1475262 h 1569130"/>
              <a:gd name="connsiteX37" fmla="*/ 4608467 w 12192000"/>
              <a:gd name="connsiteY37" fmla="*/ 1471442 h 1569130"/>
              <a:gd name="connsiteX38" fmla="*/ 1658252 w 12192000"/>
              <a:gd name="connsiteY38" fmla="*/ 1468426 h 1569130"/>
              <a:gd name="connsiteX39" fmla="*/ 1177665 w 12192000"/>
              <a:gd name="connsiteY39" fmla="*/ 1482729 h 1569130"/>
              <a:gd name="connsiteX40" fmla="*/ 1612586 w 12192000"/>
              <a:gd name="connsiteY40" fmla="*/ 1472250 h 1569130"/>
              <a:gd name="connsiteX41" fmla="*/ 1658252 w 12192000"/>
              <a:gd name="connsiteY41" fmla="*/ 1468426 h 1569130"/>
              <a:gd name="connsiteX42" fmla="*/ 1932403 w 12192000"/>
              <a:gd name="connsiteY42" fmla="*/ 1444113 h 1569130"/>
              <a:gd name="connsiteX43" fmla="*/ 1895774 w 12192000"/>
              <a:gd name="connsiteY43" fmla="*/ 1449379 h 1569130"/>
              <a:gd name="connsiteX44" fmla="*/ 1951079 w 12192000"/>
              <a:gd name="connsiteY44" fmla="*/ 1444702 h 1569130"/>
              <a:gd name="connsiteX45" fmla="*/ 8053634 w 12192000"/>
              <a:gd name="connsiteY45" fmla="*/ 1443898 h 1569130"/>
              <a:gd name="connsiteX46" fmla="*/ 7994561 w 12192000"/>
              <a:gd name="connsiteY46" fmla="*/ 1452387 h 1569130"/>
              <a:gd name="connsiteX47" fmla="*/ 8082784 w 12192000"/>
              <a:gd name="connsiteY47" fmla="*/ 1444928 h 1569130"/>
              <a:gd name="connsiteX48" fmla="*/ 11149049 w 12192000"/>
              <a:gd name="connsiteY48" fmla="*/ 1442730 h 1569130"/>
              <a:gd name="connsiteX49" fmla="*/ 10838944 w 12192000"/>
              <a:gd name="connsiteY49" fmla="*/ 1464779 h 1569130"/>
              <a:gd name="connsiteX50" fmla="*/ 10658664 w 12192000"/>
              <a:gd name="connsiteY50" fmla="*/ 1480991 h 1569130"/>
              <a:gd name="connsiteX51" fmla="*/ 10071200 w 12192000"/>
              <a:gd name="connsiteY51" fmla="*/ 1485771 h 1569130"/>
              <a:gd name="connsiteX52" fmla="*/ 9365163 w 12192000"/>
              <a:gd name="connsiteY52" fmla="*/ 1451568 h 1569130"/>
              <a:gd name="connsiteX53" fmla="*/ 9329430 w 12192000"/>
              <a:gd name="connsiteY53" fmla="*/ 1447749 h 1569130"/>
              <a:gd name="connsiteX54" fmla="*/ 9236910 w 12192000"/>
              <a:gd name="connsiteY54" fmla="*/ 1451501 h 1569130"/>
              <a:gd name="connsiteX55" fmla="*/ 9236910 w 12192000"/>
              <a:gd name="connsiteY55" fmla="*/ 1451792 h 1569130"/>
              <a:gd name="connsiteX56" fmla="*/ 8844721 w 12192000"/>
              <a:gd name="connsiteY56" fmla="*/ 1470152 h 1569130"/>
              <a:gd name="connsiteX57" fmla="*/ 9141646 w 12192000"/>
              <a:gd name="connsiteY57" fmla="*/ 1484217 h 1569130"/>
              <a:gd name="connsiteX58" fmla="*/ 11477340 w 12192000"/>
              <a:gd name="connsiteY58" fmla="*/ 1479925 h 1569130"/>
              <a:gd name="connsiteX59" fmla="*/ 11776069 w 12192000"/>
              <a:gd name="connsiteY59" fmla="*/ 1465774 h 1569130"/>
              <a:gd name="connsiteX60" fmla="*/ 11512433 w 12192000"/>
              <a:gd name="connsiteY60" fmla="*/ 1453646 h 1569130"/>
              <a:gd name="connsiteX61" fmla="*/ 6330054 w 12192000"/>
              <a:gd name="connsiteY61" fmla="*/ 1442086 h 1569130"/>
              <a:gd name="connsiteX62" fmla="*/ 6090278 w 12192000"/>
              <a:gd name="connsiteY62" fmla="*/ 1451796 h 1569130"/>
              <a:gd name="connsiteX63" fmla="*/ 6090278 w 12192000"/>
              <a:gd name="connsiteY63" fmla="*/ 1451802 h 1569130"/>
              <a:gd name="connsiteX64" fmla="*/ 5794122 w 12192000"/>
              <a:gd name="connsiteY64" fmla="*/ 1465667 h 1569130"/>
              <a:gd name="connsiteX65" fmla="*/ 6185632 w 12192000"/>
              <a:gd name="connsiteY65" fmla="*/ 1484215 h 1569130"/>
              <a:gd name="connsiteX66" fmla="*/ 8521925 w 12192000"/>
              <a:gd name="connsiteY66" fmla="*/ 1479517 h 1569130"/>
              <a:gd name="connsiteX67" fmla="*/ 8723760 w 12192000"/>
              <a:gd name="connsiteY67" fmla="*/ 1470075 h 1569130"/>
              <a:gd name="connsiteX68" fmla="*/ 8518992 w 12192000"/>
              <a:gd name="connsiteY68" fmla="*/ 1460342 h 1569130"/>
              <a:gd name="connsiteX69" fmla="*/ 8142208 w 12192000"/>
              <a:gd name="connsiteY69" fmla="*/ 1447028 h 1569130"/>
              <a:gd name="connsiteX70" fmla="*/ 7892553 w 12192000"/>
              <a:gd name="connsiteY70" fmla="*/ 1464779 h 1569130"/>
              <a:gd name="connsiteX71" fmla="*/ 7712273 w 12192000"/>
              <a:gd name="connsiteY71" fmla="*/ 1480991 h 1569130"/>
              <a:gd name="connsiteX72" fmla="*/ 7124810 w 12192000"/>
              <a:gd name="connsiteY72" fmla="*/ 1485771 h 1569130"/>
              <a:gd name="connsiteX73" fmla="*/ 6418772 w 12192000"/>
              <a:gd name="connsiteY73" fmla="*/ 1451568 h 1569130"/>
              <a:gd name="connsiteX74" fmla="*/ 4932024 w 12192000"/>
              <a:gd name="connsiteY74" fmla="*/ 1439464 h 1569130"/>
              <a:gd name="connsiteX75" fmla="*/ 4848688 w 12192000"/>
              <a:gd name="connsiteY75" fmla="*/ 1451439 h 1569130"/>
              <a:gd name="connsiteX76" fmla="*/ 4974483 w 12192000"/>
              <a:gd name="connsiteY76" fmla="*/ 1440804 h 1569130"/>
              <a:gd name="connsiteX77" fmla="*/ 11032514 w 12192000"/>
              <a:gd name="connsiteY77" fmla="*/ 1439229 h 1569130"/>
              <a:gd name="connsiteX78" fmla="*/ 10940952 w 12192000"/>
              <a:gd name="connsiteY78" fmla="*/ 1452387 h 1569130"/>
              <a:gd name="connsiteX79" fmla="*/ 11079784 w 12192000"/>
              <a:gd name="connsiteY79" fmla="*/ 1440649 h 1569130"/>
              <a:gd name="connsiteX80" fmla="*/ 1767134 w 12192000"/>
              <a:gd name="connsiteY80" fmla="*/ 1438895 h 1569130"/>
              <a:gd name="connsiteX81" fmla="*/ 1612586 w 12192000"/>
              <a:gd name="connsiteY81" fmla="*/ 1459858 h 1569130"/>
              <a:gd name="connsiteX82" fmla="*/ 1470482 w 12192000"/>
              <a:gd name="connsiteY82" fmla="*/ 1470355 h 1569130"/>
              <a:gd name="connsiteX83" fmla="*/ 1792770 w 12192000"/>
              <a:gd name="connsiteY83" fmla="*/ 1455097 h 1569130"/>
              <a:gd name="connsiteX84" fmla="*/ 1888535 w 12192000"/>
              <a:gd name="connsiteY84" fmla="*/ 1442728 h 1569130"/>
              <a:gd name="connsiteX85" fmla="*/ 7894922 w 12192000"/>
              <a:gd name="connsiteY85" fmla="*/ 1438289 h 1569130"/>
              <a:gd name="connsiteX86" fmla="*/ 7711144 w 12192000"/>
              <a:gd name="connsiteY86" fmla="*/ 1462883 h 1569130"/>
              <a:gd name="connsiteX87" fmla="*/ 7569292 w 12192000"/>
              <a:gd name="connsiteY87" fmla="*/ 1473379 h 1569130"/>
              <a:gd name="connsiteX88" fmla="*/ 7891423 w 12192000"/>
              <a:gd name="connsiteY88" fmla="*/ 1458129 h 1569130"/>
              <a:gd name="connsiteX89" fmla="*/ 8012796 w 12192000"/>
              <a:gd name="connsiteY89" fmla="*/ 1442455 h 1569130"/>
              <a:gd name="connsiteX90" fmla="*/ 9567814 w 12192000"/>
              <a:gd name="connsiteY90" fmla="*/ 1438082 h 1569130"/>
              <a:gd name="connsiteX91" fmla="*/ 9388707 w 12192000"/>
              <a:gd name="connsiteY91" fmla="*/ 1445345 h 1569130"/>
              <a:gd name="connsiteX92" fmla="*/ 9541028 w 12192000"/>
              <a:gd name="connsiteY92" fmla="*/ 1459895 h 1569130"/>
              <a:gd name="connsiteX93" fmla="*/ 9951956 w 12192000"/>
              <a:gd name="connsiteY93" fmla="*/ 1478133 h 1569130"/>
              <a:gd name="connsiteX94" fmla="*/ 3475010 w 12192000"/>
              <a:gd name="connsiteY94" fmla="*/ 1437997 h 1569130"/>
              <a:gd name="connsiteX95" fmla="*/ 3295772 w 12192000"/>
              <a:gd name="connsiteY95" fmla="*/ 1445255 h 1569130"/>
              <a:gd name="connsiteX96" fmla="*/ 3448978 w 12192000"/>
              <a:gd name="connsiteY96" fmla="*/ 1459882 h 1569130"/>
              <a:gd name="connsiteX97" fmla="*/ 3860110 w 12192000"/>
              <a:gd name="connsiteY97" fmla="*/ 1478119 h 1569130"/>
              <a:gd name="connsiteX98" fmla="*/ 4773011 w 12192000"/>
              <a:gd name="connsiteY98" fmla="*/ 1434444 h 1569130"/>
              <a:gd name="connsiteX99" fmla="*/ 4565510 w 12192000"/>
              <a:gd name="connsiteY99" fmla="*/ 1461935 h 1569130"/>
              <a:gd name="connsiteX100" fmla="*/ 4423637 w 12192000"/>
              <a:gd name="connsiteY100" fmla="*/ 1472404 h 1569130"/>
              <a:gd name="connsiteX101" fmla="*/ 4745817 w 12192000"/>
              <a:gd name="connsiteY101" fmla="*/ 1457155 h 1569130"/>
              <a:gd name="connsiteX102" fmla="*/ 4892460 w 12192000"/>
              <a:gd name="connsiteY102" fmla="*/ 1438215 h 1569130"/>
              <a:gd name="connsiteX103" fmla="*/ 10871005 w 12192000"/>
              <a:gd name="connsiteY103" fmla="*/ 1434377 h 1569130"/>
              <a:gd name="connsiteX104" fmla="*/ 10657534 w 12192000"/>
              <a:gd name="connsiteY104" fmla="*/ 1462883 h 1569130"/>
              <a:gd name="connsiteX105" fmla="*/ 10515683 w 12192000"/>
              <a:gd name="connsiteY105" fmla="*/ 1473379 h 1569130"/>
              <a:gd name="connsiteX106" fmla="*/ 10837814 w 12192000"/>
              <a:gd name="connsiteY106" fmla="*/ 1458129 h 1569130"/>
              <a:gd name="connsiteX107" fmla="*/ 10993290 w 12192000"/>
              <a:gd name="connsiteY107" fmla="*/ 1438051 h 1569130"/>
              <a:gd name="connsiteX108" fmla="*/ 6593798 w 12192000"/>
              <a:gd name="connsiteY108" fmla="*/ 1434306 h 1569130"/>
              <a:gd name="connsiteX109" fmla="*/ 6489240 w 12192000"/>
              <a:gd name="connsiteY109" fmla="*/ 1435640 h 1569130"/>
              <a:gd name="connsiteX110" fmla="*/ 6384934 w 12192000"/>
              <a:gd name="connsiteY110" fmla="*/ 1439864 h 1569130"/>
              <a:gd name="connsiteX111" fmla="*/ 6594637 w 12192000"/>
              <a:gd name="connsiteY111" fmla="*/ 1459895 h 1569130"/>
              <a:gd name="connsiteX112" fmla="*/ 7005565 w 12192000"/>
              <a:gd name="connsiteY112" fmla="*/ 1478133 h 1569130"/>
              <a:gd name="connsiteX113" fmla="*/ 6608908 w 12192000"/>
              <a:gd name="connsiteY113" fmla="*/ 1436777 h 1569130"/>
              <a:gd name="connsiteX114" fmla="*/ 3640629 w 12192000"/>
              <a:gd name="connsiteY114" fmla="*/ 1433535 h 1569130"/>
              <a:gd name="connsiteX115" fmla="*/ 3533287 w 12192000"/>
              <a:gd name="connsiteY115" fmla="*/ 1435637 h 1569130"/>
              <a:gd name="connsiteX116" fmla="*/ 3508578 w 12192000"/>
              <a:gd name="connsiteY116" fmla="*/ 1436637 h 1569130"/>
              <a:gd name="connsiteX117" fmla="*/ 3526272 w 12192000"/>
              <a:gd name="connsiteY117" fmla="*/ 1439164 h 1569130"/>
              <a:gd name="connsiteX118" fmla="*/ 3978243 w 12192000"/>
              <a:gd name="connsiteY118" fmla="*/ 1480042 h 1569130"/>
              <a:gd name="connsiteX119" fmla="*/ 4234853 w 12192000"/>
              <a:gd name="connsiteY119" fmla="*/ 1479081 h 1569130"/>
              <a:gd name="connsiteX120" fmla="*/ 3664610 w 12192000"/>
              <a:gd name="connsiteY120" fmla="*/ 1437602 h 1569130"/>
              <a:gd name="connsiteX121" fmla="*/ 9735396 w 12192000"/>
              <a:gd name="connsiteY121" fmla="*/ 1433521 h 1569130"/>
              <a:gd name="connsiteX122" fmla="*/ 9624838 w 12192000"/>
              <a:gd name="connsiteY122" fmla="*/ 1435769 h 1569130"/>
              <a:gd name="connsiteX123" fmla="*/ 9602192 w 12192000"/>
              <a:gd name="connsiteY123" fmla="*/ 1436688 h 1569130"/>
              <a:gd name="connsiteX124" fmla="*/ 9619618 w 12192000"/>
              <a:gd name="connsiteY124" fmla="*/ 1439177 h 1569130"/>
              <a:gd name="connsiteX125" fmla="*/ 10071200 w 12192000"/>
              <a:gd name="connsiteY125" fmla="*/ 1480056 h 1569130"/>
              <a:gd name="connsiteX126" fmla="*/ 10327774 w 12192000"/>
              <a:gd name="connsiteY126" fmla="*/ 1479094 h 1569130"/>
              <a:gd name="connsiteX127" fmla="*/ 9905078 w 12192000"/>
              <a:gd name="connsiteY127" fmla="*/ 1455762 h 1569130"/>
              <a:gd name="connsiteX128" fmla="*/ 522047 w 12192000"/>
              <a:gd name="connsiteY128" fmla="*/ 1432994 h 1569130"/>
              <a:gd name="connsiteX129" fmla="*/ 386661 w 12192000"/>
              <a:gd name="connsiteY129" fmla="*/ 1435645 h 1569130"/>
              <a:gd name="connsiteX130" fmla="*/ 321969 w 12192000"/>
              <a:gd name="connsiteY130" fmla="*/ 1438265 h 1569130"/>
              <a:gd name="connsiteX131" fmla="*/ 496887 w 12192000"/>
              <a:gd name="connsiteY131" fmla="*/ 1454975 h 1569130"/>
              <a:gd name="connsiteX132" fmla="*/ 907900 w 12192000"/>
              <a:gd name="connsiteY132" fmla="*/ 1473205 h 1569130"/>
              <a:gd name="connsiteX133" fmla="*/ 6777875 w 12192000"/>
              <a:gd name="connsiteY133" fmla="*/ 1431957 h 1569130"/>
              <a:gd name="connsiteX134" fmla="*/ 6635112 w 12192000"/>
              <a:gd name="connsiteY134" fmla="*/ 1433779 h 1569130"/>
              <a:gd name="connsiteX135" fmla="*/ 6672910 w 12192000"/>
              <a:gd name="connsiteY135" fmla="*/ 1439177 h 1569130"/>
              <a:gd name="connsiteX136" fmla="*/ 7124810 w 12192000"/>
              <a:gd name="connsiteY136" fmla="*/ 1480056 h 1569130"/>
              <a:gd name="connsiteX137" fmla="*/ 7381383 w 12192000"/>
              <a:gd name="connsiteY137" fmla="*/ 1479094 h 1569130"/>
              <a:gd name="connsiteX138" fmla="*/ 6811228 w 12192000"/>
              <a:gd name="connsiteY138" fmla="*/ 1437615 h 1569130"/>
              <a:gd name="connsiteX139" fmla="*/ 3770237 w 12192000"/>
              <a:gd name="connsiteY139" fmla="*/ 1430996 h 1569130"/>
              <a:gd name="connsiteX140" fmla="*/ 3687850 w 12192000"/>
              <a:gd name="connsiteY140" fmla="*/ 1432610 h 1569130"/>
              <a:gd name="connsiteX141" fmla="*/ 3942020 w 12192000"/>
              <a:gd name="connsiteY141" fmla="*/ 1461865 h 1569130"/>
              <a:gd name="connsiteX142" fmla="*/ 4563815 w 12192000"/>
              <a:gd name="connsiteY142" fmla="*/ 1458116 h 1569130"/>
              <a:gd name="connsiteX143" fmla="*/ 4744745 w 12192000"/>
              <a:gd name="connsiteY143" fmla="*/ 1433551 h 1569130"/>
              <a:gd name="connsiteX144" fmla="*/ 4714662 w 12192000"/>
              <a:gd name="connsiteY144" fmla="*/ 1432602 h 1569130"/>
              <a:gd name="connsiteX145" fmla="*/ 4658590 w 12192000"/>
              <a:gd name="connsiteY145" fmla="*/ 1432262 h 1569130"/>
              <a:gd name="connsiteX146" fmla="*/ 4556103 w 12192000"/>
              <a:gd name="connsiteY146" fmla="*/ 1447153 h 1569130"/>
              <a:gd name="connsiteX147" fmla="*/ 4026773 w 12192000"/>
              <a:gd name="connsiteY147" fmla="*/ 1458809 h 1569130"/>
              <a:gd name="connsiteX148" fmla="*/ 9873717 w 12192000"/>
              <a:gd name="connsiteY148" fmla="*/ 1430707 h 1569130"/>
              <a:gd name="connsiteX149" fmla="*/ 9781379 w 12192000"/>
              <a:gd name="connsiteY149" fmla="*/ 1432585 h 1569130"/>
              <a:gd name="connsiteX150" fmla="*/ 10035832 w 12192000"/>
              <a:gd name="connsiteY150" fmla="*/ 1461879 h 1569130"/>
              <a:gd name="connsiteX151" fmla="*/ 10657534 w 12192000"/>
              <a:gd name="connsiteY151" fmla="*/ 1458129 h 1569130"/>
              <a:gd name="connsiteX152" fmla="*/ 10839514 w 12192000"/>
              <a:gd name="connsiteY152" fmla="*/ 1433431 h 1569130"/>
              <a:gd name="connsiteX153" fmla="*/ 10774508 w 12192000"/>
              <a:gd name="connsiteY153" fmla="*/ 1431478 h 1569130"/>
              <a:gd name="connsiteX154" fmla="*/ 10767185 w 12192000"/>
              <a:gd name="connsiteY154" fmla="*/ 1431444 h 1569130"/>
              <a:gd name="connsiteX155" fmla="*/ 10659658 w 12192000"/>
              <a:gd name="connsiteY155" fmla="*/ 1447067 h 1569130"/>
              <a:gd name="connsiteX156" fmla="*/ 9943160 w 12192000"/>
              <a:gd name="connsiteY156" fmla="*/ 1440996 h 1569130"/>
              <a:gd name="connsiteX157" fmla="*/ 6923243 w 12192000"/>
              <a:gd name="connsiteY157" fmla="*/ 1430102 h 1569130"/>
              <a:gd name="connsiteX158" fmla="*/ 6812007 w 12192000"/>
              <a:gd name="connsiteY158" fmla="*/ 1431521 h 1569130"/>
              <a:gd name="connsiteX159" fmla="*/ 6995322 w 12192000"/>
              <a:gd name="connsiteY159" fmla="*/ 1453599 h 1569130"/>
              <a:gd name="connsiteX160" fmla="*/ 7711144 w 12192000"/>
              <a:gd name="connsiteY160" fmla="*/ 1458129 h 1569130"/>
              <a:gd name="connsiteX161" fmla="*/ 7865094 w 12192000"/>
              <a:gd name="connsiteY161" fmla="*/ 1437235 h 1569130"/>
              <a:gd name="connsiteX162" fmla="*/ 7862868 w 12192000"/>
              <a:gd name="connsiteY162" fmla="*/ 1437157 h 1569130"/>
              <a:gd name="connsiteX163" fmla="*/ 7789210 w 12192000"/>
              <a:gd name="connsiteY163" fmla="*/ 1436033 h 1569130"/>
              <a:gd name="connsiteX164" fmla="*/ 7713267 w 12192000"/>
              <a:gd name="connsiteY164" fmla="*/ 1447067 h 1569130"/>
              <a:gd name="connsiteX165" fmla="*/ 6996769 w 12192000"/>
              <a:gd name="connsiteY165" fmla="*/ 1440996 h 1569130"/>
              <a:gd name="connsiteX166" fmla="*/ 1099705 w 12192000"/>
              <a:gd name="connsiteY166" fmla="*/ 1429771 h 1569130"/>
              <a:gd name="connsiteX167" fmla="*/ 1265475 w 12192000"/>
              <a:gd name="connsiteY167" fmla="*/ 1438110 h 1569130"/>
              <a:gd name="connsiteX168" fmla="*/ 1441473 w 12192000"/>
              <a:gd name="connsiteY168" fmla="*/ 1432810 h 1569130"/>
              <a:gd name="connsiteX169" fmla="*/ 1449475 w 12192000"/>
              <a:gd name="connsiteY169" fmla="*/ 1431890 h 1569130"/>
              <a:gd name="connsiteX170" fmla="*/ 690200 w 12192000"/>
              <a:gd name="connsiteY170" fmla="*/ 1429700 h 1569130"/>
              <a:gd name="connsiteX171" fmla="*/ 555106 w 12192000"/>
              <a:gd name="connsiteY171" fmla="*/ 1432346 h 1569130"/>
              <a:gd name="connsiteX172" fmla="*/ 575088 w 12192000"/>
              <a:gd name="connsiteY172" fmla="*/ 1435200 h 1569130"/>
              <a:gd name="connsiteX173" fmla="*/ 1027098 w 12192000"/>
              <a:gd name="connsiteY173" fmla="*/ 1476073 h 1569130"/>
              <a:gd name="connsiteX174" fmla="*/ 1283587 w 12192000"/>
              <a:gd name="connsiteY174" fmla="*/ 1475135 h 1569130"/>
              <a:gd name="connsiteX175" fmla="*/ 713491 w 12192000"/>
              <a:gd name="connsiteY175" fmla="*/ 1433651 h 1569130"/>
              <a:gd name="connsiteX176" fmla="*/ 10314030 w 12192000"/>
              <a:gd name="connsiteY176" fmla="*/ 1429321 h 1569130"/>
              <a:gd name="connsiteX177" fmla="*/ 10357365 w 12192000"/>
              <a:gd name="connsiteY177" fmla="*/ 1430668 h 1569130"/>
              <a:gd name="connsiteX178" fmla="*/ 10379186 w 12192000"/>
              <a:gd name="connsiteY178" fmla="*/ 1429626 h 1569130"/>
              <a:gd name="connsiteX179" fmla="*/ 7344741 w 12192000"/>
              <a:gd name="connsiteY179" fmla="*/ 1429253 h 1569130"/>
              <a:gd name="connsiteX180" fmla="*/ 7366408 w 12192000"/>
              <a:gd name="connsiteY180" fmla="*/ 1430513 h 1569130"/>
              <a:gd name="connsiteX181" fmla="*/ 7386727 w 12192000"/>
              <a:gd name="connsiteY181" fmla="*/ 1429894 h 1569130"/>
              <a:gd name="connsiteX182" fmla="*/ 1007992 w 12192000"/>
              <a:gd name="connsiteY182" fmla="*/ 1429215 h 1569130"/>
              <a:gd name="connsiteX183" fmla="*/ 1074686 w 12192000"/>
              <a:gd name="connsiteY183" fmla="*/ 1436613 h 1569130"/>
              <a:gd name="connsiteX184" fmla="*/ 1431937 w 12192000"/>
              <a:gd name="connsiteY184" fmla="*/ 1439978 h 1569130"/>
              <a:gd name="connsiteX185" fmla="*/ 1508434 w 12192000"/>
              <a:gd name="connsiteY185" fmla="*/ 1432248 h 1569130"/>
              <a:gd name="connsiteX186" fmla="*/ 1496599 w 12192000"/>
              <a:gd name="connsiteY186" fmla="*/ 1432176 h 1569130"/>
              <a:gd name="connsiteX187" fmla="*/ 1441096 w 12192000"/>
              <a:gd name="connsiteY187" fmla="*/ 1438536 h 1569130"/>
              <a:gd name="connsiteX188" fmla="*/ 1083171 w 12192000"/>
              <a:gd name="connsiteY188" fmla="*/ 1434665 h 1569130"/>
              <a:gd name="connsiteX189" fmla="*/ 1041682 w 12192000"/>
              <a:gd name="connsiteY189" fmla="*/ 1429419 h 1569130"/>
              <a:gd name="connsiteX190" fmla="*/ 4080587 w 12192000"/>
              <a:gd name="connsiteY190" fmla="*/ 1428758 h 1569130"/>
              <a:gd name="connsiteX191" fmla="*/ 4143349 w 12192000"/>
              <a:gd name="connsiteY191" fmla="*/ 1431917 h 1569130"/>
              <a:gd name="connsiteX192" fmla="*/ 4089827 w 12192000"/>
              <a:gd name="connsiteY192" fmla="*/ 1428814 h 1569130"/>
              <a:gd name="connsiteX193" fmla="*/ 7032790 w 12192000"/>
              <a:gd name="connsiteY193" fmla="*/ 1428704 h 1569130"/>
              <a:gd name="connsiteX194" fmla="*/ 6958416 w 12192000"/>
              <a:gd name="connsiteY194" fmla="*/ 1429653 h 1569130"/>
              <a:gd name="connsiteX195" fmla="*/ 6996310 w 12192000"/>
              <a:gd name="connsiteY195" fmla="*/ 1435276 h 1569130"/>
              <a:gd name="connsiteX196" fmla="*/ 7712137 w 12192000"/>
              <a:gd name="connsiteY196" fmla="*/ 1441372 h 1569130"/>
              <a:gd name="connsiteX197" fmla="*/ 7752724 w 12192000"/>
              <a:gd name="connsiteY197" fmla="*/ 1435477 h 1569130"/>
              <a:gd name="connsiteX198" fmla="*/ 7681629 w 12192000"/>
              <a:gd name="connsiteY198" fmla="*/ 1434392 h 1569130"/>
              <a:gd name="connsiteX199" fmla="*/ 7539836 w 12192000"/>
              <a:gd name="connsiteY199" fmla="*/ 1448693 h 1569130"/>
              <a:gd name="connsiteX200" fmla="*/ 7181945 w 12192000"/>
              <a:gd name="connsiteY200" fmla="*/ 1445280 h 1569130"/>
              <a:gd name="connsiteX201" fmla="*/ 10173792 w 12192000"/>
              <a:gd name="connsiteY201" fmla="*/ 1428664 h 1569130"/>
              <a:gd name="connsiteX202" fmla="*/ 10187161 w 12192000"/>
              <a:gd name="connsiteY202" fmla="*/ 1429337 h 1569130"/>
              <a:gd name="connsiteX203" fmla="*/ 10198604 w 12192000"/>
              <a:gd name="connsiteY203" fmla="*/ 1430539 h 1569130"/>
              <a:gd name="connsiteX204" fmla="*/ 10230999 w 12192000"/>
              <a:gd name="connsiteY204" fmla="*/ 1431543 h 1569130"/>
              <a:gd name="connsiteX205" fmla="*/ 10310523 w 12192000"/>
              <a:gd name="connsiteY205" fmla="*/ 1435546 h 1569130"/>
              <a:gd name="connsiteX206" fmla="*/ 10335678 w 12192000"/>
              <a:gd name="connsiteY206" fmla="*/ 1434790 h 1569130"/>
              <a:gd name="connsiteX207" fmla="*/ 10356667 w 12192000"/>
              <a:gd name="connsiteY207" fmla="*/ 1435440 h 1569130"/>
              <a:gd name="connsiteX208" fmla="*/ 10429659 w 12192000"/>
              <a:gd name="connsiteY208" fmla="*/ 1431963 h 1569130"/>
              <a:gd name="connsiteX209" fmla="*/ 10486532 w 12192000"/>
              <a:gd name="connsiteY209" fmla="*/ 1430252 h 1569130"/>
              <a:gd name="connsiteX210" fmla="*/ 10487562 w 12192000"/>
              <a:gd name="connsiteY210" fmla="*/ 1430134 h 1569130"/>
              <a:gd name="connsiteX211" fmla="*/ 10469792 w 12192000"/>
              <a:gd name="connsiteY211" fmla="*/ 1430051 h 1569130"/>
              <a:gd name="connsiteX212" fmla="*/ 10429659 w 12192000"/>
              <a:gd name="connsiteY212" fmla="*/ 1431963 h 1569130"/>
              <a:gd name="connsiteX213" fmla="*/ 10335678 w 12192000"/>
              <a:gd name="connsiteY213" fmla="*/ 1434790 h 1569130"/>
              <a:gd name="connsiteX214" fmla="*/ 10230999 w 12192000"/>
              <a:gd name="connsiteY214" fmla="*/ 1431543 h 1569130"/>
              <a:gd name="connsiteX215" fmla="*/ 10187161 w 12192000"/>
              <a:gd name="connsiteY215" fmla="*/ 1429337 h 1569130"/>
              <a:gd name="connsiteX216" fmla="*/ 10181079 w 12192000"/>
              <a:gd name="connsiteY216" fmla="*/ 1428698 h 1569130"/>
              <a:gd name="connsiteX217" fmla="*/ 3894377 w 12192000"/>
              <a:gd name="connsiteY217" fmla="*/ 1428565 h 1569130"/>
              <a:gd name="connsiteX218" fmla="*/ 3814627 w 12192000"/>
              <a:gd name="connsiteY218" fmla="*/ 1430127 h 1569130"/>
              <a:gd name="connsiteX219" fmla="*/ 4026130 w 12192000"/>
              <a:gd name="connsiteY219" fmla="*/ 1453091 h 1569130"/>
              <a:gd name="connsiteX220" fmla="*/ 4555255 w 12192000"/>
              <a:gd name="connsiteY220" fmla="*/ 1441459 h 1569130"/>
              <a:gd name="connsiteX221" fmla="*/ 4620130 w 12192000"/>
              <a:gd name="connsiteY221" fmla="*/ 1432029 h 1569130"/>
              <a:gd name="connsiteX222" fmla="*/ 4552506 w 12192000"/>
              <a:gd name="connsiteY222" fmla="*/ 1431619 h 1569130"/>
              <a:gd name="connsiteX223" fmla="*/ 4296138 w 12192000"/>
              <a:gd name="connsiteY223" fmla="*/ 1452600 h 1569130"/>
              <a:gd name="connsiteX224" fmla="*/ 4025787 w 12192000"/>
              <a:gd name="connsiteY224" fmla="*/ 1445283 h 1569130"/>
              <a:gd name="connsiteX225" fmla="*/ 9979536 w 12192000"/>
              <a:gd name="connsiteY225" fmla="*/ 1428554 h 1569130"/>
              <a:gd name="connsiteX226" fmla="*/ 9907305 w 12192000"/>
              <a:gd name="connsiteY226" fmla="*/ 1430024 h 1569130"/>
              <a:gd name="connsiteX227" fmla="*/ 9942701 w 12192000"/>
              <a:gd name="connsiteY227" fmla="*/ 1435276 h 1569130"/>
              <a:gd name="connsiteX228" fmla="*/ 10658527 w 12192000"/>
              <a:gd name="connsiteY228" fmla="*/ 1441372 h 1569130"/>
              <a:gd name="connsiteX229" fmla="*/ 10728134 w 12192000"/>
              <a:gd name="connsiteY229" fmla="*/ 1431261 h 1569130"/>
              <a:gd name="connsiteX230" fmla="*/ 10661361 w 12192000"/>
              <a:gd name="connsiteY230" fmla="*/ 1430948 h 1569130"/>
              <a:gd name="connsiteX231" fmla="*/ 10658664 w 12192000"/>
              <a:gd name="connsiteY231" fmla="*/ 1431403 h 1569130"/>
              <a:gd name="connsiteX232" fmla="*/ 10036499 w 12192000"/>
              <a:gd name="connsiteY232" fmla="*/ 1436479 h 1569130"/>
              <a:gd name="connsiteX233" fmla="*/ 870108 w 12192000"/>
              <a:gd name="connsiteY233" fmla="*/ 1428379 h 1569130"/>
              <a:gd name="connsiteX234" fmla="*/ 887114 w 12192000"/>
              <a:gd name="connsiteY234" fmla="*/ 1430902 h 1569130"/>
              <a:gd name="connsiteX235" fmla="*/ 1603056 w 12192000"/>
              <a:gd name="connsiteY235" fmla="*/ 1436996 h 1569130"/>
              <a:gd name="connsiteX236" fmla="*/ 1621599 w 12192000"/>
              <a:gd name="connsiteY236" fmla="*/ 1434300 h 1569130"/>
              <a:gd name="connsiteX237" fmla="*/ 1568038 w 12192000"/>
              <a:gd name="connsiteY237" fmla="*/ 1432609 h 1569130"/>
              <a:gd name="connsiteX238" fmla="*/ 1562612 w 12192000"/>
              <a:gd name="connsiteY238" fmla="*/ 1432576 h 1569130"/>
              <a:gd name="connsiteX239" fmla="*/ 1432477 w 12192000"/>
              <a:gd name="connsiteY239" fmla="*/ 1445699 h 1569130"/>
              <a:gd name="connsiteX240" fmla="*/ 1074530 w 12192000"/>
              <a:gd name="connsiteY240" fmla="*/ 1442286 h 1569130"/>
              <a:gd name="connsiteX241" fmla="*/ 953915 w 12192000"/>
              <a:gd name="connsiteY241" fmla="*/ 1428887 h 1569130"/>
              <a:gd name="connsiteX242" fmla="*/ 10023752 w 12192000"/>
              <a:gd name="connsiteY242" fmla="*/ 1427961 h 1569130"/>
              <a:gd name="connsiteX243" fmla="*/ 10037564 w 12192000"/>
              <a:gd name="connsiteY243" fmla="*/ 1429879 h 1569130"/>
              <a:gd name="connsiteX244" fmla="*/ 10509182 w 12192000"/>
              <a:gd name="connsiteY244" fmla="*/ 1440542 h 1569130"/>
              <a:gd name="connsiteX245" fmla="*/ 10602436 w 12192000"/>
              <a:gd name="connsiteY245" fmla="*/ 1430672 h 1569130"/>
              <a:gd name="connsiteX246" fmla="*/ 10527740 w 12192000"/>
              <a:gd name="connsiteY246" fmla="*/ 1430322 h 1569130"/>
              <a:gd name="connsiteX247" fmla="*/ 10486770 w 12192000"/>
              <a:gd name="connsiteY247" fmla="*/ 1435010 h 1569130"/>
              <a:gd name="connsiteX248" fmla="*/ 10128485 w 12192000"/>
              <a:gd name="connsiteY248" fmla="*/ 1431183 h 1569130"/>
              <a:gd name="connsiteX249" fmla="*/ 10105970 w 12192000"/>
              <a:gd name="connsiteY249" fmla="*/ 1428346 h 1569130"/>
              <a:gd name="connsiteX250" fmla="*/ 3942240 w 12192000"/>
              <a:gd name="connsiteY250" fmla="*/ 1427919 h 1569130"/>
              <a:gd name="connsiteX251" fmla="*/ 4026771 w 12192000"/>
              <a:gd name="connsiteY251" fmla="*/ 1438652 h 1569130"/>
              <a:gd name="connsiteX252" fmla="*/ 4296633 w 12192000"/>
              <a:gd name="connsiteY252" fmla="*/ 1445925 h 1569130"/>
              <a:gd name="connsiteX253" fmla="*/ 4476653 w 12192000"/>
              <a:gd name="connsiteY253" fmla="*/ 1431159 h 1569130"/>
              <a:gd name="connsiteX254" fmla="*/ 4440254 w 12192000"/>
              <a:gd name="connsiteY254" fmla="*/ 1430938 h 1569130"/>
              <a:gd name="connsiteX255" fmla="*/ 4436156 w 12192000"/>
              <a:gd name="connsiteY255" fmla="*/ 1431452 h 1569130"/>
              <a:gd name="connsiteX256" fmla="*/ 4034559 w 12192000"/>
              <a:gd name="connsiteY256" fmla="*/ 1431194 h 1569130"/>
              <a:gd name="connsiteX257" fmla="*/ 4010039 w 12192000"/>
              <a:gd name="connsiteY257" fmla="*/ 1428330 h 1569130"/>
              <a:gd name="connsiteX258" fmla="*/ 784241 w 12192000"/>
              <a:gd name="connsiteY258" fmla="*/ 1427858 h 1569130"/>
              <a:gd name="connsiteX259" fmla="*/ 725513 w 12192000"/>
              <a:gd name="connsiteY259" fmla="*/ 1429008 h 1569130"/>
              <a:gd name="connsiteX260" fmla="*/ 896647 w 12192000"/>
              <a:gd name="connsiteY260" fmla="*/ 1449616 h 1569130"/>
              <a:gd name="connsiteX261" fmla="*/ 1612586 w 12192000"/>
              <a:gd name="connsiteY261" fmla="*/ 1454141 h 1569130"/>
              <a:gd name="connsiteX262" fmla="*/ 1732883 w 12192000"/>
              <a:gd name="connsiteY262" fmla="*/ 1437814 h 1569130"/>
              <a:gd name="connsiteX263" fmla="*/ 1654588 w 12192000"/>
              <a:gd name="connsiteY263" fmla="*/ 1435342 h 1569130"/>
              <a:gd name="connsiteX264" fmla="*/ 1603931 w 12192000"/>
              <a:gd name="connsiteY264" fmla="*/ 1442701 h 1569130"/>
              <a:gd name="connsiteX265" fmla="*/ 887497 w 12192000"/>
              <a:gd name="connsiteY265" fmla="*/ 1436624 h 1569130"/>
              <a:gd name="connsiteX266" fmla="*/ 830220 w 12192000"/>
              <a:gd name="connsiteY266" fmla="*/ 1428137 h 1569130"/>
              <a:gd name="connsiteX267" fmla="*/ 7150502 w 12192000"/>
              <a:gd name="connsiteY267" fmla="*/ 1427202 h 1569130"/>
              <a:gd name="connsiteX268" fmla="*/ 7087815 w 12192000"/>
              <a:gd name="connsiteY268" fmla="*/ 1428002 h 1569130"/>
              <a:gd name="connsiteX269" fmla="*/ 7183792 w 12192000"/>
              <a:gd name="connsiteY269" fmla="*/ 1438649 h 1569130"/>
              <a:gd name="connsiteX270" fmla="*/ 7541011 w 12192000"/>
              <a:gd name="connsiteY270" fmla="*/ 1442013 h 1569130"/>
              <a:gd name="connsiteX271" fmla="*/ 7624973 w 12192000"/>
              <a:gd name="connsiteY271" fmla="*/ 1433528 h 1569130"/>
              <a:gd name="connsiteX272" fmla="*/ 7561761 w 12192000"/>
              <a:gd name="connsiteY272" fmla="*/ 1432564 h 1569130"/>
              <a:gd name="connsiteX273" fmla="*/ 7540379 w 12192000"/>
              <a:gd name="connsiteY273" fmla="*/ 1435010 h 1569130"/>
              <a:gd name="connsiteX274" fmla="*/ 7182094 w 12192000"/>
              <a:gd name="connsiteY274" fmla="*/ 1431183 h 1569130"/>
              <a:gd name="connsiteX275" fmla="*/ 7193192 w 12192000"/>
              <a:gd name="connsiteY275" fmla="*/ 1426942 h 1569130"/>
              <a:gd name="connsiteX276" fmla="*/ 7364133 w 12192000"/>
              <a:gd name="connsiteY276" fmla="*/ 1435546 h 1569130"/>
              <a:gd name="connsiteX277" fmla="*/ 7496423 w 12192000"/>
              <a:gd name="connsiteY277" fmla="*/ 1431567 h 1569130"/>
              <a:gd name="connsiteX278" fmla="*/ 7490806 w 12192000"/>
              <a:gd name="connsiteY278" fmla="*/ 1431482 h 1569130"/>
              <a:gd name="connsiteX279" fmla="*/ 7365591 w 12192000"/>
              <a:gd name="connsiteY279" fmla="*/ 1435285 h 1569130"/>
              <a:gd name="connsiteX280" fmla="*/ 7231786 w 12192000"/>
              <a:gd name="connsiteY280" fmla="*/ 1427530 h 1569130"/>
              <a:gd name="connsiteX281" fmla="*/ 1418300 w 12192000"/>
              <a:gd name="connsiteY281" fmla="*/ 1409169 h 1569130"/>
              <a:gd name="connsiteX282" fmla="*/ 1327088 w 12192000"/>
              <a:gd name="connsiteY282" fmla="*/ 1412440 h 1569130"/>
              <a:gd name="connsiteX283" fmla="*/ 1389803 w 12192000"/>
              <a:gd name="connsiteY283" fmla="*/ 1412676 h 1569130"/>
              <a:gd name="connsiteX284" fmla="*/ 1109265 w 12192000"/>
              <a:gd name="connsiteY284" fmla="*/ 1404903 h 1569130"/>
              <a:gd name="connsiteX285" fmla="*/ 1166989 w 12192000"/>
              <a:gd name="connsiteY285" fmla="*/ 1411838 h 1569130"/>
              <a:gd name="connsiteX286" fmla="*/ 1214802 w 12192000"/>
              <a:gd name="connsiteY286" fmla="*/ 1412018 h 1569130"/>
              <a:gd name="connsiteX287" fmla="*/ 1210937 w 12192000"/>
              <a:gd name="connsiteY287" fmla="*/ 1393235 h 1569130"/>
              <a:gd name="connsiteX288" fmla="*/ 1266789 w 12192000"/>
              <a:gd name="connsiteY288" fmla="*/ 1397276 h 1569130"/>
              <a:gd name="connsiteX289" fmla="*/ 1297198 w 12192000"/>
              <a:gd name="connsiteY289" fmla="*/ 1396150 h 1569130"/>
              <a:gd name="connsiteX290" fmla="*/ 1282851 w 12192000"/>
              <a:gd name="connsiteY290" fmla="*/ 1396561 h 1569130"/>
              <a:gd name="connsiteX291" fmla="*/ 8779256 w 12192000"/>
              <a:gd name="connsiteY291" fmla="*/ 1386161 h 1569130"/>
              <a:gd name="connsiteX292" fmla="*/ 8546244 w 12192000"/>
              <a:gd name="connsiteY292" fmla="*/ 1412096 h 1569130"/>
              <a:gd name="connsiteX293" fmla="*/ 8215253 w 12192000"/>
              <a:gd name="connsiteY293" fmla="*/ 1441834 h 1569130"/>
              <a:gd name="connsiteX294" fmla="*/ 8197144 w 12192000"/>
              <a:gd name="connsiteY294" fmla="*/ 1443122 h 1569130"/>
              <a:gd name="connsiteX295" fmla="*/ 8427082 w 12192000"/>
              <a:gd name="connsiteY295" fmla="*/ 1450368 h 1569130"/>
              <a:gd name="connsiteX296" fmla="*/ 8783808 w 12192000"/>
              <a:gd name="connsiteY296" fmla="*/ 1467266 h 1569130"/>
              <a:gd name="connsiteX297" fmla="*/ 9236909 w 12192000"/>
              <a:gd name="connsiteY297" fmla="*/ 1446071 h 1569130"/>
              <a:gd name="connsiteX298" fmla="*/ 9236909 w 12192000"/>
              <a:gd name="connsiteY298" fmla="*/ 1445782 h 1569130"/>
              <a:gd name="connsiteX299" fmla="*/ 9290646 w 12192000"/>
              <a:gd name="connsiteY299" fmla="*/ 1443604 h 1569130"/>
              <a:gd name="connsiteX300" fmla="*/ 9131936 w 12192000"/>
              <a:gd name="connsiteY300" fmla="*/ 1426642 h 1569130"/>
              <a:gd name="connsiteX301" fmla="*/ 1470107 w 12192000"/>
              <a:gd name="connsiteY301" fmla="*/ 1385123 h 1569130"/>
              <a:gd name="connsiteX302" fmla="*/ 1404847 w 12192000"/>
              <a:gd name="connsiteY302" fmla="*/ 1392164 h 1569130"/>
              <a:gd name="connsiteX303" fmla="*/ 1428824 w 12192000"/>
              <a:gd name="connsiteY303" fmla="*/ 1391276 h 1569130"/>
              <a:gd name="connsiteX304" fmla="*/ 1433230 w 12192000"/>
              <a:gd name="connsiteY304" fmla="*/ 1391104 h 1569130"/>
              <a:gd name="connsiteX305" fmla="*/ 2672552 w 12192000"/>
              <a:gd name="connsiteY305" fmla="*/ 1384019 h 1569130"/>
              <a:gd name="connsiteX306" fmla="*/ 2447451 w 12192000"/>
              <a:gd name="connsiteY306" fmla="*/ 1409075 h 1569130"/>
              <a:gd name="connsiteX307" fmla="*/ 2116391 w 12192000"/>
              <a:gd name="connsiteY307" fmla="*/ 1438811 h 1569130"/>
              <a:gd name="connsiteX308" fmla="*/ 2077803 w 12192000"/>
              <a:gd name="connsiteY308" fmla="*/ 1441554 h 1569130"/>
              <a:gd name="connsiteX309" fmla="*/ 2507633 w 12192000"/>
              <a:gd name="connsiteY309" fmla="*/ 1458251 h 1569130"/>
              <a:gd name="connsiteX310" fmla="*/ 2626806 w 12192000"/>
              <a:gd name="connsiteY310" fmla="*/ 1464074 h 1569130"/>
              <a:gd name="connsiteX311" fmla="*/ 3138167 w 12192000"/>
              <a:gd name="connsiteY311" fmla="*/ 1439847 h 1569130"/>
              <a:gd name="connsiteX312" fmla="*/ 3138167 w 12192000"/>
              <a:gd name="connsiteY312" fmla="*/ 1445567 h 1569130"/>
              <a:gd name="connsiteX313" fmla="*/ 2687098 w 12192000"/>
              <a:gd name="connsiteY313" fmla="*/ 1467020 h 1569130"/>
              <a:gd name="connsiteX314" fmla="*/ 3039008 w 12192000"/>
              <a:gd name="connsiteY314" fmla="*/ 1484214 h 1569130"/>
              <a:gd name="connsiteX315" fmla="*/ 5374941 w 12192000"/>
              <a:gd name="connsiteY315" fmla="*/ 1479925 h 1569130"/>
              <a:gd name="connsiteX316" fmla="*/ 5671600 w 12192000"/>
              <a:gd name="connsiteY316" fmla="*/ 1465870 h 1569130"/>
              <a:gd name="connsiteX317" fmla="*/ 5471124 w 12192000"/>
              <a:gd name="connsiteY317" fmla="*/ 1456484 h 1569130"/>
              <a:gd name="connsiteX318" fmla="*/ 5016070 w 12192000"/>
              <a:gd name="connsiteY318" fmla="*/ 1442117 h 1569130"/>
              <a:gd name="connsiteX319" fmla="*/ 4746665 w 12192000"/>
              <a:gd name="connsiteY319" fmla="*/ 1463831 h 1569130"/>
              <a:gd name="connsiteX320" fmla="*/ 4566642 w 12192000"/>
              <a:gd name="connsiteY320" fmla="*/ 1480042 h 1569130"/>
              <a:gd name="connsiteX321" fmla="*/ 3979091 w 12192000"/>
              <a:gd name="connsiteY321" fmla="*/ 1484796 h 1569130"/>
              <a:gd name="connsiteX322" fmla="*/ 3273223 w 12192000"/>
              <a:gd name="connsiteY322" fmla="*/ 1450605 h 1569130"/>
              <a:gd name="connsiteX323" fmla="*/ 3243124 w 12192000"/>
              <a:gd name="connsiteY323" fmla="*/ 1447387 h 1569130"/>
              <a:gd name="connsiteX324" fmla="*/ 3134355 w 12192000"/>
              <a:gd name="connsiteY324" fmla="*/ 1451792 h 1569130"/>
              <a:gd name="connsiteX325" fmla="*/ 3134355 w 12192000"/>
              <a:gd name="connsiteY325" fmla="*/ 1446071 h 1569130"/>
              <a:gd name="connsiteX326" fmla="*/ 3204266 w 12192000"/>
              <a:gd name="connsiteY326" fmla="*/ 1443233 h 1569130"/>
              <a:gd name="connsiteX327" fmla="*/ 3039964 w 12192000"/>
              <a:gd name="connsiteY327" fmla="*/ 1425668 h 1569130"/>
              <a:gd name="connsiteX328" fmla="*/ 5732541 w 12192000"/>
              <a:gd name="connsiteY328" fmla="*/ 1374174 h 1569130"/>
              <a:gd name="connsiteX329" fmla="*/ 5400458 w 12192000"/>
              <a:gd name="connsiteY329" fmla="*/ 1411136 h 1569130"/>
              <a:gd name="connsiteX330" fmla="*/ 5070413 w 12192000"/>
              <a:gd name="connsiteY330" fmla="*/ 1437737 h 1569130"/>
              <a:gd name="connsiteX331" fmla="*/ 5471124 w 12192000"/>
              <a:gd name="connsiteY331" fmla="*/ 1450365 h 1569130"/>
              <a:gd name="connsiteX332" fmla="*/ 5735001 w 12192000"/>
              <a:gd name="connsiteY332" fmla="*/ 1462866 h 1569130"/>
              <a:gd name="connsiteX333" fmla="*/ 6089431 w 12192000"/>
              <a:gd name="connsiteY333" fmla="*/ 1446073 h 1569130"/>
              <a:gd name="connsiteX334" fmla="*/ 6090278 w 12192000"/>
              <a:gd name="connsiteY334" fmla="*/ 1451794 h 1569130"/>
              <a:gd name="connsiteX335" fmla="*/ 6090278 w 12192000"/>
              <a:gd name="connsiteY335" fmla="*/ 1446076 h 1569130"/>
              <a:gd name="connsiteX336" fmla="*/ 6291107 w 12192000"/>
              <a:gd name="connsiteY336" fmla="*/ 1437924 h 1569130"/>
              <a:gd name="connsiteX337" fmla="*/ 6185546 w 12192000"/>
              <a:gd name="connsiteY337" fmla="*/ 1426642 h 1569130"/>
              <a:gd name="connsiteX338" fmla="*/ 5766877 w 12192000"/>
              <a:gd name="connsiteY338" fmla="*/ 1377657 h 1569130"/>
              <a:gd name="connsiteX339" fmla="*/ 8551083 w 12192000"/>
              <a:gd name="connsiteY339" fmla="*/ 1360749 h 1569130"/>
              <a:gd name="connsiteX340" fmla="*/ 8444165 w 12192000"/>
              <a:gd name="connsiteY340" fmla="*/ 1381593 h 1569130"/>
              <a:gd name="connsiteX341" fmla="*/ 8219721 w 12192000"/>
              <a:gd name="connsiteY341" fmla="*/ 1420030 h 1569130"/>
              <a:gd name="connsiteX342" fmla="*/ 8083873 w 12192000"/>
              <a:gd name="connsiteY342" fmla="*/ 1439552 h 1569130"/>
              <a:gd name="connsiteX343" fmla="*/ 8129397 w 12192000"/>
              <a:gd name="connsiteY343" fmla="*/ 1440987 h 1569130"/>
              <a:gd name="connsiteX344" fmla="*/ 8599261 w 12192000"/>
              <a:gd name="connsiteY344" fmla="*/ 1401260 h 1569130"/>
              <a:gd name="connsiteX345" fmla="*/ 8756473 w 12192000"/>
              <a:gd name="connsiteY345" fmla="*/ 1383546 h 1569130"/>
              <a:gd name="connsiteX346" fmla="*/ 8585622 w 12192000"/>
              <a:gd name="connsiteY346" fmla="*/ 1363936 h 1569130"/>
              <a:gd name="connsiteX347" fmla="*/ 2447943 w 12192000"/>
              <a:gd name="connsiteY347" fmla="*/ 1358559 h 1569130"/>
              <a:gd name="connsiteX348" fmla="*/ 2345286 w 12192000"/>
              <a:gd name="connsiteY348" fmla="*/ 1378572 h 1569130"/>
              <a:gd name="connsiteX349" fmla="*/ 2120872 w 12192000"/>
              <a:gd name="connsiteY349" fmla="*/ 1417014 h 1569130"/>
              <a:gd name="connsiteX350" fmla="*/ 1977340 w 12192000"/>
              <a:gd name="connsiteY350" fmla="*/ 1437652 h 1569130"/>
              <a:gd name="connsiteX351" fmla="*/ 2016475 w 12192000"/>
              <a:gd name="connsiteY351" fmla="*/ 1439172 h 1569130"/>
              <a:gd name="connsiteX352" fmla="*/ 2500521 w 12192000"/>
              <a:gd name="connsiteY352" fmla="*/ 1398237 h 1569130"/>
              <a:gd name="connsiteX353" fmla="*/ 2649666 w 12192000"/>
              <a:gd name="connsiteY353" fmla="*/ 1381425 h 1569130"/>
              <a:gd name="connsiteX354" fmla="*/ 9064756 w 12192000"/>
              <a:gd name="connsiteY354" fmla="*/ 1354384 h 1569130"/>
              <a:gd name="connsiteX355" fmla="*/ 8808307 w 12192000"/>
              <a:gd name="connsiteY355" fmla="*/ 1382928 h 1569130"/>
              <a:gd name="connsiteX356" fmla="*/ 9133067 w 12192000"/>
              <a:gd name="connsiteY356" fmla="*/ 1420926 h 1569130"/>
              <a:gd name="connsiteX357" fmla="*/ 9346693 w 12192000"/>
              <a:gd name="connsiteY357" fmla="*/ 1441332 h 1569130"/>
              <a:gd name="connsiteX358" fmla="*/ 9536184 w 12192000"/>
              <a:gd name="connsiteY358" fmla="*/ 1433651 h 1569130"/>
              <a:gd name="connsiteX359" fmla="*/ 9131936 w 12192000"/>
              <a:gd name="connsiteY359" fmla="*/ 1367538 h 1569130"/>
              <a:gd name="connsiteX360" fmla="*/ 2960453 w 12192000"/>
              <a:gd name="connsiteY360" fmla="*/ 1351974 h 1569130"/>
              <a:gd name="connsiteX361" fmla="*/ 2694204 w 12192000"/>
              <a:gd name="connsiteY361" fmla="*/ 1381609 h 1569130"/>
              <a:gd name="connsiteX362" fmla="*/ 3040812 w 12192000"/>
              <a:gd name="connsiteY362" fmla="*/ 1420914 h 1569130"/>
              <a:gd name="connsiteX363" fmla="*/ 3253611 w 12192000"/>
              <a:gd name="connsiteY363" fmla="*/ 1441230 h 1569130"/>
              <a:gd name="connsiteX364" fmla="*/ 3443388 w 12192000"/>
              <a:gd name="connsiteY364" fmla="*/ 1433526 h 1569130"/>
              <a:gd name="connsiteX365" fmla="*/ 3039964 w 12192000"/>
              <a:gd name="connsiteY365" fmla="*/ 1367528 h 1569130"/>
              <a:gd name="connsiteX366" fmla="*/ 5468794 w 12192000"/>
              <a:gd name="connsiteY366" fmla="*/ 1347420 h 1569130"/>
              <a:gd name="connsiteX367" fmla="*/ 5298364 w 12192000"/>
              <a:gd name="connsiteY367" fmla="*/ 1380637 h 1569130"/>
              <a:gd name="connsiteX368" fmla="*/ 5073886 w 12192000"/>
              <a:gd name="connsiteY368" fmla="*/ 1419079 h 1569130"/>
              <a:gd name="connsiteX369" fmla="*/ 4966767 w 12192000"/>
              <a:gd name="connsiteY369" fmla="*/ 1434471 h 1569130"/>
              <a:gd name="connsiteX370" fmla="*/ 5026960 w 12192000"/>
              <a:gd name="connsiteY370" fmla="*/ 1436368 h 1569130"/>
              <a:gd name="connsiteX371" fmla="*/ 5453589 w 12192000"/>
              <a:gd name="connsiteY371" fmla="*/ 1400300 h 1569130"/>
              <a:gd name="connsiteX372" fmla="*/ 5707741 w 12192000"/>
              <a:gd name="connsiteY372" fmla="*/ 1371658 h 1569130"/>
              <a:gd name="connsiteX373" fmla="*/ 11573944 w 12192000"/>
              <a:gd name="connsiteY373" fmla="*/ 1346589 h 1569130"/>
              <a:gd name="connsiteX374" fmla="*/ 11502287 w 12192000"/>
              <a:gd name="connsiteY374" fmla="*/ 1360765 h 1569130"/>
              <a:gd name="connsiteX375" fmla="*/ 11166112 w 12192000"/>
              <a:gd name="connsiteY375" fmla="*/ 1420030 h 1569130"/>
              <a:gd name="connsiteX376" fmla="*/ 11065484 w 12192000"/>
              <a:gd name="connsiteY376" fmla="*/ 1434491 h 1569130"/>
              <a:gd name="connsiteX377" fmla="*/ 11129770 w 12192000"/>
              <a:gd name="connsiteY377" fmla="*/ 1436423 h 1569130"/>
              <a:gd name="connsiteX378" fmla="*/ 11545652 w 12192000"/>
              <a:gd name="connsiteY378" fmla="*/ 1401260 h 1569130"/>
              <a:gd name="connsiteX379" fmla="*/ 11816819 w 12192000"/>
              <a:gd name="connsiteY379" fmla="*/ 1370706 h 1569130"/>
              <a:gd name="connsiteX380" fmla="*/ 11805494 w 12192000"/>
              <a:gd name="connsiteY380" fmla="*/ 1369409 h 1569130"/>
              <a:gd name="connsiteX381" fmla="*/ 8382882 w 12192000"/>
              <a:gd name="connsiteY381" fmla="*/ 1345228 h 1569130"/>
              <a:gd name="connsiteX382" fmla="*/ 8302951 w 12192000"/>
              <a:gd name="connsiteY382" fmla="*/ 1364561 h 1569130"/>
              <a:gd name="connsiteX383" fmla="*/ 8007352 w 12192000"/>
              <a:gd name="connsiteY383" fmla="*/ 1423244 h 1569130"/>
              <a:gd name="connsiteX384" fmla="*/ 7923298 w 12192000"/>
              <a:gd name="connsiteY384" fmla="*/ 1434492 h 1569130"/>
              <a:gd name="connsiteX385" fmla="*/ 8044805 w 12192000"/>
              <a:gd name="connsiteY385" fmla="*/ 1438321 h 1569130"/>
              <a:gd name="connsiteX386" fmla="*/ 8142376 w 12192000"/>
              <a:gd name="connsiteY386" fmla="*/ 1425721 h 1569130"/>
              <a:gd name="connsiteX387" fmla="*/ 8392455 w 12192000"/>
              <a:gd name="connsiteY387" fmla="*/ 1384821 h 1569130"/>
              <a:gd name="connsiteX388" fmla="*/ 8528101 w 12192000"/>
              <a:gd name="connsiteY388" fmla="*/ 1358628 h 1569130"/>
              <a:gd name="connsiteX389" fmla="*/ 2277562 w 12192000"/>
              <a:gd name="connsiteY389" fmla="*/ 1343049 h 1569130"/>
              <a:gd name="connsiteX390" fmla="*/ 2204677 w 12192000"/>
              <a:gd name="connsiteY390" fmla="*/ 1360703 h 1569130"/>
              <a:gd name="connsiteX391" fmla="*/ 1908878 w 12192000"/>
              <a:gd name="connsiteY391" fmla="*/ 1419668 h 1569130"/>
              <a:gd name="connsiteX392" fmla="*/ 1808325 w 12192000"/>
              <a:gd name="connsiteY392" fmla="*/ 1433308 h 1569130"/>
              <a:gd name="connsiteX393" fmla="*/ 1938123 w 12192000"/>
              <a:gd name="connsiteY393" fmla="*/ 1436323 h 1569130"/>
              <a:gd name="connsiteX394" fmla="*/ 2043653 w 12192000"/>
              <a:gd name="connsiteY394" fmla="*/ 1422693 h 1569130"/>
              <a:gd name="connsiteX395" fmla="*/ 2293729 w 12192000"/>
              <a:gd name="connsiteY395" fmla="*/ 1381798 h 1569130"/>
              <a:gd name="connsiteX396" fmla="*/ 2426622 w 12192000"/>
              <a:gd name="connsiteY396" fmla="*/ 1356142 h 1569130"/>
              <a:gd name="connsiteX397" fmla="*/ 2417673 w 12192000"/>
              <a:gd name="connsiteY397" fmla="*/ 1355127 h 1569130"/>
              <a:gd name="connsiteX398" fmla="*/ 6042975 w 12192000"/>
              <a:gd name="connsiteY398" fmla="*/ 1339622 h 1569130"/>
              <a:gd name="connsiteX399" fmla="*/ 5759956 w 12192000"/>
              <a:gd name="connsiteY399" fmla="*/ 1371122 h 1569130"/>
              <a:gd name="connsiteX400" fmla="*/ 5767956 w 12192000"/>
              <a:gd name="connsiteY400" fmla="*/ 1371934 h 1569130"/>
              <a:gd name="connsiteX401" fmla="*/ 6186676 w 12192000"/>
              <a:gd name="connsiteY401" fmla="*/ 1420926 h 1569130"/>
              <a:gd name="connsiteX402" fmla="*/ 6342698 w 12192000"/>
              <a:gd name="connsiteY402" fmla="*/ 1435830 h 1569130"/>
              <a:gd name="connsiteX403" fmla="*/ 6489240 w 12192000"/>
              <a:gd name="connsiteY403" fmla="*/ 1429881 h 1569130"/>
              <a:gd name="connsiteX404" fmla="*/ 6558366 w 12192000"/>
              <a:gd name="connsiteY404" fmla="*/ 1428511 h 1569130"/>
              <a:gd name="connsiteX405" fmla="*/ 6185546 w 12192000"/>
              <a:gd name="connsiteY405" fmla="*/ 1367538 h 1569130"/>
              <a:gd name="connsiteX406" fmla="*/ 9231276 w 12192000"/>
              <a:gd name="connsiteY406" fmla="*/ 1335850 h 1569130"/>
              <a:gd name="connsiteX407" fmla="*/ 9084137 w 12192000"/>
              <a:gd name="connsiteY407" fmla="*/ 1352227 h 1569130"/>
              <a:gd name="connsiteX408" fmla="*/ 9133067 w 12192000"/>
              <a:gd name="connsiteY408" fmla="*/ 1361823 h 1569130"/>
              <a:gd name="connsiteX409" fmla="*/ 9381097 w 12192000"/>
              <a:gd name="connsiteY409" fmla="*/ 1405103 h 1569130"/>
              <a:gd name="connsiteX410" fmla="*/ 9571043 w 12192000"/>
              <a:gd name="connsiteY410" fmla="*/ 1432238 h 1569130"/>
              <a:gd name="connsiteX411" fmla="*/ 9625076 w 12192000"/>
              <a:gd name="connsiteY411" fmla="*/ 1430048 h 1569130"/>
              <a:gd name="connsiteX412" fmla="*/ 9697642 w 12192000"/>
              <a:gd name="connsiteY412" fmla="*/ 1428572 h 1569130"/>
              <a:gd name="connsiteX413" fmla="*/ 9682576 w 12192000"/>
              <a:gd name="connsiteY413" fmla="*/ 1426597 h 1569130"/>
              <a:gd name="connsiteX414" fmla="*/ 9451983 w 12192000"/>
              <a:gd name="connsiteY414" fmla="*/ 1385769 h 1569130"/>
              <a:gd name="connsiteX415" fmla="*/ 8265834 w 12192000"/>
              <a:gd name="connsiteY415" fmla="*/ 1334427 h 1569130"/>
              <a:gd name="connsiteX416" fmla="*/ 8009804 w 12192000"/>
              <a:gd name="connsiteY416" fmla="*/ 1397279 h 1569130"/>
              <a:gd name="connsiteX417" fmla="*/ 7861613 w 12192000"/>
              <a:gd name="connsiteY417" fmla="*/ 1425513 h 1569130"/>
              <a:gd name="connsiteX418" fmla="*/ 7821823 w 12192000"/>
              <a:gd name="connsiteY418" fmla="*/ 1431295 h 1569130"/>
              <a:gd name="connsiteX419" fmla="*/ 7892465 w 12192000"/>
              <a:gd name="connsiteY419" fmla="*/ 1433521 h 1569130"/>
              <a:gd name="connsiteX420" fmla="*/ 8007338 w 12192000"/>
              <a:gd name="connsiteY420" fmla="*/ 1417930 h 1569130"/>
              <a:gd name="connsiteX421" fmla="*/ 8302845 w 12192000"/>
              <a:gd name="connsiteY421" fmla="*/ 1358955 h 1569130"/>
              <a:gd name="connsiteX422" fmla="*/ 8365923 w 12192000"/>
              <a:gd name="connsiteY422" fmla="*/ 1343663 h 1569130"/>
              <a:gd name="connsiteX423" fmla="*/ 3127376 w 12192000"/>
              <a:gd name="connsiteY423" fmla="*/ 1333395 h 1569130"/>
              <a:gd name="connsiteX424" fmla="*/ 2979200 w 12192000"/>
              <a:gd name="connsiteY424" fmla="*/ 1349887 h 1569130"/>
              <a:gd name="connsiteX425" fmla="*/ 3039964 w 12192000"/>
              <a:gd name="connsiteY425" fmla="*/ 1361812 h 1569130"/>
              <a:gd name="connsiteX426" fmla="*/ 3287676 w 12192000"/>
              <a:gd name="connsiteY426" fmla="*/ 1405091 h 1569130"/>
              <a:gd name="connsiteX427" fmla="*/ 3477186 w 12192000"/>
              <a:gd name="connsiteY427" fmla="*/ 1432155 h 1569130"/>
              <a:gd name="connsiteX428" fmla="*/ 3533287 w 12192000"/>
              <a:gd name="connsiteY428" fmla="*/ 1429877 h 1569130"/>
              <a:gd name="connsiteX429" fmla="*/ 3610090 w 12192000"/>
              <a:gd name="connsiteY429" fmla="*/ 1428355 h 1569130"/>
              <a:gd name="connsiteX430" fmla="*/ 3358928 w 12192000"/>
              <a:gd name="connsiteY430" fmla="*/ 1385758 h 1569130"/>
              <a:gd name="connsiteX431" fmla="*/ 2148849 w 12192000"/>
              <a:gd name="connsiteY431" fmla="*/ 1331954 h 1569130"/>
              <a:gd name="connsiteX432" fmla="*/ 1900501 w 12192000"/>
              <a:gd name="connsiteY432" fmla="*/ 1392914 h 1569130"/>
              <a:gd name="connsiteX433" fmla="*/ 1752290 w 12192000"/>
              <a:gd name="connsiteY433" fmla="*/ 1421149 h 1569130"/>
              <a:gd name="connsiteX434" fmla="*/ 1687854 w 12192000"/>
              <a:gd name="connsiteY434" fmla="*/ 1430509 h 1569130"/>
              <a:gd name="connsiteX435" fmla="*/ 1772254 w 12192000"/>
              <a:gd name="connsiteY435" fmla="*/ 1432470 h 1569130"/>
              <a:gd name="connsiteX436" fmla="*/ 1908718 w 12192000"/>
              <a:gd name="connsiteY436" fmla="*/ 1413948 h 1569130"/>
              <a:gd name="connsiteX437" fmla="*/ 2204166 w 12192000"/>
              <a:gd name="connsiteY437" fmla="*/ 1354978 h 1569130"/>
              <a:gd name="connsiteX438" fmla="*/ 2259705 w 12192000"/>
              <a:gd name="connsiteY438" fmla="*/ 1341510 h 1569130"/>
              <a:gd name="connsiteX439" fmla="*/ 5293643 w 12192000"/>
              <a:gd name="connsiteY439" fmla="*/ 1331094 h 1569130"/>
              <a:gd name="connsiteX440" fmla="*/ 5155679 w 12192000"/>
              <a:gd name="connsiteY440" fmla="*/ 1364433 h 1569130"/>
              <a:gd name="connsiteX441" fmla="*/ 4860621 w 12192000"/>
              <a:gd name="connsiteY441" fmla="*/ 1422837 h 1569130"/>
              <a:gd name="connsiteX442" fmla="*/ 4810075 w 12192000"/>
              <a:gd name="connsiteY442" fmla="*/ 1429533 h 1569130"/>
              <a:gd name="connsiteX443" fmla="*/ 4930336 w 12192000"/>
              <a:gd name="connsiteY443" fmla="*/ 1433323 h 1569130"/>
              <a:gd name="connsiteX444" fmla="*/ 4996647 w 12192000"/>
              <a:gd name="connsiteY444" fmla="*/ 1424759 h 1569130"/>
              <a:gd name="connsiteX445" fmla="*/ 5246683 w 12192000"/>
              <a:gd name="connsiteY445" fmla="*/ 1383862 h 1569130"/>
              <a:gd name="connsiteX446" fmla="*/ 5446930 w 12192000"/>
              <a:gd name="connsiteY446" fmla="*/ 1345203 h 1569130"/>
              <a:gd name="connsiteX447" fmla="*/ 5363265 w 12192000"/>
              <a:gd name="connsiteY447" fmla="*/ 1336716 h 1569130"/>
              <a:gd name="connsiteX448" fmla="*/ 11399259 w 12192000"/>
              <a:gd name="connsiteY448" fmla="*/ 1329660 h 1569130"/>
              <a:gd name="connsiteX449" fmla="*/ 11397286 w 12192000"/>
              <a:gd name="connsiteY449" fmla="*/ 1330173 h 1569130"/>
              <a:gd name="connsiteX450" fmla="*/ 10954378 w 12192000"/>
              <a:gd name="connsiteY450" fmla="*/ 1423244 h 1569130"/>
              <a:gd name="connsiteX451" fmla="*/ 10906036 w 12192000"/>
              <a:gd name="connsiteY451" fmla="*/ 1429699 h 1569130"/>
              <a:gd name="connsiteX452" fmla="*/ 11029280 w 12192000"/>
              <a:gd name="connsiteY452" fmla="*/ 1433403 h 1569130"/>
              <a:gd name="connsiteX453" fmla="*/ 11088767 w 12192000"/>
              <a:gd name="connsiteY453" fmla="*/ 1425721 h 1569130"/>
              <a:gd name="connsiteX454" fmla="*/ 11463317 w 12192000"/>
              <a:gd name="connsiteY454" fmla="*/ 1362109 h 1569130"/>
              <a:gd name="connsiteX455" fmla="*/ 11552816 w 12192000"/>
              <a:gd name="connsiteY455" fmla="*/ 1344506 h 1569130"/>
              <a:gd name="connsiteX456" fmla="*/ 11413049 w 12192000"/>
              <a:gd name="connsiteY456" fmla="*/ 1330732 h 1569130"/>
              <a:gd name="connsiteX457" fmla="*/ 8173155 w 12192000"/>
              <a:gd name="connsiteY457" fmla="*/ 1325875 h 1569130"/>
              <a:gd name="connsiteX458" fmla="*/ 8008580 w 12192000"/>
              <a:gd name="connsiteY458" fmla="*/ 1373292 h 1569130"/>
              <a:gd name="connsiteX459" fmla="*/ 7860149 w 12192000"/>
              <a:gd name="connsiteY459" fmla="*/ 1406311 h 1569130"/>
              <a:gd name="connsiteX460" fmla="*/ 7729226 w 12192000"/>
              <a:gd name="connsiteY460" fmla="*/ 1428377 h 1569130"/>
              <a:gd name="connsiteX461" fmla="*/ 7788699 w 12192000"/>
              <a:gd name="connsiteY461" fmla="*/ 1430251 h 1569130"/>
              <a:gd name="connsiteX462" fmla="*/ 7860527 w 12192000"/>
              <a:gd name="connsiteY462" fmla="*/ 1419817 h 1569130"/>
              <a:gd name="connsiteX463" fmla="*/ 8008660 w 12192000"/>
              <a:gd name="connsiteY463" fmla="*/ 1391579 h 1569130"/>
              <a:gd name="connsiteX464" fmla="*/ 8247921 w 12192000"/>
              <a:gd name="connsiteY464" fmla="*/ 1332774 h 1569130"/>
              <a:gd name="connsiteX465" fmla="*/ 2060734 w 12192000"/>
              <a:gd name="connsiteY465" fmla="*/ 1324358 h 1569130"/>
              <a:gd name="connsiteX466" fmla="*/ 1901288 w 12192000"/>
              <a:gd name="connsiteY466" fmla="*/ 1370292 h 1569130"/>
              <a:gd name="connsiteX467" fmla="*/ 1603932 w 12192000"/>
              <a:gd name="connsiteY467" fmla="*/ 1428410 h 1569130"/>
              <a:gd name="connsiteX468" fmla="*/ 1602723 w 12192000"/>
              <a:gd name="connsiteY468" fmla="*/ 1428532 h 1569130"/>
              <a:gd name="connsiteX469" fmla="*/ 1653214 w 12192000"/>
              <a:gd name="connsiteY469" fmla="*/ 1429705 h 1569130"/>
              <a:gd name="connsiteX470" fmla="*/ 1751370 w 12192000"/>
              <a:gd name="connsiteY470" fmla="*/ 1415436 h 1569130"/>
              <a:gd name="connsiteX471" fmla="*/ 1899466 w 12192000"/>
              <a:gd name="connsiteY471" fmla="*/ 1387196 h 1569130"/>
              <a:gd name="connsiteX472" fmla="*/ 2130625 w 12192000"/>
              <a:gd name="connsiteY472" fmla="*/ 1330383 h 1569130"/>
              <a:gd name="connsiteX473" fmla="*/ 3247657 w 12192000"/>
              <a:gd name="connsiteY473" fmla="*/ 1324005 h 1569130"/>
              <a:gd name="connsiteX474" fmla="*/ 3150313 w 12192000"/>
              <a:gd name="connsiteY474" fmla="*/ 1333623 h 1569130"/>
              <a:gd name="connsiteX475" fmla="*/ 3251172 w 12192000"/>
              <a:gd name="connsiteY475" fmla="*/ 1357349 h 1569130"/>
              <a:gd name="connsiteX476" fmla="*/ 3606116 w 12192000"/>
              <a:gd name="connsiteY476" fmla="*/ 1423202 h 1569130"/>
              <a:gd name="connsiteX477" fmla="*/ 3644892 w 12192000"/>
              <a:gd name="connsiteY477" fmla="*/ 1427665 h 1569130"/>
              <a:gd name="connsiteX478" fmla="*/ 3732078 w 12192000"/>
              <a:gd name="connsiteY478" fmla="*/ 1425937 h 1569130"/>
              <a:gd name="connsiteX479" fmla="*/ 3447583 w 12192000"/>
              <a:gd name="connsiteY479" fmla="*/ 1373010 h 1569130"/>
              <a:gd name="connsiteX480" fmla="*/ 9353537 w 12192000"/>
              <a:gd name="connsiteY480" fmla="*/ 1322496 h 1569130"/>
              <a:gd name="connsiteX481" fmla="*/ 9243322 w 12192000"/>
              <a:gd name="connsiteY481" fmla="*/ 1333415 h 1569130"/>
              <a:gd name="connsiteX482" fmla="*/ 9345090 w 12192000"/>
              <a:gd name="connsiteY482" fmla="*/ 1357360 h 1569130"/>
              <a:gd name="connsiteX483" fmla="*/ 9699978 w 12192000"/>
              <a:gd name="connsiteY483" fmla="*/ 1423214 h 1569130"/>
              <a:gd name="connsiteX484" fmla="*/ 9739180 w 12192000"/>
              <a:gd name="connsiteY484" fmla="*/ 1427727 h 1569130"/>
              <a:gd name="connsiteX485" fmla="*/ 9839795 w 12192000"/>
              <a:gd name="connsiteY485" fmla="*/ 1425681 h 1569130"/>
              <a:gd name="connsiteX486" fmla="*/ 9750208 w 12192000"/>
              <a:gd name="connsiteY486" fmla="*/ 1412407 h 1569130"/>
              <a:gd name="connsiteX487" fmla="*/ 9449092 w 12192000"/>
              <a:gd name="connsiteY487" fmla="*/ 1349083 h 1569130"/>
              <a:gd name="connsiteX488" fmla="*/ 6220822 w 12192000"/>
              <a:gd name="connsiteY488" fmla="*/ 1321359 h 1569130"/>
              <a:gd name="connsiteX489" fmla="*/ 6092177 w 12192000"/>
              <a:gd name="connsiteY489" fmla="*/ 1334070 h 1569130"/>
              <a:gd name="connsiteX490" fmla="*/ 6092189 w 12192000"/>
              <a:gd name="connsiteY490" fmla="*/ 1334144 h 1569130"/>
              <a:gd name="connsiteX491" fmla="*/ 6062435 w 12192000"/>
              <a:gd name="connsiteY491" fmla="*/ 1337456 h 1569130"/>
              <a:gd name="connsiteX492" fmla="*/ 6186676 w 12192000"/>
              <a:gd name="connsiteY492" fmla="*/ 1361823 h 1569130"/>
              <a:gd name="connsiteX493" fmla="*/ 6434350 w 12192000"/>
              <a:gd name="connsiteY493" fmla="*/ 1405103 h 1569130"/>
              <a:gd name="connsiteX494" fmla="*/ 6593375 w 12192000"/>
              <a:gd name="connsiteY494" fmla="*/ 1427817 h 1569130"/>
              <a:gd name="connsiteX495" fmla="*/ 6736719 w 12192000"/>
              <a:gd name="connsiteY495" fmla="*/ 1424976 h 1569130"/>
              <a:gd name="connsiteX496" fmla="*/ 6505592 w 12192000"/>
              <a:gd name="connsiteY496" fmla="*/ 1385769 h 1569130"/>
              <a:gd name="connsiteX497" fmla="*/ 5162645 w 12192000"/>
              <a:gd name="connsiteY497" fmla="*/ 1320514 h 1569130"/>
              <a:gd name="connsiteX498" fmla="*/ 5147982 w 12192000"/>
              <a:gd name="connsiteY498" fmla="*/ 1324878 h 1569130"/>
              <a:gd name="connsiteX499" fmla="*/ 4704439 w 12192000"/>
              <a:gd name="connsiteY499" fmla="*/ 1425600 h 1569130"/>
              <a:gd name="connsiteX500" fmla="*/ 4698694 w 12192000"/>
              <a:gd name="connsiteY500" fmla="*/ 1426434 h 1569130"/>
              <a:gd name="connsiteX501" fmla="*/ 4714662 w 12192000"/>
              <a:gd name="connsiteY501" fmla="*/ 1426527 h 1569130"/>
              <a:gd name="connsiteX502" fmla="*/ 4781068 w 12192000"/>
              <a:gd name="connsiteY502" fmla="*/ 1428619 h 1569130"/>
              <a:gd name="connsiteX503" fmla="*/ 4859888 w 12192000"/>
              <a:gd name="connsiteY503" fmla="*/ 1417918 h 1569130"/>
              <a:gd name="connsiteX504" fmla="*/ 5155326 w 12192000"/>
              <a:gd name="connsiteY504" fmla="*/ 1358945 h 1569130"/>
              <a:gd name="connsiteX505" fmla="*/ 5276044 w 12192000"/>
              <a:gd name="connsiteY505" fmla="*/ 1329672 h 1569130"/>
              <a:gd name="connsiteX506" fmla="*/ 2011903 w 12192000"/>
              <a:gd name="connsiteY506" fmla="*/ 1320149 h 1569130"/>
              <a:gd name="connsiteX507" fmla="*/ 1907859 w 12192000"/>
              <a:gd name="connsiteY507" fmla="*/ 1353973 h 1569130"/>
              <a:gd name="connsiteX508" fmla="*/ 1612590 w 12192000"/>
              <a:gd name="connsiteY508" fmla="*/ 1418885 h 1569130"/>
              <a:gd name="connsiteX509" fmla="*/ 1540931 w 12192000"/>
              <a:gd name="connsiteY509" fmla="*/ 1427096 h 1569130"/>
              <a:gd name="connsiteX510" fmla="*/ 1555962 w 12192000"/>
              <a:gd name="connsiteY510" fmla="*/ 1427445 h 1569130"/>
              <a:gd name="connsiteX511" fmla="*/ 1603056 w 12192000"/>
              <a:gd name="connsiteY511" fmla="*/ 1422687 h 1569130"/>
              <a:gd name="connsiteX512" fmla="*/ 1899822 w 12192000"/>
              <a:gd name="connsiteY512" fmla="*/ 1364717 h 1569130"/>
              <a:gd name="connsiteX513" fmla="*/ 2045029 w 12192000"/>
              <a:gd name="connsiteY513" fmla="*/ 1323005 h 1569130"/>
              <a:gd name="connsiteX514" fmla="*/ 8103068 w 12192000"/>
              <a:gd name="connsiteY514" fmla="*/ 1319408 h 1569130"/>
              <a:gd name="connsiteX515" fmla="*/ 8007574 w 12192000"/>
              <a:gd name="connsiteY515" fmla="*/ 1350446 h 1569130"/>
              <a:gd name="connsiteX516" fmla="*/ 7712137 w 12192000"/>
              <a:gd name="connsiteY516" fmla="*/ 1415357 h 1569130"/>
              <a:gd name="connsiteX517" fmla="*/ 7617192 w 12192000"/>
              <a:gd name="connsiteY517" fmla="*/ 1426221 h 1569130"/>
              <a:gd name="connsiteX518" fmla="*/ 7670623 w 12192000"/>
              <a:gd name="connsiteY518" fmla="*/ 1426530 h 1569130"/>
              <a:gd name="connsiteX519" fmla="*/ 7688613 w 12192000"/>
              <a:gd name="connsiteY519" fmla="*/ 1427097 h 1569130"/>
              <a:gd name="connsiteX520" fmla="*/ 7712118 w 12192000"/>
              <a:gd name="connsiteY520" fmla="*/ 1424721 h 1569130"/>
              <a:gd name="connsiteX521" fmla="*/ 8008938 w 12192000"/>
              <a:gd name="connsiteY521" fmla="*/ 1366746 h 1569130"/>
              <a:gd name="connsiteX522" fmla="*/ 8156555 w 12192000"/>
              <a:gd name="connsiteY522" fmla="*/ 1324343 h 1569130"/>
              <a:gd name="connsiteX523" fmla="*/ 11267067 w 12192000"/>
              <a:gd name="connsiteY523" fmla="*/ 1319391 h 1569130"/>
              <a:gd name="connsiteX524" fmla="*/ 11067143 w 12192000"/>
              <a:gd name="connsiteY524" fmla="*/ 1372324 h 1569130"/>
              <a:gd name="connsiteX525" fmla="*/ 10808005 w 12192000"/>
              <a:gd name="connsiteY525" fmla="*/ 1425513 h 1569130"/>
              <a:gd name="connsiteX526" fmla="*/ 10800933 w 12192000"/>
              <a:gd name="connsiteY526" fmla="*/ 1426541 h 1569130"/>
              <a:gd name="connsiteX527" fmla="*/ 10874087 w 12192000"/>
              <a:gd name="connsiteY527" fmla="*/ 1428739 h 1569130"/>
              <a:gd name="connsiteX528" fmla="*/ 10953729 w 12192000"/>
              <a:gd name="connsiteY528" fmla="*/ 1417930 h 1569130"/>
              <a:gd name="connsiteX529" fmla="*/ 11175502 w 12192000"/>
              <a:gd name="connsiteY529" fmla="*/ 1375097 h 1569130"/>
              <a:gd name="connsiteX530" fmla="*/ 11380210 w 12192000"/>
              <a:gd name="connsiteY530" fmla="*/ 1328181 h 1569130"/>
              <a:gd name="connsiteX531" fmla="*/ 8067575 w 12192000"/>
              <a:gd name="connsiteY531" fmla="*/ 1316132 h 1569130"/>
              <a:gd name="connsiteX532" fmla="*/ 8007911 w 12192000"/>
              <a:gd name="connsiteY532" fmla="*/ 1336193 h 1569130"/>
              <a:gd name="connsiteX533" fmla="*/ 7712129 w 12192000"/>
              <a:gd name="connsiteY533" fmla="*/ 1408598 h 1569130"/>
              <a:gd name="connsiteX534" fmla="*/ 7573574 w 12192000"/>
              <a:gd name="connsiteY534" fmla="*/ 1425969 h 1569130"/>
              <a:gd name="connsiteX535" fmla="*/ 7577257 w 12192000"/>
              <a:gd name="connsiteY535" fmla="*/ 1425990 h 1569130"/>
              <a:gd name="connsiteX536" fmla="*/ 7711289 w 12192000"/>
              <a:gd name="connsiteY536" fmla="*/ 1410599 h 1569130"/>
              <a:gd name="connsiteX537" fmla="*/ 8006059 w 12192000"/>
              <a:gd name="connsiteY537" fmla="*/ 1345703 h 1569130"/>
              <a:gd name="connsiteX538" fmla="*/ 8090495 w 12192000"/>
              <a:gd name="connsiteY538" fmla="*/ 1318247 h 1569130"/>
              <a:gd name="connsiteX539" fmla="*/ 1953317 w 12192000"/>
              <a:gd name="connsiteY539" fmla="*/ 1315099 h 1569130"/>
              <a:gd name="connsiteX540" fmla="*/ 1908271 w 12192000"/>
              <a:gd name="connsiteY540" fmla="*/ 1330248 h 1569130"/>
              <a:gd name="connsiteX541" fmla="*/ 1612589 w 12192000"/>
              <a:gd name="connsiteY541" fmla="*/ 1402663 h 1569130"/>
              <a:gd name="connsiteX542" fmla="*/ 1442705 w 12192000"/>
              <a:gd name="connsiteY542" fmla="*/ 1423985 h 1569130"/>
              <a:gd name="connsiteX543" fmla="*/ 1427239 w 12192000"/>
              <a:gd name="connsiteY543" fmla="*/ 1424455 h 1569130"/>
              <a:gd name="connsiteX544" fmla="*/ 1499564 w 12192000"/>
              <a:gd name="connsiteY544" fmla="*/ 1426135 h 1569130"/>
              <a:gd name="connsiteX545" fmla="*/ 1612590 w 12192000"/>
              <a:gd name="connsiteY545" fmla="*/ 1413148 h 1569130"/>
              <a:gd name="connsiteX546" fmla="*/ 1907337 w 12192000"/>
              <a:gd name="connsiteY546" fmla="*/ 1348269 h 1569130"/>
              <a:gd name="connsiteX547" fmla="*/ 1997613 w 12192000"/>
              <a:gd name="connsiteY547" fmla="*/ 1318917 h 1569130"/>
              <a:gd name="connsiteX548" fmla="*/ 3342878 w 12192000"/>
              <a:gd name="connsiteY548" fmla="*/ 1314597 h 1569130"/>
              <a:gd name="connsiteX549" fmla="*/ 3264723 w 12192000"/>
              <a:gd name="connsiteY549" fmla="*/ 1322319 h 1569130"/>
              <a:gd name="connsiteX550" fmla="*/ 3447888 w 12192000"/>
              <a:gd name="connsiteY550" fmla="*/ 1367297 h 1569130"/>
              <a:gd name="connsiteX551" fmla="*/ 3743729 w 12192000"/>
              <a:gd name="connsiteY551" fmla="*/ 1422429 h 1569130"/>
              <a:gd name="connsiteX552" fmla="*/ 3769252 w 12192000"/>
              <a:gd name="connsiteY552" fmla="*/ 1425200 h 1569130"/>
              <a:gd name="connsiteX553" fmla="*/ 3854627 w 12192000"/>
              <a:gd name="connsiteY553" fmla="*/ 1423508 h 1569130"/>
              <a:gd name="connsiteX554" fmla="*/ 3742978 w 12192000"/>
              <a:gd name="connsiteY554" fmla="*/ 1409304 h 1569130"/>
              <a:gd name="connsiteX555" fmla="*/ 3446642 w 12192000"/>
              <a:gd name="connsiteY555" fmla="*/ 1344512 h 1569130"/>
              <a:gd name="connsiteX556" fmla="*/ 9445182 w 12192000"/>
              <a:gd name="connsiteY556" fmla="*/ 1313417 h 1569130"/>
              <a:gd name="connsiteX557" fmla="*/ 9369012 w 12192000"/>
              <a:gd name="connsiteY557" fmla="*/ 1320963 h 1569130"/>
              <a:gd name="connsiteX558" fmla="*/ 9449442 w 12192000"/>
              <a:gd name="connsiteY558" fmla="*/ 1343373 h 1569130"/>
              <a:gd name="connsiteX559" fmla="*/ 9750057 w 12192000"/>
              <a:gd name="connsiteY559" fmla="*/ 1406689 h 1569130"/>
              <a:gd name="connsiteX560" fmla="*/ 9873430 w 12192000"/>
              <a:gd name="connsiteY560" fmla="*/ 1424997 h 1569130"/>
              <a:gd name="connsiteX561" fmla="*/ 9943691 w 12192000"/>
              <a:gd name="connsiteY561" fmla="*/ 1423568 h 1569130"/>
              <a:gd name="connsiteX562" fmla="*/ 9870589 w 12192000"/>
              <a:gd name="connsiteY562" fmla="*/ 1413398 h 1569130"/>
              <a:gd name="connsiteX563" fmla="*/ 9613056 w 12192000"/>
              <a:gd name="connsiteY563" fmla="*/ 1360391 h 1569130"/>
              <a:gd name="connsiteX564" fmla="*/ 5063376 w 12192000"/>
              <a:gd name="connsiteY564" fmla="*/ 1312498 h 1569130"/>
              <a:gd name="connsiteX565" fmla="*/ 4852418 w 12192000"/>
              <a:gd name="connsiteY565" fmla="*/ 1373279 h 1569130"/>
              <a:gd name="connsiteX566" fmla="*/ 4703985 w 12192000"/>
              <a:gd name="connsiteY566" fmla="*/ 1406303 h 1569130"/>
              <a:gd name="connsiteX567" fmla="*/ 4588372 w 12192000"/>
              <a:gd name="connsiteY567" fmla="*/ 1425797 h 1569130"/>
              <a:gd name="connsiteX568" fmla="*/ 4660148 w 12192000"/>
              <a:gd name="connsiteY568" fmla="*/ 1426212 h 1569130"/>
              <a:gd name="connsiteX569" fmla="*/ 4703541 w 12192000"/>
              <a:gd name="connsiteY569" fmla="*/ 1419904 h 1569130"/>
              <a:gd name="connsiteX570" fmla="*/ 4851614 w 12192000"/>
              <a:gd name="connsiteY570" fmla="*/ 1391667 h 1569130"/>
              <a:gd name="connsiteX571" fmla="*/ 5146415 w 12192000"/>
              <a:gd name="connsiteY571" fmla="*/ 1319204 h 1569130"/>
              <a:gd name="connsiteX572" fmla="*/ 11170368 w 12192000"/>
              <a:gd name="connsiteY572" fmla="*/ 1311879 h 1569130"/>
              <a:gd name="connsiteX573" fmla="*/ 11066995 w 12192000"/>
              <a:gd name="connsiteY573" fmla="*/ 1344047 h 1569130"/>
              <a:gd name="connsiteX574" fmla="*/ 10807565 w 12192000"/>
              <a:gd name="connsiteY574" fmla="*/ 1406311 h 1569130"/>
              <a:gd name="connsiteX575" fmla="*/ 10694408 w 12192000"/>
              <a:gd name="connsiteY575" fmla="*/ 1425379 h 1569130"/>
              <a:gd name="connsiteX576" fmla="*/ 10766307 w 12192000"/>
              <a:gd name="connsiteY576" fmla="*/ 1425716 h 1569130"/>
              <a:gd name="connsiteX577" fmla="*/ 10806918 w 12192000"/>
              <a:gd name="connsiteY577" fmla="*/ 1419817 h 1569130"/>
              <a:gd name="connsiteX578" fmla="*/ 11065906 w 12192000"/>
              <a:gd name="connsiteY578" fmla="*/ 1366620 h 1569130"/>
              <a:gd name="connsiteX579" fmla="*/ 11249266 w 12192000"/>
              <a:gd name="connsiteY579" fmla="*/ 1318008 h 1569130"/>
              <a:gd name="connsiteX580" fmla="*/ 6350667 w 12192000"/>
              <a:gd name="connsiteY580" fmla="*/ 1308530 h 1569130"/>
              <a:gd name="connsiteX581" fmla="*/ 6238336 w 12192000"/>
              <a:gd name="connsiteY581" fmla="*/ 1319629 h 1569130"/>
              <a:gd name="connsiteX582" fmla="*/ 6398699 w 12192000"/>
              <a:gd name="connsiteY582" fmla="*/ 1357360 h 1569130"/>
              <a:gd name="connsiteX583" fmla="*/ 6603928 w 12192000"/>
              <a:gd name="connsiteY583" fmla="*/ 1398327 h 1569130"/>
              <a:gd name="connsiteX584" fmla="*/ 6765539 w 12192000"/>
              <a:gd name="connsiteY584" fmla="*/ 1424405 h 1569130"/>
              <a:gd name="connsiteX585" fmla="*/ 6870721 w 12192000"/>
              <a:gd name="connsiteY585" fmla="*/ 1422320 h 1569130"/>
              <a:gd name="connsiteX586" fmla="*/ 6803818 w 12192000"/>
              <a:gd name="connsiteY586" fmla="*/ 1412407 h 1569130"/>
              <a:gd name="connsiteX587" fmla="*/ 6399051 w 12192000"/>
              <a:gd name="connsiteY587" fmla="*/ 1322507 h 1569130"/>
              <a:gd name="connsiteX588" fmla="*/ 1873086 w 12192000"/>
              <a:gd name="connsiteY588" fmla="*/ 1308183 h 1569130"/>
              <a:gd name="connsiteX589" fmla="*/ 1754428 w 12192000"/>
              <a:gd name="connsiteY589" fmla="*/ 1346634 h 1569130"/>
              <a:gd name="connsiteX590" fmla="*/ 1604863 w 12192000"/>
              <a:gd name="connsiteY590" fmla="*/ 1383595 h 1569130"/>
              <a:gd name="connsiteX591" fmla="*/ 1494130 w 12192000"/>
              <a:gd name="connsiteY591" fmla="*/ 1399836 h 1569130"/>
              <a:gd name="connsiteX592" fmla="*/ 1602967 w 12192000"/>
              <a:gd name="connsiteY592" fmla="*/ 1386441 h 1569130"/>
              <a:gd name="connsiteX593" fmla="*/ 1751945 w 12192000"/>
              <a:gd name="connsiteY593" fmla="*/ 1352013 h 1569130"/>
              <a:gd name="connsiteX594" fmla="*/ 1891486 w 12192000"/>
              <a:gd name="connsiteY594" fmla="*/ 1309769 h 1569130"/>
              <a:gd name="connsiteX595" fmla="*/ 254634 w 12192000"/>
              <a:gd name="connsiteY595" fmla="*/ 1307972 h 1569130"/>
              <a:gd name="connsiteX596" fmla="*/ 150549 w 12192000"/>
              <a:gd name="connsiteY596" fmla="*/ 1318255 h 1569130"/>
              <a:gd name="connsiteX597" fmla="*/ 299906 w 12192000"/>
              <a:gd name="connsiteY597" fmla="*/ 1353380 h 1569130"/>
              <a:gd name="connsiteX598" fmla="*/ 505187 w 12192000"/>
              <a:gd name="connsiteY598" fmla="*/ 1394345 h 1569130"/>
              <a:gd name="connsiteX599" fmla="*/ 688373 w 12192000"/>
              <a:gd name="connsiteY599" fmla="*/ 1423897 h 1569130"/>
              <a:gd name="connsiteX600" fmla="*/ 784240 w 12192000"/>
              <a:gd name="connsiteY600" fmla="*/ 1421997 h 1569130"/>
              <a:gd name="connsiteX601" fmla="*/ 788844 w 12192000"/>
              <a:gd name="connsiteY601" fmla="*/ 1422006 h 1569130"/>
              <a:gd name="connsiteX602" fmla="*/ 694557 w 12192000"/>
              <a:gd name="connsiteY602" fmla="*/ 1408036 h 1569130"/>
              <a:gd name="connsiteX603" fmla="*/ 289828 w 12192000"/>
              <a:gd name="connsiteY603" fmla="*/ 1318140 h 1569130"/>
              <a:gd name="connsiteX604" fmla="*/ 8824768 w 12192000"/>
              <a:gd name="connsiteY604" fmla="*/ 1307392 h 1569130"/>
              <a:gd name="connsiteX605" fmla="*/ 8569207 w 12192000"/>
              <a:gd name="connsiteY605" fmla="*/ 1357215 h 1569130"/>
              <a:gd name="connsiteX606" fmla="*/ 8714346 w 12192000"/>
              <a:gd name="connsiteY606" fmla="*/ 1371934 h 1569130"/>
              <a:gd name="connsiteX607" fmla="*/ 8785571 w 12192000"/>
              <a:gd name="connsiteY607" fmla="*/ 1380267 h 1569130"/>
              <a:gd name="connsiteX608" fmla="*/ 9046689 w 12192000"/>
              <a:gd name="connsiteY608" fmla="*/ 1350846 h 1569130"/>
              <a:gd name="connsiteX609" fmla="*/ 4993995 w 12192000"/>
              <a:gd name="connsiteY609" fmla="*/ 1306895 h 1569130"/>
              <a:gd name="connsiteX610" fmla="*/ 4859951 w 12192000"/>
              <a:gd name="connsiteY610" fmla="*/ 1350456 h 1569130"/>
              <a:gd name="connsiteX611" fmla="*/ 4564514 w 12192000"/>
              <a:gd name="connsiteY611" fmla="*/ 1415368 h 1569130"/>
              <a:gd name="connsiteX612" fmla="*/ 4486006 w 12192000"/>
              <a:gd name="connsiteY612" fmla="*/ 1425205 h 1569130"/>
              <a:gd name="connsiteX613" fmla="*/ 4545076 w 12192000"/>
              <a:gd name="connsiteY613" fmla="*/ 1425547 h 1569130"/>
              <a:gd name="connsiteX614" fmla="*/ 4555107 w 12192000"/>
              <a:gd name="connsiteY614" fmla="*/ 1424724 h 1569130"/>
              <a:gd name="connsiteX615" fmla="*/ 4851926 w 12192000"/>
              <a:gd name="connsiteY615" fmla="*/ 1366764 h 1569130"/>
              <a:gd name="connsiteX616" fmla="*/ 5045789 w 12192000"/>
              <a:gd name="connsiteY616" fmla="*/ 1311078 h 1569130"/>
              <a:gd name="connsiteX617" fmla="*/ 3424096 w 12192000"/>
              <a:gd name="connsiteY617" fmla="*/ 1306573 h 1569130"/>
              <a:gd name="connsiteX618" fmla="*/ 3360079 w 12192000"/>
              <a:gd name="connsiteY618" fmla="*/ 1312898 h 1569130"/>
              <a:gd name="connsiteX619" fmla="*/ 3448311 w 12192000"/>
              <a:gd name="connsiteY619" fmla="*/ 1338240 h 1569130"/>
              <a:gd name="connsiteX620" fmla="*/ 3744374 w 12192000"/>
              <a:gd name="connsiteY620" fmla="*/ 1402795 h 1569130"/>
              <a:gd name="connsiteX621" fmla="*/ 3900360 w 12192000"/>
              <a:gd name="connsiteY621" fmla="*/ 1422601 h 1569130"/>
              <a:gd name="connsiteX622" fmla="*/ 3930866 w 12192000"/>
              <a:gd name="connsiteY622" fmla="*/ 1421997 h 1569130"/>
              <a:gd name="connsiteX623" fmla="*/ 3957114 w 12192000"/>
              <a:gd name="connsiteY623" fmla="*/ 1422148 h 1569130"/>
              <a:gd name="connsiteX624" fmla="*/ 3894715 w 12192000"/>
              <a:gd name="connsiteY624" fmla="*/ 1414860 h 1569130"/>
              <a:gd name="connsiteX625" fmla="*/ 3455278 w 12192000"/>
              <a:gd name="connsiteY625" fmla="*/ 1316784 h 1569130"/>
              <a:gd name="connsiteX626" fmla="*/ 11099574 w 12192000"/>
              <a:gd name="connsiteY626" fmla="*/ 1306380 h 1569130"/>
              <a:gd name="connsiteX627" fmla="*/ 10880689 w 12192000"/>
              <a:gd name="connsiteY627" fmla="*/ 1369790 h 1569130"/>
              <a:gd name="connsiteX628" fmla="*/ 10658527 w 12192000"/>
              <a:gd name="connsiteY628" fmla="*/ 1415357 h 1569130"/>
              <a:gd name="connsiteX629" fmla="*/ 10575797 w 12192000"/>
              <a:gd name="connsiteY629" fmla="*/ 1424823 h 1569130"/>
              <a:gd name="connsiteX630" fmla="*/ 10654226 w 12192000"/>
              <a:gd name="connsiteY630" fmla="*/ 1425191 h 1569130"/>
              <a:gd name="connsiteX631" fmla="*/ 10658664 w 12192000"/>
              <a:gd name="connsiteY631" fmla="*/ 1424721 h 1569130"/>
              <a:gd name="connsiteX632" fmla="*/ 10955486 w 12192000"/>
              <a:gd name="connsiteY632" fmla="*/ 1366746 h 1569130"/>
              <a:gd name="connsiteX633" fmla="*/ 11151550 w 12192000"/>
              <a:gd name="connsiteY633" fmla="*/ 1310418 h 1569130"/>
              <a:gd name="connsiteX634" fmla="*/ 9517097 w 12192000"/>
              <a:gd name="connsiteY634" fmla="*/ 1306292 h 1569130"/>
              <a:gd name="connsiteX635" fmla="*/ 9462732 w 12192000"/>
              <a:gd name="connsiteY635" fmla="*/ 1311678 h 1569130"/>
              <a:gd name="connsiteX636" fmla="*/ 9614661 w 12192000"/>
              <a:gd name="connsiteY636" fmla="*/ 1354058 h 1569130"/>
              <a:gd name="connsiteX637" fmla="*/ 9871888 w 12192000"/>
              <a:gd name="connsiteY637" fmla="*/ 1406875 h 1569130"/>
              <a:gd name="connsiteX638" fmla="*/ 9985925 w 12192000"/>
              <a:gd name="connsiteY638" fmla="*/ 1422709 h 1569130"/>
              <a:gd name="connsiteX639" fmla="*/ 10011880 w 12192000"/>
              <a:gd name="connsiteY639" fmla="*/ 1422181 h 1569130"/>
              <a:gd name="connsiteX640" fmla="*/ 10058793 w 12192000"/>
              <a:gd name="connsiteY640" fmla="*/ 1422401 h 1569130"/>
              <a:gd name="connsiteX641" fmla="*/ 9941288 w 12192000"/>
              <a:gd name="connsiteY641" fmla="*/ 1407592 h 1569130"/>
              <a:gd name="connsiteX642" fmla="*/ 9549112 w 12192000"/>
              <a:gd name="connsiteY642" fmla="*/ 1316775 h 1569130"/>
              <a:gd name="connsiteX643" fmla="*/ 7908173 w 12192000"/>
              <a:gd name="connsiteY643" fmla="*/ 1305387 h 1569130"/>
              <a:gd name="connsiteX644" fmla="*/ 7866347 w 12192000"/>
              <a:gd name="connsiteY644" fmla="*/ 1321017 h 1569130"/>
              <a:gd name="connsiteX645" fmla="*/ 7715978 w 12192000"/>
              <a:gd name="connsiteY645" fmla="*/ 1363841 h 1569130"/>
              <a:gd name="connsiteX646" fmla="*/ 7560851 w 12192000"/>
              <a:gd name="connsiteY646" fmla="*/ 1389746 h 1569130"/>
              <a:gd name="connsiteX647" fmla="*/ 7562686 w 12192000"/>
              <a:gd name="connsiteY647" fmla="*/ 1389549 h 1569130"/>
              <a:gd name="connsiteX648" fmla="*/ 7669873 w 12192000"/>
              <a:gd name="connsiteY648" fmla="*/ 1372981 h 1569130"/>
              <a:gd name="connsiteX649" fmla="*/ 7711153 w 12192000"/>
              <a:gd name="connsiteY649" fmla="*/ 1365284 h 1569130"/>
              <a:gd name="connsiteX650" fmla="*/ 7861326 w 12192000"/>
              <a:gd name="connsiteY650" fmla="*/ 1324149 h 1569130"/>
              <a:gd name="connsiteX651" fmla="*/ 7912703 w 12192000"/>
              <a:gd name="connsiteY651" fmla="*/ 1305690 h 1569130"/>
              <a:gd name="connsiteX652" fmla="*/ 2721489 w 12192000"/>
              <a:gd name="connsiteY652" fmla="*/ 1305229 h 1569130"/>
              <a:gd name="connsiteX653" fmla="*/ 2463751 w 12192000"/>
              <a:gd name="connsiteY653" fmla="*/ 1355476 h 1569130"/>
              <a:gd name="connsiteX654" fmla="*/ 2671188 w 12192000"/>
              <a:gd name="connsiteY654" fmla="*/ 1378999 h 1569130"/>
              <a:gd name="connsiteX655" fmla="*/ 2942355 w 12192000"/>
              <a:gd name="connsiteY655" fmla="*/ 1348434 h 1569130"/>
              <a:gd name="connsiteX656" fmla="*/ 7892694 w 12192000"/>
              <a:gd name="connsiteY656" fmla="*/ 1304353 h 1569130"/>
              <a:gd name="connsiteX657" fmla="*/ 7764611 w 12192000"/>
              <a:gd name="connsiteY657" fmla="*/ 1345727 h 1569130"/>
              <a:gd name="connsiteX658" fmla="*/ 7895693 w 12192000"/>
              <a:gd name="connsiteY658" fmla="*/ 1304553 h 1569130"/>
              <a:gd name="connsiteX659" fmla="*/ 4956017 w 12192000"/>
              <a:gd name="connsiteY659" fmla="*/ 1304256 h 1569130"/>
              <a:gd name="connsiteX660" fmla="*/ 4786968 w 12192000"/>
              <a:gd name="connsiteY660" fmla="*/ 1358688 h 1569130"/>
              <a:gd name="connsiteX661" fmla="*/ 4564507 w 12192000"/>
              <a:gd name="connsiteY661" fmla="*/ 1409573 h 1569130"/>
              <a:gd name="connsiteX662" fmla="*/ 4484199 w 12192000"/>
              <a:gd name="connsiteY662" fmla="*/ 1419638 h 1569130"/>
              <a:gd name="connsiteX663" fmla="*/ 4562818 w 12192000"/>
              <a:gd name="connsiteY663" fmla="*/ 1410610 h 1569130"/>
              <a:gd name="connsiteX664" fmla="*/ 4857543 w 12192000"/>
              <a:gd name="connsiteY664" fmla="*/ 1345712 h 1569130"/>
              <a:gd name="connsiteX665" fmla="*/ 4980304 w 12192000"/>
              <a:gd name="connsiteY665" fmla="*/ 1305789 h 1569130"/>
              <a:gd name="connsiteX666" fmla="*/ 4972518 w 12192000"/>
              <a:gd name="connsiteY666" fmla="*/ 1305161 h 1569130"/>
              <a:gd name="connsiteX667" fmla="*/ 1823121 w 12192000"/>
              <a:gd name="connsiteY667" fmla="*/ 1303992 h 1569130"/>
              <a:gd name="connsiteX668" fmla="*/ 1794047 w 12192000"/>
              <a:gd name="connsiteY668" fmla="*/ 1314442 h 1569130"/>
              <a:gd name="connsiteX669" fmla="*/ 1824312 w 12192000"/>
              <a:gd name="connsiteY669" fmla="*/ 1304058 h 1569130"/>
              <a:gd name="connsiteX670" fmla="*/ 1799374 w 12192000"/>
              <a:gd name="connsiteY670" fmla="*/ 1302691 h 1569130"/>
              <a:gd name="connsiteX671" fmla="*/ 1756175 w 12192000"/>
              <a:gd name="connsiteY671" fmla="*/ 1318835 h 1569130"/>
              <a:gd name="connsiteX672" fmla="*/ 1605787 w 12192000"/>
              <a:gd name="connsiteY672" fmla="*/ 1361668 h 1569130"/>
              <a:gd name="connsiteX673" fmla="*/ 1557469 w 12192000"/>
              <a:gd name="connsiteY673" fmla="*/ 1370953 h 1569130"/>
              <a:gd name="connsiteX674" fmla="*/ 1603019 w 12192000"/>
              <a:gd name="connsiteY674" fmla="*/ 1363565 h 1569130"/>
              <a:gd name="connsiteX675" fmla="*/ 1753113 w 12192000"/>
              <a:gd name="connsiteY675" fmla="*/ 1322428 h 1569130"/>
              <a:gd name="connsiteX676" fmla="*/ 1806882 w 12192000"/>
              <a:gd name="connsiteY676" fmla="*/ 1303103 h 1569130"/>
              <a:gd name="connsiteX677" fmla="*/ 11051940 w 12192000"/>
              <a:gd name="connsiteY677" fmla="*/ 1302680 h 1569130"/>
              <a:gd name="connsiteX678" fmla="*/ 10880990 w 12192000"/>
              <a:gd name="connsiteY678" fmla="*/ 1357722 h 1569130"/>
              <a:gd name="connsiteX679" fmla="*/ 10658520 w 12192000"/>
              <a:gd name="connsiteY679" fmla="*/ 1408598 h 1569130"/>
              <a:gd name="connsiteX680" fmla="*/ 10544609 w 12192000"/>
              <a:gd name="connsiteY680" fmla="*/ 1423583 h 1569130"/>
              <a:gd name="connsiteX681" fmla="*/ 10535455 w 12192000"/>
              <a:gd name="connsiteY681" fmla="*/ 1424634 h 1569130"/>
              <a:gd name="connsiteX682" fmla="*/ 10536579 w 12192000"/>
              <a:gd name="connsiteY682" fmla="*/ 1424640 h 1569130"/>
              <a:gd name="connsiteX683" fmla="*/ 10544609 w 12192000"/>
              <a:gd name="connsiteY683" fmla="*/ 1423583 h 1569130"/>
              <a:gd name="connsiteX684" fmla="*/ 10657679 w 12192000"/>
              <a:gd name="connsiteY684" fmla="*/ 1410599 h 1569130"/>
              <a:gd name="connsiteX685" fmla="*/ 10879311 w 12192000"/>
              <a:gd name="connsiteY685" fmla="*/ 1365038 h 1569130"/>
              <a:gd name="connsiteX686" fmla="*/ 11085388 w 12192000"/>
              <a:gd name="connsiteY686" fmla="*/ 1305278 h 1569130"/>
              <a:gd name="connsiteX687" fmla="*/ 3470706 w 12192000"/>
              <a:gd name="connsiteY687" fmla="*/ 1301968 h 1569130"/>
              <a:gd name="connsiteX688" fmla="*/ 3440805 w 12192000"/>
              <a:gd name="connsiteY688" fmla="*/ 1304922 h 1569130"/>
              <a:gd name="connsiteX689" fmla="*/ 3556509 w 12192000"/>
              <a:gd name="connsiteY689" fmla="*/ 1340203 h 1569130"/>
              <a:gd name="connsiteX690" fmla="*/ 3800120 w 12192000"/>
              <a:gd name="connsiteY690" fmla="*/ 1394679 h 1569130"/>
              <a:gd name="connsiteX691" fmla="*/ 4004855 w 12192000"/>
              <a:gd name="connsiteY691" fmla="*/ 1422424 h 1569130"/>
              <a:gd name="connsiteX692" fmla="*/ 4014343 w 12192000"/>
              <a:gd name="connsiteY692" fmla="*/ 1422479 h 1569130"/>
              <a:gd name="connsiteX693" fmla="*/ 3799046 w 12192000"/>
              <a:gd name="connsiteY693" fmla="*/ 1390086 h 1569130"/>
              <a:gd name="connsiteX694" fmla="*/ 3553614 w 12192000"/>
              <a:gd name="connsiteY694" fmla="*/ 1329729 h 1569130"/>
              <a:gd name="connsiteX695" fmla="*/ 1783537 w 12192000"/>
              <a:gd name="connsiteY695" fmla="*/ 1301824 h 1569130"/>
              <a:gd name="connsiteX696" fmla="*/ 1654400 w 12192000"/>
              <a:gd name="connsiteY696" fmla="*/ 1343541 h 1569130"/>
              <a:gd name="connsiteX697" fmla="*/ 1786665 w 12192000"/>
              <a:gd name="connsiteY697" fmla="*/ 1301995 h 1569130"/>
              <a:gd name="connsiteX698" fmla="*/ 9562480 w 12192000"/>
              <a:gd name="connsiteY698" fmla="*/ 1301796 h 1569130"/>
              <a:gd name="connsiteX699" fmla="*/ 9528656 w 12192000"/>
              <a:gd name="connsiteY699" fmla="*/ 1305147 h 1569130"/>
              <a:gd name="connsiteX700" fmla="*/ 9713225 w 12192000"/>
              <a:gd name="connsiteY700" fmla="*/ 1355948 h 1569130"/>
              <a:gd name="connsiteX701" fmla="*/ 9895011 w 12192000"/>
              <a:gd name="connsiteY701" fmla="*/ 1394669 h 1569130"/>
              <a:gd name="connsiteX702" fmla="*/ 10101088 w 12192000"/>
              <a:gd name="connsiteY702" fmla="*/ 1422599 h 1569130"/>
              <a:gd name="connsiteX703" fmla="*/ 10124038 w 12192000"/>
              <a:gd name="connsiteY703" fmla="*/ 1422706 h 1569130"/>
              <a:gd name="connsiteX704" fmla="*/ 10035938 w 12192000"/>
              <a:gd name="connsiteY704" fmla="*/ 1413452 h 1569130"/>
              <a:gd name="connsiteX705" fmla="*/ 9697256 w 12192000"/>
              <a:gd name="connsiteY705" fmla="*/ 1342818 h 1569130"/>
              <a:gd name="connsiteX706" fmla="*/ 10998802 w 12192000"/>
              <a:gd name="connsiteY706" fmla="*/ 1299426 h 1569130"/>
              <a:gd name="connsiteX707" fmla="*/ 10882631 w 12192000"/>
              <a:gd name="connsiteY707" fmla="*/ 1340109 h 1569130"/>
              <a:gd name="connsiteX708" fmla="*/ 10659530 w 12192000"/>
              <a:gd name="connsiteY708" fmla="*/ 1395590 h 1569130"/>
              <a:gd name="connsiteX709" fmla="*/ 10510997 w 12192000"/>
              <a:gd name="connsiteY709" fmla="*/ 1416804 h 1569130"/>
              <a:gd name="connsiteX710" fmla="*/ 10374393 w 12192000"/>
              <a:gd name="connsiteY710" fmla="*/ 1423880 h 1569130"/>
              <a:gd name="connsiteX711" fmla="*/ 10488324 w 12192000"/>
              <a:gd name="connsiteY711" fmla="*/ 1424413 h 1569130"/>
              <a:gd name="connsiteX712" fmla="*/ 10510327 w 12192000"/>
              <a:gd name="connsiteY712" fmla="*/ 1423363 h 1569130"/>
              <a:gd name="connsiteX713" fmla="*/ 10658520 w 12192000"/>
              <a:gd name="connsiteY713" fmla="*/ 1403826 h 1569130"/>
              <a:gd name="connsiteX714" fmla="*/ 10880905 w 12192000"/>
              <a:gd name="connsiteY714" fmla="*/ 1353033 h 1569130"/>
              <a:gd name="connsiteX715" fmla="*/ 11040314 w 12192000"/>
              <a:gd name="connsiteY715" fmla="*/ 1301776 h 1569130"/>
              <a:gd name="connsiteX716" fmla="*/ 11032538 w 12192000"/>
              <a:gd name="connsiteY716" fmla="*/ 1301172 h 1569130"/>
              <a:gd name="connsiteX717" fmla="*/ 6446076 w 12192000"/>
              <a:gd name="connsiteY717" fmla="*/ 1299326 h 1569130"/>
              <a:gd name="connsiteX718" fmla="*/ 6440829 w 12192000"/>
              <a:gd name="connsiteY718" fmla="*/ 1299622 h 1569130"/>
              <a:gd name="connsiteX719" fmla="*/ 6365806 w 12192000"/>
              <a:gd name="connsiteY719" fmla="*/ 1307035 h 1569130"/>
              <a:gd name="connsiteX720" fmla="*/ 6399569 w 12192000"/>
              <a:gd name="connsiteY720" fmla="*/ 1316802 h 1569130"/>
              <a:gd name="connsiteX721" fmla="*/ 6803667 w 12192000"/>
              <a:gd name="connsiteY721" fmla="*/ 1406689 h 1569130"/>
              <a:gd name="connsiteX722" fmla="*/ 6907659 w 12192000"/>
              <a:gd name="connsiteY722" fmla="*/ 1422121 h 1569130"/>
              <a:gd name="connsiteX723" fmla="*/ 6983781 w 12192000"/>
              <a:gd name="connsiteY723" fmla="*/ 1422561 h 1569130"/>
              <a:gd name="connsiteX724" fmla="*/ 6801913 w 12192000"/>
              <a:gd name="connsiteY724" fmla="*/ 1390913 h 1569130"/>
              <a:gd name="connsiteX725" fmla="*/ 6602799 w 12192000"/>
              <a:gd name="connsiteY725" fmla="*/ 1344509 h 1569130"/>
              <a:gd name="connsiteX726" fmla="*/ 346864 w 12192000"/>
              <a:gd name="connsiteY726" fmla="*/ 1298860 h 1569130"/>
              <a:gd name="connsiteX727" fmla="*/ 269795 w 12192000"/>
              <a:gd name="connsiteY727" fmla="*/ 1306474 h 1569130"/>
              <a:gd name="connsiteX728" fmla="*/ 290371 w 12192000"/>
              <a:gd name="connsiteY728" fmla="*/ 1312428 h 1569130"/>
              <a:gd name="connsiteX729" fmla="*/ 694455 w 12192000"/>
              <a:gd name="connsiteY729" fmla="*/ 1402315 h 1569130"/>
              <a:gd name="connsiteX730" fmla="*/ 827705 w 12192000"/>
              <a:gd name="connsiteY730" fmla="*/ 1422087 h 1569130"/>
              <a:gd name="connsiteX731" fmla="*/ 893943 w 12192000"/>
              <a:gd name="connsiteY731" fmla="*/ 1422224 h 1569130"/>
              <a:gd name="connsiteX732" fmla="*/ 887370 w 12192000"/>
              <a:gd name="connsiteY732" fmla="*/ 1421494 h 1569130"/>
              <a:gd name="connsiteX733" fmla="*/ 495011 w 12192000"/>
              <a:gd name="connsiteY733" fmla="*/ 1341517 h 1569130"/>
              <a:gd name="connsiteX734" fmla="*/ 3517769 w 12192000"/>
              <a:gd name="connsiteY734" fmla="*/ 1298369 h 1569130"/>
              <a:gd name="connsiteX735" fmla="*/ 3494443 w 12192000"/>
              <a:gd name="connsiteY735" fmla="*/ 1299622 h 1569130"/>
              <a:gd name="connsiteX736" fmla="*/ 3481956 w 12192000"/>
              <a:gd name="connsiteY736" fmla="*/ 1300856 h 1569130"/>
              <a:gd name="connsiteX737" fmla="*/ 3654230 w 12192000"/>
              <a:gd name="connsiteY737" fmla="*/ 1351136 h 1569130"/>
              <a:gd name="connsiteX738" fmla="*/ 3895487 w 12192000"/>
              <a:gd name="connsiteY738" fmla="*/ 1401585 h 1569130"/>
              <a:gd name="connsiteX739" fmla="*/ 4088571 w 12192000"/>
              <a:gd name="connsiteY739" fmla="*/ 1422908 h 1569130"/>
              <a:gd name="connsiteX740" fmla="*/ 4380487 w 12192000"/>
              <a:gd name="connsiteY740" fmla="*/ 1424595 h 1569130"/>
              <a:gd name="connsiteX741" fmla="*/ 4563662 w 12192000"/>
              <a:gd name="connsiteY741" fmla="*/ 1403822 h 1569130"/>
              <a:gd name="connsiteX742" fmla="*/ 4786012 w 12192000"/>
              <a:gd name="connsiteY742" fmla="*/ 1353040 h 1569130"/>
              <a:gd name="connsiteX743" fmla="*/ 4940364 w 12192000"/>
              <a:gd name="connsiteY743" fmla="*/ 1303399 h 1569130"/>
              <a:gd name="connsiteX744" fmla="*/ 4890798 w 12192000"/>
              <a:gd name="connsiteY744" fmla="*/ 1300682 h 1569130"/>
              <a:gd name="connsiteX745" fmla="*/ 4778173 w 12192000"/>
              <a:gd name="connsiteY745" fmla="*/ 1340110 h 1569130"/>
              <a:gd name="connsiteX746" fmla="*/ 4554984 w 12192000"/>
              <a:gd name="connsiteY746" fmla="*/ 1395592 h 1569130"/>
              <a:gd name="connsiteX747" fmla="*/ 3643313 w 12192000"/>
              <a:gd name="connsiteY747" fmla="*/ 1338193 h 1569130"/>
              <a:gd name="connsiteX748" fmla="*/ 9619092 w 12192000"/>
              <a:gd name="connsiteY748" fmla="*/ 1297505 h 1569130"/>
              <a:gd name="connsiteX749" fmla="*/ 9589194 w 12192000"/>
              <a:gd name="connsiteY749" fmla="*/ 1299150 h 1569130"/>
              <a:gd name="connsiteX750" fmla="*/ 9576500 w 12192000"/>
              <a:gd name="connsiteY750" fmla="*/ 1300407 h 1569130"/>
              <a:gd name="connsiteX751" fmla="*/ 9699827 w 12192000"/>
              <a:gd name="connsiteY751" fmla="*/ 1338046 h 1569130"/>
              <a:gd name="connsiteX752" fmla="*/ 10037534 w 12192000"/>
              <a:gd name="connsiteY752" fmla="*/ 1408680 h 1569130"/>
              <a:gd name="connsiteX753" fmla="*/ 10172853 w 12192000"/>
              <a:gd name="connsiteY753" fmla="*/ 1422935 h 1569130"/>
              <a:gd name="connsiteX754" fmla="*/ 10324940 w 12192000"/>
              <a:gd name="connsiteY754" fmla="*/ 1423648 h 1569130"/>
              <a:gd name="connsiteX755" fmla="*/ 10199550 w 12192000"/>
              <a:gd name="connsiteY755" fmla="*/ 1419429 h 1569130"/>
              <a:gd name="connsiteX756" fmla="*/ 9784491 w 12192000"/>
              <a:gd name="connsiteY756" fmla="*/ 1348152 h 1569130"/>
              <a:gd name="connsiteX757" fmla="*/ 3576326 w 12192000"/>
              <a:gd name="connsiteY757" fmla="*/ 1295224 h 1569130"/>
              <a:gd name="connsiteX758" fmla="*/ 3530323 w 12192000"/>
              <a:gd name="connsiteY758" fmla="*/ 1297695 h 1569130"/>
              <a:gd name="connsiteX759" fmla="*/ 3645676 w 12192000"/>
              <a:gd name="connsiteY759" fmla="*/ 1334379 h 1569130"/>
              <a:gd name="connsiteX760" fmla="*/ 4554984 w 12192000"/>
              <a:gd name="connsiteY760" fmla="*/ 1391828 h 1569130"/>
              <a:gd name="connsiteX761" fmla="*/ 4777747 w 12192000"/>
              <a:gd name="connsiteY761" fmla="*/ 1336328 h 1569130"/>
              <a:gd name="connsiteX762" fmla="*/ 4880981 w 12192000"/>
              <a:gd name="connsiteY762" fmla="*/ 1300144 h 1569130"/>
              <a:gd name="connsiteX763" fmla="*/ 4853379 w 12192000"/>
              <a:gd name="connsiteY763" fmla="*/ 1298632 h 1569130"/>
              <a:gd name="connsiteX764" fmla="*/ 4788103 w 12192000"/>
              <a:gd name="connsiteY764" fmla="*/ 1323141 h 1569130"/>
              <a:gd name="connsiteX765" fmla="*/ 4564646 w 12192000"/>
              <a:gd name="connsiteY765" fmla="*/ 1382707 h 1569130"/>
              <a:gd name="connsiteX766" fmla="*/ 3652781 w 12192000"/>
              <a:gd name="connsiteY766" fmla="*/ 1321272 h 1569130"/>
              <a:gd name="connsiteX767" fmla="*/ 9667280 w 12192000"/>
              <a:gd name="connsiteY767" fmla="*/ 1294853 h 1569130"/>
              <a:gd name="connsiteX768" fmla="*/ 9629943 w 12192000"/>
              <a:gd name="connsiteY768" fmla="*/ 1296908 h 1569130"/>
              <a:gd name="connsiteX769" fmla="*/ 9699837 w 12192000"/>
              <a:gd name="connsiteY769" fmla="*/ 1320148 h 1569130"/>
              <a:gd name="connsiteX770" fmla="*/ 10658682 w 12192000"/>
              <a:gd name="connsiteY770" fmla="*/ 1391773 h 1569130"/>
              <a:gd name="connsiteX771" fmla="*/ 10881383 w 12192000"/>
              <a:gd name="connsiteY771" fmla="*/ 1336298 h 1569130"/>
              <a:gd name="connsiteX772" fmla="*/ 10988161 w 12192000"/>
              <a:gd name="connsiteY772" fmla="*/ 1298875 h 1569130"/>
              <a:gd name="connsiteX773" fmla="*/ 10952370 w 12192000"/>
              <a:gd name="connsiteY773" fmla="*/ 1297021 h 1569130"/>
              <a:gd name="connsiteX774" fmla="*/ 10883133 w 12192000"/>
              <a:gd name="connsiteY774" fmla="*/ 1323023 h 1569130"/>
              <a:gd name="connsiteX775" fmla="*/ 10659658 w 12192000"/>
              <a:gd name="connsiteY775" fmla="*/ 1382589 h 1569130"/>
              <a:gd name="connsiteX776" fmla="*/ 9698202 w 12192000"/>
              <a:gd name="connsiteY776" fmla="*/ 1305872 h 1569130"/>
              <a:gd name="connsiteX777" fmla="*/ 426638 w 12192000"/>
              <a:gd name="connsiteY777" fmla="*/ 1294484 h 1569130"/>
              <a:gd name="connsiteX778" fmla="*/ 362936 w 12192000"/>
              <a:gd name="connsiteY778" fmla="*/ 1297906 h 1569130"/>
              <a:gd name="connsiteX779" fmla="*/ 496228 w 12192000"/>
              <a:gd name="connsiteY779" fmla="*/ 1336196 h 1569130"/>
              <a:gd name="connsiteX780" fmla="*/ 887881 w 12192000"/>
              <a:gd name="connsiteY780" fmla="*/ 1415890 h 1569130"/>
              <a:gd name="connsiteX781" fmla="*/ 945952 w 12192000"/>
              <a:gd name="connsiteY781" fmla="*/ 1422332 h 1569130"/>
              <a:gd name="connsiteX782" fmla="*/ 986301 w 12192000"/>
              <a:gd name="connsiteY782" fmla="*/ 1422416 h 1569130"/>
              <a:gd name="connsiteX783" fmla="*/ 896084 w 12192000"/>
              <a:gd name="connsiteY783" fmla="*/ 1411008 h 1569130"/>
              <a:gd name="connsiteX784" fmla="*/ 504018 w 12192000"/>
              <a:gd name="connsiteY784" fmla="*/ 1319912 h 1569130"/>
              <a:gd name="connsiteX785" fmla="*/ 6534249 w 12192000"/>
              <a:gd name="connsiteY785" fmla="*/ 1294354 h 1569130"/>
              <a:gd name="connsiteX786" fmla="*/ 6466081 w 12192000"/>
              <a:gd name="connsiteY786" fmla="*/ 1298198 h 1569130"/>
              <a:gd name="connsiteX787" fmla="*/ 6605433 w 12192000"/>
              <a:gd name="connsiteY787" fmla="*/ 1338238 h 1569130"/>
              <a:gd name="connsiteX788" fmla="*/ 6997010 w 12192000"/>
              <a:gd name="connsiteY788" fmla="*/ 1417928 h 1569130"/>
              <a:gd name="connsiteX789" fmla="*/ 7041792 w 12192000"/>
              <a:gd name="connsiteY789" fmla="*/ 1422896 h 1569130"/>
              <a:gd name="connsiteX790" fmla="*/ 7119915 w 12192000"/>
              <a:gd name="connsiteY790" fmla="*/ 1423347 h 1569130"/>
              <a:gd name="connsiteX791" fmla="*/ 6994897 w 12192000"/>
              <a:gd name="connsiteY791" fmla="*/ 1407592 h 1569130"/>
              <a:gd name="connsiteX792" fmla="*/ 6602721 w 12192000"/>
              <a:gd name="connsiteY792" fmla="*/ 1316775 h 1569130"/>
              <a:gd name="connsiteX793" fmla="*/ 10889429 w 12192000"/>
              <a:gd name="connsiteY793" fmla="*/ 1293763 h 1569130"/>
              <a:gd name="connsiteX794" fmla="*/ 10886870 w 12192000"/>
              <a:gd name="connsiteY794" fmla="*/ 1294871 h 1569130"/>
              <a:gd name="connsiteX795" fmla="*/ 10662368 w 12192000"/>
              <a:gd name="connsiteY795" fmla="*/ 1363841 h 1569130"/>
              <a:gd name="connsiteX796" fmla="*/ 10522329 w 12192000"/>
              <a:gd name="connsiteY796" fmla="*/ 1387226 h 1569130"/>
              <a:gd name="connsiteX797" fmla="*/ 10657544 w 12192000"/>
              <a:gd name="connsiteY797" fmla="*/ 1365284 h 1569130"/>
              <a:gd name="connsiteX798" fmla="*/ 10881794 w 12192000"/>
              <a:gd name="connsiteY798" fmla="*/ 1299027 h 1569130"/>
              <a:gd name="connsiteX799" fmla="*/ 10893880 w 12192000"/>
              <a:gd name="connsiteY799" fmla="*/ 1293993 h 1569130"/>
              <a:gd name="connsiteX800" fmla="*/ 3604937 w 12192000"/>
              <a:gd name="connsiteY800" fmla="*/ 1293687 h 1569130"/>
              <a:gd name="connsiteX801" fmla="*/ 3588338 w 12192000"/>
              <a:gd name="connsiteY801" fmla="*/ 1294579 h 1569130"/>
              <a:gd name="connsiteX802" fmla="*/ 3654170 w 12192000"/>
              <a:gd name="connsiteY802" fmla="*/ 1317059 h 1569130"/>
              <a:gd name="connsiteX803" fmla="*/ 4563798 w 12192000"/>
              <a:gd name="connsiteY803" fmla="*/ 1378894 h 1569130"/>
              <a:gd name="connsiteX804" fmla="*/ 4787153 w 12192000"/>
              <a:gd name="connsiteY804" fmla="*/ 1319350 h 1569130"/>
              <a:gd name="connsiteX805" fmla="*/ 4843686 w 12192000"/>
              <a:gd name="connsiteY805" fmla="*/ 1298100 h 1569130"/>
              <a:gd name="connsiteX806" fmla="*/ 4812317 w 12192000"/>
              <a:gd name="connsiteY806" fmla="*/ 1296381 h 1569130"/>
              <a:gd name="connsiteX807" fmla="*/ 4779788 w 12192000"/>
              <a:gd name="connsiteY807" fmla="*/ 1309304 h 1569130"/>
              <a:gd name="connsiteX808" fmla="*/ 4555977 w 12192000"/>
              <a:gd name="connsiteY808" fmla="*/ 1372294 h 1569130"/>
              <a:gd name="connsiteX809" fmla="*/ 4423511 w 12192000"/>
              <a:gd name="connsiteY809" fmla="*/ 1392978 h 1569130"/>
              <a:gd name="connsiteX810" fmla="*/ 4386887 w 12192000"/>
              <a:gd name="connsiteY810" fmla="*/ 1398973 h 1569130"/>
              <a:gd name="connsiteX811" fmla="*/ 4210406 w 12192000"/>
              <a:gd name="connsiteY811" fmla="*/ 1406034 h 1569130"/>
              <a:gd name="connsiteX812" fmla="*/ 4113229 w 12192000"/>
              <a:gd name="connsiteY812" fmla="*/ 1398740 h 1569130"/>
              <a:gd name="connsiteX813" fmla="*/ 4026907 w 12192000"/>
              <a:gd name="connsiteY813" fmla="*/ 1392577 h 1569130"/>
              <a:gd name="connsiteX814" fmla="*/ 3668754 w 12192000"/>
              <a:gd name="connsiteY814" fmla="*/ 1314952 h 1569130"/>
              <a:gd name="connsiteX815" fmla="*/ 4758559 w 12192000"/>
              <a:gd name="connsiteY815" fmla="*/ 1293435 h 1569130"/>
              <a:gd name="connsiteX816" fmla="*/ 4607477 w 12192000"/>
              <a:gd name="connsiteY816" fmla="*/ 1345467 h 1569130"/>
              <a:gd name="connsiteX817" fmla="*/ 4762224 w 12192000"/>
              <a:gd name="connsiteY817" fmla="*/ 1293636 h 1569130"/>
              <a:gd name="connsiteX818" fmla="*/ 10869285 w 12192000"/>
              <a:gd name="connsiteY818" fmla="*/ 1292719 h 1569130"/>
              <a:gd name="connsiteX819" fmla="*/ 10711000 w 12192000"/>
              <a:gd name="connsiteY819" fmla="*/ 1345727 h 1569130"/>
              <a:gd name="connsiteX820" fmla="*/ 10871978 w 12192000"/>
              <a:gd name="connsiteY820" fmla="*/ 1292859 h 1569130"/>
              <a:gd name="connsiteX821" fmla="*/ 9709329 w 12192000"/>
              <a:gd name="connsiteY821" fmla="*/ 1292539 h 1569130"/>
              <a:gd name="connsiteX822" fmla="*/ 9678172 w 12192000"/>
              <a:gd name="connsiteY822" fmla="*/ 1294254 h 1569130"/>
              <a:gd name="connsiteX823" fmla="*/ 9698905 w 12192000"/>
              <a:gd name="connsiteY823" fmla="*/ 1301655 h 1569130"/>
              <a:gd name="connsiteX824" fmla="*/ 10657679 w 12192000"/>
              <a:gd name="connsiteY824" fmla="*/ 1378776 h 1569130"/>
              <a:gd name="connsiteX825" fmla="*/ 10881076 w 12192000"/>
              <a:gd name="connsiteY825" fmla="*/ 1319232 h 1569130"/>
              <a:gd name="connsiteX826" fmla="*/ 10941647 w 12192000"/>
              <a:gd name="connsiteY826" fmla="*/ 1296466 h 1569130"/>
              <a:gd name="connsiteX827" fmla="*/ 10914055 w 12192000"/>
              <a:gd name="connsiteY827" fmla="*/ 1295038 h 1569130"/>
              <a:gd name="connsiteX828" fmla="*/ 10809363 w 12192000"/>
              <a:gd name="connsiteY828" fmla="*/ 1332116 h 1569130"/>
              <a:gd name="connsiteX829" fmla="*/ 10667239 w 12192000"/>
              <a:gd name="connsiteY829" fmla="*/ 1369180 h 1569130"/>
              <a:gd name="connsiteX830" fmla="*/ 10660652 w 12192000"/>
              <a:gd name="connsiteY830" fmla="*/ 1370985 h 1569130"/>
              <a:gd name="connsiteX831" fmla="*/ 10659749 w 12192000"/>
              <a:gd name="connsiteY831" fmla="*/ 1371133 h 1569130"/>
              <a:gd name="connsiteX832" fmla="*/ 10659522 w 12192000"/>
              <a:gd name="connsiteY832" fmla="*/ 1371192 h 1569130"/>
              <a:gd name="connsiteX833" fmla="*/ 10656603 w 12192000"/>
              <a:gd name="connsiteY833" fmla="*/ 1371648 h 1569130"/>
              <a:gd name="connsiteX834" fmla="*/ 10490422 w 12192000"/>
              <a:gd name="connsiteY834" fmla="*/ 1398845 h 1569130"/>
              <a:gd name="connsiteX835" fmla="*/ 10131373 w 12192000"/>
              <a:gd name="connsiteY835" fmla="*/ 1392202 h 1569130"/>
              <a:gd name="connsiteX836" fmla="*/ 10067687 w 12192000"/>
              <a:gd name="connsiteY836" fmla="*/ 1380569 h 1569130"/>
              <a:gd name="connsiteX837" fmla="*/ 9941888 w 12192000"/>
              <a:gd name="connsiteY837" fmla="*/ 1358693 h 1569130"/>
              <a:gd name="connsiteX838" fmla="*/ 9796726 w 12192000"/>
              <a:gd name="connsiteY838" fmla="*/ 1321172 h 1569130"/>
              <a:gd name="connsiteX839" fmla="*/ 6583467 w 12192000"/>
              <a:gd name="connsiteY839" fmla="*/ 1291579 h 1569130"/>
              <a:gd name="connsiteX840" fmla="*/ 6548548 w 12192000"/>
              <a:gd name="connsiteY840" fmla="*/ 1293548 h 1569130"/>
              <a:gd name="connsiteX841" fmla="*/ 6604855 w 12192000"/>
              <a:gd name="connsiteY841" fmla="*/ 1312017 h 1569130"/>
              <a:gd name="connsiteX842" fmla="*/ 6996205 w 12192000"/>
              <a:gd name="connsiteY842" fmla="*/ 1402834 h 1569130"/>
              <a:gd name="connsiteX843" fmla="*/ 7160420 w 12192000"/>
              <a:gd name="connsiteY843" fmla="*/ 1423581 h 1569130"/>
              <a:gd name="connsiteX844" fmla="*/ 7175673 w 12192000"/>
              <a:gd name="connsiteY844" fmla="*/ 1423669 h 1569130"/>
              <a:gd name="connsiteX845" fmla="*/ 6994574 w 12192000"/>
              <a:gd name="connsiteY845" fmla="*/ 1398227 h 1569130"/>
              <a:gd name="connsiteX846" fmla="*/ 6600451 w 12192000"/>
              <a:gd name="connsiteY846" fmla="*/ 1297699 h 1569130"/>
              <a:gd name="connsiteX847" fmla="*/ 3650638 w 12192000"/>
              <a:gd name="connsiteY847" fmla="*/ 1291232 h 1569130"/>
              <a:gd name="connsiteX848" fmla="*/ 3633585 w 12192000"/>
              <a:gd name="connsiteY848" fmla="*/ 1292148 h 1569130"/>
              <a:gd name="connsiteX849" fmla="*/ 3669275 w 12192000"/>
              <a:gd name="connsiteY849" fmla="*/ 1304626 h 1569130"/>
              <a:gd name="connsiteX850" fmla="*/ 4026394 w 12192000"/>
              <a:gd name="connsiteY850" fmla="*/ 1386011 h 1569130"/>
              <a:gd name="connsiteX851" fmla="*/ 4058141 w 12192000"/>
              <a:gd name="connsiteY851" fmla="*/ 1388418 h 1569130"/>
              <a:gd name="connsiteX852" fmla="*/ 4209404 w 12192000"/>
              <a:gd name="connsiteY852" fmla="*/ 1399361 h 1569130"/>
              <a:gd name="connsiteX853" fmla="*/ 4385078 w 12192000"/>
              <a:gd name="connsiteY853" fmla="*/ 1392858 h 1569130"/>
              <a:gd name="connsiteX854" fmla="*/ 4554275 w 12192000"/>
              <a:gd name="connsiteY854" fmla="*/ 1365412 h 1569130"/>
              <a:gd name="connsiteX855" fmla="*/ 4778362 w 12192000"/>
              <a:gd name="connsiteY855" fmla="*/ 1299155 h 1569130"/>
              <a:gd name="connsiteX856" fmla="*/ 4788191 w 12192000"/>
              <a:gd name="connsiteY856" fmla="*/ 1295059 h 1569130"/>
              <a:gd name="connsiteX857" fmla="*/ 4782907 w 12192000"/>
              <a:gd name="connsiteY857" fmla="*/ 1294769 h 1569130"/>
              <a:gd name="connsiteX858" fmla="*/ 4671956 w 12192000"/>
              <a:gd name="connsiteY858" fmla="*/ 1332667 h 1569130"/>
              <a:gd name="connsiteX859" fmla="*/ 4558850 w 12192000"/>
              <a:gd name="connsiteY859" fmla="*/ 1363570 h 1569130"/>
              <a:gd name="connsiteX860" fmla="*/ 3840926 w 12192000"/>
              <a:gd name="connsiteY860" fmla="*/ 1347113 h 1569130"/>
              <a:gd name="connsiteX861" fmla="*/ 498524 w 12192000"/>
              <a:gd name="connsiteY861" fmla="*/ 1290623 h 1569130"/>
              <a:gd name="connsiteX862" fmla="*/ 442302 w 12192000"/>
              <a:gd name="connsiteY862" fmla="*/ 1293643 h 1569130"/>
              <a:gd name="connsiteX863" fmla="*/ 506193 w 12192000"/>
              <a:gd name="connsiteY863" fmla="*/ 1314600 h 1569130"/>
              <a:gd name="connsiteX864" fmla="*/ 897543 w 12192000"/>
              <a:gd name="connsiteY864" fmla="*/ 1405407 h 1569130"/>
              <a:gd name="connsiteX865" fmla="*/ 1032962 w 12192000"/>
              <a:gd name="connsiteY865" fmla="*/ 1422513 h 1569130"/>
              <a:gd name="connsiteX866" fmla="*/ 1153007 w 12192000"/>
              <a:gd name="connsiteY866" fmla="*/ 1422762 h 1569130"/>
              <a:gd name="connsiteX867" fmla="*/ 1084081 w 12192000"/>
              <a:gd name="connsiteY867" fmla="*/ 1418765 h 1569130"/>
              <a:gd name="connsiteX868" fmla="*/ 501702 w 12192000"/>
              <a:gd name="connsiteY868" fmla="*/ 1291768 h 1569130"/>
              <a:gd name="connsiteX869" fmla="*/ 3669284 w 12192000"/>
              <a:gd name="connsiteY869" fmla="*/ 1290230 h 1569130"/>
              <a:gd name="connsiteX870" fmla="*/ 3665352 w 12192000"/>
              <a:gd name="connsiteY870" fmla="*/ 1290442 h 1569130"/>
              <a:gd name="connsiteX871" fmla="*/ 3666526 w 12192000"/>
              <a:gd name="connsiteY871" fmla="*/ 1290891 h 1569130"/>
              <a:gd name="connsiteX872" fmla="*/ 3867643 w 12192000"/>
              <a:gd name="connsiteY872" fmla="*/ 1347380 h 1569130"/>
              <a:gd name="connsiteX873" fmla="*/ 9755071 w 12192000"/>
              <a:gd name="connsiteY873" fmla="*/ 1290022 h 1569130"/>
              <a:gd name="connsiteX874" fmla="*/ 9735815 w 12192000"/>
              <a:gd name="connsiteY874" fmla="*/ 1291082 h 1569130"/>
              <a:gd name="connsiteX875" fmla="*/ 9797162 w 12192000"/>
              <a:gd name="connsiteY875" fmla="*/ 1312172 h 1569130"/>
              <a:gd name="connsiteX876" fmla="*/ 9941889 w 12192000"/>
              <a:gd name="connsiteY876" fmla="*/ 1351474 h 1569130"/>
              <a:gd name="connsiteX877" fmla="*/ 10096377 w 12192000"/>
              <a:gd name="connsiteY877" fmla="*/ 1379762 h 1569130"/>
              <a:gd name="connsiteX878" fmla="*/ 10149451 w 12192000"/>
              <a:gd name="connsiteY878" fmla="*/ 1387373 h 1569130"/>
              <a:gd name="connsiteX879" fmla="*/ 10196081 w 12192000"/>
              <a:gd name="connsiteY879" fmla="*/ 1390909 h 1569130"/>
              <a:gd name="connsiteX880" fmla="*/ 10197988 w 12192000"/>
              <a:gd name="connsiteY880" fmla="*/ 1391167 h 1569130"/>
              <a:gd name="connsiteX881" fmla="*/ 10205995 w 12192000"/>
              <a:gd name="connsiteY881" fmla="*/ 1391661 h 1569130"/>
              <a:gd name="connsiteX882" fmla="*/ 10252021 w 12192000"/>
              <a:gd name="connsiteY882" fmla="*/ 1395151 h 1569130"/>
              <a:gd name="connsiteX883" fmla="*/ 10327155 w 12192000"/>
              <a:gd name="connsiteY883" fmla="*/ 1399087 h 1569130"/>
              <a:gd name="connsiteX884" fmla="*/ 10456269 w 12192000"/>
              <a:gd name="connsiteY884" fmla="*/ 1394060 h 1569130"/>
              <a:gd name="connsiteX885" fmla="*/ 10487774 w 12192000"/>
              <a:gd name="connsiteY885" fmla="*/ 1392669 h 1569130"/>
              <a:gd name="connsiteX886" fmla="*/ 10491676 w 12192000"/>
              <a:gd name="connsiteY886" fmla="*/ 1392066 h 1569130"/>
              <a:gd name="connsiteX887" fmla="*/ 10317550 w 12192000"/>
              <a:gd name="connsiteY887" fmla="*/ 1398538 h 1569130"/>
              <a:gd name="connsiteX888" fmla="*/ 10205995 w 12192000"/>
              <a:gd name="connsiteY888" fmla="*/ 1391661 h 1569130"/>
              <a:gd name="connsiteX889" fmla="*/ 10196081 w 12192000"/>
              <a:gd name="connsiteY889" fmla="*/ 1390909 h 1569130"/>
              <a:gd name="connsiteX890" fmla="*/ 10075573 w 12192000"/>
              <a:gd name="connsiteY890" fmla="*/ 1374593 h 1569130"/>
              <a:gd name="connsiteX891" fmla="*/ 9887015 w 12192000"/>
              <a:gd name="connsiteY891" fmla="*/ 1332562 h 1569130"/>
              <a:gd name="connsiteX892" fmla="*/ 9771756 w 12192000"/>
              <a:gd name="connsiteY892" fmla="*/ 1289104 h 1569130"/>
              <a:gd name="connsiteX893" fmla="*/ 9768232 w 12192000"/>
              <a:gd name="connsiteY893" fmla="*/ 1289298 h 1569130"/>
              <a:gd name="connsiteX894" fmla="*/ 9820749 w 12192000"/>
              <a:gd name="connsiteY894" fmla="*/ 1307426 h 1569130"/>
              <a:gd name="connsiteX895" fmla="*/ 9971053 w 12192000"/>
              <a:gd name="connsiteY895" fmla="*/ 1347642 h 1569130"/>
              <a:gd name="connsiteX896" fmla="*/ 9819820 w 12192000"/>
              <a:gd name="connsiteY896" fmla="*/ 1306148 h 1569130"/>
              <a:gd name="connsiteX897" fmla="*/ 6643601 w 12192000"/>
              <a:gd name="connsiteY897" fmla="*/ 1288188 h 1569130"/>
              <a:gd name="connsiteX898" fmla="*/ 6597508 w 12192000"/>
              <a:gd name="connsiteY898" fmla="*/ 1290787 h 1569130"/>
              <a:gd name="connsiteX899" fmla="*/ 6603431 w 12192000"/>
              <a:gd name="connsiteY899" fmla="*/ 1292928 h 1569130"/>
              <a:gd name="connsiteX900" fmla="*/ 7184382 w 12192000"/>
              <a:gd name="connsiteY900" fmla="*/ 1419935 h 1569130"/>
              <a:gd name="connsiteX901" fmla="*/ 7256709 w 12192000"/>
              <a:gd name="connsiteY901" fmla="*/ 1424138 h 1569130"/>
              <a:gd name="connsiteX902" fmla="*/ 7524871 w 12192000"/>
              <a:gd name="connsiteY902" fmla="*/ 1425687 h 1569130"/>
              <a:gd name="connsiteX903" fmla="*/ 7542373 w 12192000"/>
              <a:gd name="connsiteY903" fmla="*/ 1425155 h 1569130"/>
              <a:gd name="connsiteX904" fmla="*/ 7712129 w 12192000"/>
              <a:gd name="connsiteY904" fmla="*/ 1403826 h 1569130"/>
              <a:gd name="connsiteX905" fmla="*/ 8007760 w 12192000"/>
              <a:gd name="connsiteY905" fmla="*/ 1331558 h 1569130"/>
              <a:gd name="connsiteX906" fmla="*/ 8056221 w 12192000"/>
              <a:gd name="connsiteY906" fmla="*/ 1315284 h 1569130"/>
              <a:gd name="connsiteX907" fmla="*/ 8020048 w 12192000"/>
              <a:gd name="connsiteY907" fmla="*/ 1312866 h 1569130"/>
              <a:gd name="connsiteX908" fmla="*/ 8009621 w 12192000"/>
              <a:gd name="connsiteY908" fmla="*/ 1316680 h 1569130"/>
              <a:gd name="connsiteX909" fmla="*/ 7713140 w 12192000"/>
              <a:gd name="connsiteY909" fmla="*/ 1395590 h 1569130"/>
              <a:gd name="connsiteX910" fmla="*/ 6801248 w 12192000"/>
              <a:gd name="connsiteY910" fmla="*/ 1338191 h 1569130"/>
              <a:gd name="connsiteX911" fmla="*/ 547168 w 12192000"/>
              <a:gd name="connsiteY911" fmla="*/ 1288010 h 1569130"/>
              <a:gd name="connsiteX912" fmla="*/ 513414 w 12192000"/>
              <a:gd name="connsiteY912" fmla="*/ 1289823 h 1569130"/>
              <a:gd name="connsiteX913" fmla="*/ 703061 w 12192000"/>
              <a:gd name="connsiteY913" fmla="*/ 1345173 h 1569130"/>
              <a:gd name="connsiteX914" fmla="*/ 1084735 w 12192000"/>
              <a:gd name="connsiteY914" fmla="*/ 1413992 h 1569130"/>
              <a:gd name="connsiteX915" fmla="*/ 1238782 w 12192000"/>
              <a:gd name="connsiteY915" fmla="*/ 1422940 h 1569130"/>
              <a:gd name="connsiteX916" fmla="*/ 1315003 w 12192000"/>
              <a:gd name="connsiteY916" fmla="*/ 1423098 h 1569130"/>
              <a:gd name="connsiteX917" fmla="*/ 1442788 w 12192000"/>
              <a:gd name="connsiteY917" fmla="*/ 1419206 h 1569130"/>
              <a:gd name="connsiteX918" fmla="*/ 1612589 w 12192000"/>
              <a:gd name="connsiteY918" fmla="*/ 1397874 h 1569130"/>
              <a:gd name="connsiteX919" fmla="*/ 1908118 w 12192000"/>
              <a:gd name="connsiteY919" fmla="*/ 1325610 h 1569130"/>
              <a:gd name="connsiteX920" fmla="*/ 1942250 w 12192000"/>
              <a:gd name="connsiteY920" fmla="*/ 1314145 h 1569130"/>
              <a:gd name="connsiteX921" fmla="*/ 1906378 w 12192000"/>
              <a:gd name="connsiteY921" fmla="*/ 1311052 h 1569130"/>
              <a:gd name="connsiteX922" fmla="*/ 1900458 w 12192000"/>
              <a:gd name="connsiteY922" fmla="*/ 1313218 h 1569130"/>
              <a:gd name="connsiteX923" fmla="*/ 1603988 w 12192000"/>
              <a:gd name="connsiteY923" fmla="*/ 1392155 h 1569130"/>
              <a:gd name="connsiteX924" fmla="*/ 692081 w 12192000"/>
              <a:gd name="connsiteY924" fmla="*/ 1334085 h 1569130"/>
              <a:gd name="connsiteX925" fmla="*/ 5776770 w 12192000"/>
              <a:gd name="connsiteY925" fmla="*/ 1287349 h 1569130"/>
              <a:gd name="connsiteX926" fmla="*/ 5742314 w 12192000"/>
              <a:gd name="connsiteY926" fmla="*/ 1294111 h 1569130"/>
              <a:gd name="connsiteX927" fmla="*/ 5488451 w 12192000"/>
              <a:gd name="connsiteY927" fmla="*/ 1343589 h 1569130"/>
              <a:gd name="connsiteX928" fmla="*/ 5734976 w 12192000"/>
              <a:gd name="connsiteY928" fmla="*/ 1368589 h 1569130"/>
              <a:gd name="connsiteX929" fmla="*/ 6024364 w 12192000"/>
              <a:gd name="connsiteY929" fmla="*/ 1335977 h 1569130"/>
              <a:gd name="connsiteX930" fmla="*/ 5834878 w 12192000"/>
              <a:gd name="connsiteY930" fmla="*/ 1298874 h 1569130"/>
              <a:gd name="connsiteX931" fmla="*/ 11874797 w 12192000"/>
              <a:gd name="connsiteY931" fmla="*/ 1287137 h 1569130"/>
              <a:gd name="connsiteX932" fmla="*/ 11834439 w 12192000"/>
              <a:gd name="connsiteY932" fmla="*/ 1295055 h 1569130"/>
              <a:gd name="connsiteX933" fmla="*/ 11593375 w 12192000"/>
              <a:gd name="connsiteY933" fmla="*/ 1342745 h 1569130"/>
              <a:gd name="connsiteX934" fmla="*/ 11805176 w 12192000"/>
              <a:gd name="connsiteY934" fmla="*/ 1363657 h 1569130"/>
              <a:gd name="connsiteX935" fmla="*/ 11841979 w 12192000"/>
              <a:gd name="connsiteY935" fmla="*/ 1367872 h 1569130"/>
              <a:gd name="connsiteX936" fmla="*/ 12122730 w 12192000"/>
              <a:gd name="connsiteY936" fmla="*/ 1336238 h 1569130"/>
              <a:gd name="connsiteX937" fmla="*/ 11937270 w 12192000"/>
              <a:gd name="connsiteY937" fmla="*/ 1299529 h 1569130"/>
              <a:gd name="connsiteX938" fmla="*/ 586163 w 12192000"/>
              <a:gd name="connsiteY938" fmla="*/ 1285915 h 1569130"/>
              <a:gd name="connsiteX939" fmla="*/ 562092 w 12192000"/>
              <a:gd name="connsiteY939" fmla="*/ 1287208 h 1569130"/>
              <a:gd name="connsiteX940" fmla="*/ 693574 w 12192000"/>
              <a:gd name="connsiteY940" fmla="*/ 1329022 h 1569130"/>
              <a:gd name="connsiteX941" fmla="*/ 934816 w 12192000"/>
              <a:gd name="connsiteY941" fmla="*/ 1383946 h 1569130"/>
              <a:gd name="connsiteX942" fmla="*/ 1034572 w 12192000"/>
              <a:gd name="connsiteY942" fmla="*/ 1395930 h 1569130"/>
              <a:gd name="connsiteX943" fmla="*/ 886827 w 12192000"/>
              <a:gd name="connsiteY943" fmla="*/ 1371688 h 1569130"/>
              <a:gd name="connsiteX944" fmla="*/ 692576 w 12192000"/>
              <a:gd name="connsiteY944" fmla="*/ 1322165 h 1569130"/>
              <a:gd name="connsiteX945" fmla="*/ 6695858 w 12192000"/>
              <a:gd name="connsiteY945" fmla="*/ 1285241 h 1569130"/>
              <a:gd name="connsiteX946" fmla="*/ 6655419 w 12192000"/>
              <a:gd name="connsiteY946" fmla="*/ 1287522 h 1569130"/>
              <a:gd name="connsiteX947" fmla="*/ 6802762 w 12192000"/>
              <a:gd name="connsiteY947" fmla="*/ 1334374 h 1569130"/>
              <a:gd name="connsiteX948" fmla="*/ 7712292 w 12192000"/>
              <a:gd name="connsiteY948" fmla="*/ 1391773 h 1569130"/>
              <a:gd name="connsiteX949" fmla="*/ 8008265 w 12192000"/>
              <a:gd name="connsiteY949" fmla="*/ 1312878 h 1569130"/>
              <a:gd name="connsiteX950" fmla="*/ 8010111 w 12192000"/>
              <a:gd name="connsiteY950" fmla="*/ 1312202 h 1569130"/>
              <a:gd name="connsiteX951" fmla="*/ 7973541 w 12192000"/>
              <a:gd name="connsiteY951" fmla="*/ 1309757 h 1569130"/>
              <a:gd name="connsiteX952" fmla="*/ 7862842 w 12192000"/>
              <a:gd name="connsiteY952" fmla="*/ 1345630 h 1569130"/>
              <a:gd name="connsiteX953" fmla="*/ 7713267 w 12192000"/>
              <a:gd name="connsiteY953" fmla="*/ 1382589 h 1569130"/>
              <a:gd name="connsiteX954" fmla="*/ 6801251 w 12192000"/>
              <a:gd name="connsiteY954" fmla="*/ 1321154 h 1569130"/>
              <a:gd name="connsiteX955" fmla="*/ 641644 w 12192000"/>
              <a:gd name="connsiteY955" fmla="*/ 1282935 h 1569130"/>
              <a:gd name="connsiteX956" fmla="*/ 600379 w 12192000"/>
              <a:gd name="connsiteY956" fmla="*/ 1285152 h 1569130"/>
              <a:gd name="connsiteX957" fmla="*/ 693574 w 12192000"/>
              <a:gd name="connsiteY957" fmla="*/ 1316982 h 1569130"/>
              <a:gd name="connsiteX958" fmla="*/ 1602966 w 12192000"/>
              <a:gd name="connsiteY958" fmla="*/ 1378829 h 1569130"/>
              <a:gd name="connsiteX959" fmla="*/ 1752487 w 12192000"/>
              <a:gd name="connsiteY959" fmla="*/ 1341878 h 1569130"/>
              <a:gd name="connsiteX960" fmla="*/ 1859903 w 12192000"/>
              <a:gd name="connsiteY960" fmla="*/ 1307046 h 1569130"/>
              <a:gd name="connsiteX961" fmla="*/ 1838921 w 12192000"/>
              <a:gd name="connsiteY961" fmla="*/ 1305237 h 1569130"/>
              <a:gd name="connsiteX962" fmla="*/ 1763331 w 12192000"/>
              <a:gd name="connsiteY962" fmla="*/ 1331134 h 1569130"/>
              <a:gd name="connsiteX963" fmla="*/ 1613523 w 12192000"/>
              <a:gd name="connsiteY963" fmla="*/ 1370217 h 1569130"/>
              <a:gd name="connsiteX964" fmla="*/ 1538696 w 12192000"/>
              <a:gd name="connsiteY964" fmla="*/ 1381758 h 1569130"/>
              <a:gd name="connsiteX965" fmla="*/ 1500184 w 12192000"/>
              <a:gd name="connsiteY965" fmla="*/ 1388919 h 1569130"/>
              <a:gd name="connsiteX966" fmla="*/ 1474412 w 12192000"/>
              <a:gd name="connsiteY966" fmla="*/ 1391673 h 1569130"/>
              <a:gd name="connsiteX967" fmla="*/ 1443353 w 12192000"/>
              <a:gd name="connsiteY967" fmla="*/ 1396463 h 1569130"/>
              <a:gd name="connsiteX968" fmla="*/ 1422274 w 12192000"/>
              <a:gd name="connsiteY968" fmla="*/ 1397242 h 1569130"/>
              <a:gd name="connsiteX969" fmla="*/ 1392099 w 12192000"/>
              <a:gd name="connsiteY969" fmla="*/ 1400466 h 1569130"/>
              <a:gd name="connsiteX970" fmla="*/ 935682 w 12192000"/>
              <a:gd name="connsiteY970" fmla="*/ 1365885 h 1569130"/>
              <a:gd name="connsiteX971" fmla="*/ 905985 w 12192000"/>
              <a:gd name="connsiteY971" fmla="*/ 1358756 h 1569130"/>
              <a:gd name="connsiteX972" fmla="*/ 895870 w 12192000"/>
              <a:gd name="connsiteY972" fmla="*/ 1356995 h 1569130"/>
              <a:gd name="connsiteX973" fmla="*/ 873579 w 12192000"/>
              <a:gd name="connsiteY973" fmla="*/ 1350977 h 1569130"/>
              <a:gd name="connsiteX974" fmla="*/ 815735 w 12192000"/>
              <a:gd name="connsiteY974" fmla="*/ 1337090 h 1569130"/>
              <a:gd name="connsiteX975" fmla="*/ 760703 w 12192000"/>
              <a:gd name="connsiteY975" fmla="*/ 1320503 h 1569130"/>
              <a:gd name="connsiteX976" fmla="*/ 701616 w 12192000"/>
              <a:gd name="connsiteY976" fmla="*/ 1304550 h 1569130"/>
              <a:gd name="connsiteX977" fmla="*/ 6736801 w 12192000"/>
              <a:gd name="connsiteY977" fmla="*/ 1282932 h 1569130"/>
              <a:gd name="connsiteX978" fmla="*/ 6707134 w 12192000"/>
              <a:gd name="connsiteY978" fmla="*/ 1284605 h 1569130"/>
              <a:gd name="connsiteX979" fmla="*/ 6801834 w 12192000"/>
              <a:gd name="connsiteY979" fmla="*/ 1316942 h 1569130"/>
              <a:gd name="connsiteX980" fmla="*/ 7711289 w 12192000"/>
              <a:gd name="connsiteY980" fmla="*/ 1378776 h 1569130"/>
              <a:gd name="connsiteX981" fmla="*/ 7860828 w 12192000"/>
              <a:gd name="connsiteY981" fmla="*/ 1341834 h 1569130"/>
              <a:gd name="connsiteX982" fmla="*/ 7962119 w 12192000"/>
              <a:gd name="connsiteY982" fmla="*/ 1308994 h 1569130"/>
              <a:gd name="connsiteX983" fmla="*/ 7935644 w 12192000"/>
              <a:gd name="connsiteY983" fmla="*/ 1307224 h 1569130"/>
              <a:gd name="connsiteX984" fmla="*/ 7862972 w 12192000"/>
              <a:gd name="connsiteY984" fmla="*/ 1332116 h 1569130"/>
              <a:gd name="connsiteX985" fmla="*/ 7720856 w 12192000"/>
              <a:gd name="connsiteY985" fmla="*/ 1369178 h 1569130"/>
              <a:gd name="connsiteX986" fmla="*/ 7714263 w 12192000"/>
              <a:gd name="connsiteY986" fmla="*/ 1370985 h 1569130"/>
              <a:gd name="connsiteX987" fmla="*/ 7277017 w 12192000"/>
              <a:gd name="connsiteY987" fmla="*/ 1401647 h 1569130"/>
              <a:gd name="connsiteX988" fmla="*/ 7184107 w 12192000"/>
              <a:gd name="connsiteY988" fmla="*/ 1391479 h 1569130"/>
              <a:gd name="connsiteX989" fmla="*/ 7183991 w 12192000"/>
              <a:gd name="connsiteY989" fmla="*/ 1391471 h 1569130"/>
              <a:gd name="connsiteX990" fmla="*/ 7183922 w 12192000"/>
              <a:gd name="connsiteY990" fmla="*/ 1391459 h 1569130"/>
              <a:gd name="connsiteX991" fmla="*/ 7161741 w 12192000"/>
              <a:gd name="connsiteY991" fmla="*/ 1389031 h 1569130"/>
              <a:gd name="connsiteX992" fmla="*/ 7044157 w 12192000"/>
              <a:gd name="connsiteY992" fmla="*/ 1368319 h 1569130"/>
              <a:gd name="connsiteX993" fmla="*/ 7026625 w 12192000"/>
              <a:gd name="connsiteY993" fmla="*/ 1364106 h 1569130"/>
              <a:gd name="connsiteX994" fmla="*/ 6995498 w 12192000"/>
              <a:gd name="connsiteY994" fmla="*/ 1358693 h 1569130"/>
              <a:gd name="connsiteX995" fmla="*/ 6926415 w 12192000"/>
              <a:gd name="connsiteY995" fmla="*/ 1340026 h 1569130"/>
              <a:gd name="connsiteX996" fmla="*/ 6924306 w 12192000"/>
              <a:gd name="connsiteY996" fmla="*/ 1339520 h 1569130"/>
              <a:gd name="connsiteX997" fmla="*/ 6922329 w 12192000"/>
              <a:gd name="connsiteY997" fmla="*/ 1338923 h 1569130"/>
              <a:gd name="connsiteX998" fmla="*/ 6801241 w 12192000"/>
              <a:gd name="connsiteY998" fmla="*/ 1306204 h 1569130"/>
              <a:gd name="connsiteX999" fmla="*/ 6780508 w 12192000"/>
              <a:gd name="connsiteY999" fmla="*/ 1281335 h 1569130"/>
              <a:gd name="connsiteX1000" fmla="*/ 6762708 w 12192000"/>
              <a:gd name="connsiteY1000" fmla="*/ 1281691 h 1569130"/>
              <a:gd name="connsiteX1001" fmla="*/ 6801819 w 12192000"/>
              <a:gd name="connsiteY1001" fmla="*/ 1296505 h 1569130"/>
              <a:gd name="connsiteX1002" fmla="*/ 6923536 w 12192000"/>
              <a:gd name="connsiteY1002" fmla="*/ 1333268 h 1569130"/>
              <a:gd name="connsiteX1003" fmla="*/ 7032742 w 12192000"/>
              <a:gd name="connsiteY1003" fmla="*/ 1359533 h 1569130"/>
              <a:gd name="connsiteX1004" fmla="*/ 7174362 w 12192000"/>
              <a:gd name="connsiteY1004" fmla="*/ 1384262 h 1569130"/>
              <a:gd name="connsiteX1005" fmla="*/ 7201678 w 12192000"/>
              <a:gd name="connsiteY1005" fmla="*/ 1387270 h 1569130"/>
              <a:gd name="connsiteX1006" fmla="*/ 7363336 w 12192000"/>
              <a:gd name="connsiteY1006" fmla="*/ 1398962 h 1569130"/>
              <a:gd name="connsiteX1007" fmla="*/ 7367792 w 12192000"/>
              <a:gd name="connsiteY1007" fmla="*/ 1399144 h 1569130"/>
              <a:gd name="connsiteX1008" fmla="*/ 7528854 w 12192000"/>
              <a:gd name="connsiteY1008" fmla="*/ 1393175 h 1569130"/>
              <a:gd name="connsiteX1009" fmla="*/ 7535972 w 12192000"/>
              <a:gd name="connsiteY1009" fmla="*/ 1392412 h 1569130"/>
              <a:gd name="connsiteX1010" fmla="*/ 7371159 w 12192000"/>
              <a:gd name="connsiteY1010" fmla="*/ 1398538 h 1569130"/>
              <a:gd name="connsiteX1011" fmla="*/ 6802623 w 12192000"/>
              <a:gd name="connsiteY1011" fmla="*/ 1289988 h 1569130"/>
              <a:gd name="connsiteX1012" fmla="*/ 676781 w 12192000"/>
              <a:gd name="connsiteY1012" fmla="*/ 1281048 h 1569130"/>
              <a:gd name="connsiteX1013" fmla="*/ 659749 w 12192000"/>
              <a:gd name="connsiteY1013" fmla="*/ 1281963 h 1569130"/>
              <a:gd name="connsiteX1014" fmla="*/ 693551 w 12192000"/>
              <a:gd name="connsiteY1014" fmla="*/ 1294763 h 1569130"/>
              <a:gd name="connsiteX1015" fmla="*/ 807722 w 12192000"/>
              <a:gd name="connsiteY1015" fmla="*/ 1327161 h 1569130"/>
              <a:gd name="connsiteX1016" fmla="*/ 896818 w 12192000"/>
              <a:gd name="connsiteY1016" fmla="*/ 1351283 h 1569130"/>
              <a:gd name="connsiteX1017" fmla="*/ 1084762 w 12192000"/>
              <a:gd name="connsiteY1017" fmla="*/ 1384106 h 1569130"/>
              <a:gd name="connsiteX1018" fmla="*/ 1145497 w 12192000"/>
              <a:gd name="connsiteY1018" fmla="*/ 1388500 h 1569130"/>
              <a:gd name="connsiteX1019" fmla="*/ 1053512 w 12192000"/>
              <a:gd name="connsiteY1019" fmla="*/ 1377695 h 1569130"/>
              <a:gd name="connsiteX1020" fmla="*/ 691698 w 12192000"/>
              <a:gd name="connsiteY1020" fmla="*/ 1286913 h 1569130"/>
              <a:gd name="connsiteX1021" fmla="*/ 6800864 w 12192000"/>
              <a:gd name="connsiteY1021" fmla="*/ 1280927 h 1569130"/>
              <a:gd name="connsiteX1022" fmla="*/ 6796959 w 12192000"/>
              <a:gd name="connsiteY1022" fmla="*/ 1281005 h 1569130"/>
              <a:gd name="connsiteX1023" fmla="*/ 6823514 w 12192000"/>
              <a:gd name="connsiteY1023" fmla="*/ 1291175 h 1569130"/>
              <a:gd name="connsiteX1024" fmla="*/ 7024663 w 12192000"/>
              <a:gd name="connsiteY1024" fmla="*/ 1347642 h 1569130"/>
              <a:gd name="connsiteX1025" fmla="*/ 6822343 w 12192000"/>
              <a:gd name="connsiteY1025" fmla="*/ 1289381 h 1569130"/>
              <a:gd name="connsiteX1026" fmla="*/ 6813354 w 12192000"/>
              <a:gd name="connsiteY1026" fmla="*/ 1280676 h 1569130"/>
              <a:gd name="connsiteX1027" fmla="*/ 6814016 w 12192000"/>
              <a:gd name="connsiteY1027" fmla="*/ 1280931 h 1569130"/>
              <a:gd name="connsiteX1028" fmla="*/ 6813379 w 12192000"/>
              <a:gd name="connsiteY1028" fmla="*/ 1280676 h 1569130"/>
              <a:gd name="connsiteX1029" fmla="*/ 697184 w 12192000"/>
              <a:gd name="connsiteY1029" fmla="*/ 1279952 h 1569130"/>
              <a:gd name="connsiteX1030" fmla="*/ 693714 w 12192000"/>
              <a:gd name="connsiteY1030" fmla="*/ 1280138 h 1569130"/>
              <a:gd name="connsiteX1031" fmla="*/ 714336 w 12192000"/>
              <a:gd name="connsiteY1031" fmla="*/ 1288035 h 1569130"/>
              <a:gd name="connsiteX1032" fmla="*/ 915566 w 12192000"/>
              <a:gd name="connsiteY1032" fmla="*/ 1344507 h 1569130"/>
              <a:gd name="connsiteX1033" fmla="*/ 713209 w 12192000"/>
              <a:gd name="connsiteY1033" fmla="*/ 1286259 h 1569130"/>
              <a:gd name="connsiteX1034" fmla="*/ 8664272 w 12192000"/>
              <a:gd name="connsiteY1034" fmla="*/ 1275669 h 1569130"/>
              <a:gd name="connsiteX1035" fmla="*/ 8596590 w 12192000"/>
              <a:gd name="connsiteY1035" fmla="*/ 1293539 h 1569130"/>
              <a:gd name="connsiteX1036" fmla="*/ 8403005 w 12192000"/>
              <a:gd name="connsiteY1036" fmla="*/ 1340361 h 1569130"/>
              <a:gd name="connsiteX1037" fmla="*/ 8547052 w 12192000"/>
              <a:gd name="connsiteY1037" fmla="*/ 1354969 h 1569130"/>
              <a:gd name="connsiteX1038" fmla="*/ 8809208 w 12192000"/>
              <a:gd name="connsiteY1038" fmla="*/ 1304346 h 1569130"/>
              <a:gd name="connsiteX1039" fmla="*/ 8781266 w 12192000"/>
              <a:gd name="connsiteY1039" fmla="*/ 1298874 h 1569130"/>
              <a:gd name="connsiteX1040" fmla="*/ 8987326 w 12192000"/>
              <a:gd name="connsiteY1040" fmla="*/ 1275576 h 1569130"/>
              <a:gd name="connsiteX1041" fmla="*/ 8888048 w 12192000"/>
              <a:gd name="connsiteY1041" fmla="*/ 1295055 h 1569130"/>
              <a:gd name="connsiteX1042" fmla="*/ 8840197 w 12192000"/>
              <a:gd name="connsiteY1042" fmla="*/ 1304384 h 1569130"/>
              <a:gd name="connsiteX1043" fmla="*/ 9066002 w 12192000"/>
              <a:gd name="connsiteY1043" fmla="*/ 1348670 h 1569130"/>
              <a:gd name="connsiteX1044" fmla="*/ 9214155 w 12192000"/>
              <a:gd name="connsiteY1044" fmla="*/ 1331977 h 1569130"/>
              <a:gd name="connsiteX1045" fmla="*/ 9131089 w 12192000"/>
              <a:gd name="connsiteY1045" fmla="*/ 1313189 h 1569130"/>
              <a:gd name="connsiteX1046" fmla="*/ 4220875 w 12192000"/>
              <a:gd name="connsiteY1046" fmla="*/ 1275572 h 1569130"/>
              <a:gd name="connsiteX1047" fmla="*/ 3855605 w 12192000"/>
              <a:gd name="connsiteY1047" fmla="*/ 1280222 h 1569130"/>
              <a:gd name="connsiteX1048" fmla="*/ 3715444 w 12192000"/>
              <a:gd name="connsiteY1048" fmla="*/ 1287751 h 1569130"/>
              <a:gd name="connsiteX1049" fmla="*/ 3732016 w 12192000"/>
              <a:gd name="connsiteY1049" fmla="*/ 1294000 h 1569130"/>
              <a:gd name="connsiteX1050" fmla="*/ 4555176 w 12192000"/>
              <a:gd name="connsiteY1050" fmla="*/ 1343553 h 1569130"/>
              <a:gd name="connsiteX1051" fmla="*/ 4668445 w 12192000"/>
              <a:gd name="connsiteY1051" fmla="*/ 1310003 h 1569130"/>
              <a:gd name="connsiteX1052" fmla="*/ 4719134 w 12192000"/>
              <a:gd name="connsiteY1052" fmla="*/ 1291275 h 1569130"/>
              <a:gd name="connsiteX1053" fmla="*/ 4592452 w 12192000"/>
              <a:gd name="connsiteY1053" fmla="*/ 1284332 h 1569130"/>
              <a:gd name="connsiteX1054" fmla="*/ 4220875 w 12192000"/>
              <a:gd name="connsiteY1054" fmla="*/ 1275572 h 1569130"/>
              <a:gd name="connsiteX1055" fmla="*/ 7075441 w 12192000"/>
              <a:gd name="connsiteY1055" fmla="*/ 1275425 h 1569130"/>
              <a:gd name="connsiteX1056" fmla="*/ 6851205 w 12192000"/>
              <a:gd name="connsiteY1056" fmla="*/ 1279918 h 1569130"/>
              <a:gd name="connsiteX1057" fmla="*/ 6889263 w 12192000"/>
              <a:gd name="connsiteY1057" fmla="*/ 1294267 h 1569130"/>
              <a:gd name="connsiteX1058" fmla="*/ 7712302 w 12192000"/>
              <a:gd name="connsiteY1058" fmla="*/ 1343813 h 1569130"/>
              <a:gd name="connsiteX1059" fmla="*/ 7849521 w 12192000"/>
              <a:gd name="connsiteY1059" fmla="*/ 1301467 h 1569130"/>
              <a:gd name="connsiteX1060" fmla="*/ 7727677 w 12192000"/>
              <a:gd name="connsiteY1060" fmla="*/ 1293322 h 1569130"/>
              <a:gd name="connsiteX1061" fmla="*/ 7075441 w 12192000"/>
              <a:gd name="connsiteY1061" fmla="*/ 1275425 h 1569130"/>
              <a:gd name="connsiteX1062" fmla="*/ 1075247 w 12192000"/>
              <a:gd name="connsiteY1062" fmla="*/ 1274614 h 1569130"/>
              <a:gd name="connsiteX1063" fmla="*/ 747382 w 12192000"/>
              <a:gd name="connsiteY1063" fmla="*/ 1278787 h 1569130"/>
              <a:gd name="connsiteX1064" fmla="*/ 780019 w 12192000"/>
              <a:gd name="connsiteY1064" fmla="*/ 1291094 h 1569130"/>
              <a:gd name="connsiteX1065" fmla="*/ 1603013 w 12192000"/>
              <a:gd name="connsiteY1065" fmla="*/ 1340689 h 1569130"/>
              <a:gd name="connsiteX1066" fmla="*/ 1737168 w 12192000"/>
              <a:gd name="connsiteY1066" fmla="*/ 1299283 h 1569130"/>
              <a:gd name="connsiteX1067" fmla="*/ 1446796 w 12192000"/>
              <a:gd name="connsiteY1067" fmla="*/ 1283372 h 1569130"/>
              <a:gd name="connsiteX1068" fmla="*/ 1075247 w 12192000"/>
              <a:gd name="connsiteY1068" fmla="*/ 1274614 h 1569130"/>
              <a:gd name="connsiteX1069" fmla="*/ 10299190 w 12192000"/>
              <a:gd name="connsiteY1069" fmla="*/ 1274415 h 1569130"/>
              <a:gd name="connsiteX1070" fmla="*/ 9942289 w 12192000"/>
              <a:gd name="connsiteY1070" fmla="*/ 1279720 h 1569130"/>
              <a:gd name="connsiteX1071" fmla="*/ 9817793 w 12192000"/>
              <a:gd name="connsiteY1071" fmla="*/ 1286571 h 1569130"/>
              <a:gd name="connsiteX1072" fmla="*/ 9935202 w 12192000"/>
              <a:gd name="connsiteY1072" fmla="*/ 1323879 h 1569130"/>
              <a:gd name="connsiteX1073" fmla="*/ 10658692 w 12192000"/>
              <a:gd name="connsiteY1073" fmla="*/ 1343813 h 1569130"/>
              <a:gd name="connsiteX1074" fmla="*/ 10827851 w 12192000"/>
              <a:gd name="connsiteY1074" fmla="*/ 1290581 h 1569130"/>
              <a:gd name="connsiteX1075" fmla="*/ 10827866 w 12192000"/>
              <a:gd name="connsiteY1075" fmla="*/ 1290575 h 1569130"/>
              <a:gd name="connsiteX1076" fmla="*/ 10661929 w 12192000"/>
              <a:gd name="connsiteY1076" fmla="*/ 1281983 h 1569130"/>
              <a:gd name="connsiteX1077" fmla="*/ 10299190 w 12192000"/>
              <a:gd name="connsiteY1077" fmla="*/ 1274415 h 1569130"/>
              <a:gd name="connsiteX1078" fmla="*/ 2559988 w 12192000"/>
              <a:gd name="connsiteY1078" fmla="*/ 1273271 h 1569130"/>
              <a:gd name="connsiteX1079" fmla="*/ 2498342 w 12192000"/>
              <a:gd name="connsiteY1079" fmla="*/ 1289576 h 1569130"/>
              <a:gd name="connsiteX1080" fmla="*/ 2292336 w 12192000"/>
              <a:gd name="connsiteY1080" fmla="*/ 1339471 h 1569130"/>
              <a:gd name="connsiteX1081" fmla="*/ 2418644 w 12192000"/>
              <a:gd name="connsiteY1081" fmla="*/ 1350361 h 1569130"/>
              <a:gd name="connsiteX1082" fmla="*/ 2442532 w 12192000"/>
              <a:gd name="connsiteY1082" fmla="*/ 1353070 h 1569130"/>
              <a:gd name="connsiteX1083" fmla="*/ 2706014 w 12192000"/>
              <a:gd name="connsiteY1083" fmla="*/ 1302202 h 1569130"/>
              <a:gd name="connsiteX1084" fmla="*/ 2688958 w 12192000"/>
              <a:gd name="connsiteY1084" fmla="*/ 1298865 h 1569130"/>
              <a:gd name="connsiteX1085" fmla="*/ 2885160 w 12192000"/>
              <a:gd name="connsiteY1085" fmla="*/ 1273203 h 1569130"/>
              <a:gd name="connsiteX1086" fmla="*/ 2789108 w 12192000"/>
              <a:gd name="connsiteY1086" fmla="*/ 1292046 h 1569130"/>
              <a:gd name="connsiteX1087" fmla="*/ 2736613 w 12192000"/>
              <a:gd name="connsiteY1087" fmla="*/ 1302280 h 1569130"/>
              <a:gd name="connsiteX1088" fmla="*/ 2961053 w 12192000"/>
              <a:gd name="connsiteY1088" fmla="*/ 1346326 h 1569130"/>
              <a:gd name="connsiteX1089" fmla="*/ 3110212 w 12192000"/>
              <a:gd name="connsiteY1089" fmla="*/ 1329513 h 1569130"/>
              <a:gd name="connsiteX1090" fmla="*/ 3037984 w 12192000"/>
              <a:gd name="connsiteY1090" fmla="*/ 1313180 h 1569130"/>
              <a:gd name="connsiteX1091" fmla="*/ 5603047 w 12192000"/>
              <a:gd name="connsiteY1091" fmla="*/ 1252891 h 1569130"/>
              <a:gd name="connsiteX1092" fmla="*/ 5449149 w 12192000"/>
              <a:gd name="connsiteY1092" fmla="*/ 1293515 h 1569130"/>
              <a:gd name="connsiteX1093" fmla="*/ 5311633 w 12192000"/>
              <a:gd name="connsiteY1093" fmla="*/ 1326746 h 1569130"/>
              <a:gd name="connsiteX1094" fmla="*/ 5364205 w 12192000"/>
              <a:gd name="connsiteY1094" fmla="*/ 1330989 h 1569130"/>
              <a:gd name="connsiteX1095" fmla="*/ 5466710 w 12192000"/>
              <a:gd name="connsiteY1095" fmla="*/ 1341384 h 1569130"/>
              <a:gd name="connsiteX1096" fmla="*/ 5741182 w 12192000"/>
              <a:gd name="connsiteY1096" fmla="*/ 1288396 h 1569130"/>
              <a:gd name="connsiteX1097" fmla="*/ 5761734 w 12192000"/>
              <a:gd name="connsiteY1097" fmla="*/ 1284366 h 1569130"/>
              <a:gd name="connsiteX1098" fmla="*/ 5953428 w 12192000"/>
              <a:gd name="connsiteY1098" fmla="*/ 1252681 h 1569130"/>
              <a:gd name="connsiteX1099" fmla="*/ 5792110 w 12192000"/>
              <a:gd name="connsiteY1099" fmla="*/ 1284339 h 1569130"/>
              <a:gd name="connsiteX1100" fmla="*/ 5836573 w 12192000"/>
              <a:gd name="connsiteY1100" fmla="*/ 1293159 h 1569130"/>
              <a:gd name="connsiteX1101" fmla="*/ 6043752 w 12192000"/>
              <a:gd name="connsiteY1101" fmla="*/ 1333792 h 1569130"/>
              <a:gd name="connsiteX1102" fmla="*/ 6080777 w 12192000"/>
              <a:gd name="connsiteY1102" fmla="*/ 1329620 h 1569130"/>
              <a:gd name="connsiteX1103" fmla="*/ 6080744 w 12192000"/>
              <a:gd name="connsiteY1103" fmla="*/ 1329401 h 1569130"/>
              <a:gd name="connsiteX1104" fmla="*/ 6203012 w 12192000"/>
              <a:gd name="connsiteY1104" fmla="*/ 1317331 h 1569130"/>
              <a:gd name="connsiteX1105" fmla="*/ 6184698 w 12192000"/>
              <a:gd name="connsiteY1105" fmla="*/ 1313189 h 1569130"/>
              <a:gd name="connsiteX1106" fmla="*/ 8547760 w 12192000"/>
              <a:gd name="connsiteY1106" fmla="*/ 1252559 h 1569130"/>
              <a:gd name="connsiteX1107" fmla="*/ 8305096 w 12192000"/>
              <a:gd name="connsiteY1107" fmla="*/ 1324789 h 1569130"/>
              <a:gd name="connsiteX1108" fmla="*/ 8287448 w 12192000"/>
              <a:gd name="connsiteY1108" fmla="*/ 1329121 h 1569130"/>
              <a:gd name="connsiteX1109" fmla="*/ 8310593 w 12192000"/>
              <a:gd name="connsiteY1109" fmla="*/ 1330989 h 1569130"/>
              <a:gd name="connsiteX1110" fmla="*/ 8386463 w 12192000"/>
              <a:gd name="connsiteY1110" fmla="*/ 1338683 h 1569130"/>
              <a:gd name="connsiteX1111" fmla="*/ 8596232 w 12192000"/>
              <a:gd name="connsiteY1111" fmla="*/ 1287827 h 1569130"/>
              <a:gd name="connsiteX1112" fmla="*/ 8651659 w 12192000"/>
              <a:gd name="connsiteY1112" fmla="*/ 1273167 h 1569130"/>
              <a:gd name="connsiteX1113" fmla="*/ 9105733 w 12192000"/>
              <a:gd name="connsiteY1113" fmla="*/ 1252344 h 1569130"/>
              <a:gd name="connsiteX1114" fmla="*/ 9000901 w 12192000"/>
              <a:gd name="connsiteY1114" fmla="*/ 1272913 h 1569130"/>
              <a:gd name="connsiteX1115" fmla="*/ 9133067 w 12192000"/>
              <a:gd name="connsiteY1115" fmla="*/ 1307474 h 1569130"/>
              <a:gd name="connsiteX1116" fmla="*/ 9229744 w 12192000"/>
              <a:gd name="connsiteY1116" fmla="*/ 1330221 h 1569130"/>
              <a:gd name="connsiteX1117" fmla="*/ 9237022 w 12192000"/>
              <a:gd name="connsiteY1117" fmla="*/ 1329401 h 1569130"/>
              <a:gd name="connsiteX1118" fmla="*/ 9237411 w 12192000"/>
              <a:gd name="connsiteY1118" fmla="*/ 1332025 h 1569130"/>
              <a:gd name="connsiteX1119" fmla="*/ 9237553 w 12192000"/>
              <a:gd name="connsiteY1119" fmla="*/ 1332058 h 1569130"/>
              <a:gd name="connsiteX1120" fmla="*/ 9236909 w 12192000"/>
              <a:gd name="connsiteY1120" fmla="*/ 1328239 h 1569130"/>
              <a:gd name="connsiteX1121" fmla="*/ 9337925 w 12192000"/>
              <a:gd name="connsiteY1121" fmla="*/ 1318153 h 1569130"/>
              <a:gd name="connsiteX1122" fmla="*/ 9132976 w 12192000"/>
              <a:gd name="connsiteY1122" fmla="*/ 1261129 h 1569130"/>
              <a:gd name="connsiteX1123" fmla="*/ 11697942 w 12192000"/>
              <a:gd name="connsiteY1123" fmla="*/ 1252055 h 1569130"/>
              <a:gd name="connsiteX1124" fmla="*/ 11416220 w 12192000"/>
              <a:gd name="connsiteY1124" fmla="*/ 1325254 h 1569130"/>
              <a:gd name="connsiteX1125" fmla="*/ 11572335 w 12192000"/>
              <a:gd name="connsiteY1125" fmla="*/ 1340667 h 1569130"/>
              <a:gd name="connsiteX1126" fmla="*/ 11833308 w 12192000"/>
              <a:gd name="connsiteY1126" fmla="*/ 1289340 h 1569130"/>
              <a:gd name="connsiteX1127" fmla="*/ 11859760 w 12192000"/>
              <a:gd name="connsiteY1127" fmla="*/ 1284154 h 1569130"/>
              <a:gd name="connsiteX1128" fmla="*/ 2997938 w 12192000"/>
              <a:gd name="connsiteY1128" fmla="*/ 1251078 h 1569130"/>
              <a:gd name="connsiteX1129" fmla="*/ 2898250 w 12192000"/>
              <a:gd name="connsiteY1129" fmla="*/ 1270635 h 1569130"/>
              <a:gd name="connsiteX1130" fmla="*/ 3039117 w 12192000"/>
              <a:gd name="connsiteY1130" fmla="*/ 1307465 h 1569130"/>
              <a:gd name="connsiteX1131" fmla="*/ 3125511 w 12192000"/>
              <a:gd name="connsiteY1131" fmla="*/ 1327789 h 1569130"/>
              <a:gd name="connsiteX1132" fmla="*/ 3138095 w 12192000"/>
              <a:gd name="connsiteY1132" fmla="*/ 1326370 h 1569130"/>
              <a:gd name="connsiteX1133" fmla="*/ 3138562 w 12192000"/>
              <a:gd name="connsiteY1133" fmla="*/ 1328986 h 1569130"/>
              <a:gd name="connsiteX1134" fmla="*/ 3232071 w 12192000"/>
              <a:gd name="connsiteY1134" fmla="*/ 1319755 h 1569130"/>
              <a:gd name="connsiteX1135" fmla="*/ 3029385 w 12192000"/>
              <a:gd name="connsiteY1135" fmla="*/ 1261220 h 1569130"/>
              <a:gd name="connsiteX1136" fmla="*/ 2436549 w 12192000"/>
              <a:gd name="connsiteY1136" fmla="*/ 1248774 h 1569130"/>
              <a:gd name="connsiteX1137" fmla="*/ 2195841 w 12192000"/>
              <a:gd name="connsiteY1137" fmla="*/ 1320419 h 1569130"/>
              <a:gd name="connsiteX1138" fmla="*/ 2163483 w 12192000"/>
              <a:gd name="connsiteY1138" fmla="*/ 1328362 h 1569130"/>
              <a:gd name="connsiteX1139" fmla="*/ 2274466 w 12192000"/>
              <a:gd name="connsiteY1139" fmla="*/ 1337931 h 1569130"/>
              <a:gd name="connsiteX1140" fmla="*/ 2497480 w 12192000"/>
              <a:gd name="connsiteY1140" fmla="*/ 1283850 h 1569130"/>
              <a:gd name="connsiteX1141" fmla="*/ 2547116 w 12192000"/>
              <a:gd name="connsiteY1141" fmla="*/ 1270716 h 1569130"/>
              <a:gd name="connsiteX1142" fmla="*/ 8455945 w 12192000"/>
              <a:gd name="connsiteY1142" fmla="*/ 1234903 h 1569130"/>
              <a:gd name="connsiteX1143" fmla="*/ 8303692 w 12192000"/>
              <a:gd name="connsiteY1143" fmla="*/ 1288264 h 1569130"/>
              <a:gd name="connsiteX1144" fmla="*/ 8189364 w 12192000"/>
              <a:gd name="connsiteY1144" fmla="*/ 1321205 h 1569130"/>
              <a:gd name="connsiteX1145" fmla="*/ 8268881 w 12192000"/>
              <a:gd name="connsiteY1145" fmla="*/ 1327623 h 1569130"/>
              <a:gd name="connsiteX1146" fmla="*/ 8303648 w 12192000"/>
              <a:gd name="connsiteY1146" fmla="*/ 1319078 h 1569130"/>
              <a:gd name="connsiteX1147" fmla="*/ 8535188 w 12192000"/>
              <a:gd name="connsiteY1147" fmla="*/ 1250066 h 1569130"/>
              <a:gd name="connsiteX1148" fmla="*/ 8490793 w 12192000"/>
              <a:gd name="connsiteY1148" fmla="*/ 1241260 h 1569130"/>
              <a:gd name="connsiteX1149" fmla="*/ 9195682 w 12192000"/>
              <a:gd name="connsiteY1149" fmla="*/ 1234695 h 1569130"/>
              <a:gd name="connsiteX1150" fmla="*/ 9117242 w 12192000"/>
              <a:gd name="connsiteY1150" fmla="*/ 1250086 h 1569130"/>
              <a:gd name="connsiteX1151" fmla="*/ 9133823 w 12192000"/>
              <a:gd name="connsiteY1151" fmla="*/ 1255434 h 1569130"/>
              <a:gd name="connsiteX1152" fmla="*/ 9353385 w 12192000"/>
              <a:gd name="connsiteY1152" fmla="*/ 1316609 h 1569130"/>
              <a:gd name="connsiteX1153" fmla="*/ 9429449 w 12192000"/>
              <a:gd name="connsiteY1153" fmla="*/ 1309015 h 1569130"/>
              <a:gd name="connsiteX1154" fmla="*/ 9344462 w 12192000"/>
              <a:gd name="connsiteY1154" fmla="*/ 1285234 h 1569130"/>
              <a:gd name="connsiteX1155" fmla="*/ 3088347 w 12192000"/>
              <a:gd name="connsiteY1155" fmla="*/ 1233341 h 1569130"/>
              <a:gd name="connsiteX1156" fmla="*/ 3009624 w 12192000"/>
              <a:gd name="connsiteY1156" fmla="*/ 1248786 h 1569130"/>
              <a:gd name="connsiteX1157" fmla="*/ 3030514 w 12192000"/>
              <a:gd name="connsiteY1157" fmla="*/ 1255525 h 1569130"/>
              <a:gd name="connsiteX1158" fmla="*/ 3242619 w 12192000"/>
              <a:gd name="connsiteY1158" fmla="*/ 1316891 h 1569130"/>
              <a:gd name="connsiteX1159" fmla="*/ 3247913 w 12192000"/>
              <a:gd name="connsiteY1159" fmla="*/ 1318191 h 1569130"/>
              <a:gd name="connsiteX1160" fmla="*/ 3327941 w 12192000"/>
              <a:gd name="connsiteY1160" fmla="*/ 1310291 h 1569130"/>
              <a:gd name="connsiteX1161" fmla="*/ 3241037 w 12192000"/>
              <a:gd name="connsiteY1161" fmla="*/ 1285237 h 1569130"/>
              <a:gd name="connsiteX1162" fmla="*/ 8825239 w 12192000"/>
              <a:gd name="connsiteY1162" fmla="*/ 1233168 h 1569130"/>
              <a:gd name="connsiteX1163" fmla="*/ 8677365 w 12192000"/>
              <a:gd name="connsiteY1163" fmla="*/ 1272212 h 1569130"/>
              <a:gd name="connsiteX1164" fmla="*/ 8782962 w 12192000"/>
              <a:gd name="connsiteY1164" fmla="*/ 1293159 h 1569130"/>
              <a:gd name="connsiteX1165" fmla="*/ 8824724 w 12192000"/>
              <a:gd name="connsiteY1165" fmla="*/ 1301349 h 1569130"/>
              <a:gd name="connsiteX1166" fmla="*/ 8886918 w 12192000"/>
              <a:gd name="connsiteY1166" fmla="*/ 1289340 h 1569130"/>
              <a:gd name="connsiteX1167" fmla="*/ 8974389 w 12192000"/>
              <a:gd name="connsiteY1167" fmla="*/ 1272191 h 1569130"/>
              <a:gd name="connsiteX1168" fmla="*/ 2348263 w 12192000"/>
              <a:gd name="connsiteY1168" fmla="*/ 1232058 h 1569130"/>
              <a:gd name="connsiteX1169" fmla="*/ 2196444 w 12192000"/>
              <a:gd name="connsiteY1169" fmla="*/ 1285263 h 1569130"/>
              <a:gd name="connsiteX1170" fmla="*/ 2073706 w 12192000"/>
              <a:gd name="connsiteY1170" fmla="*/ 1320622 h 1569130"/>
              <a:gd name="connsiteX1171" fmla="*/ 2145245 w 12192000"/>
              <a:gd name="connsiteY1171" fmla="*/ 1326790 h 1569130"/>
              <a:gd name="connsiteX1172" fmla="*/ 2194455 w 12192000"/>
              <a:gd name="connsiteY1172" fmla="*/ 1314695 h 1569130"/>
              <a:gd name="connsiteX1173" fmla="*/ 2424010 w 12192000"/>
              <a:gd name="connsiteY1173" fmla="*/ 1246286 h 1569130"/>
              <a:gd name="connsiteX1174" fmla="*/ 2398647 w 12192000"/>
              <a:gd name="connsiteY1174" fmla="*/ 1241252 h 1569130"/>
              <a:gd name="connsiteX1175" fmla="*/ 2721805 w 12192000"/>
              <a:gd name="connsiteY1175" fmla="*/ 1230471 h 1569130"/>
              <a:gd name="connsiteX1176" fmla="*/ 2572788 w 12192000"/>
              <a:gd name="connsiteY1176" fmla="*/ 1269885 h 1569130"/>
              <a:gd name="connsiteX1177" fmla="*/ 2690088 w 12192000"/>
              <a:gd name="connsiteY1177" fmla="*/ 1293150 h 1569130"/>
              <a:gd name="connsiteX1178" fmla="*/ 2721238 w 12192000"/>
              <a:gd name="connsiteY1178" fmla="*/ 1299263 h 1569130"/>
              <a:gd name="connsiteX1179" fmla="*/ 2788232 w 12192000"/>
              <a:gd name="connsiteY1179" fmla="*/ 1286329 h 1569130"/>
              <a:gd name="connsiteX1180" fmla="*/ 2872279 w 12192000"/>
              <a:gd name="connsiteY1180" fmla="*/ 1269833 h 1569130"/>
              <a:gd name="connsiteX1181" fmla="*/ 11572995 w 12192000"/>
              <a:gd name="connsiteY1181" fmla="*/ 1228445 h 1569130"/>
              <a:gd name="connsiteX1182" fmla="*/ 11324970 w 12192000"/>
              <a:gd name="connsiteY1182" fmla="*/ 1304061 h 1569130"/>
              <a:gd name="connsiteX1183" fmla="*/ 11284114 w 12192000"/>
              <a:gd name="connsiteY1183" fmla="*/ 1314878 h 1569130"/>
              <a:gd name="connsiteX1184" fmla="*/ 11398873 w 12192000"/>
              <a:gd name="connsiteY1184" fmla="*/ 1323824 h 1569130"/>
              <a:gd name="connsiteX1185" fmla="*/ 11684987 w 12192000"/>
              <a:gd name="connsiteY1185" fmla="*/ 1249485 h 1569130"/>
              <a:gd name="connsiteX1186" fmla="*/ 11646846 w 12192000"/>
              <a:gd name="connsiteY1186" fmla="*/ 1241919 h 1569130"/>
              <a:gd name="connsiteX1187" fmla="*/ 5471137 w 12192000"/>
              <a:gd name="connsiteY1187" fmla="*/ 1227896 h 1569130"/>
              <a:gd name="connsiteX1188" fmla="*/ 5440834 w 12192000"/>
              <a:gd name="connsiteY1188" fmla="*/ 1237727 h 1569130"/>
              <a:gd name="connsiteX1189" fmla="*/ 5177957 w 12192000"/>
              <a:gd name="connsiteY1189" fmla="*/ 1315957 h 1569130"/>
              <a:gd name="connsiteX1190" fmla="*/ 5293986 w 12192000"/>
              <a:gd name="connsiteY1190" fmla="*/ 1325322 h 1569130"/>
              <a:gd name="connsiteX1191" fmla="*/ 5448644 w 12192000"/>
              <a:gd name="connsiteY1191" fmla="*/ 1287818 h 1569130"/>
              <a:gd name="connsiteX1192" fmla="*/ 5590244 w 12192000"/>
              <a:gd name="connsiteY1192" fmla="*/ 1250352 h 1569130"/>
              <a:gd name="connsiteX1193" fmla="*/ 5544404 w 12192000"/>
              <a:gd name="connsiteY1193" fmla="*/ 1241260 h 1569130"/>
              <a:gd name="connsiteX1194" fmla="*/ 6082087 w 12192000"/>
              <a:gd name="connsiteY1194" fmla="*/ 1227431 h 1569130"/>
              <a:gd name="connsiteX1195" fmla="*/ 5966975 w 12192000"/>
              <a:gd name="connsiteY1195" fmla="*/ 1250022 h 1569130"/>
              <a:gd name="connsiteX1196" fmla="*/ 6186676 w 12192000"/>
              <a:gd name="connsiteY1196" fmla="*/ 1307474 h 1569130"/>
              <a:gd name="connsiteX1197" fmla="*/ 6221016 w 12192000"/>
              <a:gd name="connsiteY1197" fmla="*/ 1315554 h 1569130"/>
              <a:gd name="connsiteX1198" fmla="*/ 6335768 w 12192000"/>
              <a:gd name="connsiteY1198" fmla="*/ 1304226 h 1569130"/>
              <a:gd name="connsiteX1199" fmla="*/ 6186585 w 12192000"/>
              <a:gd name="connsiteY1199" fmla="*/ 1261129 h 1569130"/>
              <a:gd name="connsiteX1200" fmla="*/ 2292905 w 12192000"/>
              <a:gd name="connsiteY1200" fmla="*/ 1221957 h 1569130"/>
              <a:gd name="connsiteX1201" fmla="*/ 2198792 w 12192000"/>
              <a:gd name="connsiteY1201" fmla="*/ 1259393 h 1569130"/>
              <a:gd name="connsiteX1202" fmla="*/ 2023710 w 12192000"/>
              <a:gd name="connsiteY1202" fmla="*/ 1316311 h 1569130"/>
              <a:gd name="connsiteX1203" fmla="*/ 2058030 w 12192000"/>
              <a:gd name="connsiteY1203" fmla="*/ 1319270 h 1569130"/>
              <a:gd name="connsiteX1204" fmla="*/ 2194675 w 12192000"/>
              <a:gd name="connsiteY1204" fmla="*/ 1280017 h 1569130"/>
              <a:gd name="connsiteX1205" fmla="*/ 2337520 w 12192000"/>
              <a:gd name="connsiteY1205" fmla="*/ 1230098 h 1569130"/>
              <a:gd name="connsiteX1206" fmla="*/ 8384170 w 12192000"/>
              <a:gd name="connsiteY1206" fmla="*/ 1221812 h 1569130"/>
              <a:gd name="connsiteX1207" fmla="*/ 8298561 w 12192000"/>
              <a:gd name="connsiteY1207" fmla="*/ 1255867 h 1569130"/>
              <a:gd name="connsiteX1208" fmla="*/ 8115806 w 12192000"/>
              <a:gd name="connsiteY1208" fmla="*/ 1315268 h 1569130"/>
              <a:gd name="connsiteX1209" fmla="*/ 8172282 w 12192000"/>
              <a:gd name="connsiteY1209" fmla="*/ 1319826 h 1569130"/>
              <a:gd name="connsiteX1210" fmla="*/ 8303798 w 12192000"/>
              <a:gd name="connsiteY1210" fmla="*/ 1282049 h 1569130"/>
              <a:gd name="connsiteX1211" fmla="*/ 8444621 w 12192000"/>
              <a:gd name="connsiteY1211" fmla="*/ 1232838 h 1569130"/>
              <a:gd name="connsiteX1212" fmla="*/ 9271378 w 12192000"/>
              <a:gd name="connsiteY1212" fmla="*/ 1221607 h 1569130"/>
              <a:gd name="connsiteX1213" fmla="*/ 9237873 w 12192000"/>
              <a:gd name="connsiteY1213" fmla="*/ 1227071 h 1569130"/>
              <a:gd name="connsiteX1214" fmla="*/ 9237766 w 12192000"/>
              <a:gd name="connsiteY1214" fmla="*/ 1226438 h 1569130"/>
              <a:gd name="connsiteX1215" fmla="*/ 9207771 w 12192000"/>
              <a:gd name="connsiteY1215" fmla="*/ 1232323 h 1569130"/>
              <a:gd name="connsiteX1216" fmla="*/ 9346308 w 12192000"/>
              <a:gd name="connsiteY1216" fmla="*/ 1279203 h 1569130"/>
              <a:gd name="connsiteX1217" fmla="*/ 9446926 w 12192000"/>
              <a:gd name="connsiteY1217" fmla="*/ 1307270 h 1569130"/>
              <a:gd name="connsiteX1218" fmla="*/ 9502987 w 12192000"/>
              <a:gd name="connsiteY1218" fmla="*/ 1301672 h 1569130"/>
              <a:gd name="connsiteX1219" fmla="*/ 9343464 w 12192000"/>
              <a:gd name="connsiteY1219" fmla="*/ 1249438 h 1569130"/>
              <a:gd name="connsiteX1220" fmla="*/ 3173750 w 12192000"/>
              <a:gd name="connsiteY1220" fmla="*/ 1220133 h 1569130"/>
              <a:gd name="connsiteX1221" fmla="*/ 3135204 w 12192000"/>
              <a:gd name="connsiteY1221" fmla="*/ 1226418 h 1569130"/>
              <a:gd name="connsiteX1222" fmla="*/ 3134878 w 12192000"/>
              <a:gd name="connsiteY1222" fmla="*/ 1224213 h 1569130"/>
              <a:gd name="connsiteX1223" fmla="*/ 3100282 w 12192000"/>
              <a:gd name="connsiteY1223" fmla="*/ 1231000 h 1569130"/>
              <a:gd name="connsiteX1224" fmla="*/ 3242776 w 12192000"/>
              <a:gd name="connsiteY1224" fmla="*/ 1279206 h 1569130"/>
              <a:gd name="connsiteX1225" fmla="*/ 3345104 w 12192000"/>
              <a:gd name="connsiteY1225" fmla="*/ 1308597 h 1569130"/>
              <a:gd name="connsiteX1226" fmla="*/ 3410551 w 12192000"/>
              <a:gd name="connsiteY1226" fmla="*/ 1302136 h 1569130"/>
              <a:gd name="connsiteX1227" fmla="*/ 3249663 w 12192000"/>
              <a:gd name="connsiteY1227" fmla="*/ 1249446 h 1569130"/>
              <a:gd name="connsiteX1228" fmla="*/ 9318543 w 12192000"/>
              <a:gd name="connsiteY1228" fmla="*/ 1213915 h 1569130"/>
              <a:gd name="connsiteX1229" fmla="*/ 9281392 w 12192000"/>
              <a:gd name="connsiteY1229" fmla="*/ 1219974 h 1569130"/>
              <a:gd name="connsiteX1230" fmla="*/ 9332904 w 12192000"/>
              <a:gd name="connsiteY1230" fmla="*/ 1239984 h 1569130"/>
              <a:gd name="connsiteX1231" fmla="*/ 9514364 w 12192000"/>
              <a:gd name="connsiteY1231" fmla="*/ 1300536 h 1569130"/>
              <a:gd name="connsiteX1232" fmla="*/ 9547477 w 12192000"/>
              <a:gd name="connsiteY1232" fmla="*/ 1297230 h 1569130"/>
              <a:gd name="connsiteX1233" fmla="*/ 9521472 w 12192000"/>
              <a:gd name="connsiteY1233" fmla="*/ 1289315 h 1569130"/>
              <a:gd name="connsiteX1234" fmla="*/ 9341546 w 12192000"/>
              <a:gd name="connsiteY1234" fmla="*/ 1223720 h 1569130"/>
              <a:gd name="connsiteX1235" fmla="*/ 8338926 w 12192000"/>
              <a:gd name="connsiteY1235" fmla="*/ 1213560 h 1569130"/>
              <a:gd name="connsiteX1236" fmla="*/ 8298764 w 12192000"/>
              <a:gd name="connsiteY1236" fmla="*/ 1231244 h 1569130"/>
              <a:gd name="connsiteX1237" fmla="*/ 8153678 w 12192000"/>
              <a:gd name="connsiteY1237" fmla="*/ 1287183 h 1569130"/>
              <a:gd name="connsiteX1238" fmla="*/ 8078986 w 12192000"/>
              <a:gd name="connsiteY1238" fmla="*/ 1312296 h 1569130"/>
              <a:gd name="connsiteX1239" fmla="*/ 8102870 w 12192000"/>
              <a:gd name="connsiteY1239" fmla="*/ 1314223 h 1569130"/>
              <a:gd name="connsiteX1240" fmla="*/ 8296618 w 12192000"/>
              <a:gd name="connsiteY1240" fmla="*/ 1251225 h 1569130"/>
              <a:gd name="connsiteX1241" fmla="*/ 8374895 w 12192000"/>
              <a:gd name="connsiteY1241" fmla="*/ 1220120 h 1569130"/>
              <a:gd name="connsiteX1242" fmla="*/ 3222072 w 12192000"/>
              <a:gd name="connsiteY1242" fmla="*/ 1212254 h 1569130"/>
              <a:gd name="connsiteX1243" fmla="*/ 3185350 w 12192000"/>
              <a:gd name="connsiteY1243" fmla="*/ 1218241 h 1569130"/>
              <a:gd name="connsiteX1244" fmla="*/ 3302988 w 12192000"/>
              <a:gd name="connsiteY1244" fmla="*/ 1262898 h 1569130"/>
              <a:gd name="connsiteX1245" fmla="*/ 3426505 w 12192000"/>
              <a:gd name="connsiteY1245" fmla="*/ 1300562 h 1569130"/>
              <a:gd name="connsiteX1246" fmla="*/ 3457399 w 12192000"/>
              <a:gd name="connsiteY1246" fmla="*/ 1297512 h 1569130"/>
              <a:gd name="connsiteX1247" fmla="*/ 3299559 w 12192000"/>
              <a:gd name="connsiteY1247" fmla="*/ 1244661 h 1569130"/>
              <a:gd name="connsiteX1248" fmla="*/ 2231908 w 12192000"/>
              <a:gd name="connsiteY1248" fmla="*/ 1210826 h 1569130"/>
              <a:gd name="connsiteX1249" fmla="*/ 2199044 w 12192000"/>
              <a:gd name="connsiteY1249" fmla="*/ 1225299 h 1569130"/>
              <a:gd name="connsiteX1250" fmla="*/ 2053997 w 12192000"/>
              <a:gd name="connsiteY1250" fmla="*/ 1281237 h 1569130"/>
              <a:gd name="connsiteX1251" fmla="*/ 1964811 w 12192000"/>
              <a:gd name="connsiteY1251" fmla="*/ 1311233 h 1569130"/>
              <a:gd name="connsiteX1252" fmla="*/ 2009419 w 12192000"/>
              <a:gd name="connsiteY1252" fmla="*/ 1315079 h 1569130"/>
              <a:gd name="connsiteX1253" fmla="*/ 2197898 w 12192000"/>
              <a:gd name="connsiteY1253" fmla="*/ 1253799 h 1569130"/>
              <a:gd name="connsiteX1254" fmla="*/ 2282714 w 12192000"/>
              <a:gd name="connsiteY1254" fmla="*/ 1220097 h 1569130"/>
              <a:gd name="connsiteX1255" fmla="*/ 6178411 w 12192000"/>
              <a:gd name="connsiteY1255" fmla="*/ 1210631 h 1569130"/>
              <a:gd name="connsiteX1256" fmla="*/ 6092143 w 12192000"/>
              <a:gd name="connsiteY1256" fmla="*/ 1224697 h 1569130"/>
              <a:gd name="connsiteX1257" fmla="*/ 6187432 w 12192000"/>
              <a:gd name="connsiteY1257" fmla="*/ 1255434 h 1569130"/>
              <a:gd name="connsiteX1258" fmla="*/ 6350925 w 12192000"/>
              <a:gd name="connsiteY1258" fmla="*/ 1302730 h 1569130"/>
              <a:gd name="connsiteX1259" fmla="*/ 6430600 w 12192000"/>
              <a:gd name="connsiteY1259" fmla="*/ 1294865 h 1569130"/>
              <a:gd name="connsiteX1260" fmla="*/ 6397194 w 12192000"/>
              <a:gd name="connsiteY1260" fmla="*/ 1285234 h 1569130"/>
              <a:gd name="connsiteX1261" fmla="*/ 6184783 w 12192000"/>
              <a:gd name="connsiteY1261" fmla="*/ 1213041 h 1569130"/>
              <a:gd name="connsiteX1262" fmla="*/ 11473707 w 12192000"/>
              <a:gd name="connsiteY1262" fmla="*/ 1210330 h 1569130"/>
              <a:gd name="connsiteX1263" fmla="*/ 11324478 w 12192000"/>
              <a:gd name="connsiteY1263" fmla="*/ 1263924 h 1569130"/>
              <a:gd name="connsiteX1264" fmla="*/ 11185449 w 12192000"/>
              <a:gd name="connsiteY1264" fmla="*/ 1307186 h 1569130"/>
              <a:gd name="connsiteX1265" fmla="*/ 11266309 w 12192000"/>
              <a:gd name="connsiteY1265" fmla="*/ 1313490 h 1569130"/>
              <a:gd name="connsiteX1266" fmla="*/ 11323427 w 12192000"/>
              <a:gd name="connsiteY1266" fmla="*/ 1298347 h 1569130"/>
              <a:gd name="connsiteX1267" fmla="*/ 11560112 w 12192000"/>
              <a:gd name="connsiteY1267" fmla="*/ 1226095 h 1569130"/>
              <a:gd name="connsiteX1268" fmla="*/ 5371577 w 12192000"/>
              <a:gd name="connsiteY1268" fmla="*/ 1209736 h 1569130"/>
              <a:gd name="connsiteX1269" fmla="*/ 5147531 w 12192000"/>
              <a:gd name="connsiteY1269" fmla="*/ 1288252 h 1569130"/>
              <a:gd name="connsiteX1270" fmla="*/ 5079075 w 12192000"/>
              <a:gd name="connsiteY1270" fmla="*/ 1307975 h 1569130"/>
              <a:gd name="connsiteX1271" fmla="*/ 5161733 w 12192000"/>
              <a:gd name="connsiteY1271" fmla="*/ 1314647 h 1569130"/>
              <a:gd name="connsiteX1272" fmla="*/ 5439033 w 12192000"/>
              <a:gd name="connsiteY1272" fmla="*/ 1232004 h 1569130"/>
              <a:gd name="connsiteX1273" fmla="*/ 5458684 w 12192000"/>
              <a:gd name="connsiteY1273" fmla="*/ 1225624 h 1569130"/>
              <a:gd name="connsiteX1274" fmla="*/ 5778350 w 12192000"/>
              <a:gd name="connsiteY1274" fmla="*/ 1206707 h 1569130"/>
              <a:gd name="connsiteX1275" fmla="*/ 5739487 w 12192000"/>
              <a:gd name="connsiteY1275" fmla="*/ 1216876 h 1569130"/>
              <a:gd name="connsiteX1276" fmla="*/ 5616146 w 12192000"/>
              <a:gd name="connsiteY1276" fmla="*/ 1249433 h 1569130"/>
              <a:gd name="connsiteX1277" fmla="*/ 5777079 w 12192000"/>
              <a:gd name="connsiteY1277" fmla="*/ 1281357 h 1569130"/>
              <a:gd name="connsiteX1278" fmla="*/ 5940530 w 12192000"/>
              <a:gd name="connsiteY1278" fmla="*/ 1249306 h 1569130"/>
              <a:gd name="connsiteX1279" fmla="*/ 5834878 w 12192000"/>
              <a:gd name="connsiteY1279" fmla="*/ 1221664 h 1569130"/>
              <a:gd name="connsiteX1280" fmla="*/ 11876544 w 12192000"/>
              <a:gd name="connsiteY1280" fmla="*/ 1205577 h 1569130"/>
              <a:gd name="connsiteX1281" fmla="*/ 11833308 w 12192000"/>
              <a:gd name="connsiteY1281" fmla="*/ 1216883 h 1569130"/>
              <a:gd name="connsiteX1282" fmla="*/ 11710832 w 12192000"/>
              <a:gd name="connsiteY1282" fmla="*/ 1248706 h 1569130"/>
              <a:gd name="connsiteX1283" fmla="*/ 11874726 w 12192000"/>
              <a:gd name="connsiteY1283" fmla="*/ 1281220 h 1569130"/>
              <a:gd name="connsiteX1284" fmla="*/ 12040140 w 12192000"/>
              <a:gd name="connsiteY1284" fmla="*/ 1248791 h 1569130"/>
              <a:gd name="connsiteX1285" fmla="*/ 11937270 w 12192000"/>
              <a:gd name="connsiteY1285" fmla="*/ 1221646 h 1569130"/>
              <a:gd name="connsiteX1286" fmla="*/ 9371244 w 12192000"/>
              <a:gd name="connsiteY1286" fmla="*/ 1205320 h 1569130"/>
              <a:gd name="connsiteX1287" fmla="*/ 9329194 w 12192000"/>
              <a:gd name="connsiteY1287" fmla="*/ 1212178 h 1569130"/>
              <a:gd name="connsiteX1288" fmla="*/ 9345043 w 12192000"/>
              <a:gd name="connsiteY1288" fmla="*/ 1218948 h 1569130"/>
              <a:gd name="connsiteX1289" fmla="*/ 9524520 w 12192000"/>
              <a:gd name="connsiteY1289" fmla="*/ 1284543 h 1569130"/>
              <a:gd name="connsiteX1290" fmla="*/ 9561502 w 12192000"/>
              <a:gd name="connsiteY1290" fmla="*/ 1295830 h 1569130"/>
              <a:gd name="connsiteX1291" fmla="*/ 9588232 w 12192000"/>
              <a:gd name="connsiteY1291" fmla="*/ 1293161 h 1569130"/>
              <a:gd name="connsiteX1292" fmla="*/ 9602353 w 12192000"/>
              <a:gd name="connsiteY1292" fmla="*/ 1292379 h 1569130"/>
              <a:gd name="connsiteX1293" fmla="*/ 9566761 w 12192000"/>
              <a:gd name="connsiteY1293" fmla="*/ 1281480 h 1569130"/>
              <a:gd name="connsiteX1294" fmla="*/ 8293639 w 12192000"/>
              <a:gd name="connsiteY1294" fmla="*/ 1205299 h 1569130"/>
              <a:gd name="connsiteX1295" fmla="*/ 8155355 w 12192000"/>
              <a:gd name="connsiteY1295" fmla="*/ 1263375 h 1569130"/>
              <a:gd name="connsiteX1296" fmla="*/ 8031980 w 12192000"/>
              <a:gd name="connsiteY1296" fmla="*/ 1308502 h 1569130"/>
              <a:gd name="connsiteX1297" fmla="*/ 8067808 w 12192000"/>
              <a:gd name="connsiteY1297" fmla="*/ 1311393 h 1569130"/>
              <a:gd name="connsiteX1298" fmla="*/ 8153351 w 12192000"/>
              <a:gd name="connsiteY1298" fmla="*/ 1282668 h 1569130"/>
              <a:gd name="connsiteX1299" fmla="*/ 8298199 w 12192000"/>
              <a:gd name="connsiteY1299" fmla="*/ 1226837 h 1569130"/>
              <a:gd name="connsiteX1300" fmla="*/ 8331408 w 12192000"/>
              <a:gd name="connsiteY1300" fmla="*/ 1212188 h 1569130"/>
              <a:gd name="connsiteX1301" fmla="*/ 3266062 w 12192000"/>
              <a:gd name="connsiteY1301" fmla="*/ 1205081 h 1569130"/>
              <a:gd name="connsiteX1302" fmla="*/ 3230968 w 12192000"/>
              <a:gd name="connsiteY1302" fmla="*/ 1210803 h 1569130"/>
              <a:gd name="connsiteX1303" fmla="*/ 3250122 w 12192000"/>
              <a:gd name="connsiteY1303" fmla="*/ 1218985 h 1569130"/>
              <a:gd name="connsiteX1304" fmla="*/ 3454902 w 12192000"/>
              <a:gd name="connsiteY1304" fmla="*/ 1292960 h 1569130"/>
              <a:gd name="connsiteX1305" fmla="*/ 3467187 w 12192000"/>
              <a:gd name="connsiteY1305" fmla="*/ 1296546 h 1569130"/>
              <a:gd name="connsiteX1306" fmla="*/ 3493924 w 12192000"/>
              <a:gd name="connsiteY1306" fmla="*/ 1293906 h 1569130"/>
              <a:gd name="connsiteX1307" fmla="*/ 3502283 w 12192000"/>
              <a:gd name="connsiteY1307" fmla="*/ 1293458 h 1569130"/>
              <a:gd name="connsiteX1308" fmla="*/ 3443480 w 12192000"/>
              <a:gd name="connsiteY1308" fmla="*/ 1274805 h 1569130"/>
              <a:gd name="connsiteX1309" fmla="*/ 8707385 w 12192000"/>
              <a:gd name="connsiteY1309" fmla="*/ 1202116 h 1569130"/>
              <a:gd name="connsiteX1310" fmla="*/ 8597898 w 12192000"/>
              <a:gd name="connsiteY1310" fmla="*/ 1237635 h 1569130"/>
              <a:gd name="connsiteX1311" fmla="*/ 8559971 w 12192000"/>
              <a:gd name="connsiteY1311" fmla="*/ 1248924 h 1569130"/>
              <a:gd name="connsiteX1312" fmla="*/ 8664740 w 12192000"/>
              <a:gd name="connsiteY1312" fmla="*/ 1269707 h 1569130"/>
              <a:gd name="connsiteX1313" fmla="*/ 8814003 w 12192000"/>
              <a:gd name="connsiteY1313" fmla="*/ 1230229 h 1569130"/>
              <a:gd name="connsiteX1314" fmla="*/ 8781266 w 12192000"/>
              <a:gd name="connsiteY1314" fmla="*/ 1221664 h 1569130"/>
              <a:gd name="connsiteX1315" fmla="*/ 2183912 w 12192000"/>
              <a:gd name="connsiteY1315" fmla="*/ 1202068 h 1569130"/>
              <a:gd name="connsiteX1316" fmla="*/ 2046193 w 12192000"/>
              <a:gd name="connsiteY1316" fmla="*/ 1259906 h 1569130"/>
              <a:gd name="connsiteX1317" fmla="*/ 1917124 w 12192000"/>
              <a:gd name="connsiteY1317" fmla="*/ 1307121 h 1569130"/>
              <a:gd name="connsiteX1318" fmla="*/ 1953755 w 12192000"/>
              <a:gd name="connsiteY1318" fmla="*/ 1310280 h 1569130"/>
              <a:gd name="connsiteX1319" fmla="*/ 2053666 w 12192000"/>
              <a:gd name="connsiteY1319" fmla="*/ 1276718 h 1569130"/>
              <a:gd name="connsiteX1320" fmla="*/ 2198479 w 12192000"/>
              <a:gd name="connsiteY1320" fmla="*/ 1220886 h 1569130"/>
              <a:gd name="connsiteX1321" fmla="*/ 2224391 w 12192000"/>
              <a:gd name="connsiteY1321" fmla="*/ 1209454 h 1569130"/>
              <a:gd name="connsiteX1322" fmla="*/ 8947025 w 12192000"/>
              <a:gd name="connsiteY1322" fmla="*/ 1201165 h 1569130"/>
              <a:gd name="connsiteX1323" fmla="*/ 8886918 w 12192000"/>
              <a:gd name="connsiteY1323" fmla="*/ 1216883 h 1569130"/>
              <a:gd name="connsiteX1324" fmla="*/ 8837020 w 12192000"/>
              <a:gd name="connsiteY1324" fmla="*/ 1230058 h 1569130"/>
              <a:gd name="connsiteX1325" fmla="*/ 8987964 w 12192000"/>
              <a:gd name="connsiteY1325" fmla="*/ 1269530 h 1569130"/>
              <a:gd name="connsiteX1326" fmla="*/ 9094349 w 12192000"/>
              <a:gd name="connsiteY1326" fmla="*/ 1248673 h 1569130"/>
              <a:gd name="connsiteX1327" fmla="*/ 2838660 w 12192000"/>
              <a:gd name="connsiteY1327" fmla="*/ 1199708 h 1569130"/>
              <a:gd name="connsiteX1328" fmla="*/ 2788232 w 12192000"/>
              <a:gd name="connsiteY1328" fmla="*/ 1212902 h 1569130"/>
              <a:gd name="connsiteX1329" fmla="*/ 2733154 w 12192000"/>
              <a:gd name="connsiteY1329" fmla="*/ 1227470 h 1569130"/>
              <a:gd name="connsiteX1330" fmla="*/ 2885364 w 12192000"/>
              <a:gd name="connsiteY1330" fmla="*/ 1267266 h 1569130"/>
              <a:gd name="connsiteX1331" fmla="*/ 2986554 w 12192000"/>
              <a:gd name="connsiteY1331" fmla="*/ 1247406 h 1569130"/>
              <a:gd name="connsiteX1332" fmla="*/ 159877 w 12192000"/>
              <a:gd name="connsiteY1332" fmla="*/ 1198657 h 1569130"/>
              <a:gd name="connsiteX1333" fmla="*/ 91608 w 12192000"/>
              <a:gd name="connsiteY1333" fmla="*/ 1209791 h 1569130"/>
              <a:gd name="connsiteX1334" fmla="*/ 290707 w 12192000"/>
              <a:gd name="connsiteY1334" fmla="*/ 1277157 h 1569130"/>
              <a:gd name="connsiteX1335" fmla="*/ 349055 w 12192000"/>
              <a:gd name="connsiteY1335" fmla="*/ 1293918 h 1569130"/>
              <a:gd name="connsiteX1336" fmla="*/ 349269 w 12192000"/>
              <a:gd name="connsiteY1336" fmla="*/ 1293897 h 1569130"/>
              <a:gd name="connsiteX1337" fmla="*/ 414238 w 12192000"/>
              <a:gd name="connsiteY1337" fmla="*/ 1290409 h 1569130"/>
              <a:gd name="connsiteX1338" fmla="*/ 298384 w 12192000"/>
              <a:gd name="connsiteY1338" fmla="*/ 1252338 h 1569130"/>
              <a:gd name="connsiteX1339" fmla="*/ 9416408 w 12192000"/>
              <a:gd name="connsiteY1339" fmla="*/ 1197954 h 1569130"/>
              <a:gd name="connsiteX1340" fmla="*/ 9379331 w 12192000"/>
              <a:gd name="connsiteY1340" fmla="*/ 1204001 h 1569130"/>
              <a:gd name="connsiteX1341" fmla="*/ 9524501 w 12192000"/>
              <a:gd name="connsiteY1341" fmla="*/ 1261847 h 1569130"/>
              <a:gd name="connsiteX1342" fmla="*/ 9614329 w 12192000"/>
              <a:gd name="connsiteY1342" fmla="*/ 1291716 h 1569130"/>
              <a:gd name="connsiteX1343" fmla="*/ 9652537 w 12192000"/>
              <a:gd name="connsiteY1343" fmla="*/ 1289600 h 1569130"/>
              <a:gd name="connsiteX1344" fmla="*/ 9522456 w 12192000"/>
              <a:gd name="connsiteY1344" fmla="*/ 1243248 h 1569130"/>
              <a:gd name="connsiteX1345" fmla="*/ 2597969 w 12192000"/>
              <a:gd name="connsiteY1345" fmla="*/ 1197798 h 1569130"/>
              <a:gd name="connsiteX1346" fmla="*/ 2488664 w 12192000"/>
              <a:gd name="connsiteY1346" fmla="*/ 1233263 h 1569130"/>
              <a:gd name="connsiteX1347" fmla="*/ 2448464 w 12192000"/>
              <a:gd name="connsiteY1347" fmla="*/ 1245228 h 1569130"/>
              <a:gd name="connsiteX1348" fmla="*/ 2559909 w 12192000"/>
              <a:gd name="connsiteY1348" fmla="*/ 1267331 h 1569130"/>
              <a:gd name="connsiteX1349" fmla="*/ 2710442 w 12192000"/>
              <a:gd name="connsiteY1349" fmla="*/ 1227498 h 1569130"/>
              <a:gd name="connsiteX1350" fmla="*/ 2688110 w 12192000"/>
              <a:gd name="connsiteY1350" fmla="*/ 1221657 h 1569130"/>
              <a:gd name="connsiteX1351" fmla="*/ 8251539 w 12192000"/>
              <a:gd name="connsiteY1351" fmla="*/ 1197620 h 1569130"/>
              <a:gd name="connsiteX1352" fmla="*/ 8155821 w 12192000"/>
              <a:gd name="connsiteY1352" fmla="*/ 1240749 h 1569130"/>
              <a:gd name="connsiteX1353" fmla="*/ 8010153 w 12192000"/>
              <a:gd name="connsiteY1353" fmla="*/ 1297893 h 1569130"/>
              <a:gd name="connsiteX1354" fmla="*/ 7988297 w 12192000"/>
              <a:gd name="connsiteY1354" fmla="*/ 1304976 h 1569130"/>
              <a:gd name="connsiteX1355" fmla="*/ 8022346 w 12192000"/>
              <a:gd name="connsiteY1355" fmla="*/ 1307724 h 1569130"/>
              <a:gd name="connsiteX1356" fmla="*/ 8153806 w 12192000"/>
              <a:gd name="connsiteY1356" fmla="*/ 1259608 h 1569130"/>
              <a:gd name="connsiteX1357" fmla="*/ 8286294 w 12192000"/>
              <a:gd name="connsiteY1357" fmla="*/ 1203960 h 1569130"/>
              <a:gd name="connsiteX1358" fmla="*/ 6261478 w 12192000"/>
              <a:gd name="connsiteY1358" fmla="*/ 1197086 h 1569130"/>
              <a:gd name="connsiteX1359" fmla="*/ 6191198 w 12192000"/>
              <a:gd name="connsiteY1359" fmla="*/ 1208546 h 1569130"/>
              <a:gd name="connsiteX1360" fmla="*/ 6399969 w 12192000"/>
              <a:gd name="connsiteY1360" fmla="*/ 1279203 h 1569130"/>
              <a:gd name="connsiteX1361" fmla="*/ 6449438 w 12192000"/>
              <a:gd name="connsiteY1361" fmla="*/ 1293416 h 1569130"/>
              <a:gd name="connsiteX1362" fmla="*/ 6519842 w 12192000"/>
              <a:gd name="connsiteY1362" fmla="*/ 1289637 h 1569130"/>
              <a:gd name="connsiteX1363" fmla="*/ 6397074 w 12192000"/>
              <a:gd name="connsiteY1363" fmla="*/ 1249438 h 1569130"/>
              <a:gd name="connsiteX1364" fmla="*/ 5299878 w 12192000"/>
              <a:gd name="connsiteY1364" fmla="*/ 1196658 h 1569130"/>
              <a:gd name="connsiteX1365" fmla="*/ 5150990 w 12192000"/>
              <a:gd name="connsiteY1365" fmla="*/ 1255876 h 1569130"/>
              <a:gd name="connsiteX1366" fmla="*/ 5008259 w 12192000"/>
              <a:gd name="connsiteY1366" fmla="*/ 1302260 h 1569130"/>
              <a:gd name="connsiteX1367" fmla="*/ 5061522 w 12192000"/>
              <a:gd name="connsiteY1367" fmla="*/ 1306559 h 1569130"/>
              <a:gd name="connsiteX1368" fmla="*/ 5146787 w 12192000"/>
              <a:gd name="connsiteY1368" fmla="*/ 1282066 h 1569130"/>
              <a:gd name="connsiteX1369" fmla="*/ 5359865 w 12192000"/>
              <a:gd name="connsiteY1369" fmla="*/ 1207600 h 1569130"/>
              <a:gd name="connsiteX1370" fmla="*/ 3318627 w 12192000"/>
              <a:gd name="connsiteY1370" fmla="*/ 1196510 h 1569130"/>
              <a:gd name="connsiteX1371" fmla="*/ 3275212 w 12192000"/>
              <a:gd name="connsiteY1371" fmla="*/ 1203589 h 1569130"/>
              <a:gd name="connsiteX1372" fmla="*/ 3446342 w 12192000"/>
              <a:gd name="connsiteY1372" fmla="*/ 1270988 h 1569130"/>
              <a:gd name="connsiteX1373" fmla="*/ 3514872 w 12192000"/>
              <a:gd name="connsiteY1373" fmla="*/ 1292782 h 1569130"/>
              <a:gd name="connsiteX1374" fmla="*/ 3561770 w 12192000"/>
              <a:gd name="connsiteY1374" fmla="*/ 1290265 h 1569130"/>
              <a:gd name="connsiteX1375" fmla="*/ 3452921 w 12192000"/>
              <a:gd name="connsiteY1375" fmla="*/ 1253181 h 1569130"/>
              <a:gd name="connsiteX1376" fmla="*/ 11397094 w 12192000"/>
              <a:gd name="connsiteY1376" fmla="*/ 1196352 h 1569130"/>
              <a:gd name="connsiteX1377" fmla="*/ 11317500 w 12192000"/>
              <a:gd name="connsiteY1377" fmla="*/ 1228592 h 1569130"/>
              <a:gd name="connsiteX1378" fmla="*/ 11113138 w 12192000"/>
              <a:gd name="connsiteY1378" fmla="*/ 1301549 h 1569130"/>
              <a:gd name="connsiteX1379" fmla="*/ 11167632 w 12192000"/>
              <a:gd name="connsiteY1379" fmla="*/ 1305798 h 1569130"/>
              <a:gd name="connsiteX1380" fmla="*/ 11250295 w 12192000"/>
              <a:gd name="connsiteY1380" fmla="*/ 1282049 h 1569130"/>
              <a:gd name="connsiteX1381" fmla="*/ 11461739 w 12192000"/>
              <a:gd name="connsiteY1381" fmla="*/ 1208146 h 1569130"/>
              <a:gd name="connsiteX1382" fmla="*/ 2149479 w 12192000"/>
              <a:gd name="connsiteY1382" fmla="*/ 1195784 h 1569130"/>
              <a:gd name="connsiteX1383" fmla="*/ 2047463 w 12192000"/>
              <a:gd name="connsiteY1383" fmla="*/ 1241742 h 1569130"/>
              <a:gd name="connsiteX1384" fmla="*/ 1901758 w 12192000"/>
              <a:gd name="connsiteY1384" fmla="*/ 1298891 h 1569130"/>
              <a:gd name="connsiteX1385" fmla="*/ 1884927 w 12192000"/>
              <a:gd name="connsiteY1385" fmla="*/ 1304345 h 1569130"/>
              <a:gd name="connsiteX1386" fmla="*/ 1903267 w 12192000"/>
              <a:gd name="connsiteY1386" fmla="*/ 1305927 h 1569130"/>
              <a:gd name="connsiteX1387" fmla="*/ 2044463 w 12192000"/>
              <a:gd name="connsiteY1387" fmla="*/ 1254243 h 1569130"/>
              <a:gd name="connsiteX1388" fmla="*/ 2173303 w 12192000"/>
              <a:gd name="connsiteY1388" fmla="*/ 1200132 h 1569130"/>
              <a:gd name="connsiteX1389" fmla="*/ 9451706 w 12192000"/>
              <a:gd name="connsiteY1389" fmla="*/ 1192198 h 1569130"/>
              <a:gd name="connsiteX1390" fmla="*/ 9424321 w 12192000"/>
              <a:gd name="connsiteY1390" fmla="*/ 1196664 h 1569130"/>
              <a:gd name="connsiteX1391" fmla="*/ 9523551 w 12192000"/>
              <a:gd name="connsiteY1391" fmla="*/ 1239060 h 1569130"/>
              <a:gd name="connsiteX1392" fmla="*/ 9663442 w 12192000"/>
              <a:gd name="connsiteY1392" fmla="*/ 1288996 h 1569130"/>
              <a:gd name="connsiteX1393" fmla="*/ 9693442 w 12192000"/>
              <a:gd name="connsiteY1393" fmla="*/ 1287334 h 1569130"/>
              <a:gd name="connsiteX1394" fmla="*/ 9648397 w 12192000"/>
              <a:gd name="connsiteY1394" fmla="*/ 1272577 h 1569130"/>
              <a:gd name="connsiteX1395" fmla="*/ 9496974 w 12192000"/>
              <a:gd name="connsiteY1395" fmla="*/ 1212921 h 1569130"/>
              <a:gd name="connsiteX1396" fmla="*/ 3345218 w 12192000"/>
              <a:gd name="connsiteY1396" fmla="*/ 1192174 h 1569130"/>
              <a:gd name="connsiteX1397" fmla="*/ 3327254 w 12192000"/>
              <a:gd name="connsiteY1397" fmla="*/ 1195103 h 1569130"/>
              <a:gd name="connsiteX1398" fmla="*/ 3454815 w 12192000"/>
              <a:gd name="connsiteY1398" fmla="*/ 1248984 h 1569130"/>
              <a:gd name="connsiteX1399" fmla="*/ 3573811 w 12192000"/>
              <a:gd name="connsiteY1399" fmla="*/ 1289618 h 1569130"/>
              <a:gd name="connsiteX1400" fmla="*/ 3590102 w 12192000"/>
              <a:gd name="connsiteY1400" fmla="*/ 1288744 h 1569130"/>
              <a:gd name="connsiteX1401" fmla="*/ 3544923 w 12192000"/>
              <a:gd name="connsiteY1401" fmla="*/ 1273690 h 1569130"/>
              <a:gd name="connsiteX1402" fmla="*/ 3418931 w 12192000"/>
              <a:gd name="connsiteY1402" fmla="*/ 1224750 h 1569130"/>
              <a:gd name="connsiteX1403" fmla="*/ 8218124 w 12192000"/>
              <a:gd name="connsiteY1403" fmla="*/ 1191525 h 1569130"/>
              <a:gd name="connsiteX1404" fmla="*/ 8156067 w 12192000"/>
              <a:gd name="connsiteY1404" fmla="*/ 1221146 h 1569130"/>
              <a:gd name="connsiteX1405" fmla="*/ 8010404 w 12192000"/>
              <a:gd name="connsiteY1405" fmla="*/ 1281617 h 1569130"/>
              <a:gd name="connsiteX1406" fmla="*/ 7950997 w 12192000"/>
              <a:gd name="connsiteY1406" fmla="*/ 1301965 h 1569130"/>
              <a:gd name="connsiteX1407" fmla="*/ 7977260 w 12192000"/>
              <a:gd name="connsiteY1407" fmla="*/ 1304085 h 1569130"/>
              <a:gd name="connsiteX1408" fmla="*/ 8008042 w 12192000"/>
              <a:gd name="connsiteY1408" fmla="*/ 1294105 h 1569130"/>
              <a:gd name="connsiteX1409" fmla="*/ 8153574 w 12192000"/>
              <a:gd name="connsiteY1409" fmla="*/ 1236962 h 1569130"/>
              <a:gd name="connsiteX1410" fmla="*/ 8243883 w 12192000"/>
              <a:gd name="connsiteY1410" fmla="*/ 1196224 h 1569130"/>
              <a:gd name="connsiteX1411" fmla="*/ 2119098 w 12192000"/>
              <a:gd name="connsiteY1411" fmla="*/ 1190241 h 1569130"/>
              <a:gd name="connsiteX1412" fmla="*/ 2056415 w 12192000"/>
              <a:gd name="connsiteY1412" fmla="*/ 1220157 h 1569130"/>
              <a:gd name="connsiteX1413" fmla="*/ 1910750 w 12192000"/>
              <a:gd name="connsiteY1413" fmla="*/ 1280630 h 1569130"/>
              <a:gd name="connsiteX1414" fmla="*/ 1850252 w 12192000"/>
              <a:gd name="connsiteY1414" fmla="*/ 1301356 h 1569130"/>
              <a:gd name="connsiteX1415" fmla="*/ 1871738 w 12192000"/>
              <a:gd name="connsiteY1415" fmla="*/ 1303208 h 1569130"/>
              <a:gd name="connsiteX1416" fmla="*/ 1899701 w 12192000"/>
              <a:gd name="connsiteY1416" fmla="*/ 1294141 h 1569130"/>
              <a:gd name="connsiteX1417" fmla="*/ 2045242 w 12192000"/>
              <a:gd name="connsiteY1417" fmla="*/ 1236992 h 1569130"/>
              <a:gd name="connsiteX1418" fmla="*/ 2140303 w 12192000"/>
              <a:gd name="connsiteY1418" fmla="*/ 1194110 h 1569130"/>
              <a:gd name="connsiteX1419" fmla="*/ 9468965 w 12192000"/>
              <a:gd name="connsiteY1419" fmla="*/ 1189383 h 1569130"/>
              <a:gd name="connsiteX1420" fmla="*/ 9460596 w 12192000"/>
              <a:gd name="connsiteY1420" fmla="*/ 1190748 h 1569130"/>
              <a:gd name="connsiteX1421" fmla="*/ 9475941 w 12192000"/>
              <a:gd name="connsiteY1421" fmla="*/ 1198058 h 1569130"/>
              <a:gd name="connsiteX1422" fmla="*/ 9546857 w 12192000"/>
              <a:gd name="connsiteY1422" fmla="*/ 1225962 h 1569130"/>
              <a:gd name="connsiteX1423" fmla="*/ 9548759 w 12192000"/>
              <a:gd name="connsiteY1423" fmla="*/ 1226855 h 1569130"/>
              <a:gd name="connsiteX1424" fmla="*/ 9558899 w 12192000"/>
              <a:gd name="connsiteY1424" fmla="*/ 1230700 h 1569130"/>
              <a:gd name="connsiteX1425" fmla="*/ 9674123 w 12192000"/>
              <a:gd name="connsiteY1425" fmla="*/ 1276039 h 1569130"/>
              <a:gd name="connsiteX1426" fmla="*/ 9698277 w 12192000"/>
              <a:gd name="connsiteY1426" fmla="*/ 1283552 h 1569130"/>
              <a:gd name="connsiteX1427" fmla="*/ 9558899 w 12192000"/>
              <a:gd name="connsiteY1427" fmla="*/ 1230700 h 1569130"/>
              <a:gd name="connsiteX1428" fmla="*/ 9546857 w 12192000"/>
              <a:gd name="connsiteY1428" fmla="*/ 1225962 h 1569130"/>
              <a:gd name="connsiteX1429" fmla="*/ 8205683 w 12192000"/>
              <a:gd name="connsiteY1429" fmla="*/ 1189256 h 1569130"/>
              <a:gd name="connsiteX1430" fmla="*/ 8157511 w 12192000"/>
              <a:gd name="connsiteY1430" fmla="*/ 1213380 h 1569130"/>
              <a:gd name="connsiteX1431" fmla="*/ 8070101 w 12192000"/>
              <a:gd name="connsiteY1431" fmla="*/ 1251450 h 1569130"/>
              <a:gd name="connsiteX1432" fmla="*/ 8154394 w 12192000"/>
              <a:gd name="connsiteY1432" fmla="*/ 1216430 h 1569130"/>
              <a:gd name="connsiteX1433" fmla="*/ 8209760 w 12192000"/>
              <a:gd name="connsiteY1433" fmla="*/ 1189999 h 1569130"/>
              <a:gd name="connsiteX1434" fmla="*/ 3364484 w 12192000"/>
              <a:gd name="connsiteY1434" fmla="*/ 1189032 h 1569130"/>
              <a:gd name="connsiteX1435" fmla="*/ 3359109 w 12192000"/>
              <a:gd name="connsiteY1435" fmla="*/ 1189909 h 1569130"/>
              <a:gd name="connsiteX1436" fmla="*/ 3446315 w 12192000"/>
              <a:gd name="connsiteY1436" fmla="*/ 1228898 h 1569130"/>
              <a:gd name="connsiteX1437" fmla="*/ 3530799 w 12192000"/>
              <a:gd name="connsiteY1437" fmla="*/ 1259422 h 1569130"/>
              <a:gd name="connsiteX1438" fmla="*/ 3445269 w 12192000"/>
              <a:gd name="connsiteY1438" fmla="*/ 1226983 h 1569130"/>
              <a:gd name="connsiteX1439" fmla="*/ 6312970 w 12192000"/>
              <a:gd name="connsiteY1439" fmla="*/ 1188690 h 1569130"/>
              <a:gd name="connsiteX1440" fmla="*/ 6272036 w 12192000"/>
              <a:gd name="connsiteY1440" fmla="*/ 1195364 h 1569130"/>
              <a:gd name="connsiteX1441" fmla="*/ 6399568 w 12192000"/>
              <a:gd name="connsiteY1441" fmla="*/ 1244680 h 1569130"/>
              <a:gd name="connsiteX1442" fmla="*/ 6534266 w 12192000"/>
              <a:gd name="connsiteY1442" fmla="*/ 1288863 h 1569130"/>
              <a:gd name="connsiteX1443" fmla="*/ 6570529 w 12192000"/>
              <a:gd name="connsiteY1443" fmla="*/ 1286917 h 1569130"/>
              <a:gd name="connsiteX1444" fmla="*/ 6395155 w 12192000"/>
              <a:gd name="connsiteY1444" fmla="*/ 1223720 h 1569130"/>
              <a:gd name="connsiteX1445" fmla="*/ 5254157 w 12192000"/>
              <a:gd name="connsiteY1445" fmla="*/ 1188319 h 1569130"/>
              <a:gd name="connsiteX1446" fmla="*/ 5223620 w 12192000"/>
              <a:gd name="connsiteY1446" fmla="*/ 1202007 h 1569130"/>
              <a:gd name="connsiteX1447" fmla="*/ 5006064 w 12192000"/>
              <a:gd name="connsiteY1447" fmla="*/ 1288141 h 1569130"/>
              <a:gd name="connsiteX1448" fmla="*/ 4971321 w 12192000"/>
              <a:gd name="connsiteY1448" fmla="*/ 1299328 h 1569130"/>
              <a:gd name="connsiteX1449" fmla="*/ 4973247 w 12192000"/>
              <a:gd name="connsiteY1449" fmla="*/ 1299434 h 1569130"/>
              <a:gd name="connsiteX1450" fmla="*/ 4994558 w 12192000"/>
              <a:gd name="connsiteY1450" fmla="*/ 1301154 h 1569130"/>
              <a:gd name="connsiteX1451" fmla="*/ 5148058 w 12192000"/>
              <a:gd name="connsiteY1451" fmla="*/ 1251233 h 1569130"/>
              <a:gd name="connsiteX1452" fmla="*/ 5289941 w 12192000"/>
              <a:gd name="connsiteY1452" fmla="*/ 1194846 h 1569130"/>
              <a:gd name="connsiteX1453" fmla="*/ 226190 w 12192000"/>
              <a:gd name="connsiteY1453" fmla="*/ 1187842 h 1569130"/>
              <a:gd name="connsiteX1454" fmla="*/ 170668 w 12192000"/>
              <a:gd name="connsiteY1454" fmla="*/ 1196897 h 1569130"/>
              <a:gd name="connsiteX1455" fmla="*/ 300925 w 12192000"/>
              <a:gd name="connsiteY1455" fmla="*/ 1247270 h 1569130"/>
              <a:gd name="connsiteX1456" fmla="*/ 429883 w 12192000"/>
              <a:gd name="connsiteY1456" fmla="*/ 1289569 h 1569130"/>
              <a:gd name="connsiteX1457" fmla="*/ 487080 w 12192000"/>
              <a:gd name="connsiteY1457" fmla="*/ 1286498 h 1569130"/>
              <a:gd name="connsiteX1458" fmla="*/ 296442 w 12192000"/>
              <a:gd name="connsiteY1458" fmla="*/ 1217790 h 1569130"/>
              <a:gd name="connsiteX1459" fmla="*/ 11347794 w 12192000"/>
              <a:gd name="connsiteY1459" fmla="*/ 1187527 h 1569130"/>
              <a:gd name="connsiteX1460" fmla="*/ 11317614 w 12192000"/>
              <a:gd name="connsiteY1460" fmla="*/ 1201053 h 1569130"/>
              <a:gd name="connsiteX1461" fmla="*/ 11100070 w 12192000"/>
              <a:gd name="connsiteY1461" fmla="*/ 1287183 h 1569130"/>
              <a:gd name="connsiteX1462" fmla="*/ 11066694 w 12192000"/>
              <a:gd name="connsiteY1462" fmla="*/ 1297929 h 1569130"/>
              <a:gd name="connsiteX1463" fmla="*/ 11100877 w 12192000"/>
              <a:gd name="connsiteY1463" fmla="*/ 1300594 h 1569130"/>
              <a:gd name="connsiteX1464" fmla="*/ 11315465 w 12192000"/>
              <a:gd name="connsiteY1464" fmla="*/ 1223999 h 1569130"/>
              <a:gd name="connsiteX1465" fmla="*/ 11387936 w 12192000"/>
              <a:gd name="connsiteY1465" fmla="*/ 1194681 h 1569130"/>
              <a:gd name="connsiteX1466" fmla="*/ 11353117 w 12192000"/>
              <a:gd name="connsiteY1466" fmla="*/ 1188328 h 1569130"/>
              <a:gd name="connsiteX1467" fmla="*/ 2098936 w 12192000"/>
              <a:gd name="connsiteY1467" fmla="*/ 1186754 h 1569130"/>
              <a:gd name="connsiteX1468" fmla="*/ 2049166 w 12192000"/>
              <a:gd name="connsiteY1468" fmla="*/ 1211673 h 1569130"/>
              <a:gd name="connsiteX1469" fmla="*/ 1903501 w 12192000"/>
              <a:gd name="connsiteY1469" fmla="*/ 1275103 h 1569130"/>
              <a:gd name="connsiteX1470" fmla="*/ 1834287 w 12192000"/>
              <a:gd name="connsiteY1470" fmla="*/ 1299979 h 1569130"/>
              <a:gd name="connsiteX1471" fmla="*/ 1835815 w 12192000"/>
              <a:gd name="connsiteY1471" fmla="*/ 1300111 h 1569130"/>
              <a:gd name="connsiteX1472" fmla="*/ 1909206 w 12192000"/>
              <a:gd name="connsiteY1472" fmla="*/ 1274930 h 1569130"/>
              <a:gd name="connsiteX1473" fmla="*/ 2054677 w 12192000"/>
              <a:gd name="connsiteY1473" fmla="*/ 1214486 h 1569130"/>
              <a:gd name="connsiteX1474" fmla="*/ 2109233 w 12192000"/>
              <a:gd name="connsiteY1474" fmla="*/ 1188441 h 1569130"/>
              <a:gd name="connsiteX1475" fmla="*/ 2104971 w 12192000"/>
              <a:gd name="connsiteY1475" fmla="*/ 1187663 h 1569130"/>
              <a:gd name="connsiteX1476" fmla="*/ 8186242 w 12192000"/>
              <a:gd name="connsiteY1476" fmla="*/ 1186052 h 1569130"/>
              <a:gd name="connsiteX1477" fmla="*/ 8159678 w 12192000"/>
              <a:gd name="connsiteY1477" fmla="*/ 1199883 h 1569130"/>
              <a:gd name="connsiteX1478" fmla="*/ 8014023 w 12192000"/>
              <a:gd name="connsiteY1478" fmla="*/ 1265835 h 1569130"/>
              <a:gd name="connsiteX1479" fmla="*/ 7923312 w 12192000"/>
              <a:gd name="connsiteY1479" fmla="*/ 1299731 h 1569130"/>
              <a:gd name="connsiteX1480" fmla="*/ 7928194 w 12192000"/>
              <a:gd name="connsiteY1480" fmla="*/ 1300125 h 1569130"/>
              <a:gd name="connsiteX1481" fmla="*/ 8008915 w 12192000"/>
              <a:gd name="connsiteY1481" fmla="*/ 1271124 h 1569130"/>
              <a:gd name="connsiteX1482" fmla="*/ 8154571 w 12192000"/>
              <a:gd name="connsiteY1482" fmla="*/ 1207729 h 1569130"/>
              <a:gd name="connsiteX1483" fmla="*/ 8195195 w 12192000"/>
              <a:gd name="connsiteY1483" fmla="*/ 1187400 h 1569130"/>
              <a:gd name="connsiteX1484" fmla="*/ 9491582 w 12192000"/>
              <a:gd name="connsiteY1484" fmla="*/ 1185694 h 1569130"/>
              <a:gd name="connsiteX1485" fmla="*/ 9475909 w 12192000"/>
              <a:gd name="connsiteY1485" fmla="*/ 1188250 h 1569130"/>
              <a:gd name="connsiteX1486" fmla="*/ 9498224 w 12192000"/>
              <a:gd name="connsiteY1486" fmla="*/ 1198949 h 1569130"/>
              <a:gd name="connsiteX1487" fmla="*/ 9649254 w 12192000"/>
              <a:gd name="connsiteY1487" fmla="*/ 1261324 h 1569130"/>
              <a:gd name="connsiteX1488" fmla="*/ 9720546 w 12192000"/>
              <a:gd name="connsiteY1488" fmla="*/ 1285833 h 1569130"/>
              <a:gd name="connsiteX1489" fmla="*/ 9738921 w 12192000"/>
              <a:gd name="connsiteY1489" fmla="*/ 1284815 h 1569130"/>
              <a:gd name="connsiteX1490" fmla="*/ 9693101 w 12192000"/>
              <a:gd name="connsiteY1490" fmla="*/ 1270042 h 1569130"/>
              <a:gd name="connsiteX1491" fmla="*/ 9494469 w 12192000"/>
              <a:gd name="connsiteY1491" fmla="*/ 1187163 h 1569130"/>
              <a:gd name="connsiteX1492" fmla="*/ 3390391 w 12192000"/>
              <a:gd name="connsiteY1492" fmla="*/ 1184808 h 1569130"/>
              <a:gd name="connsiteX1493" fmla="*/ 3371700 w 12192000"/>
              <a:gd name="connsiteY1493" fmla="*/ 1187856 h 1569130"/>
              <a:gd name="connsiteX1494" fmla="*/ 3420118 w 12192000"/>
              <a:gd name="connsiteY1494" fmla="*/ 1210272 h 1569130"/>
              <a:gd name="connsiteX1495" fmla="*/ 3545781 w 12192000"/>
              <a:gd name="connsiteY1495" fmla="*/ 1261452 h 1569130"/>
              <a:gd name="connsiteX1496" fmla="*/ 3619355 w 12192000"/>
              <a:gd name="connsiteY1496" fmla="*/ 1287174 h 1569130"/>
              <a:gd name="connsiteX1497" fmla="*/ 3636606 w 12192000"/>
              <a:gd name="connsiteY1497" fmla="*/ 1286248 h 1569130"/>
              <a:gd name="connsiteX1498" fmla="*/ 3444911 w 12192000"/>
              <a:gd name="connsiteY1498" fmla="*/ 1211249 h 1569130"/>
              <a:gd name="connsiteX1499" fmla="*/ 8170033 w 12192000"/>
              <a:gd name="connsiteY1499" fmla="*/ 1183612 h 1569130"/>
              <a:gd name="connsiteX1500" fmla="*/ 8049543 w 12192000"/>
              <a:gd name="connsiteY1500" fmla="*/ 1241765 h 1569130"/>
              <a:gd name="connsiteX1501" fmla="*/ 7909212 w 12192000"/>
              <a:gd name="connsiteY1501" fmla="*/ 1298941 h 1569130"/>
              <a:gd name="connsiteX1502" fmla="*/ 7911958 w 12192000"/>
              <a:gd name="connsiteY1502" fmla="*/ 1299071 h 1569130"/>
              <a:gd name="connsiteX1503" fmla="*/ 8048041 w 12192000"/>
              <a:gd name="connsiteY1503" fmla="*/ 1245134 h 1569130"/>
              <a:gd name="connsiteX1504" fmla="*/ 8176916 w 12192000"/>
              <a:gd name="connsiteY1504" fmla="*/ 1184648 h 1569130"/>
              <a:gd name="connsiteX1505" fmla="*/ 2076879 w 12192000"/>
              <a:gd name="connsiteY1505" fmla="*/ 1183433 h 1569130"/>
              <a:gd name="connsiteX1506" fmla="*/ 2049491 w 12192000"/>
              <a:gd name="connsiteY1506" fmla="*/ 1197694 h 1569130"/>
              <a:gd name="connsiteX1507" fmla="*/ 1903849 w 12192000"/>
              <a:gd name="connsiteY1507" fmla="*/ 1263649 h 1569130"/>
              <a:gd name="connsiteX1508" fmla="*/ 1810640 w 12192000"/>
              <a:gd name="connsiteY1508" fmla="*/ 1298481 h 1569130"/>
              <a:gd name="connsiteX1509" fmla="*/ 1818537 w 12192000"/>
              <a:gd name="connsiteY1509" fmla="*/ 1298914 h 1569130"/>
              <a:gd name="connsiteX1510" fmla="*/ 1900648 w 12192000"/>
              <a:gd name="connsiteY1510" fmla="*/ 1269403 h 1569130"/>
              <a:gd name="connsiteX1511" fmla="*/ 2046267 w 12192000"/>
              <a:gd name="connsiteY1511" fmla="*/ 1206009 h 1569130"/>
              <a:gd name="connsiteX1512" fmla="*/ 2088024 w 12192000"/>
              <a:gd name="connsiteY1512" fmla="*/ 1185111 h 1569130"/>
              <a:gd name="connsiteX1513" fmla="*/ 9507521 w 12192000"/>
              <a:gd name="connsiteY1513" fmla="*/ 1183095 h 1569130"/>
              <a:gd name="connsiteX1514" fmla="*/ 9501415 w 12192000"/>
              <a:gd name="connsiteY1514" fmla="*/ 1184091 h 1569130"/>
              <a:gd name="connsiteX1515" fmla="*/ 9510748 w 12192000"/>
              <a:gd name="connsiteY1515" fmla="*/ 1188693 h 1569130"/>
              <a:gd name="connsiteX1516" fmla="*/ 9667188 w 12192000"/>
              <a:gd name="connsiteY1516" fmla="*/ 1254420 h 1569130"/>
              <a:gd name="connsiteX1517" fmla="*/ 9752988 w 12192000"/>
              <a:gd name="connsiteY1517" fmla="*/ 1284036 h 1569130"/>
              <a:gd name="connsiteX1518" fmla="*/ 9756859 w 12192000"/>
              <a:gd name="connsiteY1518" fmla="*/ 1283822 h 1569130"/>
              <a:gd name="connsiteX1519" fmla="*/ 9665602 w 12192000"/>
              <a:gd name="connsiteY1519" fmla="*/ 1251462 h 1569130"/>
              <a:gd name="connsiteX1520" fmla="*/ 9508632 w 12192000"/>
              <a:gd name="connsiteY1520" fmla="*/ 1183658 h 1569130"/>
              <a:gd name="connsiteX1521" fmla="*/ 3406760 w 12192000"/>
              <a:gd name="connsiteY1521" fmla="*/ 1182139 h 1569130"/>
              <a:gd name="connsiteX1522" fmla="*/ 3400492 w 12192000"/>
              <a:gd name="connsiteY1522" fmla="*/ 1183161 h 1569130"/>
              <a:gd name="connsiteX1523" fmla="*/ 3459843 w 12192000"/>
              <a:gd name="connsiteY1523" fmla="*/ 1211717 h 1569130"/>
              <a:gd name="connsiteX1524" fmla="*/ 3652217 w 12192000"/>
              <a:gd name="connsiteY1524" fmla="*/ 1285410 h 1569130"/>
              <a:gd name="connsiteX1525" fmla="*/ 3655532 w 12192000"/>
              <a:gd name="connsiteY1525" fmla="*/ 1285232 h 1569130"/>
              <a:gd name="connsiteX1526" fmla="*/ 3457865 w 12192000"/>
              <a:gd name="connsiteY1526" fmla="*/ 1207413 h 1569130"/>
              <a:gd name="connsiteX1527" fmla="*/ 8158546 w 12192000"/>
              <a:gd name="connsiteY1527" fmla="*/ 1181882 h 1569130"/>
              <a:gd name="connsiteX1528" fmla="*/ 8141146 w 12192000"/>
              <a:gd name="connsiteY1528" fmla="*/ 1190585 h 1569130"/>
              <a:gd name="connsiteX1529" fmla="*/ 7957160 w 12192000"/>
              <a:gd name="connsiteY1529" fmla="*/ 1275187 h 1569130"/>
              <a:gd name="connsiteX1530" fmla="*/ 8074388 w 12192000"/>
              <a:gd name="connsiteY1530" fmla="*/ 1223977 h 1569130"/>
              <a:gd name="connsiteX1531" fmla="*/ 8141146 w 12192000"/>
              <a:gd name="connsiteY1531" fmla="*/ 1190585 h 1569130"/>
              <a:gd name="connsiteX1532" fmla="*/ 8159696 w 12192000"/>
              <a:gd name="connsiteY1532" fmla="*/ 1182055 h 1569130"/>
              <a:gd name="connsiteX1533" fmla="*/ 268121 w 12192000"/>
              <a:gd name="connsiteY1533" fmla="*/ 1181004 h 1569130"/>
              <a:gd name="connsiteX1534" fmla="*/ 236169 w 12192000"/>
              <a:gd name="connsiteY1534" fmla="*/ 1186215 h 1569130"/>
              <a:gd name="connsiteX1535" fmla="*/ 298941 w 12192000"/>
              <a:gd name="connsiteY1535" fmla="*/ 1213024 h 1569130"/>
              <a:gd name="connsiteX1536" fmla="*/ 500376 w 12192000"/>
              <a:gd name="connsiteY1536" fmla="*/ 1285785 h 1569130"/>
              <a:gd name="connsiteX1537" fmla="*/ 534421 w 12192000"/>
              <a:gd name="connsiteY1537" fmla="*/ 1283957 h 1569130"/>
              <a:gd name="connsiteX1538" fmla="*/ 492230 w 12192000"/>
              <a:gd name="connsiteY1538" fmla="*/ 1270542 h 1569130"/>
              <a:gd name="connsiteX1539" fmla="*/ 286950 w 12192000"/>
              <a:gd name="connsiteY1539" fmla="*/ 1189766 h 1569130"/>
              <a:gd name="connsiteX1540" fmla="*/ 2060676 w 12192000"/>
              <a:gd name="connsiteY1540" fmla="*/ 1180993 h 1569130"/>
              <a:gd name="connsiteX1541" fmla="*/ 1939355 w 12192000"/>
              <a:gd name="connsiteY1541" fmla="*/ 1239560 h 1569130"/>
              <a:gd name="connsiteX1542" fmla="*/ 1798127 w 12192000"/>
              <a:gd name="connsiteY1542" fmla="*/ 1297110 h 1569130"/>
              <a:gd name="connsiteX1543" fmla="*/ 1796313 w 12192000"/>
              <a:gd name="connsiteY1543" fmla="*/ 1297696 h 1569130"/>
              <a:gd name="connsiteX1544" fmla="*/ 1799293 w 12192000"/>
              <a:gd name="connsiteY1544" fmla="*/ 1297860 h 1569130"/>
              <a:gd name="connsiteX1545" fmla="*/ 1937868 w 12192000"/>
              <a:gd name="connsiteY1545" fmla="*/ 1242930 h 1569130"/>
              <a:gd name="connsiteX1546" fmla="*/ 2067592 w 12192000"/>
              <a:gd name="connsiteY1546" fmla="*/ 1182034 h 1569130"/>
              <a:gd name="connsiteX1547" fmla="*/ 9522833 w 12192000"/>
              <a:gd name="connsiteY1547" fmla="*/ 1180598 h 1569130"/>
              <a:gd name="connsiteX1548" fmla="*/ 9517584 w 12192000"/>
              <a:gd name="connsiteY1548" fmla="*/ 1181454 h 1569130"/>
              <a:gd name="connsiteX1549" fmla="*/ 9530602 w 12192000"/>
              <a:gd name="connsiteY1549" fmla="*/ 1188166 h 1569130"/>
              <a:gd name="connsiteX1550" fmla="*/ 9579571 w 12192000"/>
              <a:gd name="connsiteY1550" fmla="*/ 1207933 h 1569130"/>
              <a:gd name="connsiteX1551" fmla="*/ 9587648 w 12192000"/>
              <a:gd name="connsiteY1551" fmla="*/ 1211825 h 1569130"/>
              <a:gd name="connsiteX1552" fmla="*/ 9760406 w 12192000"/>
              <a:gd name="connsiteY1552" fmla="*/ 1280931 h 1569130"/>
              <a:gd name="connsiteX1553" fmla="*/ 9579571 w 12192000"/>
              <a:gd name="connsiteY1553" fmla="*/ 1207933 h 1569130"/>
              <a:gd name="connsiteX1554" fmla="*/ 3419066 w 12192000"/>
              <a:gd name="connsiteY1554" fmla="*/ 1180132 h 1569130"/>
              <a:gd name="connsiteX1555" fmla="*/ 3414964 w 12192000"/>
              <a:gd name="connsiteY1555" fmla="*/ 1180802 h 1569130"/>
              <a:gd name="connsiteX1556" fmla="*/ 3504544 w 12192000"/>
              <a:gd name="connsiteY1556" fmla="*/ 1222006 h 1569130"/>
              <a:gd name="connsiteX1557" fmla="*/ 3657028 w 12192000"/>
              <a:gd name="connsiteY1557" fmla="*/ 1280634 h 1569130"/>
              <a:gd name="connsiteX1558" fmla="*/ 3484292 w 12192000"/>
              <a:gd name="connsiteY1558" fmla="*/ 1211554 h 1569130"/>
              <a:gd name="connsiteX1559" fmla="*/ 6365891 w 12192000"/>
              <a:gd name="connsiteY1559" fmla="*/ 1180061 h 1569130"/>
              <a:gd name="connsiteX1560" fmla="*/ 6323715 w 12192000"/>
              <a:gd name="connsiteY1560" fmla="*/ 1186938 h 1569130"/>
              <a:gd name="connsiteX1561" fmla="*/ 6398652 w 12192000"/>
              <a:gd name="connsiteY1561" fmla="*/ 1218948 h 1569130"/>
              <a:gd name="connsiteX1562" fmla="*/ 6584690 w 12192000"/>
              <a:gd name="connsiteY1562" fmla="*/ 1286157 h 1569130"/>
              <a:gd name="connsiteX1563" fmla="*/ 6629597 w 12192000"/>
              <a:gd name="connsiteY1563" fmla="*/ 1283746 h 1569130"/>
              <a:gd name="connsiteX1564" fmla="*/ 6601403 w 12192000"/>
              <a:gd name="connsiteY1564" fmla="*/ 1274803 h 1569130"/>
              <a:gd name="connsiteX1565" fmla="*/ 6396145 w 12192000"/>
              <a:gd name="connsiteY1565" fmla="*/ 1194137 h 1569130"/>
              <a:gd name="connsiteX1566" fmla="*/ 11295731 w 12192000"/>
              <a:gd name="connsiteY1566" fmla="*/ 1179687 h 1569130"/>
              <a:gd name="connsiteX1567" fmla="*/ 11101746 w 12192000"/>
              <a:gd name="connsiteY1567" fmla="*/ 1263375 h 1569130"/>
              <a:gd name="connsiteX1568" fmla="*/ 11013554 w 12192000"/>
              <a:gd name="connsiteY1568" fmla="*/ 1294259 h 1569130"/>
              <a:gd name="connsiteX1569" fmla="*/ 11031810 w 12192000"/>
              <a:gd name="connsiteY1569" fmla="*/ 1295210 h 1569130"/>
              <a:gd name="connsiteX1570" fmla="*/ 11055092 w 12192000"/>
              <a:gd name="connsiteY1570" fmla="*/ 1297025 h 1569130"/>
              <a:gd name="connsiteX1571" fmla="*/ 11099742 w 12192000"/>
              <a:gd name="connsiteY1571" fmla="*/ 1282668 h 1569130"/>
              <a:gd name="connsiteX1572" fmla="*/ 11316910 w 12192000"/>
              <a:gd name="connsiteY1572" fmla="*/ 1196686 h 1569130"/>
              <a:gd name="connsiteX1573" fmla="*/ 11339935 w 12192000"/>
              <a:gd name="connsiteY1573" fmla="*/ 1186343 h 1569130"/>
              <a:gd name="connsiteX1574" fmla="*/ 2048452 w 12192000"/>
              <a:gd name="connsiteY1574" fmla="*/ 1179152 h 1569130"/>
              <a:gd name="connsiteX1575" fmla="*/ 2029718 w 12192000"/>
              <a:gd name="connsiteY1575" fmla="*/ 1188524 h 1569130"/>
              <a:gd name="connsiteX1576" fmla="*/ 1846080 w 12192000"/>
              <a:gd name="connsiteY1576" fmla="*/ 1272967 h 1569130"/>
              <a:gd name="connsiteX1577" fmla="*/ 1963320 w 12192000"/>
              <a:gd name="connsiteY1577" fmla="*/ 1221742 h 1569130"/>
              <a:gd name="connsiteX1578" fmla="*/ 2029718 w 12192000"/>
              <a:gd name="connsiteY1578" fmla="*/ 1188524 h 1569130"/>
              <a:gd name="connsiteX1579" fmla="*/ 2049693 w 12192000"/>
              <a:gd name="connsiteY1579" fmla="*/ 1179339 h 1569130"/>
              <a:gd name="connsiteX1580" fmla="*/ 5192999 w 12192000"/>
              <a:gd name="connsiteY1580" fmla="*/ 1178998 h 1569130"/>
              <a:gd name="connsiteX1581" fmla="*/ 4997363 w 12192000"/>
              <a:gd name="connsiteY1581" fmla="*/ 1263376 h 1569130"/>
              <a:gd name="connsiteX1582" fmla="*/ 4905035 w 12192000"/>
              <a:gd name="connsiteY1582" fmla="*/ 1295698 h 1569130"/>
              <a:gd name="connsiteX1583" fmla="*/ 4955684 w 12192000"/>
              <a:gd name="connsiteY1583" fmla="*/ 1298472 h 1569130"/>
              <a:gd name="connsiteX1584" fmla="*/ 5004815 w 12192000"/>
              <a:gd name="connsiteY1584" fmla="*/ 1282672 h 1569130"/>
              <a:gd name="connsiteX1585" fmla="*/ 5221949 w 12192000"/>
              <a:gd name="connsiteY1585" fmla="*/ 1196686 h 1569130"/>
              <a:gd name="connsiteX1586" fmla="*/ 5244173 w 12192000"/>
              <a:gd name="connsiteY1586" fmla="*/ 1186702 h 1569130"/>
              <a:gd name="connsiteX1587" fmla="*/ 8616359 w 12192000"/>
              <a:gd name="connsiteY1587" fmla="*/ 1178032 h 1569130"/>
              <a:gd name="connsiteX1588" fmla="*/ 8595784 w 12192000"/>
              <a:gd name="connsiteY1588" fmla="*/ 1185894 h 1569130"/>
              <a:gd name="connsiteX1589" fmla="*/ 8467262 w 12192000"/>
              <a:gd name="connsiteY1589" fmla="*/ 1230937 h 1569130"/>
              <a:gd name="connsiteX1590" fmla="*/ 8492519 w 12192000"/>
              <a:gd name="connsiteY1590" fmla="*/ 1235544 h 1569130"/>
              <a:gd name="connsiteX1591" fmla="*/ 8547390 w 12192000"/>
              <a:gd name="connsiteY1591" fmla="*/ 1246429 h 1569130"/>
              <a:gd name="connsiteX1592" fmla="*/ 8596092 w 12192000"/>
              <a:gd name="connsiteY1592" fmla="*/ 1231913 h 1569130"/>
              <a:gd name="connsiteX1593" fmla="*/ 8696639 w 12192000"/>
              <a:gd name="connsiteY1593" fmla="*/ 1199273 h 1569130"/>
              <a:gd name="connsiteX1594" fmla="*/ 9037827 w 12192000"/>
              <a:gd name="connsiteY1594" fmla="*/ 1177420 h 1569130"/>
              <a:gd name="connsiteX1595" fmla="*/ 8957273 w 12192000"/>
              <a:gd name="connsiteY1595" fmla="*/ 1198485 h 1569130"/>
              <a:gd name="connsiteX1596" fmla="*/ 9105864 w 12192000"/>
              <a:gd name="connsiteY1596" fmla="*/ 1246416 h 1569130"/>
              <a:gd name="connsiteX1597" fmla="*/ 9184691 w 12192000"/>
              <a:gd name="connsiteY1597" fmla="*/ 1230962 h 1569130"/>
              <a:gd name="connsiteX1598" fmla="*/ 9131936 w 12192000"/>
              <a:gd name="connsiteY1598" fmla="*/ 1213041 h 1569130"/>
              <a:gd name="connsiteX1599" fmla="*/ 2930115 w 12192000"/>
              <a:gd name="connsiteY1599" fmla="*/ 1175781 h 1569130"/>
              <a:gd name="connsiteX1600" fmla="*/ 2849062 w 12192000"/>
              <a:gd name="connsiteY1600" fmla="*/ 1196987 h 1569130"/>
              <a:gd name="connsiteX1601" fmla="*/ 2998238 w 12192000"/>
              <a:gd name="connsiteY1601" fmla="*/ 1245113 h 1569130"/>
              <a:gd name="connsiteX1602" fmla="*/ 3077317 w 12192000"/>
              <a:gd name="connsiteY1602" fmla="*/ 1229593 h 1569130"/>
              <a:gd name="connsiteX1603" fmla="*/ 3028626 w 12192000"/>
              <a:gd name="connsiteY1603" fmla="*/ 1213044 h 1569130"/>
              <a:gd name="connsiteX1604" fmla="*/ 305137 w 12192000"/>
              <a:gd name="connsiteY1604" fmla="*/ 1174967 h 1569130"/>
              <a:gd name="connsiteX1605" fmla="*/ 277627 w 12192000"/>
              <a:gd name="connsiteY1605" fmla="*/ 1179454 h 1569130"/>
              <a:gd name="connsiteX1606" fmla="*/ 289448 w 12192000"/>
              <a:gd name="connsiteY1606" fmla="*/ 1184964 h 1569130"/>
              <a:gd name="connsiteX1607" fmla="*/ 494245 w 12192000"/>
              <a:gd name="connsiteY1607" fmla="*/ 1265632 h 1569130"/>
              <a:gd name="connsiteX1608" fmla="*/ 549348 w 12192000"/>
              <a:gd name="connsiteY1608" fmla="*/ 1283155 h 1569130"/>
              <a:gd name="connsiteX1609" fmla="*/ 574151 w 12192000"/>
              <a:gd name="connsiteY1609" fmla="*/ 1281824 h 1569130"/>
              <a:gd name="connsiteX1610" fmla="*/ 492674 w 12192000"/>
              <a:gd name="connsiteY1610" fmla="*/ 1254068 h 1569130"/>
              <a:gd name="connsiteX1611" fmla="*/ 2510286 w 12192000"/>
              <a:gd name="connsiteY1611" fmla="*/ 1174590 h 1569130"/>
              <a:gd name="connsiteX1612" fmla="*/ 2488561 w 12192000"/>
              <a:gd name="connsiteY1612" fmla="*/ 1182891 h 1569130"/>
              <a:gd name="connsiteX1613" fmla="*/ 2359306 w 12192000"/>
              <a:gd name="connsiteY1613" fmla="*/ 1228188 h 1569130"/>
              <a:gd name="connsiteX1614" fmla="*/ 2399601 w 12192000"/>
              <a:gd name="connsiteY1614" fmla="*/ 1235537 h 1569130"/>
              <a:gd name="connsiteX1615" fmla="*/ 2435913 w 12192000"/>
              <a:gd name="connsiteY1615" fmla="*/ 1242738 h 1569130"/>
              <a:gd name="connsiteX1616" fmla="*/ 2486926 w 12192000"/>
              <a:gd name="connsiteY1616" fmla="*/ 1227536 h 1569130"/>
              <a:gd name="connsiteX1617" fmla="*/ 2587261 w 12192000"/>
              <a:gd name="connsiteY1617" fmla="*/ 1194964 h 1569130"/>
              <a:gd name="connsiteX1618" fmla="*/ 5153698 w 12192000"/>
              <a:gd name="connsiteY1618" fmla="*/ 1173082 h 1569130"/>
              <a:gd name="connsiteX1619" fmla="*/ 5007225 w 12192000"/>
              <a:gd name="connsiteY1619" fmla="*/ 1240867 h 1569130"/>
              <a:gd name="connsiteX1620" fmla="*/ 4866773 w 12192000"/>
              <a:gd name="connsiteY1620" fmla="*/ 1293603 h 1569130"/>
              <a:gd name="connsiteX1621" fmla="*/ 4895200 w 12192000"/>
              <a:gd name="connsiteY1621" fmla="*/ 1295160 h 1569130"/>
              <a:gd name="connsiteX1622" fmla="*/ 4996591 w 12192000"/>
              <a:gd name="connsiteY1622" fmla="*/ 1259623 h 1569130"/>
              <a:gd name="connsiteX1623" fmla="*/ 5185932 w 12192000"/>
              <a:gd name="connsiteY1623" fmla="*/ 1177934 h 1569130"/>
              <a:gd name="connsiteX1624" fmla="*/ 6411054 w 12192000"/>
              <a:gd name="connsiteY1624" fmla="*/ 1172697 h 1569130"/>
              <a:gd name="connsiteX1625" fmla="*/ 6373821 w 12192000"/>
              <a:gd name="connsiteY1625" fmla="*/ 1178768 h 1569130"/>
              <a:gd name="connsiteX1626" fmla="*/ 6398607 w 12192000"/>
              <a:gd name="connsiteY1626" fmla="*/ 1190320 h 1569130"/>
              <a:gd name="connsiteX1627" fmla="*/ 6603418 w 12192000"/>
              <a:gd name="connsiteY1627" fmla="*/ 1270986 h 1569130"/>
              <a:gd name="connsiteX1628" fmla="*/ 6641532 w 12192000"/>
              <a:gd name="connsiteY1628" fmla="*/ 1283106 h 1569130"/>
              <a:gd name="connsiteX1629" fmla="*/ 6683052 w 12192000"/>
              <a:gd name="connsiteY1629" fmla="*/ 1280877 h 1569130"/>
              <a:gd name="connsiteX1630" fmla="*/ 6601428 w 12192000"/>
              <a:gd name="connsiteY1630" fmla="*/ 1253063 h 1569130"/>
              <a:gd name="connsiteX1631" fmla="*/ 11249248 w 12192000"/>
              <a:gd name="connsiteY1631" fmla="*/ 1172687 h 1569130"/>
              <a:gd name="connsiteX1632" fmla="*/ 11102212 w 12192000"/>
              <a:gd name="connsiteY1632" fmla="*/ 1240749 h 1569130"/>
              <a:gd name="connsiteX1633" fmla="*/ 10966278 w 12192000"/>
              <a:gd name="connsiteY1633" fmla="*/ 1291799 h 1569130"/>
              <a:gd name="connsiteX1634" fmla="*/ 11002910 w 12192000"/>
              <a:gd name="connsiteY1634" fmla="*/ 1293705 h 1569130"/>
              <a:gd name="connsiteX1635" fmla="*/ 11100197 w 12192000"/>
              <a:gd name="connsiteY1635" fmla="*/ 1259608 h 1569130"/>
              <a:gd name="connsiteX1636" fmla="*/ 11288111 w 12192000"/>
              <a:gd name="connsiteY1636" fmla="*/ 1178539 h 1569130"/>
              <a:gd name="connsiteX1637" fmla="*/ 5910551 w 12192000"/>
              <a:gd name="connsiteY1637" fmla="*/ 1172115 h 1569130"/>
              <a:gd name="connsiteX1638" fmla="*/ 5790107 w 12192000"/>
              <a:gd name="connsiteY1638" fmla="*/ 1203631 h 1569130"/>
              <a:gd name="connsiteX1639" fmla="*/ 5836573 w 12192000"/>
              <a:gd name="connsiteY1639" fmla="*/ 1215922 h 1569130"/>
              <a:gd name="connsiteX1640" fmla="*/ 5954077 w 12192000"/>
              <a:gd name="connsiteY1640" fmla="*/ 1246649 h 1569130"/>
              <a:gd name="connsiteX1641" fmla="*/ 6070743 w 12192000"/>
              <a:gd name="connsiteY1641" fmla="*/ 1223773 h 1569130"/>
              <a:gd name="connsiteX1642" fmla="*/ 11748129 w 12192000"/>
              <a:gd name="connsiteY1642" fmla="*/ 1171598 h 1569130"/>
              <a:gd name="connsiteX1643" fmla="*/ 11584906 w 12192000"/>
              <a:gd name="connsiteY1643" fmla="*/ 1224726 h 1569130"/>
              <a:gd name="connsiteX1644" fmla="*/ 11647810 w 12192000"/>
              <a:gd name="connsiteY1644" fmla="*/ 1236203 h 1569130"/>
              <a:gd name="connsiteX1645" fmla="*/ 11697878 w 12192000"/>
              <a:gd name="connsiteY1645" fmla="*/ 1246136 h 1569130"/>
              <a:gd name="connsiteX1646" fmla="*/ 11832461 w 12192000"/>
              <a:gd name="connsiteY1646" fmla="*/ 1211168 h 1569130"/>
              <a:gd name="connsiteX1647" fmla="*/ 11865246 w 12192000"/>
              <a:gd name="connsiteY1647" fmla="*/ 1202588 h 1569130"/>
              <a:gd name="connsiteX1648" fmla="*/ 5645115 w 12192000"/>
              <a:gd name="connsiteY1648" fmla="*/ 1171456 h 1569130"/>
              <a:gd name="connsiteX1649" fmla="*/ 5483035 w 12192000"/>
              <a:gd name="connsiteY1649" fmla="*/ 1224036 h 1569130"/>
              <a:gd name="connsiteX1650" fmla="*/ 5546130 w 12192000"/>
              <a:gd name="connsiteY1650" fmla="*/ 1235544 h 1569130"/>
              <a:gd name="connsiteX1651" fmla="*/ 5603327 w 12192000"/>
              <a:gd name="connsiteY1651" fmla="*/ 1246890 h 1569130"/>
              <a:gd name="connsiteX1652" fmla="*/ 5738358 w 12192000"/>
              <a:gd name="connsiteY1652" fmla="*/ 1211161 h 1569130"/>
              <a:gd name="connsiteX1653" fmla="*/ 5766940 w 12192000"/>
              <a:gd name="connsiteY1653" fmla="*/ 1203688 h 1569130"/>
              <a:gd name="connsiteX1654" fmla="*/ 12009113 w 12192000"/>
              <a:gd name="connsiteY1654" fmla="*/ 1170910 h 1569130"/>
              <a:gd name="connsiteX1655" fmla="*/ 11887877 w 12192000"/>
              <a:gd name="connsiteY1655" fmla="*/ 1202613 h 1569130"/>
              <a:gd name="connsiteX1656" fmla="*/ 11938234 w 12192000"/>
              <a:gd name="connsiteY1656" fmla="*/ 1215940 h 1569130"/>
              <a:gd name="connsiteX1657" fmla="*/ 12052884 w 12192000"/>
              <a:gd name="connsiteY1657" fmla="*/ 1246292 h 1569130"/>
              <a:gd name="connsiteX1658" fmla="*/ 12170496 w 12192000"/>
              <a:gd name="connsiteY1658" fmla="*/ 1223235 h 1569130"/>
              <a:gd name="connsiteX1659" fmla="*/ 11214471 w 12192000"/>
              <a:gd name="connsiteY1659" fmla="*/ 1167450 h 1569130"/>
              <a:gd name="connsiteX1660" fmla="*/ 11145456 w 12192000"/>
              <a:gd name="connsiteY1660" fmla="*/ 1201488 h 1569130"/>
              <a:gd name="connsiteX1661" fmla="*/ 11002475 w 12192000"/>
              <a:gd name="connsiteY1661" fmla="*/ 1263722 h 1569130"/>
              <a:gd name="connsiteX1662" fmla="*/ 10928720 w 12192000"/>
              <a:gd name="connsiteY1662" fmla="*/ 1289844 h 1569130"/>
              <a:gd name="connsiteX1663" fmla="*/ 10955551 w 12192000"/>
              <a:gd name="connsiteY1663" fmla="*/ 1291240 h 1569130"/>
              <a:gd name="connsiteX1664" fmla="*/ 11099965 w 12192000"/>
              <a:gd name="connsiteY1664" fmla="*/ 1236962 h 1569130"/>
              <a:gd name="connsiteX1665" fmla="*/ 11241257 w 12192000"/>
              <a:gd name="connsiteY1665" fmla="*/ 1171483 h 1569130"/>
              <a:gd name="connsiteX1666" fmla="*/ 354661 w 12192000"/>
              <a:gd name="connsiteY1666" fmla="*/ 1166890 h 1569130"/>
              <a:gd name="connsiteX1667" fmla="*/ 315311 w 12192000"/>
              <a:gd name="connsiteY1667" fmla="*/ 1173308 h 1569130"/>
              <a:gd name="connsiteX1668" fmla="*/ 494245 w 12192000"/>
              <a:gd name="connsiteY1668" fmla="*/ 1248902 h 1569130"/>
              <a:gd name="connsiteX1669" fmla="*/ 588395 w 12192000"/>
              <a:gd name="connsiteY1669" fmla="*/ 1281059 h 1569130"/>
              <a:gd name="connsiteX1670" fmla="*/ 630210 w 12192000"/>
              <a:gd name="connsiteY1670" fmla="*/ 1278814 h 1569130"/>
              <a:gd name="connsiteX1671" fmla="*/ 501764 w 12192000"/>
              <a:gd name="connsiteY1671" fmla="*/ 1232519 h 1569130"/>
              <a:gd name="connsiteX1672" fmla="*/ 5112002 w 12192000"/>
              <a:gd name="connsiteY1672" fmla="*/ 1166804 h 1569130"/>
              <a:gd name="connsiteX1673" fmla="*/ 4998937 w 12192000"/>
              <a:gd name="connsiteY1673" fmla="*/ 1222247 h 1569130"/>
              <a:gd name="connsiteX1674" fmla="*/ 4825060 w 12192000"/>
              <a:gd name="connsiteY1674" fmla="*/ 1291319 h 1569130"/>
              <a:gd name="connsiteX1675" fmla="*/ 4857067 w 12192000"/>
              <a:gd name="connsiteY1675" fmla="*/ 1293072 h 1569130"/>
              <a:gd name="connsiteX1676" fmla="*/ 5006038 w 12192000"/>
              <a:gd name="connsiteY1676" fmla="*/ 1237080 h 1569130"/>
              <a:gd name="connsiteX1677" fmla="*/ 5146484 w 12192000"/>
              <a:gd name="connsiteY1677" fmla="*/ 1171995 h 1569130"/>
              <a:gd name="connsiteX1678" fmla="*/ 6450059 w 12192000"/>
              <a:gd name="connsiteY1678" fmla="*/ 1166337 h 1569130"/>
              <a:gd name="connsiteX1679" fmla="*/ 6419034 w 12192000"/>
              <a:gd name="connsiteY1679" fmla="*/ 1171395 h 1569130"/>
              <a:gd name="connsiteX1680" fmla="*/ 6602469 w 12192000"/>
              <a:gd name="connsiteY1680" fmla="*/ 1248867 h 1569130"/>
              <a:gd name="connsiteX1681" fmla="*/ 6694427 w 12192000"/>
              <a:gd name="connsiteY1681" fmla="*/ 1280267 h 1569130"/>
              <a:gd name="connsiteX1682" fmla="*/ 6724891 w 12192000"/>
              <a:gd name="connsiteY1682" fmla="*/ 1278631 h 1569130"/>
              <a:gd name="connsiteX1683" fmla="*/ 6601397 w 12192000"/>
              <a:gd name="connsiteY1683" fmla="*/ 1234034 h 1569130"/>
              <a:gd name="connsiteX1684" fmla="*/ 11200244 w 12192000"/>
              <a:gd name="connsiteY1684" fmla="*/ 1165307 h 1569130"/>
              <a:gd name="connsiteX1685" fmla="*/ 11103902 w 12192000"/>
              <a:gd name="connsiteY1685" fmla="*/ 1213380 h 1569130"/>
              <a:gd name="connsiteX1686" fmla="*/ 11037140 w 12192000"/>
              <a:gd name="connsiteY1686" fmla="*/ 1242457 h 1569130"/>
              <a:gd name="connsiteX1687" fmla="*/ 11099794 w 12192000"/>
              <a:gd name="connsiteY1687" fmla="*/ 1216430 h 1569130"/>
              <a:gd name="connsiteX1688" fmla="*/ 11201684 w 12192000"/>
              <a:gd name="connsiteY1688" fmla="*/ 1165524 h 1569130"/>
              <a:gd name="connsiteX1689" fmla="*/ 365961 w 12192000"/>
              <a:gd name="connsiteY1689" fmla="*/ 1165047 h 1569130"/>
              <a:gd name="connsiteX1690" fmla="*/ 365761 w 12192000"/>
              <a:gd name="connsiteY1690" fmla="*/ 1165080 h 1569130"/>
              <a:gd name="connsiteX1691" fmla="*/ 371986 w 12192000"/>
              <a:gd name="connsiteY1691" fmla="*/ 1167864 h 1569130"/>
              <a:gd name="connsiteX1692" fmla="*/ 5098090 w 12192000"/>
              <a:gd name="connsiteY1692" fmla="*/ 1164710 h 1569130"/>
              <a:gd name="connsiteX1693" fmla="*/ 5000296 w 12192000"/>
              <a:gd name="connsiteY1693" fmla="*/ 1213508 h 1569130"/>
              <a:gd name="connsiteX1694" fmla="*/ 4909027 w 12192000"/>
              <a:gd name="connsiteY1694" fmla="*/ 1253261 h 1569130"/>
              <a:gd name="connsiteX1695" fmla="*/ 4997311 w 12192000"/>
              <a:gd name="connsiteY1695" fmla="*/ 1216576 h 1569130"/>
              <a:gd name="connsiteX1696" fmla="*/ 5100405 w 12192000"/>
              <a:gd name="connsiteY1696" fmla="*/ 1165058 h 1569130"/>
              <a:gd name="connsiteX1697" fmla="*/ 6467459 w 12192000"/>
              <a:gd name="connsiteY1697" fmla="*/ 1163500 h 1569130"/>
              <a:gd name="connsiteX1698" fmla="*/ 6460204 w 12192000"/>
              <a:gd name="connsiteY1698" fmla="*/ 1164683 h 1569130"/>
              <a:gd name="connsiteX1699" fmla="*/ 6603412 w 12192000"/>
              <a:gd name="connsiteY1699" fmla="*/ 1228724 h 1569130"/>
              <a:gd name="connsiteX1700" fmla="*/ 6685952 w 12192000"/>
              <a:gd name="connsiteY1700" fmla="*/ 1258550 h 1569130"/>
              <a:gd name="connsiteX1701" fmla="*/ 6602369 w 12192000"/>
              <a:gd name="connsiteY1701" fmla="*/ 1226855 h 1569130"/>
              <a:gd name="connsiteX1702" fmla="*/ 8828315 w 12192000"/>
              <a:gd name="connsiteY1702" fmla="*/ 1162885 h 1569130"/>
              <a:gd name="connsiteX1703" fmla="*/ 8717889 w 12192000"/>
              <a:gd name="connsiteY1703" fmla="*/ 1198709 h 1569130"/>
              <a:gd name="connsiteX1704" fmla="*/ 8782962 w 12192000"/>
              <a:gd name="connsiteY1704" fmla="*/ 1215922 h 1569130"/>
              <a:gd name="connsiteX1705" fmla="*/ 8825771 w 12192000"/>
              <a:gd name="connsiteY1705" fmla="*/ 1227116 h 1569130"/>
              <a:gd name="connsiteX1706" fmla="*/ 8886070 w 12192000"/>
              <a:gd name="connsiteY1706" fmla="*/ 1211168 h 1569130"/>
              <a:gd name="connsiteX1707" fmla="*/ 8936840 w 12192000"/>
              <a:gd name="connsiteY1707" fmla="*/ 1197881 h 1569130"/>
              <a:gd name="connsiteX1708" fmla="*/ 11177185 w 12192000"/>
              <a:gd name="connsiteY1708" fmla="*/ 1161835 h 1569130"/>
              <a:gd name="connsiteX1709" fmla="*/ 11106069 w 12192000"/>
              <a:gd name="connsiteY1709" fmla="*/ 1199883 h 1569130"/>
              <a:gd name="connsiteX1710" fmla="*/ 10901716 w 12192000"/>
              <a:gd name="connsiteY1710" fmla="*/ 1288438 h 1569130"/>
              <a:gd name="connsiteX1711" fmla="*/ 10906603 w 12192000"/>
              <a:gd name="connsiteY1711" fmla="*/ 1288693 h 1569130"/>
              <a:gd name="connsiteX1712" fmla="*/ 11100962 w 12192000"/>
              <a:gd name="connsiteY1712" fmla="*/ 1207729 h 1569130"/>
              <a:gd name="connsiteX1713" fmla="*/ 11187264 w 12192000"/>
              <a:gd name="connsiteY1713" fmla="*/ 1163352 h 1569130"/>
              <a:gd name="connsiteX1714" fmla="*/ 5074466 w 12192000"/>
              <a:gd name="connsiteY1714" fmla="*/ 1161153 h 1569130"/>
              <a:gd name="connsiteX1715" fmla="*/ 5002624 w 12192000"/>
              <a:gd name="connsiteY1715" fmla="*/ 1199597 h 1569130"/>
              <a:gd name="connsiteX1716" fmla="*/ 4794801 w 12192000"/>
              <a:gd name="connsiteY1716" fmla="*/ 1289662 h 1569130"/>
              <a:gd name="connsiteX1717" fmla="*/ 4800402 w 12192000"/>
              <a:gd name="connsiteY1717" fmla="*/ 1289969 h 1569130"/>
              <a:gd name="connsiteX1718" fmla="*/ 4997426 w 12192000"/>
              <a:gd name="connsiteY1718" fmla="*/ 1207857 h 1569130"/>
              <a:gd name="connsiteX1719" fmla="*/ 5085118 w 12192000"/>
              <a:gd name="connsiteY1719" fmla="*/ 1162757 h 1569130"/>
              <a:gd name="connsiteX1720" fmla="*/ 393644 w 12192000"/>
              <a:gd name="connsiteY1720" fmla="*/ 1160532 h 1569130"/>
              <a:gd name="connsiteX1721" fmla="*/ 375226 w 12192000"/>
              <a:gd name="connsiteY1721" fmla="*/ 1163536 h 1569130"/>
              <a:gd name="connsiteX1722" fmla="*/ 494210 w 12192000"/>
              <a:gd name="connsiteY1722" fmla="*/ 1219277 h 1569130"/>
              <a:gd name="connsiteX1723" fmla="*/ 648798 w 12192000"/>
              <a:gd name="connsiteY1723" fmla="*/ 1277816 h 1569130"/>
              <a:gd name="connsiteX1724" fmla="*/ 666186 w 12192000"/>
              <a:gd name="connsiteY1724" fmla="*/ 1276882 h 1569130"/>
              <a:gd name="connsiteX1725" fmla="*/ 491315 w 12192000"/>
              <a:gd name="connsiteY1725" fmla="*/ 1208124 h 1569130"/>
              <a:gd name="connsiteX1726" fmla="*/ 2715002 w 12192000"/>
              <a:gd name="connsiteY1726" fmla="*/ 1159826 h 1569130"/>
              <a:gd name="connsiteX1727" fmla="*/ 2608067 w 12192000"/>
              <a:gd name="connsiteY1727" fmla="*/ 1194522 h 1569130"/>
              <a:gd name="connsiteX1728" fmla="*/ 2688958 w 12192000"/>
              <a:gd name="connsiteY1728" fmla="*/ 1215915 h 1569130"/>
              <a:gd name="connsiteX1729" fmla="*/ 2721784 w 12192000"/>
              <a:gd name="connsiteY1729" fmla="*/ 1224497 h 1569130"/>
              <a:gd name="connsiteX1730" fmla="*/ 2787210 w 12192000"/>
              <a:gd name="connsiteY1730" fmla="*/ 1207185 h 1569130"/>
              <a:gd name="connsiteX1731" fmla="*/ 2828423 w 12192000"/>
              <a:gd name="connsiteY1731" fmla="*/ 1196407 h 1569130"/>
              <a:gd name="connsiteX1732" fmla="*/ 11162321 w 12192000"/>
              <a:gd name="connsiteY1732" fmla="*/ 1159596 h 1569130"/>
              <a:gd name="connsiteX1733" fmla="*/ 11037531 w 12192000"/>
              <a:gd name="connsiteY1733" fmla="*/ 1222478 h 1569130"/>
              <a:gd name="connsiteX1734" fmla="*/ 11022338 w 12192000"/>
              <a:gd name="connsiteY1734" fmla="*/ 1229432 h 1569130"/>
              <a:gd name="connsiteX1735" fmla="*/ 10884664 w 12192000"/>
              <a:gd name="connsiteY1735" fmla="*/ 1287551 h 1569130"/>
              <a:gd name="connsiteX1736" fmla="*/ 10884712 w 12192000"/>
              <a:gd name="connsiteY1736" fmla="*/ 1287553 h 1569130"/>
              <a:gd name="connsiteX1737" fmla="*/ 10924360 w 12192000"/>
              <a:gd name="connsiteY1737" fmla="*/ 1274276 h 1569130"/>
              <a:gd name="connsiteX1738" fmla="*/ 11022338 w 12192000"/>
              <a:gd name="connsiteY1738" fmla="*/ 1229432 h 1569130"/>
              <a:gd name="connsiteX1739" fmla="*/ 11030925 w 12192000"/>
              <a:gd name="connsiteY1739" fmla="*/ 1225807 h 1569130"/>
              <a:gd name="connsiteX1740" fmla="*/ 11037531 w 12192000"/>
              <a:gd name="connsiteY1740" fmla="*/ 1222478 h 1569130"/>
              <a:gd name="connsiteX1741" fmla="*/ 11159357 w 12192000"/>
              <a:gd name="connsiteY1741" fmla="*/ 1166719 h 1569130"/>
              <a:gd name="connsiteX1742" fmla="*/ 11170016 w 12192000"/>
              <a:gd name="connsiteY1742" fmla="*/ 1160755 h 1569130"/>
              <a:gd name="connsiteX1743" fmla="*/ 6494118 w 12192000"/>
              <a:gd name="connsiteY1743" fmla="*/ 1159153 h 1569130"/>
              <a:gd name="connsiteX1744" fmla="*/ 6476585 w 12192000"/>
              <a:gd name="connsiteY1744" fmla="*/ 1162011 h 1569130"/>
              <a:gd name="connsiteX1745" fmla="*/ 6602519 w 12192000"/>
              <a:gd name="connsiteY1745" fmla="*/ 1221020 h 1569130"/>
              <a:gd name="connsiteX1746" fmla="*/ 6750937 w 12192000"/>
              <a:gd name="connsiteY1746" fmla="*/ 1277233 h 1569130"/>
              <a:gd name="connsiteX1747" fmla="*/ 6767725 w 12192000"/>
              <a:gd name="connsiteY1747" fmla="*/ 1276332 h 1569130"/>
              <a:gd name="connsiteX1748" fmla="*/ 6602106 w 12192000"/>
              <a:gd name="connsiteY1748" fmla="*/ 1211526 h 1569130"/>
              <a:gd name="connsiteX1749" fmla="*/ 2451263 w 12192000"/>
              <a:gd name="connsiteY1749" fmla="*/ 1158967 h 1569130"/>
              <a:gd name="connsiteX1750" fmla="*/ 2303037 w 12192000"/>
              <a:gd name="connsiteY1750" fmla="*/ 1217927 h 1569130"/>
              <a:gd name="connsiteX1751" fmla="*/ 2348582 w 12192000"/>
              <a:gd name="connsiteY1751" fmla="*/ 1226233 h 1569130"/>
              <a:gd name="connsiteX1752" fmla="*/ 2486681 w 12192000"/>
              <a:gd name="connsiteY1752" fmla="*/ 1177973 h 1569130"/>
              <a:gd name="connsiteX1753" fmla="*/ 2501582 w 12192000"/>
              <a:gd name="connsiteY1753" fmla="*/ 1172286 h 1569130"/>
              <a:gd name="connsiteX1754" fmla="*/ 5059153 w 12192000"/>
              <a:gd name="connsiteY1754" fmla="*/ 1158848 h 1569130"/>
              <a:gd name="connsiteX1755" fmla="*/ 5031835 w 12192000"/>
              <a:gd name="connsiteY1755" fmla="*/ 1174179 h 1569130"/>
              <a:gd name="connsiteX1756" fmla="*/ 4822140 w 12192000"/>
              <a:gd name="connsiteY1756" fmla="*/ 1271538 h 1569130"/>
              <a:gd name="connsiteX1757" fmla="*/ 4772983 w 12192000"/>
              <a:gd name="connsiteY1757" fmla="*/ 1288468 h 1569130"/>
              <a:gd name="connsiteX1758" fmla="*/ 4777000 w 12192000"/>
              <a:gd name="connsiteY1758" fmla="*/ 1288687 h 1569130"/>
              <a:gd name="connsiteX1759" fmla="*/ 4820910 w 12192000"/>
              <a:gd name="connsiteY1759" fmla="*/ 1273980 h 1569130"/>
              <a:gd name="connsiteX1760" fmla="*/ 5029982 w 12192000"/>
              <a:gd name="connsiteY1760" fmla="*/ 1179590 h 1569130"/>
              <a:gd name="connsiteX1761" fmla="*/ 5066109 w 12192000"/>
              <a:gd name="connsiteY1761" fmla="*/ 1159895 h 1569130"/>
              <a:gd name="connsiteX1762" fmla="*/ 8543012 w 12192000"/>
              <a:gd name="connsiteY1762" fmla="*/ 1158626 h 1569130"/>
              <a:gd name="connsiteX1763" fmla="*/ 8394565 w 12192000"/>
              <a:gd name="connsiteY1763" fmla="*/ 1217677 h 1569130"/>
              <a:gd name="connsiteX1764" fmla="*/ 8455959 w 12192000"/>
              <a:gd name="connsiteY1764" fmla="*/ 1228876 h 1569130"/>
              <a:gd name="connsiteX1765" fmla="*/ 8595797 w 12192000"/>
              <a:gd name="connsiteY1765" fmla="*/ 1180009 h 1569130"/>
              <a:gd name="connsiteX1766" fmla="*/ 8607275 w 12192000"/>
              <a:gd name="connsiteY1766" fmla="*/ 1175629 h 1569130"/>
              <a:gd name="connsiteX1767" fmla="*/ 9110286 w 12192000"/>
              <a:gd name="connsiteY1767" fmla="*/ 1158472 h 1569130"/>
              <a:gd name="connsiteX1768" fmla="*/ 9047894 w 12192000"/>
              <a:gd name="connsiteY1768" fmla="*/ 1174788 h 1569130"/>
              <a:gd name="connsiteX1769" fmla="*/ 9133914 w 12192000"/>
              <a:gd name="connsiteY1769" fmla="*/ 1207331 h 1569130"/>
              <a:gd name="connsiteX1770" fmla="*/ 9196757 w 12192000"/>
              <a:gd name="connsiteY1770" fmla="*/ 1228596 h 1569130"/>
              <a:gd name="connsiteX1771" fmla="*/ 9237022 w 12192000"/>
              <a:gd name="connsiteY1771" fmla="*/ 1220702 h 1569130"/>
              <a:gd name="connsiteX1772" fmla="*/ 9237113 w 12192000"/>
              <a:gd name="connsiteY1772" fmla="*/ 1221315 h 1569130"/>
              <a:gd name="connsiteX1773" fmla="*/ 9260673 w 12192000"/>
              <a:gd name="connsiteY1773" fmla="*/ 1217474 h 1569130"/>
              <a:gd name="connsiteX1774" fmla="*/ 9130997 w 12192000"/>
              <a:gd name="connsiteY1774" fmla="*/ 1167407 h 1569130"/>
              <a:gd name="connsiteX1775" fmla="*/ 411236 w 12192000"/>
              <a:gd name="connsiteY1775" fmla="*/ 1157870 h 1569130"/>
              <a:gd name="connsiteX1776" fmla="*/ 407619 w 12192000"/>
              <a:gd name="connsiteY1776" fmla="*/ 1158253 h 1569130"/>
              <a:gd name="connsiteX1777" fmla="*/ 403718 w 12192000"/>
              <a:gd name="connsiteY1777" fmla="*/ 1158889 h 1569130"/>
              <a:gd name="connsiteX1778" fmla="*/ 507591 w 12192000"/>
              <a:gd name="connsiteY1778" fmla="*/ 1208864 h 1569130"/>
              <a:gd name="connsiteX1779" fmla="*/ 682872 w 12192000"/>
              <a:gd name="connsiteY1779" fmla="*/ 1275986 h 1569130"/>
              <a:gd name="connsiteX1780" fmla="*/ 686600 w 12192000"/>
              <a:gd name="connsiteY1780" fmla="*/ 1275786 h 1569130"/>
              <a:gd name="connsiteX1781" fmla="*/ 505693 w 12192000"/>
              <a:gd name="connsiteY1781" fmla="*/ 1204586 h 1569130"/>
              <a:gd name="connsiteX1782" fmla="*/ 11150486 w 12192000"/>
              <a:gd name="connsiteY1782" fmla="*/ 1157814 h 1569130"/>
              <a:gd name="connsiteX1783" fmla="*/ 11135854 w 12192000"/>
              <a:gd name="connsiteY1783" fmla="*/ 1165993 h 1569130"/>
              <a:gd name="connsiteX1784" fmla="*/ 11087775 w 12192000"/>
              <a:gd name="connsiteY1784" fmla="*/ 1190042 h 1569130"/>
              <a:gd name="connsiteX1785" fmla="*/ 10902703 w 12192000"/>
              <a:gd name="connsiteY1785" fmla="*/ 1275187 h 1569130"/>
              <a:gd name="connsiteX1786" fmla="*/ 11019931 w 12192000"/>
              <a:gd name="connsiteY1786" fmla="*/ 1223977 h 1569130"/>
              <a:gd name="connsiteX1787" fmla="*/ 11087775 w 12192000"/>
              <a:gd name="connsiteY1787" fmla="*/ 1190042 h 1569130"/>
              <a:gd name="connsiteX1788" fmla="*/ 11134679 w 12192000"/>
              <a:gd name="connsiteY1788" fmla="*/ 1168463 h 1569130"/>
              <a:gd name="connsiteX1789" fmla="*/ 11153107 w 12192000"/>
              <a:gd name="connsiteY1789" fmla="*/ 1158209 h 1569130"/>
              <a:gd name="connsiteX1790" fmla="*/ 5048464 w 12192000"/>
              <a:gd name="connsiteY1790" fmla="*/ 1157239 h 1569130"/>
              <a:gd name="connsiteX1791" fmla="*/ 5033396 w 12192000"/>
              <a:gd name="connsiteY1791" fmla="*/ 1165664 h 1569130"/>
              <a:gd name="connsiteX1792" fmla="*/ 4984668 w 12192000"/>
              <a:gd name="connsiteY1792" fmla="*/ 1190046 h 1569130"/>
              <a:gd name="connsiteX1793" fmla="*/ 4800279 w 12192000"/>
              <a:gd name="connsiteY1793" fmla="*/ 1274894 h 1569130"/>
              <a:gd name="connsiteX1794" fmla="*/ 4917491 w 12192000"/>
              <a:gd name="connsiteY1794" fmla="*/ 1223661 h 1569130"/>
              <a:gd name="connsiteX1795" fmla="*/ 4984668 w 12192000"/>
              <a:gd name="connsiteY1795" fmla="*/ 1190046 h 1569130"/>
              <a:gd name="connsiteX1796" fmla="*/ 5032221 w 12192000"/>
              <a:gd name="connsiteY1796" fmla="*/ 1168165 h 1569130"/>
              <a:gd name="connsiteX1797" fmla="*/ 5051131 w 12192000"/>
              <a:gd name="connsiteY1797" fmla="*/ 1157640 h 1569130"/>
              <a:gd name="connsiteX1798" fmla="*/ 6512173 w 12192000"/>
              <a:gd name="connsiteY1798" fmla="*/ 1156926 h 1569130"/>
              <a:gd name="connsiteX1799" fmla="*/ 6504085 w 12192000"/>
              <a:gd name="connsiteY1799" fmla="*/ 1157783 h 1569130"/>
              <a:gd name="connsiteX1800" fmla="*/ 6616801 w 12192000"/>
              <a:gd name="connsiteY1800" fmla="*/ 1212011 h 1569130"/>
              <a:gd name="connsiteX1801" fmla="*/ 6782663 w 12192000"/>
              <a:gd name="connsiteY1801" fmla="*/ 1275530 h 1569130"/>
              <a:gd name="connsiteX1802" fmla="*/ 6786616 w 12192000"/>
              <a:gd name="connsiteY1802" fmla="*/ 1275318 h 1569130"/>
              <a:gd name="connsiteX1803" fmla="*/ 6614856 w 12192000"/>
              <a:gd name="connsiteY1803" fmla="*/ 1207713 h 1569130"/>
              <a:gd name="connsiteX1804" fmla="*/ 423834 w 12192000"/>
              <a:gd name="connsiteY1804" fmla="*/ 1156535 h 1569130"/>
              <a:gd name="connsiteX1805" fmla="*/ 417716 w 12192000"/>
              <a:gd name="connsiteY1805" fmla="*/ 1157183 h 1569130"/>
              <a:gd name="connsiteX1806" fmla="*/ 552347 w 12192000"/>
              <a:gd name="connsiteY1806" fmla="*/ 1219127 h 1569130"/>
              <a:gd name="connsiteX1807" fmla="*/ 698053 w 12192000"/>
              <a:gd name="connsiteY1807" fmla="*/ 1275171 h 1569130"/>
              <a:gd name="connsiteX1808" fmla="*/ 698279 w 12192000"/>
              <a:gd name="connsiteY1808" fmla="*/ 1275159 h 1569130"/>
              <a:gd name="connsiteX1809" fmla="*/ 532046 w 12192000"/>
              <a:gd name="connsiteY1809" fmla="*/ 1208667 h 1569130"/>
              <a:gd name="connsiteX1810" fmla="*/ 6524581 w 12192000"/>
              <a:gd name="connsiteY1810" fmla="*/ 1155611 h 1569130"/>
              <a:gd name="connsiteX1811" fmla="*/ 6518086 w 12192000"/>
              <a:gd name="connsiteY1811" fmla="*/ 1156299 h 1569130"/>
              <a:gd name="connsiteX1812" fmla="*/ 6661515 w 12192000"/>
              <a:gd name="connsiteY1812" fmla="*/ 1222282 h 1569130"/>
              <a:gd name="connsiteX1813" fmla="*/ 6797855 w 12192000"/>
              <a:gd name="connsiteY1813" fmla="*/ 1274715 h 1569130"/>
              <a:gd name="connsiteX1814" fmla="*/ 6798403 w 12192000"/>
              <a:gd name="connsiteY1814" fmla="*/ 1274686 h 1569130"/>
              <a:gd name="connsiteX1815" fmla="*/ 6641258 w 12192000"/>
              <a:gd name="connsiteY1815" fmla="*/ 1211825 h 1569130"/>
              <a:gd name="connsiteX1816" fmla="*/ 3008851 w 12192000"/>
              <a:gd name="connsiteY1816" fmla="*/ 1155181 h 1569130"/>
              <a:gd name="connsiteX1817" fmla="*/ 2940101 w 12192000"/>
              <a:gd name="connsiteY1817" fmla="*/ 1173168 h 1569130"/>
              <a:gd name="connsiteX1818" fmla="*/ 3030322 w 12192000"/>
              <a:gd name="connsiteY1818" fmla="*/ 1207333 h 1569130"/>
              <a:gd name="connsiteX1819" fmla="*/ 3089217 w 12192000"/>
              <a:gd name="connsiteY1819" fmla="*/ 1227257 h 1569130"/>
              <a:gd name="connsiteX1820" fmla="*/ 3138095 w 12192000"/>
              <a:gd name="connsiteY1820" fmla="*/ 1217664 h 1569130"/>
              <a:gd name="connsiteX1821" fmla="*/ 3138516 w 12192000"/>
              <a:gd name="connsiteY1821" fmla="*/ 1220024 h 1569130"/>
              <a:gd name="connsiteX1822" fmla="*/ 3163093 w 12192000"/>
              <a:gd name="connsiteY1822" fmla="*/ 1216017 h 1569130"/>
              <a:gd name="connsiteX1823" fmla="*/ 3037227 w 12192000"/>
              <a:gd name="connsiteY1823" fmla="*/ 1167414 h 1569130"/>
              <a:gd name="connsiteX1824" fmla="*/ 6008696 w 12192000"/>
              <a:gd name="connsiteY1824" fmla="*/ 1146434 h 1569130"/>
              <a:gd name="connsiteX1825" fmla="*/ 5920810 w 12192000"/>
              <a:gd name="connsiteY1825" fmla="*/ 1169431 h 1569130"/>
              <a:gd name="connsiteX1826" fmla="*/ 6080794 w 12192000"/>
              <a:gd name="connsiteY1826" fmla="*/ 1221036 h 1569130"/>
              <a:gd name="connsiteX1827" fmla="*/ 6080744 w 12192000"/>
              <a:gd name="connsiteY1827" fmla="*/ 1220702 h 1569130"/>
              <a:gd name="connsiteX1828" fmla="*/ 6167599 w 12192000"/>
              <a:gd name="connsiteY1828" fmla="*/ 1206541 h 1569130"/>
              <a:gd name="connsiteX1829" fmla="*/ 9158739 w 12192000"/>
              <a:gd name="connsiteY1829" fmla="*/ 1145802 h 1569130"/>
              <a:gd name="connsiteX1830" fmla="*/ 9118915 w 12192000"/>
              <a:gd name="connsiteY1830" fmla="*/ 1156216 h 1569130"/>
              <a:gd name="connsiteX1831" fmla="*/ 9133823 w 12192000"/>
              <a:gd name="connsiteY1831" fmla="*/ 1162649 h 1569130"/>
              <a:gd name="connsiteX1832" fmla="*/ 9270734 w 12192000"/>
              <a:gd name="connsiteY1832" fmla="*/ 1215834 h 1569130"/>
              <a:gd name="connsiteX1833" fmla="*/ 9308572 w 12192000"/>
              <a:gd name="connsiteY1833" fmla="*/ 1209665 h 1569130"/>
              <a:gd name="connsiteX1834" fmla="*/ 8493459 w 12192000"/>
              <a:gd name="connsiteY1834" fmla="*/ 1145515 h 1569130"/>
              <a:gd name="connsiteX1835" fmla="*/ 8348611 w 12192000"/>
              <a:gd name="connsiteY1835" fmla="*/ 1209295 h 1569130"/>
              <a:gd name="connsiteX1836" fmla="*/ 8385297 w 12192000"/>
              <a:gd name="connsiteY1836" fmla="*/ 1215987 h 1569130"/>
              <a:gd name="connsiteX1837" fmla="*/ 8534992 w 12192000"/>
              <a:gd name="connsiteY1837" fmla="*/ 1156504 h 1569130"/>
              <a:gd name="connsiteX1838" fmla="*/ 11649482 w 12192000"/>
              <a:gd name="connsiteY1838" fmla="*/ 1145495 h 1569130"/>
              <a:gd name="connsiteX1839" fmla="*/ 11579446 w 12192000"/>
              <a:gd name="connsiteY1839" fmla="*/ 1172355 h 1569130"/>
              <a:gd name="connsiteX1840" fmla="*/ 11484587 w 12192000"/>
              <a:gd name="connsiteY1840" fmla="*/ 1206422 h 1569130"/>
              <a:gd name="connsiteX1841" fmla="*/ 11572194 w 12192000"/>
              <a:gd name="connsiteY1841" fmla="*/ 1222407 h 1569130"/>
              <a:gd name="connsiteX1842" fmla="*/ 11578809 w 12192000"/>
              <a:gd name="connsiteY1842" fmla="*/ 1220387 h 1569130"/>
              <a:gd name="connsiteX1843" fmla="*/ 11737363 w 12192000"/>
              <a:gd name="connsiteY1843" fmla="*/ 1168749 h 1569130"/>
              <a:gd name="connsiteX1844" fmla="*/ 5546020 w 12192000"/>
              <a:gd name="connsiteY1844" fmla="*/ 1145237 h 1569130"/>
              <a:gd name="connsiteX1845" fmla="*/ 5439622 w 12192000"/>
              <a:gd name="connsiteY1845" fmla="*/ 1185890 h 1569130"/>
              <a:gd name="connsiteX1846" fmla="*/ 5382895 w 12192000"/>
              <a:gd name="connsiteY1846" fmla="*/ 1205770 h 1569130"/>
              <a:gd name="connsiteX1847" fmla="*/ 5470576 w 12192000"/>
              <a:gd name="connsiteY1847" fmla="*/ 1221763 h 1569130"/>
              <a:gd name="connsiteX1848" fmla="*/ 5634334 w 12192000"/>
              <a:gd name="connsiteY1848" fmla="*/ 1168604 h 1569130"/>
              <a:gd name="connsiteX1849" fmla="*/ 3056067 w 12192000"/>
              <a:gd name="connsiteY1849" fmla="*/ 1142828 h 1569130"/>
              <a:gd name="connsiteX1850" fmla="*/ 3016780 w 12192000"/>
              <a:gd name="connsiteY1850" fmla="*/ 1153107 h 1569130"/>
              <a:gd name="connsiteX1851" fmla="*/ 3038924 w 12192000"/>
              <a:gd name="connsiteY1851" fmla="*/ 1162656 h 1569130"/>
              <a:gd name="connsiteX1852" fmla="*/ 3174563 w 12192000"/>
              <a:gd name="connsiteY1852" fmla="*/ 1214147 h 1569130"/>
              <a:gd name="connsiteX1853" fmla="*/ 3212002 w 12192000"/>
              <a:gd name="connsiteY1853" fmla="*/ 1208043 h 1569130"/>
              <a:gd name="connsiteX1854" fmla="*/ 2387457 w 12192000"/>
              <a:gd name="connsiteY1854" fmla="*/ 1142322 h 1569130"/>
              <a:gd name="connsiteX1855" fmla="*/ 2241335 w 12192000"/>
              <a:gd name="connsiteY1855" fmla="*/ 1206674 h 1569130"/>
              <a:gd name="connsiteX1856" fmla="*/ 2292851 w 12192000"/>
              <a:gd name="connsiteY1856" fmla="*/ 1216069 h 1569130"/>
              <a:gd name="connsiteX1857" fmla="*/ 2442438 w 12192000"/>
              <a:gd name="connsiteY1857" fmla="*/ 1156631 h 1569130"/>
              <a:gd name="connsiteX1858" fmla="*/ 2398390 w 12192000"/>
              <a:gd name="connsiteY1858" fmla="*/ 1144973 h 1569130"/>
              <a:gd name="connsiteX1859" fmla="*/ 8443918 w 12192000"/>
              <a:gd name="connsiteY1859" fmla="*/ 1133458 h 1569130"/>
              <a:gd name="connsiteX1860" fmla="*/ 8303337 w 12192000"/>
              <a:gd name="connsiteY1860" fmla="*/ 1201037 h 1569130"/>
              <a:gd name="connsiteX1861" fmla="*/ 8341080 w 12192000"/>
              <a:gd name="connsiteY1861" fmla="*/ 1207921 h 1569130"/>
              <a:gd name="connsiteX1862" fmla="*/ 8486487 w 12192000"/>
              <a:gd name="connsiteY1862" fmla="*/ 1143779 h 1569130"/>
              <a:gd name="connsiteX1863" fmla="*/ 8920542 w 12192000"/>
              <a:gd name="connsiteY1863" fmla="*/ 1133027 h 1569130"/>
              <a:gd name="connsiteX1864" fmla="*/ 8886964 w 12192000"/>
              <a:gd name="connsiteY1864" fmla="*/ 1143858 h 1569130"/>
              <a:gd name="connsiteX1865" fmla="*/ 8837584 w 12192000"/>
              <a:gd name="connsiteY1865" fmla="*/ 1159878 h 1569130"/>
              <a:gd name="connsiteX1866" fmla="*/ 8947086 w 12192000"/>
              <a:gd name="connsiteY1866" fmla="*/ 1195199 h 1569130"/>
              <a:gd name="connsiteX1867" fmla="*/ 9028504 w 12192000"/>
              <a:gd name="connsiteY1867" fmla="*/ 1173891 h 1569130"/>
              <a:gd name="connsiteX1868" fmla="*/ 8735025 w 12192000"/>
              <a:gd name="connsiteY1868" fmla="*/ 1132690 h 1569130"/>
              <a:gd name="connsiteX1869" fmla="*/ 8625916 w 12192000"/>
              <a:gd name="connsiteY1869" fmla="*/ 1174380 h 1569130"/>
              <a:gd name="connsiteX1870" fmla="*/ 8707137 w 12192000"/>
              <a:gd name="connsiteY1870" fmla="*/ 1195865 h 1569130"/>
              <a:gd name="connsiteX1871" fmla="*/ 8818491 w 12192000"/>
              <a:gd name="connsiteY1871" fmla="*/ 1159716 h 1569130"/>
              <a:gd name="connsiteX1872" fmla="*/ 8781121 w 12192000"/>
              <a:gd name="connsiteY1872" fmla="*/ 1147666 h 1569130"/>
              <a:gd name="connsiteX1873" fmla="*/ 9209894 w 12192000"/>
              <a:gd name="connsiteY1873" fmla="*/ 1132425 h 1569130"/>
              <a:gd name="connsiteX1874" fmla="*/ 9168084 w 12192000"/>
              <a:gd name="connsiteY1874" fmla="*/ 1143358 h 1569130"/>
              <a:gd name="connsiteX1875" fmla="*/ 9319240 w 12192000"/>
              <a:gd name="connsiteY1875" fmla="*/ 1207926 h 1569130"/>
              <a:gd name="connsiteX1876" fmla="*/ 9360617 w 12192000"/>
              <a:gd name="connsiteY1876" fmla="*/ 1201180 h 1569130"/>
              <a:gd name="connsiteX1877" fmla="*/ 9342536 w 12192000"/>
              <a:gd name="connsiteY1877" fmla="*/ 1194137 h 1569130"/>
              <a:gd name="connsiteX1878" fmla="*/ 3102056 w 12192000"/>
              <a:gd name="connsiteY1878" fmla="*/ 1130796 h 1569130"/>
              <a:gd name="connsiteX1879" fmla="*/ 3065852 w 12192000"/>
              <a:gd name="connsiteY1879" fmla="*/ 1140268 h 1569130"/>
              <a:gd name="connsiteX1880" fmla="*/ 3221053 w 12192000"/>
              <a:gd name="connsiteY1880" fmla="*/ 1206567 h 1569130"/>
              <a:gd name="connsiteX1881" fmla="*/ 3255537 w 12192000"/>
              <a:gd name="connsiteY1881" fmla="*/ 1200945 h 1569130"/>
              <a:gd name="connsiteX1882" fmla="*/ 3238218 w 12192000"/>
              <a:gd name="connsiteY1882" fmla="*/ 1194138 h 1569130"/>
              <a:gd name="connsiteX1883" fmla="*/ 2625113 w 12192000"/>
              <a:gd name="connsiteY1883" fmla="*/ 1130710 h 1569130"/>
              <a:gd name="connsiteX1884" fmla="*/ 2519453 w 12192000"/>
              <a:gd name="connsiteY1884" fmla="*/ 1171086 h 1569130"/>
              <a:gd name="connsiteX1885" fmla="*/ 2597352 w 12192000"/>
              <a:gd name="connsiteY1885" fmla="*/ 1191688 h 1569130"/>
              <a:gd name="connsiteX1886" fmla="*/ 2705219 w 12192000"/>
              <a:gd name="connsiteY1886" fmla="*/ 1156671 h 1569130"/>
              <a:gd name="connsiteX1887" fmla="*/ 2677585 w 12192000"/>
              <a:gd name="connsiteY1887" fmla="*/ 1147759 h 1569130"/>
              <a:gd name="connsiteX1888" fmla="*/ 2335377 w 12192000"/>
              <a:gd name="connsiteY1888" fmla="*/ 1129693 h 1569130"/>
              <a:gd name="connsiteX1889" fmla="*/ 2193413 w 12192000"/>
              <a:gd name="connsiteY1889" fmla="*/ 1197935 h 1569130"/>
              <a:gd name="connsiteX1890" fmla="*/ 2233805 w 12192000"/>
              <a:gd name="connsiteY1890" fmla="*/ 1205301 h 1569130"/>
              <a:gd name="connsiteX1891" fmla="*/ 2380421 w 12192000"/>
              <a:gd name="connsiteY1891" fmla="*/ 1140615 h 1569130"/>
              <a:gd name="connsiteX1892" fmla="*/ 2808180 w 12192000"/>
              <a:gd name="connsiteY1892" fmla="*/ 1129656 h 1569130"/>
              <a:gd name="connsiteX1893" fmla="*/ 2777683 w 12192000"/>
              <a:gd name="connsiteY1893" fmla="*/ 1139489 h 1569130"/>
              <a:gd name="connsiteX1894" fmla="*/ 2724412 w 12192000"/>
              <a:gd name="connsiteY1894" fmla="*/ 1156773 h 1569130"/>
              <a:gd name="connsiteX1895" fmla="*/ 2838828 w 12192000"/>
              <a:gd name="connsiteY1895" fmla="*/ 1193685 h 1569130"/>
              <a:gd name="connsiteX1896" fmla="*/ 2920786 w 12192000"/>
              <a:gd name="connsiteY1896" fmla="*/ 1172251 h 1569130"/>
              <a:gd name="connsiteX1897" fmla="*/ 11879685 w 12192000"/>
              <a:gd name="connsiteY1897" fmla="*/ 1128913 h 1569130"/>
              <a:gd name="connsiteX1898" fmla="*/ 11833354 w 12192000"/>
              <a:gd name="connsiteY1898" fmla="*/ 1143858 h 1569130"/>
              <a:gd name="connsiteX1899" fmla="*/ 11758242 w 12192000"/>
              <a:gd name="connsiteY1899" fmla="*/ 1168307 h 1569130"/>
              <a:gd name="connsiteX1900" fmla="*/ 11876576 w 12192000"/>
              <a:gd name="connsiteY1900" fmla="*/ 1199622 h 1569130"/>
              <a:gd name="connsiteX1901" fmla="*/ 11998917 w 12192000"/>
              <a:gd name="connsiteY1901" fmla="*/ 1167604 h 1569130"/>
              <a:gd name="connsiteX1902" fmla="*/ 11937349 w 12192000"/>
              <a:gd name="connsiteY1902" fmla="*/ 1147642 h 1569130"/>
              <a:gd name="connsiteX1903" fmla="*/ 5776763 w 12192000"/>
              <a:gd name="connsiteY1903" fmla="*/ 1128833 h 1569130"/>
              <a:gd name="connsiteX1904" fmla="*/ 5729898 w 12192000"/>
              <a:gd name="connsiteY1904" fmla="*/ 1143952 h 1569130"/>
              <a:gd name="connsiteX1905" fmla="*/ 5655606 w 12192000"/>
              <a:gd name="connsiteY1905" fmla="*/ 1168052 h 1569130"/>
              <a:gd name="connsiteX1906" fmla="*/ 5778699 w 12192000"/>
              <a:gd name="connsiteY1906" fmla="*/ 1200613 h 1569130"/>
              <a:gd name="connsiteX1907" fmla="*/ 5900319 w 12192000"/>
              <a:gd name="connsiteY1907" fmla="*/ 1168816 h 1569130"/>
              <a:gd name="connsiteX1908" fmla="*/ 5834733 w 12192000"/>
              <a:gd name="connsiteY1908" fmla="*/ 1147666 h 1569130"/>
              <a:gd name="connsiteX1909" fmla="*/ 5471723 w 12192000"/>
              <a:gd name="connsiteY1909" fmla="*/ 1127201 h 1569130"/>
              <a:gd name="connsiteX1910" fmla="*/ 5441815 w 12192000"/>
              <a:gd name="connsiteY1910" fmla="*/ 1140206 h 1569130"/>
              <a:gd name="connsiteX1911" fmla="*/ 5310274 w 12192000"/>
              <a:gd name="connsiteY1911" fmla="*/ 1192524 h 1569130"/>
              <a:gd name="connsiteX1912" fmla="*/ 5371202 w 12192000"/>
              <a:gd name="connsiteY1912" fmla="*/ 1203637 h 1569130"/>
              <a:gd name="connsiteX1913" fmla="*/ 5438785 w 12192000"/>
              <a:gd name="connsiteY1913" fmla="*/ 1180017 h 1569130"/>
              <a:gd name="connsiteX1914" fmla="*/ 5536206 w 12192000"/>
              <a:gd name="connsiteY1914" fmla="*/ 1142836 h 1569130"/>
              <a:gd name="connsiteX1915" fmla="*/ 11568697 w 12192000"/>
              <a:gd name="connsiteY1915" fmla="*/ 1125863 h 1569130"/>
              <a:gd name="connsiteX1916" fmla="*/ 11535726 w 12192000"/>
              <a:gd name="connsiteY1916" fmla="*/ 1140199 h 1569130"/>
              <a:gd name="connsiteX1917" fmla="*/ 11407124 w 12192000"/>
              <a:gd name="connsiteY1917" fmla="*/ 1192289 h 1569130"/>
              <a:gd name="connsiteX1918" fmla="*/ 11472816 w 12192000"/>
              <a:gd name="connsiteY1918" fmla="*/ 1204275 h 1569130"/>
              <a:gd name="connsiteX1919" fmla="*/ 11542243 w 12192000"/>
              <a:gd name="connsiteY1919" fmla="*/ 1180009 h 1569130"/>
              <a:gd name="connsiteX1920" fmla="*/ 11639276 w 12192000"/>
              <a:gd name="connsiteY1920" fmla="*/ 1142977 h 1569130"/>
              <a:gd name="connsiteX1921" fmla="*/ 6087930 w 12192000"/>
              <a:gd name="connsiteY1921" fmla="*/ 1125701 h 1569130"/>
              <a:gd name="connsiteX1922" fmla="*/ 6019319 w 12192000"/>
              <a:gd name="connsiteY1922" fmla="*/ 1143654 h 1569130"/>
              <a:gd name="connsiteX1923" fmla="*/ 6180124 w 12192000"/>
              <a:gd name="connsiteY1923" fmla="*/ 1204499 h 1569130"/>
              <a:gd name="connsiteX1924" fmla="*/ 6250821 w 12192000"/>
              <a:gd name="connsiteY1924" fmla="*/ 1192972 h 1569130"/>
              <a:gd name="connsiteX1925" fmla="*/ 6184607 w 12192000"/>
              <a:gd name="connsiteY1925" fmla="*/ 1167407 h 1569130"/>
              <a:gd name="connsiteX1926" fmla="*/ 8401862 w 12192000"/>
              <a:gd name="connsiteY1926" fmla="*/ 1123261 h 1569130"/>
              <a:gd name="connsiteX1927" fmla="*/ 8300468 w 12192000"/>
              <a:gd name="connsiteY1927" fmla="*/ 1175573 h 1569130"/>
              <a:gd name="connsiteX1928" fmla="*/ 8261066 w 12192000"/>
              <a:gd name="connsiteY1928" fmla="*/ 1193327 h 1569130"/>
              <a:gd name="connsiteX1929" fmla="*/ 8296305 w 12192000"/>
              <a:gd name="connsiteY1929" fmla="*/ 1199754 h 1569130"/>
              <a:gd name="connsiteX1930" fmla="*/ 8298489 w 12192000"/>
              <a:gd name="connsiteY1930" fmla="*/ 1198837 h 1569130"/>
              <a:gd name="connsiteX1931" fmla="*/ 8437705 w 12192000"/>
              <a:gd name="connsiteY1931" fmla="*/ 1131952 h 1569130"/>
              <a:gd name="connsiteX1932" fmla="*/ 2299752 w 12192000"/>
              <a:gd name="connsiteY1932" fmla="*/ 1121054 h 1569130"/>
              <a:gd name="connsiteX1933" fmla="*/ 2192155 w 12192000"/>
              <a:gd name="connsiteY1933" fmla="*/ 1176559 h 1569130"/>
              <a:gd name="connsiteX1934" fmla="*/ 2158743 w 12192000"/>
              <a:gd name="connsiteY1934" fmla="*/ 1191612 h 1569130"/>
              <a:gd name="connsiteX1935" fmla="*/ 2183040 w 12192000"/>
              <a:gd name="connsiteY1935" fmla="*/ 1196043 h 1569130"/>
              <a:gd name="connsiteX1936" fmla="*/ 2189164 w 12192000"/>
              <a:gd name="connsiteY1936" fmla="*/ 1193471 h 1569130"/>
              <a:gd name="connsiteX1937" fmla="*/ 2326454 w 12192000"/>
              <a:gd name="connsiteY1937" fmla="*/ 1127529 h 1569130"/>
              <a:gd name="connsiteX1938" fmla="*/ 3155522 w 12192000"/>
              <a:gd name="connsiteY1938" fmla="*/ 1120552 h 1569130"/>
              <a:gd name="connsiteX1939" fmla="*/ 3135204 w 12192000"/>
              <a:gd name="connsiteY1939" fmla="*/ 1125331 h 1569130"/>
              <a:gd name="connsiteX1940" fmla="*/ 3134746 w 12192000"/>
              <a:gd name="connsiteY1940" fmla="*/ 1122243 h 1569130"/>
              <a:gd name="connsiteX1941" fmla="*/ 3109570 w 12192000"/>
              <a:gd name="connsiteY1941" fmla="*/ 1128830 h 1569130"/>
              <a:gd name="connsiteX1942" fmla="*/ 3241524 w 12192000"/>
              <a:gd name="connsiteY1942" fmla="*/ 1190321 h 1569130"/>
              <a:gd name="connsiteX1943" fmla="*/ 3264703 w 12192000"/>
              <a:gd name="connsiteY1943" fmla="*/ 1199450 h 1569130"/>
              <a:gd name="connsiteX1944" fmla="*/ 3308625 w 12192000"/>
              <a:gd name="connsiteY1944" fmla="*/ 1192289 h 1569130"/>
              <a:gd name="connsiteX1945" fmla="*/ 3247616 w 12192000"/>
              <a:gd name="connsiteY1945" fmla="*/ 1166543 h 1569130"/>
              <a:gd name="connsiteX1946" fmla="*/ 8368285 w 12192000"/>
              <a:gd name="connsiteY1946" fmla="*/ 1115120 h 1569130"/>
              <a:gd name="connsiteX1947" fmla="*/ 8300601 w 12192000"/>
              <a:gd name="connsiteY1947" fmla="*/ 1152157 h 1569130"/>
              <a:gd name="connsiteX1948" fmla="*/ 8227265 w 12192000"/>
              <a:gd name="connsiteY1948" fmla="*/ 1187162 h 1569130"/>
              <a:gd name="connsiteX1949" fmla="*/ 8253403 w 12192000"/>
              <a:gd name="connsiteY1949" fmla="*/ 1191929 h 1569130"/>
              <a:gd name="connsiteX1950" fmla="*/ 8298066 w 12192000"/>
              <a:gd name="connsiteY1950" fmla="*/ 1171782 h 1569130"/>
              <a:gd name="connsiteX1951" fmla="*/ 8395156 w 12192000"/>
              <a:gd name="connsiteY1951" fmla="*/ 1121635 h 1569130"/>
              <a:gd name="connsiteX1952" fmla="*/ 5419009 w 12192000"/>
              <a:gd name="connsiteY1952" fmla="*/ 1114420 h 1569130"/>
              <a:gd name="connsiteX1953" fmla="*/ 5263719 w 12192000"/>
              <a:gd name="connsiteY1953" fmla="*/ 1184032 h 1569130"/>
              <a:gd name="connsiteX1954" fmla="*/ 5300341 w 12192000"/>
              <a:gd name="connsiteY1954" fmla="*/ 1190712 h 1569130"/>
              <a:gd name="connsiteX1955" fmla="*/ 5438413 w 12192000"/>
              <a:gd name="connsiteY1955" fmla="*/ 1135838 h 1569130"/>
              <a:gd name="connsiteX1956" fmla="*/ 5463127 w 12192000"/>
              <a:gd name="connsiteY1956" fmla="*/ 1125117 h 1569130"/>
              <a:gd name="connsiteX1957" fmla="*/ 3181892 w 12192000"/>
              <a:gd name="connsiteY1957" fmla="*/ 1114351 h 1569130"/>
              <a:gd name="connsiteX1958" fmla="*/ 3162663 w 12192000"/>
              <a:gd name="connsiteY1958" fmla="*/ 1118873 h 1569130"/>
              <a:gd name="connsiteX1959" fmla="*/ 3249993 w 12192000"/>
              <a:gd name="connsiteY1959" fmla="*/ 1162469 h 1569130"/>
              <a:gd name="connsiteX1960" fmla="*/ 3317258 w 12192000"/>
              <a:gd name="connsiteY1960" fmla="*/ 1190881 h 1569130"/>
              <a:gd name="connsiteX1961" fmla="*/ 3335545 w 12192000"/>
              <a:gd name="connsiteY1961" fmla="*/ 1187900 h 1569130"/>
              <a:gd name="connsiteX1962" fmla="*/ 3290829 w 12192000"/>
              <a:gd name="connsiteY1962" fmla="*/ 1168138 h 1569130"/>
              <a:gd name="connsiteX1963" fmla="*/ 2269439 w 12192000"/>
              <a:gd name="connsiteY1963" fmla="*/ 1113704 h 1569130"/>
              <a:gd name="connsiteX1964" fmla="*/ 2200960 w 12192000"/>
              <a:gd name="connsiteY1964" fmla="*/ 1151169 h 1569130"/>
              <a:gd name="connsiteX1965" fmla="*/ 2127978 w 12192000"/>
              <a:gd name="connsiteY1965" fmla="*/ 1186001 h 1569130"/>
              <a:gd name="connsiteX1966" fmla="*/ 2149556 w 12192000"/>
              <a:gd name="connsiteY1966" fmla="*/ 1189936 h 1569130"/>
              <a:gd name="connsiteX1967" fmla="*/ 2189747 w 12192000"/>
              <a:gd name="connsiteY1967" fmla="*/ 1171806 h 1569130"/>
              <a:gd name="connsiteX1968" fmla="*/ 2291759 w 12192000"/>
              <a:gd name="connsiteY1968" fmla="*/ 1119116 h 1569130"/>
              <a:gd name="connsiteX1969" fmla="*/ 9288264 w 12192000"/>
              <a:gd name="connsiteY1969" fmla="*/ 1113491 h 1569130"/>
              <a:gd name="connsiteX1970" fmla="*/ 9259613 w 12192000"/>
              <a:gd name="connsiteY1970" fmla="*/ 1120231 h 1569130"/>
              <a:gd name="connsiteX1971" fmla="*/ 9344011 w 12192000"/>
              <a:gd name="connsiteY1971" fmla="*/ 1162352 h 1569130"/>
              <a:gd name="connsiteX1972" fmla="*/ 9414378 w 12192000"/>
              <a:gd name="connsiteY1972" fmla="*/ 1192416 h 1569130"/>
              <a:gd name="connsiteX1973" fmla="*/ 9442256 w 12192000"/>
              <a:gd name="connsiteY1973" fmla="*/ 1187871 h 1569130"/>
              <a:gd name="connsiteX1974" fmla="*/ 9342531 w 12192000"/>
              <a:gd name="connsiteY1974" fmla="*/ 1142218 h 1569130"/>
              <a:gd name="connsiteX1975" fmla="*/ 11514628 w 12192000"/>
              <a:gd name="connsiteY1975" fmla="*/ 1112752 h 1569130"/>
              <a:gd name="connsiteX1976" fmla="*/ 11357407 w 12192000"/>
              <a:gd name="connsiteY1976" fmla="*/ 1183218 h 1569130"/>
              <a:gd name="connsiteX1977" fmla="*/ 11397975 w 12192000"/>
              <a:gd name="connsiteY1977" fmla="*/ 1190620 h 1569130"/>
              <a:gd name="connsiteX1978" fmla="*/ 11533408 w 12192000"/>
              <a:gd name="connsiteY1978" fmla="*/ 1135831 h 1569130"/>
              <a:gd name="connsiteX1979" fmla="*/ 11560803 w 12192000"/>
              <a:gd name="connsiteY1979" fmla="*/ 1123949 h 1569130"/>
              <a:gd name="connsiteX1980" fmla="*/ 6138465 w 12192000"/>
              <a:gd name="connsiteY1980" fmla="*/ 1111955 h 1569130"/>
              <a:gd name="connsiteX1981" fmla="*/ 6094123 w 12192000"/>
              <a:gd name="connsiteY1981" fmla="*/ 1122383 h 1569130"/>
              <a:gd name="connsiteX1982" fmla="*/ 6187432 w 12192000"/>
              <a:gd name="connsiteY1982" fmla="*/ 1162649 h 1569130"/>
              <a:gd name="connsiteX1983" fmla="*/ 6261391 w 12192000"/>
              <a:gd name="connsiteY1983" fmla="*/ 1191249 h 1569130"/>
              <a:gd name="connsiteX1984" fmla="*/ 6303042 w 12192000"/>
              <a:gd name="connsiteY1984" fmla="*/ 1184458 h 1569130"/>
              <a:gd name="connsiteX1985" fmla="*/ 6184601 w 12192000"/>
              <a:gd name="connsiteY1985" fmla="*/ 1133975 h 1569130"/>
              <a:gd name="connsiteX1986" fmla="*/ 8353380 w 12192000"/>
              <a:gd name="connsiteY1986" fmla="*/ 1111506 h 1569130"/>
              <a:gd name="connsiteX1987" fmla="*/ 8301908 w 12192000"/>
              <a:gd name="connsiteY1987" fmla="*/ 1141068 h 1569130"/>
              <a:gd name="connsiteX1988" fmla="*/ 8214511 w 12192000"/>
              <a:gd name="connsiteY1988" fmla="*/ 1184835 h 1569130"/>
              <a:gd name="connsiteX1989" fmla="*/ 8218900 w 12192000"/>
              <a:gd name="connsiteY1989" fmla="*/ 1185636 h 1569130"/>
              <a:gd name="connsiteX1990" fmla="*/ 8298764 w 12192000"/>
              <a:gd name="connsiteY1990" fmla="*/ 1147511 h 1569130"/>
              <a:gd name="connsiteX1991" fmla="*/ 8361152 w 12192000"/>
              <a:gd name="connsiteY1991" fmla="*/ 1113391 h 1569130"/>
              <a:gd name="connsiteX1992" fmla="*/ 2564687 w 12192000"/>
              <a:gd name="connsiteY1992" fmla="*/ 1111076 h 1569130"/>
              <a:gd name="connsiteX1993" fmla="*/ 2489588 w 12192000"/>
              <a:gd name="connsiteY1993" fmla="*/ 1143722 h 1569130"/>
              <a:gd name="connsiteX1994" fmla="*/ 2460195 w 12192000"/>
              <a:gd name="connsiteY1994" fmla="*/ 1155414 h 1569130"/>
              <a:gd name="connsiteX1995" fmla="*/ 2510754 w 12192000"/>
              <a:gd name="connsiteY1995" fmla="*/ 1168785 h 1569130"/>
              <a:gd name="connsiteX1996" fmla="*/ 2617232 w 12192000"/>
              <a:gd name="connsiteY1996" fmla="*/ 1128149 h 1569130"/>
              <a:gd name="connsiteX1997" fmla="*/ 3202251 w 12192000"/>
              <a:gd name="connsiteY1997" fmla="*/ 1109563 h 1569130"/>
              <a:gd name="connsiteX1998" fmla="*/ 3193062 w 12192000"/>
              <a:gd name="connsiteY1998" fmla="*/ 1111724 h 1569130"/>
              <a:gd name="connsiteX1999" fmla="*/ 3241465 w 12192000"/>
              <a:gd name="connsiteY1999" fmla="*/ 1137311 h 1569130"/>
              <a:gd name="connsiteX2000" fmla="*/ 3349520 w 12192000"/>
              <a:gd name="connsiteY2000" fmla="*/ 1185621 h 1569130"/>
              <a:gd name="connsiteX2001" fmla="*/ 3355239 w 12192000"/>
              <a:gd name="connsiteY2001" fmla="*/ 1184689 h 1569130"/>
              <a:gd name="connsiteX2002" fmla="*/ 3240041 w 12192000"/>
              <a:gd name="connsiteY2002" fmla="*/ 1130572 h 1569130"/>
              <a:gd name="connsiteX2003" fmla="*/ 9305606 w 12192000"/>
              <a:gd name="connsiteY2003" fmla="*/ 1109411 h 1569130"/>
              <a:gd name="connsiteX2004" fmla="*/ 9295067 w 12192000"/>
              <a:gd name="connsiteY2004" fmla="*/ 1111891 h 1569130"/>
              <a:gd name="connsiteX2005" fmla="*/ 9451422 w 12192000"/>
              <a:gd name="connsiteY2005" fmla="*/ 1186377 h 1569130"/>
              <a:gd name="connsiteX2006" fmla="*/ 9459693 w 12192000"/>
              <a:gd name="connsiteY2006" fmla="*/ 1185029 h 1569130"/>
              <a:gd name="connsiteX2007" fmla="*/ 9343460 w 12192000"/>
              <a:gd name="connsiteY2007" fmla="*/ 1130444 h 1569130"/>
              <a:gd name="connsiteX2008" fmla="*/ 8995361 w 12192000"/>
              <a:gd name="connsiteY2008" fmla="*/ 1108893 h 1569130"/>
              <a:gd name="connsiteX2009" fmla="*/ 8929699 w 12192000"/>
              <a:gd name="connsiteY2009" fmla="*/ 1130073 h 1569130"/>
              <a:gd name="connsiteX2010" fmla="*/ 9038564 w 12192000"/>
              <a:gd name="connsiteY2010" fmla="*/ 1171258 h 1569130"/>
              <a:gd name="connsiteX2011" fmla="*/ 9101652 w 12192000"/>
              <a:gd name="connsiteY2011" fmla="*/ 1154748 h 1569130"/>
              <a:gd name="connsiteX2012" fmla="*/ 8661525 w 12192000"/>
              <a:gd name="connsiteY2012" fmla="*/ 1108811 h 1569130"/>
              <a:gd name="connsiteX2013" fmla="*/ 8589335 w 12192000"/>
              <a:gd name="connsiteY2013" fmla="*/ 1140199 h 1569130"/>
              <a:gd name="connsiteX2014" fmla="*/ 8552336 w 12192000"/>
              <a:gd name="connsiteY2014" fmla="*/ 1154917 h 1569130"/>
              <a:gd name="connsiteX2015" fmla="*/ 8616838 w 12192000"/>
              <a:gd name="connsiteY2015" fmla="*/ 1171979 h 1569130"/>
              <a:gd name="connsiteX2016" fmla="*/ 8726792 w 12192000"/>
              <a:gd name="connsiteY2016" fmla="*/ 1130015 h 1569130"/>
              <a:gd name="connsiteX2017" fmla="*/ 2247522 w 12192000"/>
              <a:gd name="connsiteY2017" fmla="*/ 1108389 h 1569130"/>
              <a:gd name="connsiteX2018" fmla="*/ 2193590 w 12192000"/>
              <a:gd name="connsiteY2018" fmla="*/ 1139360 h 1569130"/>
              <a:gd name="connsiteX2019" fmla="*/ 2107791 w 12192000"/>
              <a:gd name="connsiteY2019" fmla="*/ 1182320 h 1569130"/>
              <a:gd name="connsiteX2020" fmla="*/ 2118111 w 12192000"/>
              <a:gd name="connsiteY2020" fmla="*/ 1184202 h 1569130"/>
              <a:gd name="connsiteX2021" fmla="*/ 2199044 w 12192000"/>
              <a:gd name="connsiteY2021" fmla="*/ 1145563 h 1569130"/>
              <a:gd name="connsiteX2022" fmla="*/ 2261028 w 12192000"/>
              <a:gd name="connsiteY2022" fmla="*/ 1111664 h 1569130"/>
              <a:gd name="connsiteX2023" fmla="*/ 8334796 w 12192000"/>
              <a:gd name="connsiteY2023" fmla="*/ 1107000 h 1569130"/>
              <a:gd name="connsiteX2024" fmla="*/ 8303984 w 12192000"/>
              <a:gd name="connsiteY2024" fmla="*/ 1124748 h 1569130"/>
              <a:gd name="connsiteX2025" fmla="*/ 8195145 w 12192000"/>
              <a:gd name="connsiteY2025" fmla="*/ 1181416 h 1569130"/>
              <a:gd name="connsiteX2026" fmla="*/ 8198713 w 12192000"/>
              <a:gd name="connsiteY2026" fmla="*/ 1181953 h 1569130"/>
              <a:gd name="connsiteX2027" fmla="*/ 8204112 w 12192000"/>
              <a:gd name="connsiteY2027" fmla="*/ 1182938 h 1569130"/>
              <a:gd name="connsiteX2028" fmla="*/ 8298941 w 12192000"/>
              <a:gd name="connsiteY2028" fmla="*/ 1135485 h 1569130"/>
              <a:gd name="connsiteX2029" fmla="*/ 8344488 w 12192000"/>
              <a:gd name="connsiteY2029" fmla="*/ 1109350 h 1569130"/>
              <a:gd name="connsiteX2030" fmla="*/ 3226209 w 12192000"/>
              <a:gd name="connsiteY2030" fmla="*/ 1103928 h 1569130"/>
              <a:gd name="connsiteX2031" fmla="*/ 3208926 w 12192000"/>
              <a:gd name="connsiteY2031" fmla="*/ 1107993 h 1569130"/>
              <a:gd name="connsiteX2032" fmla="*/ 3292315 w 12192000"/>
              <a:gd name="connsiteY2032" fmla="*/ 1151100 h 1569130"/>
              <a:gd name="connsiteX2033" fmla="*/ 3362355 w 12192000"/>
              <a:gd name="connsiteY2033" fmla="*/ 1183529 h 1569130"/>
              <a:gd name="connsiteX2034" fmla="*/ 3381362 w 12192000"/>
              <a:gd name="connsiteY2034" fmla="*/ 1180430 h 1569130"/>
              <a:gd name="connsiteX2035" fmla="*/ 3240007 w 12192000"/>
              <a:gd name="connsiteY2035" fmla="*/ 1111876 h 1569130"/>
              <a:gd name="connsiteX2036" fmla="*/ 9330225 w 12192000"/>
              <a:gd name="connsiteY2036" fmla="*/ 1103620 h 1569130"/>
              <a:gd name="connsiteX2037" fmla="*/ 9312806 w 12192000"/>
              <a:gd name="connsiteY2037" fmla="*/ 1107718 h 1569130"/>
              <a:gd name="connsiteX2038" fmla="*/ 9344131 w 12192000"/>
              <a:gd name="connsiteY2038" fmla="*/ 1125068 h 1569130"/>
              <a:gd name="connsiteX2039" fmla="*/ 9466780 w 12192000"/>
              <a:gd name="connsiteY2039" fmla="*/ 1183873 h 1569130"/>
              <a:gd name="connsiteX2040" fmla="*/ 9482851 w 12192000"/>
              <a:gd name="connsiteY2040" fmla="*/ 1181253 h 1569130"/>
              <a:gd name="connsiteX2041" fmla="*/ 2889118 w 12192000"/>
              <a:gd name="connsiteY2041" fmla="*/ 1103559 h 1569130"/>
              <a:gd name="connsiteX2042" fmla="*/ 2817370 w 12192000"/>
              <a:gd name="connsiteY2042" fmla="*/ 1126693 h 1569130"/>
              <a:gd name="connsiteX2043" fmla="*/ 2930778 w 12192000"/>
              <a:gd name="connsiteY2043" fmla="*/ 1169638 h 1569130"/>
              <a:gd name="connsiteX2044" fmla="*/ 3000247 w 12192000"/>
              <a:gd name="connsiteY2044" fmla="*/ 1151471 h 1569130"/>
              <a:gd name="connsiteX2045" fmla="*/ 2227010 w 12192000"/>
              <a:gd name="connsiteY2045" fmla="*/ 1103415 h 1569130"/>
              <a:gd name="connsiteX2046" fmla="*/ 2193784 w 12192000"/>
              <a:gd name="connsiteY2046" fmla="*/ 1122556 h 1569130"/>
              <a:gd name="connsiteX2047" fmla="*/ 2085563 w 12192000"/>
              <a:gd name="connsiteY2047" fmla="*/ 1178911 h 1569130"/>
              <a:gd name="connsiteX2048" fmla="*/ 2096980 w 12192000"/>
              <a:gd name="connsiteY2048" fmla="*/ 1180628 h 1569130"/>
              <a:gd name="connsiteX2049" fmla="*/ 2190615 w 12192000"/>
              <a:gd name="connsiteY2049" fmla="*/ 1133765 h 1569130"/>
              <a:gd name="connsiteX2050" fmla="*/ 2238603 w 12192000"/>
              <a:gd name="connsiteY2050" fmla="*/ 1106226 h 1569130"/>
              <a:gd name="connsiteX2051" fmla="*/ 8319171 w 12192000"/>
              <a:gd name="connsiteY2051" fmla="*/ 1103212 h 1569130"/>
              <a:gd name="connsiteX2052" fmla="*/ 8188907 w 12192000"/>
              <a:gd name="connsiteY2052" fmla="*/ 1174502 h 1569130"/>
              <a:gd name="connsiteX2053" fmla="*/ 8179469 w 12192000"/>
              <a:gd name="connsiteY2053" fmla="*/ 1179058 h 1569130"/>
              <a:gd name="connsiteX2054" fmla="*/ 8186555 w 12192000"/>
              <a:gd name="connsiteY2054" fmla="*/ 1180124 h 1569130"/>
              <a:gd name="connsiteX2055" fmla="*/ 8187039 w 12192000"/>
              <a:gd name="connsiteY2055" fmla="*/ 1179897 h 1569130"/>
              <a:gd name="connsiteX2056" fmla="*/ 8324979 w 12192000"/>
              <a:gd name="connsiteY2056" fmla="*/ 1106533 h 1569130"/>
              <a:gd name="connsiteX2057" fmla="*/ 8327244 w 12192000"/>
              <a:gd name="connsiteY2057" fmla="*/ 1105169 h 1569130"/>
              <a:gd name="connsiteX2058" fmla="*/ 10415418 w 12192000"/>
              <a:gd name="connsiteY2058" fmla="*/ 1102361 h 1569130"/>
              <a:gd name="connsiteX2059" fmla="*/ 9655748 w 12192000"/>
              <a:gd name="connsiteY2059" fmla="*/ 1158921 h 1569130"/>
              <a:gd name="connsiteX2060" fmla="*/ 9547098 w 12192000"/>
              <a:gd name="connsiteY2060" fmla="*/ 1176640 h 1569130"/>
              <a:gd name="connsiteX2061" fmla="*/ 9762226 w 12192000"/>
              <a:gd name="connsiteY2061" fmla="*/ 1268914 h 1569130"/>
              <a:gd name="connsiteX2062" fmla="*/ 9801381 w 12192000"/>
              <a:gd name="connsiteY2062" fmla="*/ 1281356 h 1569130"/>
              <a:gd name="connsiteX2063" fmla="*/ 9941340 w 12192000"/>
              <a:gd name="connsiteY2063" fmla="*/ 1273604 h 1569130"/>
              <a:gd name="connsiteX2064" fmla="*/ 10661086 w 12192000"/>
              <a:gd name="connsiteY2064" fmla="*/ 1275914 h 1569130"/>
              <a:gd name="connsiteX2065" fmla="*/ 10840517 w 12192000"/>
              <a:gd name="connsiteY2065" fmla="*/ 1285253 h 1569130"/>
              <a:gd name="connsiteX2066" fmla="*/ 10993404 w 12192000"/>
              <a:gd name="connsiteY2066" fmla="*/ 1220938 h 1569130"/>
              <a:gd name="connsiteX2067" fmla="*/ 11124057 w 12192000"/>
              <a:gd name="connsiteY2067" fmla="*/ 1153834 h 1569130"/>
              <a:gd name="connsiteX2068" fmla="*/ 11057786 w 12192000"/>
              <a:gd name="connsiteY2068" fmla="*/ 1143854 h 1569130"/>
              <a:gd name="connsiteX2069" fmla="*/ 10762559 w 12192000"/>
              <a:gd name="connsiteY2069" fmla="*/ 1113595 h 1569130"/>
              <a:gd name="connsiteX2070" fmla="*/ 10415418 w 12192000"/>
              <a:gd name="connsiteY2070" fmla="*/ 1102361 h 1569130"/>
              <a:gd name="connsiteX2071" fmla="*/ 7259220 w 12192000"/>
              <a:gd name="connsiteY2071" fmla="*/ 1101702 h 1569130"/>
              <a:gd name="connsiteX2072" fmla="*/ 6891224 w 12192000"/>
              <a:gd name="connsiteY2072" fmla="*/ 1116748 h 1569130"/>
              <a:gd name="connsiteX2073" fmla="*/ 6551095 w 12192000"/>
              <a:gd name="connsiteY2073" fmla="*/ 1152800 h 1569130"/>
              <a:gd name="connsiteX2074" fmla="*/ 6696217 w 12192000"/>
              <a:gd name="connsiteY2074" fmla="*/ 1221482 h 1569130"/>
              <a:gd name="connsiteX2075" fmla="*/ 6835284 w 12192000"/>
              <a:gd name="connsiteY2075" fmla="*/ 1273916 h 1569130"/>
              <a:gd name="connsiteX2076" fmla="*/ 7075511 w 12192000"/>
              <a:gd name="connsiteY2076" fmla="*/ 1269704 h 1569130"/>
              <a:gd name="connsiteX2077" fmla="*/ 7352438 w 12192000"/>
              <a:gd name="connsiteY2077" fmla="*/ 1272636 h 1569130"/>
              <a:gd name="connsiteX2078" fmla="*/ 7864187 w 12192000"/>
              <a:gd name="connsiteY2078" fmla="*/ 1296814 h 1569130"/>
              <a:gd name="connsiteX2079" fmla="*/ 8010484 w 12192000"/>
              <a:gd name="connsiteY2079" fmla="*/ 1237711 h 1569130"/>
              <a:gd name="connsiteX2080" fmla="*/ 8132557 w 12192000"/>
              <a:gd name="connsiteY2080" fmla="*/ 1177970 h 1569130"/>
              <a:gd name="connsiteX2081" fmla="*/ 7901581 w 12192000"/>
              <a:gd name="connsiteY2081" fmla="*/ 1143197 h 1569130"/>
              <a:gd name="connsiteX2082" fmla="*/ 7606340 w 12192000"/>
              <a:gd name="connsiteY2082" fmla="*/ 1112939 h 1569130"/>
              <a:gd name="connsiteX2083" fmla="*/ 7259220 w 12192000"/>
              <a:gd name="connsiteY2083" fmla="*/ 1101702 h 1569130"/>
              <a:gd name="connsiteX2084" fmla="*/ 4312832 w 12192000"/>
              <a:gd name="connsiteY2084" fmla="*/ 1101702 h 1569130"/>
              <a:gd name="connsiteX2085" fmla="*/ 3553215 w 12192000"/>
              <a:gd name="connsiteY2085" fmla="*/ 1158259 h 1569130"/>
              <a:gd name="connsiteX2086" fmla="*/ 3443716 w 12192000"/>
              <a:gd name="connsiteY2086" fmla="*/ 1176113 h 1569130"/>
              <a:gd name="connsiteX2087" fmla="*/ 3538979 w 12192000"/>
              <a:gd name="connsiteY2087" fmla="*/ 1221208 h 1569130"/>
              <a:gd name="connsiteX2088" fmla="*/ 3702131 w 12192000"/>
              <a:gd name="connsiteY2088" fmla="*/ 1282731 h 1569130"/>
              <a:gd name="connsiteX2089" fmla="*/ 3855422 w 12192000"/>
              <a:gd name="connsiteY2089" fmla="*/ 1274503 h 1569130"/>
              <a:gd name="connsiteX2090" fmla="*/ 4592912 w 12192000"/>
              <a:gd name="connsiteY2090" fmla="*/ 1278607 h 1569130"/>
              <a:gd name="connsiteX2091" fmla="*/ 4732703 w 12192000"/>
              <a:gd name="connsiteY2091" fmla="*/ 1286262 h 1569130"/>
              <a:gd name="connsiteX2092" fmla="*/ 4779942 w 12192000"/>
              <a:gd name="connsiteY2092" fmla="*/ 1268808 h 1569130"/>
              <a:gd name="connsiteX2093" fmla="*/ 4998815 w 12192000"/>
              <a:gd name="connsiteY2093" fmla="*/ 1166291 h 1569130"/>
              <a:gd name="connsiteX2094" fmla="*/ 5021473 w 12192000"/>
              <a:gd name="connsiteY2094" fmla="*/ 1153175 h 1569130"/>
              <a:gd name="connsiteX2095" fmla="*/ 4955194 w 12192000"/>
              <a:gd name="connsiteY2095" fmla="*/ 1143197 h 1569130"/>
              <a:gd name="connsiteX2096" fmla="*/ 4659952 w 12192000"/>
              <a:gd name="connsiteY2096" fmla="*/ 1112939 h 1569130"/>
              <a:gd name="connsiteX2097" fmla="*/ 4312832 w 12192000"/>
              <a:gd name="connsiteY2097" fmla="*/ 1101702 h 1569130"/>
              <a:gd name="connsiteX2098" fmla="*/ 1167242 w 12192000"/>
              <a:gd name="connsiteY2098" fmla="*/ 1101698 h 1569130"/>
              <a:gd name="connsiteX2099" fmla="*/ 799221 w 12192000"/>
              <a:gd name="connsiteY2099" fmla="*/ 1116744 h 1569130"/>
              <a:gd name="connsiteX2100" fmla="*/ 450487 w 12192000"/>
              <a:gd name="connsiteY2100" fmla="*/ 1153709 h 1569130"/>
              <a:gd name="connsiteX2101" fmla="*/ 586964 w 12192000"/>
              <a:gd name="connsiteY2101" fmla="*/ 1218298 h 1569130"/>
              <a:gd name="connsiteX2102" fmla="*/ 735169 w 12192000"/>
              <a:gd name="connsiteY2102" fmla="*/ 1274182 h 1569130"/>
              <a:gd name="connsiteX2103" fmla="*/ 1076087 w 12192000"/>
              <a:gd name="connsiteY2103" fmla="*/ 1269841 h 1569130"/>
              <a:gd name="connsiteX2104" fmla="*/ 1447750 w 12192000"/>
              <a:gd name="connsiteY2104" fmla="*/ 1278598 h 1569130"/>
              <a:gd name="connsiteX2105" fmla="*/ 1750450 w 12192000"/>
              <a:gd name="connsiteY2105" fmla="*/ 1295183 h 1569130"/>
              <a:gd name="connsiteX2106" fmla="*/ 1753603 w 12192000"/>
              <a:gd name="connsiteY2106" fmla="*/ 1294210 h 1569130"/>
              <a:gd name="connsiteX2107" fmla="*/ 1901240 w 12192000"/>
              <a:gd name="connsiteY2107" fmla="*/ 1234556 h 1569130"/>
              <a:gd name="connsiteX2108" fmla="*/ 2022434 w 12192000"/>
              <a:gd name="connsiteY2108" fmla="*/ 1175234 h 1569130"/>
              <a:gd name="connsiteX2109" fmla="*/ 1809650 w 12192000"/>
              <a:gd name="connsiteY2109" fmla="*/ 1143192 h 1569130"/>
              <a:gd name="connsiteX2110" fmla="*/ 1514411 w 12192000"/>
              <a:gd name="connsiteY2110" fmla="*/ 1112935 h 1569130"/>
              <a:gd name="connsiteX2111" fmla="*/ 1167242 w 12192000"/>
              <a:gd name="connsiteY2111" fmla="*/ 1101698 h 1569130"/>
              <a:gd name="connsiteX2112" fmla="*/ 94801 w 12192000"/>
              <a:gd name="connsiteY2112" fmla="*/ 1100347 h 1569130"/>
              <a:gd name="connsiteX2113" fmla="*/ 57945 w 12192000"/>
              <a:gd name="connsiteY2113" fmla="*/ 1109014 h 1569130"/>
              <a:gd name="connsiteX2114" fmla="*/ 88832 w 12192000"/>
              <a:gd name="connsiteY2114" fmla="*/ 1123288 h 1569130"/>
              <a:gd name="connsiteX2115" fmla="*/ 226183 w 12192000"/>
              <a:gd name="connsiteY2115" fmla="*/ 1181950 h 1569130"/>
              <a:gd name="connsiteX2116" fmla="*/ 258744 w 12192000"/>
              <a:gd name="connsiteY2116" fmla="*/ 1176640 h 1569130"/>
              <a:gd name="connsiteX2117" fmla="*/ 3241903 w 12192000"/>
              <a:gd name="connsiteY2117" fmla="*/ 1100237 h 1569130"/>
              <a:gd name="connsiteX2118" fmla="*/ 3234528 w 12192000"/>
              <a:gd name="connsiteY2118" fmla="*/ 1101972 h 1569130"/>
              <a:gd name="connsiteX2119" fmla="*/ 3248494 w 12192000"/>
              <a:gd name="connsiteY2119" fmla="*/ 1110026 h 1569130"/>
              <a:gd name="connsiteX2120" fmla="*/ 3391410 w 12192000"/>
              <a:gd name="connsiteY2120" fmla="*/ 1178791 h 1569130"/>
              <a:gd name="connsiteX2121" fmla="*/ 3397863 w 12192000"/>
              <a:gd name="connsiteY2121" fmla="*/ 1177739 h 1569130"/>
              <a:gd name="connsiteX2122" fmla="*/ 3245712 w 12192000"/>
              <a:gd name="connsiteY2122" fmla="*/ 1102492 h 1569130"/>
              <a:gd name="connsiteX2123" fmla="*/ 9344747 w 12192000"/>
              <a:gd name="connsiteY2123" fmla="*/ 1100204 h 1569130"/>
              <a:gd name="connsiteX2124" fmla="*/ 9337310 w 12192000"/>
              <a:gd name="connsiteY2124" fmla="*/ 1101954 h 1569130"/>
              <a:gd name="connsiteX2125" fmla="*/ 9351811 w 12192000"/>
              <a:gd name="connsiteY2125" fmla="*/ 1110316 h 1569130"/>
              <a:gd name="connsiteX2126" fmla="*/ 9492479 w 12192000"/>
              <a:gd name="connsiteY2126" fmla="*/ 1179684 h 1569130"/>
              <a:gd name="connsiteX2127" fmla="*/ 9498769 w 12192000"/>
              <a:gd name="connsiteY2127" fmla="*/ 1178658 h 1569130"/>
              <a:gd name="connsiteX2128" fmla="*/ 9349147 w 12192000"/>
              <a:gd name="connsiteY2128" fmla="*/ 1102809 h 1569130"/>
              <a:gd name="connsiteX2129" fmla="*/ 11461528 w 12192000"/>
              <a:gd name="connsiteY2129" fmla="*/ 1099877 h 1569130"/>
              <a:gd name="connsiteX2130" fmla="*/ 11318907 w 12192000"/>
              <a:gd name="connsiteY2130" fmla="*/ 1169688 h 1569130"/>
              <a:gd name="connsiteX2131" fmla="*/ 11305804 w 12192000"/>
              <a:gd name="connsiteY2131" fmla="*/ 1175341 h 1569130"/>
              <a:gd name="connsiteX2132" fmla="*/ 11349710 w 12192000"/>
              <a:gd name="connsiteY2132" fmla="*/ 1181953 h 1569130"/>
              <a:gd name="connsiteX2133" fmla="*/ 11507578 w 12192000"/>
              <a:gd name="connsiteY2133" fmla="*/ 1111043 h 1569130"/>
              <a:gd name="connsiteX2134" fmla="*/ 8304708 w 12192000"/>
              <a:gd name="connsiteY2134" fmla="*/ 1099705 h 1569130"/>
              <a:gd name="connsiteX2135" fmla="*/ 8190311 w 12192000"/>
              <a:gd name="connsiteY2135" fmla="*/ 1165993 h 1569130"/>
              <a:gd name="connsiteX2136" fmla="*/ 8167725 w 12192000"/>
              <a:gd name="connsiteY2136" fmla="*/ 1177291 h 1569130"/>
              <a:gd name="connsiteX2137" fmla="*/ 8169483 w 12192000"/>
              <a:gd name="connsiteY2137" fmla="*/ 1177555 h 1569130"/>
              <a:gd name="connsiteX2138" fmla="*/ 8189255 w 12192000"/>
              <a:gd name="connsiteY2138" fmla="*/ 1168463 h 1569130"/>
              <a:gd name="connsiteX2139" fmla="*/ 8308707 w 12192000"/>
              <a:gd name="connsiteY2139" fmla="*/ 1100675 h 1569130"/>
              <a:gd name="connsiteX2140" fmla="*/ 2211427 w 12192000"/>
              <a:gd name="connsiteY2140" fmla="*/ 1099637 h 1569130"/>
              <a:gd name="connsiteX2141" fmla="*/ 2078711 w 12192000"/>
              <a:gd name="connsiteY2141" fmla="*/ 1172287 h 1569130"/>
              <a:gd name="connsiteX2142" fmla="*/ 2069877 w 12192000"/>
              <a:gd name="connsiteY2142" fmla="*/ 1176551 h 1569130"/>
              <a:gd name="connsiteX2143" fmla="*/ 2076980 w 12192000"/>
              <a:gd name="connsiteY2143" fmla="*/ 1177620 h 1569130"/>
              <a:gd name="connsiteX2144" fmla="*/ 2214769 w 12192000"/>
              <a:gd name="connsiteY2144" fmla="*/ 1104320 h 1569130"/>
              <a:gd name="connsiteX2145" fmla="*/ 2219354 w 12192000"/>
              <a:gd name="connsiteY2145" fmla="*/ 1101559 h 1569130"/>
              <a:gd name="connsiteX2146" fmla="*/ 5357819 w 12192000"/>
              <a:gd name="connsiteY2146" fmla="*/ 1099584 h 1569130"/>
              <a:gd name="connsiteX2147" fmla="*/ 5214583 w 12192000"/>
              <a:gd name="connsiteY2147" fmla="*/ 1169689 h 1569130"/>
              <a:gd name="connsiteX2148" fmla="*/ 5203262 w 12192000"/>
              <a:gd name="connsiteY2148" fmla="*/ 1174571 h 1569130"/>
              <a:gd name="connsiteX2149" fmla="*/ 5252325 w 12192000"/>
              <a:gd name="connsiteY2149" fmla="*/ 1181953 h 1569130"/>
              <a:gd name="connsiteX2150" fmla="*/ 5254046 w 12192000"/>
              <a:gd name="connsiteY2150" fmla="*/ 1182267 h 1569130"/>
              <a:gd name="connsiteX2151" fmla="*/ 5409960 w 12192000"/>
              <a:gd name="connsiteY2151" fmla="*/ 1112226 h 1569130"/>
              <a:gd name="connsiteX2152" fmla="*/ 6192297 w 12192000"/>
              <a:gd name="connsiteY2152" fmla="*/ 1099295 h 1569130"/>
              <a:gd name="connsiteX2153" fmla="*/ 6147792 w 12192000"/>
              <a:gd name="connsiteY2153" fmla="*/ 1109761 h 1569130"/>
              <a:gd name="connsiteX2154" fmla="*/ 6188558 w 12192000"/>
              <a:gd name="connsiteY2154" fmla="*/ 1129204 h 1569130"/>
              <a:gd name="connsiteX2155" fmla="*/ 6313802 w 12192000"/>
              <a:gd name="connsiteY2155" fmla="*/ 1182703 h 1569130"/>
              <a:gd name="connsiteX2156" fmla="*/ 6356579 w 12192000"/>
              <a:gd name="connsiteY2156" fmla="*/ 1175729 h 1569130"/>
              <a:gd name="connsiteX2157" fmla="*/ 8296728 w 12192000"/>
              <a:gd name="connsiteY2157" fmla="*/ 1097770 h 1569130"/>
              <a:gd name="connsiteX2158" fmla="*/ 8235666 w 12192000"/>
              <a:gd name="connsiteY2158" fmla="*/ 1134035 h 1569130"/>
              <a:gd name="connsiteX2159" fmla="*/ 8297329 w 12192000"/>
              <a:gd name="connsiteY2159" fmla="*/ 1097916 h 1569130"/>
              <a:gd name="connsiteX2160" fmla="*/ 8826903 w 12192000"/>
              <a:gd name="connsiteY2160" fmla="*/ 1097584 h 1569130"/>
              <a:gd name="connsiteX2161" fmla="*/ 8743516 w 12192000"/>
              <a:gd name="connsiteY2161" fmla="*/ 1129446 h 1569130"/>
              <a:gd name="connsiteX2162" fmla="*/ 8781969 w 12192000"/>
              <a:gd name="connsiteY2162" fmla="*/ 1141938 h 1569130"/>
              <a:gd name="connsiteX2163" fmla="*/ 8827758 w 12192000"/>
              <a:gd name="connsiteY2163" fmla="*/ 1156708 h 1569130"/>
              <a:gd name="connsiteX2164" fmla="*/ 8884985 w 12192000"/>
              <a:gd name="connsiteY2164" fmla="*/ 1138131 h 1569130"/>
              <a:gd name="connsiteX2165" fmla="*/ 8911466 w 12192000"/>
              <a:gd name="connsiteY2165" fmla="*/ 1129591 h 1569130"/>
              <a:gd name="connsiteX2166" fmla="*/ 11980007 w 12192000"/>
              <a:gd name="connsiteY2166" fmla="*/ 1096553 h 1569130"/>
              <a:gd name="connsiteX2167" fmla="*/ 11889284 w 12192000"/>
              <a:gd name="connsiteY2167" fmla="*/ 1125817 h 1569130"/>
              <a:gd name="connsiteX2168" fmla="*/ 11939140 w 12192000"/>
              <a:gd name="connsiteY2168" fmla="*/ 1141930 h 1569130"/>
              <a:gd name="connsiteX2169" fmla="*/ 12009404 w 12192000"/>
              <a:gd name="connsiteY2169" fmla="*/ 1164860 h 1569130"/>
              <a:gd name="connsiteX2170" fmla="*/ 12098180 w 12192000"/>
              <a:gd name="connsiteY2170" fmla="*/ 1141626 h 1569130"/>
              <a:gd name="connsiteX2171" fmla="*/ 5876825 w 12192000"/>
              <a:gd name="connsiteY2171" fmla="*/ 1096551 h 1569130"/>
              <a:gd name="connsiteX2172" fmla="*/ 5786034 w 12192000"/>
              <a:gd name="connsiteY2172" fmla="*/ 1125842 h 1569130"/>
              <a:gd name="connsiteX2173" fmla="*/ 5835579 w 12192000"/>
              <a:gd name="connsiteY2173" fmla="*/ 1141938 h 1569130"/>
              <a:gd name="connsiteX2174" fmla="*/ 5910584 w 12192000"/>
              <a:gd name="connsiteY2174" fmla="*/ 1166132 h 1569130"/>
              <a:gd name="connsiteX2175" fmla="*/ 5999390 w 12192000"/>
              <a:gd name="connsiteY2175" fmla="*/ 1142913 h 1569130"/>
              <a:gd name="connsiteX2176" fmla="*/ 3258639 w 12192000"/>
              <a:gd name="connsiteY2176" fmla="*/ 1096301 h 1569130"/>
              <a:gd name="connsiteX2177" fmla="*/ 3250953 w 12192000"/>
              <a:gd name="connsiteY2177" fmla="*/ 1098109 h 1569130"/>
              <a:gd name="connsiteX2178" fmla="*/ 3349305 w 12192000"/>
              <a:gd name="connsiteY2178" fmla="*/ 1150601 h 1569130"/>
              <a:gd name="connsiteX2179" fmla="*/ 3405573 w 12192000"/>
              <a:gd name="connsiteY2179" fmla="*/ 1176482 h 1569130"/>
              <a:gd name="connsiteX2180" fmla="*/ 3409993 w 12192000"/>
              <a:gd name="connsiteY2180" fmla="*/ 1175762 h 1569130"/>
              <a:gd name="connsiteX2181" fmla="*/ 3320645 w 12192000"/>
              <a:gd name="connsiteY2181" fmla="*/ 1132719 h 1569130"/>
              <a:gd name="connsiteX2182" fmla="*/ 9361502 w 12192000"/>
              <a:gd name="connsiteY2182" fmla="*/ 1096263 h 1569130"/>
              <a:gd name="connsiteX2183" fmla="*/ 9355226 w 12192000"/>
              <a:gd name="connsiteY2183" fmla="*/ 1097739 h 1569130"/>
              <a:gd name="connsiteX2184" fmla="*/ 9508946 w 12192000"/>
              <a:gd name="connsiteY2184" fmla="*/ 1176999 h 1569130"/>
              <a:gd name="connsiteX2185" fmla="*/ 9513742 w 12192000"/>
              <a:gd name="connsiteY2185" fmla="*/ 1176217 h 1569130"/>
              <a:gd name="connsiteX2186" fmla="*/ 9424009 w 12192000"/>
              <a:gd name="connsiteY2186" fmla="*/ 1132985 h 1569130"/>
              <a:gd name="connsiteX2187" fmla="*/ 11778452 w 12192000"/>
              <a:gd name="connsiteY2187" fmla="*/ 1096033 h 1569130"/>
              <a:gd name="connsiteX2188" fmla="*/ 11658694 w 12192000"/>
              <a:gd name="connsiteY2188" fmla="*/ 1141962 h 1569130"/>
              <a:gd name="connsiteX2189" fmla="*/ 11747472 w 12192000"/>
              <a:gd name="connsiteY2189" fmla="*/ 1165457 h 1569130"/>
              <a:gd name="connsiteX2190" fmla="*/ 11831376 w 12192000"/>
              <a:gd name="connsiteY2190" fmla="*/ 1138131 h 1569130"/>
              <a:gd name="connsiteX2191" fmla="*/ 11869858 w 12192000"/>
              <a:gd name="connsiteY2191" fmla="*/ 1125721 h 1569130"/>
              <a:gd name="connsiteX2192" fmla="*/ 2196228 w 12192000"/>
              <a:gd name="connsiteY2192" fmla="*/ 1095951 h 1569130"/>
              <a:gd name="connsiteX2193" fmla="*/ 2079244 w 12192000"/>
              <a:gd name="connsiteY2193" fmla="*/ 1163748 h 1569130"/>
              <a:gd name="connsiteX2194" fmla="*/ 2057402 w 12192000"/>
              <a:gd name="connsiteY2194" fmla="*/ 1174675 h 1569130"/>
              <a:gd name="connsiteX2195" fmla="*/ 2059237 w 12192000"/>
              <a:gd name="connsiteY2195" fmla="*/ 1174951 h 1569130"/>
              <a:gd name="connsiteX2196" fmla="*/ 2078117 w 12192000"/>
              <a:gd name="connsiteY2196" fmla="*/ 1166270 h 1569130"/>
              <a:gd name="connsiteX2197" fmla="*/ 2200302 w 12192000"/>
              <a:gd name="connsiteY2197" fmla="*/ 1096939 h 1569130"/>
              <a:gd name="connsiteX2198" fmla="*/ 5675261 w 12192000"/>
              <a:gd name="connsiteY2198" fmla="*/ 1095857 h 1569130"/>
              <a:gd name="connsiteX2199" fmla="*/ 5555565 w 12192000"/>
              <a:gd name="connsiteY2199" fmla="*/ 1141590 h 1569130"/>
              <a:gd name="connsiteX2200" fmla="*/ 5644819 w 12192000"/>
              <a:gd name="connsiteY2200" fmla="*/ 1165200 h 1569130"/>
              <a:gd name="connsiteX2201" fmla="*/ 5727918 w 12192000"/>
              <a:gd name="connsiteY2201" fmla="*/ 1138224 h 1569130"/>
              <a:gd name="connsiteX2202" fmla="*/ 5766937 w 12192000"/>
              <a:gd name="connsiteY2202" fmla="*/ 1125640 h 1569130"/>
              <a:gd name="connsiteX2203" fmla="*/ 2717566 w 12192000"/>
              <a:gd name="connsiteY2203" fmla="*/ 1095380 h 1569130"/>
              <a:gd name="connsiteX2204" fmla="*/ 2633721 w 12192000"/>
              <a:gd name="connsiteY2204" fmla="*/ 1127420 h 1569130"/>
              <a:gd name="connsiteX2205" fmla="*/ 2678715 w 12192000"/>
              <a:gd name="connsiteY2205" fmla="*/ 1142031 h 1569130"/>
              <a:gd name="connsiteX2206" fmla="*/ 2714627 w 12192000"/>
              <a:gd name="connsiteY2206" fmla="*/ 1153617 h 1569130"/>
              <a:gd name="connsiteX2207" fmla="*/ 2775787 w 12192000"/>
              <a:gd name="connsiteY2207" fmla="*/ 1133762 h 1569130"/>
              <a:gd name="connsiteX2208" fmla="*/ 2799134 w 12192000"/>
              <a:gd name="connsiteY2208" fmla="*/ 1126234 h 1569130"/>
              <a:gd name="connsiteX2209" fmla="*/ 3266014 w 12192000"/>
              <a:gd name="connsiteY2209" fmla="*/ 1094567 h 1569130"/>
              <a:gd name="connsiteX2210" fmla="*/ 3265128 w 12192000"/>
              <a:gd name="connsiteY2210" fmla="*/ 1094775 h 1569130"/>
              <a:gd name="connsiteX2211" fmla="*/ 3364995 w 12192000"/>
              <a:gd name="connsiteY2211" fmla="*/ 1149056 h 1569130"/>
              <a:gd name="connsiteX2212" fmla="*/ 9368943 w 12192000"/>
              <a:gd name="connsiteY2212" fmla="*/ 1094512 h 1569130"/>
              <a:gd name="connsiteX2213" fmla="*/ 9368064 w 12192000"/>
              <a:gd name="connsiteY2213" fmla="*/ 1094719 h 1569130"/>
              <a:gd name="connsiteX2214" fmla="*/ 9468612 w 12192000"/>
              <a:gd name="connsiteY2214" fmla="*/ 1149350 h 1569130"/>
              <a:gd name="connsiteX2215" fmla="*/ 2188286 w 12192000"/>
              <a:gd name="connsiteY2215" fmla="*/ 1094025 h 1569130"/>
              <a:gd name="connsiteX2216" fmla="*/ 2124622 w 12192000"/>
              <a:gd name="connsiteY2216" fmla="*/ 1131867 h 1569130"/>
              <a:gd name="connsiteX2217" fmla="*/ 2188901 w 12192000"/>
              <a:gd name="connsiteY2217" fmla="*/ 1094174 h 1569130"/>
              <a:gd name="connsiteX2218" fmla="*/ 9044937 w 12192000"/>
              <a:gd name="connsiteY2218" fmla="*/ 1092902 h 1569130"/>
              <a:gd name="connsiteX2219" fmla="*/ 9003310 w 12192000"/>
              <a:gd name="connsiteY2219" fmla="*/ 1106329 h 1569130"/>
              <a:gd name="connsiteX2220" fmla="*/ 9110280 w 12192000"/>
              <a:gd name="connsiteY2220" fmla="*/ 1152490 h 1569130"/>
              <a:gd name="connsiteX2221" fmla="*/ 9150026 w 12192000"/>
              <a:gd name="connsiteY2221" fmla="*/ 1142088 h 1569130"/>
              <a:gd name="connsiteX2222" fmla="*/ 9130992 w 12192000"/>
              <a:gd name="connsiteY2222" fmla="*/ 1133975 h 1569130"/>
              <a:gd name="connsiteX2223" fmla="*/ 8611626 w 12192000"/>
              <a:gd name="connsiteY2223" fmla="*/ 1092600 h 1569130"/>
              <a:gd name="connsiteX2224" fmla="*/ 8589088 w 12192000"/>
              <a:gd name="connsiteY2224" fmla="*/ 1103407 h 1569130"/>
              <a:gd name="connsiteX2225" fmla="*/ 8502216 w 12192000"/>
              <a:gd name="connsiteY2225" fmla="*/ 1141659 h 1569130"/>
              <a:gd name="connsiteX2226" fmla="*/ 8544321 w 12192000"/>
              <a:gd name="connsiteY2226" fmla="*/ 1152797 h 1569130"/>
              <a:gd name="connsiteX2227" fmla="*/ 8587017 w 12192000"/>
              <a:gd name="connsiteY2227" fmla="*/ 1135831 h 1569130"/>
              <a:gd name="connsiteX2228" fmla="*/ 8654543 w 12192000"/>
              <a:gd name="connsiteY2228" fmla="*/ 1106543 h 1569130"/>
              <a:gd name="connsiteX2229" fmla="*/ 134216 w 12192000"/>
              <a:gd name="connsiteY2229" fmla="*/ 1091079 h 1569130"/>
              <a:gd name="connsiteX2230" fmla="*/ 103512 w 12192000"/>
              <a:gd name="connsiteY2230" fmla="*/ 1098299 h 1569130"/>
              <a:gd name="connsiteX2231" fmla="*/ 268261 w 12192000"/>
              <a:gd name="connsiteY2231" fmla="*/ 1175088 h 1569130"/>
              <a:gd name="connsiteX2232" fmla="*/ 295063 w 12192000"/>
              <a:gd name="connsiteY2232" fmla="*/ 1170718 h 1569130"/>
              <a:gd name="connsiteX2233" fmla="*/ 287244 w 12192000"/>
              <a:gd name="connsiteY2233" fmla="*/ 1167420 h 1569130"/>
              <a:gd name="connsiteX2234" fmla="*/ 2502835 w 12192000"/>
              <a:gd name="connsiteY2234" fmla="*/ 1090979 h 1569130"/>
              <a:gd name="connsiteX2235" fmla="*/ 2489297 w 12192000"/>
              <a:gd name="connsiteY2235" fmla="*/ 1097471 h 1569130"/>
              <a:gd name="connsiteX2236" fmla="*/ 2396079 w 12192000"/>
              <a:gd name="connsiteY2236" fmla="*/ 1138525 h 1569130"/>
              <a:gd name="connsiteX2237" fmla="*/ 2399106 w 12192000"/>
              <a:gd name="connsiteY2237" fmla="*/ 1139258 h 1569130"/>
              <a:gd name="connsiteX2238" fmla="*/ 2451373 w 12192000"/>
              <a:gd name="connsiteY2238" fmla="*/ 1153081 h 1569130"/>
              <a:gd name="connsiteX2239" fmla="*/ 2488295 w 12192000"/>
              <a:gd name="connsiteY2239" fmla="*/ 1138410 h 1569130"/>
              <a:gd name="connsiteX2240" fmla="*/ 2557039 w 12192000"/>
              <a:gd name="connsiteY2240" fmla="*/ 1108591 h 1569130"/>
              <a:gd name="connsiteX2241" fmla="*/ 5319614 w 12192000"/>
              <a:gd name="connsiteY2241" fmla="*/ 1090320 h 1569130"/>
              <a:gd name="connsiteX2242" fmla="*/ 5224062 w 12192000"/>
              <a:gd name="connsiteY2242" fmla="*/ 1140518 h 1569130"/>
              <a:gd name="connsiteX2243" fmla="*/ 5163430 w 12192000"/>
              <a:gd name="connsiteY2243" fmla="*/ 1168578 h 1569130"/>
              <a:gd name="connsiteX2244" fmla="*/ 5196196 w 12192000"/>
              <a:gd name="connsiteY2244" fmla="*/ 1173508 h 1569130"/>
              <a:gd name="connsiteX2245" fmla="*/ 5213488 w 12192000"/>
              <a:gd name="connsiteY2245" fmla="*/ 1166047 h 1569130"/>
              <a:gd name="connsiteX2246" fmla="*/ 5352166 w 12192000"/>
              <a:gd name="connsiteY2246" fmla="*/ 1098213 h 1569130"/>
              <a:gd name="connsiteX2247" fmla="*/ 11416783 w 12192000"/>
              <a:gd name="connsiteY2247" fmla="*/ 1089027 h 1569130"/>
              <a:gd name="connsiteX2248" fmla="*/ 11318995 w 12192000"/>
              <a:gd name="connsiteY2248" fmla="*/ 1140401 h 1569130"/>
              <a:gd name="connsiteX2249" fmla="*/ 11258804 w 12192000"/>
              <a:gd name="connsiteY2249" fmla="*/ 1168263 h 1569130"/>
              <a:gd name="connsiteX2250" fmla="*/ 11298184 w 12192000"/>
              <a:gd name="connsiteY2250" fmla="*/ 1174194 h 1569130"/>
              <a:gd name="connsiteX2251" fmla="*/ 11317082 w 12192000"/>
              <a:gd name="connsiteY2251" fmla="*/ 1166041 h 1569130"/>
              <a:gd name="connsiteX2252" fmla="*/ 11455385 w 12192000"/>
              <a:gd name="connsiteY2252" fmla="*/ 1098387 h 1569130"/>
              <a:gd name="connsiteX2253" fmla="*/ 6239589 w 12192000"/>
              <a:gd name="connsiteY2253" fmla="*/ 1088172 h 1569130"/>
              <a:gd name="connsiteX2254" fmla="*/ 6199611 w 12192000"/>
              <a:gd name="connsiteY2254" fmla="*/ 1097574 h 1569130"/>
              <a:gd name="connsiteX2255" fmla="*/ 6364522 w 12192000"/>
              <a:gd name="connsiteY2255" fmla="*/ 1174434 h 1569130"/>
              <a:gd name="connsiteX2256" fmla="*/ 6401058 w 12192000"/>
              <a:gd name="connsiteY2256" fmla="*/ 1168477 h 1569130"/>
              <a:gd name="connsiteX2257" fmla="*/ 6396200 w 12192000"/>
              <a:gd name="connsiteY2257" fmla="*/ 1166426 h 1569130"/>
              <a:gd name="connsiteX2258" fmla="*/ 2938245 w 12192000"/>
              <a:gd name="connsiteY2258" fmla="*/ 1087720 h 1569130"/>
              <a:gd name="connsiteX2259" fmla="*/ 2896427 w 12192000"/>
              <a:gd name="connsiteY2259" fmla="*/ 1101203 h 1569130"/>
              <a:gd name="connsiteX2260" fmla="*/ 3008178 w 12192000"/>
              <a:gd name="connsiteY2260" fmla="*/ 1149397 h 1569130"/>
              <a:gd name="connsiteX2261" fmla="*/ 3047305 w 12192000"/>
              <a:gd name="connsiteY2261" fmla="*/ 1139164 h 1569130"/>
              <a:gd name="connsiteX2262" fmla="*/ 3037224 w 12192000"/>
              <a:gd name="connsiteY2262" fmla="*/ 1134947 h 1569130"/>
              <a:gd name="connsiteX2263" fmla="*/ 5279252 w 12192000"/>
              <a:gd name="connsiteY2263" fmla="*/ 1080534 h 1569130"/>
              <a:gd name="connsiteX2264" fmla="*/ 5215557 w 12192000"/>
              <a:gd name="connsiteY2264" fmla="*/ 1116026 h 1569130"/>
              <a:gd name="connsiteX2265" fmla="*/ 5121311 w 12192000"/>
              <a:gd name="connsiteY2265" fmla="*/ 1162240 h 1569130"/>
              <a:gd name="connsiteX2266" fmla="*/ 5156206 w 12192000"/>
              <a:gd name="connsiteY2266" fmla="*/ 1167490 h 1569130"/>
              <a:gd name="connsiteX2267" fmla="*/ 5222596 w 12192000"/>
              <a:gd name="connsiteY2267" fmla="*/ 1136724 h 1569130"/>
              <a:gd name="connsiteX2268" fmla="*/ 5313603 w 12192000"/>
              <a:gd name="connsiteY2268" fmla="*/ 1088863 h 1569130"/>
              <a:gd name="connsiteX2269" fmla="*/ 181109 w 12192000"/>
              <a:gd name="connsiteY2269" fmla="*/ 1080052 h 1569130"/>
              <a:gd name="connsiteX2270" fmla="*/ 142659 w 12192000"/>
              <a:gd name="connsiteY2270" fmla="*/ 1089094 h 1569130"/>
              <a:gd name="connsiteX2271" fmla="*/ 289447 w 12192000"/>
              <a:gd name="connsiteY2271" fmla="*/ 1162381 h 1569130"/>
              <a:gd name="connsiteX2272" fmla="*/ 305249 w 12192000"/>
              <a:gd name="connsiteY2272" fmla="*/ 1169057 h 1569130"/>
              <a:gd name="connsiteX2273" fmla="*/ 344991 w 12192000"/>
              <a:gd name="connsiteY2273" fmla="*/ 1162576 h 1569130"/>
              <a:gd name="connsiteX2274" fmla="*/ 296484 w 12192000"/>
              <a:gd name="connsiteY2274" fmla="*/ 1140935 h 1569130"/>
              <a:gd name="connsiteX2275" fmla="*/ 11379751 w 12192000"/>
              <a:gd name="connsiteY2275" fmla="*/ 1080047 h 1569130"/>
              <a:gd name="connsiteX2276" fmla="*/ 11287526 w 12192000"/>
              <a:gd name="connsiteY2276" fmla="*/ 1131418 h 1569130"/>
              <a:gd name="connsiteX2277" fmla="*/ 11223577 w 12192000"/>
              <a:gd name="connsiteY2277" fmla="*/ 1162958 h 1569130"/>
              <a:gd name="connsiteX2278" fmla="*/ 11250804 w 12192000"/>
              <a:gd name="connsiteY2278" fmla="*/ 1167059 h 1569130"/>
              <a:gd name="connsiteX2279" fmla="*/ 11316514 w 12192000"/>
              <a:gd name="connsiteY2279" fmla="*/ 1136607 h 1569130"/>
              <a:gd name="connsiteX2280" fmla="*/ 11410075 w 12192000"/>
              <a:gd name="connsiteY2280" fmla="*/ 1087400 h 1569130"/>
              <a:gd name="connsiteX2281" fmla="*/ 6277295 w 12192000"/>
              <a:gd name="connsiteY2281" fmla="*/ 1079305 h 1569130"/>
              <a:gd name="connsiteX2282" fmla="*/ 6245977 w 12192000"/>
              <a:gd name="connsiteY2282" fmla="*/ 1086670 h 1569130"/>
              <a:gd name="connsiteX2283" fmla="*/ 6397620 w 12192000"/>
              <a:gd name="connsiteY2283" fmla="*/ 1162352 h 1569130"/>
              <a:gd name="connsiteX2284" fmla="*/ 6409042 w 12192000"/>
              <a:gd name="connsiteY2284" fmla="*/ 1167175 h 1569130"/>
              <a:gd name="connsiteX2285" fmla="*/ 6440476 w 12192000"/>
              <a:gd name="connsiteY2285" fmla="*/ 1162050 h 1569130"/>
              <a:gd name="connsiteX2286" fmla="*/ 6396141 w 12192000"/>
              <a:gd name="connsiteY2286" fmla="*/ 1142218 h 1569130"/>
              <a:gd name="connsiteX2287" fmla="*/ 194420 w 12192000"/>
              <a:gd name="connsiteY2287" fmla="*/ 1076922 h 1569130"/>
              <a:gd name="connsiteX2288" fmla="*/ 190494 w 12192000"/>
              <a:gd name="connsiteY2288" fmla="*/ 1077845 h 1569130"/>
              <a:gd name="connsiteX2289" fmla="*/ 298982 w 12192000"/>
              <a:gd name="connsiteY2289" fmla="*/ 1135215 h 1569130"/>
              <a:gd name="connsiteX2290" fmla="*/ 356109 w 12192000"/>
              <a:gd name="connsiteY2290" fmla="*/ 1160763 h 1569130"/>
              <a:gd name="connsiteX2291" fmla="*/ 356620 w 12192000"/>
              <a:gd name="connsiteY2291" fmla="*/ 1160680 h 1569130"/>
              <a:gd name="connsiteX2292" fmla="*/ 287608 w 12192000"/>
              <a:gd name="connsiteY2292" fmla="*/ 1128416 h 1569130"/>
              <a:gd name="connsiteX2293" fmla="*/ 9094831 w 12192000"/>
              <a:gd name="connsiteY2293" fmla="*/ 1076808 h 1569130"/>
              <a:gd name="connsiteX2294" fmla="*/ 9053225 w 12192000"/>
              <a:gd name="connsiteY2294" fmla="*/ 1090228 h 1569130"/>
              <a:gd name="connsiteX2295" fmla="*/ 9134949 w 12192000"/>
              <a:gd name="connsiteY2295" fmla="*/ 1129204 h 1569130"/>
              <a:gd name="connsiteX2296" fmla="*/ 9159380 w 12192000"/>
              <a:gd name="connsiteY2296" fmla="*/ 1139640 h 1569130"/>
              <a:gd name="connsiteX2297" fmla="*/ 9201634 w 12192000"/>
              <a:gd name="connsiteY2297" fmla="*/ 1128581 h 1569130"/>
              <a:gd name="connsiteX2298" fmla="*/ 9132042 w 12192000"/>
              <a:gd name="connsiteY2298" fmla="*/ 1096203 h 1569130"/>
              <a:gd name="connsiteX2299" fmla="*/ 8562270 w 12192000"/>
              <a:gd name="connsiteY2299" fmla="*/ 1076565 h 1569130"/>
              <a:gd name="connsiteX2300" fmla="*/ 8452389 w 12192000"/>
              <a:gd name="connsiteY2300" fmla="*/ 1129386 h 1569130"/>
              <a:gd name="connsiteX2301" fmla="*/ 8493155 w 12192000"/>
              <a:gd name="connsiteY2301" fmla="*/ 1139262 h 1569130"/>
              <a:gd name="connsiteX2302" fmla="*/ 8495388 w 12192000"/>
              <a:gd name="connsiteY2302" fmla="*/ 1139853 h 1569130"/>
              <a:gd name="connsiteX2303" fmla="*/ 8587896 w 12192000"/>
              <a:gd name="connsiteY2303" fmla="*/ 1099046 h 1569130"/>
              <a:gd name="connsiteX2304" fmla="*/ 8605435 w 12192000"/>
              <a:gd name="connsiteY2304" fmla="*/ 1090588 h 1569130"/>
              <a:gd name="connsiteX2305" fmla="*/ 11365318 w 12192000"/>
              <a:gd name="connsiteY2305" fmla="*/ 1076547 h 1569130"/>
              <a:gd name="connsiteX2306" fmla="*/ 11239299 w 12192000"/>
              <a:gd name="connsiteY2306" fmla="*/ 1145819 h 1569130"/>
              <a:gd name="connsiteX2307" fmla="*/ 11209269 w 12192000"/>
              <a:gd name="connsiteY2307" fmla="*/ 1160804 h 1569130"/>
              <a:gd name="connsiteX2308" fmla="*/ 11210700 w 12192000"/>
              <a:gd name="connsiteY2308" fmla="*/ 1161019 h 1569130"/>
              <a:gd name="connsiteX2309" fmla="*/ 11370067 w 12192000"/>
              <a:gd name="connsiteY2309" fmla="*/ 1081397 h 1569130"/>
              <a:gd name="connsiteX2310" fmla="*/ 11374597 w 12192000"/>
              <a:gd name="connsiteY2310" fmla="*/ 1078797 h 1569130"/>
              <a:gd name="connsiteX2311" fmla="*/ 5262214 w 12192000"/>
              <a:gd name="connsiteY2311" fmla="*/ 1076403 h 1569130"/>
              <a:gd name="connsiteX2312" fmla="*/ 5135691 w 12192000"/>
              <a:gd name="connsiteY2312" fmla="*/ 1145947 h 1569130"/>
              <a:gd name="connsiteX2313" fmla="*/ 5107275 w 12192000"/>
              <a:gd name="connsiteY2313" fmla="*/ 1160127 h 1569130"/>
              <a:gd name="connsiteX2314" fmla="*/ 5109577 w 12192000"/>
              <a:gd name="connsiteY2314" fmla="*/ 1160474 h 1569130"/>
              <a:gd name="connsiteX2315" fmla="*/ 5267543 w 12192000"/>
              <a:gd name="connsiteY2315" fmla="*/ 1081536 h 1569130"/>
              <a:gd name="connsiteX2316" fmla="*/ 5272247 w 12192000"/>
              <a:gd name="connsiteY2316" fmla="*/ 1078836 h 1569130"/>
              <a:gd name="connsiteX2317" fmla="*/ 6296947 w 12192000"/>
              <a:gd name="connsiteY2317" fmla="*/ 1074813 h 1569130"/>
              <a:gd name="connsiteX2318" fmla="*/ 6293706 w 12192000"/>
              <a:gd name="connsiteY2318" fmla="*/ 1075445 h 1569130"/>
              <a:gd name="connsiteX2319" fmla="*/ 6285561 w 12192000"/>
              <a:gd name="connsiteY2319" fmla="*/ 1077360 h 1569130"/>
              <a:gd name="connsiteX2320" fmla="*/ 6398600 w 12192000"/>
              <a:gd name="connsiteY2320" fmla="*/ 1137134 h 1569130"/>
              <a:gd name="connsiteX2321" fmla="*/ 6450620 w 12192000"/>
              <a:gd name="connsiteY2321" fmla="*/ 1160396 h 1569130"/>
              <a:gd name="connsiteX2322" fmla="*/ 6458214 w 12192000"/>
              <a:gd name="connsiteY2322" fmla="*/ 1159158 h 1569130"/>
              <a:gd name="connsiteX2323" fmla="*/ 6397071 w 12192000"/>
              <a:gd name="connsiteY2323" fmla="*/ 1130444 h 1569130"/>
              <a:gd name="connsiteX2324" fmla="*/ 2450972 w 12192000"/>
              <a:gd name="connsiteY2324" fmla="*/ 1074127 h 1569130"/>
              <a:gd name="connsiteX2325" fmla="*/ 2343499 w 12192000"/>
              <a:gd name="connsiteY2325" fmla="*/ 1125789 h 1569130"/>
              <a:gd name="connsiteX2326" fmla="*/ 2389029 w 12192000"/>
              <a:gd name="connsiteY2326" fmla="*/ 1136817 h 1569130"/>
              <a:gd name="connsiteX2327" fmla="*/ 2488127 w 12192000"/>
              <a:gd name="connsiteY2327" fmla="*/ 1093096 h 1569130"/>
              <a:gd name="connsiteX2328" fmla="*/ 2496671 w 12192000"/>
              <a:gd name="connsiteY2328" fmla="*/ 1088976 h 1569130"/>
              <a:gd name="connsiteX2329" fmla="*/ 2983440 w 12192000"/>
              <a:gd name="connsiteY2329" fmla="*/ 1073147 h 1569130"/>
              <a:gd name="connsiteX2330" fmla="*/ 2947062 w 12192000"/>
              <a:gd name="connsiteY2330" fmla="*/ 1084877 h 1569130"/>
              <a:gd name="connsiteX2331" fmla="*/ 3040048 w 12192000"/>
              <a:gd name="connsiteY2331" fmla="*/ 1129245 h 1569130"/>
              <a:gd name="connsiteX2332" fmla="*/ 3057207 w 12192000"/>
              <a:gd name="connsiteY2332" fmla="*/ 1136574 h 1569130"/>
              <a:gd name="connsiteX2333" fmla="*/ 3093867 w 12192000"/>
              <a:gd name="connsiteY2333" fmla="*/ 1126987 h 1569130"/>
              <a:gd name="connsiteX2334" fmla="*/ 3027696 w 12192000"/>
              <a:gd name="connsiteY2334" fmla="*/ 1096204 h 1569130"/>
              <a:gd name="connsiteX2335" fmla="*/ 2655224 w 12192000"/>
              <a:gd name="connsiteY2335" fmla="*/ 1071718 h 1569130"/>
              <a:gd name="connsiteX2336" fmla="*/ 2572683 w 12192000"/>
              <a:gd name="connsiteY2336" fmla="*/ 1107600 h 1569130"/>
              <a:gd name="connsiteX2337" fmla="*/ 2625843 w 12192000"/>
              <a:gd name="connsiteY2337" fmla="*/ 1124862 h 1569130"/>
              <a:gd name="connsiteX2338" fmla="*/ 2710299 w 12192000"/>
              <a:gd name="connsiteY2338" fmla="*/ 1092631 h 1569130"/>
              <a:gd name="connsiteX2339" fmla="*/ 2675753 w 12192000"/>
              <a:gd name="connsiteY2339" fmla="*/ 1079563 h 1569130"/>
              <a:gd name="connsiteX2340" fmla="*/ 11342987 w 12192000"/>
              <a:gd name="connsiteY2340" fmla="*/ 1071614 h 1569130"/>
              <a:gd name="connsiteX2341" fmla="*/ 11322232 w 12192000"/>
              <a:gd name="connsiteY2341" fmla="*/ 1084232 h 1569130"/>
              <a:gd name="connsiteX2342" fmla="*/ 11185736 w 12192000"/>
              <a:gd name="connsiteY2342" fmla="*/ 1157260 h 1569130"/>
              <a:gd name="connsiteX2343" fmla="*/ 11196082 w 12192000"/>
              <a:gd name="connsiteY2343" fmla="*/ 1158818 h 1569130"/>
              <a:gd name="connsiteX2344" fmla="*/ 11317237 w 12192000"/>
              <a:gd name="connsiteY2344" fmla="*/ 1096520 h 1569130"/>
              <a:gd name="connsiteX2345" fmla="*/ 11355490 w 12192000"/>
              <a:gd name="connsiteY2345" fmla="*/ 1074164 h 1569130"/>
              <a:gd name="connsiteX2346" fmla="*/ 11354201 w 12192000"/>
              <a:gd name="connsiteY2346" fmla="*/ 1073852 h 1569130"/>
              <a:gd name="connsiteX2347" fmla="*/ 5600028 w 12192000"/>
              <a:gd name="connsiteY2347" fmla="*/ 1071414 h 1569130"/>
              <a:gd name="connsiteX2348" fmla="*/ 5480761 w 12192000"/>
              <a:gd name="connsiteY2348" fmla="*/ 1123272 h 1569130"/>
              <a:gd name="connsiteX2349" fmla="*/ 5546034 w 12192000"/>
              <a:gd name="connsiteY2349" fmla="*/ 1139085 h 1569130"/>
              <a:gd name="connsiteX2350" fmla="*/ 5666636 w 12192000"/>
              <a:gd name="connsiteY2350" fmla="*/ 1093055 h 1569130"/>
              <a:gd name="connsiteX2351" fmla="*/ 5239391 w 12192000"/>
              <a:gd name="connsiteY2351" fmla="*/ 1071396 h 1569130"/>
              <a:gd name="connsiteX2352" fmla="*/ 5218758 w 12192000"/>
              <a:gd name="connsiteY2352" fmla="*/ 1083941 h 1569130"/>
              <a:gd name="connsiteX2353" fmla="*/ 5083165 w 12192000"/>
              <a:gd name="connsiteY2353" fmla="*/ 1156500 h 1569130"/>
              <a:gd name="connsiteX2354" fmla="*/ 5094086 w 12192000"/>
              <a:gd name="connsiteY2354" fmla="*/ 1158143 h 1569130"/>
              <a:gd name="connsiteX2355" fmla="*/ 5213659 w 12192000"/>
              <a:gd name="connsiteY2355" fmla="*/ 1096648 h 1569130"/>
              <a:gd name="connsiteX2356" fmla="*/ 5252379 w 12192000"/>
              <a:gd name="connsiteY2356" fmla="*/ 1074019 h 1569130"/>
              <a:gd name="connsiteX2357" fmla="*/ 5251654 w 12192000"/>
              <a:gd name="connsiteY2357" fmla="*/ 1073843 h 1569130"/>
              <a:gd name="connsiteX2358" fmla="*/ 222260 w 12192000"/>
              <a:gd name="connsiteY2358" fmla="*/ 1071143 h 1569130"/>
              <a:gd name="connsiteX2359" fmla="*/ 202337 w 12192000"/>
              <a:gd name="connsiteY2359" fmla="*/ 1075118 h 1569130"/>
              <a:gd name="connsiteX2360" fmla="*/ 289383 w 12192000"/>
              <a:gd name="connsiteY2360" fmla="*/ 1123320 h 1569130"/>
              <a:gd name="connsiteX2361" fmla="*/ 365899 w 12192000"/>
              <a:gd name="connsiteY2361" fmla="*/ 1159167 h 1569130"/>
              <a:gd name="connsiteX2362" fmla="*/ 384586 w 12192000"/>
              <a:gd name="connsiteY2362" fmla="*/ 1156119 h 1569130"/>
              <a:gd name="connsiteX2363" fmla="*/ 286639 w 12192000"/>
              <a:gd name="connsiteY2363" fmla="*/ 1108393 h 1569130"/>
              <a:gd name="connsiteX2364" fmla="*/ 12061106 w 12192000"/>
              <a:gd name="connsiteY2364" fmla="*/ 1070393 h 1569130"/>
              <a:gd name="connsiteX2365" fmla="*/ 11987874 w 12192000"/>
              <a:gd name="connsiteY2365" fmla="*/ 1094015 h 1569130"/>
              <a:gd name="connsiteX2366" fmla="*/ 12106940 w 12192000"/>
              <a:gd name="connsiteY2366" fmla="*/ 1139334 h 1569130"/>
              <a:gd name="connsiteX2367" fmla="*/ 12177305 w 12192000"/>
              <a:gd name="connsiteY2367" fmla="*/ 1120918 h 1569130"/>
              <a:gd name="connsiteX2368" fmla="*/ 5958949 w 12192000"/>
              <a:gd name="connsiteY2368" fmla="*/ 1070057 h 1569130"/>
              <a:gd name="connsiteX2369" fmla="*/ 5886546 w 12192000"/>
              <a:gd name="connsiteY2369" fmla="*/ 1093416 h 1569130"/>
              <a:gd name="connsiteX2370" fmla="*/ 6010018 w 12192000"/>
              <a:gd name="connsiteY2370" fmla="*/ 1140135 h 1569130"/>
              <a:gd name="connsiteX2371" fmla="*/ 6079362 w 12192000"/>
              <a:gd name="connsiteY2371" fmla="*/ 1122004 h 1569130"/>
              <a:gd name="connsiteX2372" fmla="*/ 11697658 w 12192000"/>
              <a:gd name="connsiteY2372" fmla="*/ 1069792 h 1569130"/>
              <a:gd name="connsiteX2373" fmla="*/ 11577483 w 12192000"/>
              <a:gd name="connsiteY2373" fmla="*/ 1122043 h 1569130"/>
              <a:gd name="connsiteX2374" fmla="*/ 11648488 w 12192000"/>
              <a:gd name="connsiteY2374" fmla="*/ 1139261 h 1569130"/>
              <a:gd name="connsiteX2375" fmla="*/ 11648798 w 12192000"/>
              <a:gd name="connsiteY2375" fmla="*/ 1139343 h 1569130"/>
              <a:gd name="connsiteX2376" fmla="*/ 11769716 w 12192000"/>
              <a:gd name="connsiteY2376" fmla="*/ 1093196 h 1569130"/>
              <a:gd name="connsiteX2377" fmla="*/ 6323416 w 12192000"/>
              <a:gd name="connsiteY2377" fmla="*/ 1069654 h 1569130"/>
              <a:gd name="connsiteX2378" fmla="*/ 6304389 w 12192000"/>
              <a:gd name="connsiteY2378" fmla="*/ 1073363 h 1569130"/>
              <a:gd name="connsiteX2379" fmla="*/ 6397740 w 12192000"/>
              <a:gd name="connsiteY2379" fmla="*/ 1125067 h 1569130"/>
              <a:gd name="connsiteX2380" fmla="*/ 6467325 w 12192000"/>
              <a:gd name="connsiteY2380" fmla="*/ 1157673 h 1569130"/>
              <a:gd name="connsiteX2381" fmla="*/ 6485093 w 12192000"/>
              <a:gd name="connsiteY2381" fmla="*/ 1154776 h 1569130"/>
              <a:gd name="connsiteX2382" fmla="*/ 6397203 w 12192000"/>
              <a:gd name="connsiteY2382" fmla="*/ 1112150 h 1569130"/>
              <a:gd name="connsiteX2383" fmla="*/ 8752415 w 12192000"/>
              <a:gd name="connsiteY2383" fmla="*/ 1069293 h 1569130"/>
              <a:gd name="connsiteX2384" fmla="*/ 8669425 w 12192000"/>
              <a:gd name="connsiteY2384" fmla="*/ 1105376 h 1569130"/>
              <a:gd name="connsiteX2385" fmla="*/ 8735288 w 12192000"/>
              <a:gd name="connsiteY2385" fmla="*/ 1126773 h 1569130"/>
              <a:gd name="connsiteX2386" fmla="*/ 8819306 w 12192000"/>
              <a:gd name="connsiteY2386" fmla="*/ 1094708 h 1569130"/>
              <a:gd name="connsiteX2387" fmla="*/ 8779288 w 12192000"/>
              <a:gd name="connsiteY2387" fmla="*/ 1079561 h 1569130"/>
              <a:gd name="connsiteX2388" fmla="*/ 8902420 w 12192000"/>
              <a:gd name="connsiteY2388" fmla="*/ 1068798 h 1569130"/>
              <a:gd name="connsiteX2389" fmla="*/ 8884035 w 12192000"/>
              <a:gd name="connsiteY2389" fmla="*/ 1075754 h 1569130"/>
              <a:gd name="connsiteX2390" fmla="*/ 8835319 w 12192000"/>
              <a:gd name="connsiteY2390" fmla="*/ 1094368 h 1569130"/>
              <a:gd name="connsiteX2391" fmla="*/ 8920621 w 12192000"/>
              <a:gd name="connsiteY2391" fmla="*/ 1126639 h 1569130"/>
              <a:gd name="connsiteX2392" fmla="*/ 8986930 w 12192000"/>
              <a:gd name="connsiteY2392" fmla="*/ 1105256 h 1569130"/>
              <a:gd name="connsiteX2393" fmla="*/ 11325318 w 12192000"/>
              <a:gd name="connsiteY2393" fmla="*/ 1068087 h 1569130"/>
              <a:gd name="connsiteX2394" fmla="*/ 11187206 w 12192000"/>
              <a:gd name="connsiteY2394" fmla="*/ 1147057 h 1569130"/>
              <a:gd name="connsiteX2395" fmla="*/ 11171279 w 12192000"/>
              <a:gd name="connsiteY2395" fmla="*/ 1155083 h 1569130"/>
              <a:gd name="connsiteX2396" fmla="*/ 11178272 w 12192000"/>
              <a:gd name="connsiteY2396" fmla="*/ 1156136 h 1569130"/>
              <a:gd name="connsiteX2397" fmla="*/ 11332929 w 12192000"/>
              <a:gd name="connsiteY2397" fmla="*/ 1069606 h 1569130"/>
              <a:gd name="connsiteX2398" fmla="*/ 5221391 w 12192000"/>
              <a:gd name="connsiteY2398" fmla="*/ 1067803 h 1569130"/>
              <a:gd name="connsiteX2399" fmla="*/ 5067529 w 12192000"/>
              <a:gd name="connsiteY2399" fmla="*/ 1154147 h 1569130"/>
              <a:gd name="connsiteX2400" fmla="*/ 5074679 w 12192000"/>
              <a:gd name="connsiteY2400" fmla="*/ 1155223 h 1569130"/>
              <a:gd name="connsiteX2401" fmla="*/ 5231383 w 12192000"/>
              <a:gd name="connsiteY2401" fmla="*/ 1069797 h 1569130"/>
              <a:gd name="connsiteX2402" fmla="*/ 239538 w 12192000"/>
              <a:gd name="connsiteY2402" fmla="*/ 1067695 h 1569130"/>
              <a:gd name="connsiteX2403" fmla="*/ 230790 w 12192000"/>
              <a:gd name="connsiteY2403" fmla="*/ 1069440 h 1569130"/>
              <a:gd name="connsiteX2404" fmla="*/ 296219 w 12192000"/>
              <a:gd name="connsiteY2404" fmla="*/ 1107170 h 1569130"/>
              <a:gd name="connsiteX2405" fmla="*/ 394575 w 12192000"/>
              <a:gd name="connsiteY2405" fmla="*/ 1154490 h 1569130"/>
              <a:gd name="connsiteX2406" fmla="*/ 401966 w 12192000"/>
              <a:gd name="connsiteY2406" fmla="*/ 1153285 h 1569130"/>
              <a:gd name="connsiteX2407" fmla="*/ 293550 w 12192000"/>
              <a:gd name="connsiteY2407" fmla="*/ 1099665 h 1569130"/>
              <a:gd name="connsiteX2408" fmla="*/ 6340973 w 12192000"/>
              <a:gd name="connsiteY2408" fmla="*/ 1066232 h 1569130"/>
              <a:gd name="connsiteX2409" fmla="*/ 6332003 w 12192000"/>
              <a:gd name="connsiteY2409" fmla="*/ 1067980 h 1569130"/>
              <a:gd name="connsiteX2410" fmla="*/ 6405421 w 12192000"/>
              <a:gd name="connsiteY2410" fmla="*/ 1110316 h 1569130"/>
              <a:gd name="connsiteX2411" fmla="*/ 6494609 w 12192000"/>
              <a:gd name="connsiteY2411" fmla="*/ 1153224 h 1569130"/>
              <a:gd name="connsiteX2412" fmla="*/ 6498784 w 12192000"/>
              <a:gd name="connsiteY2412" fmla="*/ 1152543 h 1569130"/>
              <a:gd name="connsiteX2413" fmla="*/ 6502468 w 12192000"/>
              <a:gd name="connsiteY2413" fmla="*/ 1152125 h 1569130"/>
              <a:gd name="connsiteX2414" fmla="*/ 6402756 w 12192000"/>
              <a:gd name="connsiteY2414" fmla="*/ 1102809 h 1569130"/>
              <a:gd name="connsiteX2415" fmla="*/ 11311592 w 12192000"/>
              <a:gd name="connsiteY2415" fmla="*/ 1065348 h 1569130"/>
              <a:gd name="connsiteX2416" fmla="*/ 11265193 w 12192000"/>
              <a:gd name="connsiteY2416" fmla="*/ 1093694 h 1569130"/>
              <a:gd name="connsiteX2417" fmla="*/ 11158748 w 12192000"/>
              <a:gd name="connsiteY2417" fmla="*/ 1153196 h 1569130"/>
              <a:gd name="connsiteX2418" fmla="*/ 11161399 w 12192000"/>
              <a:gd name="connsiteY2418" fmla="*/ 1153595 h 1569130"/>
              <a:gd name="connsiteX2419" fmla="*/ 11306353 w 12192000"/>
              <a:gd name="connsiteY2419" fmla="*/ 1072933 h 1569130"/>
              <a:gd name="connsiteX2420" fmla="*/ 11316907 w 12192000"/>
              <a:gd name="connsiteY2420" fmla="*/ 1066409 h 1569130"/>
              <a:gd name="connsiteX2421" fmla="*/ 5208689 w 12192000"/>
              <a:gd name="connsiteY2421" fmla="*/ 1065269 h 1569130"/>
              <a:gd name="connsiteX2422" fmla="*/ 5162717 w 12192000"/>
              <a:gd name="connsiteY2422" fmla="*/ 1093358 h 1569130"/>
              <a:gd name="connsiteX2423" fmla="*/ 5056864 w 12192000"/>
              <a:gd name="connsiteY2423" fmla="*/ 1152543 h 1569130"/>
              <a:gd name="connsiteX2424" fmla="*/ 5059563 w 12192000"/>
              <a:gd name="connsiteY2424" fmla="*/ 1152948 h 1569130"/>
              <a:gd name="connsiteX2425" fmla="*/ 5203871 w 12192000"/>
              <a:gd name="connsiteY2425" fmla="*/ 1072630 h 1569130"/>
              <a:gd name="connsiteX2426" fmla="*/ 5214047 w 12192000"/>
              <a:gd name="connsiteY2426" fmla="*/ 1066338 h 1569130"/>
              <a:gd name="connsiteX2427" fmla="*/ 2798553 w 12192000"/>
              <a:gd name="connsiteY2427" fmla="*/ 1064513 h 1569130"/>
              <a:gd name="connsiteX2428" fmla="*/ 2776809 w 12192000"/>
              <a:gd name="connsiteY2428" fmla="*/ 1072741 h 1569130"/>
              <a:gd name="connsiteX2429" fmla="*/ 2726084 w 12192000"/>
              <a:gd name="connsiteY2429" fmla="*/ 1092125 h 1569130"/>
              <a:gd name="connsiteX2430" fmla="*/ 2808330 w 12192000"/>
              <a:gd name="connsiteY2430" fmla="*/ 1123270 h 1569130"/>
              <a:gd name="connsiteX2431" fmla="*/ 2880707 w 12192000"/>
              <a:gd name="connsiteY2431" fmla="*/ 1099933 h 1569130"/>
              <a:gd name="connsiteX2432" fmla="*/ 256771 w 12192000"/>
              <a:gd name="connsiteY2432" fmla="*/ 1064256 h 1569130"/>
              <a:gd name="connsiteX2433" fmla="*/ 245151 w 12192000"/>
              <a:gd name="connsiteY2433" fmla="*/ 1066575 h 1569130"/>
              <a:gd name="connsiteX2434" fmla="*/ 397152 w 12192000"/>
              <a:gd name="connsiteY2434" fmla="*/ 1147722 h 1569130"/>
              <a:gd name="connsiteX2435" fmla="*/ 407419 w 12192000"/>
              <a:gd name="connsiteY2435" fmla="*/ 1152446 h 1569130"/>
              <a:gd name="connsiteX2436" fmla="*/ 413918 w 12192000"/>
              <a:gd name="connsiteY2436" fmla="*/ 1151757 h 1569130"/>
              <a:gd name="connsiteX2437" fmla="*/ 368430 w 12192000"/>
              <a:gd name="connsiteY2437" fmla="*/ 1129843 h 1569130"/>
              <a:gd name="connsiteX2438" fmla="*/ 9136400 w 12192000"/>
              <a:gd name="connsiteY2438" fmla="*/ 1063399 h 1569130"/>
              <a:gd name="connsiteX2439" fmla="*/ 9101101 w 12192000"/>
              <a:gd name="connsiteY2439" fmla="*/ 1074785 h 1569130"/>
              <a:gd name="connsiteX2440" fmla="*/ 9134869 w 12192000"/>
              <a:gd name="connsiteY2440" fmla="*/ 1092386 h 1569130"/>
              <a:gd name="connsiteX2441" fmla="*/ 9208612 w 12192000"/>
              <a:gd name="connsiteY2441" fmla="*/ 1126755 h 1569130"/>
              <a:gd name="connsiteX2442" fmla="*/ 9235892 w 12192000"/>
              <a:gd name="connsiteY2442" fmla="*/ 1119616 h 1569130"/>
              <a:gd name="connsiteX2443" fmla="*/ 9237022 w 12192000"/>
              <a:gd name="connsiteY2443" fmla="*/ 1125331 h 1569130"/>
              <a:gd name="connsiteX2444" fmla="*/ 9216865 w 12192000"/>
              <a:gd name="connsiteY2444" fmla="*/ 1130602 h 1569130"/>
              <a:gd name="connsiteX2445" fmla="*/ 9344996 w 12192000"/>
              <a:gd name="connsiteY2445" fmla="*/ 1190320 h 1569130"/>
              <a:gd name="connsiteX2446" fmla="*/ 9368874 w 12192000"/>
              <a:gd name="connsiteY2446" fmla="*/ 1199834 h 1569130"/>
              <a:gd name="connsiteX2447" fmla="*/ 9406463 w 12192000"/>
              <a:gd name="connsiteY2447" fmla="*/ 1193706 h 1569130"/>
              <a:gd name="connsiteX2448" fmla="*/ 9342589 w 12192000"/>
              <a:gd name="connsiteY2448" fmla="*/ 1166426 h 1569130"/>
              <a:gd name="connsiteX2449" fmla="*/ 9253171 w 12192000"/>
              <a:gd name="connsiteY2449" fmla="*/ 1121746 h 1569130"/>
              <a:gd name="connsiteX2450" fmla="*/ 9237873 w 12192000"/>
              <a:gd name="connsiteY2450" fmla="*/ 1125345 h 1569130"/>
              <a:gd name="connsiteX2451" fmla="*/ 9236909 w 12192000"/>
              <a:gd name="connsiteY2451" fmla="*/ 1119622 h 1569130"/>
              <a:gd name="connsiteX2452" fmla="*/ 9245080 w 12192000"/>
              <a:gd name="connsiteY2452" fmla="*/ 1117703 h 1569130"/>
              <a:gd name="connsiteX2453" fmla="*/ 262109 w 12192000"/>
              <a:gd name="connsiteY2453" fmla="*/ 1063191 h 1569130"/>
              <a:gd name="connsiteX2454" fmla="*/ 260699 w 12192000"/>
              <a:gd name="connsiteY2454" fmla="*/ 1063472 h 1569130"/>
              <a:gd name="connsiteX2455" fmla="*/ 412937 w 12192000"/>
              <a:gd name="connsiteY2455" fmla="*/ 1146175 h 1569130"/>
              <a:gd name="connsiteX2456" fmla="*/ 11300568 w 12192000"/>
              <a:gd name="connsiteY2456" fmla="*/ 1063148 h 1569130"/>
              <a:gd name="connsiteX2457" fmla="*/ 11181208 w 12192000"/>
              <a:gd name="connsiteY2457" fmla="*/ 1134035 h 1569130"/>
              <a:gd name="connsiteX2458" fmla="*/ 11301717 w 12192000"/>
              <a:gd name="connsiteY2458" fmla="*/ 1063377 h 1569130"/>
              <a:gd name="connsiteX2459" fmla="*/ 5197678 w 12192000"/>
              <a:gd name="connsiteY2459" fmla="*/ 1063072 h 1569130"/>
              <a:gd name="connsiteX2460" fmla="*/ 5078744 w 12192000"/>
              <a:gd name="connsiteY2460" fmla="*/ 1133749 h 1569130"/>
              <a:gd name="connsiteX2461" fmla="*/ 5198854 w 12192000"/>
              <a:gd name="connsiteY2461" fmla="*/ 1063307 h 1569130"/>
              <a:gd name="connsiteX2462" fmla="*/ 6358260 w 12192000"/>
              <a:gd name="connsiteY2462" fmla="*/ 1062862 h 1569130"/>
              <a:gd name="connsiteX2463" fmla="*/ 6346206 w 12192000"/>
              <a:gd name="connsiteY2463" fmla="*/ 1065212 h 1569130"/>
              <a:gd name="connsiteX2464" fmla="*/ 6348769 w 12192000"/>
              <a:gd name="connsiteY2464" fmla="*/ 1066768 h 1569130"/>
              <a:gd name="connsiteX2465" fmla="*/ 6506283 w 12192000"/>
              <a:gd name="connsiteY2465" fmla="*/ 1150869 h 1569130"/>
              <a:gd name="connsiteX2466" fmla="*/ 6507718 w 12192000"/>
              <a:gd name="connsiteY2466" fmla="*/ 1151530 h 1569130"/>
              <a:gd name="connsiteX2467" fmla="*/ 6514510 w 12192000"/>
              <a:gd name="connsiteY2467" fmla="*/ 1150759 h 1569130"/>
              <a:gd name="connsiteX2468" fmla="*/ 6477619 w 12192000"/>
              <a:gd name="connsiteY2468" fmla="*/ 1132985 h 1569130"/>
              <a:gd name="connsiteX2469" fmla="*/ 8519380 w 12192000"/>
              <a:gd name="connsiteY2469" fmla="*/ 1062631 h 1569130"/>
              <a:gd name="connsiteX2470" fmla="*/ 8409929 w 12192000"/>
              <a:gd name="connsiteY2470" fmla="*/ 1119099 h 1569130"/>
              <a:gd name="connsiteX2471" fmla="*/ 8446177 w 12192000"/>
              <a:gd name="connsiteY2471" fmla="*/ 1127881 h 1569130"/>
              <a:gd name="connsiteX2472" fmla="*/ 8556732 w 12192000"/>
              <a:gd name="connsiteY2472" fmla="*/ 1074766 h 1569130"/>
              <a:gd name="connsiteX2473" fmla="*/ 2414006 w 12192000"/>
              <a:gd name="connsiteY2473" fmla="*/ 1062116 h 1569130"/>
              <a:gd name="connsiteX2474" fmla="*/ 2307486 w 12192000"/>
              <a:gd name="connsiteY2474" fmla="*/ 1117065 h 1569130"/>
              <a:gd name="connsiteX2475" fmla="*/ 2334577 w 12192000"/>
              <a:gd name="connsiteY2475" fmla="*/ 1123627 h 1569130"/>
              <a:gd name="connsiteX2476" fmla="*/ 2443018 w 12192000"/>
              <a:gd name="connsiteY2476" fmla="*/ 1071542 h 1569130"/>
              <a:gd name="connsiteX2477" fmla="*/ 6363256 w 12192000"/>
              <a:gd name="connsiteY2477" fmla="*/ 1061889 h 1569130"/>
              <a:gd name="connsiteX2478" fmla="*/ 6361779 w 12192000"/>
              <a:gd name="connsiteY2478" fmla="*/ 1062176 h 1569130"/>
              <a:gd name="connsiteX2479" fmla="*/ 6522221 w 12192000"/>
              <a:gd name="connsiteY2479" fmla="*/ 1149350 h 1569130"/>
              <a:gd name="connsiteX2480" fmla="*/ 3030787 w 12192000"/>
              <a:gd name="connsiteY2480" fmla="*/ 1057881 h 1569130"/>
              <a:gd name="connsiteX2481" fmla="*/ 2990255 w 12192000"/>
              <a:gd name="connsiteY2481" fmla="*/ 1070950 h 1569130"/>
              <a:gd name="connsiteX2482" fmla="*/ 3031369 w 12192000"/>
              <a:gd name="connsiteY2482" fmla="*/ 1092387 h 1569130"/>
              <a:gd name="connsiteX2483" fmla="*/ 3101393 w 12192000"/>
              <a:gd name="connsiteY2483" fmla="*/ 1125019 h 1569130"/>
              <a:gd name="connsiteX2484" fmla="*/ 3137219 w 12192000"/>
              <a:gd name="connsiteY2484" fmla="*/ 1115649 h 1569130"/>
              <a:gd name="connsiteX2485" fmla="*/ 3137706 w 12192000"/>
              <a:gd name="connsiteY2485" fmla="*/ 1118829 h 1569130"/>
              <a:gd name="connsiteX2486" fmla="*/ 3147478 w 12192000"/>
              <a:gd name="connsiteY2486" fmla="*/ 1116535 h 1569130"/>
              <a:gd name="connsiteX2487" fmla="*/ 3037034 w 12192000"/>
              <a:gd name="connsiteY2487" fmla="*/ 1061381 h 1569130"/>
              <a:gd name="connsiteX2488" fmla="*/ 5775146 w 12192000"/>
              <a:gd name="connsiteY2488" fmla="*/ 1057868 h 1569130"/>
              <a:gd name="connsiteX2489" fmla="*/ 5727871 w 12192000"/>
              <a:gd name="connsiteY2489" fmla="*/ 1075756 h 1569130"/>
              <a:gd name="connsiteX2490" fmla="*/ 5683752 w 12192000"/>
              <a:gd name="connsiteY2490" fmla="*/ 1092614 h 1569130"/>
              <a:gd name="connsiteX2491" fmla="*/ 5776208 w 12192000"/>
              <a:gd name="connsiteY2491" fmla="*/ 1122650 h 1569130"/>
              <a:gd name="connsiteX2492" fmla="*/ 5867761 w 12192000"/>
              <a:gd name="connsiteY2492" fmla="*/ 1093122 h 1569130"/>
              <a:gd name="connsiteX2493" fmla="*/ 5831911 w 12192000"/>
              <a:gd name="connsiteY2493" fmla="*/ 1079561 h 1569130"/>
              <a:gd name="connsiteX2494" fmla="*/ 11878653 w 12192000"/>
              <a:gd name="connsiteY2494" fmla="*/ 1057851 h 1569130"/>
              <a:gd name="connsiteX2495" fmla="*/ 11831330 w 12192000"/>
              <a:gd name="connsiteY2495" fmla="*/ 1075754 h 1569130"/>
              <a:gd name="connsiteX2496" fmla="*/ 11786991 w 12192000"/>
              <a:gd name="connsiteY2496" fmla="*/ 1092759 h 1569130"/>
              <a:gd name="connsiteX2497" fmla="*/ 11879433 w 12192000"/>
              <a:gd name="connsiteY2497" fmla="*/ 1122634 h 1569130"/>
              <a:gd name="connsiteX2498" fmla="*/ 11970983 w 12192000"/>
              <a:gd name="connsiteY2498" fmla="*/ 1093111 h 1569130"/>
              <a:gd name="connsiteX2499" fmla="*/ 11935385 w 12192000"/>
              <a:gd name="connsiteY2499" fmla="*/ 1079533 h 1569130"/>
              <a:gd name="connsiteX2500" fmla="*/ 5546423 w 12192000"/>
              <a:gd name="connsiteY2500" fmla="*/ 1053999 h 1569130"/>
              <a:gd name="connsiteX2501" fmla="*/ 5441451 w 12192000"/>
              <a:gd name="connsiteY2501" fmla="*/ 1104361 h 1569130"/>
              <a:gd name="connsiteX2502" fmla="*/ 5427857 w 12192000"/>
              <a:gd name="connsiteY2502" fmla="*/ 1110454 h 1569130"/>
              <a:gd name="connsiteX2503" fmla="*/ 5472175 w 12192000"/>
              <a:gd name="connsiteY2503" fmla="*/ 1121191 h 1569130"/>
              <a:gd name="connsiteX2504" fmla="*/ 5592533 w 12192000"/>
              <a:gd name="connsiteY2504" fmla="*/ 1068980 h 1569130"/>
              <a:gd name="connsiteX2505" fmla="*/ 6013687 w 12192000"/>
              <a:gd name="connsiteY2505" fmla="*/ 1052398 h 1569130"/>
              <a:gd name="connsiteX2506" fmla="*/ 5966914 w 12192000"/>
              <a:gd name="connsiteY2506" fmla="*/ 1067488 h 1569130"/>
              <a:gd name="connsiteX2507" fmla="*/ 6085256 w 12192000"/>
              <a:gd name="connsiteY2507" fmla="*/ 1118556 h 1569130"/>
              <a:gd name="connsiteX2508" fmla="*/ 6130190 w 12192000"/>
              <a:gd name="connsiteY2508" fmla="*/ 1108004 h 1569130"/>
              <a:gd name="connsiteX2509" fmla="*/ 11642577 w 12192000"/>
              <a:gd name="connsiteY2509" fmla="*/ 1052051 h 1569130"/>
              <a:gd name="connsiteX2510" fmla="*/ 11535479 w 12192000"/>
              <a:gd name="connsiteY2510" fmla="*/ 1103407 h 1569130"/>
              <a:gd name="connsiteX2511" fmla="*/ 11523245 w 12192000"/>
              <a:gd name="connsiteY2511" fmla="*/ 1108890 h 1569130"/>
              <a:gd name="connsiteX2512" fmla="*/ 11569604 w 12192000"/>
              <a:gd name="connsiteY2512" fmla="*/ 1120132 h 1569130"/>
              <a:gd name="connsiteX2513" fmla="*/ 11690802 w 12192000"/>
              <a:gd name="connsiteY2513" fmla="*/ 1067565 h 1569130"/>
              <a:gd name="connsiteX2514" fmla="*/ 11648237 w 12192000"/>
              <a:gd name="connsiteY2514" fmla="*/ 1053740 h 1569130"/>
              <a:gd name="connsiteX2515" fmla="*/ 2382273 w 12192000"/>
              <a:gd name="connsiteY2515" fmla="*/ 1051972 h 1569130"/>
              <a:gd name="connsiteX2516" fmla="*/ 2276856 w 12192000"/>
              <a:gd name="connsiteY2516" fmla="*/ 1109646 h 1569130"/>
              <a:gd name="connsiteX2517" fmla="*/ 2299482 w 12192000"/>
              <a:gd name="connsiteY2517" fmla="*/ 1115127 h 1569130"/>
              <a:gd name="connsiteX2518" fmla="*/ 2406706 w 12192000"/>
              <a:gd name="connsiteY2518" fmla="*/ 1059744 h 1569130"/>
              <a:gd name="connsiteX2519" fmla="*/ 2388560 w 12192000"/>
              <a:gd name="connsiteY2519" fmla="*/ 1053848 h 1569130"/>
              <a:gd name="connsiteX2520" fmla="*/ 9171966 w 12192000"/>
              <a:gd name="connsiteY2520" fmla="*/ 1051926 h 1569130"/>
              <a:gd name="connsiteX2521" fmla="*/ 9142073 w 12192000"/>
              <a:gd name="connsiteY2521" fmla="*/ 1061569 h 1569130"/>
              <a:gd name="connsiteX2522" fmla="*/ 9251519 w 12192000"/>
              <a:gd name="connsiteY2522" fmla="*/ 1116191 h 1569130"/>
              <a:gd name="connsiteX2523" fmla="*/ 9280505 w 12192000"/>
              <a:gd name="connsiteY2523" fmla="*/ 1109384 h 1569130"/>
              <a:gd name="connsiteX2524" fmla="*/ 8484580 w 12192000"/>
              <a:gd name="connsiteY2524" fmla="*/ 1051483 h 1569130"/>
              <a:gd name="connsiteX2525" fmla="*/ 8376024 w 12192000"/>
              <a:gd name="connsiteY2525" fmla="*/ 1110885 h 1569130"/>
              <a:gd name="connsiteX2526" fmla="*/ 8403215 w 12192000"/>
              <a:gd name="connsiteY2526" fmla="*/ 1117473 h 1569130"/>
              <a:gd name="connsiteX2527" fmla="*/ 8513252 w 12192000"/>
              <a:gd name="connsiteY2527" fmla="*/ 1060640 h 1569130"/>
              <a:gd name="connsiteX2528" fmla="*/ 8492055 w 12192000"/>
              <a:gd name="connsiteY2528" fmla="*/ 1053753 h 1569130"/>
              <a:gd name="connsiteX2529" fmla="*/ 8701113 w 12192000"/>
              <a:gd name="connsiteY2529" fmla="*/ 1049689 h 1569130"/>
              <a:gd name="connsiteX2530" fmla="*/ 8619085 w 12192000"/>
              <a:gd name="connsiteY2530" fmla="*/ 1089023 h 1569130"/>
              <a:gd name="connsiteX2531" fmla="*/ 8662454 w 12192000"/>
              <a:gd name="connsiteY2531" fmla="*/ 1103112 h 1569130"/>
              <a:gd name="connsiteX2532" fmla="*/ 8746042 w 12192000"/>
              <a:gd name="connsiteY2532" fmla="*/ 1066857 h 1569130"/>
              <a:gd name="connsiteX2533" fmla="*/ 8953747 w 12192000"/>
              <a:gd name="connsiteY2533" fmla="*/ 1049377 h 1569130"/>
              <a:gd name="connsiteX2534" fmla="*/ 8909836 w 12192000"/>
              <a:gd name="connsiteY2534" fmla="*/ 1065992 h 1569130"/>
              <a:gd name="connsiteX2535" fmla="*/ 8994882 w 12192000"/>
              <a:gd name="connsiteY2535" fmla="*/ 1102692 h 1569130"/>
              <a:gd name="connsiteX2536" fmla="*/ 9036996 w 12192000"/>
              <a:gd name="connsiteY2536" fmla="*/ 1089111 h 1569130"/>
              <a:gd name="connsiteX2537" fmla="*/ 3059262 w 12192000"/>
              <a:gd name="connsiteY2537" fmla="*/ 1048700 h 1569130"/>
              <a:gd name="connsiteX2538" fmla="*/ 3036899 w 12192000"/>
              <a:gd name="connsiteY2538" fmla="*/ 1055911 h 1569130"/>
              <a:gd name="connsiteX2539" fmla="*/ 3039858 w 12192000"/>
              <a:gd name="connsiteY2539" fmla="*/ 1057569 h 1569130"/>
              <a:gd name="connsiteX2540" fmla="*/ 3154619 w 12192000"/>
              <a:gd name="connsiteY2540" fmla="*/ 1114858 h 1569130"/>
              <a:gd name="connsiteX2541" fmla="*/ 3173797 w 12192000"/>
              <a:gd name="connsiteY2541" fmla="*/ 1110354 h 1569130"/>
              <a:gd name="connsiteX2542" fmla="*/ 3160653 w 12192000"/>
              <a:gd name="connsiteY2542" fmla="*/ 1103864 h 1569130"/>
              <a:gd name="connsiteX2543" fmla="*/ 2592768 w 12192000"/>
              <a:gd name="connsiteY2543" fmla="*/ 1047849 h 1569130"/>
              <a:gd name="connsiteX2544" fmla="*/ 2510370 w 12192000"/>
              <a:gd name="connsiteY2544" fmla="*/ 1087365 h 1569130"/>
              <a:gd name="connsiteX2545" fmla="*/ 2565043 w 12192000"/>
              <a:gd name="connsiteY2545" fmla="*/ 1105119 h 1569130"/>
              <a:gd name="connsiteX2546" fmla="*/ 2648218 w 12192000"/>
              <a:gd name="connsiteY2546" fmla="*/ 1069040 h 1569130"/>
              <a:gd name="connsiteX2547" fmla="*/ 8467121 w 12192000"/>
              <a:gd name="connsiteY2547" fmla="*/ 1046181 h 1569130"/>
              <a:gd name="connsiteX2548" fmla="*/ 8360858 w 12192000"/>
              <a:gd name="connsiteY2548" fmla="*/ 1107211 h 1569130"/>
              <a:gd name="connsiteX2549" fmla="*/ 8368892 w 12192000"/>
              <a:gd name="connsiteY2549" fmla="*/ 1109158 h 1569130"/>
              <a:gd name="connsiteX2550" fmla="*/ 8478002 w 12192000"/>
              <a:gd name="connsiteY2550" fmla="*/ 1049486 h 1569130"/>
              <a:gd name="connsiteX2551" fmla="*/ 9191061 w 12192000"/>
              <a:gd name="connsiteY2551" fmla="*/ 1045767 h 1569130"/>
              <a:gd name="connsiteX2552" fmla="*/ 9178115 w 12192000"/>
              <a:gd name="connsiteY2552" fmla="*/ 1049943 h 1569130"/>
              <a:gd name="connsiteX2553" fmla="*/ 9272499 w 12192000"/>
              <a:gd name="connsiteY2553" fmla="*/ 1101139 h 1569130"/>
              <a:gd name="connsiteX2554" fmla="*/ 9286734 w 12192000"/>
              <a:gd name="connsiteY2554" fmla="*/ 1107921 h 1569130"/>
              <a:gd name="connsiteX2555" fmla="*/ 9298114 w 12192000"/>
              <a:gd name="connsiteY2555" fmla="*/ 1105249 h 1569130"/>
              <a:gd name="connsiteX2556" fmla="*/ 2849335 w 12192000"/>
              <a:gd name="connsiteY2556" fmla="*/ 1045297 h 1569130"/>
              <a:gd name="connsiteX2557" fmla="*/ 2805370 w 12192000"/>
              <a:gd name="connsiteY2557" fmla="*/ 1061934 h 1569130"/>
              <a:gd name="connsiteX2558" fmla="*/ 2888017 w 12192000"/>
              <a:gd name="connsiteY2558" fmla="*/ 1097576 h 1569130"/>
              <a:gd name="connsiteX2559" fmla="*/ 2930317 w 12192000"/>
              <a:gd name="connsiteY2559" fmla="*/ 1083937 h 1569130"/>
              <a:gd name="connsiteX2560" fmla="*/ 2358252 w 12192000"/>
              <a:gd name="connsiteY2560" fmla="*/ 1044803 h 1569130"/>
              <a:gd name="connsiteX2561" fmla="*/ 2254686 w 12192000"/>
              <a:gd name="connsiteY2561" fmla="*/ 1104276 h 1569130"/>
              <a:gd name="connsiteX2562" fmla="*/ 2268444 w 12192000"/>
              <a:gd name="connsiteY2562" fmla="*/ 1107609 h 1569130"/>
              <a:gd name="connsiteX2563" fmla="*/ 2374447 w 12192000"/>
              <a:gd name="connsiteY2563" fmla="*/ 1049637 h 1569130"/>
              <a:gd name="connsiteX2564" fmla="*/ 3080470 w 12192000"/>
              <a:gd name="connsiteY2564" fmla="*/ 1041862 h 1569130"/>
              <a:gd name="connsiteX2565" fmla="*/ 3068317 w 12192000"/>
              <a:gd name="connsiteY2565" fmla="*/ 1045781 h 1569130"/>
              <a:gd name="connsiteX2566" fmla="*/ 3185341 w 12192000"/>
              <a:gd name="connsiteY2566" fmla="*/ 1107643 h 1569130"/>
              <a:gd name="connsiteX2567" fmla="*/ 3194801 w 12192000"/>
              <a:gd name="connsiteY2567" fmla="*/ 1105422 h 1569130"/>
              <a:gd name="connsiteX2568" fmla="*/ 8449522 w 12192000"/>
              <a:gd name="connsiteY2568" fmla="*/ 1040837 h 1569130"/>
              <a:gd name="connsiteX2569" fmla="*/ 8447614 w 12192000"/>
              <a:gd name="connsiteY2569" fmla="*/ 1042015 h 1569130"/>
              <a:gd name="connsiteX2570" fmla="*/ 8342254 w 12192000"/>
              <a:gd name="connsiteY2570" fmla="*/ 1102704 h 1569130"/>
              <a:gd name="connsiteX2571" fmla="*/ 8351969 w 12192000"/>
              <a:gd name="connsiteY2571" fmla="*/ 1105058 h 1569130"/>
              <a:gd name="connsiteX2572" fmla="*/ 8458920 w 12192000"/>
              <a:gd name="connsiteY2572" fmla="*/ 1043691 h 1569130"/>
              <a:gd name="connsiteX2573" fmla="*/ 2338755 w 12192000"/>
              <a:gd name="connsiteY2573" fmla="*/ 1038985 h 1569130"/>
              <a:gd name="connsiteX2574" fmla="*/ 2337404 w 12192000"/>
              <a:gd name="connsiteY2574" fmla="*/ 1039820 h 1569130"/>
              <a:gd name="connsiteX2575" fmla="*/ 2234151 w 12192000"/>
              <a:gd name="connsiteY2575" fmla="*/ 1099302 h 1569130"/>
              <a:gd name="connsiteX2576" fmla="*/ 2245766 w 12192000"/>
              <a:gd name="connsiteY2576" fmla="*/ 1102115 h 1569130"/>
              <a:gd name="connsiteX2577" fmla="*/ 2349952 w 12192000"/>
              <a:gd name="connsiteY2577" fmla="*/ 1042326 h 1569130"/>
              <a:gd name="connsiteX2578" fmla="*/ 9213966 w 12192000"/>
              <a:gd name="connsiteY2578" fmla="*/ 1038379 h 1569130"/>
              <a:gd name="connsiteX2579" fmla="*/ 9197314 w 12192000"/>
              <a:gd name="connsiteY2579" fmla="*/ 1043750 h 1569130"/>
              <a:gd name="connsiteX2580" fmla="*/ 9305301 w 12192000"/>
              <a:gd name="connsiteY2580" fmla="*/ 1103561 h 1569130"/>
              <a:gd name="connsiteX2581" fmla="*/ 9322273 w 12192000"/>
              <a:gd name="connsiteY2581" fmla="*/ 1099575 h 1569130"/>
              <a:gd name="connsiteX2582" fmla="*/ 9291760 w 12192000"/>
              <a:gd name="connsiteY2582" fmla="*/ 1084055 h 1569130"/>
              <a:gd name="connsiteX2583" fmla="*/ 2734912 w 12192000"/>
              <a:gd name="connsiteY2583" fmla="*/ 1037076 h 1569130"/>
              <a:gd name="connsiteX2584" fmla="*/ 2663181 w 12192000"/>
              <a:gd name="connsiteY2584" fmla="*/ 1068259 h 1569130"/>
              <a:gd name="connsiteX2585" fmla="*/ 2677729 w 12192000"/>
              <a:gd name="connsiteY2585" fmla="*/ 1073814 h 1569130"/>
              <a:gd name="connsiteX2586" fmla="*/ 2718826 w 12192000"/>
              <a:gd name="connsiteY2586" fmla="*/ 1089376 h 1569130"/>
              <a:gd name="connsiteX2587" fmla="*/ 2774912 w 12192000"/>
              <a:gd name="connsiteY2587" fmla="*/ 1067972 h 1569130"/>
              <a:gd name="connsiteX2588" fmla="*/ 2791774 w 12192000"/>
              <a:gd name="connsiteY2588" fmla="*/ 1061591 h 1569130"/>
              <a:gd name="connsiteX2589" fmla="*/ 8827695 w 12192000"/>
              <a:gd name="connsiteY2589" fmla="*/ 1036561 h 1569130"/>
              <a:gd name="connsiteX2590" fmla="*/ 8760244 w 12192000"/>
              <a:gd name="connsiteY2590" fmla="*/ 1065888 h 1569130"/>
              <a:gd name="connsiteX2591" fmla="*/ 8780984 w 12192000"/>
              <a:gd name="connsiteY2591" fmla="*/ 1073812 h 1569130"/>
              <a:gd name="connsiteX2592" fmla="*/ 8827725 w 12192000"/>
              <a:gd name="connsiteY2592" fmla="*/ 1091495 h 1569130"/>
              <a:gd name="connsiteX2593" fmla="*/ 8884035 w 12192000"/>
              <a:gd name="connsiteY2593" fmla="*/ 1070005 h 1569130"/>
              <a:gd name="connsiteX2594" fmla="*/ 8895321 w 12192000"/>
              <a:gd name="connsiteY2594" fmla="*/ 1065736 h 1569130"/>
              <a:gd name="connsiteX2595" fmla="*/ 11588430 w 12192000"/>
              <a:gd name="connsiteY2595" fmla="*/ 1035895 h 1569130"/>
              <a:gd name="connsiteX2596" fmla="*/ 11536151 w 12192000"/>
              <a:gd name="connsiteY2596" fmla="*/ 1063350 h 1569130"/>
              <a:gd name="connsiteX2597" fmla="*/ 11469661 w 12192000"/>
              <a:gd name="connsiteY2597" fmla="*/ 1095896 h 1569130"/>
              <a:gd name="connsiteX2598" fmla="*/ 11516183 w 12192000"/>
              <a:gd name="connsiteY2598" fmla="*/ 1107178 h 1569130"/>
              <a:gd name="connsiteX2599" fmla="*/ 11534287 w 12192000"/>
              <a:gd name="connsiteY2599" fmla="*/ 1099046 h 1569130"/>
              <a:gd name="connsiteX2600" fmla="*/ 11635885 w 12192000"/>
              <a:gd name="connsiteY2600" fmla="*/ 1050054 h 1569130"/>
              <a:gd name="connsiteX2601" fmla="*/ 5484737 w 12192000"/>
              <a:gd name="connsiteY2601" fmla="*/ 1035570 h 1569130"/>
              <a:gd name="connsiteX2602" fmla="*/ 5431849 w 12192000"/>
              <a:gd name="connsiteY2602" fmla="*/ 1063351 h 1569130"/>
              <a:gd name="connsiteX2603" fmla="*/ 5366151 w 12192000"/>
              <a:gd name="connsiteY2603" fmla="*/ 1095505 h 1569130"/>
              <a:gd name="connsiteX2604" fmla="*/ 5418792 w 12192000"/>
              <a:gd name="connsiteY2604" fmla="*/ 1108258 h 1569130"/>
              <a:gd name="connsiteX2605" fmla="*/ 5439292 w 12192000"/>
              <a:gd name="connsiteY2605" fmla="*/ 1099049 h 1569130"/>
              <a:gd name="connsiteX2606" fmla="*/ 5537985 w 12192000"/>
              <a:gd name="connsiteY2606" fmla="*/ 1051461 h 1569130"/>
              <a:gd name="connsiteX2607" fmla="*/ 8430142 w 12192000"/>
              <a:gd name="connsiteY2607" fmla="*/ 1034951 h 1569130"/>
              <a:gd name="connsiteX2608" fmla="*/ 8327028 w 12192000"/>
              <a:gd name="connsiteY2608" fmla="*/ 1098912 h 1569130"/>
              <a:gd name="connsiteX2609" fmla="*/ 8326897 w 12192000"/>
              <a:gd name="connsiteY2609" fmla="*/ 1098984 h 1569130"/>
              <a:gd name="connsiteX2610" fmla="*/ 8334468 w 12192000"/>
              <a:gd name="connsiteY2610" fmla="*/ 1100818 h 1569130"/>
              <a:gd name="connsiteX2611" fmla="*/ 8439244 w 12192000"/>
              <a:gd name="connsiteY2611" fmla="*/ 1037716 h 1569130"/>
              <a:gd name="connsiteX2612" fmla="*/ 6067997 w 12192000"/>
              <a:gd name="connsiteY2612" fmla="*/ 1034877 h 1569130"/>
              <a:gd name="connsiteX2613" fmla="*/ 6021934 w 12192000"/>
              <a:gd name="connsiteY2613" fmla="*/ 1049738 h 1569130"/>
              <a:gd name="connsiteX2614" fmla="*/ 6139515 w 12192000"/>
              <a:gd name="connsiteY2614" fmla="*/ 1105814 h 1569130"/>
              <a:gd name="connsiteX2615" fmla="*/ 6184033 w 12192000"/>
              <a:gd name="connsiteY2615" fmla="*/ 1095360 h 1569130"/>
              <a:gd name="connsiteX2616" fmla="*/ 3104822 w 12192000"/>
              <a:gd name="connsiteY2616" fmla="*/ 1034010 h 1569130"/>
              <a:gd name="connsiteX2617" fmla="*/ 3085581 w 12192000"/>
              <a:gd name="connsiteY2617" fmla="*/ 1040214 h 1569130"/>
              <a:gd name="connsiteX2618" fmla="*/ 3162407 w 12192000"/>
              <a:gd name="connsiteY2618" fmla="*/ 1083945 h 1569130"/>
              <a:gd name="connsiteX2619" fmla="*/ 3201093 w 12192000"/>
              <a:gd name="connsiteY2619" fmla="*/ 1103944 h 1569130"/>
              <a:gd name="connsiteX2620" fmla="*/ 3218953 w 12192000"/>
              <a:gd name="connsiteY2620" fmla="*/ 1099750 h 1569130"/>
              <a:gd name="connsiteX2621" fmla="*/ 2319215 w 12192000"/>
              <a:gd name="connsiteY2621" fmla="*/ 1033153 h 1569130"/>
              <a:gd name="connsiteX2622" fmla="*/ 2218652 w 12192000"/>
              <a:gd name="connsiteY2622" fmla="*/ 1095547 h 1569130"/>
              <a:gd name="connsiteX2623" fmla="*/ 2226270 w 12192000"/>
              <a:gd name="connsiteY2623" fmla="*/ 1097393 h 1569130"/>
              <a:gd name="connsiteX2624" fmla="*/ 2328374 w 12192000"/>
              <a:gd name="connsiteY2624" fmla="*/ 1035887 h 1569130"/>
              <a:gd name="connsiteX2625" fmla="*/ 9231022 w 12192000"/>
              <a:gd name="connsiteY2625" fmla="*/ 1032877 h 1569130"/>
              <a:gd name="connsiteX2626" fmla="*/ 9222363 w 12192000"/>
              <a:gd name="connsiteY2626" fmla="*/ 1035670 h 1569130"/>
              <a:gd name="connsiteX2627" fmla="*/ 9330027 w 12192000"/>
              <a:gd name="connsiteY2627" fmla="*/ 1097754 h 1569130"/>
              <a:gd name="connsiteX2628" fmla="*/ 9337604 w 12192000"/>
              <a:gd name="connsiteY2628" fmla="*/ 1095975 h 1569130"/>
              <a:gd name="connsiteX2629" fmla="*/ 8421054 w 12192000"/>
              <a:gd name="connsiteY2629" fmla="*/ 1032192 h 1569130"/>
              <a:gd name="connsiteX2630" fmla="*/ 8419804 w 12192000"/>
              <a:gd name="connsiteY2630" fmla="*/ 1033011 h 1569130"/>
              <a:gd name="connsiteX2631" fmla="*/ 8312128 w 12192000"/>
              <a:gd name="connsiteY2631" fmla="*/ 1095405 h 1569130"/>
              <a:gd name="connsiteX2632" fmla="*/ 8316237 w 12192000"/>
              <a:gd name="connsiteY2632" fmla="*/ 1096401 h 1569130"/>
              <a:gd name="connsiteX2633" fmla="*/ 8417931 w 12192000"/>
              <a:gd name="connsiteY2633" fmla="*/ 1038690 h 1569130"/>
              <a:gd name="connsiteX2634" fmla="*/ 8425814 w 12192000"/>
              <a:gd name="connsiteY2634" fmla="*/ 1033637 h 1569130"/>
              <a:gd name="connsiteX2635" fmla="*/ 8651715 w 12192000"/>
              <a:gd name="connsiteY2635" fmla="*/ 1030813 h 1569130"/>
              <a:gd name="connsiteX2636" fmla="*/ 8589760 w 12192000"/>
              <a:gd name="connsiteY2636" fmla="*/ 1063350 h 1569130"/>
              <a:gd name="connsiteX2637" fmla="*/ 8569717 w 12192000"/>
              <a:gd name="connsiteY2637" fmla="*/ 1072985 h 1569130"/>
              <a:gd name="connsiteX2638" fmla="*/ 8612869 w 12192000"/>
              <a:gd name="connsiteY2638" fmla="*/ 1087003 h 1569130"/>
              <a:gd name="connsiteX2639" fmla="*/ 8695054 w 12192000"/>
              <a:gd name="connsiteY2639" fmla="*/ 1047374 h 1569130"/>
              <a:gd name="connsiteX2640" fmla="*/ 2309490 w 12192000"/>
              <a:gd name="connsiteY2640" fmla="*/ 1030250 h 1569130"/>
              <a:gd name="connsiteX2641" fmla="*/ 2308711 w 12192000"/>
              <a:gd name="connsiteY2641" fmla="*/ 1030761 h 1569130"/>
              <a:gd name="connsiteX2642" fmla="*/ 2203328 w 12192000"/>
              <a:gd name="connsiteY2642" fmla="*/ 1091836 h 1569130"/>
              <a:gd name="connsiteX2643" fmla="*/ 2207509 w 12192000"/>
              <a:gd name="connsiteY2643" fmla="*/ 1092849 h 1569130"/>
              <a:gd name="connsiteX2644" fmla="*/ 2306813 w 12192000"/>
              <a:gd name="connsiteY2644" fmla="*/ 1036501 h 1569130"/>
              <a:gd name="connsiteX2645" fmla="*/ 2314318 w 12192000"/>
              <a:gd name="connsiteY2645" fmla="*/ 1031691 h 1569130"/>
              <a:gd name="connsiteX2646" fmla="*/ 9004999 w 12192000"/>
              <a:gd name="connsiteY2646" fmla="*/ 1029985 h 1569130"/>
              <a:gd name="connsiteX2647" fmla="*/ 8961454 w 12192000"/>
              <a:gd name="connsiteY2647" fmla="*/ 1046461 h 1569130"/>
              <a:gd name="connsiteX2648" fmla="*/ 9045281 w 12192000"/>
              <a:gd name="connsiteY2648" fmla="*/ 1086440 h 1569130"/>
              <a:gd name="connsiteX2649" fmla="*/ 9087309 w 12192000"/>
              <a:gd name="connsiteY2649" fmla="*/ 1072887 h 1569130"/>
              <a:gd name="connsiteX2650" fmla="*/ 8410907 w 12192000"/>
              <a:gd name="connsiteY2650" fmla="*/ 1029110 h 1569130"/>
              <a:gd name="connsiteX2651" fmla="*/ 8396045 w 12192000"/>
              <a:gd name="connsiteY2651" fmla="*/ 1038787 h 1569130"/>
              <a:gd name="connsiteX2652" fmla="*/ 8304018 w 12192000"/>
              <a:gd name="connsiteY2652" fmla="*/ 1093441 h 1569130"/>
              <a:gd name="connsiteX2653" fmla="*/ 8304690 w 12192000"/>
              <a:gd name="connsiteY2653" fmla="*/ 1093604 h 1569130"/>
              <a:gd name="connsiteX2654" fmla="*/ 8395537 w 12192000"/>
              <a:gd name="connsiteY2654" fmla="*/ 1040391 h 1569130"/>
              <a:gd name="connsiteX2655" fmla="*/ 8412429 w 12192000"/>
              <a:gd name="connsiteY2655" fmla="*/ 1029572 h 1569130"/>
              <a:gd name="connsiteX2656" fmla="*/ 3121112 w 12192000"/>
              <a:gd name="connsiteY2656" fmla="*/ 1028758 h 1569130"/>
              <a:gd name="connsiteX2657" fmla="*/ 3112423 w 12192000"/>
              <a:gd name="connsiteY2657" fmla="*/ 1031560 h 1569130"/>
              <a:gd name="connsiteX2658" fmla="*/ 3227282 w 12192000"/>
              <a:gd name="connsiteY2658" fmla="*/ 1097794 h 1569130"/>
              <a:gd name="connsiteX2659" fmla="*/ 3234793 w 12192000"/>
              <a:gd name="connsiteY2659" fmla="*/ 1096030 h 1569130"/>
              <a:gd name="connsiteX2660" fmla="*/ 5698526 w 12192000"/>
              <a:gd name="connsiteY2660" fmla="*/ 1028586 h 1569130"/>
              <a:gd name="connsiteX2661" fmla="*/ 5607925 w 12192000"/>
              <a:gd name="connsiteY2661" fmla="*/ 1067981 h 1569130"/>
              <a:gd name="connsiteX2662" fmla="*/ 5675129 w 12192000"/>
              <a:gd name="connsiteY2662" fmla="*/ 1089813 h 1569130"/>
              <a:gd name="connsiteX2663" fmla="*/ 5727025 w 12192000"/>
              <a:gd name="connsiteY2663" fmla="*/ 1070007 h 1569130"/>
              <a:gd name="connsiteX2664" fmla="*/ 5767173 w 12192000"/>
              <a:gd name="connsiteY2664" fmla="*/ 1054820 h 1569130"/>
              <a:gd name="connsiteX2665" fmla="*/ 2541112 w 12192000"/>
              <a:gd name="connsiteY2665" fmla="*/ 1028107 h 1569130"/>
              <a:gd name="connsiteX2666" fmla="*/ 2480594 w 12192000"/>
              <a:gd name="connsiteY2666" fmla="*/ 1059888 h 1569130"/>
              <a:gd name="connsiteX2667" fmla="*/ 2458483 w 12192000"/>
              <a:gd name="connsiteY2667" fmla="*/ 1070517 h 1569130"/>
              <a:gd name="connsiteX2668" fmla="*/ 2504180 w 12192000"/>
              <a:gd name="connsiteY2668" fmla="*/ 1085356 h 1569130"/>
              <a:gd name="connsiteX2669" fmla="*/ 2586744 w 12192000"/>
              <a:gd name="connsiteY2669" fmla="*/ 1045547 h 1569130"/>
              <a:gd name="connsiteX2670" fmla="*/ 2896052 w 12192000"/>
              <a:gd name="connsiteY2670" fmla="*/ 1027620 h 1569130"/>
              <a:gd name="connsiteX2671" fmla="*/ 2857576 w 12192000"/>
              <a:gd name="connsiteY2671" fmla="*/ 1042179 h 1569130"/>
              <a:gd name="connsiteX2672" fmla="*/ 2939135 w 12192000"/>
              <a:gd name="connsiteY2672" fmla="*/ 1081094 h 1569130"/>
              <a:gd name="connsiteX2673" fmla="*/ 2975924 w 12192000"/>
              <a:gd name="connsiteY2673" fmla="*/ 1069232 h 1569130"/>
              <a:gd name="connsiteX2674" fmla="*/ 2299313 w 12192000"/>
              <a:gd name="connsiteY2674" fmla="*/ 1027213 h 1569130"/>
              <a:gd name="connsiteX2675" fmla="*/ 2284938 w 12192000"/>
              <a:gd name="connsiteY2675" fmla="*/ 1036575 h 1569130"/>
              <a:gd name="connsiteX2676" fmla="*/ 2195259 w 12192000"/>
              <a:gd name="connsiteY2676" fmla="*/ 1089881 h 1569130"/>
              <a:gd name="connsiteX2677" fmla="*/ 2195940 w 12192000"/>
              <a:gd name="connsiteY2677" fmla="*/ 1090046 h 1569130"/>
              <a:gd name="connsiteX2678" fmla="*/ 2284395 w 12192000"/>
              <a:gd name="connsiteY2678" fmla="*/ 1038176 h 1569130"/>
              <a:gd name="connsiteX2679" fmla="*/ 2300813 w 12192000"/>
              <a:gd name="connsiteY2679" fmla="*/ 1027661 h 1569130"/>
              <a:gd name="connsiteX2680" fmla="*/ 3148544 w 12192000"/>
              <a:gd name="connsiteY2680" fmla="*/ 1026835 h 1569130"/>
              <a:gd name="connsiteX2681" fmla="*/ 3146784 w 12192000"/>
              <a:gd name="connsiteY2681" fmla="*/ 1027343 h 1569130"/>
              <a:gd name="connsiteX2682" fmla="*/ 3190355 w 12192000"/>
              <a:gd name="connsiteY2682" fmla="*/ 1054134 h 1569130"/>
              <a:gd name="connsiteX2683" fmla="*/ 3257588 w 12192000"/>
              <a:gd name="connsiteY2683" fmla="*/ 1090677 h 1569130"/>
              <a:gd name="connsiteX2684" fmla="*/ 3258542 w 12192000"/>
              <a:gd name="connsiteY2684" fmla="*/ 1090453 h 1569130"/>
              <a:gd name="connsiteX2685" fmla="*/ 3188942 w 12192000"/>
              <a:gd name="connsiteY2685" fmla="*/ 1052138 h 1569130"/>
              <a:gd name="connsiteX2686" fmla="*/ 11960793 w 12192000"/>
              <a:gd name="connsiteY2686" fmla="*/ 1026776 h 1569130"/>
              <a:gd name="connsiteX2687" fmla="*/ 11885962 w 12192000"/>
              <a:gd name="connsiteY2687" fmla="*/ 1055086 h 1569130"/>
              <a:gd name="connsiteX2688" fmla="*/ 11937314 w 12192000"/>
              <a:gd name="connsiteY2688" fmla="*/ 1074772 h 1569130"/>
              <a:gd name="connsiteX2689" fmla="*/ 11978840 w 12192000"/>
              <a:gd name="connsiteY2689" fmla="*/ 1090577 h 1569130"/>
              <a:gd name="connsiteX2690" fmla="*/ 12052728 w 12192000"/>
              <a:gd name="connsiteY2690" fmla="*/ 1066750 h 1569130"/>
              <a:gd name="connsiteX2691" fmla="*/ 9251441 w 12192000"/>
              <a:gd name="connsiteY2691" fmla="*/ 1026722 h 1569130"/>
              <a:gd name="connsiteX2692" fmla="*/ 9249672 w 12192000"/>
              <a:gd name="connsiteY2692" fmla="*/ 1027233 h 1569130"/>
              <a:gd name="connsiteX2693" fmla="*/ 9293945 w 12192000"/>
              <a:gd name="connsiteY2693" fmla="*/ 1054448 h 1569130"/>
              <a:gd name="connsiteX2694" fmla="*/ 9360486 w 12192000"/>
              <a:gd name="connsiteY2694" fmla="*/ 1090602 h 1569130"/>
              <a:gd name="connsiteX2695" fmla="*/ 9361431 w 12192000"/>
              <a:gd name="connsiteY2695" fmla="*/ 1090380 h 1569130"/>
              <a:gd name="connsiteX2696" fmla="*/ 9292426 w 12192000"/>
              <a:gd name="connsiteY2696" fmla="*/ 1052413 h 1569130"/>
              <a:gd name="connsiteX2697" fmla="*/ 11796943 w 12192000"/>
              <a:gd name="connsiteY2697" fmla="*/ 1026623 h 1569130"/>
              <a:gd name="connsiteX2698" fmla="*/ 11705447 w 12192000"/>
              <a:gd name="connsiteY2698" fmla="*/ 1066405 h 1569130"/>
              <a:gd name="connsiteX2699" fmla="*/ 11778258 w 12192000"/>
              <a:gd name="connsiteY2699" fmla="*/ 1089936 h 1569130"/>
              <a:gd name="connsiteX2700" fmla="*/ 11830483 w 12192000"/>
              <a:gd name="connsiteY2700" fmla="*/ 1070005 h 1569130"/>
              <a:gd name="connsiteX2701" fmla="*/ 11870678 w 12192000"/>
              <a:gd name="connsiteY2701" fmla="*/ 1054803 h 1569130"/>
              <a:gd name="connsiteX2702" fmla="*/ 5858014 w 12192000"/>
              <a:gd name="connsiteY2702" fmla="*/ 1026513 h 1569130"/>
              <a:gd name="connsiteX2703" fmla="*/ 5784108 w 12192000"/>
              <a:gd name="connsiteY2703" fmla="*/ 1054477 h 1569130"/>
              <a:gd name="connsiteX2704" fmla="*/ 5834734 w 12192000"/>
              <a:gd name="connsiteY2704" fmla="*/ 1073812 h 1569130"/>
              <a:gd name="connsiteX2705" fmla="*/ 5877481 w 12192000"/>
              <a:gd name="connsiteY2705" fmla="*/ 1089987 h 1569130"/>
              <a:gd name="connsiteX2706" fmla="*/ 5950533 w 12192000"/>
              <a:gd name="connsiteY2706" fmla="*/ 1066427 h 1569130"/>
              <a:gd name="connsiteX2707" fmla="*/ 5445659 w 12192000"/>
              <a:gd name="connsiteY2707" fmla="*/ 1023908 h 1569130"/>
              <a:gd name="connsiteX2708" fmla="*/ 5440657 w 12192000"/>
              <a:gd name="connsiteY2708" fmla="*/ 1026729 h 1569130"/>
              <a:gd name="connsiteX2709" fmla="*/ 5327545 w 12192000"/>
              <a:gd name="connsiteY2709" fmla="*/ 1086152 h 1569130"/>
              <a:gd name="connsiteX2710" fmla="*/ 5360503 w 12192000"/>
              <a:gd name="connsiteY2710" fmla="*/ 1094136 h 1569130"/>
              <a:gd name="connsiteX2711" fmla="*/ 5430418 w 12192000"/>
              <a:gd name="connsiteY2711" fmla="*/ 1059937 h 1569130"/>
              <a:gd name="connsiteX2712" fmla="*/ 5479736 w 12192000"/>
              <a:gd name="connsiteY2712" fmla="*/ 1034078 h 1569130"/>
              <a:gd name="connsiteX2713" fmla="*/ 11543110 w 12192000"/>
              <a:gd name="connsiteY2713" fmla="*/ 1022371 h 1569130"/>
              <a:gd name="connsiteX2714" fmla="*/ 11535585 w 12192000"/>
              <a:gd name="connsiteY2714" fmla="*/ 1026612 h 1569130"/>
              <a:gd name="connsiteX2715" fmla="*/ 11424536 w 12192000"/>
              <a:gd name="connsiteY2715" fmla="*/ 1084953 h 1569130"/>
              <a:gd name="connsiteX2716" fmla="*/ 11463521 w 12192000"/>
              <a:gd name="connsiteY2716" fmla="*/ 1094407 h 1569130"/>
              <a:gd name="connsiteX2717" fmla="*/ 11533992 w 12192000"/>
              <a:gd name="connsiteY2717" fmla="*/ 1059935 h 1569130"/>
              <a:gd name="connsiteX2718" fmla="*/ 11582948 w 12192000"/>
              <a:gd name="connsiteY2718" fmla="*/ 1034259 h 1569130"/>
              <a:gd name="connsiteX2719" fmla="*/ 2785776 w 12192000"/>
              <a:gd name="connsiteY2719" fmla="*/ 1014971 h 1569130"/>
              <a:gd name="connsiteX2720" fmla="*/ 2784446 w 12192000"/>
              <a:gd name="connsiteY2720" fmla="*/ 1015543 h 1569130"/>
              <a:gd name="connsiteX2721" fmla="*/ 2741295 w 12192000"/>
              <a:gd name="connsiteY2721" fmla="*/ 1034301 h 1569130"/>
              <a:gd name="connsiteX2722" fmla="*/ 2798592 w 12192000"/>
              <a:gd name="connsiteY2722" fmla="*/ 1059011 h 1569130"/>
              <a:gd name="connsiteX2723" fmla="*/ 2842922 w 12192000"/>
              <a:gd name="connsiteY2723" fmla="*/ 1042237 h 1569130"/>
              <a:gd name="connsiteX2724" fmla="*/ 8610014 w 12192000"/>
              <a:gd name="connsiteY2724" fmla="*/ 1014879 h 1569130"/>
              <a:gd name="connsiteX2725" fmla="*/ 8589194 w 12192000"/>
              <a:gd name="connsiteY2725" fmla="*/ 1026612 h 1569130"/>
              <a:gd name="connsiteX2726" fmla="*/ 8526515 w 12192000"/>
              <a:gd name="connsiteY2726" fmla="*/ 1058950 h 1569130"/>
              <a:gd name="connsiteX2727" fmla="*/ 8564182 w 12192000"/>
              <a:gd name="connsiteY2727" fmla="*/ 1071186 h 1569130"/>
              <a:gd name="connsiteX2728" fmla="*/ 8587600 w 12192000"/>
              <a:gd name="connsiteY2728" fmla="*/ 1059935 h 1569130"/>
              <a:gd name="connsiteX2729" fmla="*/ 8646746 w 12192000"/>
              <a:gd name="connsiteY2729" fmla="*/ 1028915 h 1569130"/>
              <a:gd name="connsiteX2730" fmla="*/ 2504704 w 12192000"/>
              <a:gd name="connsiteY2730" fmla="*/ 1014193 h 1569130"/>
              <a:gd name="connsiteX2731" fmla="*/ 2480936 w 12192000"/>
              <a:gd name="connsiteY2731" fmla="*/ 1027590 h 1569130"/>
              <a:gd name="connsiteX2732" fmla="*/ 2421193 w 12192000"/>
              <a:gd name="connsiteY2732" fmla="*/ 1058408 h 1569130"/>
              <a:gd name="connsiteX2733" fmla="*/ 2450529 w 12192000"/>
              <a:gd name="connsiteY2733" fmla="*/ 1067934 h 1569130"/>
              <a:gd name="connsiteX2734" fmla="*/ 2478341 w 12192000"/>
              <a:gd name="connsiteY2734" fmla="*/ 1054576 h 1569130"/>
              <a:gd name="connsiteX2735" fmla="*/ 2534011 w 12192000"/>
              <a:gd name="connsiteY2735" fmla="*/ 1025394 h 1569130"/>
              <a:gd name="connsiteX2736" fmla="*/ 8775480 w 12192000"/>
              <a:gd name="connsiteY2736" fmla="*/ 1014028 h 1569130"/>
              <a:gd name="connsiteX2737" fmla="*/ 8708533 w 12192000"/>
              <a:gd name="connsiteY2737" fmla="*/ 1046131 h 1569130"/>
              <a:gd name="connsiteX2738" fmla="*/ 8753881 w 12192000"/>
              <a:gd name="connsiteY2738" fmla="*/ 1063457 h 1569130"/>
              <a:gd name="connsiteX2739" fmla="*/ 8821778 w 12192000"/>
              <a:gd name="connsiteY2739" fmla="*/ 1034008 h 1569130"/>
              <a:gd name="connsiteX2740" fmla="*/ 8777447 w 12192000"/>
              <a:gd name="connsiteY2740" fmla="*/ 1014884 h 1569130"/>
              <a:gd name="connsiteX2741" fmla="*/ 8879606 w 12192000"/>
              <a:gd name="connsiteY2741" fmla="*/ 1013990 h 1569130"/>
              <a:gd name="connsiteX2742" fmla="*/ 8834639 w 12192000"/>
              <a:gd name="connsiteY2742" fmla="*/ 1033542 h 1569130"/>
              <a:gd name="connsiteX2743" fmla="*/ 8902740 w 12192000"/>
              <a:gd name="connsiteY2743" fmla="*/ 1062929 h 1569130"/>
              <a:gd name="connsiteX2744" fmla="*/ 8947036 w 12192000"/>
              <a:gd name="connsiteY2744" fmla="*/ 1046174 h 1569130"/>
              <a:gd name="connsiteX2745" fmla="*/ 9047502 w 12192000"/>
              <a:gd name="connsiteY2745" fmla="*/ 1013903 h 1569130"/>
              <a:gd name="connsiteX2746" fmla="*/ 9010880 w 12192000"/>
              <a:gd name="connsiteY2746" fmla="*/ 1027759 h 1569130"/>
              <a:gd name="connsiteX2747" fmla="*/ 9093580 w 12192000"/>
              <a:gd name="connsiteY2747" fmla="*/ 1070865 h 1569130"/>
              <a:gd name="connsiteX2748" fmla="*/ 9128920 w 12192000"/>
              <a:gd name="connsiteY2748" fmla="*/ 1059469 h 1569130"/>
              <a:gd name="connsiteX2749" fmla="*/ 5403471 w 12192000"/>
              <a:gd name="connsiteY2749" fmla="*/ 1011318 h 1569130"/>
              <a:gd name="connsiteX2750" fmla="*/ 5286860 w 12192000"/>
              <a:gd name="connsiteY2750" fmla="*/ 1076295 h 1569130"/>
              <a:gd name="connsiteX2751" fmla="*/ 5321528 w 12192000"/>
              <a:gd name="connsiteY2751" fmla="*/ 1084694 h 1569130"/>
              <a:gd name="connsiteX2752" fmla="*/ 5438977 w 12192000"/>
              <a:gd name="connsiteY2752" fmla="*/ 1022924 h 1569130"/>
              <a:gd name="connsiteX2753" fmla="*/ 5440149 w 12192000"/>
              <a:gd name="connsiteY2753" fmla="*/ 1022263 h 1569130"/>
              <a:gd name="connsiteX2754" fmla="*/ 11504160 w 12192000"/>
              <a:gd name="connsiteY2754" fmla="*/ 1010749 h 1569130"/>
              <a:gd name="connsiteX2755" fmla="*/ 11387198 w 12192000"/>
              <a:gd name="connsiteY2755" fmla="*/ 1075899 h 1569130"/>
              <a:gd name="connsiteX2756" fmla="*/ 11417823 w 12192000"/>
              <a:gd name="connsiteY2756" fmla="*/ 1083325 h 1569130"/>
              <a:gd name="connsiteX2757" fmla="*/ 11532891 w 12192000"/>
              <a:gd name="connsiteY2757" fmla="*/ 1022807 h 1569130"/>
              <a:gd name="connsiteX2758" fmla="*/ 11536933 w 12192000"/>
              <a:gd name="connsiteY2758" fmla="*/ 1020528 h 1569130"/>
              <a:gd name="connsiteX2759" fmla="*/ 6151452 w 12192000"/>
              <a:gd name="connsiteY2759" fmla="*/ 1010506 h 1569130"/>
              <a:gd name="connsiteX2760" fmla="*/ 6119894 w 12192000"/>
              <a:gd name="connsiteY2760" fmla="*/ 1019623 h 1569130"/>
              <a:gd name="connsiteX2761" fmla="*/ 6187432 w 12192000"/>
              <a:gd name="connsiteY2761" fmla="*/ 1057452 h 1569130"/>
              <a:gd name="connsiteX2762" fmla="*/ 6237998 w 12192000"/>
              <a:gd name="connsiteY2762" fmla="*/ 1082688 h 1569130"/>
              <a:gd name="connsiteX2763" fmla="*/ 6269645 w 12192000"/>
              <a:gd name="connsiteY2763" fmla="*/ 1075256 h 1569130"/>
              <a:gd name="connsiteX2764" fmla="*/ 6185647 w 12192000"/>
              <a:gd name="connsiteY2764" fmla="*/ 1030789 h 1569130"/>
              <a:gd name="connsiteX2765" fmla="*/ 2671938 w 12192000"/>
              <a:gd name="connsiteY2765" fmla="*/ 1009882 h 1569130"/>
              <a:gd name="connsiteX2766" fmla="*/ 2600288 w 12192000"/>
              <a:gd name="connsiteY2766" fmla="*/ 1044244 h 1569130"/>
              <a:gd name="connsiteX2767" fmla="*/ 2656181 w 12192000"/>
              <a:gd name="connsiteY2767" fmla="*/ 1065586 h 1569130"/>
              <a:gd name="connsiteX2768" fmla="*/ 2728391 w 12192000"/>
              <a:gd name="connsiteY2768" fmla="*/ 1034264 h 1569130"/>
              <a:gd name="connsiteX2769" fmla="*/ 2683450 w 12192000"/>
              <a:gd name="connsiteY2769" fmla="*/ 1014889 h 1569130"/>
              <a:gd name="connsiteX2770" fmla="*/ 51221 w 12192000"/>
              <a:gd name="connsiteY2770" fmla="*/ 1009612 h 1569130"/>
              <a:gd name="connsiteX2771" fmla="*/ 12313 w 12192000"/>
              <a:gd name="connsiteY2771" fmla="*/ 1020849 h 1569130"/>
              <a:gd name="connsiteX2772" fmla="*/ 79329 w 12192000"/>
              <a:gd name="connsiteY2772" fmla="*/ 1057475 h 1569130"/>
              <a:gd name="connsiteX2773" fmla="*/ 136357 w 12192000"/>
              <a:gd name="connsiteY2773" fmla="*/ 1085947 h 1569130"/>
              <a:gd name="connsiteX2774" fmla="*/ 175487 w 12192000"/>
              <a:gd name="connsiteY2774" fmla="*/ 1077085 h 1569130"/>
              <a:gd name="connsiteX2775" fmla="*/ 85945 w 12192000"/>
              <a:gd name="connsiteY2775" fmla="*/ 1029833 h 1569130"/>
              <a:gd name="connsiteX2776" fmla="*/ 2944234 w 12192000"/>
              <a:gd name="connsiteY2776" fmla="*/ 1009388 h 1569130"/>
              <a:gd name="connsiteX2777" fmla="*/ 2902483 w 12192000"/>
              <a:gd name="connsiteY2777" fmla="*/ 1025186 h 1569130"/>
              <a:gd name="connsiteX2778" fmla="*/ 2982743 w 12192000"/>
              <a:gd name="connsiteY2778" fmla="*/ 1067033 h 1569130"/>
              <a:gd name="connsiteX2779" fmla="*/ 3023606 w 12192000"/>
              <a:gd name="connsiteY2779" fmla="*/ 1053858 h 1569130"/>
              <a:gd name="connsiteX2780" fmla="*/ 5643349 w 12192000"/>
              <a:gd name="connsiteY2780" fmla="*/ 1007499 h 1569130"/>
              <a:gd name="connsiteX2781" fmla="*/ 5553880 w 12192000"/>
              <a:gd name="connsiteY2781" fmla="*/ 1050423 h 1569130"/>
              <a:gd name="connsiteX2782" fmla="*/ 5600442 w 12192000"/>
              <a:gd name="connsiteY2782" fmla="*/ 1065550 h 1569130"/>
              <a:gd name="connsiteX2783" fmla="*/ 5691680 w 12192000"/>
              <a:gd name="connsiteY2783" fmla="*/ 1025970 h 1569130"/>
              <a:gd name="connsiteX2784" fmla="*/ 65885 w 12192000"/>
              <a:gd name="connsiteY2784" fmla="*/ 1005376 h 1569130"/>
              <a:gd name="connsiteX2785" fmla="*/ 59506 w 12192000"/>
              <a:gd name="connsiteY2785" fmla="*/ 1007219 h 1569130"/>
              <a:gd name="connsiteX2786" fmla="*/ 88864 w 12192000"/>
              <a:gd name="connsiteY2786" fmla="*/ 1024101 h 1569130"/>
              <a:gd name="connsiteX2787" fmla="*/ 184987 w 12192000"/>
              <a:gd name="connsiteY2787" fmla="*/ 1074933 h 1569130"/>
              <a:gd name="connsiteX2788" fmla="*/ 189124 w 12192000"/>
              <a:gd name="connsiteY2788" fmla="*/ 1073996 h 1569130"/>
              <a:gd name="connsiteX2789" fmla="*/ 76440 w 12192000"/>
              <a:gd name="connsiteY2789" fmla="*/ 1011729 h 1569130"/>
              <a:gd name="connsiteX2790" fmla="*/ 5914598 w 12192000"/>
              <a:gd name="connsiteY2790" fmla="*/ 1005103 h 1569130"/>
              <a:gd name="connsiteX2791" fmla="*/ 5865447 w 12192000"/>
              <a:gd name="connsiteY2791" fmla="*/ 1023701 h 1569130"/>
              <a:gd name="connsiteX2792" fmla="*/ 5958501 w 12192000"/>
              <a:gd name="connsiteY2792" fmla="*/ 1063857 h 1569130"/>
              <a:gd name="connsiteX2793" fmla="*/ 6005761 w 12192000"/>
              <a:gd name="connsiteY2793" fmla="*/ 1048615 h 1569130"/>
              <a:gd name="connsiteX2794" fmla="*/ 11740552 w 12192000"/>
              <a:gd name="connsiteY2794" fmla="*/ 1005071 h 1569130"/>
              <a:gd name="connsiteX2795" fmla="*/ 11650008 w 12192000"/>
              <a:gd name="connsiteY2795" fmla="*/ 1048488 h 1569130"/>
              <a:gd name="connsiteX2796" fmla="*/ 11698587 w 12192000"/>
              <a:gd name="connsiteY2796" fmla="*/ 1064188 h 1569130"/>
              <a:gd name="connsiteX2797" fmla="*/ 11790699 w 12192000"/>
              <a:gd name="connsiteY2797" fmla="*/ 1024236 h 1569130"/>
              <a:gd name="connsiteX2798" fmla="*/ 11484786 w 12192000"/>
              <a:gd name="connsiteY2798" fmla="*/ 1004968 h 1569130"/>
              <a:gd name="connsiteX2799" fmla="*/ 11374147 w 12192000"/>
              <a:gd name="connsiteY2799" fmla="*/ 1071694 h 1569130"/>
              <a:gd name="connsiteX2800" fmla="*/ 11372835 w 12192000"/>
              <a:gd name="connsiteY2800" fmla="*/ 1072416 h 1569130"/>
              <a:gd name="connsiteX2801" fmla="*/ 11381891 w 12192000"/>
              <a:gd name="connsiteY2801" fmla="*/ 1074612 h 1569130"/>
              <a:gd name="connsiteX2802" fmla="*/ 11496929 w 12192000"/>
              <a:gd name="connsiteY2802" fmla="*/ 1008592 h 1569130"/>
              <a:gd name="connsiteX2803" fmla="*/ 5381680 w 12192000"/>
              <a:gd name="connsiteY2803" fmla="*/ 1004814 h 1569130"/>
              <a:gd name="connsiteX2804" fmla="*/ 5270548 w 12192000"/>
              <a:gd name="connsiteY2804" fmla="*/ 1071822 h 1569130"/>
              <a:gd name="connsiteX2805" fmla="*/ 5269890 w 12192000"/>
              <a:gd name="connsiteY2805" fmla="*/ 1072184 h 1569130"/>
              <a:gd name="connsiteX2806" fmla="*/ 5279696 w 12192000"/>
              <a:gd name="connsiteY2806" fmla="*/ 1074560 h 1569130"/>
              <a:gd name="connsiteX2807" fmla="*/ 5394527 w 12192000"/>
              <a:gd name="connsiteY2807" fmla="*/ 1008648 h 1569130"/>
              <a:gd name="connsiteX2808" fmla="*/ 6172154 w 12192000"/>
              <a:gd name="connsiteY2808" fmla="*/ 1004525 h 1569130"/>
              <a:gd name="connsiteX2809" fmla="*/ 6158757 w 12192000"/>
              <a:gd name="connsiteY2809" fmla="*/ 1008395 h 1569130"/>
              <a:gd name="connsiteX2810" fmla="*/ 6188473 w 12192000"/>
              <a:gd name="connsiteY2810" fmla="*/ 1026022 h 1569130"/>
              <a:gd name="connsiteX2811" fmla="*/ 6277910 w 12192000"/>
              <a:gd name="connsiteY2811" fmla="*/ 1073315 h 1569130"/>
              <a:gd name="connsiteX2812" fmla="*/ 6289397 w 12192000"/>
              <a:gd name="connsiteY2812" fmla="*/ 1070617 h 1569130"/>
              <a:gd name="connsiteX2813" fmla="*/ 6186495 w 12192000"/>
              <a:gd name="connsiteY2813" fmla="*/ 1013443 h 1569130"/>
              <a:gd name="connsiteX2814" fmla="*/ 2473277 w 12192000"/>
              <a:gd name="connsiteY2814" fmla="*/ 1002183 h 1569130"/>
              <a:gd name="connsiteX2815" fmla="*/ 2389382 w 12192000"/>
              <a:gd name="connsiteY2815" fmla="*/ 1048082 h 1569130"/>
              <a:gd name="connsiteX2816" fmla="*/ 2389514 w 12192000"/>
              <a:gd name="connsiteY2816" fmla="*/ 1048121 h 1569130"/>
              <a:gd name="connsiteX2817" fmla="*/ 2413886 w 12192000"/>
              <a:gd name="connsiteY2817" fmla="*/ 1056035 h 1569130"/>
              <a:gd name="connsiteX2818" fmla="*/ 2478177 w 12192000"/>
              <a:gd name="connsiteY2818" fmla="*/ 1022828 h 1569130"/>
              <a:gd name="connsiteX2819" fmla="*/ 2498017 w 12192000"/>
              <a:gd name="connsiteY2819" fmla="*/ 1011638 h 1569130"/>
              <a:gd name="connsiteX2820" fmla="*/ 8575544 w 12192000"/>
              <a:gd name="connsiteY2820" fmla="*/ 1001707 h 1569130"/>
              <a:gd name="connsiteX2821" fmla="*/ 8491609 w 12192000"/>
              <a:gd name="connsiteY2821" fmla="*/ 1047637 h 1569130"/>
              <a:gd name="connsiteX2822" fmla="*/ 8492890 w 12192000"/>
              <a:gd name="connsiteY2822" fmla="*/ 1048026 h 1569130"/>
              <a:gd name="connsiteX2823" fmla="*/ 8520381 w 12192000"/>
              <a:gd name="connsiteY2823" fmla="*/ 1056957 h 1569130"/>
              <a:gd name="connsiteX2824" fmla="*/ 8586500 w 12192000"/>
              <a:gd name="connsiteY2824" fmla="*/ 1022807 h 1569130"/>
              <a:gd name="connsiteX2825" fmla="*/ 8604381 w 12192000"/>
              <a:gd name="connsiteY2825" fmla="*/ 1012726 h 1569130"/>
              <a:gd name="connsiteX2826" fmla="*/ 12028112 w 12192000"/>
              <a:gd name="connsiteY2826" fmla="*/ 1001308 h 1569130"/>
              <a:gd name="connsiteX2827" fmla="*/ 11967693 w 12192000"/>
              <a:gd name="connsiteY2827" fmla="*/ 1024166 h 1569130"/>
              <a:gd name="connsiteX2828" fmla="*/ 12060195 w 12192000"/>
              <a:gd name="connsiteY2828" fmla="*/ 1064342 h 1569130"/>
              <a:gd name="connsiteX2829" fmla="*/ 12119199 w 12192000"/>
              <a:gd name="connsiteY2829" fmla="*/ 1045315 h 1569130"/>
              <a:gd name="connsiteX2830" fmla="*/ 9081732 w 12192000"/>
              <a:gd name="connsiteY2830" fmla="*/ 1000951 h 1569130"/>
              <a:gd name="connsiteX2831" fmla="*/ 9052616 w 12192000"/>
              <a:gd name="connsiteY2831" fmla="*/ 1011968 h 1569130"/>
              <a:gd name="connsiteX2832" fmla="*/ 9133823 w 12192000"/>
              <a:gd name="connsiteY2832" fmla="*/ 1057452 h 1569130"/>
              <a:gd name="connsiteX2833" fmla="*/ 9134353 w 12192000"/>
              <a:gd name="connsiteY2833" fmla="*/ 1057716 h 1569130"/>
              <a:gd name="connsiteX2834" fmla="*/ 9164524 w 12192000"/>
              <a:gd name="connsiteY2834" fmla="*/ 1047987 h 1569130"/>
              <a:gd name="connsiteX2835" fmla="*/ 9132037 w 12192000"/>
              <a:gd name="connsiteY2835" fmla="*/ 1030789 h 1569130"/>
              <a:gd name="connsiteX2836" fmla="*/ 2972453 w 12192000"/>
              <a:gd name="connsiteY2836" fmla="*/ 998710 h 1569130"/>
              <a:gd name="connsiteX2837" fmla="*/ 2949982 w 12192000"/>
              <a:gd name="connsiteY2837" fmla="*/ 1007213 h 1569130"/>
              <a:gd name="connsiteX2838" fmla="*/ 3029718 w 12192000"/>
              <a:gd name="connsiteY2838" fmla="*/ 1051887 h 1569130"/>
              <a:gd name="connsiteX2839" fmla="*/ 3051947 w 12192000"/>
              <a:gd name="connsiteY2839" fmla="*/ 1044720 h 1569130"/>
              <a:gd name="connsiteX2840" fmla="*/ 3028451 w 12192000"/>
              <a:gd name="connsiteY2840" fmla="*/ 1031937 h 1569130"/>
              <a:gd name="connsiteX2841" fmla="*/ 11463199 w 12192000"/>
              <a:gd name="connsiteY2841" fmla="*/ 998527 h 1569130"/>
              <a:gd name="connsiteX2842" fmla="*/ 11350309 w 12192000"/>
              <a:gd name="connsiteY2842" fmla="*/ 1067162 h 1569130"/>
              <a:gd name="connsiteX2843" fmla="*/ 11355166 w 12192000"/>
              <a:gd name="connsiteY2843" fmla="*/ 1068131 h 1569130"/>
              <a:gd name="connsiteX2844" fmla="*/ 11362691 w 12192000"/>
              <a:gd name="connsiteY2844" fmla="*/ 1069956 h 1569130"/>
              <a:gd name="connsiteX2845" fmla="*/ 11477572 w 12192000"/>
              <a:gd name="connsiteY2845" fmla="*/ 1002816 h 1569130"/>
              <a:gd name="connsiteX2846" fmla="*/ 5359689 w 12192000"/>
              <a:gd name="connsiteY2846" fmla="*/ 998251 h 1569130"/>
              <a:gd name="connsiteX2847" fmla="*/ 5246835 w 12192000"/>
              <a:gd name="connsiteY2847" fmla="*/ 1066870 h 1569130"/>
              <a:gd name="connsiteX2848" fmla="*/ 5253174 w 12192000"/>
              <a:gd name="connsiteY2848" fmla="*/ 1068134 h 1569130"/>
              <a:gd name="connsiteX2849" fmla="*/ 5259732 w 12192000"/>
              <a:gd name="connsiteY2849" fmla="*/ 1069723 h 1569130"/>
              <a:gd name="connsiteX2850" fmla="*/ 5374479 w 12192000"/>
              <a:gd name="connsiteY2850" fmla="*/ 1002665 h 1569130"/>
              <a:gd name="connsiteX2851" fmla="*/ 6197577 w 12192000"/>
              <a:gd name="connsiteY2851" fmla="*/ 997180 h 1569130"/>
              <a:gd name="connsiteX2852" fmla="*/ 6178158 w 12192000"/>
              <a:gd name="connsiteY2852" fmla="*/ 1002790 h 1569130"/>
              <a:gd name="connsiteX2853" fmla="*/ 6187625 w 12192000"/>
              <a:gd name="connsiteY2853" fmla="*/ 1008692 h 1569130"/>
              <a:gd name="connsiteX2854" fmla="*/ 6296663 w 12192000"/>
              <a:gd name="connsiteY2854" fmla="*/ 1069084 h 1569130"/>
              <a:gd name="connsiteX2855" fmla="*/ 6316157 w 12192000"/>
              <a:gd name="connsiteY2855" fmla="*/ 1065473 h 1569130"/>
              <a:gd name="connsiteX2856" fmla="*/ 94377 w 12192000"/>
              <a:gd name="connsiteY2856" fmla="*/ 997147 h 1569130"/>
              <a:gd name="connsiteX2857" fmla="*/ 73153 w 12192000"/>
              <a:gd name="connsiteY2857" fmla="*/ 1003277 h 1569130"/>
              <a:gd name="connsiteX2858" fmla="*/ 79214 w 12192000"/>
              <a:gd name="connsiteY2858" fmla="*/ 1006938 h 1569130"/>
              <a:gd name="connsiteX2859" fmla="*/ 197063 w 12192000"/>
              <a:gd name="connsiteY2859" fmla="*/ 1072198 h 1569130"/>
              <a:gd name="connsiteX2860" fmla="*/ 216482 w 12192000"/>
              <a:gd name="connsiteY2860" fmla="*/ 1067799 h 1569130"/>
              <a:gd name="connsiteX2861" fmla="*/ 2832879 w 12192000"/>
              <a:gd name="connsiteY2861" fmla="*/ 994708 h 1569130"/>
              <a:gd name="connsiteX2862" fmla="*/ 2793547 w 12192000"/>
              <a:gd name="connsiteY2862" fmla="*/ 1011628 h 1569130"/>
              <a:gd name="connsiteX2863" fmla="*/ 2851163 w 12192000"/>
              <a:gd name="connsiteY2863" fmla="*/ 1039119 h 1569130"/>
              <a:gd name="connsiteX2864" fmla="*/ 2889951 w 12192000"/>
              <a:gd name="connsiteY2864" fmla="*/ 1024441 h 1569130"/>
              <a:gd name="connsiteX2865" fmla="*/ 8556937 w 12192000"/>
              <a:gd name="connsiteY2865" fmla="*/ 994597 h 1569130"/>
              <a:gd name="connsiteX2866" fmla="*/ 8473930 w 12192000"/>
              <a:gd name="connsiteY2866" fmla="*/ 1042270 h 1569130"/>
              <a:gd name="connsiteX2867" fmla="*/ 8485033 w 12192000"/>
              <a:gd name="connsiteY2867" fmla="*/ 1045641 h 1569130"/>
              <a:gd name="connsiteX2868" fmla="*/ 8569552 w 12192000"/>
              <a:gd name="connsiteY2868" fmla="*/ 999418 h 1569130"/>
              <a:gd name="connsiteX2869" fmla="*/ 9101047 w 12192000"/>
              <a:gd name="connsiteY2869" fmla="*/ 993643 h 1569130"/>
              <a:gd name="connsiteX2870" fmla="*/ 9087826 w 12192000"/>
              <a:gd name="connsiteY2870" fmla="*/ 998645 h 1569130"/>
              <a:gd name="connsiteX2871" fmla="*/ 9134016 w 12192000"/>
              <a:gd name="connsiteY2871" fmla="*/ 1026022 h 1569130"/>
              <a:gd name="connsiteX2872" fmla="*/ 9170787 w 12192000"/>
              <a:gd name="connsiteY2872" fmla="*/ 1045968 h 1569130"/>
              <a:gd name="connsiteX2873" fmla="*/ 9183844 w 12192000"/>
              <a:gd name="connsiteY2873" fmla="*/ 1041757 h 1569130"/>
              <a:gd name="connsiteX2874" fmla="*/ 9132885 w 12192000"/>
              <a:gd name="connsiteY2874" fmla="*/ 1013443 h 1569130"/>
              <a:gd name="connsiteX2875" fmla="*/ 11445519 w 12192000"/>
              <a:gd name="connsiteY2875" fmla="*/ 993251 h 1569130"/>
              <a:gd name="connsiteX2876" fmla="*/ 11342207 w 12192000"/>
              <a:gd name="connsiteY2876" fmla="*/ 1058431 h 1569130"/>
              <a:gd name="connsiteX2877" fmla="*/ 11332985 w 12192000"/>
              <a:gd name="connsiteY2877" fmla="*/ 1063704 h 1569130"/>
              <a:gd name="connsiteX2878" fmla="*/ 11340719 w 12192000"/>
              <a:gd name="connsiteY2878" fmla="*/ 1065248 h 1569130"/>
              <a:gd name="connsiteX2879" fmla="*/ 11391646 w 12192000"/>
              <a:gd name="connsiteY2879" fmla="*/ 1036755 h 1569130"/>
              <a:gd name="connsiteX2880" fmla="*/ 11456558 w 12192000"/>
              <a:gd name="connsiteY2880" fmla="*/ 996545 h 1569130"/>
              <a:gd name="connsiteX2881" fmla="*/ 5780797 w 12192000"/>
              <a:gd name="connsiteY2881" fmla="*/ 993016 h 1569130"/>
              <a:gd name="connsiteX2882" fmla="*/ 5736615 w 12192000"/>
              <a:gd name="connsiteY2882" fmla="*/ 1012025 h 1569130"/>
              <a:gd name="connsiteX2883" fmla="*/ 5706845 w 12192000"/>
              <a:gd name="connsiteY2883" fmla="*/ 1024969 h 1569130"/>
              <a:gd name="connsiteX2884" fmla="*/ 5776132 w 12192000"/>
              <a:gd name="connsiteY2884" fmla="*/ 1051431 h 1569130"/>
              <a:gd name="connsiteX2885" fmla="*/ 5850536 w 12192000"/>
              <a:gd name="connsiteY2885" fmla="*/ 1023287 h 1569130"/>
              <a:gd name="connsiteX2886" fmla="*/ 5831059 w 12192000"/>
              <a:gd name="connsiteY2886" fmla="*/ 1014884 h 1569130"/>
              <a:gd name="connsiteX2887" fmla="*/ 5341917 w 12192000"/>
              <a:gd name="connsiteY2887" fmla="*/ 992947 h 1569130"/>
              <a:gd name="connsiteX2888" fmla="*/ 5238681 w 12192000"/>
              <a:gd name="connsiteY2888" fmla="*/ 1058101 h 1569130"/>
              <a:gd name="connsiteX2889" fmla="*/ 5229287 w 12192000"/>
              <a:gd name="connsiteY2889" fmla="*/ 1063371 h 1569130"/>
              <a:gd name="connsiteX2890" fmla="*/ 5239220 w 12192000"/>
              <a:gd name="connsiteY2890" fmla="*/ 1065352 h 1569130"/>
              <a:gd name="connsiteX2891" fmla="*/ 5352354 w 12192000"/>
              <a:gd name="connsiteY2891" fmla="*/ 996062 h 1569130"/>
              <a:gd name="connsiteX2892" fmla="*/ 2448777 w 12192000"/>
              <a:gd name="connsiteY2892" fmla="*/ 992819 h 1569130"/>
              <a:gd name="connsiteX2893" fmla="*/ 2365135 w 12192000"/>
              <a:gd name="connsiteY2893" fmla="*/ 1040850 h 1569130"/>
              <a:gd name="connsiteX2894" fmla="*/ 2381558 w 12192000"/>
              <a:gd name="connsiteY2894" fmla="*/ 1045748 h 1569130"/>
              <a:gd name="connsiteX2895" fmla="*/ 2466179 w 12192000"/>
              <a:gd name="connsiteY2895" fmla="*/ 999470 h 1569130"/>
              <a:gd name="connsiteX2896" fmla="*/ 8725273 w 12192000"/>
              <a:gd name="connsiteY2896" fmla="*/ 992184 h 1569130"/>
              <a:gd name="connsiteX2897" fmla="*/ 8658760 w 12192000"/>
              <a:gd name="connsiteY2897" fmla="*/ 1027114 h 1569130"/>
              <a:gd name="connsiteX2898" fmla="*/ 8702451 w 12192000"/>
              <a:gd name="connsiteY2898" fmla="*/ 1043807 h 1569130"/>
              <a:gd name="connsiteX2899" fmla="*/ 8769554 w 12192000"/>
              <a:gd name="connsiteY2899" fmla="*/ 1011450 h 1569130"/>
              <a:gd name="connsiteX2900" fmla="*/ 111834 w 12192000"/>
              <a:gd name="connsiteY2900" fmla="*/ 992106 h 1569130"/>
              <a:gd name="connsiteX2901" fmla="*/ 101735 w 12192000"/>
              <a:gd name="connsiteY2901" fmla="*/ 995022 h 1569130"/>
              <a:gd name="connsiteX2902" fmla="*/ 224711 w 12192000"/>
              <a:gd name="connsiteY2902" fmla="*/ 1065936 h 1569130"/>
              <a:gd name="connsiteX2903" fmla="*/ 233285 w 12192000"/>
              <a:gd name="connsiteY2903" fmla="*/ 1063994 h 1569130"/>
              <a:gd name="connsiteX2904" fmla="*/ 6215560 w 12192000"/>
              <a:gd name="connsiteY2904" fmla="*/ 991985 h 1569130"/>
              <a:gd name="connsiteX2905" fmla="*/ 6205337 w 12192000"/>
              <a:gd name="connsiteY2905" fmla="*/ 994938 h 1569130"/>
              <a:gd name="connsiteX2906" fmla="*/ 6324860 w 12192000"/>
              <a:gd name="connsiteY2906" fmla="*/ 1063861 h 1569130"/>
              <a:gd name="connsiteX2907" fmla="*/ 6334083 w 12192000"/>
              <a:gd name="connsiteY2907" fmla="*/ 1062153 h 1569130"/>
              <a:gd name="connsiteX2908" fmla="*/ 8931471 w 12192000"/>
              <a:gd name="connsiteY2908" fmla="*/ 991659 h 1569130"/>
              <a:gd name="connsiteX2909" fmla="*/ 8886819 w 12192000"/>
              <a:gd name="connsiteY2909" fmla="*/ 1010867 h 1569130"/>
              <a:gd name="connsiteX2910" fmla="*/ 8954740 w 12192000"/>
              <a:gd name="connsiteY2910" fmla="*/ 1043260 h 1569130"/>
              <a:gd name="connsiteX2911" fmla="*/ 8998622 w 12192000"/>
              <a:gd name="connsiteY2911" fmla="*/ 1026661 h 1569130"/>
              <a:gd name="connsiteX2912" fmla="*/ 11878975 w 12192000"/>
              <a:gd name="connsiteY2912" fmla="*/ 991181 h 1569130"/>
              <a:gd name="connsiteX2913" fmla="*/ 11830528 w 12192000"/>
              <a:gd name="connsiteY2913" fmla="*/ 1012020 h 1569130"/>
              <a:gd name="connsiteX2914" fmla="*/ 11803863 w 12192000"/>
              <a:gd name="connsiteY2914" fmla="*/ 1023614 h 1569130"/>
              <a:gd name="connsiteX2915" fmla="*/ 11878000 w 12192000"/>
              <a:gd name="connsiteY2915" fmla="*/ 1052034 h 1569130"/>
              <a:gd name="connsiteX2916" fmla="*/ 11953346 w 12192000"/>
              <a:gd name="connsiteY2916" fmla="*/ 1023538 h 1569130"/>
              <a:gd name="connsiteX2917" fmla="*/ 11933413 w 12192000"/>
              <a:gd name="connsiteY2917" fmla="*/ 1014871 h 1569130"/>
              <a:gd name="connsiteX2918" fmla="*/ 2993099 w 12192000"/>
              <a:gd name="connsiteY2918" fmla="*/ 990898 h 1569130"/>
              <a:gd name="connsiteX2919" fmla="*/ 2980082 w 12192000"/>
              <a:gd name="connsiteY2919" fmla="*/ 995823 h 1569130"/>
              <a:gd name="connsiteX2920" fmla="*/ 3031276 w 12192000"/>
              <a:gd name="connsiteY2920" fmla="*/ 1026200 h 1569130"/>
              <a:gd name="connsiteX2921" fmla="*/ 3060869 w 12192000"/>
              <a:gd name="connsiteY2921" fmla="*/ 1041843 h 1569130"/>
              <a:gd name="connsiteX2922" fmla="*/ 3073254 w 12192000"/>
              <a:gd name="connsiteY2922" fmla="*/ 1037850 h 1569130"/>
              <a:gd name="connsiteX2923" fmla="*/ 3029579 w 12192000"/>
              <a:gd name="connsiteY2923" fmla="*/ 1013570 h 1569130"/>
              <a:gd name="connsiteX2924" fmla="*/ 11432511 w 12192000"/>
              <a:gd name="connsiteY2924" fmla="*/ 989370 h 1569130"/>
              <a:gd name="connsiteX2925" fmla="*/ 11393932 w 12192000"/>
              <a:gd name="connsiteY2925" fmla="*/ 1015045 h 1569130"/>
              <a:gd name="connsiteX2926" fmla="*/ 11318889 w 12192000"/>
              <a:gd name="connsiteY2926" fmla="*/ 1060891 h 1569130"/>
              <a:gd name="connsiteX2927" fmla="*/ 11324138 w 12192000"/>
              <a:gd name="connsiteY2927" fmla="*/ 1061938 h 1569130"/>
              <a:gd name="connsiteX2928" fmla="*/ 11438587 w 12192000"/>
              <a:gd name="connsiteY2928" fmla="*/ 991183 h 1569130"/>
              <a:gd name="connsiteX2929" fmla="*/ 5329635 w 12192000"/>
              <a:gd name="connsiteY2929" fmla="*/ 989282 h 1569130"/>
              <a:gd name="connsiteX2930" fmla="*/ 5291436 w 12192000"/>
              <a:gd name="connsiteY2930" fmla="*/ 1014707 h 1569130"/>
              <a:gd name="connsiteX2931" fmla="*/ 5216097 w 12192000"/>
              <a:gd name="connsiteY2931" fmla="*/ 1060741 h 1569130"/>
              <a:gd name="connsiteX2932" fmla="*/ 5221392 w 12192000"/>
              <a:gd name="connsiteY2932" fmla="*/ 1061797 h 1569130"/>
              <a:gd name="connsiteX2933" fmla="*/ 5335727 w 12192000"/>
              <a:gd name="connsiteY2933" fmla="*/ 991100 h 1569130"/>
              <a:gd name="connsiteX2934" fmla="*/ 8827462 w 12192000"/>
              <a:gd name="connsiteY2934" fmla="*/ 989102 h 1569130"/>
              <a:gd name="connsiteX2935" fmla="*/ 8782083 w 12192000"/>
              <a:gd name="connsiteY2935" fmla="*/ 1010862 h 1569130"/>
              <a:gd name="connsiteX2936" fmla="*/ 8828731 w 12192000"/>
              <a:gd name="connsiteY2936" fmla="*/ 1030993 h 1569130"/>
              <a:gd name="connsiteX2937" fmla="*/ 8874048 w 12192000"/>
              <a:gd name="connsiteY2937" fmla="*/ 1011337 h 1569130"/>
              <a:gd name="connsiteX2938" fmla="*/ 126652 w 12192000"/>
              <a:gd name="connsiteY2938" fmla="*/ 987826 h 1569130"/>
              <a:gd name="connsiteX2939" fmla="*/ 118536 w 12192000"/>
              <a:gd name="connsiteY2939" fmla="*/ 990170 h 1569130"/>
              <a:gd name="connsiteX2940" fmla="*/ 238345 w 12192000"/>
              <a:gd name="connsiteY2940" fmla="*/ 1062848 h 1569130"/>
              <a:gd name="connsiteX2941" fmla="*/ 249913 w 12192000"/>
              <a:gd name="connsiteY2941" fmla="*/ 1060228 h 1569130"/>
              <a:gd name="connsiteX2942" fmla="*/ 6230346 w 12192000"/>
              <a:gd name="connsiteY2942" fmla="*/ 987713 h 1569130"/>
              <a:gd name="connsiteX2943" fmla="*/ 6222334 w 12192000"/>
              <a:gd name="connsiteY2943" fmla="*/ 990028 h 1569130"/>
              <a:gd name="connsiteX2944" fmla="*/ 6339510 w 12192000"/>
              <a:gd name="connsiteY2944" fmla="*/ 1061147 h 1569130"/>
              <a:gd name="connsiteX2945" fmla="*/ 6351547 w 12192000"/>
              <a:gd name="connsiteY2945" fmla="*/ 1058918 h 1569130"/>
              <a:gd name="connsiteX2946" fmla="*/ 2619360 w 12192000"/>
              <a:gd name="connsiteY2946" fmla="*/ 987015 h 1569130"/>
              <a:gd name="connsiteX2947" fmla="*/ 2548233 w 12192000"/>
              <a:gd name="connsiteY2947" fmla="*/ 1024367 h 1569130"/>
              <a:gd name="connsiteX2948" fmla="*/ 2594237 w 12192000"/>
              <a:gd name="connsiteY2948" fmla="*/ 1041933 h 1569130"/>
              <a:gd name="connsiteX2949" fmla="*/ 2666036 w 12192000"/>
              <a:gd name="connsiteY2949" fmla="*/ 1007315 h 1569130"/>
              <a:gd name="connsiteX2950" fmla="*/ 8536808 w 12192000"/>
              <a:gd name="connsiteY2950" fmla="*/ 986906 h 1569130"/>
              <a:gd name="connsiteX2951" fmla="*/ 8456008 w 12192000"/>
              <a:gd name="connsiteY2951" fmla="*/ 1036829 h 1569130"/>
              <a:gd name="connsiteX2952" fmla="*/ 8465733 w 12192000"/>
              <a:gd name="connsiteY2952" fmla="*/ 1039782 h 1569130"/>
              <a:gd name="connsiteX2953" fmla="*/ 8549460 w 12192000"/>
              <a:gd name="connsiteY2953" fmla="*/ 991740 h 1569130"/>
              <a:gd name="connsiteX2954" fmla="*/ 11422207 w 12192000"/>
              <a:gd name="connsiteY2954" fmla="*/ 986296 h 1569130"/>
              <a:gd name="connsiteX2955" fmla="*/ 11341587 w 12192000"/>
              <a:gd name="connsiteY2955" fmla="*/ 1038787 h 1569130"/>
              <a:gd name="connsiteX2956" fmla="*/ 11308021 w 12192000"/>
              <a:gd name="connsiteY2956" fmla="*/ 1058722 h 1569130"/>
              <a:gd name="connsiteX2957" fmla="*/ 11309241 w 12192000"/>
              <a:gd name="connsiteY2957" fmla="*/ 1058965 h 1569130"/>
              <a:gd name="connsiteX2958" fmla="*/ 11340920 w 12192000"/>
              <a:gd name="connsiteY2958" fmla="*/ 1040391 h 1569130"/>
              <a:gd name="connsiteX2959" fmla="*/ 11424359 w 12192000"/>
              <a:gd name="connsiteY2959" fmla="*/ 986938 h 1569130"/>
              <a:gd name="connsiteX2960" fmla="*/ 5319330 w 12192000"/>
              <a:gd name="connsiteY2960" fmla="*/ 986206 h 1569130"/>
              <a:gd name="connsiteX2961" fmla="*/ 5239100 w 12192000"/>
              <a:gd name="connsiteY2961" fmla="*/ 1038459 h 1569130"/>
              <a:gd name="connsiteX2962" fmla="*/ 5205244 w 12192000"/>
              <a:gd name="connsiteY2962" fmla="*/ 1058577 h 1569130"/>
              <a:gd name="connsiteX2963" fmla="*/ 5206495 w 12192000"/>
              <a:gd name="connsiteY2963" fmla="*/ 1058827 h 1569130"/>
              <a:gd name="connsiteX2964" fmla="*/ 5238472 w 12192000"/>
              <a:gd name="connsiteY2964" fmla="*/ 1040073 h 1569130"/>
              <a:gd name="connsiteX2965" fmla="*/ 5321550 w 12192000"/>
              <a:gd name="connsiteY2965" fmla="*/ 986869 h 1569130"/>
              <a:gd name="connsiteX2966" fmla="*/ 134914 w 12192000"/>
              <a:gd name="connsiteY2966" fmla="*/ 985440 h 1569130"/>
              <a:gd name="connsiteX2967" fmla="*/ 132328 w 12192000"/>
              <a:gd name="connsiteY2967" fmla="*/ 986187 h 1569130"/>
              <a:gd name="connsiteX2968" fmla="*/ 238247 w 12192000"/>
              <a:gd name="connsiteY2968" fmla="*/ 1051275 h 1569130"/>
              <a:gd name="connsiteX2969" fmla="*/ 253310 w 12192000"/>
              <a:gd name="connsiteY2969" fmla="*/ 1059458 h 1569130"/>
              <a:gd name="connsiteX2970" fmla="*/ 254737 w 12192000"/>
              <a:gd name="connsiteY2970" fmla="*/ 1059135 h 1569130"/>
              <a:gd name="connsiteX2971" fmla="*/ 236805 w 12192000"/>
              <a:gd name="connsiteY2971" fmla="*/ 1049269 h 1569130"/>
              <a:gd name="connsiteX2972" fmla="*/ 6238884 w 12192000"/>
              <a:gd name="connsiteY2972" fmla="*/ 985246 h 1569130"/>
              <a:gd name="connsiteX2973" fmla="*/ 6236224 w 12192000"/>
              <a:gd name="connsiteY2973" fmla="*/ 986015 h 1569130"/>
              <a:gd name="connsiteX2974" fmla="*/ 6347554 w 12192000"/>
              <a:gd name="connsiteY2974" fmla="*/ 1054448 h 1569130"/>
              <a:gd name="connsiteX2975" fmla="*/ 6354706 w 12192000"/>
              <a:gd name="connsiteY2975" fmla="*/ 1058333 h 1569130"/>
              <a:gd name="connsiteX2976" fmla="*/ 6356267 w 12192000"/>
              <a:gd name="connsiteY2976" fmla="*/ 1058043 h 1569130"/>
              <a:gd name="connsiteX2977" fmla="*/ 6346035 w 12192000"/>
              <a:gd name="connsiteY2977" fmla="*/ 1052413 h 1569130"/>
              <a:gd name="connsiteX2978" fmla="*/ 2723395 w 12192000"/>
              <a:gd name="connsiteY2978" fmla="*/ 985206 h 1569130"/>
              <a:gd name="connsiteX2979" fmla="*/ 2677986 w 12192000"/>
              <a:gd name="connsiteY2979" fmla="*/ 1006982 h 1569130"/>
              <a:gd name="connsiteX2980" fmla="*/ 2685147 w 12192000"/>
              <a:gd name="connsiteY2980" fmla="*/ 1010086 h 1569130"/>
              <a:gd name="connsiteX2981" fmla="*/ 2734782 w 12192000"/>
              <a:gd name="connsiteY2981" fmla="*/ 1031492 h 1569130"/>
              <a:gd name="connsiteX2982" fmla="*/ 2779631 w 12192000"/>
              <a:gd name="connsiteY2982" fmla="*/ 1012038 h 1569130"/>
              <a:gd name="connsiteX2983" fmla="*/ 9124052 w 12192000"/>
              <a:gd name="connsiteY2983" fmla="*/ 984938 h 1569130"/>
              <a:gd name="connsiteX2984" fmla="*/ 9106540 w 12192000"/>
              <a:gd name="connsiteY2984" fmla="*/ 991564 h 1569130"/>
              <a:gd name="connsiteX2985" fmla="*/ 9134016 w 12192000"/>
              <a:gd name="connsiteY2985" fmla="*/ 1008692 h 1569130"/>
              <a:gd name="connsiteX2986" fmla="*/ 9190083 w 12192000"/>
              <a:gd name="connsiteY2986" fmla="*/ 1039745 h 1569130"/>
              <a:gd name="connsiteX2987" fmla="*/ 9207001 w 12192000"/>
              <a:gd name="connsiteY2987" fmla="*/ 1034290 h 1569130"/>
              <a:gd name="connsiteX2988" fmla="*/ 9134971 w 12192000"/>
              <a:gd name="connsiteY2988" fmla="*/ 991998 h 1569130"/>
              <a:gd name="connsiteX2989" fmla="*/ 2426963 w 12192000"/>
              <a:gd name="connsiteY2989" fmla="*/ 984483 h 1569130"/>
              <a:gd name="connsiteX2990" fmla="*/ 2345307 w 12192000"/>
              <a:gd name="connsiteY2990" fmla="*/ 1034937 h 1569130"/>
              <a:gd name="connsiteX2991" fmla="*/ 2356836 w 12192000"/>
              <a:gd name="connsiteY2991" fmla="*/ 1038375 h 1569130"/>
              <a:gd name="connsiteX2992" fmla="*/ 2441239 w 12192000"/>
              <a:gd name="connsiteY2992" fmla="*/ 989939 h 1569130"/>
              <a:gd name="connsiteX2993" fmla="*/ 12072672 w 12192000"/>
              <a:gd name="connsiteY2993" fmla="*/ 984451 h 1569130"/>
              <a:gd name="connsiteX2994" fmla="*/ 12034667 w 12192000"/>
              <a:gd name="connsiteY2994" fmla="*/ 998829 h 1569130"/>
              <a:gd name="connsiteX2995" fmla="*/ 12126257 w 12192000"/>
              <a:gd name="connsiteY2995" fmla="*/ 1043039 h 1569130"/>
              <a:gd name="connsiteX2996" fmla="*/ 12162158 w 12192000"/>
              <a:gd name="connsiteY2996" fmla="*/ 1031462 h 1569130"/>
              <a:gd name="connsiteX2997" fmla="*/ 11686477 w 12192000"/>
              <a:gd name="connsiteY2997" fmla="*/ 984404 h 1569130"/>
              <a:gd name="connsiteX2998" fmla="*/ 11595395 w 12192000"/>
              <a:gd name="connsiteY2998" fmla="*/ 1032237 h 1569130"/>
              <a:gd name="connsiteX2999" fmla="*/ 11643313 w 12192000"/>
              <a:gd name="connsiteY2999" fmla="*/ 1046473 h 1569130"/>
              <a:gd name="connsiteX3000" fmla="*/ 11734204 w 12192000"/>
              <a:gd name="connsiteY3000" fmla="*/ 1002645 h 1569130"/>
              <a:gd name="connsiteX3001" fmla="*/ 5582477 w 12192000"/>
              <a:gd name="connsiteY3001" fmla="*/ 984235 h 1569130"/>
              <a:gd name="connsiteX3002" fmla="*/ 5491987 w 12192000"/>
              <a:gd name="connsiteY3002" fmla="*/ 1031763 h 1569130"/>
              <a:gd name="connsiteX3003" fmla="*/ 5545641 w 12192000"/>
              <a:gd name="connsiteY3003" fmla="*/ 1047770 h 1569130"/>
              <a:gd name="connsiteX3004" fmla="*/ 5635434 w 12192000"/>
              <a:gd name="connsiteY3004" fmla="*/ 1004474 h 1569130"/>
              <a:gd name="connsiteX3005" fmla="*/ 5970380 w 12192000"/>
              <a:gd name="connsiteY3005" fmla="*/ 983996 h 1569130"/>
              <a:gd name="connsiteX3006" fmla="*/ 5922263 w 12192000"/>
              <a:gd name="connsiteY3006" fmla="*/ 1002203 h 1569130"/>
              <a:gd name="connsiteX3007" fmla="*/ 6014006 w 12192000"/>
              <a:gd name="connsiteY3007" fmla="*/ 1045956 h 1569130"/>
              <a:gd name="connsiteX3008" fmla="*/ 6060489 w 12192000"/>
              <a:gd name="connsiteY3008" fmla="*/ 1030964 h 1569130"/>
              <a:gd name="connsiteX3009" fmla="*/ 3016461 w 12192000"/>
              <a:gd name="connsiteY3009" fmla="*/ 982057 h 1569130"/>
              <a:gd name="connsiteX3010" fmla="*/ 2998440 w 12192000"/>
              <a:gd name="connsiteY3010" fmla="*/ 988877 h 1569130"/>
              <a:gd name="connsiteX3011" fmla="*/ 3030425 w 12192000"/>
              <a:gd name="connsiteY3011" fmla="*/ 1008819 h 1569130"/>
              <a:gd name="connsiteX3012" fmla="*/ 3078472 w 12192000"/>
              <a:gd name="connsiteY3012" fmla="*/ 1036168 h 1569130"/>
              <a:gd name="connsiteX3013" fmla="*/ 3097767 w 12192000"/>
              <a:gd name="connsiteY3013" fmla="*/ 1029946 h 1569130"/>
              <a:gd name="connsiteX3014" fmla="*/ 3031404 w 12192000"/>
              <a:gd name="connsiteY3014" fmla="*/ 991721 h 1569130"/>
              <a:gd name="connsiteX3015" fmla="*/ 8518733 w 12192000"/>
              <a:gd name="connsiteY3015" fmla="*/ 979999 h 1569130"/>
              <a:gd name="connsiteX3016" fmla="*/ 8436609 w 12192000"/>
              <a:gd name="connsiteY3016" fmla="*/ 1030940 h 1569130"/>
              <a:gd name="connsiteX3017" fmla="*/ 8445841 w 12192000"/>
              <a:gd name="connsiteY3017" fmla="*/ 1033743 h 1569130"/>
              <a:gd name="connsiteX3018" fmla="*/ 8528733 w 12192000"/>
              <a:gd name="connsiteY3018" fmla="*/ 983820 h 1569130"/>
              <a:gd name="connsiteX3019" fmla="*/ 9139911 w 12192000"/>
              <a:gd name="connsiteY3019" fmla="*/ 978938 h 1569130"/>
              <a:gd name="connsiteX3020" fmla="*/ 9130677 w 12192000"/>
              <a:gd name="connsiteY3020" fmla="*/ 982431 h 1569130"/>
              <a:gd name="connsiteX3021" fmla="*/ 9136668 w 12192000"/>
              <a:gd name="connsiteY3021" fmla="*/ 986255 h 1569130"/>
              <a:gd name="connsiteX3022" fmla="*/ 9215318 w 12192000"/>
              <a:gd name="connsiteY3022" fmla="*/ 1031608 h 1569130"/>
              <a:gd name="connsiteX3023" fmla="*/ 9224096 w 12192000"/>
              <a:gd name="connsiteY3023" fmla="*/ 1028777 h 1569130"/>
              <a:gd name="connsiteX3024" fmla="*/ 2408826 w 12192000"/>
              <a:gd name="connsiteY3024" fmla="*/ 977552 h 1569130"/>
              <a:gd name="connsiteX3025" fmla="*/ 2325743 w 12192000"/>
              <a:gd name="connsiteY3025" fmla="*/ 1029102 h 1569130"/>
              <a:gd name="connsiteX3026" fmla="*/ 2335037 w 12192000"/>
              <a:gd name="connsiteY3026" fmla="*/ 1031874 h 1569130"/>
              <a:gd name="connsiteX3027" fmla="*/ 2418855 w 12192000"/>
              <a:gd name="connsiteY3027" fmla="*/ 981384 h 1569130"/>
              <a:gd name="connsiteX3028" fmla="*/ 3032158 w 12192000"/>
              <a:gd name="connsiteY3028" fmla="*/ 976118 h 1569130"/>
              <a:gd name="connsiteX3029" fmla="*/ 3023222 w 12192000"/>
              <a:gd name="connsiteY3029" fmla="*/ 979499 h 1569130"/>
              <a:gd name="connsiteX3030" fmla="*/ 3033382 w 12192000"/>
              <a:gd name="connsiteY3030" fmla="*/ 985981 h 1569130"/>
              <a:gd name="connsiteX3031" fmla="*/ 3105373 w 12192000"/>
              <a:gd name="connsiteY3031" fmla="*/ 1027494 h 1569130"/>
              <a:gd name="connsiteX3032" fmla="*/ 3114179 w 12192000"/>
              <a:gd name="connsiteY3032" fmla="*/ 1024655 h 1569130"/>
              <a:gd name="connsiteX3033" fmla="*/ 8507300 w 12192000"/>
              <a:gd name="connsiteY3033" fmla="*/ 975630 h 1569130"/>
              <a:gd name="connsiteX3034" fmla="*/ 8427281 w 12192000"/>
              <a:gd name="connsiteY3034" fmla="*/ 1028108 h 1569130"/>
              <a:gd name="connsiteX3035" fmla="*/ 8432138 w 12192000"/>
              <a:gd name="connsiteY3035" fmla="*/ 1029583 h 1569130"/>
              <a:gd name="connsiteX3036" fmla="*/ 8512940 w 12192000"/>
              <a:gd name="connsiteY3036" fmla="*/ 977786 h 1569130"/>
              <a:gd name="connsiteX3037" fmla="*/ 2881048 w 12192000"/>
              <a:gd name="connsiteY3037" fmla="*/ 973987 h 1569130"/>
              <a:gd name="connsiteX3038" fmla="*/ 2838988 w 12192000"/>
              <a:gd name="connsiteY3038" fmla="*/ 992080 h 1569130"/>
              <a:gd name="connsiteX3039" fmla="*/ 2896385 w 12192000"/>
              <a:gd name="connsiteY3039" fmla="*/ 1022007 h 1569130"/>
              <a:gd name="connsiteX3040" fmla="*/ 2938388 w 12192000"/>
              <a:gd name="connsiteY3040" fmla="*/ 1006113 h 1569130"/>
              <a:gd name="connsiteX3041" fmla="*/ 9153226 w 12192000"/>
              <a:gd name="connsiteY3041" fmla="*/ 973900 h 1569130"/>
              <a:gd name="connsiteX3042" fmla="*/ 9146405 w 12192000"/>
              <a:gd name="connsiteY3042" fmla="*/ 976481 h 1569130"/>
              <a:gd name="connsiteX3043" fmla="*/ 9229628 w 12192000"/>
              <a:gd name="connsiteY3043" fmla="*/ 1026993 h 1569130"/>
              <a:gd name="connsiteX3044" fmla="*/ 9236840 w 12192000"/>
              <a:gd name="connsiteY3044" fmla="*/ 1024667 h 1569130"/>
              <a:gd name="connsiteX3045" fmla="*/ 9238818 w 12192000"/>
              <a:gd name="connsiteY3045" fmla="*/ 1030362 h 1569130"/>
              <a:gd name="connsiteX3046" fmla="*/ 9236442 w 12192000"/>
              <a:gd name="connsiteY3046" fmla="*/ 1031129 h 1569130"/>
              <a:gd name="connsiteX3047" fmla="*/ 9295160 w 12192000"/>
              <a:gd name="connsiteY3047" fmla="*/ 1066768 h 1569130"/>
              <a:gd name="connsiteX3048" fmla="*/ 9347361 w 12192000"/>
              <a:gd name="connsiteY3048" fmla="*/ 1093684 h 1569130"/>
              <a:gd name="connsiteX3049" fmla="*/ 9354328 w 12192000"/>
              <a:gd name="connsiteY3049" fmla="*/ 1092048 h 1569130"/>
              <a:gd name="connsiteX3050" fmla="*/ 9245874 w 12192000"/>
              <a:gd name="connsiteY3050" fmla="*/ 1028331 h 1569130"/>
              <a:gd name="connsiteX3051" fmla="*/ 9238838 w 12192000"/>
              <a:gd name="connsiteY3051" fmla="*/ 1030364 h 1569130"/>
              <a:gd name="connsiteX3052" fmla="*/ 9236909 w 12192000"/>
              <a:gd name="connsiteY3052" fmla="*/ 1024651 h 1569130"/>
              <a:gd name="connsiteX3053" fmla="*/ 9238721 w 12192000"/>
              <a:gd name="connsiteY3053" fmla="*/ 1024128 h 1569130"/>
              <a:gd name="connsiteX3054" fmla="*/ 8682957 w 12192000"/>
              <a:gd name="connsiteY3054" fmla="*/ 973773 h 1569130"/>
              <a:gd name="connsiteX3055" fmla="*/ 8616772 w 12192000"/>
              <a:gd name="connsiteY3055" fmla="*/ 1011071 h 1569130"/>
              <a:gd name="connsiteX3056" fmla="*/ 8653797 w 12192000"/>
              <a:gd name="connsiteY3056" fmla="*/ 1025217 h 1569130"/>
              <a:gd name="connsiteX3057" fmla="*/ 8720631 w 12192000"/>
              <a:gd name="connsiteY3057" fmla="*/ 990164 h 1569130"/>
              <a:gd name="connsiteX3058" fmla="*/ 8974604 w 12192000"/>
              <a:gd name="connsiteY3058" fmla="*/ 973106 h 1569130"/>
              <a:gd name="connsiteX3059" fmla="*/ 8937032 w 12192000"/>
              <a:gd name="connsiteY3059" fmla="*/ 989267 h 1569130"/>
              <a:gd name="connsiteX3060" fmla="*/ 9004504 w 12192000"/>
              <a:gd name="connsiteY3060" fmla="*/ 1024436 h 1569130"/>
              <a:gd name="connsiteX3061" fmla="*/ 9041391 w 12192000"/>
              <a:gd name="connsiteY3061" fmla="*/ 1010483 h 1569130"/>
              <a:gd name="connsiteX3062" fmla="*/ 2396829 w 12192000"/>
              <a:gd name="connsiteY3062" fmla="*/ 972966 h 1569130"/>
              <a:gd name="connsiteX3063" fmla="*/ 2315774 w 12192000"/>
              <a:gd name="connsiteY3063" fmla="*/ 1026128 h 1569130"/>
              <a:gd name="connsiteX3064" fmla="*/ 2320705 w 12192000"/>
              <a:gd name="connsiteY3064" fmla="*/ 1027599 h 1569130"/>
              <a:gd name="connsiteX3065" fmla="*/ 2402541 w 12192000"/>
              <a:gd name="connsiteY3065" fmla="*/ 975150 h 1569130"/>
              <a:gd name="connsiteX3066" fmla="*/ 8498317 w 12192000"/>
              <a:gd name="connsiteY3066" fmla="*/ 972198 h 1569130"/>
              <a:gd name="connsiteX3067" fmla="*/ 8417163 w 12192000"/>
              <a:gd name="connsiteY3067" fmla="*/ 1025036 h 1569130"/>
              <a:gd name="connsiteX3068" fmla="*/ 8418757 w 12192000"/>
              <a:gd name="connsiteY3068" fmla="*/ 1025520 h 1569130"/>
              <a:gd name="connsiteX3069" fmla="*/ 8500636 w 12192000"/>
              <a:gd name="connsiteY3069" fmla="*/ 973084 h 1569130"/>
              <a:gd name="connsiteX3070" fmla="*/ 3045447 w 12192000"/>
              <a:gd name="connsiteY3070" fmla="*/ 971089 h 1569130"/>
              <a:gd name="connsiteX3071" fmla="*/ 3038640 w 12192000"/>
              <a:gd name="connsiteY3071" fmla="*/ 973665 h 1569130"/>
              <a:gd name="connsiteX3072" fmla="*/ 3119758 w 12192000"/>
              <a:gd name="connsiteY3072" fmla="*/ 1022856 h 1569130"/>
              <a:gd name="connsiteX3073" fmla="*/ 3127693 w 12192000"/>
              <a:gd name="connsiteY3073" fmla="*/ 1020297 h 1569130"/>
              <a:gd name="connsiteX3074" fmla="*/ 3129590 w 12192000"/>
              <a:gd name="connsiteY3074" fmla="*/ 1026024 h 1569130"/>
              <a:gd name="connsiteX3075" fmla="*/ 3126582 w 12192000"/>
              <a:gd name="connsiteY3075" fmla="*/ 1026994 h 1569130"/>
              <a:gd name="connsiteX3076" fmla="*/ 3191732 w 12192000"/>
              <a:gd name="connsiteY3076" fmla="*/ 1066502 h 1569130"/>
              <a:gd name="connsiteX3077" fmla="*/ 3243311 w 12192000"/>
              <a:gd name="connsiteY3077" fmla="*/ 1094030 h 1569130"/>
              <a:gd name="connsiteX3078" fmla="*/ 3251498 w 12192000"/>
              <a:gd name="connsiteY3078" fmla="*/ 1092107 h 1569130"/>
              <a:gd name="connsiteX3079" fmla="*/ 3143059 w 12192000"/>
              <a:gd name="connsiteY3079" fmla="*/ 1028419 h 1569130"/>
              <a:gd name="connsiteX3080" fmla="*/ 3136334 w 12192000"/>
              <a:gd name="connsiteY3080" fmla="*/ 1030362 h 1569130"/>
              <a:gd name="connsiteX3081" fmla="*/ 3134356 w 12192000"/>
              <a:gd name="connsiteY3081" fmla="*/ 1024667 h 1569130"/>
              <a:gd name="connsiteX3082" fmla="*/ 3135908 w 12192000"/>
              <a:gd name="connsiteY3082" fmla="*/ 1024219 h 1569130"/>
              <a:gd name="connsiteX3083" fmla="*/ 2581859 w 12192000"/>
              <a:gd name="connsiteY3083" fmla="*/ 970705 h 1569130"/>
              <a:gd name="connsiteX3084" fmla="*/ 2511522 w 12192000"/>
              <a:gd name="connsiteY3084" fmla="*/ 1010350 h 1569130"/>
              <a:gd name="connsiteX3085" fmla="*/ 2541137 w 12192000"/>
              <a:gd name="connsiteY3085" fmla="*/ 1021658 h 1569130"/>
              <a:gd name="connsiteX3086" fmla="*/ 2612728 w 12192000"/>
              <a:gd name="connsiteY3086" fmla="*/ 984130 h 1569130"/>
              <a:gd name="connsiteX3087" fmla="*/ 9161923 w 12192000"/>
              <a:gd name="connsiteY3087" fmla="*/ 970609 h 1569130"/>
              <a:gd name="connsiteX3088" fmla="*/ 9159218 w 12192000"/>
              <a:gd name="connsiteY3088" fmla="*/ 971632 h 1569130"/>
              <a:gd name="connsiteX3089" fmla="*/ 9242734 w 12192000"/>
              <a:gd name="connsiteY3089" fmla="*/ 1022969 h 1569130"/>
              <a:gd name="connsiteX3090" fmla="*/ 9244595 w 12192000"/>
              <a:gd name="connsiteY3090" fmla="*/ 1022431 h 1569130"/>
              <a:gd name="connsiteX3091" fmla="*/ 2387870 w 12192000"/>
              <a:gd name="connsiteY3091" fmla="*/ 969543 h 1569130"/>
              <a:gd name="connsiteX3092" fmla="*/ 2305627 w 12192000"/>
              <a:gd name="connsiteY3092" fmla="*/ 1023102 h 1569130"/>
              <a:gd name="connsiteX3093" fmla="*/ 2307198 w 12192000"/>
              <a:gd name="connsiteY3093" fmla="*/ 1023571 h 1569130"/>
              <a:gd name="connsiteX3094" fmla="*/ 2390172 w 12192000"/>
              <a:gd name="connsiteY3094" fmla="*/ 970422 h 1569130"/>
              <a:gd name="connsiteX3095" fmla="*/ 5542838 w 12192000"/>
              <a:gd name="connsiteY3095" fmla="*/ 969113 h 1569130"/>
              <a:gd name="connsiteX3096" fmla="*/ 5452580 w 12192000"/>
              <a:gd name="connsiteY3096" fmla="*/ 1020007 h 1569130"/>
              <a:gd name="connsiteX3097" fmla="*/ 5486992 w 12192000"/>
              <a:gd name="connsiteY3097" fmla="*/ 1030273 h 1569130"/>
              <a:gd name="connsiteX3098" fmla="*/ 5578032 w 12192000"/>
              <a:gd name="connsiteY3098" fmla="*/ 982536 h 1569130"/>
              <a:gd name="connsiteX3099" fmla="*/ 5543673 w 12192000"/>
              <a:gd name="connsiteY3099" fmla="*/ 969405 h 1569130"/>
              <a:gd name="connsiteX3100" fmla="*/ 5724545 w 12192000"/>
              <a:gd name="connsiteY3100" fmla="*/ 968543 h 1569130"/>
              <a:gd name="connsiteX3101" fmla="*/ 5651217 w 12192000"/>
              <a:gd name="connsiteY3101" fmla="*/ 1003724 h 1569130"/>
              <a:gd name="connsiteX3102" fmla="*/ 5700008 w 12192000"/>
              <a:gd name="connsiteY3102" fmla="*/ 1022358 h 1569130"/>
              <a:gd name="connsiteX3103" fmla="*/ 5732661 w 12192000"/>
              <a:gd name="connsiteY3103" fmla="*/ 1008192 h 1569130"/>
              <a:gd name="connsiteX3104" fmla="*/ 5774402 w 12192000"/>
              <a:gd name="connsiteY3104" fmla="*/ 990234 h 1569130"/>
              <a:gd name="connsiteX3105" fmla="*/ 5837849 w 12192000"/>
              <a:gd name="connsiteY3105" fmla="*/ 968471 h 1569130"/>
              <a:gd name="connsiteX3106" fmla="*/ 5787676 w 12192000"/>
              <a:gd name="connsiteY3106" fmla="*/ 990057 h 1569130"/>
              <a:gd name="connsiteX3107" fmla="*/ 5833885 w 12192000"/>
              <a:gd name="connsiteY3107" fmla="*/ 1010081 h 1569130"/>
              <a:gd name="connsiteX3108" fmla="*/ 5857970 w 12192000"/>
              <a:gd name="connsiteY3108" fmla="*/ 1020475 h 1569130"/>
              <a:gd name="connsiteX3109" fmla="*/ 5907527 w 12192000"/>
              <a:gd name="connsiteY3109" fmla="*/ 1001729 h 1569130"/>
              <a:gd name="connsiteX3110" fmla="*/ 3054239 w 12192000"/>
              <a:gd name="connsiteY3110" fmla="*/ 967763 h 1569130"/>
              <a:gd name="connsiteX3111" fmla="*/ 3051545 w 12192000"/>
              <a:gd name="connsiteY3111" fmla="*/ 968782 h 1569130"/>
              <a:gd name="connsiteX3112" fmla="*/ 3139850 w 12192000"/>
              <a:gd name="connsiteY3112" fmla="*/ 1023080 h 1569130"/>
              <a:gd name="connsiteX3113" fmla="*/ 3141699 w 12192000"/>
              <a:gd name="connsiteY3113" fmla="*/ 1022546 h 1569130"/>
              <a:gd name="connsiteX3114" fmla="*/ 11640988 w 12192000"/>
              <a:gd name="connsiteY3114" fmla="*/ 967214 h 1569130"/>
              <a:gd name="connsiteX3115" fmla="*/ 11549696 w 12192000"/>
              <a:gd name="connsiteY3115" fmla="*/ 1018660 h 1569130"/>
              <a:gd name="connsiteX3116" fmla="*/ 11589910 w 12192000"/>
              <a:gd name="connsiteY3116" fmla="*/ 1030607 h 1569130"/>
              <a:gd name="connsiteX3117" fmla="*/ 11681576 w 12192000"/>
              <a:gd name="connsiteY3117" fmla="*/ 982531 h 1569130"/>
              <a:gd name="connsiteX3118" fmla="*/ 11647165 w 12192000"/>
              <a:gd name="connsiteY3118" fmla="*/ 969379 h 1569130"/>
              <a:gd name="connsiteX3119" fmla="*/ 6016495 w 12192000"/>
              <a:gd name="connsiteY3119" fmla="*/ 966547 h 1569130"/>
              <a:gd name="connsiteX3120" fmla="*/ 5976261 w 12192000"/>
              <a:gd name="connsiteY3120" fmla="*/ 981771 h 1569130"/>
              <a:gd name="connsiteX3121" fmla="*/ 6066759 w 12192000"/>
              <a:gd name="connsiteY3121" fmla="*/ 1028942 h 1569130"/>
              <a:gd name="connsiteX3122" fmla="*/ 6079716 w 12192000"/>
              <a:gd name="connsiteY3122" fmla="*/ 1024763 h 1569130"/>
              <a:gd name="connsiteX3123" fmla="*/ 6081695 w 12192000"/>
              <a:gd name="connsiteY3123" fmla="*/ 1030458 h 1569130"/>
              <a:gd name="connsiteX3124" fmla="*/ 6074266 w 12192000"/>
              <a:gd name="connsiteY3124" fmla="*/ 1032854 h 1569130"/>
              <a:gd name="connsiteX3125" fmla="*/ 6188479 w 12192000"/>
              <a:gd name="connsiteY3125" fmla="*/ 1092386 h 1569130"/>
              <a:gd name="connsiteX3126" fmla="*/ 6191232 w 12192000"/>
              <a:gd name="connsiteY3126" fmla="*/ 1093669 h 1569130"/>
              <a:gd name="connsiteX3127" fmla="*/ 6231613 w 12192000"/>
              <a:gd name="connsiteY3127" fmla="*/ 1084187 h 1569130"/>
              <a:gd name="connsiteX3128" fmla="*/ 6185738 w 12192000"/>
              <a:gd name="connsiteY3128" fmla="*/ 1061264 h 1569130"/>
              <a:gd name="connsiteX3129" fmla="*/ 6114247 w 12192000"/>
              <a:gd name="connsiteY3129" fmla="*/ 1021254 h 1569130"/>
              <a:gd name="connsiteX3130" fmla="*/ 6082723 w 12192000"/>
              <a:gd name="connsiteY3130" fmla="*/ 1030362 h 1569130"/>
              <a:gd name="connsiteX3131" fmla="*/ 6080744 w 12192000"/>
              <a:gd name="connsiteY3131" fmla="*/ 1024667 h 1569130"/>
              <a:gd name="connsiteX3132" fmla="*/ 6107194 w 12192000"/>
              <a:gd name="connsiteY3132" fmla="*/ 1017308 h 1569130"/>
              <a:gd name="connsiteX3133" fmla="*/ 11821594 w 12192000"/>
              <a:gd name="connsiteY3133" fmla="*/ 966209 h 1569130"/>
              <a:gd name="connsiteX3134" fmla="*/ 11747188 w 12192000"/>
              <a:gd name="connsiteY3134" fmla="*/ 1001888 h 1569130"/>
              <a:gd name="connsiteX3135" fmla="*/ 11797637 w 12192000"/>
              <a:gd name="connsiteY3135" fmla="*/ 1021227 h 1569130"/>
              <a:gd name="connsiteX3136" fmla="*/ 11827702 w 12192000"/>
              <a:gd name="connsiteY3136" fmla="*/ 1008187 h 1569130"/>
              <a:gd name="connsiteX3137" fmla="*/ 11873141 w 12192000"/>
              <a:gd name="connsiteY3137" fmla="*/ 988642 h 1569130"/>
              <a:gd name="connsiteX3138" fmla="*/ 8777002 w 12192000"/>
              <a:gd name="connsiteY3138" fmla="*/ 965018 h 1569130"/>
              <a:gd name="connsiteX3139" fmla="*/ 8731467 w 12192000"/>
              <a:gd name="connsiteY3139" fmla="*/ 988931 h 1569130"/>
              <a:gd name="connsiteX3140" fmla="*/ 8776122 w 12192000"/>
              <a:gd name="connsiteY3140" fmla="*/ 1008282 h 1569130"/>
              <a:gd name="connsiteX3141" fmla="*/ 8821651 w 12192000"/>
              <a:gd name="connsiteY3141" fmla="*/ 986328 h 1569130"/>
              <a:gd name="connsiteX3142" fmla="*/ 8879079 w 12192000"/>
              <a:gd name="connsiteY3142" fmla="*/ 964351 h 1569130"/>
              <a:gd name="connsiteX3143" fmla="*/ 8834304 w 12192000"/>
              <a:gd name="connsiteY3143" fmla="*/ 985821 h 1569130"/>
              <a:gd name="connsiteX3144" fmla="*/ 8881253 w 12192000"/>
              <a:gd name="connsiteY3144" fmla="*/ 1008212 h 1569130"/>
              <a:gd name="connsiteX3145" fmla="*/ 8881311 w 12192000"/>
              <a:gd name="connsiteY3145" fmla="*/ 1008187 h 1569130"/>
              <a:gd name="connsiteX3146" fmla="*/ 8926164 w 12192000"/>
              <a:gd name="connsiteY3146" fmla="*/ 988893 h 1569130"/>
              <a:gd name="connsiteX3147" fmla="*/ 2770906 w 12192000"/>
              <a:gd name="connsiteY3147" fmla="*/ 962421 h 1569130"/>
              <a:gd name="connsiteX3148" fmla="*/ 2730764 w 12192000"/>
              <a:gd name="connsiteY3148" fmla="*/ 981671 h 1569130"/>
              <a:gd name="connsiteX3149" fmla="*/ 2787390 w 12192000"/>
              <a:gd name="connsiteY3149" fmla="*/ 1008690 h 1569130"/>
              <a:gd name="connsiteX3150" fmla="*/ 2827006 w 12192000"/>
              <a:gd name="connsiteY3150" fmla="*/ 991648 h 1569130"/>
              <a:gd name="connsiteX3151" fmla="*/ 11946780 w 12192000"/>
              <a:gd name="connsiteY3151" fmla="*/ 962014 h 1569130"/>
              <a:gd name="connsiteX3152" fmla="*/ 11885471 w 12192000"/>
              <a:gd name="connsiteY3152" fmla="*/ 988386 h 1569130"/>
              <a:gd name="connsiteX3153" fmla="*/ 11935342 w 12192000"/>
              <a:gd name="connsiteY3153" fmla="*/ 1010115 h 1569130"/>
              <a:gd name="connsiteX3154" fmla="*/ 11960241 w 12192000"/>
              <a:gd name="connsiteY3154" fmla="*/ 1020930 h 1569130"/>
              <a:gd name="connsiteX3155" fmla="*/ 12021091 w 12192000"/>
              <a:gd name="connsiteY3155" fmla="*/ 997916 h 1569130"/>
              <a:gd name="connsiteX3156" fmla="*/ 2909882 w 12192000"/>
              <a:gd name="connsiteY3156" fmla="*/ 961583 h 1569130"/>
              <a:gd name="connsiteX3157" fmla="*/ 2886495 w 12192000"/>
              <a:gd name="connsiteY3157" fmla="*/ 971644 h 1569130"/>
              <a:gd name="connsiteX3158" fmla="*/ 2944136 w 12192000"/>
              <a:gd name="connsiteY3158" fmla="*/ 1003938 h 1569130"/>
              <a:gd name="connsiteX3159" fmla="*/ 2966806 w 12192000"/>
              <a:gd name="connsiteY3159" fmla="*/ 995360 h 1569130"/>
              <a:gd name="connsiteX3160" fmla="*/ 2670742 w 12192000"/>
              <a:gd name="connsiteY3160" fmla="*/ 960031 h 1569130"/>
              <a:gd name="connsiteX3161" fmla="*/ 2625041 w 12192000"/>
              <a:gd name="connsiteY3161" fmla="*/ 984032 h 1569130"/>
              <a:gd name="connsiteX3162" fmla="*/ 2672056 w 12192000"/>
              <a:gd name="connsiteY3162" fmla="*/ 1004412 h 1569130"/>
              <a:gd name="connsiteX3163" fmla="*/ 2717612 w 12192000"/>
              <a:gd name="connsiteY3163" fmla="*/ 982446 h 1569130"/>
              <a:gd name="connsiteX3164" fmla="*/ 2681468 w 12192000"/>
              <a:gd name="connsiteY3164" fmla="*/ 965200 h 1569130"/>
              <a:gd name="connsiteX3165" fmla="*/ 10414876 w 12192000"/>
              <a:gd name="connsiteY3165" fmla="*/ 959334 h 1569130"/>
              <a:gd name="connsiteX3166" fmla="*/ 9449942 w 12192000"/>
              <a:gd name="connsiteY3166" fmla="*/ 1075458 h 1569130"/>
              <a:gd name="connsiteX3167" fmla="*/ 9383543 w 12192000"/>
              <a:gd name="connsiteY3167" fmla="*/ 1091078 h 1569130"/>
              <a:gd name="connsiteX3168" fmla="*/ 9515656 w 12192000"/>
              <a:gd name="connsiteY3168" fmla="*/ 1163154 h 1569130"/>
              <a:gd name="connsiteX3169" fmla="*/ 9537197 w 12192000"/>
              <a:gd name="connsiteY3169" fmla="*/ 1172394 h 1569130"/>
              <a:gd name="connsiteX3170" fmla="*/ 9654950 w 12192000"/>
              <a:gd name="connsiteY3170" fmla="*/ 1153197 h 1569130"/>
              <a:gd name="connsiteX3171" fmla="*/ 10763523 w 12192000"/>
              <a:gd name="connsiteY3171" fmla="*/ 1107871 h 1569130"/>
              <a:gd name="connsiteX3172" fmla="*/ 11058750 w 12192000"/>
              <a:gd name="connsiteY3172" fmla="*/ 1138137 h 1569130"/>
              <a:gd name="connsiteX3173" fmla="*/ 11132884 w 12192000"/>
              <a:gd name="connsiteY3173" fmla="*/ 1149301 h 1569130"/>
              <a:gd name="connsiteX3174" fmla="*/ 11156342 w 12192000"/>
              <a:gd name="connsiteY3174" fmla="*/ 1137252 h 1569130"/>
              <a:gd name="connsiteX3175" fmla="*/ 11286467 w 12192000"/>
              <a:gd name="connsiteY3175" fmla="*/ 1060333 h 1569130"/>
              <a:gd name="connsiteX3176" fmla="*/ 11058735 w 12192000"/>
              <a:gd name="connsiteY3176" fmla="*/ 1014883 h 1569130"/>
              <a:gd name="connsiteX3177" fmla="*/ 10762559 w 12192000"/>
              <a:gd name="connsiteY3177" fmla="*/ 974683 h 1569130"/>
              <a:gd name="connsiteX3178" fmla="*/ 10414876 w 12192000"/>
              <a:gd name="connsiteY3178" fmla="*/ 959334 h 1569130"/>
              <a:gd name="connsiteX3179" fmla="*/ 7258703 w 12192000"/>
              <a:gd name="connsiteY3179" fmla="*/ 959333 h 1569130"/>
              <a:gd name="connsiteX3180" fmla="*/ 6549303 w 12192000"/>
              <a:gd name="connsiteY3180" fmla="*/ 1025626 h 1569130"/>
              <a:gd name="connsiteX3181" fmla="*/ 6377659 w 12192000"/>
              <a:gd name="connsiteY3181" fmla="*/ 1059082 h 1569130"/>
              <a:gd name="connsiteX3182" fmla="*/ 6513381 w 12192000"/>
              <a:gd name="connsiteY3182" fmla="*/ 1134952 h 1569130"/>
              <a:gd name="connsiteX3183" fmla="*/ 6540541 w 12192000"/>
              <a:gd name="connsiteY3183" fmla="*/ 1147806 h 1569130"/>
              <a:gd name="connsiteX3184" fmla="*/ 6795117 w 12192000"/>
              <a:gd name="connsiteY3184" fmla="*/ 1118922 h 1569130"/>
              <a:gd name="connsiteX3185" fmla="*/ 7607470 w 12192000"/>
              <a:gd name="connsiteY3185" fmla="*/ 1107223 h 1569130"/>
              <a:gd name="connsiteX3186" fmla="*/ 7903158 w 12192000"/>
              <a:gd name="connsiteY3186" fmla="*/ 1137481 h 1569130"/>
              <a:gd name="connsiteX3187" fmla="*/ 8141888 w 12192000"/>
              <a:gd name="connsiteY3187" fmla="*/ 1173403 h 1569130"/>
              <a:gd name="connsiteX3188" fmla="*/ 8155868 w 12192000"/>
              <a:gd name="connsiteY3188" fmla="*/ 1166561 h 1569130"/>
              <a:gd name="connsiteX3189" fmla="*/ 8283661 w 12192000"/>
              <a:gd name="connsiteY3189" fmla="*/ 1094602 h 1569130"/>
              <a:gd name="connsiteX3190" fmla="*/ 8198042 w 12192000"/>
              <a:gd name="connsiteY3190" fmla="*/ 1073843 h 1569130"/>
              <a:gd name="connsiteX3191" fmla="*/ 7606340 w 12192000"/>
              <a:gd name="connsiteY3191" fmla="*/ 974676 h 1569130"/>
              <a:gd name="connsiteX3192" fmla="*/ 7258703 w 12192000"/>
              <a:gd name="connsiteY3192" fmla="*/ 959333 h 1569130"/>
              <a:gd name="connsiteX3193" fmla="*/ 4312314 w 12192000"/>
              <a:gd name="connsiteY3193" fmla="*/ 959333 h 1569130"/>
              <a:gd name="connsiteX3194" fmla="*/ 3347320 w 12192000"/>
              <a:gd name="connsiteY3194" fmla="*/ 1075445 h 1569130"/>
              <a:gd name="connsiteX3195" fmla="*/ 3278988 w 12192000"/>
              <a:gd name="connsiteY3195" fmla="*/ 1091515 h 1569130"/>
              <a:gd name="connsiteX3196" fmla="*/ 3356160 w 12192000"/>
              <a:gd name="connsiteY3196" fmla="*/ 1134668 h 1569130"/>
              <a:gd name="connsiteX3197" fmla="*/ 3434524 w 12192000"/>
              <a:gd name="connsiteY3197" fmla="*/ 1171762 h 1569130"/>
              <a:gd name="connsiteX3198" fmla="*/ 3552399 w 12192000"/>
              <a:gd name="connsiteY3198" fmla="*/ 1152543 h 1569130"/>
              <a:gd name="connsiteX3199" fmla="*/ 4661082 w 12192000"/>
              <a:gd name="connsiteY3199" fmla="*/ 1107223 h 1569130"/>
              <a:gd name="connsiteX3200" fmla="*/ 4956771 w 12192000"/>
              <a:gd name="connsiteY3200" fmla="*/ 1137481 h 1569130"/>
              <a:gd name="connsiteX3201" fmla="*/ 5029641 w 12192000"/>
              <a:gd name="connsiteY3201" fmla="*/ 1148446 h 1569130"/>
              <a:gd name="connsiteX3202" fmla="*/ 5182394 w 12192000"/>
              <a:gd name="connsiteY3202" fmla="*/ 1060021 h 1569130"/>
              <a:gd name="connsiteX3203" fmla="*/ 4956147 w 12192000"/>
              <a:gd name="connsiteY3203" fmla="*/ 1014871 h 1569130"/>
              <a:gd name="connsiteX3204" fmla="*/ 4659952 w 12192000"/>
              <a:gd name="connsiteY3204" fmla="*/ 974676 h 1569130"/>
              <a:gd name="connsiteX3205" fmla="*/ 4312314 w 12192000"/>
              <a:gd name="connsiteY3205" fmla="*/ 959333 h 1569130"/>
              <a:gd name="connsiteX3206" fmla="*/ 1165634 w 12192000"/>
              <a:gd name="connsiteY3206" fmla="*/ 959333 h 1569130"/>
              <a:gd name="connsiteX3207" fmla="*/ 406012 w 12192000"/>
              <a:gd name="connsiteY3207" fmla="*/ 1034475 h 1569130"/>
              <a:gd name="connsiteX3208" fmla="*/ 276348 w 12192000"/>
              <a:gd name="connsiteY3208" fmla="*/ 1060349 h 1569130"/>
              <a:gd name="connsiteX3209" fmla="*/ 404105 w 12192000"/>
              <a:gd name="connsiteY3209" fmla="*/ 1131758 h 1569130"/>
              <a:gd name="connsiteX3210" fmla="*/ 440428 w 12192000"/>
              <a:gd name="connsiteY3210" fmla="*/ 1148949 h 1569130"/>
              <a:gd name="connsiteX3211" fmla="*/ 798338 w 12192000"/>
              <a:gd name="connsiteY3211" fmla="*/ 1111028 h 1569130"/>
              <a:gd name="connsiteX3212" fmla="*/ 1514411 w 12192000"/>
              <a:gd name="connsiteY3212" fmla="*/ 1107219 h 1569130"/>
              <a:gd name="connsiteX3213" fmla="*/ 1810145 w 12192000"/>
              <a:gd name="connsiteY3213" fmla="*/ 1137477 h 1569130"/>
              <a:gd name="connsiteX3214" fmla="*/ 2031530 w 12192000"/>
              <a:gd name="connsiteY3214" fmla="*/ 1170782 h 1569130"/>
              <a:gd name="connsiteX3215" fmla="*/ 2046625 w 12192000"/>
              <a:gd name="connsiteY3215" fmla="*/ 1163393 h 1569130"/>
              <a:gd name="connsiteX3216" fmla="*/ 2175362 w 12192000"/>
              <a:gd name="connsiteY3216" fmla="*/ 1090891 h 1569130"/>
              <a:gd name="connsiteX3217" fmla="*/ 2105042 w 12192000"/>
              <a:gd name="connsiteY3217" fmla="*/ 1073840 h 1569130"/>
              <a:gd name="connsiteX3218" fmla="*/ 1513280 w 12192000"/>
              <a:gd name="connsiteY3218" fmla="*/ 974675 h 1569130"/>
              <a:gd name="connsiteX3219" fmla="*/ 1165634 w 12192000"/>
              <a:gd name="connsiteY3219" fmla="*/ 959333 h 1569130"/>
              <a:gd name="connsiteX3220" fmla="*/ 8648451 w 12192000"/>
              <a:gd name="connsiteY3220" fmla="*/ 958761 h 1569130"/>
              <a:gd name="connsiteX3221" fmla="*/ 8588837 w 12192000"/>
              <a:gd name="connsiteY3221" fmla="*/ 994433 h 1569130"/>
              <a:gd name="connsiteX3222" fmla="*/ 8582419 w 12192000"/>
              <a:gd name="connsiteY3222" fmla="*/ 997945 h 1569130"/>
              <a:gd name="connsiteX3223" fmla="*/ 8611136 w 12192000"/>
              <a:gd name="connsiteY3223" fmla="*/ 1008917 h 1569130"/>
              <a:gd name="connsiteX3224" fmla="*/ 8677601 w 12192000"/>
              <a:gd name="connsiteY3224" fmla="*/ 971443 h 1569130"/>
              <a:gd name="connsiteX3225" fmla="*/ 9009489 w 12192000"/>
              <a:gd name="connsiteY3225" fmla="*/ 958099 h 1569130"/>
              <a:gd name="connsiteX3226" fmla="*/ 8979483 w 12192000"/>
              <a:gd name="connsiteY3226" fmla="*/ 971007 h 1569130"/>
              <a:gd name="connsiteX3227" fmla="*/ 9046508 w 12192000"/>
              <a:gd name="connsiteY3227" fmla="*/ 1008547 h 1569130"/>
              <a:gd name="connsiteX3228" fmla="*/ 9075836 w 12192000"/>
              <a:gd name="connsiteY3228" fmla="*/ 997453 h 1569130"/>
              <a:gd name="connsiteX3229" fmla="*/ 2550240 w 12192000"/>
              <a:gd name="connsiteY3229" fmla="*/ 956953 h 1569130"/>
              <a:gd name="connsiteX3230" fmla="*/ 2489226 w 12192000"/>
              <a:gd name="connsiteY3230" fmla="*/ 993457 h 1569130"/>
              <a:gd name="connsiteX3231" fmla="*/ 2480207 w 12192000"/>
              <a:gd name="connsiteY3231" fmla="*/ 998392 h 1569130"/>
              <a:gd name="connsiteX3232" fmla="*/ 2504832 w 12192000"/>
              <a:gd name="connsiteY3232" fmla="*/ 1007795 h 1569130"/>
              <a:gd name="connsiteX3233" fmla="*/ 2575501 w 12192000"/>
              <a:gd name="connsiteY3233" fmla="*/ 967940 h 1569130"/>
              <a:gd name="connsiteX3234" fmla="*/ 5500661 w 12192000"/>
              <a:gd name="connsiteY3234" fmla="*/ 954326 h 1569130"/>
              <a:gd name="connsiteX3235" fmla="*/ 5431786 w 12192000"/>
              <a:gd name="connsiteY3235" fmla="*/ 995540 h 1569130"/>
              <a:gd name="connsiteX3236" fmla="*/ 5410439 w 12192000"/>
              <a:gd name="connsiteY3236" fmla="*/ 1007435 h 1569130"/>
              <a:gd name="connsiteX3237" fmla="*/ 5447067 w 12192000"/>
              <a:gd name="connsiteY3237" fmla="*/ 1018362 h 1569130"/>
              <a:gd name="connsiteX3238" fmla="*/ 5537637 w 12192000"/>
              <a:gd name="connsiteY3238" fmla="*/ 967289 h 1569130"/>
              <a:gd name="connsiteX3239" fmla="*/ 11603449 w 12192000"/>
              <a:gd name="connsiteY3239" fmla="*/ 954053 h 1569130"/>
              <a:gd name="connsiteX3240" fmla="*/ 11571375 w 12192000"/>
              <a:gd name="connsiteY3240" fmla="*/ 973310 h 1569130"/>
              <a:gd name="connsiteX3241" fmla="*/ 11510738 w 12192000"/>
              <a:gd name="connsiteY3241" fmla="*/ 1007086 h 1569130"/>
              <a:gd name="connsiteX3242" fmla="*/ 11543508 w 12192000"/>
              <a:gd name="connsiteY3242" fmla="*/ 1016821 h 1569130"/>
              <a:gd name="connsiteX3243" fmla="*/ 11635133 w 12192000"/>
              <a:gd name="connsiteY3243" fmla="*/ 965161 h 1569130"/>
              <a:gd name="connsiteX3244" fmla="*/ 6053644 w 12192000"/>
              <a:gd name="connsiteY3244" fmla="*/ 952491 h 1569130"/>
              <a:gd name="connsiteX3245" fmla="*/ 6021650 w 12192000"/>
              <a:gd name="connsiteY3245" fmla="*/ 964597 h 1569130"/>
              <a:gd name="connsiteX3246" fmla="*/ 6112916 w 12192000"/>
              <a:gd name="connsiteY3246" fmla="*/ 1015716 h 1569130"/>
              <a:gd name="connsiteX3247" fmla="*/ 6145125 w 12192000"/>
              <a:gd name="connsiteY3247" fmla="*/ 1006754 h 1569130"/>
              <a:gd name="connsiteX3248" fmla="*/ 2931188 w 12192000"/>
              <a:gd name="connsiteY3248" fmla="*/ 952418 h 1569130"/>
              <a:gd name="connsiteX3249" fmla="*/ 2917125 w 12192000"/>
              <a:gd name="connsiteY3249" fmla="*/ 958467 h 1569130"/>
              <a:gd name="connsiteX3250" fmla="*/ 2974435 w 12192000"/>
              <a:gd name="connsiteY3250" fmla="*/ 992473 h 1569130"/>
              <a:gd name="connsiteX3251" fmla="*/ 2987611 w 12192000"/>
              <a:gd name="connsiteY3251" fmla="*/ 987487 h 1569130"/>
              <a:gd name="connsiteX3252" fmla="*/ 8629731 w 12192000"/>
              <a:gd name="connsiteY3252" fmla="*/ 950616 h 1569130"/>
              <a:gd name="connsiteX3253" fmla="*/ 8589610 w 12192000"/>
              <a:gd name="connsiteY3253" fmla="*/ 975832 h 1569130"/>
              <a:gd name="connsiteX3254" fmla="*/ 8563616 w 12192000"/>
              <a:gd name="connsiteY3254" fmla="*/ 990761 h 1569130"/>
              <a:gd name="connsiteX3255" fmla="*/ 8576429 w 12192000"/>
              <a:gd name="connsiteY3255" fmla="*/ 995657 h 1569130"/>
              <a:gd name="connsiteX3256" fmla="*/ 8586638 w 12192000"/>
              <a:gd name="connsiteY3256" fmla="*/ 990074 h 1569130"/>
              <a:gd name="connsiteX3257" fmla="*/ 8642993 w 12192000"/>
              <a:gd name="connsiteY3257" fmla="*/ 956386 h 1569130"/>
              <a:gd name="connsiteX3258" fmla="*/ 9029828 w 12192000"/>
              <a:gd name="connsiteY3258" fmla="*/ 949351 h 1569130"/>
              <a:gd name="connsiteX3259" fmla="*/ 9015241 w 12192000"/>
              <a:gd name="connsiteY3259" fmla="*/ 955625 h 1569130"/>
              <a:gd name="connsiteX3260" fmla="*/ 9081927 w 12192000"/>
              <a:gd name="connsiteY3260" fmla="*/ 995149 h 1569130"/>
              <a:gd name="connsiteX3261" fmla="*/ 9095323 w 12192000"/>
              <a:gd name="connsiteY3261" fmla="*/ 990082 h 1569130"/>
              <a:gd name="connsiteX3262" fmla="*/ 5478374 w 12192000"/>
              <a:gd name="connsiteY3262" fmla="*/ 946512 h 1569130"/>
              <a:gd name="connsiteX3263" fmla="*/ 5388290 w 12192000"/>
              <a:gd name="connsiteY3263" fmla="*/ 1000828 h 1569130"/>
              <a:gd name="connsiteX3264" fmla="*/ 5401363 w 12192000"/>
              <a:gd name="connsiteY3264" fmla="*/ 1004727 h 1569130"/>
              <a:gd name="connsiteX3265" fmla="*/ 5493528 w 12192000"/>
              <a:gd name="connsiteY3265" fmla="*/ 951825 h 1569130"/>
              <a:gd name="connsiteX3266" fmla="*/ 11581796 w 12192000"/>
              <a:gd name="connsiteY3266" fmla="*/ 946462 h 1569130"/>
              <a:gd name="connsiteX3267" fmla="*/ 11490999 w 12192000"/>
              <a:gd name="connsiteY3267" fmla="*/ 1001221 h 1569130"/>
              <a:gd name="connsiteX3268" fmla="*/ 11503369 w 12192000"/>
              <a:gd name="connsiteY3268" fmla="*/ 1004896 h 1569130"/>
              <a:gd name="connsiteX3269" fmla="*/ 11596318 w 12192000"/>
              <a:gd name="connsiteY3269" fmla="*/ 951553 h 1569130"/>
              <a:gd name="connsiteX3270" fmla="*/ 2525669 w 12192000"/>
              <a:gd name="connsiteY3270" fmla="*/ 946266 h 1569130"/>
              <a:gd name="connsiteX3271" fmla="*/ 2481349 w 12192000"/>
              <a:gd name="connsiteY3271" fmla="*/ 974115 h 1569130"/>
              <a:gd name="connsiteX3272" fmla="*/ 2455501 w 12192000"/>
              <a:gd name="connsiteY3272" fmla="*/ 988958 h 1569130"/>
              <a:gd name="connsiteX3273" fmla="*/ 2473108 w 12192000"/>
              <a:gd name="connsiteY3273" fmla="*/ 995681 h 1569130"/>
              <a:gd name="connsiteX3274" fmla="*/ 2486911 w 12192000"/>
              <a:gd name="connsiteY3274" fmla="*/ 988132 h 1569130"/>
              <a:gd name="connsiteX3275" fmla="*/ 2543782 w 12192000"/>
              <a:gd name="connsiteY3275" fmla="*/ 954145 h 1569130"/>
              <a:gd name="connsiteX3276" fmla="*/ 8734688 w 12192000"/>
              <a:gd name="connsiteY3276" fmla="*/ 944621 h 1569130"/>
              <a:gd name="connsiteX3277" fmla="*/ 8688839 w 12192000"/>
              <a:gd name="connsiteY3277" fmla="*/ 970458 h 1569130"/>
              <a:gd name="connsiteX3278" fmla="*/ 8726821 w 12192000"/>
              <a:gd name="connsiteY3278" fmla="*/ 986918 h 1569130"/>
              <a:gd name="connsiteX3279" fmla="*/ 8772605 w 12192000"/>
              <a:gd name="connsiteY3279" fmla="*/ 962905 h 1569130"/>
              <a:gd name="connsiteX3280" fmla="*/ 6075307 w 12192000"/>
              <a:gd name="connsiteY3280" fmla="*/ 944294 h 1569130"/>
              <a:gd name="connsiteX3281" fmla="*/ 6060278 w 12192000"/>
              <a:gd name="connsiteY3281" fmla="*/ 949981 h 1569130"/>
              <a:gd name="connsiteX3282" fmla="*/ 6152522 w 12192000"/>
              <a:gd name="connsiteY3282" fmla="*/ 1004696 h 1569130"/>
              <a:gd name="connsiteX3283" fmla="*/ 6166276 w 12192000"/>
              <a:gd name="connsiteY3283" fmla="*/ 1000869 h 1569130"/>
              <a:gd name="connsiteX3284" fmla="*/ 5894136 w 12192000"/>
              <a:gd name="connsiteY3284" fmla="*/ 944255 h 1569130"/>
              <a:gd name="connsiteX3285" fmla="*/ 5845042 w 12192000"/>
              <a:gd name="connsiteY3285" fmla="*/ 965376 h 1569130"/>
              <a:gd name="connsiteX3286" fmla="*/ 5915190 w 12192000"/>
              <a:gd name="connsiteY3286" fmla="*/ 998830 h 1569130"/>
              <a:gd name="connsiteX3287" fmla="*/ 5963661 w 12192000"/>
              <a:gd name="connsiteY3287" fmla="*/ 980495 h 1569130"/>
              <a:gd name="connsiteX3288" fmla="*/ 8922183 w 12192000"/>
              <a:gd name="connsiteY3288" fmla="*/ 943768 h 1569130"/>
              <a:gd name="connsiteX3289" fmla="*/ 8884368 w 12192000"/>
              <a:gd name="connsiteY3289" fmla="*/ 961817 h 1569130"/>
              <a:gd name="connsiteX3290" fmla="*/ 8931726 w 12192000"/>
              <a:gd name="connsiteY3290" fmla="*/ 986501 h 1569130"/>
              <a:gd name="connsiteX3291" fmla="*/ 8969503 w 12192000"/>
              <a:gd name="connsiteY3291" fmla="*/ 970251 h 1569130"/>
              <a:gd name="connsiteX3292" fmla="*/ 11992516 w 12192000"/>
              <a:gd name="connsiteY3292" fmla="*/ 942340 h 1569130"/>
              <a:gd name="connsiteX3293" fmla="*/ 11952924 w 12192000"/>
              <a:gd name="connsiteY3293" fmla="*/ 959371 h 1569130"/>
              <a:gd name="connsiteX3294" fmla="*/ 12027643 w 12192000"/>
              <a:gd name="connsiteY3294" fmla="*/ 995438 h 1569130"/>
              <a:gd name="connsiteX3295" fmla="*/ 12065985 w 12192000"/>
              <a:gd name="connsiteY3295" fmla="*/ 980937 h 1569130"/>
              <a:gd name="connsiteX3296" fmla="*/ 11766651 w 12192000"/>
              <a:gd name="connsiteY3296" fmla="*/ 942300 h 1569130"/>
              <a:gd name="connsiteX3297" fmla="*/ 11692849 w 12192000"/>
              <a:gd name="connsiteY3297" fmla="*/ 981058 h 1569130"/>
              <a:gd name="connsiteX3298" fmla="*/ 11740828 w 12192000"/>
              <a:gd name="connsiteY3298" fmla="*/ 999450 h 1569130"/>
              <a:gd name="connsiteX3299" fmla="*/ 11815375 w 12192000"/>
              <a:gd name="connsiteY3299" fmla="*/ 963503 h 1569130"/>
              <a:gd name="connsiteX3300" fmla="*/ 2954873 w 12192000"/>
              <a:gd name="connsiteY3300" fmla="*/ 942229 h 1569130"/>
              <a:gd name="connsiteX3301" fmla="*/ 2936380 w 12192000"/>
              <a:gd name="connsiteY3301" fmla="*/ 950184 h 1569130"/>
              <a:gd name="connsiteX3302" fmla="*/ 2992962 w 12192000"/>
              <a:gd name="connsiteY3302" fmla="*/ 985462 h 1569130"/>
              <a:gd name="connsiteX3303" fmla="*/ 3011108 w 12192000"/>
              <a:gd name="connsiteY3303" fmla="*/ 978596 h 1569130"/>
              <a:gd name="connsiteX3304" fmla="*/ 2633037 w 12192000"/>
              <a:gd name="connsiteY3304" fmla="*/ 941858 h 1569130"/>
              <a:gd name="connsiteX3305" fmla="*/ 2587266 w 12192000"/>
              <a:gd name="connsiteY3305" fmla="*/ 967657 h 1569130"/>
              <a:gd name="connsiteX3306" fmla="*/ 2618404 w 12192000"/>
              <a:gd name="connsiteY3306" fmla="*/ 981155 h 1569130"/>
              <a:gd name="connsiteX3307" fmla="*/ 2664468 w 12192000"/>
              <a:gd name="connsiteY3307" fmla="*/ 957007 h 1569130"/>
              <a:gd name="connsiteX3308" fmla="*/ 5663183 w 12192000"/>
              <a:gd name="connsiteY3308" fmla="*/ 941844 h 1569130"/>
              <a:gd name="connsiteX3309" fmla="*/ 5589932 w 12192000"/>
              <a:gd name="connsiteY3309" fmla="*/ 980318 h 1569130"/>
              <a:gd name="connsiteX3310" fmla="*/ 5643277 w 12192000"/>
              <a:gd name="connsiteY3310" fmla="*/ 1000692 h 1569130"/>
              <a:gd name="connsiteX3311" fmla="*/ 5716875 w 12192000"/>
              <a:gd name="connsiteY3311" fmla="*/ 965205 h 1569130"/>
              <a:gd name="connsiteX3312" fmla="*/ 8609083 w 12192000"/>
              <a:gd name="connsiteY3312" fmla="*/ 941632 h 1569130"/>
              <a:gd name="connsiteX3313" fmla="*/ 8591241 w 12192000"/>
              <a:gd name="connsiteY3313" fmla="*/ 953273 h 1569130"/>
              <a:gd name="connsiteX3314" fmla="*/ 8543195 w 12192000"/>
              <a:gd name="connsiteY3314" fmla="*/ 982959 h 1569130"/>
              <a:gd name="connsiteX3315" fmla="*/ 8556142 w 12192000"/>
              <a:gd name="connsiteY3315" fmla="*/ 987906 h 1569130"/>
              <a:gd name="connsiteX3316" fmla="*/ 8586421 w 12192000"/>
              <a:gd name="connsiteY3316" fmla="*/ 970532 h 1569130"/>
              <a:gd name="connsiteX3317" fmla="*/ 8622892 w 12192000"/>
              <a:gd name="connsiteY3317" fmla="*/ 947640 h 1569130"/>
              <a:gd name="connsiteX3318" fmla="*/ 5781496 w 12192000"/>
              <a:gd name="connsiteY3318" fmla="*/ 941341 h 1569130"/>
              <a:gd name="connsiteX3319" fmla="*/ 5735476 w 12192000"/>
              <a:gd name="connsiteY3319" fmla="*/ 963300 h 1569130"/>
              <a:gd name="connsiteX3320" fmla="*/ 5730945 w 12192000"/>
              <a:gd name="connsiteY3320" fmla="*/ 965473 h 1569130"/>
              <a:gd name="connsiteX3321" fmla="*/ 5781267 w 12192000"/>
              <a:gd name="connsiteY3321" fmla="*/ 987280 h 1569130"/>
              <a:gd name="connsiteX3322" fmla="*/ 5831751 w 12192000"/>
              <a:gd name="connsiteY3322" fmla="*/ 965561 h 1569130"/>
              <a:gd name="connsiteX3323" fmla="*/ 5829074 w 12192000"/>
              <a:gd name="connsiteY3323" fmla="*/ 964284 h 1569130"/>
              <a:gd name="connsiteX3324" fmla="*/ 2819209 w 12192000"/>
              <a:gd name="connsiteY3324" fmla="*/ 939341 h 1569130"/>
              <a:gd name="connsiteX3325" fmla="*/ 2783420 w 12192000"/>
              <a:gd name="connsiteY3325" fmla="*/ 956420 h 1569130"/>
              <a:gd name="connsiteX3326" fmla="*/ 2776738 w 12192000"/>
              <a:gd name="connsiteY3326" fmla="*/ 959624 h 1569130"/>
              <a:gd name="connsiteX3327" fmla="*/ 2833117 w 12192000"/>
              <a:gd name="connsiteY3327" fmla="*/ 989019 h 1569130"/>
              <a:gd name="connsiteX3328" fmla="*/ 2875407 w 12192000"/>
              <a:gd name="connsiteY3328" fmla="*/ 970827 h 1569130"/>
              <a:gd name="connsiteX3329" fmla="*/ 9053356 w 12192000"/>
              <a:gd name="connsiteY3329" fmla="*/ 939230 h 1569130"/>
              <a:gd name="connsiteX3330" fmla="*/ 9035150 w 12192000"/>
              <a:gd name="connsiteY3330" fmla="*/ 947061 h 1569130"/>
              <a:gd name="connsiteX3331" fmla="*/ 9100825 w 12192000"/>
              <a:gd name="connsiteY3331" fmla="*/ 988001 h 1569130"/>
              <a:gd name="connsiteX3332" fmla="*/ 9118467 w 12192000"/>
              <a:gd name="connsiteY3332" fmla="*/ 981328 h 1569130"/>
              <a:gd name="connsiteX3333" fmla="*/ 11559859 w 12192000"/>
              <a:gd name="connsiteY3333" fmla="*/ 938771 h 1569130"/>
              <a:gd name="connsiteX3334" fmla="*/ 11537632 w 12192000"/>
              <a:gd name="connsiteY3334" fmla="*/ 953273 h 1569130"/>
              <a:gd name="connsiteX3335" fmla="*/ 11469348 w 12192000"/>
              <a:gd name="connsiteY3335" fmla="*/ 994789 h 1569130"/>
              <a:gd name="connsiteX3336" fmla="*/ 11483906 w 12192000"/>
              <a:gd name="connsiteY3336" fmla="*/ 999114 h 1569130"/>
              <a:gd name="connsiteX3337" fmla="*/ 11532812 w 12192000"/>
              <a:gd name="connsiteY3337" fmla="*/ 970532 h 1569130"/>
              <a:gd name="connsiteX3338" fmla="*/ 11574972 w 12192000"/>
              <a:gd name="connsiteY3338" fmla="*/ 944069 h 1569130"/>
              <a:gd name="connsiteX3339" fmla="*/ 5456055 w 12192000"/>
              <a:gd name="connsiteY3339" fmla="*/ 938687 h 1569130"/>
              <a:gd name="connsiteX3340" fmla="*/ 5434143 w 12192000"/>
              <a:gd name="connsiteY3340" fmla="*/ 952980 h 1569130"/>
              <a:gd name="connsiteX3341" fmla="*/ 5366261 w 12192000"/>
              <a:gd name="connsiteY3341" fmla="*/ 994255 h 1569130"/>
              <a:gd name="connsiteX3342" fmla="*/ 5381229 w 12192000"/>
              <a:gd name="connsiteY3342" fmla="*/ 998721 h 1569130"/>
              <a:gd name="connsiteX3343" fmla="*/ 5429248 w 12192000"/>
              <a:gd name="connsiteY3343" fmla="*/ 970659 h 1569130"/>
              <a:gd name="connsiteX3344" fmla="*/ 5471550 w 12192000"/>
              <a:gd name="connsiteY3344" fmla="*/ 944119 h 1569130"/>
              <a:gd name="connsiteX3345" fmla="*/ 8828486 w 12192000"/>
              <a:gd name="connsiteY3345" fmla="*/ 937980 h 1569130"/>
              <a:gd name="connsiteX3346" fmla="*/ 8783512 w 12192000"/>
              <a:gd name="connsiteY3346" fmla="*/ 961598 h 1569130"/>
              <a:gd name="connsiteX3347" fmla="*/ 8828471 w 12192000"/>
              <a:gd name="connsiteY3347" fmla="*/ 983040 h 1569130"/>
              <a:gd name="connsiteX3348" fmla="*/ 8873384 w 12192000"/>
              <a:gd name="connsiteY3348" fmla="*/ 961382 h 1569130"/>
              <a:gd name="connsiteX3349" fmla="*/ 2503308 w 12192000"/>
              <a:gd name="connsiteY3349" fmla="*/ 936542 h 1569130"/>
              <a:gd name="connsiteX3350" fmla="*/ 2481033 w 12192000"/>
              <a:gd name="connsiteY3350" fmla="*/ 951073 h 1569130"/>
              <a:gd name="connsiteX3351" fmla="*/ 2433387 w 12192000"/>
              <a:gd name="connsiteY3351" fmla="*/ 980514 h 1569130"/>
              <a:gd name="connsiteX3352" fmla="*/ 2447963 w 12192000"/>
              <a:gd name="connsiteY3352" fmla="*/ 986080 h 1569130"/>
              <a:gd name="connsiteX3353" fmla="*/ 2478062 w 12192000"/>
              <a:gd name="connsiteY3353" fmla="*/ 968807 h 1569130"/>
              <a:gd name="connsiteX3354" fmla="*/ 2518753 w 12192000"/>
              <a:gd name="connsiteY3354" fmla="*/ 943259 h 1569130"/>
              <a:gd name="connsiteX3355" fmla="*/ 2970818 w 12192000"/>
              <a:gd name="connsiteY3355" fmla="*/ 935370 h 1569130"/>
              <a:gd name="connsiteX3356" fmla="*/ 2960796 w 12192000"/>
              <a:gd name="connsiteY3356" fmla="*/ 939681 h 1569130"/>
              <a:gd name="connsiteX3357" fmla="*/ 3017822 w 12192000"/>
              <a:gd name="connsiteY3357" fmla="*/ 976055 h 1569130"/>
              <a:gd name="connsiteX3358" fmla="*/ 3026714 w 12192000"/>
              <a:gd name="connsiteY3358" fmla="*/ 972691 h 1569130"/>
              <a:gd name="connsiteX3359" fmla="*/ 2718339 w 12192000"/>
              <a:gd name="connsiteY3359" fmla="*/ 935035 h 1569130"/>
              <a:gd name="connsiteX3360" fmla="*/ 2677751 w 12192000"/>
              <a:gd name="connsiteY3360" fmla="*/ 956350 h 1569130"/>
              <a:gd name="connsiteX3361" fmla="*/ 2684293 w 12192000"/>
              <a:gd name="connsiteY3361" fmla="*/ 959498 h 1569130"/>
              <a:gd name="connsiteX3362" fmla="*/ 2724962 w 12192000"/>
              <a:gd name="connsiteY3362" fmla="*/ 978903 h 1569130"/>
              <a:gd name="connsiteX3363" fmla="*/ 2765252 w 12192000"/>
              <a:gd name="connsiteY3363" fmla="*/ 959476 h 1569130"/>
              <a:gd name="connsiteX3364" fmla="*/ 8592334 w 12192000"/>
              <a:gd name="connsiteY3364" fmla="*/ 934345 h 1569130"/>
              <a:gd name="connsiteX3365" fmla="*/ 8525104 w 12192000"/>
              <a:gd name="connsiteY3365" fmla="*/ 976047 h 1569130"/>
              <a:gd name="connsiteX3366" fmla="*/ 8535222 w 12192000"/>
              <a:gd name="connsiteY3366" fmla="*/ 979913 h 1569130"/>
              <a:gd name="connsiteX3367" fmla="*/ 8599954 w 12192000"/>
              <a:gd name="connsiteY3367" fmla="*/ 940927 h 1569130"/>
              <a:gd name="connsiteX3368" fmla="*/ 8602953 w 12192000"/>
              <a:gd name="connsiteY3368" fmla="*/ 938965 h 1569130"/>
              <a:gd name="connsiteX3369" fmla="*/ 11888872 w 12192000"/>
              <a:gd name="connsiteY3369" fmla="*/ 934080 h 1569130"/>
              <a:gd name="connsiteX3370" fmla="*/ 11829671 w 12192000"/>
              <a:gd name="connsiteY3370" fmla="*/ 962336 h 1569130"/>
              <a:gd name="connsiteX3371" fmla="*/ 11827773 w 12192000"/>
              <a:gd name="connsiteY3371" fmla="*/ 963246 h 1569130"/>
              <a:gd name="connsiteX3372" fmla="*/ 11879641 w 12192000"/>
              <a:gd name="connsiteY3372" fmla="*/ 985846 h 1569130"/>
              <a:gd name="connsiteX3373" fmla="*/ 11941252 w 12192000"/>
              <a:gd name="connsiteY3373" fmla="*/ 959343 h 1569130"/>
              <a:gd name="connsiteX3374" fmla="*/ 11931623 w 12192000"/>
              <a:gd name="connsiteY3374" fmla="*/ 954691 h 1569130"/>
              <a:gd name="connsiteX3375" fmla="*/ 11541869 w 12192000"/>
              <a:gd name="connsiteY3375" fmla="*/ 932464 h 1569130"/>
              <a:gd name="connsiteX3376" fmla="*/ 11451491 w 12192000"/>
              <a:gd name="connsiteY3376" fmla="*/ 989484 h 1569130"/>
              <a:gd name="connsiteX3377" fmla="*/ 11462620 w 12192000"/>
              <a:gd name="connsiteY3377" fmla="*/ 992790 h 1569130"/>
              <a:gd name="connsiteX3378" fmla="*/ 11546345 w 12192000"/>
              <a:gd name="connsiteY3378" fmla="*/ 940927 h 1569130"/>
              <a:gd name="connsiteX3379" fmla="*/ 11553205 w 12192000"/>
              <a:gd name="connsiteY3379" fmla="*/ 936438 h 1569130"/>
              <a:gd name="connsiteX3380" fmla="*/ 9069343 w 12192000"/>
              <a:gd name="connsiteY3380" fmla="*/ 932353 h 1569130"/>
              <a:gd name="connsiteX3381" fmla="*/ 9059105 w 12192000"/>
              <a:gd name="connsiteY3381" fmla="*/ 936757 h 1569130"/>
              <a:gd name="connsiteX3382" fmla="*/ 9125047 w 12192000"/>
              <a:gd name="connsiteY3382" fmla="*/ 978839 h 1569130"/>
              <a:gd name="connsiteX3383" fmla="*/ 9134014 w 12192000"/>
              <a:gd name="connsiteY3383" fmla="*/ 975447 h 1569130"/>
              <a:gd name="connsiteX3384" fmla="*/ 9132992 w 12192000"/>
              <a:gd name="connsiteY3384" fmla="*/ 974842 h 1569130"/>
              <a:gd name="connsiteX3385" fmla="*/ 5437951 w 12192000"/>
              <a:gd name="connsiteY3385" fmla="*/ 932340 h 1569130"/>
              <a:gd name="connsiteX3386" fmla="*/ 5348324 w 12192000"/>
              <a:gd name="connsiteY3386" fmla="*/ 988904 h 1569130"/>
              <a:gd name="connsiteX3387" fmla="*/ 5358891 w 12192000"/>
              <a:gd name="connsiteY3387" fmla="*/ 992057 h 1569130"/>
              <a:gd name="connsiteX3388" fmla="*/ 5442855 w 12192000"/>
              <a:gd name="connsiteY3388" fmla="*/ 940631 h 1569130"/>
              <a:gd name="connsiteX3389" fmla="*/ 5449398 w 12192000"/>
              <a:gd name="connsiteY3389" fmla="*/ 936353 h 1569130"/>
              <a:gd name="connsiteX3390" fmla="*/ 2982674 w 12192000"/>
              <a:gd name="connsiteY3390" fmla="*/ 930270 h 1569130"/>
              <a:gd name="connsiteX3391" fmla="*/ 2976827 w 12192000"/>
              <a:gd name="connsiteY3391" fmla="*/ 932785 h 1569130"/>
              <a:gd name="connsiteX3392" fmla="*/ 3032252 w 12192000"/>
              <a:gd name="connsiteY3392" fmla="*/ 969791 h 1569130"/>
              <a:gd name="connsiteX3393" fmla="*/ 3033069 w 12192000"/>
              <a:gd name="connsiteY3393" fmla="*/ 970286 h 1569130"/>
              <a:gd name="connsiteX3394" fmla="*/ 3039765 w 12192000"/>
              <a:gd name="connsiteY3394" fmla="*/ 967752 h 1569130"/>
              <a:gd name="connsiteX3395" fmla="*/ 3028576 w 12192000"/>
              <a:gd name="connsiteY3395" fmla="*/ 961181 h 1569130"/>
              <a:gd name="connsiteX3396" fmla="*/ 12907 w 12192000"/>
              <a:gd name="connsiteY3396" fmla="*/ 929750 h 1569130"/>
              <a:gd name="connsiteX3397" fmla="*/ 2383 w 12192000"/>
              <a:gd name="connsiteY3397" fmla="*/ 933329 h 1569130"/>
              <a:gd name="connsiteX3398" fmla="*/ 81111 w 12192000"/>
              <a:gd name="connsiteY3398" fmla="*/ 983130 h 1569130"/>
              <a:gd name="connsiteX3399" fmla="*/ 96147 w 12192000"/>
              <a:gd name="connsiteY3399" fmla="*/ 991800 h 1569130"/>
              <a:gd name="connsiteX3400" fmla="*/ 106452 w 12192000"/>
              <a:gd name="connsiteY3400" fmla="*/ 988920 h 1569130"/>
              <a:gd name="connsiteX3401" fmla="*/ 77316 w 12192000"/>
              <a:gd name="connsiteY3401" fmla="*/ 971674 h 1569130"/>
              <a:gd name="connsiteX3402" fmla="*/ 2486620 w 12192000"/>
              <a:gd name="connsiteY3402" fmla="*/ 929284 h 1569130"/>
              <a:gd name="connsiteX3403" fmla="*/ 2415227 w 12192000"/>
              <a:gd name="connsiteY3403" fmla="*/ 973580 h 1569130"/>
              <a:gd name="connsiteX3404" fmla="*/ 2425377 w 12192000"/>
              <a:gd name="connsiteY3404" fmla="*/ 977455 h 1569130"/>
              <a:gd name="connsiteX3405" fmla="*/ 2489696 w 12192000"/>
              <a:gd name="connsiteY3405" fmla="*/ 938711 h 1569130"/>
              <a:gd name="connsiteX3406" fmla="*/ 2497123 w 12192000"/>
              <a:gd name="connsiteY3406" fmla="*/ 933851 h 1569130"/>
              <a:gd name="connsiteX3407" fmla="*/ 6118255 w 12192000"/>
              <a:gd name="connsiteY3407" fmla="*/ 929216 h 1569130"/>
              <a:gd name="connsiteX3408" fmla="*/ 6106934 w 12192000"/>
              <a:gd name="connsiteY3408" fmla="*/ 933067 h 1569130"/>
              <a:gd name="connsiteX3409" fmla="*/ 6190277 w 12192000"/>
              <a:gd name="connsiteY3409" fmla="*/ 986255 h 1569130"/>
              <a:gd name="connsiteX3410" fmla="*/ 6199561 w 12192000"/>
              <a:gd name="connsiteY3410" fmla="*/ 991608 h 1569130"/>
              <a:gd name="connsiteX3411" fmla="*/ 6210011 w 12192000"/>
              <a:gd name="connsiteY3411" fmla="*/ 988701 h 1569130"/>
              <a:gd name="connsiteX3412" fmla="*/ 6186602 w 12192000"/>
              <a:gd name="connsiteY3412" fmla="*/ 974842 h 1569130"/>
              <a:gd name="connsiteX3413" fmla="*/ 8579059 w 12192000"/>
              <a:gd name="connsiteY3413" fmla="*/ 928570 h 1569130"/>
              <a:gd name="connsiteX3414" fmla="*/ 8513453 w 12192000"/>
              <a:gd name="connsiteY3414" fmla="*/ 971595 h 1569130"/>
              <a:gd name="connsiteX3415" fmla="*/ 8519182 w 12192000"/>
              <a:gd name="connsiteY3415" fmla="*/ 973784 h 1569130"/>
              <a:gd name="connsiteX3416" fmla="*/ 8585407 w 12192000"/>
              <a:gd name="connsiteY3416" fmla="*/ 931331 h 1569130"/>
              <a:gd name="connsiteX3417" fmla="*/ 8700018 w 12192000"/>
              <a:gd name="connsiteY3417" fmla="*/ 927903 h 1569130"/>
              <a:gd name="connsiteX3418" fmla="*/ 8654077 w 12192000"/>
              <a:gd name="connsiteY3418" fmla="*/ 955394 h 1569130"/>
              <a:gd name="connsiteX3419" fmla="*/ 8683473 w 12192000"/>
              <a:gd name="connsiteY3419" fmla="*/ 968133 h 1569130"/>
              <a:gd name="connsiteX3420" fmla="*/ 8729559 w 12192000"/>
              <a:gd name="connsiteY3420" fmla="*/ 942148 h 1569130"/>
              <a:gd name="connsiteX3421" fmla="*/ 9081242 w 12192000"/>
              <a:gd name="connsiteY3421" fmla="*/ 927235 h 1569130"/>
              <a:gd name="connsiteX3422" fmla="*/ 9075422 w 12192000"/>
              <a:gd name="connsiteY3422" fmla="*/ 929738 h 1569130"/>
              <a:gd name="connsiteX3423" fmla="*/ 9135819 w 12192000"/>
              <a:gd name="connsiteY3423" fmla="*/ 970056 h 1569130"/>
              <a:gd name="connsiteX3424" fmla="*/ 9140598 w 12192000"/>
              <a:gd name="connsiteY3424" fmla="*/ 972956 h 1569130"/>
              <a:gd name="connsiteX3425" fmla="*/ 9147303 w 12192000"/>
              <a:gd name="connsiteY3425" fmla="*/ 970420 h 1569130"/>
              <a:gd name="connsiteX3426" fmla="*/ 9132144 w 12192000"/>
              <a:gd name="connsiteY3426" fmla="*/ 961514 h 1569130"/>
              <a:gd name="connsiteX3427" fmla="*/ 5423039 w 12192000"/>
              <a:gd name="connsiteY3427" fmla="*/ 927111 h 1569130"/>
              <a:gd name="connsiteX3428" fmla="*/ 5335812 w 12192000"/>
              <a:gd name="connsiteY3428" fmla="*/ 985171 h 1569130"/>
              <a:gd name="connsiteX3429" fmla="*/ 5342223 w 12192000"/>
              <a:gd name="connsiteY3429" fmla="*/ 987084 h 1569130"/>
              <a:gd name="connsiteX3430" fmla="*/ 5374834 w 12192000"/>
              <a:gd name="connsiteY3430" fmla="*/ 966920 h 1569130"/>
              <a:gd name="connsiteX3431" fmla="*/ 5430406 w 12192000"/>
              <a:gd name="connsiteY3431" fmla="*/ 929695 h 1569130"/>
              <a:gd name="connsiteX3432" fmla="*/ 8957173 w 12192000"/>
              <a:gd name="connsiteY3432" fmla="*/ 927068 h 1569130"/>
              <a:gd name="connsiteX3433" fmla="*/ 8926862 w 12192000"/>
              <a:gd name="connsiteY3433" fmla="*/ 941535 h 1569130"/>
              <a:gd name="connsiteX3434" fmla="*/ 8974384 w 12192000"/>
              <a:gd name="connsiteY3434" fmla="*/ 968151 h 1569130"/>
              <a:gd name="connsiteX3435" fmla="*/ 9004556 w 12192000"/>
              <a:gd name="connsiteY3435" fmla="*/ 955173 h 1569130"/>
              <a:gd name="connsiteX3436" fmla="*/ 11526247 w 12192000"/>
              <a:gd name="connsiteY3436" fmla="*/ 926987 h 1569130"/>
              <a:gd name="connsiteX3437" fmla="*/ 11438251 w 12192000"/>
              <a:gd name="connsiteY3437" fmla="*/ 985550 h 1569130"/>
              <a:gd name="connsiteX3438" fmla="*/ 11444632 w 12192000"/>
              <a:gd name="connsiteY3438" fmla="*/ 987446 h 1569130"/>
              <a:gd name="connsiteX3439" fmla="*/ 11477341 w 12192000"/>
              <a:gd name="connsiteY3439" fmla="*/ 967225 h 1569130"/>
              <a:gd name="connsiteX3440" fmla="*/ 11533576 w 12192000"/>
              <a:gd name="connsiteY3440" fmla="*/ 929557 h 1569130"/>
              <a:gd name="connsiteX3441" fmla="*/ 2601154 w 12192000"/>
              <a:gd name="connsiteY3441" fmla="*/ 926492 h 1569130"/>
              <a:gd name="connsiteX3442" fmla="*/ 2555422 w 12192000"/>
              <a:gd name="connsiteY3442" fmla="*/ 953853 h 1569130"/>
              <a:gd name="connsiteX3443" fmla="*/ 2580897 w 12192000"/>
              <a:gd name="connsiteY3443" fmla="*/ 964896 h 1569130"/>
              <a:gd name="connsiteX3444" fmla="*/ 2626948 w 12192000"/>
              <a:gd name="connsiteY3444" fmla="*/ 938924 h 1569130"/>
              <a:gd name="connsiteX3445" fmla="*/ 2992065 w 12192000"/>
              <a:gd name="connsiteY3445" fmla="*/ 926230 h 1569130"/>
              <a:gd name="connsiteX3446" fmla="*/ 2988743 w 12192000"/>
              <a:gd name="connsiteY3446" fmla="*/ 927659 h 1569130"/>
              <a:gd name="connsiteX3447" fmla="*/ 3031404 w 12192000"/>
              <a:gd name="connsiteY3447" fmla="*/ 956398 h 1569130"/>
              <a:gd name="connsiteX3448" fmla="*/ 3046021 w 12192000"/>
              <a:gd name="connsiteY3448" fmla="*/ 965385 h 1569130"/>
              <a:gd name="connsiteX3449" fmla="*/ 3048778 w 12192000"/>
              <a:gd name="connsiteY3449" fmla="*/ 964342 h 1569130"/>
              <a:gd name="connsiteX3450" fmla="*/ 3028576 w 12192000"/>
              <a:gd name="connsiteY3450" fmla="*/ 951688 h 1569130"/>
              <a:gd name="connsiteX3451" fmla="*/ 2848687 w 12192000"/>
              <a:gd name="connsiteY3451" fmla="*/ 925273 h 1569130"/>
              <a:gd name="connsiteX3452" fmla="*/ 2824409 w 12192000"/>
              <a:gd name="connsiteY3452" fmla="*/ 936859 h 1569130"/>
              <a:gd name="connsiteX3453" fmla="*/ 2880855 w 12192000"/>
              <a:gd name="connsiteY3453" fmla="*/ 968484 h 1569130"/>
              <a:gd name="connsiteX3454" fmla="*/ 2904424 w 12192000"/>
              <a:gd name="connsiteY3454" fmla="*/ 958345 h 1569130"/>
              <a:gd name="connsiteX3455" fmla="*/ 26734 w 12192000"/>
              <a:gd name="connsiteY3455" fmla="*/ 925048 h 1569130"/>
              <a:gd name="connsiteX3456" fmla="*/ 19655 w 12192000"/>
              <a:gd name="connsiteY3456" fmla="*/ 927456 h 1569130"/>
              <a:gd name="connsiteX3457" fmla="*/ 80236 w 12192000"/>
              <a:gd name="connsiteY3457" fmla="*/ 966936 h 1569130"/>
              <a:gd name="connsiteX3458" fmla="*/ 113314 w 12192000"/>
              <a:gd name="connsiteY3458" fmla="*/ 987002 h 1569130"/>
              <a:gd name="connsiteX3459" fmla="*/ 121401 w 12192000"/>
              <a:gd name="connsiteY3459" fmla="*/ 984742 h 1569130"/>
              <a:gd name="connsiteX3460" fmla="*/ 76440 w 12192000"/>
              <a:gd name="connsiteY3460" fmla="*/ 958332 h 1569130"/>
              <a:gd name="connsiteX3461" fmla="*/ 6131237 w 12192000"/>
              <a:gd name="connsiteY3461" fmla="*/ 924800 h 1569130"/>
              <a:gd name="connsiteX3462" fmla="*/ 6124877 w 12192000"/>
              <a:gd name="connsiteY3462" fmla="*/ 926964 h 1569130"/>
              <a:gd name="connsiteX3463" fmla="*/ 6189428 w 12192000"/>
              <a:gd name="connsiteY3463" fmla="*/ 970056 h 1569130"/>
              <a:gd name="connsiteX3464" fmla="*/ 6216961 w 12192000"/>
              <a:gd name="connsiteY3464" fmla="*/ 986767 h 1569130"/>
              <a:gd name="connsiteX3465" fmla="*/ 6224953 w 12192000"/>
              <a:gd name="connsiteY3465" fmla="*/ 984544 h 1569130"/>
              <a:gd name="connsiteX3466" fmla="*/ 6185754 w 12192000"/>
              <a:gd name="connsiteY3466" fmla="*/ 961514 h 1569130"/>
              <a:gd name="connsiteX3467" fmla="*/ 8570178 w 12192000"/>
              <a:gd name="connsiteY3467" fmla="*/ 924705 h 1569130"/>
              <a:gd name="connsiteX3468" fmla="*/ 8555946 w 12192000"/>
              <a:gd name="connsiteY3468" fmla="*/ 934675 h 1569130"/>
              <a:gd name="connsiteX3469" fmla="*/ 8504498 w 12192000"/>
              <a:gd name="connsiteY3469" fmla="*/ 968173 h 1569130"/>
              <a:gd name="connsiteX3470" fmla="*/ 8506881 w 12192000"/>
              <a:gd name="connsiteY3470" fmla="*/ 969084 h 1569130"/>
              <a:gd name="connsiteX3471" fmla="*/ 8555063 w 12192000"/>
              <a:gd name="connsiteY3471" fmla="*/ 938228 h 1569130"/>
              <a:gd name="connsiteX3472" fmla="*/ 8572968 w 12192000"/>
              <a:gd name="connsiteY3472" fmla="*/ 925920 h 1569130"/>
              <a:gd name="connsiteX3473" fmla="*/ 5940795 w 12192000"/>
              <a:gd name="connsiteY3473" fmla="*/ 924181 h 1569130"/>
              <a:gd name="connsiteX3474" fmla="*/ 5899695 w 12192000"/>
              <a:gd name="connsiteY3474" fmla="*/ 941863 h 1569130"/>
              <a:gd name="connsiteX3475" fmla="*/ 5969544 w 12192000"/>
              <a:gd name="connsiteY3475" fmla="*/ 978270 h 1569130"/>
              <a:gd name="connsiteX3476" fmla="*/ 6010058 w 12192000"/>
              <a:gd name="connsiteY3476" fmla="*/ 962945 h 1569130"/>
              <a:gd name="connsiteX3477" fmla="*/ 5622551 w 12192000"/>
              <a:gd name="connsiteY3477" fmla="*/ 924167 h 1569130"/>
              <a:gd name="connsiteX3478" fmla="*/ 5550008 w 12192000"/>
              <a:gd name="connsiteY3478" fmla="*/ 965071 h 1569130"/>
              <a:gd name="connsiteX3479" fmla="*/ 5585495 w 12192000"/>
              <a:gd name="connsiteY3479" fmla="*/ 978624 h 1569130"/>
              <a:gd name="connsiteX3480" fmla="*/ 5659059 w 12192000"/>
              <a:gd name="connsiteY3480" fmla="*/ 940050 h 1569130"/>
              <a:gd name="connsiteX3481" fmla="*/ 5413869 w 12192000"/>
              <a:gd name="connsiteY3481" fmla="*/ 923897 h 1569130"/>
              <a:gd name="connsiteX3482" fmla="*/ 5398977 w 12192000"/>
              <a:gd name="connsiteY3482" fmla="*/ 934330 h 1569130"/>
              <a:gd name="connsiteX3483" fmla="*/ 5325596 w 12192000"/>
              <a:gd name="connsiteY3483" fmla="*/ 982124 h 1569130"/>
              <a:gd name="connsiteX3484" fmla="*/ 5327891 w 12192000"/>
              <a:gd name="connsiteY3484" fmla="*/ 982808 h 1569130"/>
              <a:gd name="connsiteX3485" fmla="*/ 5397989 w 12192000"/>
              <a:gd name="connsiteY3485" fmla="*/ 937917 h 1569130"/>
              <a:gd name="connsiteX3486" fmla="*/ 5416863 w 12192000"/>
              <a:gd name="connsiteY3486" fmla="*/ 924947 h 1569130"/>
              <a:gd name="connsiteX3487" fmla="*/ 11517061 w 12192000"/>
              <a:gd name="connsiteY3487" fmla="*/ 923766 h 1569130"/>
              <a:gd name="connsiteX3488" fmla="*/ 11501489 w 12192000"/>
              <a:gd name="connsiteY3488" fmla="*/ 934675 h 1569130"/>
              <a:gd name="connsiteX3489" fmla="*/ 11428020 w 12192000"/>
              <a:gd name="connsiteY3489" fmla="*/ 982511 h 1569130"/>
              <a:gd name="connsiteX3490" fmla="*/ 11430240 w 12192000"/>
              <a:gd name="connsiteY3490" fmla="*/ 983170 h 1569130"/>
              <a:gd name="connsiteX3491" fmla="*/ 11500394 w 12192000"/>
              <a:gd name="connsiteY3491" fmla="*/ 938228 h 1569130"/>
              <a:gd name="connsiteX3492" fmla="*/ 11519964 w 12192000"/>
              <a:gd name="connsiteY3492" fmla="*/ 924784 h 1569130"/>
              <a:gd name="connsiteX3493" fmla="*/ 2472676 w 12192000"/>
              <a:gd name="connsiteY3493" fmla="*/ 923219 h 1569130"/>
              <a:gd name="connsiteX3494" fmla="*/ 2403008 w 12192000"/>
              <a:gd name="connsiteY3494" fmla="*/ 968914 h 1569130"/>
              <a:gd name="connsiteX3495" fmla="*/ 2408812 w 12192000"/>
              <a:gd name="connsiteY3495" fmla="*/ 971130 h 1569130"/>
              <a:gd name="connsiteX3496" fmla="*/ 2479166 w 12192000"/>
              <a:gd name="connsiteY3496" fmla="*/ 926042 h 1569130"/>
              <a:gd name="connsiteX3497" fmla="*/ 9090803 w 12192000"/>
              <a:gd name="connsiteY3497" fmla="*/ 923122 h 1569130"/>
              <a:gd name="connsiteX3498" fmla="*/ 9087304 w 12192000"/>
              <a:gd name="connsiteY3498" fmla="*/ 924627 h 1569130"/>
              <a:gd name="connsiteX3499" fmla="*/ 9134971 w 12192000"/>
              <a:gd name="connsiteY3499" fmla="*/ 956728 h 1569130"/>
              <a:gd name="connsiteX3500" fmla="*/ 9153458 w 12192000"/>
              <a:gd name="connsiteY3500" fmla="*/ 968092 h 1569130"/>
              <a:gd name="connsiteX3501" fmla="*/ 9156233 w 12192000"/>
              <a:gd name="connsiteY3501" fmla="*/ 967042 h 1569130"/>
              <a:gd name="connsiteX3502" fmla="*/ 9132144 w 12192000"/>
              <a:gd name="connsiteY3502" fmla="*/ 951942 h 1569130"/>
              <a:gd name="connsiteX3503" fmla="*/ 11720691 w 12192000"/>
              <a:gd name="connsiteY3503" fmla="*/ 922299 h 1569130"/>
              <a:gd name="connsiteX3504" fmla="*/ 11647323 w 12192000"/>
              <a:gd name="connsiteY3504" fmla="*/ 963644 h 1569130"/>
              <a:gd name="connsiteX3505" fmla="*/ 11648521 w 12192000"/>
              <a:gd name="connsiteY3505" fmla="*/ 964065 h 1569130"/>
              <a:gd name="connsiteX3506" fmla="*/ 11687959 w 12192000"/>
              <a:gd name="connsiteY3506" fmla="*/ 979183 h 1569130"/>
              <a:gd name="connsiteX3507" fmla="*/ 11762078 w 12192000"/>
              <a:gd name="connsiteY3507" fmla="*/ 940310 h 1569130"/>
              <a:gd name="connsiteX3508" fmla="*/ 12039362 w 12192000"/>
              <a:gd name="connsiteY3508" fmla="*/ 922189 h 1569130"/>
              <a:gd name="connsiteX3509" fmla="*/ 11999182 w 12192000"/>
              <a:gd name="connsiteY3509" fmla="*/ 939473 h 1569130"/>
              <a:gd name="connsiteX3510" fmla="*/ 12073158 w 12192000"/>
              <a:gd name="connsiteY3510" fmla="*/ 978225 h 1569130"/>
              <a:gd name="connsiteX3511" fmla="*/ 12112537 w 12192000"/>
              <a:gd name="connsiteY3511" fmla="*/ 963331 h 1569130"/>
              <a:gd name="connsiteX3512" fmla="*/ 36554 w 12192000"/>
              <a:gd name="connsiteY3512" fmla="*/ 921709 h 1569130"/>
              <a:gd name="connsiteX3513" fmla="*/ 33326 w 12192000"/>
              <a:gd name="connsiteY3513" fmla="*/ 922807 h 1569130"/>
              <a:gd name="connsiteX3514" fmla="*/ 79214 w 12192000"/>
              <a:gd name="connsiteY3514" fmla="*/ 953547 h 1569130"/>
              <a:gd name="connsiteX3515" fmla="*/ 127296 w 12192000"/>
              <a:gd name="connsiteY3515" fmla="*/ 983094 h 1569130"/>
              <a:gd name="connsiteX3516" fmla="*/ 129975 w 12192000"/>
              <a:gd name="connsiteY3516" fmla="*/ 982346 h 1569130"/>
              <a:gd name="connsiteX3517" fmla="*/ 76440 w 12192000"/>
              <a:gd name="connsiteY3517" fmla="*/ 948809 h 1569130"/>
              <a:gd name="connsiteX3518" fmla="*/ 6141709 w 12192000"/>
              <a:gd name="connsiteY3518" fmla="*/ 921237 h 1569130"/>
              <a:gd name="connsiteX3519" fmla="*/ 6137837 w 12192000"/>
              <a:gd name="connsiteY3519" fmla="*/ 922555 h 1569130"/>
              <a:gd name="connsiteX3520" fmla="*/ 6188580 w 12192000"/>
              <a:gd name="connsiteY3520" fmla="*/ 956728 h 1569130"/>
              <a:gd name="connsiteX3521" fmla="*/ 6231065 w 12192000"/>
              <a:gd name="connsiteY3521" fmla="*/ 982843 h 1569130"/>
              <a:gd name="connsiteX3522" fmla="*/ 6233824 w 12192000"/>
              <a:gd name="connsiteY3522" fmla="*/ 982075 h 1569130"/>
              <a:gd name="connsiteX3523" fmla="*/ 6185754 w 12192000"/>
              <a:gd name="connsiteY3523" fmla="*/ 951942 h 1569130"/>
              <a:gd name="connsiteX3524" fmla="*/ 2463626 w 12192000"/>
              <a:gd name="connsiteY3524" fmla="*/ 919283 h 1569130"/>
              <a:gd name="connsiteX3525" fmla="*/ 2444842 w 12192000"/>
              <a:gd name="connsiteY3525" fmla="*/ 932441 h 1569130"/>
              <a:gd name="connsiteX3526" fmla="*/ 2394074 w 12192000"/>
              <a:gd name="connsiteY3526" fmla="*/ 965502 h 1569130"/>
              <a:gd name="connsiteX3527" fmla="*/ 2396442 w 12192000"/>
              <a:gd name="connsiteY3527" fmla="*/ 966406 h 1569130"/>
              <a:gd name="connsiteX3528" fmla="*/ 2443893 w 12192000"/>
              <a:gd name="connsiteY3528" fmla="*/ 936012 h 1569130"/>
              <a:gd name="connsiteX3529" fmla="*/ 2466453 w 12192000"/>
              <a:gd name="connsiteY3529" fmla="*/ 920512 h 1569130"/>
              <a:gd name="connsiteX3530" fmla="*/ 8680694 w 12192000"/>
              <a:gd name="connsiteY3530" fmla="*/ 918585 h 1569130"/>
              <a:gd name="connsiteX3531" fmla="*/ 8635167 w 12192000"/>
              <a:gd name="connsiteY3531" fmla="*/ 947199 h 1569130"/>
              <a:gd name="connsiteX3532" fmla="*/ 8648613 w 12192000"/>
              <a:gd name="connsiteY3532" fmla="*/ 953026 h 1569130"/>
              <a:gd name="connsiteX3533" fmla="*/ 8694828 w 12192000"/>
              <a:gd name="connsiteY3533" fmla="*/ 925401 h 1569130"/>
              <a:gd name="connsiteX3534" fmla="*/ 8978008 w 12192000"/>
              <a:gd name="connsiteY3534" fmla="*/ 917123 h 1569130"/>
              <a:gd name="connsiteX3535" fmla="*/ 8962648 w 12192000"/>
              <a:gd name="connsiteY3535" fmla="*/ 924454 h 1569130"/>
              <a:gd name="connsiteX3536" fmla="*/ 9010305 w 12192000"/>
              <a:gd name="connsiteY3536" fmla="*/ 952700 h 1569130"/>
              <a:gd name="connsiteX3537" fmla="*/ 9025029 w 12192000"/>
              <a:gd name="connsiteY3537" fmla="*/ 946366 h 1569130"/>
              <a:gd name="connsiteX3538" fmla="*/ 8785880 w 12192000"/>
              <a:gd name="connsiteY3538" fmla="*/ 915773 h 1569130"/>
              <a:gd name="connsiteX3539" fmla="*/ 8740915 w 12192000"/>
              <a:gd name="connsiteY3539" fmla="*/ 941112 h 1569130"/>
              <a:gd name="connsiteX3540" fmla="*/ 8779105 w 12192000"/>
              <a:gd name="connsiteY3540" fmla="*/ 959496 h 1569130"/>
              <a:gd name="connsiteX3541" fmla="*/ 8824294 w 12192000"/>
              <a:gd name="connsiteY3541" fmla="*/ 935795 h 1569130"/>
              <a:gd name="connsiteX3542" fmla="*/ 8871488 w 12192000"/>
              <a:gd name="connsiteY3542" fmla="*/ 915397 h 1569130"/>
              <a:gd name="connsiteX3543" fmla="*/ 8833542 w 12192000"/>
              <a:gd name="connsiteY3543" fmla="*/ 935325 h 1569130"/>
              <a:gd name="connsiteX3544" fmla="*/ 8878657 w 12192000"/>
              <a:gd name="connsiteY3544" fmla="*/ 958840 h 1569130"/>
              <a:gd name="connsiteX3545" fmla="*/ 8881302 w 12192000"/>
              <a:gd name="connsiteY3545" fmla="*/ 957564 h 1569130"/>
              <a:gd name="connsiteX3546" fmla="*/ 8916670 w 12192000"/>
              <a:gd name="connsiteY3546" fmla="*/ 940683 h 1569130"/>
              <a:gd name="connsiteX3547" fmla="*/ 2680300 w 12192000"/>
              <a:gd name="connsiteY3547" fmla="*/ 915218 h 1569130"/>
              <a:gd name="connsiteX3548" fmla="*/ 2639757 w 12192000"/>
              <a:gd name="connsiteY3548" fmla="*/ 938070 h 1569130"/>
              <a:gd name="connsiteX3549" fmla="*/ 2671479 w 12192000"/>
              <a:gd name="connsiteY3549" fmla="*/ 953332 h 1569130"/>
              <a:gd name="connsiteX3550" fmla="*/ 2712343 w 12192000"/>
              <a:gd name="connsiteY3550" fmla="*/ 931911 h 1569130"/>
              <a:gd name="connsiteX3551" fmla="*/ 2870649 w 12192000"/>
              <a:gd name="connsiteY3551" fmla="*/ 914792 h 1569130"/>
              <a:gd name="connsiteX3552" fmla="*/ 2855612 w 12192000"/>
              <a:gd name="connsiteY3552" fmla="*/ 921968 h 1569130"/>
              <a:gd name="connsiteX3553" fmla="*/ 2911667 w 12192000"/>
              <a:gd name="connsiteY3553" fmla="*/ 955229 h 1569130"/>
              <a:gd name="connsiteX3554" fmla="*/ 2925876 w 12192000"/>
              <a:gd name="connsiteY3554" fmla="*/ 949117 h 1569130"/>
              <a:gd name="connsiteX3555" fmla="*/ 5837383 w 12192000"/>
              <a:gd name="connsiteY3555" fmla="*/ 914674 h 1569130"/>
              <a:gd name="connsiteX3556" fmla="*/ 5788279 w 12192000"/>
              <a:gd name="connsiteY3556" fmla="*/ 938105 h 1569130"/>
              <a:gd name="connsiteX3557" fmla="*/ 5832748 w 12192000"/>
              <a:gd name="connsiteY3557" fmla="*/ 959512 h 1569130"/>
              <a:gd name="connsiteX3558" fmla="*/ 5838943 w 12192000"/>
              <a:gd name="connsiteY3558" fmla="*/ 962466 h 1569130"/>
              <a:gd name="connsiteX3559" fmla="*/ 5888318 w 12192000"/>
              <a:gd name="connsiteY3559" fmla="*/ 941223 h 1569130"/>
              <a:gd name="connsiteX3560" fmla="*/ 2576243 w 12192000"/>
              <a:gd name="connsiteY3560" fmla="*/ 914487 h 1569130"/>
              <a:gd name="connsiteX3561" fmla="*/ 2530670 w 12192000"/>
              <a:gd name="connsiteY3561" fmla="*/ 943123 h 1569130"/>
              <a:gd name="connsiteX3562" fmla="*/ 2548959 w 12192000"/>
              <a:gd name="connsiteY3562" fmla="*/ 951051 h 1569130"/>
              <a:gd name="connsiteX3563" fmla="*/ 2595008 w 12192000"/>
              <a:gd name="connsiteY3563" fmla="*/ 923531 h 1569130"/>
              <a:gd name="connsiteX3564" fmla="*/ 11934939 w 12192000"/>
              <a:gd name="connsiteY3564" fmla="*/ 912092 h 1569130"/>
              <a:gd name="connsiteX3565" fmla="*/ 11894684 w 12192000"/>
              <a:gd name="connsiteY3565" fmla="*/ 931306 h 1569130"/>
              <a:gd name="connsiteX3566" fmla="*/ 11933413 w 12192000"/>
              <a:gd name="connsiteY3566" fmla="*/ 949953 h 1569130"/>
              <a:gd name="connsiteX3567" fmla="*/ 11947394 w 12192000"/>
              <a:gd name="connsiteY3567" fmla="*/ 956701 h 1569130"/>
              <a:gd name="connsiteX3568" fmla="*/ 11987232 w 12192000"/>
              <a:gd name="connsiteY3568" fmla="*/ 939565 h 1569130"/>
              <a:gd name="connsiteX3569" fmla="*/ 5720312 w 12192000"/>
              <a:gd name="connsiteY3569" fmla="*/ 911837 h 1569130"/>
              <a:gd name="connsiteX3570" fmla="*/ 5669165 w 12192000"/>
              <a:gd name="connsiteY3570" fmla="*/ 938701 h 1569130"/>
              <a:gd name="connsiteX3571" fmla="*/ 5723244 w 12192000"/>
              <a:gd name="connsiteY3571" fmla="*/ 962134 h 1569130"/>
              <a:gd name="connsiteX3572" fmla="*/ 5732651 w 12192000"/>
              <a:gd name="connsiteY3572" fmla="*/ 957598 h 1569130"/>
              <a:gd name="connsiteX3573" fmla="*/ 5774149 w 12192000"/>
              <a:gd name="connsiteY3573" fmla="*/ 937798 h 1569130"/>
              <a:gd name="connsiteX3574" fmla="*/ 2766440 w 12192000"/>
              <a:gd name="connsiteY3574" fmla="*/ 909776 h 1569130"/>
              <a:gd name="connsiteX3575" fmla="*/ 2723939 w 12192000"/>
              <a:gd name="connsiteY3575" fmla="*/ 932095 h 1569130"/>
              <a:gd name="connsiteX3576" fmla="*/ 2771073 w 12192000"/>
              <a:gd name="connsiteY3576" fmla="*/ 956670 h 1569130"/>
              <a:gd name="connsiteX3577" fmla="*/ 2781523 w 12192000"/>
              <a:gd name="connsiteY3577" fmla="*/ 951631 h 1569130"/>
              <a:gd name="connsiteX3578" fmla="*/ 2813724 w 12192000"/>
              <a:gd name="connsiteY3578" fmla="*/ 936267 h 1569130"/>
              <a:gd name="connsiteX3579" fmla="*/ 8659828 w 12192000"/>
              <a:gd name="connsiteY3579" fmla="*/ 908524 h 1569130"/>
              <a:gd name="connsiteX3580" fmla="*/ 8614366 w 12192000"/>
              <a:gd name="connsiteY3580" fmla="*/ 938185 h 1569130"/>
              <a:gd name="connsiteX3581" fmla="*/ 8628321 w 12192000"/>
              <a:gd name="connsiteY3581" fmla="*/ 944233 h 1569130"/>
              <a:gd name="connsiteX3582" fmla="*/ 8674184 w 12192000"/>
              <a:gd name="connsiteY3582" fmla="*/ 915446 h 1569130"/>
              <a:gd name="connsiteX3583" fmla="*/ 5978541 w 12192000"/>
              <a:gd name="connsiteY3583" fmla="*/ 907942 h 1569130"/>
              <a:gd name="connsiteX3584" fmla="*/ 5945714 w 12192000"/>
              <a:gd name="connsiteY3584" fmla="*/ 922065 h 1569130"/>
              <a:gd name="connsiteX3585" fmla="*/ 6015217 w 12192000"/>
              <a:gd name="connsiteY3585" fmla="*/ 960994 h 1569130"/>
              <a:gd name="connsiteX3586" fmla="*/ 6047434 w 12192000"/>
              <a:gd name="connsiteY3586" fmla="*/ 948807 h 1569130"/>
              <a:gd name="connsiteX3587" fmla="*/ 11833325 w 12192000"/>
              <a:gd name="connsiteY3587" fmla="*/ 907300 h 1569130"/>
              <a:gd name="connsiteX3588" fmla="*/ 11829454 w 12192000"/>
              <a:gd name="connsiteY3588" fmla="*/ 909318 h 1569130"/>
              <a:gd name="connsiteX3589" fmla="*/ 11772567 w 12192000"/>
              <a:gd name="connsiteY3589" fmla="*/ 939193 h 1569130"/>
              <a:gd name="connsiteX3590" fmla="*/ 11821540 w 12192000"/>
              <a:gd name="connsiteY3590" fmla="*/ 960531 h 1569130"/>
              <a:gd name="connsiteX3591" fmla="*/ 11827692 w 12192000"/>
              <a:gd name="connsiteY3591" fmla="*/ 957564 h 1569130"/>
              <a:gd name="connsiteX3592" fmla="*/ 11882913 w 12192000"/>
              <a:gd name="connsiteY3592" fmla="*/ 931207 h 1569130"/>
              <a:gd name="connsiteX3593" fmla="*/ 5581157 w 12192000"/>
              <a:gd name="connsiteY3593" fmla="*/ 906157 h 1569130"/>
              <a:gd name="connsiteX3594" fmla="*/ 5507669 w 12192000"/>
              <a:gd name="connsiteY3594" fmla="*/ 950132 h 1569130"/>
              <a:gd name="connsiteX3595" fmla="*/ 5544928 w 12192000"/>
              <a:gd name="connsiteY3595" fmla="*/ 963177 h 1569130"/>
              <a:gd name="connsiteX3596" fmla="*/ 5617785 w 12192000"/>
              <a:gd name="connsiteY3596" fmla="*/ 922093 h 1569130"/>
              <a:gd name="connsiteX3597" fmla="*/ 12076773 w 12192000"/>
              <a:gd name="connsiteY3597" fmla="*/ 906097 h 1569130"/>
              <a:gd name="connsiteX3598" fmla="*/ 12046485 w 12192000"/>
              <a:gd name="connsiteY3598" fmla="*/ 919125 h 1569130"/>
              <a:gd name="connsiteX3599" fmla="*/ 12119870 w 12192000"/>
              <a:gd name="connsiteY3599" fmla="*/ 960558 h 1569130"/>
              <a:gd name="connsiteX3600" fmla="*/ 12149317 w 12192000"/>
              <a:gd name="connsiteY3600" fmla="*/ 949421 h 1569130"/>
              <a:gd name="connsiteX3601" fmla="*/ 11683382 w 12192000"/>
              <a:gd name="connsiteY3601" fmla="*/ 906063 h 1569130"/>
              <a:gd name="connsiteX3602" fmla="*/ 11609558 w 12192000"/>
              <a:gd name="connsiteY3602" fmla="*/ 950385 h 1569130"/>
              <a:gd name="connsiteX3603" fmla="*/ 11641469 w 12192000"/>
              <a:gd name="connsiteY3603" fmla="*/ 961589 h 1569130"/>
              <a:gd name="connsiteX3604" fmla="*/ 11715309 w 12192000"/>
              <a:gd name="connsiteY3604" fmla="*/ 919957 h 1569130"/>
              <a:gd name="connsiteX3605" fmla="*/ 9001686 w 12192000"/>
              <a:gd name="connsiteY3605" fmla="*/ 905822 h 1569130"/>
              <a:gd name="connsiteX3606" fmla="*/ 8983171 w 12192000"/>
              <a:gd name="connsiteY3606" fmla="*/ 914659 h 1569130"/>
              <a:gd name="connsiteX3607" fmla="*/ 9030358 w 12192000"/>
              <a:gd name="connsiteY3607" fmla="*/ 944074 h 1569130"/>
              <a:gd name="connsiteX3608" fmla="*/ 9048667 w 12192000"/>
              <a:gd name="connsiteY3608" fmla="*/ 936198 h 1569130"/>
              <a:gd name="connsiteX3609" fmla="*/ 2553742 w 12192000"/>
              <a:gd name="connsiteY3609" fmla="*/ 903642 h 1569130"/>
              <a:gd name="connsiteX3610" fmla="*/ 2508171 w 12192000"/>
              <a:gd name="connsiteY3610" fmla="*/ 933370 h 1569130"/>
              <a:gd name="connsiteX3611" fmla="*/ 2523749 w 12192000"/>
              <a:gd name="connsiteY3611" fmla="*/ 940123 h 1569130"/>
              <a:gd name="connsiteX3612" fmla="*/ 2569645 w 12192000"/>
              <a:gd name="connsiteY3612" fmla="*/ 911307 h 1569130"/>
              <a:gd name="connsiteX3613" fmla="*/ 2894699 w 12192000"/>
              <a:gd name="connsiteY3613" fmla="*/ 903315 h 1569130"/>
              <a:gd name="connsiteX3614" fmla="*/ 2875727 w 12192000"/>
              <a:gd name="connsiteY3614" fmla="*/ 912369 h 1569130"/>
              <a:gd name="connsiteX3615" fmla="*/ 2931078 w 12192000"/>
              <a:gd name="connsiteY3615" fmla="*/ 946879 h 1569130"/>
              <a:gd name="connsiteX3616" fmla="*/ 2949686 w 12192000"/>
              <a:gd name="connsiteY3616" fmla="*/ 938874 h 1569130"/>
              <a:gd name="connsiteX3617" fmla="*/ 8643250 w 12192000"/>
              <a:gd name="connsiteY3617" fmla="*/ 900530 h 1569130"/>
              <a:gd name="connsiteX3618" fmla="*/ 8602021 w 12192000"/>
              <a:gd name="connsiteY3618" fmla="*/ 928336 h 1569130"/>
              <a:gd name="connsiteX3619" fmla="*/ 8597751 w 12192000"/>
              <a:gd name="connsiteY3619" fmla="*/ 930985 h 1569130"/>
              <a:gd name="connsiteX3620" fmla="*/ 8608217 w 12192000"/>
              <a:gd name="connsiteY3620" fmla="*/ 935521 h 1569130"/>
              <a:gd name="connsiteX3621" fmla="*/ 8653868 w 12192000"/>
              <a:gd name="connsiteY3621" fmla="*/ 905650 h 1569130"/>
              <a:gd name="connsiteX3622" fmla="*/ 2648135 w 12192000"/>
              <a:gd name="connsiteY3622" fmla="*/ 898384 h 1569130"/>
              <a:gd name="connsiteX3623" fmla="*/ 2607636 w 12192000"/>
              <a:gd name="connsiteY3623" fmla="*/ 922614 h 1569130"/>
              <a:gd name="connsiteX3624" fmla="*/ 2633664 w 12192000"/>
              <a:gd name="connsiteY3624" fmla="*/ 935137 h 1569130"/>
              <a:gd name="connsiteX3625" fmla="*/ 2674417 w 12192000"/>
              <a:gd name="connsiteY3625" fmla="*/ 912153 h 1569130"/>
              <a:gd name="connsiteX3626" fmla="*/ 2670809 w 12192000"/>
              <a:gd name="connsiteY3626" fmla="*/ 910273 h 1569130"/>
              <a:gd name="connsiteX3627" fmla="*/ 6001188 w 12192000"/>
              <a:gd name="connsiteY3627" fmla="*/ 898198 h 1569130"/>
              <a:gd name="connsiteX3628" fmla="*/ 5984838 w 12192000"/>
              <a:gd name="connsiteY3628" fmla="*/ 905233 h 1569130"/>
              <a:gd name="connsiteX3629" fmla="*/ 6054069 w 12192000"/>
              <a:gd name="connsiteY3629" fmla="*/ 946298 h 1569130"/>
              <a:gd name="connsiteX3630" fmla="*/ 6069278 w 12192000"/>
              <a:gd name="connsiteY3630" fmla="*/ 940544 h 1569130"/>
              <a:gd name="connsiteX3631" fmla="*/ 9017962 w 12192000"/>
              <a:gd name="connsiteY3631" fmla="*/ 898053 h 1569130"/>
              <a:gd name="connsiteX3632" fmla="*/ 9006803 w 12192000"/>
              <a:gd name="connsiteY3632" fmla="*/ 903379 h 1569130"/>
              <a:gd name="connsiteX3633" fmla="*/ 9054379 w 12192000"/>
              <a:gd name="connsiteY3633" fmla="*/ 933741 h 1569130"/>
              <a:gd name="connsiteX3634" fmla="*/ 9064744 w 12192000"/>
              <a:gd name="connsiteY3634" fmla="*/ 929283 h 1569130"/>
              <a:gd name="connsiteX3635" fmla="*/ 8750895 w 12192000"/>
              <a:gd name="connsiteY3635" fmla="*/ 897458 h 1569130"/>
              <a:gd name="connsiteX3636" fmla="*/ 8706017 w 12192000"/>
              <a:gd name="connsiteY3636" fmla="*/ 924313 h 1569130"/>
              <a:gd name="connsiteX3637" fmla="*/ 8735780 w 12192000"/>
              <a:gd name="connsiteY3637" fmla="*/ 938641 h 1569130"/>
              <a:gd name="connsiteX3638" fmla="*/ 8780923 w 12192000"/>
              <a:gd name="connsiteY3638" fmla="*/ 913189 h 1569130"/>
              <a:gd name="connsiteX3639" fmla="*/ 8775327 w 12192000"/>
              <a:gd name="connsiteY3639" fmla="*/ 910272 h 1569130"/>
              <a:gd name="connsiteX3640" fmla="*/ 11662737 w 12192000"/>
              <a:gd name="connsiteY3640" fmla="*/ 897078 h 1569130"/>
              <a:gd name="connsiteX3641" fmla="*/ 11644359 w 12192000"/>
              <a:gd name="connsiteY3641" fmla="*/ 908730 h 1569130"/>
              <a:gd name="connsiteX3642" fmla="*/ 11587899 w 12192000"/>
              <a:gd name="connsiteY3642" fmla="*/ 942781 h 1569130"/>
              <a:gd name="connsiteX3643" fmla="*/ 11602606 w 12192000"/>
              <a:gd name="connsiteY3643" fmla="*/ 947944 h 1569130"/>
              <a:gd name="connsiteX3644" fmla="*/ 11640522 w 12192000"/>
              <a:gd name="connsiteY3644" fmla="*/ 926185 h 1569130"/>
              <a:gd name="connsiteX3645" fmla="*/ 11677885 w 12192000"/>
              <a:gd name="connsiteY3645" fmla="*/ 903671 h 1569130"/>
              <a:gd name="connsiteX3646" fmla="*/ 8906582 w 12192000"/>
              <a:gd name="connsiteY3646" fmla="*/ 897059 h 1569130"/>
              <a:gd name="connsiteX3647" fmla="*/ 8883063 w 12192000"/>
              <a:gd name="connsiteY3647" fmla="*/ 909318 h 1569130"/>
              <a:gd name="connsiteX3648" fmla="*/ 8875982 w 12192000"/>
              <a:gd name="connsiteY3648" fmla="*/ 913037 h 1569130"/>
              <a:gd name="connsiteX3649" fmla="*/ 8921352 w 12192000"/>
              <a:gd name="connsiteY3649" fmla="*/ 938448 h 1569130"/>
              <a:gd name="connsiteX3650" fmla="*/ 8951833 w 12192000"/>
              <a:gd name="connsiteY3650" fmla="*/ 923900 h 1569130"/>
              <a:gd name="connsiteX3651" fmla="*/ 5559770 w 12192000"/>
              <a:gd name="connsiteY3651" fmla="*/ 896851 h 1569130"/>
              <a:gd name="connsiteX3652" fmla="*/ 5540823 w 12192000"/>
              <a:gd name="connsiteY3652" fmla="*/ 908857 h 1569130"/>
              <a:gd name="connsiteX3653" fmla="*/ 5485336 w 12192000"/>
              <a:gd name="connsiteY3653" fmla="*/ 942314 h 1569130"/>
              <a:gd name="connsiteX3654" fmla="*/ 5500718 w 12192000"/>
              <a:gd name="connsiteY3654" fmla="*/ 947698 h 1569130"/>
              <a:gd name="connsiteX3655" fmla="*/ 5537956 w 12192000"/>
              <a:gd name="connsiteY3655" fmla="*/ 926324 h 1569130"/>
              <a:gd name="connsiteX3656" fmla="*/ 5575502 w 12192000"/>
              <a:gd name="connsiteY3656" fmla="*/ 903697 h 1569130"/>
              <a:gd name="connsiteX3657" fmla="*/ 12099124 w 12192000"/>
              <a:gd name="connsiteY3657" fmla="*/ 896482 h 1569130"/>
              <a:gd name="connsiteX3658" fmla="*/ 12083183 w 12192000"/>
              <a:gd name="connsiteY3658" fmla="*/ 903339 h 1569130"/>
              <a:gd name="connsiteX3659" fmla="*/ 12156115 w 12192000"/>
              <a:gd name="connsiteY3659" fmla="*/ 946850 h 1569130"/>
              <a:gd name="connsiteX3660" fmla="*/ 12170558 w 12192000"/>
              <a:gd name="connsiteY3660" fmla="*/ 941387 h 1569130"/>
              <a:gd name="connsiteX3661" fmla="*/ 2537002 w 12192000"/>
              <a:gd name="connsiteY3661" fmla="*/ 895574 h 1569130"/>
              <a:gd name="connsiteX3662" fmla="*/ 2491749 w 12192000"/>
              <a:gd name="connsiteY3662" fmla="*/ 926101 h 1569130"/>
              <a:gd name="connsiteX3663" fmla="*/ 2491606 w 12192000"/>
              <a:gd name="connsiteY3663" fmla="*/ 926190 h 1569130"/>
              <a:gd name="connsiteX3664" fmla="*/ 2501967 w 12192000"/>
              <a:gd name="connsiteY3664" fmla="*/ 930681 h 1569130"/>
              <a:gd name="connsiteX3665" fmla="*/ 2547724 w 12192000"/>
              <a:gd name="connsiteY3665" fmla="*/ 900742 h 1569130"/>
              <a:gd name="connsiteX3666" fmla="*/ 2911091 w 12192000"/>
              <a:gd name="connsiteY3666" fmla="*/ 895492 h 1569130"/>
              <a:gd name="connsiteX3667" fmla="*/ 2899895 w 12192000"/>
              <a:gd name="connsiteY3667" fmla="*/ 900835 h 1569130"/>
              <a:gd name="connsiteX3668" fmla="*/ 2955565 w 12192000"/>
              <a:gd name="connsiteY3668" fmla="*/ 936345 h 1569130"/>
              <a:gd name="connsiteX3669" fmla="*/ 2965729 w 12192000"/>
              <a:gd name="connsiteY3669" fmla="*/ 931973 h 1569130"/>
              <a:gd name="connsiteX3670" fmla="*/ 8630898 w 12192000"/>
              <a:gd name="connsiteY3670" fmla="*/ 894573 h 1569130"/>
              <a:gd name="connsiteX3671" fmla="*/ 8584279 w 12192000"/>
              <a:gd name="connsiteY3671" fmla="*/ 925147 h 1569130"/>
              <a:gd name="connsiteX3672" fmla="*/ 8590708 w 12192000"/>
              <a:gd name="connsiteY3672" fmla="*/ 927933 h 1569130"/>
              <a:gd name="connsiteX3673" fmla="*/ 8637661 w 12192000"/>
              <a:gd name="connsiteY3673" fmla="*/ 897835 h 1569130"/>
              <a:gd name="connsiteX3674" fmla="*/ 2796292 w 12192000"/>
              <a:gd name="connsiteY3674" fmla="*/ 894184 h 1569130"/>
              <a:gd name="connsiteX3675" fmla="*/ 2773863 w 12192000"/>
              <a:gd name="connsiteY3675" fmla="*/ 905877 h 1569130"/>
              <a:gd name="connsiteX3676" fmla="*/ 2771410 w 12192000"/>
              <a:gd name="connsiteY3676" fmla="*/ 907165 h 1569130"/>
              <a:gd name="connsiteX3677" fmla="*/ 2818924 w 12192000"/>
              <a:gd name="connsiteY3677" fmla="*/ 933786 h 1569130"/>
              <a:gd name="connsiteX3678" fmla="*/ 2843374 w 12192000"/>
              <a:gd name="connsiteY3678" fmla="*/ 922120 h 1569130"/>
              <a:gd name="connsiteX3679" fmla="*/ 9029636 w 12192000"/>
              <a:gd name="connsiteY3679" fmla="*/ 892481 h 1569130"/>
              <a:gd name="connsiteX3680" fmla="*/ 9023791 w 12192000"/>
              <a:gd name="connsiteY3680" fmla="*/ 895271 h 1569130"/>
              <a:gd name="connsiteX3681" fmla="*/ 9070823 w 12192000"/>
              <a:gd name="connsiteY3681" fmla="*/ 926668 h 1569130"/>
              <a:gd name="connsiteX3682" fmla="*/ 9076667 w 12192000"/>
              <a:gd name="connsiteY3682" fmla="*/ 924154 h 1569130"/>
              <a:gd name="connsiteX3683" fmla="*/ 5884036 w 12192000"/>
              <a:gd name="connsiteY3683" fmla="*/ 892415 h 1569130"/>
              <a:gd name="connsiteX3684" fmla="*/ 5842683 w 12192000"/>
              <a:gd name="connsiteY3684" fmla="*/ 912146 h 1569130"/>
              <a:gd name="connsiteX3685" fmla="*/ 5893880 w 12192000"/>
              <a:gd name="connsiteY3685" fmla="*/ 938831 h 1569130"/>
              <a:gd name="connsiteX3686" fmla="*/ 5935204 w 12192000"/>
              <a:gd name="connsiteY3686" fmla="*/ 921052 h 1569130"/>
              <a:gd name="connsiteX3687" fmla="*/ 5679402 w 12192000"/>
              <a:gd name="connsiteY3687" fmla="*/ 892111 h 1569130"/>
              <a:gd name="connsiteX3688" fmla="*/ 5628235 w 12192000"/>
              <a:gd name="connsiteY3688" fmla="*/ 920963 h 1569130"/>
              <a:gd name="connsiteX3689" fmla="*/ 5665042 w 12192000"/>
              <a:gd name="connsiteY3689" fmla="*/ 936913 h 1569130"/>
              <a:gd name="connsiteX3690" fmla="*/ 5716431 w 12192000"/>
              <a:gd name="connsiteY3690" fmla="*/ 909967 h 1569130"/>
              <a:gd name="connsiteX3691" fmla="*/ 8828871 w 12192000"/>
              <a:gd name="connsiteY3691" fmla="*/ 891546 h 1569130"/>
              <a:gd name="connsiteX3692" fmla="*/ 8790757 w 12192000"/>
              <a:gd name="connsiteY3692" fmla="*/ 913024 h 1569130"/>
              <a:gd name="connsiteX3693" fmla="*/ 8829353 w 12192000"/>
              <a:gd name="connsiteY3693" fmla="*/ 933142 h 1569130"/>
              <a:gd name="connsiteX3694" fmla="*/ 8867472 w 12192000"/>
              <a:gd name="connsiteY3694" fmla="*/ 913149 h 1569130"/>
              <a:gd name="connsiteX3695" fmla="*/ 2922760 w 12192000"/>
              <a:gd name="connsiteY3695" fmla="*/ 889923 h 1569130"/>
              <a:gd name="connsiteX3696" fmla="*/ 2916853 w 12192000"/>
              <a:gd name="connsiteY3696" fmla="*/ 892743 h 1569130"/>
              <a:gd name="connsiteX3697" fmla="*/ 2971738 w 12192000"/>
              <a:gd name="connsiteY3697" fmla="*/ 929388 h 1569130"/>
              <a:gd name="connsiteX3698" fmla="*/ 2977612 w 12192000"/>
              <a:gd name="connsiteY3698" fmla="*/ 926861 h 1569130"/>
              <a:gd name="connsiteX3699" fmla="*/ 11981705 w 12192000"/>
              <a:gd name="connsiteY3699" fmla="*/ 889771 h 1569130"/>
              <a:gd name="connsiteX3700" fmla="*/ 11941204 w 12192000"/>
              <a:gd name="connsiteY3700" fmla="*/ 909102 h 1569130"/>
              <a:gd name="connsiteX3701" fmla="*/ 11993889 w 12192000"/>
              <a:gd name="connsiteY3701" fmla="*/ 936701 h 1569130"/>
              <a:gd name="connsiteX3702" fmla="*/ 12034275 w 12192000"/>
              <a:gd name="connsiteY3702" fmla="*/ 919329 h 1569130"/>
              <a:gd name="connsiteX3703" fmla="*/ 8620408 w 12192000"/>
              <a:gd name="connsiteY3703" fmla="*/ 889515 h 1569130"/>
              <a:gd name="connsiteX3704" fmla="*/ 8575177 w 12192000"/>
              <a:gd name="connsiteY3704" fmla="*/ 921203 h 1569130"/>
              <a:gd name="connsiteX3705" fmla="*/ 8578031 w 12192000"/>
              <a:gd name="connsiteY3705" fmla="*/ 922439 h 1569130"/>
              <a:gd name="connsiteX3706" fmla="*/ 8623651 w 12192000"/>
              <a:gd name="connsiteY3706" fmla="*/ 891079 h 1569130"/>
              <a:gd name="connsiteX3707" fmla="*/ 2524219 w 12192000"/>
              <a:gd name="connsiteY3707" fmla="*/ 889413 h 1569130"/>
              <a:gd name="connsiteX3708" fmla="*/ 2477482 w 12192000"/>
              <a:gd name="connsiteY3708" fmla="*/ 920067 h 1569130"/>
              <a:gd name="connsiteX3709" fmla="*/ 2484047 w 12192000"/>
              <a:gd name="connsiteY3709" fmla="*/ 922913 h 1569130"/>
              <a:gd name="connsiteX3710" fmla="*/ 2531125 w 12192000"/>
              <a:gd name="connsiteY3710" fmla="*/ 892742 h 1569130"/>
              <a:gd name="connsiteX3711" fmla="*/ 2728082 w 12192000"/>
              <a:gd name="connsiteY3711" fmla="*/ 888285 h 1569130"/>
              <a:gd name="connsiteX3712" fmla="*/ 2685716 w 12192000"/>
              <a:gd name="connsiteY3712" fmla="*/ 912165 h 1569130"/>
              <a:gd name="connsiteX3713" fmla="*/ 2717950 w 12192000"/>
              <a:gd name="connsiteY3713" fmla="*/ 928972 h 1569130"/>
              <a:gd name="connsiteX3714" fmla="*/ 2760702 w 12192000"/>
              <a:gd name="connsiteY3714" fmla="*/ 906561 h 1569130"/>
              <a:gd name="connsiteX3715" fmla="*/ 9039856 w 12192000"/>
              <a:gd name="connsiteY3715" fmla="*/ 887603 h 1569130"/>
              <a:gd name="connsiteX3716" fmla="*/ 9035450 w 12192000"/>
              <a:gd name="connsiteY3716" fmla="*/ 889706 h 1569130"/>
              <a:gd name="connsiteX3717" fmla="*/ 9082729 w 12192000"/>
              <a:gd name="connsiteY3717" fmla="*/ 921546 h 1569130"/>
              <a:gd name="connsiteX3718" fmla="*/ 9086325 w 12192000"/>
              <a:gd name="connsiteY3718" fmla="*/ 919999 h 1569130"/>
              <a:gd name="connsiteX3719" fmla="*/ 6026598 w 12192000"/>
              <a:gd name="connsiteY3719" fmla="*/ 887266 h 1569130"/>
              <a:gd name="connsiteX3720" fmla="*/ 6006624 w 12192000"/>
              <a:gd name="connsiteY3720" fmla="*/ 895859 h 1569130"/>
              <a:gd name="connsiteX3721" fmla="*/ 6074896 w 12192000"/>
              <a:gd name="connsiteY3721" fmla="*/ 938419 h 1569130"/>
              <a:gd name="connsiteX3722" fmla="*/ 6079897 w 12192000"/>
              <a:gd name="connsiteY3722" fmla="*/ 936527 h 1569130"/>
              <a:gd name="connsiteX3723" fmla="*/ 6080717 w 12192000"/>
              <a:gd name="connsiteY3723" fmla="*/ 942047 h 1569130"/>
              <a:gd name="connsiteX3724" fmla="*/ 6172362 w 12192000"/>
              <a:gd name="connsiteY3724" fmla="*/ 999176 h 1569130"/>
              <a:gd name="connsiteX3725" fmla="*/ 6191701 w 12192000"/>
              <a:gd name="connsiteY3725" fmla="*/ 993795 h 1569130"/>
              <a:gd name="connsiteX3726" fmla="*/ 6188580 w 12192000"/>
              <a:gd name="connsiteY3726" fmla="*/ 991998 h 1569130"/>
              <a:gd name="connsiteX3727" fmla="*/ 6100710 w 12192000"/>
              <a:gd name="connsiteY3727" fmla="*/ 935184 h 1569130"/>
              <a:gd name="connsiteX3728" fmla="*/ 6082723 w 12192000"/>
              <a:gd name="connsiteY3728" fmla="*/ 941303 h 1569130"/>
              <a:gd name="connsiteX3729" fmla="*/ 6080744 w 12192000"/>
              <a:gd name="connsiteY3729" fmla="*/ 936525 h 1569130"/>
              <a:gd name="connsiteX3730" fmla="*/ 6095377 w 12192000"/>
              <a:gd name="connsiteY3730" fmla="*/ 931736 h 1569130"/>
              <a:gd name="connsiteX3731" fmla="*/ 8730951 w 12192000"/>
              <a:gd name="connsiteY3731" fmla="*/ 886998 h 1569130"/>
              <a:gd name="connsiteX3732" fmla="*/ 8686516 w 12192000"/>
              <a:gd name="connsiteY3732" fmla="*/ 914926 h 1569130"/>
              <a:gd name="connsiteX3733" fmla="*/ 8700826 w 12192000"/>
              <a:gd name="connsiteY3733" fmla="*/ 921815 h 1569130"/>
              <a:gd name="connsiteX3734" fmla="*/ 8745929 w 12192000"/>
              <a:gd name="connsiteY3734" fmla="*/ 894854 h 1569130"/>
              <a:gd name="connsiteX3735" fmla="*/ 11639356 w 12192000"/>
              <a:gd name="connsiteY3735" fmla="*/ 886904 h 1569130"/>
              <a:gd name="connsiteX3736" fmla="*/ 11565674 w 12192000"/>
              <a:gd name="connsiteY3736" fmla="*/ 934978 h 1569130"/>
              <a:gd name="connsiteX3737" fmla="*/ 11580926 w 12192000"/>
              <a:gd name="connsiteY3737" fmla="*/ 940333 h 1569130"/>
              <a:gd name="connsiteX3738" fmla="*/ 11655120 w 12192000"/>
              <a:gd name="connsiteY3738" fmla="*/ 893764 h 1569130"/>
              <a:gd name="connsiteX3739" fmla="*/ 5536016 w 12192000"/>
              <a:gd name="connsiteY3739" fmla="*/ 886531 h 1569130"/>
              <a:gd name="connsiteX3740" fmla="*/ 5462664 w 12192000"/>
              <a:gd name="connsiteY3740" fmla="*/ 934377 h 1569130"/>
              <a:gd name="connsiteX3741" fmla="*/ 5478334 w 12192000"/>
              <a:gd name="connsiteY3741" fmla="*/ 939862 h 1569130"/>
              <a:gd name="connsiteX3742" fmla="*/ 5552161 w 12192000"/>
              <a:gd name="connsiteY3742" fmla="*/ 893541 h 1569130"/>
              <a:gd name="connsiteX3743" fmla="*/ 5536389 w 12192000"/>
              <a:gd name="connsiteY3743" fmla="*/ 886679 h 1569130"/>
              <a:gd name="connsiteX3744" fmla="*/ 8927889 w 12192000"/>
              <a:gd name="connsiteY3744" fmla="*/ 885954 h 1569130"/>
              <a:gd name="connsiteX3745" fmla="*/ 8911820 w 12192000"/>
              <a:gd name="connsiteY3745" fmla="*/ 894329 h 1569130"/>
              <a:gd name="connsiteX3746" fmla="*/ 8957306 w 12192000"/>
              <a:gd name="connsiteY3746" fmla="*/ 921288 h 1569130"/>
              <a:gd name="connsiteX3747" fmla="*/ 8972808 w 12192000"/>
              <a:gd name="connsiteY3747" fmla="*/ 913889 h 1569130"/>
              <a:gd name="connsiteX3748" fmla="*/ 2622916 w 12192000"/>
              <a:gd name="connsiteY3748" fmla="*/ 885160 h 1569130"/>
              <a:gd name="connsiteX3749" fmla="*/ 2582533 w 12192000"/>
              <a:gd name="connsiteY3749" fmla="*/ 910535 h 1569130"/>
              <a:gd name="connsiteX3750" fmla="*/ 2601490 w 12192000"/>
              <a:gd name="connsiteY3750" fmla="*/ 919657 h 1569130"/>
              <a:gd name="connsiteX3751" fmla="*/ 2642250 w 12192000"/>
              <a:gd name="connsiteY3751" fmla="*/ 895298 h 1569130"/>
              <a:gd name="connsiteX3752" fmla="*/ 2932991 w 12192000"/>
              <a:gd name="connsiteY3752" fmla="*/ 885040 h 1569130"/>
              <a:gd name="connsiteX3753" fmla="*/ 2928593 w 12192000"/>
              <a:gd name="connsiteY3753" fmla="*/ 887140 h 1569130"/>
              <a:gd name="connsiteX3754" fmla="*/ 2983682 w 12192000"/>
              <a:gd name="connsiteY3754" fmla="*/ 924250 h 1569130"/>
              <a:gd name="connsiteX3755" fmla="*/ 2987110 w 12192000"/>
              <a:gd name="connsiteY3755" fmla="*/ 922775 h 1569130"/>
              <a:gd name="connsiteX3756" fmla="*/ 11786967 w 12192000"/>
              <a:gd name="connsiteY3756" fmla="*/ 884950 h 1569130"/>
              <a:gd name="connsiteX3757" fmla="*/ 11726404 w 12192000"/>
              <a:gd name="connsiteY3757" fmla="*/ 919079 h 1569130"/>
              <a:gd name="connsiteX3758" fmla="*/ 11768001 w 12192000"/>
              <a:gd name="connsiteY3758" fmla="*/ 937203 h 1569130"/>
              <a:gd name="connsiteX3759" fmla="*/ 11826627 w 12192000"/>
              <a:gd name="connsiteY3759" fmla="*/ 906455 h 1569130"/>
              <a:gd name="connsiteX3760" fmla="*/ 11829003 w 12192000"/>
              <a:gd name="connsiteY3760" fmla="*/ 905217 h 1569130"/>
              <a:gd name="connsiteX3761" fmla="*/ 2513583 w 12192000"/>
              <a:gd name="connsiteY3761" fmla="*/ 884287 h 1569130"/>
              <a:gd name="connsiteX3762" fmla="*/ 2468230 w 12192000"/>
              <a:gd name="connsiteY3762" fmla="*/ 916057 h 1569130"/>
              <a:gd name="connsiteX3763" fmla="*/ 2471115 w 12192000"/>
              <a:gd name="connsiteY3763" fmla="*/ 917308 h 1569130"/>
              <a:gd name="connsiteX3764" fmla="*/ 2516870 w 12192000"/>
              <a:gd name="connsiteY3764" fmla="*/ 885871 h 1569130"/>
              <a:gd name="connsiteX3765" fmla="*/ 11879702 w 12192000"/>
              <a:gd name="connsiteY3765" fmla="*/ 883128 h 1569130"/>
              <a:gd name="connsiteX3766" fmla="*/ 11838847 w 12192000"/>
              <a:gd name="connsiteY3766" fmla="*/ 904422 h 1569130"/>
              <a:gd name="connsiteX3767" fmla="*/ 11888721 w 12192000"/>
              <a:gd name="connsiteY3767" fmla="*/ 928435 h 1569130"/>
              <a:gd name="connsiteX3768" fmla="*/ 11929235 w 12192000"/>
              <a:gd name="connsiteY3768" fmla="*/ 909098 h 1569130"/>
              <a:gd name="connsiteX3769" fmla="*/ 5776264 w 12192000"/>
              <a:gd name="connsiteY3769" fmla="*/ 882646 h 1569130"/>
              <a:gd name="connsiteX3770" fmla="*/ 5726726 w 12192000"/>
              <a:gd name="connsiteY3770" fmla="*/ 908475 h 1569130"/>
              <a:gd name="connsiteX3771" fmla="*/ 5780922 w 12192000"/>
              <a:gd name="connsiteY3771" fmla="*/ 934565 h 1569130"/>
              <a:gd name="connsiteX3772" fmla="*/ 5830322 w 12192000"/>
              <a:gd name="connsiteY3772" fmla="*/ 910994 h 1569130"/>
              <a:gd name="connsiteX3773" fmla="*/ 5828938 w 12192000"/>
              <a:gd name="connsiteY3773" fmla="*/ 910272 h 1569130"/>
              <a:gd name="connsiteX3774" fmla="*/ 2818698 w 12192000"/>
              <a:gd name="connsiteY3774" fmla="*/ 882504 h 1569130"/>
              <a:gd name="connsiteX3775" fmla="*/ 2802944 w 12192000"/>
              <a:gd name="connsiteY3775" fmla="*/ 890717 h 1569130"/>
              <a:gd name="connsiteX3776" fmla="*/ 2850299 w 12192000"/>
              <a:gd name="connsiteY3776" fmla="*/ 918815 h 1569130"/>
              <a:gd name="connsiteX3777" fmla="*/ 2865473 w 12192000"/>
              <a:gd name="connsiteY3777" fmla="*/ 911576 h 1569130"/>
              <a:gd name="connsiteX3778" fmla="*/ 6044120 w 12192000"/>
              <a:gd name="connsiteY3778" fmla="*/ 879728 h 1569130"/>
              <a:gd name="connsiteX3779" fmla="*/ 6031715 w 12192000"/>
              <a:gd name="connsiteY3779" fmla="*/ 885065 h 1569130"/>
              <a:gd name="connsiteX3780" fmla="*/ 6101637 w 12192000"/>
              <a:gd name="connsiteY3780" fmla="*/ 929687 h 1569130"/>
              <a:gd name="connsiteX3781" fmla="*/ 6113260 w 12192000"/>
              <a:gd name="connsiteY3781" fmla="*/ 925883 h 1569130"/>
              <a:gd name="connsiteX3782" fmla="*/ 11620820 w 12192000"/>
              <a:gd name="connsiteY3782" fmla="*/ 879501 h 1569130"/>
              <a:gd name="connsiteX3783" fmla="*/ 11548412 w 12192000"/>
              <a:gd name="connsiteY3783" fmla="*/ 928336 h 1569130"/>
              <a:gd name="connsiteX3784" fmla="*/ 11547820 w 12192000"/>
              <a:gd name="connsiteY3784" fmla="*/ 928710 h 1569130"/>
              <a:gd name="connsiteX3785" fmla="*/ 11559012 w 12192000"/>
              <a:gd name="connsiteY3785" fmla="*/ 932639 h 1569130"/>
              <a:gd name="connsiteX3786" fmla="*/ 11632880 w 12192000"/>
              <a:gd name="connsiteY3786" fmla="*/ 884305 h 1569130"/>
              <a:gd name="connsiteX3787" fmla="*/ 5517336 w 12192000"/>
              <a:gd name="connsiteY3787" fmla="*/ 879092 h 1569130"/>
              <a:gd name="connsiteX3788" fmla="*/ 5444801 w 12192000"/>
              <a:gd name="connsiteY3788" fmla="*/ 928016 h 1569130"/>
              <a:gd name="connsiteX3789" fmla="*/ 5444693 w 12192000"/>
              <a:gd name="connsiteY3789" fmla="*/ 928085 h 1569130"/>
              <a:gd name="connsiteX3790" fmla="*/ 5455989 w 12192000"/>
              <a:gd name="connsiteY3790" fmla="*/ 932040 h 1569130"/>
              <a:gd name="connsiteX3791" fmla="*/ 5529518 w 12192000"/>
              <a:gd name="connsiteY3791" fmla="*/ 883943 h 1569130"/>
              <a:gd name="connsiteX3792" fmla="*/ 8709813 w 12192000"/>
              <a:gd name="connsiteY3792" fmla="*/ 875912 h 1569130"/>
              <a:gd name="connsiteX3793" fmla="*/ 8665512 w 12192000"/>
              <a:gd name="connsiteY3793" fmla="*/ 904815 h 1569130"/>
              <a:gd name="connsiteX3794" fmla="*/ 8680006 w 12192000"/>
              <a:gd name="connsiteY3794" fmla="*/ 911792 h 1569130"/>
              <a:gd name="connsiteX3795" fmla="*/ 8724717 w 12192000"/>
              <a:gd name="connsiteY3795" fmla="*/ 883728 h 1569130"/>
              <a:gd name="connsiteX3796" fmla="*/ 6056438 w 12192000"/>
              <a:gd name="connsiteY3796" fmla="*/ 874428 h 1569130"/>
              <a:gd name="connsiteX3797" fmla="*/ 6050199 w 12192000"/>
              <a:gd name="connsiteY3797" fmla="*/ 877112 h 1569130"/>
              <a:gd name="connsiteX3798" fmla="*/ 6119968 w 12192000"/>
              <a:gd name="connsiteY3798" fmla="*/ 923688 h 1569130"/>
              <a:gd name="connsiteX3799" fmla="*/ 6126440 w 12192000"/>
              <a:gd name="connsiteY3799" fmla="*/ 921570 h 1569130"/>
              <a:gd name="connsiteX3800" fmla="*/ 5921904 w 12192000"/>
              <a:gd name="connsiteY3800" fmla="*/ 874347 h 1569130"/>
              <a:gd name="connsiteX3801" fmla="*/ 5888754 w 12192000"/>
              <a:gd name="connsiteY3801" fmla="*/ 890163 h 1569130"/>
              <a:gd name="connsiteX3802" fmla="*/ 5940124 w 12192000"/>
              <a:gd name="connsiteY3802" fmla="*/ 918935 h 1569130"/>
              <a:gd name="connsiteX3803" fmla="*/ 5973133 w 12192000"/>
              <a:gd name="connsiteY3803" fmla="*/ 904734 h 1569130"/>
              <a:gd name="connsiteX3804" fmla="*/ 11606293 w 12192000"/>
              <a:gd name="connsiteY3804" fmla="*/ 873715 h 1569130"/>
              <a:gd name="connsiteX3805" fmla="*/ 11532003 w 12192000"/>
              <a:gd name="connsiteY3805" fmla="*/ 923156 h 1569130"/>
              <a:gd name="connsiteX3806" fmla="*/ 11539305 w 12192000"/>
              <a:gd name="connsiteY3806" fmla="*/ 925720 h 1569130"/>
              <a:gd name="connsiteX3807" fmla="*/ 11612972 w 12192000"/>
              <a:gd name="connsiteY3807" fmla="*/ 876375 h 1569130"/>
              <a:gd name="connsiteX3808" fmla="*/ 5503474 w 12192000"/>
              <a:gd name="connsiteY3808" fmla="*/ 873571 h 1569130"/>
              <a:gd name="connsiteX3809" fmla="*/ 5429544 w 12192000"/>
              <a:gd name="connsiteY3809" fmla="*/ 922781 h 1569130"/>
              <a:gd name="connsiteX3810" fmla="*/ 5436888 w 12192000"/>
              <a:gd name="connsiteY3810" fmla="*/ 925353 h 1569130"/>
              <a:gd name="connsiteX3811" fmla="*/ 5510195 w 12192000"/>
              <a:gd name="connsiteY3811" fmla="*/ 876248 h 1569130"/>
              <a:gd name="connsiteX3812" fmla="*/ 8951734 w 12192000"/>
              <a:gd name="connsiteY3812" fmla="*/ 873525 h 1569130"/>
              <a:gd name="connsiteX3813" fmla="*/ 8932918 w 12192000"/>
              <a:gd name="connsiteY3813" fmla="*/ 883332 h 1569130"/>
              <a:gd name="connsiteX3814" fmla="*/ 8977978 w 12192000"/>
              <a:gd name="connsiteY3814" fmla="*/ 911421 h 1569130"/>
              <a:gd name="connsiteX3815" fmla="*/ 8996600 w 12192000"/>
              <a:gd name="connsiteY3815" fmla="*/ 902533 h 1569130"/>
              <a:gd name="connsiteX3816" fmla="*/ 2600274 w 12192000"/>
              <a:gd name="connsiteY3816" fmla="*/ 873288 h 1569130"/>
              <a:gd name="connsiteX3817" fmla="*/ 2559882 w 12192000"/>
              <a:gd name="connsiteY3817" fmla="*/ 899637 h 1569130"/>
              <a:gd name="connsiteX3818" fmla="*/ 2575931 w 12192000"/>
              <a:gd name="connsiteY3818" fmla="*/ 907359 h 1569130"/>
              <a:gd name="connsiteX3819" fmla="*/ 2616580 w 12192000"/>
              <a:gd name="connsiteY3819" fmla="*/ 881838 h 1569130"/>
              <a:gd name="connsiteX3820" fmla="*/ 5637996 w 12192000"/>
              <a:gd name="connsiteY3820" fmla="*/ 872145 h 1569130"/>
              <a:gd name="connsiteX3821" fmla="*/ 5586581 w 12192000"/>
              <a:gd name="connsiteY3821" fmla="*/ 902912 h 1569130"/>
              <a:gd name="connsiteX3822" fmla="*/ 5623458 w 12192000"/>
              <a:gd name="connsiteY3822" fmla="*/ 918893 h 1569130"/>
              <a:gd name="connsiteX3823" fmla="*/ 5674848 w 12192000"/>
              <a:gd name="connsiteY3823" fmla="*/ 889915 h 1569130"/>
              <a:gd name="connsiteX3824" fmla="*/ 8793684 w 12192000"/>
              <a:gd name="connsiteY3824" fmla="*/ 871854 h 1569130"/>
              <a:gd name="connsiteX3825" fmla="*/ 8755646 w 12192000"/>
              <a:gd name="connsiteY3825" fmla="*/ 894616 h 1569130"/>
              <a:gd name="connsiteX3826" fmla="*/ 8778154 w 12192000"/>
              <a:gd name="connsiteY3826" fmla="*/ 906455 h 1569130"/>
              <a:gd name="connsiteX3827" fmla="*/ 8785799 w 12192000"/>
              <a:gd name="connsiteY3827" fmla="*/ 910440 h 1569130"/>
              <a:gd name="connsiteX3828" fmla="*/ 8824072 w 12192000"/>
              <a:gd name="connsiteY3828" fmla="*/ 888861 h 1569130"/>
              <a:gd name="connsiteX3829" fmla="*/ 12019351 w 12192000"/>
              <a:gd name="connsiteY3829" fmla="*/ 871803 h 1569130"/>
              <a:gd name="connsiteX3830" fmla="*/ 11988635 w 12192000"/>
              <a:gd name="connsiteY3830" fmla="*/ 886464 h 1569130"/>
              <a:gd name="connsiteX3831" fmla="*/ 12041409 w 12192000"/>
              <a:gd name="connsiteY3831" fmla="*/ 916260 h 1569130"/>
              <a:gd name="connsiteX3832" fmla="*/ 12071859 w 12192000"/>
              <a:gd name="connsiteY3832" fmla="*/ 903162 h 1569130"/>
              <a:gd name="connsiteX3833" fmla="*/ 8863955 w 12192000"/>
              <a:gd name="connsiteY3833" fmla="*/ 871775 h 1569130"/>
              <a:gd name="connsiteX3834" fmla="*/ 8833228 w 12192000"/>
              <a:gd name="connsiteY3834" fmla="*/ 889090 h 1569130"/>
              <a:gd name="connsiteX3835" fmla="*/ 8871971 w 12192000"/>
              <a:gd name="connsiteY3835" fmla="*/ 910790 h 1569130"/>
              <a:gd name="connsiteX3836" fmla="*/ 8880236 w 12192000"/>
              <a:gd name="connsiteY3836" fmla="*/ 906455 h 1569130"/>
              <a:gd name="connsiteX3837" fmla="*/ 8902691 w 12192000"/>
              <a:gd name="connsiteY3837" fmla="*/ 894751 h 1569130"/>
              <a:gd name="connsiteX3838" fmla="*/ 2757965 w 12192000"/>
              <a:gd name="connsiteY3838" fmla="*/ 871442 h 1569130"/>
              <a:gd name="connsiteX3839" fmla="*/ 2732883 w 12192000"/>
              <a:gd name="connsiteY3839" fmla="*/ 885580 h 1569130"/>
              <a:gd name="connsiteX3840" fmla="*/ 2765677 w 12192000"/>
              <a:gd name="connsiteY3840" fmla="*/ 903953 h 1569130"/>
              <a:gd name="connsiteX3841" fmla="*/ 2771090 w 12192000"/>
              <a:gd name="connsiteY3841" fmla="*/ 901116 h 1569130"/>
              <a:gd name="connsiteX3842" fmla="*/ 2790721 w 12192000"/>
              <a:gd name="connsiteY3842" fmla="*/ 890878 h 1569130"/>
              <a:gd name="connsiteX3843" fmla="*/ 2695513 w 12192000"/>
              <a:gd name="connsiteY3843" fmla="*/ 870038 h 1569130"/>
              <a:gd name="connsiteX3844" fmla="*/ 2653413 w 12192000"/>
              <a:gd name="connsiteY3844" fmla="*/ 895226 h 1569130"/>
              <a:gd name="connsiteX3845" fmla="*/ 2674766 w 12192000"/>
              <a:gd name="connsiteY3845" fmla="*/ 906456 h 1569130"/>
              <a:gd name="connsiteX3846" fmla="*/ 2679834 w 12192000"/>
              <a:gd name="connsiteY3846" fmla="*/ 909098 h 1569130"/>
              <a:gd name="connsiteX3847" fmla="*/ 2722391 w 12192000"/>
              <a:gd name="connsiteY3847" fmla="*/ 885097 h 1569130"/>
              <a:gd name="connsiteX3848" fmla="*/ 2842960 w 12192000"/>
              <a:gd name="connsiteY3848" fmla="*/ 869855 h 1569130"/>
              <a:gd name="connsiteX3849" fmla="*/ 2823669 w 12192000"/>
              <a:gd name="connsiteY3849" fmla="*/ 879912 h 1569130"/>
              <a:gd name="connsiteX3850" fmla="*/ 2870561 w 12192000"/>
              <a:gd name="connsiteY3850" fmla="*/ 909148 h 1569130"/>
              <a:gd name="connsiteX3851" fmla="*/ 2889642 w 12192000"/>
              <a:gd name="connsiteY3851" fmla="*/ 900044 h 1569130"/>
              <a:gd name="connsiteX3852" fmla="*/ 6067648 w 12192000"/>
              <a:gd name="connsiteY3852" fmla="*/ 869605 h 1569130"/>
              <a:gd name="connsiteX3853" fmla="*/ 6062501 w 12192000"/>
              <a:gd name="connsiteY3853" fmla="*/ 871820 h 1569130"/>
              <a:gd name="connsiteX3854" fmla="*/ 6133126 w 12192000"/>
              <a:gd name="connsiteY3854" fmla="*/ 919382 h 1569130"/>
              <a:gd name="connsiteX3855" fmla="*/ 6137156 w 12192000"/>
              <a:gd name="connsiteY3855" fmla="*/ 918063 h 1569130"/>
              <a:gd name="connsiteX3856" fmla="*/ 11594952 w 12192000"/>
              <a:gd name="connsiteY3856" fmla="*/ 869198 h 1569130"/>
              <a:gd name="connsiteX3857" fmla="*/ 11522629 w 12192000"/>
              <a:gd name="connsiteY3857" fmla="*/ 919865 h 1569130"/>
              <a:gd name="connsiteX3858" fmla="*/ 11525604 w 12192000"/>
              <a:gd name="connsiteY3858" fmla="*/ 920909 h 1569130"/>
              <a:gd name="connsiteX3859" fmla="*/ 11598702 w 12192000"/>
              <a:gd name="connsiteY3859" fmla="*/ 870692 h 1569130"/>
              <a:gd name="connsiteX3860" fmla="*/ 5492139 w 12192000"/>
              <a:gd name="connsiteY3860" fmla="*/ 869057 h 1569130"/>
              <a:gd name="connsiteX3861" fmla="*/ 5420154 w 12192000"/>
              <a:gd name="connsiteY3861" fmla="*/ 919494 h 1569130"/>
              <a:gd name="connsiteX3862" fmla="*/ 5423232 w 12192000"/>
              <a:gd name="connsiteY3862" fmla="*/ 920571 h 1569130"/>
              <a:gd name="connsiteX3863" fmla="*/ 5495972 w 12192000"/>
              <a:gd name="connsiteY3863" fmla="*/ 870584 h 1569130"/>
              <a:gd name="connsiteX3864" fmla="*/ 8692902 w 12192000"/>
              <a:gd name="connsiteY3864" fmla="*/ 867042 h 1569130"/>
              <a:gd name="connsiteX3865" fmla="*/ 8648814 w 12192000"/>
              <a:gd name="connsiteY3865" fmla="*/ 896777 h 1569130"/>
              <a:gd name="connsiteX3866" fmla="*/ 8659538 w 12192000"/>
              <a:gd name="connsiteY3866" fmla="*/ 901939 h 1569130"/>
              <a:gd name="connsiteX3867" fmla="*/ 8703986 w 12192000"/>
              <a:gd name="connsiteY3867" fmla="*/ 872856 h 1569130"/>
              <a:gd name="connsiteX3868" fmla="*/ 11749020 w 12192000"/>
              <a:gd name="connsiteY3868" fmla="*/ 866655 h 1569130"/>
              <a:gd name="connsiteX3869" fmla="*/ 11688911 w 12192000"/>
              <a:gd name="connsiteY3869" fmla="*/ 902743 h 1569130"/>
              <a:gd name="connsiteX3870" fmla="*/ 11721024 w 12192000"/>
              <a:gd name="connsiteY3870" fmla="*/ 916735 h 1569130"/>
              <a:gd name="connsiteX3871" fmla="*/ 11781809 w 12192000"/>
              <a:gd name="connsiteY3871" fmla="*/ 882463 h 1569130"/>
              <a:gd name="connsiteX3872" fmla="*/ 8968290 w 12192000"/>
              <a:gd name="connsiteY3872" fmla="*/ 864895 h 1569130"/>
              <a:gd name="connsiteX3873" fmla="*/ 8956296 w 12192000"/>
              <a:gd name="connsiteY3873" fmla="*/ 871147 h 1569130"/>
              <a:gd name="connsiteX3874" fmla="*/ 9001679 w 12192000"/>
              <a:gd name="connsiteY3874" fmla="*/ 900109 h 1569130"/>
              <a:gd name="connsiteX3875" fmla="*/ 9012969 w 12192000"/>
              <a:gd name="connsiteY3875" fmla="*/ 894720 h 1569130"/>
              <a:gd name="connsiteX3876" fmla="*/ 2583262 w 12192000"/>
              <a:gd name="connsiteY3876" fmla="*/ 864368 h 1569130"/>
              <a:gd name="connsiteX3877" fmla="*/ 2543013 w 12192000"/>
              <a:gd name="connsiteY3877" fmla="*/ 891520 h 1569130"/>
              <a:gd name="connsiteX3878" fmla="*/ 2553849 w 12192000"/>
              <a:gd name="connsiteY3878" fmla="*/ 896734 h 1569130"/>
              <a:gd name="connsiteX3879" fmla="*/ 2594394 w 12192000"/>
              <a:gd name="connsiteY3879" fmla="*/ 870205 h 1569130"/>
              <a:gd name="connsiteX3880" fmla="*/ 5945065 w 12192000"/>
              <a:gd name="connsiteY3880" fmla="*/ 863295 h 1569130"/>
              <a:gd name="connsiteX3881" fmla="*/ 5927924 w 12192000"/>
              <a:gd name="connsiteY3881" fmla="*/ 871474 h 1569130"/>
              <a:gd name="connsiteX3882" fmla="*/ 5979429 w 12192000"/>
              <a:gd name="connsiteY3882" fmla="*/ 902025 h 1569130"/>
              <a:gd name="connsiteX3883" fmla="*/ 5995928 w 12192000"/>
              <a:gd name="connsiteY3883" fmla="*/ 894926 h 1569130"/>
              <a:gd name="connsiteX3884" fmla="*/ 5615713 w 12192000"/>
              <a:gd name="connsiteY3884" fmla="*/ 861399 h 1569130"/>
              <a:gd name="connsiteX3885" fmla="*/ 5564977 w 12192000"/>
              <a:gd name="connsiteY3885" fmla="*/ 893550 h 1569130"/>
              <a:gd name="connsiteX3886" fmla="*/ 5580892 w 12192000"/>
              <a:gd name="connsiteY3886" fmla="*/ 900447 h 1569130"/>
              <a:gd name="connsiteX3887" fmla="*/ 5632363 w 12192000"/>
              <a:gd name="connsiteY3887" fmla="*/ 869429 h 1569130"/>
              <a:gd name="connsiteX3888" fmla="*/ 2859656 w 12192000"/>
              <a:gd name="connsiteY3888" fmla="*/ 861151 h 1569130"/>
              <a:gd name="connsiteX3889" fmla="*/ 2847630 w 12192000"/>
              <a:gd name="connsiteY3889" fmla="*/ 867420 h 1569130"/>
              <a:gd name="connsiteX3890" fmla="*/ 2851357 w 12192000"/>
              <a:gd name="connsiteY3890" fmla="*/ 869875 h 1569130"/>
              <a:gd name="connsiteX3891" fmla="*/ 2894798 w 12192000"/>
              <a:gd name="connsiteY3891" fmla="*/ 897584 h 1569130"/>
              <a:gd name="connsiteX3892" fmla="*/ 2906127 w 12192000"/>
              <a:gd name="connsiteY3892" fmla="*/ 892178 h 1569130"/>
              <a:gd name="connsiteX3893" fmla="*/ 5734786 w 12192000"/>
              <a:gd name="connsiteY3893" fmla="*/ 860892 h 1569130"/>
              <a:gd name="connsiteX3894" fmla="*/ 5732610 w 12192000"/>
              <a:gd name="connsiteY3894" fmla="*/ 862111 h 1569130"/>
              <a:gd name="connsiteX3895" fmla="*/ 5685541 w 12192000"/>
              <a:gd name="connsiteY3895" fmla="*/ 888650 h 1569130"/>
              <a:gd name="connsiteX3896" fmla="*/ 5722841 w 12192000"/>
              <a:gd name="connsiteY3896" fmla="*/ 906606 h 1569130"/>
              <a:gd name="connsiteX3897" fmla="*/ 5723128 w 12192000"/>
              <a:gd name="connsiteY3897" fmla="*/ 906456 h 1569130"/>
              <a:gd name="connsiteX3898" fmla="*/ 5772540 w 12192000"/>
              <a:gd name="connsiteY3898" fmla="*/ 880693 h 1569130"/>
              <a:gd name="connsiteX3899" fmla="*/ 12042380 w 12192000"/>
              <a:gd name="connsiteY3899" fmla="*/ 860812 h 1569130"/>
              <a:gd name="connsiteX3900" fmla="*/ 12025446 w 12192000"/>
              <a:gd name="connsiteY3900" fmla="*/ 868894 h 1569130"/>
              <a:gd name="connsiteX3901" fmla="*/ 12078266 w 12192000"/>
              <a:gd name="connsiteY3901" fmla="*/ 900406 h 1569130"/>
              <a:gd name="connsiteX3902" fmla="*/ 12094356 w 12192000"/>
              <a:gd name="connsiteY3902" fmla="*/ 893485 h 1569130"/>
              <a:gd name="connsiteX3903" fmla="*/ 8680740 w 12192000"/>
              <a:gd name="connsiteY3903" fmla="*/ 860663 h 1569130"/>
              <a:gd name="connsiteX3904" fmla="*/ 8648767 w 12192000"/>
              <a:gd name="connsiteY3904" fmla="*/ 882855 h 1569130"/>
              <a:gd name="connsiteX3905" fmla="*/ 8636544 w 12192000"/>
              <a:gd name="connsiteY3905" fmla="*/ 890871 h 1569130"/>
              <a:gd name="connsiteX3906" fmla="*/ 8643386 w 12192000"/>
              <a:gd name="connsiteY3906" fmla="*/ 894164 h 1569130"/>
              <a:gd name="connsiteX3907" fmla="*/ 8646024 w 12192000"/>
              <a:gd name="connsiteY3907" fmla="*/ 892474 h 1569130"/>
              <a:gd name="connsiteX3908" fmla="*/ 8687638 w 12192000"/>
              <a:gd name="connsiteY3908" fmla="*/ 864281 h 1569130"/>
              <a:gd name="connsiteX3909" fmla="*/ 8773248 w 12192000"/>
              <a:gd name="connsiteY3909" fmla="*/ 860414 h 1569130"/>
              <a:gd name="connsiteX3910" fmla="*/ 8735605 w 12192000"/>
              <a:gd name="connsiteY3910" fmla="*/ 884074 h 1569130"/>
              <a:gd name="connsiteX3911" fmla="*/ 8750689 w 12192000"/>
              <a:gd name="connsiteY3911" fmla="*/ 892008 h 1569130"/>
              <a:gd name="connsiteX3912" fmla="*/ 8788892 w 12192000"/>
              <a:gd name="connsiteY3912" fmla="*/ 869172 h 1569130"/>
              <a:gd name="connsiteX3913" fmla="*/ 8774338 w 12192000"/>
              <a:gd name="connsiteY3913" fmla="*/ 861027 h 1569130"/>
              <a:gd name="connsiteX3914" fmla="*/ 8885548 w 12192000"/>
              <a:gd name="connsiteY3914" fmla="*/ 859621 h 1569130"/>
              <a:gd name="connsiteX3915" fmla="*/ 8881311 w 12192000"/>
              <a:gd name="connsiteY3915" fmla="*/ 861994 h 1569130"/>
              <a:gd name="connsiteX3916" fmla="*/ 8868984 w 12192000"/>
              <a:gd name="connsiteY3916" fmla="*/ 868941 h 1569130"/>
              <a:gd name="connsiteX3917" fmla="*/ 8907927 w 12192000"/>
              <a:gd name="connsiteY3917" fmla="*/ 892022 h 1569130"/>
              <a:gd name="connsiteX3918" fmla="*/ 8924096 w 12192000"/>
              <a:gd name="connsiteY3918" fmla="*/ 883594 h 1569130"/>
              <a:gd name="connsiteX3919" fmla="*/ 8979780 w 12192000"/>
              <a:gd name="connsiteY3919" fmla="*/ 858906 h 1569130"/>
              <a:gd name="connsiteX3920" fmla="*/ 8973904 w 12192000"/>
              <a:gd name="connsiteY3920" fmla="*/ 861969 h 1569130"/>
              <a:gd name="connsiteX3921" fmla="*/ 9018798 w 12192000"/>
              <a:gd name="connsiteY3921" fmla="*/ 891938 h 1569130"/>
              <a:gd name="connsiteX3922" fmla="*/ 9024669 w 12192000"/>
              <a:gd name="connsiteY3922" fmla="*/ 889136 h 1569130"/>
              <a:gd name="connsiteX3923" fmla="*/ 11833355 w 12192000"/>
              <a:gd name="connsiteY3923" fmla="*/ 858828 h 1569130"/>
              <a:gd name="connsiteX3924" fmla="*/ 11827702 w 12192000"/>
              <a:gd name="connsiteY3924" fmla="*/ 861994 h 1569130"/>
              <a:gd name="connsiteX3925" fmla="*/ 11792236 w 12192000"/>
              <a:gd name="connsiteY3925" fmla="*/ 881981 h 1569130"/>
              <a:gd name="connsiteX3926" fmla="*/ 11834522 w 12192000"/>
              <a:gd name="connsiteY3926" fmla="*/ 902340 h 1569130"/>
              <a:gd name="connsiteX3927" fmla="*/ 11875554 w 12192000"/>
              <a:gd name="connsiteY3927" fmla="*/ 880953 h 1569130"/>
              <a:gd name="connsiteX3928" fmla="*/ 2780504 w 12192000"/>
              <a:gd name="connsiteY3928" fmla="*/ 858765 h 1569130"/>
              <a:gd name="connsiteX3929" fmla="*/ 2772987 w 12192000"/>
              <a:gd name="connsiteY3929" fmla="*/ 862975 h 1569130"/>
              <a:gd name="connsiteX3930" fmla="*/ 2764373 w 12192000"/>
              <a:gd name="connsiteY3930" fmla="*/ 867830 h 1569130"/>
              <a:gd name="connsiteX3931" fmla="*/ 2797370 w 12192000"/>
              <a:gd name="connsiteY3931" fmla="*/ 887409 h 1569130"/>
              <a:gd name="connsiteX3932" fmla="*/ 2813259 w 12192000"/>
              <a:gd name="connsiteY3932" fmla="*/ 879123 h 1569130"/>
              <a:gd name="connsiteX3933" fmla="*/ 11926501 w 12192000"/>
              <a:gd name="connsiteY3933" fmla="*/ 858735 h 1569130"/>
              <a:gd name="connsiteX3934" fmla="*/ 11885649 w 12192000"/>
              <a:gd name="connsiteY3934" fmla="*/ 880028 h 1569130"/>
              <a:gd name="connsiteX3935" fmla="*/ 11934412 w 12192000"/>
              <a:gd name="connsiteY3935" fmla="*/ 905544 h 1569130"/>
              <a:gd name="connsiteX3936" fmla="*/ 11935494 w 12192000"/>
              <a:gd name="connsiteY3936" fmla="*/ 906111 h 1569130"/>
              <a:gd name="connsiteX3937" fmla="*/ 11976205 w 12192000"/>
              <a:gd name="connsiteY3937" fmla="*/ 886679 h 1569130"/>
              <a:gd name="connsiteX3938" fmla="*/ 11930596 w 12192000"/>
              <a:gd name="connsiteY3938" fmla="*/ 861036 h 1569130"/>
              <a:gd name="connsiteX3939" fmla="*/ 5823028 w 12192000"/>
              <a:gd name="connsiteY3939" fmla="*/ 858262 h 1569130"/>
              <a:gd name="connsiteX3940" fmla="*/ 5781404 w 12192000"/>
              <a:gd name="connsiteY3940" fmla="*/ 879965 h 1569130"/>
              <a:gd name="connsiteX3941" fmla="*/ 5831764 w 12192000"/>
              <a:gd name="connsiteY3941" fmla="*/ 906455 h 1569130"/>
              <a:gd name="connsiteX3942" fmla="*/ 5835623 w 12192000"/>
              <a:gd name="connsiteY3942" fmla="*/ 908466 h 1569130"/>
              <a:gd name="connsiteX3943" fmla="*/ 5877237 w 12192000"/>
              <a:gd name="connsiteY3943" fmla="*/ 888610 h 1569130"/>
              <a:gd name="connsiteX3944" fmla="*/ 5827950 w 12192000"/>
              <a:gd name="connsiteY3944" fmla="*/ 861027 h 1569130"/>
              <a:gd name="connsiteX3945" fmla="*/ 2570604 w 12192000"/>
              <a:gd name="connsiteY3945" fmla="*/ 857731 h 1569130"/>
              <a:gd name="connsiteX3946" fmla="*/ 2537630 w 12192000"/>
              <a:gd name="connsiteY3946" fmla="*/ 880617 h 1569130"/>
              <a:gd name="connsiteX3947" fmla="*/ 2530318 w 12192000"/>
              <a:gd name="connsiteY3947" fmla="*/ 885412 h 1569130"/>
              <a:gd name="connsiteX3948" fmla="*/ 2537238 w 12192000"/>
              <a:gd name="connsiteY3948" fmla="*/ 888741 h 1569130"/>
              <a:gd name="connsiteX3949" fmla="*/ 2577604 w 12192000"/>
              <a:gd name="connsiteY3949" fmla="*/ 861401 h 1569130"/>
              <a:gd name="connsiteX3950" fmla="*/ 11727266 w 12192000"/>
              <a:gd name="connsiteY3950" fmla="*/ 856167 h 1569130"/>
              <a:gd name="connsiteX3951" fmla="*/ 11668102 w 12192000"/>
              <a:gd name="connsiteY3951" fmla="*/ 893677 h 1569130"/>
              <a:gd name="connsiteX3952" fmla="*/ 11683406 w 12192000"/>
              <a:gd name="connsiteY3952" fmla="*/ 900344 h 1569130"/>
              <a:gd name="connsiteX3953" fmla="*/ 11743629 w 12192000"/>
              <a:gd name="connsiteY3953" fmla="*/ 864056 h 1569130"/>
              <a:gd name="connsiteX3954" fmla="*/ 2669869 w 12192000"/>
              <a:gd name="connsiteY3954" fmla="*/ 855656 h 1569130"/>
              <a:gd name="connsiteX3955" fmla="*/ 2628090 w 12192000"/>
              <a:gd name="connsiteY3955" fmla="*/ 881909 h 1569130"/>
              <a:gd name="connsiteX3956" fmla="*/ 2647539 w 12192000"/>
              <a:gd name="connsiteY3956" fmla="*/ 892137 h 1569130"/>
              <a:gd name="connsiteX3957" fmla="*/ 2689839 w 12192000"/>
              <a:gd name="connsiteY3957" fmla="*/ 866859 h 1569130"/>
              <a:gd name="connsiteX3958" fmla="*/ 2679638 w 12192000"/>
              <a:gd name="connsiteY3958" fmla="*/ 861143 h 1569130"/>
              <a:gd name="connsiteX3959" fmla="*/ 2871142 w 12192000"/>
              <a:gd name="connsiteY3959" fmla="*/ 855163 h 1569130"/>
              <a:gd name="connsiteX3960" fmla="*/ 2865205 w 12192000"/>
              <a:gd name="connsiteY3960" fmla="*/ 858259 h 1569130"/>
              <a:gd name="connsiteX3961" fmla="*/ 2911890 w 12192000"/>
              <a:gd name="connsiteY3961" fmla="*/ 889429 h 1569130"/>
              <a:gd name="connsiteX3962" fmla="*/ 2917822 w 12192000"/>
              <a:gd name="connsiteY3962" fmla="*/ 886598 h 1569130"/>
              <a:gd name="connsiteX3963" fmla="*/ 8669789 w 12192000"/>
              <a:gd name="connsiteY3963" fmla="*/ 854920 h 1569130"/>
              <a:gd name="connsiteX3964" fmla="*/ 8625833 w 12192000"/>
              <a:gd name="connsiteY3964" fmla="*/ 885715 h 1569130"/>
              <a:gd name="connsiteX3965" fmla="*/ 8629139 w 12192000"/>
              <a:gd name="connsiteY3965" fmla="*/ 887306 h 1569130"/>
              <a:gd name="connsiteX3966" fmla="*/ 8673454 w 12192000"/>
              <a:gd name="connsiteY3966" fmla="*/ 856842 h 1569130"/>
              <a:gd name="connsiteX3967" fmla="*/ 8990602 w 12192000"/>
              <a:gd name="connsiteY3967" fmla="*/ 853266 h 1569130"/>
              <a:gd name="connsiteX3968" fmla="*/ 8985381 w 12192000"/>
              <a:gd name="connsiteY3968" fmla="*/ 855987 h 1569130"/>
              <a:gd name="connsiteX3969" fmla="*/ 9030483 w 12192000"/>
              <a:gd name="connsiteY3969" fmla="*/ 886361 h 1569130"/>
              <a:gd name="connsiteX3970" fmla="*/ 9034989 w 12192000"/>
              <a:gd name="connsiteY3970" fmla="*/ 884210 h 1569130"/>
              <a:gd name="connsiteX3971" fmla="*/ 2725432 w 12192000"/>
              <a:gd name="connsiteY3971" fmla="*/ 852138 h 1569130"/>
              <a:gd name="connsiteX3972" fmla="*/ 2700171 w 12192000"/>
              <a:gd name="connsiteY3972" fmla="*/ 867252 h 1569130"/>
              <a:gd name="connsiteX3973" fmla="*/ 2727191 w 12192000"/>
              <a:gd name="connsiteY3973" fmla="*/ 882390 h 1569130"/>
              <a:gd name="connsiteX3974" fmla="*/ 2752429 w 12192000"/>
              <a:gd name="connsiteY3974" fmla="*/ 868157 h 1569130"/>
              <a:gd name="connsiteX3975" fmla="*/ 2559674 w 12192000"/>
              <a:gd name="connsiteY3975" fmla="*/ 851999 h 1569130"/>
              <a:gd name="connsiteX3976" fmla="*/ 2519444 w 12192000"/>
              <a:gd name="connsiteY3976" fmla="*/ 880180 h 1569130"/>
              <a:gd name="connsiteX3977" fmla="*/ 2522802 w 12192000"/>
              <a:gd name="connsiteY3977" fmla="*/ 881796 h 1569130"/>
              <a:gd name="connsiteX3978" fmla="*/ 2563357 w 12192000"/>
              <a:gd name="connsiteY3978" fmla="*/ 853930 h 1569130"/>
              <a:gd name="connsiteX3979" fmla="*/ 5970645 w 12192000"/>
              <a:gd name="connsiteY3979" fmla="*/ 851089 h 1569130"/>
              <a:gd name="connsiteX3980" fmla="*/ 5950344 w 12192000"/>
              <a:gd name="connsiteY3980" fmla="*/ 860776 h 1569130"/>
              <a:gd name="connsiteX3981" fmla="*/ 6001371 w 12192000"/>
              <a:gd name="connsiteY3981" fmla="*/ 892584 h 1569130"/>
              <a:gd name="connsiteX3982" fmla="*/ 6021457 w 12192000"/>
              <a:gd name="connsiteY3982" fmla="*/ 883942 h 1569130"/>
              <a:gd name="connsiteX3983" fmla="*/ 8828731 w 12192000"/>
              <a:gd name="connsiteY3983" fmla="*/ 850881 h 1569130"/>
              <a:gd name="connsiteX3984" fmla="*/ 8797924 w 12192000"/>
              <a:gd name="connsiteY3984" fmla="*/ 869317 h 1569130"/>
              <a:gd name="connsiteX3985" fmla="*/ 8828431 w 12192000"/>
              <a:gd name="connsiteY3985" fmla="*/ 886403 h 1569130"/>
              <a:gd name="connsiteX3986" fmla="*/ 8859287 w 12192000"/>
              <a:gd name="connsiteY3986" fmla="*/ 869006 h 1569130"/>
              <a:gd name="connsiteX3987" fmla="*/ 5592044 w 12192000"/>
              <a:gd name="connsiteY3987" fmla="*/ 849986 h 1569130"/>
              <a:gd name="connsiteX3988" fmla="*/ 5541112 w 12192000"/>
              <a:gd name="connsiteY3988" fmla="*/ 883208 h 1569130"/>
              <a:gd name="connsiteX3989" fmla="*/ 5557389 w 12192000"/>
              <a:gd name="connsiteY3989" fmla="*/ 890261 h 1569130"/>
              <a:gd name="connsiteX3990" fmla="*/ 5608745 w 12192000"/>
              <a:gd name="connsiteY3990" fmla="*/ 858039 h 1569130"/>
              <a:gd name="connsiteX3991" fmla="*/ 2882014 w 12192000"/>
              <a:gd name="connsiteY3991" fmla="*/ 849495 h 1569130"/>
              <a:gd name="connsiteX3992" fmla="*/ 2876769 w 12192000"/>
              <a:gd name="connsiteY3992" fmla="*/ 852229 h 1569130"/>
              <a:gd name="connsiteX3993" fmla="*/ 2923657 w 12192000"/>
              <a:gd name="connsiteY3993" fmla="*/ 883814 h 1569130"/>
              <a:gd name="connsiteX3994" fmla="*/ 2928156 w 12192000"/>
              <a:gd name="connsiteY3994" fmla="*/ 881668 h 1569130"/>
              <a:gd name="connsiteX3995" fmla="*/ 8751928 w 12192000"/>
              <a:gd name="connsiteY3995" fmla="*/ 848434 h 1569130"/>
              <a:gd name="connsiteX3996" fmla="*/ 8714399 w 12192000"/>
              <a:gd name="connsiteY3996" fmla="*/ 872919 h 1569130"/>
              <a:gd name="connsiteX3997" fmla="*/ 8729382 w 12192000"/>
              <a:gd name="connsiteY3997" fmla="*/ 880800 h 1569130"/>
              <a:gd name="connsiteX3998" fmla="*/ 8767240 w 12192000"/>
              <a:gd name="connsiteY3998" fmla="*/ 857038 h 1569130"/>
              <a:gd name="connsiteX3999" fmla="*/ 12069165 w 12192000"/>
              <a:gd name="connsiteY3999" fmla="*/ 848028 h 1569130"/>
              <a:gd name="connsiteX4000" fmla="*/ 12048367 w 12192000"/>
              <a:gd name="connsiteY4000" fmla="*/ 857954 h 1569130"/>
              <a:gd name="connsiteX4001" fmla="*/ 12100626 w 12192000"/>
              <a:gd name="connsiteY4001" fmla="*/ 890788 h 1569130"/>
              <a:gd name="connsiteX4002" fmla="*/ 12121115 w 12192000"/>
              <a:gd name="connsiteY4002" fmla="*/ 881974 h 1569130"/>
              <a:gd name="connsiteX4003" fmla="*/ 8909490 w 12192000"/>
              <a:gd name="connsiteY4003" fmla="*/ 846211 h 1569130"/>
              <a:gd name="connsiteX4004" fmla="*/ 8890464 w 12192000"/>
              <a:gd name="connsiteY4004" fmla="*/ 856868 h 1569130"/>
              <a:gd name="connsiteX4005" fmla="*/ 8929129 w 12192000"/>
              <a:gd name="connsiteY4005" fmla="*/ 880971 h 1569130"/>
              <a:gd name="connsiteX4006" fmla="*/ 8948021 w 12192000"/>
              <a:gd name="connsiteY4006" fmla="*/ 871124 h 1569130"/>
              <a:gd name="connsiteX4007" fmla="*/ 2804783 w 12192000"/>
              <a:gd name="connsiteY4007" fmla="*/ 845167 h 1569130"/>
              <a:gd name="connsiteX4008" fmla="*/ 2785376 w 12192000"/>
              <a:gd name="connsiteY4008" fmla="*/ 856037 h 1569130"/>
              <a:gd name="connsiteX4009" fmla="*/ 2818239 w 12192000"/>
              <a:gd name="connsiteY4009" fmla="*/ 876526 h 1569130"/>
              <a:gd name="connsiteX4010" fmla="*/ 2837634 w 12192000"/>
              <a:gd name="connsiteY4010" fmla="*/ 866411 h 1569130"/>
              <a:gd name="connsiteX4011" fmla="*/ 11703803 w 12192000"/>
              <a:gd name="connsiteY4011" fmla="*/ 844855 h 1569130"/>
              <a:gd name="connsiteX4012" fmla="*/ 11644642 w 12192000"/>
              <a:gd name="connsiteY4012" fmla="*/ 883455 h 1569130"/>
              <a:gd name="connsiteX4013" fmla="*/ 11660521 w 12192000"/>
              <a:gd name="connsiteY4013" fmla="*/ 890373 h 1569130"/>
              <a:gd name="connsiteX4014" fmla="*/ 11720339 w 12192000"/>
              <a:gd name="connsiteY4014" fmla="*/ 852828 h 1569130"/>
              <a:gd name="connsiteX4015" fmla="*/ 2646997 w 12192000"/>
              <a:gd name="connsiteY4015" fmla="*/ 842809 h 1569130"/>
              <a:gd name="connsiteX4016" fmla="*/ 2605372 w 12192000"/>
              <a:gd name="connsiteY4016" fmla="*/ 869962 h 1569130"/>
              <a:gd name="connsiteX4017" fmla="*/ 2621764 w 12192000"/>
              <a:gd name="connsiteY4017" fmla="*/ 878583 h 1569130"/>
              <a:gd name="connsiteX4018" fmla="*/ 2663753 w 12192000"/>
              <a:gd name="connsiteY4018" fmla="*/ 852221 h 1569130"/>
              <a:gd name="connsiteX4019" fmla="*/ 5988474 w 12192000"/>
              <a:gd name="connsiteY4019" fmla="*/ 842582 h 1569130"/>
              <a:gd name="connsiteX4020" fmla="*/ 5975729 w 12192000"/>
              <a:gd name="connsiteY4020" fmla="*/ 848663 h 1569130"/>
              <a:gd name="connsiteX4021" fmla="*/ 6008365 w 12192000"/>
              <a:gd name="connsiteY4021" fmla="*/ 870165 h 1569130"/>
              <a:gd name="connsiteX4022" fmla="*/ 6026534 w 12192000"/>
              <a:gd name="connsiteY4022" fmla="*/ 881759 h 1569130"/>
              <a:gd name="connsiteX4023" fmla="*/ 6039078 w 12192000"/>
              <a:gd name="connsiteY4023" fmla="*/ 876362 h 1569130"/>
              <a:gd name="connsiteX4024" fmla="*/ 5573645 w 12192000"/>
              <a:gd name="connsiteY4024" fmla="*/ 841113 h 1569130"/>
              <a:gd name="connsiteX4025" fmla="*/ 5522388 w 12192000"/>
              <a:gd name="connsiteY4025" fmla="*/ 875685 h 1569130"/>
              <a:gd name="connsiteX4026" fmla="*/ 5534673 w 12192000"/>
              <a:gd name="connsiteY4026" fmla="*/ 880572 h 1569130"/>
              <a:gd name="connsiteX4027" fmla="*/ 5585934 w 12192000"/>
              <a:gd name="connsiteY4027" fmla="*/ 847040 h 1569130"/>
              <a:gd name="connsiteX4028" fmla="*/ 5693226 w 12192000"/>
              <a:gd name="connsiteY4028" fmla="*/ 839095 h 1569130"/>
              <a:gd name="connsiteX4029" fmla="*/ 5643907 w 12192000"/>
              <a:gd name="connsiteY4029" fmla="*/ 868608 h 1569130"/>
              <a:gd name="connsiteX4030" fmla="*/ 5680982 w 12192000"/>
              <a:gd name="connsiteY4030" fmla="*/ 886455 h 1569130"/>
              <a:gd name="connsiteX4031" fmla="*/ 5730396 w 12192000"/>
              <a:gd name="connsiteY4031" fmla="*/ 858590 h 1569130"/>
              <a:gd name="connsiteX4032" fmla="*/ 11964395 w 12192000"/>
              <a:gd name="connsiteY4032" fmla="*/ 838983 h 1569130"/>
              <a:gd name="connsiteX4033" fmla="*/ 11933270 w 12192000"/>
              <a:gd name="connsiteY4033" fmla="*/ 855206 h 1569130"/>
              <a:gd name="connsiteX4034" fmla="*/ 11933490 w 12192000"/>
              <a:gd name="connsiteY4034" fmla="*/ 855329 h 1569130"/>
              <a:gd name="connsiteX4035" fmla="*/ 11983148 w 12192000"/>
              <a:gd name="connsiteY4035" fmla="*/ 883366 h 1569130"/>
              <a:gd name="connsiteX4036" fmla="*/ 12014030 w 12192000"/>
              <a:gd name="connsiteY4036" fmla="*/ 868626 h 1569130"/>
              <a:gd name="connsiteX4037" fmla="*/ 11795294 w 12192000"/>
              <a:gd name="connsiteY4037" fmla="*/ 838873 h 1569130"/>
              <a:gd name="connsiteX4038" fmla="*/ 11754086 w 12192000"/>
              <a:gd name="connsiteY4038" fmla="*/ 863613 h 1569130"/>
              <a:gd name="connsiteX4039" fmla="*/ 11787074 w 12192000"/>
              <a:gd name="connsiteY4039" fmla="*/ 879495 h 1569130"/>
              <a:gd name="connsiteX4040" fmla="*/ 11824876 w 12192000"/>
              <a:gd name="connsiteY4040" fmla="*/ 858182 h 1569130"/>
              <a:gd name="connsiteX4041" fmla="*/ 11828379 w 12192000"/>
              <a:gd name="connsiteY4041" fmla="*/ 856220 h 1569130"/>
              <a:gd name="connsiteX4042" fmla="*/ 8734780 w 12192000"/>
              <a:gd name="connsiteY4042" fmla="*/ 838798 h 1569130"/>
              <a:gd name="connsiteX4043" fmla="*/ 8697426 w 12192000"/>
              <a:gd name="connsiteY4043" fmla="*/ 863991 h 1569130"/>
              <a:gd name="connsiteX4044" fmla="*/ 8708573 w 12192000"/>
              <a:gd name="connsiteY4044" fmla="*/ 869854 h 1569130"/>
              <a:gd name="connsiteX4045" fmla="*/ 8746215 w 12192000"/>
              <a:gd name="connsiteY4045" fmla="*/ 845224 h 1569130"/>
              <a:gd name="connsiteX4046" fmla="*/ 2748059 w 12192000"/>
              <a:gd name="connsiteY4046" fmla="*/ 838601 h 1569130"/>
              <a:gd name="connsiteX4047" fmla="*/ 2731654 w 12192000"/>
              <a:gd name="connsiteY4047" fmla="*/ 848416 h 1569130"/>
              <a:gd name="connsiteX4048" fmla="*/ 2758834 w 12192000"/>
              <a:gd name="connsiteY4048" fmla="*/ 864544 h 1569130"/>
              <a:gd name="connsiteX4049" fmla="*/ 2770068 w 12192000"/>
              <a:gd name="connsiteY4049" fmla="*/ 858208 h 1569130"/>
              <a:gd name="connsiteX4050" fmla="*/ 2775085 w 12192000"/>
              <a:gd name="connsiteY4050" fmla="*/ 855398 h 1569130"/>
              <a:gd name="connsiteX4051" fmla="*/ 8807990 w 12192000"/>
              <a:gd name="connsiteY4051" fmla="*/ 838579 h 1569130"/>
              <a:gd name="connsiteX4052" fmla="*/ 8777386 w 12192000"/>
              <a:gd name="connsiteY4052" fmla="*/ 857814 h 1569130"/>
              <a:gd name="connsiteX4053" fmla="*/ 8793136 w 12192000"/>
              <a:gd name="connsiteY4053" fmla="*/ 866635 h 1569130"/>
              <a:gd name="connsiteX4054" fmla="*/ 8824092 w 12192000"/>
              <a:gd name="connsiteY4054" fmla="*/ 848130 h 1569130"/>
              <a:gd name="connsiteX4055" fmla="*/ 5861218 w 12192000"/>
              <a:gd name="connsiteY4055" fmla="*/ 838351 h 1569130"/>
              <a:gd name="connsiteX4056" fmla="*/ 5827579 w 12192000"/>
              <a:gd name="connsiteY4056" fmla="*/ 855890 h 1569130"/>
              <a:gd name="connsiteX4057" fmla="*/ 5829928 w 12192000"/>
              <a:gd name="connsiteY4057" fmla="*/ 857214 h 1569130"/>
              <a:gd name="connsiteX4058" fmla="*/ 5881960 w 12192000"/>
              <a:gd name="connsiteY4058" fmla="*/ 886356 h 1569130"/>
              <a:gd name="connsiteX4059" fmla="*/ 5915316 w 12192000"/>
              <a:gd name="connsiteY4059" fmla="*/ 870440 h 1569130"/>
              <a:gd name="connsiteX4060" fmla="*/ 8850524 w 12192000"/>
              <a:gd name="connsiteY4060" fmla="*/ 837840 h 1569130"/>
              <a:gd name="connsiteX4061" fmla="*/ 8833599 w 12192000"/>
              <a:gd name="connsiteY4061" fmla="*/ 847968 h 1569130"/>
              <a:gd name="connsiteX4062" fmla="*/ 8864313 w 12192000"/>
              <a:gd name="connsiteY4062" fmla="*/ 866172 h 1569130"/>
              <a:gd name="connsiteX4063" fmla="*/ 8878485 w 12192000"/>
              <a:gd name="connsiteY4063" fmla="*/ 858182 h 1569130"/>
              <a:gd name="connsiteX4064" fmla="*/ 8880983 w 12192000"/>
              <a:gd name="connsiteY4064" fmla="*/ 856783 h 1569130"/>
              <a:gd name="connsiteX4065" fmla="*/ 12091240 w 12192000"/>
              <a:gd name="connsiteY4065" fmla="*/ 837491 h 1569130"/>
              <a:gd name="connsiteX4066" fmla="*/ 12075027 w 12192000"/>
              <a:gd name="connsiteY4066" fmla="*/ 845230 h 1569130"/>
              <a:gd name="connsiteX4067" fmla="*/ 12127251 w 12192000"/>
              <a:gd name="connsiteY4067" fmla="*/ 879335 h 1569130"/>
              <a:gd name="connsiteX4068" fmla="*/ 12143191 w 12192000"/>
              <a:gd name="connsiteY4068" fmla="*/ 872478 h 1569130"/>
              <a:gd name="connsiteX4069" fmla="*/ 2699734 w 12192000"/>
              <a:gd name="connsiteY4069" fmla="*/ 836890 h 1569130"/>
              <a:gd name="connsiteX4070" fmla="*/ 2674420 w 12192000"/>
              <a:gd name="connsiteY4070" fmla="*/ 852797 h 1569130"/>
              <a:gd name="connsiteX4071" fmla="*/ 2682464 w 12192000"/>
              <a:gd name="connsiteY4071" fmla="*/ 857331 h 1569130"/>
              <a:gd name="connsiteX4072" fmla="*/ 2694499 w 12192000"/>
              <a:gd name="connsiteY4072" fmla="*/ 864074 h 1569130"/>
              <a:gd name="connsiteX4073" fmla="*/ 2719931 w 12192000"/>
              <a:gd name="connsiteY4073" fmla="*/ 848874 h 1569130"/>
              <a:gd name="connsiteX4074" fmla="*/ 8926244 w 12192000"/>
              <a:gd name="connsiteY4074" fmla="*/ 836827 h 1569130"/>
              <a:gd name="connsiteX4075" fmla="*/ 8914305 w 12192000"/>
              <a:gd name="connsiteY4075" fmla="*/ 843515 h 1569130"/>
              <a:gd name="connsiteX4076" fmla="*/ 8952594 w 12192000"/>
              <a:gd name="connsiteY4076" fmla="*/ 868740 h 1569130"/>
              <a:gd name="connsiteX4077" fmla="*/ 8964643 w 12192000"/>
              <a:gd name="connsiteY4077" fmla="*/ 862460 h 1569130"/>
              <a:gd name="connsiteX4078" fmla="*/ 6000615 w 12192000"/>
              <a:gd name="connsiteY4078" fmla="*/ 836789 h 1569130"/>
              <a:gd name="connsiteX4079" fmla="*/ 5994305 w 12192000"/>
              <a:gd name="connsiteY4079" fmla="*/ 839800 h 1569130"/>
              <a:gd name="connsiteX4080" fmla="*/ 6045157 w 12192000"/>
              <a:gd name="connsiteY4080" fmla="*/ 873747 h 1569130"/>
              <a:gd name="connsiteX4081" fmla="*/ 6051423 w 12192000"/>
              <a:gd name="connsiteY4081" fmla="*/ 871050 h 1569130"/>
              <a:gd name="connsiteX4082" fmla="*/ 6002711 w 12192000"/>
              <a:gd name="connsiteY4082" fmla="*/ 838245 h 1569130"/>
              <a:gd name="connsiteX4083" fmla="*/ 11685368 w 12192000"/>
              <a:gd name="connsiteY4083" fmla="*/ 835967 h 1569130"/>
              <a:gd name="connsiteX4084" fmla="*/ 11626102 w 12192000"/>
              <a:gd name="connsiteY4084" fmla="*/ 875938 h 1569130"/>
              <a:gd name="connsiteX4085" fmla="*/ 11638264 w 12192000"/>
              <a:gd name="connsiteY4085" fmla="*/ 880782 h 1569130"/>
              <a:gd name="connsiteX4086" fmla="*/ 11697681 w 12192000"/>
              <a:gd name="connsiteY4086" fmla="*/ 841904 h 1569130"/>
              <a:gd name="connsiteX4087" fmla="*/ 2821606 w 12192000"/>
              <a:gd name="connsiteY4087" fmla="*/ 835746 h 1569130"/>
              <a:gd name="connsiteX4088" fmla="*/ 2809686 w 12192000"/>
              <a:gd name="connsiteY4088" fmla="*/ 842422 h 1569130"/>
              <a:gd name="connsiteX4089" fmla="*/ 2842359 w 12192000"/>
              <a:gd name="connsiteY4089" fmla="*/ 863947 h 1569130"/>
              <a:gd name="connsiteX4090" fmla="*/ 2854420 w 12192000"/>
              <a:gd name="connsiteY4090" fmla="*/ 857656 h 1569130"/>
              <a:gd name="connsiteX4091" fmla="*/ 5560913 w 12192000"/>
              <a:gd name="connsiteY4091" fmla="*/ 834975 h 1569130"/>
              <a:gd name="connsiteX4092" fmla="*/ 5549298 w 12192000"/>
              <a:gd name="connsiteY4092" fmla="*/ 843070 h 1569130"/>
              <a:gd name="connsiteX4093" fmla="*/ 5508564 w 12192000"/>
              <a:gd name="connsiteY4093" fmla="*/ 870184 h 1569130"/>
              <a:gd name="connsiteX4094" fmla="*/ 5515267 w 12192000"/>
              <a:gd name="connsiteY4094" fmla="*/ 872851 h 1569130"/>
              <a:gd name="connsiteX4095" fmla="*/ 5567250 w 12192000"/>
              <a:gd name="connsiteY4095" fmla="*/ 838030 h 1569130"/>
              <a:gd name="connsiteX4096" fmla="*/ 5781333 w 12192000"/>
              <a:gd name="connsiteY4096" fmla="*/ 834833 h 1569130"/>
              <a:gd name="connsiteX4097" fmla="*/ 5739803 w 12192000"/>
              <a:gd name="connsiteY4097" fmla="*/ 858082 h 1569130"/>
              <a:gd name="connsiteX4098" fmla="*/ 5777687 w 12192000"/>
              <a:gd name="connsiteY4098" fmla="*/ 878009 h 1569130"/>
              <a:gd name="connsiteX4099" fmla="*/ 5819436 w 12192000"/>
              <a:gd name="connsiteY4099" fmla="*/ 856242 h 1569130"/>
              <a:gd name="connsiteX4100" fmla="*/ 2629659 w 12192000"/>
              <a:gd name="connsiteY4100" fmla="*/ 833070 h 1569130"/>
              <a:gd name="connsiteX4101" fmla="*/ 2588289 w 12192000"/>
              <a:gd name="connsiteY4101" fmla="*/ 860978 h 1569130"/>
              <a:gd name="connsiteX4102" fmla="*/ 2599491 w 12192000"/>
              <a:gd name="connsiteY4102" fmla="*/ 866869 h 1569130"/>
              <a:gd name="connsiteX4103" fmla="*/ 2641221 w 12192000"/>
              <a:gd name="connsiteY4103" fmla="*/ 839565 h 1569130"/>
              <a:gd name="connsiteX4104" fmla="*/ 12101111 w 12192000"/>
              <a:gd name="connsiteY4104" fmla="*/ 832780 h 1569130"/>
              <a:gd name="connsiteX4105" fmla="*/ 12097014 w 12192000"/>
              <a:gd name="connsiteY4105" fmla="*/ 834735 h 1569130"/>
              <a:gd name="connsiteX4106" fmla="*/ 12149223 w 12192000"/>
              <a:gd name="connsiteY4106" fmla="*/ 869883 h 1569130"/>
              <a:gd name="connsiteX4107" fmla="*/ 12152765 w 12192000"/>
              <a:gd name="connsiteY4107" fmla="*/ 868360 h 1569130"/>
              <a:gd name="connsiteX4108" fmla="*/ 11880082 w 12192000"/>
              <a:gd name="connsiteY4108" fmla="*/ 832656 h 1569130"/>
              <a:gd name="connsiteX4109" fmla="*/ 11839045 w 12192000"/>
              <a:gd name="connsiteY4109" fmla="*/ 855641 h 1569130"/>
              <a:gd name="connsiteX4110" fmla="*/ 11881497 w 12192000"/>
              <a:gd name="connsiteY4110" fmla="*/ 877855 h 1569130"/>
              <a:gd name="connsiteX4111" fmla="*/ 11922496 w 12192000"/>
              <a:gd name="connsiteY4111" fmla="*/ 856485 h 1569130"/>
              <a:gd name="connsiteX4112" fmla="*/ 8722325 w 12192000"/>
              <a:gd name="connsiteY4112" fmla="*/ 831800 h 1569130"/>
              <a:gd name="connsiteX4113" fmla="*/ 8685207 w 12192000"/>
              <a:gd name="connsiteY4113" fmla="*/ 857563 h 1569130"/>
              <a:gd name="connsiteX4114" fmla="*/ 8692157 w 12192000"/>
              <a:gd name="connsiteY4114" fmla="*/ 861220 h 1569130"/>
              <a:gd name="connsiteX4115" fmla="*/ 8729572 w 12192000"/>
              <a:gd name="connsiteY4115" fmla="*/ 835872 h 1569130"/>
              <a:gd name="connsiteX4116" fmla="*/ 6012467 w 12192000"/>
              <a:gd name="connsiteY4116" fmla="*/ 831134 h 1569130"/>
              <a:gd name="connsiteX4117" fmla="*/ 6006391 w 12192000"/>
              <a:gd name="connsiteY4117" fmla="*/ 834033 h 1569130"/>
              <a:gd name="connsiteX4118" fmla="*/ 6057484 w 12192000"/>
              <a:gd name="connsiteY4118" fmla="*/ 868442 h 1569130"/>
              <a:gd name="connsiteX4119" fmla="*/ 6062738 w 12192000"/>
              <a:gd name="connsiteY4119" fmla="*/ 866182 h 1569130"/>
              <a:gd name="connsiteX4120" fmla="*/ 8937768 w 12192000"/>
              <a:gd name="connsiteY4120" fmla="*/ 830373 h 1569130"/>
              <a:gd name="connsiteX4121" fmla="*/ 8931680 w 12192000"/>
              <a:gd name="connsiteY4121" fmla="*/ 833783 h 1569130"/>
              <a:gd name="connsiteX4122" fmla="*/ 8970256 w 12192000"/>
              <a:gd name="connsiteY4122" fmla="*/ 859534 h 1569130"/>
              <a:gd name="connsiteX4123" fmla="*/ 8976151 w 12192000"/>
              <a:gd name="connsiteY4123" fmla="*/ 856462 h 1569130"/>
              <a:gd name="connsiteX4124" fmla="*/ 8949100 w 12192000"/>
              <a:gd name="connsiteY4124" fmla="*/ 838245 h 1569130"/>
              <a:gd name="connsiteX4125" fmla="*/ 11671858 w 12192000"/>
              <a:gd name="connsiteY4125" fmla="*/ 829454 h 1569130"/>
              <a:gd name="connsiteX4126" fmla="*/ 11651834 w 12192000"/>
              <a:gd name="connsiteY4126" fmla="*/ 843407 h 1569130"/>
              <a:gd name="connsiteX4127" fmla="*/ 11611619 w 12192000"/>
              <a:gd name="connsiteY4127" fmla="*/ 870170 h 1569130"/>
              <a:gd name="connsiteX4128" fmla="*/ 11618277 w 12192000"/>
              <a:gd name="connsiteY4128" fmla="*/ 872822 h 1569130"/>
              <a:gd name="connsiteX4129" fmla="*/ 11678349 w 12192000"/>
              <a:gd name="connsiteY4129" fmla="*/ 832584 h 1569130"/>
              <a:gd name="connsiteX4130" fmla="*/ 6016022 w 12192000"/>
              <a:gd name="connsiteY4130" fmla="*/ 829438 h 1569130"/>
              <a:gd name="connsiteX4131" fmla="*/ 6015986 w 12192000"/>
              <a:gd name="connsiteY4131" fmla="*/ 829455 h 1569130"/>
              <a:gd name="connsiteX4132" fmla="*/ 6020629 w 12192000"/>
              <a:gd name="connsiteY4132" fmla="*/ 832732 h 1569130"/>
              <a:gd name="connsiteX4133" fmla="*/ 2833125 w 12192000"/>
              <a:gd name="connsiteY4133" fmla="*/ 829295 h 1569130"/>
              <a:gd name="connsiteX4134" fmla="*/ 2826980 w 12192000"/>
              <a:gd name="connsiteY4134" fmla="*/ 832737 h 1569130"/>
              <a:gd name="connsiteX4135" fmla="*/ 2859969 w 12192000"/>
              <a:gd name="connsiteY4135" fmla="*/ 854762 h 1569130"/>
              <a:gd name="connsiteX4136" fmla="*/ 2865929 w 12192000"/>
              <a:gd name="connsiteY4136" fmla="*/ 851653 h 1569130"/>
              <a:gd name="connsiteX4137" fmla="*/ 2845561 w 12192000"/>
              <a:gd name="connsiteY4137" fmla="*/ 837937 h 1569130"/>
              <a:gd name="connsiteX4138" fmla="*/ 5548989 w 12192000"/>
              <a:gd name="connsiteY4138" fmla="*/ 829225 h 1569130"/>
              <a:gd name="connsiteX4139" fmla="*/ 5497060 w 12192000"/>
              <a:gd name="connsiteY4139" fmla="*/ 865608 h 1569130"/>
              <a:gd name="connsiteX4140" fmla="*/ 5500958 w 12192000"/>
              <a:gd name="connsiteY4140" fmla="*/ 867159 h 1569130"/>
              <a:gd name="connsiteX4141" fmla="*/ 5553202 w 12192000"/>
              <a:gd name="connsiteY4141" fmla="*/ 831257 h 1569130"/>
              <a:gd name="connsiteX4142" fmla="*/ 12110027 w 12192000"/>
              <a:gd name="connsiteY4142" fmla="*/ 828524 h 1569130"/>
              <a:gd name="connsiteX4143" fmla="*/ 12107055 w 12192000"/>
              <a:gd name="connsiteY4143" fmla="*/ 829943 h 1569130"/>
              <a:gd name="connsiteX4144" fmla="*/ 12158849 w 12192000"/>
              <a:gd name="connsiteY4144" fmla="*/ 865743 h 1569130"/>
              <a:gd name="connsiteX4145" fmla="*/ 12161440 w 12192000"/>
              <a:gd name="connsiteY4145" fmla="*/ 864628 h 1569130"/>
              <a:gd name="connsiteX4146" fmla="*/ 11772989 w 12192000"/>
              <a:gd name="connsiteY4146" fmla="*/ 827178 h 1569130"/>
              <a:gd name="connsiteX4147" fmla="*/ 11732167 w 12192000"/>
              <a:gd name="connsiteY4147" fmla="*/ 853060 h 1569130"/>
              <a:gd name="connsiteX4148" fmla="*/ 11748682 w 12192000"/>
              <a:gd name="connsiteY4148" fmla="*/ 861011 h 1569130"/>
              <a:gd name="connsiteX4149" fmla="*/ 11790015 w 12192000"/>
              <a:gd name="connsiteY4149" fmla="*/ 836105 h 1569130"/>
              <a:gd name="connsiteX4150" fmla="*/ 5670073 w 12192000"/>
              <a:gd name="connsiteY4150" fmla="*/ 826951 h 1569130"/>
              <a:gd name="connsiteX4151" fmla="*/ 5621419 w 12192000"/>
              <a:gd name="connsiteY4151" fmla="*/ 857783 h 1569130"/>
              <a:gd name="connsiteX4152" fmla="*/ 5638247 w 12192000"/>
              <a:gd name="connsiteY4152" fmla="*/ 865883 h 1569130"/>
              <a:gd name="connsiteX4153" fmla="*/ 5687597 w 12192000"/>
              <a:gd name="connsiteY4153" fmla="*/ 836142 h 1569130"/>
              <a:gd name="connsiteX4154" fmla="*/ 11988046 w 12192000"/>
              <a:gd name="connsiteY4154" fmla="*/ 826655 h 1569130"/>
              <a:gd name="connsiteX4155" fmla="*/ 11970219 w 12192000"/>
              <a:gd name="connsiteY4155" fmla="*/ 835947 h 1569130"/>
              <a:gd name="connsiteX4156" fmla="*/ 12020122 w 12192000"/>
              <a:gd name="connsiteY4156" fmla="*/ 865718 h 1569130"/>
              <a:gd name="connsiteX4157" fmla="*/ 12037211 w 12192000"/>
              <a:gd name="connsiteY4157" fmla="*/ 857562 h 1569130"/>
              <a:gd name="connsiteX4158" fmla="*/ 12114416 w 12192000"/>
              <a:gd name="connsiteY4158" fmla="*/ 826429 h 1569130"/>
              <a:gd name="connsiteX4159" fmla="*/ 12114345 w 12192000"/>
              <a:gd name="connsiteY4159" fmla="*/ 826463 h 1569130"/>
              <a:gd name="connsiteX4160" fmla="*/ 12123268 w 12192000"/>
              <a:gd name="connsiteY4160" fmla="*/ 832758 h 1569130"/>
              <a:gd name="connsiteX4161" fmla="*/ 1156669 w 12192000"/>
              <a:gd name="connsiteY4161" fmla="*/ 825989 h 1569130"/>
              <a:gd name="connsiteX4162" fmla="*/ 191517 w 12192000"/>
              <a:gd name="connsiteY4162" fmla="*/ 969092 h 1569130"/>
              <a:gd name="connsiteX4163" fmla="*/ 147629 w 12192000"/>
              <a:gd name="connsiteY4163" fmla="*/ 981768 h 1569130"/>
              <a:gd name="connsiteX4164" fmla="*/ 234002 w 12192000"/>
              <a:gd name="connsiteY4164" fmla="*/ 1036680 h 1569130"/>
              <a:gd name="connsiteX4165" fmla="*/ 268570 w 12192000"/>
              <a:gd name="connsiteY4165" fmla="*/ 1056002 h 1569130"/>
              <a:gd name="connsiteX4166" fmla="*/ 303323 w 12192000"/>
              <a:gd name="connsiteY4166" fmla="*/ 1048130 h 1569130"/>
              <a:gd name="connsiteX4167" fmla="*/ 1165463 w 12192000"/>
              <a:gd name="connsiteY4167" fmla="*/ 953617 h 1569130"/>
              <a:gd name="connsiteX4168" fmla="*/ 1513280 w 12192000"/>
              <a:gd name="connsiteY4168" fmla="*/ 968960 h 1569130"/>
              <a:gd name="connsiteX4169" fmla="*/ 2105465 w 12192000"/>
              <a:gd name="connsiteY4169" fmla="*/ 1068131 h 1569130"/>
              <a:gd name="connsiteX4170" fmla="*/ 2182600 w 12192000"/>
              <a:gd name="connsiteY4170" fmla="*/ 1086815 h 1569130"/>
              <a:gd name="connsiteX4171" fmla="*/ 2190462 w 12192000"/>
              <a:gd name="connsiteY4171" fmla="*/ 1082387 h 1569130"/>
              <a:gd name="connsiteX4172" fmla="*/ 2285521 w 12192000"/>
              <a:gd name="connsiteY4172" fmla="*/ 1023097 h 1569130"/>
              <a:gd name="connsiteX4173" fmla="*/ 2095774 w 12192000"/>
              <a:gd name="connsiteY4173" fmla="*/ 966468 h 1569130"/>
              <a:gd name="connsiteX4174" fmla="*/ 1503788 w 12192000"/>
              <a:gd name="connsiteY4174" fmla="*/ 844524 h 1569130"/>
              <a:gd name="connsiteX4175" fmla="*/ 1156669 w 12192000"/>
              <a:gd name="connsiteY4175" fmla="*/ 825989 h 1569130"/>
              <a:gd name="connsiteX4176" fmla="*/ 5885010 w 12192000"/>
              <a:gd name="connsiteY4176" fmla="*/ 825946 h 1569130"/>
              <a:gd name="connsiteX4177" fmla="*/ 5867001 w 12192000"/>
              <a:gd name="connsiteY4177" fmla="*/ 835337 h 1569130"/>
              <a:gd name="connsiteX4178" fmla="*/ 5921336 w 12192000"/>
              <a:gd name="connsiteY4178" fmla="*/ 867567 h 1569130"/>
              <a:gd name="connsiteX4179" fmla="*/ 5938651 w 12192000"/>
              <a:gd name="connsiteY4179" fmla="*/ 859306 h 1569130"/>
              <a:gd name="connsiteX4180" fmla="*/ 7260255 w 12192000"/>
              <a:gd name="connsiteY4180" fmla="*/ 825889 h 1569130"/>
              <a:gd name="connsiteX4181" fmla="*/ 6295137 w 12192000"/>
              <a:gd name="connsiteY4181" fmla="*/ 968995 h 1569130"/>
              <a:gd name="connsiteX4182" fmla="*/ 6251612 w 12192000"/>
              <a:gd name="connsiteY4182" fmla="*/ 981569 h 1569130"/>
              <a:gd name="connsiteX4183" fmla="*/ 6343316 w 12192000"/>
              <a:gd name="connsiteY4183" fmla="*/ 1039884 h 1569130"/>
              <a:gd name="connsiteX4184" fmla="*/ 6370939 w 12192000"/>
              <a:gd name="connsiteY4184" fmla="*/ 1055326 h 1569130"/>
              <a:gd name="connsiteX4185" fmla="*/ 6648709 w 12192000"/>
              <a:gd name="connsiteY4185" fmla="*/ 1003875 h 1569130"/>
              <a:gd name="connsiteX4186" fmla="*/ 7607470 w 12192000"/>
              <a:gd name="connsiteY4186" fmla="*/ 968960 h 1569130"/>
              <a:gd name="connsiteX4187" fmla="*/ 8199560 w 12192000"/>
              <a:gd name="connsiteY4187" fmla="*/ 1068134 h 1569130"/>
              <a:gd name="connsiteX4188" fmla="*/ 8291227 w 12192000"/>
              <a:gd name="connsiteY4188" fmla="*/ 1090342 h 1569130"/>
              <a:gd name="connsiteX4189" fmla="*/ 8299708 w 12192000"/>
              <a:gd name="connsiteY4189" fmla="*/ 1085566 h 1569130"/>
              <a:gd name="connsiteX4190" fmla="*/ 8397004 w 12192000"/>
              <a:gd name="connsiteY4190" fmla="*/ 1024888 h 1569130"/>
              <a:gd name="connsiteX4191" fmla="*/ 8272736 w 12192000"/>
              <a:gd name="connsiteY4191" fmla="*/ 987150 h 1569130"/>
              <a:gd name="connsiteX4192" fmla="*/ 7607425 w 12192000"/>
              <a:gd name="connsiteY4192" fmla="*/ 844424 h 1569130"/>
              <a:gd name="connsiteX4193" fmla="*/ 7260255 w 12192000"/>
              <a:gd name="connsiteY4193" fmla="*/ 825889 h 1569130"/>
              <a:gd name="connsiteX4194" fmla="*/ 4313867 w 12192000"/>
              <a:gd name="connsiteY4194" fmla="*/ 825889 h 1569130"/>
              <a:gd name="connsiteX4195" fmla="*/ 3348750 w 12192000"/>
              <a:gd name="connsiteY4195" fmla="*/ 968995 h 1569130"/>
              <a:gd name="connsiteX4196" fmla="*/ 3160600 w 12192000"/>
              <a:gd name="connsiteY4196" fmla="*/ 1023352 h 1569130"/>
              <a:gd name="connsiteX4197" fmla="*/ 3186116 w 12192000"/>
              <a:gd name="connsiteY4197" fmla="*/ 1039585 h 1569130"/>
              <a:gd name="connsiteX4198" fmla="*/ 3271604 w 12192000"/>
              <a:gd name="connsiteY4198" fmla="*/ 1087386 h 1569130"/>
              <a:gd name="connsiteX4199" fmla="*/ 3346790 w 12192000"/>
              <a:gd name="connsiteY4199" fmla="*/ 1069730 h 1569130"/>
              <a:gd name="connsiteX4200" fmla="*/ 4661082 w 12192000"/>
              <a:gd name="connsiteY4200" fmla="*/ 968960 h 1569130"/>
              <a:gd name="connsiteX4201" fmla="*/ 4957405 w 12192000"/>
              <a:gd name="connsiteY4201" fmla="*/ 1009159 h 1569130"/>
              <a:gd name="connsiteX4202" fmla="*/ 5190103 w 12192000"/>
              <a:gd name="connsiteY4202" fmla="*/ 1055558 h 1569130"/>
              <a:gd name="connsiteX4203" fmla="*/ 5214185 w 12192000"/>
              <a:gd name="connsiteY4203" fmla="*/ 1041618 h 1569130"/>
              <a:gd name="connsiteX4204" fmla="*/ 5304827 w 12192000"/>
              <a:gd name="connsiteY4204" fmla="*/ 981878 h 1569130"/>
              <a:gd name="connsiteX4205" fmla="*/ 5252865 w 12192000"/>
              <a:gd name="connsiteY4205" fmla="*/ 966372 h 1569130"/>
              <a:gd name="connsiteX4206" fmla="*/ 4661036 w 12192000"/>
              <a:gd name="connsiteY4206" fmla="*/ 844424 h 1569130"/>
              <a:gd name="connsiteX4207" fmla="*/ 4313867 w 12192000"/>
              <a:gd name="connsiteY4207" fmla="*/ 825889 h 1569130"/>
              <a:gd name="connsiteX4208" fmla="*/ 10416402 w 12192000"/>
              <a:gd name="connsiteY4208" fmla="*/ 825883 h 1569130"/>
              <a:gd name="connsiteX4209" fmla="*/ 9451251 w 12192000"/>
              <a:gd name="connsiteY4209" fmla="*/ 968989 h 1569130"/>
              <a:gd name="connsiteX4210" fmla="*/ 9263520 w 12192000"/>
              <a:gd name="connsiteY4210" fmla="*/ 1023232 h 1569130"/>
              <a:gd name="connsiteX4211" fmla="*/ 9289706 w 12192000"/>
              <a:gd name="connsiteY4211" fmla="*/ 1039884 h 1569130"/>
              <a:gd name="connsiteX4212" fmla="*/ 9375994 w 12192000"/>
              <a:gd name="connsiteY4212" fmla="*/ 1086960 h 1569130"/>
              <a:gd name="connsiteX4213" fmla="*/ 9449338 w 12192000"/>
              <a:gd name="connsiteY4213" fmla="*/ 1069736 h 1569130"/>
              <a:gd name="connsiteX4214" fmla="*/ 10763523 w 12192000"/>
              <a:gd name="connsiteY4214" fmla="*/ 968960 h 1569130"/>
              <a:gd name="connsiteX4215" fmla="*/ 11059699 w 12192000"/>
              <a:gd name="connsiteY4215" fmla="*/ 1009160 h 1569130"/>
              <a:gd name="connsiteX4216" fmla="*/ 11293946 w 12192000"/>
              <a:gd name="connsiteY4216" fmla="*/ 1055912 h 1569130"/>
              <a:gd name="connsiteX4217" fmla="*/ 11317657 w 12192000"/>
              <a:gd name="connsiteY4217" fmla="*/ 1041897 h 1569130"/>
              <a:gd name="connsiteX4218" fmla="*/ 11408322 w 12192000"/>
              <a:gd name="connsiteY4218" fmla="*/ 982153 h 1569130"/>
              <a:gd name="connsiteX4219" fmla="*/ 11355405 w 12192000"/>
              <a:gd name="connsiteY4219" fmla="*/ 966363 h 1569130"/>
              <a:gd name="connsiteX4220" fmla="*/ 10763538 w 12192000"/>
              <a:gd name="connsiteY4220" fmla="*/ 844434 h 1569130"/>
              <a:gd name="connsiteX4221" fmla="*/ 10416402 w 12192000"/>
              <a:gd name="connsiteY4221" fmla="*/ 825883 h 1569130"/>
              <a:gd name="connsiteX4222" fmla="*/ 8786537 w 12192000"/>
              <a:gd name="connsiteY4222" fmla="*/ 825853 h 1569130"/>
              <a:gd name="connsiteX4223" fmla="*/ 8756014 w 12192000"/>
              <a:gd name="connsiteY4223" fmla="*/ 845768 h 1569130"/>
              <a:gd name="connsiteX4224" fmla="*/ 8771387 w 12192000"/>
              <a:gd name="connsiteY4224" fmla="*/ 854435 h 1569130"/>
              <a:gd name="connsiteX4225" fmla="*/ 8802160 w 12192000"/>
              <a:gd name="connsiteY4225" fmla="*/ 835120 h 1569130"/>
              <a:gd name="connsiteX4226" fmla="*/ 2616657 w 12192000"/>
              <a:gd name="connsiteY4226" fmla="*/ 825767 h 1569130"/>
              <a:gd name="connsiteX4227" fmla="*/ 2575566 w 12192000"/>
              <a:gd name="connsiteY4227" fmla="*/ 854287 h 1569130"/>
              <a:gd name="connsiteX4228" fmla="*/ 2582626 w 12192000"/>
              <a:gd name="connsiteY4228" fmla="*/ 858000 h 1569130"/>
              <a:gd name="connsiteX4229" fmla="*/ 2624068 w 12192000"/>
              <a:gd name="connsiteY4229" fmla="*/ 829930 h 1569130"/>
              <a:gd name="connsiteX4230" fmla="*/ 8711485 w 12192000"/>
              <a:gd name="connsiteY4230" fmla="*/ 825709 h 1569130"/>
              <a:gd name="connsiteX4231" fmla="*/ 8674246 w 12192000"/>
              <a:gd name="connsiteY4231" fmla="*/ 851798 h 1569130"/>
              <a:gd name="connsiteX4232" fmla="*/ 8677954 w 12192000"/>
              <a:gd name="connsiteY4232" fmla="*/ 853748 h 1569130"/>
              <a:gd name="connsiteX4233" fmla="*/ 8715479 w 12192000"/>
              <a:gd name="connsiteY4233" fmla="*/ 827953 h 1569130"/>
              <a:gd name="connsiteX4234" fmla="*/ 8829736 w 12192000"/>
              <a:gd name="connsiteY4234" fmla="*/ 824912 h 1569130"/>
              <a:gd name="connsiteX4235" fmla="*/ 8812730 w 12192000"/>
              <a:gd name="connsiteY4235" fmla="*/ 835600 h 1569130"/>
              <a:gd name="connsiteX4236" fmla="*/ 8828961 w 12192000"/>
              <a:gd name="connsiteY4236" fmla="*/ 845220 h 1569130"/>
              <a:gd name="connsiteX4237" fmla="*/ 8846006 w 12192000"/>
              <a:gd name="connsiteY4237" fmla="*/ 835030 h 1569130"/>
              <a:gd name="connsiteX4238" fmla="*/ 8948856 w 12192000"/>
              <a:gd name="connsiteY4238" fmla="*/ 824163 h 1569130"/>
              <a:gd name="connsiteX4239" fmla="*/ 8943148 w 12192000"/>
              <a:gd name="connsiteY4239" fmla="*/ 827360 h 1569130"/>
              <a:gd name="connsiteX4240" fmla="*/ 8951928 w 12192000"/>
              <a:gd name="connsiteY4240" fmla="*/ 833459 h 1569130"/>
              <a:gd name="connsiteX4241" fmla="*/ 8981751 w 12192000"/>
              <a:gd name="connsiteY4241" fmla="*/ 853543 h 1569130"/>
              <a:gd name="connsiteX4242" fmla="*/ 8987043 w 12192000"/>
              <a:gd name="connsiteY4242" fmla="*/ 850785 h 1569130"/>
              <a:gd name="connsiteX4243" fmla="*/ 2772249 w 12192000"/>
              <a:gd name="connsiteY4243" fmla="*/ 824128 h 1569130"/>
              <a:gd name="connsiteX4244" fmla="*/ 2752831 w 12192000"/>
              <a:gd name="connsiteY4244" fmla="*/ 835746 h 1569130"/>
              <a:gd name="connsiteX4245" fmla="*/ 2779967 w 12192000"/>
              <a:gd name="connsiteY4245" fmla="*/ 852664 h 1569130"/>
              <a:gd name="connsiteX4246" fmla="*/ 2799479 w 12192000"/>
              <a:gd name="connsiteY4246" fmla="*/ 841737 h 1569130"/>
              <a:gd name="connsiteX4247" fmla="*/ 11659907 w 12192000"/>
              <a:gd name="connsiteY4247" fmla="*/ 823692 h 1569130"/>
              <a:gd name="connsiteX4248" fmla="*/ 11600108 w 12192000"/>
              <a:gd name="connsiteY4248" fmla="*/ 865586 h 1569130"/>
              <a:gd name="connsiteX4249" fmla="*/ 11603923 w 12192000"/>
              <a:gd name="connsiteY4249" fmla="*/ 867105 h 1569130"/>
              <a:gd name="connsiteX4250" fmla="*/ 11664143 w 12192000"/>
              <a:gd name="connsiteY4250" fmla="*/ 825735 h 1569130"/>
              <a:gd name="connsiteX4251" fmla="*/ 8874424 w 12192000"/>
              <a:gd name="connsiteY4251" fmla="*/ 823539 h 1569130"/>
              <a:gd name="connsiteX4252" fmla="*/ 8855329 w 12192000"/>
              <a:gd name="connsiteY4252" fmla="*/ 834965 h 1569130"/>
              <a:gd name="connsiteX4253" fmla="*/ 8885905 w 12192000"/>
              <a:gd name="connsiteY4253" fmla="*/ 854026 h 1569130"/>
              <a:gd name="connsiteX4254" fmla="*/ 8905019 w 12192000"/>
              <a:gd name="connsiteY4254" fmla="*/ 843320 h 1569130"/>
              <a:gd name="connsiteX4255" fmla="*/ 2676868 w 12192000"/>
              <a:gd name="connsiteY4255" fmla="*/ 823322 h 1569130"/>
              <a:gd name="connsiteX4256" fmla="*/ 2651493 w 12192000"/>
              <a:gd name="connsiteY4256" fmla="*/ 839875 h 1569130"/>
              <a:gd name="connsiteX4257" fmla="*/ 2668316 w 12192000"/>
              <a:gd name="connsiteY4257" fmla="*/ 849356 h 1569130"/>
              <a:gd name="connsiteX4258" fmla="*/ 2693789 w 12192000"/>
              <a:gd name="connsiteY4258" fmla="*/ 833362 h 1569130"/>
              <a:gd name="connsiteX4259" fmla="*/ 8707188 w 12192000"/>
              <a:gd name="connsiteY4259" fmla="*/ 823294 h 1569130"/>
              <a:gd name="connsiteX4260" fmla="*/ 8701914 w 12192000"/>
              <a:gd name="connsiteY4260" fmla="*/ 827062 h 1569130"/>
              <a:gd name="connsiteX4261" fmla="*/ 8707212 w 12192000"/>
              <a:gd name="connsiteY4261" fmla="*/ 823308 h 1569130"/>
              <a:gd name="connsiteX4262" fmla="*/ 2844172 w 12192000"/>
              <a:gd name="connsiteY4262" fmla="*/ 823109 h 1569130"/>
              <a:gd name="connsiteX4263" fmla="*/ 2838536 w 12192000"/>
              <a:gd name="connsiteY4263" fmla="*/ 826264 h 1569130"/>
              <a:gd name="connsiteX4264" fmla="*/ 2848494 w 12192000"/>
              <a:gd name="connsiteY4264" fmla="*/ 833181 h 1569130"/>
              <a:gd name="connsiteX4265" fmla="*/ 2871557 w 12192000"/>
              <a:gd name="connsiteY4265" fmla="*/ 848718 h 1569130"/>
              <a:gd name="connsiteX4266" fmla="*/ 2876903 w 12192000"/>
              <a:gd name="connsiteY4266" fmla="*/ 845931 h 1569130"/>
              <a:gd name="connsiteX4267" fmla="*/ 2722395 w 12192000"/>
              <a:gd name="connsiteY4267" fmla="*/ 822650 h 1569130"/>
              <a:gd name="connsiteX4268" fmla="*/ 2705803 w 12192000"/>
              <a:gd name="connsiteY4268" fmla="*/ 833077 h 1569130"/>
              <a:gd name="connsiteX4269" fmla="*/ 2726158 w 12192000"/>
              <a:gd name="connsiteY4269" fmla="*/ 845154 h 1569130"/>
              <a:gd name="connsiteX4270" fmla="*/ 2742698 w 12192000"/>
              <a:gd name="connsiteY4270" fmla="*/ 835269 h 1569130"/>
              <a:gd name="connsiteX4271" fmla="*/ 8952319 w 12192000"/>
              <a:gd name="connsiteY4271" fmla="*/ 822223 h 1569130"/>
              <a:gd name="connsiteX4272" fmla="*/ 8952211 w 12192000"/>
              <a:gd name="connsiteY4272" fmla="*/ 822283 h 1569130"/>
              <a:gd name="connsiteX4273" fmla="*/ 8967020 w 12192000"/>
              <a:gd name="connsiteY4273" fmla="*/ 832732 h 1569130"/>
              <a:gd name="connsiteX4274" fmla="*/ 11655283 w 12192000"/>
              <a:gd name="connsiteY4274" fmla="*/ 821463 h 1569130"/>
              <a:gd name="connsiteX4275" fmla="*/ 11647458 w 12192000"/>
              <a:gd name="connsiteY4275" fmla="*/ 827062 h 1569130"/>
              <a:gd name="connsiteX4276" fmla="*/ 11655328 w 12192000"/>
              <a:gd name="connsiteY4276" fmla="*/ 821485 h 1569130"/>
              <a:gd name="connsiteX4277" fmla="*/ 2847656 w 12192000"/>
              <a:gd name="connsiteY4277" fmla="*/ 821157 h 1569130"/>
              <a:gd name="connsiteX4278" fmla="*/ 2847540 w 12192000"/>
              <a:gd name="connsiteY4278" fmla="*/ 821222 h 1569130"/>
              <a:gd name="connsiteX4279" fmla="*/ 2863476 w 12192000"/>
              <a:gd name="connsiteY4279" fmla="*/ 832473 h 1569130"/>
              <a:gd name="connsiteX4280" fmla="*/ 2605814 w 12192000"/>
              <a:gd name="connsiteY4280" fmla="*/ 819677 h 1569130"/>
              <a:gd name="connsiteX4281" fmla="*/ 2564623 w 12192000"/>
              <a:gd name="connsiteY4281" fmla="*/ 848532 h 1569130"/>
              <a:gd name="connsiteX4282" fmla="*/ 2568357 w 12192000"/>
              <a:gd name="connsiteY4282" fmla="*/ 850496 h 1569130"/>
              <a:gd name="connsiteX4283" fmla="*/ 2609884 w 12192000"/>
              <a:gd name="connsiteY4283" fmla="*/ 821963 h 1569130"/>
              <a:gd name="connsiteX4284" fmla="*/ 2601486 w 12192000"/>
              <a:gd name="connsiteY4284" fmla="*/ 817246 h 1569130"/>
              <a:gd name="connsiteX4285" fmla="*/ 2590902 w 12192000"/>
              <a:gd name="connsiteY4285" fmla="*/ 824822 h 1569130"/>
              <a:gd name="connsiteX4286" fmla="*/ 2601539 w 12192000"/>
              <a:gd name="connsiteY4286" fmla="*/ 817276 h 1569130"/>
              <a:gd name="connsiteX4287" fmla="*/ 8769229 w 12192000"/>
              <a:gd name="connsiteY4287" fmla="*/ 815564 h 1569130"/>
              <a:gd name="connsiteX4288" fmla="*/ 8738819 w 12192000"/>
              <a:gd name="connsiteY4288" fmla="*/ 836074 h 1569130"/>
              <a:gd name="connsiteX4289" fmla="*/ 8750304 w 12192000"/>
              <a:gd name="connsiteY4289" fmla="*/ 842549 h 1569130"/>
              <a:gd name="connsiteX4290" fmla="*/ 8780915 w 12192000"/>
              <a:gd name="connsiteY4290" fmla="*/ 822519 h 1569130"/>
              <a:gd name="connsiteX4291" fmla="*/ 8773626 w 12192000"/>
              <a:gd name="connsiteY4291" fmla="*/ 818195 h 1569130"/>
              <a:gd name="connsiteX4292" fmla="*/ 11749651 w 12192000"/>
              <a:gd name="connsiteY4292" fmla="*/ 814942 h 1569130"/>
              <a:gd name="connsiteX4293" fmla="*/ 11708611 w 12192000"/>
              <a:gd name="connsiteY4293" fmla="*/ 841718 h 1569130"/>
              <a:gd name="connsiteX4294" fmla="*/ 11725264 w 12192000"/>
              <a:gd name="connsiteY4294" fmla="*/ 849736 h 1569130"/>
              <a:gd name="connsiteX4295" fmla="*/ 11766567 w 12192000"/>
              <a:gd name="connsiteY4295" fmla="*/ 823812 h 1569130"/>
              <a:gd name="connsiteX4296" fmla="*/ 5646398 w 12192000"/>
              <a:gd name="connsiteY4296" fmla="*/ 814534 h 1569130"/>
              <a:gd name="connsiteX4297" fmla="*/ 5597641 w 12192000"/>
              <a:gd name="connsiteY4297" fmla="*/ 846336 h 1569130"/>
              <a:gd name="connsiteX4298" fmla="*/ 5614478 w 12192000"/>
              <a:gd name="connsiteY4298" fmla="*/ 854442 h 1569130"/>
              <a:gd name="connsiteX4299" fmla="*/ 5663656 w 12192000"/>
              <a:gd name="connsiteY4299" fmla="*/ 823586 h 1569130"/>
              <a:gd name="connsiteX4300" fmla="*/ 2789130 w 12192000"/>
              <a:gd name="connsiteY4300" fmla="*/ 814063 h 1569130"/>
              <a:gd name="connsiteX4301" fmla="*/ 2780624 w 12192000"/>
              <a:gd name="connsiteY4301" fmla="*/ 819118 h 1569130"/>
              <a:gd name="connsiteX4302" fmla="*/ 2777316 w 12192000"/>
              <a:gd name="connsiteY4302" fmla="*/ 821097 h 1569130"/>
              <a:gd name="connsiteX4303" fmla="*/ 2804432 w 12192000"/>
              <a:gd name="connsiteY4303" fmla="*/ 838962 h 1569130"/>
              <a:gd name="connsiteX4304" fmla="*/ 2816392 w 12192000"/>
              <a:gd name="connsiteY4304" fmla="*/ 832265 h 1569130"/>
              <a:gd name="connsiteX4305" fmla="*/ 5819415 w 12192000"/>
              <a:gd name="connsiteY4305" fmla="*/ 813514 h 1569130"/>
              <a:gd name="connsiteX4306" fmla="*/ 5785798 w 12192000"/>
              <a:gd name="connsiteY4306" fmla="*/ 832334 h 1569130"/>
              <a:gd name="connsiteX4307" fmla="*/ 5823990 w 12192000"/>
              <a:gd name="connsiteY4307" fmla="*/ 853867 h 1569130"/>
              <a:gd name="connsiteX4308" fmla="*/ 5857724 w 12192000"/>
              <a:gd name="connsiteY4308" fmla="*/ 836278 h 1569130"/>
              <a:gd name="connsiteX4309" fmla="*/ 5827238 w 12192000"/>
              <a:gd name="connsiteY4309" fmla="*/ 818195 h 1569130"/>
              <a:gd name="connsiteX4310" fmla="*/ 8891291 w 12192000"/>
              <a:gd name="connsiteY4310" fmla="*/ 813495 h 1569130"/>
              <a:gd name="connsiteX4311" fmla="*/ 8880227 w 12192000"/>
              <a:gd name="connsiteY4311" fmla="*/ 820066 h 1569130"/>
              <a:gd name="connsiteX4312" fmla="*/ 8879433 w 12192000"/>
              <a:gd name="connsiteY4312" fmla="*/ 820541 h 1569130"/>
              <a:gd name="connsiteX4313" fmla="*/ 8909878 w 12192000"/>
              <a:gd name="connsiteY4313" fmla="*/ 840599 h 1569130"/>
              <a:gd name="connsiteX4314" fmla="*/ 8921849 w 12192000"/>
              <a:gd name="connsiteY4314" fmla="*/ 833894 h 1569130"/>
              <a:gd name="connsiteX4315" fmla="*/ 2659481 w 12192000"/>
              <a:gd name="connsiteY4315" fmla="*/ 812952 h 1569130"/>
              <a:gd name="connsiteX4316" fmla="*/ 2634102 w 12192000"/>
              <a:gd name="connsiteY4316" fmla="*/ 830073 h 1569130"/>
              <a:gd name="connsiteX4317" fmla="*/ 2645720 w 12192000"/>
              <a:gd name="connsiteY4317" fmla="*/ 836621 h 1569130"/>
              <a:gd name="connsiteX4318" fmla="*/ 2671192 w 12192000"/>
              <a:gd name="connsiteY4318" fmla="*/ 819954 h 1569130"/>
              <a:gd name="connsiteX4319" fmla="*/ 2670096 w 12192000"/>
              <a:gd name="connsiteY4319" fmla="*/ 819304 h 1569130"/>
              <a:gd name="connsiteX4320" fmla="*/ 12014976 w 12192000"/>
              <a:gd name="connsiteY4320" fmla="*/ 812619 h 1569130"/>
              <a:gd name="connsiteX4321" fmla="*/ 11993787 w 12192000"/>
              <a:gd name="connsiteY4321" fmla="*/ 823663 h 1569130"/>
              <a:gd name="connsiteX4322" fmla="*/ 12043195 w 12192000"/>
              <a:gd name="connsiteY4322" fmla="*/ 854705 h 1569130"/>
              <a:gd name="connsiteX4323" fmla="*/ 12064108 w 12192000"/>
              <a:gd name="connsiteY4323" fmla="*/ 844724 h 1569130"/>
              <a:gd name="connsiteX4324" fmla="*/ 5910889 w 12192000"/>
              <a:gd name="connsiteY4324" fmla="*/ 812453 h 1569130"/>
              <a:gd name="connsiteX4325" fmla="*/ 5890162 w 12192000"/>
              <a:gd name="connsiteY4325" fmla="*/ 823259 h 1569130"/>
              <a:gd name="connsiteX4326" fmla="*/ 5943939 w 12192000"/>
              <a:gd name="connsiteY4326" fmla="*/ 856782 h 1569130"/>
              <a:gd name="connsiteX4327" fmla="*/ 5964373 w 12192000"/>
              <a:gd name="connsiteY4327" fmla="*/ 847033 h 1569130"/>
              <a:gd name="connsiteX4328" fmla="*/ 8808358 w 12192000"/>
              <a:gd name="connsiteY4328" fmla="*/ 811616 h 1569130"/>
              <a:gd name="connsiteX4329" fmla="*/ 8791177 w 12192000"/>
              <a:gd name="connsiteY4329" fmla="*/ 822826 h 1569130"/>
              <a:gd name="connsiteX4330" fmla="*/ 8806901 w 12192000"/>
              <a:gd name="connsiteY4330" fmla="*/ 832145 h 1569130"/>
              <a:gd name="connsiteX4331" fmla="*/ 8824054 w 12192000"/>
              <a:gd name="connsiteY4331" fmla="*/ 821378 h 1569130"/>
              <a:gd name="connsiteX4332" fmla="*/ 5739629 w 12192000"/>
              <a:gd name="connsiteY4332" fmla="*/ 811398 h 1569130"/>
              <a:gd name="connsiteX4333" fmla="*/ 5723172 w 12192000"/>
              <a:gd name="connsiteY4333" fmla="*/ 821176 h 1569130"/>
              <a:gd name="connsiteX4334" fmla="*/ 5698132 w 12192000"/>
              <a:gd name="connsiteY4334" fmla="*/ 836161 h 1569130"/>
              <a:gd name="connsiteX4335" fmla="*/ 5735417 w 12192000"/>
              <a:gd name="connsiteY4335" fmla="*/ 855775 h 1569130"/>
              <a:gd name="connsiteX4336" fmla="*/ 5777072 w 12192000"/>
              <a:gd name="connsiteY4336" fmla="*/ 832438 h 1569130"/>
              <a:gd name="connsiteX4337" fmla="*/ 11918136 w 12192000"/>
              <a:gd name="connsiteY4337" fmla="*/ 811343 h 1569130"/>
              <a:gd name="connsiteX4338" fmla="*/ 11886493 w 12192000"/>
              <a:gd name="connsiteY4338" fmla="*/ 829066 h 1569130"/>
              <a:gd name="connsiteX4339" fmla="*/ 11929255 w 12192000"/>
              <a:gd name="connsiteY4339" fmla="*/ 852963 h 1569130"/>
              <a:gd name="connsiteX4340" fmla="*/ 11960518 w 12192000"/>
              <a:gd name="connsiteY4340" fmla="*/ 836667 h 1569130"/>
              <a:gd name="connsiteX4341" fmla="*/ 11929622 w 12192000"/>
              <a:gd name="connsiteY4341" fmla="*/ 818216 h 1569130"/>
              <a:gd name="connsiteX4342" fmla="*/ 11841713 w 12192000"/>
              <a:gd name="connsiteY4342" fmla="*/ 811100 h 1569130"/>
              <a:gd name="connsiteX4343" fmla="*/ 11826618 w 12192000"/>
              <a:gd name="connsiteY4343" fmla="*/ 820066 h 1569130"/>
              <a:gd name="connsiteX4344" fmla="*/ 11800746 w 12192000"/>
              <a:gd name="connsiteY4344" fmla="*/ 835599 h 1569130"/>
              <a:gd name="connsiteX4345" fmla="*/ 11834065 w 12192000"/>
              <a:gd name="connsiteY4345" fmla="*/ 853035 h 1569130"/>
              <a:gd name="connsiteX4346" fmla="*/ 11875273 w 12192000"/>
              <a:gd name="connsiteY4346" fmla="*/ 829954 h 1569130"/>
              <a:gd name="connsiteX4347" fmla="*/ 8853473 w 12192000"/>
              <a:gd name="connsiteY4347" fmla="*/ 809993 h 1569130"/>
              <a:gd name="connsiteX4348" fmla="*/ 8834449 w 12192000"/>
              <a:gd name="connsiteY4348" fmla="*/ 821949 h 1569130"/>
              <a:gd name="connsiteX4349" fmla="*/ 8850819 w 12192000"/>
              <a:gd name="connsiteY4349" fmla="*/ 832154 h 1569130"/>
              <a:gd name="connsiteX4350" fmla="*/ 8870008 w 12192000"/>
              <a:gd name="connsiteY4350" fmla="*/ 820683 h 1569130"/>
              <a:gd name="connsiteX4351" fmla="*/ 2699609 w 12192000"/>
              <a:gd name="connsiteY4351" fmla="*/ 808488 h 1569130"/>
              <a:gd name="connsiteX4352" fmla="*/ 2682820 w 12192000"/>
              <a:gd name="connsiteY4352" fmla="*/ 819440 h 1569130"/>
              <a:gd name="connsiteX4353" fmla="*/ 2699860 w 12192000"/>
              <a:gd name="connsiteY4353" fmla="*/ 829551 h 1569130"/>
              <a:gd name="connsiteX4354" fmla="*/ 2716594 w 12192000"/>
              <a:gd name="connsiteY4354" fmla="*/ 819044 h 1569130"/>
              <a:gd name="connsiteX4355" fmla="*/ 8756603 w 12192000"/>
              <a:gd name="connsiteY4355" fmla="*/ 808010 h 1569130"/>
              <a:gd name="connsiteX4356" fmla="*/ 8726321 w 12192000"/>
              <a:gd name="connsiteY4356" fmla="*/ 829027 h 1569130"/>
              <a:gd name="connsiteX4357" fmla="*/ 8733610 w 12192000"/>
              <a:gd name="connsiteY4357" fmla="*/ 833137 h 1569130"/>
              <a:gd name="connsiteX4358" fmla="*/ 8764088 w 12192000"/>
              <a:gd name="connsiteY4358" fmla="*/ 812488 h 1569130"/>
              <a:gd name="connsiteX4359" fmla="*/ 2746523 w 12192000"/>
              <a:gd name="connsiteY4359" fmla="*/ 807490 h 1569130"/>
              <a:gd name="connsiteX4360" fmla="*/ 2727093 w 12192000"/>
              <a:gd name="connsiteY4360" fmla="*/ 819699 h 1569130"/>
              <a:gd name="connsiteX4361" fmla="*/ 2747481 w 12192000"/>
              <a:gd name="connsiteY4361" fmla="*/ 832410 h 1569130"/>
              <a:gd name="connsiteX4362" fmla="*/ 2767010 w 12192000"/>
              <a:gd name="connsiteY4362" fmla="*/ 820739 h 1569130"/>
              <a:gd name="connsiteX4363" fmla="*/ 2801031 w 12192000"/>
              <a:gd name="connsiteY4363" fmla="*/ 806991 h 1569130"/>
              <a:gd name="connsiteX4364" fmla="*/ 2794358 w 12192000"/>
              <a:gd name="connsiteY4364" fmla="*/ 810956 h 1569130"/>
              <a:gd name="connsiteX4365" fmla="*/ 2821765 w 12192000"/>
              <a:gd name="connsiteY4365" fmla="*/ 829255 h 1569130"/>
              <a:gd name="connsiteX4366" fmla="*/ 2828025 w 12192000"/>
              <a:gd name="connsiteY4366" fmla="*/ 825750 h 1569130"/>
              <a:gd name="connsiteX4367" fmla="*/ 8903248 w 12192000"/>
              <a:gd name="connsiteY4367" fmla="*/ 806392 h 1569130"/>
              <a:gd name="connsiteX4368" fmla="*/ 8896581 w 12192000"/>
              <a:gd name="connsiteY4368" fmla="*/ 810352 h 1569130"/>
              <a:gd name="connsiteX4369" fmla="*/ 8927285 w 12192000"/>
              <a:gd name="connsiteY4369" fmla="*/ 830849 h 1569130"/>
              <a:gd name="connsiteX4370" fmla="*/ 8933468 w 12192000"/>
              <a:gd name="connsiteY4370" fmla="*/ 827386 h 1569130"/>
              <a:gd name="connsiteX4371" fmla="*/ 11731023 w 12192000"/>
              <a:gd name="connsiteY4371" fmla="*/ 805176 h 1569130"/>
              <a:gd name="connsiteX4372" fmla="*/ 11690074 w 12192000"/>
              <a:gd name="connsiteY4372" fmla="*/ 832793 h 1569130"/>
              <a:gd name="connsiteX4373" fmla="*/ 11702477 w 12192000"/>
              <a:gd name="connsiteY4373" fmla="*/ 838765 h 1569130"/>
              <a:gd name="connsiteX4374" fmla="*/ 11743674 w 12192000"/>
              <a:gd name="connsiteY4374" fmla="*/ 811809 h 1569130"/>
              <a:gd name="connsiteX4375" fmla="*/ 2646400 w 12192000"/>
              <a:gd name="connsiteY4375" fmla="*/ 805124 h 1569130"/>
              <a:gd name="connsiteX4376" fmla="*/ 2621051 w 12192000"/>
              <a:gd name="connsiteY4376" fmla="*/ 822717 h 1569130"/>
              <a:gd name="connsiteX4377" fmla="*/ 2628511 w 12192000"/>
              <a:gd name="connsiteY4377" fmla="*/ 826921 h 1569130"/>
              <a:gd name="connsiteX4378" fmla="*/ 2653988 w 12192000"/>
              <a:gd name="connsiteY4378" fmla="*/ 809665 h 1569130"/>
              <a:gd name="connsiteX4379" fmla="*/ 5627637 w 12192000"/>
              <a:gd name="connsiteY4379" fmla="*/ 804695 h 1569130"/>
              <a:gd name="connsiteX4380" fmla="*/ 5579119 w 12192000"/>
              <a:gd name="connsiteY4380" fmla="*/ 837420 h 1569130"/>
              <a:gd name="connsiteX4381" fmla="*/ 5591518 w 12192000"/>
              <a:gd name="connsiteY4381" fmla="*/ 843389 h 1569130"/>
              <a:gd name="connsiteX4382" fmla="*/ 5640420 w 12192000"/>
              <a:gd name="connsiteY4382" fmla="*/ 811400 h 1569130"/>
              <a:gd name="connsiteX4383" fmla="*/ 5929109 w 12192000"/>
              <a:gd name="connsiteY4383" fmla="*/ 802953 h 1569130"/>
              <a:gd name="connsiteX4384" fmla="*/ 5916402 w 12192000"/>
              <a:gd name="connsiteY4384" fmla="*/ 809578 h 1569130"/>
              <a:gd name="connsiteX4385" fmla="*/ 5969525 w 12192000"/>
              <a:gd name="connsiteY4385" fmla="*/ 844575 h 1569130"/>
              <a:gd name="connsiteX4386" fmla="*/ 5982316 w 12192000"/>
              <a:gd name="connsiteY4386" fmla="*/ 838471 h 1569130"/>
              <a:gd name="connsiteX4387" fmla="*/ 8745895 w 12192000"/>
              <a:gd name="connsiteY4387" fmla="*/ 801602 h 1569130"/>
              <a:gd name="connsiteX4388" fmla="*/ 8715476 w 12192000"/>
              <a:gd name="connsiteY4388" fmla="*/ 822913 h 1569130"/>
              <a:gd name="connsiteX4389" fmla="*/ 8719505 w 12192000"/>
              <a:gd name="connsiteY4389" fmla="*/ 825185 h 1569130"/>
              <a:gd name="connsiteX4390" fmla="*/ 8750127 w 12192000"/>
              <a:gd name="connsiteY4390" fmla="*/ 804135 h 1569130"/>
              <a:gd name="connsiteX4391" fmla="*/ 12037147 w 12192000"/>
              <a:gd name="connsiteY4391" fmla="*/ 801062 h 1569130"/>
              <a:gd name="connsiteX4392" fmla="*/ 12020601 w 12192000"/>
              <a:gd name="connsiteY4392" fmla="*/ 809687 h 1569130"/>
              <a:gd name="connsiteX4393" fmla="*/ 12069969 w 12192000"/>
              <a:gd name="connsiteY4393" fmla="*/ 841927 h 1569130"/>
              <a:gd name="connsiteX4394" fmla="*/ 12086272 w 12192000"/>
              <a:gd name="connsiteY4394" fmla="*/ 834145 h 1569130"/>
              <a:gd name="connsiteX4395" fmla="*/ 8791046 w 12192000"/>
              <a:gd name="connsiteY4395" fmla="*/ 800850 h 1569130"/>
              <a:gd name="connsiteX4396" fmla="*/ 8773772 w 12192000"/>
              <a:gd name="connsiteY4396" fmla="*/ 812501 h 1569130"/>
              <a:gd name="connsiteX4397" fmla="*/ 8775322 w 12192000"/>
              <a:gd name="connsiteY4397" fmla="*/ 813428 h 1569130"/>
              <a:gd name="connsiteX4398" fmla="*/ 8785547 w 12192000"/>
              <a:gd name="connsiteY4398" fmla="*/ 819488 h 1569130"/>
              <a:gd name="connsiteX4399" fmla="*/ 8802831 w 12192000"/>
              <a:gd name="connsiteY4399" fmla="*/ 808179 h 1569130"/>
              <a:gd name="connsiteX4400" fmla="*/ 2811842 w 12192000"/>
              <a:gd name="connsiteY4400" fmla="*/ 800567 h 1569130"/>
              <a:gd name="connsiteX4401" fmla="*/ 2806293 w 12192000"/>
              <a:gd name="connsiteY4401" fmla="*/ 803865 h 1569130"/>
              <a:gd name="connsiteX4402" fmla="*/ 2833434 w 12192000"/>
              <a:gd name="connsiteY4402" fmla="*/ 822720 h 1569130"/>
              <a:gd name="connsiteX4403" fmla="*/ 2839080 w 12192000"/>
              <a:gd name="connsiteY4403" fmla="*/ 819558 h 1569130"/>
              <a:gd name="connsiteX4404" fmla="*/ 5843415 w 12192000"/>
              <a:gd name="connsiteY4404" fmla="*/ 800078 h 1569130"/>
              <a:gd name="connsiteX4405" fmla="*/ 5824990 w 12192000"/>
              <a:gd name="connsiteY4405" fmla="*/ 810393 h 1569130"/>
              <a:gd name="connsiteX4406" fmla="*/ 5830064 w 12192000"/>
              <a:gd name="connsiteY4406" fmla="*/ 813428 h 1569130"/>
              <a:gd name="connsiteX4407" fmla="*/ 5863507 w 12192000"/>
              <a:gd name="connsiteY4407" fmla="*/ 833264 h 1569130"/>
              <a:gd name="connsiteX4408" fmla="*/ 5881604 w 12192000"/>
              <a:gd name="connsiteY4408" fmla="*/ 823827 h 1569130"/>
              <a:gd name="connsiteX4409" fmla="*/ 8914111 w 12192000"/>
              <a:gd name="connsiteY4409" fmla="*/ 799940 h 1569130"/>
              <a:gd name="connsiteX4410" fmla="*/ 8908486 w 12192000"/>
              <a:gd name="connsiteY4410" fmla="*/ 803281 h 1569130"/>
              <a:gd name="connsiteX4411" fmla="*/ 8938848 w 12192000"/>
              <a:gd name="connsiteY4411" fmla="*/ 824373 h 1569130"/>
              <a:gd name="connsiteX4412" fmla="*/ 8944565 w 12192000"/>
              <a:gd name="connsiteY4412" fmla="*/ 821171 h 1569130"/>
              <a:gd name="connsiteX4413" fmla="*/ 8870250 w 12192000"/>
              <a:gd name="connsiteY4413" fmla="*/ 799449 h 1569130"/>
              <a:gd name="connsiteX4414" fmla="*/ 8858565 w 12192000"/>
              <a:gd name="connsiteY4414" fmla="*/ 806793 h 1569130"/>
              <a:gd name="connsiteX4415" fmla="*/ 8875062 w 12192000"/>
              <a:gd name="connsiteY4415" fmla="*/ 817662 h 1569130"/>
              <a:gd name="connsiteX4416" fmla="*/ 8877400 w 12192000"/>
              <a:gd name="connsiteY4416" fmla="*/ 816264 h 1569130"/>
              <a:gd name="connsiteX4417" fmla="*/ 8886946 w 12192000"/>
              <a:gd name="connsiteY4417" fmla="*/ 810594 h 1569130"/>
              <a:gd name="connsiteX4418" fmla="*/ 8741352 w 12192000"/>
              <a:gd name="connsiteY4418" fmla="*/ 798884 h 1569130"/>
              <a:gd name="connsiteX4419" fmla="*/ 8711141 w 12192000"/>
              <a:gd name="connsiteY4419" fmla="*/ 820469 h 1569130"/>
              <a:gd name="connsiteX4420" fmla="*/ 8711183 w 12192000"/>
              <a:gd name="connsiteY4420" fmla="*/ 820493 h 1569130"/>
              <a:gd name="connsiteX4421" fmla="*/ 8741526 w 12192000"/>
              <a:gd name="connsiteY4421" fmla="*/ 798988 h 1569130"/>
              <a:gd name="connsiteX4422" fmla="*/ 2635716 w 12192000"/>
              <a:gd name="connsiteY4422" fmla="*/ 798730 h 1569130"/>
              <a:gd name="connsiteX4423" fmla="*/ 2610204 w 12192000"/>
              <a:gd name="connsiteY4423" fmla="*/ 816602 h 1569130"/>
              <a:gd name="connsiteX4424" fmla="*/ 2614315 w 12192000"/>
              <a:gd name="connsiteY4424" fmla="*/ 818919 h 1569130"/>
              <a:gd name="connsiteX4425" fmla="*/ 2639982 w 12192000"/>
              <a:gd name="connsiteY4425" fmla="*/ 801283 h 1569130"/>
              <a:gd name="connsiteX4426" fmla="*/ 2815681 w 12192000"/>
              <a:gd name="connsiteY4426" fmla="*/ 798286 h 1569130"/>
              <a:gd name="connsiteX4427" fmla="*/ 2815341 w 12192000"/>
              <a:gd name="connsiteY4427" fmla="*/ 798488 h 1569130"/>
              <a:gd name="connsiteX4428" fmla="*/ 2842484 w 12192000"/>
              <a:gd name="connsiteY4428" fmla="*/ 817652 h 1569130"/>
              <a:gd name="connsiteX4429" fmla="*/ 2842637 w 12192000"/>
              <a:gd name="connsiteY4429" fmla="*/ 817566 h 1569130"/>
              <a:gd name="connsiteX4430" fmla="*/ 11818723 w 12192000"/>
              <a:gd name="connsiteY4430" fmla="*/ 798183 h 1569130"/>
              <a:gd name="connsiteX4431" fmla="*/ 11778263 w 12192000"/>
              <a:gd name="connsiteY4431" fmla="*/ 823835 h 1569130"/>
              <a:gd name="connsiteX4432" fmla="*/ 11795452 w 12192000"/>
              <a:gd name="connsiteY4432" fmla="*/ 832829 h 1569130"/>
              <a:gd name="connsiteX4433" fmla="*/ 11822943 w 12192000"/>
              <a:gd name="connsiteY4433" fmla="*/ 816264 h 1569130"/>
              <a:gd name="connsiteX4434" fmla="*/ 11836535 w 12192000"/>
              <a:gd name="connsiteY4434" fmla="*/ 808191 h 1569130"/>
              <a:gd name="connsiteX4435" fmla="*/ 5715771 w 12192000"/>
              <a:gd name="connsiteY4435" fmla="*/ 797992 h 1569130"/>
              <a:gd name="connsiteX4436" fmla="*/ 5674857 w 12192000"/>
              <a:gd name="connsiteY4436" fmla="*/ 823919 h 1569130"/>
              <a:gd name="connsiteX4437" fmla="*/ 5692490 w 12192000"/>
              <a:gd name="connsiteY4437" fmla="*/ 833194 h 1569130"/>
              <a:gd name="connsiteX4438" fmla="*/ 5720348 w 12192000"/>
              <a:gd name="connsiteY4438" fmla="*/ 816405 h 1569130"/>
              <a:gd name="connsiteX4439" fmla="*/ 5734049 w 12192000"/>
              <a:gd name="connsiteY4439" fmla="*/ 808264 h 1569130"/>
              <a:gd name="connsiteX4440" fmla="*/ 11717143 w 12192000"/>
              <a:gd name="connsiteY4440" fmla="*/ 797898 h 1569130"/>
              <a:gd name="connsiteX4441" fmla="*/ 11676467 w 12192000"/>
              <a:gd name="connsiteY4441" fmla="*/ 826242 h 1569130"/>
              <a:gd name="connsiteX4442" fmla="*/ 11683070 w 12192000"/>
              <a:gd name="connsiteY4442" fmla="*/ 829421 h 1569130"/>
              <a:gd name="connsiteX4443" fmla="*/ 11724429 w 12192000"/>
              <a:gd name="connsiteY4443" fmla="*/ 801718 h 1569130"/>
              <a:gd name="connsiteX4444" fmla="*/ 11942225 w 12192000"/>
              <a:gd name="connsiteY4444" fmla="*/ 797851 h 1569130"/>
              <a:gd name="connsiteX4445" fmla="*/ 11923726 w 12192000"/>
              <a:gd name="connsiteY4445" fmla="*/ 808212 h 1569130"/>
              <a:gd name="connsiteX4446" fmla="*/ 11932517 w 12192000"/>
              <a:gd name="connsiteY4446" fmla="*/ 813454 h 1569130"/>
              <a:gd name="connsiteX4447" fmla="*/ 11966340 w 12192000"/>
              <a:gd name="connsiteY4447" fmla="*/ 833633 h 1569130"/>
              <a:gd name="connsiteX4448" fmla="*/ 11984275 w 12192000"/>
              <a:gd name="connsiteY4448" fmla="*/ 824285 h 1569130"/>
              <a:gd name="connsiteX4449" fmla="*/ 5614355 w 12192000"/>
              <a:gd name="connsiteY4449" fmla="*/ 797729 h 1569130"/>
              <a:gd name="connsiteX4450" fmla="*/ 5566276 w 12192000"/>
              <a:gd name="connsiteY4450" fmla="*/ 831238 h 1569130"/>
              <a:gd name="connsiteX4451" fmla="*/ 5572743 w 12192000"/>
              <a:gd name="connsiteY4451" fmla="*/ 834351 h 1569130"/>
              <a:gd name="connsiteX4452" fmla="*/ 5621682 w 12192000"/>
              <a:gd name="connsiteY4452" fmla="*/ 801570 h 1569130"/>
              <a:gd name="connsiteX4453" fmla="*/ 8917954 w 12192000"/>
              <a:gd name="connsiteY4453" fmla="*/ 797657 h 1569130"/>
              <a:gd name="connsiteX4454" fmla="*/ 8917603 w 12192000"/>
              <a:gd name="connsiteY4454" fmla="*/ 797866 h 1569130"/>
              <a:gd name="connsiteX4455" fmla="*/ 8947948 w 12192000"/>
              <a:gd name="connsiteY4455" fmla="*/ 819276 h 1569130"/>
              <a:gd name="connsiteX4456" fmla="*/ 8948087 w 12192000"/>
              <a:gd name="connsiteY4456" fmla="*/ 819198 h 1569130"/>
              <a:gd name="connsiteX4457" fmla="*/ 2682168 w 12192000"/>
              <a:gd name="connsiteY4457" fmla="*/ 797648 h 1569130"/>
              <a:gd name="connsiteX4458" fmla="*/ 2665317 w 12192000"/>
              <a:gd name="connsiteY4458" fmla="*/ 809016 h 1569130"/>
              <a:gd name="connsiteX4459" fmla="*/ 2672922 w 12192000"/>
              <a:gd name="connsiteY4459" fmla="*/ 813567 h 1569130"/>
              <a:gd name="connsiteX4460" fmla="*/ 2677134 w 12192000"/>
              <a:gd name="connsiteY4460" fmla="*/ 816066 h 1569130"/>
              <a:gd name="connsiteX4461" fmla="*/ 2694022 w 12192000"/>
              <a:gd name="connsiteY4461" fmla="*/ 805015 h 1569130"/>
              <a:gd name="connsiteX4462" fmla="*/ 2763402 w 12192000"/>
              <a:gd name="connsiteY4462" fmla="*/ 796885 h 1569130"/>
              <a:gd name="connsiteX4463" fmla="*/ 2751711 w 12192000"/>
              <a:gd name="connsiteY4463" fmla="*/ 804230 h 1569130"/>
              <a:gd name="connsiteX4464" fmla="*/ 2772128 w 12192000"/>
              <a:gd name="connsiteY4464" fmla="*/ 817681 h 1569130"/>
              <a:gd name="connsiteX4465" fmla="*/ 2777706 w 12192000"/>
              <a:gd name="connsiteY4465" fmla="*/ 814348 h 1569130"/>
              <a:gd name="connsiteX4466" fmla="*/ 2783975 w 12192000"/>
              <a:gd name="connsiteY4466" fmla="*/ 810622 h 1569130"/>
              <a:gd name="connsiteX4467" fmla="*/ 5942133 w 12192000"/>
              <a:gd name="connsiteY4467" fmla="*/ 796163 h 1569130"/>
              <a:gd name="connsiteX4468" fmla="*/ 5934722 w 12192000"/>
              <a:gd name="connsiteY4468" fmla="*/ 800026 h 1569130"/>
              <a:gd name="connsiteX4469" fmla="*/ 5988146 w 12192000"/>
              <a:gd name="connsiteY4469" fmla="*/ 835689 h 1569130"/>
              <a:gd name="connsiteX4470" fmla="*/ 5994598 w 12192000"/>
              <a:gd name="connsiteY4470" fmla="*/ 832610 h 1569130"/>
              <a:gd name="connsiteX4471" fmla="*/ 8832063 w 12192000"/>
              <a:gd name="connsiteY4471" fmla="*/ 796150 h 1569130"/>
              <a:gd name="connsiteX4472" fmla="*/ 8813007 w 12192000"/>
              <a:gd name="connsiteY4472" fmla="*/ 808583 h 1569130"/>
              <a:gd name="connsiteX4473" fmla="*/ 8828777 w 12192000"/>
              <a:gd name="connsiteY4473" fmla="*/ 818414 h 1569130"/>
              <a:gd name="connsiteX4474" fmla="*/ 8847917 w 12192000"/>
              <a:gd name="connsiteY4474" fmla="*/ 806400 h 1569130"/>
              <a:gd name="connsiteX4475" fmla="*/ 2631163 w 12192000"/>
              <a:gd name="connsiteY4475" fmla="*/ 796006 h 1569130"/>
              <a:gd name="connsiteX4476" fmla="*/ 2605831 w 12192000"/>
              <a:gd name="connsiteY4476" fmla="*/ 814137 h 1569130"/>
              <a:gd name="connsiteX4477" fmla="*/ 2605905 w 12192000"/>
              <a:gd name="connsiteY4477" fmla="*/ 814179 h 1569130"/>
              <a:gd name="connsiteX4478" fmla="*/ 2631360 w 12192000"/>
              <a:gd name="connsiteY4478" fmla="*/ 796123 h 1569130"/>
              <a:gd name="connsiteX4479" fmla="*/ 12047346 w 12192000"/>
              <a:gd name="connsiteY4479" fmla="*/ 795746 h 1569130"/>
              <a:gd name="connsiteX4480" fmla="*/ 12042698 w 12192000"/>
              <a:gd name="connsiteY4480" fmla="*/ 798169 h 1569130"/>
              <a:gd name="connsiteX4481" fmla="*/ 12092045 w 12192000"/>
              <a:gd name="connsiteY4481" fmla="*/ 831390 h 1569130"/>
              <a:gd name="connsiteX4482" fmla="*/ 12096208 w 12192000"/>
              <a:gd name="connsiteY4482" fmla="*/ 829403 h 1569130"/>
              <a:gd name="connsiteX4483" fmla="*/ 8778321 w 12192000"/>
              <a:gd name="connsiteY4483" fmla="*/ 792936 h 1569130"/>
              <a:gd name="connsiteX4484" fmla="*/ 8761077 w 12192000"/>
              <a:gd name="connsiteY4484" fmla="*/ 804904 h 1569130"/>
              <a:gd name="connsiteX4485" fmla="*/ 8768620 w 12192000"/>
              <a:gd name="connsiteY4485" fmla="*/ 809418 h 1569130"/>
              <a:gd name="connsiteX4486" fmla="*/ 8785948 w 12192000"/>
              <a:gd name="connsiteY4486" fmla="*/ 797679 h 1569130"/>
              <a:gd name="connsiteX4487" fmla="*/ 2723731 w 12192000"/>
              <a:gd name="connsiteY4487" fmla="*/ 792751 h 1569130"/>
              <a:gd name="connsiteX4488" fmla="*/ 2704252 w 12192000"/>
              <a:gd name="connsiteY4488" fmla="*/ 805458 h 1569130"/>
              <a:gd name="connsiteX4489" fmla="*/ 2721302 w 12192000"/>
              <a:gd name="connsiteY4489" fmla="*/ 816088 h 1569130"/>
              <a:gd name="connsiteX4490" fmla="*/ 2740844 w 12192000"/>
              <a:gd name="connsiteY4490" fmla="*/ 803818 h 1569130"/>
              <a:gd name="connsiteX4491" fmla="*/ 8882334 w 12192000"/>
              <a:gd name="connsiteY4491" fmla="*/ 791864 h 1569130"/>
              <a:gd name="connsiteX4492" fmla="*/ 8880227 w 12192000"/>
              <a:gd name="connsiteY4492" fmla="*/ 793178 h 1569130"/>
              <a:gd name="connsiteX4493" fmla="*/ 8875399 w 12192000"/>
              <a:gd name="connsiteY4493" fmla="*/ 796212 h 1569130"/>
              <a:gd name="connsiteX4494" fmla="*/ 8892236 w 12192000"/>
              <a:gd name="connsiteY4494" fmla="*/ 807452 h 1569130"/>
              <a:gd name="connsiteX4495" fmla="*/ 8898994 w 12192000"/>
              <a:gd name="connsiteY4495" fmla="*/ 803438 h 1569130"/>
              <a:gd name="connsiteX4496" fmla="*/ 11705465 w 12192000"/>
              <a:gd name="connsiteY4496" fmla="*/ 791775 h 1569130"/>
              <a:gd name="connsiteX4497" fmla="*/ 11664495 w 12192000"/>
              <a:gd name="connsiteY4497" fmla="*/ 820478 h 1569130"/>
              <a:gd name="connsiteX4498" fmla="*/ 11668787 w 12192000"/>
              <a:gd name="connsiteY4498" fmla="*/ 822545 h 1569130"/>
              <a:gd name="connsiteX4499" fmla="*/ 11710065 w 12192000"/>
              <a:gd name="connsiteY4499" fmla="*/ 794187 h 1569130"/>
              <a:gd name="connsiteX4500" fmla="*/ 5602681 w 12192000"/>
              <a:gd name="connsiteY4500" fmla="*/ 791606 h 1569130"/>
              <a:gd name="connsiteX4501" fmla="*/ 5554327 w 12192000"/>
              <a:gd name="connsiteY4501" fmla="*/ 825485 h 1569130"/>
              <a:gd name="connsiteX4502" fmla="*/ 5558604 w 12192000"/>
              <a:gd name="connsiteY4502" fmla="*/ 827545 h 1569130"/>
              <a:gd name="connsiteX4503" fmla="*/ 5607344 w 12192000"/>
              <a:gd name="connsiteY4503" fmla="*/ 794052 h 1569130"/>
              <a:gd name="connsiteX4504" fmla="*/ 12056532 w 12192000"/>
              <a:gd name="connsiteY4504" fmla="*/ 790959 h 1569130"/>
              <a:gd name="connsiteX4505" fmla="*/ 12053182 w 12192000"/>
              <a:gd name="connsiteY4505" fmla="*/ 792705 h 1569130"/>
              <a:gd name="connsiteX4506" fmla="*/ 12102163 w 12192000"/>
              <a:gd name="connsiteY4506" fmla="*/ 826561 h 1569130"/>
              <a:gd name="connsiteX4507" fmla="*/ 12105180 w 12192000"/>
              <a:gd name="connsiteY4507" fmla="*/ 825121 h 1569130"/>
              <a:gd name="connsiteX4508" fmla="*/ 5953673 w 12192000"/>
              <a:gd name="connsiteY4508" fmla="*/ 790146 h 1569130"/>
              <a:gd name="connsiteX4509" fmla="*/ 5947682 w 12192000"/>
              <a:gd name="connsiteY4509" fmla="*/ 793268 h 1569130"/>
              <a:gd name="connsiteX4510" fmla="*/ 6000359 w 12192000"/>
              <a:gd name="connsiteY4510" fmla="*/ 829861 h 1569130"/>
              <a:gd name="connsiteX4511" fmla="*/ 6006463 w 12192000"/>
              <a:gd name="connsiteY4511" fmla="*/ 826949 h 1569130"/>
              <a:gd name="connsiteX4512" fmla="*/ 2668980 w 12192000"/>
              <a:gd name="connsiteY4512" fmla="*/ 789451 h 1569130"/>
              <a:gd name="connsiteX4513" fmla="*/ 2652146 w 12192000"/>
              <a:gd name="connsiteY4513" fmla="*/ 801135 h 1569130"/>
              <a:gd name="connsiteX4514" fmla="*/ 2659809 w 12192000"/>
              <a:gd name="connsiteY4514" fmla="*/ 805721 h 1569130"/>
              <a:gd name="connsiteX4515" fmla="*/ 2676725 w 12192000"/>
              <a:gd name="connsiteY4515" fmla="*/ 794265 h 1569130"/>
              <a:gd name="connsiteX4516" fmla="*/ 2775538 w 12192000"/>
              <a:gd name="connsiteY4516" fmla="*/ 789275 h 1569130"/>
              <a:gd name="connsiteX4517" fmla="*/ 2772077 w 12192000"/>
              <a:gd name="connsiteY4517" fmla="*/ 791432 h 1569130"/>
              <a:gd name="connsiteX4518" fmla="*/ 2768492 w 12192000"/>
              <a:gd name="connsiteY4518" fmla="*/ 793686 h 1569130"/>
              <a:gd name="connsiteX4519" fmla="*/ 2789204 w 12192000"/>
              <a:gd name="connsiteY4519" fmla="*/ 807515 h 1569130"/>
              <a:gd name="connsiteX4520" fmla="*/ 2795985 w 12192000"/>
              <a:gd name="connsiteY4520" fmla="*/ 803485 h 1569130"/>
              <a:gd name="connsiteX4521" fmla="*/ 11700445 w 12192000"/>
              <a:gd name="connsiteY4521" fmla="*/ 789143 h 1569130"/>
              <a:gd name="connsiteX4522" fmla="*/ 11659810 w 12192000"/>
              <a:gd name="connsiteY4522" fmla="*/ 818223 h 1569130"/>
              <a:gd name="connsiteX4523" fmla="*/ 11659882 w 12192000"/>
              <a:gd name="connsiteY4523" fmla="*/ 818257 h 1569130"/>
              <a:gd name="connsiteX4524" fmla="*/ 11700742 w 12192000"/>
              <a:gd name="connsiteY4524" fmla="*/ 789299 h 1569130"/>
              <a:gd name="connsiteX4525" fmla="*/ 5597689 w 12192000"/>
              <a:gd name="connsiteY4525" fmla="*/ 788988 h 1569130"/>
              <a:gd name="connsiteX4526" fmla="*/ 5549749 w 12192000"/>
              <a:gd name="connsiteY4526" fmla="*/ 823282 h 1569130"/>
              <a:gd name="connsiteX4527" fmla="*/ 5549774 w 12192000"/>
              <a:gd name="connsiteY4527" fmla="*/ 823294 h 1569130"/>
              <a:gd name="connsiteX4528" fmla="*/ 5597967 w 12192000"/>
              <a:gd name="connsiteY4528" fmla="*/ 789133 h 1569130"/>
              <a:gd name="connsiteX4529" fmla="*/ 5777886 w 12192000"/>
              <a:gd name="connsiteY4529" fmla="*/ 788666 h 1569130"/>
              <a:gd name="connsiteX4530" fmla="*/ 5744028 w 12192000"/>
              <a:gd name="connsiteY4530" fmla="*/ 808785 h 1569130"/>
              <a:gd name="connsiteX4531" fmla="*/ 5781540 w 12192000"/>
              <a:gd name="connsiteY4531" fmla="*/ 829934 h 1569130"/>
              <a:gd name="connsiteX4532" fmla="*/ 5815271 w 12192000"/>
              <a:gd name="connsiteY4532" fmla="*/ 811035 h 1569130"/>
              <a:gd name="connsiteX4533" fmla="*/ 12061320 w 12192000"/>
              <a:gd name="connsiteY4533" fmla="*/ 788463 h 1569130"/>
              <a:gd name="connsiteX4534" fmla="*/ 12060840 w 12192000"/>
              <a:gd name="connsiteY4534" fmla="*/ 788713 h 1569130"/>
              <a:gd name="connsiteX4535" fmla="*/ 12109512 w 12192000"/>
              <a:gd name="connsiteY4535" fmla="*/ 823053 h 1569130"/>
              <a:gd name="connsiteX4536" fmla="*/ 12109622 w 12192000"/>
              <a:gd name="connsiteY4536" fmla="*/ 823001 h 1569130"/>
              <a:gd name="connsiteX4537" fmla="*/ 11879863 w 12192000"/>
              <a:gd name="connsiteY4537" fmla="*/ 788440 h 1569130"/>
              <a:gd name="connsiteX4538" fmla="*/ 11847836 w 12192000"/>
              <a:gd name="connsiteY4538" fmla="*/ 807463 h 1569130"/>
              <a:gd name="connsiteX4539" fmla="*/ 11881671 w 12192000"/>
              <a:gd name="connsiteY4539" fmla="*/ 826371 h 1569130"/>
              <a:gd name="connsiteX4540" fmla="*/ 11913479 w 12192000"/>
              <a:gd name="connsiteY4540" fmla="*/ 808556 h 1569130"/>
              <a:gd name="connsiteX4541" fmla="*/ 5957943 w 12192000"/>
              <a:gd name="connsiteY4541" fmla="*/ 787920 h 1569130"/>
              <a:gd name="connsiteX4542" fmla="*/ 5957468 w 12192000"/>
              <a:gd name="connsiteY4542" fmla="*/ 788167 h 1569130"/>
              <a:gd name="connsiteX4543" fmla="*/ 6010024 w 12192000"/>
              <a:gd name="connsiteY4543" fmla="*/ 825250 h 1569130"/>
              <a:gd name="connsiteX4544" fmla="*/ 6010108 w 12192000"/>
              <a:gd name="connsiteY4544" fmla="*/ 825210 h 1569130"/>
              <a:gd name="connsiteX4545" fmla="*/ 8767714 w 12192000"/>
              <a:gd name="connsiteY4545" fmla="*/ 786316 h 1569130"/>
              <a:gd name="connsiteX4546" fmla="*/ 8750347 w 12192000"/>
              <a:gd name="connsiteY4546" fmla="*/ 798483 h 1569130"/>
              <a:gd name="connsiteX4547" fmla="*/ 8754624 w 12192000"/>
              <a:gd name="connsiteY4547" fmla="*/ 801043 h 1569130"/>
              <a:gd name="connsiteX4548" fmla="*/ 8772073 w 12192000"/>
              <a:gd name="connsiteY4548" fmla="*/ 789048 h 1569130"/>
              <a:gd name="connsiteX4549" fmla="*/ 5869319 w 12192000"/>
              <a:gd name="connsiteY4549" fmla="*/ 785576 h 1569130"/>
              <a:gd name="connsiteX4550" fmla="*/ 5848451 w 12192000"/>
              <a:gd name="connsiteY4550" fmla="*/ 797258 h 1569130"/>
              <a:gd name="connsiteX4551" fmla="*/ 5886760 w 12192000"/>
              <a:gd name="connsiteY4551" fmla="*/ 821139 h 1569130"/>
              <a:gd name="connsiteX4552" fmla="*/ 5907554 w 12192000"/>
              <a:gd name="connsiteY4552" fmla="*/ 810297 h 1569130"/>
              <a:gd name="connsiteX4553" fmla="*/ 8892995 w 12192000"/>
              <a:gd name="connsiteY4553" fmla="*/ 785219 h 1569130"/>
              <a:gd name="connsiteX4554" fmla="*/ 8887455 w 12192000"/>
              <a:gd name="connsiteY4554" fmla="*/ 788672 h 1569130"/>
              <a:gd name="connsiteX4555" fmla="*/ 8904232 w 12192000"/>
              <a:gd name="connsiteY4555" fmla="*/ 800326 h 1569130"/>
              <a:gd name="connsiteX4556" fmla="*/ 8909866 w 12192000"/>
              <a:gd name="connsiteY4556" fmla="*/ 796980 h 1569130"/>
              <a:gd name="connsiteX4557" fmla="*/ 8848876 w 12192000"/>
              <a:gd name="connsiteY4557" fmla="*/ 785180 h 1569130"/>
              <a:gd name="connsiteX4558" fmla="*/ 8837261 w 12192000"/>
              <a:gd name="connsiteY4558" fmla="*/ 792758 h 1569130"/>
              <a:gd name="connsiteX4559" fmla="*/ 8853064 w 12192000"/>
              <a:gd name="connsiteY4559" fmla="*/ 803169 h 1569130"/>
              <a:gd name="connsiteX4560" fmla="*/ 8864794 w 12192000"/>
              <a:gd name="connsiteY4560" fmla="*/ 795807 h 1569130"/>
              <a:gd name="connsiteX4561" fmla="*/ 11795411 w 12192000"/>
              <a:gd name="connsiteY4561" fmla="*/ 785086 h 1569130"/>
              <a:gd name="connsiteX4562" fmla="*/ 11754822 w 12192000"/>
              <a:gd name="connsiteY4562" fmla="*/ 811568 h 1569130"/>
              <a:gd name="connsiteX4563" fmla="*/ 11771865 w 12192000"/>
              <a:gd name="connsiteY4563" fmla="*/ 820487 h 1569130"/>
              <a:gd name="connsiteX4564" fmla="*/ 11812747 w 12192000"/>
              <a:gd name="connsiteY4564" fmla="*/ 794826 h 1569130"/>
              <a:gd name="connsiteX4565" fmla="*/ 8814680 w 12192000"/>
              <a:gd name="connsiteY4565" fmla="*/ 784910 h 1569130"/>
              <a:gd name="connsiteX4566" fmla="*/ 8795636 w 12192000"/>
              <a:gd name="connsiteY4566" fmla="*/ 797754 h 1569130"/>
              <a:gd name="connsiteX4567" fmla="*/ 8807479 w 12192000"/>
              <a:gd name="connsiteY4567" fmla="*/ 805137 h 1569130"/>
              <a:gd name="connsiteX4568" fmla="*/ 8826606 w 12192000"/>
              <a:gd name="connsiteY4568" fmla="*/ 792622 h 1569130"/>
              <a:gd name="connsiteX4569" fmla="*/ 5692128 w 12192000"/>
              <a:gd name="connsiteY4569" fmla="*/ 784706 h 1569130"/>
              <a:gd name="connsiteX4570" fmla="*/ 5651138 w 12192000"/>
              <a:gd name="connsiteY4570" fmla="*/ 811442 h 1569130"/>
              <a:gd name="connsiteX4571" fmla="*/ 5668476 w 12192000"/>
              <a:gd name="connsiteY4571" fmla="*/ 820562 h 1569130"/>
              <a:gd name="connsiteX4572" fmla="*/ 5709799 w 12192000"/>
              <a:gd name="connsiteY4572" fmla="*/ 794636 h 1569130"/>
              <a:gd name="connsiteX4573" fmla="*/ 8763041 w 12192000"/>
              <a:gd name="connsiteY4573" fmla="*/ 783388 h 1569130"/>
              <a:gd name="connsiteX4574" fmla="*/ 8745757 w 12192000"/>
              <a:gd name="connsiteY4574" fmla="*/ 795737 h 1569130"/>
              <a:gd name="connsiteX4575" fmla="*/ 8745951 w 12192000"/>
              <a:gd name="connsiteY4575" fmla="*/ 795852 h 1569130"/>
              <a:gd name="connsiteX4576" fmla="*/ 8763304 w 12192000"/>
              <a:gd name="connsiteY4576" fmla="*/ 783553 h 1569130"/>
              <a:gd name="connsiteX4577" fmla="*/ 2658413 w 12192000"/>
              <a:gd name="connsiteY4577" fmla="*/ 782830 h 1569130"/>
              <a:gd name="connsiteX4578" fmla="*/ 2641433 w 12192000"/>
              <a:gd name="connsiteY4578" fmla="*/ 794725 h 1569130"/>
              <a:gd name="connsiteX4579" fmla="*/ 2645759 w 12192000"/>
              <a:gd name="connsiteY4579" fmla="*/ 797313 h 1569130"/>
              <a:gd name="connsiteX4580" fmla="*/ 2662819 w 12192000"/>
              <a:gd name="connsiteY4580" fmla="*/ 785591 h 1569130"/>
              <a:gd name="connsiteX4581" fmla="*/ 11969229 w 12192000"/>
              <a:gd name="connsiteY4581" fmla="*/ 782726 h 1569130"/>
              <a:gd name="connsiteX4582" fmla="*/ 11947764 w 12192000"/>
              <a:gd name="connsiteY4582" fmla="*/ 794749 h 1569130"/>
              <a:gd name="connsiteX4583" fmla="*/ 11990014 w 12192000"/>
              <a:gd name="connsiteY4583" fmla="*/ 821293 h 1569130"/>
              <a:gd name="connsiteX4584" fmla="*/ 12011284 w 12192000"/>
              <a:gd name="connsiteY4584" fmla="*/ 810206 h 1569130"/>
              <a:gd name="connsiteX4585" fmla="*/ 8897032 w 12192000"/>
              <a:gd name="connsiteY4585" fmla="*/ 782702 h 1569130"/>
              <a:gd name="connsiteX4586" fmla="*/ 8896543 w 12192000"/>
              <a:gd name="connsiteY4586" fmla="*/ 783007 h 1569130"/>
              <a:gd name="connsiteX4587" fmla="*/ 8913385 w 12192000"/>
              <a:gd name="connsiteY4587" fmla="*/ 794890 h 1569130"/>
              <a:gd name="connsiteX4588" fmla="*/ 8913766 w 12192000"/>
              <a:gd name="connsiteY4588" fmla="*/ 794664 h 1569130"/>
              <a:gd name="connsiteX4589" fmla="*/ 2786155 w 12192000"/>
              <a:gd name="connsiteY4589" fmla="*/ 782656 h 1569130"/>
              <a:gd name="connsiteX4590" fmla="*/ 2780678 w 12192000"/>
              <a:gd name="connsiteY4590" fmla="*/ 786070 h 1569130"/>
              <a:gd name="connsiteX4591" fmla="*/ 2801247 w 12192000"/>
              <a:gd name="connsiteY4591" fmla="*/ 800359 h 1569130"/>
              <a:gd name="connsiteX4592" fmla="*/ 2806806 w 12192000"/>
              <a:gd name="connsiteY4592" fmla="*/ 797055 h 1569130"/>
              <a:gd name="connsiteX4593" fmla="*/ 2740666 w 12192000"/>
              <a:gd name="connsiteY4593" fmla="*/ 781705 h 1569130"/>
              <a:gd name="connsiteX4594" fmla="*/ 2729036 w 12192000"/>
              <a:gd name="connsiteY4594" fmla="*/ 789292 h 1569130"/>
              <a:gd name="connsiteX4595" fmla="*/ 2746089 w 12192000"/>
              <a:gd name="connsiteY4595" fmla="*/ 800526 h 1569130"/>
              <a:gd name="connsiteX4596" fmla="*/ 2757822 w 12192000"/>
              <a:gd name="connsiteY4596" fmla="*/ 793159 h 1569130"/>
              <a:gd name="connsiteX4597" fmla="*/ 2706217 w 12192000"/>
              <a:gd name="connsiteY4597" fmla="*/ 781425 h 1569130"/>
              <a:gd name="connsiteX4598" fmla="*/ 2686759 w 12192000"/>
              <a:gd name="connsiteY4598" fmla="*/ 794552 h 1569130"/>
              <a:gd name="connsiteX4599" fmla="*/ 2698668 w 12192000"/>
              <a:gd name="connsiteY4599" fmla="*/ 801976 h 1569130"/>
              <a:gd name="connsiteX4600" fmla="*/ 2718216 w 12192000"/>
              <a:gd name="connsiteY4600" fmla="*/ 789185 h 1569130"/>
              <a:gd name="connsiteX4601" fmla="*/ 2790255 w 12192000"/>
              <a:gd name="connsiteY4601" fmla="*/ 780099 h 1569130"/>
              <a:gd name="connsiteX4602" fmla="*/ 2789744 w 12192000"/>
              <a:gd name="connsiteY4602" fmla="*/ 780418 h 1569130"/>
              <a:gd name="connsiteX4603" fmla="*/ 2810338 w 12192000"/>
              <a:gd name="connsiteY4603" fmla="*/ 794956 h 1569130"/>
              <a:gd name="connsiteX4604" fmla="*/ 2810714 w 12192000"/>
              <a:gd name="connsiteY4604" fmla="*/ 794733 h 1569130"/>
              <a:gd name="connsiteX4605" fmla="*/ 2653701 w 12192000"/>
              <a:gd name="connsiteY4605" fmla="*/ 779877 h 1569130"/>
              <a:gd name="connsiteX4606" fmla="*/ 2636815 w 12192000"/>
              <a:gd name="connsiteY4606" fmla="*/ 791962 h 1569130"/>
              <a:gd name="connsiteX4607" fmla="*/ 2637038 w 12192000"/>
              <a:gd name="connsiteY4607" fmla="*/ 792095 h 1569130"/>
              <a:gd name="connsiteX4608" fmla="*/ 2653999 w 12192000"/>
              <a:gd name="connsiteY4608" fmla="*/ 780064 h 1569130"/>
              <a:gd name="connsiteX4609" fmla="*/ 8861168 w 12192000"/>
              <a:gd name="connsiteY4609" fmla="*/ 777161 h 1569130"/>
              <a:gd name="connsiteX4610" fmla="*/ 8853931 w 12192000"/>
              <a:gd name="connsiteY4610" fmla="*/ 781882 h 1569130"/>
              <a:gd name="connsiteX4611" fmla="*/ 8869946 w 12192000"/>
              <a:gd name="connsiteY4611" fmla="*/ 792573 h 1569130"/>
              <a:gd name="connsiteX4612" fmla="*/ 8876552 w 12192000"/>
              <a:gd name="connsiteY4612" fmla="*/ 788427 h 1569130"/>
              <a:gd name="connsiteX4613" fmla="*/ 8876992 w 12192000"/>
              <a:gd name="connsiteY4613" fmla="*/ 788153 h 1569130"/>
              <a:gd name="connsiteX4614" fmla="*/ 8801843 w 12192000"/>
              <a:gd name="connsiteY4614" fmla="*/ 776610 h 1569130"/>
              <a:gd name="connsiteX4615" fmla="*/ 8782857 w 12192000"/>
              <a:gd name="connsiteY4615" fmla="*/ 789788 h 1569130"/>
              <a:gd name="connsiteX4616" fmla="*/ 8790533 w 12192000"/>
              <a:gd name="connsiteY4616" fmla="*/ 794573 h 1569130"/>
              <a:gd name="connsiteX4617" fmla="*/ 8809622 w 12192000"/>
              <a:gd name="connsiteY4617" fmla="*/ 781640 h 1569130"/>
              <a:gd name="connsiteX4618" fmla="*/ 5887681 w 12192000"/>
              <a:gd name="connsiteY4618" fmla="*/ 775297 h 1569130"/>
              <a:gd name="connsiteX4619" fmla="*/ 5875077 w 12192000"/>
              <a:gd name="connsiteY4619" fmla="*/ 782352 h 1569130"/>
              <a:gd name="connsiteX4620" fmla="*/ 5913103 w 12192000"/>
              <a:gd name="connsiteY4620" fmla="*/ 807404 h 1569130"/>
              <a:gd name="connsiteX4621" fmla="*/ 5925833 w 12192000"/>
              <a:gd name="connsiteY4621" fmla="*/ 800766 h 1569130"/>
              <a:gd name="connsiteX4622" fmla="*/ 11856574 w 12192000"/>
              <a:gd name="connsiteY4622" fmla="*/ 774504 h 1569130"/>
              <a:gd name="connsiteX4623" fmla="*/ 11826618 w 12192000"/>
              <a:gd name="connsiteY4623" fmla="*/ 793178 h 1569130"/>
              <a:gd name="connsiteX4624" fmla="*/ 11824582 w 12192000"/>
              <a:gd name="connsiteY4624" fmla="*/ 794469 h 1569130"/>
              <a:gd name="connsiteX4625" fmla="*/ 11842644 w 12192000"/>
              <a:gd name="connsiteY4625" fmla="*/ 804562 h 1569130"/>
              <a:gd name="connsiteX4626" fmla="*/ 11874844 w 12192000"/>
              <a:gd name="connsiteY4626" fmla="*/ 785436 h 1569130"/>
              <a:gd name="connsiteX4627" fmla="*/ 11776534 w 12192000"/>
              <a:gd name="connsiteY4627" fmla="*/ 774481 h 1569130"/>
              <a:gd name="connsiteX4628" fmla="*/ 11736083 w 12192000"/>
              <a:gd name="connsiteY4628" fmla="*/ 801763 h 1569130"/>
              <a:gd name="connsiteX4629" fmla="*/ 11748832 w 12192000"/>
              <a:gd name="connsiteY4629" fmla="*/ 808434 h 1569130"/>
              <a:gd name="connsiteX4630" fmla="*/ 11789548 w 12192000"/>
              <a:gd name="connsiteY4630" fmla="*/ 781792 h 1569130"/>
              <a:gd name="connsiteX4631" fmla="*/ 5802109 w 12192000"/>
              <a:gd name="connsiteY4631" fmla="*/ 774274 h 1569130"/>
              <a:gd name="connsiteX4632" fmla="*/ 5783303 w 12192000"/>
              <a:gd name="connsiteY4632" fmla="*/ 785448 h 1569130"/>
              <a:gd name="connsiteX4633" fmla="*/ 5820846 w 12192000"/>
              <a:gd name="connsiteY4633" fmla="*/ 807912 h 1569130"/>
              <a:gd name="connsiteX4634" fmla="*/ 5839347 w 12192000"/>
              <a:gd name="connsiteY4634" fmla="*/ 797547 h 1569130"/>
              <a:gd name="connsiteX4635" fmla="*/ 5826107 w 12192000"/>
              <a:gd name="connsiteY4635" fmla="*/ 789313 h 1569130"/>
              <a:gd name="connsiteX4636" fmla="*/ 5753760 w 12192000"/>
              <a:gd name="connsiteY4636" fmla="*/ 774230 h 1569130"/>
              <a:gd name="connsiteX4637" fmla="*/ 5723164 w 12192000"/>
              <a:gd name="connsiteY4637" fmla="*/ 793305 h 1569130"/>
              <a:gd name="connsiteX4638" fmla="*/ 5720060 w 12192000"/>
              <a:gd name="connsiteY4638" fmla="*/ 795272 h 1569130"/>
              <a:gd name="connsiteX4639" fmla="*/ 5738459 w 12192000"/>
              <a:gd name="connsiteY4639" fmla="*/ 805645 h 1569130"/>
              <a:gd name="connsiteX4640" fmla="*/ 5772480 w 12192000"/>
              <a:gd name="connsiteY4640" fmla="*/ 785430 h 1569130"/>
              <a:gd name="connsiteX4641" fmla="*/ 5673111 w 12192000"/>
              <a:gd name="connsiteY4641" fmla="*/ 774022 h 1569130"/>
              <a:gd name="connsiteX4642" fmla="*/ 5632315 w 12192000"/>
              <a:gd name="connsiteY4642" fmla="*/ 801540 h 1569130"/>
              <a:gd name="connsiteX4643" fmla="*/ 5645162 w 12192000"/>
              <a:gd name="connsiteY4643" fmla="*/ 808298 h 1569130"/>
              <a:gd name="connsiteX4644" fmla="*/ 5686266 w 12192000"/>
              <a:gd name="connsiteY4644" fmla="*/ 781412 h 1569130"/>
              <a:gd name="connsiteX4645" fmla="*/ 11904190 w 12192000"/>
              <a:gd name="connsiteY4645" fmla="*/ 773990 h 1569130"/>
              <a:gd name="connsiteX4646" fmla="*/ 11885225 w 12192000"/>
              <a:gd name="connsiteY4646" fmla="*/ 785255 h 1569130"/>
              <a:gd name="connsiteX4647" fmla="*/ 11919060 w 12192000"/>
              <a:gd name="connsiteY4647" fmla="*/ 805430 h 1569130"/>
              <a:gd name="connsiteX4648" fmla="*/ 11937686 w 12192000"/>
              <a:gd name="connsiteY4648" fmla="*/ 794997 h 1569130"/>
              <a:gd name="connsiteX4649" fmla="*/ 11928666 w 12192000"/>
              <a:gd name="connsiteY4649" fmla="*/ 789327 h 1569130"/>
              <a:gd name="connsiteX4650" fmla="*/ 2753034 w 12192000"/>
              <a:gd name="connsiteY4650" fmla="*/ 773636 h 1569130"/>
              <a:gd name="connsiteX4651" fmla="*/ 2745664 w 12192000"/>
              <a:gd name="connsiteY4651" fmla="*/ 778444 h 1569130"/>
              <a:gd name="connsiteX4652" fmla="*/ 2762914 w 12192000"/>
              <a:gd name="connsiteY4652" fmla="*/ 789962 h 1569130"/>
              <a:gd name="connsiteX4653" fmla="*/ 2768136 w 12192000"/>
              <a:gd name="connsiteY4653" fmla="*/ 786683 h 1569130"/>
              <a:gd name="connsiteX4654" fmla="*/ 2770074 w 12192000"/>
              <a:gd name="connsiteY4654" fmla="*/ 785478 h 1569130"/>
              <a:gd name="connsiteX4655" fmla="*/ 8831489 w 12192000"/>
              <a:gd name="connsiteY4655" fmla="*/ 773574 h 1569130"/>
              <a:gd name="connsiteX4656" fmla="*/ 8819952 w 12192000"/>
              <a:gd name="connsiteY4656" fmla="*/ 781355 h 1569130"/>
              <a:gd name="connsiteX4657" fmla="*/ 8831848 w 12192000"/>
              <a:gd name="connsiteY4657" fmla="*/ 789192 h 1569130"/>
              <a:gd name="connsiteX4658" fmla="*/ 8843482 w 12192000"/>
              <a:gd name="connsiteY4658" fmla="*/ 781580 h 1569130"/>
              <a:gd name="connsiteX4659" fmla="*/ 2692927 w 12192000"/>
              <a:gd name="connsiteY4659" fmla="*/ 772831 h 1569130"/>
              <a:gd name="connsiteX4660" fmla="*/ 2673522 w 12192000"/>
              <a:gd name="connsiteY4660" fmla="*/ 786299 h 1569130"/>
              <a:gd name="connsiteX4661" fmla="*/ 2681314 w 12192000"/>
              <a:gd name="connsiteY4661" fmla="*/ 791157 h 1569130"/>
              <a:gd name="connsiteX4662" fmla="*/ 2700828 w 12192000"/>
              <a:gd name="connsiteY4662" fmla="*/ 777940 h 1569130"/>
              <a:gd name="connsiteX4663" fmla="*/ 8871638 w 12192000"/>
              <a:gd name="connsiteY4663" fmla="*/ 770329 h 1569130"/>
              <a:gd name="connsiteX4664" fmla="*/ 8866178 w 12192000"/>
              <a:gd name="connsiteY4664" fmla="*/ 773891 h 1569130"/>
              <a:gd name="connsiteX4665" fmla="*/ 8882119 w 12192000"/>
              <a:gd name="connsiteY4665" fmla="*/ 784965 h 1569130"/>
              <a:gd name="connsiteX4666" fmla="*/ 8887675 w 12192000"/>
              <a:gd name="connsiteY4666" fmla="*/ 781510 h 1569130"/>
              <a:gd name="connsiteX4667" fmla="*/ 11991444 w 12192000"/>
              <a:gd name="connsiteY4667" fmla="*/ 770283 h 1569130"/>
              <a:gd name="connsiteX4668" fmla="*/ 11974660 w 12192000"/>
              <a:gd name="connsiteY4668" fmla="*/ 779684 h 1569130"/>
              <a:gd name="connsiteX4669" fmla="*/ 12016908 w 12192000"/>
              <a:gd name="connsiteY4669" fmla="*/ 807275 h 1569130"/>
              <a:gd name="connsiteX4670" fmla="*/ 12033518 w 12192000"/>
              <a:gd name="connsiteY4670" fmla="*/ 798618 h 1569130"/>
              <a:gd name="connsiteX4671" fmla="*/ 2723144 w 12192000"/>
              <a:gd name="connsiteY4671" fmla="*/ 770007 h 1569130"/>
              <a:gd name="connsiteX4672" fmla="*/ 2711592 w 12192000"/>
              <a:gd name="connsiteY4672" fmla="*/ 777800 h 1569130"/>
              <a:gd name="connsiteX4673" fmla="*/ 2723562 w 12192000"/>
              <a:gd name="connsiteY4673" fmla="*/ 785686 h 1569130"/>
              <a:gd name="connsiteX4674" fmla="*/ 2735213 w 12192000"/>
              <a:gd name="connsiteY4674" fmla="*/ 778064 h 1569130"/>
              <a:gd name="connsiteX4675" fmla="*/ 8791299 w 12192000"/>
              <a:gd name="connsiteY4675" fmla="*/ 769793 h 1569130"/>
              <a:gd name="connsiteX4676" fmla="*/ 8772230 w 12192000"/>
              <a:gd name="connsiteY4676" fmla="*/ 783152 h 1569130"/>
              <a:gd name="connsiteX4677" fmla="*/ 8774474 w 12192000"/>
              <a:gd name="connsiteY4677" fmla="*/ 784562 h 1569130"/>
              <a:gd name="connsiteX4678" fmla="*/ 8776637 w 12192000"/>
              <a:gd name="connsiteY4678" fmla="*/ 785910 h 1569130"/>
              <a:gd name="connsiteX4679" fmla="*/ 8795825 w 12192000"/>
              <a:gd name="connsiteY4679" fmla="*/ 772720 h 1569130"/>
              <a:gd name="connsiteX4680" fmla="*/ 5901200 w 12192000"/>
              <a:gd name="connsiteY4680" fmla="*/ 767728 h 1569130"/>
              <a:gd name="connsiteX4681" fmla="*/ 5893117 w 12192000"/>
              <a:gd name="connsiteY4681" fmla="*/ 772253 h 1569130"/>
              <a:gd name="connsiteX4682" fmla="*/ 5931446 w 12192000"/>
              <a:gd name="connsiteY4682" fmla="*/ 797840 h 1569130"/>
              <a:gd name="connsiteX4683" fmla="*/ 5938931 w 12192000"/>
              <a:gd name="connsiteY4683" fmla="*/ 793938 h 1569130"/>
              <a:gd name="connsiteX4684" fmla="*/ 8875866 w 12192000"/>
              <a:gd name="connsiteY4684" fmla="*/ 767571 h 1569130"/>
              <a:gd name="connsiteX4685" fmla="*/ 8875242 w 12192000"/>
              <a:gd name="connsiteY4685" fmla="*/ 767978 h 1569130"/>
              <a:gd name="connsiteX4686" fmla="*/ 8891260 w 12192000"/>
              <a:gd name="connsiteY4686" fmla="*/ 779280 h 1569130"/>
              <a:gd name="connsiteX4687" fmla="*/ 8891787 w 12192000"/>
              <a:gd name="connsiteY4687" fmla="*/ 778952 h 1569130"/>
              <a:gd name="connsiteX4688" fmla="*/ 2763463 w 12192000"/>
              <a:gd name="connsiteY4688" fmla="*/ 766833 h 1569130"/>
              <a:gd name="connsiteX4689" fmla="*/ 2758059 w 12192000"/>
              <a:gd name="connsiteY4689" fmla="*/ 770358 h 1569130"/>
              <a:gd name="connsiteX4690" fmla="*/ 2775221 w 12192000"/>
              <a:gd name="connsiteY4690" fmla="*/ 782279 h 1569130"/>
              <a:gd name="connsiteX4691" fmla="*/ 2780716 w 12192000"/>
              <a:gd name="connsiteY4691" fmla="*/ 778863 h 1569130"/>
              <a:gd name="connsiteX4692" fmla="*/ 8786453 w 12192000"/>
              <a:gd name="connsiteY4692" fmla="*/ 766660 h 1569130"/>
              <a:gd name="connsiteX4693" fmla="*/ 8767516 w 12192000"/>
              <a:gd name="connsiteY4693" fmla="*/ 780191 h 1569130"/>
              <a:gd name="connsiteX4694" fmla="*/ 8767798 w 12192000"/>
              <a:gd name="connsiteY4694" fmla="*/ 780368 h 1569130"/>
              <a:gd name="connsiteX4695" fmla="*/ 8786813 w 12192000"/>
              <a:gd name="connsiteY4695" fmla="*/ 766892 h 1569130"/>
              <a:gd name="connsiteX4696" fmla="*/ 11762259 w 12192000"/>
              <a:gd name="connsiteY4696" fmla="*/ 766461 h 1569130"/>
              <a:gd name="connsiteX4697" fmla="*/ 11722099 w 12192000"/>
              <a:gd name="connsiteY4697" fmla="*/ 794445 h 1569130"/>
              <a:gd name="connsiteX4698" fmla="*/ 11729503 w 12192000"/>
              <a:gd name="connsiteY4698" fmla="*/ 798319 h 1569130"/>
              <a:gd name="connsiteX4699" fmla="*/ 11770311 w 12192000"/>
              <a:gd name="connsiteY4699" fmla="*/ 770985 h 1569130"/>
              <a:gd name="connsiteX4700" fmla="*/ 5659415 w 12192000"/>
              <a:gd name="connsiteY4700" fmla="*/ 766325 h 1569130"/>
              <a:gd name="connsiteX4701" fmla="*/ 5618964 w 12192000"/>
              <a:gd name="connsiteY4701" fmla="*/ 794517 h 1569130"/>
              <a:gd name="connsiteX4702" fmla="*/ 5626381 w 12192000"/>
              <a:gd name="connsiteY4702" fmla="*/ 798420 h 1569130"/>
              <a:gd name="connsiteX4703" fmla="*/ 5667507 w 12192000"/>
              <a:gd name="connsiteY4703" fmla="*/ 770872 h 1569130"/>
              <a:gd name="connsiteX4704" fmla="*/ 2682402 w 12192000"/>
              <a:gd name="connsiteY4704" fmla="*/ 766024 h 1569130"/>
              <a:gd name="connsiteX4705" fmla="*/ 2662937 w 12192000"/>
              <a:gd name="connsiteY4705" fmla="*/ 779661 h 1569130"/>
              <a:gd name="connsiteX4706" fmla="*/ 2667384 w 12192000"/>
              <a:gd name="connsiteY4706" fmla="*/ 782455 h 1569130"/>
              <a:gd name="connsiteX4707" fmla="*/ 2686985 w 12192000"/>
              <a:gd name="connsiteY4707" fmla="*/ 768988 h 1569130"/>
              <a:gd name="connsiteX4708" fmla="*/ 8843928 w 12192000"/>
              <a:gd name="connsiteY4708" fmla="*/ 765185 h 1569130"/>
              <a:gd name="connsiteX4709" fmla="*/ 8836462 w 12192000"/>
              <a:gd name="connsiteY4709" fmla="*/ 770220 h 1569130"/>
              <a:gd name="connsiteX4710" fmla="*/ 8848530 w 12192000"/>
              <a:gd name="connsiteY4710" fmla="*/ 778276 h 1569130"/>
              <a:gd name="connsiteX4711" fmla="*/ 8855865 w 12192000"/>
              <a:gd name="connsiteY4711" fmla="*/ 773477 h 1569130"/>
              <a:gd name="connsiteX4712" fmla="*/ 8818607 w 12192000"/>
              <a:gd name="connsiteY4712" fmla="*/ 764975 h 1569130"/>
              <a:gd name="connsiteX4713" fmla="*/ 8807155 w 12192000"/>
              <a:gd name="connsiteY4713" fmla="*/ 772923 h 1569130"/>
              <a:gd name="connsiteX4714" fmla="*/ 8814929 w 12192000"/>
              <a:gd name="connsiteY4714" fmla="*/ 778045 h 1569130"/>
              <a:gd name="connsiteX4715" fmla="*/ 8826472 w 12192000"/>
              <a:gd name="connsiteY4715" fmla="*/ 770225 h 1569130"/>
              <a:gd name="connsiteX4716" fmla="*/ 12001888 w 12192000"/>
              <a:gd name="connsiteY4716" fmla="*/ 764434 h 1569130"/>
              <a:gd name="connsiteX4717" fmla="*/ 11996811 w 12192000"/>
              <a:gd name="connsiteY4717" fmla="*/ 767277 h 1569130"/>
              <a:gd name="connsiteX4718" fmla="*/ 12039068 w 12192000"/>
              <a:gd name="connsiteY4718" fmla="*/ 795725 h 1569130"/>
              <a:gd name="connsiteX4719" fmla="*/ 12043763 w 12192000"/>
              <a:gd name="connsiteY4719" fmla="*/ 793278 h 1569130"/>
              <a:gd name="connsiteX4720" fmla="*/ 2767775 w 12192000"/>
              <a:gd name="connsiteY4720" fmla="*/ 764019 h 1569130"/>
              <a:gd name="connsiteX4721" fmla="*/ 2767123 w 12192000"/>
              <a:gd name="connsiteY4721" fmla="*/ 764446 h 1569130"/>
              <a:gd name="connsiteX4722" fmla="*/ 2784347 w 12192000"/>
              <a:gd name="connsiteY4722" fmla="*/ 776606 h 1569130"/>
              <a:gd name="connsiteX4723" fmla="*/ 2784895 w 12192000"/>
              <a:gd name="connsiteY4723" fmla="*/ 776264 h 1569130"/>
              <a:gd name="connsiteX4724" fmla="*/ 2677491 w 12192000"/>
              <a:gd name="connsiteY4724" fmla="*/ 762849 h 1569130"/>
              <a:gd name="connsiteX4725" fmla="*/ 2658179 w 12192000"/>
              <a:gd name="connsiteY4725" fmla="*/ 776672 h 1569130"/>
              <a:gd name="connsiteX4726" fmla="*/ 2658498 w 12192000"/>
              <a:gd name="connsiteY4726" fmla="*/ 776872 h 1569130"/>
              <a:gd name="connsiteX4727" fmla="*/ 2677898 w 12192000"/>
              <a:gd name="connsiteY4727" fmla="*/ 763111 h 1569130"/>
              <a:gd name="connsiteX4728" fmla="*/ 2735660 w 12192000"/>
              <a:gd name="connsiteY4728" fmla="*/ 761563 h 1569130"/>
              <a:gd name="connsiteX4729" fmla="*/ 2728060 w 12192000"/>
              <a:gd name="connsiteY4729" fmla="*/ 766691 h 1569130"/>
              <a:gd name="connsiteX4730" fmla="*/ 2740203 w 12192000"/>
              <a:gd name="connsiteY4730" fmla="*/ 774798 h 1569130"/>
              <a:gd name="connsiteX4731" fmla="*/ 2747673 w 12192000"/>
              <a:gd name="connsiteY4731" fmla="*/ 769911 h 1569130"/>
              <a:gd name="connsiteX4732" fmla="*/ 5912469 w 12192000"/>
              <a:gd name="connsiteY4732" fmla="*/ 761420 h 1569130"/>
              <a:gd name="connsiteX4733" fmla="*/ 5906581 w 12192000"/>
              <a:gd name="connsiteY4733" fmla="*/ 764716 h 1569130"/>
              <a:gd name="connsiteX4734" fmla="*/ 5944481 w 12192000"/>
              <a:gd name="connsiteY4734" fmla="*/ 791044 h 1569130"/>
              <a:gd name="connsiteX4735" fmla="*/ 5950476 w 12192000"/>
              <a:gd name="connsiteY4735" fmla="*/ 787918 h 1569130"/>
              <a:gd name="connsiteX4736" fmla="*/ 2709817 w 12192000"/>
              <a:gd name="connsiteY4736" fmla="*/ 761108 h 1569130"/>
              <a:gd name="connsiteX4737" fmla="*/ 2698343 w 12192000"/>
              <a:gd name="connsiteY4737" fmla="*/ 769072 h 1569130"/>
              <a:gd name="connsiteX4738" fmla="*/ 2706239 w 12192000"/>
              <a:gd name="connsiteY4738" fmla="*/ 774274 h 1569130"/>
              <a:gd name="connsiteX4739" fmla="*/ 2717805 w 12192000"/>
              <a:gd name="connsiteY4739" fmla="*/ 766441 h 1569130"/>
              <a:gd name="connsiteX4740" fmla="*/ 11833151 w 12192000"/>
              <a:gd name="connsiteY4740" fmla="*/ 760487 h 1569130"/>
              <a:gd name="connsiteX4741" fmla="*/ 11827567 w 12192000"/>
              <a:gd name="connsiteY4741" fmla="*/ 764106 h 1569130"/>
              <a:gd name="connsiteX4742" fmla="*/ 11801123 w 12192000"/>
              <a:gd name="connsiteY4742" fmla="*/ 781359 h 1569130"/>
              <a:gd name="connsiteX4743" fmla="*/ 11818623 w 12192000"/>
              <a:gd name="connsiteY4743" fmla="*/ 791139 h 1569130"/>
              <a:gd name="connsiteX4744" fmla="*/ 11822943 w 12192000"/>
              <a:gd name="connsiteY4744" fmla="*/ 788427 h 1569130"/>
              <a:gd name="connsiteX4745" fmla="*/ 11850844 w 12192000"/>
              <a:gd name="connsiteY4745" fmla="*/ 771075 h 1569130"/>
              <a:gd name="connsiteX4746" fmla="*/ 11750794 w 12192000"/>
              <a:gd name="connsiteY4746" fmla="*/ 760019 h 1569130"/>
              <a:gd name="connsiteX4747" fmla="*/ 11710396 w 12192000"/>
              <a:gd name="connsiteY4747" fmla="*/ 788321 h 1569130"/>
              <a:gd name="connsiteX4748" fmla="*/ 11715055 w 12192000"/>
              <a:gd name="connsiteY4748" fmla="*/ 790759 h 1569130"/>
              <a:gd name="connsiteX4749" fmla="*/ 11755749 w 12192000"/>
              <a:gd name="connsiteY4749" fmla="*/ 762803 h 1569130"/>
              <a:gd name="connsiteX4750" fmla="*/ 5730011 w 12192000"/>
              <a:gd name="connsiteY4750" fmla="*/ 760019 h 1569130"/>
              <a:gd name="connsiteX4751" fmla="*/ 5724157 w 12192000"/>
              <a:gd name="connsiteY4751" fmla="*/ 763813 h 1569130"/>
              <a:gd name="connsiteX4752" fmla="*/ 5696388 w 12192000"/>
              <a:gd name="connsiteY4752" fmla="*/ 781926 h 1569130"/>
              <a:gd name="connsiteX4753" fmla="*/ 5714122 w 12192000"/>
              <a:gd name="connsiteY4753" fmla="*/ 791924 h 1569130"/>
              <a:gd name="connsiteX4754" fmla="*/ 5719490 w 12192000"/>
              <a:gd name="connsiteY4754" fmla="*/ 788554 h 1569130"/>
              <a:gd name="connsiteX4755" fmla="*/ 5748031 w 12192000"/>
              <a:gd name="connsiteY4755" fmla="*/ 770802 h 1569130"/>
              <a:gd name="connsiteX4756" fmla="*/ 5647954 w 12192000"/>
              <a:gd name="connsiteY4756" fmla="*/ 759885 h 1569130"/>
              <a:gd name="connsiteX4757" fmla="*/ 5607289 w 12192000"/>
              <a:gd name="connsiteY4757" fmla="*/ 788377 h 1569130"/>
              <a:gd name="connsiteX4758" fmla="*/ 5611999 w 12192000"/>
              <a:gd name="connsiteY4758" fmla="*/ 790854 h 1569130"/>
              <a:gd name="connsiteX4759" fmla="*/ 5652967 w 12192000"/>
              <a:gd name="connsiteY4759" fmla="*/ 762701 h 1569130"/>
              <a:gd name="connsiteX4760" fmla="*/ 11880855 w 12192000"/>
              <a:gd name="connsiteY4760" fmla="*/ 759368 h 1569130"/>
              <a:gd name="connsiteX4761" fmla="*/ 11861767 w 12192000"/>
              <a:gd name="connsiteY4761" fmla="*/ 771267 h 1569130"/>
              <a:gd name="connsiteX4762" fmla="*/ 11880197 w 12192000"/>
              <a:gd name="connsiteY4762" fmla="*/ 782257 h 1569130"/>
              <a:gd name="connsiteX4763" fmla="*/ 11899287 w 12192000"/>
              <a:gd name="connsiteY4763" fmla="*/ 770918 h 1569130"/>
              <a:gd name="connsiteX4764" fmla="*/ 12011274 w 12192000"/>
              <a:gd name="connsiteY4764" fmla="*/ 759177 h 1569130"/>
              <a:gd name="connsiteX4765" fmla="*/ 12007629 w 12192000"/>
              <a:gd name="connsiteY4765" fmla="*/ 761218 h 1569130"/>
              <a:gd name="connsiteX4766" fmla="*/ 12049605 w 12192000"/>
              <a:gd name="connsiteY4766" fmla="*/ 790232 h 1569130"/>
              <a:gd name="connsiteX4767" fmla="*/ 12052987 w 12192000"/>
              <a:gd name="connsiteY4767" fmla="*/ 788469 h 1569130"/>
              <a:gd name="connsiteX4768" fmla="*/ 5777961 w 12192000"/>
              <a:gd name="connsiteY4768" fmla="*/ 759142 h 1569130"/>
              <a:gd name="connsiteX4769" fmla="*/ 5759047 w 12192000"/>
              <a:gd name="connsiteY4769" fmla="*/ 770934 h 1569130"/>
              <a:gd name="connsiteX4770" fmla="*/ 5777896 w 12192000"/>
              <a:gd name="connsiteY4770" fmla="*/ 782212 h 1569130"/>
              <a:gd name="connsiteX4771" fmla="*/ 5796827 w 12192000"/>
              <a:gd name="connsiteY4771" fmla="*/ 770964 h 1569130"/>
              <a:gd name="connsiteX4772" fmla="*/ 5828023 w 12192000"/>
              <a:gd name="connsiteY4772" fmla="*/ 758876 h 1569130"/>
              <a:gd name="connsiteX4773" fmla="*/ 5807042 w 12192000"/>
              <a:gd name="connsiteY4773" fmla="*/ 771342 h 1569130"/>
              <a:gd name="connsiteX4774" fmla="*/ 5828086 w 12192000"/>
              <a:gd name="connsiteY4774" fmla="*/ 784562 h 1569130"/>
              <a:gd name="connsiteX4775" fmla="*/ 5844386 w 12192000"/>
              <a:gd name="connsiteY4775" fmla="*/ 794723 h 1569130"/>
              <a:gd name="connsiteX4776" fmla="*/ 5865324 w 12192000"/>
              <a:gd name="connsiteY4776" fmla="*/ 782992 h 1569130"/>
              <a:gd name="connsiteX4777" fmla="*/ 5917180 w 12192000"/>
              <a:gd name="connsiteY4777" fmla="*/ 758782 h 1569130"/>
              <a:gd name="connsiteX4778" fmla="*/ 5916421 w 12192000"/>
              <a:gd name="connsiteY4778" fmla="*/ 759207 h 1569130"/>
              <a:gd name="connsiteX4779" fmla="*/ 5954292 w 12192000"/>
              <a:gd name="connsiteY4779" fmla="*/ 785928 h 1569130"/>
              <a:gd name="connsiteX4780" fmla="*/ 5954793 w 12192000"/>
              <a:gd name="connsiteY4780" fmla="*/ 785668 h 1569130"/>
              <a:gd name="connsiteX4781" fmla="*/ 8854261 w 12192000"/>
              <a:gd name="connsiteY4781" fmla="*/ 758215 h 1569130"/>
              <a:gd name="connsiteX4782" fmla="*/ 8848858 w 12192000"/>
              <a:gd name="connsiteY4782" fmla="*/ 761859 h 1569130"/>
              <a:gd name="connsiteX4783" fmla="*/ 8860869 w 12192000"/>
              <a:gd name="connsiteY4783" fmla="*/ 770203 h 1569130"/>
              <a:gd name="connsiteX4784" fmla="*/ 8866330 w 12192000"/>
              <a:gd name="connsiteY4784" fmla="*/ 766629 h 1569130"/>
              <a:gd name="connsiteX4785" fmla="*/ 8808146 w 12192000"/>
              <a:gd name="connsiteY4785" fmla="*/ 757991 h 1569130"/>
              <a:gd name="connsiteX4786" fmla="*/ 8796681 w 12192000"/>
              <a:gd name="connsiteY4786" fmla="*/ 766023 h 1569130"/>
              <a:gd name="connsiteX4787" fmla="*/ 8801218 w 12192000"/>
              <a:gd name="connsiteY4787" fmla="*/ 769012 h 1569130"/>
              <a:gd name="connsiteX4788" fmla="*/ 8812765 w 12192000"/>
              <a:gd name="connsiteY4788" fmla="*/ 761075 h 1569130"/>
              <a:gd name="connsiteX4789" fmla="*/ 11931256 w 12192000"/>
              <a:gd name="connsiteY4789" fmla="*/ 757913 h 1569130"/>
              <a:gd name="connsiteX4790" fmla="*/ 11909570 w 12192000"/>
              <a:gd name="connsiteY4790" fmla="*/ 770794 h 1569130"/>
              <a:gd name="connsiteX4791" fmla="*/ 11931560 w 12192000"/>
              <a:gd name="connsiteY4791" fmla="*/ 784568 h 1569130"/>
              <a:gd name="connsiteX4792" fmla="*/ 11943224 w 12192000"/>
              <a:gd name="connsiteY4792" fmla="*/ 791896 h 1569130"/>
              <a:gd name="connsiteX4793" fmla="*/ 11964783 w 12192000"/>
              <a:gd name="connsiteY4793" fmla="*/ 779821 h 1569130"/>
              <a:gd name="connsiteX4794" fmla="*/ 11745387 w 12192000"/>
              <a:gd name="connsiteY4794" fmla="*/ 756982 h 1569130"/>
              <a:gd name="connsiteX4795" fmla="*/ 11705312 w 12192000"/>
              <a:gd name="connsiteY4795" fmla="*/ 785661 h 1569130"/>
              <a:gd name="connsiteX4796" fmla="*/ 11705636 w 12192000"/>
              <a:gd name="connsiteY4796" fmla="*/ 785830 h 1569130"/>
              <a:gd name="connsiteX4797" fmla="*/ 11745919 w 12192000"/>
              <a:gd name="connsiteY4797" fmla="*/ 757281 h 1569130"/>
              <a:gd name="connsiteX4798" fmla="*/ 5642589 w 12192000"/>
              <a:gd name="connsiteY4798" fmla="*/ 756870 h 1569130"/>
              <a:gd name="connsiteX4799" fmla="*/ 5602249 w 12192000"/>
              <a:gd name="connsiteY4799" fmla="*/ 785726 h 1569130"/>
              <a:gd name="connsiteX4800" fmla="*/ 5602549 w 12192000"/>
              <a:gd name="connsiteY4800" fmla="*/ 785884 h 1569130"/>
              <a:gd name="connsiteX4801" fmla="*/ 5643087 w 12192000"/>
              <a:gd name="connsiteY4801" fmla="*/ 757150 h 1569130"/>
              <a:gd name="connsiteX4802" fmla="*/ 12016370 w 12192000"/>
              <a:gd name="connsiteY4802" fmla="*/ 756323 h 1569130"/>
              <a:gd name="connsiteX4803" fmla="*/ 12015568 w 12192000"/>
              <a:gd name="connsiteY4803" fmla="*/ 756772 h 1569130"/>
              <a:gd name="connsiteX4804" fmla="*/ 12057305 w 12192000"/>
              <a:gd name="connsiteY4804" fmla="*/ 786219 h 1569130"/>
              <a:gd name="connsiteX4805" fmla="*/ 12057812 w 12192000"/>
              <a:gd name="connsiteY4805" fmla="*/ 785955 h 1569130"/>
              <a:gd name="connsiteX4806" fmla="*/ 8831122 w 12192000"/>
              <a:gd name="connsiteY4806" fmla="*/ 756289 h 1569130"/>
              <a:gd name="connsiteX4807" fmla="*/ 8823508 w 12192000"/>
              <a:gd name="connsiteY4807" fmla="*/ 761573 h 1569130"/>
              <a:gd name="connsiteX4808" fmla="*/ 8831434 w 12192000"/>
              <a:gd name="connsiteY4808" fmla="*/ 766864 h 1569130"/>
              <a:gd name="connsiteX4809" fmla="*/ 8838983 w 12192000"/>
              <a:gd name="connsiteY4809" fmla="*/ 761750 h 1569130"/>
              <a:gd name="connsiteX4810" fmla="*/ 8858643 w 12192000"/>
              <a:gd name="connsiteY4810" fmla="*/ 755260 h 1569130"/>
              <a:gd name="connsiteX4811" fmla="*/ 8857913 w 12192000"/>
              <a:gd name="connsiteY4811" fmla="*/ 755752 h 1569130"/>
              <a:gd name="connsiteX4812" fmla="*/ 8869962 w 12192000"/>
              <a:gd name="connsiteY4812" fmla="*/ 764253 h 1569130"/>
              <a:gd name="connsiteX4813" fmla="*/ 8870621 w 12192000"/>
              <a:gd name="connsiteY4813" fmla="*/ 763822 h 1569130"/>
              <a:gd name="connsiteX4814" fmla="*/ 8803204 w 12192000"/>
              <a:gd name="connsiteY4814" fmla="*/ 754692 h 1569130"/>
              <a:gd name="connsiteX4815" fmla="*/ 8791824 w 12192000"/>
              <a:gd name="connsiteY4815" fmla="*/ 762823 h 1569130"/>
              <a:gd name="connsiteX4816" fmla="*/ 8792202 w 12192000"/>
              <a:gd name="connsiteY4816" fmla="*/ 763073 h 1569130"/>
              <a:gd name="connsiteX4817" fmla="*/ 8803628 w 12192000"/>
              <a:gd name="connsiteY4817" fmla="*/ 754975 h 1569130"/>
              <a:gd name="connsiteX4818" fmla="*/ 2745950 w 12192000"/>
              <a:gd name="connsiteY4818" fmla="*/ 754623 h 1569130"/>
              <a:gd name="connsiteX4819" fmla="*/ 2740603 w 12192000"/>
              <a:gd name="connsiteY4819" fmla="*/ 758231 h 1569130"/>
              <a:gd name="connsiteX4820" fmla="*/ 2752690 w 12192000"/>
              <a:gd name="connsiteY4820" fmla="*/ 766628 h 1569130"/>
              <a:gd name="connsiteX4821" fmla="*/ 2758095 w 12192000"/>
              <a:gd name="connsiteY4821" fmla="*/ 763091 h 1569130"/>
              <a:gd name="connsiteX4822" fmla="*/ 2699374 w 12192000"/>
              <a:gd name="connsiteY4822" fmla="*/ 754136 h 1569130"/>
              <a:gd name="connsiteX4823" fmla="*/ 2687887 w 12192000"/>
              <a:gd name="connsiteY4823" fmla="*/ 762183 h 1569130"/>
              <a:gd name="connsiteX4824" fmla="*/ 2692483 w 12192000"/>
              <a:gd name="connsiteY4824" fmla="*/ 765211 h 1569130"/>
              <a:gd name="connsiteX4825" fmla="*/ 2704054 w 12192000"/>
              <a:gd name="connsiteY4825" fmla="*/ 757260 h 1569130"/>
              <a:gd name="connsiteX4826" fmla="*/ 2722419 w 12192000"/>
              <a:gd name="connsiteY4826" fmla="*/ 752361 h 1569130"/>
              <a:gd name="connsiteX4827" fmla="*/ 2714662 w 12192000"/>
              <a:gd name="connsiteY4827" fmla="*/ 757745 h 1569130"/>
              <a:gd name="connsiteX4828" fmla="*/ 2722710 w 12192000"/>
              <a:gd name="connsiteY4828" fmla="*/ 763119 h 1569130"/>
              <a:gd name="connsiteX4829" fmla="*/ 2730402 w 12192000"/>
              <a:gd name="connsiteY4829" fmla="*/ 757909 h 1569130"/>
              <a:gd name="connsiteX4830" fmla="*/ 2750422 w 12192000"/>
              <a:gd name="connsiteY4830" fmla="*/ 751606 h 1569130"/>
              <a:gd name="connsiteX4831" fmla="*/ 2749661 w 12192000"/>
              <a:gd name="connsiteY4831" fmla="*/ 752119 h 1569130"/>
              <a:gd name="connsiteX4832" fmla="*/ 2761783 w 12192000"/>
              <a:gd name="connsiteY4832" fmla="*/ 760677 h 1569130"/>
              <a:gd name="connsiteX4833" fmla="*/ 2762473 w 12192000"/>
              <a:gd name="connsiteY4833" fmla="*/ 760226 h 1569130"/>
              <a:gd name="connsiteX4834" fmla="*/ 2694353 w 12192000"/>
              <a:gd name="connsiteY4834" fmla="*/ 750783 h 1569130"/>
              <a:gd name="connsiteX4835" fmla="*/ 2682959 w 12192000"/>
              <a:gd name="connsiteY4835" fmla="*/ 758937 h 1569130"/>
              <a:gd name="connsiteX4836" fmla="*/ 2683386 w 12192000"/>
              <a:gd name="connsiteY4836" fmla="*/ 759219 h 1569130"/>
              <a:gd name="connsiteX4837" fmla="*/ 2694829 w 12192000"/>
              <a:gd name="connsiteY4837" fmla="*/ 751101 h 1569130"/>
              <a:gd name="connsiteX4838" fmla="*/ 8841332 w 12192000"/>
              <a:gd name="connsiteY4838" fmla="*/ 749202 h 1569130"/>
              <a:gd name="connsiteX4839" fmla="*/ 8835982 w 12192000"/>
              <a:gd name="connsiteY4839" fmla="*/ 752915 h 1569130"/>
              <a:gd name="connsiteX4840" fmla="*/ 8843902 w 12192000"/>
              <a:gd name="connsiteY4840" fmla="*/ 758417 h 1569130"/>
              <a:gd name="connsiteX4841" fmla="*/ 8849302 w 12192000"/>
              <a:gd name="connsiteY4841" fmla="*/ 754758 h 1569130"/>
              <a:gd name="connsiteX4842" fmla="*/ 8820805 w 12192000"/>
              <a:gd name="connsiteY4842" fmla="*/ 749122 h 1569130"/>
              <a:gd name="connsiteX4843" fmla="*/ 8813023 w 12192000"/>
              <a:gd name="connsiteY4843" fmla="*/ 754574 h 1569130"/>
              <a:gd name="connsiteX4844" fmla="*/ 8817690 w 12192000"/>
              <a:gd name="connsiteY4844" fmla="*/ 757689 h 1569130"/>
              <a:gd name="connsiteX4845" fmla="*/ 8825454 w 12192000"/>
              <a:gd name="connsiteY4845" fmla="*/ 752352 h 1569130"/>
              <a:gd name="connsiteX4846" fmla="*/ 11814146 w 12192000"/>
              <a:gd name="connsiteY4846" fmla="*/ 749114 h 1569130"/>
              <a:gd name="connsiteX4847" fmla="*/ 11782099 w 12192000"/>
              <a:gd name="connsiteY4847" fmla="*/ 770728 h 1569130"/>
              <a:gd name="connsiteX4848" fmla="*/ 11795237 w 12192000"/>
              <a:gd name="connsiteY4848" fmla="*/ 778070 h 1569130"/>
              <a:gd name="connsiteX4849" fmla="*/ 11823892 w 12192000"/>
              <a:gd name="connsiteY4849" fmla="*/ 759320 h 1569130"/>
              <a:gd name="connsiteX4850" fmla="*/ 11827380 w 12192000"/>
              <a:gd name="connsiteY4850" fmla="*/ 757033 h 1569130"/>
              <a:gd name="connsiteX4851" fmla="*/ 5710861 w 12192000"/>
              <a:gd name="connsiteY4851" fmla="*/ 748561 h 1569130"/>
              <a:gd name="connsiteX4852" fmla="*/ 5677327 w 12192000"/>
              <a:gd name="connsiteY4852" fmla="*/ 771179 h 1569130"/>
              <a:gd name="connsiteX4853" fmla="*/ 5690529 w 12192000"/>
              <a:gd name="connsiteY4853" fmla="*/ 778623 h 1569130"/>
              <a:gd name="connsiteX4854" fmla="*/ 5720482 w 12192000"/>
              <a:gd name="connsiteY4854" fmla="*/ 759030 h 1569130"/>
              <a:gd name="connsiteX4855" fmla="*/ 5724239 w 12192000"/>
              <a:gd name="connsiteY4855" fmla="*/ 756566 h 1569130"/>
              <a:gd name="connsiteX4856" fmla="*/ 5846572 w 12192000"/>
              <a:gd name="connsiteY4856" fmla="*/ 747855 h 1569130"/>
              <a:gd name="connsiteX4857" fmla="*/ 5834028 w 12192000"/>
              <a:gd name="connsiteY4857" fmla="*/ 755308 h 1569130"/>
              <a:gd name="connsiteX4858" fmla="*/ 5871120 w 12192000"/>
              <a:gd name="connsiteY4858" fmla="*/ 779745 h 1569130"/>
              <a:gd name="connsiteX4859" fmla="*/ 5883746 w 12192000"/>
              <a:gd name="connsiteY4859" fmla="*/ 772671 h 1569130"/>
              <a:gd name="connsiteX4860" fmla="*/ 8845816 w 12192000"/>
              <a:gd name="connsiteY4860" fmla="*/ 746090 h 1569130"/>
              <a:gd name="connsiteX4861" fmla="*/ 8845011 w 12192000"/>
              <a:gd name="connsiteY4861" fmla="*/ 746649 h 1569130"/>
              <a:gd name="connsiteX4862" fmla="*/ 8852977 w 12192000"/>
              <a:gd name="connsiteY4862" fmla="*/ 752269 h 1569130"/>
              <a:gd name="connsiteX4863" fmla="*/ 8853738 w 12192000"/>
              <a:gd name="connsiteY4863" fmla="*/ 751753 h 1569130"/>
              <a:gd name="connsiteX4864" fmla="*/ 8815833 w 12192000"/>
              <a:gd name="connsiteY4864" fmla="*/ 745668 h 1569130"/>
              <a:gd name="connsiteX4865" fmla="*/ 8808032 w 12192000"/>
              <a:gd name="connsiteY4865" fmla="*/ 751242 h 1569130"/>
              <a:gd name="connsiteX4866" fmla="*/ 8808477 w 12192000"/>
              <a:gd name="connsiteY4866" fmla="*/ 751539 h 1569130"/>
              <a:gd name="connsiteX4867" fmla="*/ 8816301 w 12192000"/>
              <a:gd name="connsiteY4867" fmla="*/ 745993 h 1569130"/>
              <a:gd name="connsiteX4868" fmla="*/ 2732586 w 12192000"/>
              <a:gd name="connsiteY4868" fmla="*/ 745305 h 1569130"/>
              <a:gd name="connsiteX4869" fmla="*/ 2727288 w 12192000"/>
              <a:gd name="connsiteY4869" fmla="*/ 748982 h 1569130"/>
              <a:gd name="connsiteX4870" fmla="*/ 2735332 w 12192000"/>
              <a:gd name="connsiteY4870" fmla="*/ 754570 h 1569130"/>
              <a:gd name="connsiteX4871" fmla="*/ 2740679 w 12192000"/>
              <a:gd name="connsiteY4871" fmla="*/ 750948 h 1569130"/>
              <a:gd name="connsiteX4872" fmla="*/ 2712122 w 12192000"/>
              <a:gd name="connsiteY4872" fmla="*/ 745205 h 1569130"/>
              <a:gd name="connsiteX4873" fmla="*/ 2704197 w 12192000"/>
              <a:gd name="connsiteY4873" fmla="*/ 750758 h 1569130"/>
              <a:gd name="connsiteX4874" fmla="*/ 2708924 w 12192000"/>
              <a:gd name="connsiteY4874" fmla="*/ 753914 h 1569130"/>
              <a:gd name="connsiteX4875" fmla="*/ 2716833 w 12192000"/>
              <a:gd name="connsiteY4875" fmla="*/ 748479 h 1569130"/>
              <a:gd name="connsiteX4876" fmla="*/ 11857480 w 12192000"/>
              <a:gd name="connsiteY4876" fmla="*/ 744720 h 1569130"/>
              <a:gd name="connsiteX4877" fmla="*/ 11838201 w 12192000"/>
              <a:gd name="connsiteY4877" fmla="*/ 757215 h 1569130"/>
              <a:gd name="connsiteX4878" fmla="*/ 11856033 w 12192000"/>
              <a:gd name="connsiteY4878" fmla="*/ 767848 h 1569130"/>
              <a:gd name="connsiteX4879" fmla="*/ 11875283 w 12192000"/>
              <a:gd name="connsiteY4879" fmla="*/ 755876 h 1569130"/>
              <a:gd name="connsiteX4880" fmla="*/ 11953478 w 12192000"/>
              <a:gd name="connsiteY4880" fmla="*/ 744715 h 1569130"/>
              <a:gd name="connsiteX4881" fmla="*/ 11936528 w 12192000"/>
              <a:gd name="connsiteY4881" fmla="*/ 754782 h 1569130"/>
              <a:gd name="connsiteX4882" fmla="*/ 11970212 w 12192000"/>
              <a:gd name="connsiteY4882" fmla="*/ 776780 h 1569130"/>
              <a:gd name="connsiteX4883" fmla="*/ 11987070 w 12192000"/>
              <a:gd name="connsiteY4883" fmla="*/ 767338 h 1569130"/>
              <a:gd name="connsiteX4884" fmla="*/ 5754268 w 12192000"/>
              <a:gd name="connsiteY4884" fmla="*/ 744295 h 1569130"/>
              <a:gd name="connsiteX4885" fmla="*/ 5735195 w 12192000"/>
              <a:gd name="connsiteY4885" fmla="*/ 756660 h 1569130"/>
              <a:gd name="connsiteX4886" fmla="*/ 5753324 w 12192000"/>
              <a:gd name="connsiteY4886" fmla="*/ 767510 h 1569130"/>
              <a:gd name="connsiteX4887" fmla="*/ 5772390 w 12192000"/>
              <a:gd name="connsiteY4887" fmla="*/ 755651 h 1569130"/>
              <a:gd name="connsiteX4888" fmla="*/ 5803808 w 12192000"/>
              <a:gd name="connsiteY4888" fmla="*/ 743027 h 1569130"/>
              <a:gd name="connsiteX4889" fmla="*/ 5782811 w 12192000"/>
              <a:gd name="connsiteY4889" fmla="*/ 756118 h 1569130"/>
              <a:gd name="connsiteX4890" fmla="*/ 5801766 w 12192000"/>
              <a:gd name="connsiteY4890" fmla="*/ 768028 h 1569130"/>
              <a:gd name="connsiteX4891" fmla="*/ 5822855 w 12192000"/>
              <a:gd name="connsiteY4891" fmla="*/ 755498 h 1569130"/>
              <a:gd name="connsiteX4892" fmla="*/ 11907811 w 12192000"/>
              <a:gd name="connsiteY4892" fmla="*/ 742564 h 1569130"/>
              <a:gd name="connsiteX4893" fmla="*/ 11886103 w 12192000"/>
              <a:gd name="connsiteY4893" fmla="*/ 756096 h 1569130"/>
              <a:gd name="connsiteX4894" fmla="*/ 11904666 w 12192000"/>
              <a:gd name="connsiteY4894" fmla="*/ 767723 h 1569130"/>
              <a:gd name="connsiteX4895" fmla="*/ 11926459 w 12192000"/>
              <a:gd name="connsiteY4895" fmla="*/ 754778 h 1569130"/>
              <a:gd name="connsiteX4896" fmla="*/ 2737166 w 12192000"/>
              <a:gd name="connsiteY4896" fmla="*/ 742125 h 1569130"/>
              <a:gd name="connsiteX4897" fmla="*/ 2736330 w 12192000"/>
              <a:gd name="connsiteY4897" fmla="*/ 742706 h 1569130"/>
              <a:gd name="connsiteX4898" fmla="*/ 2744418 w 12192000"/>
              <a:gd name="connsiteY4898" fmla="*/ 748416 h 1569130"/>
              <a:gd name="connsiteX4899" fmla="*/ 2745210 w 12192000"/>
              <a:gd name="connsiteY4899" fmla="*/ 747879 h 1569130"/>
              <a:gd name="connsiteX4900" fmla="*/ 8830986 w 12192000"/>
              <a:gd name="connsiteY4900" fmla="*/ 741989 h 1569130"/>
              <a:gd name="connsiteX4901" fmla="*/ 8825643 w 12192000"/>
              <a:gd name="connsiteY4901" fmla="*/ 745733 h 1569130"/>
              <a:gd name="connsiteX4902" fmla="*/ 8830338 w 12192000"/>
              <a:gd name="connsiteY4902" fmla="*/ 748994 h 1569130"/>
              <a:gd name="connsiteX4903" fmla="*/ 8835724 w 12192000"/>
              <a:gd name="connsiteY4903" fmla="*/ 745292 h 1569130"/>
              <a:gd name="connsiteX4904" fmla="*/ 2707060 w 12192000"/>
              <a:gd name="connsiteY4904" fmla="*/ 741688 h 1569130"/>
              <a:gd name="connsiteX4905" fmla="*/ 2699121 w 12192000"/>
              <a:gd name="connsiteY4905" fmla="*/ 747369 h 1569130"/>
              <a:gd name="connsiteX4906" fmla="*/ 2699621 w 12192000"/>
              <a:gd name="connsiteY4906" fmla="*/ 747703 h 1569130"/>
              <a:gd name="connsiteX4907" fmla="*/ 2707586 w 12192000"/>
              <a:gd name="connsiteY4907" fmla="*/ 742053 h 1569130"/>
              <a:gd name="connsiteX4908" fmla="*/ 11799625 w 12192000"/>
              <a:gd name="connsiteY4908" fmla="*/ 740424 h 1569130"/>
              <a:gd name="connsiteX4909" fmla="*/ 11767691 w 12192000"/>
              <a:gd name="connsiteY4909" fmla="*/ 762677 h 1569130"/>
              <a:gd name="connsiteX4910" fmla="*/ 11775881 w 12192000"/>
              <a:gd name="connsiteY4910" fmla="*/ 767254 h 1569130"/>
              <a:gd name="connsiteX4911" fmla="*/ 11808239 w 12192000"/>
              <a:gd name="connsiteY4911" fmla="*/ 745579 h 1569130"/>
              <a:gd name="connsiteX4912" fmla="*/ 5696895 w 12192000"/>
              <a:gd name="connsiteY4912" fmla="*/ 740204 h 1569130"/>
              <a:gd name="connsiteX4913" fmla="*/ 5663574 w 12192000"/>
              <a:gd name="connsiteY4913" fmla="*/ 763426 h 1569130"/>
              <a:gd name="connsiteX4914" fmla="*/ 5671745 w 12192000"/>
              <a:gd name="connsiteY4914" fmla="*/ 768032 h 1569130"/>
              <a:gd name="connsiteX4915" fmla="*/ 5705554 w 12192000"/>
              <a:gd name="connsiteY4915" fmla="*/ 745386 h 1569130"/>
              <a:gd name="connsiteX4916" fmla="*/ 5860595 w 12192000"/>
              <a:gd name="connsiteY4916" fmla="*/ 739522 h 1569130"/>
              <a:gd name="connsiteX4917" fmla="*/ 5851862 w 12192000"/>
              <a:gd name="connsiteY4917" fmla="*/ 744712 h 1569130"/>
              <a:gd name="connsiteX4918" fmla="*/ 5889182 w 12192000"/>
              <a:gd name="connsiteY4918" fmla="*/ 769625 h 1569130"/>
              <a:gd name="connsiteX4919" fmla="*/ 5897346 w 12192000"/>
              <a:gd name="connsiteY4919" fmla="*/ 765051 h 1569130"/>
              <a:gd name="connsiteX4920" fmla="*/ 8835578 w 12192000"/>
              <a:gd name="connsiteY4920" fmla="*/ 738772 h 1569130"/>
              <a:gd name="connsiteX4921" fmla="*/ 8834710 w 12192000"/>
              <a:gd name="connsiteY4921" fmla="*/ 739381 h 1569130"/>
              <a:gd name="connsiteX4922" fmla="*/ 8839454 w 12192000"/>
              <a:gd name="connsiteY4922" fmla="*/ 742728 h 1569130"/>
              <a:gd name="connsiteX4923" fmla="*/ 8840299 w 12192000"/>
              <a:gd name="connsiteY4923" fmla="*/ 742147 h 1569130"/>
              <a:gd name="connsiteX4924" fmla="*/ 8825923 w 12192000"/>
              <a:gd name="connsiteY4924" fmla="*/ 738459 h 1569130"/>
              <a:gd name="connsiteX4925" fmla="*/ 8820624 w 12192000"/>
              <a:gd name="connsiteY4925" fmla="*/ 742246 h 1569130"/>
              <a:gd name="connsiteX4926" fmla="*/ 8821111 w 12192000"/>
              <a:gd name="connsiteY4926" fmla="*/ 742584 h 1569130"/>
              <a:gd name="connsiteX4927" fmla="*/ 8826431 w 12192000"/>
              <a:gd name="connsiteY4927" fmla="*/ 738814 h 1569130"/>
              <a:gd name="connsiteX4928" fmla="*/ 11964100 w 12192000"/>
              <a:gd name="connsiteY4928" fmla="*/ 738405 h 1569130"/>
              <a:gd name="connsiteX4929" fmla="*/ 11958694 w 12192000"/>
              <a:gd name="connsiteY4929" fmla="*/ 741616 h 1569130"/>
              <a:gd name="connsiteX4930" fmla="*/ 11992437 w 12192000"/>
              <a:gd name="connsiteY4930" fmla="*/ 764332 h 1569130"/>
              <a:gd name="connsiteX4931" fmla="*/ 11997568 w 12192000"/>
              <a:gd name="connsiteY4931" fmla="*/ 761458 h 1569130"/>
              <a:gd name="connsiteX4932" fmla="*/ 2722260 w 12192000"/>
              <a:gd name="connsiteY4932" fmla="*/ 738104 h 1569130"/>
              <a:gd name="connsiteX4933" fmla="*/ 2716967 w 12192000"/>
              <a:gd name="connsiteY4933" fmla="*/ 741812 h 1569130"/>
              <a:gd name="connsiteX4934" fmla="*/ 2721727 w 12192000"/>
              <a:gd name="connsiteY4934" fmla="*/ 745118 h 1569130"/>
              <a:gd name="connsiteX4935" fmla="*/ 2727061 w 12192000"/>
              <a:gd name="connsiteY4935" fmla="*/ 741452 h 1569130"/>
              <a:gd name="connsiteX4936" fmla="*/ 8830533 w 12192000"/>
              <a:gd name="connsiteY4936" fmla="*/ 735166 h 1569130"/>
              <a:gd name="connsiteX4937" fmla="*/ 8829640 w 12192000"/>
              <a:gd name="connsiteY4937" fmla="*/ 735804 h 1569130"/>
              <a:gd name="connsiteX4938" fmla="*/ 8830160 w 12192000"/>
              <a:gd name="connsiteY4938" fmla="*/ 736171 h 1569130"/>
              <a:gd name="connsiteX4939" fmla="*/ 8831054 w 12192000"/>
              <a:gd name="connsiteY4939" fmla="*/ 735538 h 1569130"/>
              <a:gd name="connsiteX4940" fmla="*/ 2726951 w 12192000"/>
              <a:gd name="connsiteY4940" fmla="*/ 734818 h 1569130"/>
              <a:gd name="connsiteX4941" fmla="*/ 2726050 w 12192000"/>
              <a:gd name="connsiteY4941" fmla="*/ 735449 h 1569130"/>
              <a:gd name="connsiteX4942" fmla="*/ 2730859 w 12192000"/>
              <a:gd name="connsiteY4942" fmla="*/ 738843 h 1569130"/>
              <a:gd name="connsiteX4943" fmla="*/ 2731736 w 12192000"/>
              <a:gd name="connsiteY4943" fmla="*/ 738240 h 1569130"/>
              <a:gd name="connsiteX4944" fmla="*/ 2717096 w 12192000"/>
              <a:gd name="connsiteY4944" fmla="*/ 734505 h 1569130"/>
              <a:gd name="connsiteX4945" fmla="*/ 2711852 w 12192000"/>
              <a:gd name="connsiteY4945" fmla="*/ 738258 h 1569130"/>
              <a:gd name="connsiteX4946" fmla="*/ 2712399 w 12192000"/>
              <a:gd name="connsiteY4946" fmla="*/ 738638 h 1569130"/>
              <a:gd name="connsiteX4947" fmla="*/ 2717667 w 12192000"/>
              <a:gd name="connsiteY4947" fmla="*/ 734902 h 1569130"/>
              <a:gd name="connsiteX4948" fmla="*/ 11788374 w 12192000"/>
              <a:gd name="connsiteY4948" fmla="*/ 733692 h 1569130"/>
              <a:gd name="connsiteX4949" fmla="*/ 11756181 w 12192000"/>
              <a:gd name="connsiteY4949" fmla="*/ 756245 h 1569130"/>
              <a:gd name="connsiteX4950" fmla="*/ 11761207 w 12192000"/>
              <a:gd name="connsiteY4950" fmla="*/ 759053 h 1569130"/>
              <a:gd name="connsiteX4951" fmla="*/ 11793585 w 12192000"/>
              <a:gd name="connsiteY4951" fmla="*/ 736810 h 1569130"/>
              <a:gd name="connsiteX4952" fmla="*/ 5685648 w 12192000"/>
              <a:gd name="connsiteY4952" fmla="*/ 733475 h 1569130"/>
              <a:gd name="connsiteX4953" fmla="*/ 5652118 w 12192000"/>
              <a:gd name="connsiteY4953" fmla="*/ 756967 h 1569130"/>
              <a:gd name="connsiteX4954" fmla="*/ 5657170 w 12192000"/>
              <a:gd name="connsiteY4954" fmla="*/ 759814 h 1569130"/>
              <a:gd name="connsiteX4955" fmla="*/ 5690914 w 12192000"/>
              <a:gd name="connsiteY4955" fmla="*/ 736626 h 1569130"/>
              <a:gd name="connsiteX4956" fmla="*/ 5871643 w 12192000"/>
              <a:gd name="connsiteY4956" fmla="*/ 732958 h 1569130"/>
              <a:gd name="connsiteX4957" fmla="*/ 5865834 w 12192000"/>
              <a:gd name="connsiteY4957" fmla="*/ 736410 h 1569130"/>
              <a:gd name="connsiteX4958" fmla="*/ 5902725 w 12192000"/>
              <a:gd name="connsiteY4958" fmla="*/ 762037 h 1569130"/>
              <a:gd name="connsiteX4959" fmla="*/ 5908619 w 12192000"/>
              <a:gd name="connsiteY4959" fmla="*/ 758736 h 1569130"/>
              <a:gd name="connsiteX4960" fmla="*/ 11973632 w 12192000"/>
              <a:gd name="connsiteY4960" fmla="*/ 732744 h 1569130"/>
              <a:gd name="connsiteX4961" fmla="*/ 11969761 w 12192000"/>
              <a:gd name="connsiteY4961" fmla="*/ 735043 h 1569130"/>
              <a:gd name="connsiteX4962" fmla="*/ 12003317 w 12192000"/>
              <a:gd name="connsiteY4962" fmla="*/ 758238 h 1569130"/>
              <a:gd name="connsiteX4963" fmla="*/ 12006999 w 12192000"/>
              <a:gd name="connsiteY4963" fmla="*/ 756175 h 1569130"/>
              <a:gd name="connsiteX4964" fmla="*/ 11838328 w 12192000"/>
              <a:gd name="connsiteY4964" fmla="*/ 732719 h 1569130"/>
              <a:gd name="connsiteX4965" fmla="*/ 11825870 w 12192000"/>
              <a:gd name="connsiteY4965" fmla="*/ 741207 h 1569130"/>
              <a:gd name="connsiteX4966" fmla="*/ 11819059 w 12192000"/>
              <a:gd name="connsiteY4966" fmla="*/ 745801 h 1569130"/>
              <a:gd name="connsiteX4967" fmla="*/ 11832388 w 12192000"/>
              <a:gd name="connsiteY4967" fmla="*/ 753749 h 1569130"/>
              <a:gd name="connsiteX4968" fmla="*/ 11851689 w 12192000"/>
              <a:gd name="connsiteY4968" fmla="*/ 741091 h 1569130"/>
              <a:gd name="connsiteX4969" fmla="*/ 5734987 w 12192000"/>
              <a:gd name="connsiteY4969" fmla="*/ 732213 h 1569130"/>
              <a:gd name="connsiteX4970" fmla="*/ 5722179 w 12192000"/>
              <a:gd name="connsiteY4970" fmla="*/ 740927 h 1569130"/>
              <a:gd name="connsiteX4971" fmla="*/ 5715935 w 12192000"/>
              <a:gd name="connsiteY4971" fmla="*/ 745138 h 1569130"/>
              <a:gd name="connsiteX4972" fmla="*/ 5729388 w 12192000"/>
              <a:gd name="connsiteY4972" fmla="*/ 753188 h 1569130"/>
              <a:gd name="connsiteX4973" fmla="*/ 5748475 w 12192000"/>
              <a:gd name="connsiteY4973" fmla="*/ 740665 h 1569130"/>
              <a:gd name="connsiteX4974" fmla="*/ 5822197 w 12192000"/>
              <a:gd name="connsiteY4974" fmla="*/ 731562 h 1569130"/>
              <a:gd name="connsiteX4975" fmla="*/ 5809677 w 12192000"/>
              <a:gd name="connsiteY4975" fmla="*/ 739369 h 1569130"/>
              <a:gd name="connsiteX4976" fmla="*/ 5828877 w 12192000"/>
              <a:gd name="connsiteY4976" fmla="*/ 751920 h 1569130"/>
              <a:gd name="connsiteX4977" fmla="*/ 5841460 w 12192000"/>
              <a:gd name="connsiteY4977" fmla="*/ 744443 h 1569130"/>
              <a:gd name="connsiteX4978" fmla="*/ 5825251 w 12192000"/>
              <a:gd name="connsiteY4978" fmla="*/ 733623 h 1569130"/>
              <a:gd name="connsiteX4979" fmla="*/ 2721803 w 12192000"/>
              <a:gd name="connsiteY4979" fmla="*/ 731136 h 1569130"/>
              <a:gd name="connsiteX4980" fmla="*/ 2720878 w 12192000"/>
              <a:gd name="connsiteY4980" fmla="*/ 731798 h 1569130"/>
              <a:gd name="connsiteX4981" fmla="*/ 2721462 w 12192000"/>
              <a:gd name="connsiteY4981" fmla="*/ 732210 h 1569130"/>
              <a:gd name="connsiteX4982" fmla="*/ 2722388 w 12192000"/>
              <a:gd name="connsiteY4982" fmla="*/ 731554 h 1569130"/>
              <a:gd name="connsiteX4983" fmla="*/ 11782687 w 12192000"/>
              <a:gd name="connsiteY4983" fmla="*/ 730288 h 1569130"/>
              <a:gd name="connsiteX4984" fmla="*/ 11750698 w 12192000"/>
              <a:gd name="connsiteY4984" fmla="*/ 753181 h 1569130"/>
              <a:gd name="connsiteX4985" fmla="*/ 11751260 w 12192000"/>
              <a:gd name="connsiteY4985" fmla="*/ 753495 h 1569130"/>
              <a:gd name="connsiteX4986" fmla="*/ 11783401 w 12192000"/>
              <a:gd name="connsiteY4986" fmla="*/ 730716 h 1569130"/>
              <a:gd name="connsiteX4987" fmla="*/ 5680007 w 12192000"/>
              <a:gd name="connsiteY4987" fmla="*/ 730102 h 1569130"/>
              <a:gd name="connsiteX4988" fmla="*/ 5646714 w 12192000"/>
              <a:gd name="connsiteY4988" fmla="*/ 753919 h 1569130"/>
              <a:gd name="connsiteX4989" fmla="*/ 5647231 w 12192000"/>
              <a:gd name="connsiteY4989" fmla="*/ 754212 h 1569130"/>
              <a:gd name="connsiteX4990" fmla="*/ 5680679 w 12192000"/>
              <a:gd name="connsiteY4990" fmla="*/ 730502 h 1569130"/>
              <a:gd name="connsiteX4991" fmla="*/ 5876783 w 12192000"/>
              <a:gd name="connsiteY4991" fmla="*/ 729904 h 1569130"/>
              <a:gd name="connsiteX4992" fmla="*/ 5875755 w 12192000"/>
              <a:gd name="connsiteY4992" fmla="*/ 730515 h 1569130"/>
              <a:gd name="connsiteX4993" fmla="*/ 5912595 w 12192000"/>
              <a:gd name="connsiteY4993" fmla="*/ 756508 h 1569130"/>
              <a:gd name="connsiteX4994" fmla="*/ 5913383 w 12192000"/>
              <a:gd name="connsiteY4994" fmla="*/ 756067 h 1569130"/>
              <a:gd name="connsiteX4995" fmla="*/ 11978964 w 12192000"/>
              <a:gd name="connsiteY4995" fmla="*/ 729576 h 1569130"/>
              <a:gd name="connsiteX4996" fmla="*/ 11977909 w 12192000"/>
              <a:gd name="connsiteY4996" fmla="*/ 730203 h 1569130"/>
              <a:gd name="connsiteX4997" fmla="*/ 12011304 w 12192000"/>
              <a:gd name="connsiteY4997" fmla="*/ 753764 h 1569130"/>
              <a:gd name="connsiteX4998" fmla="*/ 12012139 w 12192000"/>
              <a:gd name="connsiteY4998" fmla="*/ 753297 h 1569130"/>
              <a:gd name="connsiteX4999" fmla="*/ 11929868 w 12192000"/>
              <a:gd name="connsiteY4999" fmla="*/ 728815 h 1569130"/>
              <a:gd name="connsiteX5000" fmla="*/ 11912954 w 12192000"/>
              <a:gd name="connsiteY5000" fmla="*/ 739358 h 1569130"/>
              <a:gd name="connsiteX5001" fmla="*/ 11929590 w 12192000"/>
              <a:gd name="connsiteY5001" fmla="*/ 750251 h 1569130"/>
              <a:gd name="connsiteX5002" fmla="*/ 11931729 w 12192000"/>
              <a:gd name="connsiteY5002" fmla="*/ 751648 h 1569130"/>
              <a:gd name="connsiteX5003" fmla="*/ 11948756 w 12192000"/>
              <a:gd name="connsiteY5003" fmla="*/ 741535 h 1569130"/>
              <a:gd name="connsiteX5004" fmla="*/ 5780134 w 12192000"/>
              <a:gd name="connsiteY5004" fmla="*/ 727528 h 1569130"/>
              <a:gd name="connsiteX5005" fmla="*/ 5759054 w 12192000"/>
              <a:gd name="connsiteY5005" fmla="*/ 741193 h 1569130"/>
              <a:gd name="connsiteX5006" fmla="*/ 5777252 w 12192000"/>
              <a:gd name="connsiteY5006" fmla="*/ 752626 h 1569130"/>
              <a:gd name="connsiteX5007" fmla="*/ 5798388 w 12192000"/>
              <a:gd name="connsiteY5007" fmla="*/ 739479 h 1569130"/>
              <a:gd name="connsiteX5008" fmla="*/ 11884433 w 12192000"/>
              <a:gd name="connsiteY5008" fmla="*/ 727252 h 1569130"/>
              <a:gd name="connsiteX5009" fmla="*/ 11862621 w 12192000"/>
              <a:gd name="connsiteY5009" fmla="*/ 741388 h 1569130"/>
              <a:gd name="connsiteX5010" fmla="*/ 11880536 w 12192000"/>
              <a:gd name="connsiteY5010" fmla="*/ 752609 h 1569130"/>
              <a:gd name="connsiteX5011" fmla="*/ 11902393 w 12192000"/>
              <a:gd name="connsiteY5011" fmla="*/ 739016 h 1569130"/>
              <a:gd name="connsiteX5012" fmla="*/ 11823772 w 12192000"/>
              <a:gd name="connsiteY5012" fmla="*/ 723598 h 1569130"/>
              <a:gd name="connsiteX5013" fmla="*/ 11804429 w 12192000"/>
              <a:gd name="connsiteY5013" fmla="*/ 737077 h 1569130"/>
              <a:gd name="connsiteX5014" fmla="*/ 11813160 w 12192000"/>
              <a:gd name="connsiteY5014" fmla="*/ 742283 h 1569130"/>
              <a:gd name="connsiteX5015" fmla="*/ 11821912 w 12192000"/>
              <a:gd name="connsiteY5015" fmla="*/ 736421 h 1569130"/>
              <a:gd name="connsiteX5016" fmla="*/ 11832716 w 12192000"/>
              <a:gd name="connsiteY5016" fmla="*/ 729202 h 1569130"/>
              <a:gd name="connsiteX5017" fmla="*/ 5720965 w 12192000"/>
              <a:gd name="connsiteY5017" fmla="*/ 723427 h 1569130"/>
              <a:gd name="connsiteX5018" fmla="*/ 5701881 w 12192000"/>
              <a:gd name="connsiteY5018" fmla="*/ 736728 h 1569130"/>
              <a:gd name="connsiteX5019" fmla="*/ 5710648 w 12192000"/>
              <a:gd name="connsiteY5019" fmla="*/ 741974 h 1569130"/>
              <a:gd name="connsiteX5020" fmla="*/ 5719350 w 12192000"/>
              <a:gd name="connsiteY5020" fmla="*/ 736144 h 1569130"/>
              <a:gd name="connsiteX5021" fmla="*/ 5729955 w 12192000"/>
              <a:gd name="connsiteY5021" fmla="*/ 729059 h 1569130"/>
              <a:gd name="connsiteX5022" fmla="*/ 5836395 w 12192000"/>
              <a:gd name="connsiteY5022" fmla="*/ 722710 h 1569130"/>
              <a:gd name="connsiteX5023" fmla="*/ 5827354 w 12192000"/>
              <a:gd name="connsiteY5023" fmla="*/ 728347 h 1569130"/>
              <a:gd name="connsiteX5024" fmla="*/ 5828080 w 12192000"/>
              <a:gd name="connsiteY5024" fmla="*/ 728837 h 1569130"/>
              <a:gd name="connsiteX5025" fmla="*/ 5846751 w 12192000"/>
              <a:gd name="connsiteY5025" fmla="*/ 741300 h 1569130"/>
              <a:gd name="connsiteX5026" fmla="*/ 5855592 w 12192000"/>
              <a:gd name="connsiteY5026" fmla="*/ 736046 h 1569130"/>
              <a:gd name="connsiteX5027" fmla="*/ 11940529 w 12192000"/>
              <a:gd name="connsiteY5027" fmla="*/ 722169 h 1569130"/>
              <a:gd name="connsiteX5028" fmla="*/ 11934961 w 12192000"/>
              <a:gd name="connsiteY5028" fmla="*/ 725639 h 1569130"/>
              <a:gd name="connsiteX5029" fmla="*/ 11953971 w 12192000"/>
              <a:gd name="connsiteY5029" fmla="*/ 738437 h 1569130"/>
              <a:gd name="connsiteX5030" fmla="*/ 11959435 w 12192000"/>
              <a:gd name="connsiteY5030" fmla="*/ 735192 h 1569130"/>
              <a:gd name="connsiteX5031" fmla="*/ 11812693 w 12192000"/>
              <a:gd name="connsiteY5031" fmla="*/ 716655 h 1569130"/>
              <a:gd name="connsiteX5032" fmla="*/ 11793146 w 12192000"/>
              <a:gd name="connsiteY5032" fmla="*/ 730349 h 1569130"/>
              <a:gd name="connsiteX5033" fmla="*/ 11798416 w 12192000"/>
              <a:gd name="connsiteY5033" fmla="*/ 733492 h 1569130"/>
              <a:gd name="connsiteX5034" fmla="*/ 11818043 w 12192000"/>
              <a:gd name="connsiteY5034" fmla="*/ 720008 h 1569130"/>
              <a:gd name="connsiteX5035" fmla="*/ 5709893 w 12192000"/>
              <a:gd name="connsiteY5035" fmla="*/ 716487 h 1569130"/>
              <a:gd name="connsiteX5036" fmla="*/ 5690621 w 12192000"/>
              <a:gd name="connsiteY5036" fmla="*/ 729990 h 1569130"/>
              <a:gd name="connsiteX5037" fmla="*/ 5695938 w 12192000"/>
              <a:gd name="connsiteY5037" fmla="*/ 733172 h 1569130"/>
              <a:gd name="connsiteX5038" fmla="*/ 5715292 w 12192000"/>
              <a:gd name="connsiteY5038" fmla="*/ 719872 h 1569130"/>
              <a:gd name="connsiteX5039" fmla="*/ 11950087 w 12192000"/>
              <a:gd name="connsiteY5039" fmla="*/ 716210 h 1569130"/>
              <a:gd name="connsiteX5040" fmla="*/ 11946106 w 12192000"/>
              <a:gd name="connsiteY5040" fmla="*/ 718692 h 1569130"/>
              <a:gd name="connsiteX5041" fmla="*/ 11965104 w 12192000"/>
              <a:gd name="connsiteY5041" fmla="*/ 731824 h 1569130"/>
              <a:gd name="connsiteX5042" fmla="*/ 11969015 w 12192000"/>
              <a:gd name="connsiteY5042" fmla="*/ 729501 h 1569130"/>
              <a:gd name="connsiteX5043" fmla="*/ 5847243 w 12192000"/>
              <a:gd name="connsiteY5043" fmla="*/ 715947 h 1569130"/>
              <a:gd name="connsiteX5044" fmla="*/ 5841516 w 12192000"/>
              <a:gd name="connsiteY5044" fmla="*/ 719517 h 1569130"/>
              <a:gd name="connsiteX5045" fmla="*/ 5860830 w 12192000"/>
              <a:gd name="connsiteY5045" fmla="*/ 732934 h 1569130"/>
              <a:gd name="connsiteX5046" fmla="*/ 5866648 w 12192000"/>
              <a:gd name="connsiteY5046" fmla="*/ 729476 h 1569130"/>
              <a:gd name="connsiteX5047" fmla="*/ 5798527 w 12192000"/>
              <a:gd name="connsiteY5047" fmla="*/ 715605 h 1569130"/>
              <a:gd name="connsiteX5048" fmla="*/ 5785873 w 12192000"/>
              <a:gd name="connsiteY5048" fmla="*/ 723808 h 1569130"/>
              <a:gd name="connsiteX5049" fmla="*/ 5804259 w 12192000"/>
              <a:gd name="connsiteY5049" fmla="*/ 735827 h 1569130"/>
              <a:gd name="connsiteX5050" fmla="*/ 5816879 w 12192000"/>
              <a:gd name="connsiteY5050" fmla="*/ 727978 h 1569130"/>
              <a:gd name="connsiteX5051" fmla="*/ 5760636 w 12192000"/>
              <a:gd name="connsiteY5051" fmla="*/ 714762 h 1569130"/>
              <a:gd name="connsiteX5052" fmla="*/ 5739677 w 12192000"/>
              <a:gd name="connsiteY5052" fmla="*/ 729021 h 1569130"/>
              <a:gd name="connsiteX5053" fmla="*/ 5753239 w 12192000"/>
              <a:gd name="connsiteY5053" fmla="*/ 737540 h 1569130"/>
              <a:gd name="connsiteX5054" fmla="*/ 5774312 w 12192000"/>
              <a:gd name="connsiteY5054" fmla="*/ 723716 h 1569130"/>
              <a:gd name="connsiteX5055" fmla="*/ 11865015 w 12192000"/>
              <a:gd name="connsiteY5055" fmla="*/ 714535 h 1569130"/>
              <a:gd name="connsiteX5056" fmla="*/ 11843334 w 12192000"/>
              <a:gd name="connsiteY5056" fmla="*/ 729308 h 1569130"/>
              <a:gd name="connsiteX5057" fmla="*/ 11856798 w 12192000"/>
              <a:gd name="connsiteY5057" fmla="*/ 737741 h 1569130"/>
              <a:gd name="connsiteX5058" fmla="*/ 11878609 w 12192000"/>
              <a:gd name="connsiteY5058" fmla="*/ 723438 h 1569130"/>
              <a:gd name="connsiteX5059" fmla="*/ 11906417 w 12192000"/>
              <a:gd name="connsiteY5059" fmla="*/ 713004 h 1569130"/>
              <a:gd name="connsiteX5060" fmla="*/ 11889475 w 12192000"/>
              <a:gd name="connsiteY5060" fmla="*/ 723985 h 1569130"/>
              <a:gd name="connsiteX5061" fmla="*/ 11907542 w 12192000"/>
              <a:gd name="connsiteY5061" fmla="*/ 735814 h 1569130"/>
              <a:gd name="connsiteX5062" fmla="*/ 11924554 w 12192000"/>
              <a:gd name="connsiteY5062" fmla="*/ 725234 h 1569130"/>
              <a:gd name="connsiteX5063" fmla="*/ 11806852 w 12192000"/>
              <a:gd name="connsiteY5063" fmla="*/ 712995 h 1569130"/>
              <a:gd name="connsiteX5064" fmla="*/ 11787394 w 12192000"/>
              <a:gd name="connsiteY5064" fmla="*/ 726919 h 1569130"/>
              <a:gd name="connsiteX5065" fmla="*/ 11788134 w 12192000"/>
              <a:gd name="connsiteY5065" fmla="*/ 727361 h 1569130"/>
              <a:gd name="connsiteX5066" fmla="*/ 11807676 w 12192000"/>
              <a:gd name="connsiteY5066" fmla="*/ 713511 h 1569130"/>
              <a:gd name="connsiteX5067" fmla="*/ 5704108 w 12192000"/>
              <a:gd name="connsiteY5067" fmla="*/ 712863 h 1569130"/>
              <a:gd name="connsiteX5068" fmla="*/ 5684928 w 12192000"/>
              <a:gd name="connsiteY5068" fmla="*/ 726584 h 1569130"/>
              <a:gd name="connsiteX5069" fmla="*/ 5685622 w 12192000"/>
              <a:gd name="connsiteY5069" fmla="*/ 726999 h 1569130"/>
              <a:gd name="connsiteX5070" fmla="*/ 5704881 w 12192000"/>
              <a:gd name="connsiteY5070" fmla="*/ 713347 h 1569130"/>
              <a:gd name="connsiteX5071" fmla="*/ 11955528 w 12192000"/>
              <a:gd name="connsiteY5071" fmla="*/ 712819 h 1569130"/>
              <a:gd name="connsiteX5072" fmla="*/ 11954329 w 12192000"/>
              <a:gd name="connsiteY5072" fmla="*/ 713566 h 1569130"/>
              <a:gd name="connsiteX5073" fmla="*/ 11973304 w 12192000"/>
              <a:gd name="connsiteY5073" fmla="*/ 726954 h 1569130"/>
              <a:gd name="connsiteX5074" fmla="*/ 11974392 w 12192000"/>
              <a:gd name="connsiteY5074" fmla="*/ 726307 h 1569130"/>
              <a:gd name="connsiteX5075" fmla="*/ 5852594 w 12192000"/>
              <a:gd name="connsiteY5075" fmla="*/ 712611 h 1569130"/>
              <a:gd name="connsiteX5076" fmla="*/ 5851418 w 12192000"/>
              <a:gd name="connsiteY5076" fmla="*/ 713344 h 1569130"/>
              <a:gd name="connsiteX5077" fmla="*/ 5870794 w 12192000"/>
              <a:gd name="connsiteY5077" fmla="*/ 727014 h 1569130"/>
              <a:gd name="connsiteX5078" fmla="*/ 5871857 w 12192000"/>
              <a:gd name="connsiteY5078" fmla="*/ 726382 h 1569130"/>
              <a:gd name="connsiteX5079" fmla="*/ 5812783 w 12192000"/>
              <a:gd name="connsiteY5079" fmla="*/ 706365 h 1569130"/>
              <a:gd name="connsiteX5080" fmla="*/ 5803597 w 12192000"/>
              <a:gd name="connsiteY5080" fmla="*/ 712320 h 1569130"/>
              <a:gd name="connsiteX5081" fmla="*/ 5822044 w 12192000"/>
              <a:gd name="connsiteY5081" fmla="*/ 724765 h 1569130"/>
              <a:gd name="connsiteX5082" fmla="*/ 5831176 w 12192000"/>
              <a:gd name="connsiteY5082" fmla="*/ 719085 h 1569130"/>
              <a:gd name="connsiteX5083" fmla="*/ 5823272 w 12192000"/>
              <a:gd name="connsiteY5083" fmla="*/ 713595 h 1569130"/>
              <a:gd name="connsiteX5084" fmla="*/ 11917140 w 12192000"/>
              <a:gd name="connsiteY5084" fmla="*/ 706055 h 1569130"/>
              <a:gd name="connsiteX5085" fmla="*/ 11911419 w 12192000"/>
              <a:gd name="connsiteY5085" fmla="*/ 709763 h 1569130"/>
              <a:gd name="connsiteX5086" fmla="*/ 11929590 w 12192000"/>
              <a:gd name="connsiteY5086" fmla="*/ 722023 h 1569130"/>
              <a:gd name="connsiteX5087" fmla="*/ 11929651 w 12192000"/>
              <a:gd name="connsiteY5087" fmla="*/ 722064 h 1569130"/>
              <a:gd name="connsiteX5088" fmla="*/ 11935288 w 12192000"/>
              <a:gd name="connsiteY5088" fmla="*/ 718559 h 1569130"/>
              <a:gd name="connsiteX5089" fmla="*/ 11925910 w 12192000"/>
              <a:gd name="connsiteY5089" fmla="*/ 712099 h 1569130"/>
              <a:gd name="connsiteX5090" fmla="*/ 5746592 w 12192000"/>
              <a:gd name="connsiteY5090" fmla="*/ 705567 h 1569130"/>
              <a:gd name="connsiteX5091" fmla="*/ 5725614 w 12192000"/>
              <a:gd name="connsiteY5091" fmla="*/ 720186 h 1569130"/>
              <a:gd name="connsiteX5092" fmla="*/ 5734695 w 12192000"/>
              <a:gd name="connsiteY5092" fmla="*/ 725890 h 1569130"/>
              <a:gd name="connsiteX5093" fmla="*/ 5755945 w 12192000"/>
              <a:gd name="connsiteY5093" fmla="*/ 711691 h 1569130"/>
              <a:gd name="connsiteX5094" fmla="*/ 11850448 w 12192000"/>
              <a:gd name="connsiteY5094" fmla="*/ 704994 h 1569130"/>
              <a:gd name="connsiteX5095" fmla="*/ 11828715 w 12192000"/>
              <a:gd name="connsiteY5095" fmla="*/ 720152 h 1569130"/>
              <a:gd name="connsiteX5096" fmla="*/ 11837772 w 12192000"/>
              <a:gd name="connsiteY5096" fmla="*/ 725824 h 1569130"/>
              <a:gd name="connsiteX5097" fmla="*/ 11859791 w 12192000"/>
              <a:gd name="connsiteY5097" fmla="*/ 711113 h 1569130"/>
              <a:gd name="connsiteX5098" fmla="*/ 5778875 w 12192000"/>
              <a:gd name="connsiteY5098" fmla="*/ 702354 h 1569130"/>
              <a:gd name="connsiteX5099" fmla="*/ 5766221 w 12192000"/>
              <a:gd name="connsiteY5099" fmla="*/ 710962 h 1569130"/>
              <a:gd name="connsiteX5100" fmla="*/ 5780011 w 12192000"/>
              <a:gd name="connsiteY5100" fmla="*/ 719976 h 1569130"/>
              <a:gd name="connsiteX5101" fmla="*/ 5792681 w 12192000"/>
              <a:gd name="connsiteY5101" fmla="*/ 711664 h 1569130"/>
              <a:gd name="connsiteX5102" fmla="*/ 7259715 w 12192000"/>
              <a:gd name="connsiteY5102" fmla="*/ 701798 h 1569130"/>
              <a:gd name="connsiteX5103" fmla="*/ 6294827 w 12192000"/>
              <a:gd name="connsiteY5103" fmla="*/ 869151 h 1569130"/>
              <a:gd name="connsiteX5104" fmla="*/ 6153866 w 12192000"/>
              <a:gd name="connsiteY5104" fmla="*/ 917102 h 1569130"/>
              <a:gd name="connsiteX5105" fmla="*/ 6188580 w 12192000"/>
              <a:gd name="connsiteY5105" fmla="*/ 941486 h 1569130"/>
              <a:gd name="connsiteX5106" fmla="*/ 6246752 w 12192000"/>
              <a:gd name="connsiteY5106" fmla="*/ 978478 h 1569130"/>
              <a:gd name="connsiteX5107" fmla="*/ 6396860 w 12192000"/>
              <a:gd name="connsiteY5107" fmla="*/ 936713 h 1569130"/>
              <a:gd name="connsiteX5108" fmla="*/ 7259589 w 12192000"/>
              <a:gd name="connsiteY5108" fmla="*/ 820176 h 1569130"/>
              <a:gd name="connsiteX5109" fmla="*/ 7607425 w 12192000"/>
              <a:gd name="connsiteY5109" fmla="*/ 838730 h 1569130"/>
              <a:gd name="connsiteX5110" fmla="*/ 8273513 w 12192000"/>
              <a:gd name="connsiteY5110" fmla="*/ 981426 h 1569130"/>
              <a:gd name="connsiteX5111" fmla="*/ 8403445 w 12192000"/>
              <a:gd name="connsiteY5111" fmla="*/ 1020872 h 1569130"/>
              <a:gd name="connsiteX5112" fmla="*/ 8442699 w 12192000"/>
              <a:gd name="connsiteY5112" fmla="*/ 996391 h 1569130"/>
              <a:gd name="connsiteX5113" fmla="*/ 8485771 w 12192000"/>
              <a:gd name="connsiteY5113" fmla="*/ 967536 h 1569130"/>
              <a:gd name="connsiteX5114" fmla="*/ 8272298 w 12192000"/>
              <a:gd name="connsiteY5114" fmla="*/ 891373 h 1569130"/>
              <a:gd name="connsiteX5115" fmla="*/ 7607470 w 12192000"/>
              <a:gd name="connsiteY5115" fmla="*/ 723874 h 1569130"/>
              <a:gd name="connsiteX5116" fmla="*/ 7259715 w 12192000"/>
              <a:gd name="connsiteY5116" fmla="*/ 701798 h 1569130"/>
              <a:gd name="connsiteX5117" fmla="*/ 1156247 w 12192000"/>
              <a:gd name="connsiteY5117" fmla="*/ 701793 h 1569130"/>
              <a:gd name="connsiteX5118" fmla="*/ 191218 w 12192000"/>
              <a:gd name="connsiteY5118" fmla="*/ 869115 h 1569130"/>
              <a:gd name="connsiteX5119" fmla="*/ 49023 w 12192000"/>
              <a:gd name="connsiteY5119" fmla="*/ 917469 h 1569130"/>
              <a:gd name="connsiteX5120" fmla="*/ 79214 w 12192000"/>
              <a:gd name="connsiteY5120" fmla="*/ 938272 h 1569130"/>
              <a:gd name="connsiteX5121" fmla="*/ 142870 w 12192000"/>
              <a:gd name="connsiteY5121" fmla="*/ 978742 h 1569130"/>
              <a:gd name="connsiteX5122" fmla="*/ 294183 w 12192000"/>
              <a:gd name="connsiteY5122" fmla="*/ 936455 h 1569130"/>
              <a:gd name="connsiteX5123" fmla="*/ 1156140 w 12192000"/>
              <a:gd name="connsiteY5123" fmla="*/ 820141 h 1569130"/>
              <a:gd name="connsiteX5124" fmla="*/ 1503788 w 12192000"/>
              <a:gd name="connsiteY5124" fmla="*/ 838829 h 1569130"/>
              <a:gd name="connsiteX5125" fmla="*/ 2096551 w 12192000"/>
              <a:gd name="connsiteY5125" fmla="*/ 960745 h 1569130"/>
              <a:gd name="connsiteX5126" fmla="*/ 2292019 w 12192000"/>
              <a:gd name="connsiteY5126" fmla="*/ 1019043 h 1569130"/>
              <a:gd name="connsiteX5127" fmla="*/ 2333448 w 12192000"/>
              <a:gd name="connsiteY5127" fmla="*/ 993202 h 1569130"/>
              <a:gd name="connsiteX5128" fmla="*/ 2375339 w 12192000"/>
              <a:gd name="connsiteY5128" fmla="*/ 965138 h 1569130"/>
              <a:gd name="connsiteX5129" fmla="*/ 2095516 w 12192000"/>
              <a:gd name="connsiteY5129" fmla="*/ 867033 h 1569130"/>
              <a:gd name="connsiteX5130" fmla="*/ 1503833 w 12192000"/>
              <a:gd name="connsiteY5130" fmla="*/ 723875 h 1569130"/>
              <a:gd name="connsiteX5131" fmla="*/ 1156247 w 12192000"/>
              <a:gd name="connsiteY5131" fmla="*/ 701793 h 1569130"/>
              <a:gd name="connsiteX5132" fmla="*/ 11926754 w 12192000"/>
              <a:gd name="connsiteY5132" fmla="*/ 699825 h 1569130"/>
              <a:gd name="connsiteX5133" fmla="*/ 11922645 w 12192000"/>
              <a:gd name="connsiteY5133" fmla="*/ 702488 h 1569130"/>
              <a:gd name="connsiteX5134" fmla="*/ 11929631 w 12192000"/>
              <a:gd name="connsiteY5134" fmla="*/ 707305 h 1569130"/>
              <a:gd name="connsiteX5135" fmla="*/ 11940881 w 12192000"/>
              <a:gd name="connsiteY5135" fmla="*/ 715081 h 1569130"/>
              <a:gd name="connsiteX5136" fmla="*/ 11944910 w 12192000"/>
              <a:gd name="connsiteY5136" fmla="*/ 712575 h 1569130"/>
              <a:gd name="connsiteX5137" fmla="*/ 11886737 w 12192000"/>
              <a:gd name="connsiteY5137" fmla="*/ 699734 h 1569130"/>
              <a:gd name="connsiteX5138" fmla="*/ 11869930 w 12192000"/>
              <a:gd name="connsiteY5138" fmla="*/ 711186 h 1569130"/>
              <a:gd name="connsiteX5139" fmla="*/ 11883621 w 12192000"/>
              <a:gd name="connsiteY5139" fmla="*/ 720151 h 1569130"/>
              <a:gd name="connsiteX5140" fmla="*/ 11900551 w 12192000"/>
              <a:gd name="connsiteY5140" fmla="*/ 709049 h 1569130"/>
              <a:gd name="connsiteX5141" fmla="*/ 5823517 w 12192000"/>
              <a:gd name="connsiteY5141" fmla="*/ 699407 h 1569130"/>
              <a:gd name="connsiteX5142" fmla="*/ 5817828 w 12192000"/>
              <a:gd name="connsiteY5142" fmla="*/ 703094 h 1569130"/>
              <a:gd name="connsiteX5143" fmla="*/ 5826100 w 12192000"/>
              <a:gd name="connsiteY5143" fmla="*/ 708809 h 1569130"/>
              <a:gd name="connsiteX5144" fmla="*/ 5836303 w 12192000"/>
              <a:gd name="connsiteY5144" fmla="*/ 715896 h 1569130"/>
              <a:gd name="connsiteX5145" fmla="*/ 5842046 w 12192000"/>
              <a:gd name="connsiteY5145" fmla="*/ 712324 h 1569130"/>
              <a:gd name="connsiteX5146" fmla="*/ 5735713 w 12192000"/>
              <a:gd name="connsiteY5146" fmla="*/ 698445 h 1569130"/>
              <a:gd name="connsiteX5147" fmla="*/ 5721331 w 12192000"/>
              <a:gd name="connsiteY5147" fmla="*/ 708474 h 1569130"/>
              <a:gd name="connsiteX5148" fmla="*/ 5714542 w 12192000"/>
              <a:gd name="connsiteY5148" fmla="*/ 713229 h 1569130"/>
              <a:gd name="connsiteX5149" fmla="*/ 5719981 w 12192000"/>
              <a:gd name="connsiteY5149" fmla="*/ 716646 h 1569130"/>
              <a:gd name="connsiteX5150" fmla="*/ 5741115 w 12192000"/>
              <a:gd name="connsiteY5150" fmla="*/ 701982 h 1569130"/>
              <a:gd name="connsiteX5151" fmla="*/ 11839571 w 12192000"/>
              <a:gd name="connsiteY5151" fmla="*/ 697870 h 1569130"/>
              <a:gd name="connsiteX5152" fmla="*/ 11823892 w 12192000"/>
              <a:gd name="connsiteY5152" fmla="*/ 708809 h 1569130"/>
              <a:gd name="connsiteX5153" fmla="*/ 11817621 w 12192000"/>
              <a:gd name="connsiteY5153" fmla="*/ 713202 h 1569130"/>
              <a:gd name="connsiteX5154" fmla="*/ 11823018 w 12192000"/>
              <a:gd name="connsiteY5154" fmla="*/ 716583 h 1569130"/>
              <a:gd name="connsiteX5155" fmla="*/ 11844937 w 12192000"/>
              <a:gd name="connsiteY5155" fmla="*/ 701384 h 1569130"/>
              <a:gd name="connsiteX5156" fmla="*/ 11932315 w 12192000"/>
              <a:gd name="connsiteY5156" fmla="*/ 696221 h 1569130"/>
              <a:gd name="connsiteX5157" fmla="*/ 11930975 w 12192000"/>
              <a:gd name="connsiteY5157" fmla="*/ 697089 h 1569130"/>
              <a:gd name="connsiteX5158" fmla="*/ 11949170 w 12192000"/>
              <a:gd name="connsiteY5158" fmla="*/ 709926 h 1569130"/>
              <a:gd name="connsiteX5159" fmla="*/ 11950407 w 12192000"/>
              <a:gd name="connsiteY5159" fmla="*/ 709157 h 1569130"/>
              <a:gd name="connsiteX5160" fmla="*/ 5829079 w 12192000"/>
              <a:gd name="connsiteY5160" fmla="*/ 695802 h 1569130"/>
              <a:gd name="connsiteX5161" fmla="*/ 5827764 w 12192000"/>
              <a:gd name="connsiteY5161" fmla="*/ 696654 h 1569130"/>
              <a:gd name="connsiteX5162" fmla="*/ 5846259 w 12192000"/>
              <a:gd name="connsiteY5162" fmla="*/ 709703 h 1569130"/>
              <a:gd name="connsiteX5163" fmla="*/ 5847470 w 12192000"/>
              <a:gd name="connsiteY5163" fmla="*/ 708950 h 1569130"/>
              <a:gd name="connsiteX5164" fmla="*/ 5729800 w 12192000"/>
              <a:gd name="connsiteY5164" fmla="*/ 694574 h 1569130"/>
              <a:gd name="connsiteX5165" fmla="*/ 5722179 w 12192000"/>
              <a:gd name="connsiteY5165" fmla="*/ 699937 h 1569130"/>
              <a:gd name="connsiteX5166" fmla="*/ 5708714 w 12192000"/>
              <a:gd name="connsiteY5166" fmla="*/ 709568 h 1569130"/>
              <a:gd name="connsiteX5167" fmla="*/ 5709509 w 12192000"/>
              <a:gd name="connsiteY5167" fmla="*/ 710067 h 1569130"/>
              <a:gd name="connsiteX5168" fmla="*/ 5718502 w 12192000"/>
              <a:gd name="connsiteY5168" fmla="*/ 703691 h 1569130"/>
              <a:gd name="connsiteX5169" fmla="*/ 5730718 w 12192000"/>
              <a:gd name="connsiteY5169" fmla="*/ 695176 h 1569130"/>
              <a:gd name="connsiteX5170" fmla="*/ 11833612 w 12192000"/>
              <a:gd name="connsiteY5170" fmla="*/ 693967 h 1569130"/>
              <a:gd name="connsiteX5171" fmla="*/ 11824740 w 12192000"/>
              <a:gd name="connsiteY5171" fmla="*/ 700194 h 1569130"/>
              <a:gd name="connsiteX5172" fmla="*/ 11811723 w 12192000"/>
              <a:gd name="connsiteY5172" fmla="*/ 709509 h 1569130"/>
              <a:gd name="connsiteX5173" fmla="*/ 11812573 w 12192000"/>
              <a:gd name="connsiteY5173" fmla="*/ 710041 h 1569130"/>
              <a:gd name="connsiteX5174" fmla="*/ 11821064 w 12192000"/>
              <a:gd name="connsiteY5174" fmla="*/ 704023 h 1569130"/>
              <a:gd name="connsiteX5175" fmla="*/ 11834574 w 12192000"/>
              <a:gd name="connsiteY5175" fmla="*/ 694597 h 1569130"/>
              <a:gd name="connsiteX5176" fmla="*/ 5764809 w 12192000"/>
              <a:gd name="connsiteY5176" fmla="*/ 692871 h 1569130"/>
              <a:gd name="connsiteX5177" fmla="*/ 5752100 w 12192000"/>
              <a:gd name="connsiteY5177" fmla="*/ 701729 h 1569130"/>
              <a:gd name="connsiteX5178" fmla="*/ 5761577 w 12192000"/>
              <a:gd name="connsiteY5178" fmla="*/ 707926 h 1569130"/>
              <a:gd name="connsiteX5179" fmla="*/ 5774414 w 12192000"/>
              <a:gd name="connsiteY5179" fmla="*/ 699348 h 1569130"/>
              <a:gd name="connsiteX5180" fmla="*/ 5793009 w 12192000"/>
              <a:gd name="connsiteY5180" fmla="*/ 692736 h 1569130"/>
              <a:gd name="connsiteX5181" fmla="*/ 5783829 w 12192000"/>
              <a:gd name="connsiteY5181" fmla="*/ 698983 h 1569130"/>
              <a:gd name="connsiteX5182" fmla="*/ 5797723 w 12192000"/>
              <a:gd name="connsiteY5182" fmla="*/ 708357 h 1569130"/>
              <a:gd name="connsiteX5183" fmla="*/ 5806918 w 12192000"/>
              <a:gd name="connsiteY5183" fmla="*/ 702323 h 1569130"/>
              <a:gd name="connsiteX5184" fmla="*/ 11897414 w 12192000"/>
              <a:gd name="connsiteY5184" fmla="*/ 692460 h 1569130"/>
              <a:gd name="connsiteX5185" fmla="*/ 11891622 w 12192000"/>
              <a:gd name="connsiteY5185" fmla="*/ 696406 h 1569130"/>
              <a:gd name="connsiteX5186" fmla="*/ 11905525 w 12192000"/>
              <a:gd name="connsiteY5186" fmla="*/ 705787 h 1569130"/>
              <a:gd name="connsiteX5187" fmla="*/ 11911278 w 12192000"/>
              <a:gd name="connsiteY5187" fmla="*/ 702015 h 1569130"/>
              <a:gd name="connsiteX5188" fmla="*/ 11872122 w 12192000"/>
              <a:gd name="connsiteY5188" fmla="*/ 689879 h 1569130"/>
              <a:gd name="connsiteX5189" fmla="*/ 11855303 w 12192000"/>
              <a:gd name="connsiteY5189" fmla="*/ 701609 h 1569130"/>
              <a:gd name="connsiteX5190" fmla="*/ 11864754 w 12192000"/>
              <a:gd name="connsiteY5190" fmla="*/ 707797 h 1569130"/>
              <a:gd name="connsiteX5191" fmla="*/ 11881803 w 12192000"/>
              <a:gd name="connsiteY5191" fmla="*/ 696407 h 1569130"/>
              <a:gd name="connsiteX5192" fmla="*/ 11906964 w 12192000"/>
              <a:gd name="connsiteY5192" fmla="*/ 685953 h 1569130"/>
              <a:gd name="connsiteX5193" fmla="*/ 11902790 w 12192000"/>
              <a:gd name="connsiteY5193" fmla="*/ 688797 h 1569130"/>
              <a:gd name="connsiteX5194" fmla="*/ 11916753 w 12192000"/>
              <a:gd name="connsiteY5194" fmla="*/ 698425 h 1569130"/>
              <a:gd name="connsiteX5195" fmla="*/ 11920889 w 12192000"/>
              <a:gd name="connsiteY5195" fmla="*/ 695713 h 1569130"/>
              <a:gd name="connsiteX5196" fmla="*/ 5754081 w 12192000"/>
              <a:gd name="connsiteY5196" fmla="*/ 685638 h 1569130"/>
              <a:gd name="connsiteX5197" fmla="*/ 5741210 w 12192000"/>
              <a:gd name="connsiteY5197" fmla="*/ 694612 h 1569130"/>
              <a:gd name="connsiteX5198" fmla="*/ 5746633 w 12192000"/>
              <a:gd name="connsiteY5198" fmla="*/ 698155 h 1569130"/>
              <a:gd name="connsiteX5199" fmla="*/ 5759452 w 12192000"/>
              <a:gd name="connsiteY5199" fmla="*/ 689260 h 1569130"/>
              <a:gd name="connsiteX5200" fmla="*/ 5803661 w 12192000"/>
              <a:gd name="connsiteY5200" fmla="*/ 685490 h 1569130"/>
              <a:gd name="connsiteX5201" fmla="*/ 5797960 w 12192000"/>
              <a:gd name="connsiteY5201" fmla="*/ 689368 h 1569130"/>
              <a:gd name="connsiteX5202" fmla="*/ 5811942 w 12192000"/>
              <a:gd name="connsiteY5202" fmla="*/ 699028 h 1569130"/>
              <a:gd name="connsiteX5203" fmla="*/ 5817640 w 12192000"/>
              <a:gd name="connsiteY5203" fmla="*/ 695289 h 1569130"/>
              <a:gd name="connsiteX5204" fmla="*/ 5778929 w 12192000"/>
              <a:gd name="connsiteY5204" fmla="*/ 683030 h 1569130"/>
              <a:gd name="connsiteX5205" fmla="*/ 5769709 w 12192000"/>
              <a:gd name="connsiteY5205" fmla="*/ 689457 h 1569130"/>
              <a:gd name="connsiteX5206" fmla="*/ 5779415 w 12192000"/>
              <a:gd name="connsiteY5206" fmla="*/ 696006 h 1569130"/>
              <a:gd name="connsiteX5207" fmla="*/ 5788727 w 12192000"/>
              <a:gd name="connsiteY5207" fmla="*/ 689784 h 1569130"/>
              <a:gd name="connsiteX5208" fmla="*/ 11861393 w 12192000"/>
              <a:gd name="connsiteY5208" fmla="*/ 682644 h 1569130"/>
              <a:gd name="connsiteX5209" fmla="*/ 11844423 w 12192000"/>
              <a:gd name="connsiteY5209" fmla="*/ 694484 h 1569130"/>
              <a:gd name="connsiteX5210" fmla="*/ 11849805 w 12192000"/>
              <a:gd name="connsiteY5210" fmla="*/ 698008 h 1569130"/>
              <a:gd name="connsiteX5211" fmla="*/ 11866751 w 12192000"/>
              <a:gd name="connsiteY5211" fmla="*/ 686257 h 1569130"/>
              <a:gd name="connsiteX5212" fmla="*/ 11882831 w 12192000"/>
              <a:gd name="connsiteY5212" fmla="*/ 682410 h 1569130"/>
              <a:gd name="connsiteX5213" fmla="*/ 11876953 w 12192000"/>
              <a:gd name="connsiteY5213" fmla="*/ 686509 h 1569130"/>
              <a:gd name="connsiteX5214" fmla="*/ 11886737 w 12192000"/>
              <a:gd name="connsiteY5214" fmla="*/ 693110 h 1569130"/>
              <a:gd name="connsiteX5215" fmla="*/ 11892637 w 12192000"/>
              <a:gd name="connsiteY5215" fmla="*/ 689168 h 1569130"/>
              <a:gd name="connsiteX5216" fmla="*/ 11912527 w 12192000"/>
              <a:gd name="connsiteY5216" fmla="*/ 682162 h 1569130"/>
              <a:gd name="connsiteX5217" fmla="*/ 11911095 w 12192000"/>
              <a:gd name="connsiteY5217" fmla="*/ 683138 h 1569130"/>
              <a:gd name="connsiteX5218" fmla="*/ 11925094 w 12192000"/>
              <a:gd name="connsiteY5218" fmla="*/ 692955 h 1569130"/>
              <a:gd name="connsiteX5219" fmla="*/ 11926478 w 12192000"/>
              <a:gd name="connsiteY5219" fmla="*/ 692047 h 1569130"/>
              <a:gd name="connsiteX5220" fmla="*/ 11925910 w 12192000"/>
              <a:gd name="connsiteY5220" fmla="*/ 691641 h 1569130"/>
              <a:gd name="connsiteX5221" fmla="*/ 5809226 w 12192000"/>
              <a:gd name="connsiteY5221" fmla="*/ 681704 h 1569130"/>
              <a:gd name="connsiteX5222" fmla="*/ 5807817 w 12192000"/>
              <a:gd name="connsiteY5222" fmla="*/ 682661 h 1569130"/>
              <a:gd name="connsiteX5223" fmla="*/ 5821871 w 12192000"/>
              <a:gd name="connsiteY5223" fmla="*/ 692515 h 1569130"/>
              <a:gd name="connsiteX5224" fmla="*/ 5823230 w 12192000"/>
              <a:gd name="connsiteY5224" fmla="*/ 691622 h 1569130"/>
              <a:gd name="connsiteX5225" fmla="*/ 5748163 w 12192000"/>
              <a:gd name="connsiteY5225" fmla="*/ 681650 h 1569130"/>
              <a:gd name="connsiteX5226" fmla="*/ 5735266 w 12192000"/>
              <a:gd name="connsiteY5226" fmla="*/ 690726 h 1569130"/>
              <a:gd name="connsiteX5227" fmla="*/ 5736214 w 12192000"/>
              <a:gd name="connsiteY5227" fmla="*/ 691345 h 1569130"/>
              <a:gd name="connsiteX5228" fmla="*/ 5749159 w 12192000"/>
              <a:gd name="connsiteY5228" fmla="*/ 682321 h 1569130"/>
              <a:gd name="connsiteX5229" fmla="*/ 11855454 w 12192000"/>
              <a:gd name="connsiteY5229" fmla="*/ 678640 h 1569130"/>
              <a:gd name="connsiteX5230" fmla="*/ 11838449 w 12192000"/>
              <a:gd name="connsiteY5230" fmla="*/ 690573 h 1569130"/>
              <a:gd name="connsiteX5231" fmla="*/ 11839425 w 12192000"/>
              <a:gd name="connsiteY5231" fmla="*/ 691212 h 1569130"/>
              <a:gd name="connsiteX5232" fmla="*/ 11856466 w 12192000"/>
              <a:gd name="connsiteY5232" fmla="*/ 679323 h 1569130"/>
              <a:gd name="connsiteX5233" fmla="*/ 11892393 w 12192000"/>
              <a:gd name="connsiteY5233" fmla="*/ 675741 h 1569130"/>
              <a:gd name="connsiteX5234" fmla="*/ 11888148 w 12192000"/>
              <a:gd name="connsiteY5234" fmla="*/ 678701 h 1569130"/>
              <a:gd name="connsiteX5235" fmla="*/ 11898067 w 12192000"/>
              <a:gd name="connsiteY5235" fmla="*/ 685541 h 1569130"/>
              <a:gd name="connsiteX5236" fmla="*/ 11902321 w 12192000"/>
              <a:gd name="connsiteY5236" fmla="*/ 682699 h 1569130"/>
              <a:gd name="connsiteX5237" fmla="*/ 5768315 w 12192000"/>
              <a:gd name="connsiteY5237" fmla="*/ 675713 h 1569130"/>
              <a:gd name="connsiteX5238" fmla="*/ 5758982 w 12192000"/>
              <a:gd name="connsiteY5238" fmla="*/ 682221 h 1569130"/>
              <a:gd name="connsiteX5239" fmla="*/ 5764364 w 12192000"/>
              <a:gd name="connsiteY5239" fmla="*/ 685851 h 1569130"/>
              <a:gd name="connsiteX5240" fmla="*/ 5773661 w 12192000"/>
              <a:gd name="connsiteY5240" fmla="*/ 679399 h 1569130"/>
              <a:gd name="connsiteX5241" fmla="*/ 5789569 w 12192000"/>
              <a:gd name="connsiteY5241" fmla="*/ 675615 h 1569130"/>
              <a:gd name="connsiteX5242" fmla="*/ 5783836 w 12192000"/>
              <a:gd name="connsiteY5242" fmla="*/ 679611 h 1569130"/>
              <a:gd name="connsiteX5243" fmla="*/ 5793727 w 12192000"/>
              <a:gd name="connsiteY5243" fmla="*/ 686443 h 1569130"/>
              <a:gd name="connsiteX5244" fmla="*/ 5799509 w 12192000"/>
              <a:gd name="connsiteY5244" fmla="*/ 682580 h 1569130"/>
              <a:gd name="connsiteX5245" fmla="*/ 11872215 w 12192000"/>
              <a:gd name="connsiteY5245" fmla="*/ 675094 h 1569130"/>
              <a:gd name="connsiteX5246" fmla="*/ 11866226 w 12192000"/>
              <a:gd name="connsiteY5246" fmla="*/ 679272 h 1569130"/>
              <a:gd name="connsiteX5247" fmla="*/ 11871598 w 12192000"/>
              <a:gd name="connsiteY5247" fmla="*/ 682896 h 1569130"/>
              <a:gd name="connsiteX5248" fmla="*/ 11877549 w 12192000"/>
              <a:gd name="connsiteY5248" fmla="*/ 678769 h 1569130"/>
              <a:gd name="connsiteX5249" fmla="*/ 11897969 w 12192000"/>
              <a:gd name="connsiteY5249" fmla="*/ 671852 h 1569130"/>
              <a:gd name="connsiteX5250" fmla="*/ 11896481 w 12192000"/>
              <a:gd name="connsiteY5250" fmla="*/ 672889 h 1569130"/>
              <a:gd name="connsiteX5251" fmla="*/ 11906494 w 12192000"/>
              <a:gd name="connsiteY5251" fmla="*/ 679911 h 1569130"/>
              <a:gd name="connsiteX5252" fmla="*/ 11907963 w 12192000"/>
              <a:gd name="connsiteY5252" fmla="*/ 678929 h 1569130"/>
              <a:gd name="connsiteX5253" fmla="*/ 5795144 w 12192000"/>
              <a:gd name="connsiteY5253" fmla="*/ 671730 h 1569130"/>
              <a:gd name="connsiteX5254" fmla="*/ 5793681 w 12192000"/>
              <a:gd name="connsiteY5254" fmla="*/ 672749 h 1569130"/>
              <a:gd name="connsiteX5255" fmla="*/ 5803704 w 12192000"/>
              <a:gd name="connsiteY5255" fmla="*/ 679776 h 1569130"/>
              <a:gd name="connsiteX5256" fmla="*/ 5805144 w 12192000"/>
              <a:gd name="connsiteY5256" fmla="*/ 678813 h 1569130"/>
              <a:gd name="connsiteX5257" fmla="*/ 5762396 w 12192000"/>
              <a:gd name="connsiteY5257" fmla="*/ 671634 h 1569130"/>
              <a:gd name="connsiteX5258" fmla="*/ 5753044 w 12192000"/>
              <a:gd name="connsiteY5258" fmla="*/ 678215 h 1569130"/>
              <a:gd name="connsiteX5259" fmla="*/ 5754063 w 12192000"/>
              <a:gd name="connsiteY5259" fmla="*/ 678903 h 1569130"/>
              <a:gd name="connsiteX5260" fmla="*/ 5763450 w 12192000"/>
              <a:gd name="connsiteY5260" fmla="*/ 672360 h 1569130"/>
              <a:gd name="connsiteX5261" fmla="*/ 11866308 w 12192000"/>
              <a:gd name="connsiteY5261" fmla="*/ 671022 h 1569130"/>
              <a:gd name="connsiteX5262" fmla="*/ 11860274 w 12192000"/>
              <a:gd name="connsiteY5262" fmla="*/ 675257 h 1569130"/>
              <a:gd name="connsiteX5263" fmla="*/ 11861301 w 12192000"/>
              <a:gd name="connsiteY5263" fmla="*/ 675949 h 1569130"/>
              <a:gd name="connsiteX5264" fmla="*/ 11867342 w 12192000"/>
              <a:gd name="connsiteY5264" fmla="*/ 671735 h 1569130"/>
              <a:gd name="connsiteX5265" fmla="*/ 11881864 w 12192000"/>
              <a:gd name="connsiteY5265" fmla="*/ 668361 h 1569130"/>
              <a:gd name="connsiteX5266" fmla="*/ 11877534 w 12192000"/>
              <a:gd name="connsiteY5266" fmla="*/ 671383 h 1569130"/>
              <a:gd name="connsiteX5267" fmla="*/ 11882883 w 12192000"/>
              <a:gd name="connsiteY5267" fmla="*/ 675071 h 1569130"/>
              <a:gd name="connsiteX5268" fmla="*/ 11887183 w 12192000"/>
              <a:gd name="connsiteY5268" fmla="*/ 672089 h 1569130"/>
              <a:gd name="connsiteX5269" fmla="*/ 5779040 w 12192000"/>
              <a:gd name="connsiteY5269" fmla="*/ 668235 h 1569130"/>
              <a:gd name="connsiteX5270" fmla="*/ 5773232 w 12192000"/>
              <a:gd name="connsiteY5270" fmla="*/ 672285 h 1569130"/>
              <a:gd name="connsiteX5271" fmla="*/ 5778585 w 12192000"/>
              <a:gd name="connsiteY5271" fmla="*/ 675983 h 1569130"/>
              <a:gd name="connsiteX5272" fmla="*/ 5784371 w 12192000"/>
              <a:gd name="connsiteY5272" fmla="*/ 671970 h 1569130"/>
              <a:gd name="connsiteX5273" fmla="*/ 11887495 w 12192000"/>
              <a:gd name="connsiteY5273" fmla="*/ 664433 h 1569130"/>
              <a:gd name="connsiteX5274" fmla="*/ 11885955 w 12192000"/>
              <a:gd name="connsiteY5274" fmla="*/ 665508 h 1569130"/>
              <a:gd name="connsiteX5275" fmla="*/ 11891284 w 12192000"/>
              <a:gd name="connsiteY5275" fmla="*/ 669245 h 1569130"/>
              <a:gd name="connsiteX5276" fmla="*/ 11892803 w 12192000"/>
              <a:gd name="connsiteY5276" fmla="*/ 668192 h 1569130"/>
              <a:gd name="connsiteX5277" fmla="*/ 5784668 w 12192000"/>
              <a:gd name="connsiteY5277" fmla="*/ 664311 h 1569130"/>
              <a:gd name="connsiteX5278" fmla="*/ 5783154 w 12192000"/>
              <a:gd name="connsiteY5278" fmla="*/ 665367 h 1569130"/>
              <a:gd name="connsiteX5279" fmla="*/ 5788491 w 12192000"/>
              <a:gd name="connsiteY5279" fmla="*/ 669110 h 1569130"/>
              <a:gd name="connsiteX5280" fmla="*/ 5789984 w 12192000"/>
              <a:gd name="connsiteY5280" fmla="*/ 668075 h 1569130"/>
              <a:gd name="connsiteX5281" fmla="*/ 11875978 w 12192000"/>
              <a:gd name="connsiteY5281" fmla="*/ 664236 h 1569130"/>
              <a:gd name="connsiteX5282" fmla="*/ 11871612 w 12192000"/>
              <a:gd name="connsiteY5282" fmla="*/ 667299 h 1569130"/>
              <a:gd name="connsiteX5283" fmla="*/ 11872662 w 12192000"/>
              <a:gd name="connsiteY5283" fmla="*/ 668023 h 1569130"/>
              <a:gd name="connsiteX5284" fmla="*/ 11877032 w 12192000"/>
              <a:gd name="connsiteY5284" fmla="*/ 664974 h 1569130"/>
              <a:gd name="connsiteX5285" fmla="*/ 5773122 w 12192000"/>
              <a:gd name="connsiteY5285" fmla="*/ 664086 h 1569130"/>
              <a:gd name="connsiteX5286" fmla="*/ 5767299 w 12192000"/>
              <a:gd name="connsiteY5286" fmla="*/ 668185 h 1569130"/>
              <a:gd name="connsiteX5287" fmla="*/ 5768373 w 12192000"/>
              <a:gd name="connsiteY5287" fmla="*/ 668928 h 1569130"/>
              <a:gd name="connsiteX5288" fmla="*/ 5774216 w 12192000"/>
              <a:gd name="connsiteY5288" fmla="*/ 664854 h 1569130"/>
              <a:gd name="connsiteX5289" fmla="*/ 11881623 w 12192000"/>
              <a:gd name="connsiteY5289" fmla="*/ 660274 h 1569130"/>
              <a:gd name="connsiteX5290" fmla="*/ 11880058 w 12192000"/>
              <a:gd name="connsiteY5290" fmla="*/ 661372 h 1569130"/>
              <a:gd name="connsiteX5291" fmla="*/ 11881123 w 12192000"/>
              <a:gd name="connsiteY5291" fmla="*/ 662119 h 1569130"/>
              <a:gd name="connsiteX5292" fmla="*/ 11882687 w 12192000"/>
              <a:gd name="connsiteY5292" fmla="*/ 661028 h 1569130"/>
              <a:gd name="connsiteX5293" fmla="*/ 5778753 w 12192000"/>
              <a:gd name="connsiteY5293" fmla="*/ 660122 h 1569130"/>
              <a:gd name="connsiteX5294" fmla="*/ 5777217 w 12192000"/>
              <a:gd name="connsiteY5294" fmla="*/ 661204 h 1569130"/>
              <a:gd name="connsiteX5295" fmla="*/ 5778333 w 12192000"/>
              <a:gd name="connsiteY5295" fmla="*/ 661986 h 1569130"/>
              <a:gd name="connsiteX5296" fmla="*/ 5779872 w 12192000"/>
              <a:gd name="connsiteY5296" fmla="*/ 660913 h 1569130"/>
              <a:gd name="connsiteX5297" fmla="*/ 4312873 w 12192000"/>
              <a:gd name="connsiteY5297" fmla="*/ 587094 h 1569130"/>
              <a:gd name="connsiteX5298" fmla="*/ 3348389 w 12192000"/>
              <a:gd name="connsiteY5298" fmla="*/ 777727 h 1569130"/>
              <a:gd name="connsiteX5299" fmla="*/ 3137542 w 12192000"/>
              <a:gd name="connsiteY5299" fmla="*/ 858987 h 1569130"/>
              <a:gd name="connsiteX5300" fmla="*/ 3139125 w 12192000"/>
              <a:gd name="connsiteY5300" fmla="*/ 862969 h 1569130"/>
              <a:gd name="connsiteX5301" fmla="*/ 3003274 w 12192000"/>
              <a:gd name="connsiteY5301" fmla="*/ 921408 h 1569130"/>
              <a:gd name="connsiteX5302" fmla="*/ 3031404 w 12192000"/>
              <a:gd name="connsiteY5302" fmla="*/ 941165 h 1569130"/>
              <a:gd name="connsiteX5303" fmla="*/ 3060729 w 12192000"/>
              <a:gd name="connsiteY5303" fmla="*/ 959820 h 1569130"/>
              <a:gd name="connsiteX5304" fmla="*/ 3127694 w 12192000"/>
              <a:gd name="connsiteY5304" fmla="*/ 934480 h 1569130"/>
              <a:gd name="connsiteX5305" fmla="*/ 3129591 w 12192000"/>
              <a:gd name="connsiteY5305" fmla="*/ 939250 h 1569130"/>
              <a:gd name="connsiteX5306" fmla="*/ 3066137 w 12192000"/>
              <a:gd name="connsiteY5306" fmla="*/ 963260 h 1569130"/>
              <a:gd name="connsiteX5307" fmla="*/ 3153825 w 12192000"/>
              <a:gd name="connsiteY5307" fmla="*/ 1019043 h 1569130"/>
              <a:gd name="connsiteX5308" fmla="*/ 3346822 w 12192000"/>
              <a:gd name="connsiteY5308" fmla="*/ 963289 h 1569130"/>
              <a:gd name="connsiteX5309" fmla="*/ 4661036 w 12192000"/>
              <a:gd name="connsiteY5309" fmla="*/ 838730 h 1569130"/>
              <a:gd name="connsiteX5310" fmla="*/ 5253608 w 12192000"/>
              <a:gd name="connsiteY5310" fmla="*/ 960648 h 1569130"/>
              <a:gd name="connsiteX5311" fmla="*/ 5311041 w 12192000"/>
              <a:gd name="connsiteY5311" fmla="*/ 977782 h 1569130"/>
              <a:gd name="connsiteX5312" fmla="*/ 5400118 w 12192000"/>
              <a:gd name="connsiteY5312" fmla="*/ 919075 h 1569130"/>
              <a:gd name="connsiteX5313" fmla="*/ 5251673 w 12192000"/>
              <a:gd name="connsiteY5313" fmla="*/ 867032 h 1569130"/>
              <a:gd name="connsiteX5314" fmla="*/ 4659993 w 12192000"/>
              <a:gd name="connsiteY5314" fmla="*/ 723874 h 1569130"/>
              <a:gd name="connsiteX5315" fmla="*/ 3136334 w 12192000"/>
              <a:gd name="connsiteY5315" fmla="*/ 941303 h 1569130"/>
              <a:gd name="connsiteX5316" fmla="*/ 3134355 w 12192000"/>
              <a:gd name="connsiteY5316" fmla="*/ 936525 h 1569130"/>
              <a:gd name="connsiteX5317" fmla="*/ 4660841 w 12192000"/>
              <a:gd name="connsiteY5317" fmla="*/ 718164 h 1569130"/>
              <a:gd name="connsiteX5318" fmla="*/ 5253933 w 12192000"/>
              <a:gd name="connsiteY5318" fmla="*/ 861302 h 1569130"/>
              <a:gd name="connsiteX5319" fmla="*/ 5406652 w 12192000"/>
              <a:gd name="connsiteY5319" fmla="*/ 914767 h 1569130"/>
              <a:gd name="connsiteX5320" fmla="*/ 5428441 w 12192000"/>
              <a:gd name="connsiteY5320" fmla="*/ 900408 h 1569130"/>
              <a:gd name="connsiteX5321" fmla="*/ 5479657 w 12192000"/>
              <a:gd name="connsiteY5321" fmla="*/ 864087 h 1569130"/>
              <a:gd name="connsiteX5322" fmla="*/ 5245906 w 12192000"/>
              <a:gd name="connsiteY5322" fmla="*/ 770998 h 1569130"/>
              <a:gd name="connsiteX5323" fmla="*/ 4659905 w 12192000"/>
              <a:gd name="connsiteY5323" fmla="*/ 611502 h 1569130"/>
              <a:gd name="connsiteX5324" fmla="*/ 4312873 w 12192000"/>
              <a:gd name="connsiteY5324" fmla="*/ 587094 h 1569130"/>
              <a:gd name="connsiteX5325" fmla="*/ 7303730 w 12192000"/>
              <a:gd name="connsiteY5325" fmla="*/ 587022 h 1569130"/>
              <a:gd name="connsiteX5326" fmla="*/ 6294774 w 12192000"/>
              <a:gd name="connsiteY5326" fmla="*/ 777727 h 1569130"/>
              <a:gd name="connsiteX5327" fmla="*/ 6088812 w 12192000"/>
              <a:gd name="connsiteY5327" fmla="*/ 857105 h 1569130"/>
              <a:gd name="connsiteX5328" fmla="*/ 6091240 w 12192000"/>
              <a:gd name="connsiteY5328" fmla="*/ 859455 h 1569130"/>
              <a:gd name="connsiteX5329" fmla="*/ 6079183 w 12192000"/>
              <a:gd name="connsiteY5329" fmla="*/ 864642 h 1569130"/>
              <a:gd name="connsiteX5330" fmla="*/ 6149488 w 12192000"/>
              <a:gd name="connsiteY5330" fmla="*/ 914027 h 1569130"/>
              <a:gd name="connsiteX5331" fmla="*/ 6396812 w 12192000"/>
              <a:gd name="connsiteY5331" fmla="*/ 833083 h 1569130"/>
              <a:gd name="connsiteX5332" fmla="*/ 7259525 w 12192000"/>
              <a:gd name="connsiteY5332" fmla="*/ 696233 h 1569130"/>
              <a:gd name="connsiteX5333" fmla="*/ 7607470 w 12192000"/>
              <a:gd name="connsiteY5333" fmla="*/ 718164 h 1569130"/>
              <a:gd name="connsiteX5334" fmla="*/ 8273787 w 12192000"/>
              <a:gd name="connsiteY5334" fmla="*/ 885643 h 1569130"/>
              <a:gd name="connsiteX5335" fmla="*/ 8491948 w 12192000"/>
              <a:gd name="connsiteY5335" fmla="*/ 963398 h 1569130"/>
              <a:gd name="connsiteX5336" fmla="*/ 8557767 w 12192000"/>
              <a:gd name="connsiteY5336" fmla="*/ 919306 h 1569130"/>
              <a:gd name="connsiteX5337" fmla="*/ 8482777 w 12192000"/>
              <a:gd name="connsiteY5337" fmla="*/ 886679 h 1569130"/>
              <a:gd name="connsiteX5338" fmla="*/ 7606294 w 12192000"/>
              <a:gd name="connsiteY5338" fmla="*/ 611502 h 1569130"/>
              <a:gd name="connsiteX5339" fmla="*/ 7303730 w 12192000"/>
              <a:gd name="connsiteY5339" fmla="*/ 587022 h 1569130"/>
              <a:gd name="connsiteX5340" fmla="*/ 4314181 w 12192000"/>
              <a:gd name="connsiteY5340" fmla="*/ 491335 h 1569130"/>
              <a:gd name="connsiteX5341" fmla="*/ 3136334 w 12192000"/>
              <a:gd name="connsiteY5341" fmla="*/ 792645 h 1569130"/>
              <a:gd name="connsiteX5342" fmla="*/ 3134726 w 12192000"/>
              <a:gd name="connsiteY5342" fmla="*/ 788768 h 1569130"/>
              <a:gd name="connsiteX5343" fmla="*/ 2944009 w 12192000"/>
              <a:gd name="connsiteY5343" fmla="*/ 879783 h 1569130"/>
              <a:gd name="connsiteX5344" fmla="*/ 2998342 w 12192000"/>
              <a:gd name="connsiteY5344" fmla="*/ 917944 h 1569130"/>
              <a:gd name="connsiteX5345" fmla="*/ 3136028 w 12192000"/>
              <a:gd name="connsiteY5345" fmla="*/ 858714 h 1569130"/>
              <a:gd name="connsiteX5346" fmla="*/ 3134356 w 12192000"/>
              <a:gd name="connsiteY5346" fmla="*/ 854694 h 1569130"/>
              <a:gd name="connsiteX5347" fmla="*/ 4661883 w 12192000"/>
              <a:gd name="connsiteY5347" fmla="*/ 606744 h 1569130"/>
              <a:gd name="connsiteX5348" fmla="*/ 5248203 w 12192000"/>
              <a:gd name="connsiteY5348" fmla="*/ 766598 h 1569130"/>
              <a:gd name="connsiteX5349" fmla="*/ 5484538 w 12192000"/>
              <a:gd name="connsiteY5349" fmla="*/ 860626 h 1569130"/>
              <a:gd name="connsiteX5350" fmla="*/ 5536981 w 12192000"/>
              <a:gd name="connsiteY5350" fmla="*/ 823435 h 1569130"/>
              <a:gd name="connsiteX5351" fmla="*/ 5535669 w 12192000"/>
              <a:gd name="connsiteY5351" fmla="*/ 822802 h 1569130"/>
              <a:gd name="connsiteX5352" fmla="*/ 4659902 w 12192000"/>
              <a:gd name="connsiteY5352" fmla="*/ 518022 h 1569130"/>
              <a:gd name="connsiteX5353" fmla="*/ 4314181 w 12192000"/>
              <a:gd name="connsiteY5353" fmla="*/ 491335 h 1569130"/>
              <a:gd name="connsiteX5354" fmla="*/ 7305136 w 12192000"/>
              <a:gd name="connsiteY5354" fmla="*/ 491180 h 1569130"/>
              <a:gd name="connsiteX5355" fmla="*/ 6292816 w 12192000"/>
              <a:gd name="connsiteY5355" fmla="*/ 702900 h 1569130"/>
              <a:gd name="connsiteX5356" fmla="*/ 6089373 w 12192000"/>
              <a:gd name="connsiteY5356" fmla="*/ 789804 h 1569130"/>
              <a:gd name="connsiteX5357" fmla="*/ 6091228 w 12192000"/>
              <a:gd name="connsiteY5357" fmla="*/ 793553 h 1569130"/>
              <a:gd name="connsiteX5358" fmla="*/ 6023791 w 12192000"/>
              <a:gd name="connsiteY5358" fmla="*/ 825731 h 1569130"/>
              <a:gd name="connsiteX5359" fmla="*/ 6074297 w 12192000"/>
              <a:gd name="connsiteY5359" fmla="*/ 861209 h 1569130"/>
              <a:gd name="connsiteX5360" fmla="*/ 6082064 w 12192000"/>
              <a:gd name="connsiteY5360" fmla="*/ 857868 h 1569130"/>
              <a:gd name="connsiteX5361" fmla="*/ 6080744 w 12192000"/>
              <a:gd name="connsiteY5361" fmla="*/ 854694 h 1569130"/>
              <a:gd name="connsiteX5362" fmla="*/ 7608273 w 12192000"/>
              <a:gd name="connsiteY5362" fmla="*/ 606744 h 1569130"/>
              <a:gd name="connsiteX5363" fmla="*/ 8485431 w 12192000"/>
              <a:gd name="connsiteY5363" fmla="*/ 882311 h 1569130"/>
              <a:gd name="connsiteX5364" fmla="*/ 8562886 w 12192000"/>
              <a:gd name="connsiteY5364" fmla="*/ 915876 h 1569130"/>
              <a:gd name="connsiteX5365" fmla="*/ 8585538 w 12192000"/>
              <a:gd name="connsiteY5365" fmla="*/ 900701 h 1569130"/>
              <a:gd name="connsiteX5366" fmla="*/ 8609039 w 12192000"/>
              <a:gd name="connsiteY5366" fmla="*/ 884033 h 1569130"/>
              <a:gd name="connsiteX5367" fmla="*/ 8482058 w 12192000"/>
              <a:gd name="connsiteY5367" fmla="*/ 822802 h 1569130"/>
              <a:gd name="connsiteX5368" fmla="*/ 7606291 w 12192000"/>
              <a:gd name="connsiteY5368" fmla="*/ 518022 h 1569130"/>
              <a:gd name="connsiteX5369" fmla="*/ 7305136 w 12192000"/>
              <a:gd name="connsiteY5369" fmla="*/ 491180 h 1569130"/>
              <a:gd name="connsiteX5370" fmla="*/ 10417723 w 12192000"/>
              <a:gd name="connsiteY5370" fmla="*/ 396123 h 1569130"/>
              <a:gd name="connsiteX5371" fmla="*/ 9239802 w 12192000"/>
              <a:gd name="connsiteY5371" fmla="*/ 724349 h 1569130"/>
              <a:gd name="connsiteX5372" fmla="*/ 9239352 w 12192000"/>
              <a:gd name="connsiteY5372" fmla="*/ 723610 h 1569130"/>
              <a:gd name="connsiteX5373" fmla="*/ 9001381 w 12192000"/>
              <a:gd name="connsiteY5373" fmla="*/ 847648 h 1569130"/>
              <a:gd name="connsiteX5374" fmla="*/ 9045970 w 12192000"/>
              <a:gd name="connsiteY5374" fmla="*/ 878969 h 1569130"/>
              <a:gd name="connsiteX5375" fmla="*/ 9236830 w 12192000"/>
              <a:gd name="connsiteY5375" fmla="*/ 787873 h 1569130"/>
              <a:gd name="connsiteX5376" fmla="*/ 9238808 w 12192000"/>
              <a:gd name="connsiteY5376" fmla="*/ 792645 h 1569130"/>
              <a:gd name="connsiteX5377" fmla="*/ 9050816 w 12192000"/>
              <a:gd name="connsiteY5377" fmla="*/ 882372 h 1569130"/>
              <a:gd name="connsiteX5378" fmla="*/ 9097524 w 12192000"/>
              <a:gd name="connsiteY5378" fmla="*/ 915182 h 1569130"/>
              <a:gd name="connsiteX5379" fmla="*/ 9235992 w 12192000"/>
              <a:gd name="connsiteY5379" fmla="*/ 855619 h 1569130"/>
              <a:gd name="connsiteX5380" fmla="*/ 9238818 w 12192000"/>
              <a:gd name="connsiteY5380" fmla="*/ 859452 h 1569130"/>
              <a:gd name="connsiteX5381" fmla="*/ 9101982 w 12192000"/>
              <a:gd name="connsiteY5381" fmla="*/ 918313 h 1569130"/>
              <a:gd name="connsiteX5382" fmla="*/ 9134971 w 12192000"/>
              <a:gd name="connsiteY5382" fmla="*/ 941486 h 1569130"/>
              <a:gd name="connsiteX5383" fmla="*/ 9168100 w 12192000"/>
              <a:gd name="connsiteY5383" fmla="*/ 962553 h 1569130"/>
              <a:gd name="connsiteX5384" fmla="*/ 9236910 w 12192000"/>
              <a:gd name="connsiteY5384" fmla="*/ 936525 h 1569130"/>
              <a:gd name="connsiteX5385" fmla="*/ 9236910 w 12192000"/>
              <a:gd name="connsiteY5385" fmla="*/ 942236 h 1569130"/>
              <a:gd name="connsiteX5386" fmla="*/ 9173738 w 12192000"/>
              <a:gd name="connsiteY5386" fmla="*/ 966138 h 1569130"/>
              <a:gd name="connsiteX5387" fmla="*/ 9256742 w 12192000"/>
              <a:gd name="connsiteY5387" fmla="*/ 1018922 h 1569130"/>
              <a:gd name="connsiteX5388" fmla="*/ 9449365 w 12192000"/>
              <a:gd name="connsiteY5388" fmla="*/ 963276 h 1569130"/>
              <a:gd name="connsiteX5389" fmla="*/ 10763538 w 12192000"/>
              <a:gd name="connsiteY5389" fmla="*/ 838721 h 1569130"/>
              <a:gd name="connsiteX5390" fmla="*/ 11355629 w 12192000"/>
              <a:gd name="connsiteY5390" fmla="*/ 961003 h 1569130"/>
              <a:gd name="connsiteX5391" fmla="*/ 11414069 w 12192000"/>
              <a:gd name="connsiteY5391" fmla="*/ 978366 h 1569130"/>
              <a:gd name="connsiteX5392" fmla="*/ 11503919 w 12192000"/>
              <a:gd name="connsiteY5392" fmla="*/ 919159 h 1569130"/>
              <a:gd name="connsiteX5393" fmla="*/ 11355160 w 12192000"/>
              <a:gd name="connsiteY5393" fmla="*/ 867006 h 1569130"/>
              <a:gd name="connsiteX5394" fmla="*/ 10763464 w 12192000"/>
              <a:gd name="connsiteY5394" fmla="*/ 723859 h 1569130"/>
              <a:gd name="connsiteX5395" fmla="*/ 9238838 w 12192000"/>
              <a:gd name="connsiteY5395" fmla="*/ 941274 h 1569130"/>
              <a:gd name="connsiteX5396" fmla="*/ 9236909 w 12192000"/>
              <a:gd name="connsiteY5396" fmla="*/ 936513 h 1569130"/>
              <a:gd name="connsiteX5397" fmla="*/ 10763464 w 12192000"/>
              <a:gd name="connsiteY5397" fmla="*/ 718140 h 1569130"/>
              <a:gd name="connsiteX5398" fmla="*/ 11356124 w 12192000"/>
              <a:gd name="connsiteY5398" fmla="*/ 861406 h 1569130"/>
              <a:gd name="connsiteX5399" fmla="*/ 11509723 w 12192000"/>
              <a:gd name="connsiteY5399" fmla="*/ 915334 h 1569130"/>
              <a:gd name="connsiteX5400" fmla="*/ 11531929 w 12192000"/>
              <a:gd name="connsiteY5400" fmla="*/ 900701 h 1569130"/>
              <a:gd name="connsiteX5401" fmla="*/ 11583038 w 12192000"/>
              <a:gd name="connsiteY5401" fmla="*/ 864453 h 1569130"/>
              <a:gd name="connsiteX5402" fmla="*/ 11348399 w 12192000"/>
              <a:gd name="connsiteY5402" fmla="*/ 770997 h 1569130"/>
              <a:gd name="connsiteX5403" fmla="*/ 10762559 w 12192000"/>
              <a:gd name="connsiteY5403" fmla="*/ 611517 h 1569130"/>
              <a:gd name="connsiteX5404" fmla="*/ 9238837 w 12192000"/>
              <a:gd name="connsiteY5404" fmla="*/ 859431 h 1569130"/>
              <a:gd name="connsiteX5405" fmla="*/ 9236909 w 12192000"/>
              <a:gd name="connsiteY5405" fmla="*/ 854675 h 1569130"/>
              <a:gd name="connsiteX5406" fmla="*/ 10764487 w 12192000"/>
              <a:gd name="connsiteY5406" fmla="*/ 606734 h 1569130"/>
              <a:gd name="connsiteX5407" fmla="*/ 11350638 w 12192000"/>
              <a:gd name="connsiteY5407" fmla="*/ 766227 h 1569130"/>
              <a:gd name="connsiteX5408" fmla="*/ 11588154 w 12192000"/>
              <a:gd name="connsiteY5408" fmla="*/ 860824 h 1569130"/>
              <a:gd name="connsiteX5409" fmla="*/ 11648359 w 12192000"/>
              <a:gd name="connsiteY5409" fmla="*/ 818125 h 1569130"/>
              <a:gd name="connsiteX5410" fmla="*/ 11638208 w 12192000"/>
              <a:gd name="connsiteY5410" fmla="*/ 813231 h 1569130"/>
              <a:gd name="connsiteX5411" fmla="*/ 10762559 w 12192000"/>
              <a:gd name="connsiteY5411" fmla="*/ 508449 h 1569130"/>
              <a:gd name="connsiteX5412" fmla="*/ 9238837 w 12192000"/>
              <a:gd name="connsiteY5412" fmla="*/ 783062 h 1569130"/>
              <a:gd name="connsiteX5413" fmla="*/ 9236909 w 12192000"/>
              <a:gd name="connsiteY5413" fmla="*/ 778293 h 1569130"/>
              <a:gd name="connsiteX5414" fmla="*/ 10764487 w 12192000"/>
              <a:gd name="connsiteY5414" fmla="*/ 503680 h 1569130"/>
              <a:gd name="connsiteX5415" fmla="*/ 11640426 w 12192000"/>
              <a:gd name="connsiteY5415" fmla="*/ 808890 h 1569130"/>
              <a:gd name="connsiteX5416" fmla="*/ 11652907 w 12192000"/>
              <a:gd name="connsiteY5416" fmla="*/ 814899 h 1569130"/>
              <a:gd name="connsiteX5417" fmla="*/ 11693992 w 12192000"/>
              <a:gd name="connsiteY5417" fmla="*/ 785760 h 1569130"/>
              <a:gd name="connsiteX5418" fmla="*/ 11638806 w 12192000"/>
              <a:gd name="connsiteY5418" fmla="*/ 756826 h 1569130"/>
              <a:gd name="connsiteX5419" fmla="*/ 10763460 w 12192000"/>
              <a:gd name="connsiteY5419" fmla="*/ 424967 h 1569130"/>
              <a:gd name="connsiteX5420" fmla="*/ 10417723 w 12192000"/>
              <a:gd name="connsiteY5420" fmla="*/ 396123 h 1569130"/>
              <a:gd name="connsiteX5421" fmla="*/ 7306153 w 12192000"/>
              <a:gd name="connsiteY5421" fmla="*/ 310349 h 1569130"/>
              <a:gd name="connsiteX5422" fmla="*/ 6293744 w 12192000"/>
              <a:gd name="connsiteY5422" fmla="*/ 557862 h 1569130"/>
              <a:gd name="connsiteX5423" fmla="*/ 6089254 w 12192000"/>
              <a:gd name="connsiteY5423" fmla="*/ 659888 h 1569130"/>
              <a:gd name="connsiteX5424" fmla="*/ 6090284 w 12192000"/>
              <a:gd name="connsiteY5424" fmla="*/ 661873 h 1569130"/>
              <a:gd name="connsiteX5425" fmla="*/ 5923468 w 12192000"/>
              <a:gd name="connsiteY5425" fmla="*/ 755261 h 1569130"/>
              <a:gd name="connsiteX5426" fmla="*/ 5961660 w 12192000"/>
              <a:gd name="connsiteY5426" fmla="*/ 782087 h 1569130"/>
              <a:gd name="connsiteX5427" fmla="*/ 6079731 w 12192000"/>
              <a:gd name="connsiteY5427" fmla="*/ 720525 h 1569130"/>
              <a:gd name="connsiteX5428" fmla="*/ 6081711 w 12192000"/>
              <a:gd name="connsiteY5428" fmla="*/ 723388 h 1569130"/>
              <a:gd name="connsiteX5429" fmla="*/ 5964842 w 12192000"/>
              <a:gd name="connsiteY5429" fmla="*/ 784323 h 1569130"/>
              <a:gd name="connsiteX5430" fmla="*/ 6017815 w 12192000"/>
              <a:gd name="connsiteY5430" fmla="*/ 821533 h 1569130"/>
              <a:gd name="connsiteX5431" fmla="*/ 6082004 w 12192000"/>
              <a:gd name="connsiteY5431" fmla="*/ 790906 h 1569130"/>
              <a:gd name="connsiteX5432" fmla="*/ 6080744 w 12192000"/>
              <a:gd name="connsiteY5432" fmla="*/ 787873 h 1569130"/>
              <a:gd name="connsiteX5433" fmla="*/ 7608270 w 12192000"/>
              <a:gd name="connsiteY5433" fmla="*/ 513250 h 1569130"/>
              <a:gd name="connsiteX5434" fmla="*/ 8485229 w 12192000"/>
              <a:gd name="connsiteY5434" fmla="*/ 818031 h 1569130"/>
              <a:gd name="connsiteX5435" fmla="*/ 8614417 w 12192000"/>
              <a:gd name="connsiteY5435" fmla="*/ 880219 h 1569130"/>
              <a:gd name="connsiteX5436" fmla="*/ 8658463 w 12192000"/>
              <a:gd name="connsiteY5436" fmla="*/ 848980 h 1569130"/>
              <a:gd name="connsiteX5437" fmla="*/ 8482692 w 12192000"/>
              <a:gd name="connsiteY5437" fmla="*/ 756792 h 1569130"/>
              <a:gd name="connsiteX5438" fmla="*/ 7607382 w 12192000"/>
              <a:gd name="connsiteY5438" fmla="*/ 424955 h 1569130"/>
              <a:gd name="connsiteX5439" fmla="*/ 6083569 w 12192000"/>
              <a:gd name="connsiteY5439" fmla="*/ 724342 h 1569130"/>
              <a:gd name="connsiteX5440" fmla="*/ 6080744 w 12192000"/>
              <a:gd name="connsiteY5440" fmla="*/ 719570 h 1569130"/>
              <a:gd name="connsiteX5441" fmla="*/ 7261682 w 12192000"/>
              <a:gd name="connsiteY5441" fmla="*/ 391192 h 1569130"/>
              <a:gd name="connsiteX5442" fmla="*/ 7608230 w 12192000"/>
              <a:gd name="connsiteY5442" fmla="*/ 420184 h 1569130"/>
              <a:gd name="connsiteX5443" fmla="*/ 8485328 w 12192000"/>
              <a:gd name="connsiteY5443" fmla="*/ 752424 h 1569130"/>
              <a:gd name="connsiteX5444" fmla="*/ 8662903 w 12192000"/>
              <a:gd name="connsiteY5444" fmla="*/ 845831 h 1569130"/>
              <a:gd name="connsiteX5445" fmla="*/ 8700209 w 12192000"/>
              <a:gd name="connsiteY5445" fmla="*/ 819373 h 1569130"/>
              <a:gd name="connsiteX5446" fmla="*/ 8482357 w 12192000"/>
              <a:gd name="connsiteY5446" fmla="*/ 696959 h 1569130"/>
              <a:gd name="connsiteX5447" fmla="*/ 7607425 w 12192000"/>
              <a:gd name="connsiteY5447" fmla="*/ 341342 h 1569130"/>
              <a:gd name="connsiteX5448" fmla="*/ 7306153 w 12192000"/>
              <a:gd name="connsiteY5448" fmla="*/ 310349 h 1569130"/>
              <a:gd name="connsiteX5449" fmla="*/ 10417771 w 12192000"/>
              <a:gd name="connsiteY5449" fmla="*/ 234321 h 1569130"/>
              <a:gd name="connsiteX5450" fmla="*/ 9239803 w 12192000"/>
              <a:gd name="connsiteY5450" fmla="*/ 607507 h 1569130"/>
              <a:gd name="connsiteX5451" fmla="*/ 9239350 w 12192000"/>
              <a:gd name="connsiteY5451" fmla="*/ 606756 h 1569130"/>
              <a:gd name="connsiteX5452" fmla="*/ 8924597 w 12192000"/>
              <a:gd name="connsiteY5452" fmla="*/ 793712 h 1569130"/>
              <a:gd name="connsiteX5453" fmla="*/ 8955204 w 12192000"/>
              <a:gd name="connsiteY5453" fmla="*/ 815212 h 1569130"/>
              <a:gd name="connsiteX5454" fmla="*/ 9235992 w 12192000"/>
              <a:gd name="connsiteY5454" fmla="*/ 657944 h 1569130"/>
              <a:gd name="connsiteX5455" fmla="*/ 9238818 w 12192000"/>
              <a:gd name="connsiteY5455" fmla="*/ 661757 h 1569130"/>
              <a:gd name="connsiteX5456" fmla="*/ 8959478 w 12192000"/>
              <a:gd name="connsiteY5456" fmla="*/ 818214 h 1569130"/>
              <a:gd name="connsiteX5457" fmla="*/ 8997837 w 12192000"/>
              <a:gd name="connsiteY5457" fmla="*/ 845158 h 1569130"/>
              <a:gd name="connsiteX5458" fmla="*/ 9236952 w 12192000"/>
              <a:gd name="connsiteY5458" fmla="*/ 720525 h 1569130"/>
              <a:gd name="connsiteX5459" fmla="*/ 9238313 w 12192000"/>
              <a:gd name="connsiteY5459" fmla="*/ 721903 h 1569130"/>
              <a:gd name="connsiteX5460" fmla="*/ 9236909 w 12192000"/>
              <a:gd name="connsiteY5460" fmla="*/ 719598 h 1569130"/>
              <a:gd name="connsiteX5461" fmla="*/ 10764424 w 12192000"/>
              <a:gd name="connsiteY5461" fmla="*/ 420182 h 1569130"/>
              <a:gd name="connsiteX5462" fmla="*/ 11641127 w 12192000"/>
              <a:gd name="connsiteY5462" fmla="*/ 752074 h 1569130"/>
              <a:gd name="connsiteX5463" fmla="*/ 11698879 w 12192000"/>
              <a:gd name="connsiteY5463" fmla="*/ 782295 h 1569130"/>
              <a:gd name="connsiteX5464" fmla="*/ 11739351 w 12192000"/>
              <a:gd name="connsiteY5464" fmla="*/ 753590 h 1569130"/>
              <a:gd name="connsiteX5465" fmla="*/ 11638566 w 12192000"/>
              <a:gd name="connsiteY5465" fmla="*/ 696968 h 1569130"/>
              <a:gd name="connsiteX5466" fmla="*/ 10763538 w 12192000"/>
              <a:gd name="connsiteY5466" fmla="*/ 341366 h 1569130"/>
              <a:gd name="connsiteX5467" fmla="*/ 9239803 w 12192000"/>
              <a:gd name="connsiteY5467" fmla="*/ 662714 h 1569130"/>
              <a:gd name="connsiteX5468" fmla="*/ 9236909 w 12192000"/>
              <a:gd name="connsiteY5468" fmla="*/ 657941 h 1569130"/>
              <a:gd name="connsiteX5469" fmla="*/ 10764503 w 12192000"/>
              <a:gd name="connsiteY5469" fmla="*/ 336592 h 1569130"/>
              <a:gd name="connsiteX5470" fmla="*/ 11640888 w 12192000"/>
              <a:gd name="connsiteY5470" fmla="*/ 691816 h 1569130"/>
              <a:gd name="connsiteX5471" fmla="*/ 11744675 w 12192000"/>
              <a:gd name="connsiteY5471" fmla="*/ 749815 h 1569130"/>
              <a:gd name="connsiteX5472" fmla="*/ 11777002 w 12192000"/>
              <a:gd name="connsiteY5472" fmla="*/ 726887 h 1569130"/>
              <a:gd name="connsiteX5473" fmla="*/ 11638288 w 12192000"/>
              <a:gd name="connsiteY5473" fmla="*/ 643878 h 1569130"/>
              <a:gd name="connsiteX5474" fmla="*/ 10763534 w 12192000"/>
              <a:gd name="connsiteY5474" fmla="*/ 267081 h 1569130"/>
              <a:gd name="connsiteX5475" fmla="*/ 10417771 w 12192000"/>
              <a:gd name="connsiteY5475" fmla="*/ 234321 h 1569130"/>
              <a:gd name="connsiteX5476" fmla="*/ 4315216 w 12192000"/>
              <a:gd name="connsiteY5476" fmla="*/ 234303 h 1569130"/>
              <a:gd name="connsiteX5477" fmla="*/ 3137185 w 12192000"/>
              <a:gd name="connsiteY5477" fmla="*/ 607473 h 1569130"/>
              <a:gd name="connsiteX5478" fmla="*/ 3137082 w 12192000"/>
              <a:gd name="connsiteY5478" fmla="*/ 607298 h 1569130"/>
              <a:gd name="connsiteX5479" fmla="*/ 2822339 w 12192000"/>
              <a:gd name="connsiteY5479" fmla="*/ 794330 h 1569130"/>
              <a:gd name="connsiteX5480" fmla="*/ 2849751 w 12192000"/>
              <a:gd name="connsiteY5480" fmla="*/ 813582 h 1569130"/>
              <a:gd name="connsiteX5481" fmla="*/ 3127627 w 12192000"/>
              <a:gd name="connsiteY5481" fmla="*/ 657958 h 1569130"/>
              <a:gd name="connsiteX5482" fmla="*/ 3130545 w 12192000"/>
              <a:gd name="connsiteY5482" fmla="*/ 662725 h 1569130"/>
              <a:gd name="connsiteX5483" fmla="*/ 2854822 w 12192000"/>
              <a:gd name="connsiteY5483" fmla="*/ 817144 h 1569130"/>
              <a:gd name="connsiteX5484" fmla="*/ 2887753 w 12192000"/>
              <a:gd name="connsiteY5484" fmla="*/ 840272 h 1569130"/>
              <a:gd name="connsiteX5485" fmla="*/ 3127627 w 12192000"/>
              <a:gd name="connsiteY5485" fmla="*/ 715168 h 1569130"/>
              <a:gd name="connsiteX5486" fmla="*/ 3130546 w 12192000"/>
              <a:gd name="connsiteY5486" fmla="*/ 719930 h 1569130"/>
              <a:gd name="connsiteX5487" fmla="*/ 2892844 w 12192000"/>
              <a:gd name="connsiteY5487" fmla="*/ 843849 h 1569130"/>
              <a:gd name="connsiteX5488" fmla="*/ 2939194 w 12192000"/>
              <a:gd name="connsiteY5488" fmla="*/ 876401 h 1569130"/>
              <a:gd name="connsiteX5489" fmla="*/ 3137223 w 12192000"/>
              <a:gd name="connsiteY5489" fmla="*/ 781915 h 1569130"/>
              <a:gd name="connsiteX5490" fmla="*/ 3138836 w 12192000"/>
              <a:gd name="connsiteY5490" fmla="*/ 785963 h 1569130"/>
              <a:gd name="connsiteX5491" fmla="*/ 3344898 w 12192000"/>
              <a:gd name="connsiteY5491" fmla="*/ 698128 h 1569130"/>
              <a:gd name="connsiteX5492" fmla="*/ 4661880 w 12192000"/>
              <a:gd name="connsiteY5492" fmla="*/ 513250 h 1569130"/>
              <a:gd name="connsiteX5493" fmla="*/ 5538842 w 12192000"/>
              <a:gd name="connsiteY5493" fmla="*/ 818031 h 1569130"/>
              <a:gd name="connsiteX5494" fmla="*/ 5542273 w 12192000"/>
              <a:gd name="connsiteY5494" fmla="*/ 819683 h 1569130"/>
              <a:gd name="connsiteX5495" fmla="*/ 5590714 w 12192000"/>
              <a:gd name="connsiteY5495" fmla="*/ 785330 h 1569130"/>
              <a:gd name="connsiteX5496" fmla="*/ 5536304 w 12192000"/>
              <a:gd name="connsiteY5496" fmla="*/ 756792 h 1569130"/>
              <a:gd name="connsiteX5497" fmla="*/ 4660995 w 12192000"/>
              <a:gd name="connsiteY5497" fmla="*/ 424955 h 1569130"/>
              <a:gd name="connsiteX5498" fmla="*/ 3137184 w 12192000"/>
              <a:gd name="connsiteY5498" fmla="*/ 724342 h 1569130"/>
              <a:gd name="connsiteX5499" fmla="*/ 3134356 w 12192000"/>
              <a:gd name="connsiteY5499" fmla="*/ 719570 h 1569130"/>
              <a:gd name="connsiteX5500" fmla="*/ 4661841 w 12192000"/>
              <a:gd name="connsiteY5500" fmla="*/ 420184 h 1569130"/>
              <a:gd name="connsiteX5501" fmla="*/ 5538940 w 12192000"/>
              <a:gd name="connsiteY5501" fmla="*/ 752424 h 1569130"/>
              <a:gd name="connsiteX5502" fmla="*/ 5595308 w 12192000"/>
              <a:gd name="connsiteY5502" fmla="*/ 782074 h 1569130"/>
              <a:gd name="connsiteX5503" fmla="*/ 5636037 w 12192000"/>
              <a:gd name="connsiteY5503" fmla="*/ 753189 h 1569130"/>
              <a:gd name="connsiteX5504" fmla="*/ 5535969 w 12192000"/>
              <a:gd name="connsiteY5504" fmla="*/ 696959 h 1569130"/>
              <a:gd name="connsiteX5505" fmla="*/ 4661037 w 12192000"/>
              <a:gd name="connsiteY5505" fmla="*/ 341342 h 1569130"/>
              <a:gd name="connsiteX5506" fmla="*/ 3137185 w 12192000"/>
              <a:gd name="connsiteY5506" fmla="*/ 662724 h 1569130"/>
              <a:gd name="connsiteX5507" fmla="*/ 3134359 w 12192000"/>
              <a:gd name="connsiteY5507" fmla="*/ 657944 h 1569130"/>
              <a:gd name="connsiteX5508" fmla="*/ 4661885 w 12192000"/>
              <a:gd name="connsiteY5508" fmla="*/ 336619 h 1569130"/>
              <a:gd name="connsiteX5509" fmla="*/ 5537930 w 12192000"/>
              <a:gd name="connsiteY5509" fmla="*/ 692589 h 1569130"/>
              <a:gd name="connsiteX5510" fmla="*/ 5640192 w 12192000"/>
              <a:gd name="connsiteY5510" fmla="*/ 750243 h 1569130"/>
              <a:gd name="connsiteX5511" fmla="*/ 5673817 w 12192000"/>
              <a:gd name="connsiteY5511" fmla="*/ 726397 h 1569130"/>
              <a:gd name="connsiteX5512" fmla="*/ 5535822 w 12192000"/>
              <a:gd name="connsiteY5512" fmla="*/ 643828 h 1569130"/>
              <a:gd name="connsiteX5513" fmla="*/ 4660993 w 12192000"/>
              <a:gd name="connsiteY5513" fmla="*/ 267069 h 1569130"/>
              <a:gd name="connsiteX5514" fmla="*/ 4315216 w 12192000"/>
              <a:gd name="connsiteY5514" fmla="*/ 234303 h 1569130"/>
              <a:gd name="connsiteX5515" fmla="*/ 10417774 w 12192000"/>
              <a:gd name="connsiteY5515" fmla="*/ 177531 h 1569130"/>
              <a:gd name="connsiteX5516" fmla="*/ 9239803 w 12192000"/>
              <a:gd name="connsiteY5516" fmla="*/ 569080 h 1569130"/>
              <a:gd name="connsiteX5517" fmla="*/ 9238609 w 12192000"/>
              <a:gd name="connsiteY5517" fmla="*/ 567100 h 1569130"/>
              <a:gd name="connsiteX5518" fmla="*/ 9239768 w 12192000"/>
              <a:gd name="connsiteY5518" fmla="*/ 569048 h 1569130"/>
              <a:gd name="connsiteX5519" fmla="*/ 8903332 w 12192000"/>
              <a:gd name="connsiteY5519" fmla="*/ 778775 h 1569130"/>
              <a:gd name="connsiteX5520" fmla="*/ 8920369 w 12192000"/>
              <a:gd name="connsiteY5520" fmla="*/ 790742 h 1569130"/>
              <a:gd name="connsiteX5521" fmla="*/ 9236917 w 12192000"/>
              <a:gd name="connsiteY5521" fmla="*/ 602720 h 1569130"/>
              <a:gd name="connsiteX5522" fmla="*/ 9236909 w 12192000"/>
              <a:gd name="connsiteY5522" fmla="*/ 602707 h 1569130"/>
              <a:gd name="connsiteX5523" fmla="*/ 10764498 w 12192000"/>
              <a:gd name="connsiteY5523" fmla="*/ 262319 h 1569130"/>
              <a:gd name="connsiteX5524" fmla="*/ 11641016 w 12192000"/>
              <a:gd name="connsiteY5524" fmla="*/ 639636 h 1569130"/>
              <a:gd name="connsiteX5525" fmla="*/ 11781723 w 12192000"/>
              <a:gd name="connsiteY5525" fmla="*/ 723538 h 1569130"/>
              <a:gd name="connsiteX5526" fmla="*/ 11801403 w 12192000"/>
              <a:gd name="connsiteY5526" fmla="*/ 709580 h 1569130"/>
              <a:gd name="connsiteX5527" fmla="*/ 11638023 w 12192000"/>
              <a:gd name="connsiteY5527" fmla="*/ 607202 h 1569130"/>
              <a:gd name="connsiteX5528" fmla="*/ 10763538 w 12192000"/>
              <a:gd name="connsiteY5528" fmla="*/ 212453 h 1569130"/>
              <a:gd name="connsiteX5529" fmla="*/ 10417774 w 12192000"/>
              <a:gd name="connsiteY5529" fmla="*/ 177531 h 1569130"/>
              <a:gd name="connsiteX5530" fmla="*/ 7242662 w 12192000"/>
              <a:gd name="connsiteY5530" fmla="*/ 46354 h 1569130"/>
              <a:gd name="connsiteX5531" fmla="*/ 6238305 w 12192000"/>
              <a:gd name="connsiteY5531" fmla="*/ 378349 h 1569130"/>
              <a:gd name="connsiteX5532" fmla="*/ 6084445 w 12192000"/>
              <a:gd name="connsiteY5532" fmla="*/ 473675 h 1569130"/>
              <a:gd name="connsiteX5533" fmla="*/ 6084605 w 12192000"/>
              <a:gd name="connsiteY5533" fmla="*/ 473943 h 1569130"/>
              <a:gd name="connsiteX5534" fmla="*/ 5902155 w 12192000"/>
              <a:gd name="connsiteY5534" fmla="*/ 597151 h 1569130"/>
              <a:gd name="connsiteX5535" fmla="*/ 5799974 w 12192000"/>
              <a:gd name="connsiteY5535" fmla="*/ 668364 h 1569130"/>
              <a:gd name="connsiteX5536" fmla="*/ 5810077 w 12192000"/>
              <a:gd name="connsiteY5536" fmla="*/ 675518 h 1569130"/>
              <a:gd name="connsiteX5537" fmla="*/ 6081777 w 12192000"/>
              <a:gd name="connsiteY5537" fmla="*/ 493960 h 1569130"/>
              <a:gd name="connsiteX5538" fmla="*/ 6084605 w 12192000"/>
              <a:gd name="connsiteY5538" fmla="*/ 498669 h 1569130"/>
              <a:gd name="connsiteX5539" fmla="*/ 5901271 w 12192000"/>
              <a:gd name="connsiteY5539" fmla="*/ 619081 h 1569130"/>
              <a:gd name="connsiteX5540" fmla="*/ 5814114 w 12192000"/>
              <a:gd name="connsiteY5540" fmla="*/ 678378 h 1569130"/>
              <a:gd name="connsiteX5541" fmla="*/ 5826100 w 12192000"/>
              <a:gd name="connsiteY5541" fmla="*/ 686866 h 1569130"/>
              <a:gd name="connsiteX5542" fmla="*/ 5828216 w 12192000"/>
              <a:gd name="connsiteY5542" fmla="*/ 688352 h 1569130"/>
              <a:gd name="connsiteX5543" fmla="*/ 5899647 w 12192000"/>
              <a:gd name="connsiteY5543" fmla="*/ 641489 h 1569130"/>
              <a:gd name="connsiteX5544" fmla="*/ 6081777 w 12192000"/>
              <a:gd name="connsiteY5544" fmla="*/ 525383 h 1569130"/>
              <a:gd name="connsiteX5545" fmla="*/ 6084605 w 12192000"/>
              <a:gd name="connsiteY5545" fmla="*/ 530166 h 1569130"/>
              <a:gd name="connsiteX5546" fmla="*/ 5834145 w 12192000"/>
              <a:gd name="connsiteY5546" fmla="*/ 692517 h 1569130"/>
              <a:gd name="connsiteX5547" fmla="*/ 5852809 w 12192000"/>
              <a:gd name="connsiteY5547" fmla="*/ 705628 h 1569130"/>
              <a:gd name="connsiteX5548" fmla="*/ 6079822 w 12192000"/>
              <a:gd name="connsiteY5548" fmla="*/ 564424 h 1569130"/>
              <a:gd name="connsiteX5549" fmla="*/ 6082648 w 12192000"/>
              <a:gd name="connsiteY5549" fmla="*/ 569176 h 1569130"/>
              <a:gd name="connsiteX5550" fmla="*/ 5857976 w 12192000"/>
              <a:gd name="connsiteY5550" fmla="*/ 709255 h 1569130"/>
              <a:gd name="connsiteX5551" fmla="*/ 5877544 w 12192000"/>
              <a:gd name="connsiteY5551" fmla="*/ 723002 h 1569130"/>
              <a:gd name="connsiteX5552" fmla="*/ 6079832 w 12192000"/>
              <a:gd name="connsiteY5552" fmla="*/ 602806 h 1569130"/>
              <a:gd name="connsiteX5553" fmla="*/ 6082657 w 12192000"/>
              <a:gd name="connsiteY5553" fmla="*/ 607577 h 1569130"/>
              <a:gd name="connsiteX5554" fmla="*/ 5882518 w 12192000"/>
              <a:gd name="connsiteY5554" fmla="*/ 726496 h 1569130"/>
              <a:gd name="connsiteX5555" fmla="*/ 5919631 w 12192000"/>
              <a:gd name="connsiteY5555" fmla="*/ 752566 h 1569130"/>
              <a:gd name="connsiteX5556" fmla="*/ 6082677 w 12192000"/>
              <a:gd name="connsiteY5556" fmla="*/ 661215 h 1569130"/>
              <a:gd name="connsiteX5557" fmla="*/ 6080744 w 12192000"/>
              <a:gd name="connsiteY5557" fmla="*/ 657944 h 1569130"/>
              <a:gd name="connsiteX5558" fmla="*/ 7261616 w 12192000"/>
              <a:gd name="connsiteY5558" fmla="*/ 305424 h 1569130"/>
              <a:gd name="connsiteX5559" fmla="*/ 7608273 w 12192000"/>
              <a:gd name="connsiteY5559" fmla="*/ 336619 h 1569130"/>
              <a:gd name="connsiteX5560" fmla="*/ 8484318 w 12192000"/>
              <a:gd name="connsiteY5560" fmla="*/ 692589 h 1569130"/>
              <a:gd name="connsiteX5561" fmla="*/ 8704189 w 12192000"/>
              <a:gd name="connsiteY5561" fmla="*/ 816550 h 1569130"/>
              <a:gd name="connsiteX5562" fmla="*/ 8734705 w 12192000"/>
              <a:gd name="connsiteY5562" fmla="*/ 794907 h 1569130"/>
              <a:gd name="connsiteX5563" fmla="*/ 8482210 w 12192000"/>
              <a:gd name="connsiteY5563" fmla="*/ 643828 h 1569130"/>
              <a:gd name="connsiteX5564" fmla="*/ 7607380 w 12192000"/>
              <a:gd name="connsiteY5564" fmla="*/ 267069 h 1569130"/>
              <a:gd name="connsiteX5565" fmla="*/ 6083569 w 12192000"/>
              <a:gd name="connsiteY5565" fmla="*/ 607473 h 1569130"/>
              <a:gd name="connsiteX5566" fmla="*/ 6080744 w 12192000"/>
              <a:gd name="connsiteY5566" fmla="*/ 602705 h 1569130"/>
              <a:gd name="connsiteX5567" fmla="*/ 7261679 w 12192000"/>
              <a:gd name="connsiteY5567" fmla="*/ 229128 h 1569130"/>
              <a:gd name="connsiteX5568" fmla="*/ 7608227 w 12192000"/>
              <a:gd name="connsiteY5568" fmla="*/ 262302 h 1569130"/>
              <a:gd name="connsiteX5569" fmla="*/ 8483933 w 12192000"/>
              <a:gd name="connsiteY5569" fmla="*/ 639061 h 1569130"/>
              <a:gd name="connsiteX5570" fmla="*/ 8739128 w 12192000"/>
              <a:gd name="connsiteY5570" fmla="*/ 791770 h 1569130"/>
              <a:gd name="connsiteX5571" fmla="*/ 8756619 w 12192000"/>
              <a:gd name="connsiteY5571" fmla="*/ 779364 h 1569130"/>
              <a:gd name="connsiteX5572" fmla="*/ 8481893 w 12192000"/>
              <a:gd name="connsiteY5572" fmla="*/ 607208 h 1569130"/>
              <a:gd name="connsiteX5573" fmla="*/ 7607380 w 12192000"/>
              <a:gd name="connsiteY5573" fmla="*/ 212456 h 1569130"/>
              <a:gd name="connsiteX5574" fmla="*/ 6083569 w 12192000"/>
              <a:gd name="connsiteY5574" fmla="*/ 569048 h 1569130"/>
              <a:gd name="connsiteX5575" fmla="*/ 6080744 w 12192000"/>
              <a:gd name="connsiteY5575" fmla="*/ 564297 h 1569130"/>
              <a:gd name="connsiteX5576" fmla="*/ 7608227 w 12192000"/>
              <a:gd name="connsiteY5576" fmla="*/ 206754 h 1569130"/>
              <a:gd name="connsiteX5577" fmla="*/ 8483734 w 12192000"/>
              <a:gd name="connsiteY5577" fmla="*/ 601908 h 1569130"/>
              <a:gd name="connsiteX5578" fmla="*/ 8761119 w 12192000"/>
              <a:gd name="connsiteY5578" fmla="*/ 776172 h 1569130"/>
              <a:gd name="connsiteX5579" fmla="*/ 8780217 w 12192000"/>
              <a:gd name="connsiteY5579" fmla="*/ 762628 h 1569130"/>
              <a:gd name="connsiteX5580" fmla="*/ 8773621 w 12192000"/>
              <a:gd name="connsiteY5580" fmla="*/ 758363 h 1569130"/>
              <a:gd name="connsiteX5581" fmla="*/ 7610119 w 12192000"/>
              <a:gd name="connsiteY5581" fmla="*/ 158628 h 1569130"/>
              <a:gd name="connsiteX5582" fmla="*/ 6086400 w 12192000"/>
              <a:gd name="connsiteY5582" fmla="*/ 529514 h 1569130"/>
              <a:gd name="connsiteX5583" fmla="*/ 6083571 w 12192000"/>
              <a:gd name="connsiteY5583" fmla="*/ 524802 h 1569130"/>
              <a:gd name="connsiteX5584" fmla="*/ 7611250 w 12192000"/>
              <a:gd name="connsiteY5584" fmla="*/ 152885 h 1569130"/>
              <a:gd name="connsiteX5585" fmla="*/ 8776448 w 12192000"/>
              <a:gd name="connsiteY5585" fmla="*/ 752693 h 1569130"/>
              <a:gd name="connsiteX5586" fmla="*/ 8785664 w 12192000"/>
              <a:gd name="connsiteY5586" fmla="*/ 758765 h 1569130"/>
              <a:gd name="connsiteX5587" fmla="*/ 8797126 w 12192000"/>
              <a:gd name="connsiteY5587" fmla="*/ 750635 h 1569130"/>
              <a:gd name="connsiteX5588" fmla="*/ 8771642 w 12192000"/>
              <a:gd name="connsiteY5588" fmla="*/ 733623 h 1569130"/>
              <a:gd name="connsiteX5589" fmla="*/ 7608422 w 12192000"/>
              <a:gd name="connsiteY5589" fmla="*/ 115701 h 1569130"/>
              <a:gd name="connsiteX5590" fmla="*/ 6084419 w 12192000"/>
              <a:gd name="connsiteY5590" fmla="*/ 498073 h 1569130"/>
              <a:gd name="connsiteX5591" fmla="*/ 6081592 w 12192000"/>
              <a:gd name="connsiteY5591" fmla="*/ 493287 h 1569130"/>
              <a:gd name="connsiteX5592" fmla="*/ 7609270 w 12192000"/>
              <a:gd name="connsiteY5592" fmla="*/ 110031 h 1569130"/>
              <a:gd name="connsiteX5593" fmla="*/ 8774469 w 12192000"/>
              <a:gd name="connsiteY5593" fmla="*/ 728837 h 1569130"/>
              <a:gd name="connsiteX5594" fmla="*/ 8801973 w 12192000"/>
              <a:gd name="connsiteY5594" fmla="*/ 747197 h 1569130"/>
              <a:gd name="connsiteX5595" fmla="*/ 8809921 w 12192000"/>
              <a:gd name="connsiteY5595" fmla="*/ 741561 h 1569130"/>
              <a:gd name="connsiteX5596" fmla="*/ 8769662 w 12192000"/>
              <a:gd name="connsiteY5596" fmla="*/ 713595 h 1569130"/>
              <a:gd name="connsiteX5597" fmla="*/ 7607292 w 12192000"/>
              <a:gd name="connsiteY5597" fmla="*/ 82346 h 1569130"/>
              <a:gd name="connsiteX5598" fmla="*/ 7242662 w 12192000"/>
              <a:gd name="connsiteY5598" fmla="*/ 46354 h 1569130"/>
              <a:gd name="connsiteX5599" fmla="*/ 10450955 w 12192000"/>
              <a:gd name="connsiteY5599" fmla="*/ 43788 h 1569130"/>
              <a:gd name="connsiteX5600" fmla="*/ 9394533 w 12192000"/>
              <a:gd name="connsiteY5600" fmla="*/ 376868 h 1569130"/>
              <a:gd name="connsiteX5601" fmla="*/ 9240538 w 12192000"/>
              <a:gd name="connsiteY5601" fmla="*/ 472288 h 1569130"/>
              <a:gd name="connsiteX5602" fmla="*/ 9241678 w 12192000"/>
              <a:gd name="connsiteY5602" fmla="*/ 474217 h 1569130"/>
              <a:gd name="connsiteX5603" fmla="*/ 8880328 w 12192000"/>
              <a:gd name="connsiteY5603" fmla="*/ 722136 h 1569130"/>
              <a:gd name="connsiteX5604" fmla="*/ 8851341 w 12192000"/>
              <a:gd name="connsiteY5604" fmla="*/ 742255 h 1569130"/>
              <a:gd name="connsiteX5605" fmla="*/ 8859401 w 12192000"/>
              <a:gd name="connsiteY5605" fmla="*/ 747917 h 1569130"/>
              <a:gd name="connsiteX5606" fmla="*/ 8876370 w 12192000"/>
              <a:gd name="connsiteY5606" fmla="*/ 736421 h 1569130"/>
              <a:gd name="connsiteX5607" fmla="*/ 9238850 w 12192000"/>
              <a:gd name="connsiteY5607" fmla="*/ 494245 h 1569130"/>
              <a:gd name="connsiteX5608" fmla="*/ 9241678 w 12192000"/>
              <a:gd name="connsiteY5608" fmla="*/ 499031 h 1569130"/>
              <a:gd name="connsiteX5609" fmla="*/ 8879480 w 12192000"/>
              <a:gd name="connsiteY5609" fmla="*/ 741207 h 1569130"/>
              <a:gd name="connsiteX5610" fmla="*/ 8864363 w 12192000"/>
              <a:gd name="connsiteY5610" fmla="*/ 751402 h 1569130"/>
              <a:gd name="connsiteX5611" fmla="*/ 8876535 w 12192000"/>
              <a:gd name="connsiteY5611" fmla="*/ 759952 h 1569130"/>
              <a:gd name="connsiteX5612" fmla="*/ 8877500 w 12192000"/>
              <a:gd name="connsiteY5612" fmla="*/ 759320 h 1569130"/>
              <a:gd name="connsiteX5613" fmla="*/ 9238850 w 12192000"/>
              <a:gd name="connsiteY5613" fmla="*/ 525685 h 1569130"/>
              <a:gd name="connsiteX5614" fmla="*/ 9241678 w 12192000"/>
              <a:gd name="connsiteY5614" fmla="*/ 530472 h 1569130"/>
              <a:gd name="connsiteX5615" fmla="*/ 8881838 w 12192000"/>
              <a:gd name="connsiteY5615" fmla="*/ 763677 h 1569130"/>
              <a:gd name="connsiteX5616" fmla="*/ 8898044 w 12192000"/>
              <a:gd name="connsiteY5616" fmla="*/ 775061 h 1569130"/>
              <a:gd name="connsiteX5617" fmla="*/ 9236925 w 12192000"/>
              <a:gd name="connsiteY5617" fmla="*/ 564308 h 1569130"/>
              <a:gd name="connsiteX5618" fmla="*/ 9236909 w 12192000"/>
              <a:gd name="connsiteY5618" fmla="*/ 564281 h 1569130"/>
              <a:gd name="connsiteX5619" fmla="*/ 10764503 w 12192000"/>
              <a:gd name="connsiteY5619" fmla="*/ 206734 h 1569130"/>
              <a:gd name="connsiteX5620" fmla="*/ 11640752 w 12192000"/>
              <a:gd name="connsiteY5620" fmla="*/ 602422 h 1569130"/>
              <a:gd name="connsiteX5621" fmla="*/ 11806296 w 12192000"/>
              <a:gd name="connsiteY5621" fmla="*/ 706110 h 1569130"/>
              <a:gd name="connsiteX5622" fmla="*/ 11819933 w 12192000"/>
              <a:gd name="connsiteY5622" fmla="*/ 696438 h 1569130"/>
              <a:gd name="connsiteX5623" fmla="*/ 11828364 w 12192000"/>
              <a:gd name="connsiteY5623" fmla="*/ 690530 h 1569130"/>
              <a:gd name="connsiteX5624" fmla="*/ 11637372 w 12192000"/>
              <a:gd name="connsiteY5624" fmla="*/ 565438 h 1569130"/>
              <a:gd name="connsiteX5625" fmla="*/ 10763460 w 12192000"/>
              <a:gd name="connsiteY5625" fmla="*/ 155281 h 1569130"/>
              <a:gd name="connsiteX5626" fmla="*/ 9239802 w 12192000"/>
              <a:gd name="connsiteY5626" fmla="*/ 526173 h 1569130"/>
              <a:gd name="connsiteX5627" fmla="*/ 9236909 w 12192000"/>
              <a:gd name="connsiteY5627" fmla="*/ 521401 h 1569130"/>
              <a:gd name="connsiteX5628" fmla="*/ 10764424 w 12192000"/>
              <a:gd name="connsiteY5628" fmla="*/ 149554 h 1569130"/>
              <a:gd name="connsiteX5629" fmla="*/ 11640042 w 12192000"/>
              <a:gd name="connsiteY5629" fmla="*/ 560657 h 1569130"/>
              <a:gd name="connsiteX5630" fmla="*/ 11833204 w 12192000"/>
              <a:gd name="connsiteY5630" fmla="*/ 687138 h 1569130"/>
              <a:gd name="connsiteX5631" fmla="*/ 11850295 w 12192000"/>
              <a:gd name="connsiteY5631" fmla="*/ 675161 h 1569130"/>
              <a:gd name="connsiteX5632" fmla="*/ 11637508 w 12192000"/>
              <a:gd name="connsiteY5632" fmla="*/ 531679 h 1569130"/>
              <a:gd name="connsiteX5633" fmla="*/ 10763460 w 12192000"/>
              <a:gd name="connsiteY5633" fmla="*/ 108907 h 1569130"/>
              <a:gd name="connsiteX5634" fmla="*/ 9239802 w 12192000"/>
              <a:gd name="connsiteY5634" fmla="*/ 491244 h 1569130"/>
              <a:gd name="connsiteX5635" fmla="*/ 9236909 w 12192000"/>
              <a:gd name="connsiteY5635" fmla="*/ 486496 h 1569130"/>
              <a:gd name="connsiteX5636" fmla="*/ 10764424 w 12192000"/>
              <a:gd name="connsiteY5636" fmla="*/ 103175 h 1569130"/>
              <a:gd name="connsiteX5637" fmla="*/ 11640178 w 12192000"/>
              <a:gd name="connsiteY5637" fmla="*/ 526759 h 1569130"/>
              <a:gd name="connsiteX5638" fmla="*/ 11855120 w 12192000"/>
              <a:gd name="connsiteY5638" fmla="*/ 671779 h 1569130"/>
              <a:gd name="connsiteX5639" fmla="*/ 11861212 w 12192000"/>
              <a:gd name="connsiteY5639" fmla="*/ 667510 h 1569130"/>
              <a:gd name="connsiteX5640" fmla="*/ 11637268 w 12192000"/>
              <a:gd name="connsiteY5640" fmla="*/ 513171 h 1569130"/>
              <a:gd name="connsiteX5641" fmla="*/ 10763538 w 12192000"/>
              <a:gd name="connsiteY5641" fmla="*/ 80866 h 1569130"/>
              <a:gd name="connsiteX5642" fmla="*/ 10450955 w 12192000"/>
              <a:gd name="connsiteY5642" fmla="*/ 43788 h 1569130"/>
              <a:gd name="connsiteX5643" fmla="*/ 7294719 w 12192000"/>
              <a:gd name="connsiteY5643" fmla="*/ 20058 h 1569130"/>
              <a:gd name="connsiteX5644" fmla="*/ 6083571 w 12192000"/>
              <a:gd name="connsiteY5644" fmla="*/ 456103 h 1569130"/>
              <a:gd name="connsiteX5645" fmla="*/ 6083483 w 12192000"/>
              <a:gd name="connsiteY5645" fmla="*/ 455956 h 1569130"/>
              <a:gd name="connsiteX5646" fmla="*/ 5789496 w 12192000"/>
              <a:gd name="connsiteY5646" fmla="*/ 660944 h 1569130"/>
              <a:gd name="connsiteX5647" fmla="*/ 5794823 w 12192000"/>
              <a:gd name="connsiteY5647" fmla="*/ 664716 h 1569130"/>
              <a:gd name="connsiteX5648" fmla="*/ 5899080 w 12192000"/>
              <a:gd name="connsiteY5648" fmla="*/ 592377 h 1569130"/>
              <a:gd name="connsiteX5649" fmla="*/ 6080894 w 12192000"/>
              <a:gd name="connsiteY5649" fmla="*/ 469755 h 1569130"/>
              <a:gd name="connsiteX5650" fmla="*/ 6080744 w 12192000"/>
              <a:gd name="connsiteY5650" fmla="*/ 469504 h 1569130"/>
              <a:gd name="connsiteX5651" fmla="*/ 7608422 w 12192000"/>
              <a:gd name="connsiteY5651" fmla="*/ 76602 h 1569130"/>
              <a:gd name="connsiteX5652" fmla="*/ 8772490 w 12192000"/>
              <a:gd name="connsiteY5652" fmla="*/ 708809 h 1569130"/>
              <a:gd name="connsiteX5653" fmla="*/ 8814729 w 12192000"/>
              <a:gd name="connsiteY5653" fmla="*/ 738151 h 1569130"/>
              <a:gd name="connsiteX5654" fmla="*/ 8820058 w 12192000"/>
              <a:gd name="connsiteY5654" fmla="*/ 734371 h 1569130"/>
              <a:gd name="connsiteX5655" fmla="*/ 8769662 w 12192000"/>
              <a:gd name="connsiteY5655" fmla="*/ 699237 h 1569130"/>
              <a:gd name="connsiteX5656" fmla="*/ 7607292 w 12192000"/>
              <a:gd name="connsiteY5656" fmla="*/ 57531 h 1569130"/>
              <a:gd name="connsiteX5657" fmla="*/ 7294719 w 12192000"/>
              <a:gd name="connsiteY5657" fmla="*/ 20058 h 1569130"/>
              <a:gd name="connsiteX5658" fmla="*/ 10450955 w 12192000"/>
              <a:gd name="connsiteY5658" fmla="*/ 20018 h 1569130"/>
              <a:gd name="connsiteX5659" fmla="*/ 9394533 w 12192000"/>
              <a:gd name="connsiteY5659" fmla="*/ 358775 h 1569130"/>
              <a:gd name="connsiteX5660" fmla="*/ 9240558 w 12192000"/>
              <a:gd name="connsiteY5660" fmla="*/ 455644 h 1569130"/>
              <a:gd name="connsiteX5661" fmla="*/ 9240830 w 12192000"/>
              <a:gd name="connsiteY5661" fmla="*/ 456103 h 1569130"/>
              <a:gd name="connsiteX5662" fmla="*/ 8878348 w 12192000"/>
              <a:gd name="connsiteY5662" fmla="*/ 708809 h 1569130"/>
              <a:gd name="connsiteX5663" fmla="*/ 8840988 w 12192000"/>
              <a:gd name="connsiteY5663" fmla="*/ 734982 h 1569130"/>
              <a:gd name="connsiteX5664" fmla="*/ 8845802 w 12192000"/>
              <a:gd name="connsiteY5664" fmla="*/ 738364 h 1569130"/>
              <a:gd name="connsiteX5665" fmla="*/ 8876370 w 12192000"/>
              <a:gd name="connsiteY5665" fmla="*/ 717350 h 1569130"/>
              <a:gd name="connsiteX5666" fmla="*/ 9056232 w 12192000"/>
              <a:gd name="connsiteY5666" fmla="*/ 592700 h 1569130"/>
              <a:gd name="connsiteX5667" fmla="*/ 9238095 w 12192000"/>
              <a:gd name="connsiteY5667" fmla="*/ 469940 h 1569130"/>
              <a:gd name="connsiteX5668" fmla="*/ 9236909 w 12192000"/>
              <a:gd name="connsiteY5668" fmla="*/ 467994 h 1569130"/>
              <a:gd name="connsiteX5669" fmla="*/ 10764503 w 12192000"/>
              <a:gd name="connsiteY5669" fmla="*/ 75131 h 1569130"/>
              <a:gd name="connsiteX5670" fmla="*/ 11640345 w 12192000"/>
              <a:gd name="connsiteY5670" fmla="*/ 507833 h 1569130"/>
              <a:gd name="connsiteX5671" fmla="*/ 11866522 w 12192000"/>
              <a:gd name="connsiteY5671" fmla="*/ 663789 h 1569130"/>
              <a:gd name="connsiteX5672" fmla="*/ 11870932 w 12192000"/>
              <a:gd name="connsiteY5672" fmla="*/ 660699 h 1569130"/>
              <a:gd name="connsiteX5673" fmla="*/ 11637268 w 12192000"/>
              <a:gd name="connsiteY5673" fmla="*/ 496928 h 1569130"/>
              <a:gd name="connsiteX5674" fmla="*/ 10763538 w 12192000"/>
              <a:gd name="connsiteY5674" fmla="*/ 57496 h 1569130"/>
              <a:gd name="connsiteX5675" fmla="*/ 10450955 w 12192000"/>
              <a:gd name="connsiteY5675" fmla="*/ 20018 h 1569130"/>
              <a:gd name="connsiteX5676" fmla="*/ 10450859 w 12192000"/>
              <a:gd name="connsiteY5676" fmla="*/ 2 h 1569130"/>
              <a:gd name="connsiteX5677" fmla="*/ 10764503 w 12192000"/>
              <a:gd name="connsiteY5677" fmla="*/ 38448 h 1569130"/>
              <a:gd name="connsiteX5678" fmla="*/ 11640481 w 12192000"/>
              <a:gd name="connsiteY5678" fmla="*/ 482431 h 1569130"/>
              <a:gd name="connsiteX5679" fmla="*/ 11881838 w 12192000"/>
              <a:gd name="connsiteY5679" fmla="*/ 653056 h 1569130"/>
              <a:gd name="connsiteX5680" fmla="*/ 12183262 w 12192000"/>
              <a:gd name="connsiteY5680" fmla="*/ 441818 h 1569130"/>
              <a:gd name="connsiteX5681" fmla="*/ 12186090 w 12192000"/>
              <a:gd name="connsiteY5681" fmla="*/ 446604 h 1569130"/>
              <a:gd name="connsiteX5682" fmla="*/ 11886854 w 12192000"/>
              <a:gd name="connsiteY5682" fmla="*/ 656603 h 1569130"/>
              <a:gd name="connsiteX5683" fmla="*/ 11887935 w 12192000"/>
              <a:gd name="connsiteY5683" fmla="*/ 657367 h 1569130"/>
              <a:gd name="connsiteX5684" fmla="*/ 12183262 w 12192000"/>
              <a:gd name="connsiteY5684" fmla="*/ 451317 h 1569130"/>
              <a:gd name="connsiteX5685" fmla="*/ 12186090 w 12192000"/>
              <a:gd name="connsiteY5685" fmla="*/ 456103 h 1569130"/>
              <a:gd name="connsiteX5686" fmla="*/ 11892747 w 12192000"/>
              <a:gd name="connsiteY5686" fmla="*/ 660769 h 1569130"/>
              <a:gd name="connsiteX5687" fmla="*/ 11898076 w 12192000"/>
              <a:gd name="connsiteY5687" fmla="*/ 664536 h 1569130"/>
              <a:gd name="connsiteX5688" fmla="*/ 12001668 w 12192000"/>
              <a:gd name="connsiteY5688" fmla="*/ 592700 h 1569130"/>
              <a:gd name="connsiteX5689" fmla="*/ 12184394 w 12192000"/>
              <a:gd name="connsiteY5689" fmla="*/ 469430 h 1569130"/>
              <a:gd name="connsiteX5690" fmla="*/ 12187221 w 12192000"/>
              <a:gd name="connsiteY5690" fmla="*/ 474217 h 1569130"/>
              <a:gd name="connsiteX5691" fmla="*/ 12004637 w 12192000"/>
              <a:gd name="connsiteY5691" fmla="*/ 597458 h 1569130"/>
              <a:gd name="connsiteX5692" fmla="*/ 11903232 w 12192000"/>
              <a:gd name="connsiteY5692" fmla="*/ 668181 h 1569130"/>
              <a:gd name="connsiteX5693" fmla="*/ 11913348 w 12192000"/>
              <a:gd name="connsiteY5693" fmla="*/ 675332 h 1569130"/>
              <a:gd name="connsiteX5694" fmla="*/ 12184394 w 12192000"/>
              <a:gd name="connsiteY5694" fmla="*/ 494245 h 1569130"/>
              <a:gd name="connsiteX5695" fmla="*/ 12187221 w 12192000"/>
              <a:gd name="connsiteY5695" fmla="*/ 499031 h 1569130"/>
              <a:gd name="connsiteX5696" fmla="*/ 12004637 w 12192000"/>
              <a:gd name="connsiteY5696" fmla="*/ 619401 h 1569130"/>
              <a:gd name="connsiteX5697" fmla="*/ 11917865 w 12192000"/>
              <a:gd name="connsiteY5697" fmla="*/ 678525 h 1569130"/>
              <a:gd name="connsiteX5698" fmla="*/ 11929631 w 12192000"/>
              <a:gd name="connsiteY5698" fmla="*/ 686843 h 1569130"/>
              <a:gd name="connsiteX5699" fmla="*/ 11931931 w 12192000"/>
              <a:gd name="connsiteY5699" fmla="*/ 688472 h 1569130"/>
              <a:gd name="connsiteX5700" fmla="*/ 12003082 w 12192000"/>
              <a:gd name="connsiteY5700" fmla="*/ 641813 h 1569130"/>
              <a:gd name="connsiteX5701" fmla="*/ 12185242 w 12192000"/>
              <a:gd name="connsiteY5701" fmla="*/ 525685 h 1569130"/>
              <a:gd name="connsiteX5702" fmla="*/ 12188069 w 12192000"/>
              <a:gd name="connsiteY5702" fmla="*/ 530472 h 1569130"/>
              <a:gd name="connsiteX5703" fmla="*/ 11937829 w 12192000"/>
              <a:gd name="connsiteY5703" fmla="*/ 692647 h 1569130"/>
              <a:gd name="connsiteX5704" fmla="*/ 11956125 w 12192000"/>
              <a:gd name="connsiteY5704" fmla="*/ 705600 h 1569130"/>
              <a:gd name="connsiteX5705" fmla="*/ 12183332 w 12192000"/>
              <a:gd name="connsiteY5705" fmla="*/ 564297 h 1569130"/>
              <a:gd name="connsiteX5706" fmla="*/ 12186159 w 12192000"/>
              <a:gd name="connsiteY5706" fmla="*/ 569048 h 1569130"/>
              <a:gd name="connsiteX5707" fmla="*/ 11961267 w 12192000"/>
              <a:gd name="connsiteY5707" fmla="*/ 709241 h 1569130"/>
              <a:gd name="connsiteX5708" fmla="*/ 11980363 w 12192000"/>
              <a:gd name="connsiteY5708" fmla="*/ 722761 h 1569130"/>
              <a:gd name="connsiteX5709" fmla="*/ 12182484 w 12192000"/>
              <a:gd name="connsiteY5709" fmla="*/ 602705 h 1569130"/>
              <a:gd name="connsiteX5710" fmla="*/ 12186159 w 12192000"/>
              <a:gd name="connsiteY5710" fmla="*/ 606507 h 1569130"/>
              <a:gd name="connsiteX5711" fmla="*/ 11984960 w 12192000"/>
              <a:gd name="connsiteY5711" fmla="*/ 726015 h 1569130"/>
              <a:gd name="connsiteX5712" fmla="*/ 12018479 w 12192000"/>
              <a:gd name="connsiteY5712" fmla="*/ 749746 h 1569130"/>
              <a:gd name="connsiteX5713" fmla="*/ 12182383 w 12192000"/>
              <a:gd name="connsiteY5713" fmla="*/ 657944 h 1569130"/>
              <a:gd name="connsiteX5714" fmla="*/ 12185209 w 12192000"/>
              <a:gd name="connsiteY5714" fmla="*/ 661757 h 1569130"/>
              <a:gd name="connsiteX5715" fmla="*/ 12022734 w 12192000"/>
              <a:gd name="connsiteY5715" fmla="*/ 752758 h 1569130"/>
              <a:gd name="connsiteX5716" fmla="*/ 12064614 w 12192000"/>
              <a:gd name="connsiteY5716" fmla="*/ 782409 h 1569130"/>
              <a:gd name="connsiteX5717" fmla="*/ 12183342 w 12192000"/>
              <a:gd name="connsiteY5717" fmla="*/ 720525 h 1569130"/>
              <a:gd name="connsiteX5718" fmla="*/ 12186169 w 12192000"/>
              <a:gd name="connsiteY5718" fmla="*/ 723388 h 1569130"/>
              <a:gd name="connsiteX5719" fmla="*/ 12068142 w 12192000"/>
              <a:gd name="connsiteY5719" fmla="*/ 784907 h 1569130"/>
              <a:gd name="connsiteX5720" fmla="*/ 12116985 w 12192000"/>
              <a:gd name="connsiteY5720" fmla="*/ 819486 h 1569130"/>
              <a:gd name="connsiteX5721" fmla="*/ 12183220 w 12192000"/>
              <a:gd name="connsiteY5721" fmla="*/ 787873 h 1569130"/>
              <a:gd name="connsiteX5722" fmla="*/ 12185199 w 12192000"/>
              <a:gd name="connsiteY5722" fmla="*/ 792645 h 1569130"/>
              <a:gd name="connsiteX5723" fmla="*/ 12121808 w 12192000"/>
              <a:gd name="connsiteY5723" fmla="*/ 822901 h 1569130"/>
              <a:gd name="connsiteX5724" fmla="*/ 12173449 w 12192000"/>
              <a:gd name="connsiteY5724" fmla="*/ 859462 h 1569130"/>
              <a:gd name="connsiteX5725" fmla="*/ 12182383 w 12192000"/>
              <a:gd name="connsiteY5725" fmla="*/ 855619 h 1569130"/>
              <a:gd name="connsiteX5726" fmla="*/ 12185209 w 12192000"/>
              <a:gd name="connsiteY5726" fmla="*/ 859452 h 1569130"/>
              <a:gd name="connsiteX5727" fmla="*/ 12177885 w 12192000"/>
              <a:gd name="connsiteY5727" fmla="*/ 862603 h 1569130"/>
              <a:gd name="connsiteX5728" fmla="*/ 12192000 w 12192000"/>
              <a:gd name="connsiteY5728" fmla="*/ 872597 h 1569130"/>
              <a:gd name="connsiteX5729" fmla="*/ 12192000 w 12192000"/>
              <a:gd name="connsiteY5729" fmla="*/ 886088 h 1569130"/>
              <a:gd name="connsiteX5730" fmla="*/ 12165899 w 12192000"/>
              <a:gd name="connsiteY5730" fmla="*/ 867759 h 1569130"/>
              <a:gd name="connsiteX5731" fmla="*/ 12163351 w 12192000"/>
              <a:gd name="connsiteY5731" fmla="*/ 868855 h 1569130"/>
              <a:gd name="connsiteX5732" fmla="*/ 12192000 w 12192000"/>
              <a:gd name="connsiteY5732" fmla="*/ 888658 h 1569130"/>
              <a:gd name="connsiteX5733" fmla="*/ 12192000 w 12192000"/>
              <a:gd name="connsiteY5733" fmla="*/ 895386 h 1569130"/>
              <a:gd name="connsiteX5734" fmla="*/ 12157276 w 12192000"/>
              <a:gd name="connsiteY5734" fmla="*/ 871468 h 1569130"/>
              <a:gd name="connsiteX5735" fmla="*/ 12153799 w 12192000"/>
              <a:gd name="connsiteY5735" fmla="*/ 872963 h 1569130"/>
              <a:gd name="connsiteX5736" fmla="*/ 12192000 w 12192000"/>
              <a:gd name="connsiteY5736" fmla="*/ 898681 h 1569130"/>
              <a:gd name="connsiteX5737" fmla="*/ 12192000 w 12192000"/>
              <a:gd name="connsiteY5737" fmla="*/ 905349 h 1569130"/>
              <a:gd name="connsiteX5738" fmla="*/ 12147766 w 12192000"/>
              <a:gd name="connsiteY5738" fmla="*/ 875559 h 1569130"/>
              <a:gd name="connsiteX5739" fmla="*/ 12131911 w 12192000"/>
              <a:gd name="connsiteY5739" fmla="*/ 882379 h 1569130"/>
              <a:gd name="connsiteX5740" fmla="*/ 12192000 w 12192000"/>
              <a:gd name="connsiteY5740" fmla="*/ 921620 h 1569130"/>
              <a:gd name="connsiteX5741" fmla="*/ 12192000 w 12192000"/>
              <a:gd name="connsiteY5741" fmla="*/ 928293 h 1569130"/>
              <a:gd name="connsiteX5742" fmla="*/ 12125774 w 12192000"/>
              <a:gd name="connsiteY5742" fmla="*/ 885019 h 1569130"/>
              <a:gd name="connsiteX5743" fmla="*/ 12105396 w 12192000"/>
              <a:gd name="connsiteY5743" fmla="*/ 893784 h 1569130"/>
              <a:gd name="connsiteX5744" fmla="*/ 12177179 w 12192000"/>
              <a:gd name="connsiteY5744" fmla="*/ 938883 h 1569130"/>
              <a:gd name="connsiteX5745" fmla="*/ 12183414 w 12192000"/>
              <a:gd name="connsiteY5745" fmla="*/ 936525 h 1569130"/>
              <a:gd name="connsiteX5746" fmla="*/ 12184261 w 12192000"/>
              <a:gd name="connsiteY5746" fmla="*/ 942236 h 1569130"/>
              <a:gd name="connsiteX5747" fmla="*/ 12183171 w 12192000"/>
              <a:gd name="connsiteY5747" fmla="*/ 942648 h 1569130"/>
              <a:gd name="connsiteX5748" fmla="*/ 12192000 w 12192000"/>
              <a:gd name="connsiteY5748" fmla="*/ 948195 h 1569130"/>
              <a:gd name="connsiteX5749" fmla="*/ 12192000 w 12192000"/>
              <a:gd name="connsiteY5749" fmla="*/ 954867 h 1569130"/>
              <a:gd name="connsiteX5750" fmla="*/ 12176548 w 12192000"/>
              <a:gd name="connsiteY5750" fmla="*/ 945153 h 1569130"/>
              <a:gd name="connsiteX5751" fmla="*/ 12162304 w 12192000"/>
              <a:gd name="connsiteY5751" fmla="*/ 950542 h 1569130"/>
              <a:gd name="connsiteX5752" fmla="*/ 12192000 w 12192000"/>
              <a:gd name="connsiteY5752" fmla="*/ 968258 h 1569130"/>
              <a:gd name="connsiteX5753" fmla="*/ 12192000 w 12192000"/>
              <a:gd name="connsiteY5753" fmla="*/ 974912 h 1569130"/>
              <a:gd name="connsiteX5754" fmla="*/ 12155503 w 12192000"/>
              <a:gd name="connsiteY5754" fmla="*/ 953115 h 1569130"/>
              <a:gd name="connsiteX5755" fmla="*/ 12126273 w 12192000"/>
              <a:gd name="connsiteY5755" fmla="*/ 964173 h 1569130"/>
              <a:gd name="connsiteX5756" fmla="*/ 12192000 w 12192000"/>
              <a:gd name="connsiteY5756" fmla="*/ 1001283 h 1569130"/>
              <a:gd name="connsiteX5757" fmla="*/ 12192000 w 12192000"/>
              <a:gd name="connsiteY5757" fmla="*/ 1008009 h 1569130"/>
              <a:gd name="connsiteX5758" fmla="*/ 12118957 w 12192000"/>
              <a:gd name="connsiteY5758" fmla="*/ 966941 h 1569130"/>
              <a:gd name="connsiteX5759" fmla="*/ 12079856 w 12192000"/>
              <a:gd name="connsiteY5759" fmla="*/ 981733 h 1569130"/>
              <a:gd name="connsiteX5760" fmla="*/ 12169976 w 12192000"/>
              <a:gd name="connsiteY5760" fmla="*/ 1028941 h 1569130"/>
              <a:gd name="connsiteX5761" fmla="*/ 12183230 w 12192000"/>
              <a:gd name="connsiteY5761" fmla="*/ 1024667 h 1569130"/>
              <a:gd name="connsiteX5762" fmla="*/ 12185209 w 12192000"/>
              <a:gd name="connsiteY5762" fmla="*/ 1030362 h 1569130"/>
              <a:gd name="connsiteX5763" fmla="*/ 12177460 w 12192000"/>
              <a:gd name="connsiteY5763" fmla="*/ 1032862 h 1569130"/>
              <a:gd name="connsiteX5764" fmla="*/ 12192000 w 12192000"/>
              <a:gd name="connsiteY5764" fmla="*/ 1040479 h 1569130"/>
              <a:gd name="connsiteX5765" fmla="*/ 12192000 w 12192000"/>
              <a:gd name="connsiteY5765" fmla="*/ 1047139 h 1569130"/>
              <a:gd name="connsiteX5766" fmla="*/ 12169630 w 12192000"/>
              <a:gd name="connsiteY5766" fmla="*/ 1035387 h 1569130"/>
              <a:gd name="connsiteX5767" fmla="*/ 12134129 w 12192000"/>
              <a:gd name="connsiteY5767" fmla="*/ 1046839 h 1569130"/>
              <a:gd name="connsiteX5768" fmla="*/ 12192000 w 12192000"/>
              <a:gd name="connsiteY5768" fmla="*/ 1074774 h 1569130"/>
              <a:gd name="connsiteX5769" fmla="*/ 12192000 w 12192000"/>
              <a:gd name="connsiteY5769" fmla="*/ 1080488 h 1569130"/>
              <a:gd name="connsiteX5770" fmla="*/ 12127067 w 12192000"/>
              <a:gd name="connsiteY5770" fmla="*/ 1049117 h 1569130"/>
              <a:gd name="connsiteX5771" fmla="*/ 12068578 w 12192000"/>
              <a:gd name="connsiteY5771" fmla="*/ 1067983 h 1569130"/>
              <a:gd name="connsiteX5772" fmla="*/ 12192000 w 12192000"/>
              <a:gd name="connsiteY5772" fmla="*/ 1121589 h 1569130"/>
              <a:gd name="connsiteX5773" fmla="*/ 12192000 w 12192000"/>
              <a:gd name="connsiteY5773" fmla="*/ 1127308 h 1569130"/>
              <a:gd name="connsiteX5774" fmla="*/ 12183034 w 12192000"/>
              <a:gd name="connsiteY5774" fmla="*/ 1123409 h 1569130"/>
              <a:gd name="connsiteX5775" fmla="*/ 12183414 w 12192000"/>
              <a:gd name="connsiteY5775" fmla="*/ 1125331 h 1569130"/>
              <a:gd name="connsiteX5776" fmla="*/ 12116276 w 12192000"/>
              <a:gd name="connsiteY5776" fmla="*/ 1142887 h 1569130"/>
              <a:gd name="connsiteX5777" fmla="*/ 12192000 w 12192000"/>
              <a:gd name="connsiteY5777" fmla="*/ 1171709 h 1569130"/>
              <a:gd name="connsiteX5778" fmla="*/ 12192000 w 12192000"/>
              <a:gd name="connsiteY5778" fmla="*/ 1177411 h 1569130"/>
              <a:gd name="connsiteX5779" fmla="*/ 12107502 w 12192000"/>
              <a:gd name="connsiteY5779" fmla="*/ 1145182 h 1569130"/>
              <a:gd name="connsiteX5780" fmla="*/ 12019567 w 12192000"/>
              <a:gd name="connsiteY5780" fmla="*/ 1168177 h 1569130"/>
              <a:gd name="connsiteX5781" fmla="*/ 12181605 w 12192000"/>
              <a:gd name="connsiteY5781" fmla="*/ 1221057 h 1569130"/>
              <a:gd name="connsiteX5782" fmla="*/ 12183414 w 12192000"/>
              <a:gd name="connsiteY5782" fmla="*/ 1220702 h 1569130"/>
              <a:gd name="connsiteX5783" fmla="*/ 12183561 w 12192000"/>
              <a:gd name="connsiteY5783" fmla="*/ 1221695 h 1569130"/>
              <a:gd name="connsiteX5784" fmla="*/ 12192000 w 12192000"/>
              <a:gd name="connsiteY5784" fmla="*/ 1224449 h 1569130"/>
              <a:gd name="connsiteX5785" fmla="*/ 12192000 w 12192000"/>
              <a:gd name="connsiteY5785" fmla="*/ 1230207 h 1569130"/>
              <a:gd name="connsiteX5786" fmla="*/ 12181801 w 12192000"/>
              <a:gd name="connsiteY5786" fmla="*/ 1226900 h 1569130"/>
              <a:gd name="connsiteX5787" fmla="*/ 12065689 w 12192000"/>
              <a:gd name="connsiteY5787" fmla="*/ 1249682 h 1569130"/>
              <a:gd name="connsiteX5788" fmla="*/ 12192000 w 12192000"/>
              <a:gd name="connsiteY5788" fmla="*/ 1283122 h 1569130"/>
              <a:gd name="connsiteX5789" fmla="*/ 12192000 w 12192000"/>
              <a:gd name="connsiteY5789" fmla="*/ 1288863 h 1569130"/>
              <a:gd name="connsiteX5790" fmla="*/ 12052974 w 12192000"/>
              <a:gd name="connsiteY5790" fmla="*/ 1252177 h 1569130"/>
              <a:gd name="connsiteX5791" fmla="*/ 11889757 w 12192000"/>
              <a:gd name="connsiteY5791" fmla="*/ 1284202 h 1569130"/>
              <a:gd name="connsiteX5792" fmla="*/ 11938234 w 12192000"/>
              <a:gd name="connsiteY5792" fmla="*/ 1293819 h 1569130"/>
              <a:gd name="connsiteX5793" fmla="*/ 12141305 w 12192000"/>
              <a:gd name="connsiteY5793" fmla="*/ 1334145 h 1569130"/>
              <a:gd name="connsiteX5794" fmla="*/ 12183414 w 12192000"/>
              <a:gd name="connsiteY5794" fmla="*/ 1329401 h 1569130"/>
              <a:gd name="connsiteX5795" fmla="*/ 12184261 w 12192000"/>
              <a:gd name="connsiteY5795" fmla="*/ 1335116 h 1569130"/>
              <a:gd name="connsiteX5796" fmla="*/ 12159865 w 12192000"/>
              <a:gd name="connsiteY5796" fmla="*/ 1337831 h 1569130"/>
              <a:gd name="connsiteX5797" fmla="*/ 12192000 w 12192000"/>
              <a:gd name="connsiteY5797" fmla="*/ 1344213 h 1569130"/>
              <a:gd name="connsiteX5798" fmla="*/ 12192000 w 12192000"/>
              <a:gd name="connsiteY5798" fmla="*/ 1349949 h 1569130"/>
              <a:gd name="connsiteX5799" fmla="*/ 12141247 w 12192000"/>
              <a:gd name="connsiteY5799" fmla="*/ 1339903 h 1569130"/>
              <a:gd name="connsiteX5800" fmla="*/ 11865632 w 12192000"/>
              <a:gd name="connsiteY5800" fmla="*/ 1370580 h 1569130"/>
              <a:gd name="connsiteX5801" fmla="*/ 12192000 w 12192000"/>
              <a:gd name="connsiteY5801" fmla="*/ 1407958 h 1569130"/>
              <a:gd name="connsiteX5802" fmla="*/ 12192000 w 12192000"/>
              <a:gd name="connsiteY5802" fmla="*/ 1413675 h 1569130"/>
              <a:gd name="connsiteX5803" fmla="*/ 11840319 w 12192000"/>
              <a:gd name="connsiteY5803" fmla="*/ 1373398 h 1569130"/>
              <a:gd name="connsiteX5804" fmla="*/ 11492635 w 12192000"/>
              <a:gd name="connsiteY5804" fmla="*/ 1412096 h 1569130"/>
              <a:gd name="connsiteX5805" fmla="*/ 11198790 w 12192000"/>
              <a:gd name="connsiteY5805" fmla="*/ 1438497 h 1569130"/>
              <a:gd name="connsiteX5806" fmla="*/ 11512549 w 12192000"/>
              <a:gd name="connsiteY5806" fmla="*/ 1447925 h 1569130"/>
              <a:gd name="connsiteX5807" fmla="*/ 11837353 w 12192000"/>
              <a:gd name="connsiteY5807" fmla="*/ 1462871 h 1569130"/>
              <a:gd name="connsiteX5808" fmla="*/ 12191886 w 12192000"/>
              <a:gd name="connsiteY5808" fmla="*/ 1446076 h 1569130"/>
              <a:gd name="connsiteX5809" fmla="*/ 12191886 w 12192000"/>
              <a:gd name="connsiteY5809" fmla="*/ 1451796 h 1569130"/>
              <a:gd name="connsiteX5810" fmla="*/ 11899191 w 12192000"/>
              <a:gd name="connsiteY5810" fmla="*/ 1465716 h 1569130"/>
              <a:gd name="connsiteX5811" fmla="*/ 12192000 w 12192000"/>
              <a:gd name="connsiteY5811" fmla="*/ 1479189 h 1569130"/>
              <a:gd name="connsiteX5812" fmla="*/ 12192000 w 12192000"/>
              <a:gd name="connsiteY5812" fmla="*/ 1484909 h 1569130"/>
              <a:gd name="connsiteX5813" fmla="*/ 11838035 w 12192000"/>
              <a:gd name="connsiteY5813" fmla="*/ 1468625 h 1569130"/>
              <a:gd name="connsiteX5814" fmla="*/ 11477340 w 12192000"/>
              <a:gd name="connsiteY5814" fmla="*/ 1485779 h 1569130"/>
              <a:gd name="connsiteX5815" fmla="*/ 9141646 w 12192000"/>
              <a:gd name="connsiteY5815" fmla="*/ 1489938 h 1569130"/>
              <a:gd name="connsiteX5816" fmla="*/ 8784592 w 12192000"/>
              <a:gd name="connsiteY5816" fmla="*/ 1472967 h 1569130"/>
              <a:gd name="connsiteX5817" fmla="*/ 8522402 w 12192000"/>
              <a:gd name="connsiteY5817" fmla="*/ 1485241 h 1569130"/>
              <a:gd name="connsiteX5818" fmla="*/ 6185632 w 12192000"/>
              <a:gd name="connsiteY5818" fmla="*/ 1489936 h 1569130"/>
              <a:gd name="connsiteX5819" fmla="*/ 5730693 w 12192000"/>
              <a:gd name="connsiteY5819" fmla="*/ 1468636 h 1569130"/>
              <a:gd name="connsiteX5820" fmla="*/ 5375774 w 12192000"/>
              <a:gd name="connsiteY5820" fmla="*/ 1485253 h 1569130"/>
              <a:gd name="connsiteX5821" fmla="*/ 3039008 w 12192000"/>
              <a:gd name="connsiteY5821" fmla="*/ 1489943 h 1569130"/>
              <a:gd name="connsiteX5822" fmla="*/ 2618780 w 12192000"/>
              <a:gd name="connsiteY5822" fmla="*/ 1470269 h 1569130"/>
              <a:gd name="connsiteX5823" fmla="*/ 2423647 w 12192000"/>
              <a:gd name="connsiteY5823" fmla="*/ 1479550 h 1569130"/>
              <a:gd name="connsiteX5824" fmla="*/ 86902 w 12192000"/>
              <a:gd name="connsiteY5824" fmla="*/ 1483707 h 1569130"/>
              <a:gd name="connsiteX5825" fmla="*/ 0 w 12192000"/>
              <a:gd name="connsiteY5825" fmla="*/ 1479529 h 1569130"/>
              <a:gd name="connsiteX5826" fmla="*/ 0 w 12192000"/>
              <a:gd name="connsiteY5826" fmla="*/ 1473808 h 1569130"/>
              <a:gd name="connsiteX5827" fmla="*/ 87777 w 12192000"/>
              <a:gd name="connsiteY5827" fmla="*/ 1477988 h 1569130"/>
              <a:gd name="connsiteX5828" fmla="*/ 2423661 w 12192000"/>
              <a:gd name="connsiteY5828" fmla="*/ 1473698 h 1569130"/>
              <a:gd name="connsiteX5829" fmla="*/ 2557048 w 12192000"/>
              <a:gd name="connsiteY5829" fmla="*/ 1467379 h 1569130"/>
              <a:gd name="connsiteX5830" fmla="*/ 2324501 w 12192000"/>
              <a:gd name="connsiteY5830" fmla="*/ 1456492 h 1569130"/>
              <a:gd name="connsiteX5831" fmla="*/ 2008160 w 12192000"/>
              <a:gd name="connsiteY5831" fmla="*/ 1446504 h 1569130"/>
              <a:gd name="connsiteX5832" fmla="*/ 1793646 w 12192000"/>
              <a:gd name="connsiteY5832" fmla="*/ 1461752 h 1569130"/>
              <a:gd name="connsiteX5833" fmla="*/ 1613462 w 12192000"/>
              <a:gd name="connsiteY5833" fmla="*/ 1477967 h 1569130"/>
              <a:gd name="connsiteX5834" fmla="*/ 1026077 w 12192000"/>
              <a:gd name="connsiteY5834" fmla="*/ 1482729 h 1569130"/>
              <a:gd name="connsiteX5835" fmla="*/ 320501 w 12192000"/>
              <a:gd name="connsiteY5835" fmla="*/ 1447737 h 1569130"/>
              <a:gd name="connsiteX5836" fmla="*/ 258720 w 12192000"/>
              <a:gd name="connsiteY5836" fmla="*/ 1440827 h 1569130"/>
              <a:gd name="connsiteX5837" fmla="*/ 0 w 12192000"/>
              <a:gd name="connsiteY5837" fmla="*/ 1451305 h 1569130"/>
              <a:gd name="connsiteX5838" fmla="*/ 0 w 12192000"/>
              <a:gd name="connsiteY5838" fmla="*/ 1445575 h 1569130"/>
              <a:gd name="connsiteX5839" fmla="*/ 220970 w 12192000"/>
              <a:gd name="connsiteY5839" fmla="*/ 1436605 h 1569130"/>
              <a:gd name="connsiteX5840" fmla="*/ 87808 w 12192000"/>
              <a:gd name="connsiteY5840" fmla="*/ 1421711 h 1569130"/>
              <a:gd name="connsiteX5841" fmla="*/ 0 w 12192000"/>
              <a:gd name="connsiteY5841" fmla="*/ 1410728 h 1569130"/>
              <a:gd name="connsiteX5842" fmla="*/ 0 w 12192000"/>
              <a:gd name="connsiteY5842" fmla="*/ 1404996 h 1569130"/>
              <a:gd name="connsiteX5843" fmla="*/ 88829 w 12192000"/>
              <a:gd name="connsiteY5843" fmla="*/ 1415994 h 1569130"/>
              <a:gd name="connsiteX5844" fmla="*/ 279649 w 12192000"/>
              <a:gd name="connsiteY5844" fmla="*/ 1434223 h 1569130"/>
              <a:gd name="connsiteX5845" fmla="*/ 386660 w 12192000"/>
              <a:gd name="connsiteY5845" fmla="*/ 1429878 h 1569130"/>
              <a:gd name="connsiteX5846" fmla="*/ 486884 w 12192000"/>
              <a:gd name="connsiteY5846" fmla="*/ 1427891 h 1569130"/>
              <a:gd name="connsiteX5847" fmla="*/ 87808 w 12192000"/>
              <a:gd name="connsiteY5847" fmla="*/ 1362605 h 1569130"/>
              <a:gd name="connsiteX5848" fmla="*/ 0 w 12192000"/>
              <a:gd name="connsiteY5848" fmla="*/ 1345708 h 1569130"/>
              <a:gd name="connsiteX5849" fmla="*/ 0 w 12192000"/>
              <a:gd name="connsiteY5849" fmla="*/ 1340075 h 1569130"/>
              <a:gd name="connsiteX5850" fmla="*/ 88829 w 12192000"/>
              <a:gd name="connsiteY5850" fmla="*/ 1357844 h 1569130"/>
              <a:gd name="connsiteX5851" fmla="*/ 336520 w 12192000"/>
              <a:gd name="connsiteY5851" fmla="*/ 1401126 h 1569130"/>
              <a:gd name="connsiteX5852" fmla="*/ 519404 w 12192000"/>
              <a:gd name="connsiteY5852" fmla="*/ 1427247 h 1569130"/>
              <a:gd name="connsiteX5853" fmla="*/ 659382 w 12192000"/>
              <a:gd name="connsiteY5853" fmla="*/ 1424472 h 1569130"/>
              <a:gd name="connsiteX5854" fmla="*/ 407844 w 12192000"/>
              <a:gd name="connsiteY5854" fmla="*/ 1381801 h 1569130"/>
              <a:gd name="connsiteX5855" fmla="*/ 134081 w 12192000"/>
              <a:gd name="connsiteY5855" fmla="*/ 1319881 h 1569130"/>
              <a:gd name="connsiteX5856" fmla="*/ 0 w 12192000"/>
              <a:gd name="connsiteY5856" fmla="*/ 1333127 h 1569130"/>
              <a:gd name="connsiteX5857" fmla="*/ 0 w 12192000"/>
              <a:gd name="connsiteY5857" fmla="*/ 1328375 h 1569130"/>
              <a:gd name="connsiteX5858" fmla="*/ 119485 w 12192000"/>
              <a:gd name="connsiteY5858" fmla="*/ 1316580 h 1569130"/>
              <a:gd name="connsiteX5859" fmla="*/ 86932 w 12192000"/>
              <a:gd name="connsiteY5859" fmla="*/ 1309217 h 1569130"/>
              <a:gd name="connsiteX5860" fmla="*/ 0 w 12192000"/>
              <a:gd name="connsiteY5860" fmla="*/ 1286649 h 1569130"/>
              <a:gd name="connsiteX5861" fmla="*/ 0 w 12192000"/>
              <a:gd name="connsiteY5861" fmla="*/ 1280904 h 1569130"/>
              <a:gd name="connsiteX5862" fmla="*/ 87808 w 12192000"/>
              <a:gd name="connsiteY5862" fmla="*/ 1303499 h 1569130"/>
              <a:gd name="connsiteX5863" fmla="*/ 136350 w 12192000"/>
              <a:gd name="connsiteY5863" fmla="*/ 1314915 h 1569130"/>
              <a:gd name="connsiteX5864" fmla="*/ 242425 w 12192000"/>
              <a:gd name="connsiteY5864" fmla="*/ 1304444 h 1569130"/>
              <a:gd name="connsiteX5865" fmla="*/ 77397 w 12192000"/>
              <a:gd name="connsiteY5865" fmla="*/ 1256765 h 1569130"/>
              <a:gd name="connsiteX5866" fmla="*/ 0 w 12192000"/>
              <a:gd name="connsiteY5866" fmla="*/ 1232226 h 1569130"/>
              <a:gd name="connsiteX5867" fmla="*/ 0 w 12192000"/>
              <a:gd name="connsiteY5867" fmla="*/ 1226443 h 1569130"/>
              <a:gd name="connsiteX5868" fmla="*/ 78272 w 12192000"/>
              <a:gd name="connsiteY5868" fmla="*/ 1251060 h 1569130"/>
              <a:gd name="connsiteX5869" fmla="*/ 257601 w 12192000"/>
              <a:gd name="connsiteY5869" fmla="*/ 1302946 h 1569130"/>
              <a:gd name="connsiteX5870" fmla="*/ 334641 w 12192000"/>
              <a:gd name="connsiteY5870" fmla="*/ 1295341 h 1569130"/>
              <a:gd name="connsiteX5871" fmla="*/ 289145 w 12192000"/>
              <a:gd name="connsiteY5871" fmla="*/ 1282241 h 1569130"/>
              <a:gd name="connsiteX5872" fmla="*/ 80808 w 12192000"/>
              <a:gd name="connsiteY5872" fmla="*/ 1211553 h 1569130"/>
              <a:gd name="connsiteX5873" fmla="*/ 0 w 12192000"/>
              <a:gd name="connsiteY5873" fmla="*/ 1224732 h 1569130"/>
              <a:gd name="connsiteX5874" fmla="*/ 0 w 12192000"/>
              <a:gd name="connsiteY5874" fmla="*/ 1218833 h 1569130"/>
              <a:gd name="connsiteX5875" fmla="*/ 69479 w 12192000"/>
              <a:gd name="connsiteY5875" fmla="*/ 1207503 h 1569130"/>
              <a:gd name="connsiteX5876" fmla="*/ 0 w 12192000"/>
              <a:gd name="connsiteY5876" fmla="*/ 1181854 h 1569130"/>
              <a:gd name="connsiteX5877" fmla="*/ 0 w 12192000"/>
              <a:gd name="connsiteY5877" fmla="*/ 1176207 h 1569130"/>
              <a:gd name="connsiteX5878" fmla="*/ 78273 w 12192000"/>
              <a:gd name="connsiteY5878" fmla="*/ 1205279 h 1569130"/>
              <a:gd name="connsiteX5879" fmla="*/ 79848 w 12192000"/>
              <a:gd name="connsiteY5879" fmla="*/ 1205812 h 1569130"/>
              <a:gd name="connsiteX5880" fmla="*/ 149170 w 12192000"/>
              <a:gd name="connsiteY5880" fmla="*/ 1194508 h 1569130"/>
              <a:gd name="connsiteX5881" fmla="*/ 85910 w 12192000"/>
              <a:gd name="connsiteY5881" fmla="*/ 1169990 h 1569130"/>
              <a:gd name="connsiteX5882" fmla="*/ 0 w 12192000"/>
              <a:gd name="connsiteY5882" fmla="*/ 1134114 h 1569130"/>
              <a:gd name="connsiteX5883" fmla="*/ 0 w 12192000"/>
              <a:gd name="connsiteY5883" fmla="*/ 1128376 h 1569130"/>
              <a:gd name="connsiteX5884" fmla="*/ 88828 w 12192000"/>
              <a:gd name="connsiteY5884" fmla="*/ 1165249 h 1569130"/>
              <a:gd name="connsiteX5885" fmla="*/ 159946 w 12192000"/>
              <a:gd name="connsiteY5885" fmla="*/ 1192751 h 1569130"/>
              <a:gd name="connsiteX5886" fmla="*/ 216190 w 12192000"/>
              <a:gd name="connsiteY5886" fmla="*/ 1183579 h 1569130"/>
              <a:gd name="connsiteX5887" fmla="*/ 85914 w 12192000"/>
              <a:gd name="connsiteY5887" fmla="*/ 1128044 h 1569130"/>
              <a:gd name="connsiteX5888" fmla="*/ 49408 w 12192000"/>
              <a:gd name="connsiteY5888" fmla="*/ 1111022 h 1569130"/>
              <a:gd name="connsiteX5889" fmla="*/ 0 w 12192000"/>
              <a:gd name="connsiteY5889" fmla="*/ 1122640 h 1569130"/>
              <a:gd name="connsiteX5890" fmla="*/ 0 w 12192000"/>
              <a:gd name="connsiteY5890" fmla="*/ 1116832 h 1569130"/>
              <a:gd name="connsiteX5891" fmla="*/ 41642 w 12192000"/>
              <a:gd name="connsiteY5891" fmla="*/ 1107400 h 1569130"/>
              <a:gd name="connsiteX5892" fmla="*/ 0 w 12192000"/>
              <a:gd name="connsiteY5892" fmla="*/ 1087982 h 1569130"/>
              <a:gd name="connsiteX5893" fmla="*/ 0 w 12192000"/>
              <a:gd name="connsiteY5893" fmla="*/ 1082236 h 1569130"/>
              <a:gd name="connsiteX5894" fmla="*/ 50239 w 12192000"/>
              <a:gd name="connsiteY5894" fmla="*/ 1105453 h 1569130"/>
              <a:gd name="connsiteX5895" fmla="*/ 87592 w 12192000"/>
              <a:gd name="connsiteY5895" fmla="*/ 1096993 h 1569130"/>
              <a:gd name="connsiteX5896" fmla="*/ 76411 w 12192000"/>
              <a:gd name="connsiteY5896" fmla="*/ 1091789 h 1569130"/>
              <a:gd name="connsiteX5897" fmla="*/ 0 w 12192000"/>
              <a:gd name="connsiteY5897" fmla="*/ 1053238 h 1569130"/>
              <a:gd name="connsiteX5898" fmla="*/ 0 w 12192000"/>
              <a:gd name="connsiteY5898" fmla="*/ 1046637 h 1569130"/>
              <a:gd name="connsiteX5899" fmla="*/ 79329 w 12192000"/>
              <a:gd name="connsiteY5899" fmla="*/ 1087028 h 1569130"/>
              <a:gd name="connsiteX5900" fmla="*/ 96419 w 12192000"/>
              <a:gd name="connsiteY5900" fmla="*/ 1094993 h 1569130"/>
              <a:gd name="connsiteX5901" fmla="*/ 127810 w 12192000"/>
              <a:gd name="connsiteY5901" fmla="*/ 1087883 h 1569130"/>
              <a:gd name="connsiteX5902" fmla="*/ 76410 w 12192000"/>
              <a:gd name="connsiteY5902" fmla="*/ 1062242 h 1569130"/>
              <a:gd name="connsiteX5903" fmla="*/ 4436 w 12192000"/>
              <a:gd name="connsiteY5903" fmla="*/ 1023124 h 1569130"/>
              <a:gd name="connsiteX5904" fmla="*/ 0 w 12192000"/>
              <a:gd name="connsiteY5904" fmla="*/ 1024405 h 1569130"/>
              <a:gd name="connsiteX5905" fmla="*/ 0 w 12192000"/>
              <a:gd name="connsiteY5905" fmla="*/ 1014120 h 1569130"/>
              <a:gd name="connsiteX5906" fmla="*/ 5508 w 12192000"/>
              <a:gd name="connsiteY5906" fmla="*/ 1017130 h 1569130"/>
              <a:gd name="connsiteX5907" fmla="*/ 45121 w 12192000"/>
              <a:gd name="connsiteY5907" fmla="*/ 1006060 h 1569130"/>
              <a:gd name="connsiteX5908" fmla="*/ 0 w 12192000"/>
              <a:gd name="connsiteY5908" fmla="*/ 979783 h 1569130"/>
              <a:gd name="connsiteX5909" fmla="*/ 0 w 12192000"/>
              <a:gd name="connsiteY5909" fmla="*/ 973000 h 1569130"/>
              <a:gd name="connsiteX5910" fmla="*/ 53445 w 12192000"/>
              <a:gd name="connsiteY5910" fmla="*/ 1003733 h 1569130"/>
              <a:gd name="connsiteX5911" fmla="*/ 60076 w 12192000"/>
              <a:gd name="connsiteY5911" fmla="*/ 1001880 h 1569130"/>
              <a:gd name="connsiteX5912" fmla="*/ 0 w 12192000"/>
              <a:gd name="connsiteY5912" fmla="*/ 965725 h 1569130"/>
              <a:gd name="connsiteX5913" fmla="*/ 0 w 12192000"/>
              <a:gd name="connsiteY5913" fmla="*/ 959091 h 1569130"/>
              <a:gd name="connsiteX5914" fmla="*/ 67435 w 12192000"/>
              <a:gd name="connsiteY5914" fmla="*/ 999823 h 1569130"/>
              <a:gd name="connsiteX5915" fmla="*/ 88721 w 12192000"/>
              <a:gd name="connsiteY5915" fmla="*/ 993875 h 1569130"/>
              <a:gd name="connsiteX5916" fmla="*/ 78338 w 12192000"/>
              <a:gd name="connsiteY5916" fmla="*/ 987867 h 1569130"/>
              <a:gd name="connsiteX5917" fmla="*/ 0 w 12192000"/>
              <a:gd name="connsiteY5917" fmla="*/ 938456 h 1569130"/>
              <a:gd name="connsiteX5918" fmla="*/ 0 w 12192000"/>
              <a:gd name="connsiteY5918" fmla="*/ 928441 h 1569130"/>
              <a:gd name="connsiteX5919" fmla="*/ 7258 w 12192000"/>
              <a:gd name="connsiteY5919" fmla="*/ 926073 h 1569130"/>
              <a:gd name="connsiteX5920" fmla="*/ 0 w 12192000"/>
              <a:gd name="connsiteY5920" fmla="*/ 921349 h 1569130"/>
              <a:gd name="connsiteX5921" fmla="*/ 0 w 12192000"/>
              <a:gd name="connsiteY5921" fmla="*/ 914647 h 1569130"/>
              <a:gd name="connsiteX5922" fmla="*/ 14105 w 12192000"/>
              <a:gd name="connsiteY5922" fmla="*/ 923839 h 1569130"/>
              <a:gd name="connsiteX5923" fmla="*/ 21381 w 12192000"/>
              <a:gd name="connsiteY5923" fmla="*/ 921464 h 1569130"/>
              <a:gd name="connsiteX5924" fmla="*/ 0 w 12192000"/>
              <a:gd name="connsiteY5924" fmla="*/ 907148 h 1569130"/>
              <a:gd name="connsiteX5925" fmla="*/ 0 w 12192000"/>
              <a:gd name="connsiteY5925" fmla="*/ 900483 h 1569130"/>
              <a:gd name="connsiteX5926" fmla="*/ 28066 w 12192000"/>
              <a:gd name="connsiteY5926" fmla="*/ 919283 h 1569130"/>
              <a:gd name="connsiteX5927" fmla="*/ 31389 w 12192000"/>
              <a:gd name="connsiteY5927" fmla="*/ 918199 h 1569130"/>
              <a:gd name="connsiteX5928" fmla="*/ 0 w 12192000"/>
              <a:gd name="connsiteY5928" fmla="*/ 896872 h 1569130"/>
              <a:gd name="connsiteX5929" fmla="*/ 0 w 12192000"/>
              <a:gd name="connsiteY5929" fmla="*/ 883691 h 1569130"/>
              <a:gd name="connsiteX5930" fmla="*/ 44075 w 12192000"/>
              <a:gd name="connsiteY5930" fmla="*/ 914060 h 1569130"/>
              <a:gd name="connsiteX5931" fmla="*/ 293845 w 12192000"/>
              <a:gd name="connsiteY5931" fmla="*/ 832563 h 1569130"/>
              <a:gd name="connsiteX5932" fmla="*/ 1156076 w 12192000"/>
              <a:gd name="connsiteY5932" fmla="*/ 696219 h 1569130"/>
              <a:gd name="connsiteX5933" fmla="*/ 1503833 w 12192000"/>
              <a:gd name="connsiteY5933" fmla="*/ 718165 h 1569130"/>
              <a:gd name="connsiteX5934" fmla="*/ 2096822 w 12192000"/>
              <a:gd name="connsiteY5934" fmla="*/ 861318 h 1569130"/>
              <a:gd name="connsiteX5935" fmla="*/ 2381560 w 12192000"/>
              <a:gd name="connsiteY5935" fmla="*/ 960971 h 1569130"/>
              <a:gd name="connsiteX5936" fmla="*/ 2451595 w 12192000"/>
              <a:gd name="connsiteY5936" fmla="*/ 914050 h 1569130"/>
              <a:gd name="connsiteX5937" fmla="*/ 2388668 w 12192000"/>
              <a:gd name="connsiteY5937" fmla="*/ 886683 h 1569130"/>
              <a:gd name="connsiteX5938" fmla="*/ 1512478 w 12192000"/>
              <a:gd name="connsiteY5938" fmla="*/ 611502 h 1569130"/>
              <a:gd name="connsiteX5939" fmla="*/ 200692 w 12192000"/>
              <a:gd name="connsiteY5939" fmla="*/ 777729 h 1569130"/>
              <a:gd name="connsiteX5940" fmla="*/ 0 w 12192000"/>
              <a:gd name="connsiteY5940" fmla="*/ 855054 h 1569130"/>
              <a:gd name="connsiteX5941" fmla="*/ 0 w 12192000"/>
              <a:gd name="connsiteY5941" fmla="*/ 848916 h 1569130"/>
              <a:gd name="connsiteX5942" fmla="*/ 147490 w 12192000"/>
              <a:gd name="connsiteY5942" fmla="*/ 791072 h 1569130"/>
              <a:gd name="connsiteX5943" fmla="*/ 1165557 w 12192000"/>
              <a:gd name="connsiteY5943" fmla="*/ 581781 h 1569130"/>
              <a:gd name="connsiteX5944" fmla="*/ 1513326 w 12192000"/>
              <a:gd name="connsiteY5944" fmla="*/ 606744 h 1569130"/>
              <a:gd name="connsiteX5945" fmla="*/ 2390390 w 12192000"/>
              <a:gd name="connsiteY5945" fmla="*/ 882315 h 1569130"/>
              <a:gd name="connsiteX5946" fmla="*/ 2456312 w 12192000"/>
              <a:gd name="connsiteY5946" fmla="*/ 910890 h 1569130"/>
              <a:gd name="connsiteX5947" fmla="*/ 2476288 w 12192000"/>
              <a:gd name="connsiteY5947" fmla="*/ 897507 h 1569130"/>
              <a:gd name="connsiteX5948" fmla="*/ 2502478 w 12192000"/>
              <a:gd name="connsiteY5948" fmla="*/ 878935 h 1569130"/>
              <a:gd name="connsiteX5949" fmla="*/ 2387988 w 12192000"/>
              <a:gd name="connsiteY5949" fmla="*/ 823756 h 1569130"/>
              <a:gd name="connsiteX5950" fmla="*/ 1512476 w 12192000"/>
              <a:gd name="connsiteY5950" fmla="*/ 518976 h 1569130"/>
              <a:gd name="connsiteX5951" fmla="*/ 198733 w 12192000"/>
              <a:gd name="connsiteY5951" fmla="*/ 703813 h 1569130"/>
              <a:gd name="connsiteX5952" fmla="*/ 0 w 12192000"/>
              <a:gd name="connsiteY5952" fmla="*/ 788675 h 1569130"/>
              <a:gd name="connsiteX5953" fmla="*/ 0 w 12192000"/>
              <a:gd name="connsiteY5953" fmla="*/ 782514 h 1569130"/>
              <a:gd name="connsiteX5954" fmla="*/ 145863 w 12192000"/>
              <a:gd name="connsiteY5954" fmla="*/ 719069 h 1569130"/>
              <a:gd name="connsiteX5955" fmla="*/ 1166866 w 12192000"/>
              <a:gd name="connsiteY5955" fmla="*/ 486552 h 1569130"/>
              <a:gd name="connsiteX5956" fmla="*/ 1513323 w 12192000"/>
              <a:gd name="connsiteY5956" fmla="*/ 513225 h 1569130"/>
              <a:gd name="connsiteX5957" fmla="*/ 2390267 w 12192000"/>
              <a:gd name="connsiteY5957" fmla="*/ 818026 h 1569130"/>
              <a:gd name="connsiteX5958" fmla="*/ 2508290 w 12192000"/>
              <a:gd name="connsiteY5958" fmla="*/ 874813 h 1569130"/>
              <a:gd name="connsiteX5959" fmla="*/ 2548628 w 12192000"/>
              <a:gd name="connsiteY5959" fmla="*/ 846208 h 1569130"/>
              <a:gd name="connsiteX5960" fmla="*/ 2378103 w 12192000"/>
              <a:gd name="connsiteY5960" fmla="*/ 756792 h 1569130"/>
              <a:gd name="connsiteX5961" fmla="*/ 1502945 w 12192000"/>
              <a:gd name="connsiteY5961" fmla="*/ 424901 h 1569130"/>
              <a:gd name="connsiteX5962" fmla="*/ 189200 w 12192000"/>
              <a:gd name="connsiteY5962" fmla="*/ 626682 h 1569130"/>
              <a:gd name="connsiteX5963" fmla="*/ 0 w 12192000"/>
              <a:gd name="connsiteY5963" fmla="*/ 714604 h 1569130"/>
              <a:gd name="connsiteX5964" fmla="*/ 0 w 12192000"/>
              <a:gd name="connsiteY5964" fmla="*/ 708314 h 1569130"/>
              <a:gd name="connsiteX5965" fmla="*/ 136553 w 12192000"/>
              <a:gd name="connsiteY5965" fmla="*/ 643791 h 1569130"/>
              <a:gd name="connsiteX5966" fmla="*/ 1158408 w 12192000"/>
              <a:gd name="connsiteY5966" fmla="*/ 391177 h 1569130"/>
              <a:gd name="connsiteX5967" fmla="*/ 1504923 w 12192000"/>
              <a:gd name="connsiteY5967" fmla="*/ 420183 h 1569130"/>
              <a:gd name="connsiteX5968" fmla="*/ 2381868 w 12192000"/>
              <a:gd name="connsiteY5968" fmla="*/ 752424 h 1569130"/>
              <a:gd name="connsiteX5969" fmla="*/ 2553557 w 12192000"/>
              <a:gd name="connsiteY5969" fmla="*/ 842713 h 1569130"/>
              <a:gd name="connsiteX5970" fmla="*/ 2594781 w 12192000"/>
              <a:gd name="connsiteY5970" fmla="*/ 813480 h 1569130"/>
              <a:gd name="connsiteX5971" fmla="*/ 2387541 w 12192000"/>
              <a:gd name="connsiteY5971" fmla="*/ 697075 h 1569130"/>
              <a:gd name="connsiteX5972" fmla="*/ 1512521 w 12192000"/>
              <a:gd name="connsiteY5972" fmla="*/ 341457 h 1569130"/>
              <a:gd name="connsiteX5973" fmla="*/ 198793 w 12192000"/>
              <a:gd name="connsiteY5973" fmla="*/ 557977 h 1569130"/>
              <a:gd name="connsiteX5974" fmla="*/ 0 w 12192000"/>
              <a:gd name="connsiteY5974" fmla="*/ 657142 h 1569130"/>
              <a:gd name="connsiteX5975" fmla="*/ 0 w 12192000"/>
              <a:gd name="connsiteY5975" fmla="*/ 650868 h 1569130"/>
              <a:gd name="connsiteX5976" fmla="*/ 146126 w 12192000"/>
              <a:gd name="connsiteY5976" fmla="*/ 576734 h 1569130"/>
              <a:gd name="connsiteX5977" fmla="*/ 1167796 w 12192000"/>
              <a:gd name="connsiteY5977" fmla="*/ 305396 h 1569130"/>
              <a:gd name="connsiteX5978" fmla="*/ 1514216 w 12192000"/>
              <a:gd name="connsiteY5978" fmla="*/ 336734 h 1569130"/>
              <a:gd name="connsiteX5979" fmla="*/ 2390388 w 12192000"/>
              <a:gd name="connsiteY5979" fmla="*/ 692705 h 1569130"/>
              <a:gd name="connsiteX5980" fmla="*/ 2599158 w 12192000"/>
              <a:gd name="connsiteY5980" fmla="*/ 810376 h 1569130"/>
              <a:gd name="connsiteX5981" fmla="*/ 2624796 w 12192000"/>
              <a:gd name="connsiteY5981" fmla="*/ 792195 h 1569130"/>
              <a:gd name="connsiteX5982" fmla="*/ 2378720 w 12192000"/>
              <a:gd name="connsiteY5982" fmla="*/ 644938 h 1569130"/>
              <a:gd name="connsiteX5983" fmla="*/ 1503745 w 12192000"/>
              <a:gd name="connsiteY5983" fmla="*/ 268124 h 1569130"/>
              <a:gd name="connsiteX5984" fmla="*/ 190266 w 12192000"/>
              <a:gd name="connsiteY5984" fmla="*/ 497432 h 1569130"/>
              <a:gd name="connsiteX5985" fmla="*/ 0 w 12192000"/>
              <a:gd name="connsiteY5985" fmla="*/ 598056 h 1569130"/>
              <a:gd name="connsiteX5986" fmla="*/ 0 w 12192000"/>
              <a:gd name="connsiteY5986" fmla="*/ 591265 h 1569130"/>
              <a:gd name="connsiteX5987" fmla="*/ 188699 w 12192000"/>
              <a:gd name="connsiteY5987" fmla="*/ 491395 h 1569130"/>
              <a:gd name="connsiteX5988" fmla="*/ 1504875 w 12192000"/>
              <a:gd name="connsiteY5988" fmla="*/ 262448 h 1569130"/>
              <a:gd name="connsiteX5989" fmla="*/ 2381521 w 12192000"/>
              <a:gd name="connsiteY5989" fmla="*/ 639202 h 1569130"/>
              <a:gd name="connsiteX5990" fmla="*/ 2630475 w 12192000"/>
              <a:gd name="connsiteY5990" fmla="*/ 788168 h 1569130"/>
              <a:gd name="connsiteX5991" fmla="*/ 2647578 w 12192000"/>
              <a:gd name="connsiteY5991" fmla="*/ 776039 h 1569130"/>
              <a:gd name="connsiteX5992" fmla="*/ 2378361 w 12192000"/>
              <a:gd name="connsiteY5992" fmla="*/ 607336 h 1569130"/>
              <a:gd name="connsiteX5993" fmla="*/ 1503744 w 12192000"/>
              <a:gd name="connsiteY5993" fmla="*/ 212582 h 1569130"/>
              <a:gd name="connsiteX5994" fmla="*/ 190267 w 12192000"/>
              <a:gd name="connsiteY5994" fmla="*/ 452800 h 1569130"/>
              <a:gd name="connsiteX5995" fmla="*/ 0 w 12192000"/>
              <a:gd name="connsiteY5995" fmla="*/ 558193 h 1569130"/>
              <a:gd name="connsiteX5996" fmla="*/ 0 w 12192000"/>
              <a:gd name="connsiteY5996" fmla="*/ 551160 h 1569130"/>
              <a:gd name="connsiteX5997" fmla="*/ 136568 w 12192000"/>
              <a:gd name="connsiteY5997" fmla="*/ 474037 h 1569130"/>
              <a:gd name="connsiteX5998" fmla="*/ 1158350 w 12192000"/>
              <a:gd name="connsiteY5998" fmla="*/ 171946 h 1569130"/>
              <a:gd name="connsiteX5999" fmla="*/ 1504874 w 12192000"/>
              <a:gd name="connsiteY5999" fmla="*/ 206881 h 1569130"/>
              <a:gd name="connsiteX6000" fmla="*/ 2380206 w 12192000"/>
              <a:gd name="connsiteY6000" fmla="*/ 602035 h 1569130"/>
              <a:gd name="connsiteX6001" fmla="*/ 2652084 w 12192000"/>
              <a:gd name="connsiteY6001" fmla="*/ 772843 h 1569130"/>
              <a:gd name="connsiteX6002" fmla="*/ 2671574 w 12192000"/>
              <a:gd name="connsiteY6002" fmla="*/ 759022 h 1569130"/>
              <a:gd name="connsiteX6003" fmla="*/ 2670108 w 12192000"/>
              <a:gd name="connsiteY6003" fmla="*/ 758073 h 1569130"/>
              <a:gd name="connsiteX6004" fmla="*/ 1506777 w 12192000"/>
              <a:gd name="connsiteY6004" fmla="*/ 158316 h 1569130"/>
              <a:gd name="connsiteX6005" fmla="*/ 190912 w 12192000"/>
              <a:gd name="connsiteY6005" fmla="*/ 409366 h 1569130"/>
              <a:gd name="connsiteX6006" fmla="*/ 0 w 12192000"/>
              <a:gd name="connsiteY6006" fmla="*/ 519410 h 1569130"/>
              <a:gd name="connsiteX6007" fmla="*/ 0 w 12192000"/>
              <a:gd name="connsiteY6007" fmla="*/ 512623 h 1569130"/>
              <a:gd name="connsiteX6008" fmla="*/ 189344 w 12192000"/>
              <a:gd name="connsiteY6008" fmla="*/ 403679 h 1569130"/>
              <a:gd name="connsiteX6009" fmla="*/ 1507625 w 12192000"/>
              <a:gd name="connsiteY6009" fmla="*/ 152576 h 1569130"/>
              <a:gd name="connsiteX6010" fmla="*/ 2672935 w 12192000"/>
              <a:gd name="connsiteY6010" fmla="*/ 752333 h 1569130"/>
              <a:gd name="connsiteX6011" fmla="*/ 2677120 w 12192000"/>
              <a:gd name="connsiteY6011" fmla="*/ 755090 h 1569130"/>
              <a:gd name="connsiteX6012" fmla="*/ 2688605 w 12192000"/>
              <a:gd name="connsiteY6012" fmla="*/ 746945 h 1569130"/>
              <a:gd name="connsiteX6013" fmla="*/ 2668128 w 12192000"/>
              <a:gd name="connsiteY6013" fmla="*/ 733274 h 1569130"/>
              <a:gd name="connsiteX6014" fmla="*/ 1504798 w 12192000"/>
              <a:gd name="connsiteY6014" fmla="*/ 115413 h 1569130"/>
              <a:gd name="connsiteX6015" fmla="*/ 189014 w 12192000"/>
              <a:gd name="connsiteY6015" fmla="*/ 374275 h 1569130"/>
              <a:gd name="connsiteX6016" fmla="*/ 0 w 12192000"/>
              <a:gd name="connsiteY6016" fmla="*/ 486516 h 1569130"/>
              <a:gd name="connsiteX6017" fmla="*/ 0 w 12192000"/>
              <a:gd name="connsiteY6017" fmla="*/ 479621 h 1569130"/>
              <a:gd name="connsiteX6018" fmla="*/ 187366 w 12192000"/>
              <a:gd name="connsiteY6018" fmla="*/ 368535 h 1569130"/>
              <a:gd name="connsiteX6019" fmla="*/ 1505646 w 12192000"/>
              <a:gd name="connsiteY6019" fmla="*/ 109673 h 1569130"/>
              <a:gd name="connsiteX6020" fmla="*/ 2670956 w 12192000"/>
              <a:gd name="connsiteY6020" fmla="*/ 728564 h 1569130"/>
              <a:gd name="connsiteX6021" fmla="*/ 2693397 w 12192000"/>
              <a:gd name="connsiteY6021" fmla="*/ 743547 h 1569130"/>
              <a:gd name="connsiteX6022" fmla="*/ 2701484 w 12192000"/>
              <a:gd name="connsiteY6022" fmla="*/ 737812 h 1569130"/>
              <a:gd name="connsiteX6023" fmla="*/ 2666150 w 12192000"/>
              <a:gd name="connsiteY6023" fmla="*/ 713257 h 1569130"/>
              <a:gd name="connsiteX6024" fmla="*/ 1503950 w 12192000"/>
              <a:gd name="connsiteY6024" fmla="*/ 82004 h 1569130"/>
              <a:gd name="connsiteX6025" fmla="*/ 134885 w 12192000"/>
              <a:gd name="connsiteY6025" fmla="*/ 378055 h 1569130"/>
              <a:gd name="connsiteX6026" fmla="*/ 0 w 12192000"/>
              <a:gd name="connsiteY6026" fmla="*/ 461655 h 1569130"/>
              <a:gd name="connsiteX6027" fmla="*/ 0 w 12192000"/>
              <a:gd name="connsiteY6027" fmla="*/ 454967 h 1569130"/>
              <a:gd name="connsiteX6028" fmla="*/ 186517 w 12192000"/>
              <a:gd name="connsiteY6028" fmla="*/ 341755 h 1569130"/>
              <a:gd name="connsiteX6029" fmla="*/ 1504798 w 12192000"/>
              <a:gd name="connsiteY6029" fmla="*/ 76337 h 1569130"/>
              <a:gd name="connsiteX6030" fmla="*/ 2668977 w 12192000"/>
              <a:gd name="connsiteY6030" fmla="*/ 708474 h 1569130"/>
              <a:gd name="connsiteX6031" fmla="*/ 2706296 w 12192000"/>
              <a:gd name="connsiteY6031" fmla="*/ 734399 h 1569130"/>
              <a:gd name="connsiteX6032" fmla="*/ 2711576 w 12192000"/>
              <a:gd name="connsiteY6032" fmla="*/ 730655 h 1569130"/>
              <a:gd name="connsiteX6033" fmla="*/ 2666150 w 12192000"/>
              <a:gd name="connsiteY6033" fmla="*/ 698981 h 1569130"/>
              <a:gd name="connsiteX6034" fmla="*/ 1503950 w 12192000"/>
              <a:gd name="connsiteY6034" fmla="*/ 57278 h 1569130"/>
              <a:gd name="connsiteX6035" fmla="*/ 134885 w 12192000"/>
              <a:gd name="connsiteY6035" fmla="*/ 358487 h 1569130"/>
              <a:gd name="connsiteX6036" fmla="*/ 0 w 12192000"/>
              <a:gd name="connsiteY6036" fmla="*/ 443364 h 1569130"/>
              <a:gd name="connsiteX6037" fmla="*/ 0 w 12192000"/>
              <a:gd name="connsiteY6037" fmla="*/ 436418 h 1569130"/>
              <a:gd name="connsiteX6038" fmla="*/ 133318 w 12192000"/>
              <a:gd name="connsiteY6038" fmla="*/ 352770 h 1569130"/>
              <a:gd name="connsiteX6039" fmla="*/ 1504798 w 12192000"/>
              <a:gd name="connsiteY6039" fmla="*/ 52494 h 1569130"/>
              <a:gd name="connsiteX6040" fmla="*/ 2668977 w 12192000"/>
              <a:gd name="connsiteY6040" fmla="*/ 695154 h 1569130"/>
              <a:gd name="connsiteX6041" fmla="*/ 2715411 w 12192000"/>
              <a:gd name="connsiteY6041" fmla="*/ 727937 h 1569130"/>
              <a:gd name="connsiteX6042" fmla="*/ 2716374 w 12192000"/>
              <a:gd name="connsiteY6042" fmla="*/ 727253 h 1569130"/>
              <a:gd name="connsiteX6043" fmla="*/ 2666150 w 12192000"/>
              <a:gd name="connsiteY6043" fmla="*/ 691327 h 1569130"/>
              <a:gd name="connsiteX6044" fmla="*/ 1503950 w 12192000"/>
              <a:gd name="connsiteY6044" fmla="*/ 42928 h 1569130"/>
              <a:gd name="connsiteX6045" fmla="*/ 134885 w 12192000"/>
              <a:gd name="connsiteY6045" fmla="*/ 346921 h 1569130"/>
              <a:gd name="connsiteX6046" fmla="*/ 0 w 12192000"/>
              <a:gd name="connsiteY6046" fmla="*/ 432707 h 1569130"/>
              <a:gd name="connsiteX6047" fmla="*/ 0 w 12192000"/>
              <a:gd name="connsiteY6047" fmla="*/ 426360 h 1569130"/>
              <a:gd name="connsiteX6048" fmla="*/ 238207 w 12192000"/>
              <a:gd name="connsiteY6048" fmla="*/ 281185 h 1569130"/>
              <a:gd name="connsiteX6049" fmla="*/ 1191661 w 12192000"/>
              <a:gd name="connsiteY6049" fmla="*/ 21 h 1569130"/>
              <a:gd name="connsiteX6050" fmla="*/ 1504798 w 12192000"/>
              <a:gd name="connsiteY6050" fmla="*/ 38218 h 1569130"/>
              <a:gd name="connsiteX6051" fmla="*/ 2668977 w 12192000"/>
              <a:gd name="connsiteY6051" fmla="*/ 686618 h 1569130"/>
              <a:gd name="connsiteX6052" fmla="*/ 2721578 w 12192000"/>
              <a:gd name="connsiteY6052" fmla="*/ 723562 h 1569130"/>
              <a:gd name="connsiteX6053" fmla="*/ 2764333 w 12192000"/>
              <a:gd name="connsiteY6053" fmla="*/ 693244 h 1569130"/>
              <a:gd name="connsiteX6054" fmla="*/ 3127691 w 12192000"/>
              <a:gd name="connsiteY6054" fmla="*/ 438646 h 1569130"/>
              <a:gd name="connsiteX6055" fmla="*/ 3130464 w 12192000"/>
              <a:gd name="connsiteY6055" fmla="*/ 443432 h 1569130"/>
              <a:gd name="connsiteX6056" fmla="*/ 2768127 w 12192000"/>
              <a:gd name="connsiteY6056" fmla="*/ 697982 h 1569130"/>
              <a:gd name="connsiteX6057" fmla="*/ 2727034 w 12192000"/>
              <a:gd name="connsiteY6057" fmla="*/ 727393 h 1569130"/>
              <a:gd name="connsiteX6058" fmla="*/ 2727647 w 12192000"/>
              <a:gd name="connsiteY6058" fmla="*/ 727823 h 1569130"/>
              <a:gd name="connsiteX6059" fmla="*/ 2764333 w 12192000"/>
              <a:gd name="connsiteY6059" fmla="*/ 701800 h 1569130"/>
              <a:gd name="connsiteX6060" fmla="*/ 3126669 w 12192000"/>
              <a:gd name="connsiteY6060" fmla="*/ 449136 h 1569130"/>
              <a:gd name="connsiteX6061" fmla="*/ 3129589 w 12192000"/>
              <a:gd name="connsiteY6061" fmla="*/ 453921 h 1569130"/>
              <a:gd name="connsiteX6062" fmla="*/ 2767252 w 12192000"/>
              <a:gd name="connsiteY6062" fmla="*/ 706586 h 1569130"/>
              <a:gd name="connsiteX6063" fmla="*/ 2732285 w 12192000"/>
              <a:gd name="connsiteY6063" fmla="*/ 731081 h 1569130"/>
              <a:gd name="connsiteX6064" fmla="*/ 2737166 w 12192000"/>
              <a:gd name="connsiteY6064" fmla="*/ 734510 h 1569130"/>
              <a:gd name="connsiteX6065" fmla="*/ 2765354 w 12192000"/>
              <a:gd name="connsiteY6065" fmla="*/ 715142 h 1569130"/>
              <a:gd name="connsiteX6066" fmla="*/ 3127691 w 12192000"/>
              <a:gd name="connsiteY6066" fmla="*/ 467263 h 1569130"/>
              <a:gd name="connsiteX6067" fmla="*/ 3130464 w 12192000"/>
              <a:gd name="connsiteY6067" fmla="*/ 472000 h 1569130"/>
              <a:gd name="connsiteX6068" fmla="*/ 2769149 w 12192000"/>
              <a:gd name="connsiteY6068" fmla="*/ 719927 h 1569130"/>
              <a:gd name="connsiteX6069" fmla="*/ 2742621 w 12192000"/>
              <a:gd name="connsiteY6069" fmla="*/ 738340 h 1569130"/>
              <a:gd name="connsiteX6070" fmla="*/ 2750806 w 12192000"/>
              <a:gd name="connsiteY6070" fmla="*/ 744089 h 1569130"/>
              <a:gd name="connsiteX6071" fmla="*/ 2765354 w 12192000"/>
              <a:gd name="connsiteY6071" fmla="*/ 734235 h 1569130"/>
              <a:gd name="connsiteX6072" fmla="*/ 3127691 w 12192000"/>
              <a:gd name="connsiteY6072" fmla="*/ 492012 h 1569130"/>
              <a:gd name="connsiteX6073" fmla="*/ 3130464 w 12192000"/>
              <a:gd name="connsiteY6073" fmla="*/ 496797 h 1569130"/>
              <a:gd name="connsiteX6074" fmla="*/ 2769149 w 12192000"/>
              <a:gd name="connsiteY6074" fmla="*/ 738973 h 1569130"/>
              <a:gd name="connsiteX6075" fmla="*/ 2756077 w 12192000"/>
              <a:gd name="connsiteY6075" fmla="*/ 747792 h 1569130"/>
              <a:gd name="connsiteX6076" fmla="*/ 2768326 w 12192000"/>
              <a:gd name="connsiteY6076" fmla="*/ 756395 h 1569130"/>
              <a:gd name="connsiteX6077" fmla="*/ 2946486 w 12192000"/>
              <a:gd name="connsiteY6077" fmla="*/ 639601 h 1569130"/>
              <a:gd name="connsiteX6078" fmla="*/ 3128567 w 12192000"/>
              <a:gd name="connsiteY6078" fmla="*/ 523480 h 1569130"/>
              <a:gd name="connsiteX6079" fmla="*/ 3131487 w 12192000"/>
              <a:gd name="connsiteY6079" fmla="*/ 528266 h 1569130"/>
              <a:gd name="connsiteX6080" fmla="*/ 2773698 w 12192000"/>
              <a:gd name="connsiteY6080" fmla="*/ 760167 h 1569130"/>
              <a:gd name="connsiteX6081" fmla="*/ 2791114 w 12192000"/>
              <a:gd name="connsiteY6081" fmla="*/ 772399 h 1569130"/>
              <a:gd name="connsiteX6082" fmla="*/ 3128576 w 12192000"/>
              <a:gd name="connsiteY6082" fmla="*/ 562604 h 1569130"/>
              <a:gd name="connsiteX6083" fmla="*/ 3131496 w 12192000"/>
              <a:gd name="connsiteY6083" fmla="*/ 567353 h 1569130"/>
              <a:gd name="connsiteX6084" fmla="*/ 2796518 w 12192000"/>
              <a:gd name="connsiteY6084" fmla="*/ 776195 h 1569130"/>
              <a:gd name="connsiteX6085" fmla="*/ 2817323 w 12192000"/>
              <a:gd name="connsiteY6085" fmla="*/ 790806 h 1569130"/>
              <a:gd name="connsiteX6086" fmla="*/ 3137161 w 12192000"/>
              <a:gd name="connsiteY6086" fmla="*/ 600746 h 1569130"/>
              <a:gd name="connsiteX6087" fmla="*/ 3137384 w 12192000"/>
              <a:gd name="connsiteY6087" fmla="*/ 601109 h 1569130"/>
              <a:gd name="connsiteX6088" fmla="*/ 3344934 w 12192000"/>
              <a:gd name="connsiteY6088" fmla="*/ 491553 h 1569130"/>
              <a:gd name="connsiteX6089" fmla="*/ 4661838 w 12192000"/>
              <a:gd name="connsiteY6089" fmla="*/ 262302 h 1569130"/>
              <a:gd name="connsiteX6090" fmla="*/ 5538659 w 12192000"/>
              <a:gd name="connsiteY6090" fmla="*/ 639061 h 1569130"/>
              <a:gd name="connsiteX6091" fmla="*/ 5678759 w 12192000"/>
              <a:gd name="connsiteY6091" fmla="*/ 722893 h 1569130"/>
              <a:gd name="connsiteX6092" fmla="*/ 5698158 w 12192000"/>
              <a:gd name="connsiteY6092" fmla="*/ 709135 h 1569130"/>
              <a:gd name="connsiteX6093" fmla="*/ 5535506 w 12192000"/>
              <a:gd name="connsiteY6093" fmla="*/ 607208 h 1569130"/>
              <a:gd name="connsiteX6094" fmla="*/ 4660993 w 12192000"/>
              <a:gd name="connsiteY6094" fmla="*/ 212456 h 1569130"/>
              <a:gd name="connsiteX6095" fmla="*/ 3137185 w 12192000"/>
              <a:gd name="connsiteY6095" fmla="*/ 569048 h 1569130"/>
              <a:gd name="connsiteX6096" fmla="*/ 3134359 w 12192000"/>
              <a:gd name="connsiteY6096" fmla="*/ 564297 h 1569130"/>
              <a:gd name="connsiteX6097" fmla="*/ 4661838 w 12192000"/>
              <a:gd name="connsiteY6097" fmla="*/ 206754 h 1569130"/>
              <a:gd name="connsiteX6098" fmla="*/ 5537345 w 12192000"/>
              <a:gd name="connsiteY6098" fmla="*/ 601908 h 1569130"/>
              <a:gd name="connsiteX6099" fmla="*/ 5702793 w 12192000"/>
              <a:gd name="connsiteY6099" fmla="*/ 705848 h 1569130"/>
              <a:gd name="connsiteX6100" fmla="*/ 5716525 w 12192000"/>
              <a:gd name="connsiteY6100" fmla="*/ 696111 h 1569130"/>
              <a:gd name="connsiteX6101" fmla="*/ 5724071 w 12192000"/>
              <a:gd name="connsiteY6101" fmla="*/ 690823 h 1569130"/>
              <a:gd name="connsiteX6102" fmla="*/ 5537682 w 12192000"/>
              <a:gd name="connsiteY6102" fmla="*/ 568793 h 1569130"/>
              <a:gd name="connsiteX6103" fmla="*/ 4663730 w 12192000"/>
              <a:gd name="connsiteY6103" fmla="*/ 158628 h 1569130"/>
              <a:gd name="connsiteX6104" fmla="*/ 3140011 w 12192000"/>
              <a:gd name="connsiteY6104" fmla="*/ 529514 h 1569130"/>
              <a:gd name="connsiteX6105" fmla="*/ 3137184 w 12192000"/>
              <a:gd name="connsiteY6105" fmla="*/ 524802 h 1569130"/>
              <a:gd name="connsiteX6106" fmla="*/ 4664862 w 12192000"/>
              <a:gd name="connsiteY6106" fmla="*/ 152885 h 1569130"/>
              <a:gd name="connsiteX6107" fmla="*/ 5540006 w 12192000"/>
              <a:gd name="connsiteY6107" fmla="*/ 563080 h 1569130"/>
              <a:gd name="connsiteX6108" fmla="*/ 5729546 w 12192000"/>
              <a:gd name="connsiteY6108" fmla="*/ 686986 h 1569130"/>
              <a:gd name="connsiteX6109" fmla="*/ 5742558 w 12192000"/>
              <a:gd name="connsiteY6109" fmla="*/ 677870 h 1569130"/>
              <a:gd name="connsiteX6110" fmla="*/ 5535866 w 12192000"/>
              <a:gd name="connsiteY6110" fmla="*/ 538518 h 1569130"/>
              <a:gd name="connsiteX6111" fmla="*/ 4662033 w 12192000"/>
              <a:gd name="connsiteY6111" fmla="*/ 115701 h 1569130"/>
              <a:gd name="connsiteX6112" fmla="*/ 3138032 w 12192000"/>
              <a:gd name="connsiteY6112" fmla="*/ 498073 h 1569130"/>
              <a:gd name="connsiteX6113" fmla="*/ 3135204 w 12192000"/>
              <a:gd name="connsiteY6113" fmla="*/ 493287 h 1569130"/>
              <a:gd name="connsiteX6114" fmla="*/ 4662884 w 12192000"/>
              <a:gd name="connsiteY6114" fmla="*/ 110031 h 1569130"/>
              <a:gd name="connsiteX6115" fmla="*/ 5538663 w 12192000"/>
              <a:gd name="connsiteY6115" fmla="*/ 533584 h 1569130"/>
              <a:gd name="connsiteX6116" fmla="*/ 5747452 w 12192000"/>
              <a:gd name="connsiteY6116" fmla="*/ 674441 h 1569130"/>
              <a:gd name="connsiteX6117" fmla="*/ 5756882 w 12192000"/>
              <a:gd name="connsiteY6117" fmla="*/ 667833 h 1569130"/>
              <a:gd name="connsiteX6118" fmla="*/ 5534655 w 12192000"/>
              <a:gd name="connsiteY6118" fmla="*/ 514658 h 1569130"/>
              <a:gd name="connsiteX6119" fmla="*/ 4660904 w 12192000"/>
              <a:gd name="connsiteY6119" fmla="*/ 82346 h 1569130"/>
              <a:gd name="connsiteX6120" fmla="*/ 3137184 w 12192000"/>
              <a:gd name="connsiteY6120" fmla="*/ 474217 h 1569130"/>
              <a:gd name="connsiteX6121" fmla="*/ 3134356 w 12192000"/>
              <a:gd name="connsiteY6121" fmla="*/ 469504 h 1569130"/>
              <a:gd name="connsiteX6122" fmla="*/ 4662033 w 12192000"/>
              <a:gd name="connsiteY6122" fmla="*/ 76602 h 1569130"/>
              <a:gd name="connsiteX6123" fmla="*/ 5537338 w 12192000"/>
              <a:gd name="connsiteY6123" fmla="*/ 509318 h 1569130"/>
              <a:gd name="connsiteX6124" fmla="*/ 5761800 w 12192000"/>
              <a:gd name="connsiteY6124" fmla="*/ 664387 h 1569130"/>
              <a:gd name="connsiteX6125" fmla="*/ 5767676 w 12192000"/>
              <a:gd name="connsiteY6125" fmla="*/ 660269 h 1569130"/>
              <a:gd name="connsiteX6126" fmla="*/ 5534655 w 12192000"/>
              <a:gd name="connsiteY6126" fmla="*/ 496947 h 1569130"/>
              <a:gd name="connsiteX6127" fmla="*/ 4660904 w 12192000"/>
              <a:gd name="connsiteY6127" fmla="*/ 57531 h 1569130"/>
              <a:gd name="connsiteX6128" fmla="*/ 3137184 w 12192000"/>
              <a:gd name="connsiteY6128" fmla="*/ 456103 h 1569130"/>
              <a:gd name="connsiteX6129" fmla="*/ 3134356 w 12192000"/>
              <a:gd name="connsiteY6129" fmla="*/ 451317 h 1569130"/>
              <a:gd name="connsiteX6130" fmla="*/ 4662033 w 12192000"/>
              <a:gd name="connsiteY6130" fmla="*/ 52819 h 1569130"/>
              <a:gd name="connsiteX6131" fmla="*/ 5537338 w 12192000"/>
              <a:gd name="connsiteY6131" fmla="*/ 493001 h 1569130"/>
              <a:gd name="connsiteX6132" fmla="*/ 5771781 w 12192000"/>
              <a:gd name="connsiteY6132" fmla="*/ 657392 h 1569130"/>
              <a:gd name="connsiteX6133" fmla="*/ 5773349 w 12192000"/>
              <a:gd name="connsiteY6133" fmla="*/ 656294 h 1569130"/>
              <a:gd name="connsiteX6134" fmla="*/ 5534655 w 12192000"/>
              <a:gd name="connsiteY6134" fmla="*/ 487239 h 1569130"/>
              <a:gd name="connsiteX6135" fmla="*/ 4660904 w 12192000"/>
              <a:gd name="connsiteY6135" fmla="*/ 43247 h 1569130"/>
              <a:gd name="connsiteX6136" fmla="*/ 3137184 w 12192000"/>
              <a:gd name="connsiteY6136" fmla="*/ 445647 h 1569130"/>
              <a:gd name="connsiteX6137" fmla="*/ 3134356 w 12192000"/>
              <a:gd name="connsiteY6137" fmla="*/ 440861 h 1569130"/>
              <a:gd name="connsiteX6138" fmla="*/ 4662033 w 12192000"/>
              <a:gd name="connsiteY6138" fmla="*/ 38461 h 1569130"/>
              <a:gd name="connsiteX6139" fmla="*/ 5537457 w 12192000"/>
              <a:gd name="connsiteY6139" fmla="*/ 482453 h 1569130"/>
              <a:gd name="connsiteX6140" fmla="*/ 5778166 w 12192000"/>
              <a:gd name="connsiteY6140" fmla="*/ 652919 h 1569130"/>
              <a:gd name="connsiteX6141" fmla="*/ 6079798 w 12192000"/>
              <a:gd name="connsiteY6141" fmla="*/ 441564 h 1569130"/>
              <a:gd name="connsiteX6142" fmla="*/ 6082626 w 12192000"/>
              <a:gd name="connsiteY6142" fmla="*/ 446274 h 1569130"/>
              <a:gd name="connsiteX6143" fmla="*/ 5783559 w 12192000"/>
              <a:gd name="connsiteY6143" fmla="*/ 656740 h 1569130"/>
              <a:gd name="connsiteX6144" fmla="*/ 5784700 w 12192000"/>
              <a:gd name="connsiteY6144" fmla="*/ 657547 h 1569130"/>
              <a:gd name="connsiteX6145" fmla="*/ 6080929 w 12192000"/>
              <a:gd name="connsiteY6145" fmla="*/ 451057 h 1569130"/>
              <a:gd name="connsiteX6146" fmla="*/ 6080992 w 12192000"/>
              <a:gd name="connsiteY6146" fmla="*/ 451161 h 1569130"/>
              <a:gd name="connsiteX6147" fmla="*/ 6235892 w 12192000"/>
              <a:gd name="connsiteY6147" fmla="*/ 353947 h 1569130"/>
              <a:gd name="connsiteX6148" fmla="*/ 7608422 w 12192000"/>
              <a:gd name="connsiteY6148" fmla="*/ 52819 h 1569130"/>
              <a:gd name="connsiteX6149" fmla="*/ 8772490 w 12192000"/>
              <a:gd name="connsiteY6149" fmla="*/ 695481 h 1569130"/>
              <a:gd name="connsiteX6150" fmla="*/ 8823824 w 12192000"/>
              <a:gd name="connsiteY6150" fmla="*/ 731700 h 1569130"/>
              <a:gd name="connsiteX6151" fmla="*/ 8824758 w 12192000"/>
              <a:gd name="connsiteY6151" fmla="*/ 731037 h 1569130"/>
              <a:gd name="connsiteX6152" fmla="*/ 8769662 w 12192000"/>
              <a:gd name="connsiteY6152" fmla="*/ 691652 h 1569130"/>
              <a:gd name="connsiteX6153" fmla="*/ 7607292 w 12192000"/>
              <a:gd name="connsiteY6153" fmla="*/ 43247 h 1569130"/>
              <a:gd name="connsiteX6154" fmla="*/ 6083571 w 12192000"/>
              <a:gd name="connsiteY6154" fmla="*/ 445647 h 1569130"/>
              <a:gd name="connsiteX6155" fmla="*/ 6080744 w 12192000"/>
              <a:gd name="connsiteY6155" fmla="*/ 440861 h 1569130"/>
              <a:gd name="connsiteX6156" fmla="*/ 7608422 w 12192000"/>
              <a:gd name="connsiteY6156" fmla="*/ 38461 h 1569130"/>
              <a:gd name="connsiteX6157" fmla="*/ 8772490 w 12192000"/>
              <a:gd name="connsiteY6157" fmla="*/ 686866 h 1569130"/>
              <a:gd name="connsiteX6158" fmla="*/ 8830040 w 12192000"/>
              <a:gd name="connsiteY6158" fmla="*/ 727292 h 1569130"/>
              <a:gd name="connsiteX6159" fmla="*/ 8873542 w 12192000"/>
              <a:gd name="connsiteY6159" fmla="*/ 696438 h 1569130"/>
              <a:gd name="connsiteX6160" fmla="*/ 9236872 w 12192000"/>
              <a:gd name="connsiteY6160" fmla="*/ 441818 h 1569130"/>
              <a:gd name="connsiteX6161" fmla="*/ 9239699 w 12192000"/>
              <a:gd name="connsiteY6161" fmla="*/ 446604 h 1569130"/>
              <a:gd name="connsiteX6162" fmla="*/ 8879480 w 12192000"/>
              <a:gd name="connsiteY6162" fmla="*/ 700194 h 1569130"/>
              <a:gd name="connsiteX6163" fmla="*/ 8835846 w 12192000"/>
              <a:gd name="connsiteY6163" fmla="*/ 731370 h 1569130"/>
              <a:gd name="connsiteX6164" fmla="*/ 8836392 w 12192000"/>
              <a:gd name="connsiteY6164" fmla="*/ 731754 h 1569130"/>
              <a:gd name="connsiteX6165" fmla="*/ 8875521 w 12192000"/>
              <a:gd name="connsiteY6165" fmla="*/ 704023 h 1569130"/>
              <a:gd name="connsiteX6166" fmla="*/ 9237231 w 12192000"/>
              <a:gd name="connsiteY6166" fmla="*/ 451855 h 1569130"/>
              <a:gd name="connsiteX6167" fmla="*/ 9236909 w 12192000"/>
              <a:gd name="connsiteY6167" fmla="*/ 451322 h 1569130"/>
              <a:gd name="connsiteX6168" fmla="*/ 10764503 w 12192000"/>
              <a:gd name="connsiteY6168" fmla="*/ 52746 h 1569130"/>
              <a:gd name="connsiteX6169" fmla="*/ 11639938 w 12192000"/>
              <a:gd name="connsiteY6169" fmla="*/ 492983 h 1569130"/>
              <a:gd name="connsiteX6170" fmla="*/ 11875016 w 12192000"/>
              <a:gd name="connsiteY6170" fmla="*/ 657837 h 1569130"/>
              <a:gd name="connsiteX6171" fmla="*/ 11876607 w 12192000"/>
              <a:gd name="connsiteY6171" fmla="*/ 656722 h 1569130"/>
              <a:gd name="connsiteX6172" fmla="*/ 11637268 w 12192000"/>
              <a:gd name="connsiteY6172" fmla="*/ 487208 h 1569130"/>
              <a:gd name="connsiteX6173" fmla="*/ 10763538 w 12192000"/>
              <a:gd name="connsiteY6173" fmla="*/ 43198 h 1569130"/>
              <a:gd name="connsiteX6174" fmla="*/ 9239803 w 12192000"/>
              <a:gd name="connsiteY6174" fmla="*/ 445640 h 1569130"/>
              <a:gd name="connsiteX6175" fmla="*/ 9236909 w 12192000"/>
              <a:gd name="connsiteY6175" fmla="*/ 440843 h 1569130"/>
              <a:gd name="connsiteX6176" fmla="*/ 10450859 w 12192000"/>
              <a:gd name="connsiteY6176" fmla="*/ 2 h 156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Lst>
            <a:rect l="l" t="t" r="r" b="b"/>
            <a:pathLst>
              <a:path w="12192000" h="1569130">
                <a:moveTo>
                  <a:pt x="10651465" y="1554593"/>
                </a:moveTo>
                <a:cubicBezTo>
                  <a:pt x="11162318" y="1553163"/>
                  <a:pt x="11675071" y="1556262"/>
                  <a:pt x="12183300" y="1568180"/>
                </a:cubicBezTo>
                <a:lnTo>
                  <a:pt x="12183300" y="1569130"/>
                </a:lnTo>
                <a:lnTo>
                  <a:pt x="11957276" y="1569130"/>
                </a:lnTo>
                <a:cubicBezTo>
                  <a:pt x="11149757" y="1553878"/>
                  <a:pt x="10333406" y="1560545"/>
                  <a:pt x="9534430" y="1569130"/>
                </a:cubicBezTo>
                <a:lnTo>
                  <a:pt x="9236909" y="1569130"/>
                </a:lnTo>
                <a:lnTo>
                  <a:pt x="9055739" y="1569130"/>
                </a:lnTo>
                <a:lnTo>
                  <a:pt x="9010885" y="1569130"/>
                </a:lnTo>
                <a:cubicBezTo>
                  <a:pt x="8203366" y="1553878"/>
                  <a:pt x="7387015" y="1560545"/>
                  <a:pt x="6588039" y="1569130"/>
                </a:cubicBezTo>
                <a:lnTo>
                  <a:pt x="6109349" y="1569130"/>
                </a:lnTo>
                <a:cubicBezTo>
                  <a:pt x="6135122" y="1569130"/>
                  <a:pt x="6159882" y="1568180"/>
                  <a:pt x="6184641" y="1568180"/>
                </a:cubicBezTo>
                <a:cubicBezTo>
                  <a:pt x="6934822" y="1558885"/>
                  <a:pt x="7704875" y="1550124"/>
                  <a:pt x="8471833" y="1556381"/>
                </a:cubicBezTo>
                <a:lnTo>
                  <a:pt x="9198067" y="1567581"/>
                </a:lnTo>
                <a:close/>
                <a:moveTo>
                  <a:pt x="4548157" y="1554593"/>
                </a:moveTo>
                <a:cubicBezTo>
                  <a:pt x="5059008" y="1553163"/>
                  <a:pt x="5572012" y="1556262"/>
                  <a:pt x="6080744" y="1568180"/>
                </a:cubicBezTo>
                <a:lnTo>
                  <a:pt x="6080744" y="1569130"/>
                </a:lnTo>
                <a:lnTo>
                  <a:pt x="5854722" y="1569130"/>
                </a:lnTo>
                <a:cubicBezTo>
                  <a:pt x="5047205" y="1553878"/>
                  <a:pt x="4230855" y="1560545"/>
                  <a:pt x="3431884" y="1569130"/>
                </a:cubicBezTo>
                <a:lnTo>
                  <a:pt x="3134353" y="1569130"/>
                </a:lnTo>
                <a:lnTo>
                  <a:pt x="2953193" y="1569130"/>
                </a:lnTo>
                <a:lnTo>
                  <a:pt x="2908329" y="1569130"/>
                </a:lnTo>
                <a:cubicBezTo>
                  <a:pt x="2100667" y="1553878"/>
                  <a:pt x="1284460" y="1560545"/>
                  <a:pt x="485485" y="1569130"/>
                </a:cubicBezTo>
                <a:lnTo>
                  <a:pt x="6795" y="1569130"/>
                </a:lnTo>
                <a:cubicBezTo>
                  <a:pt x="32569" y="1569130"/>
                  <a:pt x="57328" y="1568180"/>
                  <a:pt x="82088" y="1568180"/>
                </a:cubicBezTo>
                <a:cubicBezTo>
                  <a:pt x="833027" y="1558885"/>
                  <a:pt x="1602699" y="1550124"/>
                  <a:pt x="2369420" y="1556381"/>
                </a:cubicBezTo>
                <a:lnTo>
                  <a:pt x="3095507" y="1567581"/>
                </a:lnTo>
                <a:close/>
                <a:moveTo>
                  <a:pt x="10703310" y="1471456"/>
                </a:moveTo>
                <a:cubicBezTo>
                  <a:pt x="10540267" y="1480056"/>
                  <a:pt x="10381180" y="1484810"/>
                  <a:pt x="10222940" y="1485771"/>
                </a:cubicBezTo>
                <a:cubicBezTo>
                  <a:pt x="10373550" y="1488629"/>
                  <a:pt x="10517378" y="1485771"/>
                  <a:pt x="10657534" y="1475275"/>
                </a:cubicBezTo>
                <a:cubicBezTo>
                  <a:pt x="10672792" y="1474314"/>
                  <a:pt x="10688051" y="1472418"/>
                  <a:pt x="10703310" y="1471456"/>
                </a:cubicBezTo>
                <a:close/>
                <a:moveTo>
                  <a:pt x="7756072" y="1471456"/>
                </a:moveTo>
                <a:cubicBezTo>
                  <a:pt x="7593876" y="1480056"/>
                  <a:pt x="7433659" y="1484810"/>
                  <a:pt x="7275419" y="1485771"/>
                </a:cubicBezTo>
                <a:cubicBezTo>
                  <a:pt x="7426312" y="1488629"/>
                  <a:pt x="7570140" y="1485771"/>
                  <a:pt x="7710296" y="1475275"/>
                </a:cubicBezTo>
                <a:cubicBezTo>
                  <a:pt x="7725555" y="1474314"/>
                  <a:pt x="7740813" y="1472418"/>
                  <a:pt x="7756072" y="1471456"/>
                </a:cubicBezTo>
                <a:close/>
                <a:moveTo>
                  <a:pt x="4608467" y="1471442"/>
                </a:moveTo>
                <a:cubicBezTo>
                  <a:pt x="4446529" y="1480042"/>
                  <a:pt x="4286287" y="1484796"/>
                  <a:pt x="4128029" y="1485757"/>
                </a:cubicBezTo>
                <a:cubicBezTo>
                  <a:pt x="4278656" y="1488615"/>
                  <a:pt x="4422508" y="1485757"/>
                  <a:pt x="4562684" y="1475262"/>
                </a:cubicBezTo>
                <a:cubicBezTo>
                  <a:pt x="4577947" y="1474300"/>
                  <a:pt x="4593206" y="1472404"/>
                  <a:pt x="4608467" y="1471442"/>
                </a:cubicBezTo>
                <a:close/>
                <a:moveTo>
                  <a:pt x="1658252" y="1468426"/>
                </a:moveTo>
                <a:cubicBezTo>
                  <a:pt x="1495284" y="1477011"/>
                  <a:pt x="1335964" y="1481773"/>
                  <a:pt x="1177665" y="1482729"/>
                </a:cubicBezTo>
                <a:cubicBezTo>
                  <a:pt x="1328377" y="1485597"/>
                  <a:pt x="1472378" y="1482729"/>
                  <a:pt x="1612586" y="1472250"/>
                </a:cubicBezTo>
                <a:cubicBezTo>
                  <a:pt x="1627760" y="1471294"/>
                  <a:pt x="1643079" y="1469382"/>
                  <a:pt x="1658252" y="1468426"/>
                </a:cubicBezTo>
                <a:close/>
                <a:moveTo>
                  <a:pt x="1932403" y="1444113"/>
                </a:moveTo>
                <a:lnTo>
                  <a:pt x="1895774" y="1449379"/>
                </a:lnTo>
                <a:lnTo>
                  <a:pt x="1951079" y="1444702"/>
                </a:lnTo>
                <a:close/>
                <a:moveTo>
                  <a:pt x="8053634" y="1443898"/>
                </a:moveTo>
                <a:lnTo>
                  <a:pt x="7994561" y="1452387"/>
                </a:lnTo>
                <a:lnTo>
                  <a:pt x="8082784" y="1444928"/>
                </a:lnTo>
                <a:close/>
                <a:moveTo>
                  <a:pt x="11149049" y="1442730"/>
                </a:moveTo>
                <a:lnTo>
                  <a:pt x="10838944" y="1464779"/>
                </a:lnTo>
                <a:cubicBezTo>
                  <a:pt x="10778756" y="1470521"/>
                  <a:pt x="10718568" y="1476237"/>
                  <a:pt x="10658664" y="1480991"/>
                </a:cubicBezTo>
                <a:cubicBezTo>
                  <a:pt x="10471602" y="1495306"/>
                  <a:pt x="10276346" y="1496240"/>
                  <a:pt x="10071200" y="1485771"/>
                </a:cubicBezTo>
                <a:cubicBezTo>
                  <a:pt x="9832993" y="1483628"/>
                  <a:pt x="9598601" y="1472892"/>
                  <a:pt x="9365163" y="1451568"/>
                </a:cubicBezTo>
                <a:lnTo>
                  <a:pt x="9329430" y="1447749"/>
                </a:lnTo>
                <a:lnTo>
                  <a:pt x="9236910" y="1451501"/>
                </a:lnTo>
                <a:lnTo>
                  <a:pt x="9236910" y="1451792"/>
                </a:lnTo>
                <a:lnTo>
                  <a:pt x="8844721" y="1470152"/>
                </a:lnTo>
                <a:lnTo>
                  <a:pt x="9141646" y="1484217"/>
                </a:lnTo>
                <a:cubicBezTo>
                  <a:pt x="9938881" y="1525694"/>
                  <a:pt x="10739453" y="1510319"/>
                  <a:pt x="11477340" y="1479925"/>
                </a:cubicBezTo>
                <a:lnTo>
                  <a:pt x="11776069" y="1465774"/>
                </a:lnTo>
                <a:lnTo>
                  <a:pt x="11512433" y="1453646"/>
                </a:lnTo>
                <a:close/>
                <a:moveTo>
                  <a:pt x="6330054" y="1442086"/>
                </a:moveTo>
                <a:lnTo>
                  <a:pt x="6090278" y="1451796"/>
                </a:lnTo>
                <a:lnTo>
                  <a:pt x="6090278" y="1451802"/>
                </a:lnTo>
                <a:lnTo>
                  <a:pt x="5794122" y="1465667"/>
                </a:lnTo>
                <a:lnTo>
                  <a:pt x="6185632" y="1484215"/>
                </a:lnTo>
                <a:cubicBezTo>
                  <a:pt x="6983626" y="1525690"/>
                  <a:pt x="7783844" y="1509775"/>
                  <a:pt x="8521925" y="1479517"/>
                </a:cubicBezTo>
                <a:lnTo>
                  <a:pt x="8723760" y="1470075"/>
                </a:lnTo>
                <a:lnTo>
                  <a:pt x="8518992" y="1460342"/>
                </a:lnTo>
                <a:lnTo>
                  <a:pt x="8142208" y="1447028"/>
                </a:lnTo>
                <a:lnTo>
                  <a:pt x="7892553" y="1464779"/>
                </a:lnTo>
                <a:cubicBezTo>
                  <a:pt x="7832365" y="1470521"/>
                  <a:pt x="7772179" y="1476237"/>
                  <a:pt x="7712273" y="1480991"/>
                </a:cubicBezTo>
                <a:cubicBezTo>
                  <a:pt x="7525212" y="1495306"/>
                  <a:pt x="7329955" y="1496240"/>
                  <a:pt x="7124810" y="1485771"/>
                </a:cubicBezTo>
                <a:cubicBezTo>
                  <a:pt x="6886604" y="1483628"/>
                  <a:pt x="6652212" y="1472892"/>
                  <a:pt x="6418772" y="1451568"/>
                </a:cubicBezTo>
                <a:close/>
                <a:moveTo>
                  <a:pt x="4932024" y="1439464"/>
                </a:moveTo>
                <a:lnTo>
                  <a:pt x="4848688" y="1451439"/>
                </a:lnTo>
                <a:lnTo>
                  <a:pt x="4974483" y="1440804"/>
                </a:lnTo>
                <a:close/>
                <a:moveTo>
                  <a:pt x="11032514" y="1439229"/>
                </a:moveTo>
                <a:lnTo>
                  <a:pt x="10940952" y="1452387"/>
                </a:lnTo>
                <a:lnTo>
                  <a:pt x="11079784" y="1440649"/>
                </a:lnTo>
                <a:close/>
                <a:moveTo>
                  <a:pt x="1767134" y="1438895"/>
                </a:moveTo>
                <a:lnTo>
                  <a:pt x="1612586" y="1459858"/>
                </a:lnTo>
                <a:cubicBezTo>
                  <a:pt x="1565753" y="1464638"/>
                  <a:pt x="1518190" y="1467488"/>
                  <a:pt x="1470482" y="1470355"/>
                </a:cubicBezTo>
                <a:cubicBezTo>
                  <a:pt x="1577279" y="1466550"/>
                  <a:pt x="1684076" y="1461770"/>
                  <a:pt x="1792770" y="1455097"/>
                </a:cubicBezTo>
                <a:lnTo>
                  <a:pt x="1888535" y="1442728"/>
                </a:lnTo>
                <a:close/>
                <a:moveTo>
                  <a:pt x="7894922" y="1438289"/>
                </a:moveTo>
                <a:lnTo>
                  <a:pt x="7711144" y="1462883"/>
                </a:lnTo>
                <a:cubicBezTo>
                  <a:pt x="7664519" y="1467664"/>
                  <a:pt x="7616765" y="1470521"/>
                  <a:pt x="7569292" y="1473379"/>
                </a:cubicBezTo>
                <a:cubicBezTo>
                  <a:pt x="7676104" y="1469560"/>
                  <a:pt x="7782916" y="1464806"/>
                  <a:pt x="7891423" y="1458129"/>
                </a:cubicBezTo>
                <a:lnTo>
                  <a:pt x="8012796" y="1442455"/>
                </a:lnTo>
                <a:close/>
                <a:moveTo>
                  <a:pt x="9567814" y="1438082"/>
                </a:moveTo>
                <a:lnTo>
                  <a:pt x="9388707" y="1445345"/>
                </a:lnTo>
                <a:lnTo>
                  <a:pt x="9541028" y="1459895"/>
                </a:lnTo>
                <a:cubicBezTo>
                  <a:pt x="9677368" y="1469313"/>
                  <a:pt x="9814203" y="1475275"/>
                  <a:pt x="9951956" y="1478133"/>
                </a:cubicBezTo>
                <a:close/>
                <a:moveTo>
                  <a:pt x="3475010" y="1437997"/>
                </a:moveTo>
                <a:lnTo>
                  <a:pt x="3295772" y="1445255"/>
                </a:lnTo>
                <a:lnTo>
                  <a:pt x="3448978" y="1459882"/>
                </a:lnTo>
                <a:cubicBezTo>
                  <a:pt x="3585339" y="1469299"/>
                  <a:pt x="3722195" y="1475262"/>
                  <a:pt x="3860110" y="1478119"/>
                </a:cubicBezTo>
                <a:close/>
                <a:moveTo>
                  <a:pt x="4773011" y="1434444"/>
                </a:moveTo>
                <a:lnTo>
                  <a:pt x="4565510" y="1461935"/>
                </a:lnTo>
                <a:cubicBezTo>
                  <a:pt x="4518879" y="1466689"/>
                  <a:pt x="4471116" y="1469546"/>
                  <a:pt x="4423637" y="1472404"/>
                </a:cubicBezTo>
                <a:cubicBezTo>
                  <a:pt x="4530184" y="1468612"/>
                  <a:pt x="4637011" y="1463831"/>
                  <a:pt x="4745817" y="1457155"/>
                </a:cubicBezTo>
                <a:lnTo>
                  <a:pt x="4892460" y="1438215"/>
                </a:lnTo>
                <a:close/>
                <a:moveTo>
                  <a:pt x="10871005" y="1434377"/>
                </a:moveTo>
                <a:lnTo>
                  <a:pt x="10657534" y="1462883"/>
                </a:lnTo>
                <a:cubicBezTo>
                  <a:pt x="10610910" y="1467664"/>
                  <a:pt x="10563155" y="1470521"/>
                  <a:pt x="10515683" y="1473379"/>
                </a:cubicBezTo>
                <a:cubicBezTo>
                  <a:pt x="10622495" y="1469560"/>
                  <a:pt x="10729306" y="1464806"/>
                  <a:pt x="10837814" y="1458129"/>
                </a:cubicBezTo>
                <a:lnTo>
                  <a:pt x="10993290" y="1438051"/>
                </a:lnTo>
                <a:close/>
                <a:moveTo>
                  <a:pt x="6593798" y="1434306"/>
                </a:moveTo>
                <a:lnTo>
                  <a:pt x="6489240" y="1435640"/>
                </a:lnTo>
                <a:lnTo>
                  <a:pt x="6384934" y="1439864"/>
                </a:lnTo>
                <a:lnTo>
                  <a:pt x="6594637" y="1459895"/>
                </a:lnTo>
                <a:cubicBezTo>
                  <a:pt x="6730977" y="1469313"/>
                  <a:pt x="6867812" y="1475275"/>
                  <a:pt x="7005565" y="1478133"/>
                </a:cubicBezTo>
                <a:cubicBezTo>
                  <a:pt x="6877419" y="1469079"/>
                  <a:pt x="6745389" y="1455252"/>
                  <a:pt x="6608908" y="1436777"/>
                </a:cubicBezTo>
                <a:close/>
                <a:moveTo>
                  <a:pt x="3640629" y="1433535"/>
                </a:moveTo>
                <a:lnTo>
                  <a:pt x="3533287" y="1435637"/>
                </a:lnTo>
                <a:lnTo>
                  <a:pt x="3508578" y="1436637"/>
                </a:lnTo>
                <a:lnTo>
                  <a:pt x="3526272" y="1439164"/>
                </a:lnTo>
                <a:cubicBezTo>
                  <a:pt x="3682416" y="1458830"/>
                  <a:pt x="3832838" y="1472417"/>
                  <a:pt x="3978243" y="1480042"/>
                </a:cubicBezTo>
                <a:cubicBezTo>
                  <a:pt x="4063028" y="1481003"/>
                  <a:pt x="4148942" y="1481003"/>
                  <a:pt x="4234853" y="1479081"/>
                </a:cubicBezTo>
                <a:cubicBezTo>
                  <a:pt x="4053134" y="1479081"/>
                  <a:pt x="3863571" y="1465253"/>
                  <a:pt x="3664610" y="1437602"/>
                </a:cubicBezTo>
                <a:close/>
                <a:moveTo>
                  <a:pt x="9735396" y="1433521"/>
                </a:moveTo>
                <a:lnTo>
                  <a:pt x="9624838" y="1435769"/>
                </a:lnTo>
                <a:lnTo>
                  <a:pt x="9602192" y="1436688"/>
                </a:lnTo>
                <a:lnTo>
                  <a:pt x="9619618" y="1439177"/>
                </a:lnTo>
                <a:cubicBezTo>
                  <a:pt x="9775631" y="1458844"/>
                  <a:pt x="9925817" y="1472431"/>
                  <a:pt x="10071200" y="1480056"/>
                </a:cubicBezTo>
                <a:cubicBezTo>
                  <a:pt x="10155971" y="1481017"/>
                  <a:pt x="10241872" y="1481017"/>
                  <a:pt x="10327774" y="1479094"/>
                </a:cubicBezTo>
                <a:cubicBezTo>
                  <a:pt x="10191505" y="1479094"/>
                  <a:pt x="10050824" y="1471316"/>
                  <a:pt x="9905078" y="1455762"/>
                </a:cubicBezTo>
                <a:close/>
                <a:moveTo>
                  <a:pt x="522047" y="1432994"/>
                </a:moveTo>
                <a:lnTo>
                  <a:pt x="386661" y="1435645"/>
                </a:lnTo>
                <a:lnTo>
                  <a:pt x="321969" y="1438265"/>
                </a:lnTo>
                <a:lnTo>
                  <a:pt x="496887" y="1454975"/>
                </a:lnTo>
                <a:cubicBezTo>
                  <a:pt x="633247" y="1464390"/>
                  <a:pt x="770099" y="1470346"/>
                  <a:pt x="907900" y="1473205"/>
                </a:cubicBezTo>
                <a:close/>
                <a:moveTo>
                  <a:pt x="6777875" y="1431957"/>
                </a:moveTo>
                <a:lnTo>
                  <a:pt x="6635112" y="1433779"/>
                </a:lnTo>
                <a:lnTo>
                  <a:pt x="6672910" y="1439177"/>
                </a:lnTo>
                <a:cubicBezTo>
                  <a:pt x="6829029" y="1458844"/>
                  <a:pt x="6979427" y="1472431"/>
                  <a:pt x="7124810" y="1480056"/>
                </a:cubicBezTo>
                <a:cubicBezTo>
                  <a:pt x="7209580" y="1481017"/>
                  <a:pt x="7295483" y="1481017"/>
                  <a:pt x="7381383" y="1479094"/>
                </a:cubicBezTo>
                <a:cubicBezTo>
                  <a:pt x="7199691" y="1479094"/>
                  <a:pt x="7010156" y="1465267"/>
                  <a:pt x="6811228" y="1437615"/>
                </a:cubicBezTo>
                <a:close/>
                <a:moveTo>
                  <a:pt x="3770237" y="1430996"/>
                </a:moveTo>
                <a:lnTo>
                  <a:pt x="3687850" y="1432610"/>
                </a:lnTo>
                <a:lnTo>
                  <a:pt x="3942020" y="1461865"/>
                </a:lnTo>
                <a:cubicBezTo>
                  <a:pt x="4160006" y="1478605"/>
                  <a:pt x="4366482" y="1477301"/>
                  <a:pt x="4563815" y="1458116"/>
                </a:cubicBezTo>
                <a:lnTo>
                  <a:pt x="4744745" y="1433551"/>
                </a:lnTo>
                <a:lnTo>
                  <a:pt x="4714662" y="1432602"/>
                </a:lnTo>
                <a:lnTo>
                  <a:pt x="4658590" y="1432262"/>
                </a:lnTo>
                <a:lnTo>
                  <a:pt x="4556103" y="1447153"/>
                </a:lnTo>
                <a:cubicBezTo>
                  <a:pt x="4386985" y="1467179"/>
                  <a:pt x="4211033" y="1471115"/>
                  <a:pt x="4026773" y="1458809"/>
                </a:cubicBezTo>
                <a:close/>
                <a:moveTo>
                  <a:pt x="9873717" y="1430707"/>
                </a:moveTo>
                <a:lnTo>
                  <a:pt x="9781379" y="1432585"/>
                </a:lnTo>
                <a:lnTo>
                  <a:pt x="10035832" y="1461879"/>
                </a:lnTo>
                <a:cubicBezTo>
                  <a:pt x="10253784" y="1478619"/>
                  <a:pt x="10460229" y="1477315"/>
                  <a:pt x="10657534" y="1458129"/>
                </a:cubicBezTo>
                <a:lnTo>
                  <a:pt x="10839514" y="1433431"/>
                </a:lnTo>
                <a:lnTo>
                  <a:pt x="10774508" y="1431478"/>
                </a:lnTo>
                <a:lnTo>
                  <a:pt x="10767185" y="1431444"/>
                </a:lnTo>
                <a:lnTo>
                  <a:pt x="10659658" y="1447067"/>
                </a:lnTo>
                <a:cubicBezTo>
                  <a:pt x="10434132" y="1473769"/>
                  <a:pt x="10196453" y="1471866"/>
                  <a:pt x="9943160" y="1440996"/>
                </a:cubicBezTo>
                <a:close/>
                <a:moveTo>
                  <a:pt x="6923243" y="1430102"/>
                </a:moveTo>
                <a:lnTo>
                  <a:pt x="6812007" y="1431521"/>
                </a:lnTo>
                <a:lnTo>
                  <a:pt x="6995322" y="1453599"/>
                </a:lnTo>
                <a:cubicBezTo>
                  <a:pt x="7248222" y="1478627"/>
                  <a:pt x="7485653" y="1480056"/>
                  <a:pt x="7711144" y="1458129"/>
                </a:cubicBezTo>
                <a:lnTo>
                  <a:pt x="7865094" y="1437235"/>
                </a:lnTo>
                <a:lnTo>
                  <a:pt x="7862868" y="1437157"/>
                </a:lnTo>
                <a:lnTo>
                  <a:pt x="7789210" y="1436033"/>
                </a:lnTo>
                <a:lnTo>
                  <a:pt x="7713267" y="1447067"/>
                </a:lnTo>
                <a:cubicBezTo>
                  <a:pt x="7487741" y="1473769"/>
                  <a:pt x="7250063" y="1471865"/>
                  <a:pt x="6996769" y="1440996"/>
                </a:cubicBezTo>
                <a:close/>
                <a:moveTo>
                  <a:pt x="1099705" y="1429771"/>
                </a:moveTo>
                <a:lnTo>
                  <a:pt x="1265475" y="1438110"/>
                </a:lnTo>
                <a:cubicBezTo>
                  <a:pt x="1324990" y="1438743"/>
                  <a:pt x="1383638" y="1436973"/>
                  <a:pt x="1441473" y="1432810"/>
                </a:cubicBezTo>
                <a:lnTo>
                  <a:pt x="1449475" y="1431890"/>
                </a:lnTo>
                <a:close/>
                <a:moveTo>
                  <a:pt x="690200" y="1429700"/>
                </a:moveTo>
                <a:lnTo>
                  <a:pt x="555106" y="1432346"/>
                </a:lnTo>
                <a:lnTo>
                  <a:pt x="575088" y="1435200"/>
                </a:lnTo>
                <a:cubicBezTo>
                  <a:pt x="731217" y="1454867"/>
                  <a:pt x="881638" y="1468453"/>
                  <a:pt x="1027098" y="1476073"/>
                </a:cubicBezTo>
                <a:cubicBezTo>
                  <a:pt x="1111865" y="1477029"/>
                  <a:pt x="1197798" y="1477029"/>
                  <a:pt x="1283587" y="1475135"/>
                </a:cubicBezTo>
                <a:cubicBezTo>
                  <a:pt x="1101944" y="1475135"/>
                  <a:pt x="912422" y="1461305"/>
                  <a:pt x="713491" y="1433651"/>
                </a:cubicBezTo>
                <a:close/>
                <a:moveTo>
                  <a:pt x="10314030" y="1429321"/>
                </a:moveTo>
                <a:lnTo>
                  <a:pt x="10357365" y="1430668"/>
                </a:lnTo>
                <a:lnTo>
                  <a:pt x="10379186" y="1429626"/>
                </a:lnTo>
                <a:close/>
                <a:moveTo>
                  <a:pt x="7344741" y="1429253"/>
                </a:moveTo>
                <a:lnTo>
                  <a:pt x="7366408" y="1430513"/>
                </a:lnTo>
                <a:lnTo>
                  <a:pt x="7386727" y="1429894"/>
                </a:lnTo>
                <a:close/>
                <a:moveTo>
                  <a:pt x="1007992" y="1429215"/>
                </a:moveTo>
                <a:lnTo>
                  <a:pt x="1074686" y="1436613"/>
                </a:lnTo>
                <a:cubicBezTo>
                  <a:pt x="1197330" y="1446190"/>
                  <a:pt x="1316264" y="1447296"/>
                  <a:pt x="1431937" y="1439978"/>
                </a:cubicBezTo>
                <a:lnTo>
                  <a:pt x="1508434" y="1432248"/>
                </a:lnTo>
                <a:lnTo>
                  <a:pt x="1496599" y="1432176"/>
                </a:lnTo>
                <a:lnTo>
                  <a:pt x="1441096" y="1438536"/>
                </a:lnTo>
                <a:cubicBezTo>
                  <a:pt x="1325180" y="1446855"/>
                  <a:pt x="1206017" y="1445595"/>
                  <a:pt x="1083171" y="1434665"/>
                </a:cubicBezTo>
                <a:lnTo>
                  <a:pt x="1041682" y="1429419"/>
                </a:lnTo>
                <a:close/>
                <a:moveTo>
                  <a:pt x="4080587" y="1428758"/>
                </a:moveTo>
                <a:lnTo>
                  <a:pt x="4143349" y="1431917"/>
                </a:lnTo>
                <a:lnTo>
                  <a:pt x="4089827" y="1428814"/>
                </a:lnTo>
                <a:close/>
                <a:moveTo>
                  <a:pt x="7032790" y="1428704"/>
                </a:moveTo>
                <a:lnTo>
                  <a:pt x="6958416" y="1429653"/>
                </a:lnTo>
                <a:lnTo>
                  <a:pt x="6996310" y="1435276"/>
                </a:lnTo>
                <a:cubicBezTo>
                  <a:pt x="7249214" y="1466146"/>
                  <a:pt x="7486610" y="1468058"/>
                  <a:pt x="7712137" y="1441372"/>
                </a:cubicBezTo>
                <a:lnTo>
                  <a:pt x="7752724" y="1435477"/>
                </a:lnTo>
                <a:lnTo>
                  <a:pt x="7681629" y="1434392"/>
                </a:lnTo>
                <a:lnTo>
                  <a:pt x="7539836" y="1448693"/>
                </a:lnTo>
                <a:cubicBezTo>
                  <a:pt x="7423946" y="1456008"/>
                  <a:pt x="7304792" y="1454890"/>
                  <a:pt x="7181945" y="1445280"/>
                </a:cubicBezTo>
                <a:close/>
                <a:moveTo>
                  <a:pt x="10173792" y="1428664"/>
                </a:moveTo>
                <a:lnTo>
                  <a:pt x="10187161" y="1429337"/>
                </a:lnTo>
                <a:lnTo>
                  <a:pt x="10198604" y="1430539"/>
                </a:lnTo>
                <a:lnTo>
                  <a:pt x="10230999" y="1431543"/>
                </a:lnTo>
                <a:lnTo>
                  <a:pt x="10310523" y="1435546"/>
                </a:lnTo>
                <a:lnTo>
                  <a:pt x="10335678" y="1434790"/>
                </a:lnTo>
                <a:lnTo>
                  <a:pt x="10356667" y="1435440"/>
                </a:lnTo>
                <a:lnTo>
                  <a:pt x="10429659" y="1431963"/>
                </a:lnTo>
                <a:lnTo>
                  <a:pt x="10486532" y="1430252"/>
                </a:lnTo>
                <a:lnTo>
                  <a:pt x="10487562" y="1430134"/>
                </a:lnTo>
                <a:lnTo>
                  <a:pt x="10469792" y="1430051"/>
                </a:lnTo>
                <a:lnTo>
                  <a:pt x="10429659" y="1431963"/>
                </a:lnTo>
                <a:lnTo>
                  <a:pt x="10335678" y="1434790"/>
                </a:lnTo>
                <a:lnTo>
                  <a:pt x="10230999" y="1431543"/>
                </a:lnTo>
                <a:lnTo>
                  <a:pt x="10187161" y="1429337"/>
                </a:lnTo>
                <a:lnTo>
                  <a:pt x="10181079" y="1428698"/>
                </a:lnTo>
                <a:close/>
                <a:moveTo>
                  <a:pt x="3894377" y="1428565"/>
                </a:moveTo>
                <a:lnTo>
                  <a:pt x="3814627" y="1430127"/>
                </a:lnTo>
                <a:lnTo>
                  <a:pt x="4026130" y="1453091"/>
                </a:lnTo>
                <a:cubicBezTo>
                  <a:pt x="4210175" y="1465400"/>
                  <a:pt x="4386033" y="1461472"/>
                  <a:pt x="4555255" y="1441459"/>
                </a:cubicBezTo>
                <a:lnTo>
                  <a:pt x="4620130" y="1432029"/>
                </a:lnTo>
                <a:lnTo>
                  <a:pt x="4552506" y="1431619"/>
                </a:lnTo>
                <a:lnTo>
                  <a:pt x="4296138" y="1452600"/>
                </a:lnTo>
                <a:cubicBezTo>
                  <a:pt x="4207977" y="1454921"/>
                  <a:pt x="4117920" y="1452490"/>
                  <a:pt x="4025787" y="1445283"/>
                </a:cubicBezTo>
                <a:close/>
                <a:moveTo>
                  <a:pt x="9979536" y="1428554"/>
                </a:moveTo>
                <a:lnTo>
                  <a:pt x="9907305" y="1430024"/>
                </a:lnTo>
                <a:lnTo>
                  <a:pt x="9942701" y="1435276"/>
                </a:lnTo>
                <a:cubicBezTo>
                  <a:pt x="10195605" y="1466146"/>
                  <a:pt x="10433001" y="1468058"/>
                  <a:pt x="10658527" y="1441372"/>
                </a:cubicBezTo>
                <a:lnTo>
                  <a:pt x="10728134" y="1431261"/>
                </a:lnTo>
                <a:lnTo>
                  <a:pt x="10661361" y="1430948"/>
                </a:lnTo>
                <a:lnTo>
                  <a:pt x="10658664" y="1431403"/>
                </a:lnTo>
                <a:cubicBezTo>
                  <a:pt x="10461360" y="1458936"/>
                  <a:pt x="10254752" y="1460734"/>
                  <a:pt x="10036499" y="1436479"/>
                </a:cubicBezTo>
                <a:close/>
                <a:moveTo>
                  <a:pt x="870108" y="1428379"/>
                </a:moveTo>
                <a:lnTo>
                  <a:pt x="887114" y="1430902"/>
                </a:lnTo>
                <a:cubicBezTo>
                  <a:pt x="1140048" y="1461771"/>
                  <a:pt x="1377497" y="1463682"/>
                  <a:pt x="1603056" y="1436996"/>
                </a:cubicBezTo>
                <a:lnTo>
                  <a:pt x="1621599" y="1434300"/>
                </a:lnTo>
                <a:lnTo>
                  <a:pt x="1568038" y="1432609"/>
                </a:lnTo>
                <a:lnTo>
                  <a:pt x="1562612" y="1432576"/>
                </a:lnTo>
                <a:lnTo>
                  <a:pt x="1432477" y="1445699"/>
                </a:lnTo>
                <a:cubicBezTo>
                  <a:pt x="1316578" y="1453014"/>
                  <a:pt x="1197410" y="1451896"/>
                  <a:pt x="1074530" y="1442286"/>
                </a:cubicBezTo>
                <a:lnTo>
                  <a:pt x="953915" y="1428887"/>
                </a:lnTo>
                <a:close/>
                <a:moveTo>
                  <a:pt x="10023752" y="1427961"/>
                </a:moveTo>
                <a:lnTo>
                  <a:pt x="10037564" y="1429879"/>
                </a:lnTo>
                <a:cubicBezTo>
                  <a:pt x="10201011" y="1448009"/>
                  <a:pt x="10357881" y="1451530"/>
                  <a:pt x="10509182" y="1440542"/>
                </a:cubicBezTo>
                <a:lnTo>
                  <a:pt x="10602436" y="1430672"/>
                </a:lnTo>
                <a:lnTo>
                  <a:pt x="10527740" y="1430322"/>
                </a:lnTo>
                <a:lnTo>
                  <a:pt x="10486770" y="1435010"/>
                </a:lnTo>
                <a:cubicBezTo>
                  <a:pt x="10370698" y="1443332"/>
                  <a:pt x="10251419" y="1442081"/>
                  <a:pt x="10128485" y="1431183"/>
                </a:cubicBezTo>
                <a:lnTo>
                  <a:pt x="10105970" y="1428346"/>
                </a:lnTo>
                <a:close/>
                <a:moveTo>
                  <a:pt x="3942240" y="1427919"/>
                </a:moveTo>
                <a:lnTo>
                  <a:pt x="4026771" y="1438652"/>
                </a:lnTo>
                <a:cubicBezTo>
                  <a:pt x="4118750" y="1445834"/>
                  <a:pt x="4208640" y="1448252"/>
                  <a:pt x="4296633" y="1445925"/>
                </a:cubicBezTo>
                <a:lnTo>
                  <a:pt x="4476653" y="1431159"/>
                </a:lnTo>
                <a:lnTo>
                  <a:pt x="4440254" y="1430938"/>
                </a:lnTo>
                <a:lnTo>
                  <a:pt x="4436156" y="1431452"/>
                </a:lnTo>
                <a:cubicBezTo>
                  <a:pt x="4306490" y="1443505"/>
                  <a:pt x="4172836" y="1443454"/>
                  <a:pt x="4034559" y="1431194"/>
                </a:cubicBezTo>
                <a:lnTo>
                  <a:pt x="4010039" y="1428330"/>
                </a:lnTo>
                <a:close/>
                <a:moveTo>
                  <a:pt x="784241" y="1427858"/>
                </a:moveTo>
                <a:lnTo>
                  <a:pt x="725513" y="1429008"/>
                </a:lnTo>
                <a:lnTo>
                  <a:pt x="896647" y="1449616"/>
                </a:lnTo>
                <a:cubicBezTo>
                  <a:pt x="1149580" y="1474644"/>
                  <a:pt x="1387028" y="1476073"/>
                  <a:pt x="1612586" y="1454141"/>
                </a:cubicBezTo>
                <a:lnTo>
                  <a:pt x="1732883" y="1437814"/>
                </a:lnTo>
                <a:lnTo>
                  <a:pt x="1654588" y="1435342"/>
                </a:lnTo>
                <a:lnTo>
                  <a:pt x="1603931" y="1442701"/>
                </a:lnTo>
                <a:cubicBezTo>
                  <a:pt x="1378445" y="1469398"/>
                  <a:pt x="1140777" y="1467493"/>
                  <a:pt x="887497" y="1436624"/>
                </a:cubicBezTo>
                <a:lnTo>
                  <a:pt x="830220" y="1428137"/>
                </a:lnTo>
                <a:close/>
                <a:moveTo>
                  <a:pt x="7150502" y="1427202"/>
                </a:moveTo>
                <a:lnTo>
                  <a:pt x="7087815" y="1428002"/>
                </a:lnTo>
                <a:lnTo>
                  <a:pt x="7183792" y="1438649"/>
                </a:lnTo>
                <a:cubicBezTo>
                  <a:pt x="7306422" y="1448225"/>
                  <a:pt x="7425346" y="1449332"/>
                  <a:pt x="7541011" y="1442013"/>
                </a:cubicBezTo>
                <a:lnTo>
                  <a:pt x="7624973" y="1433528"/>
                </a:lnTo>
                <a:lnTo>
                  <a:pt x="7561761" y="1432564"/>
                </a:lnTo>
                <a:lnTo>
                  <a:pt x="7540379" y="1435010"/>
                </a:lnTo>
                <a:cubicBezTo>
                  <a:pt x="7424308" y="1443332"/>
                  <a:pt x="7305028" y="1442081"/>
                  <a:pt x="7182094" y="1431183"/>
                </a:cubicBezTo>
                <a:close/>
                <a:moveTo>
                  <a:pt x="7193192" y="1426942"/>
                </a:moveTo>
                <a:lnTo>
                  <a:pt x="7364133" y="1435546"/>
                </a:lnTo>
                <a:lnTo>
                  <a:pt x="7496423" y="1431567"/>
                </a:lnTo>
                <a:lnTo>
                  <a:pt x="7490806" y="1431482"/>
                </a:lnTo>
                <a:lnTo>
                  <a:pt x="7365591" y="1435285"/>
                </a:lnTo>
                <a:lnTo>
                  <a:pt x="7231786" y="1427530"/>
                </a:lnTo>
                <a:close/>
                <a:moveTo>
                  <a:pt x="1418300" y="1409169"/>
                </a:moveTo>
                <a:lnTo>
                  <a:pt x="1327088" y="1412440"/>
                </a:lnTo>
                <a:lnTo>
                  <a:pt x="1389803" y="1412676"/>
                </a:lnTo>
                <a:close/>
                <a:moveTo>
                  <a:pt x="1109265" y="1404903"/>
                </a:moveTo>
                <a:lnTo>
                  <a:pt x="1166989" y="1411838"/>
                </a:lnTo>
                <a:lnTo>
                  <a:pt x="1214802" y="1412018"/>
                </a:lnTo>
                <a:close/>
                <a:moveTo>
                  <a:pt x="1210937" y="1393235"/>
                </a:moveTo>
                <a:lnTo>
                  <a:pt x="1266789" y="1397276"/>
                </a:lnTo>
                <a:lnTo>
                  <a:pt x="1297198" y="1396150"/>
                </a:lnTo>
                <a:lnTo>
                  <a:pt x="1282851" y="1396561"/>
                </a:lnTo>
                <a:close/>
                <a:moveTo>
                  <a:pt x="8779256" y="1386161"/>
                </a:moveTo>
                <a:lnTo>
                  <a:pt x="8546244" y="1412096"/>
                </a:lnTo>
                <a:cubicBezTo>
                  <a:pt x="8434399" y="1423061"/>
                  <a:pt x="8324135" y="1433014"/>
                  <a:pt x="8215253" y="1441834"/>
                </a:cubicBezTo>
                <a:lnTo>
                  <a:pt x="8197144" y="1443122"/>
                </a:lnTo>
                <a:lnTo>
                  <a:pt x="8427082" y="1450368"/>
                </a:lnTo>
                <a:lnTo>
                  <a:pt x="8783808" y="1467266"/>
                </a:lnTo>
                <a:lnTo>
                  <a:pt x="9236909" y="1446071"/>
                </a:lnTo>
                <a:lnTo>
                  <a:pt x="9236909" y="1445782"/>
                </a:lnTo>
                <a:lnTo>
                  <a:pt x="9290646" y="1443604"/>
                </a:lnTo>
                <a:lnTo>
                  <a:pt x="9131936" y="1426642"/>
                </a:lnTo>
                <a:close/>
                <a:moveTo>
                  <a:pt x="1470107" y="1385123"/>
                </a:moveTo>
                <a:lnTo>
                  <a:pt x="1404847" y="1392164"/>
                </a:lnTo>
                <a:lnTo>
                  <a:pt x="1428824" y="1391276"/>
                </a:lnTo>
                <a:lnTo>
                  <a:pt x="1433230" y="1391104"/>
                </a:lnTo>
                <a:close/>
                <a:moveTo>
                  <a:pt x="2672552" y="1384019"/>
                </a:moveTo>
                <a:lnTo>
                  <a:pt x="2447451" y="1409075"/>
                </a:lnTo>
                <a:cubicBezTo>
                  <a:pt x="2335584" y="1420040"/>
                  <a:pt x="2225294" y="1429992"/>
                  <a:pt x="2116391" y="1438811"/>
                </a:cubicBezTo>
                <a:lnTo>
                  <a:pt x="2077803" y="1441554"/>
                </a:lnTo>
                <a:lnTo>
                  <a:pt x="2507633" y="1458251"/>
                </a:lnTo>
                <a:lnTo>
                  <a:pt x="2626806" y="1464074"/>
                </a:lnTo>
                <a:lnTo>
                  <a:pt x="3138167" y="1439847"/>
                </a:lnTo>
                <a:lnTo>
                  <a:pt x="3138167" y="1445567"/>
                </a:lnTo>
                <a:lnTo>
                  <a:pt x="2687098" y="1467020"/>
                </a:lnTo>
                <a:lnTo>
                  <a:pt x="3039008" y="1484214"/>
                </a:lnTo>
                <a:cubicBezTo>
                  <a:pt x="3836368" y="1525693"/>
                  <a:pt x="4637062" y="1510320"/>
                  <a:pt x="5374941" y="1479925"/>
                </a:cubicBezTo>
                <a:lnTo>
                  <a:pt x="5671600" y="1465870"/>
                </a:lnTo>
                <a:lnTo>
                  <a:pt x="5471124" y="1456484"/>
                </a:lnTo>
                <a:lnTo>
                  <a:pt x="5016070" y="1442117"/>
                </a:lnTo>
                <a:lnTo>
                  <a:pt x="4746665" y="1463831"/>
                </a:lnTo>
                <a:cubicBezTo>
                  <a:pt x="4686752" y="1469546"/>
                  <a:pt x="4626555" y="1475262"/>
                  <a:pt x="4566642" y="1480042"/>
                </a:cubicBezTo>
                <a:cubicBezTo>
                  <a:pt x="4379550" y="1494330"/>
                  <a:pt x="4184260" y="1495291"/>
                  <a:pt x="3979091" y="1484796"/>
                </a:cubicBezTo>
                <a:cubicBezTo>
                  <a:pt x="3741057" y="1482653"/>
                  <a:pt x="3506684" y="1471932"/>
                  <a:pt x="3273223" y="1450605"/>
                </a:cubicBezTo>
                <a:lnTo>
                  <a:pt x="3243124" y="1447387"/>
                </a:lnTo>
                <a:lnTo>
                  <a:pt x="3134355" y="1451792"/>
                </a:lnTo>
                <a:lnTo>
                  <a:pt x="3134355" y="1446071"/>
                </a:lnTo>
                <a:lnTo>
                  <a:pt x="3204266" y="1443233"/>
                </a:lnTo>
                <a:lnTo>
                  <a:pt x="3039964" y="1425668"/>
                </a:lnTo>
                <a:close/>
                <a:moveTo>
                  <a:pt x="5732541" y="1374174"/>
                </a:moveTo>
                <a:lnTo>
                  <a:pt x="5400458" y="1411136"/>
                </a:lnTo>
                <a:lnTo>
                  <a:pt x="5070413" y="1437737"/>
                </a:lnTo>
                <a:lnTo>
                  <a:pt x="5471124" y="1450365"/>
                </a:lnTo>
                <a:lnTo>
                  <a:pt x="5735001" y="1462866"/>
                </a:lnTo>
                <a:lnTo>
                  <a:pt x="6089431" y="1446073"/>
                </a:lnTo>
                <a:lnTo>
                  <a:pt x="6090278" y="1451794"/>
                </a:lnTo>
                <a:lnTo>
                  <a:pt x="6090278" y="1446076"/>
                </a:lnTo>
                <a:lnTo>
                  <a:pt x="6291107" y="1437924"/>
                </a:lnTo>
                <a:lnTo>
                  <a:pt x="6185546" y="1426642"/>
                </a:lnTo>
                <a:cubicBezTo>
                  <a:pt x="6043237" y="1409122"/>
                  <a:pt x="5903801" y="1392719"/>
                  <a:pt x="5766877" y="1377657"/>
                </a:cubicBezTo>
                <a:close/>
                <a:moveTo>
                  <a:pt x="8551083" y="1360749"/>
                </a:moveTo>
                <a:lnTo>
                  <a:pt x="8444165" y="1381593"/>
                </a:lnTo>
                <a:cubicBezTo>
                  <a:pt x="8369549" y="1395180"/>
                  <a:pt x="8294695" y="1408112"/>
                  <a:pt x="8219721" y="1420030"/>
                </a:cubicBezTo>
                <a:lnTo>
                  <a:pt x="8083873" y="1439552"/>
                </a:lnTo>
                <a:lnTo>
                  <a:pt x="8129397" y="1440987"/>
                </a:lnTo>
                <a:lnTo>
                  <a:pt x="8599261" y="1401260"/>
                </a:lnTo>
                <a:lnTo>
                  <a:pt x="8756473" y="1383546"/>
                </a:lnTo>
                <a:lnTo>
                  <a:pt x="8585622" y="1363936"/>
                </a:lnTo>
                <a:close/>
                <a:moveTo>
                  <a:pt x="2447943" y="1358559"/>
                </a:moveTo>
                <a:lnTo>
                  <a:pt x="2345286" y="1378572"/>
                </a:lnTo>
                <a:cubicBezTo>
                  <a:pt x="2270677" y="1392160"/>
                  <a:pt x="2195832" y="1405094"/>
                  <a:pt x="2120872" y="1417014"/>
                </a:cubicBezTo>
                <a:lnTo>
                  <a:pt x="1977340" y="1437652"/>
                </a:lnTo>
                <a:lnTo>
                  <a:pt x="2016475" y="1439172"/>
                </a:lnTo>
                <a:lnTo>
                  <a:pt x="2500521" y="1398237"/>
                </a:lnTo>
                <a:lnTo>
                  <a:pt x="2649666" y="1381425"/>
                </a:lnTo>
                <a:close/>
                <a:moveTo>
                  <a:pt x="9064756" y="1354384"/>
                </a:moveTo>
                <a:lnTo>
                  <a:pt x="8808307" y="1382928"/>
                </a:lnTo>
                <a:lnTo>
                  <a:pt x="9133067" y="1420926"/>
                </a:lnTo>
                <a:lnTo>
                  <a:pt x="9346693" y="1441332"/>
                </a:lnTo>
                <a:lnTo>
                  <a:pt x="9536184" y="1433651"/>
                </a:lnTo>
                <a:lnTo>
                  <a:pt x="9131936" y="1367538"/>
                </a:lnTo>
                <a:close/>
                <a:moveTo>
                  <a:pt x="2960453" y="1351974"/>
                </a:moveTo>
                <a:lnTo>
                  <a:pt x="2694204" y="1381609"/>
                </a:lnTo>
                <a:lnTo>
                  <a:pt x="3040812" y="1420914"/>
                </a:lnTo>
                <a:lnTo>
                  <a:pt x="3253611" y="1441230"/>
                </a:lnTo>
                <a:lnTo>
                  <a:pt x="3443388" y="1433526"/>
                </a:lnTo>
                <a:lnTo>
                  <a:pt x="3039964" y="1367528"/>
                </a:lnTo>
                <a:close/>
                <a:moveTo>
                  <a:pt x="5468794" y="1347420"/>
                </a:moveTo>
                <a:lnTo>
                  <a:pt x="5298364" y="1380637"/>
                </a:lnTo>
                <a:cubicBezTo>
                  <a:pt x="5223734" y="1394225"/>
                  <a:pt x="5148871" y="1407159"/>
                  <a:pt x="5073886" y="1419079"/>
                </a:cubicBezTo>
                <a:lnTo>
                  <a:pt x="4966767" y="1434471"/>
                </a:lnTo>
                <a:lnTo>
                  <a:pt x="5026960" y="1436368"/>
                </a:lnTo>
                <a:lnTo>
                  <a:pt x="5453589" y="1400300"/>
                </a:lnTo>
                <a:lnTo>
                  <a:pt x="5707741" y="1371658"/>
                </a:lnTo>
                <a:close/>
                <a:moveTo>
                  <a:pt x="11573944" y="1346589"/>
                </a:moveTo>
                <a:lnTo>
                  <a:pt x="11502287" y="1360765"/>
                </a:lnTo>
                <a:cubicBezTo>
                  <a:pt x="11390765" y="1381996"/>
                  <a:pt x="11278573" y="1402153"/>
                  <a:pt x="11166112" y="1420030"/>
                </a:cubicBezTo>
                <a:lnTo>
                  <a:pt x="11065484" y="1434491"/>
                </a:lnTo>
                <a:lnTo>
                  <a:pt x="11129770" y="1436423"/>
                </a:lnTo>
                <a:lnTo>
                  <a:pt x="11545652" y="1401260"/>
                </a:lnTo>
                <a:lnTo>
                  <a:pt x="11816819" y="1370706"/>
                </a:lnTo>
                <a:lnTo>
                  <a:pt x="11805494" y="1369409"/>
                </a:lnTo>
                <a:close/>
                <a:moveTo>
                  <a:pt x="8382882" y="1345228"/>
                </a:moveTo>
                <a:lnTo>
                  <a:pt x="8302951" y="1364561"/>
                </a:lnTo>
                <a:cubicBezTo>
                  <a:pt x="8204670" y="1386551"/>
                  <a:pt x="8106061" y="1406484"/>
                  <a:pt x="8007352" y="1423244"/>
                </a:cubicBezTo>
                <a:lnTo>
                  <a:pt x="7923298" y="1434492"/>
                </a:lnTo>
                <a:lnTo>
                  <a:pt x="8044805" y="1438321"/>
                </a:lnTo>
                <a:lnTo>
                  <a:pt x="8142376" y="1425721"/>
                </a:lnTo>
                <a:cubicBezTo>
                  <a:pt x="8225924" y="1413339"/>
                  <a:pt x="8309327" y="1399542"/>
                  <a:pt x="8392455" y="1384821"/>
                </a:cubicBezTo>
                <a:lnTo>
                  <a:pt x="8528101" y="1358628"/>
                </a:lnTo>
                <a:close/>
                <a:moveTo>
                  <a:pt x="2277562" y="1343049"/>
                </a:moveTo>
                <a:lnTo>
                  <a:pt x="2204677" y="1360703"/>
                </a:lnTo>
                <a:cubicBezTo>
                  <a:pt x="2106341" y="1382752"/>
                  <a:pt x="2007651" y="1402775"/>
                  <a:pt x="1908878" y="1419668"/>
                </a:cubicBezTo>
                <a:lnTo>
                  <a:pt x="1808325" y="1433308"/>
                </a:lnTo>
                <a:lnTo>
                  <a:pt x="1938123" y="1436323"/>
                </a:lnTo>
                <a:lnTo>
                  <a:pt x="2043653" y="1422693"/>
                </a:lnTo>
                <a:cubicBezTo>
                  <a:pt x="2127192" y="1410312"/>
                  <a:pt x="2210594" y="1396517"/>
                  <a:pt x="2293729" y="1381798"/>
                </a:cubicBezTo>
                <a:lnTo>
                  <a:pt x="2426622" y="1356142"/>
                </a:lnTo>
                <a:lnTo>
                  <a:pt x="2417673" y="1355127"/>
                </a:lnTo>
                <a:close/>
                <a:moveTo>
                  <a:pt x="6042975" y="1339622"/>
                </a:moveTo>
                <a:lnTo>
                  <a:pt x="5759956" y="1371122"/>
                </a:lnTo>
                <a:lnTo>
                  <a:pt x="5767956" y="1371934"/>
                </a:lnTo>
                <a:cubicBezTo>
                  <a:pt x="5904914" y="1386998"/>
                  <a:pt x="6044369" y="1403403"/>
                  <a:pt x="6186676" y="1420926"/>
                </a:cubicBezTo>
                <a:lnTo>
                  <a:pt x="6342698" y="1435830"/>
                </a:lnTo>
                <a:lnTo>
                  <a:pt x="6489240" y="1429881"/>
                </a:lnTo>
                <a:lnTo>
                  <a:pt x="6558366" y="1428511"/>
                </a:lnTo>
                <a:lnTo>
                  <a:pt x="6185546" y="1367538"/>
                </a:lnTo>
                <a:close/>
                <a:moveTo>
                  <a:pt x="9231276" y="1335850"/>
                </a:moveTo>
                <a:lnTo>
                  <a:pt x="9084137" y="1352227"/>
                </a:lnTo>
                <a:lnTo>
                  <a:pt x="9133067" y="1361823"/>
                </a:lnTo>
                <a:cubicBezTo>
                  <a:pt x="9217414" y="1377794"/>
                  <a:pt x="9300048" y="1392216"/>
                  <a:pt x="9381097" y="1405103"/>
                </a:cubicBezTo>
                <a:lnTo>
                  <a:pt x="9571043" y="1432238"/>
                </a:lnTo>
                <a:lnTo>
                  <a:pt x="9625076" y="1430048"/>
                </a:lnTo>
                <a:lnTo>
                  <a:pt x="9697642" y="1428572"/>
                </a:lnTo>
                <a:lnTo>
                  <a:pt x="9682576" y="1426597"/>
                </a:lnTo>
                <a:cubicBezTo>
                  <a:pt x="9607087" y="1414932"/>
                  <a:pt x="9530250" y="1401322"/>
                  <a:pt x="9451983" y="1385769"/>
                </a:cubicBezTo>
                <a:close/>
                <a:moveTo>
                  <a:pt x="8265834" y="1334427"/>
                </a:moveTo>
                <a:lnTo>
                  <a:pt x="8009804" y="1397279"/>
                </a:lnTo>
                <a:cubicBezTo>
                  <a:pt x="7960450" y="1407692"/>
                  <a:pt x="7911045" y="1417160"/>
                  <a:pt x="7861613" y="1425513"/>
                </a:cubicBezTo>
                <a:lnTo>
                  <a:pt x="7821823" y="1431295"/>
                </a:lnTo>
                <a:lnTo>
                  <a:pt x="7892465" y="1433521"/>
                </a:lnTo>
                <a:lnTo>
                  <a:pt x="8007338" y="1417930"/>
                </a:lnTo>
                <a:cubicBezTo>
                  <a:pt x="8106035" y="1401033"/>
                  <a:pt x="8204617" y="1381007"/>
                  <a:pt x="8302845" y="1358955"/>
                </a:cubicBezTo>
                <a:lnTo>
                  <a:pt x="8365923" y="1343663"/>
                </a:lnTo>
                <a:close/>
                <a:moveTo>
                  <a:pt x="3127376" y="1333395"/>
                </a:moveTo>
                <a:lnTo>
                  <a:pt x="2979200" y="1349887"/>
                </a:lnTo>
                <a:lnTo>
                  <a:pt x="3039964" y="1361812"/>
                </a:lnTo>
                <a:cubicBezTo>
                  <a:pt x="3124112" y="1377783"/>
                  <a:pt x="3206653" y="1392204"/>
                  <a:pt x="3287676" y="1405091"/>
                </a:cubicBezTo>
                <a:lnTo>
                  <a:pt x="3477186" y="1432155"/>
                </a:lnTo>
                <a:lnTo>
                  <a:pt x="3533287" y="1429877"/>
                </a:lnTo>
                <a:lnTo>
                  <a:pt x="3610090" y="1428355"/>
                </a:lnTo>
                <a:lnTo>
                  <a:pt x="3358928" y="1385758"/>
                </a:lnTo>
                <a:close/>
                <a:moveTo>
                  <a:pt x="2148849" y="1331954"/>
                </a:moveTo>
                <a:lnTo>
                  <a:pt x="1900501" y="1392914"/>
                </a:lnTo>
                <a:cubicBezTo>
                  <a:pt x="1851140" y="1403328"/>
                  <a:pt x="1801727" y="1412795"/>
                  <a:pt x="1752290" y="1421149"/>
                </a:cubicBezTo>
                <a:lnTo>
                  <a:pt x="1687854" y="1430509"/>
                </a:lnTo>
                <a:lnTo>
                  <a:pt x="1772254" y="1432470"/>
                </a:lnTo>
                <a:lnTo>
                  <a:pt x="1908718" y="1413948"/>
                </a:lnTo>
                <a:cubicBezTo>
                  <a:pt x="2007395" y="1397053"/>
                  <a:pt x="2105959" y="1377029"/>
                  <a:pt x="2204166" y="1354978"/>
                </a:cubicBezTo>
                <a:lnTo>
                  <a:pt x="2259705" y="1341510"/>
                </a:lnTo>
                <a:close/>
                <a:moveTo>
                  <a:pt x="5293643" y="1331094"/>
                </a:moveTo>
                <a:lnTo>
                  <a:pt x="5155679" y="1364433"/>
                </a:lnTo>
                <a:cubicBezTo>
                  <a:pt x="5057509" y="1386364"/>
                  <a:pt x="4959069" y="1406209"/>
                  <a:pt x="4860621" y="1422837"/>
                </a:cubicBezTo>
                <a:lnTo>
                  <a:pt x="4810075" y="1429533"/>
                </a:lnTo>
                <a:lnTo>
                  <a:pt x="4930336" y="1433323"/>
                </a:lnTo>
                <a:lnTo>
                  <a:pt x="4996647" y="1424759"/>
                </a:lnTo>
                <a:cubicBezTo>
                  <a:pt x="5080170" y="1412379"/>
                  <a:pt x="5163559" y="1398583"/>
                  <a:pt x="5246683" y="1383862"/>
                </a:cubicBezTo>
                <a:lnTo>
                  <a:pt x="5446930" y="1345203"/>
                </a:lnTo>
                <a:lnTo>
                  <a:pt x="5363265" y="1336716"/>
                </a:lnTo>
                <a:close/>
                <a:moveTo>
                  <a:pt x="11399259" y="1329660"/>
                </a:moveTo>
                <a:lnTo>
                  <a:pt x="11397286" y="1330173"/>
                </a:lnTo>
                <a:cubicBezTo>
                  <a:pt x="11250544" y="1365824"/>
                  <a:pt x="11102654" y="1398105"/>
                  <a:pt x="10954378" y="1423244"/>
                </a:cubicBezTo>
                <a:lnTo>
                  <a:pt x="10906036" y="1429699"/>
                </a:lnTo>
                <a:lnTo>
                  <a:pt x="11029280" y="1433403"/>
                </a:lnTo>
                <a:lnTo>
                  <a:pt x="11088767" y="1425721"/>
                </a:lnTo>
                <a:cubicBezTo>
                  <a:pt x="11214089" y="1407148"/>
                  <a:pt x="11339083" y="1385392"/>
                  <a:pt x="11463317" y="1362109"/>
                </a:cubicBezTo>
                <a:lnTo>
                  <a:pt x="11552816" y="1344506"/>
                </a:lnTo>
                <a:lnTo>
                  <a:pt x="11413049" y="1330732"/>
                </a:lnTo>
                <a:close/>
                <a:moveTo>
                  <a:pt x="8173155" y="1325875"/>
                </a:moveTo>
                <a:lnTo>
                  <a:pt x="8008580" y="1373292"/>
                </a:lnTo>
                <a:cubicBezTo>
                  <a:pt x="7959189" y="1385487"/>
                  <a:pt x="7909706" y="1396559"/>
                  <a:pt x="7860149" y="1406311"/>
                </a:cubicBezTo>
                <a:lnTo>
                  <a:pt x="7729226" y="1428377"/>
                </a:lnTo>
                <a:lnTo>
                  <a:pt x="7788699" y="1430251"/>
                </a:lnTo>
                <a:lnTo>
                  <a:pt x="7860527" y="1419817"/>
                </a:lnTo>
                <a:cubicBezTo>
                  <a:pt x="7909955" y="1411462"/>
                  <a:pt x="7959340" y="1401994"/>
                  <a:pt x="8008660" y="1391579"/>
                </a:cubicBezTo>
                <a:lnTo>
                  <a:pt x="8247921" y="1332774"/>
                </a:lnTo>
                <a:close/>
                <a:moveTo>
                  <a:pt x="2060734" y="1324358"/>
                </a:moveTo>
                <a:lnTo>
                  <a:pt x="1901288" y="1370292"/>
                </a:lnTo>
                <a:cubicBezTo>
                  <a:pt x="1802490" y="1394681"/>
                  <a:pt x="1703325" y="1414585"/>
                  <a:pt x="1603932" y="1428410"/>
                </a:cubicBezTo>
                <a:lnTo>
                  <a:pt x="1602723" y="1428532"/>
                </a:lnTo>
                <a:lnTo>
                  <a:pt x="1653214" y="1429705"/>
                </a:lnTo>
                <a:lnTo>
                  <a:pt x="1751370" y="1415436"/>
                </a:lnTo>
                <a:cubicBezTo>
                  <a:pt x="1800780" y="1407081"/>
                  <a:pt x="1850153" y="1397611"/>
                  <a:pt x="1899466" y="1387196"/>
                </a:cubicBezTo>
                <a:lnTo>
                  <a:pt x="2130625" y="1330383"/>
                </a:lnTo>
                <a:close/>
                <a:moveTo>
                  <a:pt x="3247657" y="1324005"/>
                </a:moveTo>
                <a:lnTo>
                  <a:pt x="3150313" y="1333623"/>
                </a:lnTo>
                <a:lnTo>
                  <a:pt x="3251172" y="1357349"/>
                </a:lnTo>
                <a:cubicBezTo>
                  <a:pt x="3372856" y="1383845"/>
                  <a:pt x="3491072" y="1405789"/>
                  <a:pt x="3606116" y="1423202"/>
                </a:cubicBezTo>
                <a:lnTo>
                  <a:pt x="3644892" y="1427665"/>
                </a:lnTo>
                <a:lnTo>
                  <a:pt x="3732078" y="1425937"/>
                </a:lnTo>
                <a:lnTo>
                  <a:pt x="3447583" y="1373010"/>
                </a:lnTo>
                <a:close/>
                <a:moveTo>
                  <a:pt x="9353537" y="1322496"/>
                </a:moveTo>
                <a:lnTo>
                  <a:pt x="9243322" y="1333415"/>
                </a:lnTo>
                <a:lnTo>
                  <a:pt x="9345090" y="1357360"/>
                </a:lnTo>
                <a:cubicBezTo>
                  <a:pt x="9466756" y="1383856"/>
                  <a:pt x="9584953" y="1405801"/>
                  <a:pt x="9699978" y="1423214"/>
                </a:cubicBezTo>
                <a:lnTo>
                  <a:pt x="9739180" y="1427727"/>
                </a:lnTo>
                <a:lnTo>
                  <a:pt x="9839795" y="1425681"/>
                </a:lnTo>
                <a:lnTo>
                  <a:pt x="9750208" y="1412407"/>
                </a:lnTo>
                <a:cubicBezTo>
                  <a:pt x="9652215" y="1395391"/>
                  <a:pt x="9551904" y="1374290"/>
                  <a:pt x="9449092" y="1349083"/>
                </a:cubicBezTo>
                <a:close/>
                <a:moveTo>
                  <a:pt x="6220822" y="1321359"/>
                </a:moveTo>
                <a:lnTo>
                  <a:pt x="6092177" y="1334070"/>
                </a:lnTo>
                <a:lnTo>
                  <a:pt x="6092189" y="1334144"/>
                </a:lnTo>
                <a:lnTo>
                  <a:pt x="6062435" y="1337456"/>
                </a:lnTo>
                <a:lnTo>
                  <a:pt x="6186676" y="1361823"/>
                </a:lnTo>
                <a:cubicBezTo>
                  <a:pt x="6270812" y="1377794"/>
                  <a:pt x="6353341" y="1392216"/>
                  <a:pt x="6434350" y="1405103"/>
                </a:cubicBezTo>
                <a:lnTo>
                  <a:pt x="6593375" y="1427817"/>
                </a:lnTo>
                <a:lnTo>
                  <a:pt x="6736719" y="1424976"/>
                </a:lnTo>
                <a:lnTo>
                  <a:pt x="6505592" y="1385769"/>
                </a:lnTo>
                <a:close/>
                <a:moveTo>
                  <a:pt x="5162645" y="1320514"/>
                </a:moveTo>
                <a:lnTo>
                  <a:pt x="5147982" y="1324878"/>
                </a:lnTo>
                <a:cubicBezTo>
                  <a:pt x="5000826" y="1365458"/>
                  <a:pt x="4852731" y="1400539"/>
                  <a:pt x="4704439" y="1425600"/>
                </a:cubicBezTo>
                <a:lnTo>
                  <a:pt x="4698694" y="1426434"/>
                </a:lnTo>
                <a:lnTo>
                  <a:pt x="4714662" y="1426527"/>
                </a:lnTo>
                <a:lnTo>
                  <a:pt x="4781068" y="1428619"/>
                </a:lnTo>
                <a:lnTo>
                  <a:pt x="4859888" y="1417918"/>
                </a:lnTo>
                <a:cubicBezTo>
                  <a:pt x="4958556" y="1401022"/>
                  <a:pt x="5057119" y="1380996"/>
                  <a:pt x="5155326" y="1358945"/>
                </a:cubicBezTo>
                <a:lnTo>
                  <a:pt x="5276044" y="1329672"/>
                </a:lnTo>
                <a:close/>
                <a:moveTo>
                  <a:pt x="2011903" y="1320149"/>
                </a:moveTo>
                <a:lnTo>
                  <a:pt x="1907859" y="1353973"/>
                </a:lnTo>
                <a:cubicBezTo>
                  <a:pt x="1810392" y="1381032"/>
                  <a:pt x="1712202" y="1403146"/>
                  <a:pt x="1612590" y="1418885"/>
                </a:cubicBezTo>
                <a:lnTo>
                  <a:pt x="1540931" y="1427096"/>
                </a:lnTo>
                <a:lnTo>
                  <a:pt x="1555962" y="1427445"/>
                </a:lnTo>
                <a:lnTo>
                  <a:pt x="1603056" y="1422687"/>
                </a:lnTo>
                <a:cubicBezTo>
                  <a:pt x="1702194" y="1408862"/>
                  <a:pt x="1801168" y="1389017"/>
                  <a:pt x="1899822" y="1364717"/>
                </a:cubicBezTo>
                <a:lnTo>
                  <a:pt x="2045029" y="1323005"/>
                </a:lnTo>
                <a:close/>
                <a:moveTo>
                  <a:pt x="8103068" y="1319408"/>
                </a:moveTo>
                <a:lnTo>
                  <a:pt x="8007574" y="1350446"/>
                </a:lnTo>
                <a:cubicBezTo>
                  <a:pt x="7910072" y="1377504"/>
                  <a:pt x="7811828" y="1399618"/>
                  <a:pt x="7712137" y="1415357"/>
                </a:cubicBezTo>
                <a:lnTo>
                  <a:pt x="7617192" y="1426221"/>
                </a:lnTo>
                <a:lnTo>
                  <a:pt x="7670623" y="1426530"/>
                </a:lnTo>
                <a:lnTo>
                  <a:pt x="7688613" y="1427097"/>
                </a:lnTo>
                <a:lnTo>
                  <a:pt x="7712118" y="1424721"/>
                </a:lnTo>
                <a:cubicBezTo>
                  <a:pt x="7811285" y="1410891"/>
                  <a:pt x="7910275" y="1391045"/>
                  <a:pt x="8008938" y="1366746"/>
                </a:cubicBezTo>
                <a:lnTo>
                  <a:pt x="8156555" y="1324343"/>
                </a:lnTo>
                <a:close/>
                <a:moveTo>
                  <a:pt x="11267067" y="1319391"/>
                </a:moveTo>
                <a:lnTo>
                  <a:pt x="11067143" y="1372324"/>
                </a:lnTo>
                <a:cubicBezTo>
                  <a:pt x="10980936" y="1392865"/>
                  <a:pt x="10894510" y="1410894"/>
                  <a:pt x="10808005" y="1425513"/>
                </a:cubicBezTo>
                <a:lnTo>
                  <a:pt x="10800933" y="1426541"/>
                </a:lnTo>
                <a:lnTo>
                  <a:pt x="10874087" y="1428739"/>
                </a:lnTo>
                <a:lnTo>
                  <a:pt x="10953729" y="1417930"/>
                </a:lnTo>
                <a:cubicBezTo>
                  <a:pt x="11027751" y="1405258"/>
                  <a:pt x="11101709" y="1390825"/>
                  <a:pt x="11175502" y="1375097"/>
                </a:cubicBezTo>
                <a:lnTo>
                  <a:pt x="11380210" y="1328181"/>
                </a:lnTo>
                <a:close/>
                <a:moveTo>
                  <a:pt x="8067575" y="1316132"/>
                </a:moveTo>
                <a:lnTo>
                  <a:pt x="8007911" y="1336193"/>
                </a:lnTo>
                <a:cubicBezTo>
                  <a:pt x="7910382" y="1366288"/>
                  <a:pt x="7812033" y="1390960"/>
                  <a:pt x="7712129" y="1408598"/>
                </a:cubicBezTo>
                <a:lnTo>
                  <a:pt x="7573574" y="1425969"/>
                </a:lnTo>
                <a:lnTo>
                  <a:pt x="7577257" y="1425990"/>
                </a:lnTo>
                <a:lnTo>
                  <a:pt x="7711289" y="1410599"/>
                </a:lnTo>
                <a:cubicBezTo>
                  <a:pt x="7810698" y="1394860"/>
                  <a:pt x="7908730" y="1372746"/>
                  <a:pt x="8006059" y="1345703"/>
                </a:cubicBezTo>
                <a:lnTo>
                  <a:pt x="8090495" y="1318247"/>
                </a:lnTo>
                <a:close/>
                <a:moveTo>
                  <a:pt x="1953317" y="1315099"/>
                </a:moveTo>
                <a:lnTo>
                  <a:pt x="1908271" y="1330248"/>
                </a:lnTo>
                <a:cubicBezTo>
                  <a:pt x="1810772" y="1360346"/>
                  <a:pt x="1712456" y="1385020"/>
                  <a:pt x="1612589" y="1402663"/>
                </a:cubicBezTo>
                <a:cubicBezTo>
                  <a:pt x="1557038" y="1412435"/>
                  <a:pt x="1500400" y="1419541"/>
                  <a:pt x="1442705" y="1423985"/>
                </a:cubicBezTo>
                <a:lnTo>
                  <a:pt x="1427239" y="1424455"/>
                </a:lnTo>
                <a:lnTo>
                  <a:pt x="1499564" y="1426135"/>
                </a:lnTo>
                <a:lnTo>
                  <a:pt x="1612590" y="1413148"/>
                </a:lnTo>
                <a:cubicBezTo>
                  <a:pt x="1711983" y="1397417"/>
                  <a:pt x="1810009" y="1375308"/>
                  <a:pt x="1907337" y="1348269"/>
                </a:cubicBezTo>
                <a:lnTo>
                  <a:pt x="1997613" y="1318917"/>
                </a:lnTo>
                <a:close/>
                <a:moveTo>
                  <a:pt x="3342878" y="1314597"/>
                </a:moveTo>
                <a:lnTo>
                  <a:pt x="3264723" y="1322319"/>
                </a:lnTo>
                <a:lnTo>
                  <a:pt x="3447888" y="1367297"/>
                </a:lnTo>
                <a:cubicBezTo>
                  <a:pt x="3548871" y="1389765"/>
                  <a:pt x="3647419" y="1408136"/>
                  <a:pt x="3743729" y="1422429"/>
                </a:cubicBezTo>
                <a:lnTo>
                  <a:pt x="3769252" y="1425200"/>
                </a:lnTo>
                <a:lnTo>
                  <a:pt x="3854627" y="1423508"/>
                </a:lnTo>
                <a:lnTo>
                  <a:pt x="3742978" y="1409304"/>
                </a:lnTo>
                <a:cubicBezTo>
                  <a:pt x="3646515" y="1392517"/>
                  <a:pt x="3547794" y="1370928"/>
                  <a:pt x="3446642" y="1344512"/>
                </a:cubicBezTo>
                <a:close/>
                <a:moveTo>
                  <a:pt x="9445182" y="1313417"/>
                </a:moveTo>
                <a:lnTo>
                  <a:pt x="9369012" y="1320963"/>
                </a:lnTo>
                <a:lnTo>
                  <a:pt x="9449442" y="1343373"/>
                </a:lnTo>
                <a:cubicBezTo>
                  <a:pt x="9552084" y="1368576"/>
                  <a:pt x="9652225" y="1389675"/>
                  <a:pt x="9750057" y="1406689"/>
                </a:cubicBezTo>
                <a:lnTo>
                  <a:pt x="9873430" y="1424997"/>
                </a:lnTo>
                <a:lnTo>
                  <a:pt x="9943691" y="1423568"/>
                </a:lnTo>
                <a:lnTo>
                  <a:pt x="9870589" y="1413398"/>
                </a:lnTo>
                <a:cubicBezTo>
                  <a:pt x="9786506" y="1399409"/>
                  <a:pt x="9700703" y="1381746"/>
                  <a:pt x="9613056" y="1360391"/>
                </a:cubicBezTo>
                <a:close/>
                <a:moveTo>
                  <a:pt x="5063376" y="1312498"/>
                </a:moveTo>
                <a:lnTo>
                  <a:pt x="4852418" y="1373279"/>
                </a:lnTo>
                <a:cubicBezTo>
                  <a:pt x="4803027" y="1385474"/>
                  <a:pt x="4753543" y="1396548"/>
                  <a:pt x="4703985" y="1406303"/>
                </a:cubicBezTo>
                <a:lnTo>
                  <a:pt x="4588372" y="1425797"/>
                </a:lnTo>
                <a:lnTo>
                  <a:pt x="4660148" y="1426212"/>
                </a:lnTo>
                <a:lnTo>
                  <a:pt x="4703541" y="1419904"/>
                </a:lnTo>
                <a:cubicBezTo>
                  <a:pt x="4752943" y="1411550"/>
                  <a:pt x="4802308" y="1402081"/>
                  <a:pt x="4851614" y="1391667"/>
                </a:cubicBezTo>
                <a:lnTo>
                  <a:pt x="5146415" y="1319204"/>
                </a:lnTo>
                <a:close/>
                <a:moveTo>
                  <a:pt x="11170368" y="1311879"/>
                </a:moveTo>
                <a:lnTo>
                  <a:pt x="11066995" y="1344047"/>
                </a:lnTo>
                <a:cubicBezTo>
                  <a:pt x="10980811" y="1368135"/>
                  <a:pt x="10894303" y="1389245"/>
                  <a:pt x="10807565" y="1406311"/>
                </a:cubicBezTo>
                <a:lnTo>
                  <a:pt x="10694408" y="1425379"/>
                </a:lnTo>
                <a:lnTo>
                  <a:pt x="10766307" y="1425716"/>
                </a:lnTo>
                <a:lnTo>
                  <a:pt x="10806918" y="1419817"/>
                </a:lnTo>
                <a:cubicBezTo>
                  <a:pt x="10893416" y="1405197"/>
                  <a:pt x="10979783" y="1387165"/>
                  <a:pt x="11065906" y="1366620"/>
                </a:cubicBezTo>
                <a:lnTo>
                  <a:pt x="11249266" y="1318008"/>
                </a:lnTo>
                <a:close/>
                <a:moveTo>
                  <a:pt x="6350667" y="1308530"/>
                </a:moveTo>
                <a:lnTo>
                  <a:pt x="6238336" y="1319629"/>
                </a:lnTo>
                <a:lnTo>
                  <a:pt x="6398699" y="1357360"/>
                </a:lnTo>
                <a:cubicBezTo>
                  <a:pt x="6468222" y="1372501"/>
                  <a:pt x="6536614" y="1386155"/>
                  <a:pt x="6603928" y="1398327"/>
                </a:cubicBezTo>
                <a:lnTo>
                  <a:pt x="6765539" y="1424405"/>
                </a:lnTo>
                <a:lnTo>
                  <a:pt x="6870721" y="1422320"/>
                </a:lnTo>
                <a:lnTo>
                  <a:pt x="6803818" y="1412407"/>
                </a:lnTo>
                <a:cubicBezTo>
                  <a:pt x="6673160" y="1389719"/>
                  <a:pt x="6538381" y="1359768"/>
                  <a:pt x="6399051" y="1322507"/>
                </a:cubicBezTo>
                <a:close/>
                <a:moveTo>
                  <a:pt x="1873086" y="1308183"/>
                </a:moveTo>
                <a:lnTo>
                  <a:pt x="1754428" y="1346634"/>
                </a:lnTo>
                <a:cubicBezTo>
                  <a:pt x="1704980" y="1360828"/>
                  <a:pt x="1655159" y="1373224"/>
                  <a:pt x="1604863" y="1383595"/>
                </a:cubicBezTo>
                <a:lnTo>
                  <a:pt x="1494130" y="1399836"/>
                </a:lnTo>
                <a:lnTo>
                  <a:pt x="1602967" y="1386441"/>
                </a:lnTo>
                <a:cubicBezTo>
                  <a:pt x="1653025" y="1376786"/>
                  <a:pt x="1702652" y="1365239"/>
                  <a:pt x="1751945" y="1352013"/>
                </a:cubicBezTo>
                <a:lnTo>
                  <a:pt x="1891486" y="1309769"/>
                </a:lnTo>
                <a:close/>
                <a:moveTo>
                  <a:pt x="254634" y="1307972"/>
                </a:moveTo>
                <a:lnTo>
                  <a:pt x="150549" y="1318255"/>
                </a:lnTo>
                <a:lnTo>
                  <a:pt x="299906" y="1353380"/>
                </a:lnTo>
                <a:cubicBezTo>
                  <a:pt x="369451" y="1368520"/>
                  <a:pt x="437859" y="1382174"/>
                  <a:pt x="505187" y="1394345"/>
                </a:cubicBezTo>
                <a:lnTo>
                  <a:pt x="688373" y="1423897"/>
                </a:lnTo>
                <a:lnTo>
                  <a:pt x="784240" y="1421997"/>
                </a:lnTo>
                <a:lnTo>
                  <a:pt x="788844" y="1422006"/>
                </a:lnTo>
                <a:lnTo>
                  <a:pt x="694557" y="1408036"/>
                </a:lnTo>
                <a:cubicBezTo>
                  <a:pt x="563908" y="1385349"/>
                  <a:pt x="429141" y="1355399"/>
                  <a:pt x="289828" y="1318140"/>
                </a:cubicBezTo>
                <a:close/>
                <a:moveTo>
                  <a:pt x="8824768" y="1307392"/>
                </a:moveTo>
                <a:lnTo>
                  <a:pt x="8569207" y="1357215"/>
                </a:lnTo>
                <a:lnTo>
                  <a:pt x="8714346" y="1371934"/>
                </a:lnTo>
                <a:lnTo>
                  <a:pt x="8785571" y="1380267"/>
                </a:lnTo>
                <a:lnTo>
                  <a:pt x="9046689" y="1350846"/>
                </a:lnTo>
                <a:close/>
                <a:moveTo>
                  <a:pt x="4993995" y="1306895"/>
                </a:moveTo>
                <a:lnTo>
                  <a:pt x="4859951" y="1350456"/>
                </a:lnTo>
                <a:cubicBezTo>
                  <a:pt x="4762439" y="1377514"/>
                  <a:pt x="4664190" y="1399628"/>
                  <a:pt x="4564514" y="1415368"/>
                </a:cubicBezTo>
                <a:lnTo>
                  <a:pt x="4486006" y="1425205"/>
                </a:lnTo>
                <a:lnTo>
                  <a:pt x="4545076" y="1425547"/>
                </a:lnTo>
                <a:lnTo>
                  <a:pt x="4555107" y="1424724"/>
                </a:lnTo>
                <a:cubicBezTo>
                  <a:pt x="4654273" y="1410904"/>
                  <a:pt x="4753263" y="1391062"/>
                  <a:pt x="4851926" y="1366764"/>
                </a:cubicBezTo>
                <a:lnTo>
                  <a:pt x="5045789" y="1311078"/>
                </a:lnTo>
                <a:close/>
                <a:moveTo>
                  <a:pt x="3424096" y="1306573"/>
                </a:moveTo>
                <a:lnTo>
                  <a:pt x="3360079" y="1312898"/>
                </a:lnTo>
                <a:lnTo>
                  <a:pt x="3448311" y="1338240"/>
                </a:lnTo>
                <a:cubicBezTo>
                  <a:pt x="3549404" y="1364554"/>
                  <a:pt x="3648030" y="1386066"/>
                  <a:pt x="3744374" y="1402795"/>
                </a:cubicBezTo>
                <a:lnTo>
                  <a:pt x="3900360" y="1422601"/>
                </a:lnTo>
                <a:lnTo>
                  <a:pt x="3930866" y="1421997"/>
                </a:lnTo>
                <a:lnTo>
                  <a:pt x="3957114" y="1422148"/>
                </a:lnTo>
                <a:lnTo>
                  <a:pt x="3894715" y="1414860"/>
                </a:lnTo>
                <a:cubicBezTo>
                  <a:pt x="3753283" y="1394448"/>
                  <a:pt x="3607017" y="1361792"/>
                  <a:pt x="3455278" y="1316784"/>
                </a:cubicBezTo>
                <a:close/>
                <a:moveTo>
                  <a:pt x="11099574" y="1306380"/>
                </a:moveTo>
                <a:lnTo>
                  <a:pt x="10880689" y="1369790"/>
                </a:lnTo>
                <a:cubicBezTo>
                  <a:pt x="10807251" y="1388163"/>
                  <a:pt x="10733296" y="1403553"/>
                  <a:pt x="10658527" y="1415357"/>
                </a:cubicBezTo>
                <a:lnTo>
                  <a:pt x="10575797" y="1424823"/>
                </a:lnTo>
                <a:lnTo>
                  <a:pt x="10654226" y="1425191"/>
                </a:lnTo>
                <a:lnTo>
                  <a:pt x="10658664" y="1424721"/>
                </a:lnTo>
                <a:cubicBezTo>
                  <a:pt x="10757846" y="1410892"/>
                  <a:pt x="10856834" y="1391045"/>
                  <a:pt x="10955486" y="1366746"/>
                </a:cubicBezTo>
                <a:lnTo>
                  <a:pt x="11151550" y="1310418"/>
                </a:lnTo>
                <a:close/>
                <a:moveTo>
                  <a:pt x="9517097" y="1306292"/>
                </a:moveTo>
                <a:lnTo>
                  <a:pt x="9462732" y="1311678"/>
                </a:lnTo>
                <a:lnTo>
                  <a:pt x="9614661" y="1354058"/>
                </a:lnTo>
                <a:cubicBezTo>
                  <a:pt x="9702216" y="1375333"/>
                  <a:pt x="9787916" y="1392934"/>
                  <a:pt x="9871888" y="1406875"/>
                </a:cubicBezTo>
                <a:lnTo>
                  <a:pt x="9985925" y="1422709"/>
                </a:lnTo>
                <a:lnTo>
                  <a:pt x="10011880" y="1422181"/>
                </a:lnTo>
                <a:lnTo>
                  <a:pt x="10058793" y="1422401"/>
                </a:lnTo>
                <a:lnTo>
                  <a:pt x="9941288" y="1407592"/>
                </a:lnTo>
                <a:cubicBezTo>
                  <a:pt x="9814588" y="1387029"/>
                  <a:pt x="9684011" y="1356781"/>
                  <a:pt x="9549112" y="1316775"/>
                </a:cubicBezTo>
                <a:close/>
                <a:moveTo>
                  <a:pt x="7908173" y="1305387"/>
                </a:moveTo>
                <a:lnTo>
                  <a:pt x="7866347" y="1321017"/>
                </a:lnTo>
                <a:cubicBezTo>
                  <a:pt x="7816710" y="1337439"/>
                  <a:pt x="7766624" y="1351802"/>
                  <a:pt x="7715978" y="1363841"/>
                </a:cubicBezTo>
                <a:lnTo>
                  <a:pt x="7560851" y="1389746"/>
                </a:lnTo>
                <a:lnTo>
                  <a:pt x="7562686" y="1389549"/>
                </a:lnTo>
                <a:lnTo>
                  <a:pt x="7669873" y="1372981"/>
                </a:lnTo>
                <a:lnTo>
                  <a:pt x="7711153" y="1365284"/>
                </a:lnTo>
                <a:cubicBezTo>
                  <a:pt x="7761714" y="1353723"/>
                  <a:pt x="7811735" y="1339927"/>
                  <a:pt x="7861326" y="1324149"/>
                </a:cubicBezTo>
                <a:lnTo>
                  <a:pt x="7912703" y="1305690"/>
                </a:lnTo>
                <a:close/>
                <a:moveTo>
                  <a:pt x="2721489" y="1305229"/>
                </a:moveTo>
                <a:lnTo>
                  <a:pt x="2463751" y="1355476"/>
                </a:lnTo>
                <a:lnTo>
                  <a:pt x="2671188" y="1378999"/>
                </a:lnTo>
                <a:lnTo>
                  <a:pt x="2942355" y="1348434"/>
                </a:lnTo>
                <a:close/>
                <a:moveTo>
                  <a:pt x="7892694" y="1304353"/>
                </a:moveTo>
                <a:lnTo>
                  <a:pt x="7764611" y="1345727"/>
                </a:lnTo>
                <a:lnTo>
                  <a:pt x="7895693" y="1304553"/>
                </a:lnTo>
                <a:close/>
                <a:moveTo>
                  <a:pt x="4956017" y="1304256"/>
                </a:moveTo>
                <a:lnTo>
                  <a:pt x="4786968" y="1358688"/>
                </a:lnTo>
                <a:cubicBezTo>
                  <a:pt x="4713476" y="1379153"/>
                  <a:pt x="4639424" y="1396341"/>
                  <a:pt x="4564507" y="1409573"/>
                </a:cubicBezTo>
                <a:lnTo>
                  <a:pt x="4484199" y="1419638"/>
                </a:lnTo>
                <a:lnTo>
                  <a:pt x="4562818" y="1410610"/>
                </a:lnTo>
                <a:cubicBezTo>
                  <a:pt x="4662214" y="1394870"/>
                  <a:pt x="4760231" y="1372756"/>
                  <a:pt x="4857543" y="1345712"/>
                </a:cubicBezTo>
                <a:lnTo>
                  <a:pt x="4980304" y="1305789"/>
                </a:lnTo>
                <a:lnTo>
                  <a:pt x="4972518" y="1305161"/>
                </a:lnTo>
                <a:close/>
                <a:moveTo>
                  <a:pt x="1823121" y="1303992"/>
                </a:moveTo>
                <a:lnTo>
                  <a:pt x="1794047" y="1314442"/>
                </a:lnTo>
                <a:lnTo>
                  <a:pt x="1824312" y="1304058"/>
                </a:lnTo>
                <a:close/>
                <a:moveTo>
                  <a:pt x="1799374" y="1302691"/>
                </a:moveTo>
                <a:lnTo>
                  <a:pt x="1756175" y="1318835"/>
                </a:lnTo>
                <a:cubicBezTo>
                  <a:pt x="1706536" y="1335260"/>
                  <a:pt x="1656444" y="1349625"/>
                  <a:pt x="1605787" y="1361668"/>
                </a:cubicBezTo>
                <a:lnTo>
                  <a:pt x="1557469" y="1370953"/>
                </a:lnTo>
                <a:lnTo>
                  <a:pt x="1603019" y="1363565"/>
                </a:lnTo>
                <a:cubicBezTo>
                  <a:pt x="1653548" y="1352003"/>
                  <a:pt x="1703543" y="1338206"/>
                  <a:pt x="1753113" y="1322428"/>
                </a:cubicBezTo>
                <a:lnTo>
                  <a:pt x="1806882" y="1303103"/>
                </a:lnTo>
                <a:close/>
                <a:moveTo>
                  <a:pt x="11051940" y="1302680"/>
                </a:moveTo>
                <a:lnTo>
                  <a:pt x="10880990" y="1357722"/>
                </a:lnTo>
                <a:cubicBezTo>
                  <a:pt x="10807502" y="1378184"/>
                  <a:pt x="10733448" y="1395369"/>
                  <a:pt x="10658520" y="1408598"/>
                </a:cubicBezTo>
                <a:lnTo>
                  <a:pt x="10544609" y="1423583"/>
                </a:lnTo>
                <a:lnTo>
                  <a:pt x="10535455" y="1424634"/>
                </a:lnTo>
                <a:lnTo>
                  <a:pt x="10536579" y="1424640"/>
                </a:lnTo>
                <a:lnTo>
                  <a:pt x="10544609" y="1423583"/>
                </a:lnTo>
                <a:lnTo>
                  <a:pt x="10657679" y="1410599"/>
                </a:lnTo>
                <a:cubicBezTo>
                  <a:pt x="10732236" y="1398795"/>
                  <a:pt x="10806019" y="1383405"/>
                  <a:pt x="10879311" y="1365038"/>
                </a:cubicBezTo>
                <a:lnTo>
                  <a:pt x="11085388" y="1305278"/>
                </a:lnTo>
                <a:close/>
                <a:moveTo>
                  <a:pt x="3470706" y="1301968"/>
                </a:moveTo>
                <a:lnTo>
                  <a:pt x="3440805" y="1304922"/>
                </a:lnTo>
                <a:lnTo>
                  <a:pt x="3556509" y="1340203"/>
                </a:lnTo>
                <a:cubicBezTo>
                  <a:pt x="3639329" y="1362160"/>
                  <a:pt x="3720497" y="1380313"/>
                  <a:pt x="3800120" y="1394679"/>
                </a:cubicBezTo>
                <a:lnTo>
                  <a:pt x="4004855" y="1422424"/>
                </a:lnTo>
                <a:lnTo>
                  <a:pt x="4014343" y="1422479"/>
                </a:lnTo>
                <a:lnTo>
                  <a:pt x="3799046" y="1390086"/>
                </a:lnTo>
                <a:cubicBezTo>
                  <a:pt x="3718709" y="1374093"/>
                  <a:pt x="3636881" y="1353970"/>
                  <a:pt x="3553614" y="1329729"/>
                </a:cubicBezTo>
                <a:close/>
                <a:moveTo>
                  <a:pt x="1783537" y="1301824"/>
                </a:moveTo>
                <a:lnTo>
                  <a:pt x="1654400" y="1343541"/>
                </a:lnTo>
                <a:lnTo>
                  <a:pt x="1786665" y="1301995"/>
                </a:lnTo>
                <a:close/>
                <a:moveTo>
                  <a:pt x="9562480" y="1301796"/>
                </a:moveTo>
                <a:lnTo>
                  <a:pt x="9528656" y="1305147"/>
                </a:lnTo>
                <a:lnTo>
                  <a:pt x="9713225" y="1355948"/>
                </a:lnTo>
                <a:cubicBezTo>
                  <a:pt x="9774721" y="1370990"/>
                  <a:pt x="9835301" y="1383894"/>
                  <a:pt x="9895011" y="1394669"/>
                </a:cubicBezTo>
                <a:lnTo>
                  <a:pt x="10101088" y="1422599"/>
                </a:lnTo>
                <a:lnTo>
                  <a:pt x="10124038" y="1422706"/>
                </a:lnTo>
                <a:lnTo>
                  <a:pt x="10035938" y="1413452"/>
                </a:lnTo>
                <a:cubicBezTo>
                  <a:pt x="9925985" y="1398005"/>
                  <a:pt x="9813040" y="1374450"/>
                  <a:pt x="9697256" y="1342818"/>
                </a:cubicBezTo>
                <a:close/>
                <a:moveTo>
                  <a:pt x="10998802" y="1299426"/>
                </a:moveTo>
                <a:lnTo>
                  <a:pt x="10882631" y="1340109"/>
                </a:lnTo>
                <a:cubicBezTo>
                  <a:pt x="10809042" y="1362384"/>
                  <a:pt x="10734788" y="1381116"/>
                  <a:pt x="10659530" y="1395590"/>
                </a:cubicBezTo>
                <a:cubicBezTo>
                  <a:pt x="10610838" y="1404874"/>
                  <a:pt x="10561320" y="1411945"/>
                  <a:pt x="10510997" y="1416804"/>
                </a:cubicBezTo>
                <a:lnTo>
                  <a:pt x="10374393" y="1423880"/>
                </a:lnTo>
                <a:lnTo>
                  <a:pt x="10488324" y="1424413"/>
                </a:lnTo>
                <a:lnTo>
                  <a:pt x="10510327" y="1423363"/>
                </a:lnTo>
                <a:cubicBezTo>
                  <a:pt x="10560525" y="1418890"/>
                  <a:pt x="10609928" y="1412379"/>
                  <a:pt x="10658520" y="1403826"/>
                </a:cubicBezTo>
                <a:cubicBezTo>
                  <a:pt x="10733448" y="1390597"/>
                  <a:pt x="10807472" y="1373446"/>
                  <a:pt x="10880905" y="1353033"/>
                </a:cubicBezTo>
                <a:lnTo>
                  <a:pt x="11040314" y="1301776"/>
                </a:lnTo>
                <a:lnTo>
                  <a:pt x="11032538" y="1301172"/>
                </a:lnTo>
                <a:close/>
                <a:moveTo>
                  <a:pt x="6446076" y="1299326"/>
                </a:moveTo>
                <a:lnTo>
                  <a:pt x="6440829" y="1299622"/>
                </a:lnTo>
                <a:lnTo>
                  <a:pt x="6365806" y="1307035"/>
                </a:lnTo>
                <a:lnTo>
                  <a:pt x="6399569" y="1316802"/>
                </a:lnTo>
                <a:cubicBezTo>
                  <a:pt x="6538677" y="1354056"/>
                  <a:pt x="6673224" y="1384003"/>
                  <a:pt x="6803667" y="1406689"/>
                </a:cubicBezTo>
                <a:lnTo>
                  <a:pt x="6907659" y="1422121"/>
                </a:lnTo>
                <a:lnTo>
                  <a:pt x="6983781" y="1422561"/>
                </a:lnTo>
                <a:lnTo>
                  <a:pt x="6801913" y="1390913"/>
                </a:lnTo>
                <a:cubicBezTo>
                  <a:pt x="6736588" y="1377585"/>
                  <a:pt x="6670233" y="1362120"/>
                  <a:pt x="6602799" y="1344509"/>
                </a:cubicBezTo>
                <a:close/>
                <a:moveTo>
                  <a:pt x="346864" y="1298860"/>
                </a:moveTo>
                <a:lnTo>
                  <a:pt x="269795" y="1306474"/>
                </a:lnTo>
                <a:lnTo>
                  <a:pt x="290371" y="1312428"/>
                </a:lnTo>
                <a:cubicBezTo>
                  <a:pt x="429461" y="1349682"/>
                  <a:pt x="564006" y="1379630"/>
                  <a:pt x="694455" y="1402315"/>
                </a:cubicBezTo>
                <a:lnTo>
                  <a:pt x="827705" y="1422087"/>
                </a:lnTo>
                <a:lnTo>
                  <a:pt x="893943" y="1422224"/>
                </a:lnTo>
                <a:lnTo>
                  <a:pt x="887370" y="1421494"/>
                </a:lnTo>
                <a:cubicBezTo>
                  <a:pt x="760667" y="1403377"/>
                  <a:pt x="630028" y="1376738"/>
                  <a:pt x="495011" y="1341517"/>
                </a:cubicBezTo>
                <a:close/>
                <a:moveTo>
                  <a:pt x="3517769" y="1298369"/>
                </a:moveTo>
                <a:lnTo>
                  <a:pt x="3494443" y="1299622"/>
                </a:lnTo>
                <a:lnTo>
                  <a:pt x="3481956" y="1300856"/>
                </a:lnTo>
                <a:lnTo>
                  <a:pt x="3654230" y="1351136"/>
                </a:lnTo>
                <a:cubicBezTo>
                  <a:pt x="3736125" y="1372079"/>
                  <a:pt x="3816561" y="1388899"/>
                  <a:pt x="3895487" y="1401585"/>
                </a:cubicBezTo>
                <a:lnTo>
                  <a:pt x="4088571" y="1422908"/>
                </a:lnTo>
                <a:lnTo>
                  <a:pt x="4380487" y="1424595"/>
                </a:lnTo>
                <a:lnTo>
                  <a:pt x="4563662" y="1403822"/>
                </a:lnTo>
                <a:cubicBezTo>
                  <a:pt x="4638577" y="1390600"/>
                  <a:pt x="4712588" y="1373452"/>
                  <a:pt x="4786012" y="1353040"/>
                </a:cubicBezTo>
                <a:lnTo>
                  <a:pt x="4940364" y="1303399"/>
                </a:lnTo>
                <a:lnTo>
                  <a:pt x="4890798" y="1300682"/>
                </a:lnTo>
                <a:lnTo>
                  <a:pt x="4778173" y="1340110"/>
                </a:lnTo>
                <a:cubicBezTo>
                  <a:pt x="4704556" y="1362385"/>
                  <a:pt x="4630273" y="1381118"/>
                  <a:pt x="4554984" y="1395592"/>
                </a:cubicBezTo>
                <a:cubicBezTo>
                  <a:pt x="4276830" y="1448642"/>
                  <a:pt x="3971745" y="1429436"/>
                  <a:pt x="3643313" y="1338193"/>
                </a:cubicBezTo>
                <a:close/>
                <a:moveTo>
                  <a:pt x="9619092" y="1297505"/>
                </a:moveTo>
                <a:lnTo>
                  <a:pt x="9589194" y="1299150"/>
                </a:lnTo>
                <a:lnTo>
                  <a:pt x="9576500" y="1300407"/>
                </a:lnTo>
                <a:lnTo>
                  <a:pt x="9699827" y="1338046"/>
                </a:lnTo>
                <a:cubicBezTo>
                  <a:pt x="9815287" y="1369678"/>
                  <a:pt x="9927900" y="1393233"/>
                  <a:pt x="10037534" y="1408680"/>
                </a:cubicBezTo>
                <a:lnTo>
                  <a:pt x="10172853" y="1422935"/>
                </a:lnTo>
                <a:lnTo>
                  <a:pt x="10324940" y="1423648"/>
                </a:lnTo>
                <a:lnTo>
                  <a:pt x="10199550" y="1419429"/>
                </a:lnTo>
                <a:cubicBezTo>
                  <a:pt x="10065884" y="1409472"/>
                  <a:pt x="9927429" y="1385707"/>
                  <a:pt x="9784491" y="1348152"/>
                </a:cubicBezTo>
                <a:close/>
                <a:moveTo>
                  <a:pt x="3576326" y="1295224"/>
                </a:moveTo>
                <a:lnTo>
                  <a:pt x="3530323" y="1297695"/>
                </a:lnTo>
                <a:lnTo>
                  <a:pt x="3645676" y="1334379"/>
                </a:lnTo>
                <a:cubicBezTo>
                  <a:pt x="3973246" y="1425626"/>
                  <a:pt x="4277360" y="1444845"/>
                  <a:pt x="4554984" y="1391828"/>
                </a:cubicBezTo>
                <a:cubicBezTo>
                  <a:pt x="4630112" y="1377344"/>
                  <a:pt x="4704259" y="1358603"/>
                  <a:pt x="4777747" y="1336328"/>
                </a:cubicBezTo>
                <a:lnTo>
                  <a:pt x="4880981" y="1300144"/>
                </a:lnTo>
                <a:lnTo>
                  <a:pt x="4853379" y="1298632"/>
                </a:lnTo>
                <a:lnTo>
                  <a:pt x="4788103" y="1323141"/>
                </a:lnTo>
                <a:cubicBezTo>
                  <a:pt x="4714452" y="1347039"/>
                  <a:pt x="4640083" y="1367151"/>
                  <a:pt x="4564646" y="1382707"/>
                </a:cubicBezTo>
                <a:cubicBezTo>
                  <a:pt x="4286360" y="1439929"/>
                  <a:pt x="3981255" y="1419288"/>
                  <a:pt x="3652781" y="1321272"/>
                </a:cubicBezTo>
                <a:close/>
                <a:moveTo>
                  <a:pt x="9667280" y="1294853"/>
                </a:moveTo>
                <a:lnTo>
                  <a:pt x="9629943" y="1296908"/>
                </a:lnTo>
                <a:lnTo>
                  <a:pt x="9699837" y="1320148"/>
                </a:lnTo>
                <a:cubicBezTo>
                  <a:pt x="10046270" y="1423515"/>
                  <a:pt x="10367084" y="1447475"/>
                  <a:pt x="10658682" y="1391773"/>
                </a:cubicBezTo>
                <a:cubicBezTo>
                  <a:pt x="10733781" y="1377299"/>
                  <a:pt x="10807906" y="1358567"/>
                  <a:pt x="10881383" y="1336298"/>
                </a:cubicBezTo>
                <a:lnTo>
                  <a:pt x="10988161" y="1298875"/>
                </a:lnTo>
                <a:lnTo>
                  <a:pt x="10952370" y="1297021"/>
                </a:lnTo>
                <a:lnTo>
                  <a:pt x="10883133" y="1323023"/>
                </a:lnTo>
                <a:cubicBezTo>
                  <a:pt x="10809491" y="1346920"/>
                  <a:pt x="10735116" y="1367033"/>
                  <a:pt x="10659658" y="1382589"/>
                </a:cubicBezTo>
                <a:cubicBezTo>
                  <a:pt x="10367364" y="1442672"/>
                  <a:pt x="10045494" y="1416912"/>
                  <a:pt x="9698202" y="1305872"/>
                </a:cubicBezTo>
                <a:close/>
                <a:moveTo>
                  <a:pt x="426638" y="1294484"/>
                </a:moveTo>
                <a:lnTo>
                  <a:pt x="362936" y="1297906"/>
                </a:lnTo>
                <a:lnTo>
                  <a:pt x="496228" y="1336196"/>
                </a:lnTo>
                <a:cubicBezTo>
                  <a:pt x="631013" y="1371283"/>
                  <a:pt x="761414" y="1397833"/>
                  <a:pt x="887881" y="1415890"/>
                </a:cubicBezTo>
                <a:lnTo>
                  <a:pt x="945952" y="1422332"/>
                </a:lnTo>
                <a:lnTo>
                  <a:pt x="986301" y="1422416"/>
                </a:lnTo>
                <a:lnTo>
                  <a:pt x="896084" y="1411008"/>
                </a:lnTo>
                <a:cubicBezTo>
                  <a:pt x="769444" y="1390387"/>
                  <a:pt x="638901" y="1360052"/>
                  <a:pt x="504018" y="1319912"/>
                </a:cubicBezTo>
                <a:close/>
                <a:moveTo>
                  <a:pt x="6534249" y="1294354"/>
                </a:moveTo>
                <a:lnTo>
                  <a:pt x="6466081" y="1298198"/>
                </a:lnTo>
                <a:lnTo>
                  <a:pt x="6605433" y="1338238"/>
                </a:lnTo>
                <a:cubicBezTo>
                  <a:pt x="6740186" y="1373322"/>
                  <a:pt x="6870563" y="1399871"/>
                  <a:pt x="6997010" y="1417928"/>
                </a:cubicBezTo>
                <a:lnTo>
                  <a:pt x="7041792" y="1422896"/>
                </a:lnTo>
                <a:lnTo>
                  <a:pt x="7119915" y="1423347"/>
                </a:lnTo>
                <a:lnTo>
                  <a:pt x="6994897" y="1407592"/>
                </a:lnTo>
                <a:cubicBezTo>
                  <a:pt x="6868198" y="1387029"/>
                  <a:pt x="6737621" y="1356781"/>
                  <a:pt x="6602721" y="1316775"/>
                </a:cubicBezTo>
                <a:close/>
                <a:moveTo>
                  <a:pt x="10889429" y="1293763"/>
                </a:moveTo>
                <a:lnTo>
                  <a:pt x="10886870" y="1294871"/>
                </a:lnTo>
                <a:cubicBezTo>
                  <a:pt x="10813047" y="1322495"/>
                  <a:pt x="10738338" y="1345782"/>
                  <a:pt x="10662368" y="1363841"/>
                </a:cubicBezTo>
                <a:lnTo>
                  <a:pt x="10522329" y="1387226"/>
                </a:lnTo>
                <a:lnTo>
                  <a:pt x="10657544" y="1365284"/>
                </a:lnTo>
                <a:cubicBezTo>
                  <a:pt x="10733385" y="1347942"/>
                  <a:pt x="10808013" y="1325572"/>
                  <a:pt x="10881794" y="1299027"/>
                </a:cubicBezTo>
                <a:lnTo>
                  <a:pt x="10893880" y="1293993"/>
                </a:lnTo>
                <a:close/>
                <a:moveTo>
                  <a:pt x="3604937" y="1293687"/>
                </a:moveTo>
                <a:lnTo>
                  <a:pt x="3588338" y="1294579"/>
                </a:lnTo>
                <a:lnTo>
                  <a:pt x="3654170" y="1317059"/>
                </a:lnTo>
                <a:cubicBezTo>
                  <a:pt x="3981799" y="1415120"/>
                  <a:pt x="4286042" y="1436116"/>
                  <a:pt x="4563798" y="1378894"/>
                </a:cubicBezTo>
                <a:cubicBezTo>
                  <a:pt x="4639234" y="1363349"/>
                  <a:pt x="4713565" y="1343243"/>
                  <a:pt x="4787153" y="1319350"/>
                </a:cubicBezTo>
                <a:lnTo>
                  <a:pt x="4843686" y="1298100"/>
                </a:lnTo>
                <a:lnTo>
                  <a:pt x="4812317" y="1296381"/>
                </a:lnTo>
                <a:lnTo>
                  <a:pt x="4779788" y="1309304"/>
                </a:lnTo>
                <a:cubicBezTo>
                  <a:pt x="4706079" y="1334584"/>
                  <a:pt x="4631594" y="1355853"/>
                  <a:pt x="4555977" y="1372294"/>
                </a:cubicBezTo>
                <a:lnTo>
                  <a:pt x="4423511" y="1392978"/>
                </a:lnTo>
                <a:lnTo>
                  <a:pt x="4386887" y="1398973"/>
                </a:lnTo>
                <a:cubicBezTo>
                  <a:pt x="4329094" y="1404791"/>
                  <a:pt x="4270258" y="1407143"/>
                  <a:pt x="4210406" y="1406034"/>
                </a:cubicBezTo>
                <a:lnTo>
                  <a:pt x="4113229" y="1398740"/>
                </a:lnTo>
                <a:lnTo>
                  <a:pt x="4026907" y="1392577"/>
                </a:lnTo>
                <a:cubicBezTo>
                  <a:pt x="3910945" y="1378259"/>
                  <a:pt x="3791499" y="1352371"/>
                  <a:pt x="3668754" y="1314952"/>
                </a:cubicBezTo>
                <a:close/>
                <a:moveTo>
                  <a:pt x="4758559" y="1293435"/>
                </a:moveTo>
                <a:lnTo>
                  <a:pt x="4607477" y="1345467"/>
                </a:lnTo>
                <a:lnTo>
                  <a:pt x="4762224" y="1293636"/>
                </a:lnTo>
                <a:close/>
                <a:moveTo>
                  <a:pt x="10869285" y="1292719"/>
                </a:moveTo>
                <a:lnTo>
                  <a:pt x="10711000" y="1345727"/>
                </a:lnTo>
                <a:lnTo>
                  <a:pt x="10871978" y="1292859"/>
                </a:lnTo>
                <a:close/>
                <a:moveTo>
                  <a:pt x="9709329" y="1292539"/>
                </a:moveTo>
                <a:lnTo>
                  <a:pt x="9678172" y="1294254"/>
                </a:lnTo>
                <a:lnTo>
                  <a:pt x="9698905" y="1301655"/>
                </a:lnTo>
                <a:cubicBezTo>
                  <a:pt x="10045365" y="1412707"/>
                  <a:pt x="10366128" y="1438859"/>
                  <a:pt x="10657679" y="1378776"/>
                </a:cubicBezTo>
                <a:cubicBezTo>
                  <a:pt x="10733137" y="1363231"/>
                  <a:pt x="10807482" y="1343125"/>
                  <a:pt x="10881076" y="1319232"/>
                </a:cubicBezTo>
                <a:lnTo>
                  <a:pt x="10941647" y="1296466"/>
                </a:lnTo>
                <a:lnTo>
                  <a:pt x="10914055" y="1295038"/>
                </a:lnTo>
                <a:lnTo>
                  <a:pt x="10809363" y="1332116"/>
                </a:lnTo>
                <a:lnTo>
                  <a:pt x="10667239" y="1369180"/>
                </a:lnTo>
                <a:lnTo>
                  <a:pt x="10660652" y="1370985"/>
                </a:lnTo>
                <a:lnTo>
                  <a:pt x="10659749" y="1371133"/>
                </a:lnTo>
                <a:lnTo>
                  <a:pt x="10659522" y="1371192"/>
                </a:lnTo>
                <a:lnTo>
                  <a:pt x="10656603" y="1371648"/>
                </a:lnTo>
                <a:lnTo>
                  <a:pt x="10490422" y="1398845"/>
                </a:lnTo>
                <a:cubicBezTo>
                  <a:pt x="10374834" y="1410481"/>
                  <a:pt x="10255079" y="1408252"/>
                  <a:pt x="10131373" y="1392202"/>
                </a:cubicBezTo>
                <a:lnTo>
                  <a:pt x="10067687" y="1380569"/>
                </a:lnTo>
                <a:lnTo>
                  <a:pt x="9941888" y="1358693"/>
                </a:lnTo>
                <a:cubicBezTo>
                  <a:pt x="9894037" y="1348033"/>
                  <a:pt x="9845646" y="1335526"/>
                  <a:pt x="9796726" y="1321172"/>
                </a:cubicBezTo>
                <a:close/>
                <a:moveTo>
                  <a:pt x="6583467" y="1291579"/>
                </a:moveTo>
                <a:lnTo>
                  <a:pt x="6548548" y="1293548"/>
                </a:lnTo>
                <a:lnTo>
                  <a:pt x="6604855" y="1312017"/>
                </a:lnTo>
                <a:cubicBezTo>
                  <a:pt x="6739502" y="1352023"/>
                  <a:pt x="6869805" y="1382271"/>
                  <a:pt x="6996205" y="1402834"/>
                </a:cubicBezTo>
                <a:lnTo>
                  <a:pt x="7160420" y="1423581"/>
                </a:lnTo>
                <a:lnTo>
                  <a:pt x="7175673" y="1423669"/>
                </a:lnTo>
                <a:lnTo>
                  <a:pt x="6994574" y="1398227"/>
                </a:lnTo>
                <a:cubicBezTo>
                  <a:pt x="6866972" y="1375281"/>
                  <a:pt x="6735523" y="1341756"/>
                  <a:pt x="6600451" y="1297699"/>
                </a:cubicBezTo>
                <a:close/>
                <a:moveTo>
                  <a:pt x="3650638" y="1291232"/>
                </a:moveTo>
                <a:lnTo>
                  <a:pt x="3633585" y="1292148"/>
                </a:lnTo>
                <a:lnTo>
                  <a:pt x="3669275" y="1304626"/>
                </a:lnTo>
                <a:cubicBezTo>
                  <a:pt x="3791671" y="1343795"/>
                  <a:pt x="3910760" y="1370940"/>
                  <a:pt x="4026394" y="1386011"/>
                </a:cubicBezTo>
                <a:lnTo>
                  <a:pt x="4058141" y="1388418"/>
                </a:lnTo>
                <a:lnTo>
                  <a:pt x="4209404" y="1399361"/>
                </a:lnTo>
                <a:lnTo>
                  <a:pt x="4385078" y="1392858"/>
                </a:lnTo>
                <a:lnTo>
                  <a:pt x="4554275" y="1365412"/>
                </a:lnTo>
                <a:cubicBezTo>
                  <a:pt x="4630050" y="1348070"/>
                  <a:pt x="4704625" y="1325700"/>
                  <a:pt x="4778362" y="1299155"/>
                </a:cubicBezTo>
                <a:lnTo>
                  <a:pt x="4788191" y="1295059"/>
                </a:lnTo>
                <a:lnTo>
                  <a:pt x="4782907" y="1294769"/>
                </a:lnTo>
                <a:lnTo>
                  <a:pt x="4671956" y="1332667"/>
                </a:lnTo>
                <a:cubicBezTo>
                  <a:pt x="4634543" y="1344201"/>
                  <a:pt x="4596857" y="1354539"/>
                  <a:pt x="4558850" y="1363570"/>
                </a:cubicBezTo>
                <a:cubicBezTo>
                  <a:pt x="4339614" y="1415524"/>
                  <a:pt x="4097906" y="1409564"/>
                  <a:pt x="3840926" y="1347113"/>
                </a:cubicBezTo>
                <a:close/>
                <a:moveTo>
                  <a:pt x="498524" y="1290623"/>
                </a:moveTo>
                <a:lnTo>
                  <a:pt x="442302" y="1293643"/>
                </a:lnTo>
                <a:lnTo>
                  <a:pt x="506193" y="1314600"/>
                </a:lnTo>
                <a:cubicBezTo>
                  <a:pt x="640835" y="1354602"/>
                  <a:pt x="771140" y="1384846"/>
                  <a:pt x="897543" y="1405407"/>
                </a:cubicBezTo>
                <a:lnTo>
                  <a:pt x="1032962" y="1422513"/>
                </a:lnTo>
                <a:lnTo>
                  <a:pt x="1153007" y="1422762"/>
                </a:lnTo>
                <a:lnTo>
                  <a:pt x="1084081" y="1418765"/>
                </a:lnTo>
                <a:cubicBezTo>
                  <a:pt x="898664" y="1400233"/>
                  <a:pt x="704269" y="1357851"/>
                  <a:pt x="501702" y="1291768"/>
                </a:cubicBezTo>
                <a:close/>
                <a:moveTo>
                  <a:pt x="3669284" y="1290230"/>
                </a:moveTo>
                <a:lnTo>
                  <a:pt x="3665352" y="1290442"/>
                </a:lnTo>
                <a:lnTo>
                  <a:pt x="3666526" y="1290891"/>
                </a:lnTo>
                <a:cubicBezTo>
                  <a:pt x="3734542" y="1313511"/>
                  <a:pt x="3801631" y="1332350"/>
                  <a:pt x="3867643" y="1347380"/>
                </a:cubicBezTo>
                <a:close/>
                <a:moveTo>
                  <a:pt x="9755071" y="1290022"/>
                </a:moveTo>
                <a:lnTo>
                  <a:pt x="9735815" y="1291082"/>
                </a:lnTo>
                <a:lnTo>
                  <a:pt x="9797162" y="1312172"/>
                </a:lnTo>
                <a:cubicBezTo>
                  <a:pt x="9845938" y="1327198"/>
                  <a:pt x="9894184" y="1340300"/>
                  <a:pt x="9941889" y="1351474"/>
                </a:cubicBezTo>
                <a:lnTo>
                  <a:pt x="10096377" y="1379762"/>
                </a:lnTo>
                <a:lnTo>
                  <a:pt x="10149451" y="1387373"/>
                </a:lnTo>
                <a:lnTo>
                  <a:pt x="10196081" y="1390909"/>
                </a:lnTo>
                <a:lnTo>
                  <a:pt x="10197988" y="1391167"/>
                </a:lnTo>
                <a:lnTo>
                  <a:pt x="10205995" y="1391661"/>
                </a:lnTo>
                <a:lnTo>
                  <a:pt x="10252021" y="1395151"/>
                </a:lnTo>
                <a:lnTo>
                  <a:pt x="10327155" y="1399087"/>
                </a:lnTo>
                <a:lnTo>
                  <a:pt x="10456269" y="1394060"/>
                </a:lnTo>
                <a:lnTo>
                  <a:pt x="10487774" y="1392669"/>
                </a:lnTo>
                <a:lnTo>
                  <a:pt x="10491676" y="1392066"/>
                </a:lnTo>
                <a:lnTo>
                  <a:pt x="10317550" y="1398538"/>
                </a:lnTo>
                <a:lnTo>
                  <a:pt x="10205995" y="1391661"/>
                </a:lnTo>
                <a:lnTo>
                  <a:pt x="10196081" y="1390909"/>
                </a:lnTo>
                <a:lnTo>
                  <a:pt x="10075573" y="1374593"/>
                </a:lnTo>
                <a:cubicBezTo>
                  <a:pt x="10013684" y="1364012"/>
                  <a:pt x="9950796" y="1349995"/>
                  <a:pt x="9887015" y="1332562"/>
                </a:cubicBezTo>
                <a:close/>
                <a:moveTo>
                  <a:pt x="9771756" y="1289104"/>
                </a:moveTo>
                <a:lnTo>
                  <a:pt x="9768232" y="1289298"/>
                </a:lnTo>
                <a:lnTo>
                  <a:pt x="9820749" y="1307426"/>
                </a:lnTo>
                <a:cubicBezTo>
                  <a:pt x="9871415" y="1322967"/>
                  <a:pt x="9921537" y="1336376"/>
                  <a:pt x="9971053" y="1347642"/>
                </a:cubicBezTo>
                <a:cubicBezTo>
                  <a:pt x="9921166" y="1336017"/>
                  <a:pt x="9870742" y="1322182"/>
                  <a:pt x="9819820" y="1306148"/>
                </a:cubicBezTo>
                <a:close/>
                <a:moveTo>
                  <a:pt x="6643601" y="1288188"/>
                </a:moveTo>
                <a:lnTo>
                  <a:pt x="6597508" y="1290787"/>
                </a:lnTo>
                <a:lnTo>
                  <a:pt x="6603431" y="1292928"/>
                </a:lnTo>
                <a:cubicBezTo>
                  <a:pt x="6805502" y="1359013"/>
                  <a:pt x="6999377" y="1401400"/>
                  <a:pt x="7184382" y="1419935"/>
                </a:cubicBezTo>
                <a:lnTo>
                  <a:pt x="7256709" y="1424138"/>
                </a:lnTo>
                <a:lnTo>
                  <a:pt x="7524871" y="1425687"/>
                </a:lnTo>
                <a:lnTo>
                  <a:pt x="7542373" y="1425155"/>
                </a:lnTo>
                <a:cubicBezTo>
                  <a:pt x="7600002" y="1420709"/>
                  <a:pt x="7656595" y="1413601"/>
                  <a:pt x="7712129" y="1403826"/>
                </a:cubicBezTo>
                <a:cubicBezTo>
                  <a:pt x="7812033" y="1386188"/>
                  <a:pt x="7910329" y="1361577"/>
                  <a:pt x="8007760" y="1331558"/>
                </a:cubicBezTo>
                <a:lnTo>
                  <a:pt x="8056221" y="1315284"/>
                </a:lnTo>
                <a:lnTo>
                  <a:pt x="8020048" y="1312866"/>
                </a:lnTo>
                <a:lnTo>
                  <a:pt x="8009621" y="1316680"/>
                </a:lnTo>
                <a:cubicBezTo>
                  <a:pt x="7912042" y="1349422"/>
                  <a:pt x="7813483" y="1376292"/>
                  <a:pt x="7713140" y="1395590"/>
                </a:cubicBezTo>
                <a:cubicBezTo>
                  <a:pt x="7434897" y="1448640"/>
                  <a:pt x="7129714" y="1429434"/>
                  <a:pt x="6801248" y="1338191"/>
                </a:cubicBezTo>
                <a:close/>
                <a:moveTo>
                  <a:pt x="547168" y="1288010"/>
                </a:moveTo>
                <a:lnTo>
                  <a:pt x="513414" y="1289823"/>
                </a:lnTo>
                <a:lnTo>
                  <a:pt x="703061" y="1345173"/>
                </a:lnTo>
                <a:cubicBezTo>
                  <a:pt x="834092" y="1378683"/>
                  <a:pt x="961382" y="1401638"/>
                  <a:pt x="1084735" y="1413992"/>
                </a:cubicBezTo>
                <a:lnTo>
                  <a:pt x="1238782" y="1422940"/>
                </a:lnTo>
                <a:lnTo>
                  <a:pt x="1315003" y="1423098"/>
                </a:lnTo>
                <a:lnTo>
                  <a:pt x="1442788" y="1419206"/>
                </a:lnTo>
                <a:cubicBezTo>
                  <a:pt x="1500430" y="1414759"/>
                  <a:pt x="1557038" y="1407650"/>
                  <a:pt x="1612589" y="1397874"/>
                </a:cubicBezTo>
                <a:cubicBezTo>
                  <a:pt x="1712456" y="1380239"/>
                  <a:pt x="1810718" y="1355629"/>
                  <a:pt x="1908118" y="1325610"/>
                </a:cubicBezTo>
                <a:lnTo>
                  <a:pt x="1942250" y="1314145"/>
                </a:lnTo>
                <a:lnTo>
                  <a:pt x="1906378" y="1311052"/>
                </a:lnTo>
                <a:lnTo>
                  <a:pt x="1900458" y="1313218"/>
                </a:lnTo>
                <a:cubicBezTo>
                  <a:pt x="1802880" y="1345965"/>
                  <a:pt x="1704323" y="1372844"/>
                  <a:pt x="1603988" y="1392155"/>
                </a:cubicBezTo>
                <a:cubicBezTo>
                  <a:pt x="1325694" y="1445193"/>
                  <a:pt x="1020550" y="1425610"/>
                  <a:pt x="692081" y="1334085"/>
                </a:cubicBezTo>
                <a:close/>
                <a:moveTo>
                  <a:pt x="5776770" y="1287349"/>
                </a:moveTo>
                <a:lnTo>
                  <a:pt x="5742314" y="1294111"/>
                </a:lnTo>
                <a:lnTo>
                  <a:pt x="5488451" y="1343589"/>
                </a:lnTo>
                <a:lnTo>
                  <a:pt x="5734976" y="1368589"/>
                </a:lnTo>
                <a:lnTo>
                  <a:pt x="6024364" y="1335977"/>
                </a:lnTo>
                <a:lnTo>
                  <a:pt x="5834878" y="1298874"/>
                </a:lnTo>
                <a:close/>
                <a:moveTo>
                  <a:pt x="11874797" y="1287137"/>
                </a:moveTo>
                <a:lnTo>
                  <a:pt x="11834439" y="1295055"/>
                </a:lnTo>
                <a:lnTo>
                  <a:pt x="11593375" y="1342745"/>
                </a:lnTo>
                <a:lnTo>
                  <a:pt x="11805176" y="1363657"/>
                </a:lnTo>
                <a:lnTo>
                  <a:pt x="11841979" y="1367872"/>
                </a:lnTo>
                <a:lnTo>
                  <a:pt x="12122730" y="1336238"/>
                </a:lnTo>
                <a:lnTo>
                  <a:pt x="11937270" y="1299529"/>
                </a:lnTo>
                <a:close/>
                <a:moveTo>
                  <a:pt x="586163" y="1285915"/>
                </a:moveTo>
                <a:lnTo>
                  <a:pt x="562092" y="1287208"/>
                </a:lnTo>
                <a:lnTo>
                  <a:pt x="693574" y="1329022"/>
                </a:lnTo>
                <a:cubicBezTo>
                  <a:pt x="775467" y="1351833"/>
                  <a:pt x="855897" y="1370143"/>
                  <a:pt x="934816" y="1383946"/>
                </a:cubicBezTo>
                <a:lnTo>
                  <a:pt x="1034572" y="1395930"/>
                </a:lnTo>
                <a:lnTo>
                  <a:pt x="886827" y="1371688"/>
                </a:lnTo>
                <a:cubicBezTo>
                  <a:pt x="823033" y="1358278"/>
                  <a:pt x="758275" y="1341769"/>
                  <a:pt x="692576" y="1322165"/>
                </a:cubicBezTo>
                <a:close/>
                <a:moveTo>
                  <a:pt x="6695858" y="1285241"/>
                </a:moveTo>
                <a:lnTo>
                  <a:pt x="6655419" y="1287522"/>
                </a:lnTo>
                <a:lnTo>
                  <a:pt x="6802762" y="1334374"/>
                </a:lnTo>
                <a:cubicBezTo>
                  <a:pt x="7130367" y="1425617"/>
                  <a:pt x="7434579" y="1444823"/>
                  <a:pt x="7712292" y="1391773"/>
                </a:cubicBezTo>
                <a:cubicBezTo>
                  <a:pt x="7812423" y="1372475"/>
                  <a:pt x="7910823" y="1345605"/>
                  <a:pt x="8008265" y="1312878"/>
                </a:cubicBezTo>
                <a:lnTo>
                  <a:pt x="8010111" y="1312202"/>
                </a:lnTo>
                <a:lnTo>
                  <a:pt x="7973541" y="1309757"/>
                </a:lnTo>
                <a:lnTo>
                  <a:pt x="7862842" y="1345630"/>
                </a:lnTo>
                <a:cubicBezTo>
                  <a:pt x="7813396" y="1359823"/>
                  <a:pt x="7763572" y="1372218"/>
                  <a:pt x="7713267" y="1382589"/>
                </a:cubicBezTo>
                <a:cubicBezTo>
                  <a:pt x="7434892" y="1439811"/>
                  <a:pt x="7129691" y="1419170"/>
                  <a:pt x="6801251" y="1321154"/>
                </a:cubicBezTo>
                <a:close/>
                <a:moveTo>
                  <a:pt x="641644" y="1282935"/>
                </a:moveTo>
                <a:lnTo>
                  <a:pt x="600379" y="1285152"/>
                </a:lnTo>
                <a:lnTo>
                  <a:pt x="693574" y="1316982"/>
                </a:lnTo>
                <a:cubicBezTo>
                  <a:pt x="1021147" y="1415051"/>
                  <a:pt x="1325311" y="1436051"/>
                  <a:pt x="1602966" y="1378829"/>
                </a:cubicBezTo>
                <a:cubicBezTo>
                  <a:pt x="1653262" y="1368462"/>
                  <a:pt x="1703066" y="1356069"/>
                  <a:pt x="1752487" y="1341878"/>
                </a:cubicBezTo>
                <a:lnTo>
                  <a:pt x="1859903" y="1307046"/>
                </a:lnTo>
                <a:lnTo>
                  <a:pt x="1838921" y="1305237"/>
                </a:lnTo>
                <a:lnTo>
                  <a:pt x="1763331" y="1331134"/>
                </a:lnTo>
                <a:cubicBezTo>
                  <a:pt x="1713828" y="1346146"/>
                  <a:pt x="1663928" y="1359254"/>
                  <a:pt x="1613523" y="1370217"/>
                </a:cubicBezTo>
                <a:lnTo>
                  <a:pt x="1538696" y="1381758"/>
                </a:lnTo>
                <a:lnTo>
                  <a:pt x="1500184" y="1388919"/>
                </a:lnTo>
                <a:lnTo>
                  <a:pt x="1474412" y="1391673"/>
                </a:lnTo>
                <a:lnTo>
                  <a:pt x="1443353" y="1396463"/>
                </a:lnTo>
                <a:lnTo>
                  <a:pt x="1422274" y="1397242"/>
                </a:lnTo>
                <a:lnTo>
                  <a:pt x="1392099" y="1400466"/>
                </a:lnTo>
                <a:cubicBezTo>
                  <a:pt x="1246349" y="1410469"/>
                  <a:pt x="1094085" y="1398912"/>
                  <a:pt x="935682" y="1365885"/>
                </a:cubicBezTo>
                <a:lnTo>
                  <a:pt x="905985" y="1358756"/>
                </a:lnTo>
                <a:lnTo>
                  <a:pt x="895870" y="1356995"/>
                </a:lnTo>
                <a:lnTo>
                  <a:pt x="873579" y="1350977"/>
                </a:lnTo>
                <a:lnTo>
                  <a:pt x="815735" y="1337090"/>
                </a:lnTo>
                <a:lnTo>
                  <a:pt x="760703" y="1320503"/>
                </a:lnTo>
                <a:lnTo>
                  <a:pt x="701616" y="1304550"/>
                </a:lnTo>
                <a:close/>
                <a:moveTo>
                  <a:pt x="6736801" y="1282932"/>
                </a:moveTo>
                <a:lnTo>
                  <a:pt x="6707134" y="1284605"/>
                </a:lnTo>
                <a:lnTo>
                  <a:pt x="6801834" y="1316942"/>
                </a:lnTo>
                <a:cubicBezTo>
                  <a:pt x="7129458" y="1415002"/>
                  <a:pt x="7433620" y="1435998"/>
                  <a:pt x="7711289" y="1378776"/>
                </a:cubicBezTo>
                <a:cubicBezTo>
                  <a:pt x="7761594" y="1368413"/>
                  <a:pt x="7811404" y="1356023"/>
                  <a:pt x="7860828" y="1341834"/>
                </a:cubicBezTo>
                <a:lnTo>
                  <a:pt x="7962119" y="1308994"/>
                </a:lnTo>
                <a:lnTo>
                  <a:pt x="7935644" y="1307224"/>
                </a:lnTo>
                <a:lnTo>
                  <a:pt x="7862972" y="1332116"/>
                </a:lnTo>
                <a:lnTo>
                  <a:pt x="7720856" y="1369178"/>
                </a:lnTo>
                <a:lnTo>
                  <a:pt x="7714263" y="1370985"/>
                </a:lnTo>
                <a:cubicBezTo>
                  <a:pt x="7575053" y="1402878"/>
                  <a:pt x="7429165" y="1413068"/>
                  <a:pt x="7277017" y="1401647"/>
                </a:cubicBezTo>
                <a:lnTo>
                  <a:pt x="7184107" y="1391479"/>
                </a:lnTo>
                <a:lnTo>
                  <a:pt x="7183991" y="1391471"/>
                </a:lnTo>
                <a:lnTo>
                  <a:pt x="7183922" y="1391459"/>
                </a:lnTo>
                <a:lnTo>
                  <a:pt x="7161741" y="1389031"/>
                </a:lnTo>
                <a:cubicBezTo>
                  <a:pt x="7122928" y="1383476"/>
                  <a:pt x="7083732" y="1376571"/>
                  <a:pt x="7044157" y="1368319"/>
                </a:cubicBezTo>
                <a:lnTo>
                  <a:pt x="7026625" y="1364106"/>
                </a:lnTo>
                <a:lnTo>
                  <a:pt x="6995498" y="1358693"/>
                </a:lnTo>
                <a:lnTo>
                  <a:pt x="6926415" y="1340026"/>
                </a:lnTo>
                <a:lnTo>
                  <a:pt x="6924306" y="1339520"/>
                </a:lnTo>
                <a:lnTo>
                  <a:pt x="6922329" y="1338923"/>
                </a:lnTo>
                <a:lnTo>
                  <a:pt x="6801241" y="1306204"/>
                </a:lnTo>
                <a:close/>
                <a:moveTo>
                  <a:pt x="6780508" y="1281335"/>
                </a:moveTo>
                <a:lnTo>
                  <a:pt x="6762708" y="1281691"/>
                </a:lnTo>
                <a:lnTo>
                  <a:pt x="6801819" y="1296505"/>
                </a:lnTo>
                <a:cubicBezTo>
                  <a:pt x="6842759" y="1310095"/>
                  <a:pt x="6883334" y="1322350"/>
                  <a:pt x="6923536" y="1333268"/>
                </a:cubicBezTo>
                <a:lnTo>
                  <a:pt x="7032742" y="1359533"/>
                </a:lnTo>
                <a:lnTo>
                  <a:pt x="7174362" y="1384262"/>
                </a:lnTo>
                <a:lnTo>
                  <a:pt x="7201678" y="1387270"/>
                </a:lnTo>
                <a:lnTo>
                  <a:pt x="7363336" y="1398962"/>
                </a:lnTo>
                <a:lnTo>
                  <a:pt x="7367792" y="1399144"/>
                </a:lnTo>
                <a:lnTo>
                  <a:pt x="7528854" y="1393175"/>
                </a:lnTo>
                <a:lnTo>
                  <a:pt x="7535972" y="1392412"/>
                </a:lnTo>
                <a:lnTo>
                  <a:pt x="7371159" y="1398538"/>
                </a:lnTo>
                <a:cubicBezTo>
                  <a:pt x="7191240" y="1394337"/>
                  <a:pt x="7000723" y="1357949"/>
                  <a:pt x="6802623" y="1289988"/>
                </a:cubicBezTo>
                <a:close/>
                <a:moveTo>
                  <a:pt x="676781" y="1281048"/>
                </a:moveTo>
                <a:lnTo>
                  <a:pt x="659749" y="1281963"/>
                </a:lnTo>
                <a:lnTo>
                  <a:pt x="693551" y="1294763"/>
                </a:lnTo>
                <a:lnTo>
                  <a:pt x="807722" y="1327161"/>
                </a:lnTo>
                <a:lnTo>
                  <a:pt x="896818" y="1351283"/>
                </a:lnTo>
                <a:cubicBezTo>
                  <a:pt x="960436" y="1365496"/>
                  <a:pt x="1023092" y="1376439"/>
                  <a:pt x="1084762" y="1384106"/>
                </a:cubicBezTo>
                <a:lnTo>
                  <a:pt x="1145497" y="1388500"/>
                </a:lnTo>
                <a:lnTo>
                  <a:pt x="1053512" y="1377695"/>
                </a:lnTo>
                <a:cubicBezTo>
                  <a:pt x="936305" y="1359896"/>
                  <a:pt x="815455" y="1329582"/>
                  <a:pt x="691698" y="1286913"/>
                </a:cubicBezTo>
                <a:close/>
                <a:moveTo>
                  <a:pt x="6800864" y="1280927"/>
                </a:moveTo>
                <a:lnTo>
                  <a:pt x="6796959" y="1281005"/>
                </a:lnTo>
                <a:lnTo>
                  <a:pt x="6823514" y="1291175"/>
                </a:lnTo>
                <a:cubicBezTo>
                  <a:pt x="6891541" y="1313789"/>
                  <a:pt x="6958642" y="1332621"/>
                  <a:pt x="7024663" y="1347642"/>
                </a:cubicBezTo>
                <a:cubicBezTo>
                  <a:pt x="6958147" y="1332142"/>
                  <a:pt x="6890676" y="1312712"/>
                  <a:pt x="6822343" y="1289381"/>
                </a:cubicBezTo>
                <a:close/>
                <a:moveTo>
                  <a:pt x="6813354" y="1280676"/>
                </a:moveTo>
                <a:lnTo>
                  <a:pt x="6814016" y="1280931"/>
                </a:lnTo>
                <a:lnTo>
                  <a:pt x="6813379" y="1280676"/>
                </a:lnTo>
                <a:close/>
                <a:moveTo>
                  <a:pt x="697184" y="1279952"/>
                </a:moveTo>
                <a:lnTo>
                  <a:pt x="693714" y="1280138"/>
                </a:lnTo>
                <a:lnTo>
                  <a:pt x="714336" y="1288035"/>
                </a:lnTo>
                <a:cubicBezTo>
                  <a:pt x="782382" y="1310652"/>
                  <a:pt x="849507" y="1329486"/>
                  <a:pt x="915566" y="1344507"/>
                </a:cubicBezTo>
                <a:cubicBezTo>
                  <a:pt x="849033" y="1329015"/>
                  <a:pt x="781551" y="1309589"/>
                  <a:pt x="713209" y="1286259"/>
                </a:cubicBezTo>
                <a:close/>
                <a:moveTo>
                  <a:pt x="8664272" y="1275669"/>
                </a:moveTo>
                <a:lnTo>
                  <a:pt x="8596590" y="1293539"/>
                </a:lnTo>
                <a:lnTo>
                  <a:pt x="8403005" y="1340361"/>
                </a:lnTo>
                <a:lnTo>
                  <a:pt x="8547052" y="1354969"/>
                </a:lnTo>
                <a:lnTo>
                  <a:pt x="8809208" y="1304346"/>
                </a:lnTo>
                <a:lnTo>
                  <a:pt x="8781266" y="1298874"/>
                </a:lnTo>
                <a:close/>
                <a:moveTo>
                  <a:pt x="8987326" y="1275576"/>
                </a:moveTo>
                <a:lnTo>
                  <a:pt x="8888048" y="1295055"/>
                </a:lnTo>
                <a:lnTo>
                  <a:pt x="8840197" y="1304384"/>
                </a:lnTo>
                <a:lnTo>
                  <a:pt x="9066002" y="1348670"/>
                </a:lnTo>
                <a:lnTo>
                  <a:pt x="9214155" y="1331977"/>
                </a:lnTo>
                <a:lnTo>
                  <a:pt x="9131089" y="1313189"/>
                </a:lnTo>
                <a:close/>
                <a:moveTo>
                  <a:pt x="4220875" y="1275572"/>
                </a:moveTo>
                <a:cubicBezTo>
                  <a:pt x="4098192" y="1274812"/>
                  <a:pt x="3976554" y="1276288"/>
                  <a:pt x="3855605" y="1280222"/>
                </a:cubicBezTo>
                <a:lnTo>
                  <a:pt x="3715444" y="1287751"/>
                </a:lnTo>
                <a:lnTo>
                  <a:pt x="3732016" y="1294000"/>
                </a:lnTo>
                <a:cubicBezTo>
                  <a:pt x="3995071" y="1379576"/>
                  <a:pt x="4278549" y="1414604"/>
                  <a:pt x="4555176" y="1343553"/>
                </a:cubicBezTo>
                <a:cubicBezTo>
                  <a:pt x="4593262" y="1333722"/>
                  <a:pt x="4631001" y="1322500"/>
                  <a:pt x="4668445" y="1310003"/>
                </a:cubicBezTo>
                <a:lnTo>
                  <a:pt x="4719134" y="1291275"/>
                </a:lnTo>
                <a:lnTo>
                  <a:pt x="4592452" y="1284332"/>
                </a:lnTo>
                <a:cubicBezTo>
                  <a:pt x="4467300" y="1279326"/>
                  <a:pt x="4343562" y="1276332"/>
                  <a:pt x="4220875" y="1275572"/>
                </a:cubicBezTo>
                <a:close/>
                <a:moveTo>
                  <a:pt x="7075441" y="1275425"/>
                </a:moveTo>
                <a:lnTo>
                  <a:pt x="6851205" y="1279918"/>
                </a:lnTo>
                <a:lnTo>
                  <a:pt x="6889263" y="1294267"/>
                </a:lnTo>
                <a:cubicBezTo>
                  <a:pt x="7152322" y="1379837"/>
                  <a:pt x="7435775" y="1414868"/>
                  <a:pt x="7712302" y="1343813"/>
                </a:cubicBezTo>
                <a:lnTo>
                  <a:pt x="7849521" y="1301467"/>
                </a:lnTo>
                <a:lnTo>
                  <a:pt x="7727677" y="1293322"/>
                </a:lnTo>
                <a:cubicBezTo>
                  <a:pt x="7506024" y="1281139"/>
                  <a:pt x="7289264" y="1274774"/>
                  <a:pt x="7075441" y="1275425"/>
                </a:cubicBezTo>
                <a:close/>
                <a:moveTo>
                  <a:pt x="1075247" y="1274614"/>
                </a:moveTo>
                <a:lnTo>
                  <a:pt x="747382" y="1278787"/>
                </a:lnTo>
                <a:lnTo>
                  <a:pt x="780019" y="1291094"/>
                </a:lnTo>
                <a:cubicBezTo>
                  <a:pt x="1043085" y="1376677"/>
                  <a:pt x="1326517" y="1411722"/>
                  <a:pt x="1603013" y="1340689"/>
                </a:cubicBezTo>
                <a:lnTo>
                  <a:pt x="1737168" y="1299283"/>
                </a:lnTo>
                <a:lnTo>
                  <a:pt x="1446796" y="1283372"/>
                </a:lnTo>
                <a:cubicBezTo>
                  <a:pt x="1321651" y="1278367"/>
                  <a:pt x="1197923" y="1275373"/>
                  <a:pt x="1075247" y="1274614"/>
                </a:cubicBezTo>
                <a:close/>
                <a:moveTo>
                  <a:pt x="10299190" y="1274415"/>
                </a:moveTo>
                <a:cubicBezTo>
                  <a:pt x="10179363" y="1273969"/>
                  <a:pt x="10060509" y="1275667"/>
                  <a:pt x="9942289" y="1279720"/>
                </a:cubicBezTo>
                <a:lnTo>
                  <a:pt x="9817793" y="1286571"/>
                </a:lnTo>
                <a:lnTo>
                  <a:pt x="9935202" y="1323879"/>
                </a:lnTo>
                <a:cubicBezTo>
                  <a:pt x="10169467" y="1386937"/>
                  <a:pt x="10416732" y="1405986"/>
                  <a:pt x="10658692" y="1343813"/>
                </a:cubicBezTo>
                <a:cubicBezTo>
                  <a:pt x="10715789" y="1329068"/>
                  <a:pt x="10772121" y="1311192"/>
                  <a:pt x="10827851" y="1290581"/>
                </a:cubicBezTo>
                <a:lnTo>
                  <a:pt x="10827866" y="1290575"/>
                </a:lnTo>
                <a:lnTo>
                  <a:pt x="10661929" y="1281983"/>
                </a:lnTo>
                <a:cubicBezTo>
                  <a:pt x="10539817" y="1277454"/>
                  <a:pt x="10419017" y="1274862"/>
                  <a:pt x="10299190" y="1274415"/>
                </a:cubicBezTo>
                <a:close/>
                <a:moveTo>
                  <a:pt x="2559988" y="1273271"/>
                </a:moveTo>
                <a:lnTo>
                  <a:pt x="2498342" y="1289576"/>
                </a:lnTo>
                <a:lnTo>
                  <a:pt x="2292336" y="1339471"/>
                </a:lnTo>
                <a:lnTo>
                  <a:pt x="2418644" y="1350361"/>
                </a:lnTo>
                <a:lnTo>
                  <a:pt x="2442532" y="1353070"/>
                </a:lnTo>
                <a:lnTo>
                  <a:pt x="2706014" y="1302202"/>
                </a:lnTo>
                <a:lnTo>
                  <a:pt x="2688958" y="1298865"/>
                </a:lnTo>
                <a:close/>
                <a:moveTo>
                  <a:pt x="2885160" y="1273203"/>
                </a:moveTo>
                <a:lnTo>
                  <a:pt x="2789108" y="1292046"/>
                </a:lnTo>
                <a:lnTo>
                  <a:pt x="2736613" y="1302280"/>
                </a:lnTo>
                <a:lnTo>
                  <a:pt x="2961053" y="1346326"/>
                </a:lnTo>
                <a:lnTo>
                  <a:pt x="3110212" y="1329513"/>
                </a:lnTo>
                <a:lnTo>
                  <a:pt x="3037984" y="1313180"/>
                </a:lnTo>
                <a:close/>
                <a:moveTo>
                  <a:pt x="5603047" y="1252891"/>
                </a:moveTo>
                <a:lnTo>
                  <a:pt x="5449149" y="1293515"/>
                </a:lnTo>
                <a:lnTo>
                  <a:pt x="5311633" y="1326746"/>
                </a:lnTo>
                <a:lnTo>
                  <a:pt x="5364205" y="1330989"/>
                </a:lnTo>
                <a:lnTo>
                  <a:pt x="5466710" y="1341384"/>
                </a:lnTo>
                <a:lnTo>
                  <a:pt x="5741182" y="1288396"/>
                </a:lnTo>
                <a:lnTo>
                  <a:pt x="5761734" y="1284366"/>
                </a:lnTo>
                <a:close/>
                <a:moveTo>
                  <a:pt x="5953428" y="1252681"/>
                </a:moveTo>
                <a:lnTo>
                  <a:pt x="5792110" y="1284339"/>
                </a:lnTo>
                <a:lnTo>
                  <a:pt x="5836573" y="1293159"/>
                </a:lnTo>
                <a:lnTo>
                  <a:pt x="6043752" y="1333792"/>
                </a:lnTo>
                <a:lnTo>
                  <a:pt x="6080777" y="1329620"/>
                </a:lnTo>
                <a:lnTo>
                  <a:pt x="6080744" y="1329401"/>
                </a:lnTo>
                <a:lnTo>
                  <a:pt x="6203012" y="1317331"/>
                </a:lnTo>
                <a:lnTo>
                  <a:pt x="6184698" y="1313189"/>
                </a:lnTo>
                <a:close/>
                <a:moveTo>
                  <a:pt x="8547760" y="1252559"/>
                </a:moveTo>
                <a:lnTo>
                  <a:pt x="8305096" y="1324789"/>
                </a:lnTo>
                <a:lnTo>
                  <a:pt x="8287448" y="1329121"/>
                </a:lnTo>
                <a:lnTo>
                  <a:pt x="8310593" y="1330989"/>
                </a:lnTo>
                <a:lnTo>
                  <a:pt x="8386463" y="1338683"/>
                </a:lnTo>
                <a:lnTo>
                  <a:pt x="8596232" y="1287827"/>
                </a:lnTo>
                <a:lnTo>
                  <a:pt x="8651659" y="1273167"/>
                </a:lnTo>
                <a:close/>
                <a:moveTo>
                  <a:pt x="9105733" y="1252344"/>
                </a:moveTo>
                <a:lnTo>
                  <a:pt x="9000901" y="1272913"/>
                </a:lnTo>
                <a:lnTo>
                  <a:pt x="9133067" y="1307474"/>
                </a:lnTo>
                <a:lnTo>
                  <a:pt x="9229744" y="1330221"/>
                </a:lnTo>
                <a:lnTo>
                  <a:pt x="9237022" y="1329401"/>
                </a:lnTo>
                <a:lnTo>
                  <a:pt x="9237411" y="1332025"/>
                </a:lnTo>
                <a:lnTo>
                  <a:pt x="9237553" y="1332058"/>
                </a:lnTo>
                <a:lnTo>
                  <a:pt x="9236909" y="1328239"/>
                </a:lnTo>
                <a:lnTo>
                  <a:pt x="9337925" y="1318153"/>
                </a:lnTo>
                <a:lnTo>
                  <a:pt x="9132976" y="1261129"/>
                </a:lnTo>
                <a:close/>
                <a:moveTo>
                  <a:pt x="11697942" y="1252055"/>
                </a:moveTo>
                <a:lnTo>
                  <a:pt x="11416220" y="1325254"/>
                </a:lnTo>
                <a:lnTo>
                  <a:pt x="11572335" y="1340667"/>
                </a:lnTo>
                <a:lnTo>
                  <a:pt x="11833308" y="1289340"/>
                </a:lnTo>
                <a:lnTo>
                  <a:pt x="11859760" y="1284154"/>
                </a:lnTo>
                <a:close/>
                <a:moveTo>
                  <a:pt x="2997938" y="1251078"/>
                </a:moveTo>
                <a:lnTo>
                  <a:pt x="2898250" y="1270635"/>
                </a:lnTo>
                <a:lnTo>
                  <a:pt x="3039117" y="1307465"/>
                </a:lnTo>
                <a:lnTo>
                  <a:pt x="3125511" y="1327789"/>
                </a:lnTo>
                <a:lnTo>
                  <a:pt x="3138095" y="1326370"/>
                </a:lnTo>
                <a:lnTo>
                  <a:pt x="3138562" y="1328986"/>
                </a:lnTo>
                <a:lnTo>
                  <a:pt x="3232071" y="1319755"/>
                </a:lnTo>
                <a:lnTo>
                  <a:pt x="3029385" y="1261220"/>
                </a:lnTo>
                <a:close/>
                <a:moveTo>
                  <a:pt x="2436549" y="1248774"/>
                </a:moveTo>
                <a:lnTo>
                  <a:pt x="2195841" y="1320419"/>
                </a:lnTo>
                <a:lnTo>
                  <a:pt x="2163483" y="1328362"/>
                </a:lnTo>
                <a:lnTo>
                  <a:pt x="2274466" y="1337931"/>
                </a:lnTo>
                <a:lnTo>
                  <a:pt x="2497480" y="1283850"/>
                </a:lnTo>
                <a:lnTo>
                  <a:pt x="2547116" y="1270716"/>
                </a:lnTo>
                <a:close/>
                <a:moveTo>
                  <a:pt x="8455945" y="1234903"/>
                </a:moveTo>
                <a:lnTo>
                  <a:pt x="8303692" y="1288264"/>
                </a:lnTo>
                <a:lnTo>
                  <a:pt x="8189364" y="1321205"/>
                </a:lnTo>
                <a:lnTo>
                  <a:pt x="8268881" y="1327623"/>
                </a:lnTo>
                <a:lnTo>
                  <a:pt x="8303648" y="1319078"/>
                </a:lnTo>
                <a:lnTo>
                  <a:pt x="8535188" y="1250066"/>
                </a:lnTo>
                <a:lnTo>
                  <a:pt x="8490793" y="1241260"/>
                </a:lnTo>
                <a:close/>
                <a:moveTo>
                  <a:pt x="9195682" y="1234695"/>
                </a:moveTo>
                <a:lnTo>
                  <a:pt x="9117242" y="1250086"/>
                </a:lnTo>
                <a:lnTo>
                  <a:pt x="9133823" y="1255434"/>
                </a:lnTo>
                <a:lnTo>
                  <a:pt x="9353385" y="1316609"/>
                </a:lnTo>
                <a:lnTo>
                  <a:pt x="9429449" y="1309015"/>
                </a:lnTo>
                <a:lnTo>
                  <a:pt x="9344462" y="1285234"/>
                </a:lnTo>
                <a:close/>
                <a:moveTo>
                  <a:pt x="3088347" y="1233341"/>
                </a:moveTo>
                <a:lnTo>
                  <a:pt x="3009624" y="1248786"/>
                </a:lnTo>
                <a:lnTo>
                  <a:pt x="3030514" y="1255525"/>
                </a:lnTo>
                <a:cubicBezTo>
                  <a:pt x="3102393" y="1277811"/>
                  <a:pt x="3173076" y="1298264"/>
                  <a:pt x="3242619" y="1316891"/>
                </a:cubicBezTo>
                <a:lnTo>
                  <a:pt x="3247913" y="1318191"/>
                </a:lnTo>
                <a:lnTo>
                  <a:pt x="3327941" y="1310291"/>
                </a:lnTo>
                <a:lnTo>
                  <a:pt x="3241037" y="1285237"/>
                </a:lnTo>
                <a:close/>
                <a:moveTo>
                  <a:pt x="8825239" y="1233168"/>
                </a:moveTo>
                <a:lnTo>
                  <a:pt x="8677365" y="1272212"/>
                </a:lnTo>
                <a:lnTo>
                  <a:pt x="8782962" y="1293159"/>
                </a:lnTo>
                <a:lnTo>
                  <a:pt x="8824724" y="1301349"/>
                </a:lnTo>
                <a:lnTo>
                  <a:pt x="8886918" y="1289340"/>
                </a:lnTo>
                <a:lnTo>
                  <a:pt x="8974389" y="1272191"/>
                </a:lnTo>
                <a:close/>
                <a:moveTo>
                  <a:pt x="2348263" y="1232058"/>
                </a:moveTo>
                <a:lnTo>
                  <a:pt x="2196444" y="1285263"/>
                </a:lnTo>
                <a:lnTo>
                  <a:pt x="2073706" y="1320622"/>
                </a:lnTo>
                <a:lnTo>
                  <a:pt x="2145245" y="1326790"/>
                </a:lnTo>
                <a:lnTo>
                  <a:pt x="2194455" y="1314695"/>
                </a:lnTo>
                <a:lnTo>
                  <a:pt x="2424010" y="1246286"/>
                </a:lnTo>
                <a:lnTo>
                  <a:pt x="2398647" y="1241252"/>
                </a:lnTo>
                <a:close/>
                <a:moveTo>
                  <a:pt x="2721805" y="1230471"/>
                </a:moveTo>
                <a:lnTo>
                  <a:pt x="2572788" y="1269885"/>
                </a:lnTo>
                <a:lnTo>
                  <a:pt x="2690088" y="1293150"/>
                </a:lnTo>
                <a:lnTo>
                  <a:pt x="2721238" y="1299263"/>
                </a:lnTo>
                <a:lnTo>
                  <a:pt x="2788232" y="1286329"/>
                </a:lnTo>
                <a:lnTo>
                  <a:pt x="2872279" y="1269833"/>
                </a:lnTo>
                <a:close/>
                <a:moveTo>
                  <a:pt x="11572995" y="1228445"/>
                </a:moveTo>
                <a:lnTo>
                  <a:pt x="11324970" y="1304061"/>
                </a:lnTo>
                <a:lnTo>
                  <a:pt x="11284114" y="1314878"/>
                </a:lnTo>
                <a:lnTo>
                  <a:pt x="11398873" y="1323824"/>
                </a:lnTo>
                <a:lnTo>
                  <a:pt x="11684987" y="1249485"/>
                </a:lnTo>
                <a:lnTo>
                  <a:pt x="11646846" y="1241919"/>
                </a:lnTo>
                <a:close/>
                <a:moveTo>
                  <a:pt x="5471137" y="1227896"/>
                </a:moveTo>
                <a:lnTo>
                  <a:pt x="5440834" y="1237727"/>
                </a:lnTo>
                <a:lnTo>
                  <a:pt x="5177957" y="1315957"/>
                </a:lnTo>
                <a:lnTo>
                  <a:pt x="5293986" y="1325322"/>
                </a:lnTo>
                <a:lnTo>
                  <a:pt x="5448644" y="1287818"/>
                </a:lnTo>
                <a:lnTo>
                  <a:pt x="5590244" y="1250352"/>
                </a:lnTo>
                <a:lnTo>
                  <a:pt x="5544404" y="1241260"/>
                </a:lnTo>
                <a:close/>
                <a:moveTo>
                  <a:pt x="6082087" y="1227431"/>
                </a:moveTo>
                <a:lnTo>
                  <a:pt x="5966975" y="1250022"/>
                </a:lnTo>
                <a:lnTo>
                  <a:pt x="6186676" y="1307474"/>
                </a:lnTo>
                <a:lnTo>
                  <a:pt x="6221016" y="1315554"/>
                </a:lnTo>
                <a:lnTo>
                  <a:pt x="6335768" y="1304226"/>
                </a:lnTo>
                <a:lnTo>
                  <a:pt x="6186585" y="1261129"/>
                </a:lnTo>
                <a:close/>
                <a:moveTo>
                  <a:pt x="2292905" y="1221957"/>
                </a:moveTo>
                <a:lnTo>
                  <a:pt x="2198792" y="1259393"/>
                </a:lnTo>
                <a:lnTo>
                  <a:pt x="2023710" y="1316311"/>
                </a:lnTo>
                <a:lnTo>
                  <a:pt x="2058030" y="1319270"/>
                </a:lnTo>
                <a:lnTo>
                  <a:pt x="2194675" y="1280017"/>
                </a:lnTo>
                <a:lnTo>
                  <a:pt x="2337520" y="1230098"/>
                </a:lnTo>
                <a:close/>
                <a:moveTo>
                  <a:pt x="8384170" y="1221812"/>
                </a:moveTo>
                <a:lnTo>
                  <a:pt x="8298561" y="1255867"/>
                </a:lnTo>
                <a:lnTo>
                  <a:pt x="8115806" y="1315268"/>
                </a:lnTo>
                <a:lnTo>
                  <a:pt x="8172282" y="1319826"/>
                </a:lnTo>
                <a:lnTo>
                  <a:pt x="8303798" y="1282049"/>
                </a:lnTo>
                <a:lnTo>
                  <a:pt x="8444621" y="1232838"/>
                </a:lnTo>
                <a:close/>
                <a:moveTo>
                  <a:pt x="9271378" y="1221607"/>
                </a:moveTo>
                <a:lnTo>
                  <a:pt x="9237873" y="1227071"/>
                </a:lnTo>
                <a:lnTo>
                  <a:pt x="9237766" y="1226438"/>
                </a:lnTo>
                <a:lnTo>
                  <a:pt x="9207771" y="1232323"/>
                </a:lnTo>
                <a:lnTo>
                  <a:pt x="9346308" y="1279203"/>
                </a:lnTo>
                <a:lnTo>
                  <a:pt x="9446926" y="1307270"/>
                </a:lnTo>
                <a:lnTo>
                  <a:pt x="9502987" y="1301672"/>
                </a:lnTo>
                <a:lnTo>
                  <a:pt x="9343464" y="1249438"/>
                </a:lnTo>
                <a:close/>
                <a:moveTo>
                  <a:pt x="3173750" y="1220133"/>
                </a:moveTo>
                <a:lnTo>
                  <a:pt x="3135204" y="1226418"/>
                </a:lnTo>
                <a:lnTo>
                  <a:pt x="3134878" y="1224213"/>
                </a:lnTo>
                <a:lnTo>
                  <a:pt x="3100282" y="1231000"/>
                </a:lnTo>
                <a:lnTo>
                  <a:pt x="3242776" y="1279206"/>
                </a:lnTo>
                <a:lnTo>
                  <a:pt x="3345104" y="1308597"/>
                </a:lnTo>
                <a:lnTo>
                  <a:pt x="3410551" y="1302136"/>
                </a:lnTo>
                <a:lnTo>
                  <a:pt x="3249663" y="1249446"/>
                </a:lnTo>
                <a:close/>
                <a:moveTo>
                  <a:pt x="9318543" y="1213915"/>
                </a:moveTo>
                <a:lnTo>
                  <a:pt x="9281392" y="1219974"/>
                </a:lnTo>
                <a:lnTo>
                  <a:pt x="9332904" y="1239984"/>
                </a:lnTo>
                <a:lnTo>
                  <a:pt x="9514364" y="1300536"/>
                </a:lnTo>
                <a:lnTo>
                  <a:pt x="9547477" y="1297230"/>
                </a:lnTo>
                <a:lnTo>
                  <a:pt x="9521472" y="1289315"/>
                </a:lnTo>
                <a:cubicBezTo>
                  <a:pt x="9462181" y="1269464"/>
                  <a:pt x="9402199" y="1247598"/>
                  <a:pt x="9341546" y="1223720"/>
                </a:cubicBezTo>
                <a:close/>
                <a:moveTo>
                  <a:pt x="8338926" y="1213560"/>
                </a:moveTo>
                <a:lnTo>
                  <a:pt x="8298764" y="1231244"/>
                </a:lnTo>
                <a:cubicBezTo>
                  <a:pt x="8250455" y="1250911"/>
                  <a:pt x="8202124" y="1269624"/>
                  <a:pt x="8153678" y="1287183"/>
                </a:cubicBezTo>
                <a:lnTo>
                  <a:pt x="8078986" y="1312296"/>
                </a:lnTo>
                <a:lnTo>
                  <a:pt x="8102870" y="1314223"/>
                </a:lnTo>
                <a:lnTo>
                  <a:pt x="8296618" y="1251225"/>
                </a:lnTo>
                <a:lnTo>
                  <a:pt x="8374895" y="1220120"/>
                </a:lnTo>
                <a:close/>
                <a:moveTo>
                  <a:pt x="3222072" y="1212254"/>
                </a:moveTo>
                <a:lnTo>
                  <a:pt x="3185350" y="1218241"/>
                </a:lnTo>
                <a:lnTo>
                  <a:pt x="3302988" y="1262898"/>
                </a:lnTo>
                <a:lnTo>
                  <a:pt x="3426505" y="1300562"/>
                </a:lnTo>
                <a:lnTo>
                  <a:pt x="3457399" y="1297512"/>
                </a:lnTo>
                <a:lnTo>
                  <a:pt x="3299559" y="1244661"/>
                </a:lnTo>
                <a:close/>
                <a:moveTo>
                  <a:pt x="2231908" y="1210826"/>
                </a:moveTo>
                <a:lnTo>
                  <a:pt x="2199044" y="1225299"/>
                </a:lnTo>
                <a:cubicBezTo>
                  <a:pt x="2150748" y="1244966"/>
                  <a:pt x="2102429" y="1263679"/>
                  <a:pt x="2053997" y="1281237"/>
                </a:cubicBezTo>
                <a:lnTo>
                  <a:pt x="1964811" y="1311233"/>
                </a:lnTo>
                <a:lnTo>
                  <a:pt x="2009419" y="1315079"/>
                </a:lnTo>
                <a:lnTo>
                  <a:pt x="2197898" y="1253799"/>
                </a:lnTo>
                <a:lnTo>
                  <a:pt x="2282714" y="1220097"/>
                </a:lnTo>
                <a:close/>
                <a:moveTo>
                  <a:pt x="6178411" y="1210631"/>
                </a:moveTo>
                <a:lnTo>
                  <a:pt x="6092143" y="1224697"/>
                </a:lnTo>
                <a:lnTo>
                  <a:pt x="6187432" y="1255434"/>
                </a:lnTo>
                <a:lnTo>
                  <a:pt x="6350925" y="1302730"/>
                </a:lnTo>
                <a:lnTo>
                  <a:pt x="6430600" y="1294865"/>
                </a:lnTo>
                <a:lnTo>
                  <a:pt x="6397194" y="1285234"/>
                </a:lnTo>
                <a:cubicBezTo>
                  <a:pt x="6327543" y="1263325"/>
                  <a:pt x="6256758" y="1239263"/>
                  <a:pt x="6184783" y="1213041"/>
                </a:cubicBezTo>
                <a:close/>
                <a:moveTo>
                  <a:pt x="11473707" y="1210330"/>
                </a:moveTo>
                <a:lnTo>
                  <a:pt x="11324478" y="1263924"/>
                </a:lnTo>
                <a:lnTo>
                  <a:pt x="11185449" y="1307186"/>
                </a:lnTo>
                <a:lnTo>
                  <a:pt x="11266309" y="1313490"/>
                </a:lnTo>
                <a:lnTo>
                  <a:pt x="11323427" y="1298347"/>
                </a:lnTo>
                <a:lnTo>
                  <a:pt x="11560112" y="1226095"/>
                </a:lnTo>
                <a:close/>
                <a:moveTo>
                  <a:pt x="5371577" y="1209736"/>
                </a:moveTo>
                <a:lnTo>
                  <a:pt x="5147531" y="1288252"/>
                </a:lnTo>
                <a:lnTo>
                  <a:pt x="5079075" y="1307975"/>
                </a:lnTo>
                <a:lnTo>
                  <a:pt x="5161733" y="1314647"/>
                </a:lnTo>
                <a:lnTo>
                  <a:pt x="5439033" y="1232004"/>
                </a:lnTo>
                <a:lnTo>
                  <a:pt x="5458684" y="1225624"/>
                </a:lnTo>
                <a:close/>
                <a:moveTo>
                  <a:pt x="5778350" y="1206707"/>
                </a:moveTo>
                <a:lnTo>
                  <a:pt x="5739487" y="1216876"/>
                </a:lnTo>
                <a:lnTo>
                  <a:pt x="5616146" y="1249433"/>
                </a:lnTo>
                <a:lnTo>
                  <a:pt x="5777079" y="1281357"/>
                </a:lnTo>
                <a:lnTo>
                  <a:pt x="5940530" y="1249306"/>
                </a:lnTo>
                <a:lnTo>
                  <a:pt x="5834878" y="1221664"/>
                </a:lnTo>
                <a:close/>
                <a:moveTo>
                  <a:pt x="11876544" y="1205577"/>
                </a:moveTo>
                <a:lnTo>
                  <a:pt x="11833308" y="1216883"/>
                </a:lnTo>
                <a:lnTo>
                  <a:pt x="11710832" y="1248706"/>
                </a:lnTo>
                <a:lnTo>
                  <a:pt x="11874726" y="1281220"/>
                </a:lnTo>
                <a:lnTo>
                  <a:pt x="12040140" y="1248791"/>
                </a:lnTo>
                <a:lnTo>
                  <a:pt x="11937270" y="1221646"/>
                </a:lnTo>
                <a:close/>
                <a:moveTo>
                  <a:pt x="9371244" y="1205320"/>
                </a:moveTo>
                <a:lnTo>
                  <a:pt x="9329194" y="1212178"/>
                </a:lnTo>
                <a:lnTo>
                  <a:pt x="9345043" y="1218948"/>
                </a:lnTo>
                <a:cubicBezTo>
                  <a:pt x="9405553" y="1242826"/>
                  <a:pt x="9465384" y="1264693"/>
                  <a:pt x="9524520" y="1284543"/>
                </a:cubicBezTo>
                <a:lnTo>
                  <a:pt x="9561502" y="1295830"/>
                </a:lnTo>
                <a:lnTo>
                  <a:pt x="9588232" y="1293161"/>
                </a:lnTo>
                <a:lnTo>
                  <a:pt x="9602353" y="1292379"/>
                </a:lnTo>
                <a:lnTo>
                  <a:pt x="9566761" y="1281480"/>
                </a:lnTo>
                <a:close/>
                <a:moveTo>
                  <a:pt x="8293639" y="1205299"/>
                </a:moveTo>
                <a:lnTo>
                  <a:pt x="8155355" y="1263375"/>
                </a:lnTo>
                <a:lnTo>
                  <a:pt x="8031980" y="1308502"/>
                </a:lnTo>
                <a:lnTo>
                  <a:pt x="8067808" y="1311393"/>
                </a:lnTo>
                <a:lnTo>
                  <a:pt x="8153351" y="1282668"/>
                </a:lnTo>
                <a:cubicBezTo>
                  <a:pt x="8201726" y="1265149"/>
                  <a:pt x="8249978" y="1246474"/>
                  <a:pt x="8298199" y="1226837"/>
                </a:cubicBezTo>
                <a:lnTo>
                  <a:pt x="8331408" y="1212188"/>
                </a:lnTo>
                <a:close/>
                <a:moveTo>
                  <a:pt x="3266062" y="1205081"/>
                </a:moveTo>
                <a:lnTo>
                  <a:pt x="3230968" y="1210803"/>
                </a:lnTo>
                <a:lnTo>
                  <a:pt x="3250122" y="1218985"/>
                </a:lnTo>
                <a:cubicBezTo>
                  <a:pt x="3319274" y="1246273"/>
                  <a:pt x="3387541" y="1270933"/>
                  <a:pt x="3454902" y="1292960"/>
                </a:cubicBezTo>
                <a:lnTo>
                  <a:pt x="3467187" y="1296546"/>
                </a:lnTo>
                <a:lnTo>
                  <a:pt x="3493924" y="1293906"/>
                </a:lnTo>
                <a:lnTo>
                  <a:pt x="3502283" y="1293458"/>
                </a:lnTo>
                <a:lnTo>
                  <a:pt x="3443480" y="1274805"/>
                </a:lnTo>
                <a:close/>
                <a:moveTo>
                  <a:pt x="8707385" y="1202116"/>
                </a:moveTo>
                <a:lnTo>
                  <a:pt x="8597898" y="1237635"/>
                </a:lnTo>
                <a:lnTo>
                  <a:pt x="8559971" y="1248924"/>
                </a:lnTo>
                <a:lnTo>
                  <a:pt x="8664740" y="1269707"/>
                </a:lnTo>
                <a:lnTo>
                  <a:pt x="8814003" y="1230229"/>
                </a:lnTo>
                <a:lnTo>
                  <a:pt x="8781266" y="1221664"/>
                </a:lnTo>
                <a:close/>
                <a:moveTo>
                  <a:pt x="2183912" y="1202068"/>
                </a:moveTo>
                <a:lnTo>
                  <a:pt x="2046193" y="1259906"/>
                </a:lnTo>
                <a:lnTo>
                  <a:pt x="1917124" y="1307121"/>
                </a:lnTo>
                <a:lnTo>
                  <a:pt x="1953755" y="1310280"/>
                </a:lnTo>
                <a:lnTo>
                  <a:pt x="2053666" y="1276718"/>
                </a:lnTo>
                <a:cubicBezTo>
                  <a:pt x="2102029" y="1259199"/>
                  <a:pt x="2150269" y="1240523"/>
                  <a:pt x="2198479" y="1220886"/>
                </a:cubicBezTo>
                <a:lnTo>
                  <a:pt x="2224391" y="1209454"/>
                </a:lnTo>
                <a:close/>
                <a:moveTo>
                  <a:pt x="8947025" y="1201165"/>
                </a:moveTo>
                <a:lnTo>
                  <a:pt x="8886918" y="1216883"/>
                </a:lnTo>
                <a:lnTo>
                  <a:pt x="8837020" y="1230058"/>
                </a:lnTo>
                <a:lnTo>
                  <a:pt x="8987964" y="1269530"/>
                </a:lnTo>
                <a:lnTo>
                  <a:pt x="9094349" y="1248673"/>
                </a:lnTo>
                <a:close/>
                <a:moveTo>
                  <a:pt x="2838660" y="1199708"/>
                </a:moveTo>
                <a:lnTo>
                  <a:pt x="2788232" y="1212902"/>
                </a:lnTo>
                <a:lnTo>
                  <a:pt x="2733154" y="1227470"/>
                </a:lnTo>
                <a:lnTo>
                  <a:pt x="2885364" y="1267266"/>
                </a:lnTo>
                <a:lnTo>
                  <a:pt x="2986554" y="1247406"/>
                </a:lnTo>
                <a:close/>
                <a:moveTo>
                  <a:pt x="159877" y="1198657"/>
                </a:moveTo>
                <a:lnTo>
                  <a:pt x="91608" y="1209791"/>
                </a:lnTo>
                <a:lnTo>
                  <a:pt x="290707" y="1277157"/>
                </a:lnTo>
                <a:lnTo>
                  <a:pt x="349055" y="1293918"/>
                </a:lnTo>
                <a:lnTo>
                  <a:pt x="349269" y="1293897"/>
                </a:lnTo>
                <a:lnTo>
                  <a:pt x="414238" y="1290409"/>
                </a:lnTo>
                <a:lnTo>
                  <a:pt x="298384" y="1252338"/>
                </a:lnTo>
                <a:close/>
                <a:moveTo>
                  <a:pt x="9416408" y="1197954"/>
                </a:moveTo>
                <a:lnTo>
                  <a:pt x="9379331" y="1204001"/>
                </a:lnTo>
                <a:lnTo>
                  <a:pt x="9524501" y="1261847"/>
                </a:lnTo>
                <a:lnTo>
                  <a:pt x="9614329" y="1291716"/>
                </a:lnTo>
                <a:lnTo>
                  <a:pt x="9652537" y="1289600"/>
                </a:lnTo>
                <a:lnTo>
                  <a:pt x="9522456" y="1243248"/>
                </a:lnTo>
                <a:close/>
                <a:moveTo>
                  <a:pt x="2597969" y="1197798"/>
                </a:moveTo>
                <a:lnTo>
                  <a:pt x="2488664" y="1233263"/>
                </a:lnTo>
                <a:lnTo>
                  <a:pt x="2448464" y="1245228"/>
                </a:lnTo>
                <a:lnTo>
                  <a:pt x="2559909" y="1267331"/>
                </a:lnTo>
                <a:lnTo>
                  <a:pt x="2710442" y="1227498"/>
                </a:lnTo>
                <a:lnTo>
                  <a:pt x="2688110" y="1221657"/>
                </a:lnTo>
                <a:close/>
                <a:moveTo>
                  <a:pt x="8251539" y="1197620"/>
                </a:moveTo>
                <a:lnTo>
                  <a:pt x="8155821" y="1240749"/>
                </a:lnTo>
                <a:cubicBezTo>
                  <a:pt x="8107469" y="1261212"/>
                  <a:pt x="8058948" y="1280337"/>
                  <a:pt x="8010153" y="1297893"/>
                </a:cubicBezTo>
                <a:lnTo>
                  <a:pt x="7988297" y="1304976"/>
                </a:lnTo>
                <a:lnTo>
                  <a:pt x="8022346" y="1307724"/>
                </a:lnTo>
                <a:lnTo>
                  <a:pt x="8153806" y="1259608"/>
                </a:lnTo>
                <a:lnTo>
                  <a:pt x="8286294" y="1203960"/>
                </a:lnTo>
                <a:close/>
                <a:moveTo>
                  <a:pt x="6261478" y="1197086"/>
                </a:moveTo>
                <a:lnTo>
                  <a:pt x="6191198" y="1208546"/>
                </a:lnTo>
                <a:lnTo>
                  <a:pt x="6399969" y="1279203"/>
                </a:lnTo>
                <a:lnTo>
                  <a:pt x="6449438" y="1293416"/>
                </a:lnTo>
                <a:lnTo>
                  <a:pt x="6519842" y="1289637"/>
                </a:lnTo>
                <a:lnTo>
                  <a:pt x="6397074" y="1249438"/>
                </a:lnTo>
                <a:close/>
                <a:moveTo>
                  <a:pt x="5299878" y="1196658"/>
                </a:moveTo>
                <a:lnTo>
                  <a:pt x="5150990" y="1255876"/>
                </a:lnTo>
                <a:lnTo>
                  <a:pt x="5008259" y="1302260"/>
                </a:lnTo>
                <a:lnTo>
                  <a:pt x="5061522" y="1306559"/>
                </a:lnTo>
                <a:lnTo>
                  <a:pt x="5146787" y="1282066"/>
                </a:lnTo>
                <a:lnTo>
                  <a:pt x="5359865" y="1207600"/>
                </a:lnTo>
                <a:close/>
                <a:moveTo>
                  <a:pt x="3318627" y="1196510"/>
                </a:moveTo>
                <a:lnTo>
                  <a:pt x="3275212" y="1203589"/>
                </a:lnTo>
                <a:lnTo>
                  <a:pt x="3446342" y="1270988"/>
                </a:lnTo>
                <a:lnTo>
                  <a:pt x="3514872" y="1292782"/>
                </a:lnTo>
                <a:lnTo>
                  <a:pt x="3561770" y="1290265"/>
                </a:lnTo>
                <a:lnTo>
                  <a:pt x="3452921" y="1253181"/>
                </a:lnTo>
                <a:close/>
                <a:moveTo>
                  <a:pt x="11397094" y="1196352"/>
                </a:moveTo>
                <a:lnTo>
                  <a:pt x="11317500" y="1228592"/>
                </a:lnTo>
                <a:lnTo>
                  <a:pt x="11113138" y="1301549"/>
                </a:lnTo>
                <a:lnTo>
                  <a:pt x="11167632" y="1305798"/>
                </a:lnTo>
                <a:lnTo>
                  <a:pt x="11250295" y="1282049"/>
                </a:lnTo>
                <a:lnTo>
                  <a:pt x="11461739" y="1208146"/>
                </a:lnTo>
                <a:close/>
                <a:moveTo>
                  <a:pt x="2149479" y="1195784"/>
                </a:moveTo>
                <a:lnTo>
                  <a:pt x="2047463" y="1241742"/>
                </a:lnTo>
                <a:cubicBezTo>
                  <a:pt x="1999098" y="1262207"/>
                  <a:pt x="1950563" y="1281333"/>
                  <a:pt x="1901758" y="1298891"/>
                </a:cubicBezTo>
                <a:lnTo>
                  <a:pt x="1884927" y="1304345"/>
                </a:lnTo>
                <a:lnTo>
                  <a:pt x="1903267" y="1305927"/>
                </a:lnTo>
                <a:lnTo>
                  <a:pt x="2044463" y="1254243"/>
                </a:lnTo>
                <a:lnTo>
                  <a:pt x="2173303" y="1200132"/>
                </a:lnTo>
                <a:close/>
                <a:moveTo>
                  <a:pt x="9451706" y="1192198"/>
                </a:moveTo>
                <a:lnTo>
                  <a:pt x="9424321" y="1196664"/>
                </a:lnTo>
                <a:lnTo>
                  <a:pt x="9523551" y="1239060"/>
                </a:lnTo>
                <a:lnTo>
                  <a:pt x="9663442" y="1288996"/>
                </a:lnTo>
                <a:lnTo>
                  <a:pt x="9693442" y="1287334"/>
                </a:lnTo>
                <a:lnTo>
                  <a:pt x="9648397" y="1272577"/>
                </a:lnTo>
                <a:cubicBezTo>
                  <a:pt x="9598434" y="1254534"/>
                  <a:pt x="9547956" y="1234648"/>
                  <a:pt x="9496974" y="1212921"/>
                </a:cubicBezTo>
                <a:close/>
                <a:moveTo>
                  <a:pt x="3345218" y="1192174"/>
                </a:moveTo>
                <a:lnTo>
                  <a:pt x="3327254" y="1195103"/>
                </a:lnTo>
                <a:lnTo>
                  <a:pt x="3454815" y="1248984"/>
                </a:lnTo>
                <a:lnTo>
                  <a:pt x="3573811" y="1289618"/>
                </a:lnTo>
                <a:lnTo>
                  <a:pt x="3590102" y="1288744"/>
                </a:lnTo>
                <a:lnTo>
                  <a:pt x="3544923" y="1273690"/>
                </a:lnTo>
                <a:cubicBezTo>
                  <a:pt x="3503282" y="1258656"/>
                  <a:pt x="3461283" y="1242342"/>
                  <a:pt x="3418931" y="1224750"/>
                </a:cubicBezTo>
                <a:close/>
                <a:moveTo>
                  <a:pt x="8218124" y="1191525"/>
                </a:moveTo>
                <a:lnTo>
                  <a:pt x="8156067" y="1221146"/>
                </a:lnTo>
                <a:cubicBezTo>
                  <a:pt x="8107737" y="1242803"/>
                  <a:pt x="8059218" y="1263041"/>
                  <a:pt x="8010404" y="1281617"/>
                </a:cubicBezTo>
                <a:lnTo>
                  <a:pt x="7950997" y="1301965"/>
                </a:lnTo>
                <a:lnTo>
                  <a:pt x="7977260" y="1304085"/>
                </a:lnTo>
                <a:lnTo>
                  <a:pt x="8008042" y="1294105"/>
                </a:lnTo>
                <a:cubicBezTo>
                  <a:pt x="8056797" y="1276549"/>
                  <a:pt x="8105272" y="1257426"/>
                  <a:pt x="8153574" y="1236962"/>
                </a:cubicBezTo>
                <a:lnTo>
                  <a:pt x="8243883" y="1196224"/>
                </a:lnTo>
                <a:close/>
                <a:moveTo>
                  <a:pt x="2119098" y="1190241"/>
                </a:moveTo>
                <a:lnTo>
                  <a:pt x="2056415" y="1220157"/>
                </a:lnTo>
                <a:cubicBezTo>
                  <a:pt x="2008082" y="1241815"/>
                  <a:pt x="1959562" y="1262053"/>
                  <a:pt x="1910750" y="1280630"/>
                </a:cubicBezTo>
                <a:lnTo>
                  <a:pt x="1850252" y="1301356"/>
                </a:lnTo>
                <a:lnTo>
                  <a:pt x="1871738" y="1303208"/>
                </a:lnTo>
                <a:lnTo>
                  <a:pt x="1899701" y="1294141"/>
                </a:lnTo>
                <a:cubicBezTo>
                  <a:pt x="1948458" y="1276583"/>
                  <a:pt x="1996937" y="1257457"/>
                  <a:pt x="2045242" y="1236992"/>
                </a:cubicBezTo>
                <a:lnTo>
                  <a:pt x="2140303" y="1194110"/>
                </a:lnTo>
                <a:close/>
                <a:moveTo>
                  <a:pt x="9468965" y="1189383"/>
                </a:moveTo>
                <a:lnTo>
                  <a:pt x="9460596" y="1190748"/>
                </a:lnTo>
                <a:lnTo>
                  <a:pt x="9475941" y="1198058"/>
                </a:lnTo>
                <a:lnTo>
                  <a:pt x="9546857" y="1225962"/>
                </a:lnTo>
                <a:lnTo>
                  <a:pt x="9548759" y="1226855"/>
                </a:lnTo>
                <a:lnTo>
                  <a:pt x="9558899" y="1230700"/>
                </a:lnTo>
                <a:lnTo>
                  <a:pt x="9674123" y="1276039"/>
                </a:lnTo>
                <a:lnTo>
                  <a:pt x="9698277" y="1283552"/>
                </a:lnTo>
                <a:lnTo>
                  <a:pt x="9558899" y="1230700"/>
                </a:lnTo>
                <a:lnTo>
                  <a:pt x="9546857" y="1225962"/>
                </a:lnTo>
                <a:close/>
                <a:moveTo>
                  <a:pt x="8205683" y="1189256"/>
                </a:moveTo>
                <a:lnTo>
                  <a:pt x="8157511" y="1213380"/>
                </a:lnTo>
                <a:lnTo>
                  <a:pt x="8070101" y="1251450"/>
                </a:lnTo>
                <a:lnTo>
                  <a:pt x="8154394" y="1216430"/>
                </a:lnTo>
                <a:lnTo>
                  <a:pt x="8209760" y="1189999"/>
                </a:lnTo>
                <a:close/>
                <a:moveTo>
                  <a:pt x="3364484" y="1189032"/>
                </a:moveTo>
                <a:lnTo>
                  <a:pt x="3359109" y="1189909"/>
                </a:lnTo>
                <a:lnTo>
                  <a:pt x="3446315" y="1228898"/>
                </a:lnTo>
                <a:lnTo>
                  <a:pt x="3530799" y="1259422"/>
                </a:lnTo>
                <a:lnTo>
                  <a:pt x="3445269" y="1226983"/>
                </a:lnTo>
                <a:close/>
                <a:moveTo>
                  <a:pt x="6312970" y="1188690"/>
                </a:moveTo>
                <a:lnTo>
                  <a:pt x="6272036" y="1195364"/>
                </a:lnTo>
                <a:lnTo>
                  <a:pt x="6399568" y="1244680"/>
                </a:lnTo>
                <a:lnTo>
                  <a:pt x="6534266" y="1288863"/>
                </a:lnTo>
                <a:lnTo>
                  <a:pt x="6570529" y="1286917"/>
                </a:lnTo>
                <a:lnTo>
                  <a:pt x="6395155" y="1223720"/>
                </a:lnTo>
                <a:close/>
                <a:moveTo>
                  <a:pt x="5254157" y="1188319"/>
                </a:moveTo>
                <a:lnTo>
                  <a:pt x="5223620" y="1202007"/>
                </a:lnTo>
                <a:cubicBezTo>
                  <a:pt x="5151154" y="1232864"/>
                  <a:pt x="5078739" y="1261802"/>
                  <a:pt x="5006064" y="1288141"/>
                </a:cubicBezTo>
                <a:lnTo>
                  <a:pt x="4971321" y="1299328"/>
                </a:lnTo>
                <a:lnTo>
                  <a:pt x="4973247" y="1299434"/>
                </a:lnTo>
                <a:lnTo>
                  <a:pt x="4994558" y="1301154"/>
                </a:lnTo>
                <a:lnTo>
                  <a:pt x="5148058" y="1251233"/>
                </a:lnTo>
                <a:lnTo>
                  <a:pt x="5289941" y="1194846"/>
                </a:lnTo>
                <a:close/>
                <a:moveTo>
                  <a:pt x="226190" y="1187842"/>
                </a:moveTo>
                <a:lnTo>
                  <a:pt x="170668" y="1196897"/>
                </a:lnTo>
                <a:lnTo>
                  <a:pt x="300925" y="1247270"/>
                </a:lnTo>
                <a:lnTo>
                  <a:pt x="429883" y="1289569"/>
                </a:lnTo>
                <a:lnTo>
                  <a:pt x="487080" y="1286498"/>
                </a:lnTo>
                <a:lnTo>
                  <a:pt x="296442" y="1217790"/>
                </a:lnTo>
                <a:close/>
                <a:moveTo>
                  <a:pt x="11347794" y="1187527"/>
                </a:moveTo>
                <a:lnTo>
                  <a:pt x="11317614" y="1201053"/>
                </a:lnTo>
                <a:cubicBezTo>
                  <a:pt x="11245149" y="1231909"/>
                  <a:pt x="11172737" y="1260845"/>
                  <a:pt x="11100070" y="1287183"/>
                </a:cubicBezTo>
                <a:lnTo>
                  <a:pt x="11066694" y="1297929"/>
                </a:lnTo>
                <a:lnTo>
                  <a:pt x="11100877" y="1300594"/>
                </a:lnTo>
                <a:lnTo>
                  <a:pt x="11315465" y="1223999"/>
                </a:lnTo>
                <a:lnTo>
                  <a:pt x="11387936" y="1194681"/>
                </a:lnTo>
                <a:lnTo>
                  <a:pt x="11353117" y="1188328"/>
                </a:lnTo>
                <a:close/>
                <a:moveTo>
                  <a:pt x="2098936" y="1186754"/>
                </a:moveTo>
                <a:lnTo>
                  <a:pt x="2049166" y="1211673"/>
                </a:lnTo>
                <a:cubicBezTo>
                  <a:pt x="2000856" y="1234381"/>
                  <a:pt x="1952337" y="1255608"/>
                  <a:pt x="1903501" y="1275103"/>
                </a:cubicBezTo>
                <a:lnTo>
                  <a:pt x="1834287" y="1299979"/>
                </a:lnTo>
                <a:lnTo>
                  <a:pt x="1835815" y="1300111"/>
                </a:lnTo>
                <a:lnTo>
                  <a:pt x="1909206" y="1274930"/>
                </a:lnTo>
                <a:cubicBezTo>
                  <a:pt x="1957949" y="1256358"/>
                  <a:pt x="2006405" y="1236129"/>
                  <a:pt x="2054677" y="1214486"/>
                </a:cubicBezTo>
                <a:lnTo>
                  <a:pt x="2109233" y="1188441"/>
                </a:lnTo>
                <a:lnTo>
                  <a:pt x="2104971" y="1187663"/>
                </a:lnTo>
                <a:close/>
                <a:moveTo>
                  <a:pt x="8186242" y="1186052"/>
                </a:moveTo>
                <a:lnTo>
                  <a:pt x="8159678" y="1199883"/>
                </a:lnTo>
                <a:cubicBezTo>
                  <a:pt x="8111389" y="1223486"/>
                  <a:pt x="8062874" y="1245558"/>
                  <a:pt x="8014023" y="1265835"/>
                </a:cubicBezTo>
                <a:lnTo>
                  <a:pt x="7923312" y="1299731"/>
                </a:lnTo>
                <a:lnTo>
                  <a:pt x="7928194" y="1300125"/>
                </a:lnTo>
                <a:lnTo>
                  <a:pt x="8008915" y="1271124"/>
                </a:lnTo>
                <a:cubicBezTo>
                  <a:pt x="8057754" y="1251636"/>
                  <a:pt x="8106269" y="1230420"/>
                  <a:pt x="8154571" y="1207729"/>
                </a:cubicBezTo>
                <a:lnTo>
                  <a:pt x="8195195" y="1187400"/>
                </a:lnTo>
                <a:close/>
                <a:moveTo>
                  <a:pt x="9491582" y="1185694"/>
                </a:moveTo>
                <a:lnTo>
                  <a:pt x="9475909" y="1188250"/>
                </a:lnTo>
                <a:lnTo>
                  <a:pt x="9498224" y="1198949"/>
                </a:lnTo>
                <a:cubicBezTo>
                  <a:pt x="9549081" y="1221660"/>
                  <a:pt x="9599428" y="1242452"/>
                  <a:pt x="9649254" y="1261324"/>
                </a:cubicBezTo>
                <a:lnTo>
                  <a:pt x="9720546" y="1285833"/>
                </a:lnTo>
                <a:lnTo>
                  <a:pt x="9738921" y="1284815"/>
                </a:lnTo>
                <a:lnTo>
                  <a:pt x="9693101" y="1270042"/>
                </a:lnTo>
                <a:cubicBezTo>
                  <a:pt x="9627641" y="1245802"/>
                  <a:pt x="9561395" y="1218168"/>
                  <a:pt x="9494469" y="1187163"/>
                </a:cubicBezTo>
                <a:close/>
                <a:moveTo>
                  <a:pt x="3390391" y="1184808"/>
                </a:moveTo>
                <a:lnTo>
                  <a:pt x="3371700" y="1187856"/>
                </a:lnTo>
                <a:lnTo>
                  <a:pt x="3420118" y="1210272"/>
                </a:lnTo>
                <a:cubicBezTo>
                  <a:pt x="3462364" y="1228665"/>
                  <a:pt x="3504253" y="1245725"/>
                  <a:pt x="3545781" y="1261452"/>
                </a:cubicBezTo>
                <a:lnTo>
                  <a:pt x="3619355" y="1287174"/>
                </a:lnTo>
                <a:lnTo>
                  <a:pt x="3636606" y="1286248"/>
                </a:lnTo>
                <a:lnTo>
                  <a:pt x="3444911" y="1211249"/>
                </a:lnTo>
                <a:close/>
                <a:moveTo>
                  <a:pt x="8170033" y="1183612"/>
                </a:moveTo>
                <a:lnTo>
                  <a:pt x="8049543" y="1241765"/>
                </a:lnTo>
                <a:lnTo>
                  <a:pt x="7909212" y="1298941"/>
                </a:lnTo>
                <a:lnTo>
                  <a:pt x="7911958" y="1299071"/>
                </a:lnTo>
                <a:lnTo>
                  <a:pt x="8048041" y="1245134"/>
                </a:lnTo>
                <a:lnTo>
                  <a:pt x="8176916" y="1184648"/>
                </a:lnTo>
                <a:close/>
                <a:moveTo>
                  <a:pt x="2076879" y="1183433"/>
                </a:moveTo>
                <a:lnTo>
                  <a:pt x="2049491" y="1197694"/>
                </a:lnTo>
                <a:cubicBezTo>
                  <a:pt x="2001207" y="1221297"/>
                  <a:pt x="1952697" y="1243370"/>
                  <a:pt x="1903849" y="1263649"/>
                </a:cubicBezTo>
                <a:lnTo>
                  <a:pt x="1810640" y="1298481"/>
                </a:lnTo>
                <a:lnTo>
                  <a:pt x="1818537" y="1298914"/>
                </a:lnTo>
                <a:lnTo>
                  <a:pt x="1900648" y="1269403"/>
                </a:lnTo>
                <a:cubicBezTo>
                  <a:pt x="1949471" y="1249915"/>
                  <a:pt x="1997975" y="1228699"/>
                  <a:pt x="2046267" y="1206009"/>
                </a:cubicBezTo>
                <a:lnTo>
                  <a:pt x="2088024" y="1185111"/>
                </a:lnTo>
                <a:close/>
                <a:moveTo>
                  <a:pt x="9507521" y="1183095"/>
                </a:moveTo>
                <a:lnTo>
                  <a:pt x="9501415" y="1184091"/>
                </a:lnTo>
                <a:lnTo>
                  <a:pt x="9510748" y="1188693"/>
                </a:lnTo>
                <a:cubicBezTo>
                  <a:pt x="9563332" y="1212714"/>
                  <a:pt x="9615500" y="1234627"/>
                  <a:pt x="9667188" y="1254420"/>
                </a:cubicBezTo>
                <a:lnTo>
                  <a:pt x="9752988" y="1284036"/>
                </a:lnTo>
                <a:lnTo>
                  <a:pt x="9756859" y="1283822"/>
                </a:lnTo>
                <a:lnTo>
                  <a:pt x="9665602" y="1251462"/>
                </a:lnTo>
                <a:cubicBezTo>
                  <a:pt x="9613724" y="1231043"/>
                  <a:pt x="9561388" y="1208438"/>
                  <a:pt x="9508632" y="1183658"/>
                </a:cubicBezTo>
                <a:close/>
                <a:moveTo>
                  <a:pt x="3406760" y="1182139"/>
                </a:moveTo>
                <a:lnTo>
                  <a:pt x="3400492" y="1183161"/>
                </a:lnTo>
                <a:lnTo>
                  <a:pt x="3459843" y="1211717"/>
                </a:lnTo>
                <a:lnTo>
                  <a:pt x="3652217" y="1285410"/>
                </a:lnTo>
                <a:lnTo>
                  <a:pt x="3655532" y="1285232"/>
                </a:lnTo>
                <a:lnTo>
                  <a:pt x="3457865" y="1207413"/>
                </a:lnTo>
                <a:close/>
                <a:moveTo>
                  <a:pt x="8158546" y="1181882"/>
                </a:moveTo>
                <a:lnTo>
                  <a:pt x="8141146" y="1190585"/>
                </a:lnTo>
                <a:lnTo>
                  <a:pt x="7957160" y="1275187"/>
                </a:lnTo>
                <a:cubicBezTo>
                  <a:pt x="7996497" y="1259338"/>
                  <a:pt x="8035552" y="1242222"/>
                  <a:pt x="8074388" y="1223977"/>
                </a:cubicBezTo>
                <a:lnTo>
                  <a:pt x="8141146" y="1190585"/>
                </a:lnTo>
                <a:lnTo>
                  <a:pt x="8159696" y="1182055"/>
                </a:lnTo>
                <a:close/>
                <a:moveTo>
                  <a:pt x="268121" y="1181004"/>
                </a:moveTo>
                <a:lnTo>
                  <a:pt x="236169" y="1186215"/>
                </a:lnTo>
                <a:lnTo>
                  <a:pt x="298941" y="1213024"/>
                </a:lnTo>
                <a:lnTo>
                  <a:pt x="500376" y="1285785"/>
                </a:lnTo>
                <a:lnTo>
                  <a:pt x="534421" y="1283957"/>
                </a:lnTo>
                <a:lnTo>
                  <a:pt x="492230" y="1270542"/>
                </a:lnTo>
                <a:cubicBezTo>
                  <a:pt x="424698" y="1246487"/>
                  <a:pt x="356262" y="1219560"/>
                  <a:pt x="286950" y="1189766"/>
                </a:cubicBezTo>
                <a:close/>
                <a:moveTo>
                  <a:pt x="2060676" y="1180993"/>
                </a:moveTo>
                <a:lnTo>
                  <a:pt x="1939355" y="1239560"/>
                </a:lnTo>
                <a:cubicBezTo>
                  <a:pt x="1892627" y="1260442"/>
                  <a:pt x="1845585" y="1279703"/>
                  <a:pt x="1798127" y="1297110"/>
                </a:cubicBezTo>
                <a:lnTo>
                  <a:pt x="1796313" y="1297696"/>
                </a:lnTo>
                <a:lnTo>
                  <a:pt x="1799293" y="1297860"/>
                </a:lnTo>
                <a:lnTo>
                  <a:pt x="1937868" y="1242930"/>
                </a:lnTo>
                <a:lnTo>
                  <a:pt x="2067592" y="1182034"/>
                </a:lnTo>
                <a:close/>
                <a:moveTo>
                  <a:pt x="9522833" y="1180598"/>
                </a:moveTo>
                <a:lnTo>
                  <a:pt x="9517584" y="1181454"/>
                </a:lnTo>
                <a:lnTo>
                  <a:pt x="9530602" y="1188166"/>
                </a:lnTo>
                <a:lnTo>
                  <a:pt x="9579571" y="1207933"/>
                </a:lnTo>
                <a:lnTo>
                  <a:pt x="9587648" y="1211825"/>
                </a:lnTo>
                <a:cubicBezTo>
                  <a:pt x="9643826" y="1236696"/>
                  <a:pt x="9701524" y="1259946"/>
                  <a:pt x="9760406" y="1280931"/>
                </a:cubicBezTo>
                <a:lnTo>
                  <a:pt x="9579571" y="1207933"/>
                </a:lnTo>
                <a:close/>
                <a:moveTo>
                  <a:pt x="3419066" y="1180132"/>
                </a:moveTo>
                <a:lnTo>
                  <a:pt x="3414964" y="1180802"/>
                </a:lnTo>
                <a:lnTo>
                  <a:pt x="3504544" y="1222006"/>
                </a:lnTo>
                <a:cubicBezTo>
                  <a:pt x="3555856" y="1243683"/>
                  <a:pt x="3606707" y="1263230"/>
                  <a:pt x="3657028" y="1280634"/>
                </a:cubicBezTo>
                <a:cubicBezTo>
                  <a:pt x="3598155" y="1259661"/>
                  <a:pt x="3540466" y="1236421"/>
                  <a:pt x="3484292" y="1211554"/>
                </a:cubicBezTo>
                <a:close/>
                <a:moveTo>
                  <a:pt x="6365891" y="1180061"/>
                </a:moveTo>
                <a:lnTo>
                  <a:pt x="6323715" y="1186938"/>
                </a:lnTo>
                <a:lnTo>
                  <a:pt x="6398652" y="1218948"/>
                </a:lnTo>
                <a:lnTo>
                  <a:pt x="6584690" y="1286157"/>
                </a:lnTo>
                <a:lnTo>
                  <a:pt x="6629597" y="1283746"/>
                </a:lnTo>
                <a:lnTo>
                  <a:pt x="6601403" y="1274803"/>
                </a:lnTo>
                <a:cubicBezTo>
                  <a:pt x="6533877" y="1250794"/>
                  <a:pt x="6465448" y="1223904"/>
                  <a:pt x="6396145" y="1194137"/>
                </a:cubicBezTo>
                <a:close/>
                <a:moveTo>
                  <a:pt x="11295731" y="1179687"/>
                </a:moveTo>
                <a:lnTo>
                  <a:pt x="11101746" y="1263375"/>
                </a:lnTo>
                <a:lnTo>
                  <a:pt x="11013554" y="1294259"/>
                </a:lnTo>
                <a:lnTo>
                  <a:pt x="11031810" y="1295210"/>
                </a:lnTo>
                <a:lnTo>
                  <a:pt x="11055092" y="1297025"/>
                </a:lnTo>
                <a:lnTo>
                  <a:pt x="11099742" y="1282668"/>
                </a:lnTo>
                <a:cubicBezTo>
                  <a:pt x="11172305" y="1256390"/>
                  <a:pt x="11244590" y="1227509"/>
                  <a:pt x="11316910" y="1196686"/>
                </a:cubicBezTo>
                <a:lnTo>
                  <a:pt x="11339935" y="1186343"/>
                </a:lnTo>
                <a:close/>
                <a:moveTo>
                  <a:pt x="2048452" y="1179152"/>
                </a:moveTo>
                <a:lnTo>
                  <a:pt x="2029718" y="1188524"/>
                </a:lnTo>
                <a:lnTo>
                  <a:pt x="1846080" y="1272967"/>
                </a:lnTo>
                <a:cubicBezTo>
                  <a:pt x="1885423" y="1257112"/>
                  <a:pt x="1924481" y="1239991"/>
                  <a:pt x="1963320" y="1221742"/>
                </a:cubicBezTo>
                <a:lnTo>
                  <a:pt x="2029718" y="1188524"/>
                </a:lnTo>
                <a:lnTo>
                  <a:pt x="2049693" y="1179339"/>
                </a:lnTo>
                <a:close/>
                <a:moveTo>
                  <a:pt x="5192999" y="1178998"/>
                </a:moveTo>
                <a:lnTo>
                  <a:pt x="4997363" y="1263376"/>
                </a:lnTo>
                <a:lnTo>
                  <a:pt x="4905035" y="1295698"/>
                </a:lnTo>
                <a:lnTo>
                  <a:pt x="4955684" y="1298472"/>
                </a:lnTo>
                <a:lnTo>
                  <a:pt x="5004815" y="1282672"/>
                </a:lnTo>
                <a:cubicBezTo>
                  <a:pt x="5077366" y="1256392"/>
                  <a:pt x="5149640" y="1227510"/>
                  <a:pt x="5221949" y="1196686"/>
                </a:cubicBezTo>
                <a:lnTo>
                  <a:pt x="5244173" y="1186702"/>
                </a:lnTo>
                <a:close/>
                <a:moveTo>
                  <a:pt x="8616359" y="1178032"/>
                </a:moveTo>
                <a:lnTo>
                  <a:pt x="8595784" y="1185894"/>
                </a:lnTo>
                <a:lnTo>
                  <a:pt x="8467262" y="1230937"/>
                </a:lnTo>
                <a:lnTo>
                  <a:pt x="8492519" y="1235544"/>
                </a:lnTo>
                <a:lnTo>
                  <a:pt x="8547390" y="1246429"/>
                </a:lnTo>
                <a:lnTo>
                  <a:pt x="8596092" y="1231913"/>
                </a:lnTo>
                <a:lnTo>
                  <a:pt x="8696639" y="1199273"/>
                </a:lnTo>
                <a:close/>
                <a:moveTo>
                  <a:pt x="9037827" y="1177420"/>
                </a:moveTo>
                <a:lnTo>
                  <a:pt x="8957273" y="1198485"/>
                </a:lnTo>
                <a:lnTo>
                  <a:pt x="9105864" y="1246416"/>
                </a:lnTo>
                <a:lnTo>
                  <a:pt x="9184691" y="1230962"/>
                </a:lnTo>
                <a:lnTo>
                  <a:pt x="9131936" y="1213041"/>
                </a:lnTo>
                <a:close/>
                <a:moveTo>
                  <a:pt x="2930115" y="1175781"/>
                </a:moveTo>
                <a:lnTo>
                  <a:pt x="2849062" y="1196987"/>
                </a:lnTo>
                <a:lnTo>
                  <a:pt x="2998238" y="1245113"/>
                </a:lnTo>
                <a:lnTo>
                  <a:pt x="3077317" y="1229593"/>
                </a:lnTo>
                <a:lnTo>
                  <a:pt x="3028626" y="1213044"/>
                </a:lnTo>
                <a:close/>
                <a:moveTo>
                  <a:pt x="305137" y="1174967"/>
                </a:moveTo>
                <a:lnTo>
                  <a:pt x="277627" y="1179454"/>
                </a:lnTo>
                <a:lnTo>
                  <a:pt x="289448" y="1184964"/>
                </a:lnTo>
                <a:cubicBezTo>
                  <a:pt x="358609" y="1214731"/>
                  <a:pt x="426883" y="1241621"/>
                  <a:pt x="494245" y="1265632"/>
                </a:cubicBezTo>
                <a:lnTo>
                  <a:pt x="549348" y="1283155"/>
                </a:lnTo>
                <a:lnTo>
                  <a:pt x="574151" y="1281824"/>
                </a:lnTo>
                <a:lnTo>
                  <a:pt x="492674" y="1254068"/>
                </a:lnTo>
                <a:close/>
                <a:moveTo>
                  <a:pt x="2510286" y="1174590"/>
                </a:moveTo>
                <a:lnTo>
                  <a:pt x="2488561" y="1182891"/>
                </a:lnTo>
                <a:lnTo>
                  <a:pt x="2359306" y="1228188"/>
                </a:lnTo>
                <a:lnTo>
                  <a:pt x="2399601" y="1235537"/>
                </a:lnTo>
                <a:lnTo>
                  <a:pt x="2435913" y="1242738"/>
                </a:lnTo>
                <a:lnTo>
                  <a:pt x="2486926" y="1227536"/>
                </a:lnTo>
                <a:lnTo>
                  <a:pt x="2587261" y="1194964"/>
                </a:lnTo>
                <a:close/>
                <a:moveTo>
                  <a:pt x="5153698" y="1173082"/>
                </a:moveTo>
                <a:lnTo>
                  <a:pt x="5007225" y="1240867"/>
                </a:lnTo>
                <a:lnTo>
                  <a:pt x="4866773" y="1293603"/>
                </a:lnTo>
                <a:lnTo>
                  <a:pt x="4895200" y="1295160"/>
                </a:lnTo>
                <a:lnTo>
                  <a:pt x="4996591" y="1259623"/>
                </a:lnTo>
                <a:lnTo>
                  <a:pt x="5185932" y="1177934"/>
                </a:lnTo>
                <a:close/>
                <a:moveTo>
                  <a:pt x="6411054" y="1172697"/>
                </a:moveTo>
                <a:lnTo>
                  <a:pt x="6373821" y="1178768"/>
                </a:lnTo>
                <a:lnTo>
                  <a:pt x="6398607" y="1190320"/>
                </a:lnTo>
                <a:cubicBezTo>
                  <a:pt x="6467771" y="1220087"/>
                  <a:pt x="6536050" y="1246976"/>
                  <a:pt x="6603418" y="1270986"/>
                </a:cubicBezTo>
                <a:lnTo>
                  <a:pt x="6641532" y="1283106"/>
                </a:lnTo>
                <a:lnTo>
                  <a:pt x="6683052" y="1280877"/>
                </a:lnTo>
                <a:lnTo>
                  <a:pt x="6601428" y="1253063"/>
                </a:lnTo>
                <a:close/>
                <a:moveTo>
                  <a:pt x="11249248" y="1172687"/>
                </a:moveTo>
                <a:lnTo>
                  <a:pt x="11102212" y="1240749"/>
                </a:lnTo>
                <a:lnTo>
                  <a:pt x="10966278" y="1291799"/>
                </a:lnTo>
                <a:lnTo>
                  <a:pt x="11002910" y="1293705"/>
                </a:lnTo>
                <a:lnTo>
                  <a:pt x="11100197" y="1259608"/>
                </a:lnTo>
                <a:lnTo>
                  <a:pt x="11288111" y="1178539"/>
                </a:lnTo>
                <a:close/>
                <a:moveTo>
                  <a:pt x="5910551" y="1172115"/>
                </a:moveTo>
                <a:lnTo>
                  <a:pt x="5790107" y="1203631"/>
                </a:lnTo>
                <a:lnTo>
                  <a:pt x="5836573" y="1215922"/>
                </a:lnTo>
                <a:lnTo>
                  <a:pt x="5954077" y="1246649"/>
                </a:lnTo>
                <a:lnTo>
                  <a:pt x="6070743" y="1223773"/>
                </a:lnTo>
                <a:close/>
                <a:moveTo>
                  <a:pt x="11748129" y="1171598"/>
                </a:moveTo>
                <a:lnTo>
                  <a:pt x="11584906" y="1224726"/>
                </a:lnTo>
                <a:lnTo>
                  <a:pt x="11647810" y="1236203"/>
                </a:lnTo>
                <a:lnTo>
                  <a:pt x="11697878" y="1246136"/>
                </a:lnTo>
                <a:lnTo>
                  <a:pt x="11832461" y="1211168"/>
                </a:lnTo>
                <a:lnTo>
                  <a:pt x="11865246" y="1202588"/>
                </a:lnTo>
                <a:close/>
                <a:moveTo>
                  <a:pt x="5645115" y="1171456"/>
                </a:moveTo>
                <a:lnTo>
                  <a:pt x="5483035" y="1224036"/>
                </a:lnTo>
                <a:lnTo>
                  <a:pt x="5546130" y="1235544"/>
                </a:lnTo>
                <a:lnTo>
                  <a:pt x="5603327" y="1246890"/>
                </a:lnTo>
                <a:lnTo>
                  <a:pt x="5738358" y="1211161"/>
                </a:lnTo>
                <a:lnTo>
                  <a:pt x="5766940" y="1203688"/>
                </a:lnTo>
                <a:close/>
                <a:moveTo>
                  <a:pt x="12009113" y="1170910"/>
                </a:moveTo>
                <a:lnTo>
                  <a:pt x="11887877" y="1202613"/>
                </a:lnTo>
                <a:lnTo>
                  <a:pt x="11938234" y="1215940"/>
                </a:lnTo>
                <a:lnTo>
                  <a:pt x="12052884" y="1246292"/>
                </a:lnTo>
                <a:lnTo>
                  <a:pt x="12170496" y="1223235"/>
                </a:lnTo>
                <a:close/>
                <a:moveTo>
                  <a:pt x="11214471" y="1167450"/>
                </a:moveTo>
                <a:lnTo>
                  <a:pt x="11145456" y="1201488"/>
                </a:lnTo>
                <a:cubicBezTo>
                  <a:pt x="11097981" y="1223616"/>
                  <a:pt x="11050355" y="1244438"/>
                  <a:pt x="11002475" y="1263722"/>
                </a:cubicBezTo>
                <a:lnTo>
                  <a:pt x="10928720" y="1289844"/>
                </a:lnTo>
                <a:lnTo>
                  <a:pt x="10955551" y="1291240"/>
                </a:lnTo>
                <a:lnTo>
                  <a:pt x="11099965" y="1236962"/>
                </a:lnTo>
                <a:lnTo>
                  <a:pt x="11241257" y="1171483"/>
                </a:lnTo>
                <a:close/>
                <a:moveTo>
                  <a:pt x="354661" y="1166890"/>
                </a:moveTo>
                <a:lnTo>
                  <a:pt x="315311" y="1173308"/>
                </a:lnTo>
                <a:lnTo>
                  <a:pt x="494245" y="1248902"/>
                </a:lnTo>
                <a:lnTo>
                  <a:pt x="588395" y="1281059"/>
                </a:lnTo>
                <a:lnTo>
                  <a:pt x="630210" y="1278814"/>
                </a:lnTo>
                <a:lnTo>
                  <a:pt x="501764" y="1232519"/>
                </a:lnTo>
                <a:close/>
                <a:moveTo>
                  <a:pt x="5112002" y="1166804"/>
                </a:moveTo>
                <a:lnTo>
                  <a:pt x="4998937" y="1222247"/>
                </a:lnTo>
                <a:lnTo>
                  <a:pt x="4825060" y="1291319"/>
                </a:lnTo>
                <a:lnTo>
                  <a:pt x="4857067" y="1293072"/>
                </a:lnTo>
                <a:lnTo>
                  <a:pt x="5006038" y="1237080"/>
                </a:lnTo>
                <a:lnTo>
                  <a:pt x="5146484" y="1171995"/>
                </a:lnTo>
                <a:close/>
                <a:moveTo>
                  <a:pt x="6450059" y="1166337"/>
                </a:moveTo>
                <a:lnTo>
                  <a:pt x="6419034" y="1171395"/>
                </a:lnTo>
                <a:lnTo>
                  <a:pt x="6602469" y="1248867"/>
                </a:lnTo>
                <a:lnTo>
                  <a:pt x="6694427" y="1280267"/>
                </a:lnTo>
                <a:lnTo>
                  <a:pt x="6724891" y="1278631"/>
                </a:lnTo>
                <a:lnTo>
                  <a:pt x="6601397" y="1234034"/>
                </a:lnTo>
                <a:close/>
                <a:moveTo>
                  <a:pt x="11200244" y="1165307"/>
                </a:moveTo>
                <a:lnTo>
                  <a:pt x="11103902" y="1213380"/>
                </a:lnTo>
                <a:lnTo>
                  <a:pt x="11037140" y="1242457"/>
                </a:lnTo>
                <a:lnTo>
                  <a:pt x="11099794" y="1216430"/>
                </a:lnTo>
                <a:lnTo>
                  <a:pt x="11201684" y="1165524"/>
                </a:lnTo>
                <a:close/>
                <a:moveTo>
                  <a:pt x="365961" y="1165047"/>
                </a:moveTo>
                <a:lnTo>
                  <a:pt x="365761" y="1165080"/>
                </a:lnTo>
                <a:lnTo>
                  <a:pt x="371986" y="1167864"/>
                </a:lnTo>
                <a:close/>
                <a:moveTo>
                  <a:pt x="5098090" y="1164710"/>
                </a:moveTo>
                <a:lnTo>
                  <a:pt x="5000296" y="1213508"/>
                </a:lnTo>
                <a:lnTo>
                  <a:pt x="4909027" y="1253261"/>
                </a:lnTo>
                <a:lnTo>
                  <a:pt x="4997311" y="1216576"/>
                </a:lnTo>
                <a:lnTo>
                  <a:pt x="5100405" y="1165058"/>
                </a:lnTo>
                <a:close/>
                <a:moveTo>
                  <a:pt x="6467459" y="1163500"/>
                </a:moveTo>
                <a:lnTo>
                  <a:pt x="6460204" y="1164683"/>
                </a:lnTo>
                <a:lnTo>
                  <a:pt x="6603412" y="1228724"/>
                </a:lnTo>
                <a:lnTo>
                  <a:pt x="6685952" y="1258550"/>
                </a:lnTo>
                <a:lnTo>
                  <a:pt x="6602369" y="1226855"/>
                </a:lnTo>
                <a:close/>
                <a:moveTo>
                  <a:pt x="8828315" y="1162885"/>
                </a:moveTo>
                <a:lnTo>
                  <a:pt x="8717889" y="1198709"/>
                </a:lnTo>
                <a:lnTo>
                  <a:pt x="8782962" y="1215922"/>
                </a:lnTo>
                <a:lnTo>
                  <a:pt x="8825771" y="1227116"/>
                </a:lnTo>
                <a:lnTo>
                  <a:pt x="8886070" y="1211168"/>
                </a:lnTo>
                <a:lnTo>
                  <a:pt x="8936840" y="1197881"/>
                </a:lnTo>
                <a:close/>
                <a:moveTo>
                  <a:pt x="11177185" y="1161835"/>
                </a:moveTo>
                <a:lnTo>
                  <a:pt x="11106069" y="1199883"/>
                </a:lnTo>
                <a:lnTo>
                  <a:pt x="10901716" y="1288438"/>
                </a:lnTo>
                <a:lnTo>
                  <a:pt x="10906603" y="1288693"/>
                </a:lnTo>
                <a:lnTo>
                  <a:pt x="11100962" y="1207729"/>
                </a:lnTo>
                <a:lnTo>
                  <a:pt x="11187264" y="1163352"/>
                </a:lnTo>
                <a:close/>
                <a:moveTo>
                  <a:pt x="5074466" y="1161153"/>
                </a:moveTo>
                <a:lnTo>
                  <a:pt x="5002624" y="1199597"/>
                </a:lnTo>
                <a:lnTo>
                  <a:pt x="4794801" y="1289662"/>
                </a:lnTo>
                <a:lnTo>
                  <a:pt x="4800402" y="1289969"/>
                </a:lnTo>
                <a:lnTo>
                  <a:pt x="4997426" y="1207857"/>
                </a:lnTo>
                <a:lnTo>
                  <a:pt x="5085118" y="1162757"/>
                </a:lnTo>
                <a:close/>
                <a:moveTo>
                  <a:pt x="393644" y="1160532"/>
                </a:moveTo>
                <a:lnTo>
                  <a:pt x="375226" y="1163536"/>
                </a:lnTo>
                <a:lnTo>
                  <a:pt x="494210" y="1219277"/>
                </a:lnTo>
                <a:lnTo>
                  <a:pt x="648798" y="1277816"/>
                </a:lnTo>
                <a:lnTo>
                  <a:pt x="666186" y="1276882"/>
                </a:lnTo>
                <a:lnTo>
                  <a:pt x="491315" y="1208124"/>
                </a:lnTo>
                <a:close/>
                <a:moveTo>
                  <a:pt x="2715002" y="1159826"/>
                </a:moveTo>
                <a:lnTo>
                  <a:pt x="2608067" y="1194522"/>
                </a:lnTo>
                <a:lnTo>
                  <a:pt x="2688958" y="1215915"/>
                </a:lnTo>
                <a:lnTo>
                  <a:pt x="2721784" y="1224497"/>
                </a:lnTo>
                <a:lnTo>
                  <a:pt x="2787210" y="1207185"/>
                </a:lnTo>
                <a:lnTo>
                  <a:pt x="2828423" y="1196407"/>
                </a:lnTo>
                <a:close/>
                <a:moveTo>
                  <a:pt x="11162321" y="1159596"/>
                </a:moveTo>
                <a:lnTo>
                  <a:pt x="11037531" y="1222478"/>
                </a:lnTo>
                <a:lnTo>
                  <a:pt x="11022338" y="1229432"/>
                </a:lnTo>
                <a:lnTo>
                  <a:pt x="10884664" y="1287551"/>
                </a:lnTo>
                <a:lnTo>
                  <a:pt x="10884712" y="1287553"/>
                </a:lnTo>
                <a:lnTo>
                  <a:pt x="10924360" y="1274276"/>
                </a:lnTo>
                <a:lnTo>
                  <a:pt x="11022338" y="1229432"/>
                </a:lnTo>
                <a:lnTo>
                  <a:pt x="11030925" y="1225807"/>
                </a:lnTo>
                <a:lnTo>
                  <a:pt x="11037531" y="1222478"/>
                </a:lnTo>
                <a:lnTo>
                  <a:pt x="11159357" y="1166719"/>
                </a:lnTo>
                <a:lnTo>
                  <a:pt x="11170016" y="1160755"/>
                </a:lnTo>
                <a:close/>
                <a:moveTo>
                  <a:pt x="6494118" y="1159153"/>
                </a:moveTo>
                <a:lnTo>
                  <a:pt x="6476585" y="1162011"/>
                </a:lnTo>
                <a:lnTo>
                  <a:pt x="6602519" y="1221020"/>
                </a:lnTo>
                <a:lnTo>
                  <a:pt x="6750937" y="1277233"/>
                </a:lnTo>
                <a:lnTo>
                  <a:pt x="6767725" y="1276332"/>
                </a:lnTo>
                <a:lnTo>
                  <a:pt x="6602106" y="1211526"/>
                </a:lnTo>
                <a:close/>
                <a:moveTo>
                  <a:pt x="2451263" y="1158967"/>
                </a:moveTo>
                <a:lnTo>
                  <a:pt x="2303037" y="1217927"/>
                </a:lnTo>
                <a:lnTo>
                  <a:pt x="2348582" y="1226233"/>
                </a:lnTo>
                <a:lnTo>
                  <a:pt x="2486681" y="1177973"/>
                </a:lnTo>
                <a:lnTo>
                  <a:pt x="2501582" y="1172286"/>
                </a:lnTo>
                <a:close/>
                <a:moveTo>
                  <a:pt x="5059153" y="1158848"/>
                </a:moveTo>
                <a:lnTo>
                  <a:pt x="5031835" y="1174179"/>
                </a:lnTo>
                <a:cubicBezTo>
                  <a:pt x="4962528" y="1210014"/>
                  <a:pt x="4892749" y="1242728"/>
                  <a:pt x="4822140" y="1271538"/>
                </a:cubicBezTo>
                <a:lnTo>
                  <a:pt x="4772983" y="1288468"/>
                </a:lnTo>
                <a:lnTo>
                  <a:pt x="4777000" y="1288687"/>
                </a:lnTo>
                <a:lnTo>
                  <a:pt x="4820910" y="1273980"/>
                </a:lnTo>
                <a:cubicBezTo>
                  <a:pt x="4891220" y="1246076"/>
                  <a:pt x="4960801" y="1214356"/>
                  <a:pt x="5029982" y="1179590"/>
                </a:cubicBezTo>
                <a:lnTo>
                  <a:pt x="5066109" y="1159895"/>
                </a:lnTo>
                <a:close/>
                <a:moveTo>
                  <a:pt x="8543012" y="1158626"/>
                </a:moveTo>
                <a:lnTo>
                  <a:pt x="8394565" y="1217677"/>
                </a:lnTo>
                <a:lnTo>
                  <a:pt x="8455959" y="1228876"/>
                </a:lnTo>
                <a:lnTo>
                  <a:pt x="8595797" y="1180009"/>
                </a:lnTo>
                <a:lnTo>
                  <a:pt x="8607275" y="1175629"/>
                </a:lnTo>
                <a:close/>
                <a:moveTo>
                  <a:pt x="9110286" y="1158472"/>
                </a:moveTo>
                <a:lnTo>
                  <a:pt x="9047894" y="1174788"/>
                </a:lnTo>
                <a:lnTo>
                  <a:pt x="9133914" y="1207331"/>
                </a:lnTo>
                <a:lnTo>
                  <a:pt x="9196757" y="1228596"/>
                </a:lnTo>
                <a:lnTo>
                  <a:pt x="9237022" y="1220702"/>
                </a:lnTo>
                <a:lnTo>
                  <a:pt x="9237113" y="1221315"/>
                </a:lnTo>
                <a:lnTo>
                  <a:pt x="9260673" y="1217474"/>
                </a:lnTo>
                <a:lnTo>
                  <a:pt x="9130997" y="1167407"/>
                </a:lnTo>
                <a:close/>
                <a:moveTo>
                  <a:pt x="411236" y="1157870"/>
                </a:moveTo>
                <a:lnTo>
                  <a:pt x="407619" y="1158253"/>
                </a:lnTo>
                <a:lnTo>
                  <a:pt x="403718" y="1158889"/>
                </a:lnTo>
                <a:lnTo>
                  <a:pt x="507591" y="1208864"/>
                </a:lnTo>
                <a:lnTo>
                  <a:pt x="682872" y="1275986"/>
                </a:lnTo>
                <a:lnTo>
                  <a:pt x="686600" y="1275786"/>
                </a:lnTo>
                <a:lnTo>
                  <a:pt x="505693" y="1204586"/>
                </a:lnTo>
                <a:close/>
                <a:moveTo>
                  <a:pt x="11150486" y="1157814"/>
                </a:moveTo>
                <a:lnTo>
                  <a:pt x="11135854" y="1165993"/>
                </a:lnTo>
                <a:lnTo>
                  <a:pt x="11087775" y="1190042"/>
                </a:lnTo>
                <a:lnTo>
                  <a:pt x="10902703" y="1275187"/>
                </a:lnTo>
                <a:cubicBezTo>
                  <a:pt x="10942040" y="1259338"/>
                  <a:pt x="10981094" y="1242222"/>
                  <a:pt x="11019931" y="1223977"/>
                </a:cubicBezTo>
                <a:lnTo>
                  <a:pt x="11087775" y="1190042"/>
                </a:lnTo>
                <a:lnTo>
                  <a:pt x="11134679" y="1168463"/>
                </a:lnTo>
                <a:lnTo>
                  <a:pt x="11153107" y="1158209"/>
                </a:lnTo>
                <a:close/>
                <a:moveTo>
                  <a:pt x="5048464" y="1157239"/>
                </a:moveTo>
                <a:lnTo>
                  <a:pt x="5033396" y="1165664"/>
                </a:lnTo>
                <a:lnTo>
                  <a:pt x="4984668" y="1190046"/>
                </a:lnTo>
                <a:lnTo>
                  <a:pt x="4800279" y="1274894"/>
                </a:lnTo>
                <a:cubicBezTo>
                  <a:pt x="4839610" y="1259036"/>
                  <a:pt x="4878660" y="1241912"/>
                  <a:pt x="4917491" y="1223661"/>
                </a:cubicBezTo>
                <a:lnTo>
                  <a:pt x="4984668" y="1190046"/>
                </a:lnTo>
                <a:lnTo>
                  <a:pt x="5032221" y="1168165"/>
                </a:lnTo>
                <a:lnTo>
                  <a:pt x="5051131" y="1157640"/>
                </a:lnTo>
                <a:close/>
                <a:moveTo>
                  <a:pt x="6512173" y="1156926"/>
                </a:moveTo>
                <a:lnTo>
                  <a:pt x="6504085" y="1157783"/>
                </a:lnTo>
                <a:lnTo>
                  <a:pt x="6616801" y="1212011"/>
                </a:lnTo>
                <a:lnTo>
                  <a:pt x="6782663" y="1275530"/>
                </a:lnTo>
                <a:lnTo>
                  <a:pt x="6786616" y="1275318"/>
                </a:lnTo>
                <a:lnTo>
                  <a:pt x="6614856" y="1207713"/>
                </a:lnTo>
                <a:close/>
                <a:moveTo>
                  <a:pt x="423834" y="1156535"/>
                </a:moveTo>
                <a:lnTo>
                  <a:pt x="417716" y="1157183"/>
                </a:lnTo>
                <a:lnTo>
                  <a:pt x="552347" y="1219127"/>
                </a:lnTo>
                <a:lnTo>
                  <a:pt x="698053" y="1275171"/>
                </a:lnTo>
                <a:lnTo>
                  <a:pt x="698279" y="1275159"/>
                </a:lnTo>
                <a:lnTo>
                  <a:pt x="532046" y="1208667"/>
                </a:lnTo>
                <a:close/>
                <a:moveTo>
                  <a:pt x="6524581" y="1155611"/>
                </a:moveTo>
                <a:lnTo>
                  <a:pt x="6518086" y="1156299"/>
                </a:lnTo>
                <a:lnTo>
                  <a:pt x="6661515" y="1222282"/>
                </a:lnTo>
                <a:lnTo>
                  <a:pt x="6797855" y="1274715"/>
                </a:lnTo>
                <a:lnTo>
                  <a:pt x="6798403" y="1274686"/>
                </a:lnTo>
                <a:lnTo>
                  <a:pt x="6641258" y="1211825"/>
                </a:lnTo>
                <a:close/>
                <a:moveTo>
                  <a:pt x="3008851" y="1155181"/>
                </a:moveTo>
                <a:lnTo>
                  <a:pt x="2940101" y="1173168"/>
                </a:lnTo>
                <a:lnTo>
                  <a:pt x="3030322" y="1207333"/>
                </a:lnTo>
                <a:lnTo>
                  <a:pt x="3089217" y="1227257"/>
                </a:lnTo>
                <a:lnTo>
                  <a:pt x="3138095" y="1217664"/>
                </a:lnTo>
                <a:lnTo>
                  <a:pt x="3138516" y="1220024"/>
                </a:lnTo>
                <a:lnTo>
                  <a:pt x="3163093" y="1216017"/>
                </a:lnTo>
                <a:lnTo>
                  <a:pt x="3037227" y="1167414"/>
                </a:lnTo>
                <a:close/>
                <a:moveTo>
                  <a:pt x="6008696" y="1146434"/>
                </a:moveTo>
                <a:lnTo>
                  <a:pt x="5920810" y="1169431"/>
                </a:lnTo>
                <a:lnTo>
                  <a:pt x="6080794" y="1221036"/>
                </a:lnTo>
                <a:lnTo>
                  <a:pt x="6080744" y="1220702"/>
                </a:lnTo>
                <a:lnTo>
                  <a:pt x="6167599" y="1206541"/>
                </a:lnTo>
                <a:close/>
                <a:moveTo>
                  <a:pt x="9158739" y="1145802"/>
                </a:moveTo>
                <a:lnTo>
                  <a:pt x="9118915" y="1156216"/>
                </a:lnTo>
                <a:lnTo>
                  <a:pt x="9133823" y="1162649"/>
                </a:lnTo>
                <a:lnTo>
                  <a:pt x="9270734" y="1215834"/>
                </a:lnTo>
                <a:lnTo>
                  <a:pt x="9308572" y="1209665"/>
                </a:lnTo>
                <a:close/>
                <a:moveTo>
                  <a:pt x="8493459" y="1145515"/>
                </a:moveTo>
                <a:lnTo>
                  <a:pt x="8348611" y="1209295"/>
                </a:lnTo>
                <a:lnTo>
                  <a:pt x="8385297" y="1215987"/>
                </a:lnTo>
                <a:lnTo>
                  <a:pt x="8534992" y="1156504"/>
                </a:lnTo>
                <a:close/>
                <a:moveTo>
                  <a:pt x="11649482" y="1145495"/>
                </a:moveTo>
                <a:lnTo>
                  <a:pt x="11579446" y="1172355"/>
                </a:lnTo>
                <a:lnTo>
                  <a:pt x="11484587" y="1206422"/>
                </a:lnTo>
                <a:lnTo>
                  <a:pt x="11572194" y="1222407"/>
                </a:lnTo>
                <a:lnTo>
                  <a:pt x="11578809" y="1220387"/>
                </a:lnTo>
                <a:lnTo>
                  <a:pt x="11737363" y="1168749"/>
                </a:lnTo>
                <a:close/>
                <a:moveTo>
                  <a:pt x="5546020" y="1145237"/>
                </a:moveTo>
                <a:lnTo>
                  <a:pt x="5439622" y="1185890"/>
                </a:lnTo>
                <a:lnTo>
                  <a:pt x="5382895" y="1205770"/>
                </a:lnTo>
                <a:lnTo>
                  <a:pt x="5470576" y="1221763"/>
                </a:lnTo>
                <a:lnTo>
                  <a:pt x="5634334" y="1168604"/>
                </a:lnTo>
                <a:close/>
                <a:moveTo>
                  <a:pt x="3056067" y="1142828"/>
                </a:moveTo>
                <a:lnTo>
                  <a:pt x="3016780" y="1153107"/>
                </a:lnTo>
                <a:lnTo>
                  <a:pt x="3038924" y="1162656"/>
                </a:lnTo>
                <a:lnTo>
                  <a:pt x="3174563" y="1214147"/>
                </a:lnTo>
                <a:lnTo>
                  <a:pt x="3212002" y="1208043"/>
                </a:lnTo>
                <a:close/>
                <a:moveTo>
                  <a:pt x="2387457" y="1142322"/>
                </a:moveTo>
                <a:lnTo>
                  <a:pt x="2241335" y="1206674"/>
                </a:lnTo>
                <a:lnTo>
                  <a:pt x="2292851" y="1216069"/>
                </a:lnTo>
                <a:lnTo>
                  <a:pt x="2442438" y="1156631"/>
                </a:lnTo>
                <a:lnTo>
                  <a:pt x="2398390" y="1144973"/>
                </a:lnTo>
                <a:close/>
                <a:moveTo>
                  <a:pt x="8443918" y="1133458"/>
                </a:moveTo>
                <a:lnTo>
                  <a:pt x="8303337" y="1201037"/>
                </a:lnTo>
                <a:lnTo>
                  <a:pt x="8341080" y="1207921"/>
                </a:lnTo>
                <a:lnTo>
                  <a:pt x="8486487" y="1143779"/>
                </a:lnTo>
                <a:close/>
                <a:moveTo>
                  <a:pt x="8920542" y="1133027"/>
                </a:moveTo>
                <a:lnTo>
                  <a:pt x="8886964" y="1143858"/>
                </a:lnTo>
                <a:lnTo>
                  <a:pt x="8837584" y="1159878"/>
                </a:lnTo>
                <a:lnTo>
                  <a:pt x="8947086" y="1195199"/>
                </a:lnTo>
                <a:lnTo>
                  <a:pt x="9028504" y="1173891"/>
                </a:lnTo>
                <a:close/>
                <a:moveTo>
                  <a:pt x="8735025" y="1132690"/>
                </a:moveTo>
                <a:lnTo>
                  <a:pt x="8625916" y="1174380"/>
                </a:lnTo>
                <a:lnTo>
                  <a:pt x="8707137" y="1195865"/>
                </a:lnTo>
                <a:lnTo>
                  <a:pt x="8818491" y="1159716"/>
                </a:lnTo>
                <a:lnTo>
                  <a:pt x="8781121" y="1147666"/>
                </a:lnTo>
                <a:close/>
                <a:moveTo>
                  <a:pt x="9209894" y="1132425"/>
                </a:moveTo>
                <a:lnTo>
                  <a:pt x="9168084" y="1143358"/>
                </a:lnTo>
                <a:lnTo>
                  <a:pt x="9319240" y="1207926"/>
                </a:lnTo>
                <a:lnTo>
                  <a:pt x="9360617" y="1201180"/>
                </a:lnTo>
                <a:lnTo>
                  <a:pt x="9342536" y="1194137"/>
                </a:lnTo>
                <a:close/>
                <a:moveTo>
                  <a:pt x="3102056" y="1130796"/>
                </a:moveTo>
                <a:lnTo>
                  <a:pt x="3065852" y="1140268"/>
                </a:lnTo>
                <a:lnTo>
                  <a:pt x="3221053" y="1206567"/>
                </a:lnTo>
                <a:lnTo>
                  <a:pt x="3255537" y="1200945"/>
                </a:lnTo>
                <a:lnTo>
                  <a:pt x="3238218" y="1194138"/>
                </a:lnTo>
                <a:close/>
                <a:moveTo>
                  <a:pt x="2625113" y="1130710"/>
                </a:moveTo>
                <a:lnTo>
                  <a:pt x="2519453" y="1171086"/>
                </a:lnTo>
                <a:lnTo>
                  <a:pt x="2597352" y="1191688"/>
                </a:lnTo>
                <a:lnTo>
                  <a:pt x="2705219" y="1156671"/>
                </a:lnTo>
                <a:lnTo>
                  <a:pt x="2677585" y="1147759"/>
                </a:lnTo>
                <a:close/>
                <a:moveTo>
                  <a:pt x="2335377" y="1129693"/>
                </a:moveTo>
                <a:lnTo>
                  <a:pt x="2193413" y="1197935"/>
                </a:lnTo>
                <a:lnTo>
                  <a:pt x="2233805" y="1205301"/>
                </a:lnTo>
                <a:lnTo>
                  <a:pt x="2380421" y="1140615"/>
                </a:lnTo>
                <a:close/>
                <a:moveTo>
                  <a:pt x="2808180" y="1129656"/>
                </a:moveTo>
                <a:lnTo>
                  <a:pt x="2777683" y="1139489"/>
                </a:lnTo>
                <a:lnTo>
                  <a:pt x="2724412" y="1156773"/>
                </a:lnTo>
                <a:lnTo>
                  <a:pt x="2838828" y="1193685"/>
                </a:lnTo>
                <a:lnTo>
                  <a:pt x="2920786" y="1172251"/>
                </a:lnTo>
                <a:close/>
                <a:moveTo>
                  <a:pt x="11879685" y="1128913"/>
                </a:moveTo>
                <a:lnTo>
                  <a:pt x="11833354" y="1143858"/>
                </a:lnTo>
                <a:lnTo>
                  <a:pt x="11758242" y="1168307"/>
                </a:lnTo>
                <a:lnTo>
                  <a:pt x="11876576" y="1199622"/>
                </a:lnTo>
                <a:lnTo>
                  <a:pt x="11998917" y="1167604"/>
                </a:lnTo>
                <a:lnTo>
                  <a:pt x="11937349" y="1147642"/>
                </a:lnTo>
                <a:close/>
                <a:moveTo>
                  <a:pt x="5776763" y="1128833"/>
                </a:moveTo>
                <a:lnTo>
                  <a:pt x="5729898" y="1143952"/>
                </a:lnTo>
                <a:lnTo>
                  <a:pt x="5655606" y="1168052"/>
                </a:lnTo>
                <a:lnTo>
                  <a:pt x="5778699" y="1200613"/>
                </a:lnTo>
                <a:lnTo>
                  <a:pt x="5900319" y="1168816"/>
                </a:lnTo>
                <a:lnTo>
                  <a:pt x="5834733" y="1147666"/>
                </a:lnTo>
                <a:close/>
                <a:moveTo>
                  <a:pt x="5471723" y="1127201"/>
                </a:moveTo>
                <a:lnTo>
                  <a:pt x="5441815" y="1140206"/>
                </a:lnTo>
                <a:lnTo>
                  <a:pt x="5310274" y="1192524"/>
                </a:lnTo>
                <a:lnTo>
                  <a:pt x="5371202" y="1203637"/>
                </a:lnTo>
                <a:lnTo>
                  <a:pt x="5438785" y="1180017"/>
                </a:lnTo>
                <a:lnTo>
                  <a:pt x="5536206" y="1142836"/>
                </a:lnTo>
                <a:close/>
                <a:moveTo>
                  <a:pt x="11568697" y="1125863"/>
                </a:moveTo>
                <a:lnTo>
                  <a:pt x="11535726" y="1140199"/>
                </a:lnTo>
                <a:lnTo>
                  <a:pt x="11407124" y="1192289"/>
                </a:lnTo>
                <a:lnTo>
                  <a:pt x="11472816" y="1204275"/>
                </a:lnTo>
                <a:lnTo>
                  <a:pt x="11542243" y="1180009"/>
                </a:lnTo>
                <a:lnTo>
                  <a:pt x="11639276" y="1142977"/>
                </a:lnTo>
                <a:close/>
                <a:moveTo>
                  <a:pt x="6087930" y="1125701"/>
                </a:moveTo>
                <a:lnTo>
                  <a:pt x="6019319" y="1143654"/>
                </a:lnTo>
                <a:lnTo>
                  <a:pt x="6180124" y="1204499"/>
                </a:lnTo>
                <a:lnTo>
                  <a:pt x="6250821" y="1192972"/>
                </a:lnTo>
                <a:lnTo>
                  <a:pt x="6184607" y="1167407"/>
                </a:lnTo>
                <a:close/>
                <a:moveTo>
                  <a:pt x="8401862" y="1123261"/>
                </a:moveTo>
                <a:lnTo>
                  <a:pt x="8300468" y="1175573"/>
                </a:lnTo>
                <a:lnTo>
                  <a:pt x="8261066" y="1193327"/>
                </a:lnTo>
                <a:lnTo>
                  <a:pt x="8296305" y="1199754"/>
                </a:lnTo>
                <a:lnTo>
                  <a:pt x="8298489" y="1198837"/>
                </a:lnTo>
                <a:lnTo>
                  <a:pt x="8437705" y="1131952"/>
                </a:lnTo>
                <a:close/>
                <a:moveTo>
                  <a:pt x="2299752" y="1121054"/>
                </a:moveTo>
                <a:lnTo>
                  <a:pt x="2192155" y="1176559"/>
                </a:lnTo>
                <a:lnTo>
                  <a:pt x="2158743" y="1191612"/>
                </a:lnTo>
                <a:lnTo>
                  <a:pt x="2183040" y="1196043"/>
                </a:lnTo>
                <a:lnTo>
                  <a:pt x="2189164" y="1193471"/>
                </a:lnTo>
                <a:lnTo>
                  <a:pt x="2326454" y="1127529"/>
                </a:lnTo>
                <a:close/>
                <a:moveTo>
                  <a:pt x="3155522" y="1120552"/>
                </a:moveTo>
                <a:lnTo>
                  <a:pt x="3135204" y="1125331"/>
                </a:lnTo>
                <a:lnTo>
                  <a:pt x="3134746" y="1122243"/>
                </a:lnTo>
                <a:lnTo>
                  <a:pt x="3109570" y="1128830"/>
                </a:lnTo>
                <a:lnTo>
                  <a:pt x="3241524" y="1190321"/>
                </a:lnTo>
                <a:lnTo>
                  <a:pt x="3264703" y="1199450"/>
                </a:lnTo>
                <a:lnTo>
                  <a:pt x="3308625" y="1192289"/>
                </a:lnTo>
                <a:lnTo>
                  <a:pt x="3247616" y="1166543"/>
                </a:lnTo>
                <a:close/>
                <a:moveTo>
                  <a:pt x="8368285" y="1115120"/>
                </a:moveTo>
                <a:lnTo>
                  <a:pt x="8300601" y="1152157"/>
                </a:lnTo>
                <a:lnTo>
                  <a:pt x="8227265" y="1187162"/>
                </a:lnTo>
                <a:lnTo>
                  <a:pt x="8253403" y="1191929"/>
                </a:lnTo>
                <a:lnTo>
                  <a:pt x="8298066" y="1171782"/>
                </a:lnTo>
                <a:lnTo>
                  <a:pt x="8395156" y="1121635"/>
                </a:lnTo>
                <a:close/>
                <a:moveTo>
                  <a:pt x="5419009" y="1114420"/>
                </a:moveTo>
                <a:lnTo>
                  <a:pt x="5263719" y="1184032"/>
                </a:lnTo>
                <a:lnTo>
                  <a:pt x="5300341" y="1190712"/>
                </a:lnTo>
                <a:lnTo>
                  <a:pt x="5438413" y="1135838"/>
                </a:lnTo>
                <a:lnTo>
                  <a:pt x="5463127" y="1125117"/>
                </a:lnTo>
                <a:close/>
                <a:moveTo>
                  <a:pt x="3181892" y="1114351"/>
                </a:moveTo>
                <a:lnTo>
                  <a:pt x="3162663" y="1118873"/>
                </a:lnTo>
                <a:lnTo>
                  <a:pt x="3249993" y="1162469"/>
                </a:lnTo>
                <a:lnTo>
                  <a:pt x="3317258" y="1190881"/>
                </a:lnTo>
                <a:lnTo>
                  <a:pt x="3335545" y="1187900"/>
                </a:lnTo>
                <a:lnTo>
                  <a:pt x="3290829" y="1168138"/>
                </a:lnTo>
                <a:close/>
                <a:moveTo>
                  <a:pt x="2269439" y="1113704"/>
                </a:moveTo>
                <a:lnTo>
                  <a:pt x="2200960" y="1151169"/>
                </a:lnTo>
                <a:lnTo>
                  <a:pt x="2127978" y="1186001"/>
                </a:lnTo>
                <a:lnTo>
                  <a:pt x="2149556" y="1189936"/>
                </a:lnTo>
                <a:lnTo>
                  <a:pt x="2189747" y="1171806"/>
                </a:lnTo>
                <a:lnTo>
                  <a:pt x="2291759" y="1119116"/>
                </a:lnTo>
                <a:close/>
                <a:moveTo>
                  <a:pt x="9288264" y="1113491"/>
                </a:moveTo>
                <a:lnTo>
                  <a:pt x="9259613" y="1120231"/>
                </a:lnTo>
                <a:lnTo>
                  <a:pt x="9344011" y="1162352"/>
                </a:lnTo>
                <a:lnTo>
                  <a:pt x="9414378" y="1192416"/>
                </a:lnTo>
                <a:lnTo>
                  <a:pt x="9442256" y="1187871"/>
                </a:lnTo>
                <a:lnTo>
                  <a:pt x="9342531" y="1142218"/>
                </a:lnTo>
                <a:close/>
                <a:moveTo>
                  <a:pt x="11514628" y="1112752"/>
                </a:moveTo>
                <a:lnTo>
                  <a:pt x="11357407" y="1183218"/>
                </a:lnTo>
                <a:lnTo>
                  <a:pt x="11397975" y="1190620"/>
                </a:lnTo>
                <a:lnTo>
                  <a:pt x="11533408" y="1135831"/>
                </a:lnTo>
                <a:lnTo>
                  <a:pt x="11560803" y="1123949"/>
                </a:lnTo>
                <a:close/>
                <a:moveTo>
                  <a:pt x="6138465" y="1111955"/>
                </a:moveTo>
                <a:lnTo>
                  <a:pt x="6094123" y="1122383"/>
                </a:lnTo>
                <a:lnTo>
                  <a:pt x="6187432" y="1162649"/>
                </a:lnTo>
                <a:lnTo>
                  <a:pt x="6261391" y="1191249"/>
                </a:lnTo>
                <a:lnTo>
                  <a:pt x="6303042" y="1184458"/>
                </a:lnTo>
                <a:lnTo>
                  <a:pt x="6184601" y="1133975"/>
                </a:lnTo>
                <a:close/>
                <a:moveTo>
                  <a:pt x="8353380" y="1111506"/>
                </a:moveTo>
                <a:lnTo>
                  <a:pt x="8301908" y="1141068"/>
                </a:lnTo>
                <a:lnTo>
                  <a:pt x="8214511" y="1184835"/>
                </a:lnTo>
                <a:lnTo>
                  <a:pt x="8218900" y="1185636"/>
                </a:lnTo>
                <a:lnTo>
                  <a:pt x="8298764" y="1147511"/>
                </a:lnTo>
                <a:lnTo>
                  <a:pt x="8361152" y="1113391"/>
                </a:lnTo>
                <a:close/>
                <a:moveTo>
                  <a:pt x="2564687" y="1111076"/>
                </a:moveTo>
                <a:lnTo>
                  <a:pt x="2489588" y="1143722"/>
                </a:lnTo>
                <a:lnTo>
                  <a:pt x="2460195" y="1155414"/>
                </a:lnTo>
                <a:lnTo>
                  <a:pt x="2510754" y="1168785"/>
                </a:lnTo>
                <a:lnTo>
                  <a:pt x="2617232" y="1128149"/>
                </a:lnTo>
                <a:close/>
                <a:moveTo>
                  <a:pt x="3202251" y="1109563"/>
                </a:moveTo>
                <a:lnTo>
                  <a:pt x="3193062" y="1111724"/>
                </a:lnTo>
                <a:lnTo>
                  <a:pt x="3241465" y="1137311"/>
                </a:lnTo>
                <a:lnTo>
                  <a:pt x="3349520" y="1185621"/>
                </a:lnTo>
                <a:lnTo>
                  <a:pt x="3355239" y="1184689"/>
                </a:lnTo>
                <a:lnTo>
                  <a:pt x="3240041" y="1130572"/>
                </a:lnTo>
                <a:close/>
                <a:moveTo>
                  <a:pt x="9305606" y="1109411"/>
                </a:moveTo>
                <a:lnTo>
                  <a:pt x="9295067" y="1111891"/>
                </a:lnTo>
                <a:lnTo>
                  <a:pt x="9451422" y="1186377"/>
                </a:lnTo>
                <a:lnTo>
                  <a:pt x="9459693" y="1185029"/>
                </a:lnTo>
                <a:lnTo>
                  <a:pt x="9343460" y="1130444"/>
                </a:lnTo>
                <a:close/>
                <a:moveTo>
                  <a:pt x="8995361" y="1108893"/>
                </a:moveTo>
                <a:lnTo>
                  <a:pt x="8929699" y="1130073"/>
                </a:lnTo>
                <a:lnTo>
                  <a:pt x="9038564" y="1171258"/>
                </a:lnTo>
                <a:lnTo>
                  <a:pt x="9101652" y="1154748"/>
                </a:lnTo>
                <a:close/>
                <a:moveTo>
                  <a:pt x="8661525" y="1108811"/>
                </a:moveTo>
                <a:lnTo>
                  <a:pt x="8589335" y="1140199"/>
                </a:lnTo>
                <a:lnTo>
                  <a:pt x="8552336" y="1154917"/>
                </a:lnTo>
                <a:lnTo>
                  <a:pt x="8616838" y="1171979"/>
                </a:lnTo>
                <a:lnTo>
                  <a:pt x="8726792" y="1130015"/>
                </a:lnTo>
                <a:close/>
                <a:moveTo>
                  <a:pt x="2247522" y="1108389"/>
                </a:moveTo>
                <a:lnTo>
                  <a:pt x="2193590" y="1139360"/>
                </a:lnTo>
                <a:lnTo>
                  <a:pt x="2107791" y="1182320"/>
                </a:lnTo>
                <a:lnTo>
                  <a:pt x="2118111" y="1184202"/>
                </a:lnTo>
                <a:lnTo>
                  <a:pt x="2199044" y="1145563"/>
                </a:lnTo>
                <a:lnTo>
                  <a:pt x="2261028" y="1111664"/>
                </a:lnTo>
                <a:close/>
                <a:moveTo>
                  <a:pt x="8334796" y="1107000"/>
                </a:moveTo>
                <a:lnTo>
                  <a:pt x="8303984" y="1124748"/>
                </a:lnTo>
                <a:lnTo>
                  <a:pt x="8195145" y="1181416"/>
                </a:lnTo>
                <a:lnTo>
                  <a:pt x="8198713" y="1181953"/>
                </a:lnTo>
                <a:lnTo>
                  <a:pt x="8204112" y="1182938"/>
                </a:lnTo>
                <a:lnTo>
                  <a:pt x="8298941" y="1135485"/>
                </a:lnTo>
                <a:lnTo>
                  <a:pt x="8344488" y="1109350"/>
                </a:lnTo>
                <a:close/>
                <a:moveTo>
                  <a:pt x="3226209" y="1103928"/>
                </a:moveTo>
                <a:lnTo>
                  <a:pt x="3208926" y="1107993"/>
                </a:lnTo>
                <a:lnTo>
                  <a:pt x="3292315" y="1151100"/>
                </a:lnTo>
                <a:lnTo>
                  <a:pt x="3362355" y="1183529"/>
                </a:lnTo>
                <a:lnTo>
                  <a:pt x="3381362" y="1180430"/>
                </a:lnTo>
                <a:lnTo>
                  <a:pt x="3240007" y="1111876"/>
                </a:lnTo>
                <a:close/>
                <a:moveTo>
                  <a:pt x="9330225" y="1103620"/>
                </a:moveTo>
                <a:lnTo>
                  <a:pt x="9312806" y="1107718"/>
                </a:lnTo>
                <a:lnTo>
                  <a:pt x="9344131" y="1125068"/>
                </a:lnTo>
                <a:lnTo>
                  <a:pt x="9466780" y="1183873"/>
                </a:lnTo>
                <a:lnTo>
                  <a:pt x="9482851" y="1181253"/>
                </a:lnTo>
                <a:close/>
                <a:moveTo>
                  <a:pt x="2889118" y="1103559"/>
                </a:moveTo>
                <a:lnTo>
                  <a:pt x="2817370" y="1126693"/>
                </a:lnTo>
                <a:lnTo>
                  <a:pt x="2930778" y="1169638"/>
                </a:lnTo>
                <a:lnTo>
                  <a:pt x="3000247" y="1151471"/>
                </a:lnTo>
                <a:close/>
                <a:moveTo>
                  <a:pt x="2227010" y="1103415"/>
                </a:moveTo>
                <a:lnTo>
                  <a:pt x="2193784" y="1122556"/>
                </a:lnTo>
                <a:lnTo>
                  <a:pt x="2085563" y="1178911"/>
                </a:lnTo>
                <a:lnTo>
                  <a:pt x="2096980" y="1180628"/>
                </a:lnTo>
                <a:lnTo>
                  <a:pt x="2190615" y="1133765"/>
                </a:lnTo>
                <a:lnTo>
                  <a:pt x="2238603" y="1106226"/>
                </a:lnTo>
                <a:close/>
                <a:moveTo>
                  <a:pt x="8319171" y="1103212"/>
                </a:moveTo>
                <a:lnTo>
                  <a:pt x="8188907" y="1174502"/>
                </a:lnTo>
                <a:lnTo>
                  <a:pt x="8179469" y="1179058"/>
                </a:lnTo>
                <a:lnTo>
                  <a:pt x="8186555" y="1180124"/>
                </a:lnTo>
                <a:lnTo>
                  <a:pt x="8187039" y="1179897"/>
                </a:lnTo>
                <a:cubicBezTo>
                  <a:pt x="8233163" y="1156720"/>
                  <a:pt x="8279112" y="1132189"/>
                  <a:pt x="8324979" y="1106533"/>
                </a:cubicBezTo>
                <a:lnTo>
                  <a:pt x="8327244" y="1105169"/>
                </a:lnTo>
                <a:close/>
                <a:moveTo>
                  <a:pt x="10415418" y="1102361"/>
                </a:moveTo>
                <a:cubicBezTo>
                  <a:pt x="10177319" y="1103613"/>
                  <a:pt x="9925284" y="1122387"/>
                  <a:pt x="9655748" y="1158921"/>
                </a:cubicBezTo>
                <a:lnTo>
                  <a:pt x="9547098" y="1176640"/>
                </a:lnTo>
                <a:lnTo>
                  <a:pt x="9762226" y="1268914"/>
                </a:lnTo>
                <a:lnTo>
                  <a:pt x="9801381" y="1281356"/>
                </a:lnTo>
                <a:lnTo>
                  <a:pt x="9941340" y="1273604"/>
                </a:lnTo>
                <a:cubicBezTo>
                  <a:pt x="10177795" y="1265455"/>
                  <a:pt x="10416802" y="1266796"/>
                  <a:pt x="10661086" y="1275914"/>
                </a:cubicBezTo>
                <a:lnTo>
                  <a:pt x="10840517" y="1285253"/>
                </a:lnTo>
                <a:lnTo>
                  <a:pt x="10993404" y="1220938"/>
                </a:lnTo>
                <a:lnTo>
                  <a:pt x="11124057" y="1153834"/>
                </a:lnTo>
                <a:lnTo>
                  <a:pt x="11057786" y="1143854"/>
                </a:lnTo>
                <a:cubicBezTo>
                  <a:pt x="10959265" y="1131116"/>
                  <a:pt x="10860761" y="1120746"/>
                  <a:pt x="10762559" y="1113595"/>
                </a:cubicBezTo>
                <a:cubicBezTo>
                  <a:pt x="10650032" y="1105490"/>
                  <a:pt x="10534467" y="1101735"/>
                  <a:pt x="10415418" y="1102361"/>
                </a:cubicBezTo>
                <a:close/>
                <a:moveTo>
                  <a:pt x="7259220" y="1101702"/>
                </a:moveTo>
                <a:cubicBezTo>
                  <a:pt x="7140186" y="1102327"/>
                  <a:pt x="7017676" y="1107332"/>
                  <a:pt x="6891224" y="1116748"/>
                </a:cubicBezTo>
                <a:lnTo>
                  <a:pt x="6551095" y="1152800"/>
                </a:lnTo>
                <a:lnTo>
                  <a:pt x="6696217" y="1221482"/>
                </a:lnTo>
                <a:lnTo>
                  <a:pt x="6835284" y="1273916"/>
                </a:lnTo>
                <a:lnTo>
                  <a:pt x="7075511" y="1269704"/>
                </a:lnTo>
                <a:cubicBezTo>
                  <a:pt x="7167231" y="1269424"/>
                  <a:pt x="7259489" y="1270433"/>
                  <a:pt x="7352438" y="1272636"/>
                </a:cubicBezTo>
                <a:lnTo>
                  <a:pt x="7864187" y="1296814"/>
                </a:lnTo>
                <a:lnTo>
                  <a:pt x="8010484" y="1237711"/>
                </a:lnTo>
                <a:lnTo>
                  <a:pt x="8132557" y="1177970"/>
                </a:lnTo>
                <a:lnTo>
                  <a:pt x="7901581" y="1143197"/>
                </a:lnTo>
                <a:cubicBezTo>
                  <a:pt x="7803044" y="1130459"/>
                  <a:pt x="7704534" y="1120090"/>
                  <a:pt x="7606340" y="1112939"/>
                </a:cubicBezTo>
                <a:cubicBezTo>
                  <a:pt x="7493807" y="1104833"/>
                  <a:pt x="7378252" y="1101077"/>
                  <a:pt x="7259220" y="1101702"/>
                </a:cubicBezTo>
                <a:close/>
                <a:moveTo>
                  <a:pt x="4312832" y="1101702"/>
                </a:moveTo>
                <a:cubicBezTo>
                  <a:pt x="4074769" y="1102952"/>
                  <a:pt x="3822786" y="1121723"/>
                  <a:pt x="3553215" y="1158259"/>
                </a:cubicBezTo>
                <a:lnTo>
                  <a:pt x="3443716" y="1176113"/>
                </a:lnTo>
                <a:lnTo>
                  <a:pt x="3538979" y="1221208"/>
                </a:lnTo>
                <a:lnTo>
                  <a:pt x="3702131" y="1282731"/>
                </a:lnTo>
                <a:lnTo>
                  <a:pt x="3855422" y="1274503"/>
                </a:lnTo>
                <a:cubicBezTo>
                  <a:pt x="4097551" y="1266633"/>
                  <a:pt x="4342413" y="1268597"/>
                  <a:pt x="4592912" y="1278607"/>
                </a:cubicBezTo>
                <a:lnTo>
                  <a:pt x="4732703" y="1286262"/>
                </a:lnTo>
                <a:lnTo>
                  <a:pt x="4779942" y="1268808"/>
                </a:lnTo>
                <a:cubicBezTo>
                  <a:pt x="4853748" y="1238952"/>
                  <a:pt x="4926574" y="1204468"/>
                  <a:pt x="4998815" y="1166291"/>
                </a:cubicBezTo>
                <a:lnTo>
                  <a:pt x="5021473" y="1153175"/>
                </a:lnTo>
                <a:lnTo>
                  <a:pt x="4955194" y="1143197"/>
                </a:lnTo>
                <a:cubicBezTo>
                  <a:pt x="4856656" y="1130459"/>
                  <a:pt x="4758143" y="1120090"/>
                  <a:pt x="4659952" y="1112939"/>
                </a:cubicBezTo>
                <a:cubicBezTo>
                  <a:pt x="4547419" y="1104833"/>
                  <a:pt x="4431863" y="1101077"/>
                  <a:pt x="4312832" y="1101702"/>
                </a:cubicBezTo>
                <a:close/>
                <a:moveTo>
                  <a:pt x="1167242" y="1101698"/>
                </a:moveTo>
                <a:cubicBezTo>
                  <a:pt x="1048195" y="1102323"/>
                  <a:pt x="925673" y="1107328"/>
                  <a:pt x="799221" y="1116744"/>
                </a:cubicBezTo>
                <a:lnTo>
                  <a:pt x="450487" y="1153709"/>
                </a:lnTo>
                <a:lnTo>
                  <a:pt x="586964" y="1218298"/>
                </a:lnTo>
                <a:lnTo>
                  <a:pt x="735169" y="1274182"/>
                </a:lnTo>
                <a:lnTo>
                  <a:pt x="1076087" y="1269841"/>
                </a:lnTo>
                <a:cubicBezTo>
                  <a:pt x="1198813" y="1270600"/>
                  <a:pt x="1322578" y="1273593"/>
                  <a:pt x="1447750" y="1278598"/>
                </a:cubicBezTo>
                <a:lnTo>
                  <a:pt x="1750450" y="1295183"/>
                </a:lnTo>
                <a:lnTo>
                  <a:pt x="1753603" y="1294210"/>
                </a:lnTo>
                <a:cubicBezTo>
                  <a:pt x="1803268" y="1276429"/>
                  <a:pt x="1852442" y="1256452"/>
                  <a:pt x="1901240" y="1234556"/>
                </a:cubicBezTo>
                <a:lnTo>
                  <a:pt x="2022434" y="1175234"/>
                </a:lnTo>
                <a:lnTo>
                  <a:pt x="1809650" y="1143192"/>
                </a:lnTo>
                <a:cubicBezTo>
                  <a:pt x="1711128" y="1130454"/>
                  <a:pt x="1612619" y="1120085"/>
                  <a:pt x="1514411" y="1112935"/>
                </a:cubicBezTo>
                <a:cubicBezTo>
                  <a:pt x="1401860" y="1104829"/>
                  <a:pt x="1286288" y="1101074"/>
                  <a:pt x="1167242" y="1101698"/>
                </a:cubicBezTo>
                <a:close/>
                <a:moveTo>
                  <a:pt x="94801" y="1100347"/>
                </a:moveTo>
                <a:lnTo>
                  <a:pt x="57945" y="1109014"/>
                </a:lnTo>
                <a:lnTo>
                  <a:pt x="88832" y="1123288"/>
                </a:lnTo>
                <a:lnTo>
                  <a:pt x="226183" y="1181950"/>
                </a:lnTo>
                <a:lnTo>
                  <a:pt x="258744" y="1176640"/>
                </a:lnTo>
                <a:close/>
                <a:moveTo>
                  <a:pt x="3241903" y="1100237"/>
                </a:moveTo>
                <a:lnTo>
                  <a:pt x="3234528" y="1101972"/>
                </a:lnTo>
                <a:lnTo>
                  <a:pt x="3248494" y="1110026"/>
                </a:lnTo>
                <a:lnTo>
                  <a:pt x="3391410" y="1178791"/>
                </a:lnTo>
                <a:lnTo>
                  <a:pt x="3397863" y="1177739"/>
                </a:lnTo>
                <a:lnTo>
                  <a:pt x="3245712" y="1102492"/>
                </a:lnTo>
                <a:close/>
                <a:moveTo>
                  <a:pt x="9344747" y="1100204"/>
                </a:moveTo>
                <a:lnTo>
                  <a:pt x="9337310" y="1101954"/>
                </a:lnTo>
                <a:lnTo>
                  <a:pt x="9351811" y="1110316"/>
                </a:lnTo>
                <a:lnTo>
                  <a:pt x="9492479" y="1179684"/>
                </a:lnTo>
                <a:lnTo>
                  <a:pt x="9498769" y="1178658"/>
                </a:lnTo>
                <a:lnTo>
                  <a:pt x="9349147" y="1102809"/>
                </a:lnTo>
                <a:close/>
                <a:moveTo>
                  <a:pt x="11461528" y="1099877"/>
                </a:moveTo>
                <a:lnTo>
                  <a:pt x="11318907" y="1169688"/>
                </a:lnTo>
                <a:lnTo>
                  <a:pt x="11305804" y="1175341"/>
                </a:lnTo>
                <a:lnTo>
                  <a:pt x="11349710" y="1181953"/>
                </a:lnTo>
                <a:lnTo>
                  <a:pt x="11507578" y="1111043"/>
                </a:lnTo>
                <a:close/>
                <a:moveTo>
                  <a:pt x="8304708" y="1099705"/>
                </a:moveTo>
                <a:lnTo>
                  <a:pt x="8190311" y="1165993"/>
                </a:lnTo>
                <a:lnTo>
                  <a:pt x="8167725" y="1177291"/>
                </a:lnTo>
                <a:lnTo>
                  <a:pt x="8169483" y="1177555"/>
                </a:lnTo>
                <a:lnTo>
                  <a:pt x="8189255" y="1168463"/>
                </a:lnTo>
                <a:lnTo>
                  <a:pt x="8308707" y="1100675"/>
                </a:lnTo>
                <a:close/>
                <a:moveTo>
                  <a:pt x="2211427" y="1099637"/>
                </a:moveTo>
                <a:lnTo>
                  <a:pt x="2078711" y="1172287"/>
                </a:lnTo>
                <a:lnTo>
                  <a:pt x="2069877" y="1176551"/>
                </a:lnTo>
                <a:lnTo>
                  <a:pt x="2076980" y="1177620"/>
                </a:lnTo>
                <a:lnTo>
                  <a:pt x="2214769" y="1104320"/>
                </a:lnTo>
                <a:lnTo>
                  <a:pt x="2219354" y="1101559"/>
                </a:lnTo>
                <a:close/>
                <a:moveTo>
                  <a:pt x="5357819" y="1099584"/>
                </a:moveTo>
                <a:lnTo>
                  <a:pt x="5214583" y="1169689"/>
                </a:lnTo>
                <a:lnTo>
                  <a:pt x="5203262" y="1174571"/>
                </a:lnTo>
                <a:lnTo>
                  <a:pt x="5252325" y="1181953"/>
                </a:lnTo>
                <a:lnTo>
                  <a:pt x="5254046" y="1182267"/>
                </a:lnTo>
                <a:lnTo>
                  <a:pt x="5409960" y="1112226"/>
                </a:lnTo>
                <a:close/>
                <a:moveTo>
                  <a:pt x="6192297" y="1099295"/>
                </a:moveTo>
                <a:lnTo>
                  <a:pt x="6147792" y="1109761"/>
                </a:lnTo>
                <a:lnTo>
                  <a:pt x="6188558" y="1129204"/>
                </a:lnTo>
                <a:lnTo>
                  <a:pt x="6313802" y="1182703"/>
                </a:lnTo>
                <a:lnTo>
                  <a:pt x="6356579" y="1175729"/>
                </a:lnTo>
                <a:close/>
                <a:moveTo>
                  <a:pt x="8296728" y="1097770"/>
                </a:moveTo>
                <a:lnTo>
                  <a:pt x="8235666" y="1134035"/>
                </a:lnTo>
                <a:lnTo>
                  <a:pt x="8297329" y="1097916"/>
                </a:lnTo>
                <a:close/>
                <a:moveTo>
                  <a:pt x="8826903" y="1097584"/>
                </a:moveTo>
                <a:lnTo>
                  <a:pt x="8743516" y="1129446"/>
                </a:lnTo>
                <a:lnTo>
                  <a:pt x="8781969" y="1141938"/>
                </a:lnTo>
                <a:lnTo>
                  <a:pt x="8827758" y="1156708"/>
                </a:lnTo>
                <a:lnTo>
                  <a:pt x="8884985" y="1138131"/>
                </a:lnTo>
                <a:lnTo>
                  <a:pt x="8911466" y="1129591"/>
                </a:lnTo>
                <a:close/>
                <a:moveTo>
                  <a:pt x="11980007" y="1096553"/>
                </a:moveTo>
                <a:lnTo>
                  <a:pt x="11889284" y="1125817"/>
                </a:lnTo>
                <a:lnTo>
                  <a:pt x="11939140" y="1141930"/>
                </a:lnTo>
                <a:lnTo>
                  <a:pt x="12009404" y="1164860"/>
                </a:lnTo>
                <a:lnTo>
                  <a:pt x="12098180" y="1141626"/>
                </a:lnTo>
                <a:close/>
                <a:moveTo>
                  <a:pt x="5876825" y="1096551"/>
                </a:moveTo>
                <a:lnTo>
                  <a:pt x="5786034" y="1125842"/>
                </a:lnTo>
                <a:lnTo>
                  <a:pt x="5835579" y="1141938"/>
                </a:lnTo>
                <a:lnTo>
                  <a:pt x="5910584" y="1166132"/>
                </a:lnTo>
                <a:lnTo>
                  <a:pt x="5999390" y="1142913"/>
                </a:lnTo>
                <a:close/>
                <a:moveTo>
                  <a:pt x="3258639" y="1096301"/>
                </a:moveTo>
                <a:lnTo>
                  <a:pt x="3250953" y="1098109"/>
                </a:lnTo>
                <a:lnTo>
                  <a:pt x="3349305" y="1150601"/>
                </a:lnTo>
                <a:lnTo>
                  <a:pt x="3405573" y="1176482"/>
                </a:lnTo>
                <a:lnTo>
                  <a:pt x="3409993" y="1175762"/>
                </a:lnTo>
                <a:lnTo>
                  <a:pt x="3320645" y="1132719"/>
                </a:lnTo>
                <a:close/>
                <a:moveTo>
                  <a:pt x="9361502" y="1096263"/>
                </a:moveTo>
                <a:lnTo>
                  <a:pt x="9355226" y="1097739"/>
                </a:lnTo>
                <a:lnTo>
                  <a:pt x="9508946" y="1176999"/>
                </a:lnTo>
                <a:lnTo>
                  <a:pt x="9513742" y="1176217"/>
                </a:lnTo>
                <a:lnTo>
                  <a:pt x="9424009" y="1132985"/>
                </a:lnTo>
                <a:close/>
                <a:moveTo>
                  <a:pt x="11778452" y="1096033"/>
                </a:moveTo>
                <a:lnTo>
                  <a:pt x="11658694" y="1141962"/>
                </a:lnTo>
                <a:lnTo>
                  <a:pt x="11747472" y="1165457"/>
                </a:lnTo>
                <a:lnTo>
                  <a:pt x="11831376" y="1138131"/>
                </a:lnTo>
                <a:lnTo>
                  <a:pt x="11869858" y="1125721"/>
                </a:lnTo>
                <a:close/>
                <a:moveTo>
                  <a:pt x="2196228" y="1095951"/>
                </a:moveTo>
                <a:lnTo>
                  <a:pt x="2079244" y="1163748"/>
                </a:lnTo>
                <a:lnTo>
                  <a:pt x="2057402" y="1174675"/>
                </a:lnTo>
                <a:lnTo>
                  <a:pt x="2059237" y="1174951"/>
                </a:lnTo>
                <a:lnTo>
                  <a:pt x="2078117" y="1166270"/>
                </a:lnTo>
                <a:lnTo>
                  <a:pt x="2200302" y="1096939"/>
                </a:lnTo>
                <a:close/>
                <a:moveTo>
                  <a:pt x="5675261" y="1095857"/>
                </a:moveTo>
                <a:lnTo>
                  <a:pt x="5555565" y="1141590"/>
                </a:lnTo>
                <a:lnTo>
                  <a:pt x="5644819" y="1165200"/>
                </a:lnTo>
                <a:lnTo>
                  <a:pt x="5727918" y="1138224"/>
                </a:lnTo>
                <a:lnTo>
                  <a:pt x="5766937" y="1125640"/>
                </a:lnTo>
                <a:close/>
                <a:moveTo>
                  <a:pt x="2717566" y="1095380"/>
                </a:moveTo>
                <a:lnTo>
                  <a:pt x="2633721" y="1127420"/>
                </a:lnTo>
                <a:lnTo>
                  <a:pt x="2678715" y="1142031"/>
                </a:lnTo>
                <a:lnTo>
                  <a:pt x="2714627" y="1153617"/>
                </a:lnTo>
                <a:lnTo>
                  <a:pt x="2775787" y="1133762"/>
                </a:lnTo>
                <a:lnTo>
                  <a:pt x="2799134" y="1126234"/>
                </a:lnTo>
                <a:close/>
                <a:moveTo>
                  <a:pt x="3266014" y="1094567"/>
                </a:moveTo>
                <a:lnTo>
                  <a:pt x="3265128" y="1094775"/>
                </a:lnTo>
                <a:lnTo>
                  <a:pt x="3364995" y="1149056"/>
                </a:lnTo>
                <a:close/>
                <a:moveTo>
                  <a:pt x="9368943" y="1094512"/>
                </a:moveTo>
                <a:lnTo>
                  <a:pt x="9368064" y="1094719"/>
                </a:lnTo>
                <a:lnTo>
                  <a:pt x="9468612" y="1149350"/>
                </a:lnTo>
                <a:close/>
                <a:moveTo>
                  <a:pt x="2188286" y="1094025"/>
                </a:moveTo>
                <a:lnTo>
                  <a:pt x="2124622" y="1131867"/>
                </a:lnTo>
                <a:lnTo>
                  <a:pt x="2188901" y="1094174"/>
                </a:lnTo>
                <a:close/>
                <a:moveTo>
                  <a:pt x="9044937" y="1092902"/>
                </a:moveTo>
                <a:lnTo>
                  <a:pt x="9003310" y="1106329"/>
                </a:lnTo>
                <a:lnTo>
                  <a:pt x="9110280" y="1152490"/>
                </a:lnTo>
                <a:lnTo>
                  <a:pt x="9150026" y="1142088"/>
                </a:lnTo>
                <a:lnTo>
                  <a:pt x="9130992" y="1133975"/>
                </a:lnTo>
                <a:close/>
                <a:moveTo>
                  <a:pt x="8611626" y="1092600"/>
                </a:moveTo>
                <a:lnTo>
                  <a:pt x="8589088" y="1103407"/>
                </a:lnTo>
                <a:lnTo>
                  <a:pt x="8502216" y="1141659"/>
                </a:lnTo>
                <a:lnTo>
                  <a:pt x="8544321" y="1152797"/>
                </a:lnTo>
                <a:lnTo>
                  <a:pt x="8587017" y="1135831"/>
                </a:lnTo>
                <a:lnTo>
                  <a:pt x="8654543" y="1106543"/>
                </a:lnTo>
                <a:close/>
                <a:moveTo>
                  <a:pt x="134216" y="1091079"/>
                </a:moveTo>
                <a:lnTo>
                  <a:pt x="103512" y="1098299"/>
                </a:lnTo>
                <a:lnTo>
                  <a:pt x="268261" y="1175088"/>
                </a:lnTo>
                <a:lnTo>
                  <a:pt x="295063" y="1170718"/>
                </a:lnTo>
                <a:lnTo>
                  <a:pt x="287244" y="1167420"/>
                </a:lnTo>
                <a:close/>
                <a:moveTo>
                  <a:pt x="2502835" y="1090979"/>
                </a:moveTo>
                <a:lnTo>
                  <a:pt x="2489297" y="1097471"/>
                </a:lnTo>
                <a:lnTo>
                  <a:pt x="2396079" y="1138525"/>
                </a:lnTo>
                <a:lnTo>
                  <a:pt x="2399106" y="1139258"/>
                </a:lnTo>
                <a:lnTo>
                  <a:pt x="2451373" y="1153081"/>
                </a:lnTo>
                <a:lnTo>
                  <a:pt x="2488295" y="1138410"/>
                </a:lnTo>
                <a:lnTo>
                  <a:pt x="2557039" y="1108591"/>
                </a:lnTo>
                <a:close/>
                <a:moveTo>
                  <a:pt x="5319614" y="1090320"/>
                </a:moveTo>
                <a:lnTo>
                  <a:pt x="5224062" y="1140518"/>
                </a:lnTo>
                <a:lnTo>
                  <a:pt x="5163430" y="1168578"/>
                </a:lnTo>
                <a:lnTo>
                  <a:pt x="5196196" y="1173508"/>
                </a:lnTo>
                <a:lnTo>
                  <a:pt x="5213488" y="1166047"/>
                </a:lnTo>
                <a:lnTo>
                  <a:pt x="5352166" y="1098213"/>
                </a:lnTo>
                <a:close/>
                <a:moveTo>
                  <a:pt x="11416783" y="1089027"/>
                </a:moveTo>
                <a:lnTo>
                  <a:pt x="11318995" y="1140401"/>
                </a:lnTo>
                <a:lnTo>
                  <a:pt x="11258804" y="1168263"/>
                </a:lnTo>
                <a:lnTo>
                  <a:pt x="11298184" y="1174194"/>
                </a:lnTo>
                <a:lnTo>
                  <a:pt x="11317082" y="1166041"/>
                </a:lnTo>
                <a:lnTo>
                  <a:pt x="11455385" y="1098387"/>
                </a:lnTo>
                <a:close/>
                <a:moveTo>
                  <a:pt x="6239589" y="1088172"/>
                </a:moveTo>
                <a:lnTo>
                  <a:pt x="6199611" y="1097574"/>
                </a:lnTo>
                <a:lnTo>
                  <a:pt x="6364522" y="1174434"/>
                </a:lnTo>
                <a:lnTo>
                  <a:pt x="6401058" y="1168477"/>
                </a:lnTo>
                <a:lnTo>
                  <a:pt x="6396200" y="1166426"/>
                </a:lnTo>
                <a:close/>
                <a:moveTo>
                  <a:pt x="2938245" y="1087720"/>
                </a:moveTo>
                <a:lnTo>
                  <a:pt x="2896427" y="1101203"/>
                </a:lnTo>
                <a:lnTo>
                  <a:pt x="3008178" y="1149397"/>
                </a:lnTo>
                <a:lnTo>
                  <a:pt x="3047305" y="1139164"/>
                </a:lnTo>
                <a:lnTo>
                  <a:pt x="3037224" y="1134947"/>
                </a:lnTo>
                <a:close/>
                <a:moveTo>
                  <a:pt x="5279252" y="1080534"/>
                </a:moveTo>
                <a:lnTo>
                  <a:pt x="5215557" y="1116026"/>
                </a:lnTo>
                <a:lnTo>
                  <a:pt x="5121311" y="1162240"/>
                </a:lnTo>
                <a:lnTo>
                  <a:pt x="5156206" y="1167490"/>
                </a:lnTo>
                <a:lnTo>
                  <a:pt x="5222596" y="1136724"/>
                </a:lnTo>
                <a:lnTo>
                  <a:pt x="5313603" y="1088863"/>
                </a:lnTo>
                <a:close/>
                <a:moveTo>
                  <a:pt x="181109" y="1080052"/>
                </a:moveTo>
                <a:lnTo>
                  <a:pt x="142659" y="1089094"/>
                </a:lnTo>
                <a:lnTo>
                  <a:pt x="289447" y="1162381"/>
                </a:lnTo>
                <a:lnTo>
                  <a:pt x="305249" y="1169057"/>
                </a:lnTo>
                <a:lnTo>
                  <a:pt x="344991" y="1162576"/>
                </a:lnTo>
                <a:lnTo>
                  <a:pt x="296484" y="1140935"/>
                </a:lnTo>
                <a:close/>
                <a:moveTo>
                  <a:pt x="11379751" y="1080047"/>
                </a:moveTo>
                <a:lnTo>
                  <a:pt x="11287526" y="1131418"/>
                </a:lnTo>
                <a:lnTo>
                  <a:pt x="11223577" y="1162958"/>
                </a:lnTo>
                <a:lnTo>
                  <a:pt x="11250804" y="1167059"/>
                </a:lnTo>
                <a:lnTo>
                  <a:pt x="11316514" y="1136607"/>
                </a:lnTo>
                <a:lnTo>
                  <a:pt x="11410075" y="1087400"/>
                </a:lnTo>
                <a:close/>
                <a:moveTo>
                  <a:pt x="6277295" y="1079305"/>
                </a:moveTo>
                <a:lnTo>
                  <a:pt x="6245977" y="1086670"/>
                </a:lnTo>
                <a:lnTo>
                  <a:pt x="6397620" y="1162352"/>
                </a:lnTo>
                <a:lnTo>
                  <a:pt x="6409042" y="1167175"/>
                </a:lnTo>
                <a:lnTo>
                  <a:pt x="6440476" y="1162050"/>
                </a:lnTo>
                <a:lnTo>
                  <a:pt x="6396141" y="1142218"/>
                </a:lnTo>
                <a:close/>
                <a:moveTo>
                  <a:pt x="194420" y="1076922"/>
                </a:moveTo>
                <a:lnTo>
                  <a:pt x="190494" y="1077845"/>
                </a:lnTo>
                <a:lnTo>
                  <a:pt x="298982" y="1135215"/>
                </a:lnTo>
                <a:lnTo>
                  <a:pt x="356109" y="1160763"/>
                </a:lnTo>
                <a:lnTo>
                  <a:pt x="356620" y="1160680"/>
                </a:lnTo>
                <a:lnTo>
                  <a:pt x="287608" y="1128416"/>
                </a:lnTo>
                <a:close/>
                <a:moveTo>
                  <a:pt x="9094831" y="1076808"/>
                </a:moveTo>
                <a:lnTo>
                  <a:pt x="9053225" y="1090228"/>
                </a:lnTo>
                <a:lnTo>
                  <a:pt x="9134949" y="1129204"/>
                </a:lnTo>
                <a:lnTo>
                  <a:pt x="9159380" y="1139640"/>
                </a:lnTo>
                <a:lnTo>
                  <a:pt x="9201634" y="1128581"/>
                </a:lnTo>
                <a:lnTo>
                  <a:pt x="9132042" y="1096203"/>
                </a:lnTo>
                <a:close/>
                <a:moveTo>
                  <a:pt x="8562270" y="1076565"/>
                </a:moveTo>
                <a:lnTo>
                  <a:pt x="8452389" y="1129386"/>
                </a:lnTo>
                <a:lnTo>
                  <a:pt x="8493155" y="1139262"/>
                </a:lnTo>
                <a:lnTo>
                  <a:pt x="8495388" y="1139853"/>
                </a:lnTo>
                <a:lnTo>
                  <a:pt x="8587896" y="1099046"/>
                </a:lnTo>
                <a:lnTo>
                  <a:pt x="8605435" y="1090588"/>
                </a:lnTo>
                <a:close/>
                <a:moveTo>
                  <a:pt x="11365318" y="1076547"/>
                </a:moveTo>
                <a:lnTo>
                  <a:pt x="11239299" y="1145819"/>
                </a:lnTo>
                <a:lnTo>
                  <a:pt x="11209269" y="1160804"/>
                </a:lnTo>
                <a:lnTo>
                  <a:pt x="11210700" y="1161019"/>
                </a:lnTo>
                <a:lnTo>
                  <a:pt x="11370067" y="1081397"/>
                </a:lnTo>
                <a:lnTo>
                  <a:pt x="11374597" y="1078797"/>
                </a:lnTo>
                <a:close/>
                <a:moveTo>
                  <a:pt x="5262214" y="1076403"/>
                </a:moveTo>
                <a:lnTo>
                  <a:pt x="5135691" y="1145947"/>
                </a:lnTo>
                <a:lnTo>
                  <a:pt x="5107275" y="1160127"/>
                </a:lnTo>
                <a:lnTo>
                  <a:pt x="5109577" y="1160474"/>
                </a:lnTo>
                <a:lnTo>
                  <a:pt x="5267543" y="1081536"/>
                </a:lnTo>
                <a:lnTo>
                  <a:pt x="5272247" y="1078836"/>
                </a:lnTo>
                <a:close/>
                <a:moveTo>
                  <a:pt x="6296947" y="1074813"/>
                </a:moveTo>
                <a:lnTo>
                  <a:pt x="6293706" y="1075445"/>
                </a:lnTo>
                <a:lnTo>
                  <a:pt x="6285561" y="1077360"/>
                </a:lnTo>
                <a:lnTo>
                  <a:pt x="6398600" y="1137134"/>
                </a:lnTo>
                <a:lnTo>
                  <a:pt x="6450620" y="1160396"/>
                </a:lnTo>
                <a:lnTo>
                  <a:pt x="6458214" y="1159158"/>
                </a:lnTo>
                <a:lnTo>
                  <a:pt x="6397071" y="1130444"/>
                </a:lnTo>
                <a:close/>
                <a:moveTo>
                  <a:pt x="2450972" y="1074127"/>
                </a:moveTo>
                <a:lnTo>
                  <a:pt x="2343499" y="1125789"/>
                </a:lnTo>
                <a:lnTo>
                  <a:pt x="2389029" y="1136817"/>
                </a:lnTo>
                <a:lnTo>
                  <a:pt x="2488127" y="1093096"/>
                </a:lnTo>
                <a:lnTo>
                  <a:pt x="2496671" y="1088976"/>
                </a:lnTo>
                <a:close/>
                <a:moveTo>
                  <a:pt x="2983440" y="1073147"/>
                </a:moveTo>
                <a:lnTo>
                  <a:pt x="2947062" y="1084877"/>
                </a:lnTo>
                <a:lnTo>
                  <a:pt x="3040048" y="1129245"/>
                </a:lnTo>
                <a:lnTo>
                  <a:pt x="3057207" y="1136574"/>
                </a:lnTo>
                <a:lnTo>
                  <a:pt x="3093867" y="1126987"/>
                </a:lnTo>
                <a:lnTo>
                  <a:pt x="3027696" y="1096204"/>
                </a:lnTo>
                <a:close/>
                <a:moveTo>
                  <a:pt x="2655224" y="1071718"/>
                </a:moveTo>
                <a:lnTo>
                  <a:pt x="2572683" y="1107600"/>
                </a:lnTo>
                <a:lnTo>
                  <a:pt x="2625843" y="1124862"/>
                </a:lnTo>
                <a:lnTo>
                  <a:pt x="2710299" y="1092631"/>
                </a:lnTo>
                <a:lnTo>
                  <a:pt x="2675753" y="1079563"/>
                </a:lnTo>
                <a:close/>
                <a:moveTo>
                  <a:pt x="11342987" y="1071614"/>
                </a:moveTo>
                <a:lnTo>
                  <a:pt x="11322232" y="1084232"/>
                </a:lnTo>
                <a:lnTo>
                  <a:pt x="11185736" y="1157260"/>
                </a:lnTo>
                <a:lnTo>
                  <a:pt x="11196082" y="1158818"/>
                </a:lnTo>
                <a:lnTo>
                  <a:pt x="11317237" y="1096520"/>
                </a:lnTo>
                <a:lnTo>
                  <a:pt x="11355490" y="1074164"/>
                </a:lnTo>
                <a:lnTo>
                  <a:pt x="11354201" y="1073852"/>
                </a:lnTo>
                <a:close/>
                <a:moveTo>
                  <a:pt x="5600028" y="1071414"/>
                </a:moveTo>
                <a:lnTo>
                  <a:pt x="5480761" y="1123272"/>
                </a:lnTo>
                <a:lnTo>
                  <a:pt x="5546034" y="1139085"/>
                </a:lnTo>
                <a:lnTo>
                  <a:pt x="5666636" y="1093055"/>
                </a:lnTo>
                <a:close/>
                <a:moveTo>
                  <a:pt x="5239391" y="1071396"/>
                </a:moveTo>
                <a:lnTo>
                  <a:pt x="5218758" y="1083941"/>
                </a:lnTo>
                <a:lnTo>
                  <a:pt x="5083165" y="1156500"/>
                </a:lnTo>
                <a:lnTo>
                  <a:pt x="5094086" y="1158143"/>
                </a:lnTo>
                <a:lnTo>
                  <a:pt x="5213659" y="1096648"/>
                </a:lnTo>
                <a:lnTo>
                  <a:pt x="5252379" y="1074019"/>
                </a:lnTo>
                <a:lnTo>
                  <a:pt x="5251654" y="1073843"/>
                </a:lnTo>
                <a:close/>
                <a:moveTo>
                  <a:pt x="222260" y="1071143"/>
                </a:moveTo>
                <a:lnTo>
                  <a:pt x="202337" y="1075118"/>
                </a:lnTo>
                <a:lnTo>
                  <a:pt x="289383" y="1123320"/>
                </a:lnTo>
                <a:lnTo>
                  <a:pt x="365899" y="1159167"/>
                </a:lnTo>
                <a:lnTo>
                  <a:pt x="384586" y="1156119"/>
                </a:lnTo>
                <a:lnTo>
                  <a:pt x="286639" y="1108393"/>
                </a:lnTo>
                <a:close/>
                <a:moveTo>
                  <a:pt x="12061106" y="1070393"/>
                </a:moveTo>
                <a:lnTo>
                  <a:pt x="11987874" y="1094015"/>
                </a:lnTo>
                <a:lnTo>
                  <a:pt x="12106940" y="1139334"/>
                </a:lnTo>
                <a:lnTo>
                  <a:pt x="12177305" y="1120918"/>
                </a:lnTo>
                <a:close/>
                <a:moveTo>
                  <a:pt x="5958949" y="1070057"/>
                </a:moveTo>
                <a:lnTo>
                  <a:pt x="5886546" y="1093416"/>
                </a:lnTo>
                <a:lnTo>
                  <a:pt x="6010018" y="1140135"/>
                </a:lnTo>
                <a:lnTo>
                  <a:pt x="6079362" y="1122004"/>
                </a:lnTo>
                <a:close/>
                <a:moveTo>
                  <a:pt x="11697658" y="1069792"/>
                </a:moveTo>
                <a:lnTo>
                  <a:pt x="11577483" y="1122043"/>
                </a:lnTo>
                <a:lnTo>
                  <a:pt x="11648488" y="1139261"/>
                </a:lnTo>
                <a:lnTo>
                  <a:pt x="11648798" y="1139343"/>
                </a:lnTo>
                <a:lnTo>
                  <a:pt x="11769716" y="1093196"/>
                </a:lnTo>
                <a:close/>
                <a:moveTo>
                  <a:pt x="6323416" y="1069654"/>
                </a:moveTo>
                <a:lnTo>
                  <a:pt x="6304389" y="1073363"/>
                </a:lnTo>
                <a:lnTo>
                  <a:pt x="6397740" y="1125067"/>
                </a:lnTo>
                <a:lnTo>
                  <a:pt x="6467325" y="1157673"/>
                </a:lnTo>
                <a:lnTo>
                  <a:pt x="6485093" y="1154776"/>
                </a:lnTo>
                <a:lnTo>
                  <a:pt x="6397203" y="1112150"/>
                </a:lnTo>
                <a:close/>
                <a:moveTo>
                  <a:pt x="8752415" y="1069293"/>
                </a:moveTo>
                <a:lnTo>
                  <a:pt x="8669425" y="1105376"/>
                </a:lnTo>
                <a:lnTo>
                  <a:pt x="8735288" y="1126773"/>
                </a:lnTo>
                <a:lnTo>
                  <a:pt x="8819306" y="1094708"/>
                </a:lnTo>
                <a:lnTo>
                  <a:pt x="8779288" y="1079561"/>
                </a:lnTo>
                <a:close/>
                <a:moveTo>
                  <a:pt x="8902420" y="1068798"/>
                </a:moveTo>
                <a:lnTo>
                  <a:pt x="8884035" y="1075754"/>
                </a:lnTo>
                <a:lnTo>
                  <a:pt x="8835319" y="1094368"/>
                </a:lnTo>
                <a:lnTo>
                  <a:pt x="8920621" y="1126639"/>
                </a:lnTo>
                <a:lnTo>
                  <a:pt x="8986930" y="1105256"/>
                </a:lnTo>
                <a:close/>
                <a:moveTo>
                  <a:pt x="11325318" y="1068087"/>
                </a:moveTo>
                <a:lnTo>
                  <a:pt x="11187206" y="1147057"/>
                </a:lnTo>
                <a:lnTo>
                  <a:pt x="11171279" y="1155083"/>
                </a:lnTo>
                <a:lnTo>
                  <a:pt x="11178272" y="1156136"/>
                </a:lnTo>
                <a:lnTo>
                  <a:pt x="11332929" y="1069606"/>
                </a:lnTo>
                <a:close/>
                <a:moveTo>
                  <a:pt x="5221391" y="1067803"/>
                </a:moveTo>
                <a:lnTo>
                  <a:pt x="5067529" y="1154147"/>
                </a:lnTo>
                <a:lnTo>
                  <a:pt x="5074679" y="1155223"/>
                </a:lnTo>
                <a:lnTo>
                  <a:pt x="5231383" y="1069797"/>
                </a:lnTo>
                <a:close/>
                <a:moveTo>
                  <a:pt x="239538" y="1067695"/>
                </a:moveTo>
                <a:lnTo>
                  <a:pt x="230790" y="1069440"/>
                </a:lnTo>
                <a:lnTo>
                  <a:pt x="296219" y="1107170"/>
                </a:lnTo>
                <a:lnTo>
                  <a:pt x="394575" y="1154490"/>
                </a:lnTo>
                <a:lnTo>
                  <a:pt x="401966" y="1153285"/>
                </a:lnTo>
                <a:lnTo>
                  <a:pt x="293550" y="1099665"/>
                </a:lnTo>
                <a:close/>
                <a:moveTo>
                  <a:pt x="6340973" y="1066232"/>
                </a:moveTo>
                <a:lnTo>
                  <a:pt x="6332003" y="1067980"/>
                </a:lnTo>
                <a:lnTo>
                  <a:pt x="6405421" y="1110316"/>
                </a:lnTo>
                <a:lnTo>
                  <a:pt x="6494609" y="1153224"/>
                </a:lnTo>
                <a:lnTo>
                  <a:pt x="6498784" y="1152543"/>
                </a:lnTo>
                <a:lnTo>
                  <a:pt x="6502468" y="1152125"/>
                </a:lnTo>
                <a:lnTo>
                  <a:pt x="6402756" y="1102809"/>
                </a:lnTo>
                <a:close/>
                <a:moveTo>
                  <a:pt x="11311592" y="1065348"/>
                </a:moveTo>
                <a:lnTo>
                  <a:pt x="11265193" y="1093694"/>
                </a:lnTo>
                <a:lnTo>
                  <a:pt x="11158748" y="1153196"/>
                </a:lnTo>
                <a:lnTo>
                  <a:pt x="11161399" y="1153595"/>
                </a:lnTo>
                <a:lnTo>
                  <a:pt x="11306353" y="1072933"/>
                </a:lnTo>
                <a:lnTo>
                  <a:pt x="11316907" y="1066409"/>
                </a:lnTo>
                <a:close/>
                <a:moveTo>
                  <a:pt x="5208689" y="1065269"/>
                </a:moveTo>
                <a:lnTo>
                  <a:pt x="5162717" y="1093358"/>
                </a:lnTo>
                <a:lnTo>
                  <a:pt x="5056864" y="1152543"/>
                </a:lnTo>
                <a:lnTo>
                  <a:pt x="5059563" y="1152948"/>
                </a:lnTo>
                <a:lnTo>
                  <a:pt x="5203871" y="1072630"/>
                </a:lnTo>
                <a:lnTo>
                  <a:pt x="5214047" y="1066338"/>
                </a:lnTo>
                <a:close/>
                <a:moveTo>
                  <a:pt x="2798553" y="1064513"/>
                </a:moveTo>
                <a:lnTo>
                  <a:pt x="2776809" y="1072741"/>
                </a:lnTo>
                <a:lnTo>
                  <a:pt x="2726084" y="1092125"/>
                </a:lnTo>
                <a:lnTo>
                  <a:pt x="2808330" y="1123270"/>
                </a:lnTo>
                <a:lnTo>
                  <a:pt x="2880707" y="1099933"/>
                </a:lnTo>
                <a:close/>
                <a:moveTo>
                  <a:pt x="256771" y="1064256"/>
                </a:moveTo>
                <a:lnTo>
                  <a:pt x="245151" y="1066575"/>
                </a:lnTo>
                <a:lnTo>
                  <a:pt x="397152" y="1147722"/>
                </a:lnTo>
                <a:lnTo>
                  <a:pt x="407419" y="1152446"/>
                </a:lnTo>
                <a:lnTo>
                  <a:pt x="413918" y="1151757"/>
                </a:lnTo>
                <a:lnTo>
                  <a:pt x="368430" y="1129843"/>
                </a:lnTo>
                <a:close/>
                <a:moveTo>
                  <a:pt x="9136400" y="1063399"/>
                </a:moveTo>
                <a:lnTo>
                  <a:pt x="9101101" y="1074785"/>
                </a:lnTo>
                <a:lnTo>
                  <a:pt x="9134869" y="1092386"/>
                </a:lnTo>
                <a:lnTo>
                  <a:pt x="9208612" y="1126755"/>
                </a:lnTo>
                <a:lnTo>
                  <a:pt x="9235892" y="1119616"/>
                </a:lnTo>
                <a:lnTo>
                  <a:pt x="9237022" y="1125331"/>
                </a:lnTo>
                <a:lnTo>
                  <a:pt x="9216865" y="1130602"/>
                </a:lnTo>
                <a:lnTo>
                  <a:pt x="9344996" y="1190320"/>
                </a:lnTo>
                <a:lnTo>
                  <a:pt x="9368874" y="1199834"/>
                </a:lnTo>
                <a:lnTo>
                  <a:pt x="9406463" y="1193706"/>
                </a:lnTo>
                <a:lnTo>
                  <a:pt x="9342589" y="1166426"/>
                </a:lnTo>
                <a:lnTo>
                  <a:pt x="9253171" y="1121746"/>
                </a:lnTo>
                <a:lnTo>
                  <a:pt x="9237873" y="1125345"/>
                </a:lnTo>
                <a:lnTo>
                  <a:pt x="9236909" y="1119622"/>
                </a:lnTo>
                <a:lnTo>
                  <a:pt x="9245080" y="1117703"/>
                </a:lnTo>
                <a:close/>
                <a:moveTo>
                  <a:pt x="262109" y="1063191"/>
                </a:moveTo>
                <a:lnTo>
                  <a:pt x="260699" y="1063472"/>
                </a:lnTo>
                <a:lnTo>
                  <a:pt x="412937" y="1146175"/>
                </a:lnTo>
                <a:close/>
                <a:moveTo>
                  <a:pt x="11300568" y="1063148"/>
                </a:moveTo>
                <a:lnTo>
                  <a:pt x="11181208" y="1134035"/>
                </a:lnTo>
                <a:lnTo>
                  <a:pt x="11301717" y="1063377"/>
                </a:lnTo>
                <a:close/>
                <a:moveTo>
                  <a:pt x="5197678" y="1063072"/>
                </a:moveTo>
                <a:lnTo>
                  <a:pt x="5078744" y="1133749"/>
                </a:lnTo>
                <a:lnTo>
                  <a:pt x="5198854" y="1063307"/>
                </a:lnTo>
                <a:close/>
                <a:moveTo>
                  <a:pt x="6358260" y="1062862"/>
                </a:moveTo>
                <a:lnTo>
                  <a:pt x="6346206" y="1065212"/>
                </a:lnTo>
                <a:lnTo>
                  <a:pt x="6348769" y="1066768"/>
                </a:lnTo>
                <a:cubicBezTo>
                  <a:pt x="6401603" y="1096908"/>
                  <a:pt x="6454133" y="1124946"/>
                  <a:pt x="6506283" y="1150869"/>
                </a:cubicBezTo>
                <a:lnTo>
                  <a:pt x="6507718" y="1151530"/>
                </a:lnTo>
                <a:lnTo>
                  <a:pt x="6514510" y="1150759"/>
                </a:lnTo>
                <a:lnTo>
                  <a:pt x="6477619" y="1132985"/>
                </a:lnTo>
                <a:close/>
                <a:moveTo>
                  <a:pt x="8519380" y="1062631"/>
                </a:moveTo>
                <a:lnTo>
                  <a:pt x="8409929" y="1119099"/>
                </a:lnTo>
                <a:lnTo>
                  <a:pt x="8446177" y="1127881"/>
                </a:lnTo>
                <a:lnTo>
                  <a:pt x="8556732" y="1074766"/>
                </a:lnTo>
                <a:close/>
                <a:moveTo>
                  <a:pt x="2414006" y="1062116"/>
                </a:moveTo>
                <a:lnTo>
                  <a:pt x="2307486" y="1117065"/>
                </a:lnTo>
                <a:lnTo>
                  <a:pt x="2334577" y="1123627"/>
                </a:lnTo>
                <a:lnTo>
                  <a:pt x="2443018" y="1071542"/>
                </a:lnTo>
                <a:close/>
                <a:moveTo>
                  <a:pt x="6363256" y="1061889"/>
                </a:moveTo>
                <a:lnTo>
                  <a:pt x="6361779" y="1062176"/>
                </a:lnTo>
                <a:lnTo>
                  <a:pt x="6522221" y="1149350"/>
                </a:lnTo>
                <a:close/>
                <a:moveTo>
                  <a:pt x="3030787" y="1057881"/>
                </a:moveTo>
                <a:lnTo>
                  <a:pt x="2990255" y="1070950"/>
                </a:lnTo>
                <a:lnTo>
                  <a:pt x="3031369" y="1092387"/>
                </a:lnTo>
                <a:lnTo>
                  <a:pt x="3101393" y="1125019"/>
                </a:lnTo>
                <a:lnTo>
                  <a:pt x="3137219" y="1115649"/>
                </a:lnTo>
                <a:lnTo>
                  <a:pt x="3137706" y="1118829"/>
                </a:lnTo>
                <a:lnTo>
                  <a:pt x="3147478" y="1116535"/>
                </a:lnTo>
                <a:lnTo>
                  <a:pt x="3037034" y="1061381"/>
                </a:lnTo>
                <a:close/>
                <a:moveTo>
                  <a:pt x="5775146" y="1057868"/>
                </a:moveTo>
                <a:lnTo>
                  <a:pt x="5727871" y="1075756"/>
                </a:lnTo>
                <a:lnTo>
                  <a:pt x="5683752" y="1092614"/>
                </a:lnTo>
                <a:lnTo>
                  <a:pt x="5776208" y="1122650"/>
                </a:lnTo>
                <a:lnTo>
                  <a:pt x="5867761" y="1093122"/>
                </a:lnTo>
                <a:lnTo>
                  <a:pt x="5831911" y="1079561"/>
                </a:lnTo>
                <a:close/>
                <a:moveTo>
                  <a:pt x="11878653" y="1057851"/>
                </a:moveTo>
                <a:lnTo>
                  <a:pt x="11831330" y="1075754"/>
                </a:lnTo>
                <a:lnTo>
                  <a:pt x="11786991" y="1092759"/>
                </a:lnTo>
                <a:lnTo>
                  <a:pt x="11879433" y="1122634"/>
                </a:lnTo>
                <a:lnTo>
                  <a:pt x="11970983" y="1093111"/>
                </a:lnTo>
                <a:lnTo>
                  <a:pt x="11935385" y="1079533"/>
                </a:lnTo>
                <a:close/>
                <a:moveTo>
                  <a:pt x="5546423" y="1053999"/>
                </a:moveTo>
                <a:lnTo>
                  <a:pt x="5441451" y="1104361"/>
                </a:lnTo>
                <a:lnTo>
                  <a:pt x="5427857" y="1110454"/>
                </a:lnTo>
                <a:lnTo>
                  <a:pt x="5472175" y="1121191"/>
                </a:lnTo>
                <a:lnTo>
                  <a:pt x="5592533" y="1068980"/>
                </a:lnTo>
                <a:close/>
                <a:moveTo>
                  <a:pt x="6013687" y="1052398"/>
                </a:moveTo>
                <a:lnTo>
                  <a:pt x="5966914" y="1067488"/>
                </a:lnTo>
                <a:lnTo>
                  <a:pt x="6085256" y="1118556"/>
                </a:lnTo>
                <a:lnTo>
                  <a:pt x="6130190" y="1108004"/>
                </a:lnTo>
                <a:close/>
                <a:moveTo>
                  <a:pt x="11642577" y="1052051"/>
                </a:moveTo>
                <a:lnTo>
                  <a:pt x="11535479" y="1103407"/>
                </a:lnTo>
                <a:lnTo>
                  <a:pt x="11523245" y="1108890"/>
                </a:lnTo>
                <a:lnTo>
                  <a:pt x="11569604" y="1120132"/>
                </a:lnTo>
                <a:lnTo>
                  <a:pt x="11690802" y="1067565"/>
                </a:lnTo>
                <a:lnTo>
                  <a:pt x="11648237" y="1053740"/>
                </a:lnTo>
                <a:close/>
                <a:moveTo>
                  <a:pt x="2382273" y="1051972"/>
                </a:moveTo>
                <a:lnTo>
                  <a:pt x="2276856" y="1109646"/>
                </a:lnTo>
                <a:lnTo>
                  <a:pt x="2299482" y="1115127"/>
                </a:lnTo>
                <a:lnTo>
                  <a:pt x="2406706" y="1059744"/>
                </a:lnTo>
                <a:lnTo>
                  <a:pt x="2388560" y="1053848"/>
                </a:lnTo>
                <a:close/>
                <a:moveTo>
                  <a:pt x="9171966" y="1051926"/>
                </a:moveTo>
                <a:lnTo>
                  <a:pt x="9142073" y="1061569"/>
                </a:lnTo>
                <a:lnTo>
                  <a:pt x="9251519" y="1116191"/>
                </a:lnTo>
                <a:lnTo>
                  <a:pt x="9280505" y="1109384"/>
                </a:lnTo>
                <a:close/>
                <a:moveTo>
                  <a:pt x="8484580" y="1051483"/>
                </a:moveTo>
                <a:lnTo>
                  <a:pt x="8376024" y="1110885"/>
                </a:lnTo>
                <a:lnTo>
                  <a:pt x="8403215" y="1117473"/>
                </a:lnTo>
                <a:lnTo>
                  <a:pt x="8513252" y="1060640"/>
                </a:lnTo>
                <a:lnTo>
                  <a:pt x="8492055" y="1053753"/>
                </a:lnTo>
                <a:close/>
                <a:moveTo>
                  <a:pt x="8701113" y="1049689"/>
                </a:moveTo>
                <a:lnTo>
                  <a:pt x="8619085" y="1089023"/>
                </a:lnTo>
                <a:lnTo>
                  <a:pt x="8662454" y="1103112"/>
                </a:lnTo>
                <a:lnTo>
                  <a:pt x="8746042" y="1066857"/>
                </a:lnTo>
                <a:close/>
                <a:moveTo>
                  <a:pt x="8953747" y="1049377"/>
                </a:moveTo>
                <a:lnTo>
                  <a:pt x="8909836" y="1065992"/>
                </a:lnTo>
                <a:lnTo>
                  <a:pt x="8994882" y="1102692"/>
                </a:lnTo>
                <a:lnTo>
                  <a:pt x="9036996" y="1089111"/>
                </a:lnTo>
                <a:close/>
                <a:moveTo>
                  <a:pt x="3059262" y="1048700"/>
                </a:moveTo>
                <a:lnTo>
                  <a:pt x="3036899" y="1055911"/>
                </a:lnTo>
                <a:lnTo>
                  <a:pt x="3039858" y="1057569"/>
                </a:lnTo>
                <a:lnTo>
                  <a:pt x="3154619" y="1114858"/>
                </a:lnTo>
                <a:lnTo>
                  <a:pt x="3173797" y="1110354"/>
                </a:lnTo>
                <a:lnTo>
                  <a:pt x="3160653" y="1103864"/>
                </a:lnTo>
                <a:close/>
                <a:moveTo>
                  <a:pt x="2592768" y="1047849"/>
                </a:moveTo>
                <a:lnTo>
                  <a:pt x="2510370" y="1087365"/>
                </a:lnTo>
                <a:lnTo>
                  <a:pt x="2565043" y="1105119"/>
                </a:lnTo>
                <a:lnTo>
                  <a:pt x="2648218" y="1069040"/>
                </a:lnTo>
                <a:close/>
                <a:moveTo>
                  <a:pt x="8467121" y="1046181"/>
                </a:moveTo>
                <a:lnTo>
                  <a:pt x="8360858" y="1107211"/>
                </a:lnTo>
                <a:lnTo>
                  <a:pt x="8368892" y="1109158"/>
                </a:lnTo>
                <a:lnTo>
                  <a:pt x="8478002" y="1049486"/>
                </a:lnTo>
                <a:close/>
                <a:moveTo>
                  <a:pt x="9191061" y="1045767"/>
                </a:moveTo>
                <a:lnTo>
                  <a:pt x="9178115" y="1049943"/>
                </a:lnTo>
                <a:lnTo>
                  <a:pt x="9272499" y="1101139"/>
                </a:lnTo>
                <a:lnTo>
                  <a:pt x="9286734" y="1107921"/>
                </a:lnTo>
                <a:lnTo>
                  <a:pt x="9298114" y="1105249"/>
                </a:lnTo>
                <a:close/>
                <a:moveTo>
                  <a:pt x="2849335" y="1045297"/>
                </a:moveTo>
                <a:lnTo>
                  <a:pt x="2805370" y="1061934"/>
                </a:lnTo>
                <a:lnTo>
                  <a:pt x="2888017" y="1097576"/>
                </a:lnTo>
                <a:lnTo>
                  <a:pt x="2930317" y="1083937"/>
                </a:lnTo>
                <a:close/>
                <a:moveTo>
                  <a:pt x="2358252" y="1044803"/>
                </a:moveTo>
                <a:lnTo>
                  <a:pt x="2254686" y="1104276"/>
                </a:lnTo>
                <a:lnTo>
                  <a:pt x="2268444" y="1107609"/>
                </a:lnTo>
                <a:lnTo>
                  <a:pt x="2374447" y="1049637"/>
                </a:lnTo>
                <a:close/>
                <a:moveTo>
                  <a:pt x="3080470" y="1041862"/>
                </a:moveTo>
                <a:lnTo>
                  <a:pt x="3068317" y="1045781"/>
                </a:lnTo>
                <a:lnTo>
                  <a:pt x="3185341" y="1107643"/>
                </a:lnTo>
                <a:lnTo>
                  <a:pt x="3194801" y="1105422"/>
                </a:lnTo>
                <a:close/>
                <a:moveTo>
                  <a:pt x="8449522" y="1040837"/>
                </a:moveTo>
                <a:lnTo>
                  <a:pt x="8447614" y="1042015"/>
                </a:lnTo>
                <a:lnTo>
                  <a:pt x="8342254" y="1102704"/>
                </a:lnTo>
                <a:lnTo>
                  <a:pt x="8351969" y="1105058"/>
                </a:lnTo>
                <a:lnTo>
                  <a:pt x="8458920" y="1043691"/>
                </a:lnTo>
                <a:close/>
                <a:moveTo>
                  <a:pt x="2338755" y="1038985"/>
                </a:moveTo>
                <a:lnTo>
                  <a:pt x="2337404" y="1039820"/>
                </a:lnTo>
                <a:lnTo>
                  <a:pt x="2234151" y="1099302"/>
                </a:lnTo>
                <a:lnTo>
                  <a:pt x="2245766" y="1102115"/>
                </a:lnTo>
                <a:lnTo>
                  <a:pt x="2349952" y="1042326"/>
                </a:lnTo>
                <a:close/>
                <a:moveTo>
                  <a:pt x="9213966" y="1038379"/>
                </a:moveTo>
                <a:lnTo>
                  <a:pt x="9197314" y="1043750"/>
                </a:lnTo>
                <a:lnTo>
                  <a:pt x="9305301" y="1103561"/>
                </a:lnTo>
                <a:lnTo>
                  <a:pt x="9322273" y="1099575"/>
                </a:lnTo>
                <a:lnTo>
                  <a:pt x="9291760" y="1084055"/>
                </a:lnTo>
                <a:close/>
                <a:moveTo>
                  <a:pt x="2734912" y="1037076"/>
                </a:moveTo>
                <a:lnTo>
                  <a:pt x="2663181" y="1068259"/>
                </a:lnTo>
                <a:lnTo>
                  <a:pt x="2677729" y="1073814"/>
                </a:lnTo>
                <a:lnTo>
                  <a:pt x="2718826" y="1089376"/>
                </a:lnTo>
                <a:lnTo>
                  <a:pt x="2774912" y="1067972"/>
                </a:lnTo>
                <a:lnTo>
                  <a:pt x="2791774" y="1061591"/>
                </a:lnTo>
                <a:close/>
                <a:moveTo>
                  <a:pt x="8827695" y="1036561"/>
                </a:moveTo>
                <a:lnTo>
                  <a:pt x="8760244" y="1065888"/>
                </a:lnTo>
                <a:lnTo>
                  <a:pt x="8780984" y="1073812"/>
                </a:lnTo>
                <a:lnTo>
                  <a:pt x="8827725" y="1091495"/>
                </a:lnTo>
                <a:lnTo>
                  <a:pt x="8884035" y="1070005"/>
                </a:lnTo>
                <a:lnTo>
                  <a:pt x="8895321" y="1065736"/>
                </a:lnTo>
                <a:close/>
                <a:moveTo>
                  <a:pt x="11588430" y="1035895"/>
                </a:moveTo>
                <a:lnTo>
                  <a:pt x="11536151" y="1063350"/>
                </a:lnTo>
                <a:lnTo>
                  <a:pt x="11469661" y="1095896"/>
                </a:lnTo>
                <a:lnTo>
                  <a:pt x="11516183" y="1107178"/>
                </a:lnTo>
                <a:lnTo>
                  <a:pt x="11534287" y="1099046"/>
                </a:lnTo>
                <a:lnTo>
                  <a:pt x="11635885" y="1050054"/>
                </a:lnTo>
                <a:close/>
                <a:moveTo>
                  <a:pt x="5484737" y="1035570"/>
                </a:moveTo>
                <a:lnTo>
                  <a:pt x="5431849" y="1063351"/>
                </a:lnTo>
                <a:lnTo>
                  <a:pt x="5366151" y="1095505"/>
                </a:lnTo>
                <a:lnTo>
                  <a:pt x="5418792" y="1108258"/>
                </a:lnTo>
                <a:lnTo>
                  <a:pt x="5439292" y="1099049"/>
                </a:lnTo>
                <a:lnTo>
                  <a:pt x="5537985" y="1051461"/>
                </a:lnTo>
                <a:close/>
                <a:moveTo>
                  <a:pt x="8430142" y="1034951"/>
                </a:moveTo>
                <a:lnTo>
                  <a:pt x="8327028" y="1098912"/>
                </a:lnTo>
                <a:lnTo>
                  <a:pt x="8326897" y="1098984"/>
                </a:lnTo>
                <a:lnTo>
                  <a:pt x="8334468" y="1100818"/>
                </a:lnTo>
                <a:lnTo>
                  <a:pt x="8439244" y="1037716"/>
                </a:lnTo>
                <a:close/>
                <a:moveTo>
                  <a:pt x="6067997" y="1034877"/>
                </a:moveTo>
                <a:lnTo>
                  <a:pt x="6021934" y="1049738"/>
                </a:lnTo>
                <a:lnTo>
                  <a:pt x="6139515" y="1105814"/>
                </a:lnTo>
                <a:lnTo>
                  <a:pt x="6184033" y="1095360"/>
                </a:lnTo>
                <a:close/>
                <a:moveTo>
                  <a:pt x="3104822" y="1034010"/>
                </a:moveTo>
                <a:lnTo>
                  <a:pt x="3085581" y="1040214"/>
                </a:lnTo>
                <a:lnTo>
                  <a:pt x="3162407" y="1083945"/>
                </a:lnTo>
                <a:lnTo>
                  <a:pt x="3201093" y="1103944"/>
                </a:lnTo>
                <a:lnTo>
                  <a:pt x="3218953" y="1099750"/>
                </a:lnTo>
                <a:close/>
                <a:moveTo>
                  <a:pt x="2319215" y="1033153"/>
                </a:moveTo>
                <a:lnTo>
                  <a:pt x="2218652" y="1095547"/>
                </a:lnTo>
                <a:lnTo>
                  <a:pt x="2226270" y="1097393"/>
                </a:lnTo>
                <a:lnTo>
                  <a:pt x="2328374" y="1035887"/>
                </a:lnTo>
                <a:close/>
                <a:moveTo>
                  <a:pt x="9231022" y="1032877"/>
                </a:moveTo>
                <a:lnTo>
                  <a:pt x="9222363" y="1035670"/>
                </a:lnTo>
                <a:lnTo>
                  <a:pt x="9330027" y="1097754"/>
                </a:lnTo>
                <a:lnTo>
                  <a:pt x="9337604" y="1095975"/>
                </a:lnTo>
                <a:close/>
                <a:moveTo>
                  <a:pt x="8421054" y="1032192"/>
                </a:moveTo>
                <a:lnTo>
                  <a:pt x="8419804" y="1033011"/>
                </a:lnTo>
                <a:lnTo>
                  <a:pt x="8312128" y="1095405"/>
                </a:lnTo>
                <a:lnTo>
                  <a:pt x="8316237" y="1096401"/>
                </a:lnTo>
                <a:lnTo>
                  <a:pt x="8417931" y="1038690"/>
                </a:lnTo>
                <a:lnTo>
                  <a:pt x="8425814" y="1033637"/>
                </a:lnTo>
                <a:close/>
                <a:moveTo>
                  <a:pt x="8651715" y="1030813"/>
                </a:moveTo>
                <a:lnTo>
                  <a:pt x="8589760" y="1063350"/>
                </a:lnTo>
                <a:lnTo>
                  <a:pt x="8569717" y="1072985"/>
                </a:lnTo>
                <a:lnTo>
                  <a:pt x="8612869" y="1087003"/>
                </a:lnTo>
                <a:lnTo>
                  <a:pt x="8695054" y="1047374"/>
                </a:lnTo>
                <a:close/>
                <a:moveTo>
                  <a:pt x="2309490" y="1030250"/>
                </a:moveTo>
                <a:lnTo>
                  <a:pt x="2308711" y="1030761"/>
                </a:lnTo>
                <a:lnTo>
                  <a:pt x="2203328" y="1091836"/>
                </a:lnTo>
                <a:lnTo>
                  <a:pt x="2207509" y="1092849"/>
                </a:lnTo>
                <a:lnTo>
                  <a:pt x="2306813" y="1036501"/>
                </a:lnTo>
                <a:lnTo>
                  <a:pt x="2314318" y="1031691"/>
                </a:lnTo>
                <a:close/>
                <a:moveTo>
                  <a:pt x="9004999" y="1029985"/>
                </a:moveTo>
                <a:lnTo>
                  <a:pt x="8961454" y="1046461"/>
                </a:lnTo>
                <a:lnTo>
                  <a:pt x="9045281" y="1086440"/>
                </a:lnTo>
                <a:lnTo>
                  <a:pt x="9087309" y="1072887"/>
                </a:lnTo>
                <a:close/>
                <a:moveTo>
                  <a:pt x="8410907" y="1029110"/>
                </a:moveTo>
                <a:lnTo>
                  <a:pt x="8396045" y="1038787"/>
                </a:lnTo>
                <a:lnTo>
                  <a:pt x="8304018" y="1093441"/>
                </a:lnTo>
                <a:lnTo>
                  <a:pt x="8304690" y="1093604"/>
                </a:lnTo>
                <a:lnTo>
                  <a:pt x="8395537" y="1040391"/>
                </a:lnTo>
                <a:lnTo>
                  <a:pt x="8412429" y="1029572"/>
                </a:lnTo>
                <a:close/>
                <a:moveTo>
                  <a:pt x="3121112" y="1028758"/>
                </a:moveTo>
                <a:lnTo>
                  <a:pt x="3112423" y="1031560"/>
                </a:lnTo>
                <a:lnTo>
                  <a:pt x="3227282" y="1097794"/>
                </a:lnTo>
                <a:lnTo>
                  <a:pt x="3234793" y="1096030"/>
                </a:lnTo>
                <a:close/>
                <a:moveTo>
                  <a:pt x="5698526" y="1028586"/>
                </a:moveTo>
                <a:lnTo>
                  <a:pt x="5607925" y="1067981"/>
                </a:lnTo>
                <a:lnTo>
                  <a:pt x="5675129" y="1089813"/>
                </a:lnTo>
                <a:lnTo>
                  <a:pt x="5727025" y="1070007"/>
                </a:lnTo>
                <a:lnTo>
                  <a:pt x="5767173" y="1054820"/>
                </a:lnTo>
                <a:close/>
                <a:moveTo>
                  <a:pt x="2541112" y="1028107"/>
                </a:moveTo>
                <a:lnTo>
                  <a:pt x="2480594" y="1059888"/>
                </a:lnTo>
                <a:lnTo>
                  <a:pt x="2458483" y="1070517"/>
                </a:lnTo>
                <a:lnTo>
                  <a:pt x="2504180" y="1085356"/>
                </a:lnTo>
                <a:lnTo>
                  <a:pt x="2586744" y="1045547"/>
                </a:lnTo>
                <a:close/>
                <a:moveTo>
                  <a:pt x="2896052" y="1027620"/>
                </a:moveTo>
                <a:lnTo>
                  <a:pt x="2857576" y="1042179"/>
                </a:lnTo>
                <a:lnTo>
                  <a:pt x="2939135" y="1081094"/>
                </a:lnTo>
                <a:lnTo>
                  <a:pt x="2975924" y="1069232"/>
                </a:lnTo>
                <a:close/>
                <a:moveTo>
                  <a:pt x="2299313" y="1027213"/>
                </a:moveTo>
                <a:lnTo>
                  <a:pt x="2284938" y="1036575"/>
                </a:lnTo>
                <a:lnTo>
                  <a:pt x="2195259" y="1089881"/>
                </a:lnTo>
                <a:lnTo>
                  <a:pt x="2195940" y="1090046"/>
                </a:lnTo>
                <a:lnTo>
                  <a:pt x="2284395" y="1038176"/>
                </a:lnTo>
                <a:lnTo>
                  <a:pt x="2300813" y="1027661"/>
                </a:lnTo>
                <a:close/>
                <a:moveTo>
                  <a:pt x="3148544" y="1026835"/>
                </a:moveTo>
                <a:lnTo>
                  <a:pt x="3146784" y="1027343"/>
                </a:lnTo>
                <a:lnTo>
                  <a:pt x="3190355" y="1054134"/>
                </a:lnTo>
                <a:lnTo>
                  <a:pt x="3257588" y="1090677"/>
                </a:lnTo>
                <a:lnTo>
                  <a:pt x="3258542" y="1090453"/>
                </a:lnTo>
                <a:lnTo>
                  <a:pt x="3188942" y="1052138"/>
                </a:lnTo>
                <a:close/>
                <a:moveTo>
                  <a:pt x="11960793" y="1026776"/>
                </a:moveTo>
                <a:lnTo>
                  <a:pt x="11885962" y="1055086"/>
                </a:lnTo>
                <a:lnTo>
                  <a:pt x="11937314" y="1074772"/>
                </a:lnTo>
                <a:lnTo>
                  <a:pt x="11978840" y="1090577"/>
                </a:lnTo>
                <a:lnTo>
                  <a:pt x="12052728" y="1066750"/>
                </a:lnTo>
                <a:close/>
                <a:moveTo>
                  <a:pt x="9251441" y="1026722"/>
                </a:moveTo>
                <a:lnTo>
                  <a:pt x="9249672" y="1027233"/>
                </a:lnTo>
                <a:lnTo>
                  <a:pt x="9293945" y="1054448"/>
                </a:lnTo>
                <a:lnTo>
                  <a:pt x="9360486" y="1090602"/>
                </a:lnTo>
                <a:lnTo>
                  <a:pt x="9361431" y="1090380"/>
                </a:lnTo>
                <a:lnTo>
                  <a:pt x="9292426" y="1052413"/>
                </a:lnTo>
                <a:close/>
                <a:moveTo>
                  <a:pt x="11796943" y="1026623"/>
                </a:moveTo>
                <a:lnTo>
                  <a:pt x="11705447" y="1066405"/>
                </a:lnTo>
                <a:lnTo>
                  <a:pt x="11778258" y="1089936"/>
                </a:lnTo>
                <a:lnTo>
                  <a:pt x="11830483" y="1070005"/>
                </a:lnTo>
                <a:lnTo>
                  <a:pt x="11870678" y="1054803"/>
                </a:lnTo>
                <a:close/>
                <a:moveTo>
                  <a:pt x="5858014" y="1026513"/>
                </a:moveTo>
                <a:lnTo>
                  <a:pt x="5784108" y="1054477"/>
                </a:lnTo>
                <a:lnTo>
                  <a:pt x="5834734" y="1073812"/>
                </a:lnTo>
                <a:lnTo>
                  <a:pt x="5877481" y="1089987"/>
                </a:lnTo>
                <a:lnTo>
                  <a:pt x="5950533" y="1066427"/>
                </a:lnTo>
                <a:close/>
                <a:moveTo>
                  <a:pt x="5445659" y="1023908"/>
                </a:moveTo>
                <a:lnTo>
                  <a:pt x="5440657" y="1026729"/>
                </a:lnTo>
                <a:lnTo>
                  <a:pt x="5327545" y="1086152"/>
                </a:lnTo>
                <a:lnTo>
                  <a:pt x="5360503" y="1094136"/>
                </a:lnTo>
                <a:lnTo>
                  <a:pt x="5430418" y="1059937"/>
                </a:lnTo>
                <a:lnTo>
                  <a:pt x="5479736" y="1034078"/>
                </a:lnTo>
                <a:close/>
                <a:moveTo>
                  <a:pt x="11543110" y="1022371"/>
                </a:moveTo>
                <a:lnTo>
                  <a:pt x="11535585" y="1026612"/>
                </a:lnTo>
                <a:lnTo>
                  <a:pt x="11424536" y="1084953"/>
                </a:lnTo>
                <a:lnTo>
                  <a:pt x="11463521" y="1094407"/>
                </a:lnTo>
                <a:lnTo>
                  <a:pt x="11533992" y="1059935"/>
                </a:lnTo>
                <a:lnTo>
                  <a:pt x="11582948" y="1034259"/>
                </a:lnTo>
                <a:close/>
                <a:moveTo>
                  <a:pt x="2785776" y="1014971"/>
                </a:moveTo>
                <a:lnTo>
                  <a:pt x="2784446" y="1015543"/>
                </a:lnTo>
                <a:lnTo>
                  <a:pt x="2741295" y="1034301"/>
                </a:lnTo>
                <a:lnTo>
                  <a:pt x="2798592" y="1059011"/>
                </a:lnTo>
                <a:lnTo>
                  <a:pt x="2842922" y="1042237"/>
                </a:lnTo>
                <a:close/>
                <a:moveTo>
                  <a:pt x="8610014" y="1014879"/>
                </a:moveTo>
                <a:lnTo>
                  <a:pt x="8589194" y="1026612"/>
                </a:lnTo>
                <a:lnTo>
                  <a:pt x="8526515" y="1058950"/>
                </a:lnTo>
                <a:lnTo>
                  <a:pt x="8564182" y="1071186"/>
                </a:lnTo>
                <a:lnTo>
                  <a:pt x="8587600" y="1059935"/>
                </a:lnTo>
                <a:lnTo>
                  <a:pt x="8646746" y="1028915"/>
                </a:lnTo>
                <a:close/>
                <a:moveTo>
                  <a:pt x="2504704" y="1014193"/>
                </a:moveTo>
                <a:lnTo>
                  <a:pt x="2480936" y="1027590"/>
                </a:lnTo>
                <a:lnTo>
                  <a:pt x="2421193" y="1058408"/>
                </a:lnTo>
                <a:lnTo>
                  <a:pt x="2450529" y="1067934"/>
                </a:lnTo>
                <a:lnTo>
                  <a:pt x="2478341" y="1054576"/>
                </a:lnTo>
                <a:lnTo>
                  <a:pt x="2534011" y="1025394"/>
                </a:lnTo>
                <a:close/>
                <a:moveTo>
                  <a:pt x="8775480" y="1014028"/>
                </a:moveTo>
                <a:lnTo>
                  <a:pt x="8708533" y="1046131"/>
                </a:lnTo>
                <a:lnTo>
                  <a:pt x="8753881" y="1063457"/>
                </a:lnTo>
                <a:lnTo>
                  <a:pt x="8821778" y="1034008"/>
                </a:lnTo>
                <a:lnTo>
                  <a:pt x="8777447" y="1014884"/>
                </a:lnTo>
                <a:close/>
                <a:moveTo>
                  <a:pt x="8879606" y="1013990"/>
                </a:moveTo>
                <a:lnTo>
                  <a:pt x="8834639" y="1033542"/>
                </a:lnTo>
                <a:lnTo>
                  <a:pt x="8902740" y="1062929"/>
                </a:lnTo>
                <a:lnTo>
                  <a:pt x="8947036" y="1046174"/>
                </a:lnTo>
                <a:close/>
                <a:moveTo>
                  <a:pt x="9047502" y="1013903"/>
                </a:moveTo>
                <a:lnTo>
                  <a:pt x="9010880" y="1027759"/>
                </a:lnTo>
                <a:lnTo>
                  <a:pt x="9093580" y="1070865"/>
                </a:lnTo>
                <a:lnTo>
                  <a:pt x="9128920" y="1059469"/>
                </a:lnTo>
                <a:close/>
                <a:moveTo>
                  <a:pt x="5403471" y="1011318"/>
                </a:moveTo>
                <a:lnTo>
                  <a:pt x="5286860" y="1076295"/>
                </a:lnTo>
                <a:lnTo>
                  <a:pt x="5321528" y="1084694"/>
                </a:lnTo>
                <a:lnTo>
                  <a:pt x="5438977" y="1022924"/>
                </a:lnTo>
                <a:lnTo>
                  <a:pt x="5440149" y="1022263"/>
                </a:lnTo>
                <a:close/>
                <a:moveTo>
                  <a:pt x="11504160" y="1010749"/>
                </a:moveTo>
                <a:lnTo>
                  <a:pt x="11387198" y="1075899"/>
                </a:lnTo>
                <a:lnTo>
                  <a:pt x="11417823" y="1083325"/>
                </a:lnTo>
                <a:lnTo>
                  <a:pt x="11532891" y="1022807"/>
                </a:lnTo>
                <a:lnTo>
                  <a:pt x="11536933" y="1020528"/>
                </a:lnTo>
                <a:close/>
                <a:moveTo>
                  <a:pt x="6151452" y="1010506"/>
                </a:moveTo>
                <a:lnTo>
                  <a:pt x="6119894" y="1019623"/>
                </a:lnTo>
                <a:lnTo>
                  <a:pt x="6187432" y="1057452"/>
                </a:lnTo>
                <a:lnTo>
                  <a:pt x="6237998" y="1082688"/>
                </a:lnTo>
                <a:lnTo>
                  <a:pt x="6269645" y="1075256"/>
                </a:lnTo>
                <a:lnTo>
                  <a:pt x="6185647" y="1030789"/>
                </a:lnTo>
                <a:close/>
                <a:moveTo>
                  <a:pt x="2671938" y="1009882"/>
                </a:moveTo>
                <a:lnTo>
                  <a:pt x="2600288" y="1044244"/>
                </a:lnTo>
                <a:lnTo>
                  <a:pt x="2656181" y="1065586"/>
                </a:lnTo>
                <a:lnTo>
                  <a:pt x="2728391" y="1034264"/>
                </a:lnTo>
                <a:lnTo>
                  <a:pt x="2683450" y="1014889"/>
                </a:lnTo>
                <a:close/>
                <a:moveTo>
                  <a:pt x="51221" y="1009612"/>
                </a:moveTo>
                <a:lnTo>
                  <a:pt x="12313" y="1020849"/>
                </a:lnTo>
                <a:lnTo>
                  <a:pt x="79329" y="1057475"/>
                </a:lnTo>
                <a:lnTo>
                  <a:pt x="136357" y="1085947"/>
                </a:lnTo>
                <a:lnTo>
                  <a:pt x="175487" y="1077085"/>
                </a:lnTo>
                <a:lnTo>
                  <a:pt x="85945" y="1029833"/>
                </a:lnTo>
                <a:close/>
                <a:moveTo>
                  <a:pt x="2944234" y="1009388"/>
                </a:moveTo>
                <a:lnTo>
                  <a:pt x="2902483" y="1025186"/>
                </a:lnTo>
                <a:lnTo>
                  <a:pt x="2982743" y="1067033"/>
                </a:lnTo>
                <a:lnTo>
                  <a:pt x="3023606" y="1053858"/>
                </a:lnTo>
                <a:close/>
                <a:moveTo>
                  <a:pt x="5643349" y="1007499"/>
                </a:moveTo>
                <a:lnTo>
                  <a:pt x="5553880" y="1050423"/>
                </a:lnTo>
                <a:lnTo>
                  <a:pt x="5600442" y="1065550"/>
                </a:lnTo>
                <a:lnTo>
                  <a:pt x="5691680" y="1025970"/>
                </a:lnTo>
                <a:close/>
                <a:moveTo>
                  <a:pt x="65885" y="1005376"/>
                </a:moveTo>
                <a:lnTo>
                  <a:pt x="59506" y="1007219"/>
                </a:lnTo>
                <a:lnTo>
                  <a:pt x="88864" y="1024101"/>
                </a:lnTo>
                <a:lnTo>
                  <a:pt x="184987" y="1074933"/>
                </a:lnTo>
                <a:lnTo>
                  <a:pt x="189124" y="1073996"/>
                </a:lnTo>
                <a:lnTo>
                  <a:pt x="76440" y="1011729"/>
                </a:lnTo>
                <a:close/>
                <a:moveTo>
                  <a:pt x="5914598" y="1005103"/>
                </a:moveTo>
                <a:lnTo>
                  <a:pt x="5865447" y="1023701"/>
                </a:lnTo>
                <a:lnTo>
                  <a:pt x="5958501" y="1063857"/>
                </a:lnTo>
                <a:lnTo>
                  <a:pt x="6005761" y="1048615"/>
                </a:lnTo>
                <a:close/>
                <a:moveTo>
                  <a:pt x="11740552" y="1005071"/>
                </a:moveTo>
                <a:lnTo>
                  <a:pt x="11650008" y="1048488"/>
                </a:lnTo>
                <a:lnTo>
                  <a:pt x="11698587" y="1064188"/>
                </a:lnTo>
                <a:lnTo>
                  <a:pt x="11790699" y="1024236"/>
                </a:lnTo>
                <a:close/>
                <a:moveTo>
                  <a:pt x="11484786" y="1004968"/>
                </a:moveTo>
                <a:lnTo>
                  <a:pt x="11374147" y="1071694"/>
                </a:lnTo>
                <a:lnTo>
                  <a:pt x="11372835" y="1072416"/>
                </a:lnTo>
                <a:lnTo>
                  <a:pt x="11381891" y="1074612"/>
                </a:lnTo>
                <a:lnTo>
                  <a:pt x="11496929" y="1008592"/>
                </a:lnTo>
                <a:close/>
                <a:moveTo>
                  <a:pt x="5381680" y="1004814"/>
                </a:moveTo>
                <a:lnTo>
                  <a:pt x="5270548" y="1071822"/>
                </a:lnTo>
                <a:lnTo>
                  <a:pt x="5269890" y="1072184"/>
                </a:lnTo>
                <a:lnTo>
                  <a:pt x="5279696" y="1074560"/>
                </a:lnTo>
                <a:lnTo>
                  <a:pt x="5394527" y="1008648"/>
                </a:lnTo>
                <a:close/>
                <a:moveTo>
                  <a:pt x="6172154" y="1004525"/>
                </a:moveTo>
                <a:lnTo>
                  <a:pt x="6158757" y="1008395"/>
                </a:lnTo>
                <a:lnTo>
                  <a:pt x="6188473" y="1026022"/>
                </a:lnTo>
                <a:lnTo>
                  <a:pt x="6277910" y="1073315"/>
                </a:lnTo>
                <a:lnTo>
                  <a:pt x="6289397" y="1070617"/>
                </a:lnTo>
                <a:lnTo>
                  <a:pt x="6186495" y="1013443"/>
                </a:lnTo>
                <a:close/>
                <a:moveTo>
                  <a:pt x="2473277" y="1002183"/>
                </a:moveTo>
                <a:lnTo>
                  <a:pt x="2389382" y="1048082"/>
                </a:lnTo>
                <a:lnTo>
                  <a:pt x="2389514" y="1048121"/>
                </a:lnTo>
                <a:lnTo>
                  <a:pt x="2413886" y="1056035"/>
                </a:lnTo>
                <a:lnTo>
                  <a:pt x="2478177" y="1022828"/>
                </a:lnTo>
                <a:lnTo>
                  <a:pt x="2498017" y="1011638"/>
                </a:lnTo>
                <a:close/>
                <a:moveTo>
                  <a:pt x="8575544" y="1001707"/>
                </a:moveTo>
                <a:lnTo>
                  <a:pt x="8491609" y="1047637"/>
                </a:lnTo>
                <a:lnTo>
                  <a:pt x="8492890" y="1048026"/>
                </a:lnTo>
                <a:lnTo>
                  <a:pt x="8520381" y="1056957"/>
                </a:lnTo>
                <a:lnTo>
                  <a:pt x="8586500" y="1022807"/>
                </a:lnTo>
                <a:lnTo>
                  <a:pt x="8604381" y="1012726"/>
                </a:lnTo>
                <a:close/>
                <a:moveTo>
                  <a:pt x="12028112" y="1001308"/>
                </a:moveTo>
                <a:lnTo>
                  <a:pt x="11967693" y="1024166"/>
                </a:lnTo>
                <a:lnTo>
                  <a:pt x="12060195" y="1064342"/>
                </a:lnTo>
                <a:lnTo>
                  <a:pt x="12119199" y="1045315"/>
                </a:lnTo>
                <a:close/>
                <a:moveTo>
                  <a:pt x="9081732" y="1000951"/>
                </a:moveTo>
                <a:lnTo>
                  <a:pt x="9052616" y="1011968"/>
                </a:lnTo>
                <a:lnTo>
                  <a:pt x="9133823" y="1057452"/>
                </a:lnTo>
                <a:lnTo>
                  <a:pt x="9134353" y="1057716"/>
                </a:lnTo>
                <a:lnTo>
                  <a:pt x="9164524" y="1047987"/>
                </a:lnTo>
                <a:lnTo>
                  <a:pt x="9132037" y="1030789"/>
                </a:lnTo>
                <a:close/>
                <a:moveTo>
                  <a:pt x="2972453" y="998710"/>
                </a:moveTo>
                <a:lnTo>
                  <a:pt x="2949982" y="1007213"/>
                </a:lnTo>
                <a:lnTo>
                  <a:pt x="3029718" y="1051887"/>
                </a:lnTo>
                <a:lnTo>
                  <a:pt x="3051947" y="1044720"/>
                </a:lnTo>
                <a:lnTo>
                  <a:pt x="3028451" y="1031937"/>
                </a:lnTo>
                <a:close/>
                <a:moveTo>
                  <a:pt x="11463199" y="998527"/>
                </a:moveTo>
                <a:lnTo>
                  <a:pt x="11350309" y="1067162"/>
                </a:lnTo>
                <a:lnTo>
                  <a:pt x="11355166" y="1068131"/>
                </a:lnTo>
                <a:lnTo>
                  <a:pt x="11362691" y="1069956"/>
                </a:lnTo>
                <a:lnTo>
                  <a:pt x="11477572" y="1002816"/>
                </a:lnTo>
                <a:close/>
                <a:moveTo>
                  <a:pt x="5359689" y="998251"/>
                </a:moveTo>
                <a:lnTo>
                  <a:pt x="5246835" y="1066870"/>
                </a:lnTo>
                <a:lnTo>
                  <a:pt x="5253174" y="1068134"/>
                </a:lnTo>
                <a:lnTo>
                  <a:pt x="5259732" y="1069723"/>
                </a:lnTo>
                <a:lnTo>
                  <a:pt x="5374479" y="1002665"/>
                </a:lnTo>
                <a:close/>
                <a:moveTo>
                  <a:pt x="6197577" y="997180"/>
                </a:moveTo>
                <a:lnTo>
                  <a:pt x="6178158" y="1002790"/>
                </a:lnTo>
                <a:lnTo>
                  <a:pt x="6187625" y="1008692"/>
                </a:lnTo>
                <a:lnTo>
                  <a:pt x="6296663" y="1069084"/>
                </a:lnTo>
                <a:lnTo>
                  <a:pt x="6316157" y="1065473"/>
                </a:lnTo>
                <a:close/>
                <a:moveTo>
                  <a:pt x="94377" y="997147"/>
                </a:moveTo>
                <a:lnTo>
                  <a:pt x="73153" y="1003277"/>
                </a:lnTo>
                <a:lnTo>
                  <a:pt x="79214" y="1006938"/>
                </a:lnTo>
                <a:lnTo>
                  <a:pt x="197063" y="1072198"/>
                </a:lnTo>
                <a:lnTo>
                  <a:pt x="216482" y="1067799"/>
                </a:lnTo>
                <a:close/>
                <a:moveTo>
                  <a:pt x="2832879" y="994708"/>
                </a:moveTo>
                <a:lnTo>
                  <a:pt x="2793547" y="1011628"/>
                </a:lnTo>
                <a:lnTo>
                  <a:pt x="2851163" y="1039119"/>
                </a:lnTo>
                <a:lnTo>
                  <a:pt x="2889951" y="1024441"/>
                </a:lnTo>
                <a:close/>
                <a:moveTo>
                  <a:pt x="8556937" y="994597"/>
                </a:moveTo>
                <a:lnTo>
                  <a:pt x="8473930" y="1042270"/>
                </a:lnTo>
                <a:lnTo>
                  <a:pt x="8485033" y="1045641"/>
                </a:lnTo>
                <a:lnTo>
                  <a:pt x="8569552" y="999418"/>
                </a:lnTo>
                <a:close/>
                <a:moveTo>
                  <a:pt x="9101047" y="993643"/>
                </a:moveTo>
                <a:lnTo>
                  <a:pt x="9087826" y="998645"/>
                </a:lnTo>
                <a:lnTo>
                  <a:pt x="9134016" y="1026022"/>
                </a:lnTo>
                <a:lnTo>
                  <a:pt x="9170787" y="1045968"/>
                </a:lnTo>
                <a:lnTo>
                  <a:pt x="9183844" y="1041757"/>
                </a:lnTo>
                <a:lnTo>
                  <a:pt x="9132885" y="1013443"/>
                </a:lnTo>
                <a:close/>
                <a:moveTo>
                  <a:pt x="11445519" y="993251"/>
                </a:moveTo>
                <a:lnTo>
                  <a:pt x="11342207" y="1058431"/>
                </a:lnTo>
                <a:lnTo>
                  <a:pt x="11332985" y="1063704"/>
                </a:lnTo>
                <a:lnTo>
                  <a:pt x="11340719" y="1065248"/>
                </a:lnTo>
                <a:lnTo>
                  <a:pt x="11391646" y="1036755"/>
                </a:lnTo>
                <a:lnTo>
                  <a:pt x="11456558" y="996545"/>
                </a:lnTo>
                <a:close/>
                <a:moveTo>
                  <a:pt x="5780797" y="993016"/>
                </a:moveTo>
                <a:lnTo>
                  <a:pt x="5736615" y="1012025"/>
                </a:lnTo>
                <a:lnTo>
                  <a:pt x="5706845" y="1024969"/>
                </a:lnTo>
                <a:lnTo>
                  <a:pt x="5776132" y="1051431"/>
                </a:lnTo>
                <a:lnTo>
                  <a:pt x="5850536" y="1023287"/>
                </a:lnTo>
                <a:lnTo>
                  <a:pt x="5831059" y="1014884"/>
                </a:lnTo>
                <a:close/>
                <a:moveTo>
                  <a:pt x="5341917" y="992947"/>
                </a:moveTo>
                <a:lnTo>
                  <a:pt x="5238681" y="1058101"/>
                </a:lnTo>
                <a:lnTo>
                  <a:pt x="5229287" y="1063371"/>
                </a:lnTo>
                <a:lnTo>
                  <a:pt x="5239220" y="1065352"/>
                </a:lnTo>
                <a:lnTo>
                  <a:pt x="5352354" y="996062"/>
                </a:lnTo>
                <a:close/>
                <a:moveTo>
                  <a:pt x="2448777" y="992819"/>
                </a:moveTo>
                <a:lnTo>
                  <a:pt x="2365135" y="1040850"/>
                </a:lnTo>
                <a:lnTo>
                  <a:pt x="2381558" y="1045748"/>
                </a:lnTo>
                <a:lnTo>
                  <a:pt x="2466179" y="999470"/>
                </a:lnTo>
                <a:close/>
                <a:moveTo>
                  <a:pt x="8725273" y="992184"/>
                </a:moveTo>
                <a:lnTo>
                  <a:pt x="8658760" y="1027114"/>
                </a:lnTo>
                <a:lnTo>
                  <a:pt x="8702451" y="1043807"/>
                </a:lnTo>
                <a:lnTo>
                  <a:pt x="8769554" y="1011450"/>
                </a:lnTo>
                <a:close/>
                <a:moveTo>
                  <a:pt x="111834" y="992106"/>
                </a:moveTo>
                <a:lnTo>
                  <a:pt x="101735" y="995022"/>
                </a:lnTo>
                <a:lnTo>
                  <a:pt x="224711" y="1065936"/>
                </a:lnTo>
                <a:lnTo>
                  <a:pt x="233285" y="1063994"/>
                </a:lnTo>
                <a:close/>
                <a:moveTo>
                  <a:pt x="6215560" y="991985"/>
                </a:moveTo>
                <a:lnTo>
                  <a:pt x="6205337" y="994938"/>
                </a:lnTo>
                <a:lnTo>
                  <a:pt x="6324860" y="1063861"/>
                </a:lnTo>
                <a:lnTo>
                  <a:pt x="6334083" y="1062153"/>
                </a:lnTo>
                <a:close/>
                <a:moveTo>
                  <a:pt x="8931471" y="991659"/>
                </a:moveTo>
                <a:lnTo>
                  <a:pt x="8886819" y="1010867"/>
                </a:lnTo>
                <a:lnTo>
                  <a:pt x="8954740" y="1043260"/>
                </a:lnTo>
                <a:lnTo>
                  <a:pt x="8998622" y="1026661"/>
                </a:lnTo>
                <a:close/>
                <a:moveTo>
                  <a:pt x="11878975" y="991181"/>
                </a:moveTo>
                <a:lnTo>
                  <a:pt x="11830528" y="1012020"/>
                </a:lnTo>
                <a:lnTo>
                  <a:pt x="11803863" y="1023614"/>
                </a:lnTo>
                <a:lnTo>
                  <a:pt x="11878000" y="1052034"/>
                </a:lnTo>
                <a:lnTo>
                  <a:pt x="11953346" y="1023538"/>
                </a:lnTo>
                <a:lnTo>
                  <a:pt x="11933413" y="1014871"/>
                </a:lnTo>
                <a:close/>
                <a:moveTo>
                  <a:pt x="2993099" y="990898"/>
                </a:moveTo>
                <a:lnTo>
                  <a:pt x="2980082" y="995823"/>
                </a:lnTo>
                <a:lnTo>
                  <a:pt x="3031276" y="1026200"/>
                </a:lnTo>
                <a:lnTo>
                  <a:pt x="3060869" y="1041843"/>
                </a:lnTo>
                <a:lnTo>
                  <a:pt x="3073254" y="1037850"/>
                </a:lnTo>
                <a:lnTo>
                  <a:pt x="3029579" y="1013570"/>
                </a:lnTo>
                <a:close/>
                <a:moveTo>
                  <a:pt x="11432511" y="989370"/>
                </a:moveTo>
                <a:lnTo>
                  <a:pt x="11393932" y="1015045"/>
                </a:lnTo>
                <a:lnTo>
                  <a:pt x="11318889" y="1060891"/>
                </a:lnTo>
                <a:lnTo>
                  <a:pt x="11324138" y="1061938"/>
                </a:lnTo>
                <a:lnTo>
                  <a:pt x="11438587" y="991183"/>
                </a:lnTo>
                <a:close/>
                <a:moveTo>
                  <a:pt x="5329635" y="989282"/>
                </a:moveTo>
                <a:lnTo>
                  <a:pt x="5291436" y="1014707"/>
                </a:lnTo>
                <a:lnTo>
                  <a:pt x="5216097" y="1060741"/>
                </a:lnTo>
                <a:lnTo>
                  <a:pt x="5221392" y="1061797"/>
                </a:lnTo>
                <a:lnTo>
                  <a:pt x="5335727" y="991100"/>
                </a:lnTo>
                <a:close/>
                <a:moveTo>
                  <a:pt x="8827462" y="989102"/>
                </a:moveTo>
                <a:lnTo>
                  <a:pt x="8782083" y="1010862"/>
                </a:lnTo>
                <a:lnTo>
                  <a:pt x="8828731" y="1030993"/>
                </a:lnTo>
                <a:lnTo>
                  <a:pt x="8874048" y="1011337"/>
                </a:lnTo>
                <a:close/>
                <a:moveTo>
                  <a:pt x="126652" y="987826"/>
                </a:moveTo>
                <a:lnTo>
                  <a:pt x="118536" y="990170"/>
                </a:lnTo>
                <a:lnTo>
                  <a:pt x="238345" y="1062848"/>
                </a:lnTo>
                <a:lnTo>
                  <a:pt x="249913" y="1060228"/>
                </a:lnTo>
                <a:close/>
                <a:moveTo>
                  <a:pt x="6230346" y="987713"/>
                </a:moveTo>
                <a:lnTo>
                  <a:pt x="6222334" y="990028"/>
                </a:lnTo>
                <a:lnTo>
                  <a:pt x="6339510" y="1061147"/>
                </a:lnTo>
                <a:lnTo>
                  <a:pt x="6351547" y="1058918"/>
                </a:lnTo>
                <a:close/>
                <a:moveTo>
                  <a:pt x="2619360" y="987015"/>
                </a:moveTo>
                <a:lnTo>
                  <a:pt x="2548233" y="1024367"/>
                </a:lnTo>
                <a:lnTo>
                  <a:pt x="2594237" y="1041933"/>
                </a:lnTo>
                <a:lnTo>
                  <a:pt x="2666036" y="1007315"/>
                </a:lnTo>
                <a:close/>
                <a:moveTo>
                  <a:pt x="8536808" y="986906"/>
                </a:moveTo>
                <a:lnTo>
                  <a:pt x="8456008" y="1036829"/>
                </a:lnTo>
                <a:lnTo>
                  <a:pt x="8465733" y="1039782"/>
                </a:lnTo>
                <a:lnTo>
                  <a:pt x="8549460" y="991740"/>
                </a:lnTo>
                <a:close/>
                <a:moveTo>
                  <a:pt x="11422207" y="986296"/>
                </a:moveTo>
                <a:lnTo>
                  <a:pt x="11341587" y="1038787"/>
                </a:lnTo>
                <a:lnTo>
                  <a:pt x="11308021" y="1058722"/>
                </a:lnTo>
                <a:lnTo>
                  <a:pt x="11309241" y="1058965"/>
                </a:lnTo>
                <a:lnTo>
                  <a:pt x="11340920" y="1040391"/>
                </a:lnTo>
                <a:lnTo>
                  <a:pt x="11424359" y="986938"/>
                </a:lnTo>
                <a:close/>
                <a:moveTo>
                  <a:pt x="5319330" y="986206"/>
                </a:moveTo>
                <a:lnTo>
                  <a:pt x="5239100" y="1038459"/>
                </a:lnTo>
                <a:lnTo>
                  <a:pt x="5205244" y="1058577"/>
                </a:lnTo>
                <a:lnTo>
                  <a:pt x="5206495" y="1058827"/>
                </a:lnTo>
                <a:lnTo>
                  <a:pt x="5238472" y="1040073"/>
                </a:lnTo>
                <a:lnTo>
                  <a:pt x="5321550" y="986869"/>
                </a:lnTo>
                <a:close/>
                <a:moveTo>
                  <a:pt x="134914" y="985440"/>
                </a:moveTo>
                <a:lnTo>
                  <a:pt x="132328" y="986187"/>
                </a:lnTo>
                <a:lnTo>
                  <a:pt x="238247" y="1051275"/>
                </a:lnTo>
                <a:lnTo>
                  <a:pt x="253310" y="1059458"/>
                </a:lnTo>
                <a:lnTo>
                  <a:pt x="254737" y="1059135"/>
                </a:lnTo>
                <a:lnTo>
                  <a:pt x="236805" y="1049269"/>
                </a:lnTo>
                <a:close/>
                <a:moveTo>
                  <a:pt x="6238884" y="985246"/>
                </a:moveTo>
                <a:lnTo>
                  <a:pt x="6236224" y="986015"/>
                </a:lnTo>
                <a:lnTo>
                  <a:pt x="6347554" y="1054448"/>
                </a:lnTo>
                <a:lnTo>
                  <a:pt x="6354706" y="1058333"/>
                </a:lnTo>
                <a:lnTo>
                  <a:pt x="6356267" y="1058043"/>
                </a:lnTo>
                <a:lnTo>
                  <a:pt x="6346035" y="1052413"/>
                </a:lnTo>
                <a:close/>
                <a:moveTo>
                  <a:pt x="2723395" y="985206"/>
                </a:moveTo>
                <a:lnTo>
                  <a:pt x="2677986" y="1006982"/>
                </a:lnTo>
                <a:lnTo>
                  <a:pt x="2685147" y="1010086"/>
                </a:lnTo>
                <a:lnTo>
                  <a:pt x="2734782" y="1031492"/>
                </a:lnTo>
                <a:lnTo>
                  <a:pt x="2779631" y="1012038"/>
                </a:lnTo>
                <a:close/>
                <a:moveTo>
                  <a:pt x="9124052" y="984938"/>
                </a:moveTo>
                <a:lnTo>
                  <a:pt x="9106540" y="991564"/>
                </a:lnTo>
                <a:lnTo>
                  <a:pt x="9134016" y="1008692"/>
                </a:lnTo>
                <a:lnTo>
                  <a:pt x="9190083" y="1039745"/>
                </a:lnTo>
                <a:lnTo>
                  <a:pt x="9207001" y="1034290"/>
                </a:lnTo>
                <a:lnTo>
                  <a:pt x="9134971" y="991998"/>
                </a:lnTo>
                <a:close/>
                <a:moveTo>
                  <a:pt x="2426963" y="984483"/>
                </a:moveTo>
                <a:lnTo>
                  <a:pt x="2345307" y="1034937"/>
                </a:lnTo>
                <a:lnTo>
                  <a:pt x="2356836" y="1038375"/>
                </a:lnTo>
                <a:lnTo>
                  <a:pt x="2441239" y="989939"/>
                </a:lnTo>
                <a:close/>
                <a:moveTo>
                  <a:pt x="12072672" y="984451"/>
                </a:moveTo>
                <a:lnTo>
                  <a:pt x="12034667" y="998829"/>
                </a:lnTo>
                <a:lnTo>
                  <a:pt x="12126257" y="1043039"/>
                </a:lnTo>
                <a:lnTo>
                  <a:pt x="12162158" y="1031462"/>
                </a:lnTo>
                <a:close/>
                <a:moveTo>
                  <a:pt x="11686477" y="984404"/>
                </a:moveTo>
                <a:lnTo>
                  <a:pt x="11595395" y="1032237"/>
                </a:lnTo>
                <a:lnTo>
                  <a:pt x="11643313" y="1046473"/>
                </a:lnTo>
                <a:lnTo>
                  <a:pt x="11734204" y="1002645"/>
                </a:lnTo>
                <a:close/>
                <a:moveTo>
                  <a:pt x="5582477" y="984235"/>
                </a:moveTo>
                <a:lnTo>
                  <a:pt x="5491987" y="1031763"/>
                </a:lnTo>
                <a:lnTo>
                  <a:pt x="5545641" y="1047770"/>
                </a:lnTo>
                <a:lnTo>
                  <a:pt x="5635434" y="1004474"/>
                </a:lnTo>
                <a:close/>
                <a:moveTo>
                  <a:pt x="5970380" y="983996"/>
                </a:moveTo>
                <a:lnTo>
                  <a:pt x="5922263" y="1002203"/>
                </a:lnTo>
                <a:lnTo>
                  <a:pt x="6014006" y="1045956"/>
                </a:lnTo>
                <a:lnTo>
                  <a:pt x="6060489" y="1030964"/>
                </a:lnTo>
                <a:close/>
                <a:moveTo>
                  <a:pt x="3016461" y="982057"/>
                </a:moveTo>
                <a:lnTo>
                  <a:pt x="2998440" y="988877"/>
                </a:lnTo>
                <a:lnTo>
                  <a:pt x="3030425" y="1008819"/>
                </a:lnTo>
                <a:lnTo>
                  <a:pt x="3078472" y="1036168"/>
                </a:lnTo>
                <a:lnTo>
                  <a:pt x="3097767" y="1029946"/>
                </a:lnTo>
                <a:lnTo>
                  <a:pt x="3031404" y="991721"/>
                </a:lnTo>
                <a:close/>
                <a:moveTo>
                  <a:pt x="8518733" y="979999"/>
                </a:moveTo>
                <a:lnTo>
                  <a:pt x="8436609" y="1030940"/>
                </a:lnTo>
                <a:lnTo>
                  <a:pt x="8445841" y="1033743"/>
                </a:lnTo>
                <a:lnTo>
                  <a:pt x="8528733" y="983820"/>
                </a:lnTo>
                <a:close/>
                <a:moveTo>
                  <a:pt x="9139911" y="978938"/>
                </a:moveTo>
                <a:lnTo>
                  <a:pt x="9130677" y="982431"/>
                </a:lnTo>
                <a:lnTo>
                  <a:pt x="9136668" y="986255"/>
                </a:lnTo>
                <a:lnTo>
                  <a:pt x="9215318" y="1031608"/>
                </a:lnTo>
                <a:lnTo>
                  <a:pt x="9224096" y="1028777"/>
                </a:lnTo>
                <a:close/>
                <a:moveTo>
                  <a:pt x="2408826" y="977552"/>
                </a:moveTo>
                <a:lnTo>
                  <a:pt x="2325743" y="1029102"/>
                </a:lnTo>
                <a:lnTo>
                  <a:pt x="2335037" y="1031874"/>
                </a:lnTo>
                <a:lnTo>
                  <a:pt x="2418855" y="981384"/>
                </a:lnTo>
                <a:close/>
                <a:moveTo>
                  <a:pt x="3032158" y="976118"/>
                </a:moveTo>
                <a:lnTo>
                  <a:pt x="3023222" y="979499"/>
                </a:lnTo>
                <a:lnTo>
                  <a:pt x="3033382" y="985981"/>
                </a:lnTo>
                <a:lnTo>
                  <a:pt x="3105373" y="1027494"/>
                </a:lnTo>
                <a:lnTo>
                  <a:pt x="3114179" y="1024655"/>
                </a:lnTo>
                <a:close/>
                <a:moveTo>
                  <a:pt x="8507300" y="975630"/>
                </a:moveTo>
                <a:lnTo>
                  <a:pt x="8427281" y="1028108"/>
                </a:lnTo>
                <a:lnTo>
                  <a:pt x="8432138" y="1029583"/>
                </a:lnTo>
                <a:lnTo>
                  <a:pt x="8512940" y="977786"/>
                </a:lnTo>
                <a:close/>
                <a:moveTo>
                  <a:pt x="2881048" y="973987"/>
                </a:moveTo>
                <a:lnTo>
                  <a:pt x="2838988" y="992080"/>
                </a:lnTo>
                <a:lnTo>
                  <a:pt x="2896385" y="1022007"/>
                </a:lnTo>
                <a:lnTo>
                  <a:pt x="2938388" y="1006113"/>
                </a:lnTo>
                <a:close/>
                <a:moveTo>
                  <a:pt x="9153226" y="973900"/>
                </a:moveTo>
                <a:lnTo>
                  <a:pt x="9146405" y="976481"/>
                </a:lnTo>
                <a:lnTo>
                  <a:pt x="9229628" y="1026993"/>
                </a:lnTo>
                <a:lnTo>
                  <a:pt x="9236840" y="1024667"/>
                </a:lnTo>
                <a:lnTo>
                  <a:pt x="9238818" y="1030362"/>
                </a:lnTo>
                <a:lnTo>
                  <a:pt x="9236442" y="1031129"/>
                </a:lnTo>
                <a:lnTo>
                  <a:pt x="9295160" y="1066768"/>
                </a:lnTo>
                <a:lnTo>
                  <a:pt x="9347361" y="1093684"/>
                </a:lnTo>
                <a:lnTo>
                  <a:pt x="9354328" y="1092048"/>
                </a:lnTo>
                <a:lnTo>
                  <a:pt x="9245874" y="1028331"/>
                </a:lnTo>
                <a:lnTo>
                  <a:pt x="9238838" y="1030364"/>
                </a:lnTo>
                <a:lnTo>
                  <a:pt x="9236909" y="1024651"/>
                </a:lnTo>
                <a:lnTo>
                  <a:pt x="9238721" y="1024128"/>
                </a:lnTo>
                <a:close/>
                <a:moveTo>
                  <a:pt x="8682957" y="973773"/>
                </a:moveTo>
                <a:lnTo>
                  <a:pt x="8616772" y="1011071"/>
                </a:lnTo>
                <a:lnTo>
                  <a:pt x="8653797" y="1025217"/>
                </a:lnTo>
                <a:lnTo>
                  <a:pt x="8720631" y="990164"/>
                </a:lnTo>
                <a:close/>
                <a:moveTo>
                  <a:pt x="8974604" y="973106"/>
                </a:moveTo>
                <a:lnTo>
                  <a:pt x="8937032" y="989267"/>
                </a:lnTo>
                <a:lnTo>
                  <a:pt x="9004504" y="1024436"/>
                </a:lnTo>
                <a:lnTo>
                  <a:pt x="9041391" y="1010483"/>
                </a:lnTo>
                <a:close/>
                <a:moveTo>
                  <a:pt x="2396829" y="972966"/>
                </a:moveTo>
                <a:lnTo>
                  <a:pt x="2315774" y="1026128"/>
                </a:lnTo>
                <a:lnTo>
                  <a:pt x="2320705" y="1027599"/>
                </a:lnTo>
                <a:lnTo>
                  <a:pt x="2402541" y="975150"/>
                </a:lnTo>
                <a:close/>
                <a:moveTo>
                  <a:pt x="8498317" y="972198"/>
                </a:moveTo>
                <a:lnTo>
                  <a:pt x="8417163" y="1025036"/>
                </a:lnTo>
                <a:lnTo>
                  <a:pt x="8418757" y="1025520"/>
                </a:lnTo>
                <a:lnTo>
                  <a:pt x="8500636" y="973084"/>
                </a:lnTo>
                <a:close/>
                <a:moveTo>
                  <a:pt x="3045447" y="971089"/>
                </a:moveTo>
                <a:lnTo>
                  <a:pt x="3038640" y="973665"/>
                </a:lnTo>
                <a:lnTo>
                  <a:pt x="3119758" y="1022856"/>
                </a:lnTo>
                <a:lnTo>
                  <a:pt x="3127693" y="1020297"/>
                </a:lnTo>
                <a:lnTo>
                  <a:pt x="3129590" y="1026024"/>
                </a:lnTo>
                <a:lnTo>
                  <a:pt x="3126582" y="1026994"/>
                </a:lnTo>
                <a:lnTo>
                  <a:pt x="3191732" y="1066502"/>
                </a:lnTo>
                <a:lnTo>
                  <a:pt x="3243311" y="1094030"/>
                </a:lnTo>
                <a:lnTo>
                  <a:pt x="3251498" y="1092107"/>
                </a:lnTo>
                <a:lnTo>
                  <a:pt x="3143059" y="1028419"/>
                </a:lnTo>
                <a:lnTo>
                  <a:pt x="3136334" y="1030362"/>
                </a:lnTo>
                <a:lnTo>
                  <a:pt x="3134356" y="1024667"/>
                </a:lnTo>
                <a:lnTo>
                  <a:pt x="3135908" y="1024219"/>
                </a:lnTo>
                <a:close/>
                <a:moveTo>
                  <a:pt x="2581859" y="970705"/>
                </a:moveTo>
                <a:lnTo>
                  <a:pt x="2511522" y="1010350"/>
                </a:lnTo>
                <a:lnTo>
                  <a:pt x="2541137" y="1021658"/>
                </a:lnTo>
                <a:lnTo>
                  <a:pt x="2612728" y="984130"/>
                </a:lnTo>
                <a:close/>
                <a:moveTo>
                  <a:pt x="9161923" y="970609"/>
                </a:moveTo>
                <a:lnTo>
                  <a:pt x="9159218" y="971632"/>
                </a:lnTo>
                <a:lnTo>
                  <a:pt x="9242734" y="1022969"/>
                </a:lnTo>
                <a:lnTo>
                  <a:pt x="9244595" y="1022431"/>
                </a:lnTo>
                <a:close/>
                <a:moveTo>
                  <a:pt x="2387870" y="969543"/>
                </a:moveTo>
                <a:lnTo>
                  <a:pt x="2305627" y="1023102"/>
                </a:lnTo>
                <a:lnTo>
                  <a:pt x="2307198" y="1023571"/>
                </a:lnTo>
                <a:lnTo>
                  <a:pt x="2390172" y="970422"/>
                </a:lnTo>
                <a:close/>
                <a:moveTo>
                  <a:pt x="5542838" y="969113"/>
                </a:moveTo>
                <a:lnTo>
                  <a:pt x="5452580" y="1020007"/>
                </a:lnTo>
                <a:lnTo>
                  <a:pt x="5486992" y="1030273"/>
                </a:lnTo>
                <a:lnTo>
                  <a:pt x="5578032" y="982536"/>
                </a:lnTo>
                <a:lnTo>
                  <a:pt x="5543673" y="969405"/>
                </a:lnTo>
                <a:close/>
                <a:moveTo>
                  <a:pt x="5724545" y="968543"/>
                </a:moveTo>
                <a:lnTo>
                  <a:pt x="5651217" y="1003724"/>
                </a:lnTo>
                <a:lnTo>
                  <a:pt x="5700008" y="1022358"/>
                </a:lnTo>
                <a:lnTo>
                  <a:pt x="5732661" y="1008192"/>
                </a:lnTo>
                <a:lnTo>
                  <a:pt x="5774402" y="990234"/>
                </a:lnTo>
                <a:close/>
                <a:moveTo>
                  <a:pt x="5837849" y="968471"/>
                </a:moveTo>
                <a:lnTo>
                  <a:pt x="5787676" y="990057"/>
                </a:lnTo>
                <a:lnTo>
                  <a:pt x="5833885" y="1010081"/>
                </a:lnTo>
                <a:lnTo>
                  <a:pt x="5857970" y="1020475"/>
                </a:lnTo>
                <a:lnTo>
                  <a:pt x="5907527" y="1001729"/>
                </a:lnTo>
                <a:close/>
                <a:moveTo>
                  <a:pt x="3054239" y="967763"/>
                </a:moveTo>
                <a:lnTo>
                  <a:pt x="3051545" y="968782"/>
                </a:lnTo>
                <a:lnTo>
                  <a:pt x="3139850" y="1023080"/>
                </a:lnTo>
                <a:lnTo>
                  <a:pt x="3141699" y="1022546"/>
                </a:lnTo>
                <a:close/>
                <a:moveTo>
                  <a:pt x="11640988" y="967214"/>
                </a:moveTo>
                <a:lnTo>
                  <a:pt x="11549696" y="1018660"/>
                </a:lnTo>
                <a:lnTo>
                  <a:pt x="11589910" y="1030607"/>
                </a:lnTo>
                <a:lnTo>
                  <a:pt x="11681576" y="982531"/>
                </a:lnTo>
                <a:lnTo>
                  <a:pt x="11647165" y="969379"/>
                </a:lnTo>
                <a:close/>
                <a:moveTo>
                  <a:pt x="6016495" y="966547"/>
                </a:moveTo>
                <a:lnTo>
                  <a:pt x="5976261" y="981771"/>
                </a:lnTo>
                <a:lnTo>
                  <a:pt x="6066759" y="1028942"/>
                </a:lnTo>
                <a:lnTo>
                  <a:pt x="6079716" y="1024763"/>
                </a:lnTo>
                <a:lnTo>
                  <a:pt x="6081695" y="1030458"/>
                </a:lnTo>
                <a:lnTo>
                  <a:pt x="6074266" y="1032854"/>
                </a:lnTo>
                <a:lnTo>
                  <a:pt x="6188479" y="1092386"/>
                </a:lnTo>
                <a:lnTo>
                  <a:pt x="6191232" y="1093669"/>
                </a:lnTo>
                <a:lnTo>
                  <a:pt x="6231613" y="1084187"/>
                </a:lnTo>
                <a:lnTo>
                  <a:pt x="6185738" y="1061264"/>
                </a:lnTo>
                <a:lnTo>
                  <a:pt x="6114247" y="1021254"/>
                </a:lnTo>
                <a:lnTo>
                  <a:pt x="6082723" y="1030362"/>
                </a:lnTo>
                <a:lnTo>
                  <a:pt x="6080744" y="1024667"/>
                </a:lnTo>
                <a:lnTo>
                  <a:pt x="6107194" y="1017308"/>
                </a:lnTo>
                <a:close/>
                <a:moveTo>
                  <a:pt x="11821594" y="966209"/>
                </a:moveTo>
                <a:lnTo>
                  <a:pt x="11747188" y="1001888"/>
                </a:lnTo>
                <a:lnTo>
                  <a:pt x="11797637" y="1021227"/>
                </a:lnTo>
                <a:lnTo>
                  <a:pt x="11827702" y="1008187"/>
                </a:lnTo>
                <a:lnTo>
                  <a:pt x="11873141" y="988642"/>
                </a:lnTo>
                <a:close/>
                <a:moveTo>
                  <a:pt x="8777002" y="965018"/>
                </a:moveTo>
                <a:lnTo>
                  <a:pt x="8731467" y="988931"/>
                </a:lnTo>
                <a:lnTo>
                  <a:pt x="8776122" y="1008282"/>
                </a:lnTo>
                <a:lnTo>
                  <a:pt x="8821651" y="986328"/>
                </a:lnTo>
                <a:close/>
                <a:moveTo>
                  <a:pt x="8879079" y="964351"/>
                </a:moveTo>
                <a:lnTo>
                  <a:pt x="8834304" y="985821"/>
                </a:lnTo>
                <a:lnTo>
                  <a:pt x="8881253" y="1008212"/>
                </a:lnTo>
                <a:lnTo>
                  <a:pt x="8881311" y="1008187"/>
                </a:lnTo>
                <a:lnTo>
                  <a:pt x="8926164" y="988893"/>
                </a:lnTo>
                <a:close/>
                <a:moveTo>
                  <a:pt x="2770906" y="962421"/>
                </a:moveTo>
                <a:lnTo>
                  <a:pt x="2730764" y="981671"/>
                </a:lnTo>
                <a:lnTo>
                  <a:pt x="2787390" y="1008690"/>
                </a:lnTo>
                <a:lnTo>
                  <a:pt x="2827006" y="991648"/>
                </a:lnTo>
                <a:close/>
                <a:moveTo>
                  <a:pt x="11946780" y="962014"/>
                </a:moveTo>
                <a:lnTo>
                  <a:pt x="11885471" y="988386"/>
                </a:lnTo>
                <a:lnTo>
                  <a:pt x="11935342" y="1010115"/>
                </a:lnTo>
                <a:lnTo>
                  <a:pt x="11960241" y="1020930"/>
                </a:lnTo>
                <a:lnTo>
                  <a:pt x="12021091" y="997916"/>
                </a:lnTo>
                <a:close/>
                <a:moveTo>
                  <a:pt x="2909882" y="961583"/>
                </a:moveTo>
                <a:lnTo>
                  <a:pt x="2886495" y="971644"/>
                </a:lnTo>
                <a:lnTo>
                  <a:pt x="2944136" y="1003938"/>
                </a:lnTo>
                <a:lnTo>
                  <a:pt x="2966806" y="995360"/>
                </a:lnTo>
                <a:close/>
                <a:moveTo>
                  <a:pt x="2670742" y="960031"/>
                </a:moveTo>
                <a:lnTo>
                  <a:pt x="2625041" y="984032"/>
                </a:lnTo>
                <a:lnTo>
                  <a:pt x="2672056" y="1004412"/>
                </a:lnTo>
                <a:lnTo>
                  <a:pt x="2717612" y="982446"/>
                </a:lnTo>
                <a:lnTo>
                  <a:pt x="2681468" y="965200"/>
                </a:lnTo>
                <a:close/>
                <a:moveTo>
                  <a:pt x="10414876" y="959334"/>
                </a:moveTo>
                <a:cubicBezTo>
                  <a:pt x="10116951" y="961195"/>
                  <a:pt x="9797627" y="999751"/>
                  <a:pt x="9449942" y="1075458"/>
                </a:cubicBezTo>
                <a:lnTo>
                  <a:pt x="9383543" y="1091078"/>
                </a:lnTo>
                <a:lnTo>
                  <a:pt x="9515656" y="1163154"/>
                </a:lnTo>
                <a:lnTo>
                  <a:pt x="9537197" y="1172394"/>
                </a:lnTo>
                <a:lnTo>
                  <a:pt x="9654950" y="1153197"/>
                </a:lnTo>
                <a:cubicBezTo>
                  <a:pt x="10059570" y="1098397"/>
                  <a:pt x="10425221" y="1083556"/>
                  <a:pt x="10763523" y="1107871"/>
                </a:cubicBezTo>
                <a:cubicBezTo>
                  <a:pt x="10861726" y="1115026"/>
                  <a:pt x="10960229" y="1125397"/>
                  <a:pt x="11058750" y="1138137"/>
                </a:cubicBezTo>
                <a:lnTo>
                  <a:pt x="11132884" y="1149301"/>
                </a:lnTo>
                <a:lnTo>
                  <a:pt x="11156342" y="1137252"/>
                </a:lnTo>
                <a:lnTo>
                  <a:pt x="11286467" y="1060333"/>
                </a:lnTo>
                <a:lnTo>
                  <a:pt x="11058735" y="1014883"/>
                </a:lnTo>
                <a:cubicBezTo>
                  <a:pt x="10960048" y="997987"/>
                  <a:pt x="10861243" y="984220"/>
                  <a:pt x="10762559" y="974683"/>
                </a:cubicBezTo>
                <a:cubicBezTo>
                  <a:pt x="10649791" y="963715"/>
                  <a:pt x="10534046" y="958589"/>
                  <a:pt x="10414876" y="959334"/>
                </a:cubicBezTo>
                <a:close/>
                <a:moveTo>
                  <a:pt x="7258703" y="959333"/>
                </a:moveTo>
                <a:cubicBezTo>
                  <a:pt x="7035277" y="960729"/>
                  <a:pt x="6799790" y="982760"/>
                  <a:pt x="6549303" y="1025626"/>
                </a:cubicBezTo>
                <a:lnTo>
                  <a:pt x="6377659" y="1059082"/>
                </a:lnTo>
                <a:lnTo>
                  <a:pt x="6513381" y="1134952"/>
                </a:lnTo>
                <a:lnTo>
                  <a:pt x="6540541" y="1147806"/>
                </a:lnTo>
                <a:lnTo>
                  <a:pt x="6795117" y="1118922"/>
                </a:lnTo>
                <a:cubicBezTo>
                  <a:pt x="7084508" y="1092769"/>
                  <a:pt x="7353633" y="1088985"/>
                  <a:pt x="7607470" y="1107223"/>
                </a:cubicBezTo>
                <a:cubicBezTo>
                  <a:pt x="7705875" y="1114374"/>
                  <a:pt x="7804527" y="1124743"/>
                  <a:pt x="7903158" y="1137481"/>
                </a:cubicBezTo>
                <a:lnTo>
                  <a:pt x="8141888" y="1173403"/>
                </a:lnTo>
                <a:lnTo>
                  <a:pt x="8155868" y="1166561"/>
                </a:lnTo>
                <a:lnTo>
                  <a:pt x="8283661" y="1094602"/>
                </a:lnTo>
                <a:lnTo>
                  <a:pt x="8198042" y="1073843"/>
                </a:lnTo>
                <a:cubicBezTo>
                  <a:pt x="8001585" y="1029739"/>
                  <a:pt x="7803715" y="993745"/>
                  <a:pt x="7606340" y="974676"/>
                </a:cubicBezTo>
                <a:cubicBezTo>
                  <a:pt x="7493594" y="963712"/>
                  <a:pt x="7377864" y="958588"/>
                  <a:pt x="7258703" y="959333"/>
                </a:cubicBezTo>
                <a:close/>
                <a:moveTo>
                  <a:pt x="4312314" y="959333"/>
                </a:moveTo>
                <a:cubicBezTo>
                  <a:pt x="4014415" y="961195"/>
                  <a:pt x="3695071" y="999740"/>
                  <a:pt x="3347320" y="1075445"/>
                </a:cubicBezTo>
                <a:lnTo>
                  <a:pt x="3278988" y="1091515"/>
                </a:lnTo>
                <a:lnTo>
                  <a:pt x="3356160" y="1134668"/>
                </a:lnTo>
                <a:lnTo>
                  <a:pt x="3434524" y="1171762"/>
                </a:lnTo>
                <a:lnTo>
                  <a:pt x="3552399" y="1152543"/>
                </a:lnTo>
                <a:cubicBezTo>
                  <a:pt x="3957007" y="1097739"/>
                  <a:pt x="4322632" y="1082906"/>
                  <a:pt x="4661082" y="1107223"/>
                </a:cubicBezTo>
                <a:cubicBezTo>
                  <a:pt x="4759487" y="1114374"/>
                  <a:pt x="4858138" y="1124743"/>
                  <a:pt x="4956771" y="1137481"/>
                </a:cubicBezTo>
                <a:lnTo>
                  <a:pt x="5029641" y="1148446"/>
                </a:lnTo>
                <a:lnTo>
                  <a:pt x="5182394" y="1060021"/>
                </a:lnTo>
                <a:lnTo>
                  <a:pt x="4956147" y="1014871"/>
                </a:lnTo>
                <a:cubicBezTo>
                  <a:pt x="4857450" y="997976"/>
                  <a:pt x="4758638" y="984210"/>
                  <a:pt x="4659952" y="974676"/>
                </a:cubicBezTo>
                <a:cubicBezTo>
                  <a:pt x="4547206" y="963712"/>
                  <a:pt x="4431475" y="958588"/>
                  <a:pt x="4312314" y="959333"/>
                </a:cubicBezTo>
                <a:close/>
                <a:moveTo>
                  <a:pt x="1165634" y="959333"/>
                </a:moveTo>
                <a:cubicBezTo>
                  <a:pt x="927329" y="960822"/>
                  <a:pt x="675334" y="985789"/>
                  <a:pt x="406012" y="1034475"/>
                </a:cubicBezTo>
                <a:lnTo>
                  <a:pt x="276348" y="1060349"/>
                </a:lnTo>
                <a:lnTo>
                  <a:pt x="404105" y="1131758"/>
                </a:lnTo>
                <a:lnTo>
                  <a:pt x="440428" y="1148949"/>
                </a:lnTo>
                <a:lnTo>
                  <a:pt x="798338" y="1111028"/>
                </a:lnTo>
                <a:cubicBezTo>
                  <a:pt x="1051419" y="1092197"/>
                  <a:pt x="1288885" y="1091008"/>
                  <a:pt x="1514411" y="1107219"/>
                </a:cubicBezTo>
                <a:cubicBezTo>
                  <a:pt x="1612831" y="1114370"/>
                  <a:pt x="1711499" y="1124739"/>
                  <a:pt x="1810145" y="1137477"/>
                </a:cubicBezTo>
                <a:lnTo>
                  <a:pt x="2031530" y="1170782"/>
                </a:lnTo>
                <a:lnTo>
                  <a:pt x="2046625" y="1163393"/>
                </a:lnTo>
                <a:lnTo>
                  <a:pt x="2175362" y="1090891"/>
                </a:lnTo>
                <a:lnTo>
                  <a:pt x="2105042" y="1073840"/>
                </a:lnTo>
                <a:cubicBezTo>
                  <a:pt x="1908587" y="1029737"/>
                  <a:pt x="1710687" y="993744"/>
                  <a:pt x="1513280" y="974675"/>
                </a:cubicBezTo>
                <a:cubicBezTo>
                  <a:pt x="1400518" y="963712"/>
                  <a:pt x="1284787" y="958588"/>
                  <a:pt x="1165634" y="959333"/>
                </a:cubicBezTo>
                <a:close/>
                <a:moveTo>
                  <a:pt x="8648451" y="958761"/>
                </a:moveTo>
                <a:lnTo>
                  <a:pt x="8588837" y="994433"/>
                </a:lnTo>
                <a:lnTo>
                  <a:pt x="8582419" y="997945"/>
                </a:lnTo>
                <a:lnTo>
                  <a:pt x="8611136" y="1008917"/>
                </a:lnTo>
                <a:lnTo>
                  <a:pt x="8677601" y="971443"/>
                </a:lnTo>
                <a:close/>
                <a:moveTo>
                  <a:pt x="9009489" y="958099"/>
                </a:moveTo>
                <a:lnTo>
                  <a:pt x="8979483" y="971007"/>
                </a:lnTo>
                <a:lnTo>
                  <a:pt x="9046508" y="1008547"/>
                </a:lnTo>
                <a:lnTo>
                  <a:pt x="9075836" y="997453"/>
                </a:lnTo>
                <a:close/>
                <a:moveTo>
                  <a:pt x="2550240" y="956953"/>
                </a:moveTo>
                <a:lnTo>
                  <a:pt x="2489226" y="993457"/>
                </a:lnTo>
                <a:lnTo>
                  <a:pt x="2480207" y="998392"/>
                </a:lnTo>
                <a:lnTo>
                  <a:pt x="2504832" y="1007795"/>
                </a:lnTo>
                <a:lnTo>
                  <a:pt x="2575501" y="967940"/>
                </a:lnTo>
                <a:close/>
                <a:moveTo>
                  <a:pt x="5500661" y="954326"/>
                </a:moveTo>
                <a:lnTo>
                  <a:pt x="5431786" y="995540"/>
                </a:lnTo>
                <a:lnTo>
                  <a:pt x="5410439" y="1007435"/>
                </a:lnTo>
                <a:lnTo>
                  <a:pt x="5447067" y="1018362"/>
                </a:lnTo>
                <a:lnTo>
                  <a:pt x="5537637" y="967289"/>
                </a:lnTo>
                <a:close/>
                <a:moveTo>
                  <a:pt x="11603449" y="954053"/>
                </a:moveTo>
                <a:lnTo>
                  <a:pt x="11571375" y="973310"/>
                </a:lnTo>
                <a:lnTo>
                  <a:pt x="11510738" y="1007086"/>
                </a:lnTo>
                <a:lnTo>
                  <a:pt x="11543508" y="1016821"/>
                </a:lnTo>
                <a:lnTo>
                  <a:pt x="11635133" y="965161"/>
                </a:lnTo>
                <a:close/>
                <a:moveTo>
                  <a:pt x="6053644" y="952491"/>
                </a:moveTo>
                <a:lnTo>
                  <a:pt x="6021650" y="964597"/>
                </a:lnTo>
                <a:lnTo>
                  <a:pt x="6112916" y="1015716"/>
                </a:lnTo>
                <a:lnTo>
                  <a:pt x="6145125" y="1006754"/>
                </a:lnTo>
                <a:close/>
                <a:moveTo>
                  <a:pt x="2931188" y="952418"/>
                </a:moveTo>
                <a:lnTo>
                  <a:pt x="2917125" y="958467"/>
                </a:lnTo>
                <a:lnTo>
                  <a:pt x="2974435" y="992473"/>
                </a:lnTo>
                <a:lnTo>
                  <a:pt x="2987611" y="987487"/>
                </a:lnTo>
                <a:close/>
                <a:moveTo>
                  <a:pt x="8629731" y="950616"/>
                </a:moveTo>
                <a:lnTo>
                  <a:pt x="8589610" y="975832"/>
                </a:lnTo>
                <a:lnTo>
                  <a:pt x="8563616" y="990761"/>
                </a:lnTo>
                <a:lnTo>
                  <a:pt x="8576429" y="995657"/>
                </a:lnTo>
                <a:lnTo>
                  <a:pt x="8586638" y="990074"/>
                </a:lnTo>
                <a:lnTo>
                  <a:pt x="8642993" y="956386"/>
                </a:lnTo>
                <a:close/>
                <a:moveTo>
                  <a:pt x="9029828" y="949351"/>
                </a:moveTo>
                <a:lnTo>
                  <a:pt x="9015241" y="955625"/>
                </a:lnTo>
                <a:lnTo>
                  <a:pt x="9081927" y="995149"/>
                </a:lnTo>
                <a:lnTo>
                  <a:pt x="9095323" y="990082"/>
                </a:lnTo>
                <a:close/>
                <a:moveTo>
                  <a:pt x="5478374" y="946512"/>
                </a:moveTo>
                <a:lnTo>
                  <a:pt x="5388290" y="1000828"/>
                </a:lnTo>
                <a:lnTo>
                  <a:pt x="5401363" y="1004727"/>
                </a:lnTo>
                <a:lnTo>
                  <a:pt x="5493528" y="951825"/>
                </a:lnTo>
                <a:close/>
                <a:moveTo>
                  <a:pt x="11581796" y="946462"/>
                </a:moveTo>
                <a:lnTo>
                  <a:pt x="11490999" y="1001221"/>
                </a:lnTo>
                <a:lnTo>
                  <a:pt x="11503369" y="1004896"/>
                </a:lnTo>
                <a:lnTo>
                  <a:pt x="11596318" y="951553"/>
                </a:lnTo>
                <a:close/>
                <a:moveTo>
                  <a:pt x="2525669" y="946266"/>
                </a:moveTo>
                <a:lnTo>
                  <a:pt x="2481349" y="974115"/>
                </a:lnTo>
                <a:lnTo>
                  <a:pt x="2455501" y="988958"/>
                </a:lnTo>
                <a:lnTo>
                  <a:pt x="2473108" y="995681"/>
                </a:lnTo>
                <a:lnTo>
                  <a:pt x="2486911" y="988132"/>
                </a:lnTo>
                <a:lnTo>
                  <a:pt x="2543782" y="954145"/>
                </a:lnTo>
                <a:close/>
                <a:moveTo>
                  <a:pt x="8734688" y="944621"/>
                </a:moveTo>
                <a:lnTo>
                  <a:pt x="8688839" y="970458"/>
                </a:lnTo>
                <a:lnTo>
                  <a:pt x="8726821" y="986918"/>
                </a:lnTo>
                <a:lnTo>
                  <a:pt x="8772605" y="962905"/>
                </a:lnTo>
                <a:close/>
                <a:moveTo>
                  <a:pt x="6075307" y="944294"/>
                </a:moveTo>
                <a:lnTo>
                  <a:pt x="6060278" y="949981"/>
                </a:lnTo>
                <a:lnTo>
                  <a:pt x="6152522" y="1004696"/>
                </a:lnTo>
                <a:lnTo>
                  <a:pt x="6166276" y="1000869"/>
                </a:lnTo>
                <a:close/>
                <a:moveTo>
                  <a:pt x="5894136" y="944255"/>
                </a:moveTo>
                <a:lnTo>
                  <a:pt x="5845042" y="965376"/>
                </a:lnTo>
                <a:lnTo>
                  <a:pt x="5915190" y="998830"/>
                </a:lnTo>
                <a:lnTo>
                  <a:pt x="5963661" y="980495"/>
                </a:lnTo>
                <a:close/>
                <a:moveTo>
                  <a:pt x="8922183" y="943768"/>
                </a:moveTo>
                <a:lnTo>
                  <a:pt x="8884368" y="961817"/>
                </a:lnTo>
                <a:lnTo>
                  <a:pt x="8931726" y="986501"/>
                </a:lnTo>
                <a:lnTo>
                  <a:pt x="8969503" y="970251"/>
                </a:lnTo>
                <a:close/>
                <a:moveTo>
                  <a:pt x="11992516" y="942340"/>
                </a:moveTo>
                <a:lnTo>
                  <a:pt x="11952924" y="959371"/>
                </a:lnTo>
                <a:lnTo>
                  <a:pt x="12027643" y="995438"/>
                </a:lnTo>
                <a:lnTo>
                  <a:pt x="12065985" y="980937"/>
                </a:lnTo>
                <a:close/>
                <a:moveTo>
                  <a:pt x="11766651" y="942300"/>
                </a:moveTo>
                <a:lnTo>
                  <a:pt x="11692849" y="981058"/>
                </a:lnTo>
                <a:lnTo>
                  <a:pt x="11740828" y="999450"/>
                </a:lnTo>
                <a:lnTo>
                  <a:pt x="11815375" y="963503"/>
                </a:lnTo>
                <a:close/>
                <a:moveTo>
                  <a:pt x="2954873" y="942229"/>
                </a:moveTo>
                <a:lnTo>
                  <a:pt x="2936380" y="950184"/>
                </a:lnTo>
                <a:lnTo>
                  <a:pt x="2992962" y="985462"/>
                </a:lnTo>
                <a:lnTo>
                  <a:pt x="3011108" y="978596"/>
                </a:lnTo>
                <a:close/>
                <a:moveTo>
                  <a:pt x="2633037" y="941858"/>
                </a:moveTo>
                <a:lnTo>
                  <a:pt x="2587266" y="967657"/>
                </a:lnTo>
                <a:lnTo>
                  <a:pt x="2618404" y="981155"/>
                </a:lnTo>
                <a:lnTo>
                  <a:pt x="2664468" y="957007"/>
                </a:lnTo>
                <a:close/>
                <a:moveTo>
                  <a:pt x="5663183" y="941844"/>
                </a:moveTo>
                <a:lnTo>
                  <a:pt x="5589932" y="980318"/>
                </a:lnTo>
                <a:lnTo>
                  <a:pt x="5643277" y="1000692"/>
                </a:lnTo>
                <a:lnTo>
                  <a:pt x="5716875" y="965205"/>
                </a:lnTo>
                <a:close/>
                <a:moveTo>
                  <a:pt x="8609083" y="941632"/>
                </a:moveTo>
                <a:lnTo>
                  <a:pt x="8591241" y="953273"/>
                </a:lnTo>
                <a:lnTo>
                  <a:pt x="8543195" y="982959"/>
                </a:lnTo>
                <a:lnTo>
                  <a:pt x="8556142" y="987906"/>
                </a:lnTo>
                <a:lnTo>
                  <a:pt x="8586421" y="970532"/>
                </a:lnTo>
                <a:lnTo>
                  <a:pt x="8622892" y="947640"/>
                </a:lnTo>
                <a:close/>
                <a:moveTo>
                  <a:pt x="5781496" y="941341"/>
                </a:moveTo>
                <a:lnTo>
                  <a:pt x="5735476" y="963300"/>
                </a:lnTo>
                <a:lnTo>
                  <a:pt x="5730945" y="965473"/>
                </a:lnTo>
                <a:lnTo>
                  <a:pt x="5781267" y="987280"/>
                </a:lnTo>
                <a:lnTo>
                  <a:pt x="5831751" y="965561"/>
                </a:lnTo>
                <a:lnTo>
                  <a:pt x="5829074" y="964284"/>
                </a:lnTo>
                <a:close/>
                <a:moveTo>
                  <a:pt x="2819209" y="939341"/>
                </a:moveTo>
                <a:lnTo>
                  <a:pt x="2783420" y="956420"/>
                </a:lnTo>
                <a:lnTo>
                  <a:pt x="2776738" y="959624"/>
                </a:lnTo>
                <a:lnTo>
                  <a:pt x="2833117" y="989019"/>
                </a:lnTo>
                <a:lnTo>
                  <a:pt x="2875407" y="970827"/>
                </a:lnTo>
                <a:close/>
                <a:moveTo>
                  <a:pt x="9053356" y="939230"/>
                </a:moveTo>
                <a:lnTo>
                  <a:pt x="9035150" y="947061"/>
                </a:lnTo>
                <a:lnTo>
                  <a:pt x="9100825" y="988001"/>
                </a:lnTo>
                <a:lnTo>
                  <a:pt x="9118467" y="981328"/>
                </a:lnTo>
                <a:close/>
                <a:moveTo>
                  <a:pt x="11559859" y="938771"/>
                </a:moveTo>
                <a:lnTo>
                  <a:pt x="11537632" y="953273"/>
                </a:lnTo>
                <a:lnTo>
                  <a:pt x="11469348" y="994789"/>
                </a:lnTo>
                <a:lnTo>
                  <a:pt x="11483906" y="999114"/>
                </a:lnTo>
                <a:lnTo>
                  <a:pt x="11532812" y="970532"/>
                </a:lnTo>
                <a:lnTo>
                  <a:pt x="11574972" y="944069"/>
                </a:lnTo>
                <a:close/>
                <a:moveTo>
                  <a:pt x="5456055" y="938687"/>
                </a:moveTo>
                <a:lnTo>
                  <a:pt x="5434143" y="952980"/>
                </a:lnTo>
                <a:lnTo>
                  <a:pt x="5366261" y="994255"/>
                </a:lnTo>
                <a:lnTo>
                  <a:pt x="5381229" y="998721"/>
                </a:lnTo>
                <a:lnTo>
                  <a:pt x="5429248" y="970659"/>
                </a:lnTo>
                <a:lnTo>
                  <a:pt x="5471550" y="944119"/>
                </a:lnTo>
                <a:close/>
                <a:moveTo>
                  <a:pt x="8828486" y="937980"/>
                </a:moveTo>
                <a:lnTo>
                  <a:pt x="8783512" y="961598"/>
                </a:lnTo>
                <a:lnTo>
                  <a:pt x="8828471" y="983040"/>
                </a:lnTo>
                <a:lnTo>
                  <a:pt x="8873384" y="961382"/>
                </a:lnTo>
                <a:close/>
                <a:moveTo>
                  <a:pt x="2503308" y="936542"/>
                </a:moveTo>
                <a:lnTo>
                  <a:pt x="2481033" y="951073"/>
                </a:lnTo>
                <a:lnTo>
                  <a:pt x="2433387" y="980514"/>
                </a:lnTo>
                <a:lnTo>
                  <a:pt x="2447963" y="986080"/>
                </a:lnTo>
                <a:lnTo>
                  <a:pt x="2478062" y="968807"/>
                </a:lnTo>
                <a:lnTo>
                  <a:pt x="2518753" y="943259"/>
                </a:lnTo>
                <a:close/>
                <a:moveTo>
                  <a:pt x="2970818" y="935370"/>
                </a:moveTo>
                <a:lnTo>
                  <a:pt x="2960796" y="939681"/>
                </a:lnTo>
                <a:lnTo>
                  <a:pt x="3017822" y="976055"/>
                </a:lnTo>
                <a:lnTo>
                  <a:pt x="3026714" y="972691"/>
                </a:lnTo>
                <a:close/>
                <a:moveTo>
                  <a:pt x="2718339" y="935035"/>
                </a:moveTo>
                <a:lnTo>
                  <a:pt x="2677751" y="956350"/>
                </a:lnTo>
                <a:lnTo>
                  <a:pt x="2684293" y="959498"/>
                </a:lnTo>
                <a:lnTo>
                  <a:pt x="2724962" y="978903"/>
                </a:lnTo>
                <a:lnTo>
                  <a:pt x="2765252" y="959476"/>
                </a:lnTo>
                <a:close/>
                <a:moveTo>
                  <a:pt x="8592334" y="934345"/>
                </a:moveTo>
                <a:lnTo>
                  <a:pt x="8525104" y="976047"/>
                </a:lnTo>
                <a:lnTo>
                  <a:pt x="8535222" y="979913"/>
                </a:lnTo>
                <a:lnTo>
                  <a:pt x="8599954" y="940927"/>
                </a:lnTo>
                <a:lnTo>
                  <a:pt x="8602953" y="938965"/>
                </a:lnTo>
                <a:close/>
                <a:moveTo>
                  <a:pt x="11888872" y="934080"/>
                </a:moveTo>
                <a:lnTo>
                  <a:pt x="11829671" y="962336"/>
                </a:lnTo>
                <a:lnTo>
                  <a:pt x="11827773" y="963246"/>
                </a:lnTo>
                <a:lnTo>
                  <a:pt x="11879641" y="985846"/>
                </a:lnTo>
                <a:lnTo>
                  <a:pt x="11941252" y="959343"/>
                </a:lnTo>
                <a:lnTo>
                  <a:pt x="11931623" y="954691"/>
                </a:lnTo>
                <a:close/>
                <a:moveTo>
                  <a:pt x="11541869" y="932464"/>
                </a:moveTo>
                <a:lnTo>
                  <a:pt x="11451491" y="989484"/>
                </a:lnTo>
                <a:lnTo>
                  <a:pt x="11462620" y="992790"/>
                </a:lnTo>
                <a:lnTo>
                  <a:pt x="11546345" y="940927"/>
                </a:lnTo>
                <a:lnTo>
                  <a:pt x="11553205" y="936438"/>
                </a:lnTo>
                <a:close/>
                <a:moveTo>
                  <a:pt x="9069343" y="932353"/>
                </a:moveTo>
                <a:lnTo>
                  <a:pt x="9059105" y="936757"/>
                </a:lnTo>
                <a:lnTo>
                  <a:pt x="9125047" y="978839"/>
                </a:lnTo>
                <a:lnTo>
                  <a:pt x="9134014" y="975447"/>
                </a:lnTo>
                <a:lnTo>
                  <a:pt x="9132992" y="974842"/>
                </a:lnTo>
                <a:close/>
                <a:moveTo>
                  <a:pt x="5437951" y="932340"/>
                </a:moveTo>
                <a:lnTo>
                  <a:pt x="5348324" y="988904"/>
                </a:lnTo>
                <a:lnTo>
                  <a:pt x="5358891" y="992057"/>
                </a:lnTo>
                <a:lnTo>
                  <a:pt x="5442855" y="940631"/>
                </a:lnTo>
                <a:lnTo>
                  <a:pt x="5449398" y="936353"/>
                </a:lnTo>
                <a:close/>
                <a:moveTo>
                  <a:pt x="2982674" y="930270"/>
                </a:moveTo>
                <a:lnTo>
                  <a:pt x="2976827" y="932785"/>
                </a:lnTo>
                <a:lnTo>
                  <a:pt x="3032252" y="969791"/>
                </a:lnTo>
                <a:lnTo>
                  <a:pt x="3033069" y="970286"/>
                </a:lnTo>
                <a:lnTo>
                  <a:pt x="3039765" y="967752"/>
                </a:lnTo>
                <a:lnTo>
                  <a:pt x="3028576" y="961181"/>
                </a:lnTo>
                <a:close/>
                <a:moveTo>
                  <a:pt x="12907" y="929750"/>
                </a:moveTo>
                <a:lnTo>
                  <a:pt x="2383" y="933329"/>
                </a:lnTo>
                <a:lnTo>
                  <a:pt x="81111" y="983130"/>
                </a:lnTo>
                <a:lnTo>
                  <a:pt x="96147" y="991800"/>
                </a:lnTo>
                <a:lnTo>
                  <a:pt x="106452" y="988920"/>
                </a:lnTo>
                <a:lnTo>
                  <a:pt x="77316" y="971674"/>
                </a:lnTo>
                <a:close/>
                <a:moveTo>
                  <a:pt x="2486620" y="929284"/>
                </a:moveTo>
                <a:lnTo>
                  <a:pt x="2415227" y="973580"/>
                </a:lnTo>
                <a:lnTo>
                  <a:pt x="2425377" y="977455"/>
                </a:lnTo>
                <a:lnTo>
                  <a:pt x="2489696" y="938711"/>
                </a:lnTo>
                <a:lnTo>
                  <a:pt x="2497123" y="933851"/>
                </a:lnTo>
                <a:close/>
                <a:moveTo>
                  <a:pt x="6118255" y="929216"/>
                </a:moveTo>
                <a:lnTo>
                  <a:pt x="6106934" y="933067"/>
                </a:lnTo>
                <a:lnTo>
                  <a:pt x="6190277" y="986255"/>
                </a:lnTo>
                <a:lnTo>
                  <a:pt x="6199561" y="991608"/>
                </a:lnTo>
                <a:lnTo>
                  <a:pt x="6210011" y="988701"/>
                </a:lnTo>
                <a:lnTo>
                  <a:pt x="6186602" y="974842"/>
                </a:lnTo>
                <a:close/>
                <a:moveTo>
                  <a:pt x="8579059" y="928570"/>
                </a:moveTo>
                <a:lnTo>
                  <a:pt x="8513453" y="971595"/>
                </a:lnTo>
                <a:lnTo>
                  <a:pt x="8519182" y="973784"/>
                </a:lnTo>
                <a:lnTo>
                  <a:pt x="8585407" y="931331"/>
                </a:lnTo>
                <a:close/>
                <a:moveTo>
                  <a:pt x="8700018" y="927903"/>
                </a:moveTo>
                <a:lnTo>
                  <a:pt x="8654077" y="955394"/>
                </a:lnTo>
                <a:lnTo>
                  <a:pt x="8683473" y="968133"/>
                </a:lnTo>
                <a:lnTo>
                  <a:pt x="8729559" y="942148"/>
                </a:lnTo>
                <a:close/>
                <a:moveTo>
                  <a:pt x="9081242" y="927235"/>
                </a:moveTo>
                <a:lnTo>
                  <a:pt x="9075422" y="929738"/>
                </a:lnTo>
                <a:lnTo>
                  <a:pt x="9135819" y="970056"/>
                </a:lnTo>
                <a:lnTo>
                  <a:pt x="9140598" y="972956"/>
                </a:lnTo>
                <a:lnTo>
                  <a:pt x="9147303" y="970420"/>
                </a:lnTo>
                <a:lnTo>
                  <a:pt x="9132144" y="961514"/>
                </a:lnTo>
                <a:close/>
                <a:moveTo>
                  <a:pt x="5423039" y="927111"/>
                </a:moveTo>
                <a:lnTo>
                  <a:pt x="5335812" y="985171"/>
                </a:lnTo>
                <a:lnTo>
                  <a:pt x="5342223" y="987084"/>
                </a:lnTo>
                <a:lnTo>
                  <a:pt x="5374834" y="966920"/>
                </a:lnTo>
                <a:lnTo>
                  <a:pt x="5430406" y="929695"/>
                </a:lnTo>
                <a:close/>
                <a:moveTo>
                  <a:pt x="8957173" y="927068"/>
                </a:moveTo>
                <a:lnTo>
                  <a:pt x="8926862" y="941535"/>
                </a:lnTo>
                <a:lnTo>
                  <a:pt x="8974384" y="968151"/>
                </a:lnTo>
                <a:lnTo>
                  <a:pt x="9004556" y="955173"/>
                </a:lnTo>
                <a:close/>
                <a:moveTo>
                  <a:pt x="11526247" y="926987"/>
                </a:moveTo>
                <a:lnTo>
                  <a:pt x="11438251" y="985550"/>
                </a:lnTo>
                <a:lnTo>
                  <a:pt x="11444632" y="987446"/>
                </a:lnTo>
                <a:lnTo>
                  <a:pt x="11477341" y="967225"/>
                </a:lnTo>
                <a:lnTo>
                  <a:pt x="11533576" y="929557"/>
                </a:lnTo>
                <a:close/>
                <a:moveTo>
                  <a:pt x="2601154" y="926492"/>
                </a:moveTo>
                <a:lnTo>
                  <a:pt x="2555422" y="953853"/>
                </a:lnTo>
                <a:lnTo>
                  <a:pt x="2580897" y="964896"/>
                </a:lnTo>
                <a:lnTo>
                  <a:pt x="2626948" y="938924"/>
                </a:lnTo>
                <a:close/>
                <a:moveTo>
                  <a:pt x="2992065" y="926230"/>
                </a:moveTo>
                <a:lnTo>
                  <a:pt x="2988743" y="927659"/>
                </a:lnTo>
                <a:lnTo>
                  <a:pt x="3031404" y="956398"/>
                </a:lnTo>
                <a:lnTo>
                  <a:pt x="3046021" y="965385"/>
                </a:lnTo>
                <a:lnTo>
                  <a:pt x="3048778" y="964342"/>
                </a:lnTo>
                <a:lnTo>
                  <a:pt x="3028576" y="951688"/>
                </a:lnTo>
                <a:close/>
                <a:moveTo>
                  <a:pt x="2848687" y="925273"/>
                </a:moveTo>
                <a:lnTo>
                  <a:pt x="2824409" y="936859"/>
                </a:lnTo>
                <a:lnTo>
                  <a:pt x="2880855" y="968484"/>
                </a:lnTo>
                <a:lnTo>
                  <a:pt x="2904424" y="958345"/>
                </a:lnTo>
                <a:close/>
                <a:moveTo>
                  <a:pt x="26734" y="925048"/>
                </a:moveTo>
                <a:lnTo>
                  <a:pt x="19655" y="927456"/>
                </a:lnTo>
                <a:lnTo>
                  <a:pt x="80236" y="966936"/>
                </a:lnTo>
                <a:lnTo>
                  <a:pt x="113314" y="987002"/>
                </a:lnTo>
                <a:lnTo>
                  <a:pt x="121401" y="984742"/>
                </a:lnTo>
                <a:lnTo>
                  <a:pt x="76440" y="958332"/>
                </a:lnTo>
                <a:close/>
                <a:moveTo>
                  <a:pt x="6131237" y="924800"/>
                </a:moveTo>
                <a:lnTo>
                  <a:pt x="6124877" y="926964"/>
                </a:lnTo>
                <a:lnTo>
                  <a:pt x="6189428" y="970056"/>
                </a:lnTo>
                <a:lnTo>
                  <a:pt x="6216961" y="986767"/>
                </a:lnTo>
                <a:lnTo>
                  <a:pt x="6224953" y="984544"/>
                </a:lnTo>
                <a:lnTo>
                  <a:pt x="6185754" y="961514"/>
                </a:lnTo>
                <a:close/>
                <a:moveTo>
                  <a:pt x="8570178" y="924705"/>
                </a:moveTo>
                <a:lnTo>
                  <a:pt x="8555946" y="934675"/>
                </a:lnTo>
                <a:lnTo>
                  <a:pt x="8504498" y="968173"/>
                </a:lnTo>
                <a:lnTo>
                  <a:pt x="8506881" y="969084"/>
                </a:lnTo>
                <a:lnTo>
                  <a:pt x="8555063" y="938228"/>
                </a:lnTo>
                <a:lnTo>
                  <a:pt x="8572968" y="925920"/>
                </a:lnTo>
                <a:close/>
                <a:moveTo>
                  <a:pt x="5940795" y="924181"/>
                </a:moveTo>
                <a:lnTo>
                  <a:pt x="5899695" y="941863"/>
                </a:lnTo>
                <a:lnTo>
                  <a:pt x="5969544" y="978270"/>
                </a:lnTo>
                <a:lnTo>
                  <a:pt x="6010058" y="962945"/>
                </a:lnTo>
                <a:close/>
                <a:moveTo>
                  <a:pt x="5622551" y="924167"/>
                </a:moveTo>
                <a:lnTo>
                  <a:pt x="5550008" y="965071"/>
                </a:lnTo>
                <a:lnTo>
                  <a:pt x="5585495" y="978624"/>
                </a:lnTo>
                <a:lnTo>
                  <a:pt x="5659059" y="940050"/>
                </a:lnTo>
                <a:close/>
                <a:moveTo>
                  <a:pt x="5413869" y="923897"/>
                </a:moveTo>
                <a:lnTo>
                  <a:pt x="5398977" y="934330"/>
                </a:lnTo>
                <a:lnTo>
                  <a:pt x="5325596" y="982124"/>
                </a:lnTo>
                <a:lnTo>
                  <a:pt x="5327891" y="982808"/>
                </a:lnTo>
                <a:lnTo>
                  <a:pt x="5397989" y="937917"/>
                </a:lnTo>
                <a:lnTo>
                  <a:pt x="5416863" y="924947"/>
                </a:lnTo>
                <a:close/>
                <a:moveTo>
                  <a:pt x="11517061" y="923766"/>
                </a:moveTo>
                <a:lnTo>
                  <a:pt x="11501489" y="934675"/>
                </a:lnTo>
                <a:lnTo>
                  <a:pt x="11428020" y="982511"/>
                </a:lnTo>
                <a:lnTo>
                  <a:pt x="11430240" y="983170"/>
                </a:lnTo>
                <a:lnTo>
                  <a:pt x="11500394" y="938228"/>
                </a:lnTo>
                <a:lnTo>
                  <a:pt x="11519964" y="924784"/>
                </a:lnTo>
                <a:close/>
                <a:moveTo>
                  <a:pt x="2472676" y="923219"/>
                </a:moveTo>
                <a:lnTo>
                  <a:pt x="2403008" y="968914"/>
                </a:lnTo>
                <a:lnTo>
                  <a:pt x="2408812" y="971130"/>
                </a:lnTo>
                <a:lnTo>
                  <a:pt x="2479166" y="926042"/>
                </a:lnTo>
                <a:close/>
                <a:moveTo>
                  <a:pt x="9090803" y="923122"/>
                </a:moveTo>
                <a:lnTo>
                  <a:pt x="9087304" y="924627"/>
                </a:lnTo>
                <a:lnTo>
                  <a:pt x="9134971" y="956728"/>
                </a:lnTo>
                <a:lnTo>
                  <a:pt x="9153458" y="968092"/>
                </a:lnTo>
                <a:lnTo>
                  <a:pt x="9156233" y="967042"/>
                </a:lnTo>
                <a:lnTo>
                  <a:pt x="9132144" y="951942"/>
                </a:lnTo>
                <a:close/>
                <a:moveTo>
                  <a:pt x="11720691" y="922299"/>
                </a:moveTo>
                <a:lnTo>
                  <a:pt x="11647323" y="963644"/>
                </a:lnTo>
                <a:lnTo>
                  <a:pt x="11648521" y="964065"/>
                </a:lnTo>
                <a:lnTo>
                  <a:pt x="11687959" y="979183"/>
                </a:lnTo>
                <a:lnTo>
                  <a:pt x="11762078" y="940310"/>
                </a:lnTo>
                <a:close/>
                <a:moveTo>
                  <a:pt x="12039362" y="922189"/>
                </a:moveTo>
                <a:lnTo>
                  <a:pt x="11999182" y="939473"/>
                </a:lnTo>
                <a:lnTo>
                  <a:pt x="12073158" y="978225"/>
                </a:lnTo>
                <a:lnTo>
                  <a:pt x="12112537" y="963331"/>
                </a:lnTo>
                <a:close/>
                <a:moveTo>
                  <a:pt x="36554" y="921709"/>
                </a:moveTo>
                <a:lnTo>
                  <a:pt x="33326" y="922807"/>
                </a:lnTo>
                <a:lnTo>
                  <a:pt x="79214" y="953547"/>
                </a:lnTo>
                <a:lnTo>
                  <a:pt x="127296" y="983094"/>
                </a:lnTo>
                <a:lnTo>
                  <a:pt x="129975" y="982346"/>
                </a:lnTo>
                <a:lnTo>
                  <a:pt x="76440" y="948809"/>
                </a:lnTo>
                <a:close/>
                <a:moveTo>
                  <a:pt x="6141709" y="921237"/>
                </a:moveTo>
                <a:lnTo>
                  <a:pt x="6137837" y="922555"/>
                </a:lnTo>
                <a:lnTo>
                  <a:pt x="6188580" y="956728"/>
                </a:lnTo>
                <a:lnTo>
                  <a:pt x="6231065" y="982843"/>
                </a:lnTo>
                <a:lnTo>
                  <a:pt x="6233824" y="982075"/>
                </a:lnTo>
                <a:lnTo>
                  <a:pt x="6185754" y="951942"/>
                </a:lnTo>
                <a:close/>
                <a:moveTo>
                  <a:pt x="2463626" y="919283"/>
                </a:moveTo>
                <a:lnTo>
                  <a:pt x="2444842" y="932441"/>
                </a:lnTo>
                <a:lnTo>
                  <a:pt x="2394074" y="965502"/>
                </a:lnTo>
                <a:lnTo>
                  <a:pt x="2396442" y="966406"/>
                </a:lnTo>
                <a:lnTo>
                  <a:pt x="2443893" y="936012"/>
                </a:lnTo>
                <a:lnTo>
                  <a:pt x="2466453" y="920512"/>
                </a:lnTo>
                <a:close/>
                <a:moveTo>
                  <a:pt x="8680694" y="918585"/>
                </a:moveTo>
                <a:lnTo>
                  <a:pt x="8635167" y="947199"/>
                </a:lnTo>
                <a:lnTo>
                  <a:pt x="8648613" y="953026"/>
                </a:lnTo>
                <a:lnTo>
                  <a:pt x="8694828" y="925401"/>
                </a:lnTo>
                <a:close/>
                <a:moveTo>
                  <a:pt x="8978008" y="917123"/>
                </a:moveTo>
                <a:lnTo>
                  <a:pt x="8962648" y="924454"/>
                </a:lnTo>
                <a:lnTo>
                  <a:pt x="9010305" y="952700"/>
                </a:lnTo>
                <a:lnTo>
                  <a:pt x="9025029" y="946366"/>
                </a:lnTo>
                <a:close/>
                <a:moveTo>
                  <a:pt x="8785880" y="915773"/>
                </a:moveTo>
                <a:lnTo>
                  <a:pt x="8740915" y="941112"/>
                </a:lnTo>
                <a:lnTo>
                  <a:pt x="8779105" y="959496"/>
                </a:lnTo>
                <a:lnTo>
                  <a:pt x="8824294" y="935795"/>
                </a:lnTo>
                <a:close/>
                <a:moveTo>
                  <a:pt x="8871488" y="915397"/>
                </a:moveTo>
                <a:lnTo>
                  <a:pt x="8833542" y="935325"/>
                </a:lnTo>
                <a:lnTo>
                  <a:pt x="8878657" y="958840"/>
                </a:lnTo>
                <a:lnTo>
                  <a:pt x="8881302" y="957564"/>
                </a:lnTo>
                <a:lnTo>
                  <a:pt x="8916670" y="940683"/>
                </a:lnTo>
                <a:close/>
                <a:moveTo>
                  <a:pt x="2680300" y="915218"/>
                </a:moveTo>
                <a:lnTo>
                  <a:pt x="2639757" y="938070"/>
                </a:lnTo>
                <a:lnTo>
                  <a:pt x="2671479" y="953332"/>
                </a:lnTo>
                <a:lnTo>
                  <a:pt x="2712343" y="931911"/>
                </a:lnTo>
                <a:close/>
                <a:moveTo>
                  <a:pt x="2870649" y="914792"/>
                </a:moveTo>
                <a:lnTo>
                  <a:pt x="2855612" y="921968"/>
                </a:lnTo>
                <a:lnTo>
                  <a:pt x="2911667" y="955229"/>
                </a:lnTo>
                <a:lnTo>
                  <a:pt x="2925876" y="949117"/>
                </a:lnTo>
                <a:close/>
                <a:moveTo>
                  <a:pt x="5837383" y="914674"/>
                </a:moveTo>
                <a:lnTo>
                  <a:pt x="5788279" y="938105"/>
                </a:lnTo>
                <a:lnTo>
                  <a:pt x="5832748" y="959512"/>
                </a:lnTo>
                <a:lnTo>
                  <a:pt x="5838943" y="962466"/>
                </a:lnTo>
                <a:lnTo>
                  <a:pt x="5888318" y="941223"/>
                </a:lnTo>
                <a:close/>
                <a:moveTo>
                  <a:pt x="2576243" y="914487"/>
                </a:moveTo>
                <a:lnTo>
                  <a:pt x="2530670" y="943123"/>
                </a:lnTo>
                <a:lnTo>
                  <a:pt x="2548959" y="951051"/>
                </a:lnTo>
                <a:lnTo>
                  <a:pt x="2595008" y="923531"/>
                </a:lnTo>
                <a:close/>
                <a:moveTo>
                  <a:pt x="11934939" y="912092"/>
                </a:moveTo>
                <a:lnTo>
                  <a:pt x="11894684" y="931306"/>
                </a:lnTo>
                <a:lnTo>
                  <a:pt x="11933413" y="949953"/>
                </a:lnTo>
                <a:lnTo>
                  <a:pt x="11947394" y="956701"/>
                </a:lnTo>
                <a:lnTo>
                  <a:pt x="11987232" y="939565"/>
                </a:lnTo>
                <a:close/>
                <a:moveTo>
                  <a:pt x="5720312" y="911837"/>
                </a:moveTo>
                <a:lnTo>
                  <a:pt x="5669165" y="938701"/>
                </a:lnTo>
                <a:lnTo>
                  <a:pt x="5723244" y="962134"/>
                </a:lnTo>
                <a:lnTo>
                  <a:pt x="5732651" y="957598"/>
                </a:lnTo>
                <a:lnTo>
                  <a:pt x="5774149" y="937798"/>
                </a:lnTo>
                <a:close/>
                <a:moveTo>
                  <a:pt x="2766440" y="909776"/>
                </a:moveTo>
                <a:lnTo>
                  <a:pt x="2723939" y="932095"/>
                </a:lnTo>
                <a:lnTo>
                  <a:pt x="2771073" y="956670"/>
                </a:lnTo>
                <a:lnTo>
                  <a:pt x="2781523" y="951631"/>
                </a:lnTo>
                <a:lnTo>
                  <a:pt x="2813724" y="936267"/>
                </a:lnTo>
                <a:close/>
                <a:moveTo>
                  <a:pt x="8659828" y="908524"/>
                </a:moveTo>
                <a:lnTo>
                  <a:pt x="8614366" y="938185"/>
                </a:lnTo>
                <a:lnTo>
                  <a:pt x="8628321" y="944233"/>
                </a:lnTo>
                <a:lnTo>
                  <a:pt x="8674184" y="915446"/>
                </a:lnTo>
                <a:close/>
                <a:moveTo>
                  <a:pt x="5978541" y="907942"/>
                </a:moveTo>
                <a:lnTo>
                  <a:pt x="5945714" y="922065"/>
                </a:lnTo>
                <a:lnTo>
                  <a:pt x="6015217" y="960994"/>
                </a:lnTo>
                <a:lnTo>
                  <a:pt x="6047434" y="948807"/>
                </a:lnTo>
                <a:close/>
                <a:moveTo>
                  <a:pt x="11833325" y="907300"/>
                </a:moveTo>
                <a:lnTo>
                  <a:pt x="11829454" y="909318"/>
                </a:lnTo>
                <a:lnTo>
                  <a:pt x="11772567" y="939193"/>
                </a:lnTo>
                <a:lnTo>
                  <a:pt x="11821540" y="960531"/>
                </a:lnTo>
                <a:lnTo>
                  <a:pt x="11827692" y="957564"/>
                </a:lnTo>
                <a:lnTo>
                  <a:pt x="11882913" y="931207"/>
                </a:lnTo>
                <a:close/>
                <a:moveTo>
                  <a:pt x="5581157" y="906157"/>
                </a:moveTo>
                <a:lnTo>
                  <a:pt x="5507669" y="950132"/>
                </a:lnTo>
                <a:lnTo>
                  <a:pt x="5544928" y="963177"/>
                </a:lnTo>
                <a:lnTo>
                  <a:pt x="5617785" y="922093"/>
                </a:lnTo>
                <a:close/>
                <a:moveTo>
                  <a:pt x="12076773" y="906097"/>
                </a:moveTo>
                <a:lnTo>
                  <a:pt x="12046485" y="919125"/>
                </a:lnTo>
                <a:lnTo>
                  <a:pt x="12119870" y="960558"/>
                </a:lnTo>
                <a:lnTo>
                  <a:pt x="12149317" y="949421"/>
                </a:lnTo>
                <a:close/>
                <a:moveTo>
                  <a:pt x="11683382" y="906063"/>
                </a:moveTo>
                <a:lnTo>
                  <a:pt x="11609558" y="950385"/>
                </a:lnTo>
                <a:lnTo>
                  <a:pt x="11641469" y="961589"/>
                </a:lnTo>
                <a:lnTo>
                  <a:pt x="11715309" y="919957"/>
                </a:lnTo>
                <a:close/>
                <a:moveTo>
                  <a:pt x="9001686" y="905822"/>
                </a:moveTo>
                <a:lnTo>
                  <a:pt x="8983171" y="914659"/>
                </a:lnTo>
                <a:lnTo>
                  <a:pt x="9030358" y="944074"/>
                </a:lnTo>
                <a:lnTo>
                  <a:pt x="9048667" y="936198"/>
                </a:lnTo>
                <a:close/>
                <a:moveTo>
                  <a:pt x="2553742" y="903642"/>
                </a:moveTo>
                <a:lnTo>
                  <a:pt x="2508171" y="933370"/>
                </a:lnTo>
                <a:lnTo>
                  <a:pt x="2523749" y="940123"/>
                </a:lnTo>
                <a:lnTo>
                  <a:pt x="2569645" y="911307"/>
                </a:lnTo>
                <a:close/>
                <a:moveTo>
                  <a:pt x="2894699" y="903315"/>
                </a:moveTo>
                <a:lnTo>
                  <a:pt x="2875727" y="912369"/>
                </a:lnTo>
                <a:lnTo>
                  <a:pt x="2931078" y="946879"/>
                </a:lnTo>
                <a:lnTo>
                  <a:pt x="2949686" y="938874"/>
                </a:lnTo>
                <a:close/>
                <a:moveTo>
                  <a:pt x="8643250" y="900530"/>
                </a:moveTo>
                <a:lnTo>
                  <a:pt x="8602021" y="928336"/>
                </a:lnTo>
                <a:lnTo>
                  <a:pt x="8597751" y="930985"/>
                </a:lnTo>
                <a:lnTo>
                  <a:pt x="8608217" y="935521"/>
                </a:lnTo>
                <a:lnTo>
                  <a:pt x="8653868" y="905650"/>
                </a:lnTo>
                <a:close/>
                <a:moveTo>
                  <a:pt x="2648135" y="898384"/>
                </a:moveTo>
                <a:lnTo>
                  <a:pt x="2607636" y="922614"/>
                </a:lnTo>
                <a:lnTo>
                  <a:pt x="2633664" y="935137"/>
                </a:lnTo>
                <a:lnTo>
                  <a:pt x="2674417" y="912153"/>
                </a:lnTo>
                <a:lnTo>
                  <a:pt x="2670809" y="910273"/>
                </a:lnTo>
                <a:close/>
                <a:moveTo>
                  <a:pt x="6001188" y="898198"/>
                </a:moveTo>
                <a:lnTo>
                  <a:pt x="5984838" y="905233"/>
                </a:lnTo>
                <a:lnTo>
                  <a:pt x="6054069" y="946298"/>
                </a:lnTo>
                <a:lnTo>
                  <a:pt x="6069278" y="940544"/>
                </a:lnTo>
                <a:close/>
                <a:moveTo>
                  <a:pt x="9017962" y="898053"/>
                </a:moveTo>
                <a:lnTo>
                  <a:pt x="9006803" y="903379"/>
                </a:lnTo>
                <a:lnTo>
                  <a:pt x="9054379" y="933741"/>
                </a:lnTo>
                <a:lnTo>
                  <a:pt x="9064744" y="929283"/>
                </a:lnTo>
                <a:close/>
                <a:moveTo>
                  <a:pt x="8750895" y="897458"/>
                </a:moveTo>
                <a:lnTo>
                  <a:pt x="8706017" y="924313"/>
                </a:lnTo>
                <a:lnTo>
                  <a:pt x="8735780" y="938641"/>
                </a:lnTo>
                <a:lnTo>
                  <a:pt x="8780923" y="913189"/>
                </a:lnTo>
                <a:lnTo>
                  <a:pt x="8775327" y="910272"/>
                </a:lnTo>
                <a:close/>
                <a:moveTo>
                  <a:pt x="11662737" y="897078"/>
                </a:moveTo>
                <a:lnTo>
                  <a:pt x="11644359" y="908730"/>
                </a:lnTo>
                <a:lnTo>
                  <a:pt x="11587899" y="942781"/>
                </a:lnTo>
                <a:lnTo>
                  <a:pt x="11602606" y="947944"/>
                </a:lnTo>
                <a:lnTo>
                  <a:pt x="11640522" y="926185"/>
                </a:lnTo>
                <a:lnTo>
                  <a:pt x="11677885" y="903671"/>
                </a:lnTo>
                <a:close/>
                <a:moveTo>
                  <a:pt x="8906582" y="897059"/>
                </a:moveTo>
                <a:lnTo>
                  <a:pt x="8883063" y="909318"/>
                </a:lnTo>
                <a:lnTo>
                  <a:pt x="8875982" y="913037"/>
                </a:lnTo>
                <a:lnTo>
                  <a:pt x="8921352" y="938448"/>
                </a:lnTo>
                <a:lnTo>
                  <a:pt x="8951833" y="923900"/>
                </a:lnTo>
                <a:close/>
                <a:moveTo>
                  <a:pt x="5559770" y="896851"/>
                </a:moveTo>
                <a:lnTo>
                  <a:pt x="5540823" y="908857"/>
                </a:lnTo>
                <a:lnTo>
                  <a:pt x="5485336" y="942314"/>
                </a:lnTo>
                <a:lnTo>
                  <a:pt x="5500718" y="947698"/>
                </a:lnTo>
                <a:lnTo>
                  <a:pt x="5537956" y="926324"/>
                </a:lnTo>
                <a:lnTo>
                  <a:pt x="5575502" y="903697"/>
                </a:lnTo>
                <a:close/>
                <a:moveTo>
                  <a:pt x="12099124" y="896482"/>
                </a:moveTo>
                <a:lnTo>
                  <a:pt x="12083183" y="903339"/>
                </a:lnTo>
                <a:lnTo>
                  <a:pt x="12156115" y="946850"/>
                </a:lnTo>
                <a:lnTo>
                  <a:pt x="12170558" y="941387"/>
                </a:lnTo>
                <a:close/>
                <a:moveTo>
                  <a:pt x="2537002" y="895574"/>
                </a:moveTo>
                <a:lnTo>
                  <a:pt x="2491749" y="926101"/>
                </a:lnTo>
                <a:lnTo>
                  <a:pt x="2491606" y="926190"/>
                </a:lnTo>
                <a:lnTo>
                  <a:pt x="2501967" y="930681"/>
                </a:lnTo>
                <a:lnTo>
                  <a:pt x="2547724" y="900742"/>
                </a:lnTo>
                <a:close/>
                <a:moveTo>
                  <a:pt x="2911091" y="895492"/>
                </a:moveTo>
                <a:lnTo>
                  <a:pt x="2899895" y="900835"/>
                </a:lnTo>
                <a:lnTo>
                  <a:pt x="2955565" y="936345"/>
                </a:lnTo>
                <a:lnTo>
                  <a:pt x="2965729" y="931973"/>
                </a:lnTo>
                <a:close/>
                <a:moveTo>
                  <a:pt x="8630898" y="894573"/>
                </a:moveTo>
                <a:lnTo>
                  <a:pt x="8584279" y="925147"/>
                </a:lnTo>
                <a:lnTo>
                  <a:pt x="8590708" y="927933"/>
                </a:lnTo>
                <a:lnTo>
                  <a:pt x="8637661" y="897835"/>
                </a:lnTo>
                <a:close/>
                <a:moveTo>
                  <a:pt x="2796292" y="894184"/>
                </a:moveTo>
                <a:lnTo>
                  <a:pt x="2773863" y="905877"/>
                </a:lnTo>
                <a:lnTo>
                  <a:pt x="2771410" y="907165"/>
                </a:lnTo>
                <a:lnTo>
                  <a:pt x="2818924" y="933786"/>
                </a:lnTo>
                <a:lnTo>
                  <a:pt x="2843374" y="922120"/>
                </a:lnTo>
                <a:close/>
                <a:moveTo>
                  <a:pt x="9029636" y="892481"/>
                </a:moveTo>
                <a:lnTo>
                  <a:pt x="9023791" y="895271"/>
                </a:lnTo>
                <a:lnTo>
                  <a:pt x="9070823" y="926668"/>
                </a:lnTo>
                <a:lnTo>
                  <a:pt x="9076667" y="924154"/>
                </a:lnTo>
                <a:close/>
                <a:moveTo>
                  <a:pt x="5884036" y="892415"/>
                </a:moveTo>
                <a:lnTo>
                  <a:pt x="5842683" y="912146"/>
                </a:lnTo>
                <a:lnTo>
                  <a:pt x="5893880" y="938831"/>
                </a:lnTo>
                <a:lnTo>
                  <a:pt x="5935204" y="921052"/>
                </a:lnTo>
                <a:close/>
                <a:moveTo>
                  <a:pt x="5679402" y="892111"/>
                </a:moveTo>
                <a:lnTo>
                  <a:pt x="5628235" y="920963"/>
                </a:lnTo>
                <a:lnTo>
                  <a:pt x="5665042" y="936913"/>
                </a:lnTo>
                <a:lnTo>
                  <a:pt x="5716431" y="909967"/>
                </a:lnTo>
                <a:close/>
                <a:moveTo>
                  <a:pt x="8828871" y="891546"/>
                </a:moveTo>
                <a:lnTo>
                  <a:pt x="8790757" y="913024"/>
                </a:lnTo>
                <a:lnTo>
                  <a:pt x="8829353" y="933142"/>
                </a:lnTo>
                <a:lnTo>
                  <a:pt x="8867472" y="913149"/>
                </a:lnTo>
                <a:close/>
                <a:moveTo>
                  <a:pt x="2922760" y="889923"/>
                </a:moveTo>
                <a:lnTo>
                  <a:pt x="2916853" y="892743"/>
                </a:lnTo>
                <a:lnTo>
                  <a:pt x="2971738" y="929388"/>
                </a:lnTo>
                <a:lnTo>
                  <a:pt x="2977612" y="926861"/>
                </a:lnTo>
                <a:close/>
                <a:moveTo>
                  <a:pt x="11981705" y="889771"/>
                </a:moveTo>
                <a:lnTo>
                  <a:pt x="11941204" y="909102"/>
                </a:lnTo>
                <a:lnTo>
                  <a:pt x="11993889" y="936701"/>
                </a:lnTo>
                <a:lnTo>
                  <a:pt x="12034275" y="919329"/>
                </a:lnTo>
                <a:close/>
                <a:moveTo>
                  <a:pt x="8620408" y="889515"/>
                </a:moveTo>
                <a:lnTo>
                  <a:pt x="8575177" y="921203"/>
                </a:lnTo>
                <a:lnTo>
                  <a:pt x="8578031" y="922439"/>
                </a:lnTo>
                <a:lnTo>
                  <a:pt x="8623651" y="891079"/>
                </a:lnTo>
                <a:close/>
                <a:moveTo>
                  <a:pt x="2524219" y="889413"/>
                </a:moveTo>
                <a:lnTo>
                  <a:pt x="2477482" y="920067"/>
                </a:lnTo>
                <a:lnTo>
                  <a:pt x="2484047" y="922913"/>
                </a:lnTo>
                <a:lnTo>
                  <a:pt x="2531125" y="892742"/>
                </a:lnTo>
                <a:close/>
                <a:moveTo>
                  <a:pt x="2728082" y="888285"/>
                </a:moveTo>
                <a:lnTo>
                  <a:pt x="2685716" y="912165"/>
                </a:lnTo>
                <a:lnTo>
                  <a:pt x="2717950" y="928972"/>
                </a:lnTo>
                <a:lnTo>
                  <a:pt x="2760702" y="906561"/>
                </a:lnTo>
                <a:close/>
                <a:moveTo>
                  <a:pt x="9039856" y="887603"/>
                </a:moveTo>
                <a:lnTo>
                  <a:pt x="9035450" y="889706"/>
                </a:lnTo>
                <a:lnTo>
                  <a:pt x="9082729" y="921546"/>
                </a:lnTo>
                <a:lnTo>
                  <a:pt x="9086325" y="919999"/>
                </a:lnTo>
                <a:close/>
                <a:moveTo>
                  <a:pt x="6026598" y="887266"/>
                </a:moveTo>
                <a:lnTo>
                  <a:pt x="6006624" y="895859"/>
                </a:lnTo>
                <a:lnTo>
                  <a:pt x="6074896" y="938419"/>
                </a:lnTo>
                <a:lnTo>
                  <a:pt x="6079897" y="936527"/>
                </a:lnTo>
                <a:lnTo>
                  <a:pt x="6080717" y="942047"/>
                </a:lnTo>
                <a:lnTo>
                  <a:pt x="6172362" y="999176"/>
                </a:lnTo>
                <a:lnTo>
                  <a:pt x="6191701" y="993795"/>
                </a:lnTo>
                <a:lnTo>
                  <a:pt x="6188580" y="991998"/>
                </a:lnTo>
                <a:lnTo>
                  <a:pt x="6100710" y="935184"/>
                </a:lnTo>
                <a:lnTo>
                  <a:pt x="6082723" y="941303"/>
                </a:lnTo>
                <a:lnTo>
                  <a:pt x="6080744" y="936525"/>
                </a:lnTo>
                <a:lnTo>
                  <a:pt x="6095377" y="931736"/>
                </a:lnTo>
                <a:close/>
                <a:moveTo>
                  <a:pt x="8730951" y="886998"/>
                </a:moveTo>
                <a:lnTo>
                  <a:pt x="8686516" y="914926"/>
                </a:lnTo>
                <a:lnTo>
                  <a:pt x="8700826" y="921815"/>
                </a:lnTo>
                <a:lnTo>
                  <a:pt x="8745929" y="894854"/>
                </a:lnTo>
                <a:close/>
                <a:moveTo>
                  <a:pt x="11639356" y="886904"/>
                </a:moveTo>
                <a:lnTo>
                  <a:pt x="11565674" y="934978"/>
                </a:lnTo>
                <a:lnTo>
                  <a:pt x="11580926" y="940333"/>
                </a:lnTo>
                <a:lnTo>
                  <a:pt x="11655120" y="893764"/>
                </a:lnTo>
                <a:close/>
                <a:moveTo>
                  <a:pt x="5536016" y="886531"/>
                </a:moveTo>
                <a:lnTo>
                  <a:pt x="5462664" y="934377"/>
                </a:lnTo>
                <a:lnTo>
                  <a:pt x="5478334" y="939862"/>
                </a:lnTo>
                <a:lnTo>
                  <a:pt x="5552161" y="893541"/>
                </a:lnTo>
                <a:lnTo>
                  <a:pt x="5536389" y="886679"/>
                </a:lnTo>
                <a:close/>
                <a:moveTo>
                  <a:pt x="8927889" y="885954"/>
                </a:moveTo>
                <a:lnTo>
                  <a:pt x="8911820" y="894329"/>
                </a:lnTo>
                <a:lnTo>
                  <a:pt x="8957306" y="921288"/>
                </a:lnTo>
                <a:lnTo>
                  <a:pt x="8972808" y="913889"/>
                </a:lnTo>
                <a:close/>
                <a:moveTo>
                  <a:pt x="2622916" y="885160"/>
                </a:moveTo>
                <a:lnTo>
                  <a:pt x="2582533" y="910535"/>
                </a:lnTo>
                <a:lnTo>
                  <a:pt x="2601490" y="919657"/>
                </a:lnTo>
                <a:lnTo>
                  <a:pt x="2642250" y="895298"/>
                </a:lnTo>
                <a:close/>
                <a:moveTo>
                  <a:pt x="2932991" y="885040"/>
                </a:moveTo>
                <a:lnTo>
                  <a:pt x="2928593" y="887140"/>
                </a:lnTo>
                <a:lnTo>
                  <a:pt x="2983682" y="924250"/>
                </a:lnTo>
                <a:lnTo>
                  <a:pt x="2987110" y="922775"/>
                </a:lnTo>
                <a:close/>
                <a:moveTo>
                  <a:pt x="11786967" y="884950"/>
                </a:moveTo>
                <a:lnTo>
                  <a:pt x="11726404" y="919079"/>
                </a:lnTo>
                <a:lnTo>
                  <a:pt x="11768001" y="937203"/>
                </a:lnTo>
                <a:lnTo>
                  <a:pt x="11826627" y="906455"/>
                </a:lnTo>
                <a:lnTo>
                  <a:pt x="11829003" y="905217"/>
                </a:lnTo>
                <a:close/>
                <a:moveTo>
                  <a:pt x="2513583" y="884287"/>
                </a:moveTo>
                <a:lnTo>
                  <a:pt x="2468230" y="916057"/>
                </a:lnTo>
                <a:lnTo>
                  <a:pt x="2471115" y="917308"/>
                </a:lnTo>
                <a:lnTo>
                  <a:pt x="2516870" y="885871"/>
                </a:lnTo>
                <a:close/>
                <a:moveTo>
                  <a:pt x="11879702" y="883128"/>
                </a:moveTo>
                <a:lnTo>
                  <a:pt x="11838847" y="904422"/>
                </a:lnTo>
                <a:lnTo>
                  <a:pt x="11888721" y="928435"/>
                </a:lnTo>
                <a:lnTo>
                  <a:pt x="11929235" y="909098"/>
                </a:lnTo>
                <a:close/>
                <a:moveTo>
                  <a:pt x="5776264" y="882646"/>
                </a:moveTo>
                <a:lnTo>
                  <a:pt x="5726726" y="908475"/>
                </a:lnTo>
                <a:lnTo>
                  <a:pt x="5780922" y="934565"/>
                </a:lnTo>
                <a:lnTo>
                  <a:pt x="5830322" y="910994"/>
                </a:lnTo>
                <a:lnTo>
                  <a:pt x="5828938" y="910272"/>
                </a:lnTo>
                <a:close/>
                <a:moveTo>
                  <a:pt x="2818698" y="882504"/>
                </a:moveTo>
                <a:lnTo>
                  <a:pt x="2802944" y="890717"/>
                </a:lnTo>
                <a:lnTo>
                  <a:pt x="2850299" y="918815"/>
                </a:lnTo>
                <a:lnTo>
                  <a:pt x="2865473" y="911576"/>
                </a:lnTo>
                <a:close/>
                <a:moveTo>
                  <a:pt x="6044120" y="879728"/>
                </a:moveTo>
                <a:lnTo>
                  <a:pt x="6031715" y="885065"/>
                </a:lnTo>
                <a:lnTo>
                  <a:pt x="6101637" y="929687"/>
                </a:lnTo>
                <a:lnTo>
                  <a:pt x="6113260" y="925883"/>
                </a:lnTo>
                <a:close/>
                <a:moveTo>
                  <a:pt x="11620820" y="879501"/>
                </a:moveTo>
                <a:lnTo>
                  <a:pt x="11548412" y="928336"/>
                </a:lnTo>
                <a:lnTo>
                  <a:pt x="11547820" y="928710"/>
                </a:lnTo>
                <a:lnTo>
                  <a:pt x="11559012" y="932639"/>
                </a:lnTo>
                <a:lnTo>
                  <a:pt x="11632880" y="884305"/>
                </a:lnTo>
                <a:close/>
                <a:moveTo>
                  <a:pt x="5517336" y="879092"/>
                </a:moveTo>
                <a:lnTo>
                  <a:pt x="5444801" y="928016"/>
                </a:lnTo>
                <a:lnTo>
                  <a:pt x="5444693" y="928085"/>
                </a:lnTo>
                <a:lnTo>
                  <a:pt x="5455989" y="932040"/>
                </a:lnTo>
                <a:lnTo>
                  <a:pt x="5529518" y="883943"/>
                </a:lnTo>
                <a:close/>
                <a:moveTo>
                  <a:pt x="8709813" y="875912"/>
                </a:moveTo>
                <a:lnTo>
                  <a:pt x="8665512" y="904815"/>
                </a:lnTo>
                <a:lnTo>
                  <a:pt x="8680006" y="911792"/>
                </a:lnTo>
                <a:lnTo>
                  <a:pt x="8724717" y="883728"/>
                </a:lnTo>
                <a:close/>
                <a:moveTo>
                  <a:pt x="6056438" y="874428"/>
                </a:moveTo>
                <a:lnTo>
                  <a:pt x="6050199" y="877112"/>
                </a:lnTo>
                <a:lnTo>
                  <a:pt x="6119968" y="923688"/>
                </a:lnTo>
                <a:lnTo>
                  <a:pt x="6126440" y="921570"/>
                </a:lnTo>
                <a:close/>
                <a:moveTo>
                  <a:pt x="5921904" y="874347"/>
                </a:moveTo>
                <a:lnTo>
                  <a:pt x="5888754" y="890163"/>
                </a:lnTo>
                <a:lnTo>
                  <a:pt x="5940124" y="918935"/>
                </a:lnTo>
                <a:lnTo>
                  <a:pt x="5973133" y="904734"/>
                </a:lnTo>
                <a:close/>
                <a:moveTo>
                  <a:pt x="11606293" y="873715"/>
                </a:moveTo>
                <a:lnTo>
                  <a:pt x="11532003" y="923156"/>
                </a:lnTo>
                <a:lnTo>
                  <a:pt x="11539305" y="925720"/>
                </a:lnTo>
                <a:lnTo>
                  <a:pt x="11612972" y="876375"/>
                </a:lnTo>
                <a:close/>
                <a:moveTo>
                  <a:pt x="5503474" y="873571"/>
                </a:moveTo>
                <a:lnTo>
                  <a:pt x="5429544" y="922781"/>
                </a:lnTo>
                <a:lnTo>
                  <a:pt x="5436888" y="925353"/>
                </a:lnTo>
                <a:lnTo>
                  <a:pt x="5510195" y="876248"/>
                </a:lnTo>
                <a:close/>
                <a:moveTo>
                  <a:pt x="8951734" y="873525"/>
                </a:moveTo>
                <a:lnTo>
                  <a:pt x="8932918" y="883332"/>
                </a:lnTo>
                <a:lnTo>
                  <a:pt x="8977978" y="911421"/>
                </a:lnTo>
                <a:lnTo>
                  <a:pt x="8996600" y="902533"/>
                </a:lnTo>
                <a:close/>
                <a:moveTo>
                  <a:pt x="2600274" y="873288"/>
                </a:moveTo>
                <a:lnTo>
                  <a:pt x="2559882" y="899637"/>
                </a:lnTo>
                <a:lnTo>
                  <a:pt x="2575931" y="907359"/>
                </a:lnTo>
                <a:lnTo>
                  <a:pt x="2616580" y="881838"/>
                </a:lnTo>
                <a:close/>
                <a:moveTo>
                  <a:pt x="5637996" y="872145"/>
                </a:moveTo>
                <a:lnTo>
                  <a:pt x="5586581" y="902912"/>
                </a:lnTo>
                <a:lnTo>
                  <a:pt x="5623458" y="918893"/>
                </a:lnTo>
                <a:lnTo>
                  <a:pt x="5674848" y="889915"/>
                </a:lnTo>
                <a:close/>
                <a:moveTo>
                  <a:pt x="8793684" y="871854"/>
                </a:moveTo>
                <a:lnTo>
                  <a:pt x="8755646" y="894616"/>
                </a:lnTo>
                <a:lnTo>
                  <a:pt x="8778154" y="906455"/>
                </a:lnTo>
                <a:lnTo>
                  <a:pt x="8785799" y="910440"/>
                </a:lnTo>
                <a:lnTo>
                  <a:pt x="8824072" y="888861"/>
                </a:lnTo>
                <a:close/>
                <a:moveTo>
                  <a:pt x="12019351" y="871803"/>
                </a:moveTo>
                <a:lnTo>
                  <a:pt x="11988635" y="886464"/>
                </a:lnTo>
                <a:lnTo>
                  <a:pt x="12041409" y="916260"/>
                </a:lnTo>
                <a:lnTo>
                  <a:pt x="12071859" y="903162"/>
                </a:lnTo>
                <a:close/>
                <a:moveTo>
                  <a:pt x="8863955" y="871775"/>
                </a:moveTo>
                <a:lnTo>
                  <a:pt x="8833228" y="889090"/>
                </a:lnTo>
                <a:lnTo>
                  <a:pt x="8871971" y="910790"/>
                </a:lnTo>
                <a:lnTo>
                  <a:pt x="8880236" y="906455"/>
                </a:lnTo>
                <a:lnTo>
                  <a:pt x="8902691" y="894751"/>
                </a:lnTo>
                <a:close/>
                <a:moveTo>
                  <a:pt x="2757965" y="871442"/>
                </a:moveTo>
                <a:lnTo>
                  <a:pt x="2732883" y="885580"/>
                </a:lnTo>
                <a:lnTo>
                  <a:pt x="2765677" y="903953"/>
                </a:lnTo>
                <a:lnTo>
                  <a:pt x="2771090" y="901116"/>
                </a:lnTo>
                <a:lnTo>
                  <a:pt x="2790721" y="890878"/>
                </a:lnTo>
                <a:close/>
                <a:moveTo>
                  <a:pt x="2695513" y="870038"/>
                </a:moveTo>
                <a:lnTo>
                  <a:pt x="2653413" y="895226"/>
                </a:lnTo>
                <a:lnTo>
                  <a:pt x="2674766" y="906456"/>
                </a:lnTo>
                <a:lnTo>
                  <a:pt x="2679834" y="909098"/>
                </a:lnTo>
                <a:lnTo>
                  <a:pt x="2722391" y="885097"/>
                </a:lnTo>
                <a:close/>
                <a:moveTo>
                  <a:pt x="2842960" y="869855"/>
                </a:moveTo>
                <a:lnTo>
                  <a:pt x="2823669" y="879912"/>
                </a:lnTo>
                <a:lnTo>
                  <a:pt x="2870561" y="909148"/>
                </a:lnTo>
                <a:lnTo>
                  <a:pt x="2889642" y="900044"/>
                </a:lnTo>
                <a:close/>
                <a:moveTo>
                  <a:pt x="6067648" y="869605"/>
                </a:moveTo>
                <a:lnTo>
                  <a:pt x="6062501" y="871820"/>
                </a:lnTo>
                <a:lnTo>
                  <a:pt x="6133126" y="919382"/>
                </a:lnTo>
                <a:lnTo>
                  <a:pt x="6137156" y="918063"/>
                </a:lnTo>
                <a:close/>
                <a:moveTo>
                  <a:pt x="11594952" y="869198"/>
                </a:moveTo>
                <a:lnTo>
                  <a:pt x="11522629" y="919865"/>
                </a:lnTo>
                <a:lnTo>
                  <a:pt x="11525604" y="920909"/>
                </a:lnTo>
                <a:lnTo>
                  <a:pt x="11598702" y="870692"/>
                </a:lnTo>
                <a:close/>
                <a:moveTo>
                  <a:pt x="5492139" y="869057"/>
                </a:moveTo>
                <a:lnTo>
                  <a:pt x="5420154" y="919494"/>
                </a:lnTo>
                <a:lnTo>
                  <a:pt x="5423232" y="920571"/>
                </a:lnTo>
                <a:lnTo>
                  <a:pt x="5495972" y="870584"/>
                </a:lnTo>
                <a:close/>
                <a:moveTo>
                  <a:pt x="8692902" y="867042"/>
                </a:moveTo>
                <a:lnTo>
                  <a:pt x="8648814" y="896777"/>
                </a:lnTo>
                <a:lnTo>
                  <a:pt x="8659538" y="901939"/>
                </a:lnTo>
                <a:lnTo>
                  <a:pt x="8703986" y="872856"/>
                </a:lnTo>
                <a:close/>
                <a:moveTo>
                  <a:pt x="11749020" y="866655"/>
                </a:moveTo>
                <a:lnTo>
                  <a:pt x="11688911" y="902743"/>
                </a:lnTo>
                <a:lnTo>
                  <a:pt x="11721024" y="916735"/>
                </a:lnTo>
                <a:lnTo>
                  <a:pt x="11781809" y="882463"/>
                </a:lnTo>
                <a:close/>
                <a:moveTo>
                  <a:pt x="8968290" y="864895"/>
                </a:moveTo>
                <a:lnTo>
                  <a:pt x="8956296" y="871147"/>
                </a:lnTo>
                <a:lnTo>
                  <a:pt x="9001679" y="900109"/>
                </a:lnTo>
                <a:lnTo>
                  <a:pt x="9012969" y="894720"/>
                </a:lnTo>
                <a:close/>
                <a:moveTo>
                  <a:pt x="2583262" y="864368"/>
                </a:moveTo>
                <a:lnTo>
                  <a:pt x="2543013" y="891520"/>
                </a:lnTo>
                <a:lnTo>
                  <a:pt x="2553849" y="896734"/>
                </a:lnTo>
                <a:lnTo>
                  <a:pt x="2594394" y="870205"/>
                </a:lnTo>
                <a:close/>
                <a:moveTo>
                  <a:pt x="5945065" y="863295"/>
                </a:moveTo>
                <a:lnTo>
                  <a:pt x="5927924" y="871474"/>
                </a:lnTo>
                <a:lnTo>
                  <a:pt x="5979429" y="902025"/>
                </a:lnTo>
                <a:lnTo>
                  <a:pt x="5995928" y="894926"/>
                </a:lnTo>
                <a:close/>
                <a:moveTo>
                  <a:pt x="5615713" y="861399"/>
                </a:moveTo>
                <a:lnTo>
                  <a:pt x="5564977" y="893550"/>
                </a:lnTo>
                <a:lnTo>
                  <a:pt x="5580892" y="900447"/>
                </a:lnTo>
                <a:lnTo>
                  <a:pt x="5632363" y="869429"/>
                </a:lnTo>
                <a:close/>
                <a:moveTo>
                  <a:pt x="2859656" y="861151"/>
                </a:moveTo>
                <a:lnTo>
                  <a:pt x="2847630" y="867420"/>
                </a:lnTo>
                <a:lnTo>
                  <a:pt x="2851357" y="869875"/>
                </a:lnTo>
                <a:lnTo>
                  <a:pt x="2894798" y="897584"/>
                </a:lnTo>
                <a:lnTo>
                  <a:pt x="2906127" y="892178"/>
                </a:lnTo>
                <a:close/>
                <a:moveTo>
                  <a:pt x="5734786" y="860892"/>
                </a:moveTo>
                <a:lnTo>
                  <a:pt x="5732610" y="862111"/>
                </a:lnTo>
                <a:lnTo>
                  <a:pt x="5685541" y="888650"/>
                </a:lnTo>
                <a:lnTo>
                  <a:pt x="5722841" y="906606"/>
                </a:lnTo>
                <a:lnTo>
                  <a:pt x="5723128" y="906456"/>
                </a:lnTo>
                <a:lnTo>
                  <a:pt x="5772540" y="880693"/>
                </a:lnTo>
                <a:close/>
                <a:moveTo>
                  <a:pt x="12042380" y="860812"/>
                </a:moveTo>
                <a:lnTo>
                  <a:pt x="12025446" y="868894"/>
                </a:lnTo>
                <a:lnTo>
                  <a:pt x="12078266" y="900406"/>
                </a:lnTo>
                <a:lnTo>
                  <a:pt x="12094356" y="893485"/>
                </a:lnTo>
                <a:close/>
                <a:moveTo>
                  <a:pt x="8680740" y="860663"/>
                </a:moveTo>
                <a:lnTo>
                  <a:pt x="8648767" y="882855"/>
                </a:lnTo>
                <a:lnTo>
                  <a:pt x="8636544" y="890871"/>
                </a:lnTo>
                <a:lnTo>
                  <a:pt x="8643386" y="894164"/>
                </a:lnTo>
                <a:lnTo>
                  <a:pt x="8646024" y="892474"/>
                </a:lnTo>
                <a:lnTo>
                  <a:pt x="8687638" y="864281"/>
                </a:lnTo>
                <a:close/>
                <a:moveTo>
                  <a:pt x="8773248" y="860414"/>
                </a:moveTo>
                <a:lnTo>
                  <a:pt x="8735605" y="884074"/>
                </a:lnTo>
                <a:lnTo>
                  <a:pt x="8750689" y="892008"/>
                </a:lnTo>
                <a:lnTo>
                  <a:pt x="8788892" y="869172"/>
                </a:lnTo>
                <a:lnTo>
                  <a:pt x="8774338" y="861027"/>
                </a:lnTo>
                <a:close/>
                <a:moveTo>
                  <a:pt x="8885548" y="859621"/>
                </a:moveTo>
                <a:lnTo>
                  <a:pt x="8881311" y="861994"/>
                </a:lnTo>
                <a:lnTo>
                  <a:pt x="8868984" y="868941"/>
                </a:lnTo>
                <a:lnTo>
                  <a:pt x="8907927" y="892022"/>
                </a:lnTo>
                <a:lnTo>
                  <a:pt x="8924096" y="883594"/>
                </a:lnTo>
                <a:close/>
                <a:moveTo>
                  <a:pt x="8979780" y="858906"/>
                </a:moveTo>
                <a:lnTo>
                  <a:pt x="8973904" y="861969"/>
                </a:lnTo>
                <a:lnTo>
                  <a:pt x="9018798" y="891938"/>
                </a:lnTo>
                <a:lnTo>
                  <a:pt x="9024669" y="889136"/>
                </a:lnTo>
                <a:close/>
                <a:moveTo>
                  <a:pt x="11833355" y="858828"/>
                </a:moveTo>
                <a:lnTo>
                  <a:pt x="11827702" y="861994"/>
                </a:lnTo>
                <a:lnTo>
                  <a:pt x="11792236" y="881981"/>
                </a:lnTo>
                <a:lnTo>
                  <a:pt x="11834522" y="902340"/>
                </a:lnTo>
                <a:lnTo>
                  <a:pt x="11875554" y="880953"/>
                </a:lnTo>
                <a:close/>
                <a:moveTo>
                  <a:pt x="2780504" y="858765"/>
                </a:moveTo>
                <a:lnTo>
                  <a:pt x="2772987" y="862975"/>
                </a:lnTo>
                <a:lnTo>
                  <a:pt x="2764373" y="867830"/>
                </a:lnTo>
                <a:lnTo>
                  <a:pt x="2797370" y="887409"/>
                </a:lnTo>
                <a:lnTo>
                  <a:pt x="2813259" y="879123"/>
                </a:lnTo>
                <a:close/>
                <a:moveTo>
                  <a:pt x="11926501" y="858735"/>
                </a:moveTo>
                <a:lnTo>
                  <a:pt x="11885649" y="880028"/>
                </a:lnTo>
                <a:lnTo>
                  <a:pt x="11934412" y="905544"/>
                </a:lnTo>
                <a:lnTo>
                  <a:pt x="11935494" y="906111"/>
                </a:lnTo>
                <a:lnTo>
                  <a:pt x="11976205" y="886679"/>
                </a:lnTo>
                <a:lnTo>
                  <a:pt x="11930596" y="861036"/>
                </a:lnTo>
                <a:close/>
                <a:moveTo>
                  <a:pt x="5823028" y="858262"/>
                </a:moveTo>
                <a:lnTo>
                  <a:pt x="5781404" y="879965"/>
                </a:lnTo>
                <a:lnTo>
                  <a:pt x="5831764" y="906455"/>
                </a:lnTo>
                <a:lnTo>
                  <a:pt x="5835623" y="908466"/>
                </a:lnTo>
                <a:lnTo>
                  <a:pt x="5877237" y="888610"/>
                </a:lnTo>
                <a:lnTo>
                  <a:pt x="5827950" y="861027"/>
                </a:lnTo>
                <a:close/>
                <a:moveTo>
                  <a:pt x="2570604" y="857731"/>
                </a:moveTo>
                <a:lnTo>
                  <a:pt x="2537630" y="880617"/>
                </a:lnTo>
                <a:lnTo>
                  <a:pt x="2530318" y="885412"/>
                </a:lnTo>
                <a:lnTo>
                  <a:pt x="2537238" y="888741"/>
                </a:lnTo>
                <a:lnTo>
                  <a:pt x="2577604" y="861401"/>
                </a:lnTo>
                <a:close/>
                <a:moveTo>
                  <a:pt x="11727266" y="856167"/>
                </a:moveTo>
                <a:lnTo>
                  <a:pt x="11668102" y="893677"/>
                </a:lnTo>
                <a:lnTo>
                  <a:pt x="11683406" y="900344"/>
                </a:lnTo>
                <a:lnTo>
                  <a:pt x="11743629" y="864056"/>
                </a:lnTo>
                <a:close/>
                <a:moveTo>
                  <a:pt x="2669869" y="855656"/>
                </a:moveTo>
                <a:lnTo>
                  <a:pt x="2628090" y="881909"/>
                </a:lnTo>
                <a:lnTo>
                  <a:pt x="2647539" y="892137"/>
                </a:lnTo>
                <a:lnTo>
                  <a:pt x="2689839" y="866859"/>
                </a:lnTo>
                <a:lnTo>
                  <a:pt x="2679638" y="861143"/>
                </a:lnTo>
                <a:close/>
                <a:moveTo>
                  <a:pt x="2871142" y="855163"/>
                </a:moveTo>
                <a:lnTo>
                  <a:pt x="2865205" y="858259"/>
                </a:lnTo>
                <a:lnTo>
                  <a:pt x="2911890" y="889429"/>
                </a:lnTo>
                <a:lnTo>
                  <a:pt x="2917822" y="886598"/>
                </a:lnTo>
                <a:close/>
                <a:moveTo>
                  <a:pt x="8669789" y="854920"/>
                </a:moveTo>
                <a:lnTo>
                  <a:pt x="8625833" y="885715"/>
                </a:lnTo>
                <a:lnTo>
                  <a:pt x="8629139" y="887306"/>
                </a:lnTo>
                <a:lnTo>
                  <a:pt x="8673454" y="856842"/>
                </a:lnTo>
                <a:close/>
                <a:moveTo>
                  <a:pt x="8990602" y="853266"/>
                </a:moveTo>
                <a:lnTo>
                  <a:pt x="8985381" y="855987"/>
                </a:lnTo>
                <a:lnTo>
                  <a:pt x="9030483" y="886361"/>
                </a:lnTo>
                <a:lnTo>
                  <a:pt x="9034989" y="884210"/>
                </a:lnTo>
                <a:close/>
                <a:moveTo>
                  <a:pt x="2725432" y="852138"/>
                </a:moveTo>
                <a:lnTo>
                  <a:pt x="2700171" y="867252"/>
                </a:lnTo>
                <a:lnTo>
                  <a:pt x="2727191" y="882390"/>
                </a:lnTo>
                <a:lnTo>
                  <a:pt x="2752429" y="868157"/>
                </a:lnTo>
                <a:close/>
                <a:moveTo>
                  <a:pt x="2559674" y="851999"/>
                </a:moveTo>
                <a:lnTo>
                  <a:pt x="2519444" y="880180"/>
                </a:lnTo>
                <a:lnTo>
                  <a:pt x="2522802" y="881796"/>
                </a:lnTo>
                <a:lnTo>
                  <a:pt x="2563357" y="853930"/>
                </a:lnTo>
                <a:close/>
                <a:moveTo>
                  <a:pt x="5970645" y="851089"/>
                </a:moveTo>
                <a:lnTo>
                  <a:pt x="5950344" y="860776"/>
                </a:lnTo>
                <a:lnTo>
                  <a:pt x="6001371" y="892584"/>
                </a:lnTo>
                <a:lnTo>
                  <a:pt x="6021457" y="883942"/>
                </a:lnTo>
                <a:close/>
                <a:moveTo>
                  <a:pt x="8828731" y="850881"/>
                </a:moveTo>
                <a:lnTo>
                  <a:pt x="8797924" y="869317"/>
                </a:lnTo>
                <a:lnTo>
                  <a:pt x="8828431" y="886403"/>
                </a:lnTo>
                <a:lnTo>
                  <a:pt x="8859287" y="869006"/>
                </a:lnTo>
                <a:close/>
                <a:moveTo>
                  <a:pt x="5592044" y="849986"/>
                </a:moveTo>
                <a:lnTo>
                  <a:pt x="5541112" y="883208"/>
                </a:lnTo>
                <a:lnTo>
                  <a:pt x="5557389" y="890261"/>
                </a:lnTo>
                <a:lnTo>
                  <a:pt x="5608745" y="858039"/>
                </a:lnTo>
                <a:close/>
                <a:moveTo>
                  <a:pt x="2882014" y="849495"/>
                </a:moveTo>
                <a:lnTo>
                  <a:pt x="2876769" y="852229"/>
                </a:lnTo>
                <a:lnTo>
                  <a:pt x="2923657" y="883814"/>
                </a:lnTo>
                <a:lnTo>
                  <a:pt x="2928156" y="881668"/>
                </a:lnTo>
                <a:close/>
                <a:moveTo>
                  <a:pt x="8751928" y="848434"/>
                </a:moveTo>
                <a:lnTo>
                  <a:pt x="8714399" y="872919"/>
                </a:lnTo>
                <a:lnTo>
                  <a:pt x="8729382" y="880800"/>
                </a:lnTo>
                <a:lnTo>
                  <a:pt x="8767240" y="857038"/>
                </a:lnTo>
                <a:close/>
                <a:moveTo>
                  <a:pt x="12069165" y="848028"/>
                </a:moveTo>
                <a:lnTo>
                  <a:pt x="12048367" y="857954"/>
                </a:lnTo>
                <a:lnTo>
                  <a:pt x="12100626" y="890788"/>
                </a:lnTo>
                <a:lnTo>
                  <a:pt x="12121115" y="881974"/>
                </a:lnTo>
                <a:close/>
                <a:moveTo>
                  <a:pt x="8909490" y="846211"/>
                </a:moveTo>
                <a:lnTo>
                  <a:pt x="8890464" y="856868"/>
                </a:lnTo>
                <a:lnTo>
                  <a:pt x="8929129" y="880971"/>
                </a:lnTo>
                <a:lnTo>
                  <a:pt x="8948021" y="871124"/>
                </a:lnTo>
                <a:close/>
                <a:moveTo>
                  <a:pt x="2804783" y="845167"/>
                </a:moveTo>
                <a:lnTo>
                  <a:pt x="2785376" y="856037"/>
                </a:lnTo>
                <a:lnTo>
                  <a:pt x="2818239" y="876526"/>
                </a:lnTo>
                <a:lnTo>
                  <a:pt x="2837634" y="866411"/>
                </a:lnTo>
                <a:close/>
                <a:moveTo>
                  <a:pt x="11703803" y="844855"/>
                </a:moveTo>
                <a:lnTo>
                  <a:pt x="11644642" y="883455"/>
                </a:lnTo>
                <a:lnTo>
                  <a:pt x="11660521" y="890373"/>
                </a:lnTo>
                <a:lnTo>
                  <a:pt x="11720339" y="852828"/>
                </a:lnTo>
                <a:close/>
                <a:moveTo>
                  <a:pt x="2646997" y="842809"/>
                </a:moveTo>
                <a:lnTo>
                  <a:pt x="2605372" y="869962"/>
                </a:lnTo>
                <a:lnTo>
                  <a:pt x="2621764" y="878583"/>
                </a:lnTo>
                <a:lnTo>
                  <a:pt x="2663753" y="852221"/>
                </a:lnTo>
                <a:close/>
                <a:moveTo>
                  <a:pt x="5988474" y="842582"/>
                </a:moveTo>
                <a:lnTo>
                  <a:pt x="5975729" y="848663"/>
                </a:lnTo>
                <a:lnTo>
                  <a:pt x="6008365" y="870165"/>
                </a:lnTo>
                <a:lnTo>
                  <a:pt x="6026534" y="881759"/>
                </a:lnTo>
                <a:lnTo>
                  <a:pt x="6039078" y="876362"/>
                </a:lnTo>
                <a:close/>
                <a:moveTo>
                  <a:pt x="5573645" y="841113"/>
                </a:moveTo>
                <a:lnTo>
                  <a:pt x="5522388" y="875685"/>
                </a:lnTo>
                <a:lnTo>
                  <a:pt x="5534673" y="880572"/>
                </a:lnTo>
                <a:lnTo>
                  <a:pt x="5585934" y="847040"/>
                </a:lnTo>
                <a:close/>
                <a:moveTo>
                  <a:pt x="5693226" y="839095"/>
                </a:moveTo>
                <a:lnTo>
                  <a:pt x="5643907" y="868608"/>
                </a:lnTo>
                <a:lnTo>
                  <a:pt x="5680982" y="886455"/>
                </a:lnTo>
                <a:lnTo>
                  <a:pt x="5730396" y="858590"/>
                </a:lnTo>
                <a:close/>
                <a:moveTo>
                  <a:pt x="11964395" y="838983"/>
                </a:moveTo>
                <a:lnTo>
                  <a:pt x="11933270" y="855206"/>
                </a:lnTo>
                <a:lnTo>
                  <a:pt x="11933490" y="855329"/>
                </a:lnTo>
                <a:lnTo>
                  <a:pt x="11983148" y="883366"/>
                </a:lnTo>
                <a:lnTo>
                  <a:pt x="12014030" y="868626"/>
                </a:lnTo>
                <a:close/>
                <a:moveTo>
                  <a:pt x="11795294" y="838873"/>
                </a:moveTo>
                <a:lnTo>
                  <a:pt x="11754086" y="863613"/>
                </a:lnTo>
                <a:lnTo>
                  <a:pt x="11787074" y="879495"/>
                </a:lnTo>
                <a:lnTo>
                  <a:pt x="11824876" y="858182"/>
                </a:lnTo>
                <a:lnTo>
                  <a:pt x="11828379" y="856220"/>
                </a:lnTo>
                <a:close/>
                <a:moveTo>
                  <a:pt x="8734780" y="838798"/>
                </a:moveTo>
                <a:lnTo>
                  <a:pt x="8697426" y="863991"/>
                </a:lnTo>
                <a:lnTo>
                  <a:pt x="8708573" y="869854"/>
                </a:lnTo>
                <a:lnTo>
                  <a:pt x="8746215" y="845224"/>
                </a:lnTo>
                <a:close/>
                <a:moveTo>
                  <a:pt x="2748059" y="838601"/>
                </a:moveTo>
                <a:lnTo>
                  <a:pt x="2731654" y="848416"/>
                </a:lnTo>
                <a:lnTo>
                  <a:pt x="2758834" y="864544"/>
                </a:lnTo>
                <a:lnTo>
                  <a:pt x="2770068" y="858208"/>
                </a:lnTo>
                <a:lnTo>
                  <a:pt x="2775085" y="855398"/>
                </a:lnTo>
                <a:close/>
                <a:moveTo>
                  <a:pt x="8807990" y="838579"/>
                </a:moveTo>
                <a:lnTo>
                  <a:pt x="8777386" y="857814"/>
                </a:lnTo>
                <a:lnTo>
                  <a:pt x="8793136" y="866635"/>
                </a:lnTo>
                <a:lnTo>
                  <a:pt x="8824092" y="848130"/>
                </a:lnTo>
                <a:close/>
                <a:moveTo>
                  <a:pt x="5861218" y="838351"/>
                </a:moveTo>
                <a:lnTo>
                  <a:pt x="5827579" y="855890"/>
                </a:lnTo>
                <a:lnTo>
                  <a:pt x="5829928" y="857214"/>
                </a:lnTo>
                <a:lnTo>
                  <a:pt x="5881960" y="886356"/>
                </a:lnTo>
                <a:lnTo>
                  <a:pt x="5915316" y="870440"/>
                </a:lnTo>
                <a:close/>
                <a:moveTo>
                  <a:pt x="8850524" y="837840"/>
                </a:moveTo>
                <a:lnTo>
                  <a:pt x="8833599" y="847968"/>
                </a:lnTo>
                <a:lnTo>
                  <a:pt x="8864313" y="866172"/>
                </a:lnTo>
                <a:lnTo>
                  <a:pt x="8878485" y="858182"/>
                </a:lnTo>
                <a:lnTo>
                  <a:pt x="8880983" y="856783"/>
                </a:lnTo>
                <a:close/>
                <a:moveTo>
                  <a:pt x="12091240" y="837491"/>
                </a:moveTo>
                <a:lnTo>
                  <a:pt x="12075027" y="845230"/>
                </a:lnTo>
                <a:lnTo>
                  <a:pt x="12127251" y="879335"/>
                </a:lnTo>
                <a:lnTo>
                  <a:pt x="12143191" y="872478"/>
                </a:lnTo>
                <a:close/>
                <a:moveTo>
                  <a:pt x="2699734" y="836890"/>
                </a:moveTo>
                <a:lnTo>
                  <a:pt x="2674420" y="852797"/>
                </a:lnTo>
                <a:lnTo>
                  <a:pt x="2682464" y="857331"/>
                </a:lnTo>
                <a:lnTo>
                  <a:pt x="2694499" y="864074"/>
                </a:lnTo>
                <a:lnTo>
                  <a:pt x="2719931" y="848874"/>
                </a:lnTo>
                <a:close/>
                <a:moveTo>
                  <a:pt x="8926244" y="836827"/>
                </a:moveTo>
                <a:lnTo>
                  <a:pt x="8914305" y="843515"/>
                </a:lnTo>
                <a:lnTo>
                  <a:pt x="8952594" y="868740"/>
                </a:lnTo>
                <a:lnTo>
                  <a:pt x="8964643" y="862460"/>
                </a:lnTo>
                <a:close/>
                <a:moveTo>
                  <a:pt x="6000615" y="836789"/>
                </a:moveTo>
                <a:lnTo>
                  <a:pt x="5994305" y="839800"/>
                </a:lnTo>
                <a:lnTo>
                  <a:pt x="6045157" y="873747"/>
                </a:lnTo>
                <a:lnTo>
                  <a:pt x="6051423" y="871050"/>
                </a:lnTo>
                <a:lnTo>
                  <a:pt x="6002711" y="838245"/>
                </a:lnTo>
                <a:close/>
                <a:moveTo>
                  <a:pt x="11685368" y="835967"/>
                </a:moveTo>
                <a:lnTo>
                  <a:pt x="11626102" y="875938"/>
                </a:lnTo>
                <a:lnTo>
                  <a:pt x="11638264" y="880782"/>
                </a:lnTo>
                <a:lnTo>
                  <a:pt x="11697681" y="841904"/>
                </a:lnTo>
                <a:close/>
                <a:moveTo>
                  <a:pt x="2821606" y="835746"/>
                </a:moveTo>
                <a:lnTo>
                  <a:pt x="2809686" y="842422"/>
                </a:lnTo>
                <a:lnTo>
                  <a:pt x="2842359" y="863947"/>
                </a:lnTo>
                <a:lnTo>
                  <a:pt x="2854420" y="857656"/>
                </a:lnTo>
                <a:close/>
                <a:moveTo>
                  <a:pt x="5560913" y="834975"/>
                </a:moveTo>
                <a:lnTo>
                  <a:pt x="5549298" y="843070"/>
                </a:lnTo>
                <a:lnTo>
                  <a:pt x="5508564" y="870184"/>
                </a:lnTo>
                <a:lnTo>
                  <a:pt x="5515267" y="872851"/>
                </a:lnTo>
                <a:lnTo>
                  <a:pt x="5567250" y="838030"/>
                </a:lnTo>
                <a:close/>
                <a:moveTo>
                  <a:pt x="5781333" y="834833"/>
                </a:moveTo>
                <a:lnTo>
                  <a:pt x="5739803" y="858082"/>
                </a:lnTo>
                <a:lnTo>
                  <a:pt x="5777687" y="878009"/>
                </a:lnTo>
                <a:lnTo>
                  <a:pt x="5819436" y="856242"/>
                </a:lnTo>
                <a:close/>
                <a:moveTo>
                  <a:pt x="2629659" y="833070"/>
                </a:moveTo>
                <a:lnTo>
                  <a:pt x="2588289" y="860978"/>
                </a:lnTo>
                <a:lnTo>
                  <a:pt x="2599491" y="866869"/>
                </a:lnTo>
                <a:lnTo>
                  <a:pt x="2641221" y="839565"/>
                </a:lnTo>
                <a:close/>
                <a:moveTo>
                  <a:pt x="12101111" y="832780"/>
                </a:moveTo>
                <a:lnTo>
                  <a:pt x="12097014" y="834735"/>
                </a:lnTo>
                <a:lnTo>
                  <a:pt x="12149223" y="869883"/>
                </a:lnTo>
                <a:lnTo>
                  <a:pt x="12152765" y="868360"/>
                </a:lnTo>
                <a:close/>
                <a:moveTo>
                  <a:pt x="11880082" y="832656"/>
                </a:moveTo>
                <a:lnTo>
                  <a:pt x="11839045" y="855641"/>
                </a:lnTo>
                <a:lnTo>
                  <a:pt x="11881497" y="877855"/>
                </a:lnTo>
                <a:lnTo>
                  <a:pt x="11922496" y="856485"/>
                </a:lnTo>
                <a:close/>
                <a:moveTo>
                  <a:pt x="8722325" y="831800"/>
                </a:moveTo>
                <a:lnTo>
                  <a:pt x="8685207" y="857563"/>
                </a:lnTo>
                <a:lnTo>
                  <a:pt x="8692157" y="861220"/>
                </a:lnTo>
                <a:lnTo>
                  <a:pt x="8729572" y="835872"/>
                </a:lnTo>
                <a:close/>
                <a:moveTo>
                  <a:pt x="6012467" y="831134"/>
                </a:moveTo>
                <a:lnTo>
                  <a:pt x="6006391" y="834033"/>
                </a:lnTo>
                <a:lnTo>
                  <a:pt x="6057484" y="868442"/>
                </a:lnTo>
                <a:lnTo>
                  <a:pt x="6062738" y="866182"/>
                </a:lnTo>
                <a:close/>
                <a:moveTo>
                  <a:pt x="8937768" y="830373"/>
                </a:moveTo>
                <a:lnTo>
                  <a:pt x="8931680" y="833783"/>
                </a:lnTo>
                <a:lnTo>
                  <a:pt x="8970256" y="859534"/>
                </a:lnTo>
                <a:lnTo>
                  <a:pt x="8976151" y="856462"/>
                </a:lnTo>
                <a:lnTo>
                  <a:pt x="8949100" y="838245"/>
                </a:lnTo>
                <a:close/>
                <a:moveTo>
                  <a:pt x="11671858" y="829454"/>
                </a:moveTo>
                <a:lnTo>
                  <a:pt x="11651834" y="843407"/>
                </a:lnTo>
                <a:lnTo>
                  <a:pt x="11611619" y="870170"/>
                </a:lnTo>
                <a:lnTo>
                  <a:pt x="11618277" y="872822"/>
                </a:lnTo>
                <a:lnTo>
                  <a:pt x="11678349" y="832584"/>
                </a:lnTo>
                <a:close/>
                <a:moveTo>
                  <a:pt x="6016022" y="829438"/>
                </a:moveTo>
                <a:lnTo>
                  <a:pt x="6015986" y="829455"/>
                </a:lnTo>
                <a:lnTo>
                  <a:pt x="6020629" y="832732"/>
                </a:lnTo>
                <a:close/>
                <a:moveTo>
                  <a:pt x="2833125" y="829295"/>
                </a:moveTo>
                <a:lnTo>
                  <a:pt x="2826980" y="832737"/>
                </a:lnTo>
                <a:lnTo>
                  <a:pt x="2859969" y="854762"/>
                </a:lnTo>
                <a:lnTo>
                  <a:pt x="2865929" y="851653"/>
                </a:lnTo>
                <a:lnTo>
                  <a:pt x="2845561" y="837937"/>
                </a:lnTo>
                <a:close/>
                <a:moveTo>
                  <a:pt x="5548989" y="829225"/>
                </a:moveTo>
                <a:lnTo>
                  <a:pt x="5497060" y="865608"/>
                </a:lnTo>
                <a:lnTo>
                  <a:pt x="5500958" y="867159"/>
                </a:lnTo>
                <a:lnTo>
                  <a:pt x="5553202" y="831257"/>
                </a:lnTo>
                <a:close/>
                <a:moveTo>
                  <a:pt x="12110027" y="828524"/>
                </a:moveTo>
                <a:lnTo>
                  <a:pt x="12107055" y="829943"/>
                </a:lnTo>
                <a:lnTo>
                  <a:pt x="12158849" y="865743"/>
                </a:lnTo>
                <a:lnTo>
                  <a:pt x="12161440" y="864628"/>
                </a:lnTo>
                <a:close/>
                <a:moveTo>
                  <a:pt x="11772989" y="827178"/>
                </a:moveTo>
                <a:lnTo>
                  <a:pt x="11732167" y="853060"/>
                </a:lnTo>
                <a:lnTo>
                  <a:pt x="11748682" y="861011"/>
                </a:lnTo>
                <a:lnTo>
                  <a:pt x="11790015" y="836105"/>
                </a:lnTo>
                <a:close/>
                <a:moveTo>
                  <a:pt x="5670073" y="826951"/>
                </a:moveTo>
                <a:lnTo>
                  <a:pt x="5621419" y="857783"/>
                </a:lnTo>
                <a:lnTo>
                  <a:pt x="5638247" y="865883"/>
                </a:lnTo>
                <a:lnTo>
                  <a:pt x="5687597" y="836142"/>
                </a:lnTo>
                <a:close/>
                <a:moveTo>
                  <a:pt x="11988046" y="826655"/>
                </a:moveTo>
                <a:lnTo>
                  <a:pt x="11970219" y="835947"/>
                </a:lnTo>
                <a:lnTo>
                  <a:pt x="12020122" y="865718"/>
                </a:lnTo>
                <a:lnTo>
                  <a:pt x="12037211" y="857562"/>
                </a:lnTo>
                <a:close/>
                <a:moveTo>
                  <a:pt x="12114416" y="826429"/>
                </a:moveTo>
                <a:lnTo>
                  <a:pt x="12114345" y="826463"/>
                </a:lnTo>
                <a:lnTo>
                  <a:pt x="12123268" y="832758"/>
                </a:lnTo>
                <a:close/>
                <a:moveTo>
                  <a:pt x="1156669" y="825989"/>
                </a:moveTo>
                <a:cubicBezTo>
                  <a:pt x="859088" y="828492"/>
                  <a:pt x="539762" y="875958"/>
                  <a:pt x="191517" y="969092"/>
                </a:cubicBezTo>
                <a:lnTo>
                  <a:pt x="147629" y="981768"/>
                </a:lnTo>
                <a:lnTo>
                  <a:pt x="234002" y="1036680"/>
                </a:lnTo>
                <a:lnTo>
                  <a:pt x="268570" y="1056002"/>
                </a:lnTo>
                <a:lnTo>
                  <a:pt x="303323" y="1048130"/>
                </a:lnTo>
                <a:cubicBezTo>
                  <a:pt x="611336" y="986682"/>
                  <a:pt x="897140" y="955293"/>
                  <a:pt x="1165463" y="953617"/>
                </a:cubicBezTo>
                <a:cubicBezTo>
                  <a:pt x="1284716" y="952872"/>
                  <a:pt x="1400517" y="957997"/>
                  <a:pt x="1513280" y="968960"/>
                </a:cubicBezTo>
                <a:cubicBezTo>
                  <a:pt x="1710687" y="988028"/>
                  <a:pt x="1908799" y="1024029"/>
                  <a:pt x="2105465" y="1068131"/>
                </a:cubicBezTo>
                <a:lnTo>
                  <a:pt x="2182600" y="1086815"/>
                </a:lnTo>
                <a:lnTo>
                  <a:pt x="2190462" y="1082387"/>
                </a:lnTo>
                <a:lnTo>
                  <a:pt x="2285521" y="1023097"/>
                </a:lnTo>
                <a:lnTo>
                  <a:pt x="2095774" y="966468"/>
                </a:lnTo>
                <a:cubicBezTo>
                  <a:pt x="1899598" y="912238"/>
                  <a:pt x="1701728" y="867898"/>
                  <a:pt x="1503788" y="844524"/>
                </a:cubicBezTo>
                <a:cubicBezTo>
                  <a:pt x="1391255" y="831181"/>
                  <a:pt x="1275702" y="824988"/>
                  <a:pt x="1156669" y="825989"/>
                </a:cubicBezTo>
                <a:close/>
                <a:moveTo>
                  <a:pt x="5885010" y="825946"/>
                </a:moveTo>
                <a:lnTo>
                  <a:pt x="5867001" y="835337"/>
                </a:lnTo>
                <a:lnTo>
                  <a:pt x="5921336" y="867567"/>
                </a:lnTo>
                <a:lnTo>
                  <a:pt x="5938651" y="859306"/>
                </a:lnTo>
                <a:close/>
                <a:moveTo>
                  <a:pt x="7260255" y="825889"/>
                </a:moveTo>
                <a:cubicBezTo>
                  <a:pt x="6962638" y="828392"/>
                  <a:pt x="6643301" y="875859"/>
                  <a:pt x="6295137" y="968995"/>
                </a:cubicBezTo>
                <a:lnTo>
                  <a:pt x="6251612" y="981569"/>
                </a:lnTo>
                <a:lnTo>
                  <a:pt x="6343316" y="1039884"/>
                </a:lnTo>
                <a:lnTo>
                  <a:pt x="6370939" y="1055326"/>
                </a:lnTo>
                <a:lnTo>
                  <a:pt x="6648709" y="1003875"/>
                </a:lnTo>
                <a:cubicBezTo>
                  <a:pt x="6994376" y="951636"/>
                  <a:pt x="7311328" y="940182"/>
                  <a:pt x="7607470" y="968960"/>
                </a:cubicBezTo>
                <a:cubicBezTo>
                  <a:pt x="7804845" y="988029"/>
                  <a:pt x="8002927" y="1024031"/>
                  <a:pt x="8199560" y="1068134"/>
                </a:cubicBezTo>
                <a:lnTo>
                  <a:pt x="8291227" y="1090342"/>
                </a:lnTo>
                <a:lnTo>
                  <a:pt x="8299708" y="1085566"/>
                </a:lnTo>
                <a:lnTo>
                  <a:pt x="8397004" y="1024888"/>
                </a:lnTo>
                <a:lnTo>
                  <a:pt x="8272736" y="987150"/>
                </a:lnTo>
                <a:cubicBezTo>
                  <a:pt x="8052542" y="923552"/>
                  <a:pt x="7829983" y="870721"/>
                  <a:pt x="7607425" y="844424"/>
                </a:cubicBezTo>
                <a:cubicBezTo>
                  <a:pt x="7494874" y="831082"/>
                  <a:pt x="7379302" y="824888"/>
                  <a:pt x="7260255" y="825889"/>
                </a:cubicBezTo>
                <a:close/>
                <a:moveTo>
                  <a:pt x="4313867" y="825889"/>
                </a:moveTo>
                <a:cubicBezTo>
                  <a:pt x="4016251" y="828392"/>
                  <a:pt x="3696914" y="875859"/>
                  <a:pt x="3348750" y="968995"/>
                </a:cubicBezTo>
                <a:lnTo>
                  <a:pt x="3160600" y="1023352"/>
                </a:lnTo>
                <a:lnTo>
                  <a:pt x="3186116" y="1039585"/>
                </a:lnTo>
                <a:lnTo>
                  <a:pt x="3271604" y="1087386"/>
                </a:lnTo>
                <a:lnTo>
                  <a:pt x="3346790" y="1069730"/>
                </a:lnTo>
                <a:cubicBezTo>
                  <a:pt x="3834375" y="963743"/>
                  <a:pt x="4266223" y="930589"/>
                  <a:pt x="4661082" y="968960"/>
                </a:cubicBezTo>
                <a:cubicBezTo>
                  <a:pt x="4759770" y="978495"/>
                  <a:pt x="4858633" y="992262"/>
                  <a:pt x="4957405" y="1009159"/>
                </a:cubicBezTo>
                <a:lnTo>
                  <a:pt x="5190103" y="1055558"/>
                </a:lnTo>
                <a:lnTo>
                  <a:pt x="5214185" y="1041618"/>
                </a:lnTo>
                <a:lnTo>
                  <a:pt x="5304827" y="981878"/>
                </a:lnTo>
                <a:lnTo>
                  <a:pt x="5252865" y="966372"/>
                </a:lnTo>
                <a:cubicBezTo>
                  <a:pt x="5056696" y="912140"/>
                  <a:pt x="4858863" y="867799"/>
                  <a:pt x="4661036" y="844424"/>
                </a:cubicBezTo>
                <a:cubicBezTo>
                  <a:pt x="4548485" y="831082"/>
                  <a:pt x="4432913" y="824888"/>
                  <a:pt x="4313867" y="825889"/>
                </a:cubicBezTo>
                <a:close/>
                <a:moveTo>
                  <a:pt x="10416402" y="825883"/>
                </a:moveTo>
                <a:cubicBezTo>
                  <a:pt x="10118793" y="828375"/>
                  <a:pt x="9799419" y="875842"/>
                  <a:pt x="9451251" y="968989"/>
                </a:cubicBezTo>
                <a:lnTo>
                  <a:pt x="9263520" y="1023232"/>
                </a:lnTo>
                <a:lnTo>
                  <a:pt x="9289706" y="1039884"/>
                </a:lnTo>
                <a:lnTo>
                  <a:pt x="9375994" y="1086960"/>
                </a:lnTo>
                <a:lnTo>
                  <a:pt x="9449338" y="1069736"/>
                </a:lnTo>
                <a:cubicBezTo>
                  <a:pt x="9936927" y="963748"/>
                  <a:pt x="10368837" y="930588"/>
                  <a:pt x="10763523" y="968960"/>
                </a:cubicBezTo>
                <a:cubicBezTo>
                  <a:pt x="10862208" y="978497"/>
                  <a:pt x="10961013" y="992264"/>
                  <a:pt x="11059699" y="1009160"/>
                </a:cubicBezTo>
                <a:lnTo>
                  <a:pt x="11293946" y="1055912"/>
                </a:lnTo>
                <a:lnTo>
                  <a:pt x="11317657" y="1041897"/>
                </a:lnTo>
                <a:lnTo>
                  <a:pt x="11408322" y="982153"/>
                </a:lnTo>
                <a:lnTo>
                  <a:pt x="11355405" y="966363"/>
                </a:lnTo>
                <a:cubicBezTo>
                  <a:pt x="11159218" y="912133"/>
                  <a:pt x="10961378" y="867795"/>
                  <a:pt x="10763538" y="844434"/>
                </a:cubicBezTo>
                <a:cubicBezTo>
                  <a:pt x="10651008" y="831084"/>
                  <a:pt x="10535446" y="824885"/>
                  <a:pt x="10416402" y="825883"/>
                </a:cubicBezTo>
                <a:close/>
                <a:moveTo>
                  <a:pt x="8786537" y="825853"/>
                </a:moveTo>
                <a:lnTo>
                  <a:pt x="8756014" y="845768"/>
                </a:lnTo>
                <a:lnTo>
                  <a:pt x="8771387" y="854435"/>
                </a:lnTo>
                <a:lnTo>
                  <a:pt x="8802160" y="835120"/>
                </a:lnTo>
                <a:close/>
                <a:moveTo>
                  <a:pt x="2616657" y="825767"/>
                </a:moveTo>
                <a:lnTo>
                  <a:pt x="2575566" y="854287"/>
                </a:lnTo>
                <a:lnTo>
                  <a:pt x="2582626" y="858000"/>
                </a:lnTo>
                <a:lnTo>
                  <a:pt x="2624068" y="829930"/>
                </a:lnTo>
                <a:close/>
                <a:moveTo>
                  <a:pt x="8711485" y="825709"/>
                </a:moveTo>
                <a:lnTo>
                  <a:pt x="8674246" y="851798"/>
                </a:lnTo>
                <a:lnTo>
                  <a:pt x="8677954" y="853748"/>
                </a:lnTo>
                <a:lnTo>
                  <a:pt x="8715479" y="827953"/>
                </a:lnTo>
                <a:close/>
                <a:moveTo>
                  <a:pt x="8829736" y="824912"/>
                </a:moveTo>
                <a:lnTo>
                  <a:pt x="8812730" y="835600"/>
                </a:lnTo>
                <a:lnTo>
                  <a:pt x="8828961" y="845220"/>
                </a:lnTo>
                <a:lnTo>
                  <a:pt x="8846006" y="835030"/>
                </a:lnTo>
                <a:close/>
                <a:moveTo>
                  <a:pt x="8948856" y="824163"/>
                </a:moveTo>
                <a:lnTo>
                  <a:pt x="8943148" y="827360"/>
                </a:lnTo>
                <a:lnTo>
                  <a:pt x="8951928" y="833459"/>
                </a:lnTo>
                <a:lnTo>
                  <a:pt x="8981751" y="853543"/>
                </a:lnTo>
                <a:lnTo>
                  <a:pt x="8987043" y="850785"/>
                </a:lnTo>
                <a:close/>
                <a:moveTo>
                  <a:pt x="2772249" y="824128"/>
                </a:moveTo>
                <a:lnTo>
                  <a:pt x="2752831" y="835746"/>
                </a:lnTo>
                <a:lnTo>
                  <a:pt x="2779967" y="852664"/>
                </a:lnTo>
                <a:lnTo>
                  <a:pt x="2799479" y="841737"/>
                </a:lnTo>
                <a:close/>
                <a:moveTo>
                  <a:pt x="11659907" y="823692"/>
                </a:moveTo>
                <a:lnTo>
                  <a:pt x="11600108" y="865586"/>
                </a:lnTo>
                <a:lnTo>
                  <a:pt x="11603923" y="867105"/>
                </a:lnTo>
                <a:lnTo>
                  <a:pt x="11664143" y="825735"/>
                </a:lnTo>
                <a:close/>
                <a:moveTo>
                  <a:pt x="8874424" y="823539"/>
                </a:moveTo>
                <a:lnTo>
                  <a:pt x="8855329" y="834965"/>
                </a:lnTo>
                <a:lnTo>
                  <a:pt x="8885905" y="854026"/>
                </a:lnTo>
                <a:lnTo>
                  <a:pt x="8905019" y="843320"/>
                </a:lnTo>
                <a:close/>
                <a:moveTo>
                  <a:pt x="2676868" y="823322"/>
                </a:moveTo>
                <a:lnTo>
                  <a:pt x="2651493" y="839875"/>
                </a:lnTo>
                <a:lnTo>
                  <a:pt x="2668316" y="849356"/>
                </a:lnTo>
                <a:lnTo>
                  <a:pt x="2693789" y="833362"/>
                </a:lnTo>
                <a:close/>
                <a:moveTo>
                  <a:pt x="8707188" y="823294"/>
                </a:moveTo>
                <a:lnTo>
                  <a:pt x="8701914" y="827062"/>
                </a:lnTo>
                <a:lnTo>
                  <a:pt x="8707212" y="823308"/>
                </a:lnTo>
                <a:close/>
                <a:moveTo>
                  <a:pt x="2844172" y="823109"/>
                </a:moveTo>
                <a:lnTo>
                  <a:pt x="2838536" y="826264"/>
                </a:lnTo>
                <a:lnTo>
                  <a:pt x="2848494" y="833181"/>
                </a:lnTo>
                <a:lnTo>
                  <a:pt x="2871557" y="848718"/>
                </a:lnTo>
                <a:lnTo>
                  <a:pt x="2876903" y="845931"/>
                </a:lnTo>
                <a:close/>
                <a:moveTo>
                  <a:pt x="2722395" y="822650"/>
                </a:moveTo>
                <a:lnTo>
                  <a:pt x="2705803" y="833077"/>
                </a:lnTo>
                <a:lnTo>
                  <a:pt x="2726158" y="845154"/>
                </a:lnTo>
                <a:lnTo>
                  <a:pt x="2742698" y="835269"/>
                </a:lnTo>
                <a:close/>
                <a:moveTo>
                  <a:pt x="8952319" y="822223"/>
                </a:moveTo>
                <a:lnTo>
                  <a:pt x="8952211" y="822283"/>
                </a:lnTo>
                <a:lnTo>
                  <a:pt x="8967020" y="832732"/>
                </a:lnTo>
                <a:close/>
                <a:moveTo>
                  <a:pt x="11655283" y="821463"/>
                </a:moveTo>
                <a:lnTo>
                  <a:pt x="11647458" y="827062"/>
                </a:lnTo>
                <a:lnTo>
                  <a:pt x="11655328" y="821485"/>
                </a:lnTo>
                <a:close/>
                <a:moveTo>
                  <a:pt x="2847656" y="821157"/>
                </a:moveTo>
                <a:lnTo>
                  <a:pt x="2847540" y="821222"/>
                </a:lnTo>
                <a:lnTo>
                  <a:pt x="2863476" y="832473"/>
                </a:lnTo>
                <a:close/>
                <a:moveTo>
                  <a:pt x="2605814" y="819677"/>
                </a:moveTo>
                <a:lnTo>
                  <a:pt x="2564623" y="848532"/>
                </a:lnTo>
                <a:lnTo>
                  <a:pt x="2568357" y="850496"/>
                </a:lnTo>
                <a:lnTo>
                  <a:pt x="2609884" y="821963"/>
                </a:lnTo>
                <a:close/>
                <a:moveTo>
                  <a:pt x="2601486" y="817246"/>
                </a:moveTo>
                <a:lnTo>
                  <a:pt x="2590902" y="824822"/>
                </a:lnTo>
                <a:lnTo>
                  <a:pt x="2601539" y="817276"/>
                </a:lnTo>
                <a:close/>
                <a:moveTo>
                  <a:pt x="8769229" y="815564"/>
                </a:moveTo>
                <a:lnTo>
                  <a:pt x="8738819" y="836074"/>
                </a:lnTo>
                <a:lnTo>
                  <a:pt x="8750304" y="842549"/>
                </a:lnTo>
                <a:lnTo>
                  <a:pt x="8780915" y="822519"/>
                </a:lnTo>
                <a:lnTo>
                  <a:pt x="8773626" y="818195"/>
                </a:lnTo>
                <a:close/>
                <a:moveTo>
                  <a:pt x="11749651" y="814942"/>
                </a:moveTo>
                <a:lnTo>
                  <a:pt x="11708611" y="841718"/>
                </a:lnTo>
                <a:lnTo>
                  <a:pt x="11725264" y="849736"/>
                </a:lnTo>
                <a:lnTo>
                  <a:pt x="11766567" y="823812"/>
                </a:lnTo>
                <a:close/>
                <a:moveTo>
                  <a:pt x="5646398" y="814534"/>
                </a:moveTo>
                <a:lnTo>
                  <a:pt x="5597641" y="846336"/>
                </a:lnTo>
                <a:lnTo>
                  <a:pt x="5614478" y="854442"/>
                </a:lnTo>
                <a:lnTo>
                  <a:pt x="5663656" y="823586"/>
                </a:lnTo>
                <a:close/>
                <a:moveTo>
                  <a:pt x="2789130" y="814063"/>
                </a:moveTo>
                <a:lnTo>
                  <a:pt x="2780624" y="819118"/>
                </a:lnTo>
                <a:lnTo>
                  <a:pt x="2777316" y="821097"/>
                </a:lnTo>
                <a:lnTo>
                  <a:pt x="2804432" y="838962"/>
                </a:lnTo>
                <a:lnTo>
                  <a:pt x="2816392" y="832265"/>
                </a:lnTo>
                <a:close/>
                <a:moveTo>
                  <a:pt x="5819415" y="813514"/>
                </a:moveTo>
                <a:lnTo>
                  <a:pt x="5785798" y="832334"/>
                </a:lnTo>
                <a:lnTo>
                  <a:pt x="5823990" y="853867"/>
                </a:lnTo>
                <a:lnTo>
                  <a:pt x="5857724" y="836278"/>
                </a:lnTo>
                <a:lnTo>
                  <a:pt x="5827238" y="818195"/>
                </a:lnTo>
                <a:close/>
                <a:moveTo>
                  <a:pt x="8891291" y="813495"/>
                </a:moveTo>
                <a:lnTo>
                  <a:pt x="8880227" y="820066"/>
                </a:lnTo>
                <a:lnTo>
                  <a:pt x="8879433" y="820541"/>
                </a:lnTo>
                <a:lnTo>
                  <a:pt x="8909878" y="840599"/>
                </a:lnTo>
                <a:lnTo>
                  <a:pt x="8921849" y="833894"/>
                </a:lnTo>
                <a:close/>
                <a:moveTo>
                  <a:pt x="2659481" y="812952"/>
                </a:moveTo>
                <a:lnTo>
                  <a:pt x="2634102" y="830073"/>
                </a:lnTo>
                <a:lnTo>
                  <a:pt x="2645720" y="836621"/>
                </a:lnTo>
                <a:lnTo>
                  <a:pt x="2671192" y="819954"/>
                </a:lnTo>
                <a:lnTo>
                  <a:pt x="2670096" y="819304"/>
                </a:lnTo>
                <a:close/>
                <a:moveTo>
                  <a:pt x="12014976" y="812619"/>
                </a:moveTo>
                <a:lnTo>
                  <a:pt x="11993787" y="823663"/>
                </a:lnTo>
                <a:lnTo>
                  <a:pt x="12043195" y="854705"/>
                </a:lnTo>
                <a:lnTo>
                  <a:pt x="12064108" y="844724"/>
                </a:lnTo>
                <a:close/>
                <a:moveTo>
                  <a:pt x="5910889" y="812453"/>
                </a:moveTo>
                <a:lnTo>
                  <a:pt x="5890162" y="823259"/>
                </a:lnTo>
                <a:lnTo>
                  <a:pt x="5943939" y="856782"/>
                </a:lnTo>
                <a:lnTo>
                  <a:pt x="5964373" y="847033"/>
                </a:lnTo>
                <a:close/>
                <a:moveTo>
                  <a:pt x="8808358" y="811616"/>
                </a:moveTo>
                <a:lnTo>
                  <a:pt x="8791177" y="822826"/>
                </a:lnTo>
                <a:lnTo>
                  <a:pt x="8806901" y="832145"/>
                </a:lnTo>
                <a:lnTo>
                  <a:pt x="8824054" y="821378"/>
                </a:lnTo>
                <a:close/>
                <a:moveTo>
                  <a:pt x="5739629" y="811398"/>
                </a:moveTo>
                <a:lnTo>
                  <a:pt x="5723172" y="821176"/>
                </a:lnTo>
                <a:lnTo>
                  <a:pt x="5698132" y="836161"/>
                </a:lnTo>
                <a:lnTo>
                  <a:pt x="5735417" y="855775"/>
                </a:lnTo>
                <a:lnTo>
                  <a:pt x="5777072" y="832438"/>
                </a:lnTo>
                <a:close/>
                <a:moveTo>
                  <a:pt x="11918136" y="811343"/>
                </a:moveTo>
                <a:lnTo>
                  <a:pt x="11886493" y="829066"/>
                </a:lnTo>
                <a:lnTo>
                  <a:pt x="11929255" y="852963"/>
                </a:lnTo>
                <a:lnTo>
                  <a:pt x="11960518" y="836667"/>
                </a:lnTo>
                <a:lnTo>
                  <a:pt x="11929622" y="818216"/>
                </a:lnTo>
                <a:close/>
                <a:moveTo>
                  <a:pt x="11841713" y="811100"/>
                </a:moveTo>
                <a:lnTo>
                  <a:pt x="11826618" y="820066"/>
                </a:lnTo>
                <a:lnTo>
                  <a:pt x="11800746" y="835599"/>
                </a:lnTo>
                <a:lnTo>
                  <a:pt x="11834065" y="853035"/>
                </a:lnTo>
                <a:lnTo>
                  <a:pt x="11875273" y="829954"/>
                </a:lnTo>
                <a:close/>
                <a:moveTo>
                  <a:pt x="8853473" y="809993"/>
                </a:moveTo>
                <a:lnTo>
                  <a:pt x="8834449" y="821949"/>
                </a:lnTo>
                <a:lnTo>
                  <a:pt x="8850819" y="832154"/>
                </a:lnTo>
                <a:lnTo>
                  <a:pt x="8870008" y="820683"/>
                </a:lnTo>
                <a:close/>
                <a:moveTo>
                  <a:pt x="2699609" y="808488"/>
                </a:moveTo>
                <a:lnTo>
                  <a:pt x="2682820" y="819440"/>
                </a:lnTo>
                <a:lnTo>
                  <a:pt x="2699860" y="829551"/>
                </a:lnTo>
                <a:lnTo>
                  <a:pt x="2716594" y="819044"/>
                </a:lnTo>
                <a:close/>
                <a:moveTo>
                  <a:pt x="8756603" y="808010"/>
                </a:moveTo>
                <a:lnTo>
                  <a:pt x="8726321" y="829027"/>
                </a:lnTo>
                <a:lnTo>
                  <a:pt x="8733610" y="833137"/>
                </a:lnTo>
                <a:lnTo>
                  <a:pt x="8764088" y="812488"/>
                </a:lnTo>
                <a:close/>
                <a:moveTo>
                  <a:pt x="2746523" y="807490"/>
                </a:moveTo>
                <a:lnTo>
                  <a:pt x="2727093" y="819699"/>
                </a:lnTo>
                <a:lnTo>
                  <a:pt x="2747481" y="832410"/>
                </a:lnTo>
                <a:lnTo>
                  <a:pt x="2767010" y="820739"/>
                </a:lnTo>
                <a:close/>
                <a:moveTo>
                  <a:pt x="2801031" y="806991"/>
                </a:moveTo>
                <a:lnTo>
                  <a:pt x="2794358" y="810956"/>
                </a:lnTo>
                <a:lnTo>
                  <a:pt x="2821765" y="829255"/>
                </a:lnTo>
                <a:lnTo>
                  <a:pt x="2828025" y="825750"/>
                </a:lnTo>
                <a:close/>
                <a:moveTo>
                  <a:pt x="8903248" y="806392"/>
                </a:moveTo>
                <a:lnTo>
                  <a:pt x="8896581" y="810352"/>
                </a:lnTo>
                <a:lnTo>
                  <a:pt x="8927285" y="830849"/>
                </a:lnTo>
                <a:lnTo>
                  <a:pt x="8933468" y="827386"/>
                </a:lnTo>
                <a:close/>
                <a:moveTo>
                  <a:pt x="11731023" y="805176"/>
                </a:moveTo>
                <a:lnTo>
                  <a:pt x="11690074" y="832793"/>
                </a:lnTo>
                <a:lnTo>
                  <a:pt x="11702477" y="838765"/>
                </a:lnTo>
                <a:lnTo>
                  <a:pt x="11743674" y="811809"/>
                </a:lnTo>
                <a:close/>
                <a:moveTo>
                  <a:pt x="2646400" y="805124"/>
                </a:moveTo>
                <a:lnTo>
                  <a:pt x="2621051" y="822717"/>
                </a:lnTo>
                <a:lnTo>
                  <a:pt x="2628511" y="826921"/>
                </a:lnTo>
                <a:lnTo>
                  <a:pt x="2653988" y="809665"/>
                </a:lnTo>
                <a:close/>
                <a:moveTo>
                  <a:pt x="5627637" y="804695"/>
                </a:moveTo>
                <a:lnTo>
                  <a:pt x="5579119" y="837420"/>
                </a:lnTo>
                <a:lnTo>
                  <a:pt x="5591518" y="843389"/>
                </a:lnTo>
                <a:lnTo>
                  <a:pt x="5640420" y="811400"/>
                </a:lnTo>
                <a:close/>
                <a:moveTo>
                  <a:pt x="5929109" y="802953"/>
                </a:moveTo>
                <a:lnTo>
                  <a:pt x="5916402" y="809578"/>
                </a:lnTo>
                <a:lnTo>
                  <a:pt x="5969525" y="844575"/>
                </a:lnTo>
                <a:lnTo>
                  <a:pt x="5982316" y="838471"/>
                </a:lnTo>
                <a:close/>
                <a:moveTo>
                  <a:pt x="8745895" y="801602"/>
                </a:moveTo>
                <a:lnTo>
                  <a:pt x="8715476" y="822913"/>
                </a:lnTo>
                <a:lnTo>
                  <a:pt x="8719505" y="825185"/>
                </a:lnTo>
                <a:lnTo>
                  <a:pt x="8750127" y="804135"/>
                </a:lnTo>
                <a:close/>
                <a:moveTo>
                  <a:pt x="12037147" y="801062"/>
                </a:moveTo>
                <a:lnTo>
                  <a:pt x="12020601" y="809687"/>
                </a:lnTo>
                <a:lnTo>
                  <a:pt x="12069969" y="841927"/>
                </a:lnTo>
                <a:lnTo>
                  <a:pt x="12086272" y="834145"/>
                </a:lnTo>
                <a:close/>
                <a:moveTo>
                  <a:pt x="8791046" y="800850"/>
                </a:moveTo>
                <a:lnTo>
                  <a:pt x="8773772" y="812501"/>
                </a:lnTo>
                <a:lnTo>
                  <a:pt x="8775322" y="813428"/>
                </a:lnTo>
                <a:lnTo>
                  <a:pt x="8785547" y="819488"/>
                </a:lnTo>
                <a:lnTo>
                  <a:pt x="8802831" y="808179"/>
                </a:lnTo>
                <a:close/>
                <a:moveTo>
                  <a:pt x="2811842" y="800567"/>
                </a:moveTo>
                <a:lnTo>
                  <a:pt x="2806293" y="803865"/>
                </a:lnTo>
                <a:lnTo>
                  <a:pt x="2833434" y="822720"/>
                </a:lnTo>
                <a:lnTo>
                  <a:pt x="2839080" y="819558"/>
                </a:lnTo>
                <a:close/>
                <a:moveTo>
                  <a:pt x="5843415" y="800078"/>
                </a:moveTo>
                <a:lnTo>
                  <a:pt x="5824990" y="810393"/>
                </a:lnTo>
                <a:lnTo>
                  <a:pt x="5830064" y="813428"/>
                </a:lnTo>
                <a:lnTo>
                  <a:pt x="5863507" y="833264"/>
                </a:lnTo>
                <a:lnTo>
                  <a:pt x="5881604" y="823827"/>
                </a:lnTo>
                <a:close/>
                <a:moveTo>
                  <a:pt x="8914111" y="799940"/>
                </a:moveTo>
                <a:lnTo>
                  <a:pt x="8908486" y="803281"/>
                </a:lnTo>
                <a:lnTo>
                  <a:pt x="8938848" y="824373"/>
                </a:lnTo>
                <a:lnTo>
                  <a:pt x="8944565" y="821171"/>
                </a:lnTo>
                <a:close/>
                <a:moveTo>
                  <a:pt x="8870250" y="799449"/>
                </a:moveTo>
                <a:lnTo>
                  <a:pt x="8858565" y="806793"/>
                </a:lnTo>
                <a:lnTo>
                  <a:pt x="8875062" y="817662"/>
                </a:lnTo>
                <a:lnTo>
                  <a:pt x="8877400" y="816264"/>
                </a:lnTo>
                <a:lnTo>
                  <a:pt x="8886946" y="810594"/>
                </a:lnTo>
                <a:close/>
                <a:moveTo>
                  <a:pt x="8741352" y="798884"/>
                </a:moveTo>
                <a:lnTo>
                  <a:pt x="8711141" y="820469"/>
                </a:lnTo>
                <a:lnTo>
                  <a:pt x="8711183" y="820493"/>
                </a:lnTo>
                <a:lnTo>
                  <a:pt x="8741526" y="798988"/>
                </a:lnTo>
                <a:close/>
                <a:moveTo>
                  <a:pt x="2635716" y="798730"/>
                </a:moveTo>
                <a:lnTo>
                  <a:pt x="2610204" y="816602"/>
                </a:lnTo>
                <a:lnTo>
                  <a:pt x="2614315" y="818919"/>
                </a:lnTo>
                <a:lnTo>
                  <a:pt x="2639982" y="801283"/>
                </a:lnTo>
                <a:close/>
                <a:moveTo>
                  <a:pt x="2815681" y="798286"/>
                </a:moveTo>
                <a:lnTo>
                  <a:pt x="2815341" y="798488"/>
                </a:lnTo>
                <a:lnTo>
                  <a:pt x="2842484" y="817652"/>
                </a:lnTo>
                <a:lnTo>
                  <a:pt x="2842637" y="817566"/>
                </a:lnTo>
                <a:close/>
                <a:moveTo>
                  <a:pt x="11818723" y="798183"/>
                </a:moveTo>
                <a:lnTo>
                  <a:pt x="11778263" y="823835"/>
                </a:lnTo>
                <a:lnTo>
                  <a:pt x="11795452" y="832829"/>
                </a:lnTo>
                <a:lnTo>
                  <a:pt x="11822943" y="816264"/>
                </a:lnTo>
                <a:lnTo>
                  <a:pt x="11836535" y="808191"/>
                </a:lnTo>
                <a:close/>
                <a:moveTo>
                  <a:pt x="5715771" y="797992"/>
                </a:moveTo>
                <a:lnTo>
                  <a:pt x="5674857" y="823919"/>
                </a:lnTo>
                <a:lnTo>
                  <a:pt x="5692490" y="833194"/>
                </a:lnTo>
                <a:lnTo>
                  <a:pt x="5720348" y="816405"/>
                </a:lnTo>
                <a:lnTo>
                  <a:pt x="5734049" y="808264"/>
                </a:lnTo>
                <a:close/>
                <a:moveTo>
                  <a:pt x="11717143" y="797898"/>
                </a:moveTo>
                <a:lnTo>
                  <a:pt x="11676467" y="826242"/>
                </a:lnTo>
                <a:lnTo>
                  <a:pt x="11683070" y="829421"/>
                </a:lnTo>
                <a:lnTo>
                  <a:pt x="11724429" y="801718"/>
                </a:lnTo>
                <a:close/>
                <a:moveTo>
                  <a:pt x="11942225" y="797851"/>
                </a:moveTo>
                <a:lnTo>
                  <a:pt x="11923726" y="808212"/>
                </a:lnTo>
                <a:lnTo>
                  <a:pt x="11932517" y="813454"/>
                </a:lnTo>
                <a:lnTo>
                  <a:pt x="11966340" y="833633"/>
                </a:lnTo>
                <a:lnTo>
                  <a:pt x="11984275" y="824285"/>
                </a:lnTo>
                <a:close/>
                <a:moveTo>
                  <a:pt x="5614355" y="797729"/>
                </a:moveTo>
                <a:lnTo>
                  <a:pt x="5566276" y="831238"/>
                </a:lnTo>
                <a:lnTo>
                  <a:pt x="5572743" y="834351"/>
                </a:lnTo>
                <a:lnTo>
                  <a:pt x="5621682" y="801570"/>
                </a:lnTo>
                <a:close/>
                <a:moveTo>
                  <a:pt x="8917954" y="797657"/>
                </a:moveTo>
                <a:lnTo>
                  <a:pt x="8917603" y="797866"/>
                </a:lnTo>
                <a:lnTo>
                  <a:pt x="8947948" y="819276"/>
                </a:lnTo>
                <a:lnTo>
                  <a:pt x="8948087" y="819198"/>
                </a:lnTo>
                <a:close/>
                <a:moveTo>
                  <a:pt x="2682168" y="797648"/>
                </a:moveTo>
                <a:lnTo>
                  <a:pt x="2665317" y="809016"/>
                </a:lnTo>
                <a:lnTo>
                  <a:pt x="2672922" y="813567"/>
                </a:lnTo>
                <a:lnTo>
                  <a:pt x="2677134" y="816066"/>
                </a:lnTo>
                <a:lnTo>
                  <a:pt x="2694022" y="805015"/>
                </a:lnTo>
                <a:close/>
                <a:moveTo>
                  <a:pt x="2763402" y="796885"/>
                </a:moveTo>
                <a:lnTo>
                  <a:pt x="2751711" y="804230"/>
                </a:lnTo>
                <a:lnTo>
                  <a:pt x="2772128" y="817681"/>
                </a:lnTo>
                <a:lnTo>
                  <a:pt x="2777706" y="814348"/>
                </a:lnTo>
                <a:lnTo>
                  <a:pt x="2783975" y="810622"/>
                </a:lnTo>
                <a:close/>
                <a:moveTo>
                  <a:pt x="5942133" y="796163"/>
                </a:moveTo>
                <a:lnTo>
                  <a:pt x="5934722" y="800026"/>
                </a:lnTo>
                <a:lnTo>
                  <a:pt x="5988146" y="835689"/>
                </a:lnTo>
                <a:lnTo>
                  <a:pt x="5994598" y="832610"/>
                </a:lnTo>
                <a:close/>
                <a:moveTo>
                  <a:pt x="8832063" y="796150"/>
                </a:moveTo>
                <a:lnTo>
                  <a:pt x="8813007" y="808583"/>
                </a:lnTo>
                <a:lnTo>
                  <a:pt x="8828777" y="818414"/>
                </a:lnTo>
                <a:lnTo>
                  <a:pt x="8847917" y="806400"/>
                </a:lnTo>
                <a:close/>
                <a:moveTo>
                  <a:pt x="2631163" y="796006"/>
                </a:moveTo>
                <a:lnTo>
                  <a:pt x="2605831" y="814137"/>
                </a:lnTo>
                <a:lnTo>
                  <a:pt x="2605905" y="814179"/>
                </a:lnTo>
                <a:lnTo>
                  <a:pt x="2631360" y="796123"/>
                </a:lnTo>
                <a:close/>
                <a:moveTo>
                  <a:pt x="12047346" y="795746"/>
                </a:moveTo>
                <a:lnTo>
                  <a:pt x="12042698" y="798169"/>
                </a:lnTo>
                <a:lnTo>
                  <a:pt x="12092045" y="831390"/>
                </a:lnTo>
                <a:lnTo>
                  <a:pt x="12096208" y="829403"/>
                </a:lnTo>
                <a:close/>
                <a:moveTo>
                  <a:pt x="8778321" y="792936"/>
                </a:moveTo>
                <a:lnTo>
                  <a:pt x="8761077" y="804904"/>
                </a:lnTo>
                <a:lnTo>
                  <a:pt x="8768620" y="809418"/>
                </a:lnTo>
                <a:lnTo>
                  <a:pt x="8785948" y="797679"/>
                </a:lnTo>
                <a:close/>
                <a:moveTo>
                  <a:pt x="2723731" y="792751"/>
                </a:moveTo>
                <a:lnTo>
                  <a:pt x="2704252" y="805458"/>
                </a:lnTo>
                <a:lnTo>
                  <a:pt x="2721302" y="816088"/>
                </a:lnTo>
                <a:lnTo>
                  <a:pt x="2740844" y="803818"/>
                </a:lnTo>
                <a:close/>
                <a:moveTo>
                  <a:pt x="8882334" y="791864"/>
                </a:moveTo>
                <a:lnTo>
                  <a:pt x="8880227" y="793178"/>
                </a:lnTo>
                <a:lnTo>
                  <a:pt x="8875399" y="796212"/>
                </a:lnTo>
                <a:lnTo>
                  <a:pt x="8892236" y="807452"/>
                </a:lnTo>
                <a:lnTo>
                  <a:pt x="8898994" y="803438"/>
                </a:lnTo>
                <a:close/>
                <a:moveTo>
                  <a:pt x="11705465" y="791775"/>
                </a:moveTo>
                <a:lnTo>
                  <a:pt x="11664495" y="820478"/>
                </a:lnTo>
                <a:lnTo>
                  <a:pt x="11668787" y="822545"/>
                </a:lnTo>
                <a:lnTo>
                  <a:pt x="11710065" y="794187"/>
                </a:lnTo>
                <a:close/>
                <a:moveTo>
                  <a:pt x="5602681" y="791606"/>
                </a:moveTo>
                <a:lnTo>
                  <a:pt x="5554327" y="825485"/>
                </a:lnTo>
                <a:lnTo>
                  <a:pt x="5558604" y="827545"/>
                </a:lnTo>
                <a:lnTo>
                  <a:pt x="5607344" y="794052"/>
                </a:lnTo>
                <a:close/>
                <a:moveTo>
                  <a:pt x="12056532" y="790959"/>
                </a:moveTo>
                <a:lnTo>
                  <a:pt x="12053182" y="792705"/>
                </a:lnTo>
                <a:lnTo>
                  <a:pt x="12102163" y="826561"/>
                </a:lnTo>
                <a:lnTo>
                  <a:pt x="12105180" y="825121"/>
                </a:lnTo>
                <a:close/>
                <a:moveTo>
                  <a:pt x="5953673" y="790146"/>
                </a:moveTo>
                <a:lnTo>
                  <a:pt x="5947682" y="793268"/>
                </a:lnTo>
                <a:lnTo>
                  <a:pt x="6000359" y="829861"/>
                </a:lnTo>
                <a:lnTo>
                  <a:pt x="6006463" y="826949"/>
                </a:lnTo>
                <a:close/>
                <a:moveTo>
                  <a:pt x="2668980" y="789451"/>
                </a:moveTo>
                <a:lnTo>
                  <a:pt x="2652146" y="801135"/>
                </a:lnTo>
                <a:lnTo>
                  <a:pt x="2659809" y="805721"/>
                </a:lnTo>
                <a:lnTo>
                  <a:pt x="2676725" y="794265"/>
                </a:lnTo>
                <a:close/>
                <a:moveTo>
                  <a:pt x="2775538" y="789275"/>
                </a:moveTo>
                <a:lnTo>
                  <a:pt x="2772077" y="791432"/>
                </a:lnTo>
                <a:lnTo>
                  <a:pt x="2768492" y="793686"/>
                </a:lnTo>
                <a:lnTo>
                  <a:pt x="2789204" y="807515"/>
                </a:lnTo>
                <a:lnTo>
                  <a:pt x="2795985" y="803485"/>
                </a:lnTo>
                <a:close/>
                <a:moveTo>
                  <a:pt x="11700445" y="789143"/>
                </a:moveTo>
                <a:lnTo>
                  <a:pt x="11659810" y="818223"/>
                </a:lnTo>
                <a:lnTo>
                  <a:pt x="11659882" y="818257"/>
                </a:lnTo>
                <a:lnTo>
                  <a:pt x="11700742" y="789299"/>
                </a:lnTo>
                <a:close/>
                <a:moveTo>
                  <a:pt x="5597689" y="788988"/>
                </a:moveTo>
                <a:lnTo>
                  <a:pt x="5549749" y="823282"/>
                </a:lnTo>
                <a:lnTo>
                  <a:pt x="5549774" y="823294"/>
                </a:lnTo>
                <a:lnTo>
                  <a:pt x="5597967" y="789133"/>
                </a:lnTo>
                <a:close/>
                <a:moveTo>
                  <a:pt x="5777886" y="788666"/>
                </a:moveTo>
                <a:lnTo>
                  <a:pt x="5744028" y="808785"/>
                </a:lnTo>
                <a:lnTo>
                  <a:pt x="5781540" y="829934"/>
                </a:lnTo>
                <a:lnTo>
                  <a:pt x="5815271" y="811035"/>
                </a:lnTo>
                <a:close/>
                <a:moveTo>
                  <a:pt x="12061320" y="788463"/>
                </a:moveTo>
                <a:lnTo>
                  <a:pt x="12060840" y="788713"/>
                </a:lnTo>
                <a:lnTo>
                  <a:pt x="12109512" y="823053"/>
                </a:lnTo>
                <a:lnTo>
                  <a:pt x="12109622" y="823001"/>
                </a:lnTo>
                <a:close/>
                <a:moveTo>
                  <a:pt x="11879863" y="788440"/>
                </a:moveTo>
                <a:lnTo>
                  <a:pt x="11847836" y="807463"/>
                </a:lnTo>
                <a:lnTo>
                  <a:pt x="11881671" y="826371"/>
                </a:lnTo>
                <a:lnTo>
                  <a:pt x="11913479" y="808556"/>
                </a:lnTo>
                <a:close/>
                <a:moveTo>
                  <a:pt x="5957943" y="787920"/>
                </a:moveTo>
                <a:lnTo>
                  <a:pt x="5957468" y="788167"/>
                </a:lnTo>
                <a:lnTo>
                  <a:pt x="6010024" y="825250"/>
                </a:lnTo>
                <a:lnTo>
                  <a:pt x="6010108" y="825210"/>
                </a:lnTo>
                <a:close/>
                <a:moveTo>
                  <a:pt x="8767714" y="786316"/>
                </a:moveTo>
                <a:lnTo>
                  <a:pt x="8750347" y="798483"/>
                </a:lnTo>
                <a:lnTo>
                  <a:pt x="8754624" y="801043"/>
                </a:lnTo>
                <a:lnTo>
                  <a:pt x="8772073" y="789048"/>
                </a:lnTo>
                <a:close/>
                <a:moveTo>
                  <a:pt x="5869319" y="785576"/>
                </a:moveTo>
                <a:lnTo>
                  <a:pt x="5848451" y="797258"/>
                </a:lnTo>
                <a:lnTo>
                  <a:pt x="5886760" y="821139"/>
                </a:lnTo>
                <a:lnTo>
                  <a:pt x="5907554" y="810297"/>
                </a:lnTo>
                <a:close/>
                <a:moveTo>
                  <a:pt x="8892995" y="785219"/>
                </a:moveTo>
                <a:lnTo>
                  <a:pt x="8887455" y="788672"/>
                </a:lnTo>
                <a:lnTo>
                  <a:pt x="8904232" y="800326"/>
                </a:lnTo>
                <a:lnTo>
                  <a:pt x="8909866" y="796980"/>
                </a:lnTo>
                <a:close/>
                <a:moveTo>
                  <a:pt x="8848876" y="785180"/>
                </a:moveTo>
                <a:lnTo>
                  <a:pt x="8837261" y="792758"/>
                </a:lnTo>
                <a:lnTo>
                  <a:pt x="8853064" y="803169"/>
                </a:lnTo>
                <a:lnTo>
                  <a:pt x="8864794" y="795807"/>
                </a:lnTo>
                <a:close/>
                <a:moveTo>
                  <a:pt x="11795411" y="785086"/>
                </a:moveTo>
                <a:lnTo>
                  <a:pt x="11754822" y="811568"/>
                </a:lnTo>
                <a:lnTo>
                  <a:pt x="11771865" y="820487"/>
                </a:lnTo>
                <a:lnTo>
                  <a:pt x="11812747" y="794826"/>
                </a:lnTo>
                <a:close/>
                <a:moveTo>
                  <a:pt x="8814680" y="784910"/>
                </a:moveTo>
                <a:lnTo>
                  <a:pt x="8795636" y="797754"/>
                </a:lnTo>
                <a:lnTo>
                  <a:pt x="8807479" y="805137"/>
                </a:lnTo>
                <a:lnTo>
                  <a:pt x="8826606" y="792622"/>
                </a:lnTo>
                <a:close/>
                <a:moveTo>
                  <a:pt x="5692128" y="784706"/>
                </a:moveTo>
                <a:lnTo>
                  <a:pt x="5651138" y="811442"/>
                </a:lnTo>
                <a:lnTo>
                  <a:pt x="5668476" y="820562"/>
                </a:lnTo>
                <a:lnTo>
                  <a:pt x="5709799" y="794636"/>
                </a:lnTo>
                <a:close/>
                <a:moveTo>
                  <a:pt x="8763041" y="783388"/>
                </a:moveTo>
                <a:lnTo>
                  <a:pt x="8745757" y="795737"/>
                </a:lnTo>
                <a:lnTo>
                  <a:pt x="8745951" y="795852"/>
                </a:lnTo>
                <a:lnTo>
                  <a:pt x="8763304" y="783553"/>
                </a:lnTo>
                <a:close/>
                <a:moveTo>
                  <a:pt x="2658413" y="782830"/>
                </a:moveTo>
                <a:lnTo>
                  <a:pt x="2641433" y="794725"/>
                </a:lnTo>
                <a:lnTo>
                  <a:pt x="2645759" y="797313"/>
                </a:lnTo>
                <a:lnTo>
                  <a:pt x="2662819" y="785591"/>
                </a:lnTo>
                <a:close/>
                <a:moveTo>
                  <a:pt x="11969229" y="782726"/>
                </a:moveTo>
                <a:lnTo>
                  <a:pt x="11947764" y="794749"/>
                </a:lnTo>
                <a:lnTo>
                  <a:pt x="11990014" y="821293"/>
                </a:lnTo>
                <a:lnTo>
                  <a:pt x="12011284" y="810206"/>
                </a:lnTo>
                <a:close/>
                <a:moveTo>
                  <a:pt x="8897032" y="782702"/>
                </a:moveTo>
                <a:lnTo>
                  <a:pt x="8896543" y="783007"/>
                </a:lnTo>
                <a:lnTo>
                  <a:pt x="8913385" y="794890"/>
                </a:lnTo>
                <a:lnTo>
                  <a:pt x="8913766" y="794664"/>
                </a:lnTo>
                <a:close/>
                <a:moveTo>
                  <a:pt x="2786155" y="782656"/>
                </a:moveTo>
                <a:lnTo>
                  <a:pt x="2780678" y="786070"/>
                </a:lnTo>
                <a:lnTo>
                  <a:pt x="2801247" y="800359"/>
                </a:lnTo>
                <a:lnTo>
                  <a:pt x="2806806" y="797055"/>
                </a:lnTo>
                <a:close/>
                <a:moveTo>
                  <a:pt x="2740666" y="781705"/>
                </a:moveTo>
                <a:lnTo>
                  <a:pt x="2729036" y="789292"/>
                </a:lnTo>
                <a:lnTo>
                  <a:pt x="2746089" y="800526"/>
                </a:lnTo>
                <a:lnTo>
                  <a:pt x="2757822" y="793159"/>
                </a:lnTo>
                <a:close/>
                <a:moveTo>
                  <a:pt x="2706217" y="781425"/>
                </a:moveTo>
                <a:lnTo>
                  <a:pt x="2686759" y="794552"/>
                </a:lnTo>
                <a:lnTo>
                  <a:pt x="2698668" y="801976"/>
                </a:lnTo>
                <a:lnTo>
                  <a:pt x="2718216" y="789185"/>
                </a:lnTo>
                <a:close/>
                <a:moveTo>
                  <a:pt x="2790255" y="780099"/>
                </a:moveTo>
                <a:lnTo>
                  <a:pt x="2789744" y="780418"/>
                </a:lnTo>
                <a:lnTo>
                  <a:pt x="2810338" y="794956"/>
                </a:lnTo>
                <a:lnTo>
                  <a:pt x="2810714" y="794733"/>
                </a:lnTo>
                <a:close/>
                <a:moveTo>
                  <a:pt x="2653701" y="779877"/>
                </a:moveTo>
                <a:lnTo>
                  <a:pt x="2636815" y="791962"/>
                </a:lnTo>
                <a:lnTo>
                  <a:pt x="2637038" y="792095"/>
                </a:lnTo>
                <a:lnTo>
                  <a:pt x="2653999" y="780064"/>
                </a:lnTo>
                <a:close/>
                <a:moveTo>
                  <a:pt x="8861168" y="777161"/>
                </a:moveTo>
                <a:lnTo>
                  <a:pt x="8853931" y="781882"/>
                </a:lnTo>
                <a:lnTo>
                  <a:pt x="8869946" y="792573"/>
                </a:lnTo>
                <a:lnTo>
                  <a:pt x="8876552" y="788427"/>
                </a:lnTo>
                <a:lnTo>
                  <a:pt x="8876992" y="788153"/>
                </a:lnTo>
                <a:close/>
                <a:moveTo>
                  <a:pt x="8801843" y="776610"/>
                </a:moveTo>
                <a:lnTo>
                  <a:pt x="8782857" y="789788"/>
                </a:lnTo>
                <a:lnTo>
                  <a:pt x="8790533" y="794573"/>
                </a:lnTo>
                <a:lnTo>
                  <a:pt x="8809622" y="781640"/>
                </a:lnTo>
                <a:close/>
                <a:moveTo>
                  <a:pt x="5887681" y="775297"/>
                </a:moveTo>
                <a:lnTo>
                  <a:pt x="5875077" y="782352"/>
                </a:lnTo>
                <a:lnTo>
                  <a:pt x="5913103" y="807404"/>
                </a:lnTo>
                <a:lnTo>
                  <a:pt x="5925833" y="800766"/>
                </a:lnTo>
                <a:close/>
                <a:moveTo>
                  <a:pt x="11856574" y="774504"/>
                </a:moveTo>
                <a:lnTo>
                  <a:pt x="11826618" y="793178"/>
                </a:lnTo>
                <a:lnTo>
                  <a:pt x="11824582" y="794469"/>
                </a:lnTo>
                <a:lnTo>
                  <a:pt x="11842644" y="804562"/>
                </a:lnTo>
                <a:lnTo>
                  <a:pt x="11874844" y="785436"/>
                </a:lnTo>
                <a:close/>
                <a:moveTo>
                  <a:pt x="11776534" y="774481"/>
                </a:moveTo>
                <a:lnTo>
                  <a:pt x="11736083" y="801763"/>
                </a:lnTo>
                <a:lnTo>
                  <a:pt x="11748832" y="808434"/>
                </a:lnTo>
                <a:lnTo>
                  <a:pt x="11789548" y="781792"/>
                </a:lnTo>
                <a:close/>
                <a:moveTo>
                  <a:pt x="5802109" y="774274"/>
                </a:moveTo>
                <a:lnTo>
                  <a:pt x="5783303" y="785448"/>
                </a:lnTo>
                <a:lnTo>
                  <a:pt x="5820846" y="807912"/>
                </a:lnTo>
                <a:lnTo>
                  <a:pt x="5839347" y="797547"/>
                </a:lnTo>
                <a:lnTo>
                  <a:pt x="5826107" y="789313"/>
                </a:lnTo>
                <a:close/>
                <a:moveTo>
                  <a:pt x="5753760" y="774230"/>
                </a:moveTo>
                <a:lnTo>
                  <a:pt x="5723164" y="793305"/>
                </a:lnTo>
                <a:lnTo>
                  <a:pt x="5720060" y="795272"/>
                </a:lnTo>
                <a:lnTo>
                  <a:pt x="5738459" y="805645"/>
                </a:lnTo>
                <a:lnTo>
                  <a:pt x="5772480" y="785430"/>
                </a:lnTo>
                <a:close/>
                <a:moveTo>
                  <a:pt x="5673111" y="774022"/>
                </a:moveTo>
                <a:lnTo>
                  <a:pt x="5632315" y="801540"/>
                </a:lnTo>
                <a:lnTo>
                  <a:pt x="5645162" y="808298"/>
                </a:lnTo>
                <a:lnTo>
                  <a:pt x="5686266" y="781412"/>
                </a:lnTo>
                <a:close/>
                <a:moveTo>
                  <a:pt x="11904190" y="773990"/>
                </a:moveTo>
                <a:lnTo>
                  <a:pt x="11885225" y="785255"/>
                </a:lnTo>
                <a:lnTo>
                  <a:pt x="11919060" y="805430"/>
                </a:lnTo>
                <a:lnTo>
                  <a:pt x="11937686" y="794997"/>
                </a:lnTo>
                <a:lnTo>
                  <a:pt x="11928666" y="789327"/>
                </a:lnTo>
                <a:close/>
                <a:moveTo>
                  <a:pt x="2753034" y="773636"/>
                </a:moveTo>
                <a:lnTo>
                  <a:pt x="2745664" y="778444"/>
                </a:lnTo>
                <a:lnTo>
                  <a:pt x="2762914" y="789962"/>
                </a:lnTo>
                <a:lnTo>
                  <a:pt x="2768136" y="786683"/>
                </a:lnTo>
                <a:lnTo>
                  <a:pt x="2770074" y="785478"/>
                </a:lnTo>
                <a:close/>
                <a:moveTo>
                  <a:pt x="8831489" y="773574"/>
                </a:moveTo>
                <a:lnTo>
                  <a:pt x="8819952" y="781355"/>
                </a:lnTo>
                <a:lnTo>
                  <a:pt x="8831848" y="789192"/>
                </a:lnTo>
                <a:lnTo>
                  <a:pt x="8843482" y="781580"/>
                </a:lnTo>
                <a:close/>
                <a:moveTo>
                  <a:pt x="2692927" y="772831"/>
                </a:moveTo>
                <a:lnTo>
                  <a:pt x="2673522" y="786299"/>
                </a:lnTo>
                <a:lnTo>
                  <a:pt x="2681314" y="791157"/>
                </a:lnTo>
                <a:lnTo>
                  <a:pt x="2700828" y="777940"/>
                </a:lnTo>
                <a:close/>
                <a:moveTo>
                  <a:pt x="8871638" y="770329"/>
                </a:moveTo>
                <a:lnTo>
                  <a:pt x="8866178" y="773891"/>
                </a:lnTo>
                <a:lnTo>
                  <a:pt x="8882119" y="784965"/>
                </a:lnTo>
                <a:lnTo>
                  <a:pt x="8887675" y="781510"/>
                </a:lnTo>
                <a:close/>
                <a:moveTo>
                  <a:pt x="11991444" y="770283"/>
                </a:moveTo>
                <a:lnTo>
                  <a:pt x="11974660" y="779684"/>
                </a:lnTo>
                <a:lnTo>
                  <a:pt x="12016908" y="807275"/>
                </a:lnTo>
                <a:lnTo>
                  <a:pt x="12033518" y="798618"/>
                </a:lnTo>
                <a:close/>
                <a:moveTo>
                  <a:pt x="2723144" y="770007"/>
                </a:moveTo>
                <a:lnTo>
                  <a:pt x="2711592" y="777800"/>
                </a:lnTo>
                <a:lnTo>
                  <a:pt x="2723562" y="785686"/>
                </a:lnTo>
                <a:lnTo>
                  <a:pt x="2735213" y="778064"/>
                </a:lnTo>
                <a:close/>
                <a:moveTo>
                  <a:pt x="8791299" y="769793"/>
                </a:moveTo>
                <a:lnTo>
                  <a:pt x="8772230" y="783152"/>
                </a:lnTo>
                <a:lnTo>
                  <a:pt x="8774474" y="784562"/>
                </a:lnTo>
                <a:lnTo>
                  <a:pt x="8776637" y="785910"/>
                </a:lnTo>
                <a:lnTo>
                  <a:pt x="8795825" y="772720"/>
                </a:lnTo>
                <a:close/>
                <a:moveTo>
                  <a:pt x="5901200" y="767728"/>
                </a:moveTo>
                <a:lnTo>
                  <a:pt x="5893117" y="772253"/>
                </a:lnTo>
                <a:lnTo>
                  <a:pt x="5931446" y="797840"/>
                </a:lnTo>
                <a:lnTo>
                  <a:pt x="5938931" y="793938"/>
                </a:lnTo>
                <a:close/>
                <a:moveTo>
                  <a:pt x="8875866" y="767571"/>
                </a:moveTo>
                <a:lnTo>
                  <a:pt x="8875242" y="767978"/>
                </a:lnTo>
                <a:lnTo>
                  <a:pt x="8891260" y="779280"/>
                </a:lnTo>
                <a:lnTo>
                  <a:pt x="8891787" y="778952"/>
                </a:lnTo>
                <a:close/>
                <a:moveTo>
                  <a:pt x="2763463" y="766833"/>
                </a:moveTo>
                <a:lnTo>
                  <a:pt x="2758059" y="770358"/>
                </a:lnTo>
                <a:lnTo>
                  <a:pt x="2775221" y="782279"/>
                </a:lnTo>
                <a:lnTo>
                  <a:pt x="2780716" y="778863"/>
                </a:lnTo>
                <a:close/>
                <a:moveTo>
                  <a:pt x="8786453" y="766660"/>
                </a:moveTo>
                <a:lnTo>
                  <a:pt x="8767516" y="780191"/>
                </a:lnTo>
                <a:lnTo>
                  <a:pt x="8767798" y="780368"/>
                </a:lnTo>
                <a:lnTo>
                  <a:pt x="8786813" y="766892"/>
                </a:lnTo>
                <a:close/>
                <a:moveTo>
                  <a:pt x="11762259" y="766461"/>
                </a:moveTo>
                <a:lnTo>
                  <a:pt x="11722099" y="794445"/>
                </a:lnTo>
                <a:lnTo>
                  <a:pt x="11729503" y="798319"/>
                </a:lnTo>
                <a:lnTo>
                  <a:pt x="11770311" y="770985"/>
                </a:lnTo>
                <a:close/>
                <a:moveTo>
                  <a:pt x="5659415" y="766325"/>
                </a:moveTo>
                <a:lnTo>
                  <a:pt x="5618964" y="794517"/>
                </a:lnTo>
                <a:lnTo>
                  <a:pt x="5626381" y="798420"/>
                </a:lnTo>
                <a:lnTo>
                  <a:pt x="5667507" y="770872"/>
                </a:lnTo>
                <a:close/>
                <a:moveTo>
                  <a:pt x="2682402" y="766024"/>
                </a:moveTo>
                <a:lnTo>
                  <a:pt x="2662937" y="779661"/>
                </a:lnTo>
                <a:lnTo>
                  <a:pt x="2667384" y="782455"/>
                </a:lnTo>
                <a:lnTo>
                  <a:pt x="2686985" y="768988"/>
                </a:lnTo>
                <a:close/>
                <a:moveTo>
                  <a:pt x="8843928" y="765185"/>
                </a:moveTo>
                <a:lnTo>
                  <a:pt x="8836462" y="770220"/>
                </a:lnTo>
                <a:lnTo>
                  <a:pt x="8848530" y="778276"/>
                </a:lnTo>
                <a:lnTo>
                  <a:pt x="8855865" y="773477"/>
                </a:lnTo>
                <a:close/>
                <a:moveTo>
                  <a:pt x="8818607" y="764975"/>
                </a:moveTo>
                <a:lnTo>
                  <a:pt x="8807155" y="772923"/>
                </a:lnTo>
                <a:lnTo>
                  <a:pt x="8814929" y="778045"/>
                </a:lnTo>
                <a:lnTo>
                  <a:pt x="8826472" y="770225"/>
                </a:lnTo>
                <a:close/>
                <a:moveTo>
                  <a:pt x="12001888" y="764434"/>
                </a:moveTo>
                <a:lnTo>
                  <a:pt x="11996811" y="767277"/>
                </a:lnTo>
                <a:lnTo>
                  <a:pt x="12039068" y="795725"/>
                </a:lnTo>
                <a:lnTo>
                  <a:pt x="12043763" y="793278"/>
                </a:lnTo>
                <a:close/>
                <a:moveTo>
                  <a:pt x="2767775" y="764019"/>
                </a:moveTo>
                <a:lnTo>
                  <a:pt x="2767123" y="764446"/>
                </a:lnTo>
                <a:lnTo>
                  <a:pt x="2784347" y="776606"/>
                </a:lnTo>
                <a:lnTo>
                  <a:pt x="2784895" y="776264"/>
                </a:lnTo>
                <a:close/>
                <a:moveTo>
                  <a:pt x="2677491" y="762849"/>
                </a:moveTo>
                <a:lnTo>
                  <a:pt x="2658179" y="776672"/>
                </a:lnTo>
                <a:lnTo>
                  <a:pt x="2658498" y="776872"/>
                </a:lnTo>
                <a:lnTo>
                  <a:pt x="2677898" y="763111"/>
                </a:lnTo>
                <a:close/>
                <a:moveTo>
                  <a:pt x="2735660" y="761563"/>
                </a:moveTo>
                <a:lnTo>
                  <a:pt x="2728060" y="766691"/>
                </a:lnTo>
                <a:lnTo>
                  <a:pt x="2740203" y="774798"/>
                </a:lnTo>
                <a:lnTo>
                  <a:pt x="2747673" y="769911"/>
                </a:lnTo>
                <a:close/>
                <a:moveTo>
                  <a:pt x="5912469" y="761420"/>
                </a:moveTo>
                <a:lnTo>
                  <a:pt x="5906581" y="764716"/>
                </a:lnTo>
                <a:lnTo>
                  <a:pt x="5944481" y="791044"/>
                </a:lnTo>
                <a:lnTo>
                  <a:pt x="5950476" y="787918"/>
                </a:lnTo>
                <a:close/>
                <a:moveTo>
                  <a:pt x="2709817" y="761108"/>
                </a:moveTo>
                <a:lnTo>
                  <a:pt x="2698343" y="769072"/>
                </a:lnTo>
                <a:lnTo>
                  <a:pt x="2706239" y="774274"/>
                </a:lnTo>
                <a:lnTo>
                  <a:pt x="2717805" y="766441"/>
                </a:lnTo>
                <a:close/>
                <a:moveTo>
                  <a:pt x="11833151" y="760487"/>
                </a:moveTo>
                <a:lnTo>
                  <a:pt x="11827567" y="764106"/>
                </a:lnTo>
                <a:lnTo>
                  <a:pt x="11801123" y="781359"/>
                </a:lnTo>
                <a:lnTo>
                  <a:pt x="11818623" y="791139"/>
                </a:lnTo>
                <a:lnTo>
                  <a:pt x="11822943" y="788427"/>
                </a:lnTo>
                <a:lnTo>
                  <a:pt x="11850844" y="771075"/>
                </a:lnTo>
                <a:close/>
                <a:moveTo>
                  <a:pt x="11750794" y="760019"/>
                </a:moveTo>
                <a:lnTo>
                  <a:pt x="11710396" y="788321"/>
                </a:lnTo>
                <a:lnTo>
                  <a:pt x="11715055" y="790759"/>
                </a:lnTo>
                <a:lnTo>
                  <a:pt x="11755749" y="762803"/>
                </a:lnTo>
                <a:close/>
                <a:moveTo>
                  <a:pt x="5730011" y="760019"/>
                </a:moveTo>
                <a:lnTo>
                  <a:pt x="5724157" y="763813"/>
                </a:lnTo>
                <a:lnTo>
                  <a:pt x="5696388" y="781926"/>
                </a:lnTo>
                <a:lnTo>
                  <a:pt x="5714122" y="791924"/>
                </a:lnTo>
                <a:lnTo>
                  <a:pt x="5719490" y="788554"/>
                </a:lnTo>
                <a:lnTo>
                  <a:pt x="5748031" y="770802"/>
                </a:lnTo>
                <a:close/>
                <a:moveTo>
                  <a:pt x="5647954" y="759885"/>
                </a:moveTo>
                <a:lnTo>
                  <a:pt x="5607289" y="788377"/>
                </a:lnTo>
                <a:lnTo>
                  <a:pt x="5611999" y="790854"/>
                </a:lnTo>
                <a:lnTo>
                  <a:pt x="5652967" y="762701"/>
                </a:lnTo>
                <a:close/>
                <a:moveTo>
                  <a:pt x="11880855" y="759368"/>
                </a:moveTo>
                <a:lnTo>
                  <a:pt x="11861767" y="771267"/>
                </a:lnTo>
                <a:lnTo>
                  <a:pt x="11880197" y="782257"/>
                </a:lnTo>
                <a:lnTo>
                  <a:pt x="11899287" y="770918"/>
                </a:lnTo>
                <a:close/>
                <a:moveTo>
                  <a:pt x="12011274" y="759177"/>
                </a:moveTo>
                <a:lnTo>
                  <a:pt x="12007629" y="761218"/>
                </a:lnTo>
                <a:lnTo>
                  <a:pt x="12049605" y="790232"/>
                </a:lnTo>
                <a:lnTo>
                  <a:pt x="12052987" y="788469"/>
                </a:lnTo>
                <a:close/>
                <a:moveTo>
                  <a:pt x="5777961" y="759142"/>
                </a:moveTo>
                <a:lnTo>
                  <a:pt x="5759047" y="770934"/>
                </a:lnTo>
                <a:lnTo>
                  <a:pt x="5777896" y="782212"/>
                </a:lnTo>
                <a:lnTo>
                  <a:pt x="5796827" y="770964"/>
                </a:lnTo>
                <a:close/>
                <a:moveTo>
                  <a:pt x="5828023" y="758876"/>
                </a:moveTo>
                <a:lnTo>
                  <a:pt x="5807042" y="771342"/>
                </a:lnTo>
                <a:lnTo>
                  <a:pt x="5828086" y="784562"/>
                </a:lnTo>
                <a:lnTo>
                  <a:pt x="5844386" y="794723"/>
                </a:lnTo>
                <a:lnTo>
                  <a:pt x="5865324" y="782992"/>
                </a:lnTo>
                <a:close/>
                <a:moveTo>
                  <a:pt x="5917180" y="758782"/>
                </a:moveTo>
                <a:lnTo>
                  <a:pt x="5916421" y="759207"/>
                </a:lnTo>
                <a:lnTo>
                  <a:pt x="5954292" y="785928"/>
                </a:lnTo>
                <a:lnTo>
                  <a:pt x="5954793" y="785668"/>
                </a:lnTo>
                <a:close/>
                <a:moveTo>
                  <a:pt x="8854261" y="758215"/>
                </a:moveTo>
                <a:lnTo>
                  <a:pt x="8848858" y="761859"/>
                </a:lnTo>
                <a:lnTo>
                  <a:pt x="8860869" y="770203"/>
                </a:lnTo>
                <a:lnTo>
                  <a:pt x="8866330" y="766629"/>
                </a:lnTo>
                <a:close/>
                <a:moveTo>
                  <a:pt x="8808146" y="757991"/>
                </a:moveTo>
                <a:lnTo>
                  <a:pt x="8796681" y="766023"/>
                </a:lnTo>
                <a:lnTo>
                  <a:pt x="8801218" y="769012"/>
                </a:lnTo>
                <a:lnTo>
                  <a:pt x="8812765" y="761075"/>
                </a:lnTo>
                <a:close/>
                <a:moveTo>
                  <a:pt x="11931256" y="757913"/>
                </a:moveTo>
                <a:lnTo>
                  <a:pt x="11909570" y="770794"/>
                </a:lnTo>
                <a:lnTo>
                  <a:pt x="11931560" y="784568"/>
                </a:lnTo>
                <a:lnTo>
                  <a:pt x="11943224" y="791896"/>
                </a:lnTo>
                <a:lnTo>
                  <a:pt x="11964783" y="779821"/>
                </a:lnTo>
                <a:close/>
                <a:moveTo>
                  <a:pt x="11745387" y="756982"/>
                </a:moveTo>
                <a:lnTo>
                  <a:pt x="11705312" y="785661"/>
                </a:lnTo>
                <a:lnTo>
                  <a:pt x="11705636" y="785830"/>
                </a:lnTo>
                <a:lnTo>
                  <a:pt x="11745919" y="757281"/>
                </a:lnTo>
                <a:close/>
                <a:moveTo>
                  <a:pt x="5642589" y="756870"/>
                </a:moveTo>
                <a:lnTo>
                  <a:pt x="5602249" y="785726"/>
                </a:lnTo>
                <a:lnTo>
                  <a:pt x="5602549" y="785884"/>
                </a:lnTo>
                <a:lnTo>
                  <a:pt x="5643087" y="757150"/>
                </a:lnTo>
                <a:close/>
                <a:moveTo>
                  <a:pt x="12016370" y="756323"/>
                </a:moveTo>
                <a:lnTo>
                  <a:pt x="12015568" y="756772"/>
                </a:lnTo>
                <a:lnTo>
                  <a:pt x="12057305" y="786219"/>
                </a:lnTo>
                <a:lnTo>
                  <a:pt x="12057812" y="785955"/>
                </a:lnTo>
                <a:close/>
                <a:moveTo>
                  <a:pt x="8831122" y="756289"/>
                </a:moveTo>
                <a:lnTo>
                  <a:pt x="8823508" y="761573"/>
                </a:lnTo>
                <a:lnTo>
                  <a:pt x="8831434" y="766864"/>
                </a:lnTo>
                <a:lnTo>
                  <a:pt x="8838983" y="761750"/>
                </a:lnTo>
                <a:close/>
                <a:moveTo>
                  <a:pt x="8858643" y="755260"/>
                </a:moveTo>
                <a:lnTo>
                  <a:pt x="8857913" y="755752"/>
                </a:lnTo>
                <a:lnTo>
                  <a:pt x="8869962" y="764253"/>
                </a:lnTo>
                <a:lnTo>
                  <a:pt x="8870621" y="763822"/>
                </a:lnTo>
                <a:close/>
                <a:moveTo>
                  <a:pt x="8803204" y="754692"/>
                </a:moveTo>
                <a:lnTo>
                  <a:pt x="8791824" y="762823"/>
                </a:lnTo>
                <a:lnTo>
                  <a:pt x="8792202" y="763073"/>
                </a:lnTo>
                <a:lnTo>
                  <a:pt x="8803628" y="754975"/>
                </a:lnTo>
                <a:close/>
                <a:moveTo>
                  <a:pt x="2745950" y="754623"/>
                </a:moveTo>
                <a:lnTo>
                  <a:pt x="2740603" y="758231"/>
                </a:lnTo>
                <a:lnTo>
                  <a:pt x="2752690" y="766628"/>
                </a:lnTo>
                <a:lnTo>
                  <a:pt x="2758095" y="763091"/>
                </a:lnTo>
                <a:close/>
                <a:moveTo>
                  <a:pt x="2699374" y="754136"/>
                </a:moveTo>
                <a:lnTo>
                  <a:pt x="2687887" y="762183"/>
                </a:lnTo>
                <a:lnTo>
                  <a:pt x="2692483" y="765211"/>
                </a:lnTo>
                <a:lnTo>
                  <a:pt x="2704054" y="757260"/>
                </a:lnTo>
                <a:close/>
                <a:moveTo>
                  <a:pt x="2722419" y="752361"/>
                </a:moveTo>
                <a:lnTo>
                  <a:pt x="2714662" y="757745"/>
                </a:lnTo>
                <a:lnTo>
                  <a:pt x="2722710" y="763119"/>
                </a:lnTo>
                <a:lnTo>
                  <a:pt x="2730402" y="757909"/>
                </a:lnTo>
                <a:close/>
                <a:moveTo>
                  <a:pt x="2750422" y="751606"/>
                </a:moveTo>
                <a:lnTo>
                  <a:pt x="2749661" y="752119"/>
                </a:lnTo>
                <a:lnTo>
                  <a:pt x="2761783" y="760677"/>
                </a:lnTo>
                <a:lnTo>
                  <a:pt x="2762473" y="760226"/>
                </a:lnTo>
                <a:close/>
                <a:moveTo>
                  <a:pt x="2694353" y="750783"/>
                </a:moveTo>
                <a:lnTo>
                  <a:pt x="2682959" y="758937"/>
                </a:lnTo>
                <a:lnTo>
                  <a:pt x="2683386" y="759219"/>
                </a:lnTo>
                <a:lnTo>
                  <a:pt x="2694829" y="751101"/>
                </a:lnTo>
                <a:close/>
                <a:moveTo>
                  <a:pt x="8841332" y="749202"/>
                </a:moveTo>
                <a:lnTo>
                  <a:pt x="8835982" y="752915"/>
                </a:lnTo>
                <a:lnTo>
                  <a:pt x="8843902" y="758417"/>
                </a:lnTo>
                <a:lnTo>
                  <a:pt x="8849302" y="754758"/>
                </a:lnTo>
                <a:close/>
                <a:moveTo>
                  <a:pt x="8820805" y="749122"/>
                </a:moveTo>
                <a:lnTo>
                  <a:pt x="8813023" y="754574"/>
                </a:lnTo>
                <a:lnTo>
                  <a:pt x="8817690" y="757689"/>
                </a:lnTo>
                <a:lnTo>
                  <a:pt x="8825454" y="752352"/>
                </a:lnTo>
                <a:close/>
                <a:moveTo>
                  <a:pt x="11814146" y="749114"/>
                </a:moveTo>
                <a:lnTo>
                  <a:pt x="11782099" y="770728"/>
                </a:lnTo>
                <a:lnTo>
                  <a:pt x="11795237" y="778070"/>
                </a:lnTo>
                <a:lnTo>
                  <a:pt x="11823892" y="759320"/>
                </a:lnTo>
                <a:lnTo>
                  <a:pt x="11827380" y="757033"/>
                </a:lnTo>
                <a:close/>
                <a:moveTo>
                  <a:pt x="5710861" y="748561"/>
                </a:moveTo>
                <a:lnTo>
                  <a:pt x="5677327" y="771179"/>
                </a:lnTo>
                <a:lnTo>
                  <a:pt x="5690529" y="778623"/>
                </a:lnTo>
                <a:lnTo>
                  <a:pt x="5720482" y="759030"/>
                </a:lnTo>
                <a:lnTo>
                  <a:pt x="5724239" y="756566"/>
                </a:lnTo>
                <a:close/>
                <a:moveTo>
                  <a:pt x="5846572" y="747855"/>
                </a:moveTo>
                <a:lnTo>
                  <a:pt x="5834028" y="755308"/>
                </a:lnTo>
                <a:lnTo>
                  <a:pt x="5871120" y="779745"/>
                </a:lnTo>
                <a:lnTo>
                  <a:pt x="5883746" y="772671"/>
                </a:lnTo>
                <a:close/>
                <a:moveTo>
                  <a:pt x="8845816" y="746090"/>
                </a:moveTo>
                <a:lnTo>
                  <a:pt x="8845011" y="746649"/>
                </a:lnTo>
                <a:lnTo>
                  <a:pt x="8852977" y="752269"/>
                </a:lnTo>
                <a:lnTo>
                  <a:pt x="8853738" y="751753"/>
                </a:lnTo>
                <a:close/>
                <a:moveTo>
                  <a:pt x="8815833" y="745668"/>
                </a:moveTo>
                <a:lnTo>
                  <a:pt x="8808032" y="751242"/>
                </a:lnTo>
                <a:lnTo>
                  <a:pt x="8808477" y="751539"/>
                </a:lnTo>
                <a:lnTo>
                  <a:pt x="8816301" y="745993"/>
                </a:lnTo>
                <a:close/>
                <a:moveTo>
                  <a:pt x="2732586" y="745305"/>
                </a:moveTo>
                <a:lnTo>
                  <a:pt x="2727288" y="748982"/>
                </a:lnTo>
                <a:lnTo>
                  <a:pt x="2735332" y="754570"/>
                </a:lnTo>
                <a:lnTo>
                  <a:pt x="2740679" y="750948"/>
                </a:lnTo>
                <a:close/>
                <a:moveTo>
                  <a:pt x="2712122" y="745205"/>
                </a:moveTo>
                <a:lnTo>
                  <a:pt x="2704197" y="750758"/>
                </a:lnTo>
                <a:lnTo>
                  <a:pt x="2708924" y="753914"/>
                </a:lnTo>
                <a:lnTo>
                  <a:pt x="2716833" y="748479"/>
                </a:lnTo>
                <a:close/>
                <a:moveTo>
                  <a:pt x="11857480" y="744720"/>
                </a:moveTo>
                <a:lnTo>
                  <a:pt x="11838201" y="757215"/>
                </a:lnTo>
                <a:lnTo>
                  <a:pt x="11856033" y="767848"/>
                </a:lnTo>
                <a:lnTo>
                  <a:pt x="11875283" y="755876"/>
                </a:lnTo>
                <a:close/>
                <a:moveTo>
                  <a:pt x="11953478" y="744715"/>
                </a:moveTo>
                <a:lnTo>
                  <a:pt x="11936528" y="754782"/>
                </a:lnTo>
                <a:lnTo>
                  <a:pt x="11970212" y="776780"/>
                </a:lnTo>
                <a:lnTo>
                  <a:pt x="11987070" y="767338"/>
                </a:lnTo>
                <a:close/>
                <a:moveTo>
                  <a:pt x="5754268" y="744295"/>
                </a:moveTo>
                <a:lnTo>
                  <a:pt x="5735195" y="756660"/>
                </a:lnTo>
                <a:lnTo>
                  <a:pt x="5753324" y="767510"/>
                </a:lnTo>
                <a:lnTo>
                  <a:pt x="5772390" y="755651"/>
                </a:lnTo>
                <a:close/>
                <a:moveTo>
                  <a:pt x="5803808" y="743027"/>
                </a:moveTo>
                <a:lnTo>
                  <a:pt x="5782811" y="756118"/>
                </a:lnTo>
                <a:lnTo>
                  <a:pt x="5801766" y="768028"/>
                </a:lnTo>
                <a:lnTo>
                  <a:pt x="5822855" y="755498"/>
                </a:lnTo>
                <a:close/>
                <a:moveTo>
                  <a:pt x="11907811" y="742564"/>
                </a:moveTo>
                <a:lnTo>
                  <a:pt x="11886103" y="756096"/>
                </a:lnTo>
                <a:lnTo>
                  <a:pt x="11904666" y="767723"/>
                </a:lnTo>
                <a:lnTo>
                  <a:pt x="11926459" y="754778"/>
                </a:lnTo>
                <a:close/>
                <a:moveTo>
                  <a:pt x="2737166" y="742125"/>
                </a:moveTo>
                <a:lnTo>
                  <a:pt x="2736330" y="742706"/>
                </a:lnTo>
                <a:lnTo>
                  <a:pt x="2744418" y="748416"/>
                </a:lnTo>
                <a:lnTo>
                  <a:pt x="2745210" y="747879"/>
                </a:lnTo>
                <a:close/>
                <a:moveTo>
                  <a:pt x="8830986" y="741989"/>
                </a:moveTo>
                <a:lnTo>
                  <a:pt x="8825643" y="745733"/>
                </a:lnTo>
                <a:lnTo>
                  <a:pt x="8830338" y="748994"/>
                </a:lnTo>
                <a:lnTo>
                  <a:pt x="8835724" y="745292"/>
                </a:lnTo>
                <a:close/>
                <a:moveTo>
                  <a:pt x="2707060" y="741688"/>
                </a:moveTo>
                <a:lnTo>
                  <a:pt x="2699121" y="747369"/>
                </a:lnTo>
                <a:lnTo>
                  <a:pt x="2699621" y="747703"/>
                </a:lnTo>
                <a:lnTo>
                  <a:pt x="2707586" y="742053"/>
                </a:lnTo>
                <a:close/>
                <a:moveTo>
                  <a:pt x="11799625" y="740424"/>
                </a:moveTo>
                <a:lnTo>
                  <a:pt x="11767691" y="762677"/>
                </a:lnTo>
                <a:lnTo>
                  <a:pt x="11775881" y="767254"/>
                </a:lnTo>
                <a:lnTo>
                  <a:pt x="11808239" y="745579"/>
                </a:lnTo>
                <a:close/>
                <a:moveTo>
                  <a:pt x="5696895" y="740204"/>
                </a:moveTo>
                <a:lnTo>
                  <a:pt x="5663574" y="763426"/>
                </a:lnTo>
                <a:lnTo>
                  <a:pt x="5671745" y="768032"/>
                </a:lnTo>
                <a:lnTo>
                  <a:pt x="5705554" y="745386"/>
                </a:lnTo>
                <a:close/>
                <a:moveTo>
                  <a:pt x="5860595" y="739522"/>
                </a:moveTo>
                <a:lnTo>
                  <a:pt x="5851862" y="744712"/>
                </a:lnTo>
                <a:lnTo>
                  <a:pt x="5889182" y="769625"/>
                </a:lnTo>
                <a:lnTo>
                  <a:pt x="5897346" y="765051"/>
                </a:lnTo>
                <a:close/>
                <a:moveTo>
                  <a:pt x="8835578" y="738772"/>
                </a:moveTo>
                <a:lnTo>
                  <a:pt x="8834710" y="739381"/>
                </a:lnTo>
                <a:lnTo>
                  <a:pt x="8839454" y="742728"/>
                </a:lnTo>
                <a:lnTo>
                  <a:pt x="8840299" y="742147"/>
                </a:lnTo>
                <a:close/>
                <a:moveTo>
                  <a:pt x="8825923" y="738459"/>
                </a:moveTo>
                <a:lnTo>
                  <a:pt x="8820624" y="742246"/>
                </a:lnTo>
                <a:lnTo>
                  <a:pt x="8821111" y="742584"/>
                </a:lnTo>
                <a:lnTo>
                  <a:pt x="8826431" y="738814"/>
                </a:lnTo>
                <a:close/>
                <a:moveTo>
                  <a:pt x="11964100" y="738405"/>
                </a:moveTo>
                <a:lnTo>
                  <a:pt x="11958694" y="741616"/>
                </a:lnTo>
                <a:lnTo>
                  <a:pt x="11992437" y="764332"/>
                </a:lnTo>
                <a:lnTo>
                  <a:pt x="11997568" y="761458"/>
                </a:lnTo>
                <a:close/>
                <a:moveTo>
                  <a:pt x="2722260" y="738104"/>
                </a:moveTo>
                <a:lnTo>
                  <a:pt x="2716967" y="741812"/>
                </a:lnTo>
                <a:lnTo>
                  <a:pt x="2721727" y="745118"/>
                </a:lnTo>
                <a:lnTo>
                  <a:pt x="2727061" y="741452"/>
                </a:lnTo>
                <a:close/>
                <a:moveTo>
                  <a:pt x="8830533" y="735166"/>
                </a:moveTo>
                <a:lnTo>
                  <a:pt x="8829640" y="735804"/>
                </a:lnTo>
                <a:lnTo>
                  <a:pt x="8830160" y="736171"/>
                </a:lnTo>
                <a:lnTo>
                  <a:pt x="8831054" y="735538"/>
                </a:lnTo>
                <a:close/>
                <a:moveTo>
                  <a:pt x="2726951" y="734818"/>
                </a:moveTo>
                <a:lnTo>
                  <a:pt x="2726050" y="735449"/>
                </a:lnTo>
                <a:lnTo>
                  <a:pt x="2730859" y="738843"/>
                </a:lnTo>
                <a:lnTo>
                  <a:pt x="2731736" y="738240"/>
                </a:lnTo>
                <a:close/>
                <a:moveTo>
                  <a:pt x="2717096" y="734505"/>
                </a:moveTo>
                <a:lnTo>
                  <a:pt x="2711852" y="738258"/>
                </a:lnTo>
                <a:lnTo>
                  <a:pt x="2712399" y="738638"/>
                </a:lnTo>
                <a:lnTo>
                  <a:pt x="2717667" y="734902"/>
                </a:lnTo>
                <a:close/>
                <a:moveTo>
                  <a:pt x="11788374" y="733692"/>
                </a:moveTo>
                <a:lnTo>
                  <a:pt x="11756181" y="756245"/>
                </a:lnTo>
                <a:lnTo>
                  <a:pt x="11761207" y="759053"/>
                </a:lnTo>
                <a:lnTo>
                  <a:pt x="11793585" y="736810"/>
                </a:lnTo>
                <a:close/>
                <a:moveTo>
                  <a:pt x="5685648" y="733475"/>
                </a:moveTo>
                <a:lnTo>
                  <a:pt x="5652118" y="756967"/>
                </a:lnTo>
                <a:lnTo>
                  <a:pt x="5657170" y="759814"/>
                </a:lnTo>
                <a:lnTo>
                  <a:pt x="5690914" y="736626"/>
                </a:lnTo>
                <a:close/>
                <a:moveTo>
                  <a:pt x="5871643" y="732958"/>
                </a:moveTo>
                <a:lnTo>
                  <a:pt x="5865834" y="736410"/>
                </a:lnTo>
                <a:lnTo>
                  <a:pt x="5902725" y="762037"/>
                </a:lnTo>
                <a:lnTo>
                  <a:pt x="5908619" y="758736"/>
                </a:lnTo>
                <a:close/>
                <a:moveTo>
                  <a:pt x="11973632" y="732744"/>
                </a:moveTo>
                <a:lnTo>
                  <a:pt x="11969761" y="735043"/>
                </a:lnTo>
                <a:lnTo>
                  <a:pt x="12003317" y="758238"/>
                </a:lnTo>
                <a:lnTo>
                  <a:pt x="12006999" y="756175"/>
                </a:lnTo>
                <a:close/>
                <a:moveTo>
                  <a:pt x="11838328" y="732719"/>
                </a:moveTo>
                <a:lnTo>
                  <a:pt x="11825870" y="741207"/>
                </a:lnTo>
                <a:lnTo>
                  <a:pt x="11819059" y="745801"/>
                </a:lnTo>
                <a:lnTo>
                  <a:pt x="11832388" y="753749"/>
                </a:lnTo>
                <a:lnTo>
                  <a:pt x="11851689" y="741091"/>
                </a:lnTo>
                <a:close/>
                <a:moveTo>
                  <a:pt x="5734987" y="732213"/>
                </a:moveTo>
                <a:lnTo>
                  <a:pt x="5722179" y="740927"/>
                </a:lnTo>
                <a:lnTo>
                  <a:pt x="5715935" y="745138"/>
                </a:lnTo>
                <a:lnTo>
                  <a:pt x="5729388" y="753188"/>
                </a:lnTo>
                <a:lnTo>
                  <a:pt x="5748475" y="740665"/>
                </a:lnTo>
                <a:close/>
                <a:moveTo>
                  <a:pt x="5822197" y="731562"/>
                </a:moveTo>
                <a:lnTo>
                  <a:pt x="5809677" y="739369"/>
                </a:lnTo>
                <a:lnTo>
                  <a:pt x="5828877" y="751920"/>
                </a:lnTo>
                <a:lnTo>
                  <a:pt x="5841460" y="744443"/>
                </a:lnTo>
                <a:lnTo>
                  <a:pt x="5825251" y="733623"/>
                </a:lnTo>
                <a:close/>
                <a:moveTo>
                  <a:pt x="2721803" y="731136"/>
                </a:moveTo>
                <a:lnTo>
                  <a:pt x="2720878" y="731798"/>
                </a:lnTo>
                <a:lnTo>
                  <a:pt x="2721462" y="732210"/>
                </a:lnTo>
                <a:lnTo>
                  <a:pt x="2722388" y="731554"/>
                </a:lnTo>
                <a:close/>
                <a:moveTo>
                  <a:pt x="11782687" y="730288"/>
                </a:moveTo>
                <a:lnTo>
                  <a:pt x="11750698" y="753181"/>
                </a:lnTo>
                <a:lnTo>
                  <a:pt x="11751260" y="753495"/>
                </a:lnTo>
                <a:lnTo>
                  <a:pt x="11783401" y="730716"/>
                </a:lnTo>
                <a:close/>
                <a:moveTo>
                  <a:pt x="5680007" y="730102"/>
                </a:moveTo>
                <a:lnTo>
                  <a:pt x="5646714" y="753919"/>
                </a:lnTo>
                <a:lnTo>
                  <a:pt x="5647231" y="754212"/>
                </a:lnTo>
                <a:lnTo>
                  <a:pt x="5680679" y="730502"/>
                </a:lnTo>
                <a:close/>
                <a:moveTo>
                  <a:pt x="5876783" y="729904"/>
                </a:moveTo>
                <a:lnTo>
                  <a:pt x="5875755" y="730515"/>
                </a:lnTo>
                <a:lnTo>
                  <a:pt x="5912595" y="756508"/>
                </a:lnTo>
                <a:lnTo>
                  <a:pt x="5913383" y="756067"/>
                </a:lnTo>
                <a:close/>
                <a:moveTo>
                  <a:pt x="11978964" y="729576"/>
                </a:moveTo>
                <a:lnTo>
                  <a:pt x="11977909" y="730203"/>
                </a:lnTo>
                <a:lnTo>
                  <a:pt x="12011304" y="753764"/>
                </a:lnTo>
                <a:lnTo>
                  <a:pt x="12012139" y="753297"/>
                </a:lnTo>
                <a:close/>
                <a:moveTo>
                  <a:pt x="11929868" y="728815"/>
                </a:moveTo>
                <a:lnTo>
                  <a:pt x="11912954" y="739358"/>
                </a:lnTo>
                <a:lnTo>
                  <a:pt x="11929590" y="750251"/>
                </a:lnTo>
                <a:lnTo>
                  <a:pt x="11931729" y="751648"/>
                </a:lnTo>
                <a:lnTo>
                  <a:pt x="11948756" y="741535"/>
                </a:lnTo>
                <a:close/>
                <a:moveTo>
                  <a:pt x="5780134" y="727528"/>
                </a:moveTo>
                <a:lnTo>
                  <a:pt x="5759054" y="741193"/>
                </a:lnTo>
                <a:lnTo>
                  <a:pt x="5777252" y="752626"/>
                </a:lnTo>
                <a:lnTo>
                  <a:pt x="5798388" y="739479"/>
                </a:lnTo>
                <a:close/>
                <a:moveTo>
                  <a:pt x="11884433" y="727252"/>
                </a:moveTo>
                <a:lnTo>
                  <a:pt x="11862621" y="741388"/>
                </a:lnTo>
                <a:lnTo>
                  <a:pt x="11880536" y="752609"/>
                </a:lnTo>
                <a:lnTo>
                  <a:pt x="11902393" y="739016"/>
                </a:lnTo>
                <a:close/>
                <a:moveTo>
                  <a:pt x="11823772" y="723598"/>
                </a:moveTo>
                <a:lnTo>
                  <a:pt x="11804429" y="737077"/>
                </a:lnTo>
                <a:lnTo>
                  <a:pt x="11813160" y="742283"/>
                </a:lnTo>
                <a:lnTo>
                  <a:pt x="11821912" y="736421"/>
                </a:lnTo>
                <a:lnTo>
                  <a:pt x="11832716" y="729202"/>
                </a:lnTo>
                <a:close/>
                <a:moveTo>
                  <a:pt x="5720965" y="723427"/>
                </a:moveTo>
                <a:lnTo>
                  <a:pt x="5701881" y="736728"/>
                </a:lnTo>
                <a:lnTo>
                  <a:pt x="5710648" y="741974"/>
                </a:lnTo>
                <a:lnTo>
                  <a:pt x="5719350" y="736144"/>
                </a:lnTo>
                <a:lnTo>
                  <a:pt x="5729955" y="729059"/>
                </a:lnTo>
                <a:close/>
                <a:moveTo>
                  <a:pt x="5836395" y="722710"/>
                </a:moveTo>
                <a:lnTo>
                  <a:pt x="5827354" y="728347"/>
                </a:lnTo>
                <a:lnTo>
                  <a:pt x="5828080" y="728837"/>
                </a:lnTo>
                <a:lnTo>
                  <a:pt x="5846751" y="741300"/>
                </a:lnTo>
                <a:lnTo>
                  <a:pt x="5855592" y="736046"/>
                </a:lnTo>
                <a:close/>
                <a:moveTo>
                  <a:pt x="11940529" y="722169"/>
                </a:moveTo>
                <a:lnTo>
                  <a:pt x="11934961" y="725639"/>
                </a:lnTo>
                <a:lnTo>
                  <a:pt x="11953971" y="738437"/>
                </a:lnTo>
                <a:lnTo>
                  <a:pt x="11959435" y="735192"/>
                </a:lnTo>
                <a:close/>
                <a:moveTo>
                  <a:pt x="11812693" y="716655"/>
                </a:moveTo>
                <a:lnTo>
                  <a:pt x="11793146" y="730349"/>
                </a:lnTo>
                <a:lnTo>
                  <a:pt x="11798416" y="733492"/>
                </a:lnTo>
                <a:lnTo>
                  <a:pt x="11818043" y="720008"/>
                </a:lnTo>
                <a:close/>
                <a:moveTo>
                  <a:pt x="5709893" y="716487"/>
                </a:moveTo>
                <a:lnTo>
                  <a:pt x="5690621" y="729990"/>
                </a:lnTo>
                <a:lnTo>
                  <a:pt x="5695938" y="733172"/>
                </a:lnTo>
                <a:lnTo>
                  <a:pt x="5715292" y="719872"/>
                </a:lnTo>
                <a:close/>
                <a:moveTo>
                  <a:pt x="11950087" y="716210"/>
                </a:moveTo>
                <a:lnTo>
                  <a:pt x="11946106" y="718692"/>
                </a:lnTo>
                <a:lnTo>
                  <a:pt x="11965104" y="731824"/>
                </a:lnTo>
                <a:lnTo>
                  <a:pt x="11969015" y="729501"/>
                </a:lnTo>
                <a:close/>
                <a:moveTo>
                  <a:pt x="5847243" y="715947"/>
                </a:moveTo>
                <a:lnTo>
                  <a:pt x="5841516" y="719517"/>
                </a:lnTo>
                <a:lnTo>
                  <a:pt x="5860830" y="732934"/>
                </a:lnTo>
                <a:lnTo>
                  <a:pt x="5866648" y="729476"/>
                </a:lnTo>
                <a:close/>
                <a:moveTo>
                  <a:pt x="5798527" y="715605"/>
                </a:moveTo>
                <a:lnTo>
                  <a:pt x="5785873" y="723808"/>
                </a:lnTo>
                <a:lnTo>
                  <a:pt x="5804259" y="735827"/>
                </a:lnTo>
                <a:lnTo>
                  <a:pt x="5816879" y="727978"/>
                </a:lnTo>
                <a:close/>
                <a:moveTo>
                  <a:pt x="5760636" y="714762"/>
                </a:moveTo>
                <a:lnTo>
                  <a:pt x="5739677" y="729021"/>
                </a:lnTo>
                <a:lnTo>
                  <a:pt x="5753239" y="737540"/>
                </a:lnTo>
                <a:lnTo>
                  <a:pt x="5774312" y="723716"/>
                </a:lnTo>
                <a:close/>
                <a:moveTo>
                  <a:pt x="11865015" y="714535"/>
                </a:moveTo>
                <a:lnTo>
                  <a:pt x="11843334" y="729308"/>
                </a:lnTo>
                <a:lnTo>
                  <a:pt x="11856798" y="737741"/>
                </a:lnTo>
                <a:lnTo>
                  <a:pt x="11878609" y="723438"/>
                </a:lnTo>
                <a:close/>
                <a:moveTo>
                  <a:pt x="11906417" y="713004"/>
                </a:moveTo>
                <a:lnTo>
                  <a:pt x="11889475" y="723985"/>
                </a:lnTo>
                <a:lnTo>
                  <a:pt x="11907542" y="735814"/>
                </a:lnTo>
                <a:lnTo>
                  <a:pt x="11924554" y="725234"/>
                </a:lnTo>
                <a:close/>
                <a:moveTo>
                  <a:pt x="11806852" y="712995"/>
                </a:moveTo>
                <a:lnTo>
                  <a:pt x="11787394" y="726919"/>
                </a:lnTo>
                <a:lnTo>
                  <a:pt x="11788134" y="727361"/>
                </a:lnTo>
                <a:lnTo>
                  <a:pt x="11807676" y="713511"/>
                </a:lnTo>
                <a:close/>
                <a:moveTo>
                  <a:pt x="5704108" y="712863"/>
                </a:moveTo>
                <a:lnTo>
                  <a:pt x="5684928" y="726584"/>
                </a:lnTo>
                <a:lnTo>
                  <a:pt x="5685622" y="726999"/>
                </a:lnTo>
                <a:lnTo>
                  <a:pt x="5704881" y="713347"/>
                </a:lnTo>
                <a:close/>
                <a:moveTo>
                  <a:pt x="11955528" y="712819"/>
                </a:moveTo>
                <a:lnTo>
                  <a:pt x="11954329" y="713566"/>
                </a:lnTo>
                <a:lnTo>
                  <a:pt x="11973304" y="726954"/>
                </a:lnTo>
                <a:lnTo>
                  <a:pt x="11974392" y="726307"/>
                </a:lnTo>
                <a:close/>
                <a:moveTo>
                  <a:pt x="5852594" y="712611"/>
                </a:moveTo>
                <a:lnTo>
                  <a:pt x="5851418" y="713344"/>
                </a:lnTo>
                <a:lnTo>
                  <a:pt x="5870794" y="727014"/>
                </a:lnTo>
                <a:lnTo>
                  <a:pt x="5871857" y="726382"/>
                </a:lnTo>
                <a:close/>
                <a:moveTo>
                  <a:pt x="5812783" y="706365"/>
                </a:moveTo>
                <a:lnTo>
                  <a:pt x="5803597" y="712320"/>
                </a:lnTo>
                <a:lnTo>
                  <a:pt x="5822044" y="724765"/>
                </a:lnTo>
                <a:lnTo>
                  <a:pt x="5831176" y="719085"/>
                </a:lnTo>
                <a:lnTo>
                  <a:pt x="5823272" y="713595"/>
                </a:lnTo>
                <a:close/>
                <a:moveTo>
                  <a:pt x="11917140" y="706055"/>
                </a:moveTo>
                <a:lnTo>
                  <a:pt x="11911419" y="709763"/>
                </a:lnTo>
                <a:lnTo>
                  <a:pt x="11929590" y="722023"/>
                </a:lnTo>
                <a:lnTo>
                  <a:pt x="11929651" y="722064"/>
                </a:lnTo>
                <a:lnTo>
                  <a:pt x="11935288" y="718559"/>
                </a:lnTo>
                <a:lnTo>
                  <a:pt x="11925910" y="712099"/>
                </a:lnTo>
                <a:close/>
                <a:moveTo>
                  <a:pt x="5746592" y="705567"/>
                </a:moveTo>
                <a:lnTo>
                  <a:pt x="5725614" y="720186"/>
                </a:lnTo>
                <a:lnTo>
                  <a:pt x="5734695" y="725890"/>
                </a:lnTo>
                <a:lnTo>
                  <a:pt x="5755945" y="711691"/>
                </a:lnTo>
                <a:close/>
                <a:moveTo>
                  <a:pt x="11850448" y="704994"/>
                </a:moveTo>
                <a:lnTo>
                  <a:pt x="11828715" y="720152"/>
                </a:lnTo>
                <a:lnTo>
                  <a:pt x="11837772" y="725824"/>
                </a:lnTo>
                <a:lnTo>
                  <a:pt x="11859791" y="711113"/>
                </a:lnTo>
                <a:close/>
                <a:moveTo>
                  <a:pt x="5778875" y="702354"/>
                </a:moveTo>
                <a:lnTo>
                  <a:pt x="5766221" y="710962"/>
                </a:lnTo>
                <a:lnTo>
                  <a:pt x="5780011" y="719976"/>
                </a:lnTo>
                <a:lnTo>
                  <a:pt x="5792681" y="711664"/>
                </a:lnTo>
                <a:close/>
                <a:moveTo>
                  <a:pt x="7259715" y="701798"/>
                </a:moveTo>
                <a:cubicBezTo>
                  <a:pt x="6961780" y="704411"/>
                  <a:pt x="6642541" y="759734"/>
                  <a:pt x="6294827" y="869151"/>
                </a:cubicBezTo>
                <a:lnTo>
                  <a:pt x="6153866" y="917102"/>
                </a:lnTo>
                <a:lnTo>
                  <a:pt x="6188580" y="941486"/>
                </a:lnTo>
                <a:lnTo>
                  <a:pt x="6246752" y="978478"/>
                </a:lnTo>
                <a:lnTo>
                  <a:pt x="6396860" y="936713"/>
                </a:lnTo>
                <a:cubicBezTo>
                  <a:pt x="6705293" y="861093"/>
                  <a:pt x="6991226" y="822419"/>
                  <a:pt x="7259589" y="820176"/>
                </a:cubicBezTo>
                <a:cubicBezTo>
                  <a:pt x="7378860" y="819179"/>
                  <a:pt x="7494662" y="825379"/>
                  <a:pt x="7607425" y="838730"/>
                </a:cubicBezTo>
                <a:cubicBezTo>
                  <a:pt x="7830460" y="865007"/>
                  <a:pt x="8053227" y="917831"/>
                  <a:pt x="8273513" y="981426"/>
                </a:cubicBezTo>
                <a:lnTo>
                  <a:pt x="8403445" y="1020872"/>
                </a:lnTo>
                <a:lnTo>
                  <a:pt x="8442699" y="996391"/>
                </a:lnTo>
                <a:lnTo>
                  <a:pt x="8485771" y="967536"/>
                </a:lnTo>
                <a:lnTo>
                  <a:pt x="8272298" y="891373"/>
                </a:lnTo>
                <a:cubicBezTo>
                  <a:pt x="8052667" y="816873"/>
                  <a:pt x="7830471" y="754991"/>
                  <a:pt x="7607470" y="723874"/>
                </a:cubicBezTo>
                <a:cubicBezTo>
                  <a:pt x="7494654" y="708141"/>
                  <a:pt x="7378888" y="700753"/>
                  <a:pt x="7259715" y="701798"/>
                </a:cubicBezTo>
                <a:close/>
                <a:moveTo>
                  <a:pt x="1156247" y="701793"/>
                </a:moveTo>
                <a:cubicBezTo>
                  <a:pt x="858381" y="704397"/>
                  <a:pt x="539050" y="759703"/>
                  <a:pt x="191218" y="869115"/>
                </a:cubicBezTo>
                <a:lnTo>
                  <a:pt x="49023" y="917469"/>
                </a:lnTo>
                <a:lnTo>
                  <a:pt x="79214" y="938272"/>
                </a:lnTo>
                <a:lnTo>
                  <a:pt x="142870" y="978742"/>
                </a:lnTo>
                <a:lnTo>
                  <a:pt x="294183" y="936455"/>
                </a:lnTo>
                <a:cubicBezTo>
                  <a:pt x="602423" y="860645"/>
                  <a:pt x="887998" y="822215"/>
                  <a:pt x="1156140" y="820141"/>
                </a:cubicBezTo>
                <a:cubicBezTo>
                  <a:pt x="1275313" y="819219"/>
                  <a:pt x="1391043" y="825479"/>
                  <a:pt x="1503788" y="838829"/>
                </a:cubicBezTo>
                <a:cubicBezTo>
                  <a:pt x="1702152" y="862187"/>
                  <a:pt x="1900234" y="906518"/>
                  <a:pt x="2096551" y="960745"/>
                </a:cubicBezTo>
                <a:lnTo>
                  <a:pt x="2292019" y="1019043"/>
                </a:lnTo>
                <a:lnTo>
                  <a:pt x="2333448" y="993202"/>
                </a:lnTo>
                <a:lnTo>
                  <a:pt x="2375339" y="965138"/>
                </a:lnTo>
                <a:lnTo>
                  <a:pt x="2095516" y="867033"/>
                </a:lnTo>
                <a:cubicBezTo>
                  <a:pt x="1899793" y="803503"/>
                  <a:pt x="1702167" y="751535"/>
                  <a:pt x="1503833" y="723875"/>
                </a:cubicBezTo>
                <a:cubicBezTo>
                  <a:pt x="1391106" y="708142"/>
                  <a:pt x="1275394" y="700751"/>
                  <a:pt x="1156247" y="701793"/>
                </a:cubicBezTo>
                <a:close/>
                <a:moveTo>
                  <a:pt x="11926754" y="699825"/>
                </a:moveTo>
                <a:lnTo>
                  <a:pt x="11922645" y="702488"/>
                </a:lnTo>
                <a:lnTo>
                  <a:pt x="11929631" y="707305"/>
                </a:lnTo>
                <a:lnTo>
                  <a:pt x="11940881" y="715081"/>
                </a:lnTo>
                <a:lnTo>
                  <a:pt x="11944910" y="712575"/>
                </a:lnTo>
                <a:close/>
                <a:moveTo>
                  <a:pt x="11886737" y="699734"/>
                </a:moveTo>
                <a:lnTo>
                  <a:pt x="11869930" y="711186"/>
                </a:lnTo>
                <a:lnTo>
                  <a:pt x="11883621" y="720151"/>
                </a:lnTo>
                <a:lnTo>
                  <a:pt x="11900551" y="709049"/>
                </a:lnTo>
                <a:close/>
                <a:moveTo>
                  <a:pt x="5823517" y="699407"/>
                </a:moveTo>
                <a:lnTo>
                  <a:pt x="5817828" y="703094"/>
                </a:lnTo>
                <a:lnTo>
                  <a:pt x="5826100" y="708809"/>
                </a:lnTo>
                <a:lnTo>
                  <a:pt x="5836303" y="715896"/>
                </a:lnTo>
                <a:lnTo>
                  <a:pt x="5842046" y="712324"/>
                </a:lnTo>
                <a:close/>
                <a:moveTo>
                  <a:pt x="5735713" y="698445"/>
                </a:moveTo>
                <a:lnTo>
                  <a:pt x="5721331" y="708474"/>
                </a:lnTo>
                <a:lnTo>
                  <a:pt x="5714542" y="713229"/>
                </a:lnTo>
                <a:lnTo>
                  <a:pt x="5719981" y="716646"/>
                </a:lnTo>
                <a:lnTo>
                  <a:pt x="5741115" y="701982"/>
                </a:lnTo>
                <a:close/>
                <a:moveTo>
                  <a:pt x="11839571" y="697870"/>
                </a:moveTo>
                <a:lnTo>
                  <a:pt x="11823892" y="708809"/>
                </a:lnTo>
                <a:lnTo>
                  <a:pt x="11817621" y="713202"/>
                </a:lnTo>
                <a:lnTo>
                  <a:pt x="11823018" y="716583"/>
                </a:lnTo>
                <a:lnTo>
                  <a:pt x="11844937" y="701384"/>
                </a:lnTo>
                <a:close/>
                <a:moveTo>
                  <a:pt x="11932315" y="696221"/>
                </a:moveTo>
                <a:lnTo>
                  <a:pt x="11930975" y="697089"/>
                </a:lnTo>
                <a:lnTo>
                  <a:pt x="11949170" y="709926"/>
                </a:lnTo>
                <a:lnTo>
                  <a:pt x="11950407" y="709157"/>
                </a:lnTo>
                <a:close/>
                <a:moveTo>
                  <a:pt x="5829079" y="695802"/>
                </a:moveTo>
                <a:lnTo>
                  <a:pt x="5827764" y="696654"/>
                </a:lnTo>
                <a:lnTo>
                  <a:pt x="5846259" y="709703"/>
                </a:lnTo>
                <a:lnTo>
                  <a:pt x="5847470" y="708950"/>
                </a:lnTo>
                <a:close/>
                <a:moveTo>
                  <a:pt x="5729800" y="694574"/>
                </a:moveTo>
                <a:lnTo>
                  <a:pt x="5722179" y="699937"/>
                </a:lnTo>
                <a:lnTo>
                  <a:pt x="5708714" y="709568"/>
                </a:lnTo>
                <a:lnTo>
                  <a:pt x="5709509" y="710067"/>
                </a:lnTo>
                <a:lnTo>
                  <a:pt x="5718502" y="703691"/>
                </a:lnTo>
                <a:lnTo>
                  <a:pt x="5730718" y="695176"/>
                </a:lnTo>
                <a:close/>
                <a:moveTo>
                  <a:pt x="11833612" y="693967"/>
                </a:moveTo>
                <a:lnTo>
                  <a:pt x="11824740" y="700194"/>
                </a:lnTo>
                <a:lnTo>
                  <a:pt x="11811723" y="709509"/>
                </a:lnTo>
                <a:lnTo>
                  <a:pt x="11812573" y="710041"/>
                </a:lnTo>
                <a:lnTo>
                  <a:pt x="11821064" y="704023"/>
                </a:lnTo>
                <a:lnTo>
                  <a:pt x="11834574" y="694597"/>
                </a:lnTo>
                <a:close/>
                <a:moveTo>
                  <a:pt x="5764809" y="692871"/>
                </a:moveTo>
                <a:lnTo>
                  <a:pt x="5752100" y="701729"/>
                </a:lnTo>
                <a:lnTo>
                  <a:pt x="5761577" y="707926"/>
                </a:lnTo>
                <a:lnTo>
                  <a:pt x="5774414" y="699348"/>
                </a:lnTo>
                <a:close/>
                <a:moveTo>
                  <a:pt x="5793009" y="692736"/>
                </a:moveTo>
                <a:lnTo>
                  <a:pt x="5783829" y="698983"/>
                </a:lnTo>
                <a:lnTo>
                  <a:pt x="5797723" y="708357"/>
                </a:lnTo>
                <a:lnTo>
                  <a:pt x="5806918" y="702323"/>
                </a:lnTo>
                <a:close/>
                <a:moveTo>
                  <a:pt x="11897414" y="692460"/>
                </a:moveTo>
                <a:lnTo>
                  <a:pt x="11891622" y="696406"/>
                </a:lnTo>
                <a:lnTo>
                  <a:pt x="11905525" y="705787"/>
                </a:lnTo>
                <a:lnTo>
                  <a:pt x="11911278" y="702015"/>
                </a:lnTo>
                <a:close/>
                <a:moveTo>
                  <a:pt x="11872122" y="689879"/>
                </a:moveTo>
                <a:lnTo>
                  <a:pt x="11855303" y="701609"/>
                </a:lnTo>
                <a:lnTo>
                  <a:pt x="11864754" y="707797"/>
                </a:lnTo>
                <a:lnTo>
                  <a:pt x="11881803" y="696407"/>
                </a:lnTo>
                <a:close/>
                <a:moveTo>
                  <a:pt x="11906964" y="685953"/>
                </a:moveTo>
                <a:lnTo>
                  <a:pt x="11902790" y="688797"/>
                </a:lnTo>
                <a:lnTo>
                  <a:pt x="11916753" y="698425"/>
                </a:lnTo>
                <a:lnTo>
                  <a:pt x="11920889" y="695713"/>
                </a:lnTo>
                <a:close/>
                <a:moveTo>
                  <a:pt x="5754081" y="685638"/>
                </a:moveTo>
                <a:lnTo>
                  <a:pt x="5741210" y="694612"/>
                </a:lnTo>
                <a:lnTo>
                  <a:pt x="5746633" y="698155"/>
                </a:lnTo>
                <a:lnTo>
                  <a:pt x="5759452" y="689260"/>
                </a:lnTo>
                <a:close/>
                <a:moveTo>
                  <a:pt x="5803661" y="685490"/>
                </a:moveTo>
                <a:lnTo>
                  <a:pt x="5797960" y="689368"/>
                </a:lnTo>
                <a:lnTo>
                  <a:pt x="5811942" y="699028"/>
                </a:lnTo>
                <a:lnTo>
                  <a:pt x="5817640" y="695289"/>
                </a:lnTo>
                <a:close/>
                <a:moveTo>
                  <a:pt x="5778929" y="683030"/>
                </a:moveTo>
                <a:lnTo>
                  <a:pt x="5769709" y="689457"/>
                </a:lnTo>
                <a:lnTo>
                  <a:pt x="5779415" y="696006"/>
                </a:lnTo>
                <a:lnTo>
                  <a:pt x="5788727" y="689784"/>
                </a:lnTo>
                <a:close/>
                <a:moveTo>
                  <a:pt x="11861393" y="682644"/>
                </a:moveTo>
                <a:lnTo>
                  <a:pt x="11844423" y="694484"/>
                </a:lnTo>
                <a:lnTo>
                  <a:pt x="11849805" y="698008"/>
                </a:lnTo>
                <a:lnTo>
                  <a:pt x="11866751" y="686257"/>
                </a:lnTo>
                <a:close/>
                <a:moveTo>
                  <a:pt x="11882831" y="682410"/>
                </a:moveTo>
                <a:lnTo>
                  <a:pt x="11876953" y="686509"/>
                </a:lnTo>
                <a:lnTo>
                  <a:pt x="11886737" y="693110"/>
                </a:lnTo>
                <a:lnTo>
                  <a:pt x="11892637" y="689168"/>
                </a:lnTo>
                <a:close/>
                <a:moveTo>
                  <a:pt x="11912527" y="682162"/>
                </a:moveTo>
                <a:lnTo>
                  <a:pt x="11911095" y="683138"/>
                </a:lnTo>
                <a:lnTo>
                  <a:pt x="11925094" y="692955"/>
                </a:lnTo>
                <a:lnTo>
                  <a:pt x="11926478" y="692047"/>
                </a:lnTo>
                <a:lnTo>
                  <a:pt x="11925910" y="691641"/>
                </a:lnTo>
                <a:close/>
                <a:moveTo>
                  <a:pt x="5809226" y="681704"/>
                </a:moveTo>
                <a:lnTo>
                  <a:pt x="5807817" y="682661"/>
                </a:lnTo>
                <a:lnTo>
                  <a:pt x="5821871" y="692515"/>
                </a:lnTo>
                <a:lnTo>
                  <a:pt x="5823230" y="691622"/>
                </a:lnTo>
                <a:close/>
                <a:moveTo>
                  <a:pt x="5748163" y="681650"/>
                </a:moveTo>
                <a:lnTo>
                  <a:pt x="5735266" y="690726"/>
                </a:lnTo>
                <a:lnTo>
                  <a:pt x="5736214" y="691345"/>
                </a:lnTo>
                <a:lnTo>
                  <a:pt x="5749159" y="682321"/>
                </a:lnTo>
                <a:close/>
                <a:moveTo>
                  <a:pt x="11855454" y="678640"/>
                </a:moveTo>
                <a:lnTo>
                  <a:pt x="11838449" y="690573"/>
                </a:lnTo>
                <a:lnTo>
                  <a:pt x="11839425" y="691212"/>
                </a:lnTo>
                <a:lnTo>
                  <a:pt x="11856466" y="679323"/>
                </a:lnTo>
                <a:close/>
                <a:moveTo>
                  <a:pt x="11892393" y="675741"/>
                </a:moveTo>
                <a:lnTo>
                  <a:pt x="11888148" y="678701"/>
                </a:lnTo>
                <a:lnTo>
                  <a:pt x="11898067" y="685541"/>
                </a:lnTo>
                <a:lnTo>
                  <a:pt x="11902321" y="682699"/>
                </a:lnTo>
                <a:close/>
                <a:moveTo>
                  <a:pt x="5768315" y="675713"/>
                </a:moveTo>
                <a:lnTo>
                  <a:pt x="5758982" y="682221"/>
                </a:lnTo>
                <a:lnTo>
                  <a:pt x="5764364" y="685851"/>
                </a:lnTo>
                <a:lnTo>
                  <a:pt x="5773661" y="679399"/>
                </a:lnTo>
                <a:close/>
                <a:moveTo>
                  <a:pt x="5789569" y="675615"/>
                </a:moveTo>
                <a:lnTo>
                  <a:pt x="5783836" y="679611"/>
                </a:lnTo>
                <a:lnTo>
                  <a:pt x="5793727" y="686443"/>
                </a:lnTo>
                <a:lnTo>
                  <a:pt x="5799509" y="682580"/>
                </a:lnTo>
                <a:close/>
                <a:moveTo>
                  <a:pt x="11872215" y="675094"/>
                </a:moveTo>
                <a:lnTo>
                  <a:pt x="11866226" y="679272"/>
                </a:lnTo>
                <a:lnTo>
                  <a:pt x="11871598" y="682896"/>
                </a:lnTo>
                <a:lnTo>
                  <a:pt x="11877549" y="678769"/>
                </a:lnTo>
                <a:close/>
                <a:moveTo>
                  <a:pt x="11897969" y="671852"/>
                </a:moveTo>
                <a:lnTo>
                  <a:pt x="11896481" y="672889"/>
                </a:lnTo>
                <a:lnTo>
                  <a:pt x="11906494" y="679911"/>
                </a:lnTo>
                <a:lnTo>
                  <a:pt x="11907963" y="678929"/>
                </a:lnTo>
                <a:close/>
                <a:moveTo>
                  <a:pt x="5795144" y="671730"/>
                </a:moveTo>
                <a:lnTo>
                  <a:pt x="5793681" y="672749"/>
                </a:lnTo>
                <a:lnTo>
                  <a:pt x="5803704" y="679776"/>
                </a:lnTo>
                <a:lnTo>
                  <a:pt x="5805144" y="678813"/>
                </a:lnTo>
                <a:close/>
                <a:moveTo>
                  <a:pt x="5762396" y="671634"/>
                </a:moveTo>
                <a:lnTo>
                  <a:pt x="5753044" y="678215"/>
                </a:lnTo>
                <a:lnTo>
                  <a:pt x="5754063" y="678903"/>
                </a:lnTo>
                <a:lnTo>
                  <a:pt x="5763450" y="672360"/>
                </a:lnTo>
                <a:close/>
                <a:moveTo>
                  <a:pt x="11866308" y="671022"/>
                </a:moveTo>
                <a:lnTo>
                  <a:pt x="11860274" y="675257"/>
                </a:lnTo>
                <a:lnTo>
                  <a:pt x="11861301" y="675949"/>
                </a:lnTo>
                <a:lnTo>
                  <a:pt x="11867342" y="671735"/>
                </a:lnTo>
                <a:close/>
                <a:moveTo>
                  <a:pt x="11881864" y="668361"/>
                </a:moveTo>
                <a:lnTo>
                  <a:pt x="11877534" y="671383"/>
                </a:lnTo>
                <a:lnTo>
                  <a:pt x="11882883" y="675071"/>
                </a:lnTo>
                <a:lnTo>
                  <a:pt x="11887183" y="672089"/>
                </a:lnTo>
                <a:close/>
                <a:moveTo>
                  <a:pt x="5779040" y="668235"/>
                </a:moveTo>
                <a:lnTo>
                  <a:pt x="5773232" y="672285"/>
                </a:lnTo>
                <a:lnTo>
                  <a:pt x="5778585" y="675983"/>
                </a:lnTo>
                <a:lnTo>
                  <a:pt x="5784371" y="671970"/>
                </a:lnTo>
                <a:close/>
                <a:moveTo>
                  <a:pt x="11887495" y="664433"/>
                </a:moveTo>
                <a:lnTo>
                  <a:pt x="11885955" y="665508"/>
                </a:lnTo>
                <a:lnTo>
                  <a:pt x="11891284" y="669245"/>
                </a:lnTo>
                <a:lnTo>
                  <a:pt x="11892803" y="668192"/>
                </a:lnTo>
                <a:close/>
                <a:moveTo>
                  <a:pt x="5784668" y="664311"/>
                </a:moveTo>
                <a:lnTo>
                  <a:pt x="5783154" y="665367"/>
                </a:lnTo>
                <a:lnTo>
                  <a:pt x="5788491" y="669110"/>
                </a:lnTo>
                <a:lnTo>
                  <a:pt x="5789984" y="668075"/>
                </a:lnTo>
                <a:close/>
                <a:moveTo>
                  <a:pt x="11875978" y="664236"/>
                </a:moveTo>
                <a:lnTo>
                  <a:pt x="11871612" y="667299"/>
                </a:lnTo>
                <a:lnTo>
                  <a:pt x="11872662" y="668023"/>
                </a:lnTo>
                <a:lnTo>
                  <a:pt x="11877032" y="664974"/>
                </a:lnTo>
                <a:close/>
                <a:moveTo>
                  <a:pt x="5773122" y="664086"/>
                </a:moveTo>
                <a:lnTo>
                  <a:pt x="5767299" y="668185"/>
                </a:lnTo>
                <a:lnTo>
                  <a:pt x="5768373" y="668928"/>
                </a:lnTo>
                <a:lnTo>
                  <a:pt x="5774216" y="664854"/>
                </a:lnTo>
                <a:close/>
                <a:moveTo>
                  <a:pt x="11881623" y="660274"/>
                </a:moveTo>
                <a:lnTo>
                  <a:pt x="11880058" y="661372"/>
                </a:lnTo>
                <a:lnTo>
                  <a:pt x="11881123" y="662119"/>
                </a:lnTo>
                <a:lnTo>
                  <a:pt x="11882687" y="661028"/>
                </a:lnTo>
                <a:close/>
                <a:moveTo>
                  <a:pt x="5778753" y="660122"/>
                </a:moveTo>
                <a:lnTo>
                  <a:pt x="5777217" y="661204"/>
                </a:lnTo>
                <a:lnTo>
                  <a:pt x="5778333" y="661986"/>
                </a:lnTo>
                <a:lnTo>
                  <a:pt x="5779872" y="660913"/>
                </a:lnTo>
                <a:close/>
                <a:moveTo>
                  <a:pt x="4312873" y="587094"/>
                </a:moveTo>
                <a:cubicBezTo>
                  <a:pt x="4015334" y="590562"/>
                  <a:pt x="3696048" y="653708"/>
                  <a:pt x="3348389" y="777727"/>
                </a:cubicBezTo>
                <a:lnTo>
                  <a:pt x="3137542" y="858987"/>
                </a:lnTo>
                <a:lnTo>
                  <a:pt x="3139125" y="862969"/>
                </a:lnTo>
                <a:lnTo>
                  <a:pt x="3003274" y="921408"/>
                </a:lnTo>
                <a:lnTo>
                  <a:pt x="3031404" y="941165"/>
                </a:lnTo>
                <a:lnTo>
                  <a:pt x="3060729" y="959820"/>
                </a:lnTo>
                <a:lnTo>
                  <a:pt x="3127694" y="934480"/>
                </a:lnTo>
                <a:lnTo>
                  <a:pt x="3129591" y="939250"/>
                </a:lnTo>
                <a:lnTo>
                  <a:pt x="3066137" y="963260"/>
                </a:lnTo>
                <a:lnTo>
                  <a:pt x="3153825" y="1019043"/>
                </a:lnTo>
                <a:lnTo>
                  <a:pt x="3346822" y="963289"/>
                </a:lnTo>
                <a:cubicBezTo>
                  <a:pt x="3834481" y="832877"/>
                  <a:pt x="4266365" y="792001"/>
                  <a:pt x="4661036" y="838730"/>
                </a:cubicBezTo>
                <a:cubicBezTo>
                  <a:pt x="4859289" y="862088"/>
                  <a:pt x="5057333" y="906420"/>
                  <a:pt x="5253608" y="960648"/>
                </a:cubicBezTo>
                <a:lnTo>
                  <a:pt x="5311041" y="977782"/>
                </a:lnTo>
                <a:lnTo>
                  <a:pt x="5400118" y="919075"/>
                </a:lnTo>
                <a:lnTo>
                  <a:pt x="5251673" y="867032"/>
                </a:lnTo>
                <a:cubicBezTo>
                  <a:pt x="5055953" y="803502"/>
                  <a:pt x="4858325" y="751534"/>
                  <a:pt x="4659993" y="723874"/>
                </a:cubicBezTo>
                <a:cubicBezTo>
                  <a:pt x="4209929" y="660941"/>
                  <a:pt x="3711273" y="731527"/>
                  <a:pt x="3136334" y="941303"/>
                </a:cubicBezTo>
                <a:lnTo>
                  <a:pt x="3134355" y="936525"/>
                </a:lnTo>
                <a:cubicBezTo>
                  <a:pt x="3710144" y="726749"/>
                  <a:pt x="4209929" y="655231"/>
                  <a:pt x="4660841" y="718164"/>
                </a:cubicBezTo>
                <a:cubicBezTo>
                  <a:pt x="4859740" y="745804"/>
                  <a:pt x="5057863" y="797772"/>
                  <a:pt x="5253933" y="861302"/>
                </a:cubicBezTo>
                <a:lnTo>
                  <a:pt x="5406652" y="914767"/>
                </a:lnTo>
                <a:lnTo>
                  <a:pt x="5428441" y="900408"/>
                </a:lnTo>
                <a:lnTo>
                  <a:pt x="5479657" y="864087"/>
                </a:lnTo>
                <a:lnTo>
                  <a:pt x="5245906" y="770998"/>
                </a:lnTo>
                <a:cubicBezTo>
                  <a:pt x="5052670" y="699957"/>
                  <a:pt x="4859289" y="642981"/>
                  <a:pt x="4659905" y="611502"/>
                </a:cubicBezTo>
                <a:cubicBezTo>
                  <a:pt x="4547424" y="593869"/>
                  <a:pt x="4431889" y="585707"/>
                  <a:pt x="4312873" y="587094"/>
                </a:cubicBezTo>
                <a:close/>
                <a:moveTo>
                  <a:pt x="7303730" y="587022"/>
                </a:moveTo>
                <a:cubicBezTo>
                  <a:pt x="6993579" y="584400"/>
                  <a:pt x="6659818" y="647507"/>
                  <a:pt x="6294774" y="777727"/>
                </a:cubicBezTo>
                <a:lnTo>
                  <a:pt x="6088812" y="857105"/>
                </a:lnTo>
                <a:lnTo>
                  <a:pt x="6091240" y="859455"/>
                </a:lnTo>
                <a:lnTo>
                  <a:pt x="6079183" y="864642"/>
                </a:lnTo>
                <a:lnTo>
                  <a:pt x="6149488" y="914027"/>
                </a:lnTo>
                <a:lnTo>
                  <a:pt x="6396812" y="833083"/>
                </a:lnTo>
                <a:cubicBezTo>
                  <a:pt x="6705204" y="744172"/>
                  <a:pt x="6991115" y="698781"/>
                  <a:pt x="7259525" y="696233"/>
                </a:cubicBezTo>
                <a:cubicBezTo>
                  <a:pt x="7378818" y="695100"/>
                  <a:pt x="7494654" y="702431"/>
                  <a:pt x="7607470" y="718164"/>
                </a:cubicBezTo>
                <a:cubicBezTo>
                  <a:pt x="7831107" y="749259"/>
                  <a:pt x="8053849" y="811144"/>
                  <a:pt x="8273787" y="885643"/>
                </a:cubicBezTo>
                <a:lnTo>
                  <a:pt x="8491948" y="963398"/>
                </a:lnTo>
                <a:lnTo>
                  <a:pt x="8557767" y="919306"/>
                </a:lnTo>
                <a:lnTo>
                  <a:pt x="8482777" y="886679"/>
                </a:lnTo>
                <a:cubicBezTo>
                  <a:pt x="8190934" y="763307"/>
                  <a:pt x="7905370" y="658720"/>
                  <a:pt x="7606294" y="611502"/>
                </a:cubicBezTo>
                <a:cubicBezTo>
                  <a:pt x="7507874" y="596073"/>
                  <a:pt x="7407114" y="587896"/>
                  <a:pt x="7303730" y="587022"/>
                </a:cubicBezTo>
                <a:close/>
                <a:moveTo>
                  <a:pt x="4314181" y="491335"/>
                </a:moveTo>
                <a:cubicBezTo>
                  <a:pt x="3956143" y="496567"/>
                  <a:pt x="3561739" y="597414"/>
                  <a:pt x="3136334" y="792645"/>
                </a:cubicBezTo>
                <a:lnTo>
                  <a:pt x="3134726" y="788768"/>
                </a:lnTo>
                <a:lnTo>
                  <a:pt x="2944009" y="879783"/>
                </a:lnTo>
                <a:lnTo>
                  <a:pt x="2998342" y="917944"/>
                </a:lnTo>
                <a:lnTo>
                  <a:pt x="3136028" y="858714"/>
                </a:lnTo>
                <a:lnTo>
                  <a:pt x="3134356" y="854694"/>
                </a:lnTo>
                <a:cubicBezTo>
                  <a:pt x="3711172" y="616305"/>
                  <a:pt x="4210831" y="535241"/>
                  <a:pt x="4661883" y="606744"/>
                </a:cubicBezTo>
                <a:cubicBezTo>
                  <a:pt x="4861127" y="638223"/>
                  <a:pt x="5054720" y="695441"/>
                  <a:pt x="5248203" y="766598"/>
                </a:cubicBezTo>
                <a:lnTo>
                  <a:pt x="5484538" y="860626"/>
                </a:lnTo>
                <a:lnTo>
                  <a:pt x="5536981" y="823435"/>
                </a:lnTo>
                <a:lnTo>
                  <a:pt x="5535669" y="822802"/>
                </a:lnTo>
                <a:cubicBezTo>
                  <a:pt x="5244861" y="686602"/>
                  <a:pt x="4959613" y="570938"/>
                  <a:pt x="4659902" y="518022"/>
                </a:cubicBezTo>
                <a:cubicBezTo>
                  <a:pt x="4548835" y="498472"/>
                  <a:pt x="4433528" y="489592"/>
                  <a:pt x="4314181" y="491335"/>
                </a:cubicBezTo>
                <a:close/>
                <a:moveTo>
                  <a:pt x="7305136" y="491180"/>
                </a:moveTo>
                <a:cubicBezTo>
                  <a:pt x="6994511" y="488783"/>
                  <a:pt x="6655871" y="559632"/>
                  <a:pt x="6292816" y="702900"/>
                </a:cubicBezTo>
                <a:lnTo>
                  <a:pt x="6089373" y="789804"/>
                </a:lnTo>
                <a:lnTo>
                  <a:pt x="6091228" y="793553"/>
                </a:lnTo>
                <a:lnTo>
                  <a:pt x="6023791" y="825731"/>
                </a:lnTo>
                <a:lnTo>
                  <a:pt x="6074297" y="861209"/>
                </a:lnTo>
                <a:lnTo>
                  <a:pt x="6082064" y="857868"/>
                </a:lnTo>
                <a:lnTo>
                  <a:pt x="6080744" y="854694"/>
                </a:lnTo>
                <a:cubicBezTo>
                  <a:pt x="6657558" y="616305"/>
                  <a:pt x="7157220" y="535241"/>
                  <a:pt x="7608273" y="606744"/>
                </a:cubicBezTo>
                <a:cubicBezTo>
                  <a:pt x="7907137" y="653962"/>
                  <a:pt x="8193284" y="759094"/>
                  <a:pt x="8485431" y="882311"/>
                </a:cubicBezTo>
                <a:lnTo>
                  <a:pt x="8562886" y="915876"/>
                </a:lnTo>
                <a:lnTo>
                  <a:pt x="8585538" y="900701"/>
                </a:lnTo>
                <a:lnTo>
                  <a:pt x="8609039" y="884033"/>
                </a:lnTo>
                <a:lnTo>
                  <a:pt x="8482058" y="822802"/>
                </a:lnTo>
                <a:cubicBezTo>
                  <a:pt x="8191249" y="686602"/>
                  <a:pt x="7906003" y="570938"/>
                  <a:pt x="7606291" y="518022"/>
                </a:cubicBezTo>
                <a:cubicBezTo>
                  <a:pt x="7509108" y="500916"/>
                  <a:pt x="7408678" y="491978"/>
                  <a:pt x="7305136" y="491180"/>
                </a:cubicBezTo>
                <a:close/>
                <a:moveTo>
                  <a:pt x="10417723" y="396123"/>
                </a:moveTo>
                <a:cubicBezTo>
                  <a:pt x="10059686" y="402019"/>
                  <a:pt x="9665321" y="511959"/>
                  <a:pt x="9239802" y="724349"/>
                </a:cubicBezTo>
                <a:lnTo>
                  <a:pt x="9239352" y="723610"/>
                </a:lnTo>
                <a:lnTo>
                  <a:pt x="9001381" y="847648"/>
                </a:lnTo>
                <a:lnTo>
                  <a:pt x="9045970" y="878969"/>
                </a:lnTo>
                <a:lnTo>
                  <a:pt x="9236830" y="787873"/>
                </a:lnTo>
                <a:lnTo>
                  <a:pt x="9238808" y="792645"/>
                </a:lnTo>
                <a:lnTo>
                  <a:pt x="9050816" y="882372"/>
                </a:lnTo>
                <a:lnTo>
                  <a:pt x="9097524" y="915182"/>
                </a:lnTo>
                <a:lnTo>
                  <a:pt x="9235992" y="855619"/>
                </a:lnTo>
                <a:lnTo>
                  <a:pt x="9238818" y="859452"/>
                </a:lnTo>
                <a:lnTo>
                  <a:pt x="9101982" y="918313"/>
                </a:lnTo>
                <a:lnTo>
                  <a:pt x="9134971" y="941486"/>
                </a:lnTo>
                <a:lnTo>
                  <a:pt x="9168100" y="962553"/>
                </a:lnTo>
                <a:lnTo>
                  <a:pt x="9236910" y="936525"/>
                </a:lnTo>
                <a:lnTo>
                  <a:pt x="9236910" y="942236"/>
                </a:lnTo>
                <a:lnTo>
                  <a:pt x="9173738" y="966138"/>
                </a:lnTo>
                <a:lnTo>
                  <a:pt x="9256742" y="1018922"/>
                </a:lnTo>
                <a:lnTo>
                  <a:pt x="9449365" y="963276"/>
                </a:lnTo>
                <a:cubicBezTo>
                  <a:pt x="9936999" y="832872"/>
                  <a:pt x="10368840" y="791998"/>
                  <a:pt x="10763538" y="838721"/>
                </a:cubicBezTo>
                <a:cubicBezTo>
                  <a:pt x="10961378" y="862554"/>
                  <a:pt x="11159218" y="906892"/>
                  <a:pt x="11355629" y="961003"/>
                </a:cubicBezTo>
                <a:lnTo>
                  <a:pt x="11414069" y="978366"/>
                </a:lnTo>
                <a:lnTo>
                  <a:pt x="11503919" y="919159"/>
                </a:lnTo>
                <a:lnTo>
                  <a:pt x="11355160" y="867006"/>
                </a:lnTo>
                <a:cubicBezTo>
                  <a:pt x="11159432" y="803475"/>
                  <a:pt x="10961793" y="751509"/>
                  <a:pt x="10763464" y="723859"/>
                </a:cubicBezTo>
                <a:cubicBezTo>
                  <a:pt x="10312524" y="660927"/>
                  <a:pt x="9813776" y="731492"/>
                  <a:pt x="9238838" y="941274"/>
                </a:cubicBezTo>
                <a:lnTo>
                  <a:pt x="9236909" y="936513"/>
                </a:lnTo>
                <a:cubicBezTo>
                  <a:pt x="9812812" y="726731"/>
                  <a:pt x="10312524" y="655208"/>
                  <a:pt x="10763464" y="718140"/>
                </a:cubicBezTo>
                <a:cubicBezTo>
                  <a:pt x="10962275" y="745790"/>
                  <a:pt x="11160155" y="797756"/>
                  <a:pt x="11356124" y="861406"/>
                </a:cubicBezTo>
                <a:lnTo>
                  <a:pt x="11509723" y="915334"/>
                </a:lnTo>
                <a:lnTo>
                  <a:pt x="11531929" y="900701"/>
                </a:lnTo>
                <a:lnTo>
                  <a:pt x="11583038" y="864453"/>
                </a:lnTo>
                <a:lnTo>
                  <a:pt x="11348399" y="770997"/>
                </a:lnTo>
                <a:cubicBezTo>
                  <a:pt x="11155197" y="699959"/>
                  <a:pt x="10961856" y="642986"/>
                  <a:pt x="10762559" y="611517"/>
                </a:cubicBezTo>
                <a:cubicBezTo>
                  <a:pt x="10312453" y="540959"/>
                  <a:pt x="9813728" y="622002"/>
                  <a:pt x="9238837" y="859431"/>
                </a:cubicBezTo>
                <a:lnTo>
                  <a:pt x="9236909" y="854675"/>
                </a:lnTo>
                <a:cubicBezTo>
                  <a:pt x="9813728" y="616273"/>
                  <a:pt x="10313417" y="535230"/>
                  <a:pt x="10764487" y="606734"/>
                </a:cubicBezTo>
                <a:cubicBezTo>
                  <a:pt x="10963785" y="638203"/>
                  <a:pt x="11157332" y="695182"/>
                  <a:pt x="11350638" y="766227"/>
                </a:cubicBezTo>
                <a:lnTo>
                  <a:pt x="11588154" y="860824"/>
                </a:lnTo>
                <a:lnTo>
                  <a:pt x="11648359" y="818125"/>
                </a:lnTo>
                <a:lnTo>
                  <a:pt x="11638208" y="813231"/>
                </a:lnTo>
                <a:cubicBezTo>
                  <a:pt x="11347409" y="677048"/>
                  <a:pt x="11062228" y="561387"/>
                  <a:pt x="10762559" y="508449"/>
                </a:cubicBezTo>
                <a:cubicBezTo>
                  <a:pt x="10318238" y="430266"/>
                  <a:pt x="9806153" y="522757"/>
                  <a:pt x="9238837" y="783062"/>
                </a:cubicBezTo>
                <a:lnTo>
                  <a:pt x="9236909" y="778293"/>
                </a:lnTo>
                <a:cubicBezTo>
                  <a:pt x="9805188" y="517988"/>
                  <a:pt x="10319202" y="425496"/>
                  <a:pt x="10764487" y="503680"/>
                </a:cubicBezTo>
                <a:cubicBezTo>
                  <a:pt x="11064156" y="556618"/>
                  <a:pt x="11349802" y="672832"/>
                  <a:pt x="11640426" y="808890"/>
                </a:cubicBezTo>
                <a:lnTo>
                  <a:pt x="11652907" y="814899"/>
                </a:lnTo>
                <a:lnTo>
                  <a:pt x="11693992" y="785760"/>
                </a:lnTo>
                <a:lnTo>
                  <a:pt x="11638806" y="756826"/>
                </a:lnTo>
                <a:cubicBezTo>
                  <a:pt x="11348651" y="608929"/>
                  <a:pt x="11063844" y="482889"/>
                  <a:pt x="10763460" y="424967"/>
                </a:cubicBezTo>
                <a:cubicBezTo>
                  <a:pt x="10652379" y="403753"/>
                  <a:pt x="10537069" y="394157"/>
                  <a:pt x="10417723" y="396123"/>
                </a:cubicBezTo>
                <a:close/>
                <a:moveTo>
                  <a:pt x="7306153" y="310349"/>
                </a:moveTo>
                <a:cubicBezTo>
                  <a:pt x="6995467" y="307792"/>
                  <a:pt x="6656907" y="390478"/>
                  <a:pt x="6293744" y="557862"/>
                </a:cubicBezTo>
                <a:lnTo>
                  <a:pt x="6089254" y="659888"/>
                </a:lnTo>
                <a:lnTo>
                  <a:pt x="6090284" y="661873"/>
                </a:lnTo>
                <a:lnTo>
                  <a:pt x="5923468" y="755261"/>
                </a:lnTo>
                <a:lnTo>
                  <a:pt x="5961660" y="782087"/>
                </a:lnTo>
                <a:lnTo>
                  <a:pt x="6079731" y="720525"/>
                </a:lnTo>
                <a:lnTo>
                  <a:pt x="6081711" y="723388"/>
                </a:lnTo>
                <a:lnTo>
                  <a:pt x="5964842" y="784323"/>
                </a:lnTo>
                <a:lnTo>
                  <a:pt x="6017815" y="821533"/>
                </a:lnTo>
                <a:lnTo>
                  <a:pt x="6082004" y="790906"/>
                </a:lnTo>
                <a:lnTo>
                  <a:pt x="6080744" y="787873"/>
                </a:lnTo>
                <a:cubicBezTo>
                  <a:pt x="6649078" y="527565"/>
                  <a:pt x="7162870" y="435051"/>
                  <a:pt x="7608270" y="513250"/>
                </a:cubicBezTo>
                <a:cubicBezTo>
                  <a:pt x="7908617" y="566166"/>
                  <a:pt x="8194022" y="681831"/>
                  <a:pt x="8485229" y="818031"/>
                </a:cubicBezTo>
                <a:lnTo>
                  <a:pt x="8614417" y="880219"/>
                </a:lnTo>
                <a:lnTo>
                  <a:pt x="8658463" y="848980"/>
                </a:lnTo>
                <a:lnTo>
                  <a:pt x="8482692" y="756792"/>
                </a:lnTo>
                <a:cubicBezTo>
                  <a:pt x="8192591" y="608888"/>
                  <a:pt x="7907777" y="482850"/>
                  <a:pt x="7607382" y="424955"/>
                </a:cubicBezTo>
                <a:cubicBezTo>
                  <a:pt x="7163043" y="340074"/>
                  <a:pt x="6650866" y="441125"/>
                  <a:pt x="6083569" y="724342"/>
                </a:cubicBezTo>
                <a:lnTo>
                  <a:pt x="6080744" y="719570"/>
                </a:lnTo>
                <a:cubicBezTo>
                  <a:pt x="6507062" y="506442"/>
                  <a:pt x="6902696" y="396856"/>
                  <a:pt x="7261682" y="391192"/>
                </a:cubicBezTo>
                <a:cubicBezTo>
                  <a:pt x="7381344" y="389304"/>
                  <a:pt x="7496933" y="398964"/>
                  <a:pt x="7608230" y="420184"/>
                </a:cubicBezTo>
                <a:cubicBezTo>
                  <a:pt x="7909261" y="478078"/>
                  <a:pt x="8194870" y="604116"/>
                  <a:pt x="8485328" y="752424"/>
                </a:cubicBezTo>
                <a:lnTo>
                  <a:pt x="8662903" y="845831"/>
                </a:lnTo>
                <a:lnTo>
                  <a:pt x="8700209" y="819373"/>
                </a:lnTo>
                <a:lnTo>
                  <a:pt x="8482357" y="696959"/>
                </a:lnTo>
                <a:cubicBezTo>
                  <a:pt x="8192859" y="538732"/>
                  <a:pt x="7908408" y="403565"/>
                  <a:pt x="7607425" y="341342"/>
                </a:cubicBezTo>
                <a:cubicBezTo>
                  <a:pt x="7510180" y="321526"/>
                  <a:pt x="7409715" y="311202"/>
                  <a:pt x="7306153" y="310349"/>
                </a:cubicBezTo>
                <a:close/>
                <a:moveTo>
                  <a:pt x="10417771" y="234321"/>
                </a:moveTo>
                <a:cubicBezTo>
                  <a:pt x="10059690" y="240985"/>
                  <a:pt x="9665251" y="365788"/>
                  <a:pt x="9239803" y="607507"/>
                </a:cubicBezTo>
                <a:lnTo>
                  <a:pt x="9239350" y="606756"/>
                </a:lnTo>
                <a:lnTo>
                  <a:pt x="8924597" y="793712"/>
                </a:lnTo>
                <a:lnTo>
                  <a:pt x="8955204" y="815212"/>
                </a:lnTo>
                <a:lnTo>
                  <a:pt x="9235992" y="657944"/>
                </a:lnTo>
                <a:lnTo>
                  <a:pt x="9238818" y="661757"/>
                </a:lnTo>
                <a:lnTo>
                  <a:pt x="8959478" y="818214"/>
                </a:lnTo>
                <a:lnTo>
                  <a:pt x="8997837" y="845158"/>
                </a:lnTo>
                <a:lnTo>
                  <a:pt x="9236952" y="720525"/>
                </a:lnTo>
                <a:lnTo>
                  <a:pt x="9238313" y="721903"/>
                </a:lnTo>
                <a:lnTo>
                  <a:pt x="9236909" y="719598"/>
                </a:lnTo>
                <a:cubicBezTo>
                  <a:pt x="9805232" y="435441"/>
                  <a:pt x="10319134" y="335323"/>
                  <a:pt x="10764424" y="420182"/>
                </a:cubicBezTo>
                <a:cubicBezTo>
                  <a:pt x="11065532" y="478130"/>
                  <a:pt x="11350520" y="604176"/>
                  <a:pt x="11641127" y="752074"/>
                </a:cubicBezTo>
                <a:lnTo>
                  <a:pt x="11698879" y="782295"/>
                </a:lnTo>
                <a:lnTo>
                  <a:pt x="11739351" y="753590"/>
                </a:lnTo>
                <a:lnTo>
                  <a:pt x="11638566" y="696968"/>
                </a:lnTo>
                <a:cubicBezTo>
                  <a:pt x="11349022" y="538745"/>
                  <a:pt x="11064536" y="403597"/>
                  <a:pt x="10763538" y="341366"/>
                </a:cubicBezTo>
                <a:cubicBezTo>
                  <a:pt x="10319207" y="250782"/>
                  <a:pt x="9807069" y="358520"/>
                  <a:pt x="9239803" y="662714"/>
                </a:cubicBezTo>
                <a:lnTo>
                  <a:pt x="9236909" y="657941"/>
                </a:lnTo>
                <a:cubicBezTo>
                  <a:pt x="9805278" y="353783"/>
                  <a:pt x="10319207" y="245076"/>
                  <a:pt x="10764503" y="336592"/>
                </a:cubicBezTo>
                <a:cubicBezTo>
                  <a:pt x="11066225" y="398824"/>
                  <a:pt x="11350891" y="533992"/>
                  <a:pt x="11640888" y="691816"/>
                </a:cubicBezTo>
                <a:lnTo>
                  <a:pt x="11744675" y="749815"/>
                </a:lnTo>
                <a:lnTo>
                  <a:pt x="11777002" y="726887"/>
                </a:lnTo>
                <a:lnTo>
                  <a:pt x="11638288" y="643878"/>
                </a:lnTo>
                <a:cubicBezTo>
                  <a:pt x="11349378" y="475914"/>
                  <a:pt x="11065255" y="332883"/>
                  <a:pt x="10763534" y="267081"/>
                </a:cubicBezTo>
                <a:cubicBezTo>
                  <a:pt x="10652452" y="243005"/>
                  <a:pt x="10537131" y="232099"/>
                  <a:pt x="10417771" y="234321"/>
                </a:cubicBezTo>
                <a:close/>
                <a:moveTo>
                  <a:pt x="4315216" y="234303"/>
                </a:moveTo>
                <a:cubicBezTo>
                  <a:pt x="3957122" y="240959"/>
                  <a:pt x="3562658" y="365747"/>
                  <a:pt x="3137185" y="607473"/>
                </a:cubicBezTo>
                <a:lnTo>
                  <a:pt x="3137082" y="607298"/>
                </a:lnTo>
                <a:lnTo>
                  <a:pt x="2822339" y="794330"/>
                </a:lnTo>
                <a:lnTo>
                  <a:pt x="2849751" y="813582"/>
                </a:lnTo>
                <a:lnTo>
                  <a:pt x="3127627" y="657958"/>
                </a:lnTo>
                <a:lnTo>
                  <a:pt x="3130545" y="662725"/>
                </a:lnTo>
                <a:lnTo>
                  <a:pt x="2854822" y="817144"/>
                </a:lnTo>
                <a:lnTo>
                  <a:pt x="2887753" y="840272"/>
                </a:lnTo>
                <a:lnTo>
                  <a:pt x="3127627" y="715168"/>
                </a:lnTo>
                <a:lnTo>
                  <a:pt x="3130546" y="719930"/>
                </a:lnTo>
                <a:lnTo>
                  <a:pt x="2892844" y="843849"/>
                </a:lnTo>
                <a:lnTo>
                  <a:pt x="2939194" y="876401"/>
                </a:lnTo>
                <a:lnTo>
                  <a:pt x="3137223" y="781915"/>
                </a:lnTo>
                <a:lnTo>
                  <a:pt x="3138836" y="785963"/>
                </a:lnTo>
                <a:lnTo>
                  <a:pt x="3344898" y="698128"/>
                </a:lnTo>
                <a:cubicBezTo>
                  <a:pt x="3830070" y="507104"/>
                  <a:pt x="4272157" y="444826"/>
                  <a:pt x="4661880" y="513250"/>
                </a:cubicBezTo>
                <a:cubicBezTo>
                  <a:pt x="4962227" y="566166"/>
                  <a:pt x="5247633" y="681831"/>
                  <a:pt x="5538842" y="818031"/>
                </a:cubicBezTo>
                <a:lnTo>
                  <a:pt x="5542273" y="819683"/>
                </a:lnTo>
                <a:lnTo>
                  <a:pt x="5590714" y="785330"/>
                </a:lnTo>
                <a:lnTo>
                  <a:pt x="5536304" y="756792"/>
                </a:lnTo>
                <a:cubicBezTo>
                  <a:pt x="5246204" y="608888"/>
                  <a:pt x="4961390" y="482850"/>
                  <a:pt x="4660995" y="424955"/>
                </a:cubicBezTo>
                <a:cubicBezTo>
                  <a:pt x="4216655" y="340074"/>
                  <a:pt x="3704480" y="441125"/>
                  <a:pt x="3137184" y="724342"/>
                </a:cubicBezTo>
                <a:lnTo>
                  <a:pt x="3134356" y="719570"/>
                </a:lnTo>
                <a:cubicBezTo>
                  <a:pt x="3702782" y="435399"/>
                  <a:pt x="4216655" y="335303"/>
                  <a:pt x="4661841" y="420184"/>
                </a:cubicBezTo>
                <a:cubicBezTo>
                  <a:pt x="4962873" y="478078"/>
                  <a:pt x="5248484" y="604116"/>
                  <a:pt x="5538940" y="752424"/>
                </a:cubicBezTo>
                <a:lnTo>
                  <a:pt x="5595308" y="782074"/>
                </a:lnTo>
                <a:lnTo>
                  <a:pt x="5636037" y="753189"/>
                </a:lnTo>
                <a:lnTo>
                  <a:pt x="5535969" y="696959"/>
                </a:lnTo>
                <a:cubicBezTo>
                  <a:pt x="5246473" y="538732"/>
                  <a:pt x="4962021" y="403565"/>
                  <a:pt x="4661037" y="341342"/>
                </a:cubicBezTo>
                <a:cubicBezTo>
                  <a:pt x="4216486" y="250755"/>
                  <a:pt x="3704672" y="358527"/>
                  <a:pt x="3137185" y="662724"/>
                </a:cubicBezTo>
                <a:lnTo>
                  <a:pt x="3134359" y="657944"/>
                </a:lnTo>
                <a:cubicBezTo>
                  <a:pt x="3702694" y="353747"/>
                  <a:pt x="4216486" y="245064"/>
                  <a:pt x="4661885" y="336619"/>
                </a:cubicBezTo>
                <a:cubicBezTo>
                  <a:pt x="4963718" y="398799"/>
                  <a:pt x="5248380" y="533955"/>
                  <a:pt x="5537930" y="692589"/>
                </a:cubicBezTo>
                <a:lnTo>
                  <a:pt x="5640192" y="750243"/>
                </a:lnTo>
                <a:lnTo>
                  <a:pt x="5673817" y="726397"/>
                </a:lnTo>
                <a:lnTo>
                  <a:pt x="5535822" y="643828"/>
                </a:lnTo>
                <a:cubicBezTo>
                  <a:pt x="5246838" y="475846"/>
                  <a:pt x="4962659" y="332829"/>
                  <a:pt x="4660993" y="267069"/>
                </a:cubicBezTo>
                <a:cubicBezTo>
                  <a:pt x="4549908" y="242991"/>
                  <a:pt x="4434584" y="232084"/>
                  <a:pt x="4315216" y="234303"/>
                </a:cubicBezTo>
                <a:close/>
                <a:moveTo>
                  <a:pt x="10417774" y="177531"/>
                </a:moveTo>
                <a:cubicBezTo>
                  <a:pt x="10059693" y="184147"/>
                  <a:pt x="9665253" y="315197"/>
                  <a:pt x="9239803" y="569080"/>
                </a:cubicBezTo>
                <a:lnTo>
                  <a:pt x="9238609" y="567100"/>
                </a:lnTo>
                <a:lnTo>
                  <a:pt x="9239768" y="569048"/>
                </a:lnTo>
                <a:lnTo>
                  <a:pt x="8903332" y="778775"/>
                </a:lnTo>
                <a:lnTo>
                  <a:pt x="8920369" y="790742"/>
                </a:lnTo>
                <a:lnTo>
                  <a:pt x="9236917" y="602720"/>
                </a:lnTo>
                <a:lnTo>
                  <a:pt x="9236909" y="602707"/>
                </a:lnTo>
                <a:cubicBezTo>
                  <a:pt x="9805276" y="280453"/>
                  <a:pt x="10319204" y="165060"/>
                  <a:pt x="10764498" y="262319"/>
                </a:cubicBezTo>
                <a:cubicBezTo>
                  <a:pt x="11066943" y="328835"/>
                  <a:pt x="11351790" y="472024"/>
                  <a:pt x="11641016" y="639636"/>
                </a:cubicBezTo>
                <a:lnTo>
                  <a:pt x="11781723" y="723538"/>
                </a:lnTo>
                <a:lnTo>
                  <a:pt x="11801403" y="709580"/>
                </a:lnTo>
                <a:lnTo>
                  <a:pt x="11638023" y="607202"/>
                </a:lnTo>
                <a:cubicBezTo>
                  <a:pt x="11349746" y="431638"/>
                  <a:pt x="11065984" y="281832"/>
                  <a:pt x="10763538" y="212453"/>
                </a:cubicBezTo>
                <a:cubicBezTo>
                  <a:pt x="10652455" y="186947"/>
                  <a:pt x="10537135" y="175326"/>
                  <a:pt x="10417774" y="177531"/>
                </a:cubicBezTo>
                <a:close/>
                <a:moveTo>
                  <a:pt x="7242662" y="46354"/>
                </a:moveTo>
                <a:cubicBezTo>
                  <a:pt x="6878628" y="60594"/>
                  <a:pt x="6523252" y="211964"/>
                  <a:pt x="6238305" y="378349"/>
                </a:cubicBezTo>
                <a:lnTo>
                  <a:pt x="6084445" y="473675"/>
                </a:lnTo>
                <a:lnTo>
                  <a:pt x="6084605" y="473943"/>
                </a:lnTo>
                <a:cubicBezTo>
                  <a:pt x="6023542" y="513976"/>
                  <a:pt x="5962547" y="555444"/>
                  <a:pt x="5902155" y="597151"/>
                </a:cubicBezTo>
                <a:lnTo>
                  <a:pt x="5799974" y="668364"/>
                </a:lnTo>
                <a:lnTo>
                  <a:pt x="5810077" y="675518"/>
                </a:lnTo>
                <a:lnTo>
                  <a:pt x="6081777" y="493960"/>
                </a:lnTo>
                <a:lnTo>
                  <a:pt x="6084605" y="498669"/>
                </a:lnTo>
                <a:cubicBezTo>
                  <a:pt x="6023116" y="537782"/>
                  <a:pt x="5961841" y="578312"/>
                  <a:pt x="5901271" y="619081"/>
                </a:cubicBezTo>
                <a:lnTo>
                  <a:pt x="5814114" y="678378"/>
                </a:lnTo>
                <a:lnTo>
                  <a:pt x="5826100" y="686866"/>
                </a:lnTo>
                <a:lnTo>
                  <a:pt x="5828216" y="688352"/>
                </a:lnTo>
                <a:lnTo>
                  <a:pt x="5899647" y="641489"/>
                </a:lnTo>
                <a:cubicBezTo>
                  <a:pt x="5959932" y="602155"/>
                  <a:pt x="6020713" y="563061"/>
                  <a:pt x="6081777" y="525383"/>
                </a:cubicBezTo>
                <a:lnTo>
                  <a:pt x="6084605" y="530166"/>
                </a:lnTo>
                <a:lnTo>
                  <a:pt x="5834145" y="692517"/>
                </a:lnTo>
                <a:lnTo>
                  <a:pt x="5852809" y="705628"/>
                </a:lnTo>
                <a:lnTo>
                  <a:pt x="6079822" y="564424"/>
                </a:lnTo>
                <a:lnTo>
                  <a:pt x="6082648" y="569176"/>
                </a:lnTo>
                <a:lnTo>
                  <a:pt x="5857976" y="709255"/>
                </a:lnTo>
                <a:lnTo>
                  <a:pt x="5877544" y="723002"/>
                </a:lnTo>
                <a:lnTo>
                  <a:pt x="6079832" y="602806"/>
                </a:lnTo>
                <a:lnTo>
                  <a:pt x="6082657" y="607577"/>
                </a:lnTo>
                <a:lnTo>
                  <a:pt x="5882518" y="726496"/>
                </a:lnTo>
                <a:lnTo>
                  <a:pt x="5919631" y="752566"/>
                </a:lnTo>
                <a:lnTo>
                  <a:pt x="6082677" y="661215"/>
                </a:lnTo>
                <a:lnTo>
                  <a:pt x="6080744" y="657944"/>
                </a:lnTo>
                <a:cubicBezTo>
                  <a:pt x="6506996" y="429797"/>
                  <a:pt x="6902567" y="311625"/>
                  <a:pt x="7261616" y="305424"/>
                </a:cubicBezTo>
                <a:cubicBezTo>
                  <a:pt x="7381298" y="303357"/>
                  <a:pt x="7496923" y="313731"/>
                  <a:pt x="7608273" y="336619"/>
                </a:cubicBezTo>
                <a:cubicBezTo>
                  <a:pt x="7910104" y="398799"/>
                  <a:pt x="8194767" y="533955"/>
                  <a:pt x="8484318" y="692589"/>
                </a:cubicBezTo>
                <a:lnTo>
                  <a:pt x="8704189" y="816550"/>
                </a:lnTo>
                <a:lnTo>
                  <a:pt x="8734705" y="794907"/>
                </a:lnTo>
                <a:lnTo>
                  <a:pt x="8482210" y="643828"/>
                </a:lnTo>
                <a:cubicBezTo>
                  <a:pt x="8193224" y="475846"/>
                  <a:pt x="7909046" y="332829"/>
                  <a:pt x="7607380" y="267069"/>
                </a:cubicBezTo>
                <a:cubicBezTo>
                  <a:pt x="7163040" y="170759"/>
                  <a:pt x="6650865" y="285172"/>
                  <a:pt x="6083569" y="607473"/>
                </a:cubicBezTo>
                <a:lnTo>
                  <a:pt x="6080744" y="602705"/>
                </a:lnTo>
                <a:cubicBezTo>
                  <a:pt x="6507062" y="360980"/>
                  <a:pt x="6902694" y="235648"/>
                  <a:pt x="7261679" y="229128"/>
                </a:cubicBezTo>
                <a:cubicBezTo>
                  <a:pt x="7381341" y="226955"/>
                  <a:pt x="7496932" y="237983"/>
                  <a:pt x="7608227" y="262302"/>
                </a:cubicBezTo>
                <a:cubicBezTo>
                  <a:pt x="7910742" y="328062"/>
                  <a:pt x="8194973" y="471079"/>
                  <a:pt x="8483933" y="639061"/>
                </a:cubicBezTo>
                <a:lnTo>
                  <a:pt x="8739128" y="791770"/>
                </a:lnTo>
                <a:lnTo>
                  <a:pt x="8756619" y="779364"/>
                </a:lnTo>
                <a:lnTo>
                  <a:pt x="8481893" y="607208"/>
                </a:lnTo>
                <a:cubicBezTo>
                  <a:pt x="8193648" y="431652"/>
                  <a:pt x="7909894" y="281823"/>
                  <a:pt x="7607380" y="212456"/>
                </a:cubicBezTo>
                <a:cubicBezTo>
                  <a:pt x="7163040" y="110400"/>
                  <a:pt x="6650865" y="230573"/>
                  <a:pt x="6083569" y="569048"/>
                </a:cubicBezTo>
                <a:lnTo>
                  <a:pt x="6080744" y="564297"/>
                </a:lnTo>
                <a:cubicBezTo>
                  <a:pt x="6649169" y="225822"/>
                  <a:pt x="7163040" y="104699"/>
                  <a:pt x="7608227" y="206754"/>
                </a:cubicBezTo>
                <a:cubicBezTo>
                  <a:pt x="7911590" y="276121"/>
                  <a:pt x="8195397" y="425951"/>
                  <a:pt x="8483734" y="601908"/>
                </a:cubicBezTo>
                <a:lnTo>
                  <a:pt x="8761119" y="776172"/>
                </a:lnTo>
                <a:lnTo>
                  <a:pt x="8780217" y="762628"/>
                </a:lnTo>
                <a:lnTo>
                  <a:pt x="8773621" y="758363"/>
                </a:lnTo>
                <a:cubicBezTo>
                  <a:pt x="8383430" y="499031"/>
                  <a:pt x="8014446" y="254939"/>
                  <a:pt x="7610119" y="158628"/>
                </a:cubicBezTo>
                <a:cubicBezTo>
                  <a:pt x="7172428" y="54660"/>
                  <a:pt x="6645105" y="182485"/>
                  <a:pt x="6086400" y="529514"/>
                </a:cubicBezTo>
                <a:lnTo>
                  <a:pt x="6083571" y="524802"/>
                </a:lnTo>
                <a:cubicBezTo>
                  <a:pt x="6643408" y="176742"/>
                  <a:pt x="7171580" y="48990"/>
                  <a:pt x="7611250" y="152885"/>
                </a:cubicBezTo>
                <a:cubicBezTo>
                  <a:pt x="8016426" y="249196"/>
                  <a:pt x="8385410" y="494245"/>
                  <a:pt x="8776448" y="752693"/>
                </a:cubicBezTo>
                <a:lnTo>
                  <a:pt x="8785664" y="758765"/>
                </a:lnTo>
                <a:lnTo>
                  <a:pt x="8797126" y="750635"/>
                </a:lnTo>
                <a:lnTo>
                  <a:pt x="8771642" y="733623"/>
                </a:lnTo>
                <a:cubicBezTo>
                  <a:pt x="8381451" y="466632"/>
                  <a:pt x="8013598" y="215841"/>
                  <a:pt x="7608422" y="115701"/>
                </a:cubicBezTo>
                <a:cubicBezTo>
                  <a:pt x="7170731" y="7977"/>
                  <a:pt x="6643408" y="140515"/>
                  <a:pt x="6084419" y="498073"/>
                </a:cubicBezTo>
                <a:lnTo>
                  <a:pt x="6081592" y="493287"/>
                </a:lnTo>
                <a:cubicBezTo>
                  <a:pt x="6641429" y="134772"/>
                  <a:pt x="7169599" y="2234"/>
                  <a:pt x="7609270" y="110031"/>
                </a:cubicBezTo>
                <a:cubicBezTo>
                  <a:pt x="8015577" y="210097"/>
                  <a:pt x="8384562" y="461846"/>
                  <a:pt x="8774469" y="728837"/>
                </a:cubicBezTo>
                <a:lnTo>
                  <a:pt x="8801973" y="747197"/>
                </a:lnTo>
                <a:lnTo>
                  <a:pt x="8809921" y="741561"/>
                </a:lnTo>
                <a:lnTo>
                  <a:pt x="8769662" y="713595"/>
                </a:lnTo>
                <a:cubicBezTo>
                  <a:pt x="8380603" y="441818"/>
                  <a:pt x="8013598" y="184400"/>
                  <a:pt x="7607292" y="82346"/>
                </a:cubicBezTo>
                <a:cubicBezTo>
                  <a:pt x="7486312" y="52097"/>
                  <a:pt x="7364005" y="41607"/>
                  <a:pt x="7242662" y="46354"/>
                </a:cubicBezTo>
                <a:close/>
                <a:moveTo>
                  <a:pt x="10450955" y="43788"/>
                </a:moveTo>
                <a:cubicBezTo>
                  <a:pt x="10068861" y="44733"/>
                  <a:pt x="9693043" y="202550"/>
                  <a:pt x="9394533" y="376868"/>
                </a:cubicBezTo>
                <a:lnTo>
                  <a:pt x="9240538" y="472288"/>
                </a:lnTo>
                <a:lnTo>
                  <a:pt x="9241678" y="474217"/>
                </a:lnTo>
                <a:cubicBezTo>
                  <a:pt x="9119532" y="554328"/>
                  <a:pt x="8997668" y="640110"/>
                  <a:pt x="8880328" y="722136"/>
                </a:cubicBezTo>
                <a:lnTo>
                  <a:pt x="8851341" y="742255"/>
                </a:lnTo>
                <a:lnTo>
                  <a:pt x="8859401" y="747917"/>
                </a:lnTo>
                <a:lnTo>
                  <a:pt x="8876370" y="736421"/>
                </a:lnTo>
                <a:cubicBezTo>
                  <a:pt x="8994840" y="655425"/>
                  <a:pt x="9116704" y="572442"/>
                  <a:pt x="9238850" y="494245"/>
                </a:cubicBezTo>
                <a:lnTo>
                  <a:pt x="9241678" y="499031"/>
                </a:lnTo>
                <a:cubicBezTo>
                  <a:pt x="9118683" y="577228"/>
                  <a:pt x="8996536" y="661095"/>
                  <a:pt x="8879480" y="741207"/>
                </a:cubicBezTo>
                <a:lnTo>
                  <a:pt x="8864363" y="751402"/>
                </a:lnTo>
                <a:lnTo>
                  <a:pt x="8876535" y="759952"/>
                </a:lnTo>
                <a:lnTo>
                  <a:pt x="8877500" y="759320"/>
                </a:lnTo>
                <a:cubicBezTo>
                  <a:pt x="8995688" y="682080"/>
                  <a:pt x="9116704" y="601085"/>
                  <a:pt x="9238850" y="525685"/>
                </a:cubicBezTo>
                <a:lnTo>
                  <a:pt x="9241678" y="530472"/>
                </a:lnTo>
                <a:lnTo>
                  <a:pt x="8881838" y="763677"/>
                </a:lnTo>
                <a:lnTo>
                  <a:pt x="8898044" y="775061"/>
                </a:lnTo>
                <a:lnTo>
                  <a:pt x="9236925" y="564308"/>
                </a:lnTo>
                <a:lnTo>
                  <a:pt x="9236909" y="564281"/>
                </a:lnTo>
                <a:cubicBezTo>
                  <a:pt x="9805278" y="225811"/>
                  <a:pt x="10319207" y="104709"/>
                  <a:pt x="10764503" y="206734"/>
                </a:cubicBezTo>
                <a:cubicBezTo>
                  <a:pt x="11067672" y="276803"/>
                  <a:pt x="11352158" y="426804"/>
                  <a:pt x="11640752" y="602422"/>
                </a:cubicBezTo>
                <a:lnTo>
                  <a:pt x="11806296" y="706110"/>
                </a:lnTo>
                <a:lnTo>
                  <a:pt x="11819933" y="696438"/>
                </a:lnTo>
                <a:lnTo>
                  <a:pt x="11828364" y="690530"/>
                </a:lnTo>
                <a:lnTo>
                  <a:pt x="11637372" y="565438"/>
                </a:lnTo>
                <a:cubicBezTo>
                  <a:pt x="11350098" y="382853"/>
                  <a:pt x="11066738" y="227484"/>
                  <a:pt x="10763460" y="155281"/>
                </a:cubicBezTo>
                <a:cubicBezTo>
                  <a:pt x="10325885" y="51333"/>
                  <a:pt x="9798481" y="179100"/>
                  <a:pt x="9239802" y="526173"/>
                </a:cubicBezTo>
                <a:lnTo>
                  <a:pt x="9236909" y="521401"/>
                </a:lnTo>
                <a:cubicBezTo>
                  <a:pt x="9796690" y="173373"/>
                  <a:pt x="10324921" y="45607"/>
                  <a:pt x="10764424" y="149554"/>
                </a:cubicBezTo>
                <a:cubicBezTo>
                  <a:pt x="11068425" y="222505"/>
                  <a:pt x="11352510" y="378037"/>
                  <a:pt x="11640042" y="560657"/>
                </a:cubicBezTo>
                <a:lnTo>
                  <a:pt x="11833204" y="687138"/>
                </a:lnTo>
                <a:lnTo>
                  <a:pt x="11850295" y="675161"/>
                </a:lnTo>
                <a:lnTo>
                  <a:pt x="11637508" y="531679"/>
                </a:lnTo>
                <a:cubicBezTo>
                  <a:pt x="11350460" y="343822"/>
                  <a:pt x="11067461" y="183980"/>
                  <a:pt x="10763460" y="108907"/>
                </a:cubicBezTo>
                <a:cubicBezTo>
                  <a:pt x="10325885" y="1153"/>
                  <a:pt x="9798481" y="133674"/>
                  <a:pt x="9239802" y="491244"/>
                </a:cubicBezTo>
                <a:lnTo>
                  <a:pt x="9236909" y="486496"/>
                </a:lnTo>
                <a:cubicBezTo>
                  <a:pt x="9796690" y="127942"/>
                  <a:pt x="10324921" y="-4580"/>
                  <a:pt x="10764424" y="103175"/>
                </a:cubicBezTo>
                <a:cubicBezTo>
                  <a:pt x="11069149" y="178248"/>
                  <a:pt x="11352871" y="338619"/>
                  <a:pt x="11640178" y="526759"/>
                </a:cubicBezTo>
                <a:lnTo>
                  <a:pt x="11855120" y="671779"/>
                </a:lnTo>
                <a:lnTo>
                  <a:pt x="11861212" y="667510"/>
                </a:lnTo>
                <a:lnTo>
                  <a:pt x="11637268" y="513171"/>
                </a:lnTo>
                <a:cubicBezTo>
                  <a:pt x="11350831" y="321334"/>
                  <a:pt x="11068154" y="157384"/>
                  <a:pt x="10763538" y="80866"/>
                </a:cubicBezTo>
                <a:cubicBezTo>
                  <a:pt x="10659837" y="54940"/>
                  <a:pt x="10555163" y="43530"/>
                  <a:pt x="10450955" y="43788"/>
                </a:cubicBezTo>
                <a:close/>
                <a:moveTo>
                  <a:pt x="7294719" y="20058"/>
                </a:moveTo>
                <a:cubicBezTo>
                  <a:pt x="6843164" y="21465"/>
                  <a:pt x="6400370" y="245395"/>
                  <a:pt x="6083571" y="456103"/>
                </a:cubicBezTo>
                <a:lnTo>
                  <a:pt x="6083483" y="455956"/>
                </a:lnTo>
                <a:lnTo>
                  <a:pt x="5789496" y="660944"/>
                </a:lnTo>
                <a:lnTo>
                  <a:pt x="5794823" y="664716"/>
                </a:lnTo>
                <a:lnTo>
                  <a:pt x="5899080" y="592377"/>
                </a:lnTo>
                <a:lnTo>
                  <a:pt x="6080894" y="469755"/>
                </a:lnTo>
                <a:lnTo>
                  <a:pt x="6080744" y="469504"/>
                </a:lnTo>
                <a:cubicBezTo>
                  <a:pt x="6640581" y="102373"/>
                  <a:pt x="7169599" y="-33036"/>
                  <a:pt x="7608422" y="76602"/>
                </a:cubicBezTo>
                <a:cubicBezTo>
                  <a:pt x="8015577" y="178656"/>
                  <a:pt x="8383430" y="436075"/>
                  <a:pt x="8772490" y="708809"/>
                </a:cubicBezTo>
                <a:lnTo>
                  <a:pt x="8814729" y="738151"/>
                </a:lnTo>
                <a:lnTo>
                  <a:pt x="8820058" y="734371"/>
                </a:lnTo>
                <a:lnTo>
                  <a:pt x="8769662" y="699237"/>
                </a:lnTo>
                <a:cubicBezTo>
                  <a:pt x="8380603" y="422748"/>
                  <a:pt x="8013598" y="161500"/>
                  <a:pt x="7607292" y="57531"/>
                </a:cubicBezTo>
                <a:cubicBezTo>
                  <a:pt x="7503595" y="31258"/>
                  <a:pt x="7398922" y="19733"/>
                  <a:pt x="7294719" y="20058"/>
                </a:cubicBezTo>
                <a:close/>
                <a:moveTo>
                  <a:pt x="10450955" y="20018"/>
                </a:moveTo>
                <a:cubicBezTo>
                  <a:pt x="10068861" y="21209"/>
                  <a:pt x="9693043" y="181740"/>
                  <a:pt x="9394533" y="358775"/>
                </a:cubicBezTo>
                <a:lnTo>
                  <a:pt x="9240558" y="455644"/>
                </a:lnTo>
                <a:lnTo>
                  <a:pt x="9240830" y="456103"/>
                </a:lnTo>
                <a:cubicBezTo>
                  <a:pt x="9117835" y="538129"/>
                  <a:pt x="8996536" y="624868"/>
                  <a:pt x="8878348" y="708809"/>
                </a:cubicBezTo>
                <a:lnTo>
                  <a:pt x="8840988" y="734982"/>
                </a:lnTo>
                <a:lnTo>
                  <a:pt x="8845802" y="738364"/>
                </a:lnTo>
                <a:lnTo>
                  <a:pt x="8876370" y="717350"/>
                </a:lnTo>
                <a:cubicBezTo>
                  <a:pt x="8935605" y="676374"/>
                  <a:pt x="8995689" y="634422"/>
                  <a:pt x="9056232" y="592700"/>
                </a:cubicBezTo>
                <a:lnTo>
                  <a:pt x="9238095" y="469940"/>
                </a:lnTo>
                <a:lnTo>
                  <a:pt x="9236909" y="467994"/>
                </a:lnTo>
                <a:cubicBezTo>
                  <a:pt x="9796595" y="100895"/>
                  <a:pt x="10325823" y="-34510"/>
                  <a:pt x="10764503" y="75131"/>
                </a:cubicBezTo>
                <a:cubicBezTo>
                  <a:pt x="11069842" y="151649"/>
                  <a:pt x="11353243" y="315599"/>
                  <a:pt x="11640345" y="507833"/>
                </a:cubicBezTo>
                <a:lnTo>
                  <a:pt x="11866522" y="663789"/>
                </a:lnTo>
                <a:lnTo>
                  <a:pt x="11870932" y="660699"/>
                </a:lnTo>
                <a:lnTo>
                  <a:pt x="11637268" y="496928"/>
                </a:lnTo>
                <a:cubicBezTo>
                  <a:pt x="11350831" y="301920"/>
                  <a:pt x="11068154" y="135460"/>
                  <a:pt x="10763538" y="57496"/>
                </a:cubicBezTo>
                <a:cubicBezTo>
                  <a:pt x="10659837" y="31220"/>
                  <a:pt x="10555163" y="19693"/>
                  <a:pt x="10450955" y="20018"/>
                </a:cubicBezTo>
                <a:close/>
                <a:moveTo>
                  <a:pt x="10450859" y="2"/>
                </a:moveTo>
                <a:cubicBezTo>
                  <a:pt x="10555409" y="-202"/>
                  <a:pt x="10660441" y="11630"/>
                  <a:pt x="10764503" y="38448"/>
                </a:cubicBezTo>
                <a:cubicBezTo>
                  <a:pt x="11070566" y="117110"/>
                  <a:pt x="11353605" y="285369"/>
                  <a:pt x="11640481" y="482431"/>
                </a:cubicBezTo>
                <a:lnTo>
                  <a:pt x="11881838" y="653056"/>
                </a:lnTo>
                <a:lnTo>
                  <a:pt x="12183262" y="441818"/>
                </a:lnTo>
                <a:lnTo>
                  <a:pt x="12186090" y="446604"/>
                </a:lnTo>
                <a:lnTo>
                  <a:pt x="11886854" y="656603"/>
                </a:lnTo>
                <a:lnTo>
                  <a:pt x="11887935" y="657367"/>
                </a:lnTo>
                <a:lnTo>
                  <a:pt x="12183262" y="451317"/>
                </a:lnTo>
                <a:lnTo>
                  <a:pt x="12186090" y="456103"/>
                </a:lnTo>
                <a:lnTo>
                  <a:pt x="11892747" y="660769"/>
                </a:lnTo>
                <a:lnTo>
                  <a:pt x="11898076" y="664536"/>
                </a:lnTo>
                <a:lnTo>
                  <a:pt x="12001668" y="592700"/>
                </a:lnTo>
                <a:cubicBezTo>
                  <a:pt x="12062247" y="550978"/>
                  <a:pt x="12123321" y="509486"/>
                  <a:pt x="12184394" y="469430"/>
                </a:cubicBezTo>
                <a:lnTo>
                  <a:pt x="12187221" y="474217"/>
                </a:lnTo>
                <a:cubicBezTo>
                  <a:pt x="12126148" y="514273"/>
                  <a:pt x="12065074" y="555746"/>
                  <a:pt x="12004637" y="597458"/>
                </a:cubicBezTo>
                <a:lnTo>
                  <a:pt x="11903232" y="668181"/>
                </a:lnTo>
                <a:lnTo>
                  <a:pt x="11913348" y="675332"/>
                </a:lnTo>
                <a:lnTo>
                  <a:pt x="12184394" y="494245"/>
                </a:lnTo>
                <a:lnTo>
                  <a:pt x="12187221" y="499031"/>
                </a:lnTo>
                <a:cubicBezTo>
                  <a:pt x="12126148" y="538130"/>
                  <a:pt x="12065074" y="578646"/>
                  <a:pt x="12004637" y="619401"/>
                </a:cubicBezTo>
                <a:lnTo>
                  <a:pt x="11917865" y="678525"/>
                </a:lnTo>
                <a:lnTo>
                  <a:pt x="11929631" y="686843"/>
                </a:lnTo>
                <a:lnTo>
                  <a:pt x="11931931" y="688472"/>
                </a:lnTo>
                <a:lnTo>
                  <a:pt x="12003082" y="641813"/>
                </a:lnTo>
                <a:cubicBezTo>
                  <a:pt x="12063378" y="602484"/>
                  <a:pt x="12124169" y="563385"/>
                  <a:pt x="12185242" y="525685"/>
                </a:cubicBezTo>
                <a:lnTo>
                  <a:pt x="12188069" y="530472"/>
                </a:lnTo>
                <a:lnTo>
                  <a:pt x="11937829" y="692647"/>
                </a:lnTo>
                <a:lnTo>
                  <a:pt x="11956125" y="705600"/>
                </a:lnTo>
                <a:lnTo>
                  <a:pt x="12183332" y="564297"/>
                </a:lnTo>
                <a:lnTo>
                  <a:pt x="12186159" y="569048"/>
                </a:lnTo>
                <a:lnTo>
                  <a:pt x="11961267" y="709241"/>
                </a:lnTo>
                <a:lnTo>
                  <a:pt x="11980363" y="722761"/>
                </a:lnTo>
                <a:lnTo>
                  <a:pt x="12182484" y="602705"/>
                </a:lnTo>
                <a:lnTo>
                  <a:pt x="12186159" y="606507"/>
                </a:lnTo>
                <a:lnTo>
                  <a:pt x="11984960" y="726015"/>
                </a:lnTo>
                <a:lnTo>
                  <a:pt x="12018479" y="749746"/>
                </a:lnTo>
                <a:lnTo>
                  <a:pt x="12182383" y="657944"/>
                </a:lnTo>
                <a:lnTo>
                  <a:pt x="12185209" y="661757"/>
                </a:lnTo>
                <a:lnTo>
                  <a:pt x="12022734" y="752758"/>
                </a:lnTo>
                <a:lnTo>
                  <a:pt x="12064614" y="782409"/>
                </a:lnTo>
                <a:lnTo>
                  <a:pt x="12183342" y="720525"/>
                </a:lnTo>
                <a:lnTo>
                  <a:pt x="12186169" y="723388"/>
                </a:lnTo>
                <a:lnTo>
                  <a:pt x="12068142" y="784907"/>
                </a:lnTo>
                <a:lnTo>
                  <a:pt x="12116985" y="819486"/>
                </a:lnTo>
                <a:lnTo>
                  <a:pt x="12183220" y="787873"/>
                </a:lnTo>
                <a:lnTo>
                  <a:pt x="12185199" y="792645"/>
                </a:lnTo>
                <a:lnTo>
                  <a:pt x="12121808" y="822901"/>
                </a:lnTo>
                <a:lnTo>
                  <a:pt x="12173449" y="859462"/>
                </a:lnTo>
                <a:lnTo>
                  <a:pt x="12182383" y="855619"/>
                </a:lnTo>
                <a:lnTo>
                  <a:pt x="12185209" y="859452"/>
                </a:lnTo>
                <a:lnTo>
                  <a:pt x="12177885" y="862603"/>
                </a:lnTo>
                <a:lnTo>
                  <a:pt x="12192000" y="872597"/>
                </a:lnTo>
                <a:lnTo>
                  <a:pt x="12192000" y="886088"/>
                </a:lnTo>
                <a:lnTo>
                  <a:pt x="12165899" y="867759"/>
                </a:lnTo>
                <a:lnTo>
                  <a:pt x="12163351" y="868855"/>
                </a:lnTo>
                <a:lnTo>
                  <a:pt x="12192000" y="888658"/>
                </a:lnTo>
                <a:lnTo>
                  <a:pt x="12192000" y="895386"/>
                </a:lnTo>
                <a:lnTo>
                  <a:pt x="12157276" y="871468"/>
                </a:lnTo>
                <a:lnTo>
                  <a:pt x="12153799" y="872963"/>
                </a:lnTo>
                <a:lnTo>
                  <a:pt x="12192000" y="898681"/>
                </a:lnTo>
                <a:lnTo>
                  <a:pt x="12192000" y="905349"/>
                </a:lnTo>
                <a:lnTo>
                  <a:pt x="12147766" y="875559"/>
                </a:lnTo>
                <a:lnTo>
                  <a:pt x="12131911" y="882379"/>
                </a:lnTo>
                <a:lnTo>
                  <a:pt x="12192000" y="921620"/>
                </a:lnTo>
                <a:lnTo>
                  <a:pt x="12192000" y="928293"/>
                </a:lnTo>
                <a:lnTo>
                  <a:pt x="12125774" y="885019"/>
                </a:lnTo>
                <a:lnTo>
                  <a:pt x="12105396" y="893784"/>
                </a:lnTo>
                <a:lnTo>
                  <a:pt x="12177179" y="938883"/>
                </a:lnTo>
                <a:lnTo>
                  <a:pt x="12183414" y="936525"/>
                </a:lnTo>
                <a:lnTo>
                  <a:pt x="12184261" y="942236"/>
                </a:lnTo>
                <a:lnTo>
                  <a:pt x="12183171" y="942648"/>
                </a:lnTo>
                <a:lnTo>
                  <a:pt x="12192000" y="948195"/>
                </a:lnTo>
                <a:lnTo>
                  <a:pt x="12192000" y="954867"/>
                </a:lnTo>
                <a:lnTo>
                  <a:pt x="12176548" y="945153"/>
                </a:lnTo>
                <a:lnTo>
                  <a:pt x="12162304" y="950542"/>
                </a:lnTo>
                <a:lnTo>
                  <a:pt x="12192000" y="968258"/>
                </a:lnTo>
                <a:lnTo>
                  <a:pt x="12192000" y="974912"/>
                </a:lnTo>
                <a:lnTo>
                  <a:pt x="12155503" y="953115"/>
                </a:lnTo>
                <a:lnTo>
                  <a:pt x="12126273" y="964173"/>
                </a:lnTo>
                <a:lnTo>
                  <a:pt x="12192000" y="1001283"/>
                </a:lnTo>
                <a:lnTo>
                  <a:pt x="12192000" y="1008009"/>
                </a:lnTo>
                <a:lnTo>
                  <a:pt x="12118957" y="966941"/>
                </a:lnTo>
                <a:lnTo>
                  <a:pt x="12079856" y="981733"/>
                </a:lnTo>
                <a:lnTo>
                  <a:pt x="12169976" y="1028941"/>
                </a:lnTo>
                <a:lnTo>
                  <a:pt x="12183230" y="1024667"/>
                </a:lnTo>
                <a:lnTo>
                  <a:pt x="12185209" y="1030362"/>
                </a:lnTo>
                <a:lnTo>
                  <a:pt x="12177460" y="1032862"/>
                </a:lnTo>
                <a:lnTo>
                  <a:pt x="12192000" y="1040479"/>
                </a:lnTo>
                <a:lnTo>
                  <a:pt x="12192000" y="1047139"/>
                </a:lnTo>
                <a:lnTo>
                  <a:pt x="12169630" y="1035387"/>
                </a:lnTo>
                <a:lnTo>
                  <a:pt x="12134129" y="1046839"/>
                </a:lnTo>
                <a:lnTo>
                  <a:pt x="12192000" y="1074774"/>
                </a:lnTo>
                <a:lnTo>
                  <a:pt x="12192000" y="1080488"/>
                </a:lnTo>
                <a:lnTo>
                  <a:pt x="12127067" y="1049117"/>
                </a:lnTo>
                <a:lnTo>
                  <a:pt x="12068578" y="1067983"/>
                </a:lnTo>
                <a:lnTo>
                  <a:pt x="12192000" y="1121589"/>
                </a:lnTo>
                <a:lnTo>
                  <a:pt x="12192000" y="1127308"/>
                </a:lnTo>
                <a:lnTo>
                  <a:pt x="12183034" y="1123409"/>
                </a:lnTo>
                <a:lnTo>
                  <a:pt x="12183414" y="1125331"/>
                </a:lnTo>
                <a:lnTo>
                  <a:pt x="12116276" y="1142887"/>
                </a:lnTo>
                <a:lnTo>
                  <a:pt x="12192000" y="1171709"/>
                </a:lnTo>
                <a:lnTo>
                  <a:pt x="12192000" y="1177411"/>
                </a:lnTo>
                <a:lnTo>
                  <a:pt x="12107502" y="1145182"/>
                </a:lnTo>
                <a:lnTo>
                  <a:pt x="12019567" y="1168177"/>
                </a:lnTo>
                <a:lnTo>
                  <a:pt x="12181605" y="1221057"/>
                </a:lnTo>
                <a:lnTo>
                  <a:pt x="12183414" y="1220702"/>
                </a:lnTo>
                <a:lnTo>
                  <a:pt x="12183561" y="1221695"/>
                </a:lnTo>
                <a:lnTo>
                  <a:pt x="12192000" y="1224449"/>
                </a:lnTo>
                <a:lnTo>
                  <a:pt x="12192000" y="1230207"/>
                </a:lnTo>
                <a:lnTo>
                  <a:pt x="12181801" y="1226900"/>
                </a:lnTo>
                <a:lnTo>
                  <a:pt x="12065689" y="1249682"/>
                </a:lnTo>
                <a:lnTo>
                  <a:pt x="12192000" y="1283122"/>
                </a:lnTo>
                <a:lnTo>
                  <a:pt x="12192000" y="1288863"/>
                </a:lnTo>
                <a:lnTo>
                  <a:pt x="12052974" y="1252177"/>
                </a:lnTo>
                <a:lnTo>
                  <a:pt x="11889757" y="1284202"/>
                </a:lnTo>
                <a:lnTo>
                  <a:pt x="11938234" y="1293819"/>
                </a:lnTo>
                <a:lnTo>
                  <a:pt x="12141305" y="1334145"/>
                </a:lnTo>
                <a:lnTo>
                  <a:pt x="12183414" y="1329401"/>
                </a:lnTo>
                <a:lnTo>
                  <a:pt x="12184261" y="1335116"/>
                </a:lnTo>
                <a:lnTo>
                  <a:pt x="12159865" y="1337831"/>
                </a:lnTo>
                <a:lnTo>
                  <a:pt x="12192000" y="1344213"/>
                </a:lnTo>
                <a:lnTo>
                  <a:pt x="12192000" y="1349949"/>
                </a:lnTo>
                <a:lnTo>
                  <a:pt x="12141247" y="1339903"/>
                </a:lnTo>
                <a:lnTo>
                  <a:pt x="11865632" y="1370580"/>
                </a:lnTo>
                <a:lnTo>
                  <a:pt x="12192000" y="1407958"/>
                </a:lnTo>
                <a:lnTo>
                  <a:pt x="12192000" y="1413675"/>
                </a:lnTo>
                <a:lnTo>
                  <a:pt x="11840319" y="1373398"/>
                </a:lnTo>
                <a:lnTo>
                  <a:pt x="11492635" y="1412096"/>
                </a:lnTo>
                <a:lnTo>
                  <a:pt x="11198790" y="1438497"/>
                </a:lnTo>
                <a:lnTo>
                  <a:pt x="11512549" y="1447925"/>
                </a:lnTo>
                <a:lnTo>
                  <a:pt x="11837353" y="1462871"/>
                </a:lnTo>
                <a:lnTo>
                  <a:pt x="12191886" y="1446076"/>
                </a:lnTo>
                <a:lnTo>
                  <a:pt x="12191886" y="1451796"/>
                </a:lnTo>
                <a:lnTo>
                  <a:pt x="11899191" y="1465716"/>
                </a:lnTo>
                <a:lnTo>
                  <a:pt x="12192000" y="1479189"/>
                </a:lnTo>
                <a:lnTo>
                  <a:pt x="12192000" y="1484909"/>
                </a:lnTo>
                <a:lnTo>
                  <a:pt x="11838035" y="1468625"/>
                </a:lnTo>
                <a:lnTo>
                  <a:pt x="11477340" y="1485779"/>
                </a:lnTo>
                <a:cubicBezTo>
                  <a:pt x="10739453" y="1516395"/>
                  <a:pt x="9938881" y="1532127"/>
                  <a:pt x="9141646" y="1489938"/>
                </a:cubicBezTo>
                <a:lnTo>
                  <a:pt x="8784592" y="1472967"/>
                </a:lnTo>
                <a:lnTo>
                  <a:pt x="8522402" y="1485241"/>
                </a:lnTo>
                <a:cubicBezTo>
                  <a:pt x="7784480" y="1515500"/>
                  <a:pt x="6983626" y="1531411"/>
                  <a:pt x="6185632" y="1489936"/>
                </a:cubicBezTo>
                <a:lnTo>
                  <a:pt x="5730693" y="1468636"/>
                </a:lnTo>
                <a:lnTo>
                  <a:pt x="5375774" y="1485253"/>
                </a:lnTo>
                <a:cubicBezTo>
                  <a:pt x="4637854" y="1515513"/>
                  <a:pt x="3837004" y="1531422"/>
                  <a:pt x="3039008" y="1489943"/>
                </a:cubicBezTo>
                <a:lnTo>
                  <a:pt x="2618780" y="1470269"/>
                </a:lnTo>
                <a:lnTo>
                  <a:pt x="2423647" y="1479550"/>
                </a:lnTo>
                <a:cubicBezTo>
                  <a:pt x="1685753" y="1510165"/>
                  <a:pt x="885015" y="1525897"/>
                  <a:pt x="86902" y="1483707"/>
                </a:cubicBezTo>
                <a:lnTo>
                  <a:pt x="0" y="1479529"/>
                </a:lnTo>
                <a:lnTo>
                  <a:pt x="0" y="1473808"/>
                </a:lnTo>
                <a:lnTo>
                  <a:pt x="87777" y="1477988"/>
                </a:lnTo>
                <a:cubicBezTo>
                  <a:pt x="885234" y="1519465"/>
                  <a:pt x="1685808" y="1504092"/>
                  <a:pt x="2423661" y="1473698"/>
                </a:cubicBezTo>
                <a:lnTo>
                  <a:pt x="2557048" y="1467379"/>
                </a:lnTo>
                <a:lnTo>
                  <a:pt x="2324501" y="1456492"/>
                </a:lnTo>
                <a:lnTo>
                  <a:pt x="2008160" y="1446504"/>
                </a:lnTo>
                <a:lnTo>
                  <a:pt x="1793646" y="1461752"/>
                </a:lnTo>
                <a:cubicBezTo>
                  <a:pt x="1733536" y="1467488"/>
                  <a:pt x="1673572" y="1473205"/>
                  <a:pt x="1613462" y="1477967"/>
                </a:cubicBezTo>
                <a:cubicBezTo>
                  <a:pt x="1426566" y="1492270"/>
                  <a:pt x="1231064" y="1493226"/>
                  <a:pt x="1026077" y="1482729"/>
                </a:cubicBezTo>
                <a:cubicBezTo>
                  <a:pt x="787972" y="1480592"/>
                  <a:pt x="553560" y="1469861"/>
                  <a:pt x="320501" y="1447737"/>
                </a:cubicBezTo>
                <a:lnTo>
                  <a:pt x="258720" y="1440827"/>
                </a:lnTo>
                <a:lnTo>
                  <a:pt x="0" y="1451305"/>
                </a:lnTo>
                <a:lnTo>
                  <a:pt x="0" y="1445575"/>
                </a:lnTo>
                <a:lnTo>
                  <a:pt x="220970" y="1436605"/>
                </a:lnTo>
                <a:lnTo>
                  <a:pt x="87808" y="1421711"/>
                </a:lnTo>
                <a:lnTo>
                  <a:pt x="0" y="1410728"/>
                </a:lnTo>
                <a:lnTo>
                  <a:pt x="0" y="1404996"/>
                </a:lnTo>
                <a:lnTo>
                  <a:pt x="88829" y="1415994"/>
                </a:lnTo>
                <a:lnTo>
                  <a:pt x="279649" y="1434223"/>
                </a:lnTo>
                <a:lnTo>
                  <a:pt x="386660" y="1429878"/>
                </a:lnTo>
                <a:lnTo>
                  <a:pt x="486884" y="1427891"/>
                </a:lnTo>
                <a:lnTo>
                  <a:pt x="87808" y="1362605"/>
                </a:lnTo>
                <a:lnTo>
                  <a:pt x="0" y="1345708"/>
                </a:lnTo>
                <a:lnTo>
                  <a:pt x="0" y="1340075"/>
                </a:lnTo>
                <a:lnTo>
                  <a:pt x="88829" y="1357844"/>
                </a:lnTo>
                <a:cubicBezTo>
                  <a:pt x="172976" y="1373815"/>
                  <a:pt x="255508" y="1388238"/>
                  <a:pt x="336520" y="1401126"/>
                </a:cubicBezTo>
                <a:lnTo>
                  <a:pt x="519404" y="1427247"/>
                </a:lnTo>
                <a:lnTo>
                  <a:pt x="659382" y="1424472"/>
                </a:lnTo>
                <a:lnTo>
                  <a:pt x="407844" y="1381801"/>
                </a:lnTo>
                <a:lnTo>
                  <a:pt x="134081" y="1319881"/>
                </a:lnTo>
                <a:lnTo>
                  <a:pt x="0" y="1333127"/>
                </a:lnTo>
                <a:lnTo>
                  <a:pt x="0" y="1328375"/>
                </a:lnTo>
                <a:lnTo>
                  <a:pt x="119485" y="1316580"/>
                </a:lnTo>
                <a:lnTo>
                  <a:pt x="86932" y="1309217"/>
                </a:lnTo>
                <a:lnTo>
                  <a:pt x="0" y="1286649"/>
                </a:lnTo>
                <a:lnTo>
                  <a:pt x="0" y="1280904"/>
                </a:lnTo>
                <a:lnTo>
                  <a:pt x="87808" y="1303499"/>
                </a:lnTo>
                <a:lnTo>
                  <a:pt x="136350" y="1314915"/>
                </a:lnTo>
                <a:lnTo>
                  <a:pt x="242425" y="1304444"/>
                </a:lnTo>
                <a:lnTo>
                  <a:pt x="77397" y="1256765"/>
                </a:lnTo>
                <a:lnTo>
                  <a:pt x="0" y="1232226"/>
                </a:lnTo>
                <a:lnTo>
                  <a:pt x="0" y="1226443"/>
                </a:lnTo>
                <a:lnTo>
                  <a:pt x="78272" y="1251060"/>
                </a:lnTo>
                <a:lnTo>
                  <a:pt x="257601" y="1302946"/>
                </a:lnTo>
                <a:lnTo>
                  <a:pt x="334641" y="1295341"/>
                </a:lnTo>
                <a:lnTo>
                  <a:pt x="289145" y="1282241"/>
                </a:lnTo>
                <a:lnTo>
                  <a:pt x="80808" y="1211553"/>
                </a:lnTo>
                <a:lnTo>
                  <a:pt x="0" y="1224732"/>
                </a:lnTo>
                <a:lnTo>
                  <a:pt x="0" y="1218833"/>
                </a:lnTo>
                <a:lnTo>
                  <a:pt x="69479" y="1207503"/>
                </a:lnTo>
                <a:lnTo>
                  <a:pt x="0" y="1181854"/>
                </a:lnTo>
                <a:lnTo>
                  <a:pt x="0" y="1176207"/>
                </a:lnTo>
                <a:lnTo>
                  <a:pt x="78273" y="1205279"/>
                </a:lnTo>
                <a:lnTo>
                  <a:pt x="79848" y="1205812"/>
                </a:lnTo>
                <a:lnTo>
                  <a:pt x="149170" y="1194508"/>
                </a:lnTo>
                <a:lnTo>
                  <a:pt x="85910" y="1169990"/>
                </a:lnTo>
                <a:lnTo>
                  <a:pt x="0" y="1134114"/>
                </a:lnTo>
                <a:lnTo>
                  <a:pt x="0" y="1128376"/>
                </a:lnTo>
                <a:lnTo>
                  <a:pt x="88828" y="1165249"/>
                </a:lnTo>
                <a:lnTo>
                  <a:pt x="159946" y="1192751"/>
                </a:lnTo>
                <a:lnTo>
                  <a:pt x="216190" y="1183579"/>
                </a:lnTo>
                <a:lnTo>
                  <a:pt x="85914" y="1128044"/>
                </a:lnTo>
                <a:lnTo>
                  <a:pt x="49408" y="1111022"/>
                </a:lnTo>
                <a:lnTo>
                  <a:pt x="0" y="1122640"/>
                </a:lnTo>
                <a:lnTo>
                  <a:pt x="0" y="1116832"/>
                </a:lnTo>
                <a:lnTo>
                  <a:pt x="41642" y="1107400"/>
                </a:lnTo>
                <a:lnTo>
                  <a:pt x="0" y="1087982"/>
                </a:lnTo>
                <a:lnTo>
                  <a:pt x="0" y="1082236"/>
                </a:lnTo>
                <a:lnTo>
                  <a:pt x="50239" y="1105453"/>
                </a:lnTo>
                <a:lnTo>
                  <a:pt x="87592" y="1096993"/>
                </a:lnTo>
                <a:lnTo>
                  <a:pt x="76411" y="1091789"/>
                </a:lnTo>
                <a:lnTo>
                  <a:pt x="0" y="1053238"/>
                </a:lnTo>
                <a:lnTo>
                  <a:pt x="0" y="1046637"/>
                </a:lnTo>
                <a:lnTo>
                  <a:pt x="79329" y="1087028"/>
                </a:lnTo>
                <a:lnTo>
                  <a:pt x="96419" y="1094993"/>
                </a:lnTo>
                <a:lnTo>
                  <a:pt x="127810" y="1087883"/>
                </a:lnTo>
                <a:lnTo>
                  <a:pt x="76410" y="1062242"/>
                </a:lnTo>
                <a:lnTo>
                  <a:pt x="4436" y="1023124"/>
                </a:lnTo>
                <a:lnTo>
                  <a:pt x="0" y="1024405"/>
                </a:lnTo>
                <a:lnTo>
                  <a:pt x="0" y="1014120"/>
                </a:lnTo>
                <a:lnTo>
                  <a:pt x="5508" y="1017130"/>
                </a:lnTo>
                <a:lnTo>
                  <a:pt x="45121" y="1006060"/>
                </a:lnTo>
                <a:lnTo>
                  <a:pt x="0" y="979783"/>
                </a:lnTo>
                <a:lnTo>
                  <a:pt x="0" y="973000"/>
                </a:lnTo>
                <a:lnTo>
                  <a:pt x="53445" y="1003733"/>
                </a:lnTo>
                <a:lnTo>
                  <a:pt x="60076" y="1001880"/>
                </a:lnTo>
                <a:lnTo>
                  <a:pt x="0" y="965725"/>
                </a:lnTo>
                <a:lnTo>
                  <a:pt x="0" y="959091"/>
                </a:lnTo>
                <a:lnTo>
                  <a:pt x="67435" y="999823"/>
                </a:lnTo>
                <a:lnTo>
                  <a:pt x="88721" y="993875"/>
                </a:lnTo>
                <a:lnTo>
                  <a:pt x="78338" y="987867"/>
                </a:lnTo>
                <a:lnTo>
                  <a:pt x="0" y="938456"/>
                </a:lnTo>
                <a:lnTo>
                  <a:pt x="0" y="928441"/>
                </a:lnTo>
                <a:lnTo>
                  <a:pt x="7258" y="926073"/>
                </a:lnTo>
                <a:lnTo>
                  <a:pt x="0" y="921349"/>
                </a:lnTo>
                <a:lnTo>
                  <a:pt x="0" y="914647"/>
                </a:lnTo>
                <a:lnTo>
                  <a:pt x="14105" y="923839"/>
                </a:lnTo>
                <a:lnTo>
                  <a:pt x="21381" y="921464"/>
                </a:lnTo>
                <a:lnTo>
                  <a:pt x="0" y="907148"/>
                </a:lnTo>
                <a:lnTo>
                  <a:pt x="0" y="900483"/>
                </a:lnTo>
                <a:lnTo>
                  <a:pt x="28066" y="919283"/>
                </a:lnTo>
                <a:lnTo>
                  <a:pt x="31389" y="918199"/>
                </a:lnTo>
                <a:lnTo>
                  <a:pt x="0" y="896872"/>
                </a:lnTo>
                <a:lnTo>
                  <a:pt x="0" y="883691"/>
                </a:lnTo>
                <a:lnTo>
                  <a:pt x="44075" y="914060"/>
                </a:lnTo>
                <a:lnTo>
                  <a:pt x="293845" y="832563"/>
                </a:lnTo>
                <a:cubicBezTo>
                  <a:pt x="601916" y="744013"/>
                  <a:pt x="887767" y="698733"/>
                  <a:pt x="1156076" y="696219"/>
                </a:cubicBezTo>
                <a:cubicBezTo>
                  <a:pt x="1275323" y="695101"/>
                  <a:pt x="1391106" y="702432"/>
                  <a:pt x="1503833" y="718165"/>
                </a:cubicBezTo>
                <a:cubicBezTo>
                  <a:pt x="1702590" y="745824"/>
                  <a:pt x="1900711" y="797793"/>
                  <a:pt x="2096822" y="861318"/>
                </a:cubicBezTo>
                <a:lnTo>
                  <a:pt x="2381560" y="960971"/>
                </a:lnTo>
                <a:lnTo>
                  <a:pt x="2451595" y="914050"/>
                </a:lnTo>
                <a:lnTo>
                  <a:pt x="2388668" y="886683"/>
                </a:lnTo>
                <a:cubicBezTo>
                  <a:pt x="2096765" y="763309"/>
                  <a:pt x="1811296" y="658720"/>
                  <a:pt x="1512478" y="611502"/>
                </a:cubicBezTo>
                <a:cubicBezTo>
                  <a:pt x="1118611" y="549783"/>
                  <a:pt x="687533" y="604100"/>
                  <a:pt x="200692" y="777729"/>
                </a:cubicBezTo>
                <a:lnTo>
                  <a:pt x="0" y="855054"/>
                </a:lnTo>
                <a:lnTo>
                  <a:pt x="0" y="848916"/>
                </a:lnTo>
                <a:lnTo>
                  <a:pt x="147490" y="791072"/>
                </a:lnTo>
                <a:cubicBezTo>
                  <a:pt x="515725" y="654481"/>
                  <a:pt x="852552" y="585074"/>
                  <a:pt x="1165557" y="581781"/>
                </a:cubicBezTo>
                <a:cubicBezTo>
                  <a:pt x="1284798" y="580527"/>
                  <a:pt x="1400580" y="588868"/>
                  <a:pt x="1513326" y="606744"/>
                </a:cubicBezTo>
                <a:cubicBezTo>
                  <a:pt x="1812356" y="653962"/>
                  <a:pt x="2098354" y="759096"/>
                  <a:pt x="2390390" y="882315"/>
                </a:cubicBezTo>
                <a:lnTo>
                  <a:pt x="2456312" y="910890"/>
                </a:lnTo>
                <a:lnTo>
                  <a:pt x="2476288" y="897507"/>
                </a:lnTo>
                <a:lnTo>
                  <a:pt x="2502478" y="878935"/>
                </a:lnTo>
                <a:lnTo>
                  <a:pt x="2387988" y="823756"/>
                </a:lnTo>
                <a:cubicBezTo>
                  <a:pt x="2097185" y="687580"/>
                  <a:pt x="1812140" y="571903"/>
                  <a:pt x="1512476" y="518976"/>
                </a:cubicBezTo>
                <a:cubicBezTo>
                  <a:pt x="1123554" y="450533"/>
                  <a:pt x="682927" y="512799"/>
                  <a:pt x="198733" y="703813"/>
                </a:cubicBezTo>
                <a:lnTo>
                  <a:pt x="0" y="788675"/>
                </a:lnTo>
                <a:lnTo>
                  <a:pt x="0" y="782514"/>
                </a:lnTo>
                <a:lnTo>
                  <a:pt x="145863" y="719069"/>
                </a:lnTo>
                <a:cubicBezTo>
                  <a:pt x="511433" y="568913"/>
                  <a:pt x="852992" y="491136"/>
                  <a:pt x="1166866" y="486552"/>
                </a:cubicBezTo>
                <a:cubicBezTo>
                  <a:pt x="1286438" y="484806"/>
                  <a:pt x="1401991" y="493682"/>
                  <a:pt x="1513323" y="513225"/>
                </a:cubicBezTo>
                <a:cubicBezTo>
                  <a:pt x="1813624" y="566152"/>
                  <a:pt x="2098987" y="681830"/>
                  <a:pt x="2390267" y="818026"/>
                </a:cubicBezTo>
                <a:lnTo>
                  <a:pt x="2508290" y="874813"/>
                </a:lnTo>
                <a:lnTo>
                  <a:pt x="2548628" y="846208"/>
                </a:lnTo>
                <a:lnTo>
                  <a:pt x="2378103" y="756792"/>
                </a:lnTo>
                <a:cubicBezTo>
                  <a:pt x="2087974" y="608884"/>
                  <a:pt x="1803247" y="482836"/>
                  <a:pt x="1502945" y="424901"/>
                </a:cubicBezTo>
                <a:cubicBezTo>
                  <a:pt x="1114023" y="350677"/>
                  <a:pt x="673394" y="418766"/>
                  <a:pt x="189200" y="626682"/>
                </a:cubicBezTo>
                <a:lnTo>
                  <a:pt x="0" y="714604"/>
                </a:lnTo>
                <a:lnTo>
                  <a:pt x="0" y="708314"/>
                </a:lnTo>
                <a:lnTo>
                  <a:pt x="136553" y="643791"/>
                </a:lnTo>
                <a:cubicBezTo>
                  <a:pt x="502612" y="480473"/>
                  <a:pt x="844429" y="396094"/>
                  <a:pt x="1158408" y="391177"/>
                </a:cubicBezTo>
                <a:cubicBezTo>
                  <a:pt x="1278019" y="389303"/>
                  <a:pt x="1393590" y="398963"/>
                  <a:pt x="1504923" y="420183"/>
                </a:cubicBezTo>
                <a:cubicBezTo>
                  <a:pt x="1805860" y="478078"/>
                  <a:pt x="2091383" y="604116"/>
                  <a:pt x="2381868" y="752424"/>
                </a:cubicBezTo>
                <a:lnTo>
                  <a:pt x="2553557" y="842713"/>
                </a:lnTo>
                <a:lnTo>
                  <a:pt x="2594781" y="813480"/>
                </a:lnTo>
                <a:lnTo>
                  <a:pt x="2387541" y="697075"/>
                </a:lnTo>
                <a:cubicBezTo>
                  <a:pt x="2097935" y="538847"/>
                  <a:pt x="1813411" y="403680"/>
                  <a:pt x="1512521" y="341457"/>
                </a:cubicBezTo>
                <a:cubicBezTo>
                  <a:pt x="1123660" y="262193"/>
                  <a:pt x="683100" y="334798"/>
                  <a:pt x="198793" y="557977"/>
                </a:cubicBezTo>
                <a:lnTo>
                  <a:pt x="0" y="657142"/>
                </a:lnTo>
                <a:lnTo>
                  <a:pt x="0" y="650868"/>
                </a:lnTo>
                <a:lnTo>
                  <a:pt x="146126" y="576734"/>
                </a:lnTo>
                <a:cubicBezTo>
                  <a:pt x="512249" y="401320"/>
                  <a:pt x="853924" y="310595"/>
                  <a:pt x="1167796" y="305396"/>
                </a:cubicBezTo>
                <a:cubicBezTo>
                  <a:pt x="1287366" y="303415"/>
                  <a:pt x="1402901" y="313846"/>
                  <a:pt x="1514216" y="336734"/>
                </a:cubicBezTo>
                <a:cubicBezTo>
                  <a:pt x="1816166" y="398914"/>
                  <a:pt x="2100796" y="534071"/>
                  <a:pt x="2390388" y="692705"/>
                </a:cubicBezTo>
                <a:lnTo>
                  <a:pt x="2599158" y="810376"/>
                </a:lnTo>
                <a:lnTo>
                  <a:pt x="2624796" y="792195"/>
                </a:lnTo>
                <a:lnTo>
                  <a:pt x="2378720" y="644938"/>
                </a:lnTo>
                <a:cubicBezTo>
                  <a:pt x="2089765" y="476957"/>
                  <a:pt x="1805577" y="333934"/>
                  <a:pt x="1503745" y="268124"/>
                </a:cubicBezTo>
                <a:cubicBezTo>
                  <a:pt x="1115009" y="183896"/>
                  <a:pt x="674343" y="260938"/>
                  <a:pt x="190266" y="497432"/>
                </a:cubicBezTo>
                <a:lnTo>
                  <a:pt x="0" y="598056"/>
                </a:lnTo>
                <a:lnTo>
                  <a:pt x="0" y="591265"/>
                </a:lnTo>
                <a:lnTo>
                  <a:pt x="188699" y="491395"/>
                </a:lnTo>
                <a:cubicBezTo>
                  <a:pt x="673711" y="254297"/>
                  <a:pt x="1115150" y="177320"/>
                  <a:pt x="1504875" y="262448"/>
                </a:cubicBezTo>
                <a:cubicBezTo>
                  <a:pt x="1807979" y="328212"/>
                  <a:pt x="2092486" y="471224"/>
                  <a:pt x="2381521" y="639202"/>
                </a:cubicBezTo>
                <a:lnTo>
                  <a:pt x="2630475" y="788168"/>
                </a:lnTo>
                <a:lnTo>
                  <a:pt x="2647578" y="776039"/>
                </a:lnTo>
                <a:lnTo>
                  <a:pt x="2378361" y="607336"/>
                </a:lnTo>
                <a:cubicBezTo>
                  <a:pt x="2090081" y="431779"/>
                  <a:pt x="1806211" y="281950"/>
                  <a:pt x="1503744" y="212582"/>
                </a:cubicBezTo>
                <a:cubicBezTo>
                  <a:pt x="1115009" y="124115"/>
                  <a:pt x="674343" y="205064"/>
                  <a:pt x="190267" y="452800"/>
                </a:cubicBezTo>
                <a:lnTo>
                  <a:pt x="0" y="558193"/>
                </a:lnTo>
                <a:lnTo>
                  <a:pt x="0" y="551160"/>
                </a:lnTo>
                <a:lnTo>
                  <a:pt x="136568" y="474037"/>
                </a:lnTo>
                <a:cubicBezTo>
                  <a:pt x="502653" y="278797"/>
                  <a:pt x="844391" y="177730"/>
                  <a:pt x="1158350" y="171946"/>
                </a:cubicBezTo>
                <a:cubicBezTo>
                  <a:pt x="1277953" y="169742"/>
                  <a:pt x="1393524" y="181367"/>
                  <a:pt x="1504874" y="206881"/>
                </a:cubicBezTo>
                <a:cubicBezTo>
                  <a:pt x="1807978" y="276248"/>
                  <a:pt x="2091849" y="426078"/>
                  <a:pt x="2380206" y="602035"/>
                </a:cubicBezTo>
                <a:lnTo>
                  <a:pt x="2652084" y="772843"/>
                </a:lnTo>
                <a:lnTo>
                  <a:pt x="2671574" y="759022"/>
                </a:lnTo>
                <a:lnTo>
                  <a:pt x="2670108" y="758073"/>
                </a:lnTo>
                <a:cubicBezTo>
                  <a:pt x="2279976" y="498743"/>
                  <a:pt x="1911044" y="254572"/>
                  <a:pt x="1506777" y="158316"/>
                </a:cubicBezTo>
                <a:cubicBezTo>
                  <a:pt x="1123854" y="67332"/>
                  <a:pt x="672101" y="153825"/>
                  <a:pt x="190912" y="409366"/>
                </a:cubicBezTo>
                <a:lnTo>
                  <a:pt x="0" y="519410"/>
                </a:lnTo>
                <a:lnTo>
                  <a:pt x="0" y="512623"/>
                </a:lnTo>
                <a:lnTo>
                  <a:pt x="189344" y="403679"/>
                </a:lnTo>
                <a:cubicBezTo>
                  <a:pt x="671465" y="148101"/>
                  <a:pt x="1123960" y="61657"/>
                  <a:pt x="1507625" y="152576"/>
                </a:cubicBezTo>
                <a:cubicBezTo>
                  <a:pt x="1913023" y="248905"/>
                  <a:pt x="2281955" y="493960"/>
                  <a:pt x="2672935" y="752333"/>
                </a:cubicBezTo>
                <a:lnTo>
                  <a:pt x="2677120" y="755090"/>
                </a:lnTo>
                <a:lnTo>
                  <a:pt x="2688605" y="746945"/>
                </a:lnTo>
                <a:lnTo>
                  <a:pt x="2668128" y="733274"/>
                </a:lnTo>
                <a:cubicBezTo>
                  <a:pt x="2277998" y="466290"/>
                  <a:pt x="1910195" y="215496"/>
                  <a:pt x="1504798" y="115413"/>
                </a:cubicBezTo>
                <a:cubicBezTo>
                  <a:pt x="1121876" y="21145"/>
                  <a:pt x="670339" y="110834"/>
                  <a:pt x="189014" y="374275"/>
                </a:cubicBezTo>
                <a:lnTo>
                  <a:pt x="0" y="486516"/>
                </a:lnTo>
                <a:lnTo>
                  <a:pt x="0" y="479621"/>
                </a:lnTo>
                <a:lnTo>
                  <a:pt x="187366" y="368535"/>
                </a:lnTo>
                <a:cubicBezTo>
                  <a:pt x="669486" y="105094"/>
                  <a:pt x="1121982" y="15405"/>
                  <a:pt x="1505646" y="109673"/>
                </a:cubicBezTo>
                <a:cubicBezTo>
                  <a:pt x="1911893" y="209829"/>
                  <a:pt x="2281107" y="461580"/>
                  <a:pt x="2670956" y="728564"/>
                </a:cubicBezTo>
                <a:lnTo>
                  <a:pt x="2693397" y="743547"/>
                </a:lnTo>
                <a:lnTo>
                  <a:pt x="2701484" y="737812"/>
                </a:lnTo>
                <a:lnTo>
                  <a:pt x="2666150" y="713257"/>
                </a:lnTo>
                <a:cubicBezTo>
                  <a:pt x="2277148" y="441490"/>
                  <a:pt x="1909913" y="184073"/>
                  <a:pt x="1503950" y="82004"/>
                </a:cubicBezTo>
                <a:cubicBezTo>
                  <a:pt x="1019854" y="-38923"/>
                  <a:pt x="514763" y="156175"/>
                  <a:pt x="134885" y="378055"/>
                </a:cubicBezTo>
                <a:lnTo>
                  <a:pt x="0" y="461655"/>
                </a:lnTo>
                <a:lnTo>
                  <a:pt x="0" y="454967"/>
                </a:lnTo>
                <a:lnTo>
                  <a:pt x="186517" y="341755"/>
                </a:lnTo>
                <a:cubicBezTo>
                  <a:pt x="668638" y="72072"/>
                  <a:pt x="1121133" y="-19605"/>
                  <a:pt x="1504798" y="76337"/>
                </a:cubicBezTo>
                <a:cubicBezTo>
                  <a:pt x="1911893" y="178333"/>
                  <a:pt x="2279976" y="435824"/>
                  <a:pt x="2668977" y="708474"/>
                </a:cubicBezTo>
                <a:lnTo>
                  <a:pt x="2706296" y="734399"/>
                </a:lnTo>
                <a:lnTo>
                  <a:pt x="2711576" y="730655"/>
                </a:lnTo>
                <a:lnTo>
                  <a:pt x="2666150" y="698981"/>
                </a:lnTo>
                <a:cubicBezTo>
                  <a:pt x="2277148" y="422430"/>
                  <a:pt x="1909913" y="161186"/>
                  <a:pt x="1503950" y="57278"/>
                </a:cubicBezTo>
                <a:cubicBezTo>
                  <a:pt x="1019854" y="-65388"/>
                  <a:pt x="514763" y="133155"/>
                  <a:pt x="134885" y="358487"/>
                </a:cubicBezTo>
                <a:lnTo>
                  <a:pt x="0" y="443364"/>
                </a:lnTo>
                <a:lnTo>
                  <a:pt x="0" y="436418"/>
                </a:lnTo>
                <a:lnTo>
                  <a:pt x="133318" y="352770"/>
                </a:lnTo>
                <a:cubicBezTo>
                  <a:pt x="514127" y="127486"/>
                  <a:pt x="1019960" y="-71008"/>
                  <a:pt x="1504798" y="52494"/>
                </a:cubicBezTo>
                <a:cubicBezTo>
                  <a:pt x="1911893" y="156403"/>
                  <a:pt x="2279976" y="418604"/>
                  <a:pt x="2668977" y="695154"/>
                </a:cubicBezTo>
                <a:lnTo>
                  <a:pt x="2715411" y="727937"/>
                </a:lnTo>
                <a:lnTo>
                  <a:pt x="2716374" y="727253"/>
                </a:lnTo>
                <a:lnTo>
                  <a:pt x="2666150" y="691327"/>
                </a:lnTo>
                <a:cubicBezTo>
                  <a:pt x="2277148" y="411981"/>
                  <a:pt x="1909913" y="147867"/>
                  <a:pt x="1503950" y="42928"/>
                </a:cubicBezTo>
                <a:cubicBezTo>
                  <a:pt x="1019854" y="-81348"/>
                  <a:pt x="514763" y="119191"/>
                  <a:pt x="134885" y="346921"/>
                </a:cubicBezTo>
                <a:lnTo>
                  <a:pt x="0" y="432707"/>
                </a:lnTo>
                <a:lnTo>
                  <a:pt x="0" y="426360"/>
                </a:lnTo>
                <a:lnTo>
                  <a:pt x="238207" y="281185"/>
                </a:lnTo>
                <a:cubicBezTo>
                  <a:pt x="518150" y="127783"/>
                  <a:pt x="852409" y="696"/>
                  <a:pt x="1191661" y="21"/>
                </a:cubicBezTo>
                <a:cubicBezTo>
                  <a:pt x="1296046" y="-186"/>
                  <a:pt x="1400904" y="11574"/>
                  <a:pt x="1504798" y="38218"/>
                </a:cubicBezTo>
                <a:cubicBezTo>
                  <a:pt x="1913023" y="143083"/>
                  <a:pt x="2279976" y="407197"/>
                  <a:pt x="2668977" y="686618"/>
                </a:cubicBezTo>
                <a:lnTo>
                  <a:pt x="2721578" y="723562"/>
                </a:lnTo>
                <a:lnTo>
                  <a:pt x="2764333" y="693244"/>
                </a:lnTo>
                <a:cubicBezTo>
                  <a:pt x="2882580" y="609329"/>
                  <a:pt x="3004625" y="521595"/>
                  <a:pt x="3127691" y="438646"/>
                </a:cubicBezTo>
                <a:lnTo>
                  <a:pt x="3130464" y="443432"/>
                </a:lnTo>
                <a:cubicBezTo>
                  <a:pt x="3008422" y="525414"/>
                  <a:pt x="2886377" y="613148"/>
                  <a:pt x="2768127" y="697982"/>
                </a:cubicBezTo>
                <a:lnTo>
                  <a:pt x="2727034" y="727393"/>
                </a:lnTo>
                <a:lnTo>
                  <a:pt x="2727647" y="727823"/>
                </a:lnTo>
                <a:lnTo>
                  <a:pt x="2764333" y="701800"/>
                </a:lnTo>
                <a:cubicBezTo>
                  <a:pt x="2881704" y="617885"/>
                  <a:pt x="3003749" y="531118"/>
                  <a:pt x="3126669" y="449136"/>
                </a:cubicBezTo>
                <a:lnTo>
                  <a:pt x="3129589" y="453921"/>
                </a:lnTo>
                <a:cubicBezTo>
                  <a:pt x="3006523" y="535903"/>
                  <a:pt x="2885500" y="622670"/>
                  <a:pt x="2767252" y="706586"/>
                </a:cubicBezTo>
                <a:lnTo>
                  <a:pt x="2732285" y="731081"/>
                </a:lnTo>
                <a:lnTo>
                  <a:pt x="2737166" y="734510"/>
                </a:lnTo>
                <a:lnTo>
                  <a:pt x="2765354" y="715142"/>
                </a:lnTo>
                <a:cubicBezTo>
                  <a:pt x="2883602" y="633160"/>
                  <a:pt x="3005647" y="547359"/>
                  <a:pt x="3127691" y="467263"/>
                </a:cubicBezTo>
                <a:lnTo>
                  <a:pt x="3130464" y="472000"/>
                </a:lnTo>
                <a:cubicBezTo>
                  <a:pt x="3008422" y="552096"/>
                  <a:pt x="2886377" y="637945"/>
                  <a:pt x="2769149" y="719927"/>
                </a:cubicBezTo>
                <a:lnTo>
                  <a:pt x="2742621" y="738340"/>
                </a:lnTo>
                <a:lnTo>
                  <a:pt x="2750806" y="744089"/>
                </a:lnTo>
                <a:lnTo>
                  <a:pt x="2765354" y="734235"/>
                </a:lnTo>
                <a:cubicBezTo>
                  <a:pt x="2883602" y="653172"/>
                  <a:pt x="3005647" y="570223"/>
                  <a:pt x="3127691" y="492012"/>
                </a:cubicBezTo>
                <a:lnTo>
                  <a:pt x="3130464" y="496797"/>
                </a:lnTo>
                <a:cubicBezTo>
                  <a:pt x="3008422" y="575009"/>
                  <a:pt x="2886377" y="658876"/>
                  <a:pt x="2769149" y="738973"/>
                </a:cubicBezTo>
                <a:lnTo>
                  <a:pt x="2756077" y="747792"/>
                </a:lnTo>
                <a:lnTo>
                  <a:pt x="2768326" y="756395"/>
                </a:lnTo>
                <a:lnTo>
                  <a:pt x="2946486" y="639601"/>
                </a:lnTo>
                <a:cubicBezTo>
                  <a:pt x="3006779" y="600266"/>
                  <a:pt x="3067545" y="561160"/>
                  <a:pt x="3128567" y="523480"/>
                </a:cubicBezTo>
                <a:lnTo>
                  <a:pt x="3131487" y="528266"/>
                </a:lnTo>
                <a:lnTo>
                  <a:pt x="2773698" y="760167"/>
                </a:lnTo>
                <a:lnTo>
                  <a:pt x="2791114" y="772399"/>
                </a:lnTo>
                <a:lnTo>
                  <a:pt x="3128576" y="562604"/>
                </a:lnTo>
                <a:lnTo>
                  <a:pt x="3131496" y="567353"/>
                </a:lnTo>
                <a:lnTo>
                  <a:pt x="2796518" y="776195"/>
                </a:lnTo>
                <a:lnTo>
                  <a:pt x="2817323" y="790806"/>
                </a:lnTo>
                <a:lnTo>
                  <a:pt x="3137161" y="600746"/>
                </a:lnTo>
                <a:lnTo>
                  <a:pt x="3137384" y="601109"/>
                </a:lnTo>
                <a:lnTo>
                  <a:pt x="3344934" y="491553"/>
                </a:lnTo>
                <a:cubicBezTo>
                  <a:pt x="3830178" y="254883"/>
                  <a:pt x="4272300" y="177186"/>
                  <a:pt x="4661838" y="262302"/>
                </a:cubicBezTo>
                <a:cubicBezTo>
                  <a:pt x="4965203" y="328062"/>
                  <a:pt x="5249645" y="471079"/>
                  <a:pt x="5538659" y="639061"/>
                </a:cubicBezTo>
                <a:lnTo>
                  <a:pt x="5678759" y="722893"/>
                </a:lnTo>
                <a:lnTo>
                  <a:pt x="5698158" y="709135"/>
                </a:lnTo>
                <a:lnTo>
                  <a:pt x="5535506" y="607208"/>
                </a:lnTo>
                <a:cubicBezTo>
                  <a:pt x="5247261" y="431652"/>
                  <a:pt x="4963509" y="281823"/>
                  <a:pt x="4660993" y="212456"/>
                </a:cubicBezTo>
                <a:cubicBezTo>
                  <a:pt x="4216653" y="110400"/>
                  <a:pt x="3704478" y="230573"/>
                  <a:pt x="3137185" y="569048"/>
                </a:cubicBezTo>
                <a:lnTo>
                  <a:pt x="3134359" y="564297"/>
                </a:lnTo>
                <a:cubicBezTo>
                  <a:pt x="3702782" y="225822"/>
                  <a:pt x="4216653" y="104699"/>
                  <a:pt x="4661838" y="206754"/>
                </a:cubicBezTo>
                <a:cubicBezTo>
                  <a:pt x="4965203" y="276121"/>
                  <a:pt x="5249008" y="425951"/>
                  <a:pt x="5537345" y="601908"/>
                </a:cubicBezTo>
                <a:lnTo>
                  <a:pt x="5702793" y="705848"/>
                </a:lnTo>
                <a:lnTo>
                  <a:pt x="5716525" y="696111"/>
                </a:lnTo>
                <a:lnTo>
                  <a:pt x="5724071" y="690823"/>
                </a:lnTo>
                <a:lnTo>
                  <a:pt x="5537682" y="568793"/>
                </a:lnTo>
                <a:cubicBezTo>
                  <a:pt x="5250339" y="386221"/>
                  <a:pt x="4966975" y="230862"/>
                  <a:pt x="4663730" y="158628"/>
                </a:cubicBezTo>
                <a:cubicBezTo>
                  <a:pt x="4226039" y="54660"/>
                  <a:pt x="3698718" y="182485"/>
                  <a:pt x="3140011" y="529514"/>
                </a:cubicBezTo>
                <a:lnTo>
                  <a:pt x="3137184" y="524802"/>
                </a:lnTo>
                <a:cubicBezTo>
                  <a:pt x="3697022" y="176742"/>
                  <a:pt x="4225189" y="48990"/>
                  <a:pt x="4664862" y="152885"/>
                </a:cubicBezTo>
                <a:cubicBezTo>
                  <a:pt x="4968744" y="225119"/>
                  <a:pt x="5252268" y="380478"/>
                  <a:pt x="5540006" y="563080"/>
                </a:cubicBezTo>
                <a:lnTo>
                  <a:pt x="5729546" y="686986"/>
                </a:lnTo>
                <a:lnTo>
                  <a:pt x="5742558" y="677870"/>
                </a:lnTo>
                <a:lnTo>
                  <a:pt x="5535866" y="538518"/>
                </a:lnTo>
                <a:cubicBezTo>
                  <a:pt x="5248803" y="350652"/>
                  <a:pt x="4965916" y="190806"/>
                  <a:pt x="4662033" y="115701"/>
                </a:cubicBezTo>
                <a:cubicBezTo>
                  <a:pt x="4224341" y="7977"/>
                  <a:pt x="3697022" y="140515"/>
                  <a:pt x="3138032" y="498073"/>
                </a:cubicBezTo>
                <a:lnTo>
                  <a:pt x="3135204" y="493287"/>
                </a:lnTo>
                <a:cubicBezTo>
                  <a:pt x="3695042" y="134772"/>
                  <a:pt x="4223211" y="2234"/>
                  <a:pt x="4662884" y="110031"/>
                </a:cubicBezTo>
                <a:cubicBezTo>
                  <a:pt x="4967612" y="185081"/>
                  <a:pt x="5251348" y="345452"/>
                  <a:pt x="5538663" y="533584"/>
                </a:cubicBezTo>
                <a:lnTo>
                  <a:pt x="5747452" y="674441"/>
                </a:lnTo>
                <a:lnTo>
                  <a:pt x="5756882" y="667833"/>
                </a:lnTo>
                <a:lnTo>
                  <a:pt x="5534655" y="514658"/>
                </a:lnTo>
                <a:cubicBezTo>
                  <a:pt x="5248257" y="322819"/>
                  <a:pt x="4965634" y="158886"/>
                  <a:pt x="4660904" y="82346"/>
                </a:cubicBezTo>
                <a:cubicBezTo>
                  <a:pt x="4107852" y="-55936"/>
                  <a:pt x="3527091" y="218712"/>
                  <a:pt x="3137184" y="474217"/>
                </a:cubicBezTo>
                <a:lnTo>
                  <a:pt x="3134356" y="469504"/>
                </a:lnTo>
                <a:cubicBezTo>
                  <a:pt x="3694194" y="102373"/>
                  <a:pt x="4223211" y="-33036"/>
                  <a:pt x="4662033" y="76602"/>
                </a:cubicBezTo>
                <a:cubicBezTo>
                  <a:pt x="4967401" y="153143"/>
                  <a:pt x="5250660" y="317076"/>
                  <a:pt x="5537338" y="509318"/>
                </a:cubicBezTo>
                <a:lnTo>
                  <a:pt x="5761800" y="664387"/>
                </a:lnTo>
                <a:lnTo>
                  <a:pt x="5767676" y="660269"/>
                </a:lnTo>
                <a:lnTo>
                  <a:pt x="5534655" y="496947"/>
                </a:lnTo>
                <a:cubicBezTo>
                  <a:pt x="5248257" y="301954"/>
                  <a:pt x="4965634" y="135508"/>
                  <a:pt x="4660904" y="57531"/>
                </a:cubicBezTo>
                <a:cubicBezTo>
                  <a:pt x="4107852" y="-82591"/>
                  <a:pt x="3527091" y="196770"/>
                  <a:pt x="3137184" y="456103"/>
                </a:cubicBezTo>
                <a:lnTo>
                  <a:pt x="3134356" y="451317"/>
                </a:lnTo>
                <a:cubicBezTo>
                  <a:pt x="3525395" y="191984"/>
                  <a:pt x="4107005" y="-88334"/>
                  <a:pt x="4662033" y="52819"/>
                </a:cubicBezTo>
                <a:cubicBezTo>
                  <a:pt x="4967401" y="130741"/>
                  <a:pt x="5250660" y="297711"/>
                  <a:pt x="5537338" y="493001"/>
                </a:cubicBezTo>
                <a:lnTo>
                  <a:pt x="5771781" y="657392"/>
                </a:lnTo>
                <a:lnTo>
                  <a:pt x="5773349" y="656294"/>
                </a:lnTo>
                <a:lnTo>
                  <a:pt x="5534655" y="487239"/>
                </a:lnTo>
                <a:cubicBezTo>
                  <a:pt x="5248257" y="290182"/>
                  <a:pt x="4965634" y="121941"/>
                  <a:pt x="4660904" y="43247"/>
                </a:cubicBezTo>
                <a:cubicBezTo>
                  <a:pt x="4107852" y="-98790"/>
                  <a:pt x="3527091" y="183443"/>
                  <a:pt x="3137184" y="445647"/>
                </a:cubicBezTo>
                <a:lnTo>
                  <a:pt x="3134356" y="440861"/>
                </a:lnTo>
                <a:cubicBezTo>
                  <a:pt x="3524263" y="178656"/>
                  <a:pt x="4107005" y="-104533"/>
                  <a:pt x="4662033" y="38461"/>
                </a:cubicBezTo>
                <a:cubicBezTo>
                  <a:pt x="4968038" y="117155"/>
                  <a:pt x="5250979" y="285396"/>
                  <a:pt x="5537457" y="482453"/>
                </a:cubicBezTo>
                <a:lnTo>
                  <a:pt x="5778166" y="652919"/>
                </a:lnTo>
                <a:lnTo>
                  <a:pt x="6079798" y="441564"/>
                </a:lnTo>
                <a:lnTo>
                  <a:pt x="6082626" y="446274"/>
                </a:lnTo>
                <a:lnTo>
                  <a:pt x="5783559" y="656740"/>
                </a:lnTo>
                <a:lnTo>
                  <a:pt x="5784700" y="657547"/>
                </a:lnTo>
                <a:lnTo>
                  <a:pt x="6080929" y="451057"/>
                </a:lnTo>
                <a:lnTo>
                  <a:pt x="6080992" y="451161"/>
                </a:lnTo>
                <a:lnTo>
                  <a:pt x="6235892" y="353947"/>
                </a:lnTo>
                <a:cubicBezTo>
                  <a:pt x="6616769" y="128490"/>
                  <a:pt x="7122770" y="-70690"/>
                  <a:pt x="7608422" y="52819"/>
                </a:cubicBezTo>
                <a:cubicBezTo>
                  <a:pt x="8015577" y="156714"/>
                  <a:pt x="8383430" y="418919"/>
                  <a:pt x="8772490" y="695481"/>
                </a:cubicBezTo>
                <a:lnTo>
                  <a:pt x="8823824" y="731700"/>
                </a:lnTo>
                <a:lnTo>
                  <a:pt x="8824758" y="731037"/>
                </a:lnTo>
                <a:lnTo>
                  <a:pt x="8769662" y="691652"/>
                </a:lnTo>
                <a:cubicBezTo>
                  <a:pt x="8380603" y="412292"/>
                  <a:pt x="8013598" y="148173"/>
                  <a:pt x="7607292" y="43247"/>
                </a:cubicBezTo>
                <a:cubicBezTo>
                  <a:pt x="7054239" y="-98790"/>
                  <a:pt x="6473477" y="183443"/>
                  <a:pt x="6083571" y="445647"/>
                </a:cubicBezTo>
                <a:lnTo>
                  <a:pt x="6080744" y="440861"/>
                </a:lnTo>
                <a:cubicBezTo>
                  <a:pt x="6470651" y="178656"/>
                  <a:pt x="7053391" y="-104533"/>
                  <a:pt x="7608422" y="38461"/>
                </a:cubicBezTo>
                <a:cubicBezTo>
                  <a:pt x="8016426" y="143387"/>
                  <a:pt x="8383430" y="407506"/>
                  <a:pt x="8772490" y="686866"/>
                </a:cubicBezTo>
                <a:lnTo>
                  <a:pt x="8830040" y="727292"/>
                </a:lnTo>
                <a:lnTo>
                  <a:pt x="8873542" y="696438"/>
                </a:lnTo>
                <a:cubicBezTo>
                  <a:pt x="8991730" y="612498"/>
                  <a:pt x="9113876" y="524802"/>
                  <a:pt x="9236872" y="441818"/>
                </a:cubicBezTo>
                <a:lnTo>
                  <a:pt x="9239699" y="446604"/>
                </a:lnTo>
                <a:cubicBezTo>
                  <a:pt x="9116704" y="529514"/>
                  <a:pt x="8994840" y="617284"/>
                  <a:pt x="8879480" y="700194"/>
                </a:cubicBezTo>
                <a:lnTo>
                  <a:pt x="8835846" y="731370"/>
                </a:lnTo>
                <a:lnTo>
                  <a:pt x="8836392" y="731754"/>
                </a:lnTo>
                <a:lnTo>
                  <a:pt x="8875521" y="704023"/>
                </a:lnTo>
                <a:lnTo>
                  <a:pt x="9237231" y="451855"/>
                </a:lnTo>
                <a:lnTo>
                  <a:pt x="9236909" y="451322"/>
                </a:lnTo>
                <a:cubicBezTo>
                  <a:pt x="9627904" y="191954"/>
                  <a:pt x="10209503" y="-88372"/>
                  <a:pt x="10764503" y="52746"/>
                </a:cubicBezTo>
                <a:cubicBezTo>
                  <a:pt x="11069842" y="130710"/>
                  <a:pt x="11353243" y="297693"/>
                  <a:pt x="11639938" y="492983"/>
                </a:cubicBezTo>
                <a:lnTo>
                  <a:pt x="11875016" y="657837"/>
                </a:lnTo>
                <a:lnTo>
                  <a:pt x="11876607" y="656722"/>
                </a:lnTo>
                <a:lnTo>
                  <a:pt x="11637268" y="487208"/>
                </a:lnTo>
                <a:cubicBezTo>
                  <a:pt x="11350831" y="290137"/>
                  <a:pt x="11068154" y="121896"/>
                  <a:pt x="10763538" y="43198"/>
                </a:cubicBezTo>
                <a:cubicBezTo>
                  <a:pt x="10210468" y="-98851"/>
                  <a:pt x="9629695" y="183384"/>
                  <a:pt x="9239803" y="445640"/>
                </a:cubicBezTo>
                <a:lnTo>
                  <a:pt x="9236909" y="440843"/>
                </a:lnTo>
                <a:cubicBezTo>
                  <a:pt x="9553808" y="227798"/>
                  <a:pt x="9997810" y="887"/>
                  <a:pt x="10450859" y="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3450035"/>
          </a:xfrm>
        </p:spPr>
        <p:txBody>
          <a:bodyPr/>
          <a:lstStyle>
            <a:lvl1pPr>
              <a:defRPr>
                <a:solidFill>
                  <a:schemeClr val="tx1">
                    <a:lumMod val="10000"/>
                    <a:lumOff val="90000"/>
                  </a:schemeClr>
                </a:solidFill>
              </a:defRPr>
            </a:lvl1pPr>
            <a:lvl2pPr>
              <a:defRPr>
                <a:solidFill>
                  <a:schemeClr val="tx1">
                    <a:lumMod val="10000"/>
                    <a:lumOff val="90000"/>
                  </a:schemeClr>
                </a:solidFill>
              </a:defRPr>
            </a:lvl2pPr>
            <a:lvl3pPr>
              <a:defRPr>
                <a:solidFill>
                  <a:schemeClr val="tx1">
                    <a:lumMod val="10000"/>
                    <a:lumOff val="90000"/>
                  </a:schemeClr>
                </a:solidFill>
              </a:defRPr>
            </a:lvl3pPr>
            <a:lvl4pPr>
              <a:defRPr>
                <a:solidFill>
                  <a:schemeClr val="tx1">
                    <a:lumMod val="10000"/>
                    <a:lumOff val="90000"/>
                  </a:schemeClr>
                </a:solidFill>
              </a:defRPr>
            </a:lvl4pPr>
            <a:lvl5pPr>
              <a:defRPr>
                <a:solidFill>
                  <a:schemeClr val="tx1">
                    <a:lumMod val="10000"/>
                    <a:lumOff val="9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852903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1584372"/>
            <a:ext cx="10515600" cy="1006911"/>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2728913"/>
            <a:ext cx="10515600" cy="3448050"/>
          </a:xfrm>
        </p:spPr>
        <p:txBody>
          <a:bodyPr/>
          <a:lstStyle>
            <a:lvl1pPr>
              <a:defRPr>
                <a:solidFill>
                  <a:schemeClr val="tx1">
                    <a:lumMod val="10000"/>
                    <a:lumOff val="90000"/>
                  </a:schemeClr>
                </a:solidFill>
              </a:defRPr>
            </a:lvl1pPr>
            <a:lvl2pPr>
              <a:defRPr>
                <a:solidFill>
                  <a:schemeClr val="tx1">
                    <a:lumMod val="10000"/>
                    <a:lumOff val="90000"/>
                  </a:schemeClr>
                </a:solidFill>
              </a:defRPr>
            </a:lvl2pPr>
            <a:lvl3pPr>
              <a:defRPr>
                <a:solidFill>
                  <a:schemeClr val="tx1">
                    <a:lumMod val="10000"/>
                    <a:lumOff val="90000"/>
                  </a:schemeClr>
                </a:solidFill>
              </a:defRPr>
            </a:lvl3pPr>
            <a:lvl4pPr>
              <a:defRPr>
                <a:solidFill>
                  <a:schemeClr val="tx1">
                    <a:lumMod val="10000"/>
                    <a:lumOff val="90000"/>
                  </a:schemeClr>
                </a:solidFill>
              </a:defRPr>
            </a:lvl4pPr>
            <a:lvl5pPr>
              <a:defRPr>
                <a:solidFill>
                  <a:schemeClr val="tx1">
                    <a:lumMod val="10000"/>
                    <a:lumOff val="9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90" name="Freeform: Shape 89">
            <a:extLst>
              <a:ext uri="{FF2B5EF4-FFF2-40B4-BE49-F238E27FC236}">
                <a16:creationId xmlns:a16="http://schemas.microsoft.com/office/drawing/2014/main" id="{9AD58466-CD4D-4A93-EC4D-BC016CB16D76}"/>
              </a:ext>
            </a:extLst>
          </p:cNvPr>
          <p:cNvSpPr/>
          <p:nvPr/>
        </p:nvSpPr>
        <p:spPr>
          <a:xfrm>
            <a:off x="1" y="1"/>
            <a:ext cx="12191999" cy="1570571"/>
          </a:xfrm>
          <a:custGeom>
            <a:avLst/>
            <a:gdLst>
              <a:gd name="connsiteX0" fmla="*/ 282547 w 12191999"/>
              <a:gd name="connsiteY0" fmla="*/ 909561 h 1570571"/>
              <a:gd name="connsiteX1" fmla="*/ 280954 w 12191999"/>
              <a:gd name="connsiteY1" fmla="*/ 910669 h 1570571"/>
              <a:gd name="connsiteX2" fmla="*/ 524079 w 12191999"/>
              <a:gd name="connsiteY2" fmla="*/ 1081665 h 1570571"/>
              <a:gd name="connsiteX3" fmla="*/ 1403928 w 12191999"/>
              <a:gd name="connsiteY3" fmla="*/ 1525675 h 1570571"/>
              <a:gd name="connsiteX4" fmla="*/ 2782522 w 12191999"/>
              <a:gd name="connsiteY4" fmla="*/ 1221648 h 1570571"/>
              <a:gd name="connsiteX5" fmla="*/ 2933199 w 12191999"/>
              <a:gd name="connsiteY5" fmla="*/ 1126478 h 1570571"/>
              <a:gd name="connsiteX6" fmla="*/ 2931721 w 12191999"/>
              <a:gd name="connsiteY6" fmla="*/ 1123993 h 1570571"/>
              <a:gd name="connsiteX7" fmla="*/ 2938537 w 12191999"/>
              <a:gd name="connsiteY7" fmla="*/ 1119244 h 1570571"/>
              <a:gd name="connsiteX8" fmla="*/ 2785032 w 12191999"/>
              <a:gd name="connsiteY8" fmla="*/ 1214933 h 1570571"/>
              <a:gd name="connsiteX9" fmla="*/ 1402957 w 12191999"/>
              <a:gd name="connsiteY9" fmla="*/ 1516127 h 1570571"/>
              <a:gd name="connsiteX10" fmla="*/ 521390 w 12191999"/>
              <a:gd name="connsiteY10" fmla="*/ 1075890 h 1570571"/>
              <a:gd name="connsiteX11" fmla="*/ 6417231 w 12191999"/>
              <a:gd name="connsiteY11" fmla="*/ 908542 h 1570571"/>
              <a:gd name="connsiteX12" fmla="*/ 6415682 w 12191999"/>
              <a:gd name="connsiteY12" fmla="*/ 909615 h 1570571"/>
              <a:gd name="connsiteX13" fmla="*/ 6416599 w 12191999"/>
              <a:gd name="connsiteY13" fmla="*/ 910260 h 1570571"/>
              <a:gd name="connsiteX14" fmla="*/ 6418147 w 12191999"/>
              <a:gd name="connsiteY14" fmla="*/ 909180 h 1570571"/>
              <a:gd name="connsiteX15" fmla="*/ 276406 w 12191999"/>
              <a:gd name="connsiteY15" fmla="*/ 905286 h 1570571"/>
              <a:gd name="connsiteX16" fmla="*/ 274842 w 12191999"/>
              <a:gd name="connsiteY16" fmla="*/ 906370 h 1570571"/>
              <a:gd name="connsiteX17" fmla="*/ 275900 w 12191999"/>
              <a:gd name="connsiteY17" fmla="*/ 907114 h 1570571"/>
              <a:gd name="connsiteX18" fmla="*/ 277465 w 12191999"/>
              <a:gd name="connsiteY18" fmla="*/ 906023 h 1570571"/>
              <a:gd name="connsiteX19" fmla="*/ 6427260 w 12191999"/>
              <a:gd name="connsiteY19" fmla="*/ 901601 h 1570571"/>
              <a:gd name="connsiteX20" fmla="*/ 6421375 w 12191999"/>
              <a:gd name="connsiteY20" fmla="*/ 905674 h 1570571"/>
              <a:gd name="connsiteX21" fmla="*/ 6422277 w 12191999"/>
              <a:gd name="connsiteY21" fmla="*/ 906302 h 1570571"/>
              <a:gd name="connsiteX22" fmla="*/ 6428147 w 12191999"/>
              <a:gd name="connsiteY22" fmla="*/ 902209 h 1570571"/>
              <a:gd name="connsiteX23" fmla="*/ 6406859 w 12191999"/>
              <a:gd name="connsiteY23" fmla="*/ 901319 h 1570571"/>
              <a:gd name="connsiteX24" fmla="*/ 6405357 w 12191999"/>
              <a:gd name="connsiteY24" fmla="*/ 902353 h 1570571"/>
              <a:gd name="connsiteX25" fmla="*/ 6410735 w 12191999"/>
              <a:gd name="connsiteY25" fmla="*/ 906135 h 1570571"/>
              <a:gd name="connsiteX26" fmla="*/ 6412258 w 12191999"/>
              <a:gd name="connsiteY26" fmla="*/ 905080 h 1570571"/>
              <a:gd name="connsiteX27" fmla="*/ 285295 w 12191999"/>
              <a:gd name="connsiteY27" fmla="*/ 899128 h 1570571"/>
              <a:gd name="connsiteX28" fmla="*/ 280526 w 12191999"/>
              <a:gd name="connsiteY28" fmla="*/ 902431 h 1570571"/>
              <a:gd name="connsiteX29" fmla="*/ 281574 w 12191999"/>
              <a:gd name="connsiteY29" fmla="*/ 903160 h 1570571"/>
              <a:gd name="connsiteX30" fmla="*/ 286336 w 12191999"/>
              <a:gd name="connsiteY30" fmla="*/ 899841 h 1570571"/>
              <a:gd name="connsiteX31" fmla="*/ 266189 w 12191999"/>
              <a:gd name="connsiteY31" fmla="*/ 898170 h 1570571"/>
              <a:gd name="connsiteX32" fmla="*/ 264670 w 12191999"/>
              <a:gd name="connsiteY32" fmla="*/ 899216 h 1570571"/>
              <a:gd name="connsiteX33" fmla="*/ 270000 w 12191999"/>
              <a:gd name="connsiteY33" fmla="*/ 902965 h 1570571"/>
              <a:gd name="connsiteX34" fmla="*/ 271541 w 12191999"/>
              <a:gd name="connsiteY34" fmla="*/ 901898 h 1570571"/>
              <a:gd name="connsiteX35" fmla="*/ 6416832 w 12191999"/>
              <a:gd name="connsiteY35" fmla="*/ 894447 h 1570571"/>
              <a:gd name="connsiteX36" fmla="*/ 6411009 w 12191999"/>
              <a:gd name="connsiteY36" fmla="*/ 898459 h 1570571"/>
              <a:gd name="connsiteX37" fmla="*/ 6416399 w 12191999"/>
              <a:gd name="connsiteY37" fmla="*/ 902211 h 1570571"/>
              <a:gd name="connsiteX38" fmla="*/ 6422245 w 12191999"/>
              <a:gd name="connsiteY38" fmla="*/ 898160 h 1570571"/>
              <a:gd name="connsiteX39" fmla="*/ 275017 w 12191999"/>
              <a:gd name="connsiteY39" fmla="*/ 892091 h 1570571"/>
              <a:gd name="connsiteX40" fmla="*/ 270318 w 12191999"/>
              <a:gd name="connsiteY40" fmla="*/ 895326 h 1570571"/>
              <a:gd name="connsiteX41" fmla="*/ 275660 w 12191999"/>
              <a:gd name="connsiteY41" fmla="*/ 899044 h 1570571"/>
              <a:gd name="connsiteX42" fmla="*/ 280388 w 12191999"/>
              <a:gd name="connsiteY42" fmla="*/ 895768 h 1570571"/>
              <a:gd name="connsiteX43" fmla="*/ 6441668 w 12191999"/>
              <a:gd name="connsiteY43" fmla="*/ 891627 h 1570571"/>
              <a:gd name="connsiteX44" fmla="*/ 6432217 w 12191999"/>
              <a:gd name="connsiteY44" fmla="*/ 898169 h 1570571"/>
              <a:gd name="connsiteX45" fmla="*/ 6433087 w 12191999"/>
              <a:gd name="connsiteY45" fmla="*/ 898764 h 1570571"/>
              <a:gd name="connsiteX46" fmla="*/ 6442513 w 12191999"/>
              <a:gd name="connsiteY46" fmla="*/ 892193 h 1570571"/>
              <a:gd name="connsiteX47" fmla="*/ 296646 w 12191999"/>
              <a:gd name="connsiteY47" fmla="*/ 891263 h 1570571"/>
              <a:gd name="connsiteX48" fmla="*/ 290651 w 12191999"/>
              <a:gd name="connsiteY48" fmla="*/ 895416 h 1570571"/>
              <a:gd name="connsiteX49" fmla="*/ 291678 w 12191999"/>
              <a:gd name="connsiteY49" fmla="*/ 896119 h 1570571"/>
              <a:gd name="connsiteX50" fmla="*/ 297666 w 12191999"/>
              <a:gd name="connsiteY50" fmla="*/ 891946 h 1570571"/>
              <a:gd name="connsiteX51" fmla="*/ 6391536 w 12191999"/>
              <a:gd name="connsiteY51" fmla="*/ 890650 h 1570571"/>
              <a:gd name="connsiteX52" fmla="*/ 6390087 w 12191999"/>
              <a:gd name="connsiteY52" fmla="*/ 891612 h 1570571"/>
              <a:gd name="connsiteX53" fmla="*/ 6400274 w 12191999"/>
              <a:gd name="connsiteY53" fmla="*/ 898778 h 1570571"/>
              <a:gd name="connsiteX54" fmla="*/ 6401746 w 12191999"/>
              <a:gd name="connsiteY54" fmla="*/ 897760 h 1570571"/>
              <a:gd name="connsiteX55" fmla="*/ 250958 w 12191999"/>
              <a:gd name="connsiteY55" fmla="*/ 887563 h 1570571"/>
              <a:gd name="connsiteX56" fmla="*/ 249488 w 12191999"/>
              <a:gd name="connsiteY56" fmla="*/ 888538 h 1570571"/>
              <a:gd name="connsiteX57" fmla="*/ 259453 w 12191999"/>
              <a:gd name="connsiteY57" fmla="*/ 895546 h 1570571"/>
              <a:gd name="connsiteX58" fmla="*/ 260941 w 12191999"/>
              <a:gd name="connsiteY58" fmla="*/ 894516 h 1570571"/>
              <a:gd name="connsiteX59" fmla="*/ 6431151 w 12191999"/>
              <a:gd name="connsiteY59" fmla="*/ 884581 h 1570571"/>
              <a:gd name="connsiteX60" fmla="*/ 6421789 w 12191999"/>
              <a:gd name="connsiteY60" fmla="*/ 891031 h 1570571"/>
              <a:gd name="connsiteX61" fmla="*/ 6427194 w 12191999"/>
              <a:gd name="connsiteY61" fmla="*/ 894730 h 1570571"/>
              <a:gd name="connsiteX62" fmla="*/ 6436586 w 12191999"/>
              <a:gd name="connsiteY62" fmla="*/ 888222 h 1570571"/>
              <a:gd name="connsiteX63" fmla="*/ 286293 w 12191999"/>
              <a:gd name="connsiteY63" fmla="*/ 884326 h 1570571"/>
              <a:gd name="connsiteX64" fmla="*/ 280388 w 12191999"/>
              <a:gd name="connsiteY64" fmla="*/ 888392 h 1570571"/>
              <a:gd name="connsiteX65" fmla="*/ 285744 w 12191999"/>
              <a:gd name="connsiteY65" fmla="*/ 892057 h 1570571"/>
              <a:gd name="connsiteX66" fmla="*/ 291686 w 12191999"/>
              <a:gd name="connsiteY66" fmla="*/ 887940 h 1570571"/>
              <a:gd name="connsiteX67" fmla="*/ 6401581 w 12191999"/>
              <a:gd name="connsiteY67" fmla="*/ 883984 h 1570571"/>
              <a:gd name="connsiteX68" fmla="*/ 6395761 w 12191999"/>
              <a:gd name="connsiteY68" fmla="*/ 887847 h 1570571"/>
              <a:gd name="connsiteX69" fmla="*/ 6405889 w 12191999"/>
              <a:gd name="connsiteY69" fmla="*/ 894895 h 1570571"/>
              <a:gd name="connsiteX70" fmla="*/ 6411664 w 12191999"/>
              <a:gd name="connsiteY70" fmla="*/ 890902 h 1570571"/>
              <a:gd name="connsiteX71" fmla="*/ 259818 w 12191999"/>
              <a:gd name="connsiteY71" fmla="*/ 881684 h 1570571"/>
              <a:gd name="connsiteX72" fmla="*/ 255159 w 12191999"/>
              <a:gd name="connsiteY72" fmla="*/ 884776 h 1570571"/>
              <a:gd name="connsiteX73" fmla="*/ 265058 w 12191999"/>
              <a:gd name="connsiteY73" fmla="*/ 891665 h 1570571"/>
              <a:gd name="connsiteX74" fmla="*/ 269700 w 12191999"/>
              <a:gd name="connsiteY74" fmla="*/ 888450 h 1570571"/>
              <a:gd name="connsiteX75" fmla="*/ 6459642 w 12191999"/>
              <a:gd name="connsiteY75" fmla="*/ 879186 h 1570571"/>
              <a:gd name="connsiteX76" fmla="*/ 6446606 w 12191999"/>
              <a:gd name="connsiteY76" fmla="*/ 888209 h 1570571"/>
              <a:gd name="connsiteX77" fmla="*/ 6447434 w 12191999"/>
              <a:gd name="connsiteY77" fmla="*/ 888762 h 1570571"/>
              <a:gd name="connsiteX78" fmla="*/ 6460432 w 12191999"/>
              <a:gd name="connsiteY78" fmla="*/ 879699 h 1570571"/>
              <a:gd name="connsiteX79" fmla="*/ 316089 w 12191999"/>
              <a:gd name="connsiteY79" fmla="*/ 877792 h 1570571"/>
              <a:gd name="connsiteX80" fmla="*/ 301513 w 12191999"/>
              <a:gd name="connsiteY80" fmla="*/ 887890 h 1570571"/>
              <a:gd name="connsiteX81" fmla="*/ 302519 w 12191999"/>
              <a:gd name="connsiteY81" fmla="*/ 888563 h 1570571"/>
              <a:gd name="connsiteX82" fmla="*/ 317065 w 12191999"/>
              <a:gd name="connsiteY82" fmla="*/ 878426 h 1570571"/>
              <a:gd name="connsiteX83" fmla="*/ 6372830 w 12191999"/>
              <a:gd name="connsiteY83" fmla="*/ 877624 h 1570571"/>
              <a:gd name="connsiteX84" fmla="*/ 6371466 w 12191999"/>
              <a:gd name="connsiteY84" fmla="*/ 878512 h 1570571"/>
              <a:gd name="connsiteX85" fmla="*/ 6372075 w 12191999"/>
              <a:gd name="connsiteY85" fmla="*/ 878945 h 1570571"/>
              <a:gd name="connsiteX86" fmla="*/ 6385585 w 12191999"/>
              <a:gd name="connsiteY86" fmla="*/ 888447 h 1570571"/>
              <a:gd name="connsiteX87" fmla="*/ 6386999 w 12191999"/>
              <a:gd name="connsiteY87" fmla="*/ 887491 h 1570571"/>
              <a:gd name="connsiteX88" fmla="*/ 232270 w 12191999"/>
              <a:gd name="connsiteY88" fmla="*/ 874549 h 1570571"/>
              <a:gd name="connsiteX89" fmla="*/ 230895 w 12191999"/>
              <a:gd name="connsiteY89" fmla="*/ 875444 h 1570571"/>
              <a:gd name="connsiteX90" fmla="*/ 233415 w 12191999"/>
              <a:gd name="connsiteY90" fmla="*/ 877233 h 1570571"/>
              <a:gd name="connsiteX91" fmla="*/ 244847 w 12191999"/>
              <a:gd name="connsiteY91" fmla="*/ 885274 h 1570571"/>
              <a:gd name="connsiteX92" fmla="*/ 246279 w 12191999"/>
              <a:gd name="connsiteY92" fmla="*/ 884305 h 1570571"/>
              <a:gd name="connsiteX93" fmla="*/ 6415990 w 12191999"/>
              <a:gd name="connsiteY93" fmla="*/ 874424 h 1570571"/>
              <a:gd name="connsiteX94" fmla="*/ 6406616 w 12191999"/>
              <a:gd name="connsiteY94" fmla="*/ 880644 h 1570571"/>
              <a:gd name="connsiteX95" fmla="*/ 6416606 w 12191999"/>
              <a:gd name="connsiteY95" fmla="*/ 887483 h 1570571"/>
              <a:gd name="connsiteX96" fmla="*/ 6425896 w 12191999"/>
              <a:gd name="connsiteY96" fmla="*/ 881060 h 1570571"/>
              <a:gd name="connsiteX97" fmla="*/ 271139 w 12191999"/>
              <a:gd name="connsiteY97" fmla="*/ 874174 h 1570571"/>
              <a:gd name="connsiteX98" fmla="*/ 265286 w 12191999"/>
              <a:gd name="connsiteY98" fmla="*/ 878057 h 1570571"/>
              <a:gd name="connsiteX99" fmla="*/ 275054 w 12191999"/>
              <a:gd name="connsiteY99" fmla="*/ 884742 h 1570571"/>
              <a:gd name="connsiteX100" fmla="*/ 280885 w 12191999"/>
              <a:gd name="connsiteY100" fmla="*/ 880703 h 1570571"/>
              <a:gd name="connsiteX101" fmla="*/ 6449003 w 12191999"/>
              <a:gd name="connsiteY101" fmla="*/ 872280 h 1570571"/>
              <a:gd name="connsiteX102" fmla="*/ 6436097 w 12191999"/>
              <a:gd name="connsiteY102" fmla="*/ 881173 h 1570571"/>
              <a:gd name="connsiteX103" fmla="*/ 6441520 w 12191999"/>
              <a:gd name="connsiteY103" fmla="*/ 884803 h 1570571"/>
              <a:gd name="connsiteX104" fmla="*/ 6454472 w 12191999"/>
              <a:gd name="connsiteY104" fmla="*/ 875829 h 1570571"/>
              <a:gd name="connsiteX105" fmla="*/ 6382820 w 12191999"/>
              <a:gd name="connsiteY105" fmla="*/ 871114 h 1570571"/>
              <a:gd name="connsiteX106" fmla="*/ 6377087 w 12191999"/>
              <a:gd name="connsiteY106" fmla="*/ 874849 h 1570571"/>
              <a:gd name="connsiteX107" fmla="*/ 6391185 w 12191999"/>
              <a:gd name="connsiteY107" fmla="*/ 884661 h 1570571"/>
              <a:gd name="connsiteX108" fmla="*/ 6396918 w 12191999"/>
              <a:gd name="connsiteY108" fmla="*/ 880786 h 1570571"/>
              <a:gd name="connsiteX109" fmla="*/ 305644 w 12191999"/>
              <a:gd name="connsiteY109" fmla="*/ 871000 h 1570571"/>
              <a:gd name="connsiteX110" fmla="*/ 291172 w 12191999"/>
              <a:gd name="connsiteY110" fmla="*/ 880965 h 1570571"/>
              <a:gd name="connsiteX111" fmla="*/ 296553 w 12191999"/>
              <a:gd name="connsiteY111" fmla="*/ 884568 h 1570571"/>
              <a:gd name="connsiteX112" fmla="*/ 311057 w 12191999"/>
              <a:gd name="connsiteY112" fmla="*/ 874519 h 1570571"/>
              <a:gd name="connsiteX113" fmla="*/ 241050 w 12191999"/>
              <a:gd name="connsiteY113" fmla="*/ 868832 h 1570571"/>
              <a:gd name="connsiteX114" fmla="*/ 236504 w 12191999"/>
              <a:gd name="connsiteY114" fmla="*/ 871792 h 1570571"/>
              <a:gd name="connsiteX115" fmla="*/ 250439 w 12191999"/>
              <a:gd name="connsiteY115" fmla="*/ 881490 h 1570571"/>
              <a:gd name="connsiteX116" fmla="*/ 255015 w 12191999"/>
              <a:gd name="connsiteY116" fmla="*/ 878394 h 1570571"/>
              <a:gd name="connsiteX117" fmla="*/ 6480175 w 12191999"/>
              <a:gd name="connsiteY117" fmla="*/ 864942 h 1570571"/>
              <a:gd name="connsiteX118" fmla="*/ 6477802 w 12191999"/>
              <a:gd name="connsiteY118" fmla="*/ 866614 h 1570571"/>
              <a:gd name="connsiteX119" fmla="*/ 6465175 w 12191999"/>
              <a:gd name="connsiteY119" fmla="*/ 875355 h 1570571"/>
              <a:gd name="connsiteX120" fmla="*/ 6465945 w 12191999"/>
              <a:gd name="connsiteY120" fmla="*/ 875856 h 1570571"/>
              <a:gd name="connsiteX121" fmla="*/ 6473816 w 12191999"/>
              <a:gd name="connsiteY121" fmla="*/ 870367 h 1570571"/>
              <a:gd name="connsiteX122" fmla="*/ 6480856 w 12191999"/>
              <a:gd name="connsiteY122" fmla="*/ 865367 h 1570571"/>
              <a:gd name="connsiteX123" fmla="*/ 6353169 w 12191999"/>
              <a:gd name="connsiteY123" fmla="*/ 863865 h 1570571"/>
              <a:gd name="connsiteX124" fmla="*/ 6351918 w 12191999"/>
              <a:gd name="connsiteY124" fmla="*/ 864637 h 1570571"/>
              <a:gd name="connsiteX125" fmla="*/ 6365577 w 12191999"/>
              <a:gd name="connsiteY125" fmla="*/ 874333 h 1570571"/>
              <a:gd name="connsiteX126" fmla="*/ 6366899 w 12191999"/>
              <a:gd name="connsiteY126" fmla="*/ 873484 h 1570571"/>
              <a:gd name="connsiteX127" fmla="*/ 337742 w 12191999"/>
              <a:gd name="connsiteY127" fmla="*/ 862729 h 1570571"/>
              <a:gd name="connsiteX128" fmla="*/ 332278 w 12191999"/>
              <a:gd name="connsiteY128" fmla="*/ 866575 h 1570571"/>
              <a:gd name="connsiteX129" fmla="*/ 320975 w 12191999"/>
              <a:gd name="connsiteY129" fmla="*/ 874407 h 1570571"/>
              <a:gd name="connsiteX130" fmla="*/ 321936 w 12191999"/>
              <a:gd name="connsiteY130" fmla="*/ 875032 h 1570571"/>
              <a:gd name="connsiteX131" fmla="*/ 328577 w 12191999"/>
              <a:gd name="connsiteY131" fmla="*/ 870404 h 1570571"/>
              <a:gd name="connsiteX132" fmla="*/ 338613 w 12191999"/>
              <a:gd name="connsiteY132" fmla="*/ 863271 h 1570571"/>
              <a:gd name="connsiteX133" fmla="*/ 6433948 w 12191999"/>
              <a:gd name="connsiteY133" fmla="*/ 862506 h 1570571"/>
              <a:gd name="connsiteX134" fmla="*/ 6421026 w 12191999"/>
              <a:gd name="connsiteY134" fmla="*/ 871082 h 1570571"/>
              <a:gd name="connsiteX135" fmla="*/ 6430831 w 12191999"/>
              <a:gd name="connsiteY135" fmla="*/ 877647 h 1570571"/>
              <a:gd name="connsiteX136" fmla="*/ 6443633 w 12191999"/>
              <a:gd name="connsiteY136" fmla="*/ 868794 h 1570571"/>
              <a:gd name="connsiteX137" fmla="*/ 6397133 w 12191999"/>
              <a:gd name="connsiteY137" fmla="*/ 861791 h 1570571"/>
              <a:gd name="connsiteX138" fmla="*/ 6387879 w 12191999"/>
              <a:gd name="connsiteY138" fmla="*/ 867819 h 1570571"/>
              <a:gd name="connsiteX139" fmla="*/ 6401900 w 12191999"/>
              <a:gd name="connsiteY139" fmla="*/ 877417 h 1570571"/>
              <a:gd name="connsiteX140" fmla="*/ 6411137 w 12191999"/>
              <a:gd name="connsiteY140" fmla="*/ 871173 h 1570571"/>
              <a:gd name="connsiteX141" fmla="*/ 252265 w 12191999"/>
              <a:gd name="connsiteY141" fmla="*/ 861528 h 1570571"/>
              <a:gd name="connsiteX142" fmla="*/ 246562 w 12191999"/>
              <a:gd name="connsiteY142" fmla="*/ 865242 h 1570571"/>
              <a:gd name="connsiteX143" fmla="*/ 260428 w 12191999"/>
              <a:gd name="connsiteY143" fmla="*/ 874732 h 1570571"/>
              <a:gd name="connsiteX144" fmla="*/ 266172 w 12191999"/>
              <a:gd name="connsiteY144" fmla="*/ 870845 h 1570571"/>
              <a:gd name="connsiteX145" fmla="*/ 290634 w 12191999"/>
              <a:gd name="connsiteY145" fmla="*/ 861240 h 1570571"/>
              <a:gd name="connsiteX146" fmla="*/ 276107 w 12191999"/>
              <a:gd name="connsiteY146" fmla="*/ 870877 h 1570571"/>
              <a:gd name="connsiteX147" fmla="*/ 285750 w 12191999"/>
              <a:gd name="connsiteY147" fmla="*/ 877334 h 1570571"/>
              <a:gd name="connsiteX148" fmla="*/ 300101 w 12191999"/>
              <a:gd name="connsiteY148" fmla="*/ 867395 h 1570571"/>
              <a:gd name="connsiteX149" fmla="*/ 212748 w 12191999"/>
              <a:gd name="connsiteY149" fmla="*/ 860879 h 1570571"/>
              <a:gd name="connsiteX150" fmla="*/ 211483 w 12191999"/>
              <a:gd name="connsiteY150" fmla="*/ 861660 h 1570571"/>
              <a:gd name="connsiteX151" fmla="*/ 225044 w 12191999"/>
              <a:gd name="connsiteY151" fmla="*/ 871289 h 1570571"/>
              <a:gd name="connsiteX152" fmla="*/ 226380 w 12191999"/>
              <a:gd name="connsiteY152" fmla="*/ 870430 h 1570571"/>
              <a:gd name="connsiteX153" fmla="*/ 6469405 w 12191999"/>
              <a:gd name="connsiteY153" fmla="*/ 858223 h 1570571"/>
              <a:gd name="connsiteX154" fmla="*/ 6454557 w 12191999"/>
              <a:gd name="connsiteY154" fmla="*/ 868452 h 1570571"/>
              <a:gd name="connsiteX155" fmla="*/ 6460004 w 12191999"/>
              <a:gd name="connsiteY155" fmla="*/ 871994 h 1570571"/>
              <a:gd name="connsiteX156" fmla="*/ 6474670 w 12191999"/>
              <a:gd name="connsiteY156" fmla="*/ 861831 h 1570571"/>
              <a:gd name="connsiteX157" fmla="*/ 6474916 w 12191999"/>
              <a:gd name="connsiteY157" fmla="*/ 861661 h 1570571"/>
              <a:gd name="connsiteX158" fmla="*/ 6363229 w 12191999"/>
              <a:gd name="connsiteY158" fmla="*/ 857651 h 1570571"/>
              <a:gd name="connsiteX159" fmla="*/ 6357438 w 12191999"/>
              <a:gd name="connsiteY159" fmla="*/ 861228 h 1570571"/>
              <a:gd name="connsiteX160" fmla="*/ 6371169 w 12191999"/>
              <a:gd name="connsiteY160" fmla="*/ 870734 h 1570571"/>
              <a:gd name="connsiteX161" fmla="*/ 6376894 w 12191999"/>
              <a:gd name="connsiteY161" fmla="*/ 867049 h 1570571"/>
              <a:gd name="connsiteX162" fmla="*/ 6369228 w 12191999"/>
              <a:gd name="connsiteY162" fmla="*/ 861789 h 1570571"/>
              <a:gd name="connsiteX163" fmla="*/ 327191 w 12191999"/>
              <a:gd name="connsiteY163" fmla="*/ 856163 h 1570571"/>
              <a:gd name="connsiteX164" fmla="*/ 310546 w 12191999"/>
              <a:gd name="connsiteY164" fmla="*/ 867624 h 1570571"/>
              <a:gd name="connsiteX165" fmla="*/ 315943 w 12191999"/>
              <a:gd name="connsiteY165" fmla="*/ 871134 h 1570571"/>
              <a:gd name="connsiteX166" fmla="*/ 329432 w 12191999"/>
              <a:gd name="connsiteY166" fmla="*/ 861789 h 1570571"/>
              <a:gd name="connsiteX167" fmla="*/ 332642 w 12191999"/>
              <a:gd name="connsiteY167" fmla="*/ 859555 h 1570571"/>
              <a:gd name="connsiteX168" fmla="*/ 221532 w 12191999"/>
              <a:gd name="connsiteY168" fmla="*/ 855454 h 1570571"/>
              <a:gd name="connsiteX169" fmla="*/ 217044 w 12191999"/>
              <a:gd name="connsiteY169" fmla="*/ 858225 h 1570571"/>
              <a:gd name="connsiteX170" fmla="*/ 230626 w 12191999"/>
              <a:gd name="connsiteY170" fmla="*/ 867697 h 1570571"/>
              <a:gd name="connsiteX171" fmla="*/ 235145 w 12191999"/>
              <a:gd name="connsiteY171" fmla="*/ 864789 h 1570571"/>
              <a:gd name="connsiteX172" fmla="*/ 229668 w 12191999"/>
              <a:gd name="connsiteY172" fmla="*/ 861038 h 1570571"/>
              <a:gd name="connsiteX173" fmla="*/ 6414958 w 12191999"/>
              <a:gd name="connsiteY173" fmla="*/ 850178 h 1570571"/>
              <a:gd name="connsiteX174" fmla="*/ 6402208 w 12191999"/>
              <a:gd name="connsiteY174" fmla="*/ 858484 h 1570571"/>
              <a:gd name="connsiteX175" fmla="*/ 6416125 w 12191999"/>
              <a:gd name="connsiteY175" fmla="*/ 867801 h 1570571"/>
              <a:gd name="connsiteX176" fmla="*/ 6428853 w 12191999"/>
              <a:gd name="connsiteY176" fmla="*/ 859198 h 1570571"/>
              <a:gd name="connsiteX177" fmla="*/ 271657 w 12191999"/>
              <a:gd name="connsiteY177" fmla="*/ 848900 h 1570571"/>
              <a:gd name="connsiteX178" fmla="*/ 257274 w 12191999"/>
              <a:gd name="connsiteY178" fmla="*/ 858266 h 1570571"/>
              <a:gd name="connsiteX179" fmla="*/ 271090 w 12191999"/>
              <a:gd name="connsiteY179" fmla="*/ 867518 h 1570571"/>
              <a:gd name="connsiteX180" fmla="*/ 285398 w 12191999"/>
              <a:gd name="connsiteY180" fmla="*/ 857836 h 1570571"/>
              <a:gd name="connsiteX181" fmla="*/ 6454458 w 12191999"/>
              <a:gd name="connsiteY181" fmla="*/ 848897 h 1570571"/>
              <a:gd name="connsiteX182" fmla="*/ 6439621 w 12191999"/>
              <a:gd name="connsiteY182" fmla="*/ 858742 h 1570571"/>
              <a:gd name="connsiteX183" fmla="*/ 6449181 w 12191999"/>
              <a:gd name="connsiteY183" fmla="*/ 864957 h 1570571"/>
              <a:gd name="connsiteX184" fmla="*/ 6463892 w 12191999"/>
              <a:gd name="connsiteY184" fmla="*/ 854784 h 1570571"/>
              <a:gd name="connsiteX185" fmla="*/ 6377653 w 12191999"/>
              <a:gd name="connsiteY185" fmla="*/ 848741 h 1570571"/>
              <a:gd name="connsiteX186" fmla="*/ 6368392 w 12191999"/>
              <a:gd name="connsiteY186" fmla="*/ 854462 h 1570571"/>
              <a:gd name="connsiteX187" fmla="*/ 6372075 w 12191999"/>
              <a:gd name="connsiteY187" fmla="*/ 857002 h 1570571"/>
              <a:gd name="connsiteX188" fmla="*/ 6381975 w 12191999"/>
              <a:gd name="connsiteY188" fmla="*/ 863778 h 1570571"/>
              <a:gd name="connsiteX189" fmla="*/ 6391218 w 12191999"/>
              <a:gd name="connsiteY189" fmla="*/ 857828 h 1570571"/>
              <a:gd name="connsiteX190" fmla="*/ 232807 w 12191999"/>
              <a:gd name="connsiteY190" fmla="*/ 848491 h 1570571"/>
              <a:gd name="connsiteX191" fmla="*/ 227169 w 12191999"/>
              <a:gd name="connsiteY191" fmla="*/ 851972 h 1570571"/>
              <a:gd name="connsiteX192" fmla="*/ 233415 w 12191999"/>
              <a:gd name="connsiteY192" fmla="*/ 856244 h 1570571"/>
              <a:gd name="connsiteX193" fmla="*/ 240687 w 12191999"/>
              <a:gd name="connsiteY193" fmla="*/ 861222 h 1570571"/>
              <a:gd name="connsiteX194" fmla="*/ 246360 w 12191999"/>
              <a:gd name="connsiteY194" fmla="*/ 857571 h 1570571"/>
              <a:gd name="connsiteX195" fmla="*/ 312275 w 12191999"/>
              <a:gd name="connsiteY195" fmla="*/ 846881 h 1570571"/>
              <a:gd name="connsiteX196" fmla="*/ 295631 w 12191999"/>
              <a:gd name="connsiteY196" fmla="*/ 857924 h 1570571"/>
              <a:gd name="connsiteX197" fmla="*/ 304988 w 12191999"/>
              <a:gd name="connsiteY197" fmla="*/ 864009 h 1570571"/>
              <a:gd name="connsiteX198" fmla="*/ 321463 w 12191999"/>
              <a:gd name="connsiteY198" fmla="*/ 852599 h 1570571"/>
              <a:gd name="connsiteX199" fmla="*/ 6512569 w 12191999"/>
              <a:gd name="connsiteY199" fmla="*/ 842101 h 1570571"/>
              <a:gd name="connsiteX200" fmla="*/ 6484825 w 12191999"/>
              <a:gd name="connsiteY200" fmla="*/ 861663 h 1570571"/>
              <a:gd name="connsiteX201" fmla="*/ 6485489 w 12191999"/>
              <a:gd name="connsiteY201" fmla="*/ 862076 h 1570571"/>
              <a:gd name="connsiteX202" fmla="*/ 6513136 w 12191999"/>
              <a:gd name="connsiteY202" fmla="*/ 842438 h 1570571"/>
              <a:gd name="connsiteX203" fmla="*/ 6321318 w 12191999"/>
              <a:gd name="connsiteY203" fmla="*/ 841548 h 1570571"/>
              <a:gd name="connsiteX204" fmla="*/ 6320267 w 12191999"/>
              <a:gd name="connsiteY204" fmla="*/ 842168 h 1570571"/>
              <a:gd name="connsiteX205" fmla="*/ 6346754 w 12191999"/>
              <a:gd name="connsiteY205" fmla="*/ 860970 h 1570571"/>
              <a:gd name="connsiteX206" fmla="*/ 6347967 w 12191999"/>
              <a:gd name="connsiteY206" fmla="*/ 860220 h 1570571"/>
              <a:gd name="connsiteX207" fmla="*/ 369062 w 12191999"/>
              <a:gd name="connsiteY207" fmla="*/ 840687 h 1570571"/>
              <a:gd name="connsiteX208" fmla="*/ 342700 w 12191999"/>
              <a:gd name="connsiteY208" fmla="*/ 859240 h 1570571"/>
              <a:gd name="connsiteX209" fmla="*/ 343546 w 12191999"/>
              <a:gd name="connsiteY209" fmla="*/ 859766 h 1570571"/>
              <a:gd name="connsiteX210" fmla="*/ 369787 w 12191999"/>
              <a:gd name="connsiteY210" fmla="*/ 841118 h 1570571"/>
              <a:gd name="connsiteX211" fmla="*/ 3338282 w 12191999"/>
              <a:gd name="connsiteY211" fmla="*/ 839141 h 1570571"/>
              <a:gd name="connsiteX212" fmla="*/ 3299303 w 12191999"/>
              <a:gd name="connsiteY212" fmla="*/ 866575 h 1570571"/>
              <a:gd name="connsiteX213" fmla="*/ 2940011 w 12191999"/>
              <a:gd name="connsiteY213" fmla="*/ 1115509 h 1570571"/>
              <a:gd name="connsiteX214" fmla="*/ 2941166 w 12191999"/>
              <a:gd name="connsiteY214" fmla="*/ 1117411 h 1570571"/>
              <a:gd name="connsiteX215" fmla="*/ 3295601 w 12191999"/>
              <a:gd name="connsiteY215" fmla="*/ 870404 h 1570571"/>
              <a:gd name="connsiteX216" fmla="*/ 3338946 w 12191999"/>
              <a:gd name="connsiteY216" fmla="*/ 839602 h 1570571"/>
              <a:gd name="connsiteX217" fmla="*/ 180166 w 12191999"/>
              <a:gd name="connsiteY217" fmla="*/ 838051 h 1570571"/>
              <a:gd name="connsiteX218" fmla="*/ 179110 w 12191999"/>
              <a:gd name="connsiteY218" fmla="*/ 838673 h 1570571"/>
              <a:gd name="connsiteX219" fmla="*/ 206313 w 12191999"/>
              <a:gd name="connsiteY219" fmla="*/ 857989 h 1570571"/>
              <a:gd name="connsiteX220" fmla="*/ 207540 w 12191999"/>
              <a:gd name="connsiteY220" fmla="*/ 857230 h 1570571"/>
              <a:gd name="connsiteX221" fmla="*/ 6395635 w 12191999"/>
              <a:gd name="connsiteY221" fmla="*/ 837634 h 1570571"/>
              <a:gd name="connsiteX222" fmla="*/ 6382857 w 12191999"/>
              <a:gd name="connsiteY222" fmla="*/ 845527 h 1570571"/>
              <a:gd name="connsiteX223" fmla="*/ 6396322 w 12191999"/>
              <a:gd name="connsiteY223" fmla="*/ 854543 h 1570571"/>
              <a:gd name="connsiteX224" fmla="*/ 6409055 w 12191999"/>
              <a:gd name="connsiteY224" fmla="*/ 846346 h 1570571"/>
              <a:gd name="connsiteX225" fmla="*/ 6435283 w 12191999"/>
              <a:gd name="connsiteY225" fmla="*/ 836935 h 1570571"/>
              <a:gd name="connsiteX226" fmla="*/ 6420697 w 12191999"/>
              <a:gd name="connsiteY226" fmla="*/ 846438 h 1570571"/>
              <a:gd name="connsiteX227" fmla="*/ 6434476 w 12191999"/>
              <a:gd name="connsiteY227" fmla="*/ 855396 h 1570571"/>
              <a:gd name="connsiteX228" fmla="*/ 6449065 w 12191999"/>
              <a:gd name="connsiteY228" fmla="*/ 845533 h 1570571"/>
              <a:gd name="connsiteX229" fmla="*/ 252409 w 12191999"/>
              <a:gd name="connsiteY229" fmla="*/ 836384 h 1570571"/>
              <a:gd name="connsiteX230" fmla="*/ 237940 w 12191999"/>
              <a:gd name="connsiteY230" fmla="*/ 845320 h 1570571"/>
              <a:gd name="connsiteX231" fmla="*/ 251396 w 12191999"/>
              <a:gd name="connsiteY231" fmla="*/ 854330 h 1570571"/>
              <a:gd name="connsiteX232" fmla="*/ 265776 w 12191999"/>
              <a:gd name="connsiteY232" fmla="*/ 845076 h 1570571"/>
              <a:gd name="connsiteX233" fmla="*/ 6502093 w 12191999"/>
              <a:gd name="connsiteY233" fmla="*/ 835876 h 1570571"/>
              <a:gd name="connsiteX234" fmla="*/ 6476663 w 12191999"/>
              <a:gd name="connsiteY234" fmla="*/ 853221 h 1570571"/>
              <a:gd name="connsiteX235" fmla="*/ 6474099 w 12191999"/>
              <a:gd name="connsiteY235" fmla="*/ 854988 h 1570571"/>
              <a:gd name="connsiteX236" fmla="*/ 6479593 w 12191999"/>
              <a:gd name="connsiteY236" fmla="*/ 858407 h 1570571"/>
              <a:gd name="connsiteX237" fmla="*/ 6507430 w 12191999"/>
              <a:gd name="connsiteY237" fmla="*/ 839048 h 1570571"/>
              <a:gd name="connsiteX238" fmla="*/ 6331322 w 12191999"/>
              <a:gd name="connsiteY238" fmla="*/ 835640 h 1570571"/>
              <a:gd name="connsiteX239" fmla="*/ 6325470 w 12191999"/>
              <a:gd name="connsiteY239" fmla="*/ 839096 h 1570571"/>
              <a:gd name="connsiteX240" fmla="*/ 6352197 w 12191999"/>
              <a:gd name="connsiteY240" fmla="*/ 857600 h 1570571"/>
              <a:gd name="connsiteX241" fmla="*/ 6357972 w 12191999"/>
              <a:gd name="connsiteY241" fmla="*/ 854025 h 1570571"/>
              <a:gd name="connsiteX242" fmla="*/ 293090 w 12191999"/>
              <a:gd name="connsiteY242" fmla="*/ 834943 h 1570571"/>
              <a:gd name="connsiteX243" fmla="*/ 276704 w 12191999"/>
              <a:gd name="connsiteY243" fmla="*/ 845613 h 1570571"/>
              <a:gd name="connsiteX244" fmla="*/ 290348 w 12191999"/>
              <a:gd name="connsiteY244" fmla="*/ 854487 h 1570571"/>
              <a:gd name="connsiteX245" fmla="*/ 306708 w 12191999"/>
              <a:gd name="connsiteY245" fmla="*/ 843417 h 1570571"/>
              <a:gd name="connsiteX246" fmla="*/ 3344558 w 12191999"/>
              <a:gd name="connsiteY246" fmla="*/ 834725 h 1570571"/>
              <a:gd name="connsiteX247" fmla="*/ 3343656 w 12191999"/>
              <a:gd name="connsiteY247" fmla="*/ 835360 h 1570571"/>
              <a:gd name="connsiteX248" fmla="*/ 3344285 w 12191999"/>
              <a:gd name="connsiteY248" fmla="*/ 835807 h 1570571"/>
              <a:gd name="connsiteX249" fmla="*/ 3345186 w 12191999"/>
              <a:gd name="connsiteY249" fmla="*/ 835166 h 1570571"/>
              <a:gd name="connsiteX250" fmla="*/ 9489844 w 12191999"/>
              <a:gd name="connsiteY250" fmla="*/ 834690 h 1570571"/>
              <a:gd name="connsiteX251" fmla="*/ 9488945 w 12191999"/>
              <a:gd name="connsiteY251" fmla="*/ 835323 h 1570571"/>
              <a:gd name="connsiteX252" fmla="*/ 9489524 w 12191999"/>
              <a:gd name="connsiteY252" fmla="*/ 835735 h 1570571"/>
              <a:gd name="connsiteX253" fmla="*/ 9490423 w 12191999"/>
              <a:gd name="connsiteY253" fmla="*/ 835096 h 1570571"/>
              <a:gd name="connsiteX254" fmla="*/ 358786 w 12191999"/>
              <a:gd name="connsiteY254" fmla="*/ 834581 h 1570571"/>
              <a:gd name="connsiteX255" fmla="*/ 332209 w 12191999"/>
              <a:gd name="connsiteY255" fmla="*/ 852712 h 1570571"/>
              <a:gd name="connsiteX256" fmla="*/ 337630 w 12191999"/>
              <a:gd name="connsiteY256" fmla="*/ 856085 h 1570571"/>
              <a:gd name="connsiteX257" fmla="*/ 364046 w 12191999"/>
              <a:gd name="connsiteY257" fmla="*/ 837707 h 1570571"/>
              <a:gd name="connsiteX258" fmla="*/ 188777 w 12191999"/>
              <a:gd name="connsiteY258" fmla="*/ 832971 h 1570571"/>
              <a:gd name="connsiteX259" fmla="*/ 184471 w 12191999"/>
              <a:gd name="connsiteY259" fmla="*/ 835511 h 1570571"/>
              <a:gd name="connsiteX260" fmla="*/ 211818 w 12191999"/>
              <a:gd name="connsiteY260" fmla="*/ 854581 h 1570571"/>
              <a:gd name="connsiteX261" fmla="*/ 216256 w 12191999"/>
              <a:gd name="connsiteY261" fmla="*/ 851833 h 1570571"/>
              <a:gd name="connsiteX262" fmla="*/ 3328811 w 12191999"/>
              <a:gd name="connsiteY262" fmla="*/ 832534 h 1570571"/>
              <a:gd name="connsiteX263" fmla="*/ 3298449 w 12191999"/>
              <a:gd name="connsiteY263" fmla="*/ 853247 h 1570571"/>
              <a:gd name="connsiteX264" fmla="*/ 3117435 w 12191999"/>
              <a:gd name="connsiteY264" fmla="*/ 977897 h 1570571"/>
              <a:gd name="connsiteX265" fmla="*/ 2939327 w 12191999"/>
              <a:gd name="connsiteY265" fmla="*/ 1097215 h 1570571"/>
              <a:gd name="connsiteX266" fmla="*/ 2941250 w 12191999"/>
              <a:gd name="connsiteY266" fmla="*/ 1100349 h 1570571"/>
              <a:gd name="connsiteX267" fmla="*/ 1402957 w 12191999"/>
              <a:gd name="connsiteY267" fmla="*/ 1493212 h 1570571"/>
              <a:gd name="connsiteX268" fmla="*/ 520980 w 12191999"/>
              <a:gd name="connsiteY268" fmla="*/ 1060510 h 1570571"/>
              <a:gd name="connsiteX269" fmla="*/ 291465 w 12191999"/>
              <a:gd name="connsiteY269" fmla="*/ 903354 h 1570571"/>
              <a:gd name="connsiteX270" fmla="*/ 286658 w 12191999"/>
              <a:gd name="connsiteY270" fmla="*/ 906699 h 1570571"/>
              <a:gd name="connsiteX271" fmla="*/ 524079 w 12191999"/>
              <a:gd name="connsiteY271" fmla="*/ 1071945 h 1570571"/>
              <a:gd name="connsiteX272" fmla="*/ 1403928 w 12191999"/>
              <a:gd name="connsiteY272" fmla="*/ 1511376 h 1570571"/>
              <a:gd name="connsiteX273" fmla="*/ 2782522 w 12191999"/>
              <a:gd name="connsiteY273" fmla="*/ 1210098 h 1570571"/>
              <a:gd name="connsiteX274" fmla="*/ 2932759 w 12191999"/>
              <a:gd name="connsiteY274" fmla="*/ 1116239 h 1570571"/>
              <a:gd name="connsiteX275" fmla="*/ 2931721 w 12191999"/>
              <a:gd name="connsiteY275" fmla="*/ 1114494 h 1570571"/>
              <a:gd name="connsiteX276" fmla="*/ 3296456 w 12191999"/>
              <a:gd name="connsiteY276" fmla="*/ 861789 h 1570571"/>
              <a:gd name="connsiteX277" fmla="*/ 3333652 w 12191999"/>
              <a:gd name="connsiteY277" fmla="*/ 835911 h 1570571"/>
              <a:gd name="connsiteX278" fmla="*/ 9474049 w 12191999"/>
              <a:gd name="connsiteY278" fmla="*/ 832420 h 1570571"/>
              <a:gd name="connsiteX279" fmla="*/ 9443723 w 12191999"/>
              <a:gd name="connsiteY279" fmla="*/ 853111 h 1570571"/>
              <a:gd name="connsiteX280" fmla="*/ 9262720 w 12191999"/>
              <a:gd name="connsiteY280" fmla="*/ 977758 h 1570571"/>
              <a:gd name="connsiteX281" fmla="*/ 9079503 w 12191999"/>
              <a:gd name="connsiteY281" fmla="*/ 1100553 h 1570571"/>
              <a:gd name="connsiteX282" fmla="*/ 9079829 w 12191999"/>
              <a:gd name="connsiteY282" fmla="*/ 1101093 h 1570571"/>
              <a:gd name="connsiteX283" fmla="*/ 7541449 w 12191999"/>
              <a:gd name="connsiteY283" fmla="*/ 1493995 h 1570571"/>
              <a:gd name="connsiteX284" fmla="*/ 6660013 w 12191999"/>
              <a:gd name="connsiteY284" fmla="*/ 1061279 h 1570571"/>
              <a:gd name="connsiteX285" fmla="*/ 6433308 w 12191999"/>
              <a:gd name="connsiteY285" fmla="*/ 905749 h 1570571"/>
              <a:gd name="connsiteX286" fmla="*/ 6427394 w 12191999"/>
              <a:gd name="connsiteY286" fmla="*/ 909864 h 1570571"/>
              <a:gd name="connsiteX287" fmla="*/ 6662714 w 12191999"/>
              <a:gd name="connsiteY287" fmla="*/ 1073650 h 1570571"/>
              <a:gd name="connsiteX288" fmla="*/ 7542588 w 12191999"/>
              <a:gd name="connsiteY288" fmla="*/ 1513065 h 1570571"/>
              <a:gd name="connsiteX289" fmla="*/ 9076982 w 12191999"/>
              <a:gd name="connsiteY289" fmla="*/ 1114494 h 1570571"/>
              <a:gd name="connsiteX290" fmla="*/ 9079829 w 12191999"/>
              <a:gd name="connsiteY290" fmla="*/ 1119280 h 1570571"/>
              <a:gd name="connsiteX291" fmla="*/ 7541449 w 12191999"/>
              <a:gd name="connsiteY291" fmla="*/ 1517778 h 1570571"/>
              <a:gd name="connsiteX292" fmla="*/ 6660013 w 12191999"/>
              <a:gd name="connsiteY292" fmla="*/ 1077597 h 1570571"/>
              <a:gd name="connsiteX293" fmla="*/ 6423260 w 12191999"/>
              <a:gd name="connsiteY293" fmla="*/ 912740 h 1570571"/>
              <a:gd name="connsiteX294" fmla="*/ 6421685 w 12191999"/>
              <a:gd name="connsiteY294" fmla="*/ 913836 h 1570571"/>
              <a:gd name="connsiteX295" fmla="*/ 6662714 w 12191999"/>
              <a:gd name="connsiteY295" fmla="*/ 1083358 h 1570571"/>
              <a:gd name="connsiteX296" fmla="*/ 7542588 w 12191999"/>
              <a:gd name="connsiteY296" fmla="*/ 1527350 h 1570571"/>
              <a:gd name="connsiteX297" fmla="*/ 8921164 w 12191999"/>
              <a:gd name="connsiteY297" fmla="*/ 1223348 h 1570571"/>
              <a:gd name="connsiteX298" fmla="*/ 9076360 w 12191999"/>
              <a:gd name="connsiteY298" fmla="*/ 1125343 h 1570571"/>
              <a:gd name="connsiteX299" fmla="*/ 9076056 w 12191999"/>
              <a:gd name="connsiteY299" fmla="*/ 1124823 h 1570571"/>
              <a:gd name="connsiteX300" fmla="*/ 9440930 w 12191999"/>
              <a:gd name="connsiteY300" fmla="*/ 870272 h 1570571"/>
              <a:gd name="connsiteX301" fmla="*/ 9484214 w 12191999"/>
              <a:gd name="connsiteY301" fmla="*/ 839509 h 1570571"/>
              <a:gd name="connsiteX302" fmla="*/ 9483605 w 12191999"/>
              <a:gd name="connsiteY302" fmla="*/ 839085 h 1570571"/>
              <a:gd name="connsiteX303" fmla="*/ 9444753 w 12191999"/>
              <a:gd name="connsiteY303" fmla="*/ 866453 h 1570571"/>
              <a:gd name="connsiteX304" fmla="*/ 9079879 w 12191999"/>
              <a:gd name="connsiteY304" fmla="*/ 1119119 h 1570571"/>
              <a:gd name="connsiteX305" fmla="*/ 9076938 w 12191999"/>
              <a:gd name="connsiteY305" fmla="*/ 1114333 h 1570571"/>
              <a:gd name="connsiteX306" fmla="*/ 9441812 w 12191999"/>
              <a:gd name="connsiteY306" fmla="*/ 861667 h 1570571"/>
              <a:gd name="connsiteX307" fmla="*/ 9478946 w 12191999"/>
              <a:gd name="connsiteY307" fmla="*/ 835835 h 1570571"/>
              <a:gd name="connsiteX308" fmla="*/ 3353673 w 12191999"/>
              <a:gd name="connsiteY308" fmla="*/ 828309 h 1570571"/>
              <a:gd name="connsiteX309" fmla="*/ 3348315 w 12191999"/>
              <a:gd name="connsiteY309" fmla="*/ 832080 h 1570571"/>
              <a:gd name="connsiteX310" fmla="*/ 3348930 w 12191999"/>
              <a:gd name="connsiteY310" fmla="*/ 832506 h 1570571"/>
              <a:gd name="connsiteX311" fmla="*/ 3354263 w 12191999"/>
              <a:gd name="connsiteY311" fmla="*/ 828716 h 1570571"/>
              <a:gd name="connsiteX312" fmla="*/ 9498932 w 12191999"/>
              <a:gd name="connsiteY312" fmla="*/ 828288 h 1570571"/>
              <a:gd name="connsiteX313" fmla="*/ 9493637 w 12191999"/>
              <a:gd name="connsiteY313" fmla="*/ 832019 h 1570571"/>
              <a:gd name="connsiteX314" fmla="*/ 9494203 w 12191999"/>
              <a:gd name="connsiteY314" fmla="*/ 832410 h 1570571"/>
              <a:gd name="connsiteX315" fmla="*/ 9499475 w 12191999"/>
              <a:gd name="connsiteY315" fmla="*/ 828663 h 1570571"/>
              <a:gd name="connsiteX316" fmla="*/ 3335205 w 12191999"/>
              <a:gd name="connsiteY316" fmla="*/ 828172 h 1570571"/>
              <a:gd name="connsiteX317" fmla="*/ 3334351 w 12191999"/>
              <a:gd name="connsiteY317" fmla="*/ 828755 h 1570571"/>
              <a:gd name="connsiteX318" fmla="*/ 3339096 w 12191999"/>
              <a:gd name="connsiteY318" fmla="*/ 832124 h 1570571"/>
              <a:gd name="connsiteX319" fmla="*/ 3339972 w 12191999"/>
              <a:gd name="connsiteY319" fmla="*/ 831513 h 1570571"/>
              <a:gd name="connsiteX320" fmla="*/ 9480414 w 12191999"/>
              <a:gd name="connsiteY320" fmla="*/ 828078 h 1570571"/>
              <a:gd name="connsiteX321" fmla="*/ 9479562 w 12191999"/>
              <a:gd name="connsiteY321" fmla="*/ 828659 h 1570571"/>
              <a:gd name="connsiteX322" fmla="*/ 9484361 w 12191999"/>
              <a:gd name="connsiteY322" fmla="*/ 832068 h 1570571"/>
              <a:gd name="connsiteX323" fmla="*/ 9485236 w 12191999"/>
              <a:gd name="connsiteY323" fmla="*/ 831459 h 1570571"/>
              <a:gd name="connsiteX324" fmla="*/ 6345432 w 12191999"/>
              <a:gd name="connsiteY324" fmla="*/ 827308 h 1570571"/>
              <a:gd name="connsiteX325" fmla="*/ 6336595 w 12191999"/>
              <a:gd name="connsiteY325" fmla="*/ 832527 h 1570571"/>
              <a:gd name="connsiteX326" fmla="*/ 6363129 w 12191999"/>
              <a:gd name="connsiteY326" fmla="*/ 850832 h 1570571"/>
              <a:gd name="connsiteX327" fmla="*/ 6372299 w 12191999"/>
              <a:gd name="connsiteY327" fmla="*/ 845154 h 1570571"/>
              <a:gd name="connsiteX328" fmla="*/ 6367234 w 12191999"/>
              <a:gd name="connsiteY328" fmla="*/ 841761 h 1570571"/>
              <a:gd name="connsiteX329" fmla="*/ 6487300 w 12191999"/>
              <a:gd name="connsiteY329" fmla="*/ 827086 h 1570571"/>
              <a:gd name="connsiteX330" fmla="*/ 6476663 w 12191999"/>
              <a:gd name="connsiteY330" fmla="*/ 834161 h 1570571"/>
              <a:gd name="connsiteX331" fmla="*/ 6459226 w 12191999"/>
              <a:gd name="connsiteY331" fmla="*/ 845732 h 1570571"/>
              <a:gd name="connsiteX332" fmla="*/ 6468571 w 12191999"/>
              <a:gd name="connsiteY332" fmla="*/ 851548 h 1570571"/>
              <a:gd name="connsiteX333" fmla="*/ 6472963 w 12191999"/>
              <a:gd name="connsiteY333" fmla="*/ 848511 h 1570571"/>
              <a:gd name="connsiteX334" fmla="*/ 6496242 w 12191999"/>
              <a:gd name="connsiteY334" fmla="*/ 832400 h 1570571"/>
              <a:gd name="connsiteX335" fmla="*/ 199840 w 12191999"/>
              <a:gd name="connsiteY335" fmla="*/ 826446 h 1570571"/>
              <a:gd name="connsiteX336" fmla="*/ 194477 w 12191999"/>
              <a:gd name="connsiteY336" fmla="*/ 829610 h 1570571"/>
              <a:gd name="connsiteX337" fmla="*/ 221878 w 12191999"/>
              <a:gd name="connsiteY337" fmla="*/ 848353 h 1570571"/>
              <a:gd name="connsiteX338" fmla="*/ 227450 w 12191999"/>
              <a:gd name="connsiteY338" fmla="*/ 844904 h 1570571"/>
              <a:gd name="connsiteX339" fmla="*/ 344013 w 12191999"/>
              <a:gd name="connsiteY339" fmla="*/ 825803 h 1570571"/>
              <a:gd name="connsiteX340" fmla="*/ 331424 w 12191999"/>
              <a:gd name="connsiteY340" fmla="*/ 834176 h 1570571"/>
              <a:gd name="connsiteX341" fmla="*/ 317388 w 12191999"/>
              <a:gd name="connsiteY341" fmla="*/ 843489 h 1570571"/>
              <a:gd name="connsiteX342" fmla="*/ 326463 w 12191999"/>
              <a:gd name="connsiteY342" fmla="*/ 849137 h 1570571"/>
              <a:gd name="connsiteX343" fmla="*/ 327438 w 12191999"/>
              <a:gd name="connsiteY343" fmla="*/ 848461 h 1570571"/>
              <a:gd name="connsiteX344" fmla="*/ 352713 w 12191999"/>
              <a:gd name="connsiteY344" fmla="*/ 830972 h 1570571"/>
              <a:gd name="connsiteX345" fmla="*/ 6416121 w 12191999"/>
              <a:gd name="connsiteY345" fmla="*/ 824980 h 1570571"/>
              <a:gd name="connsiteX346" fmla="*/ 6401543 w 12191999"/>
              <a:gd name="connsiteY346" fmla="*/ 833985 h 1570571"/>
              <a:gd name="connsiteX347" fmla="*/ 6414834 w 12191999"/>
              <a:gd name="connsiteY347" fmla="*/ 842626 h 1570571"/>
              <a:gd name="connsiteX348" fmla="*/ 6429388 w 12191999"/>
              <a:gd name="connsiteY348" fmla="*/ 833258 h 1570571"/>
              <a:gd name="connsiteX349" fmla="*/ 273989 w 12191999"/>
              <a:gd name="connsiteY349" fmla="*/ 823057 h 1570571"/>
              <a:gd name="connsiteX350" fmla="*/ 257593 w 12191999"/>
              <a:gd name="connsiteY350" fmla="*/ 833183 h 1570571"/>
              <a:gd name="connsiteX351" fmla="*/ 270853 w 12191999"/>
              <a:gd name="connsiteY351" fmla="*/ 841808 h 1570571"/>
              <a:gd name="connsiteX352" fmla="*/ 287208 w 12191999"/>
              <a:gd name="connsiteY352" fmla="*/ 831282 h 1570571"/>
              <a:gd name="connsiteX353" fmla="*/ 3344391 w 12191999"/>
              <a:gd name="connsiteY353" fmla="*/ 821905 h 1570571"/>
              <a:gd name="connsiteX354" fmla="*/ 3338965 w 12191999"/>
              <a:gd name="connsiteY354" fmla="*/ 825607 h 1570571"/>
              <a:gd name="connsiteX355" fmla="*/ 3343726 w 12191999"/>
              <a:gd name="connsiteY355" fmla="*/ 828903 h 1570571"/>
              <a:gd name="connsiteX356" fmla="*/ 3349107 w 12191999"/>
              <a:gd name="connsiteY356" fmla="*/ 825159 h 1570571"/>
              <a:gd name="connsiteX357" fmla="*/ 9489570 w 12191999"/>
              <a:gd name="connsiteY357" fmla="*/ 821830 h 1570571"/>
              <a:gd name="connsiteX358" fmla="*/ 9484207 w 12191999"/>
              <a:gd name="connsiteY358" fmla="*/ 825489 h 1570571"/>
              <a:gd name="connsiteX359" fmla="*/ 9489024 w 12191999"/>
              <a:gd name="connsiteY359" fmla="*/ 828825 h 1570571"/>
              <a:gd name="connsiteX360" fmla="*/ 9494345 w 12191999"/>
              <a:gd name="connsiteY360" fmla="*/ 825123 h 1570571"/>
              <a:gd name="connsiteX361" fmla="*/ 3366406 w 12191999"/>
              <a:gd name="connsiteY361" fmla="*/ 819349 h 1570571"/>
              <a:gd name="connsiteX362" fmla="*/ 3358518 w 12191999"/>
              <a:gd name="connsiteY362" fmla="*/ 824900 h 1570571"/>
              <a:gd name="connsiteX363" fmla="*/ 3359082 w 12191999"/>
              <a:gd name="connsiteY363" fmla="*/ 825290 h 1570571"/>
              <a:gd name="connsiteX364" fmla="*/ 3366942 w 12191999"/>
              <a:gd name="connsiteY364" fmla="*/ 819705 h 1570571"/>
              <a:gd name="connsiteX365" fmla="*/ 9511704 w 12191999"/>
              <a:gd name="connsiteY365" fmla="*/ 819292 h 1570571"/>
              <a:gd name="connsiteX366" fmla="*/ 9503780 w 12191999"/>
              <a:gd name="connsiteY366" fmla="*/ 824873 h 1570571"/>
              <a:gd name="connsiteX367" fmla="*/ 9504301 w 12191999"/>
              <a:gd name="connsiteY367" fmla="*/ 825233 h 1570571"/>
              <a:gd name="connsiteX368" fmla="*/ 9512199 w 12191999"/>
              <a:gd name="connsiteY368" fmla="*/ 819620 h 1570571"/>
              <a:gd name="connsiteX369" fmla="*/ 3321574 w 12191999"/>
              <a:gd name="connsiteY369" fmla="*/ 818622 h 1570571"/>
              <a:gd name="connsiteX370" fmla="*/ 3320804 w 12191999"/>
              <a:gd name="connsiteY370" fmla="*/ 819139 h 1570571"/>
              <a:gd name="connsiteX371" fmla="*/ 3328786 w 12191999"/>
              <a:gd name="connsiteY371" fmla="*/ 824805 h 1570571"/>
              <a:gd name="connsiteX372" fmla="*/ 3329599 w 12191999"/>
              <a:gd name="connsiteY372" fmla="*/ 824244 h 1570571"/>
              <a:gd name="connsiteX373" fmla="*/ 9466773 w 12191999"/>
              <a:gd name="connsiteY373" fmla="*/ 818514 h 1570571"/>
              <a:gd name="connsiteX374" fmla="*/ 9466006 w 12191999"/>
              <a:gd name="connsiteY374" fmla="*/ 819030 h 1570571"/>
              <a:gd name="connsiteX375" fmla="*/ 9474083 w 12191999"/>
              <a:gd name="connsiteY375" fmla="*/ 824767 h 1570571"/>
              <a:gd name="connsiteX376" fmla="*/ 9474893 w 12191999"/>
              <a:gd name="connsiteY376" fmla="*/ 824208 h 1570571"/>
              <a:gd name="connsiteX377" fmla="*/ 6363399 w 12191999"/>
              <a:gd name="connsiteY377" fmla="*/ 816699 h 1570571"/>
              <a:gd name="connsiteX378" fmla="*/ 6350758 w 12191999"/>
              <a:gd name="connsiteY378" fmla="*/ 824164 h 1570571"/>
              <a:gd name="connsiteX379" fmla="*/ 6370082 w 12191999"/>
              <a:gd name="connsiteY379" fmla="*/ 836975 h 1570571"/>
              <a:gd name="connsiteX380" fmla="*/ 6377494 w 12191999"/>
              <a:gd name="connsiteY380" fmla="*/ 841938 h 1570571"/>
              <a:gd name="connsiteX381" fmla="*/ 6390172 w 12191999"/>
              <a:gd name="connsiteY381" fmla="*/ 834088 h 1570571"/>
              <a:gd name="connsiteX382" fmla="*/ 6365241 w 12191999"/>
              <a:gd name="connsiteY382" fmla="*/ 817904 h 1570571"/>
              <a:gd name="connsiteX383" fmla="*/ 403372 w 12191999"/>
              <a:gd name="connsiteY383" fmla="*/ 816540 h 1570571"/>
              <a:gd name="connsiteX384" fmla="*/ 374058 w 12191999"/>
              <a:gd name="connsiteY384" fmla="*/ 837170 h 1570571"/>
              <a:gd name="connsiteX385" fmla="*/ 374757 w 12191999"/>
              <a:gd name="connsiteY385" fmla="*/ 837586 h 1570571"/>
              <a:gd name="connsiteX386" fmla="*/ 403934 w 12191999"/>
              <a:gd name="connsiteY386" fmla="*/ 816852 h 1570571"/>
              <a:gd name="connsiteX387" fmla="*/ 6468003 w 12191999"/>
              <a:gd name="connsiteY387" fmla="*/ 815619 h 1570571"/>
              <a:gd name="connsiteX388" fmla="*/ 6440074 w 12191999"/>
              <a:gd name="connsiteY388" fmla="*/ 833814 h 1570571"/>
              <a:gd name="connsiteX389" fmla="*/ 6453782 w 12191999"/>
              <a:gd name="connsiteY389" fmla="*/ 842345 h 1570571"/>
              <a:gd name="connsiteX390" fmla="*/ 6472963 w 12191999"/>
              <a:gd name="connsiteY390" fmla="*/ 829378 h 1570571"/>
              <a:gd name="connsiteX391" fmla="*/ 6481502 w 12191999"/>
              <a:gd name="connsiteY391" fmla="*/ 823641 h 1570571"/>
              <a:gd name="connsiteX392" fmla="*/ 6550961 w 12191999"/>
              <a:gd name="connsiteY392" fmla="*/ 815034 h 1570571"/>
              <a:gd name="connsiteX393" fmla="*/ 6517543 w 12191999"/>
              <a:gd name="connsiteY393" fmla="*/ 838595 h 1570571"/>
              <a:gd name="connsiteX394" fmla="*/ 6518089 w 12191999"/>
              <a:gd name="connsiteY394" fmla="*/ 838919 h 1570571"/>
              <a:gd name="connsiteX395" fmla="*/ 6551381 w 12191999"/>
              <a:gd name="connsiteY395" fmla="*/ 815270 h 1570571"/>
              <a:gd name="connsiteX396" fmla="*/ 219377 w 12191999"/>
              <a:gd name="connsiteY396" fmla="*/ 814922 h 1570571"/>
              <a:gd name="connsiteX397" fmla="*/ 205093 w 12191999"/>
              <a:gd name="connsiteY397" fmla="*/ 823348 h 1570571"/>
              <a:gd name="connsiteX398" fmla="*/ 231517 w 12191999"/>
              <a:gd name="connsiteY398" fmla="*/ 841020 h 1570571"/>
              <a:gd name="connsiteX399" fmla="*/ 232578 w 12191999"/>
              <a:gd name="connsiteY399" fmla="*/ 841730 h 1570571"/>
              <a:gd name="connsiteX400" fmla="*/ 246948 w 12191999"/>
              <a:gd name="connsiteY400" fmla="*/ 832834 h 1570571"/>
              <a:gd name="connsiteX401" fmla="*/ 228743 w 12191999"/>
              <a:gd name="connsiteY401" fmla="*/ 820996 h 1570571"/>
              <a:gd name="connsiteX402" fmla="*/ 324725 w 12191999"/>
              <a:gd name="connsiteY402" fmla="*/ 814342 h 1570571"/>
              <a:gd name="connsiteX403" fmla="*/ 298252 w 12191999"/>
              <a:gd name="connsiteY403" fmla="*/ 831581 h 1570571"/>
              <a:gd name="connsiteX404" fmla="*/ 311769 w 12191999"/>
              <a:gd name="connsiteY404" fmla="*/ 839993 h 1570571"/>
              <a:gd name="connsiteX405" fmla="*/ 327438 w 12191999"/>
              <a:gd name="connsiteY405" fmla="*/ 829390 h 1570571"/>
              <a:gd name="connsiteX406" fmla="*/ 338051 w 12191999"/>
              <a:gd name="connsiteY406" fmla="*/ 822260 h 1570571"/>
              <a:gd name="connsiteX407" fmla="*/ 6281274 w 12191999"/>
              <a:gd name="connsiteY407" fmla="*/ 813492 h 1570571"/>
              <a:gd name="connsiteX408" fmla="*/ 6280488 w 12191999"/>
              <a:gd name="connsiteY408" fmla="*/ 813930 h 1570571"/>
              <a:gd name="connsiteX409" fmla="*/ 6314865 w 12191999"/>
              <a:gd name="connsiteY409" fmla="*/ 838332 h 1570571"/>
              <a:gd name="connsiteX410" fmla="*/ 6315877 w 12191999"/>
              <a:gd name="connsiteY410" fmla="*/ 837735 h 1570571"/>
              <a:gd name="connsiteX411" fmla="*/ 3357140 w 12191999"/>
              <a:gd name="connsiteY411" fmla="*/ 813207 h 1570571"/>
              <a:gd name="connsiteX412" fmla="*/ 3349311 w 12191999"/>
              <a:gd name="connsiteY412" fmla="*/ 818549 h 1570571"/>
              <a:gd name="connsiteX413" fmla="*/ 3353978 w 12191999"/>
              <a:gd name="connsiteY413" fmla="*/ 821769 h 1570571"/>
              <a:gd name="connsiteX414" fmla="*/ 3361823 w 12191999"/>
              <a:gd name="connsiteY414" fmla="*/ 816312 h 1570571"/>
              <a:gd name="connsiteX415" fmla="*/ 9502365 w 12191999"/>
              <a:gd name="connsiteY415" fmla="*/ 813100 h 1570571"/>
              <a:gd name="connsiteX416" fmla="*/ 9494498 w 12191999"/>
              <a:gd name="connsiteY416" fmla="*/ 818468 h 1570571"/>
              <a:gd name="connsiteX417" fmla="*/ 9499223 w 12191999"/>
              <a:gd name="connsiteY417" fmla="*/ 821729 h 1570571"/>
              <a:gd name="connsiteX418" fmla="*/ 9507107 w 12191999"/>
              <a:gd name="connsiteY418" fmla="*/ 816244 h 1570571"/>
              <a:gd name="connsiteX419" fmla="*/ 3330717 w 12191999"/>
              <a:gd name="connsiteY419" fmla="*/ 812472 h 1570571"/>
              <a:gd name="connsiteX420" fmla="*/ 3325278 w 12191999"/>
              <a:gd name="connsiteY420" fmla="*/ 816131 h 1570571"/>
              <a:gd name="connsiteX421" fmla="*/ 3333304 w 12191999"/>
              <a:gd name="connsiteY421" fmla="*/ 821689 h 1570571"/>
              <a:gd name="connsiteX422" fmla="*/ 3338694 w 12191999"/>
              <a:gd name="connsiteY422" fmla="*/ 817975 h 1570571"/>
              <a:gd name="connsiteX423" fmla="*/ 9475882 w 12191999"/>
              <a:gd name="connsiteY423" fmla="*/ 812387 h 1570571"/>
              <a:gd name="connsiteX424" fmla="*/ 9470507 w 12191999"/>
              <a:gd name="connsiteY424" fmla="*/ 816003 h 1570571"/>
              <a:gd name="connsiteX425" fmla="*/ 9478633 w 12191999"/>
              <a:gd name="connsiteY425" fmla="*/ 821630 h 1570571"/>
              <a:gd name="connsiteX426" fmla="*/ 9483959 w 12191999"/>
              <a:gd name="connsiteY426" fmla="*/ 817959 h 1570571"/>
              <a:gd name="connsiteX427" fmla="*/ 141924 w 12191999"/>
              <a:gd name="connsiteY427" fmla="*/ 811257 h 1570571"/>
              <a:gd name="connsiteX428" fmla="*/ 141125 w 12191999"/>
              <a:gd name="connsiteY428" fmla="*/ 811701 h 1570571"/>
              <a:gd name="connsiteX429" fmla="*/ 174507 w 12191999"/>
              <a:gd name="connsiteY429" fmla="*/ 835405 h 1570571"/>
              <a:gd name="connsiteX430" fmla="*/ 175529 w 12191999"/>
              <a:gd name="connsiteY430" fmla="*/ 834802 h 1570571"/>
              <a:gd name="connsiteX431" fmla="*/ 393368 w 12191999"/>
              <a:gd name="connsiteY431" fmla="*/ 810989 h 1570571"/>
              <a:gd name="connsiteX432" fmla="*/ 363867 w 12191999"/>
              <a:gd name="connsiteY432" fmla="*/ 831115 h 1570571"/>
              <a:gd name="connsiteX433" fmla="*/ 369074 w 12191999"/>
              <a:gd name="connsiteY433" fmla="*/ 834209 h 1570571"/>
              <a:gd name="connsiteX434" fmla="*/ 398420 w 12191999"/>
              <a:gd name="connsiteY434" fmla="*/ 813792 h 1570571"/>
              <a:gd name="connsiteX435" fmla="*/ 6540903 w 12191999"/>
              <a:gd name="connsiteY435" fmla="*/ 809403 h 1570571"/>
              <a:gd name="connsiteX436" fmla="*/ 6507154 w 12191999"/>
              <a:gd name="connsiteY436" fmla="*/ 832423 h 1570571"/>
              <a:gd name="connsiteX437" fmla="*/ 6512440 w 12191999"/>
              <a:gd name="connsiteY437" fmla="*/ 835563 h 1570571"/>
              <a:gd name="connsiteX438" fmla="*/ 6545974 w 12191999"/>
              <a:gd name="connsiteY438" fmla="*/ 812242 h 1570571"/>
              <a:gd name="connsiteX439" fmla="*/ 6291207 w 12191999"/>
              <a:gd name="connsiteY439" fmla="*/ 807967 h 1570571"/>
              <a:gd name="connsiteX440" fmla="*/ 6285273 w 12191999"/>
              <a:gd name="connsiteY440" fmla="*/ 811267 h 1570571"/>
              <a:gd name="connsiteX441" fmla="*/ 6319994 w 12191999"/>
              <a:gd name="connsiteY441" fmla="*/ 835305 h 1570571"/>
              <a:gd name="connsiteX442" fmla="*/ 6325839 w 12191999"/>
              <a:gd name="connsiteY442" fmla="*/ 831857 h 1570571"/>
              <a:gd name="connsiteX443" fmla="*/ 3382797 w 12191999"/>
              <a:gd name="connsiteY443" fmla="*/ 807813 h 1570571"/>
              <a:gd name="connsiteX444" fmla="*/ 3371288 w 12191999"/>
              <a:gd name="connsiteY444" fmla="*/ 815912 h 1570571"/>
              <a:gd name="connsiteX445" fmla="*/ 3371801 w 12191999"/>
              <a:gd name="connsiteY445" fmla="*/ 816252 h 1570571"/>
              <a:gd name="connsiteX446" fmla="*/ 3383254 w 12191999"/>
              <a:gd name="connsiteY446" fmla="*/ 808113 h 1570571"/>
              <a:gd name="connsiteX447" fmla="*/ 9528020 w 12191999"/>
              <a:gd name="connsiteY447" fmla="*/ 807799 h 1570571"/>
              <a:gd name="connsiteX448" fmla="*/ 9516529 w 12191999"/>
              <a:gd name="connsiteY448" fmla="*/ 815893 h 1570571"/>
              <a:gd name="connsiteX449" fmla="*/ 9517001 w 12191999"/>
              <a:gd name="connsiteY449" fmla="*/ 816207 h 1570571"/>
              <a:gd name="connsiteX450" fmla="*/ 9528443 w 12191999"/>
              <a:gd name="connsiteY450" fmla="*/ 808075 h 1570571"/>
              <a:gd name="connsiteX451" fmla="*/ 150335 w 12191999"/>
              <a:gd name="connsiteY451" fmla="*/ 806584 h 1570571"/>
              <a:gd name="connsiteX452" fmla="*/ 146246 w 12191999"/>
              <a:gd name="connsiteY452" fmla="*/ 808855 h 1570571"/>
              <a:gd name="connsiteX453" fmla="*/ 179823 w 12191999"/>
              <a:gd name="connsiteY453" fmla="*/ 832269 h 1570571"/>
              <a:gd name="connsiteX454" fmla="*/ 184089 w 12191999"/>
              <a:gd name="connsiteY454" fmla="*/ 829753 h 1570571"/>
              <a:gd name="connsiteX455" fmla="*/ 3304049 w 12191999"/>
              <a:gd name="connsiteY455" fmla="*/ 806343 h 1570571"/>
              <a:gd name="connsiteX456" fmla="*/ 3303385 w 12191999"/>
              <a:gd name="connsiteY456" fmla="*/ 806774 h 1570571"/>
              <a:gd name="connsiteX457" fmla="*/ 3315447 w 12191999"/>
              <a:gd name="connsiteY457" fmla="*/ 815336 h 1570571"/>
              <a:gd name="connsiteX458" fmla="*/ 3316182 w 12191999"/>
              <a:gd name="connsiteY458" fmla="*/ 814844 h 1570571"/>
              <a:gd name="connsiteX459" fmla="*/ 9449317 w 12191999"/>
              <a:gd name="connsiteY459" fmla="*/ 806277 h 1570571"/>
              <a:gd name="connsiteX460" fmla="*/ 9448657 w 12191999"/>
              <a:gd name="connsiteY460" fmla="*/ 806706 h 1570571"/>
              <a:gd name="connsiteX461" fmla="*/ 9460763 w 12191999"/>
              <a:gd name="connsiteY461" fmla="*/ 815305 h 1570571"/>
              <a:gd name="connsiteX462" fmla="*/ 9461496 w 12191999"/>
              <a:gd name="connsiteY462" fmla="*/ 814814 h 1570571"/>
              <a:gd name="connsiteX463" fmla="*/ 6383665 w 12191999"/>
              <a:gd name="connsiteY463" fmla="*/ 804732 h 1570571"/>
              <a:gd name="connsiteX464" fmla="*/ 6369456 w 12191999"/>
              <a:gd name="connsiteY464" fmla="*/ 813123 h 1570571"/>
              <a:gd name="connsiteX465" fmla="*/ 6396080 w 12191999"/>
              <a:gd name="connsiteY465" fmla="*/ 830432 h 1570571"/>
              <a:gd name="connsiteX466" fmla="*/ 6410524 w 12191999"/>
              <a:gd name="connsiteY466" fmla="*/ 821488 h 1570571"/>
              <a:gd name="connsiteX467" fmla="*/ 6449284 w 12191999"/>
              <a:gd name="connsiteY467" fmla="*/ 804497 h 1570571"/>
              <a:gd name="connsiteX468" fmla="*/ 6421018 w 12191999"/>
              <a:gd name="connsiteY468" fmla="*/ 821956 h 1570571"/>
              <a:gd name="connsiteX469" fmla="*/ 6434202 w 12191999"/>
              <a:gd name="connsiteY469" fmla="*/ 830160 h 1570571"/>
              <a:gd name="connsiteX470" fmla="*/ 6462171 w 12191999"/>
              <a:gd name="connsiteY470" fmla="*/ 812155 h 1570571"/>
              <a:gd name="connsiteX471" fmla="*/ 3343281 w 12191999"/>
              <a:gd name="connsiteY471" fmla="*/ 804020 h 1570571"/>
              <a:gd name="connsiteX472" fmla="*/ 3335671 w 12191999"/>
              <a:gd name="connsiteY472" fmla="*/ 809139 h 1570571"/>
              <a:gd name="connsiteX473" fmla="*/ 3343588 w 12191999"/>
              <a:gd name="connsiteY473" fmla="*/ 814602 h 1570571"/>
              <a:gd name="connsiteX474" fmla="*/ 3351263 w 12191999"/>
              <a:gd name="connsiteY474" fmla="*/ 809312 h 1570571"/>
              <a:gd name="connsiteX475" fmla="*/ 9488496 w 12191999"/>
              <a:gd name="connsiteY475" fmla="*/ 803904 h 1570571"/>
              <a:gd name="connsiteX476" fmla="*/ 9480848 w 12191999"/>
              <a:gd name="connsiteY476" fmla="*/ 809048 h 1570571"/>
              <a:gd name="connsiteX477" fmla="*/ 9488863 w 12191999"/>
              <a:gd name="connsiteY477" fmla="*/ 814579 h 1570571"/>
              <a:gd name="connsiteX478" fmla="*/ 9496577 w 12191999"/>
              <a:gd name="connsiteY478" fmla="*/ 809262 h 1570571"/>
              <a:gd name="connsiteX479" fmla="*/ 306059 w 12191999"/>
              <a:gd name="connsiteY479" fmla="*/ 803251 h 1570571"/>
              <a:gd name="connsiteX480" fmla="*/ 279291 w 12191999"/>
              <a:gd name="connsiteY480" fmla="*/ 819783 h 1570571"/>
              <a:gd name="connsiteX481" fmla="*/ 292401 w 12191999"/>
              <a:gd name="connsiteY481" fmla="*/ 827941 h 1570571"/>
              <a:gd name="connsiteX482" fmla="*/ 318904 w 12191999"/>
              <a:gd name="connsiteY482" fmla="*/ 810884 h 1570571"/>
              <a:gd name="connsiteX483" fmla="*/ 378603 w 12191999"/>
              <a:gd name="connsiteY483" fmla="*/ 802795 h 1570571"/>
              <a:gd name="connsiteX484" fmla="*/ 349164 w 12191999"/>
              <a:gd name="connsiteY484" fmla="*/ 822377 h 1570571"/>
              <a:gd name="connsiteX485" fmla="*/ 357756 w 12191999"/>
              <a:gd name="connsiteY485" fmla="*/ 827483 h 1570571"/>
              <a:gd name="connsiteX486" fmla="*/ 386833 w 12191999"/>
              <a:gd name="connsiteY486" fmla="*/ 807362 h 1570571"/>
              <a:gd name="connsiteX487" fmla="*/ 240702 w 12191999"/>
              <a:gd name="connsiteY487" fmla="*/ 802343 h 1570571"/>
              <a:gd name="connsiteX488" fmla="*/ 224686 w 12191999"/>
              <a:gd name="connsiteY488" fmla="*/ 811791 h 1570571"/>
              <a:gd name="connsiteX489" fmla="*/ 231519 w 12191999"/>
              <a:gd name="connsiteY489" fmla="*/ 816224 h 1570571"/>
              <a:gd name="connsiteX490" fmla="*/ 252127 w 12191999"/>
              <a:gd name="connsiteY490" fmla="*/ 829628 h 1570571"/>
              <a:gd name="connsiteX491" fmla="*/ 268380 w 12191999"/>
              <a:gd name="connsiteY491" fmla="*/ 819566 h 1570571"/>
              <a:gd name="connsiteX492" fmla="*/ 3373736 w 12191999"/>
              <a:gd name="connsiteY492" fmla="*/ 801886 h 1570571"/>
              <a:gd name="connsiteX493" fmla="*/ 3362103 w 12191999"/>
              <a:gd name="connsiteY493" fmla="*/ 809823 h 1570571"/>
              <a:gd name="connsiteX494" fmla="*/ 3366736 w 12191999"/>
              <a:gd name="connsiteY494" fmla="*/ 812895 h 1570571"/>
              <a:gd name="connsiteX495" fmla="*/ 3378283 w 12191999"/>
              <a:gd name="connsiteY495" fmla="*/ 804861 h 1570571"/>
              <a:gd name="connsiteX496" fmla="*/ 9518889 w 12191999"/>
              <a:gd name="connsiteY496" fmla="*/ 801825 h 1570571"/>
              <a:gd name="connsiteX497" fmla="*/ 9507268 w 12191999"/>
              <a:gd name="connsiteY497" fmla="*/ 809754 h 1570571"/>
              <a:gd name="connsiteX498" fmla="*/ 9511963 w 12191999"/>
              <a:gd name="connsiteY498" fmla="*/ 812866 h 1570571"/>
              <a:gd name="connsiteX499" fmla="*/ 9523499 w 12191999"/>
              <a:gd name="connsiteY499" fmla="*/ 804841 h 1570571"/>
              <a:gd name="connsiteX500" fmla="*/ 6526232 w 12191999"/>
              <a:gd name="connsiteY500" fmla="*/ 801190 h 1570571"/>
              <a:gd name="connsiteX501" fmla="*/ 6492430 w 12191999"/>
              <a:gd name="connsiteY501" fmla="*/ 823674 h 1570571"/>
              <a:gd name="connsiteX502" fmla="*/ 6501264 w 12191999"/>
              <a:gd name="connsiteY502" fmla="*/ 828923 h 1570571"/>
              <a:gd name="connsiteX503" fmla="*/ 6534582 w 12191999"/>
              <a:gd name="connsiteY503" fmla="*/ 805864 h 1570571"/>
              <a:gd name="connsiteX504" fmla="*/ 161145 w 12191999"/>
              <a:gd name="connsiteY504" fmla="*/ 800577 h 1570571"/>
              <a:gd name="connsiteX505" fmla="*/ 156117 w 12191999"/>
              <a:gd name="connsiteY505" fmla="*/ 803371 h 1570571"/>
              <a:gd name="connsiteX506" fmla="*/ 189779 w 12191999"/>
              <a:gd name="connsiteY506" fmla="*/ 826396 h 1570571"/>
              <a:gd name="connsiteX507" fmla="*/ 195085 w 12191999"/>
              <a:gd name="connsiteY507" fmla="*/ 823267 h 1570571"/>
              <a:gd name="connsiteX508" fmla="*/ 3313205 w 12191999"/>
              <a:gd name="connsiteY508" fmla="*/ 800393 h 1570571"/>
              <a:gd name="connsiteX509" fmla="*/ 3307705 w 12191999"/>
              <a:gd name="connsiteY509" fmla="*/ 803967 h 1570571"/>
              <a:gd name="connsiteX510" fmla="*/ 3319859 w 12191999"/>
              <a:gd name="connsiteY510" fmla="*/ 812381 h 1570571"/>
              <a:gd name="connsiteX511" fmla="*/ 3325300 w 12191999"/>
              <a:gd name="connsiteY511" fmla="*/ 808736 h 1570571"/>
              <a:gd name="connsiteX512" fmla="*/ 6304825 w 12191999"/>
              <a:gd name="connsiteY512" fmla="*/ 800389 h 1570571"/>
              <a:gd name="connsiteX513" fmla="*/ 6296623 w 12191999"/>
              <a:gd name="connsiteY513" fmla="*/ 804953 h 1570571"/>
              <a:gd name="connsiteX514" fmla="*/ 6331112 w 12191999"/>
              <a:gd name="connsiteY514" fmla="*/ 828745 h 1570571"/>
              <a:gd name="connsiteX515" fmla="*/ 6339835 w 12191999"/>
              <a:gd name="connsiteY515" fmla="*/ 823598 h 1570571"/>
              <a:gd name="connsiteX516" fmla="*/ 9458436 w 12191999"/>
              <a:gd name="connsiteY516" fmla="*/ 800352 h 1570571"/>
              <a:gd name="connsiteX517" fmla="*/ 9453002 w 12191999"/>
              <a:gd name="connsiteY517" fmla="*/ 803883 h 1570571"/>
              <a:gd name="connsiteX518" fmla="*/ 9465203 w 12191999"/>
              <a:gd name="connsiteY518" fmla="*/ 812331 h 1570571"/>
              <a:gd name="connsiteX519" fmla="*/ 9470579 w 12191999"/>
              <a:gd name="connsiteY519" fmla="*/ 808729 h 1570571"/>
              <a:gd name="connsiteX520" fmla="*/ 3407298 w 12191999"/>
              <a:gd name="connsiteY520" fmla="*/ 798901 h 1570571"/>
              <a:gd name="connsiteX521" fmla="*/ 3394423 w 12191999"/>
              <a:gd name="connsiteY521" fmla="*/ 807968 h 1570571"/>
              <a:gd name="connsiteX522" fmla="*/ 3401067 w 12191999"/>
              <a:gd name="connsiteY522" fmla="*/ 812234 h 1570571"/>
              <a:gd name="connsiteX523" fmla="*/ 4572715 w 12191999"/>
              <a:gd name="connsiteY523" fmla="*/ 1411968 h 1570571"/>
              <a:gd name="connsiteX524" fmla="*/ 6107105 w 12191999"/>
              <a:gd name="connsiteY524" fmla="*/ 1041083 h 1570571"/>
              <a:gd name="connsiteX525" fmla="*/ 6109953 w 12191999"/>
              <a:gd name="connsiteY525" fmla="*/ 1045795 h 1570571"/>
              <a:gd name="connsiteX526" fmla="*/ 4571576 w 12191999"/>
              <a:gd name="connsiteY526" fmla="*/ 1417712 h 1570571"/>
              <a:gd name="connsiteX527" fmla="*/ 3398220 w 12191999"/>
              <a:gd name="connsiteY527" fmla="*/ 817904 h 1570571"/>
              <a:gd name="connsiteX528" fmla="*/ 3388937 w 12191999"/>
              <a:gd name="connsiteY528" fmla="*/ 811831 h 1570571"/>
              <a:gd name="connsiteX529" fmla="*/ 3377396 w 12191999"/>
              <a:gd name="connsiteY529" fmla="*/ 819960 h 1570571"/>
              <a:gd name="connsiteX530" fmla="*/ 3403061 w 12191999"/>
              <a:gd name="connsiteY530" fmla="*/ 836975 h 1570571"/>
              <a:gd name="connsiteX531" fmla="*/ 4574420 w 12191999"/>
              <a:gd name="connsiteY531" fmla="*/ 1454896 h 1570571"/>
              <a:gd name="connsiteX532" fmla="*/ 6109100 w 12191999"/>
              <a:gd name="connsiteY532" fmla="*/ 1072524 h 1570571"/>
              <a:gd name="connsiteX533" fmla="*/ 6111947 w 12191999"/>
              <a:gd name="connsiteY533" fmla="*/ 1077310 h 1570571"/>
              <a:gd name="connsiteX534" fmla="*/ 4573569 w 12191999"/>
              <a:gd name="connsiteY534" fmla="*/ 1460566 h 1570571"/>
              <a:gd name="connsiteX535" fmla="*/ 3400216 w 12191999"/>
              <a:gd name="connsiteY535" fmla="*/ 841761 h 1570571"/>
              <a:gd name="connsiteX536" fmla="*/ 3372514 w 12191999"/>
              <a:gd name="connsiteY536" fmla="*/ 823398 h 1570571"/>
              <a:gd name="connsiteX537" fmla="*/ 3364511 w 12191999"/>
              <a:gd name="connsiteY537" fmla="*/ 829035 h 1570571"/>
              <a:gd name="connsiteX538" fmla="*/ 3405053 w 12191999"/>
              <a:gd name="connsiteY538" fmla="*/ 857002 h 1570571"/>
              <a:gd name="connsiteX539" fmla="*/ 4575562 w 12191999"/>
              <a:gd name="connsiteY539" fmla="*/ 1488251 h 1570571"/>
              <a:gd name="connsiteX540" fmla="*/ 5954136 w 12191999"/>
              <a:gd name="connsiteY540" fmla="*/ 1192248 h 1570571"/>
              <a:gd name="connsiteX541" fmla="*/ 6109156 w 12191999"/>
              <a:gd name="connsiteY541" fmla="*/ 1096872 h 1570571"/>
              <a:gd name="connsiteX542" fmla="*/ 6108851 w 12191999"/>
              <a:gd name="connsiteY542" fmla="*/ 1096361 h 1570571"/>
              <a:gd name="connsiteX543" fmla="*/ 6292722 w 12191999"/>
              <a:gd name="connsiteY543" fmla="*/ 973154 h 1570571"/>
              <a:gd name="connsiteX544" fmla="*/ 6395408 w 12191999"/>
              <a:gd name="connsiteY544" fmla="*/ 902143 h 1570571"/>
              <a:gd name="connsiteX545" fmla="*/ 6385120 w 12191999"/>
              <a:gd name="connsiteY545" fmla="*/ 894908 h 1570571"/>
              <a:gd name="connsiteX546" fmla="*/ 6111698 w 12191999"/>
              <a:gd name="connsiteY546" fmla="*/ 1076345 h 1570571"/>
              <a:gd name="connsiteX547" fmla="*/ 6108851 w 12191999"/>
              <a:gd name="connsiteY547" fmla="*/ 1071635 h 1570571"/>
              <a:gd name="connsiteX548" fmla="*/ 6292722 w 12191999"/>
              <a:gd name="connsiteY548" fmla="*/ 951224 h 1570571"/>
              <a:gd name="connsiteX549" fmla="*/ 6380663 w 12191999"/>
              <a:gd name="connsiteY549" fmla="*/ 891774 h 1570571"/>
              <a:gd name="connsiteX550" fmla="*/ 6369228 w 12191999"/>
              <a:gd name="connsiteY550" fmla="*/ 883731 h 1570571"/>
              <a:gd name="connsiteX551" fmla="*/ 6366439 w 12191999"/>
              <a:gd name="connsiteY551" fmla="*/ 881787 h 1570571"/>
              <a:gd name="connsiteX552" fmla="*/ 6294252 w 12191999"/>
              <a:gd name="connsiteY552" fmla="*/ 928816 h 1570571"/>
              <a:gd name="connsiteX553" fmla="*/ 6110843 w 12191999"/>
              <a:gd name="connsiteY553" fmla="*/ 1044922 h 1570571"/>
              <a:gd name="connsiteX554" fmla="*/ 6107999 w 12191999"/>
              <a:gd name="connsiteY554" fmla="*/ 1040139 h 1570571"/>
              <a:gd name="connsiteX555" fmla="*/ 6360470 w 12191999"/>
              <a:gd name="connsiteY555" fmla="*/ 877622 h 1570571"/>
              <a:gd name="connsiteX556" fmla="*/ 6346581 w 12191999"/>
              <a:gd name="connsiteY556" fmla="*/ 867934 h 1570571"/>
              <a:gd name="connsiteX557" fmla="*/ 6110869 w 12191999"/>
              <a:gd name="connsiteY557" fmla="*/ 1013529 h 1570571"/>
              <a:gd name="connsiteX558" fmla="*/ 6110878 w 12191999"/>
              <a:gd name="connsiteY558" fmla="*/ 1013544 h 1570571"/>
              <a:gd name="connsiteX559" fmla="*/ 4572696 w 12191999"/>
              <a:gd name="connsiteY559" fmla="*/ 1371087 h 1570571"/>
              <a:gd name="connsiteX560" fmla="*/ 3691061 w 12191999"/>
              <a:gd name="connsiteY560" fmla="*/ 975933 h 1570571"/>
              <a:gd name="connsiteX561" fmla="*/ 3280378 w 12191999"/>
              <a:gd name="connsiteY561" fmla="*/ 798749 h 1570571"/>
              <a:gd name="connsiteX562" fmla="*/ 2938440 w 12191999"/>
              <a:gd name="connsiteY562" fmla="*/ 1009924 h 1570571"/>
              <a:gd name="connsiteX563" fmla="*/ 2941250 w 12191999"/>
              <a:gd name="connsiteY563" fmla="*/ 1014555 h 1570571"/>
              <a:gd name="connsiteX564" fmla="*/ 1402957 w 12191999"/>
              <a:gd name="connsiteY564" fmla="*/ 1372101 h 1570571"/>
              <a:gd name="connsiteX565" fmla="*/ 520433 w 12191999"/>
              <a:gd name="connsiteY565" fmla="*/ 976413 h 1570571"/>
              <a:gd name="connsiteX566" fmla="*/ 344062 w 12191999"/>
              <a:gd name="connsiteY566" fmla="*/ 866662 h 1570571"/>
              <a:gd name="connsiteX567" fmla="*/ 333417 w 12191999"/>
              <a:gd name="connsiteY567" fmla="*/ 874159 h 1570571"/>
              <a:gd name="connsiteX568" fmla="*/ 327222 w 12191999"/>
              <a:gd name="connsiteY568" fmla="*/ 878470 h 1570571"/>
              <a:gd name="connsiteX569" fmla="*/ 523007 w 12191999"/>
              <a:gd name="connsiteY569" fmla="*/ 1005809 h 1570571"/>
              <a:gd name="connsiteX570" fmla="*/ 1403042 w 12191999"/>
              <a:gd name="connsiteY570" fmla="*/ 1415966 h 1570571"/>
              <a:gd name="connsiteX571" fmla="*/ 2937371 w 12191999"/>
              <a:gd name="connsiteY571" fmla="*/ 1045075 h 1570571"/>
              <a:gd name="connsiteX572" fmla="*/ 2940285 w 12191999"/>
              <a:gd name="connsiteY572" fmla="*/ 1049847 h 1570571"/>
              <a:gd name="connsiteX573" fmla="*/ 1402071 w 12191999"/>
              <a:gd name="connsiteY573" fmla="*/ 1421692 h 1570571"/>
              <a:gd name="connsiteX574" fmla="*/ 520319 w 12191999"/>
              <a:gd name="connsiteY574" fmla="*/ 1010590 h 1570571"/>
              <a:gd name="connsiteX575" fmla="*/ 322348 w 12191999"/>
              <a:gd name="connsiteY575" fmla="*/ 881862 h 1570571"/>
              <a:gd name="connsiteX576" fmla="*/ 307718 w 12191999"/>
              <a:gd name="connsiteY576" fmla="*/ 892044 h 1570571"/>
              <a:gd name="connsiteX577" fmla="*/ 522870 w 12191999"/>
              <a:gd name="connsiteY577" fmla="*/ 1036112 h 1570571"/>
              <a:gd name="connsiteX578" fmla="*/ 1403040 w 12191999"/>
              <a:gd name="connsiteY578" fmla="*/ 1458884 h 1570571"/>
              <a:gd name="connsiteX579" fmla="*/ 2937371 w 12191999"/>
              <a:gd name="connsiteY579" fmla="*/ 1076547 h 1570571"/>
              <a:gd name="connsiteX580" fmla="*/ 2940285 w 12191999"/>
              <a:gd name="connsiteY580" fmla="*/ 1081296 h 1570571"/>
              <a:gd name="connsiteX581" fmla="*/ 1402070 w 12191999"/>
              <a:gd name="connsiteY581" fmla="*/ 1464616 h 1570571"/>
              <a:gd name="connsiteX582" fmla="*/ 520181 w 12191999"/>
              <a:gd name="connsiteY582" fmla="*/ 1041032 h 1570571"/>
              <a:gd name="connsiteX583" fmla="*/ 302859 w 12191999"/>
              <a:gd name="connsiteY583" fmla="*/ 895426 h 1570571"/>
              <a:gd name="connsiteX584" fmla="*/ 296813 w 12191999"/>
              <a:gd name="connsiteY584" fmla="*/ 899633 h 1570571"/>
              <a:gd name="connsiteX585" fmla="*/ 524079 w 12191999"/>
              <a:gd name="connsiteY585" fmla="*/ 1055172 h 1570571"/>
              <a:gd name="connsiteX586" fmla="*/ 1403928 w 12191999"/>
              <a:gd name="connsiteY586" fmla="*/ 1487477 h 1570571"/>
              <a:gd name="connsiteX587" fmla="*/ 2782522 w 12191999"/>
              <a:gd name="connsiteY587" fmla="*/ 1191475 h 1570571"/>
              <a:gd name="connsiteX588" fmla="*/ 2932319 w 12191999"/>
              <a:gd name="connsiteY588" fmla="*/ 1099302 h 1570571"/>
              <a:gd name="connsiteX589" fmla="*/ 2930581 w 12191999"/>
              <a:gd name="connsiteY589" fmla="*/ 1096381 h 1570571"/>
              <a:gd name="connsiteX590" fmla="*/ 3294463 w 12191999"/>
              <a:gd name="connsiteY590" fmla="*/ 848461 h 1570571"/>
              <a:gd name="connsiteX591" fmla="*/ 3323224 w 12191999"/>
              <a:gd name="connsiteY591" fmla="*/ 828637 h 1570571"/>
              <a:gd name="connsiteX592" fmla="*/ 3315105 w 12191999"/>
              <a:gd name="connsiteY592" fmla="*/ 822973 h 1570571"/>
              <a:gd name="connsiteX593" fmla="*/ 3298449 w 12191999"/>
              <a:gd name="connsiteY593" fmla="*/ 834176 h 1570571"/>
              <a:gd name="connsiteX594" fmla="*/ 2933428 w 12191999"/>
              <a:gd name="connsiteY594" fmla="*/ 1076353 h 1570571"/>
              <a:gd name="connsiteX595" fmla="*/ 2930581 w 12191999"/>
              <a:gd name="connsiteY595" fmla="*/ 1071567 h 1570571"/>
              <a:gd name="connsiteX596" fmla="*/ 3294463 w 12191999"/>
              <a:gd name="connsiteY596" fmla="*/ 829390 h 1570571"/>
              <a:gd name="connsiteX597" fmla="*/ 3309687 w 12191999"/>
              <a:gd name="connsiteY597" fmla="*/ 819194 h 1570571"/>
              <a:gd name="connsiteX598" fmla="*/ 3297430 w 12191999"/>
              <a:gd name="connsiteY598" fmla="*/ 810644 h 1570571"/>
              <a:gd name="connsiteX599" fmla="*/ 3296456 w 12191999"/>
              <a:gd name="connsiteY599" fmla="*/ 811277 h 1570571"/>
              <a:gd name="connsiteX600" fmla="*/ 2932574 w 12191999"/>
              <a:gd name="connsiteY600" fmla="*/ 1044912 h 1570571"/>
              <a:gd name="connsiteX601" fmla="*/ 2929728 w 12191999"/>
              <a:gd name="connsiteY601" fmla="*/ 1040126 h 1570571"/>
              <a:gd name="connsiteX602" fmla="*/ 3292089 w 12191999"/>
              <a:gd name="connsiteY602" fmla="*/ 806919 h 1570571"/>
              <a:gd name="connsiteX603" fmla="*/ 3401021 w 12191999"/>
              <a:gd name="connsiteY603" fmla="*/ 794986 h 1570571"/>
              <a:gd name="connsiteX604" fmla="*/ 3388228 w 12191999"/>
              <a:gd name="connsiteY604" fmla="*/ 803990 h 1570571"/>
              <a:gd name="connsiteX605" fmla="*/ 3388662 w 12191999"/>
              <a:gd name="connsiteY605" fmla="*/ 804269 h 1570571"/>
              <a:gd name="connsiteX606" fmla="*/ 3401397 w 12191999"/>
              <a:gd name="connsiteY606" fmla="*/ 795220 h 1570571"/>
              <a:gd name="connsiteX607" fmla="*/ 9546273 w 12191999"/>
              <a:gd name="connsiteY607" fmla="*/ 794941 h 1570571"/>
              <a:gd name="connsiteX608" fmla="*/ 9533502 w 12191999"/>
              <a:gd name="connsiteY608" fmla="*/ 803937 h 1570571"/>
              <a:gd name="connsiteX609" fmla="*/ 9533902 w 12191999"/>
              <a:gd name="connsiteY609" fmla="*/ 804195 h 1570571"/>
              <a:gd name="connsiteX610" fmla="*/ 9546618 w 12191999"/>
              <a:gd name="connsiteY610" fmla="*/ 795157 h 1570571"/>
              <a:gd name="connsiteX611" fmla="*/ 3287198 w 12191999"/>
              <a:gd name="connsiteY611" fmla="*/ 794536 h 1570571"/>
              <a:gd name="connsiteX612" fmla="*/ 3286636 w 12191999"/>
              <a:gd name="connsiteY612" fmla="*/ 794883 h 1570571"/>
              <a:gd name="connsiteX613" fmla="*/ 3298105 w 12191999"/>
              <a:gd name="connsiteY613" fmla="*/ 803025 h 1570571"/>
              <a:gd name="connsiteX614" fmla="*/ 3298732 w 12191999"/>
              <a:gd name="connsiteY614" fmla="*/ 802618 h 1570571"/>
              <a:gd name="connsiteX615" fmla="*/ 9432211 w 12191999"/>
              <a:gd name="connsiteY615" fmla="*/ 794283 h 1570571"/>
              <a:gd name="connsiteX616" fmla="*/ 9431652 w 12191999"/>
              <a:gd name="connsiteY616" fmla="*/ 794628 h 1570571"/>
              <a:gd name="connsiteX617" fmla="*/ 9443320 w 12191999"/>
              <a:gd name="connsiteY617" fmla="*/ 802916 h 1570571"/>
              <a:gd name="connsiteX618" fmla="*/ 9443946 w 12191999"/>
              <a:gd name="connsiteY618" fmla="*/ 802510 h 1570571"/>
              <a:gd name="connsiteX619" fmla="*/ 3359905 w 12191999"/>
              <a:gd name="connsiteY619" fmla="*/ 792838 h 1570571"/>
              <a:gd name="connsiteX620" fmla="*/ 3348277 w 12191999"/>
              <a:gd name="connsiteY620" fmla="*/ 800659 h 1570571"/>
              <a:gd name="connsiteX621" fmla="*/ 3356200 w 12191999"/>
              <a:gd name="connsiteY621" fmla="*/ 805910 h 1570571"/>
              <a:gd name="connsiteX622" fmla="*/ 3367735 w 12191999"/>
              <a:gd name="connsiteY622" fmla="*/ 797959 h 1570571"/>
              <a:gd name="connsiteX623" fmla="*/ 9505048 w 12191999"/>
              <a:gd name="connsiteY623" fmla="*/ 792770 h 1570571"/>
              <a:gd name="connsiteX624" fmla="*/ 9493435 w 12191999"/>
              <a:gd name="connsiteY624" fmla="*/ 800582 h 1570571"/>
              <a:gd name="connsiteX625" fmla="*/ 9501456 w 12191999"/>
              <a:gd name="connsiteY625" fmla="*/ 805900 h 1570571"/>
              <a:gd name="connsiteX626" fmla="*/ 9512978 w 12191999"/>
              <a:gd name="connsiteY626" fmla="*/ 797958 h 1570571"/>
              <a:gd name="connsiteX627" fmla="*/ 3325631 w 12191999"/>
              <a:gd name="connsiteY627" fmla="*/ 792320 h 1570571"/>
              <a:gd name="connsiteX628" fmla="*/ 3318246 w 12191999"/>
              <a:gd name="connsiteY628" fmla="*/ 797119 h 1570571"/>
              <a:gd name="connsiteX629" fmla="*/ 3330266 w 12191999"/>
              <a:gd name="connsiteY629" fmla="*/ 805411 h 1570571"/>
              <a:gd name="connsiteX630" fmla="*/ 3337784 w 12191999"/>
              <a:gd name="connsiteY630" fmla="*/ 800376 h 1570571"/>
              <a:gd name="connsiteX631" fmla="*/ 9470912 w 12191999"/>
              <a:gd name="connsiteY631" fmla="*/ 792245 h 1570571"/>
              <a:gd name="connsiteX632" fmla="*/ 9463489 w 12191999"/>
              <a:gd name="connsiteY632" fmla="*/ 797068 h 1570571"/>
              <a:gd name="connsiteX633" fmla="*/ 9475556 w 12191999"/>
              <a:gd name="connsiteY633" fmla="*/ 805396 h 1570571"/>
              <a:gd name="connsiteX634" fmla="*/ 9483111 w 12191999"/>
              <a:gd name="connsiteY634" fmla="*/ 800334 h 1570571"/>
              <a:gd name="connsiteX635" fmla="*/ 359073 w 12191999"/>
              <a:gd name="connsiteY635" fmla="*/ 791957 h 1570571"/>
              <a:gd name="connsiteX636" fmla="*/ 329933 w 12191999"/>
              <a:gd name="connsiteY636" fmla="*/ 810950 h 1570571"/>
              <a:gd name="connsiteX637" fmla="*/ 343174 w 12191999"/>
              <a:gd name="connsiteY637" fmla="*/ 818818 h 1570571"/>
              <a:gd name="connsiteX638" fmla="*/ 372262 w 12191999"/>
              <a:gd name="connsiteY638" fmla="*/ 799275 h 1570571"/>
              <a:gd name="connsiteX639" fmla="*/ 6506826 w 12191999"/>
              <a:gd name="connsiteY639" fmla="*/ 790324 h 1570571"/>
              <a:gd name="connsiteX640" fmla="*/ 6474670 w 12191999"/>
              <a:gd name="connsiteY640" fmla="*/ 811275 h 1570571"/>
              <a:gd name="connsiteX641" fmla="*/ 6473188 w 12191999"/>
              <a:gd name="connsiteY641" fmla="*/ 812241 h 1570571"/>
              <a:gd name="connsiteX642" fmla="*/ 6486604 w 12191999"/>
              <a:gd name="connsiteY642" fmla="*/ 820212 h 1570571"/>
              <a:gd name="connsiteX643" fmla="*/ 6520059 w 12191999"/>
              <a:gd name="connsiteY643" fmla="*/ 797734 h 1570571"/>
              <a:gd name="connsiteX644" fmla="*/ 6323007 w 12191999"/>
              <a:gd name="connsiteY644" fmla="*/ 790273 h 1570571"/>
              <a:gd name="connsiteX645" fmla="*/ 6310300 w 12191999"/>
              <a:gd name="connsiteY645" fmla="*/ 797344 h 1570571"/>
              <a:gd name="connsiteX646" fmla="*/ 6345161 w 12191999"/>
              <a:gd name="connsiteY646" fmla="*/ 820455 h 1570571"/>
              <a:gd name="connsiteX647" fmla="*/ 6357770 w 12191999"/>
              <a:gd name="connsiteY647" fmla="*/ 813016 h 1570571"/>
              <a:gd name="connsiteX648" fmla="*/ 180593 w 12191999"/>
              <a:gd name="connsiteY648" fmla="*/ 789770 h 1570571"/>
              <a:gd name="connsiteX649" fmla="*/ 166552 w 12191999"/>
              <a:gd name="connsiteY649" fmla="*/ 797573 h 1570571"/>
              <a:gd name="connsiteX650" fmla="*/ 200339 w 12191999"/>
              <a:gd name="connsiteY650" fmla="*/ 820168 h 1570571"/>
              <a:gd name="connsiteX651" fmla="*/ 214544 w 12191999"/>
              <a:gd name="connsiteY651" fmla="*/ 811788 h 1570571"/>
              <a:gd name="connsiteX652" fmla="*/ 3392031 w 12191999"/>
              <a:gd name="connsiteY652" fmla="*/ 789406 h 1570571"/>
              <a:gd name="connsiteX653" fmla="*/ 3379172 w 12191999"/>
              <a:gd name="connsiteY653" fmla="*/ 798177 h 1570571"/>
              <a:gd name="connsiteX654" fmla="*/ 3383706 w 12191999"/>
              <a:gd name="connsiteY654" fmla="*/ 801088 h 1570571"/>
              <a:gd name="connsiteX655" fmla="*/ 3396511 w 12191999"/>
              <a:gd name="connsiteY655" fmla="*/ 792180 h 1570571"/>
              <a:gd name="connsiteX656" fmla="*/ 9537216 w 12191999"/>
              <a:gd name="connsiteY656" fmla="*/ 789321 h 1570571"/>
              <a:gd name="connsiteX657" fmla="*/ 9524379 w 12191999"/>
              <a:gd name="connsiteY657" fmla="*/ 798079 h 1570571"/>
              <a:gd name="connsiteX658" fmla="*/ 9528976 w 12191999"/>
              <a:gd name="connsiteY658" fmla="*/ 801031 h 1570571"/>
              <a:gd name="connsiteX659" fmla="*/ 9541762 w 12191999"/>
              <a:gd name="connsiteY659" fmla="*/ 792136 h 1570571"/>
              <a:gd name="connsiteX660" fmla="*/ 6587796 w 12191999"/>
              <a:gd name="connsiteY660" fmla="*/ 789061 h 1570571"/>
              <a:gd name="connsiteX661" fmla="*/ 6555136 w 12191999"/>
              <a:gd name="connsiteY661" fmla="*/ 812089 h 1570571"/>
              <a:gd name="connsiteX662" fmla="*/ 6555541 w 12191999"/>
              <a:gd name="connsiteY662" fmla="*/ 812315 h 1570571"/>
              <a:gd name="connsiteX663" fmla="*/ 6588073 w 12191999"/>
              <a:gd name="connsiteY663" fmla="*/ 789206 h 1570571"/>
              <a:gd name="connsiteX664" fmla="*/ 3296436 w 12191999"/>
              <a:gd name="connsiteY664" fmla="*/ 788825 h 1570571"/>
              <a:gd name="connsiteX665" fmla="*/ 3295491 w 12191999"/>
              <a:gd name="connsiteY665" fmla="*/ 789414 h 1570571"/>
              <a:gd name="connsiteX666" fmla="*/ 3290837 w 12191999"/>
              <a:gd name="connsiteY666" fmla="*/ 792288 h 1570571"/>
              <a:gd name="connsiteX667" fmla="*/ 3302362 w 12191999"/>
              <a:gd name="connsiteY667" fmla="*/ 800266 h 1570571"/>
              <a:gd name="connsiteX668" fmla="*/ 3307859 w 12191999"/>
              <a:gd name="connsiteY668" fmla="*/ 796704 h 1570571"/>
              <a:gd name="connsiteX669" fmla="*/ 9441406 w 12191999"/>
              <a:gd name="connsiteY669" fmla="*/ 788604 h 1570571"/>
              <a:gd name="connsiteX670" fmla="*/ 9440930 w 12191999"/>
              <a:gd name="connsiteY670" fmla="*/ 788901 h 1570571"/>
              <a:gd name="connsiteX671" fmla="*/ 9435874 w 12191999"/>
              <a:gd name="connsiteY671" fmla="*/ 792023 h 1570571"/>
              <a:gd name="connsiteX672" fmla="*/ 9447600 w 12191999"/>
              <a:gd name="connsiteY672" fmla="*/ 800143 h 1570571"/>
              <a:gd name="connsiteX673" fmla="*/ 9453032 w 12191999"/>
              <a:gd name="connsiteY673" fmla="*/ 796624 h 1570571"/>
              <a:gd name="connsiteX674" fmla="*/ 6244065 w 12191999"/>
              <a:gd name="connsiteY674" fmla="*/ 787423 h 1570571"/>
              <a:gd name="connsiteX675" fmla="*/ 6243534 w 12191999"/>
              <a:gd name="connsiteY675" fmla="*/ 787698 h 1570571"/>
              <a:gd name="connsiteX676" fmla="*/ 6276661 w 12191999"/>
              <a:gd name="connsiteY676" fmla="*/ 811213 h 1570571"/>
              <a:gd name="connsiteX677" fmla="*/ 6277419 w 12191999"/>
              <a:gd name="connsiteY677" fmla="*/ 810791 h 1570571"/>
              <a:gd name="connsiteX678" fmla="*/ 6416775 w 12191999"/>
              <a:gd name="connsiteY678" fmla="*/ 785180 h 1570571"/>
              <a:gd name="connsiteX679" fmla="*/ 6388628 w 12191999"/>
              <a:gd name="connsiteY679" fmla="*/ 801801 h 1570571"/>
              <a:gd name="connsiteX680" fmla="*/ 6415408 w 12191999"/>
              <a:gd name="connsiteY680" fmla="*/ 818465 h 1570571"/>
              <a:gd name="connsiteX681" fmla="*/ 6443508 w 12191999"/>
              <a:gd name="connsiteY681" fmla="*/ 801066 h 1570571"/>
              <a:gd name="connsiteX682" fmla="*/ 104404 w 12191999"/>
              <a:gd name="connsiteY682" fmla="*/ 784970 h 1570571"/>
              <a:gd name="connsiteX683" fmla="*/ 103869 w 12191999"/>
              <a:gd name="connsiteY683" fmla="*/ 785247 h 1570571"/>
              <a:gd name="connsiteX684" fmla="*/ 136428 w 12191999"/>
              <a:gd name="connsiteY684" fmla="*/ 808366 h 1570571"/>
              <a:gd name="connsiteX685" fmla="*/ 137191 w 12191999"/>
              <a:gd name="connsiteY685" fmla="*/ 807942 h 1570571"/>
              <a:gd name="connsiteX686" fmla="*/ 448863 w 12191999"/>
              <a:gd name="connsiteY686" fmla="*/ 784523 h 1570571"/>
              <a:gd name="connsiteX687" fmla="*/ 408764 w 12191999"/>
              <a:gd name="connsiteY687" fmla="*/ 812744 h 1570571"/>
              <a:gd name="connsiteX688" fmla="*/ 409296 w 12191999"/>
              <a:gd name="connsiteY688" fmla="*/ 813041 h 1570571"/>
              <a:gd name="connsiteX689" fmla="*/ 449188 w 12191999"/>
              <a:gd name="connsiteY689" fmla="*/ 784692 h 1570571"/>
              <a:gd name="connsiteX690" fmla="*/ 6578129 w 12191999"/>
              <a:gd name="connsiteY690" fmla="*/ 784012 h 1570571"/>
              <a:gd name="connsiteX691" fmla="*/ 6545143 w 12191999"/>
              <a:gd name="connsiteY691" fmla="*/ 806512 h 1570571"/>
              <a:gd name="connsiteX692" fmla="*/ 6550174 w 12191999"/>
              <a:gd name="connsiteY692" fmla="*/ 809320 h 1570571"/>
              <a:gd name="connsiteX693" fmla="*/ 6582947 w 12191999"/>
              <a:gd name="connsiteY693" fmla="*/ 786528 h 1570571"/>
              <a:gd name="connsiteX694" fmla="*/ 272734 w 12191999"/>
              <a:gd name="connsiteY694" fmla="*/ 783450 h 1570571"/>
              <a:gd name="connsiteX695" fmla="*/ 246125 w 12191999"/>
              <a:gd name="connsiteY695" fmla="*/ 799145 h 1570571"/>
              <a:gd name="connsiteX696" fmla="*/ 273676 w 12191999"/>
              <a:gd name="connsiteY696" fmla="*/ 816288 h 1570571"/>
              <a:gd name="connsiteX697" fmla="*/ 300282 w 12191999"/>
              <a:gd name="connsiteY697" fmla="*/ 799818 h 1570571"/>
              <a:gd name="connsiteX698" fmla="*/ 6253982 w 12191999"/>
              <a:gd name="connsiteY698" fmla="*/ 782288 h 1570571"/>
              <a:gd name="connsiteX699" fmla="*/ 6247937 w 12191999"/>
              <a:gd name="connsiteY699" fmla="*/ 785419 h 1570571"/>
              <a:gd name="connsiteX700" fmla="*/ 6281394 w 12191999"/>
              <a:gd name="connsiteY700" fmla="*/ 808582 h 1570571"/>
              <a:gd name="connsiteX701" fmla="*/ 6287322 w 12191999"/>
              <a:gd name="connsiteY701" fmla="*/ 805287 h 1570571"/>
              <a:gd name="connsiteX702" fmla="*/ 340722 w 12191999"/>
              <a:gd name="connsiteY702" fmla="*/ 781773 h 1570571"/>
              <a:gd name="connsiteX703" fmla="*/ 328464 w 12191999"/>
              <a:gd name="connsiteY703" fmla="*/ 789414 h 1570571"/>
              <a:gd name="connsiteX704" fmla="*/ 311413 w 12191999"/>
              <a:gd name="connsiteY704" fmla="*/ 799944 h 1570571"/>
              <a:gd name="connsiteX705" fmla="*/ 324146 w 12191999"/>
              <a:gd name="connsiteY705" fmla="*/ 807510 h 1570571"/>
              <a:gd name="connsiteX706" fmla="*/ 325730 w 12191999"/>
              <a:gd name="connsiteY706" fmla="*/ 806491 h 1570571"/>
              <a:gd name="connsiteX707" fmla="*/ 353196 w 12191999"/>
              <a:gd name="connsiteY707" fmla="*/ 788695 h 1570571"/>
              <a:gd name="connsiteX708" fmla="*/ 3342430 w 12191999"/>
              <a:gd name="connsiteY708" fmla="*/ 781404 h 1570571"/>
              <a:gd name="connsiteX709" fmla="*/ 3330714 w 12191999"/>
              <a:gd name="connsiteY709" fmla="*/ 789016 h 1570571"/>
              <a:gd name="connsiteX710" fmla="*/ 3342792 w 12191999"/>
              <a:gd name="connsiteY710" fmla="*/ 797022 h 1570571"/>
              <a:gd name="connsiteX711" fmla="*/ 3354408 w 12191999"/>
              <a:gd name="connsiteY711" fmla="*/ 789241 h 1570571"/>
              <a:gd name="connsiteX712" fmla="*/ 9487635 w 12191999"/>
              <a:gd name="connsiteY712" fmla="*/ 781379 h 1570571"/>
              <a:gd name="connsiteX713" fmla="*/ 9475937 w 12191999"/>
              <a:gd name="connsiteY713" fmla="*/ 788980 h 1570571"/>
              <a:gd name="connsiteX714" fmla="*/ 9488061 w 12191999"/>
              <a:gd name="connsiteY714" fmla="*/ 797018 h 1570571"/>
              <a:gd name="connsiteX715" fmla="*/ 9499663 w 12191999"/>
              <a:gd name="connsiteY715" fmla="*/ 789247 h 1570571"/>
              <a:gd name="connsiteX716" fmla="*/ 3308766 w 12191999"/>
              <a:gd name="connsiteY716" fmla="*/ 781140 h 1570571"/>
              <a:gd name="connsiteX717" fmla="*/ 3301577 w 12191999"/>
              <a:gd name="connsiteY717" fmla="*/ 785621 h 1570571"/>
              <a:gd name="connsiteX718" fmla="*/ 3312906 w 12191999"/>
              <a:gd name="connsiteY718" fmla="*/ 793435 h 1570571"/>
              <a:gd name="connsiteX719" fmla="*/ 3320193 w 12191999"/>
              <a:gd name="connsiteY719" fmla="*/ 788714 h 1570571"/>
              <a:gd name="connsiteX720" fmla="*/ 9453782 w 12191999"/>
              <a:gd name="connsiteY720" fmla="*/ 780888 h 1570571"/>
              <a:gd name="connsiteX721" fmla="*/ 9446563 w 12191999"/>
              <a:gd name="connsiteY721" fmla="*/ 785388 h 1570571"/>
              <a:gd name="connsiteX722" fmla="*/ 9458093 w 12191999"/>
              <a:gd name="connsiteY722" fmla="*/ 793345 h 1570571"/>
              <a:gd name="connsiteX723" fmla="*/ 9465416 w 12191999"/>
              <a:gd name="connsiteY723" fmla="*/ 788601 h 1570571"/>
              <a:gd name="connsiteX724" fmla="*/ 112638 w 12191999"/>
              <a:gd name="connsiteY724" fmla="*/ 780709 h 1570571"/>
              <a:gd name="connsiteX725" fmla="*/ 108762 w 12191999"/>
              <a:gd name="connsiteY725" fmla="*/ 782715 h 1570571"/>
              <a:gd name="connsiteX726" fmla="*/ 141500 w 12191999"/>
              <a:gd name="connsiteY726" fmla="*/ 805546 h 1570571"/>
              <a:gd name="connsiteX727" fmla="*/ 145544 w 12191999"/>
              <a:gd name="connsiteY727" fmla="*/ 803296 h 1570571"/>
              <a:gd name="connsiteX728" fmla="*/ 3377958 w 12191999"/>
              <a:gd name="connsiteY728" fmla="*/ 780695 h 1570571"/>
              <a:gd name="connsiteX729" fmla="*/ 3365254 w 12191999"/>
              <a:gd name="connsiteY729" fmla="*/ 789240 h 1570571"/>
              <a:gd name="connsiteX730" fmla="*/ 3373087 w 12191999"/>
              <a:gd name="connsiteY730" fmla="*/ 794270 h 1570571"/>
              <a:gd name="connsiteX731" fmla="*/ 3385770 w 12191999"/>
              <a:gd name="connsiteY731" fmla="*/ 785530 h 1570571"/>
              <a:gd name="connsiteX732" fmla="*/ 9523137 w 12191999"/>
              <a:gd name="connsiteY732" fmla="*/ 780604 h 1570571"/>
              <a:gd name="connsiteX733" fmla="*/ 9510453 w 12191999"/>
              <a:gd name="connsiteY733" fmla="*/ 789135 h 1570571"/>
              <a:gd name="connsiteX734" fmla="*/ 9518387 w 12191999"/>
              <a:gd name="connsiteY734" fmla="*/ 794231 h 1570571"/>
              <a:gd name="connsiteX735" fmla="*/ 9531049 w 12191999"/>
              <a:gd name="connsiteY735" fmla="*/ 785503 h 1570571"/>
              <a:gd name="connsiteX736" fmla="*/ 6488609 w 12191999"/>
              <a:gd name="connsiteY736" fmla="*/ 780126 h 1570571"/>
              <a:gd name="connsiteX737" fmla="*/ 6473700 w 12191999"/>
              <a:gd name="connsiteY737" fmla="*/ 789415 h 1570571"/>
              <a:gd name="connsiteX738" fmla="*/ 6454614 w 12191999"/>
              <a:gd name="connsiteY738" fmla="*/ 801204 h 1570571"/>
              <a:gd name="connsiteX739" fmla="*/ 6467392 w 12191999"/>
              <a:gd name="connsiteY739" fmla="*/ 808796 h 1570571"/>
              <a:gd name="connsiteX740" fmla="*/ 6470969 w 12191999"/>
              <a:gd name="connsiteY740" fmla="*/ 806491 h 1570571"/>
              <a:gd name="connsiteX741" fmla="*/ 6500981 w 12191999"/>
              <a:gd name="connsiteY741" fmla="*/ 787052 h 1570571"/>
              <a:gd name="connsiteX742" fmla="*/ 439390 w 12191999"/>
              <a:gd name="connsiteY742" fmla="*/ 779593 h 1570571"/>
              <a:gd name="connsiteX743" fmla="*/ 398880 w 12191999"/>
              <a:gd name="connsiteY743" fmla="*/ 807229 h 1570571"/>
              <a:gd name="connsiteX744" fmla="*/ 403860 w 12191999"/>
              <a:gd name="connsiteY744" fmla="*/ 810008 h 1570571"/>
              <a:gd name="connsiteX745" fmla="*/ 444074 w 12191999"/>
              <a:gd name="connsiteY745" fmla="*/ 782031 h 1570571"/>
              <a:gd name="connsiteX746" fmla="*/ 6342727 w 12191999"/>
              <a:gd name="connsiteY746" fmla="*/ 779302 h 1570571"/>
              <a:gd name="connsiteX747" fmla="*/ 6328835 w 12191999"/>
              <a:gd name="connsiteY747" fmla="*/ 787031 h 1570571"/>
              <a:gd name="connsiteX748" fmla="*/ 6363782 w 12191999"/>
              <a:gd name="connsiteY748" fmla="*/ 809469 h 1570571"/>
              <a:gd name="connsiteX749" fmla="*/ 6377902 w 12191999"/>
              <a:gd name="connsiteY749" fmla="*/ 801137 h 1570571"/>
              <a:gd name="connsiteX750" fmla="*/ 6365307 w 12191999"/>
              <a:gd name="connsiteY750" fmla="*/ 793279 h 1570571"/>
              <a:gd name="connsiteX751" fmla="*/ 201709 w 12191999"/>
              <a:gd name="connsiteY751" fmla="*/ 778036 h 1570571"/>
              <a:gd name="connsiteX752" fmla="*/ 186064 w 12191999"/>
              <a:gd name="connsiteY752" fmla="*/ 786730 h 1570571"/>
              <a:gd name="connsiteX753" fmla="*/ 219855 w 12191999"/>
              <a:gd name="connsiteY753" fmla="*/ 808656 h 1570571"/>
              <a:gd name="connsiteX754" fmla="*/ 235766 w 12191999"/>
              <a:gd name="connsiteY754" fmla="*/ 799271 h 1570571"/>
              <a:gd name="connsiteX755" fmla="*/ 227725 w 12191999"/>
              <a:gd name="connsiteY755" fmla="*/ 794268 h 1570571"/>
              <a:gd name="connsiteX756" fmla="*/ 9395511 w 12191999"/>
              <a:gd name="connsiteY756" fmla="*/ 777643 h 1570571"/>
              <a:gd name="connsiteX757" fmla="*/ 9077965 w 12191999"/>
              <a:gd name="connsiteY757" fmla="*/ 965030 h 1570571"/>
              <a:gd name="connsiteX758" fmla="*/ 9077535 w 12191999"/>
              <a:gd name="connsiteY758" fmla="*/ 964331 h 1570571"/>
              <a:gd name="connsiteX759" fmla="*/ 8865857 w 12191999"/>
              <a:gd name="connsiteY759" fmla="*/ 1075288 h 1570571"/>
              <a:gd name="connsiteX760" fmla="*/ 7539723 w 12191999"/>
              <a:gd name="connsiteY760" fmla="*/ 1304540 h 1570571"/>
              <a:gd name="connsiteX761" fmla="*/ 6656763 w 12191999"/>
              <a:gd name="connsiteY761" fmla="*/ 927781 h 1570571"/>
              <a:gd name="connsiteX762" fmla="*/ 6518894 w 12191999"/>
              <a:gd name="connsiteY762" fmla="*/ 845859 h 1570571"/>
              <a:gd name="connsiteX763" fmla="*/ 6490997 w 12191999"/>
              <a:gd name="connsiteY763" fmla="*/ 865503 h 1570571"/>
              <a:gd name="connsiteX764" fmla="*/ 6659938 w 12191999"/>
              <a:gd name="connsiteY764" fmla="*/ 970633 h 1570571"/>
              <a:gd name="connsiteX765" fmla="*/ 7540577 w 12191999"/>
              <a:gd name="connsiteY765" fmla="*/ 1365386 h 1570571"/>
              <a:gd name="connsiteX766" fmla="*/ 9075061 w 12191999"/>
              <a:gd name="connsiteY766" fmla="*/ 1008793 h 1570571"/>
              <a:gd name="connsiteX767" fmla="*/ 9077907 w 12191999"/>
              <a:gd name="connsiteY767" fmla="*/ 1013544 h 1570571"/>
              <a:gd name="connsiteX768" fmla="*/ 7539723 w 12191999"/>
              <a:gd name="connsiteY768" fmla="*/ 1371087 h 1570571"/>
              <a:gd name="connsiteX769" fmla="*/ 6658084 w 12191999"/>
              <a:gd name="connsiteY769" fmla="*/ 975933 h 1570571"/>
              <a:gd name="connsiteX770" fmla="*/ 6486336 w 12191999"/>
              <a:gd name="connsiteY770" fmla="*/ 868786 h 1570571"/>
              <a:gd name="connsiteX771" fmla="*/ 6478657 w 12191999"/>
              <a:gd name="connsiteY771" fmla="*/ 874194 h 1570571"/>
              <a:gd name="connsiteX772" fmla="*/ 6471282 w 12191999"/>
              <a:gd name="connsiteY772" fmla="*/ 879326 h 1570571"/>
              <a:gd name="connsiteX773" fmla="*/ 6659667 w 12191999"/>
              <a:gd name="connsiteY773" fmla="*/ 1001805 h 1570571"/>
              <a:gd name="connsiteX774" fmla="*/ 7539741 w 12191999"/>
              <a:gd name="connsiteY774" fmla="*/ 1411968 h 1570571"/>
              <a:gd name="connsiteX775" fmla="*/ 9074135 w 12191999"/>
              <a:gd name="connsiteY775" fmla="*/ 1041083 h 1570571"/>
              <a:gd name="connsiteX776" fmla="*/ 9076982 w 12191999"/>
              <a:gd name="connsiteY776" fmla="*/ 1045795 h 1570571"/>
              <a:gd name="connsiteX777" fmla="*/ 7538602 w 12191999"/>
              <a:gd name="connsiteY777" fmla="*/ 1417712 h 1570571"/>
              <a:gd name="connsiteX778" fmla="*/ 6657327 w 12191999"/>
              <a:gd name="connsiteY778" fmla="*/ 1007517 h 1570571"/>
              <a:gd name="connsiteX779" fmla="*/ 6465767 w 12191999"/>
              <a:gd name="connsiteY779" fmla="*/ 883162 h 1570571"/>
              <a:gd name="connsiteX780" fmla="*/ 6452675 w 12191999"/>
              <a:gd name="connsiteY780" fmla="*/ 892272 h 1570571"/>
              <a:gd name="connsiteX781" fmla="*/ 6661495 w 12191999"/>
              <a:gd name="connsiteY781" fmla="*/ 1032079 h 1570571"/>
              <a:gd name="connsiteX782" fmla="*/ 7541449 w 12191999"/>
              <a:gd name="connsiteY782" fmla="*/ 1454896 h 1570571"/>
              <a:gd name="connsiteX783" fmla="*/ 9076128 w 12191999"/>
              <a:gd name="connsiteY783" fmla="*/ 1072524 h 1570571"/>
              <a:gd name="connsiteX784" fmla="*/ 9078975 w 12191999"/>
              <a:gd name="connsiteY784" fmla="*/ 1077310 h 1570571"/>
              <a:gd name="connsiteX785" fmla="*/ 7540595 w 12191999"/>
              <a:gd name="connsiteY785" fmla="*/ 1460566 h 1570571"/>
              <a:gd name="connsiteX786" fmla="*/ 6658680 w 12191999"/>
              <a:gd name="connsiteY786" fmla="*/ 1037014 h 1570571"/>
              <a:gd name="connsiteX787" fmla="*/ 6447748 w 12191999"/>
              <a:gd name="connsiteY787" fmla="*/ 895701 h 1570571"/>
              <a:gd name="connsiteX788" fmla="*/ 6438258 w 12191999"/>
              <a:gd name="connsiteY788" fmla="*/ 902304 h 1570571"/>
              <a:gd name="connsiteX789" fmla="*/ 6662714 w 12191999"/>
              <a:gd name="connsiteY789" fmla="*/ 1055939 h 1570571"/>
              <a:gd name="connsiteX790" fmla="*/ 7542588 w 12191999"/>
              <a:gd name="connsiteY790" fmla="*/ 1488251 h 1570571"/>
              <a:gd name="connsiteX791" fmla="*/ 8921164 w 12191999"/>
              <a:gd name="connsiteY791" fmla="*/ 1192248 h 1570571"/>
              <a:gd name="connsiteX792" fmla="*/ 9076357 w 12191999"/>
              <a:gd name="connsiteY792" fmla="*/ 1096765 h 1570571"/>
              <a:gd name="connsiteX793" fmla="*/ 9076056 w 12191999"/>
              <a:gd name="connsiteY793" fmla="*/ 1096254 h 1570571"/>
              <a:gd name="connsiteX794" fmla="*/ 9439901 w 12191999"/>
              <a:gd name="connsiteY794" fmla="*/ 848326 h 1570571"/>
              <a:gd name="connsiteX795" fmla="*/ 9468547 w 12191999"/>
              <a:gd name="connsiteY795" fmla="*/ 828582 h 1570571"/>
              <a:gd name="connsiteX796" fmla="*/ 9460328 w 12191999"/>
              <a:gd name="connsiteY796" fmla="*/ 822850 h 1570571"/>
              <a:gd name="connsiteX797" fmla="*/ 9443723 w 12191999"/>
              <a:gd name="connsiteY797" fmla="*/ 834018 h 1570571"/>
              <a:gd name="connsiteX798" fmla="*/ 9078849 w 12191999"/>
              <a:gd name="connsiteY798" fmla="*/ 1076242 h 1570571"/>
              <a:gd name="connsiteX799" fmla="*/ 9076056 w 12191999"/>
              <a:gd name="connsiteY799" fmla="*/ 1071457 h 1570571"/>
              <a:gd name="connsiteX800" fmla="*/ 9439901 w 12191999"/>
              <a:gd name="connsiteY800" fmla="*/ 829280 h 1570571"/>
              <a:gd name="connsiteX801" fmla="*/ 9455023 w 12191999"/>
              <a:gd name="connsiteY801" fmla="*/ 819150 h 1570571"/>
              <a:gd name="connsiteX802" fmla="*/ 9442715 w 12191999"/>
              <a:gd name="connsiteY802" fmla="*/ 810566 h 1570571"/>
              <a:gd name="connsiteX803" fmla="*/ 9441812 w 12191999"/>
              <a:gd name="connsiteY803" fmla="*/ 811153 h 1570571"/>
              <a:gd name="connsiteX804" fmla="*/ 9077967 w 12191999"/>
              <a:gd name="connsiteY804" fmla="*/ 1044774 h 1570571"/>
              <a:gd name="connsiteX805" fmla="*/ 9075027 w 12191999"/>
              <a:gd name="connsiteY805" fmla="*/ 1039988 h 1570571"/>
              <a:gd name="connsiteX806" fmla="*/ 9437318 w 12191999"/>
              <a:gd name="connsiteY806" fmla="*/ 806801 h 1570571"/>
              <a:gd name="connsiteX807" fmla="*/ 9425400 w 12191999"/>
              <a:gd name="connsiteY807" fmla="*/ 798489 h 1570571"/>
              <a:gd name="connsiteX808" fmla="*/ 9077966 w 12191999"/>
              <a:gd name="connsiteY808" fmla="*/ 1012980 h 1570571"/>
              <a:gd name="connsiteX809" fmla="*/ 9075026 w 12191999"/>
              <a:gd name="connsiteY809" fmla="*/ 1008231 h 1570571"/>
              <a:gd name="connsiteX810" fmla="*/ 9419947 w 12191999"/>
              <a:gd name="connsiteY810" fmla="*/ 794686 h 1570571"/>
              <a:gd name="connsiteX811" fmla="*/ 3437811 w 12191999"/>
              <a:gd name="connsiteY811" fmla="*/ 777409 h 1570571"/>
              <a:gd name="connsiteX812" fmla="*/ 3411823 w 12191999"/>
              <a:gd name="connsiteY812" fmla="*/ 795713 h 1570571"/>
              <a:gd name="connsiteX813" fmla="*/ 3692915 w 12191999"/>
              <a:gd name="connsiteY813" fmla="*/ 970633 h 1570571"/>
              <a:gd name="connsiteX814" fmla="*/ 4573550 w 12191999"/>
              <a:gd name="connsiteY814" fmla="*/ 1365386 h 1570571"/>
              <a:gd name="connsiteX815" fmla="*/ 5896434 w 12191999"/>
              <a:gd name="connsiteY815" fmla="*/ 1125480 h 1570571"/>
              <a:gd name="connsiteX816" fmla="*/ 6108007 w 12191999"/>
              <a:gd name="connsiteY816" fmla="*/ 1008807 h 1570571"/>
              <a:gd name="connsiteX817" fmla="*/ 6107999 w 12191999"/>
              <a:gd name="connsiteY817" fmla="*/ 1008793 h 1570571"/>
              <a:gd name="connsiteX818" fmla="*/ 6341373 w 12191999"/>
              <a:gd name="connsiteY818" fmla="*/ 864302 h 1570571"/>
              <a:gd name="connsiteX819" fmla="*/ 6314514 w 12191999"/>
              <a:gd name="connsiteY819" fmla="*/ 845566 h 1570571"/>
              <a:gd name="connsiteX820" fmla="*/ 6111982 w 12191999"/>
              <a:gd name="connsiteY820" fmla="*/ 965164 h 1570571"/>
              <a:gd name="connsiteX821" fmla="*/ 6110260 w 12191999"/>
              <a:gd name="connsiteY821" fmla="*/ 963101 h 1570571"/>
              <a:gd name="connsiteX822" fmla="*/ 6110878 w 12191999"/>
              <a:gd name="connsiteY822" fmla="*/ 964137 h 1570571"/>
              <a:gd name="connsiteX823" fmla="*/ 4572696 w 12191999"/>
              <a:gd name="connsiteY823" fmla="*/ 1304540 h 1570571"/>
              <a:gd name="connsiteX824" fmla="*/ 3690860 w 12191999"/>
              <a:gd name="connsiteY824" fmla="*/ 927781 h 1570571"/>
              <a:gd name="connsiteX825" fmla="*/ 6563526 w 12191999"/>
              <a:gd name="connsiteY825" fmla="*/ 776384 h 1570571"/>
              <a:gd name="connsiteX826" fmla="*/ 6530508 w 12191999"/>
              <a:gd name="connsiteY826" fmla="*/ 798346 h 1570571"/>
              <a:gd name="connsiteX827" fmla="*/ 6538777 w 12191999"/>
              <a:gd name="connsiteY827" fmla="*/ 802961 h 1570571"/>
              <a:gd name="connsiteX828" fmla="*/ 6571307 w 12191999"/>
              <a:gd name="connsiteY828" fmla="*/ 780448 h 1570571"/>
              <a:gd name="connsiteX829" fmla="*/ 6267197 w 12191999"/>
              <a:gd name="connsiteY829" fmla="*/ 775446 h 1570571"/>
              <a:gd name="connsiteX830" fmla="*/ 6259572 w 12191999"/>
              <a:gd name="connsiteY830" fmla="*/ 779394 h 1570571"/>
              <a:gd name="connsiteX831" fmla="*/ 6292740 w 12191999"/>
              <a:gd name="connsiteY831" fmla="*/ 802274 h 1570571"/>
              <a:gd name="connsiteX832" fmla="*/ 6300859 w 12191999"/>
              <a:gd name="connsiteY832" fmla="*/ 797760 h 1570571"/>
              <a:gd name="connsiteX833" fmla="*/ 123227 w 12191999"/>
              <a:gd name="connsiteY833" fmla="*/ 775228 h 1570571"/>
              <a:gd name="connsiteX834" fmla="*/ 118528 w 12191999"/>
              <a:gd name="connsiteY834" fmla="*/ 777659 h 1570571"/>
              <a:gd name="connsiteX835" fmla="*/ 151317 w 12191999"/>
              <a:gd name="connsiteY835" fmla="*/ 800087 h 1570571"/>
              <a:gd name="connsiteX836" fmla="*/ 156281 w 12191999"/>
              <a:gd name="connsiteY836" fmla="*/ 797326 h 1570571"/>
              <a:gd name="connsiteX837" fmla="*/ 9575880 w 12191999"/>
              <a:gd name="connsiteY837" fmla="*/ 774086 h 1570571"/>
              <a:gd name="connsiteX838" fmla="*/ 9550791 w 12191999"/>
              <a:gd name="connsiteY838" fmla="*/ 791758 h 1570571"/>
              <a:gd name="connsiteX839" fmla="*/ 9551116 w 12191999"/>
              <a:gd name="connsiteY839" fmla="*/ 791960 h 1570571"/>
              <a:gd name="connsiteX840" fmla="*/ 9576090 w 12191999"/>
              <a:gd name="connsiteY840" fmla="*/ 774211 h 1570571"/>
              <a:gd name="connsiteX841" fmla="*/ 3431405 w 12191999"/>
              <a:gd name="connsiteY841" fmla="*/ 773602 h 1570571"/>
              <a:gd name="connsiteX842" fmla="*/ 3405542 w 12191999"/>
              <a:gd name="connsiteY842" fmla="*/ 791804 h 1570571"/>
              <a:gd name="connsiteX843" fmla="*/ 3405894 w 12191999"/>
              <a:gd name="connsiteY843" fmla="*/ 792023 h 1570571"/>
              <a:gd name="connsiteX844" fmla="*/ 3431628 w 12191999"/>
              <a:gd name="connsiteY844" fmla="*/ 773735 h 1570571"/>
              <a:gd name="connsiteX845" fmla="*/ 9402551 w 12191999"/>
              <a:gd name="connsiteY845" fmla="*/ 773489 h 1570571"/>
              <a:gd name="connsiteX846" fmla="*/ 9402191 w 12191999"/>
              <a:gd name="connsiteY846" fmla="*/ 773701 h 1570571"/>
              <a:gd name="connsiteX847" fmla="*/ 9426245 w 12191999"/>
              <a:gd name="connsiteY847" fmla="*/ 790787 h 1570571"/>
              <a:gd name="connsiteX848" fmla="*/ 9426765 w 12191999"/>
              <a:gd name="connsiteY848" fmla="*/ 790465 h 1570571"/>
              <a:gd name="connsiteX849" fmla="*/ 3256535 w 12191999"/>
              <a:gd name="connsiteY849" fmla="*/ 773052 h 1570571"/>
              <a:gd name="connsiteX850" fmla="*/ 3256177 w 12191999"/>
              <a:gd name="connsiteY850" fmla="*/ 773262 h 1570571"/>
              <a:gd name="connsiteX851" fmla="*/ 3281347 w 12191999"/>
              <a:gd name="connsiteY851" fmla="*/ 791129 h 1570571"/>
              <a:gd name="connsiteX852" fmla="*/ 3281872 w 12191999"/>
              <a:gd name="connsiteY852" fmla="*/ 790804 h 1570571"/>
              <a:gd name="connsiteX853" fmla="*/ 424854 w 12191999"/>
              <a:gd name="connsiteY853" fmla="*/ 772030 h 1570571"/>
              <a:gd name="connsiteX854" fmla="*/ 384227 w 12191999"/>
              <a:gd name="connsiteY854" fmla="*/ 799054 h 1570571"/>
              <a:gd name="connsiteX855" fmla="*/ 392317 w 12191999"/>
              <a:gd name="connsiteY855" fmla="*/ 803568 h 1570571"/>
              <a:gd name="connsiteX856" fmla="*/ 432297 w 12191999"/>
              <a:gd name="connsiteY856" fmla="*/ 775903 h 1570571"/>
              <a:gd name="connsiteX857" fmla="*/ 3325798 w 12191999"/>
              <a:gd name="connsiteY857" fmla="*/ 770524 h 1570571"/>
              <a:gd name="connsiteX858" fmla="*/ 3313956 w 12191999"/>
              <a:gd name="connsiteY858" fmla="*/ 777906 h 1570571"/>
              <a:gd name="connsiteX859" fmla="*/ 3325283 w 12191999"/>
              <a:gd name="connsiteY859" fmla="*/ 785415 h 1570571"/>
              <a:gd name="connsiteX860" fmla="*/ 3336978 w 12191999"/>
              <a:gd name="connsiteY860" fmla="*/ 777838 h 1570571"/>
              <a:gd name="connsiteX861" fmla="*/ 9470731 w 12191999"/>
              <a:gd name="connsiteY861" fmla="*/ 770321 h 1570571"/>
              <a:gd name="connsiteX862" fmla="*/ 9458910 w 12191999"/>
              <a:gd name="connsiteY862" fmla="*/ 777691 h 1570571"/>
              <a:gd name="connsiteX863" fmla="*/ 9470449 w 12191999"/>
              <a:gd name="connsiteY863" fmla="*/ 785341 h 1570571"/>
              <a:gd name="connsiteX864" fmla="*/ 9482128 w 12191999"/>
              <a:gd name="connsiteY864" fmla="*/ 777776 h 1570571"/>
              <a:gd name="connsiteX865" fmla="*/ 3360322 w 12191999"/>
              <a:gd name="connsiteY865" fmla="*/ 769778 h 1570571"/>
              <a:gd name="connsiteX866" fmla="*/ 3347709 w 12191999"/>
              <a:gd name="connsiteY866" fmla="*/ 777974 h 1570571"/>
              <a:gd name="connsiteX867" fmla="*/ 3359717 w 12191999"/>
              <a:gd name="connsiteY867" fmla="*/ 785685 h 1570571"/>
              <a:gd name="connsiteX868" fmla="*/ 3372352 w 12191999"/>
              <a:gd name="connsiteY868" fmla="*/ 777225 h 1570571"/>
              <a:gd name="connsiteX869" fmla="*/ 9505568 w 12191999"/>
              <a:gd name="connsiteY869" fmla="*/ 769727 h 1570571"/>
              <a:gd name="connsiteX870" fmla="*/ 9492973 w 12191999"/>
              <a:gd name="connsiteY870" fmla="*/ 777910 h 1570571"/>
              <a:gd name="connsiteX871" fmla="*/ 9505029 w 12191999"/>
              <a:gd name="connsiteY871" fmla="*/ 785652 h 1570571"/>
              <a:gd name="connsiteX872" fmla="*/ 9517643 w 12191999"/>
              <a:gd name="connsiteY872" fmla="*/ 777203 h 1570571"/>
              <a:gd name="connsiteX873" fmla="*/ 9567149 w 12191999"/>
              <a:gd name="connsiteY873" fmla="*/ 768897 h 1570571"/>
              <a:gd name="connsiteX874" fmla="*/ 9541809 w 12191999"/>
              <a:gd name="connsiteY874" fmla="*/ 786187 h 1570571"/>
              <a:gd name="connsiteX875" fmla="*/ 9545600 w 12191999"/>
              <a:gd name="connsiteY875" fmla="*/ 788528 h 1570571"/>
              <a:gd name="connsiteX876" fmla="*/ 9546313 w 12191999"/>
              <a:gd name="connsiteY876" fmla="*/ 788971 h 1570571"/>
              <a:gd name="connsiteX877" fmla="*/ 9571474 w 12191999"/>
              <a:gd name="connsiteY877" fmla="*/ 771468 h 1570571"/>
              <a:gd name="connsiteX878" fmla="*/ 3422741 w 12191999"/>
              <a:gd name="connsiteY878" fmla="*/ 768454 h 1570571"/>
              <a:gd name="connsiteX879" fmla="*/ 3396624 w 12191999"/>
              <a:gd name="connsiteY879" fmla="*/ 786271 h 1570571"/>
              <a:gd name="connsiteX880" fmla="*/ 3400278 w 12191999"/>
              <a:gd name="connsiteY880" fmla="*/ 788528 h 1570571"/>
              <a:gd name="connsiteX881" fmla="*/ 3401061 w 12191999"/>
              <a:gd name="connsiteY881" fmla="*/ 789015 h 1570571"/>
              <a:gd name="connsiteX882" fmla="*/ 3426988 w 12191999"/>
              <a:gd name="connsiteY882" fmla="*/ 770977 h 1570571"/>
              <a:gd name="connsiteX883" fmla="*/ 9411684 w 12191999"/>
              <a:gd name="connsiteY883" fmla="*/ 768100 h 1570571"/>
              <a:gd name="connsiteX884" fmla="*/ 9406090 w 12191999"/>
              <a:gd name="connsiteY884" fmla="*/ 771401 h 1570571"/>
              <a:gd name="connsiteX885" fmla="*/ 9430386 w 12191999"/>
              <a:gd name="connsiteY885" fmla="*/ 788223 h 1570571"/>
              <a:gd name="connsiteX886" fmla="*/ 9435903 w 12191999"/>
              <a:gd name="connsiteY886" fmla="*/ 784807 h 1570571"/>
              <a:gd name="connsiteX887" fmla="*/ 3265719 w 12191999"/>
              <a:gd name="connsiteY887" fmla="*/ 767635 h 1570571"/>
              <a:gd name="connsiteX888" fmla="*/ 3260053 w 12191999"/>
              <a:gd name="connsiteY888" fmla="*/ 770976 h 1570571"/>
              <a:gd name="connsiteX889" fmla="*/ 3285474 w 12191999"/>
              <a:gd name="connsiteY889" fmla="*/ 788574 h 1570571"/>
              <a:gd name="connsiteX890" fmla="*/ 3291061 w 12191999"/>
              <a:gd name="connsiteY890" fmla="*/ 785116 h 1570571"/>
              <a:gd name="connsiteX891" fmla="*/ 6543930 w 12191999"/>
              <a:gd name="connsiteY891" fmla="*/ 766147 h 1570571"/>
              <a:gd name="connsiteX892" fmla="*/ 6511118 w 12191999"/>
              <a:gd name="connsiteY892" fmla="*/ 787527 h 1570571"/>
              <a:gd name="connsiteX893" fmla="*/ 6524301 w 12191999"/>
              <a:gd name="connsiteY893" fmla="*/ 794883 h 1570571"/>
              <a:gd name="connsiteX894" fmla="*/ 6556949 w 12191999"/>
              <a:gd name="connsiteY894" fmla="*/ 772948 h 1570571"/>
              <a:gd name="connsiteX895" fmla="*/ 6285701 w 12191999"/>
              <a:gd name="connsiteY895" fmla="*/ 765866 h 1570571"/>
              <a:gd name="connsiteX896" fmla="*/ 6272850 w 12191999"/>
              <a:gd name="connsiteY896" fmla="*/ 772519 h 1570571"/>
              <a:gd name="connsiteX897" fmla="*/ 6306334 w 12191999"/>
              <a:gd name="connsiteY897" fmla="*/ 794716 h 1570571"/>
              <a:gd name="connsiteX898" fmla="*/ 6319020 w 12191999"/>
              <a:gd name="connsiteY898" fmla="*/ 787664 h 1570571"/>
              <a:gd name="connsiteX899" fmla="*/ 142660 w 12191999"/>
              <a:gd name="connsiteY899" fmla="*/ 765169 h 1570571"/>
              <a:gd name="connsiteX900" fmla="*/ 128815 w 12191999"/>
              <a:gd name="connsiteY900" fmla="*/ 772335 h 1570571"/>
              <a:gd name="connsiteX901" fmla="*/ 161688 w 12191999"/>
              <a:gd name="connsiteY901" fmla="*/ 794319 h 1570571"/>
              <a:gd name="connsiteX902" fmla="*/ 175642 w 12191999"/>
              <a:gd name="connsiteY902" fmla="*/ 786559 h 1570571"/>
              <a:gd name="connsiteX903" fmla="*/ 307157 w 12191999"/>
              <a:gd name="connsiteY903" fmla="*/ 763146 h 1570571"/>
              <a:gd name="connsiteX904" fmla="*/ 278216 w 12191999"/>
              <a:gd name="connsiteY904" fmla="*/ 780217 h 1570571"/>
              <a:gd name="connsiteX905" fmla="*/ 305630 w 12191999"/>
              <a:gd name="connsiteY905" fmla="*/ 796507 h 1570571"/>
              <a:gd name="connsiteX906" fmla="*/ 324763 w 12191999"/>
              <a:gd name="connsiteY906" fmla="*/ 784663 h 1570571"/>
              <a:gd name="connsiteX907" fmla="*/ 334707 w 12191999"/>
              <a:gd name="connsiteY907" fmla="*/ 778436 h 1570571"/>
              <a:gd name="connsiteX908" fmla="*/ 6456129 w 12191999"/>
              <a:gd name="connsiteY908" fmla="*/ 761941 h 1570571"/>
              <a:gd name="connsiteX909" fmla="*/ 6422226 w 12191999"/>
              <a:gd name="connsiteY909" fmla="*/ 781960 h 1570571"/>
              <a:gd name="connsiteX910" fmla="*/ 6448834 w 12191999"/>
              <a:gd name="connsiteY910" fmla="*/ 797769 h 1570571"/>
              <a:gd name="connsiteX911" fmla="*/ 6470001 w 12191999"/>
              <a:gd name="connsiteY911" fmla="*/ 784663 h 1570571"/>
              <a:gd name="connsiteX912" fmla="*/ 6482613 w 12191999"/>
              <a:gd name="connsiteY912" fmla="*/ 776769 h 1570571"/>
              <a:gd name="connsiteX913" fmla="*/ 405275 w 12191999"/>
              <a:gd name="connsiteY913" fmla="*/ 761842 h 1570571"/>
              <a:gd name="connsiteX914" fmla="*/ 364806 w 12191999"/>
              <a:gd name="connsiteY914" fmla="*/ 788219 h 1570571"/>
              <a:gd name="connsiteX915" fmla="*/ 377869 w 12191999"/>
              <a:gd name="connsiteY915" fmla="*/ 795508 h 1570571"/>
              <a:gd name="connsiteX916" fmla="*/ 418069 w 12191999"/>
              <a:gd name="connsiteY916" fmla="*/ 768499 h 1570571"/>
              <a:gd name="connsiteX917" fmla="*/ 9423752 w 12191999"/>
              <a:gd name="connsiteY917" fmla="*/ 760978 h 1570571"/>
              <a:gd name="connsiteX918" fmla="*/ 9416980 w 12191999"/>
              <a:gd name="connsiteY918" fmla="*/ 764974 h 1570571"/>
              <a:gd name="connsiteX919" fmla="*/ 9441063 w 12191999"/>
              <a:gd name="connsiteY919" fmla="*/ 781593 h 1570571"/>
              <a:gd name="connsiteX920" fmla="*/ 9448163 w 12191999"/>
              <a:gd name="connsiteY920" fmla="*/ 777162 h 1570571"/>
              <a:gd name="connsiteX921" fmla="*/ 6375859 w 12191999"/>
              <a:gd name="connsiteY921" fmla="*/ 760868 h 1570571"/>
              <a:gd name="connsiteX922" fmla="*/ 6347795 w 12191999"/>
              <a:gd name="connsiteY922" fmla="*/ 776482 h 1570571"/>
              <a:gd name="connsiteX923" fmla="*/ 6367298 w 12191999"/>
              <a:gd name="connsiteY923" fmla="*/ 788528 h 1570571"/>
              <a:gd name="connsiteX924" fmla="*/ 6382861 w 12191999"/>
              <a:gd name="connsiteY924" fmla="*/ 798211 h 1570571"/>
              <a:gd name="connsiteX925" fmla="*/ 6410881 w 12191999"/>
              <a:gd name="connsiteY925" fmla="*/ 781678 h 1570571"/>
              <a:gd name="connsiteX926" fmla="*/ 3277716 w 12191999"/>
              <a:gd name="connsiteY926" fmla="*/ 760557 h 1570571"/>
              <a:gd name="connsiteX927" fmla="*/ 3270994 w 12191999"/>
              <a:gd name="connsiteY927" fmla="*/ 764523 h 1570571"/>
              <a:gd name="connsiteX928" fmla="*/ 3296200 w 12191999"/>
              <a:gd name="connsiteY928" fmla="*/ 781911 h 1570571"/>
              <a:gd name="connsiteX929" fmla="*/ 3303272 w 12191999"/>
              <a:gd name="connsiteY929" fmla="*/ 777497 h 1570571"/>
              <a:gd name="connsiteX930" fmla="*/ 9553024 w 12191999"/>
              <a:gd name="connsiteY930" fmla="*/ 760502 h 1570571"/>
              <a:gd name="connsiteX931" fmla="*/ 9527743 w 12191999"/>
              <a:gd name="connsiteY931" fmla="*/ 777506 h 1570571"/>
              <a:gd name="connsiteX932" fmla="*/ 9535609 w 12191999"/>
              <a:gd name="connsiteY932" fmla="*/ 782361 h 1570571"/>
              <a:gd name="connsiteX933" fmla="*/ 9560701 w 12191999"/>
              <a:gd name="connsiteY933" fmla="*/ 765066 h 1570571"/>
              <a:gd name="connsiteX934" fmla="*/ 233703 w 12191999"/>
              <a:gd name="connsiteY934" fmla="*/ 760258 h 1570571"/>
              <a:gd name="connsiteX935" fmla="*/ 207293 w 12191999"/>
              <a:gd name="connsiteY935" fmla="*/ 774934 h 1570571"/>
              <a:gd name="connsiteX936" fmla="*/ 230639 w 12191999"/>
              <a:gd name="connsiteY936" fmla="*/ 789508 h 1570571"/>
              <a:gd name="connsiteX937" fmla="*/ 241189 w 12191999"/>
              <a:gd name="connsiteY937" fmla="*/ 796073 h 1570571"/>
              <a:gd name="connsiteX938" fmla="*/ 267680 w 12191999"/>
              <a:gd name="connsiteY938" fmla="*/ 780447 h 1570571"/>
              <a:gd name="connsiteX939" fmla="*/ 3408627 w 12191999"/>
              <a:gd name="connsiteY939" fmla="*/ 760066 h 1570571"/>
              <a:gd name="connsiteX940" fmla="*/ 3382571 w 12191999"/>
              <a:gd name="connsiteY940" fmla="*/ 777592 h 1570571"/>
              <a:gd name="connsiteX941" fmla="*/ 3390330 w 12191999"/>
              <a:gd name="connsiteY941" fmla="*/ 782385 h 1570571"/>
              <a:gd name="connsiteX942" fmla="*/ 3416192 w 12191999"/>
              <a:gd name="connsiteY942" fmla="*/ 764562 h 1570571"/>
              <a:gd name="connsiteX943" fmla="*/ 3343601 w 12191999"/>
              <a:gd name="connsiteY943" fmla="*/ 759427 h 1570571"/>
              <a:gd name="connsiteX944" fmla="*/ 3331028 w 12191999"/>
              <a:gd name="connsiteY944" fmla="*/ 767264 h 1570571"/>
              <a:gd name="connsiteX945" fmla="*/ 3342213 w 12191999"/>
              <a:gd name="connsiteY945" fmla="*/ 774446 h 1570571"/>
              <a:gd name="connsiteX946" fmla="*/ 3354746 w 12191999"/>
              <a:gd name="connsiteY946" fmla="*/ 766326 h 1570571"/>
              <a:gd name="connsiteX947" fmla="*/ 9488566 w 12191999"/>
              <a:gd name="connsiteY947" fmla="*/ 759201 h 1570571"/>
              <a:gd name="connsiteX948" fmla="*/ 9476020 w 12191999"/>
              <a:gd name="connsiteY948" fmla="*/ 767023 h 1570571"/>
              <a:gd name="connsiteX949" fmla="*/ 9487422 w 12191999"/>
              <a:gd name="connsiteY949" fmla="*/ 774346 h 1570571"/>
              <a:gd name="connsiteX950" fmla="*/ 9499935 w 12191999"/>
              <a:gd name="connsiteY950" fmla="*/ 766240 h 1570571"/>
              <a:gd name="connsiteX951" fmla="*/ 6526043 w 12191999"/>
              <a:gd name="connsiteY951" fmla="*/ 756803 h 1570571"/>
              <a:gd name="connsiteX952" fmla="*/ 6492978 w 12191999"/>
              <a:gd name="connsiteY952" fmla="*/ 777404 h 1570571"/>
              <a:gd name="connsiteX953" fmla="*/ 6505280 w 12191999"/>
              <a:gd name="connsiteY953" fmla="*/ 784268 h 1570571"/>
              <a:gd name="connsiteX954" fmla="*/ 6538021 w 12191999"/>
              <a:gd name="connsiteY954" fmla="*/ 763061 h 1570571"/>
              <a:gd name="connsiteX955" fmla="*/ 6304935 w 12191999"/>
              <a:gd name="connsiteY955" fmla="*/ 755907 h 1570571"/>
              <a:gd name="connsiteX956" fmla="*/ 6291330 w 12191999"/>
              <a:gd name="connsiteY956" fmla="*/ 762951 h 1570571"/>
              <a:gd name="connsiteX957" fmla="*/ 6324809 w 12191999"/>
              <a:gd name="connsiteY957" fmla="*/ 784446 h 1570571"/>
              <a:gd name="connsiteX958" fmla="*/ 6338628 w 12191999"/>
              <a:gd name="connsiteY958" fmla="*/ 776764 h 1570571"/>
              <a:gd name="connsiteX959" fmla="*/ 163661 w 12191999"/>
              <a:gd name="connsiteY959" fmla="*/ 754298 h 1570571"/>
              <a:gd name="connsiteX960" fmla="*/ 148322 w 12191999"/>
              <a:gd name="connsiteY960" fmla="*/ 762238 h 1570571"/>
              <a:gd name="connsiteX961" fmla="*/ 181113 w 12191999"/>
              <a:gd name="connsiteY961" fmla="*/ 783517 h 1570571"/>
              <a:gd name="connsiteX962" fmla="*/ 196647 w 12191999"/>
              <a:gd name="connsiteY962" fmla="*/ 774878 h 1570571"/>
              <a:gd name="connsiteX963" fmla="*/ 387522 w 12191999"/>
              <a:gd name="connsiteY963" fmla="*/ 752604 h 1570571"/>
              <a:gd name="connsiteX964" fmla="*/ 346641 w 12191999"/>
              <a:gd name="connsiteY964" fmla="*/ 778085 h 1570571"/>
              <a:gd name="connsiteX965" fmla="*/ 358962 w 12191999"/>
              <a:gd name="connsiteY965" fmla="*/ 784959 h 1570571"/>
              <a:gd name="connsiteX966" fmla="*/ 399379 w 12191999"/>
              <a:gd name="connsiteY966" fmla="*/ 758773 h 1570571"/>
              <a:gd name="connsiteX967" fmla="*/ 3473146 w 12191999"/>
              <a:gd name="connsiteY967" fmla="*/ 752523 h 1570571"/>
              <a:gd name="connsiteX968" fmla="*/ 3442266 w 12191999"/>
              <a:gd name="connsiteY968" fmla="*/ 774271 h 1570571"/>
              <a:gd name="connsiteX969" fmla="*/ 3692597 w 12191999"/>
              <a:gd name="connsiteY969" fmla="*/ 923014 h 1570571"/>
              <a:gd name="connsiteX970" fmla="*/ 4573550 w 12191999"/>
              <a:gd name="connsiteY970" fmla="*/ 1299773 h 1570571"/>
              <a:gd name="connsiteX971" fmla="*/ 6108033 w 12191999"/>
              <a:gd name="connsiteY971" fmla="*/ 959369 h 1570571"/>
              <a:gd name="connsiteX972" fmla="*/ 6108476 w 12191999"/>
              <a:gd name="connsiteY972" fmla="*/ 960111 h 1570571"/>
              <a:gd name="connsiteX973" fmla="*/ 6309056 w 12191999"/>
              <a:gd name="connsiteY973" fmla="*/ 841759 h 1570571"/>
              <a:gd name="connsiteX974" fmla="*/ 6274187 w 12191999"/>
              <a:gd name="connsiteY974" fmla="*/ 817436 h 1570571"/>
              <a:gd name="connsiteX975" fmla="*/ 6110659 w 12191999"/>
              <a:gd name="connsiteY975" fmla="*/ 908419 h 1570571"/>
              <a:gd name="connsiteX976" fmla="*/ 6110878 w 12191999"/>
              <a:gd name="connsiteY976" fmla="*/ 908788 h 1570571"/>
              <a:gd name="connsiteX977" fmla="*/ 6108088 w 12191999"/>
              <a:gd name="connsiteY977" fmla="*/ 910169 h 1570571"/>
              <a:gd name="connsiteX978" fmla="*/ 5898830 w 12191999"/>
              <a:gd name="connsiteY978" fmla="*/ 1013688 h 1570571"/>
              <a:gd name="connsiteX979" fmla="*/ 4572696 w 12191999"/>
              <a:gd name="connsiteY979" fmla="*/ 1230112 h 1570571"/>
              <a:gd name="connsiteX980" fmla="*/ 3690501 w 12191999"/>
              <a:gd name="connsiteY980" fmla="*/ 874144 h 1570571"/>
              <a:gd name="connsiteX981" fmla="*/ 9440940 w 12191999"/>
              <a:gd name="connsiteY981" fmla="*/ 750831 h 1570571"/>
              <a:gd name="connsiteX982" fmla="*/ 9439938 w 12191999"/>
              <a:gd name="connsiteY982" fmla="*/ 751426 h 1570571"/>
              <a:gd name="connsiteX983" fmla="*/ 9429017 w 12191999"/>
              <a:gd name="connsiteY983" fmla="*/ 757871 h 1570571"/>
              <a:gd name="connsiteX984" fmla="*/ 9453289 w 12191999"/>
              <a:gd name="connsiteY984" fmla="*/ 773964 h 1570571"/>
              <a:gd name="connsiteX985" fmla="*/ 9465067 w 12191999"/>
              <a:gd name="connsiteY985" fmla="*/ 766615 h 1570571"/>
              <a:gd name="connsiteX986" fmla="*/ 3294991 w 12191999"/>
              <a:gd name="connsiteY986" fmla="*/ 750368 h 1570571"/>
              <a:gd name="connsiteX987" fmla="*/ 3294635 w 12191999"/>
              <a:gd name="connsiteY987" fmla="*/ 750578 h 1570571"/>
              <a:gd name="connsiteX988" fmla="*/ 3283045 w 12191999"/>
              <a:gd name="connsiteY988" fmla="*/ 757415 h 1570571"/>
              <a:gd name="connsiteX989" fmla="*/ 3308456 w 12191999"/>
              <a:gd name="connsiteY989" fmla="*/ 774261 h 1570571"/>
              <a:gd name="connsiteX990" fmla="*/ 3320256 w 12191999"/>
              <a:gd name="connsiteY990" fmla="*/ 766897 h 1570571"/>
              <a:gd name="connsiteX991" fmla="*/ 9535621 w 12191999"/>
              <a:gd name="connsiteY991" fmla="*/ 750199 h 1570571"/>
              <a:gd name="connsiteX992" fmla="*/ 9510230 w 12191999"/>
              <a:gd name="connsiteY992" fmla="*/ 766698 h 1570571"/>
              <a:gd name="connsiteX993" fmla="*/ 9522250 w 12191999"/>
              <a:gd name="connsiteY993" fmla="*/ 774116 h 1570571"/>
              <a:gd name="connsiteX994" fmla="*/ 9547485 w 12191999"/>
              <a:gd name="connsiteY994" fmla="*/ 757211 h 1570571"/>
              <a:gd name="connsiteX995" fmla="*/ 9542760 w 12191999"/>
              <a:gd name="connsiteY995" fmla="*/ 754403 h 1570571"/>
              <a:gd name="connsiteX996" fmla="*/ 6643200 w 12191999"/>
              <a:gd name="connsiteY996" fmla="*/ 749999 h 1570571"/>
              <a:gd name="connsiteX997" fmla="*/ 6592403 w 12191999"/>
              <a:gd name="connsiteY997" fmla="*/ 785814 h 1570571"/>
              <a:gd name="connsiteX998" fmla="*/ 6592660 w 12191999"/>
              <a:gd name="connsiteY998" fmla="*/ 785948 h 1570571"/>
              <a:gd name="connsiteX999" fmla="*/ 6643240 w 12191999"/>
              <a:gd name="connsiteY999" fmla="*/ 750019 h 1570571"/>
              <a:gd name="connsiteX1000" fmla="*/ 3391174 w 12191999"/>
              <a:gd name="connsiteY1000" fmla="*/ 749731 h 1570571"/>
              <a:gd name="connsiteX1001" fmla="*/ 3364998 w 12191999"/>
              <a:gd name="connsiteY1001" fmla="*/ 766740 h 1570571"/>
              <a:gd name="connsiteX1002" fmla="*/ 3376969 w 12191999"/>
              <a:gd name="connsiteY1002" fmla="*/ 774132 h 1570571"/>
              <a:gd name="connsiteX1003" fmla="*/ 3402980 w 12191999"/>
              <a:gd name="connsiteY1003" fmla="*/ 756711 h 1570571"/>
              <a:gd name="connsiteX1004" fmla="*/ 3397431 w 12191999"/>
              <a:gd name="connsiteY1004" fmla="*/ 753414 h 1570571"/>
              <a:gd name="connsiteX1005" fmla="*/ 9610932 w 12191999"/>
              <a:gd name="connsiteY1005" fmla="*/ 749395 h 1570571"/>
              <a:gd name="connsiteX1006" fmla="*/ 9581080 w 12191999"/>
              <a:gd name="connsiteY1006" fmla="*/ 770423 h 1570571"/>
              <a:gd name="connsiteX1007" fmla="*/ 9581265 w 12191999"/>
              <a:gd name="connsiteY1007" fmla="*/ 770533 h 1570571"/>
              <a:gd name="connsiteX1008" fmla="*/ 9610975 w 12191999"/>
              <a:gd name="connsiteY1008" fmla="*/ 749418 h 1570571"/>
              <a:gd name="connsiteX1009" fmla="*/ 52891 w 12191999"/>
              <a:gd name="connsiteY1009" fmla="*/ 748879 h 1570571"/>
              <a:gd name="connsiteX1010" fmla="*/ 52746 w 12191999"/>
              <a:gd name="connsiteY1010" fmla="*/ 748947 h 1570571"/>
              <a:gd name="connsiteX1011" fmla="*/ 100337 w 12191999"/>
              <a:gd name="connsiteY1011" fmla="*/ 782740 h 1570571"/>
              <a:gd name="connsiteX1012" fmla="*/ 100845 w 12191999"/>
              <a:gd name="connsiteY1012" fmla="*/ 782476 h 1570571"/>
              <a:gd name="connsiteX1013" fmla="*/ 3466577 w 12191999"/>
              <a:gd name="connsiteY1013" fmla="*/ 748847 h 1570571"/>
              <a:gd name="connsiteX1014" fmla="*/ 3435861 w 12191999"/>
              <a:gd name="connsiteY1014" fmla="*/ 770465 h 1570571"/>
              <a:gd name="connsiteX1015" fmla="*/ 3436062 w 12191999"/>
              <a:gd name="connsiteY1015" fmla="*/ 770585 h 1570571"/>
              <a:gd name="connsiteX1016" fmla="*/ 3466619 w 12191999"/>
              <a:gd name="connsiteY1016" fmla="*/ 748870 h 1570571"/>
              <a:gd name="connsiteX1017" fmla="*/ 9367355 w 12191999"/>
              <a:gd name="connsiteY1017" fmla="*/ 748813 h 1570571"/>
              <a:gd name="connsiteX1018" fmla="*/ 9367241 w 12191999"/>
              <a:gd name="connsiteY1018" fmla="*/ 748877 h 1570571"/>
              <a:gd name="connsiteX1019" fmla="*/ 9397185 w 12191999"/>
              <a:gd name="connsiteY1019" fmla="*/ 770145 h 1570571"/>
              <a:gd name="connsiteX1020" fmla="*/ 9397510 w 12191999"/>
              <a:gd name="connsiteY1020" fmla="*/ 769954 h 1570571"/>
              <a:gd name="connsiteX1021" fmla="*/ 499686 w 12191999"/>
              <a:gd name="connsiteY1021" fmla="*/ 748754 h 1570571"/>
              <a:gd name="connsiteX1022" fmla="*/ 453929 w 12191999"/>
              <a:gd name="connsiteY1022" fmla="*/ 780958 h 1570571"/>
              <a:gd name="connsiteX1023" fmla="*/ 454225 w 12191999"/>
              <a:gd name="connsiteY1023" fmla="*/ 781112 h 1570571"/>
              <a:gd name="connsiteX1024" fmla="*/ 499729 w 12191999"/>
              <a:gd name="connsiteY1024" fmla="*/ 748775 h 1570571"/>
              <a:gd name="connsiteX1025" fmla="*/ 3221170 w 12191999"/>
              <a:gd name="connsiteY1025" fmla="*/ 748274 h 1570571"/>
              <a:gd name="connsiteX1026" fmla="*/ 3221062 w 12191999"/>
              <a:gd name="connsiteY1026" fmla="*/ 748334 h 1570571"/>
              <a:gd name="connsiteX1027" fmla="*/ 3251961 w 12191999"/>
              <a:gd name="connsiteY1027" fmla="*/ 770269 h 1570571"/>
              <a:gd name="connsiteX1028" fmla="*/ 3252286 w 12191999"/>
              <a:gd name="connsiteY1028" fmla="*/ 770076 h 1570571"/>
              <a:gd name="connsiteX1029" fmla="*/ 6185800 w 12191999"/>
              <a:gd name="connsiteY1029" fmla="*/ 746600 h 1570571"/>
              <a:gd name="connsiteX1030" fmla="*/ 6185703 w 12191999"/>
              <a:gd name="connsiteY1030" fmla="*/ 746646 h 1570571"/>
              <a:gd name="connsiteX1031" fmla="*/ 6240362 w 12191999"/>
              <a:gd name="connsiteY1031" fmla="*/ 785446 h 1570571"/>
              <a:gd name="connsiteX1032" fmla="*/ 6240871 w 12191999"/>
              <a:gd name="connsiteY1032" fmla="*/ 785183 h 1570571"/>
              <a:gd name="connsiteX1033" fmla="*/ 6634260 w 12191999"/>
              <a:gd name="connsiteY1033" fmla="*/ 745726 h 1570571"/>
              <a:gd name="connsiteX1034" fmla="*/ 6582810 w 12191999"/>
              <a:gd name="connsiteY1034" fmla="*/ 780818 h 1570571"/>
              <a:gd name="connsiteX1035" fmla="*/ 6587584 w 12191999"/>
              <a:gd name="connsiteY1035" fmla="*/ 783304 h 1570571"/>
              <a:gd name="connsiteX1036" fmla="*/ 6638620 w 12191999"/>
              <a:gd name="connsiteY1036" fmla="*/ 747810 h 1570571"/>
              <a:gd name="connsiteX1037" fmla="*/ 60802 w 12191999"/>
              <a:gd name="connsiteY1037" fmla="*/ 745129 h 1570571"/>
              <a:gd name="connsiteX1038" fmla="*/ 57265 w 12191999"/>
              <a:gd name="connsiteY1038" fmla="*/ 746805 h 1570571"/>
              <a:gd name="connsiteX1039" fmla="*/ 105193 w 12191999"/>
              <a:gd name="connsiteY1039" fmla="*/ 780226 h 1570571"/>
              <a:gd name="connsiteX1040" fmla="*/ 109035 w 12191999"/>
              <a:gd name="connsiteY1040" fmla="*/ 778237 h 1570571"/>
              <a:gd name="connsiteX1041" fmla="*/ 9602582 w 12191999"/>
              <a:gd name="connsiteY1041" fmla="*/ 744721 h 1570571"/>
              <a:gd name="connsiteX1042" fmla="*/ 9572439 w 12191999"/>
              <a:gd name="connsiteY1042" fmla="*/ 765288 h 1570571"/>
              <a:gd name="connsiteX1043" fmla="*/ 9576709 w 12191999"/>
              <a:gd name="connsiteY1043" fmla="*/ 767826 h 1570571"/>
              <a:gd name="connsiteX1044" fmla="*/ 9606650 w 12191999"/>
              <a:gd name="connsiteY1044" fmla="*/ 746998 h 1570571"/>
              <a:gd name="connsiteX1045" fmla="*/ 490813 w 12191999"/>
              <a:gd name="connsiteY1045" fmla="*/ 744512 h 1570571"/>
              <a:gd name="connsiteX1046" fmla="*/ 444548 w 12191999"/>
              <a:gd name="connsiteY1046" fmla="*/ 776074 h 1570571"/>
              <a:gd name="connsiteX1047" fmla="*/ 449174 w 12191999"/>
              <a:gd name="connsiteY1047" fmla="*/ 778483 h 1570571"/>
              <a:gd name="connsiteX1048" fmla="*/ 495076 w 12191999"/>
              <a:gd name="connsiteY1048" fmla="*/ 746550 h 1570571"/>
              <a:gd name="connsiteX1049" fmla="*/ 3458285 w 12191999"/>
              <a:gd name="connsiteY1049" fmla="*/ 744207 h 1570571"/>
              <a:gd name="connsiteX1050" fmla="*/ 3427272 w 12191999"/>
              <a:gd name="connsiteY1050" fmla="*/ 765363 h 1570571"/>
              <a:gd name="connsiteX1051" fmla="*/ 3431472 w 12191999"/>
              <a:gd name="connsiteY1051" fmla="*/ 767858 h 1570571"/>
              <a:gd name="connsiteX1052" fmla="*/ 3462265 w 12191999"/>
              <a:gd name="connsiteY1052" fmla="*/ 746434 h 1570571"/>
              <a:gd name="connsiteX1053" fmla="*/ 9376418 w 12191999"/>
              <a:gd name="connsiteY1053" fmla="*/ 743773 h 1570571"/>
              <a:gd name="connsiteX1054" fmla="*/ 9370745 w 12191999"/>
              <a:gd name="connsiteY1054" fmla="*/ 746928 h 1570571"/>
              <a:gd name="connsiteX1055" fmla="*/ 9401013 w 12191999"/>
              <a:gd name="connsiteY1055" fmla="*/ 767886 h 1570571"/>
              <a:gd name="connsiteX1056" fmla="*/ 9406597 w 12191999"/>
              <a:gd name="connsiteY1056" fmla="*/ 764591 h 1570571"/>
              <a:gd name="connsiteX1057" fmla="*/ 6652314 w 12191999"/>
              <a:gd name="connsiteY1057" fmla="*/ 743573 h 1570571"/>
              <a:gd name="connsiteX1058" fmla="*/ 6648538 w 12191999"/>
              <a:gd name="connsiteY1058" fmla="*/ 746236 h 1570571"/>
              <a:gd name="connsiteX1059" fmla="*/ 6648553 w 12191999"/>
              <a:gd name="connsiteY1059" fmla="*/ 746244 h 1570571"/>
              <a:gd name="connsiteX1060" fmla="*/ 3474126 w 12191999"/>
              <a:gd name="connsiteY1060" fmla="*/ 743536 h 1570571"/>
              <a:gd name="connsiteX1061" fmla="*/ 3470572 w 12191999"/>
              <a:gd name="connsiteY1061" fmla="*/ 746036 h 1570571"/>
              <a:gd name="connsiteX1062" fmla="*/ 3470591 w 12191999"/>
              <a:gd name="connsiteY1062" fmla="*/ 746047 h 1570571"/>
              <a:gd name="connsiteX1063" fmla="*/ 507101 w 12191999"/>
              <a:gd name="connsiteY1063" fmla="*/ 743536 h 1570571"/>
              <a:gd name="connsiteX1064" fmla="*/ 504272 w 12191999"/>
              <a:gd name="connsiteY1064" fmla="*/ 745527 h 1570571"/>
              <a:gd name="connsiteX1065" fmla="*/ 504288 w 12191999"/>
              <a:gd name="connsiteY1065" fmla="*/ 745535 h 1570571"/>
              <a:gd name="connsiteX1066" fmla="*/ 9619398 w 12191999"/>
              <a:gd name="connsiteY1066" fmla="*/ 743431 h 1570571"/>
              <a:gd name="connsiteX1067" fmla="*/ 9615320 w 12191999"/>
              <a:gd name="connsiteY1067" fmla="*/ 746304 h 1570571"/>
              <a:gd name="connsiteX1068" fmla="*/ 9615340 w 12191999"/>
              <a:gd name="connsiteY1068" fmla="*/ 746316 h 1570571"/>
              <a:gd name="connsiteX1069" fmla="*/ 3230296 w 12191999"/>
              <a:gd name="connsiteY1069" fmla="*/ 743198 h 1570571"/>
              <a:gd name="connsiteX1070" fmla="*/ 3224547 w 12191999"/>
              <a:gd name="connsiteY1070" fmla="*/ 746395 h 1570571"/>
              <a:gd name="connsiteX1071" fmla="*/ 3255777 w 12191999"/>
              <a:gd name="connsiteY1071" fmla="*/ 768017 h 1570571"/>
              <a:gd name="connsiteX1072" fmla="*/ 3261436 w 12191999"/>
              <a:gd name="connsiteY1072" fmla="*/ 764680 h 1570571"/>
              <a:gd name="connsiteX1073" fmla="*/ 6195551 w 12191999"/>
              <a:gd name="connsiteY1073" fmla="*/ 741980 h 1570571"/>
              <a:gd name="connsiteX1074" fmla="*/ 6189400 w 12191999"/>
              <a:gd name="connsiteY1074" fmla="*/ 744894 h 1570571"/>
              <a:gd name="connsiteX1075" fmla="*/ 6244718 w 12191999"/>
              <a:gd name="connsiteY1075" fmla="*/ 783191 h 1570571"/>
              <a:gd name="connsiteX1076" fmla="*/ 6250758 w 12191999"/>
              <a:gd name="connsiteY1076" fmla="*/ 780064 h 1570571"/>
              <a:gd name="connsiteX1077" fmla="*/ 267805 w 12191999"/>
              <a:gd name="connsiteY1077" fmla="*/ 741309 h 1570571"/>
              <a:gd name="connsiteX1078" fmla="*/ 239350 w 12191999"/>
              <a:gd name="connsiteY1078" fmla="*/ 757121 h 1570571"/>
              <a:gd name="connsiteX1079" fmla="*/ 273162 w 12191999"/>
              <a:gd name="connsiteY1079" fmla="*/ 777213 h 1570571"/>
              <a:gd name="connsiteX1080" fmla="*/ 301928 w 12191999"/>
              <a:gd name="connsiteY1080" fmla="*/ 760245 h 1570571"/>
              <a:gd name="connsiteX1081" fmla="*/ 9458355 w 12191999"/>
              <a:gd name="connsiteY1081" fmla="*/ 740496 h 1570571"/>
              <a:gd name="connsiteX1082" fmla="*/ 9446068 w 12191999"/>
              <a:gd name="connsiteY1082" fmla="*/ 747788 h 1570571"/>
              <a:gd name="connsiteX1083" fmla="*/ 9470299 w 12191999"/>
              <a:gd name="connsiteY1083" fmla="*/ 763350 h 1570571"/>
              <a:gd name="connsiteX1084" fmla="*/ 9482735 w 12191999"/>
              <a:gd name="connsiteY1084" fmla="*/ 755590 h 1570571"/>
              <a:gd name="connsiteX1085" fmla="*/ 9518845 w 12191999"/>
              <a:gd name="connsiteY1085" fmla="*/ 740322 h 1570571"/>
              <a:gd name="connsiteX1086" fmla="*/ 9493300 w 12191999"/>
              <a:gd name="connsiteY1086" fmla="*/ 756249 h 1570571"/>
              <a:gd name="connsiteX1087" fmla="*/ 9504596 w 12191999"/>
              <a:gd name="connsiteY1087" fmla="*/ 763221 h 1570571"/>
              <a:gd name="connsiteX1088" fmla="*/ 9529898 w 12191999"/>
              <a:gd name="connsiteY1088" fmla="*/ 746830 h 1570571"/>
              <a:gd name="connsiteX1089" fmla="*/ 70985 w 12191999"/>
              <a:gd name="connsiteY1089" fmla="*/ 740303 h 1570571"/>
              <a:gd name="connsiteX1090" fmla="*/ 66809 w 12191999"/>
              <a:gd name="connsiteY1090" fmla="*/ 742282 h 1570571"/>
              <a:gd name="connsiteX1091" fmla="*/ 114921 w 12191999"/>
              <a:gd name="connsiteY1091" fmla="*/ 775191 h 1570571"/>
              <a:gd name="connsiteX1092" fmla="*/ 119571 w 12191999"/>
              <a:gd name="connsiteY1092" fmla="*/ 772784 h 1570571"/>
              <a:gd name="connsiteX1093" fmla="*/ 3312333 w 12191999"/>
              <a:gd name="connsiteY1093" fmla="*/ 740072 h 1570571"/>
              <a:gd name="connsiteX1094" fmla="*/ 3300041 w 12191999"/>
              <a:gd name="connsiteY1094" fmla="*/ 747369 h 1570571"/>
              <a:gd name="connsiteX1095" fmla="*/ 3325428 w 12191999"/>
              <a:gd name="connsiteY1095" fmla="*/ 763669 h 1570571"/>
              <a:gd name="connsiteX1096" fmla="*/ 3337889 w 12191999"/>
              <a:gd name="connsiteY1096" fmla="*/ 755892 h 1570571"/>
              <a:gd name="connsiteX1097" fmla="*/ 3374707 w 12191999"/>
              <a:gd name="connsiteY1097" fmla="*/ 740039 h 1570571"/>
              <a:gd name="connsiteX1098" fmla="*/ 3348357 w 12191999"/>
              <a:gd name="connsiteY1098" fmla="*/ 756463 h 1570571"/>
              <a:gd name="connsiteX1099" fmla="*/ 3359421 w 12191999"/>
              <a:gd name="connsiteY1099" fmla="*/ 763296 h 1570571"/>
              <a:gd name="connsiteX1100" fmla="*/ 3385506 w 12191999"/>
              <a:gd name="connsiteY1100" fmla="*/ 746396 h 1570571"/>
              <a:gd name="connsiteX1101" fmla="*/ 6493511 w 12191999"/>
              <a:gd name="connsiteY1101" fmla="*/ 739810 h 1570571"/>
              <a:gd name="connsiteX1102" fmla="*/ 6473700 w 12191999"/>
              <a:gd name="connsiteY1102" fmla="*/ 751565 h 1570571"/>
              <a:gd name="connsiteX1103" fmla="*/ 6460569 w 12191999"/>
              <a:gd name="connsiteY1103" fmla="*/ 759320 h 1570571"/>
              <a:gd name="connsiteX1104" fmla="*/ 6486961 w 12191999"/>
              <a:gd name="connsiteY1104" fmla="*/ 774047 h 1570571"/>
              <a:gd name="connsiteX1105" fmla="*/ 6519755 w 12191999"/>
              <a:gd name="connsiteY1105" fmla="*/ 753519 h 1570571"/>
              <a:gd name="connsiteX1106" fmla="*/ 6415158 w 12191999"/>
              <a:gd name="connsiteY1106" fmla="*/ 739003 h 1570571"/>
              <a:gd name="connsiteX1107" fmla="*/ 6381473 w 12191999"/>
              <a:gd name="connsiteY1107" fmla="*/ 757745 h 1570571"/>
              <a:gd name="connsiteX1108" fmla="*/ 6416335 w 12191999"/>
              <a:gd name="connsiteY1108" fmla="*/ 778459 h 1570571"/>
              <a:gd name="connsiteX1109" fmla="*/ 6450074 w 12191999"/>
              <a:gd name="connsiteY1109" fmla="*/ 758552 h 1570571"/>
              <a:gd name="connsiteX1110" fmla="*/ 6619922 w 12191999"/>
              <a:gd name="connsiteY1110" fmla="*/ 738872 h 1570571"/>
              <a:gd name="connsiteX1111" fmla="*/ 6568255 w 12191999"/>
              <a:gd name="connsiteY1111" fmla="*/ 773238 h 1570571"/>
              <a:gd name="connsiteX1112" fmla="*/ 6575942 w 12191999"/>
              <a:gd name="connsiteY1112" fmla="*/ 777240 h 1570571"/>
              <a:gd name="connsiteX1113" fmla="*/ 6626698 w 12191999"/>
              <a:gd name="connsiteY1113" fmla="*/ 742111 h 1570571"/>
              <a:gd name="connsiteX1114" fmla="*/ 6338256 w 12191999"/>
              <a:gd name="connsiteY1114" fmla="*/ 738654 h 1570571"/>
              <a:gd name="connsiteX1115" fmla="*/ 6310127 w 12191999"/>
              <a:gd name="connsiteY1115" fmla="*/ 753219 h 1570571"/>
              <a:gd name="connsiteX1116" fmla="*/ 6343692 w 12191999"/>
              <a:gd name="connsiteY1116" fmla="*/ 773948 h 1570571"/>
              <a:gd name="connsiteX1117" fmla="*/ 6371683 w 12191999"/>
              <a:gd name="connsiteY1117" fmla="*/ 758387 h 1570571"/>
              <a:gd name="connsiteX1118" fmla="*/ 6363314 w 12191999"/>
              <a:gd name="connsiteY1118" fmla="*/ 753414 h 1570571"/>
              <a:gd name="connsiteX1119" fmla="*/ 6173335 w 12191999"/>
              <a:gd name="connsiteY1119" fmla="*/ 737866 h 1570571"/>
              <a:gd name="connsiteX1120" fmla="*/ 6179748 w 12191999"/>
              <a:gd name="connsiteY1120" fmla="*/ 742418 h 1570571"/>
              <a:gd name="connsiteX1121" fmla="*/ 6179797 w 12191999"/>
              <a:gd name="connsiteY1121" fmla="*/ 742394 h 1570571"/>
              <a:gd name="connsiteX1122" fmla="*/ 3206314 w 12191999"/>
              <a:gd name="connsiteY1122" fmla="*/ 737866 h 1570571"/>
              <a:gd name="connsiteX1123" fmla="*/ 3216800 w 12191999"/>
              <a:gd name="connsiteY1123" fmla="*/ 745309 h 1570571"/>
              <a:gd name="connsiteX1124" fmla="*/ 3216876 w 12191999"/>
              <a:gd name="connsiteY1124" fmla="*/ 745267 h 1570571"/>
              <a:gd name="connsiteX1125" fmla="*/ 9351693 w 12191999"/>
              <a:gd name="connsiteY1125" fmla="*/ 737833 h 1570571"/>
              <a:gd name="connsiteX1126" fmla="*/ 9362186 w 12191999"/>
              <a:gd name="connsiteY1126" fmla="*/ 745286 h 1570571"/>
              <a:gd name="connsiteX1127" fmla="*/ 9362264 w 12191999"/>
              <a:gd name="connsiteY1127" fmla="*/ 745243 h 1570571"/>
              <a:gd name="connsiteX1128" fmla="*/ 195685 w 12191999"/>
              <a:gd name="connsiteY1128" fmla="*/ 737723 h 1570571"/>
              <a:gd name="connsiteX1129" fmla="*/ 169443 w 12191999"/>
              <a:gd name="connsiteY1129" fmla="*/ 751306 h 1570571"/>
              <a:gd name="connsiteX1130" fmla="*/ 202230 w 12191999"/>
              <a:gd name="connsiteY1130" fmla="*/ 771773 h 1570571"/>
              <a:gd name="connsiteX1131" fmla="*/ 228498 w 12191999"/>
              <a:gd name="connsiteY1131" fmla="*/ 757165 h 1570571"/>
              <a:gd name="connsiteX1132" fmla="*/ 226753 w 12191999"/>
              <a:gd name="connsiteY1132" fmla="*/ 756129 h 1570571"/>
              <a:gd name="connsiteX1133" fmla="*/ 476508 w 12191999"/>
              <a:gd name="connsiteY1133" fmla="*/ 737672 h 1570571"/>
              <a:gd name="connsiteX1134" fmla="*/ 430091 w 12191999"/>
              <a:gd name="connsiteY1134" fmla="*/ 768547 h 1570571"/>
              <a:gd name="connsiteX1135" fmla="*/ 437416 w 12191999"/>
              <a:gd name="connsiteY1135" fmla="*/ 772361 h 1570571"/>
              <a:gd name="connsiteX1136" fmla="*/ 483036 w 12191999"/>
              <a:gd name="connsiteY1136" fmla="*/ 740794 h 1570571"/>
              <a:gd name="connsiteX1137" fmla="*/ 9388048 w 12191999"/>
              <a:gd name="connsiteY1137" fmla="*/ 737305 h 1570571"/>
              <a:gd name="connsiteX1138" fmla="*/ 9381868 w 12191999"/>
              <a:gd name="connsiteY1138" fmla="*/ 740742 h 1570571"/>
              <a:gd name="connsiteX1139" fmla="*/ 9411896 w 12191999"/>
              <a:gd name="connsiteY1139" fmla="*/ 761465 h 1570571"/>
              <a:gd name="connsiteX1140" fmla="*/ 9418557 w 12191999"/>
              <a:gd name="connsiteY1140" fmla="*/ 757533 h 1570571"/>
              <a:gd name="connsiteX1141" fmla="*/ 3241842 w 12191999"/>
              <a:gd name="connsiteY1141" fmla="*/ 736776 h 1570571"/>
              <a:gd name="connsiteX1142" fmla="*/ 3235714 w 12191999"/>
              <a:gd name="connsiteY1142" fmla="*/ 740185 h 1570571"/>
              <a:gd name="connsiteX1143" fmla="*/ 3266710 w 12191999"/>
              <a:gd name="connsiteY1143" fmla="*/ 761569 h 1570571"/>
              <a:gd name="connsiteX1144" fmla="*/ 3273342 w 12191999"/>
              <a:gd name="connsiteY1144" fmla="*/ 757657 h 1570571"/>
              <a:gd name="connsiteX1145" fmla="*/ 9588339 w 12191999"/>
              <a:gd name="connsiteY1145" fmla="*/ 736749 h 1570571"/>
              <a:gd name="connsiteX1146" fmla="*/ 9558354 w 12191999"/>
              <a:gd name="connsiteY1146" fmla="*/ 756917 h 1570571"/>
              <a:gd name="connsiteX1147" fmla="*/ 9565963 w 12191999"/>
              <a:gd name="connsiteY1147" fmla="*/ 761439 h 1570571"/>
              <a:gd name="connsiteX1148" fmla="*/ 9595760 w 12191999"/>
              <a:gd name="connsiteY1148" fmla="*/ 740902 h 1570571"/>
              <a:gd name="connsiteX1149" fmla="*/ 3444047 w 12191999"/>
              <a:gd name="connsiteY1149" fmla="*/ 736240 h 1570571"/>
              <a:gd name="connsiteX1150" fmla="*/ 3413191 w 12191999"/>
              <a:gd name="connsiteY1150" fmla="*/ 756996 h 1570571"/>
              <a:gd name="connsiteX1151" fmla="*/ 3420696 w 12191999"/>
              <a:gd name="connsiteY1151" fmla="*/ 761455 h 1570571"/>
              <a:gd name="connsiteX1152" fmla="*/ 3451350 w 12191999"/>
              <a:gd name="connsiteY1152" fmla="*/ 740327 h 1570571"/>
              <a:gd name="connsiteX1153" fmla="*/ 6207893 w 12191999"/>
              <a:gd name="connsiteY1153" fmla="*/ 736132 h 1570571"/>
              <a:gd name="connsiteX1154" fmla="*/ 6201351 w 12191999"/>
              <a:gd name="connsiteY1154" fmla="*/ 739231 h 1570571"/>
              <a:gd name="connsiteX1155" fmla="*/ 6256348 w 12191999"/>
              <a:gd name="connsiteY1155" fmla="*/ 777170 h 1570571"/>
              <a:gd name="connsiteX1156" fmla="*/ 6263899 w 12191999"/>
              <a:gd name="connsiteY1156" fmla="*/ 773259 h 1570571"/>
              <a:gd name="connsiteX1157" fmla="*/ 34674 w 12191999"/>
              <a:gd name="connsiteY1157" fmla="*/ 736115 h 1570571"/>
              <a:gd name="connsiteX1158" fmla="*/ 47918 w 12191999"/>
              <a:gd name="connsiteY1158" fmla="*/ 745520 h 1570571"/>
              <a:gd name="connsiteX1159" fmla="*/ 48025 w 12191999"/>
              <a:gd name="connsiteY1159" fmla="*/ 745469 h 1570571"/>
              <a:gd name="connsiteX1160" fmla="*/ 354239 w 12191999"/>
              <a:gd name="connsiteY1160" fmla="*/ 735284 h 1570571"/>
              <a:gd name="connsiteX1161" fmla="*/ 328464 w 12191999"/>
              <a:gd name="connsiteY1161" fmla="*/ 750578 h 1570571"/>
              <a:gd name="connsiteX1162" fmla="*/ 313334 w 12191999"/>
              <a:gd name="connsiteY1162" fmla="*/ 759502 h 1570571"/>
              <a:gd name="connsiteX1163" fmla="*/ 340626 w 12191999"/>
              <a:gd name="connsiteY1163" fmla="*/ 774729 h 1570571"/>
              <a:gd name="connsiteX1164" fmla="*/ 381206 w 12191999"/>
              <a:gd name="connsiteY1164" fmla="*/ 749317 h 1570571"/>
              <a:gd name="connsiteX1165" fmla="*/ 90242 w 12191999"/>
              <a:gd name="connsiteY1165" fmla="*/ 731176 h 1570571"/>
              <a:gd name="connsiteX1166" fmla="*/ 76797 w 12191999"/>
              <a:gd name="connsiteY1166" fmla="*/ 737548 h 1570571"/>
              <a:gd name="connsiteX1167" fmla="*/ 125160 w 12191999"/>
              <a:gd name="connsiteY1167" fmla="*/ 769891 h 1570571"/>
              <a:gd name="connsiteX1168" fmla="*/ 138941 w 12191999"/>
              <a:gd name="connsiteY1168" fmla="*/ 762758 h 1570571"/>
              <a:gd name="connsiteX1169" fmla="*/ 6600235 w 12191999"/>
              <a:gd name="connsiteY1169" fmla="*/ 729461 h 1570571"/>
              <a:gd name="connsiteX1170" fmla="*/ 6548689 w 12191999"/>
              <a:gd name="connsiteY1170" fmla="*/ 763047 h 1570571"/>
              <a:gd name="connsiteX1171" fmla="*/ 6561644 w 12191999"/>
              <a:gd name="connsiteY1171" fmla="*/ 769794 h 1570571"/>
              <a:gd name="connsiteX1172" fmla="*/ 6612760 w 12191999"/>
              <a:gd name="connsiteY1172" fmla="*/ 735448 h 1570571"/>
              <a:gd name="connsiteX1173" fmla="*/ 3506225 w 12191999"/>
              <a:gd name="connsiteY1173" fmla="*/ 729225 h 1570571"/>
              <a:gd name="connsiteX1174" fmla="*/ 3477147 w 12191999"/>
              <a:gd name="connsiteY1174" fmla="*/ 749705 h 1570571"/>
              <a:gd name="connsiteX1175" fmla="*/ 3692357 w 12191999"/>
              <a:gd name="connsiteY1175" fmla="*/ 869773 h 1570571"/>
              <a:gd name="connsiteX1176" fmla="*/ 4573550 w 12191999"/>
              <a:gd name="connsiteY1176" fmla="*/ 1225390 h 1570571"/>
              <a:gd name="connsiteX1177" fmla="*/ 5896434 w 12191999"/>
              <a:gd name="connsiteY1177" fmla="*/ 1008871 h 1570571"/>
              <a:gd name="connsiteX1178" fmla="*/ 6107832 w 12191999"/>
              <a:gd name="connsiteY1178" fmla="*/ 904109 h 1570571"/>
              <a:gd name="connsiteX1179" fmla="*/ 6108033 w 12191999"/>
              <a:gd name="connsiteY1179" fmla="*/ 904008 h 1570571"/>
              <a:gd name="connsiteX1180" fmla="*/ 6108457 w 12191999"/>
              <a:gd name="connsiteY1180" fmla="*/ 904723 h 1570571"/>
              <a:gd name="connsiteX1181" fmla="*/ 6270321 w 12191999"/>
              <a:gd name="connsiteY1181" fmla="*/ 814738 h 1570571"/>
              <a:gd name="connsiteX1182" fmla="*/ 6236660 w 12191999"/>
              <a:gd name="connsiteY1182" fmla="*/ 791258 h 1570571"/>
              <a:gd name="connsiteX1183" fmla="*/ 6110242 w 12191999"/>
              <a:gd name="connsiteY1183" fmla="*/ 856712 h 1570571"/>
              <a:gd name="connsiteX1184" fmla="*/ 6110888 w 12191999"/>
              <a:gd name="connsiteY1184" fmla="*/ 857796 h 1570571"/>
              <a:gd name="connsiteX1185" fmla="*/ 6105969 w 12191999"/>
              <a:gd name="connsiteY1185" fmla="*/ 860068 h 1570571"/>
              <a:gd name="connsiteX1186" fmla="*/ 5898838 w 12191999"/>
              <a:gd name="connsiteY1186" fmla="*/ 955730 h 1570571"/>
              <a:gd name="connsiteX1187" fmla="*/ 4572701 w 12191999"/>
              <a:gd name="connsiteY1187" fmla="*/ 1157183 h 1570571"/>
              <a:gd name="connsiteX1188" fmla="*/ 3689465 w 12191999"/>
              <a:gd name="connsiteY1188" fmla="*/ 824943 h 1570571"/>
              <a:gd name="connsiteX1189" fmla="*/ 3180035 w 12191999"/>
              <a:gd name="connsiteY1189" fmla="*/ 728756 h 1570571"/>
              <a:gd name="connsiteX1190" fmla="*/ 2940030 w 12191999"/>
              <a:gd name="connsiteY1190" fmla="*/ 852983 h 1570571"/>
              <a:gd name="connsiteX1191" fmla="*/ 2940285 w 12191999"/>
              <a:gd name="connsiteY1191" fmla="*/ 853401 h 1570571"/>
              <a:gd name="connsiteX1192" fmla="*/ 1402071 w 12191999"/>
              <a:gd name="connsiteY1192" fmla="*/ 1152816 h 1570571"/>
              <a:gd name="connsiteX1193" fmla="*/ 518818 w 12191999"/>
              <a:gd name="connsiteY1193" fmla="*/ 820924 h 1570571"/>
              <a:gd name="connsiteX1194" fmla="*/ 455663 w 12191999"/>
              <a:gd name="connsiteY1194" fmla="*/ 788061 h 1570571"/>
              <a:gd name="connsiteX1195" fmla="*/ 415377 w 12191999"/>
              <a:gd name="connsiteY1195" fmla="*/ 816434 h 1570571"/>
              <a:gd name="connsiteX1196" fmla="*/ 522771 w 12191999"/>
              <a:gd name="connsiteY1196" fmla="*/ 876350 h 1570571"/>
              <a:gd name="connsiteX1197" fmla="*/ 1403930 w 12191999"/>
              <a:gd name="connsiteY1197" fmla="*/ 1231952 h 1570571"/>
              <a:gd name="connsiteX1198" fmla="*/ 2938336 w 12191999"/>
              <a:gd name="connsiteY1198" fmla="*/ 910604 h 1570571"/>
              <a:gd name="connsiteX1199" fmla="*/ 2941250 w 12191999"/>
              <a:gd name="connsiteY1199" fmla="*/ 915377 h 1570571"/>
              <a:gd name="connsiteX1200" fmla="*/ 1402958 w 12191999"/>
              <a:gd name="connsiteY1200" fmla="*/ 1236726 h 1570571"/>
              <a:gd name="connsiteX1201" fmla="*/ 520434 w 12191999"/>
              <a:gd name="connsiteY1201" fmla="*/ 881502 h 1570571"/>
              <a:gd name="connsiteX1202" fmla="*/ 410003 w 12191999"/>
              <a:gd name="connsiteY1202" fmla="*/ 820220 h 1570571"/>
              <a:gd name="connsiteX1203" fmla="*/ 380500 w 12191999"/>
              <a:gd name="connsiteY1203" fmla="*/ 840999 h 1570571"/>
              <a:gd name="connsiteX1204" fmla="*/ 523043 w 12191999"/>
              <a:gd name="connsiteY1204" fmla="*/ 925705 h 1570571"/>
              <a:gd name="connsiteX1205" fmla="*/ 1403925 w 12191999"/>
              <a:gd name="connsiteY1205" fmla="*/ 1302502 h 1570571"/>
              <a:gd name="connsiteX1206" fmla="*/ 2938327 w 12191999"/>
              <a:gd name="connsiteY1206" fmla="*/ 962076 h 1570571"/>
              <a:gd name="connsiteX1207" fmla="*/ 2941241 w 12191999"/>
              <a:gd name="connsiteY1207" fmla="*/ 966876 h 1570571"/>
              <a:gd name="connsiteX1208" fmla="*/ 1402954 w 12191999"/>
              <a:gd name="connsiteY1208" fmla="*/ 1307264 h 1570571"/>
              <a:gd name="connsiteX1209" fmla="*/ 520159 w 12191999"/>
              <a:gd name="connsiteY1209" fmla="*/ 930467 h 1570571"/>
              <a:gd name="connsiteX1210" fmla="*/ 375506 w 12191999"/>
              <a:gd name="connsiteY1210" fmla="*/ 844516 h 1570571"/>
              <a:gd name="connsiteX1211" fmla="*/ 349018 w 12191999"/>
              <a:gd name="connsiteY1211" fmla="*/ 863172 h 1570571"/>
              <a:gd name="connsiteX1212" fmla="*/ 523318 w 12191999"/>
              <a:gd name="connsiteY1212" fmla="*/ 971634 h 1570571"/>
              <a:gd name="connsiteX1213" fmla="*/ 1403929 w 12191999"/>
              <a:gd name="connsiteY1213" fmla="*/ 1366382 h 1570571"/>
              <a:gd name="connsiteX1214" fmla="*/ 2726750 w 12191999"/>
              <a:gd name="connsiteY1214" fmla="*/ 1126453 h 1570571"/>
              <a:gd name="connsiteX1215" fmla="*/ 2932302 w 12191999"/>
              <a:gd name="connsiteY1215" fmla="*/ 1013084 h 1570571"/>
              <a:gd name="connsiteX1216" fmla="*/ 2929730 w 12191999"/>
              <a:gd name="connsiteY1216" fmla="*/ 1008793 h 1570571"/>
              <a:gd name="connsiteX1217" fmla="*/ 3275044 w 12191999"/>
              <a:gd name="connsiteY1217" fmla="*/ 795029 h 1570571"/>
              <a:gd name="connsiteX1218" fmla="*/ 3249493 w 12191999"/>
              <a:gd name="connsiteY1218" fmla="*/ 777205 h 1570571"/>
              <a:gd name="connsiteX1219" fmla="*/ 2932576 w 12191999"/>
              <a:gd name="connsiteY1219" fmla="*/ 964137 h 1570571"/>
              <a:gd name="connsiteX1220" fmla="*/ 2929730 w 12191999"/>
              <a:gd name="connsiteY1220" fmla="*/ 960335 h 1570571"/>
              <a:gd name="connsiteX1221" fmla="*/ 3245236 w 12191999"/>
              <a:gd name="connsiteY1221" fmla="*/ 774236 h 1570571"/>
              <a:gd name="connsiteX1222" fmla="*/ 3213850 w 12191999"/>
              <a:gd name="connsiteY1222" fmla="*/ 752344 h 1570571"/>
              <a:gd name="connsiteX1223" fmla="*/ 2932578 w 12191999"/>
              <a:gd name="connsiteY1223" fmla="*/ 908788 h 1570571"/>
              <a:gd name="connsiteX1224" fmla="*/ 2929730 w 12191999"/>
              <a:gd name="connsiteY1224" fmla="*/ 904976 h 1570571"/>
              <a:gd name="connsiteX1225" fmla="*/ 3209548 w 12191999"/>
              <a:gd name="connsiteY1225" fmla="*/ 749342 h 1570571"/>
              <a:gd name="connsiteX1226" fmla="*/ 456807 w 12191999"/>
              <a:gd name="connsiteY1226" fmla="*/ 728253 h 1570571"/>
              <a:gd name="connsiteX1227" fmla="*/ 410576 w 12191999"/>
              <a:gd name="connsiteY1227" fmla="*/ 758386 h 1570571"/>
              <a:gd name="connsiteX1228" fmla="*/ 423278 w 12191999"/>
              <a:gd name="connsiteY1228" fmla="*/ 765000 h 1570571"/>
              <a:gd name="connsiteX1229" fmla="*/ 469173 w 12191999"/>
              <a:gd name="connsiteY1229" fmla="*/ 734165 h 1570571"/>
              <a:gd name="connsiteX1230" fmla="*/ 9405461 w 12191999"/>
              <a:gd name="connsiteY1230" fmla="*/ 727621 h 1570571"/>
              <a:gd name="connsiteX1231" fmla="*/ 9393460 w 12191999"/>
              <a:gd name="connsiteY1231" fmla="*/ 734296 h 1570571"/>
              <a:gd name="connsiteX1232" fmla="*/ 9423822 w 12191999"/>
              <a:gd name="connsiteY1232" fmla="*/ 754427 h 1570571"/>
              <a:gd name="connsiteX1233" fmla="*/ 9435712 w 12191999"/>
              <a:gd name="connsiteY1233" fmla="*/ 747411 h 1570571"/>
              <a:gd name="connsiteX1234" fmla="*/ 6226659 w 12191999"/>
              <a:gd name="connsiteY1234" fmla="*/ 727240 h 1570571"/>
              <a:gd name="connsiteX1235" fmla="*/ 6213763 w 12191999"/>
              <a:gd name="connsiteY1235" fmla="*/ 733350 h 1570571"/>
              <a:gd name="connsiteX1236" fmla="*/ 6269552 w 12191999"/>
              <a:gd name="connsiteY1236" fmla="*/ 770333 h 1570571"/>
              <a:gd name="connsiteX1237" fmla="*/ 6282378 w 12191999"/>
              <a:gd name="connsiteY1237" fmla="*/ 763692 h 1570571"/>
              <a:gd name="connsiteX1238" fmla="*/ 9571138 w 12191999"/>
              <a:gd name="connsiteY1238" fmla="*/ 727121 h 1570571"/>
              <a:gd name="connsiteX1239" fmla="*/ 9541066 w 12191999"/>
              <a:gd name="connsiteY1239" fmla="*/ 746661 h 1570571"/>
              <a:gd name="connsiteX1240" fmla="*/ 9544468 w 12191999"/>
              <a:gd name="connsiteY1240" fmla="*/ 748666 h 1570571"/>
              <a:gd name="connsiteX1241" fmla="*/ 9552826 w 12191999"/>
              <a:gd name="connsiteY1241" fmla="*/ 753633 h 1570571"/>
              <a:gd name="connsiteX1242" fmla="*/ 9582723 w 12191999"/>
              <a:gd name="connsiteY1242" fmla="*/ 733606 h 1570571"/>
              <a:gd name="connsiteX1243" fmla="*/ 3259339 w 12191999"/>
              <a:gd name="connsiteY1243" fmla="*/ 727044 h 1570571"/>
              <a:gd name="connsiteX1244" fmla="*/ 3247316 w 12191999"/>
              <a:gd name="connsiteY1244" fmla="*/ 733731 h 1570571"/>
              <a:gd name="connsiteX1245" fmla="*/ 3278669 w 12191999"/>
              <a:gd name="connsiteY1245" fmla="*/ 754515 h 1570571"/>
              <a:gd name="connsiteX1246" fmla="*/ 3290585 w 12191999"/>
              <a:gd name="connsiteY1246" fmla="*/ 747487 h 1570571"/>
              <a:gd name="connsiteX1247" fmla="*/ 3426795 w 12191999"/>
              <a:gd name="connsiteY1247" fmla="*/ 726586 h 1570571"/>
              <a:gd name="connsiteX1248" fmla="*/ 3395836 w 12191999"/>
              <a:gd name="connsiteY1248" fmla="*/ 746701 h 1570571"/>
              <a:gd name="connsiteX1249" fmla="*/ 3399139 w 12191999"/>
              <a:gd name="connsiteY1249" fmla="*/ 748647 h 1570571"/>
              <a:gd name="connsiteX1250" fmla="*/ 3407556 w 12191999"/>
              <a:gd name="connsiteY1250" fmla="*/ 753647 h 1570571"/>
              <a:gd name="connsiteX1251" fmla="*/ 3438325 w 12191999"/>
              <a:gd name="connsiteY1251" fmla="*/ 733039 h 1570571"/>
              <a:gd name="connsiteX1252" fmla="*/ 9488625 w 12191999"/>
              <a:gd name="connsiteY1252" fmla="*/ 722530 h 1570571"/>
              <a:gd name="connsiteX1253" fmla="*/ 9463158 w 12191999"/>
              <a:gd name="connsiteY1253" fmla="*/ 737645 h 1570571"/>
              <a:gd name="connsiteX1254" fmla="*/ 9487458 w 12191999"/>
              <a:gd name="connsiteY1254" fmla="*/ 752643 h 1570571"/>
              <a:gd name="connsiteX1255" fmla="*/ 9512855 w 12191999"/>
              <a:gd name="connsiteY1255" fmla="*/ 736796 h 1570571"/>
              <a:gd name="connsiteX1256" fmla="*/ 9636209 w 12191999"/>
              <a:gd name="connsiteY1256" fmla="*/ 721777 h 1570571"/>
              <a:gd name="connsiteX1257" fmla="*/ 9607034 w 12191999"/>
              <a:gd name="connsiteY1257" fmla="*/ 741683 h 1570571"/>
              <a:gd name="connsiteX1258" fmla="*/ 9611061 w 12191999"/>
              <a:gd name="connsiteY1258" fmla="*/ 743929 h 1570571"/>
              <a:gd name="connsiteX1259" fmla="*/ 9640034 w 12191999"/>
              <a:gd name="connsiteY1259" fmla="*/ 723775 h 1570571"/>
              <a:gd name="connsiteX1260" fmla="*/ 3343415 w 12191999"/>
              <a:gd name="connsiteY1260" fmla="*/ 721622 h 1570571"/>
              <a:gd name="connsiteX1261" fmla="*/ 3317169 w 12191999"/>
              <a:gd name="connsiteY1261" fmla="*/ 737202 h 1570571"/>
              <a:gd name="connsiteX1262" fmla="*/ 3342634 w 12191999"/>
              <a:gd name="connsiteY1262" fmla="*/ 752929 h 1570571"/>
              <a:gd name="connsiteX1263" fmla="*/ 3368829 w 12191999"/>
              <a:gd name="connsiteY1263" fmla="*/ 736580 h 1570571"/>
              <a:gd name="connsiteX1264" fmla="*/ 3491512 w 12191999"/>
              <a:gd name="connsiteY1264" fmla="*/ 721539 h 1570571"/>
              <a:gd name="connsiteX1265" fmla="*/ 3462338 w 12191999"/>
              <a:gd name="connsiteY1265" fmla="*/ 741442 h 1570571"/>
              <a:gd name="connsiteX1266" fmla="*/ 3466279 w 12191999"/>
              <a:gd name="connsiteY1266" fmla="*/ 743642 h 1570571"/>
              <a:gd name="connsiteX1267" fmla="*/ 3495245 w 12191999"/>
              <a:gd name="connsiteY1267" fmla="*/ 723490 h 1570571"/>
              <a:gd name="connsiteX1268" fmla="*/ 110904 w 12191999"/>
              <a:gd name="connsiteY1268" fmla="*/ 721383 h 1570571"/>
              <a:gd name="connsiteX1269" fmla="*/ 96142 w 12191999"/>
              <a:gd name="connsiteY1269" fmla="*/ 728379 h 1570571"/>
              <a:gd name="connsiteX1270" fmla="*/ 144604 w 12191999"/>
              <a:gd name="connsiteY1270" fmla="*/ 759826 h 1570571"/>
              <a:gd name="connsiteX1271" fmla="*/ 159863 w 12191999"/>
              <a:gd name="connsiteY1271" fmla="*/ 751928 h 1570571"/>
              <a:gd name="connsiteX1272" fmla="*/ 6583085 w 12191999"/>
              <a:gd name="connsiteY1272" fmla="*/ 721263 h 1570571"/>
              <a:gd name="connsiteX1273" fmla="*/ 6530895 w 12191999"/>
              <a:gd name="connsiteY1273" fmla="*/ 753780 h 1570571"/>
              <a:gd name="connsiteX1274" fmla="*/ 6542787 w 12191999"/>
              <a:gd name="connsiteY1274" fmla="*/ 759973 h 1570571"/>
              <a:gd name="connsiteX1275" fmla="*/ 6594285 w 12191999"/>
              <a:gd name="connsiteY1275" fmla="*/ 726617 h 1570571"/>
              <a:gd name="connsiteX1276" fmla="*/ 3196349 w 12191999"/>
              <a:gd name="connsiteY1276" fmla="*/ 720312 h 1570571"/>
              <a:gd name="connsiteX1277" fmla="*/ 3190925 w 12191999"/>
              <a:gd name="connsiteY1277" fmla="*/ 723119 h 1570571"/>
              <a:gd name="connsiteX1278" fmla="*/ 3220227 w 12191999"/>
              <a:gd name="connsiteY1278" fmla="*/ 743404 h 1570571"/>
              <a:gd name="connsiteX1279" fmla="*/ 3225965 w 12191999"/>
              <a:gd name="connsiteY1279" fmla="*/ 740211 h 1570571"/>
              <a:gd name="connsiteX1280" fmla="*/ 3221511 w 12191999"/>
              <a:gd name="connsiteY1280" fmla="*/ 737139 h 1570571"/>
              <a:gd name="connsiteX1281" fmla="*/ 229658 w 12191999"/>
              <a:gd name="connsiteY1281" fmla="*/ 720139 h 1570571"/>
              <a:gd name="connsiteX1282" fmla="*/ 201547 w 12191999"/>
              <a:gd name="connsiteY1282" fmla="*/ 734689 h 1570571"/>
              <a:gd name="connsiteX1283" fmla="*/ 229668 w 12191999"/>
              <a:gd name="connsiteY1283" fmla="*/ 751367 h 1570571"/>
              <a:gd name="connsiteX1284" fmla="*/ 234143 w 12191999"/>
              <a:gd name="connsiteY1284" fmla="*/ 754026 h 1570571"/>
              <a:gd name="connsiteX1285" fmla="*/ 262402 w 12191999"/>
              <a:gd name="connsiteY1285" fmla="*/ 738311 h 1570571"/>
              <a:gd name="connsiteX1286" fmla="*/ 439707 w 12191999"/>
              <a:gd name="connsiteY1286" fmla="*/ 720077 h 1570571"/>
              <a:gd name="connsiteX1287" fmla="*/ 392960 w 12191999"/>
              <a:gd name="connsiteY1287" fmla="*/ 749214 h 1570571"/>
              <a:gd name="connsiteX1288" fmla="*/ 404699 w 12191999"/>
              <a:gd name="connsiteY1288" fmla="*/ 755326 h 1570571"/>
              <a:gd name="connsiteX1289" fmla="*/ 450867 w 12191999"/>
              <a:gd name="connsiteY1289" fmla="*/ 725413 h 1570571"/>
              <a:gd name="connsiteX1290" fmla="*/ 6244766 w 12191999"/>
              <a:gd name="connsiteY1290" fmla="*/ 718660 h 1570571"/>
              <a:gd name="connsiteX1291" fmla="*/ 6231867 w 12191999"/>
              <a:gd name="connsiteY1291" fmla="*/ 724772 h 1570571"/>
              <a:gd name="connsiteX1292" fmla="*/ 6287973 w 12191999"/>
              <a:gd name="connsiteY1292" fmla="*/ 760795 h 1570571"/>
              <a:gd name="connsiteX1293" fmla="*/ 6301510 w 12191999"/>
              <a:gd name="connsiteY1293" fmla="*/ 753786 h 1570571"/>
              <a:gd name="connsiteX1294" fmla="*/ 6452352 w 12191999"/>
              <a:gd name="connsiteY1294" fmla="*/ 718310 h 1570571"/>
              <a:gd name="connsiteX1295" fmla="*/ 6419665 w 12191999"/>
              <a:gd name="connsiteY1295" fmla="*/ 736496 h 1570571"/>
              <a:gd name="connsiteX1296" fmla="*/ 6454507 w 12191999"/>
              <a:gd name="connsiteY1296" fmla="*/ 755937 h 1570571"/>
              <a:gd name="connsiteX1297" fmla="*/ 6470002 w 12191999"/>
              <a:gd name="connsiteY1297" fmla="*/ 746794 h 1570571"/>
              <a:gd name="connsiteX1298" fmla="*/ 6487255 w 12191999"/>
              <a:gd name="connsiteY1298" fmla="*/ 736542 h 1570571"/>
              <a:gd name="connsiteX1299" fmla="*/ 9422372 w 12191999"/>
              <a:gd name="connsiteY1299" fmla="*/ 718217 h 1570571"/>
              <a:gd name="connsiteX1300" fmla="*/ 9410394 w 12191999"/>
              <a:gd name="connsiteY1300" fmla="*/ 724879 h 1570571"/>
              <a:gd name="connsiteX1301" fmla="*/ 9440790 w 12191999"/>
              <a:gd name="connsiteY1301" fmla="*/ 744399 h 1570571"/>
              <a:gd name="connsiteX1302" fmla="*/ 9452971 w 12191999"/>
              <a:gd name="connsiteY1302" fmla="*/ 737162 h 1570571"/>
              <a:gd name="connsiteX1303" fmla="*/ 6377887 w 12191999"/>
              <a:gd name="connsiteY1303" fmla="*/ 718135 h 1570571"/>
              <a:gd name="connsiteX1304" fmla="*/ 6344079 w 12191999"/>
              <a:gd name="connsiteY1304" fmla="*/ 735640 h 1570571"/>
              <a:gd name="connsiteX1305" fmla="*/ 6366160 w 12191999"/>
              <a:gd name="connsiteY1305" fmla="*/ 748647 h 1570571"/>
              <a:gd name="connsiteX1306" fmla="*/ 6377299 w 12191999"/>
              <a:gd name="connsiteY1306" fmla="*/ 755265 h 1570571"/>
              <a:gd name="connsiteX1307" fmla="*/ 6410870 w 12191999"/>
              <a:gd name="connsiteY1307" fmla="*/ 736602 h 1570571"/>
              <a:gd name="connsiteX1308" fmla="*/ 9554740 w 12191999"/>
              <a:gd name="connsiteY1308" fmla="*/ 717943 h 1570571"/>
              <a:gd name="connsiteX1309" fmla="*/ 9524415 w 12191999"/>
              <a:gd name="connsiteY1309" fmla="*/ 736850 h 1570571"/>
              <a:gd name="connsiteX1310" fmla="*/ 9535354 w 12191999"/>
              <a:gd name="connsiteY1310" fmla="*/ 743296 h 1570571"/>
              <a:gd name="connsiteX1311" fmla="*/ 9565335 w 12191999"/>
              <a:gd name="connsiteY1311" fmla="*/ 723873 h 1570571"/>
              <a:gd name="connsiteX1312" fmla="*/ 3276168 w 12191999"/>
              <a:gd name="connsiteY1312" fmla="*/ 717684 h 1570571"/>
              <a:gd name="connsiteX1313" fmla="*/ 3264187 w 12191999"/>
              <a:gd name="connsiteY1313" fmla="*/ 724348 h 1570571"/>
              <a:gd name="connsiteX1314" fmla="*/ 3295595 w 12191999"/>
              <a:gd name="connsiteY1314" fmla="*/ 744515 h 1570571"/>
              <a:gd name="connsiteX1315" fmla="*/ 3307797 w 12191999"/>
              <a:gd name="connsiteY1315" fmla="*/ 737264 h 1570571"/>
              <a:gd name="connsiteX1316" fmla="*/ 3410721 w 12191999"/>
              <a:gd name="connsiteY1316" fmla="*/ 717592 h 1570571"/>
              <a:gd name="connsiteX1317" fmla="*/ 3379478 w 12191999"/>
              <a:gd name="connsiteY1317" fmla="*/ 737065 h 1570571"/>
              <a:gd name="connsiteX1318" fmla="*/ 3390179 w 12191999"/>
              <a:gd name="connsiteY1318" fmla="*/ 743369 h 1570571"/>
              <a:gd name="connsiteX1319" fmla="*/ 3421046 w 12191999"/>
              <a:gd name="connsiteY1319" fmla="*/ 723370 h 1570571"/>
              <a:gd name="connsiteX1320" fmla="*/ 9335207 w 12191999"/>
              <a:gd name="connsiteY1320" fmla="*/ 716003 h 1570571"/>
              <a:gd name="connsiteX1321" fmla="*/ 9329986 w 12191999"/>
              <a:gd name="connsiteY1321" fmla="*/ 718706 h 1570571"/>
              <a:gd name="connsiteX1322" fmla="*/ 9365618 w 12191999"/>
              <a:gd name="connsiteY1322" fmla="*/ 743378 h 1570571"/>
              <a:gd name="connsiteX1323" fmla="*/ 9371281 w 12191999"/>
              <a:gd name="connsiteY1323" fmla="*/ 740229 h 1570571"/>
              <a:gd name="connsiteX1324" fmla="*/ 9366781 w 12191999"/>
              <a:gd name="connsiteY1324" fmla="*/ 737125 h 1570571"/>
              <a:gd name="connsiteX1325" fmla="*/ 315203 w 12191999"/>
              <a:gd name="connsiteY1325" fmla="*/ 714972 h 1570571"/>
              <a:gd name="connsiteX1326" fmla="*/ 274277 w 12191999"/>
              <a:gd name="connsiteY1326" fmla="*/ 737713 h 1570571"/>
              <a:gd name="connsiteX1327" fmla="*/ 308119 w 12191999"/>
              <a:gd name="connsiteY1327" fmla="*/ 756594 h 1570571"/>
              <a:gd name="connsiteX1328" fmla="*/ 324764 w 12191999"/>
              <a:gd name="connsiteY1328" fmla="*/ 746776 h 1570571"/>
              <a:gd name="connsiteX1329" fmla="*/ 348834 w 12191999"/>
              <a:gd name="connsiteY1329" fmla="*/ 732473 h 1570571"/>
              <a:gd name="connsiteX1330" fmla="*/ 3207950 w 12191999"/>
              <a:gd name="connsiteY1330" fmla="*/ 714307 h 1570571"/>
              <a:gd name="connsiteX1331" fmla="*/ 3201988 w 12191999"/>
              <a:gd name="connsiteY1331" fmla="*/ 717393 h 1570571"/>
              <a:gd name="connsiteX1332" fmla="*/ 3224359 w 12191999"/>
              <a:gd name="connsiteY1332" fmla="*/ 732353 h 1570571"/>
              <a:gd name="connsiteX1333" fmla="*/ 3231382 w 12191999"/>
              <a:gd name="connsiteY1333" fmla="*/ 737198 h 1570571"/>
              <a:gd name="connsiteX1334" fmla="*/ 3237418 w 12191999"/>
              <a:gd name="connsiteY1334" fmla="*/ 733842 h 1570571"/>
              <a:gd name="connsiteX1335" fmla="*/ 9621792 w 12191999"/>
              <a:gd name="connsiteY1335" fmla="*/ 714248 h 1570571"/>
              <a:gd name="connsiteX1336" fmla="*/ 9592804 w 12191999"/>
              <a:gd name="connsiteY1336" fmla="*/ 733746 h 1570571"/>
              <a:gd name="connsiteX1337" fmla="*/ 9600177 w 12191999"/>
              <a:gd name="connsiteY1337" fmla="*/ 737858 h 1570571"/>
              <a:gd name="connsiteX1338" fmla="*/ 9628983 w 12191999"/>
              <a:gd name="connsiteY1338" fmla="*/ 718004 h 1570571"/>
              <a:gd name="connsiteX1339" fmla="*/ 3477097 w 12191999"/>
              <a:gd name="connsiteY1339" fmla="*/ 714010 h 1570571"/>
              <a:gd name="connsiteX1340" fmla="*/ 3448113 w 12191999"/>
              <a:gd name="connsiteY1340" fmla="*/ 733506 h 1570571"/>
              <a:gd name="connsiteX1341" fmla="*/ 3455373 w 12191999"/>
              <a:gd name="connsiteY1341" fmla="*/ 737556 h 1570571"/>
              <a:gd name="connsiteX1342" fmla="*/ 3484172 w 12191999"/>
              <a:gd name="connsiteY1342" fmla="*/ 717706 h 1570571"/>
              <a:gd name="connsiteX1343" fmla="*/ 9346835 w 12191999"/>
              <a:gd name="connsiteY1343" fmla="*/ 709980 h 1570571"/>
              <a:gd name="connsiteX1344" fmla="*/ 9340872 w 12191999"/>
              <a:gd name="connsiteY1344" fmla="*/ 713069 h 1570571"/>
              <a:gd name="connsiteX1345" fmla="*/ 9369734 w 12191999"/>
              <a:gd name="connsiteY1345" fmla="*/ 732369 h 1570571"/>
              <a:gd name="connsiteX1346" fmla="*/ 9376731 w 12191999"/>
              <a:gd name="connsiteY1346" fmla="*/ 737197 h 1570571"/>
              <a:gd name="connsiteX1347" fmla="*/ 9382798 w 12191999"/>
              <a:gd name="connsiteY1347" fmla="*/ 733824 h 1570571"/>
              <a:gd name="connsiteX1348" fmla="*/ 142681 w 12191999"/>
              <a:gd name="connsiteY1348" fmla="*/ 706321 h 1570571"/>
              <a:gd name="connsiteX1349" fmla="*/ 116931 w 12191999"/>
              <a:gd name="connsiteY1349" fmla="*/ 718526 h 1570571"/>
              <a:gd name="connsiteX1350" fmla="*/ 165645 w 12191999"/>
              <a:gd name="connsiteY1350" fmla="*/ 748936 h 1570571"/>
              <a:gd name="connsiteX1351" fmla="*/ 191779 w 12191999"/>
              <a:gd name="connsiteY1351" fmla="*/ 735409 h 1570571"/>
              <a:gd name="connsiteX1352" fmla="*/ 6550789 w 12191999"/>
              <a:gd name="connsiteY1352" fmla="*/ 705824 h 1570571"/>
              <a:gd name="connsiteX1353" fmla="*/ 6498450 w 12191999"/>
              <a:gd name="connsiteY1353" fmla="*/ 736880 h 1570571"/>
              <a:gd name="connsiteX1354" fmla="*/ 6524588 w 12191999"/>
              <a:gd name="connsiteY1354" fmla="*/ 750494 h 1570571"/>
              <a:gd name="connsiteX1355" fmla="*/ 6576395 w 12191999"/>
              <a:gd name="connsiteY1355" fmla="*/ 718065 h 1570571"/>
              <a:gd name="connsiteX1356" fmla="*/ 9604692 w 12191999"/>
              <a:gd name="connsiteY1356" fmla="*/ 705319 h 1570571"/>
              <a:gd name="connsiteX1357" fmla="*/ 9575660 w 12191999"/>
              <a:gd name="connsiteY1357" fmla="*/ 724183 h 1570571"/>
              <a:gd name="connsiteX1358" fmla="*/ 9587189 w 12191999"/>
              <a:gd name="connsiteY1358" fmla="*/ 730614 h 1570571"/>
              <a:gd name="connsiteX1359" fmla="*/ 9616076 w 12191999"/>
              <a:gd name="connsiteY1359" fmla="*/ 711263 h 1570571"/>
              <a:gd name="connsiteX1360" fmla="*/ 3225770 w 12191999"/>
              <a:gd name="connsiteY1360" fmla="*/ 705083 h 1570571"/>
              <a:gd name="connsiteX1361" fmla="*/ 3213601 w 12191999"/>
              <a:gd name="connsiteY1361" fmla="*/ 711382 h 1570571"/>
              <a:gd name="connsiteX1362" fmla="*/ 3242890 w 12191999"/>
              <a:gd name="connsiteY1362" fmla="*/ 730797 h 1570571"/>
              <a:gd name="connsiteX1363" fmla="*/ 3254883 w 12191999"/>
              <a:gd name="connsiteY1363" fmla="*/ 724128 h 1570571"/>
              <a:gd name="connsiteX1364" fmla="*/ 3459940 w 12191999"/>
              <a:gd name="connsiteY1364" fmla="*/ 705048 h 1570571"/>
              <a:gd name="connsiteX1365" fmla="*/ 3430913 w 12191999"/>
              <a:gd name="connsiteY1365" fmla="*/ 723910 h 1570571"/>
              <a:gd name="connsiteX1366" fmla="*/ 3442392 w 12191999"/>
              <a:gd name="connsiteY1366" fmla="*/ 730315 h 1570571"/>
              <a:gd name="connsiteX1367" fmla="*/ 3471276 w 12191999"/>
              <a:gd name="connsiteY1367" fmla="*/ 710970 h 1570571"/>
              <a:gd name="connsiteX1368" fmla="*/ 406569 w 12191999"/>
              <a:gd name="connsiteY1368" fmla="*/ 704234 h 1570571"/>
              <a:gd name="connsiteX1369" fmla="*/ 359831 w 12191999"/>
              <a:gd name="connsiteY1369" fmla="*/ 731966 h 1570571"/>
              <a:gd name="connsiteX1370" fmla="*/ 386631 w 12191999"/>
              <a:gd name="connsiteY1370" fmla="*/ 745920 h 1570571"/>
              <a:gd name="connsiteX1371" fmla="*/ 433011 w 12191999"/>
              <a:gd name="connsiteY1371" fmla="*/ 716876 h 1570571"/>
              <a:gd name="connsiteX1372" fmla="*/ 6277768 w 12191999"/>
              <a:gd name="connsiteY1372" fmla="*/ 703024 h 1570571"/>
              <a:gd name="connsiteX1373" fmla="*/ 6250086 w 12191999"/>
              <a:gd name="connsiteY1373" fmla="*/ 716140 h 1570571"/>
              <a:gd name="connsiteX1374" fmla="*/ 6306696 w 12191999"/>
              <a:gd name="connsiteY1374" fmla="*/ 751101 h 1570571"/>
              <a:gd name="connsiteX1375" fmla="*/ 6334738 w 12191999"/>
              <a:gd name="connsiteY1375" fmla="*/ 736582 h 1570571"/>
              <a:gd name="connsiteX1376" fmla="*/ 9452626 w 12191999"/>
              <a:gd name="connsiteY1376" fmla="*/ 701335 h 1570571"/>
              <a:gd name="connsiteX1377" fmla="*/ 9438028 w 12191999"/>
              <a:gd name="connsiteY1377" fmla="*/ 709511 h 1570571"/>
              <a:gd name="connsiteX1378" fmla="*/ 9427268 w 12191999"/>
              <a:gd name="connsiteY1378" fmla="*/ 715495 h 1570571"/>
              <a:gd name="connsiteX1379" fmla="*/ 9457762 w 12191999"/>
              <a:gd name="connsiteY1379" fmla="*/ 734315 h 1570571"/>
              <a:gd name="connsiteX1380" fmla="*/ 9483087 w 12191999"/>
              <a:gd name="connsiteY1380" fmla="*/ 719269 h 1570571"/>
              <a:gd name="connsiteX1381" fmla="*/ 9524647 w 12191999"/>
              <a:gd name="connsiteY1381" fmla="*/ 701150 h 1570571"/>
              <a:gd name="connsiteX1382" fmla="*/ 9494347 w 12191999"/>
              <a:gd name="connsiteY1382" fmla="*/ 719133 h 1570571"/>
              <a:gd name="connsiteX1383" fmla="*/ 9518424 w 12191999"/>
              <a:gd name="connsiteY1383" fmla="*/ 733320 h 1570571"/>
              <a:gd name="connsiteX1384" fmla="*/ 9548588 w 12191999"/>
              <a:gd name="connsiteY1384" fmla="*/ 714499 h 1570571"/>
              <a:gd name="connsiteX1385" fmla="*/ 9539694 w 12191999"/>
              <a:gd name="connsiteY1385" fmla="*/ 709521 h 1570571"/>
              <a:gd name="connsiteX1386" fmla="*/ 9364505 w 12191999"/>
              <a:gd name="connsiteY1386" fmla="*/ 700828 h 1570571"/>
              <a:gd name="connsiteX1387" fmla="*/ 9352421 w 12191999"/>
              <a:gd name="connsiteY1387" fmla="*/ 707087 h 1570571"/>
              <a:gd name="connsiteX1388" fmla="*/ 9388209 w 12191999"/>
              <a:gd name="connsiteY1388" fmla="*/ 730815 h 1570571"/>
              <a:gd name="connsiteX1389" fmla="*/ 9400172 w 12191999"/>
              <a:gd name="connsiteY1389" fmla="*/ 724161 h 1570571"/>
              <a:gd name="connsiteX1390" fmla="*/ 3307256 w 12191999"/>
              <a:gd name="connsiteY1390" fmla="*/ 700340 h 1570571"/>
              <a:gd name="connsiteX1391" fmla="*/ 3292587 w 12191999"/>
              <a:gd name="connsiteY1391" fmla="*/ 708552 h 1570571"/>
              <a:gd name="connsiteX1392" fmla="*/ 3281113 w 12191999"/>
              <a:gd name="connsiteY1392" fmla="*/ 714934 h 1570571"/>
              <a:gd name="connsiteX1393" fmla="*/ 3312623 w 12191999"/>
              <a:gd name="connsiteY1393" fmla="*/ 734395 h 1570571"/>
              <a:gd name="connsiteX1394" fmla="*/ 3338745 w 12191999"/>
              <a:gd name="connsiteY1394" fmla="*/ 718873 h 1570571"/>
              <a:gd name="connsiteX1395" fmla="*/ 3379519 w 12191999"/>
              <a:gd name="connsiteY1395" fmla="*/ 700191 h 1570571"/>
              <a:gd name="connsiteX1396" fmla="*/ 3348319 w 12191999"/>
              <a:gd name="connsiteY1396" fmla="*/ 718712 h 1570571"/>
              <a:gd name="connsiteX1397" fmla="*/ 3373601 w 12191999"/>
              <a:gd name="connsiteY1397" fmla="*/ 733603 h 1570571"/>
              <a:gd name="connsiteX1398" fmla="*/ 3404675 w 12191999"/>
              <a:gd name="connsiteY1398" fmla="*/ 714209 h 1570571"/>
              <a:gd name="connsiteX1399" fmla="*/ 3396295 w 12191999"/>
              <a:gd name="connsiteY1399" fmla="*/ 709519 h 1570571"/>
              <a:gd name="connsiteX1400" fmla="*/ 6701113 w 12191999"/>
              <a:gd name="connsiteY1400" fmla="*/ 700126 h 1570571"/>
              <a:gd name="connsiteX1401" fmla="*/ 6639708 w 12191999"/>
              <a:gd name="connsiteY1401" fmla="*/ 742009 h 1570571"/>
              <a:gd name="connsiteX1402" fmla="*/ 6644004 w 12191999"/>
              <a:gd name="connsiteY1402" fmla="*/ 744066 h 1570571"/>
              <a:gd name="connsiteX1403" fmla="*/ 6704985 w 12191999"/>
              <a:gd name="connsiteY1403" fmla="*/ 701656 h 1570571"/>
              <a:gd name="connsiteX1404" fmla="*/ 6132706 w 12191999"/>
              <a:gd name="connsiteY1404" fmla="*/ 699804 h 1570571"/>
              <a:gd name="connsiteX1405" fmla="*/ 6127487 w 12191999"/>
              <a:gd name="connsiteY1405" fmla="*/ 702032 h 1570571"/>
              <a:gd name="connsiteX1406" fmla="*/ 6183354 w 12191999"/>
              <a:gd name="connsiteY1406" fmla="*/ 740709 h 1570571"/>
              <a:gd name="connsiteX1407" fmla="*/ 6189492 w 12191999"/>
              <a:gd name="connsiteY1407" fmla="*/ 737801 h 1570571"/>
              <a:gd name="connsiteX1408" fmla="*/ 6188533 w 12191999"/>
              <a:gd name="connsiteY1408" fmla="*/ 737139 h 1570571"/>
              <a:gd name="connsiteX1409" fmla="*/ 6415116 w 12191999"/>
              <a:gd name="connsiteY1409" fmla="*/ 698860 h 1570571"/>
              <a:gd name="connsiteX1410" fmla="*/ 6382490 w 12191999"/>
              <a:gd name="connsiteY1410" fmla="*/ 715752 h 1570571"/>
              <a:gd name="connsiteX1411" fmla="*/ 6415372 w 12191999"/>
              <a:gd name="connsiteY1411" fmla="*/ 734100 h 1570571"/>
              <a:gd name="connsiteX1412" fmla="*/ 6447928 w 12191999"/>
              <a:gd name="connsiteY1412" fmla="*/ 716000 h 1570571"/>
              <a:gd name="connsiteX1413" fmla="*/ 557847 w 12191999"/>
              <a:gd name="connsiteY1413" fmla="*/ 698781 h 1570571"/>
              <a:gd name="connsiteX1414" fmla="*/ 495489 w 12191999"/>
              <a:gd name="connsiteY1414" fmla="*/ 741322 h 1570571"/>
              <a:gd name="connsiteX1415" fmla="*/ 499696 w 12191999"/>
              <a:gd name="connsiteY1415" fmla="*/ 743336 h 1570571"/>
              <a:gd name="connsiteX1416" fmla="*/ 561604 w 12191999"/>
              <a:gd name="connsiteY1416" fmla="*/ 700266 h 1570571"/>
              <a:gd name="connsiteX1417" fmla="*/ 9588528 w 12191999"/>
              <a:gd name="connsiteY1417" fmla="*/ 696877 h 1570571"/>
              <a:gd name="connsiteX1418" fmla="*/ 9559336 w 12191999"/>
              <a:gd name="connsiteY1418" fmla="*/ 715077 h 1570571"/>
              <a:gd name="connsiteX1419" fmla="*/ 9569856 w 12191999"/>
              <a:gd name="connsiteY1419" fmla="*/ 720945 h 1570571"/>
              <a:gd name="connsiteX1420" fmla="*/ 9598761 w 12191999"/>
              <a:gd name="connsiteY1420" fmla="*/ 702221 h 1570571"/>
              <a:gd name="connsiteX1421" fmla="*/ 3444111 w 12191999"/>
              <a:gd name="connsiteY1421" fmla="*/ 696780 h 1570571"/>
              <a:gd name="connsiteX1422" fmla="*/ 3414911 w 12191999"/>
              <a:gd name="connsiteY1422" fmla="*/ 714981 h 1570571"/>
              <a:gd name="connsiteX1423" fmla="*/ 3425163 w 12191999"/>
              <a:gd name="connsiteY1423" fmla="*/ 720702 h 1570571"/>
              <a:gd name="connsiteX1424" fmla="*/ 3454062 w 12191999"/>
              <a:gd name="connsiteY1424" fmla="*/ 701978 h 1570571"/>
              <a:gd name="connsiteX1425" fmla="*/ 3242133 w 12191999"/>
              <a:gd name="connsiteY1425" fmla="*/ 696615 h 1570571"/>
              <a:gd name="connsiteX1426" fmla="*/ 3230427 w 12191999"/>
              <a:gd name="connsiteY1426" fmla="*/ 702673 h 1570571"/>
              <a:gd name="connsiteX1427" fmla="*/ 3259683 w 12191999"/>
              <a:gd name="connsiteY1427" fmla="*/ 721457 h 1570571"/>
              <a:gd name="connsiteX1428" fmla="*/ 3271577 w 12191999"/>
              <a:gd name="connsiteY1428" fmla="*/ 714842 h 1570571"/>
              <a:gd name="connsiteX1429" fmla="*/ 277522 w 12191999"/>
              <a:gd name="connsiteY1429" fmla="*/ 695364 h 1570571"/>
              <a:gd name="connsiteX1430" fmla="*/ 236464 w 12191999"/>
              <a:gd name="connsiteY1430" fmla="*/ 716616 h 1570571"/>
              <a:gd name="connsiteX1431" fmla="*/ 268887 w 12191999"/>
              <a:gd name="connsiteY1431" fmla="*/ 734705 h 1570571"/>
              <a:gd name="connsiteX1432" fmla="*/ 309608 w 12191999"/>
              <a:gd name="connsiteY1432" fmla="*/ 712060 h 1570571"/>
              <a:gd name="connsiteX1433" fmla="*/ 6145106 w 12191999"/>
              <a:gd name="connsiteY1433" fmla="*/ 694511 h 1570571"/>
              <a:gd name="connsiteX1434" fmla="*/ 6138812 w 12191999"/>
              <a:gd name="connsiteY1434" fmla="*/ 697197 h 1570571"/>
              <a:gd name="connsiteX1435" fmla="*/ 6191380 w 12191999"/>
              <a:gd name="connsiteY1435" fmla="*/ 732353 h 1570571"/>
              <a:gd name="connsiteX1436" fmla="*/ 6195294 w 12191999"/>
              <a:gd name="connsiteY1436" fmla="*/ 735052 h 1570571"/>
              <a:gd name="connsiteX1437" fmla="*/ 6201690 w 12191999"/>
              <a:gd name="connsiteY1437" fmla="*/ 732021 h 1570571"/>
              <a:gd name="connsiteX1438" fmla="*/ 6686720 w 12191999"/>
              <a:gd name="connsiteY1438" fmla="*/ 694440 h 1570571"/>
              <a:gd name="connsiteX1439" fmla="*/ 6625462 w 12191999"/>
              <a:gd name="connsiteY1439" fmla="*/ 735187 h 1570571"/>
              <a:gd name="connsiteX1440" fmla="*/ 6632106 w 12191999"/>
              <a:gd name="connsiteY1440" fmla="*/ 738368 h 1570571"/>
              <a:gd name="connsiteX1441" fmla="*/ 6648192 w 12191999"/>
              <a:gd name="connsiteY1441" fmla="*/ 727235 h 1570571"/>
              <a:gd name="connsiteX1442" fmla="*/ 6693661 w 12191999"/>
              <a:gd name="connsiteY1442" fmla="*/ 697182 h 1570571"/>
              <a:gd name="connsiteX1443" fmla="*/ 543505 w 12191999"/>
              <a:gd name="connsiteY1443" fmla="*/ 693108 h 1570571"/>
              <a:gd name="connsiteX1444" fmla="*/ 481261 w 12191999"/>
              <a:gd name="connsiteY1444" fmla="*/ 734510 h 1570571"/>
              <a:gd name="connsiteX1445" fmla="*/ 487677 w 12191999"/>
              <a:gd name="connsiteY1445" fmla="*/ 737582 h 1570571"/>
              <a:gd name="connsiteX1446" fmla="*/ 502694 w 12191999"/>
              <a:gd name="connsiteY1446" fmla="*/ 727191 h 1570571"/>
              <a:gd name="connsiteX1447" fmla="*/ 550237 w 12191999"/>
              <a:gd name="connsiteY1447" fmla="*/ 695770 h 1570571"/>
              <a:gd name="connsiteX1448" fmla="*/ 9380721 w 12191999"/>
              <a:gd name="connsiteY1448" fmla="*/ 692430 h 1570571"/>
              <a:gd name="connsiteX1449" fmla="*/ 9369176 w 12191999"/>
              <a:gd name="connsiteY1449" fmla="*/ 698410 h 1570571"/>
              <a:gd name="connsiteX1450" fmla="*/ 9405051 w 12191999"/>
              <a:gd name="connsiteY1450" fmla="*/ 721448 h 1570571"/>
              <a:gd name="connsiteX1451" fmla="*/ 9416925 w 12191999"/>
              <a:gd name="connsiteY1451" fmla="*/ 714845 h 1570571"/>
              <a:gd name="connsiteX1452" fmla="*/ 3152151 w 12191999"/>
              <a:gd name="connsiteY1452" fmla="*/ 690753 h 1570571"/>
              <a:gd name="connsiteX1453" fmla="*/ 3147416 w 12191999"/>
              <a:gd name="connsiteY1453" fmla="*/ 692997 h 1570571"/>
              <a:gd name="connsiteX1454" fmla="*/ 3187341 w 12191999"/>
              <a:gd name="connsiteY1454" fmla="*/ 720638 h 1570571"/>
              <a:gd name="connsiteX1455" fmla="*/ 3192695 w 12191999"/>
              <a:gd name="connsiteY1455" fmla="*/ 717867 h 1570571"/>
              <a:gd name="connsiteX1456" fmla="*/ 176435 w 12191999"/>
              <a:gd name="connsiteY1456" fmla="*/ 690322 h 1570571"/>
              <a:gd name="connsiteX1457" fmla="*/ 148812 w 12191999"/>
              <a:gd name="connsiteY1457" fmla="*/ 703415 h 1570571"/>
              <a:gd name="connsiteX1458" fmla="*/ 197643 w 12191999"/>
              <a:gd name="connsiteY1458" fmla="*/ 732374 h 1570571"/>
              <a:gd name="connsiteX1459" fmla="*/ 225614 w 12191999"/>
              <a:gd name="connsiteY1459" fmla="*/ 717895 h 1570571"/>
              <a:gd name="connsiteX1460" fmla="*/ 3539111 w 12191999"/>
              <a:gd name="connsiteY1460" fmla="*/ 689067 h 1570571"/>
              <a:gd name="connsiteX1461" fmla="*/ 3496038 w 12191999"/>
              <a:gd name="connsiteY1461" fmla="*/ 718450 h 1570571"/>
              <a:gd name="connsiteX1462" fmla="*/ 3499730 w 12191999"/>
              <a:gd name="connsiteY1462" fmla="*/ 720371 h 1570571"/>
              <a:gd name="connsiteX1463" fmla="*/ 3542440 w 12191999"/>
              <a:gd name="connsiteY1463" fmla="*/ 690658 h 1570571"/>
              <a:gd name="connsiteX1464" fmla="*/ 6163768 w 12191999"/>
              <a:gd name="connsiteY1464" fmla="*/ 686544 h 1570571"/>
              <a:gd name="connsiteX1465" fmla="*/ 6151229 w 12191999"/>
              <a:gd name="connsiteY1465" fmla="*/ 691897 h 1570571"/>
              <a:gd name="connsiteX1466" fmla="*/ 6207562 w 12191999"/>
              <a:gd name="connsiteY1466" fmla="*/ 729239 h 1570571"/>
              <a:gd name="connsiteX1467" fmla="*/ 6220410 w 12191999"/>
              <a:gd name="connsiteY1467" fmla="*/ 723151 h 1570571"/>
              <a:gd name="connsiteX1468" fmla="*/ 6185686 w 12191999"/>
              <a:gd name="connsiteY1468" fmla="*/ 700433 h 1570571"/>
              <a:gd name="connsiteX1469" fmla="*/ 6666342 w 12191999"/>
              <a:gd name="connsiteY1469" fmla="*/ 686388 h 1570571"/>
              <a:gd name="connsiteX1470" fmla="*/ 6605857 w 12191999"/>
              <a:gd name="connsiteY1470" fmla="*/ 725799 h 1570571"/>
              <a:gd name="connsiteX1471" fmla="*/ 6618273 w 12191999"/>
              <a:gd name="connsiteY1471" fmla="*/ 731745 h 1570571"/>
              <a:gd name="connsiteX1472" fmla="*/ 6678581 w 12191999"/>
              <a:gd name="connsiteY1472" fmla="*/ 691224 h 1570571"/>
              <a:gd name="connsiteX1473" fmla="*/ 6509773 w 12191999"/>
              <a:gd name="connsiteY1473" fmla="*/ 686218 h 1570571"/>
              <a:gd name="connsiteX1474" fmla="*/ 6469887 w 12191999"/>
              <a:gd name="connsiteY1474" fmla="*/ 708554 h 1570571"/>
              <a:gd name="connsiteX1475" fmla="*/ 6457400 w 12191999"/>
              <a:gd name="connsiteY1475" fmla="*/ 715501 h 1570571"/>
              <a:gd name="connsiteX1476" fmla="*/ 6492180 w 12191999"/>
              <a:gd name="connsiteY1476" fmla="*/ 733615 h 1570571"/>
              <a:gd name="connsiteX1477" fmla="*/ 6544227 w 12191999"/>
              <a:gd name="connsiteY1477" fmla="*/ 702688 h 1570571"/>
              <a:gd name="connsiteX1478" fmla="*/ 367670 w 12191999"/>
              <a:gd name="connsiteY1478" fmla="*/ 685635 h 1570571"/>
              <a:gd name="connsiteX1479" fmla="*/ 326756 w 12191999"/>
              <a:gd name="connsiteY1479" fmla="*/ 708552 h 1570571"/>
              <a:gd name="connsiteX1480" fmla="*/ 321002 w 12191999"/>
              <a:gd name="connsiteY1480" fmla="*/ 711749 h 1570571"/>
              <a:gd name="connsiteX1481" fmla="*/ 354425 w 12191999"/>
              <a:gd name="connsiteY1481" fmla="*/ 729151 h 1570571"/>
              <a:gd name="connsiteX1482" fmla="*/ 400910 w 12191999"/>
              <a:gd name="connsiteY1482" fmla="*/ 701528 h 1570571"/>
              <a:gd name="connsiteX1483" fmla="*/ 19890 w 12191999"/>
              <a:gd name="connsiteY1483" fmla="*/ 685552 h 1570571"/>
              <a:gd name="connsiteX1484" fmla="*/ 7173 w 12191999"/>
              <a:gd name="connsiteY1484" fmla="*/ 690985 h 1570571"/>
              <a:gd name="connsiteX1485" fmla="*/ 71795 w 12191999"/>
              <a:gd name="connsiteY1485" fmla="*/ 734203 h 1570571"/>
              <a:gd name="connsiteX1486" fmla="*/ 85149 w 12191999"/>
              <a:gd name="connsiteY1486" fmla="*/ 727873 h 1570571"/>
              <a:gd name="connsiteX1487" fmla="*/ 3163966 w 12191999"/>
              <a:gd name="connsiteY1487" fmla="*/ 685152 h 1570571"/>
              <a:gd name="connsiteX1488" fmla="*/ 3158005 w 12191999"/>
              <a:gd name="connsiteY1488" fmla="*/ 687978 h 1570571"/>
              <a:gd name="connsiteX1489" fmla="*/ 3198332 w 12191999"/>
              <a:gd name="connsiteY1489" fmla="*/ 714948 h 1570571"/>
              <a:gd name="connsiteX1490" fmla="*/ 3204276 w 12191999"/>
              <a:gd name="connsiteY1490" fmla="*/ 711873 h 1570571"/>
              <a:gd name="connsiteX1491" fmla="*/ 523105 w 12191999"/>
              <a:gd name="connsiteY1491" fmla="*/ 685040 h 1570571"/>
              <a:gd name="connsiteX1492" fmla="*/ 461628 w 12191999"/>
              <a:gd name="connsiteY1492" fmla="*/ 725111 h 1570571"/>
              <a:gd name="connsiteX1493" fmla="*/ 473902 w 12191999"/>
              <a:gd name="connsiteY1493" fmla="*/ 730987 h 1570571"/>
              <a:gd name="connsiteX1494" fmla="*/ 535182 w 12191999"/>
              <a:gd name="connsiteY1494" fmla="*/ 689816 h 1570571"/>
              <a:gd name="connsiteX1495" fmla="*/ 6317214 w 12191999"/>
              <a:gd name="connsiteY1495" fmla="*/ 684333 h 1570571"/>
              <a:gd name="connsiteX1496" fmla="*/ 6283830 w 12191999"/>
              <a:gd name="connsiteY1496" fmla="*/ 700152 h 1570571"/>
              <a:gd name="connsiteX1497" fmla="*/ 6340560 w 12191999"/>
              <a:gd name="connsiteY1497" fmla="*/ 733567 h 1570571"/>
              <a:gd name="connsiteX1498" fmla="*/ 6374272 w 12191999"/>
              <a:gd name="connsiteY1498" fmla="*/ 716112 h 1570571"/>
              <a:gd name="connsiteX1499" fmla="*/ 6362495 w 12191999"/>
              <a:gd name="connsiteY1499" fmla="*/ 709519 h 1570571"/>
              <a:gd name="connsiteX1500" fmla="*/ 9692036 w 12191999"/>
              <a:gd name="connsiteY1500" fmla="*/ 683687 h 1570571"/>
              <a:gd name="connsiteX1501" fmla="*/ 9641230 w 12191999"/>
              <a:gd name="connsiteY1501" fmla="*/ 718352 h 1570571"/>
              <a:gd name="connsiteX1502" fmla="*/ 9645004 w 12191999"/>
              <a:gd name="connsiteY1502" fmla="*/ 720317 h 1570571"/>
              <a:gd name="connsiteX1503" fmla="*/ 9695370 w 12191999"/>
              <a:gd name="connsiteY1503" fmla="*/ 685280 h 1570571"/>
              <a:gd name="connsiteX1504" fmla="*/ 9285117 w 12191999"/>
              <a:gd name="connsiteY1504" fmla="*/ 682495 h 1570571"/>
              <a:gd name="connsiteX1505" fmla="*/ 9280706 w 12191999"/>
              <a:gd name="connsiteY1505" fmla="*/ 684584 h 1570571"/>
              <a:gd name="connsiteX1506" fmla="*/ 9324838 w 12191999"/>
              <a:gd name="connsiteY1506" fmla="*/ 715142 h 1570571"/>
              <a:gd name="connsiteX1507" fmla="*/ 9329958 w 12191999"/>
              <a:gd name="connsiteY1507" fmla="*/ 712491 h 1570571"/>
              <a:gd name="connsiteX1508" fmla="*/ 3524538 w 12191999"/>
              <a:gd name="connsiteY1508" fmla="*/ 682100 h 1570571"/>
              <a:gd name="connsiteX1509" fmla="*/ 3481642 w 12191999"/>
              <a:gd name="connsiteY1509" fmla="*/ 710952 h 1570571"/>
              <a:gd name="connsiteX1510" fmla="*/ 3488665 w 12191999"/>
              <a:gd name="connsiteY1510" fmla="*/ 714609 h 1570571"/>
              <a:gd name="connsiteX1511" fmla="*/ 3527644 w 12191999"/>
              <a:gd name="connsiteY1511" fmla="*/ 687743 h 1570571"/>
              <a:gd name="connsiteX1512" fmla="*/ 3531328 w 12191999"/>
              <a:gd name="connsiteY1512" fmla="*/ 685346 h 1570571"/>
              <a:gd name="connsiteX1513" fmla="*/ 9488685 w 12191999"/>
              <a:gd name="connsiteY1513" fmla="*/ 681142 h 1570571"/>
              <a:gd name="connsiteX1514" fmla="*/ 9458530 w 12191999"/>
              <a:gd name="connsiteY1514" fmla="*/ 698029 h 1570571"/>
              <a:gd name="connsiteX1515" fmla="*/ 9488809 w 12191999"/>
              <a:gd name="connsiteY1515" fmla="*/ 715870 h 1570571"/>
              <a:gd name="connsiteX1516" fmla="*/ 9518936 w 12191999"/>
              <a:gd name="connsiteY1516" fmla="*/ 697972 h 1570571"/>
              <a:gd name="connsiteX1517" fmla="*/ 9558376 w 12191999"/>
              <a:gd name="connsiteY1517" fmla="*/ 681131 h 1570571"/>
              <a:gd name="connsiteX1518" fmla="*/ 9529339 w 12191999"/>
              <a:gd name="connsiteY1518" fmla="*/ 698365 h 1570571"/>
              <a:gd name="connsiteX1519" fmla="*/ 9542539 w 12191999"/>
              <a:gd name="connsiteY1519" fmla="*/ 705709 h 1570571"/>
              <a:gd name="connsiteX1520" fmla="*/ 9553171 w 12191999"/>
              <a:gd name="connsiteY1520" fmla="*/ 711639 h 1570571"/>
              <a:gd name="connsiteX1521" fmla="*/ 9582159 w 12191999"/>
              <a:gd name="connsiteY1521" fmla="*/ 693551 h 1570571"/>
              <a:gd name="connsiteX1522" fmla="*/ 3412809 w 12191999"/>
              <a:gd name="connsiteY1522" fmla="*/ 680429 h 1570571"/>
              <a:gd name="connsiteX1523" fmla="*/ 3383799 w 12191999"/>
              <a:gd name="connsiteY1523" fmla="*/ 697650 h 1570571"/>
              <a:gd name="connsiteX1524" fmla="*/ 3398286 w 12191999"/>
              <a:gd name="connsiteY1524" fmla="*/ 705707 h 1570571"/>
              <a:gd name="connsiteX1525" fmla="*/ 3408853 w 12191999"/>
              <a:gd name="connsiteY1525" fmla="*/ 711602 h 1570571"/>
              <a:gd name="connsiteX1526" fmla="*/ 3437844 w 12191999"/>
              <a:gd name="connsiteY1526" fmla="*/ 693506 h 1570571"/>
              <a:gd name="connsiteX1527" fmla="*/ 3273414 w 12191999"/>
              <a:gd name="connsiteY1527" fmla="*/ 680422 h 1570571"/>
              <a:gd name="connsiteX1528" fmla="*/ 3247200 w 12191999"/>
              <a:gd name="connsiteY1528" fmla="*/ 693991 h 1570571"/>
              <a:gd name="connsiteX1529" fmla="*/ 3276516 w 12191999"/>
              <a:gd name="connsiteY1529" fmla="*/ 712095 h 1570571"/>
              <a:gd name="connsiteX1530" fmla="*/ 3289742 w 12191999"/>
              <a:gd name="connsiteY1530" fmla="*/ 704739 h 1570571"/>
              <a:gd name="connsiteX1531" fmla="*/ 3302552 w 12191999"/>
              <a:gd name="connsiteY1531" fmla="*/ 697572 h 1570571"/>
              <a:gd name="connsiteX1532" fmla="*/ 3343398 w 12191999"/>
              <a:gd name="connsiteY1532" fmla="*/ 680104 h 1570571"/>
              <a:gd name="connsiteX1533" fmla="*/ 3312318 w 12191999"/>
              <a:gd name="connsiteY1533" fmla="*/ 697505 h 1570571"/>
              <a:gd name="connsiteX1534" fmla="*/ 3343649 w 12191999"/>
              <a:gd name="connsiteY1534" fmla="*/ 715960 h 1570571"/>
              <a:gd name="connsiteX1535" fmla="*/ 3374698 w 12191999"/>
              <a:gd name="connsiteY1535" fmla="*/ 697510 h 1570571"/>
              <a:gd name="connsiteX1536" fmla="*/ 6649840 w 12191999"/>
              <a:gd name="connsiteY1536" fmla="*/ 679672 h 1570571"/>
              <a:gd name="connsiteX1537" fmla="*/ 6588864 w 12191999"/>
              <a:gd name="connsiteY1537" fmla="*/ 717662 h 1570571"/>
              <a:gd name="connsiteX1538" fmla="*/ 6599930 w 12191999"/>
              <a:gd name="connsiteY1538" fmla="*/ 722961 h 1570571"/>
              <a:gd name="connsiteX1539" fmla="*/ 6660163 w 12191999"/>
              <a:gd name="connsiteY1539" fmla="*/ 683947 h 1570571"/>
              <a:gd name="connsiteX1540" fmla="*/ 6655418 w 12191999"/>
              <a:gd name="connsiteY1540" fmla="*/ 682072 h 1570571"/>
              <a:gd name="connsiteX1541" fmla="*/ 6181000 w 12191999"/>
              <a:gd name="connsiteY1541" fmla="*/ 679187 h 1570571"/>
              <a:gd name="connsiteX1542" fmla="*/ 6168909 w 12191999"/>
              <a:gd name="connsiteY1542" fmla="*/ 684349 h 1570571"/>
              <a:gd name="connsiteX1543" fmla="*/ 6225549 w 12191999"/>
              <a:gd name="connsiteY1543" fmla="*/ 720716 h 1570571"/>
              <a:gd name="connsiteX1544" fmla="*/ 6238315 w 12191999"/>
              <a:gd name="connsiteY1544" fmla="*/ 714667 h 1570571"/>
              <a:gd name="connsiteX1545" fmla="*/ 506889 w 12191999"/>
              <a:gd name="connsiteY1545" fmla="*/ 678202 h 1570571"/>
              <a:gd name="connsiteX1546" fmla="*/ 444662 w 12191999"/>
              <a:gd name="connsiteY1546" fmla="*/ 716988 h 1570571"/>
              <a:gd name="connsiteX1547" fmla="*/ 455709 w 12191999"/>
              <a:gd name="connsiteY1547" fmla="*/ 722277 h 1570571"/>
              <a:gd name="connsiteX1548" fmla="*/ 516990 w 12191999"/>
              <a:gd name="connsiteY1548" fmla="*/ 682573 h 1570571"/>
              <a:gd name="connsiteX1549" fmla="*/ 39825 w 12191999"/>
              <a:gd name="connsiteY1549" fmla="*/ 677037 h 1570571"/>
              <a:gd name="connsiteX1550" fmla="*/ 26072 w 12191999"/>
              <a:gd name="connsiteY1550" fmla="*/ 682912 h 1570571"/>
              <a:gd name="connsiteX1551" fmla="*/ 91051 w 12191999"/>
              <a:gd name="connsiteY1551" fmla="*/ 725076 h 1570571"/>
              <a:gd name="connsiteX1552" fmla="*/ 105697 w 12191999"/>
              <a:gd name="connsiteY1552" fmla="*/ 718134 h 1570571"/>
              <a:gd name="connsiteX1553" fmla="*/ 9296935 w 12191999"/>
              <a:gd name="connsiteY1553" fmla="*/ 676895 h 1570571"/>
              <a:gd name="connsiteX1554" fmla="*/ 9290991 w 12191999"/>
              <a:gd name="connsiteY1554" fmla="*/ 679711 h 1570571"/>
              <a:gd name="connsiteX1555" fmla="*/ 9335623 w 12191999"/>
              <a:gd name="connsiteY1555" fmla="*/ 709558 h 1570571"/>
              <a:gd name="connsiteX1556" fmla="*/ 9341563 w 12191999"/>
              <a:gd name="connsiteY1556" fmla="*/ 706484 h 1570571"/>
              <a:gd name="connsiteX1557" fmla="*/ 3181464 w 12191999"/>
              <a:gd name="connsiteY1557" fmla="*/ 676859 h 1570571"/>
              <a:gd name="connsiteX1558" fmla="*/ 3169837 w 12191999"/>
              <a:gd name="connsiteY1558" fmla="*/ 682370 h 1570571"/>
              <a:gd name="connsiteX1559" fmla="*/ 3209928 w 12191999"/>
              <a:gd name="connsiteY1559" fmla="*/ 708947 h 1570571"/>
              <a:gd name="connsiteX1560" fmla="*/ 3222070 w 12191999"/>
              <a:gd name="connsiteY1560" fmla="*/ 702662 h 1570571"/>
              <a:gd name="connsiteX1561" fmla="*/ 3218663 w 12191999"/>
              <a:gd name="connsiteY1561" fmla="*/ 700434 h 1570571"/>
              <a:gd name="connsiteX1562" fmla="*/ 9677592 w 12191999"/>
              <a:gd name="connsiteY1562" fmla="*/ 676785 h 1570571"/>
              <a:gd name="connsiteX1563" fmla="*/ 9675730 w 12191999"/>
              <a:gd name="connsiteY1563" fmla="*/ 677970 h 1570571"/>
              <a:gd name="connsiteX1564" fmla="*/ 9626836 w 12191999"/>
              <a:gd name="connsiteY1564" fmla="*/ 710856 h 1570571"/>
              <a:gd name="connsiteX1565" fmla="*/ 9633966 w 12191999"/>
              <a:gd name="connsiteY1565" fmla="*/ 714569 h 1570571"/>
              <a:gd name="connsiteX1566" fmla="*/ 9673043 w 12191999"/>
              <a:gd name="connsiteY1566" fmla="*/ 687636 h 1570571"/>
              <a:gd name="connsiteX1567" fmla="*/ 9684578 w 12191999"/>
              <a:gd name="connsiteY1567" fmla="*/ 680123 h 1570571"/>
              <a:gd name="connsiteX1568" fmla="*/ 9410928 w 12191999"/>
              <a:gd name="connsiteY1568" fmla="*/ 676785 h 1570571"/>
              <a:gd name="connsiteX1569" fmla="*/ 9385711 w 12191999"/>
              <a:gd name="connsiteY1569" fmla="*/ 689846 h 1570571"/>
              <a:gd name="connsiteX1570" fmla="*/ 9421812 w 12191999"/>
              <a:gd name="connsiteY1570" fmla="*/ 712127 h 1570571"/>
              <a:gd name="connsiteX1571" fmla="*/ 9435088 w 12191999"/>
              <a:gd name="connsiteY1571" fmla="*/ 704744 h 1570571"/>
              <a:gd name="connsiteX1572" fmla="*/ 9447048 w 12191999"/>
              <a:gd name="connsiteY1572" fmla="*/ 698050 h 1570571"/>
              <a:gd name="connsiteX1573" fmla="*/ 3507667 w 12191999"/>
              <a:gd name="connsiteY1573" fmla="*/ 674037 h 1570571"/>
              <a:gd name="connsiteX1574" fmla="*/ 3464553 w 12191999"/>
              <a:gd name="connsiteY1574" fmla="*/ 702051 h 1570571"/>
              <a:gd name="connsiteX1575" fmla="*/ 3475826 w 12191999"/>
              <a:gd name="connsiteY1575" fmla="*/ 707923 h 1570571"/>
              <a:gd name="connsiteX1576" fmla="*/ 3518611 w 12191999"/>
              <a:gd name="connsiteY1576" fmla="*/ 679267 h 1570571"/>
              <a:gd name="connsiteX1577" fmla="*/ 3197748 w 12191999"/>
              <a:gd name="connsiteY1577" fmla="*/ 669140 h 1570571"/>
              <a:gd name="connsiteX1578" fmla="*/ 3186503 w 12191999"/>
              <a:gd name="connsiteY1578" fmla="*/ 674471 h 1570571"/>
              <a:gd name="connsiteX1579" fmla="*/ 3226687 w 12191999"/>
              <a:gd name="connsiteY1579" fmla="*/ 700272 h 1570571"/>
              <a:gd name="connsiteX1580" fmla="*/ 3238315 w 12191999"/>
              <a:gd name="connsiteY1580" fmla="*/ 694253 h 1570571"/>
              <a:gd name="connsiteX1581" fmla="*/ 9313986 w 12191999"/>
              <a:gd name="connsiteY1581" fmla="*/ 668816 h 1570571"/>
              <a:gd name="connsiteX1582" fmla="*/ 9302738 w 12191999"/>
              <a:gd name="connsiteY1582" fmla="*/ 674145 h 1570571"/>
              <a:gd name="connsiteX1583" fmla="*/ 9347150 w 12191999"/>
              <a:gd name="connsiteY1583" fmla="*/ 703591 h 1570571"/>
              <a:gd name="connsiteX1584" fmla="*/ 9359111 w 12191999"/>
              <a:gd name="connsiteY1584" fmla="*/ 697399 h 1570571"/>
              <a:gd name="connsiteX1585" fmla="*/ 9660888 w 12191999"/>
              <a:gd name="connsiteY1585" fmla="*/ 668804 h 1570571"/>
              <a:gd name="connsiteX1586" fmla="*/ 9609812 w 12191999"/>
              <a:gd name="connsiteY1586" fmla="*/ 701992 h 1570571"/>
              <a:gd name="connsiteX1587" fmla="*/ 9621123 w 12191999"/>
              <a:gd name="connsiteY1587" fmla="*/ 707882 h 1570571"/>
              <a:gd name="connsiteX1588" fmla="*/ 9671727 w 12191999"/>
              <a:gd name="connsiteY1588" fmla="*/ 673983 h 1570571"/>
              <a:gd name="connsiteX1589" fmla="*/ 6473232 w 12191999"/>
              <a:gd name="connsiteY1589" fmla="*/ 668750 h 1570571"/>
              <a:gd name="connsiteX1590" fmla="*/ 6469090 w 12191999"/>
              <a:gd name="connsiteY1590" fmla="*/ 670913 h 1570571"/>
              <a:gd name="connsiteX1591" fmla="*/ 6420296 w 12191999"/>
              <a:gd name="connsiteY1591" fmla="*/ 696177 h 1570571"/>
              <a:gd name="connsiteX1592" fmla="*/ 6452973 w 12191999"/>
              <a:gd name="connsiteY1592" fmla="*/ 713196 h 1570571"/>
              <a:gd name="connsiteX1593" fmla="*/ 6468180 w 12191999"/>
              <a:gd name="connsiteY1593" fmla="*/ 704742 h 1570571"/>
              <a:gd name="connsiteX1594" fmla="*/ 6505116 w 12191999"/>
              <a:gd name="connsiteY1594" fmla="*/ 683992 h 1570571"/>
              <a:gd name="connsiteX1595" fmla="*/ 330551 w 12191999"/>
              <a:gd name="connsiteY1595" fmla="*/ 667888 h 1570571"/>
              <a:gd name="connsiteX1596" fmla="*/ 324764 w 12191999"/>
              <a:gd name="connsiteY1596" fmla="*/ 670912 h 1570571"/>
              <a:gd name="connsiteX1597" fmla="*/ 283544 w 12191999"/>
              <a:gd name="connsiteY1597" fmla="*/ 692247 h 1570571"/>
              <a:gd name="connsiteX1598" fmla="*/ 315405 w 12191999"/>
              <a:gd name="connsiteY1598" fmla="*/ 708836 h 1570571"/>
              <a:gd name="connsiteX1599" fmla="*/ 322771 w 12191999"/>
              <a:gd name="connsiteY1599" fmla="*/ 704739 h 1570571"/>
              <a:gd name="connsiteX1600" fmla="*/ 361839 w 12191999"/>
              <a:gd name="connsiteY1600" fmla="*/ 682847 h 1570571"/>
              <a:gd name="connsiteX1601" fmla="*/ 224266 w 12191999"/>
              <a:gd name="connsiteY1601" fmla="*/ 667652 h 1570571"/>
              <a:gd name="connsiteX1602" fmla="*/ 183428 w 12191999"/>
              <a:gd name="connsiteY1602" fmla="*/ 687008 h 1570571"/>
              <a:gd name="connsiteX1603" fmla="*/ 228697 w 12191999"/>
              <a:gd name="connsiteY1603" fmla="*/ 712283 h 1570571"/>
              <a:gd name="connsiteX1604" fmla="*/ 232432 w 12191999"/>
              <a:gd name="connsiteY1604" fmla="*/ 714367 h 1570571"/>
              <a:gd name="connsiteX1605" fmla="*/ 273344 w 12191999"/>
              <a:gd name="connsiteY1605" fmla="*/ 693190 h 1570571"/>
              <a:gd name="connsiteX1606" fmla="*/ 6353931 w 12191999"/>
              <a:gd name="connsiteY1606" fmla="*/ 666936 h 1570571"/>
              <a:gd name="connsiteX1607" fmla="*/ 6321973 w 12191999"/>
              <a:gd name="connsiteY1607" fmla="*/ 682079 h 1570571"/>
              <a:gd name="connsiteX1608" fmla="*/ 6364488 w 12191999"/>
              <a:gd name="connsiteY1608" fmla="*/ 705707 h 1570571"/>
              <a:gd name="connsiteX1609" fmla="*/ 6378871 w 12191999"/>
              <a:gd name="connsiteY1609" fmla="*/ 713732 h 1570571"/>
              <a:gd name="connsiteX1610" fmla="*/ 6411370 w 12191999"/>
              <a:gd name="connsiteY1610" fmla="*/ 696904 h 1570571"/>
              <a:gd name="connsiteX1611" fmla="*/ 6361611 w 12191999"/>
              <a:gd name="connsiteY1611" fmla="*/ 670912 h 1570571"/>
              <a:gd name="connsiteX1612" fmla="*/ 3492350 w 12191999"/>
              <a:gd name="connsiteY1612" fmla="*/ 666714 h 1570571"/>
              <a:gd name="connsiteX1613" fmla="*/ 3448809 w 12191999"/>
              <a:gd name="connsiteY1613" fmla="*/ 693851 h 1570571"/>
              <a:gd name="connsiteX1614" fmla="*/ 3458676 w 12191999"/>
              <a:gd name="connsiteY1614" fmla="*/ 698990 h 1570571"/>
              <a:gd name="connsiteX1615" fmla="*/ 3501638 w 12191999"/>
              <a:gd name="connsiteY1615" fmla="*/ 671154 h 1570571"/>
              <a:gd name="connsiteX1616" fmla="*/ 6617974 w 12191999"/>
              <a:gd name="connsiteY1616" fmla="*/ 665959 h 1570571"/>
              <a:gd name="connsiteX1617" fmla="*/ 6556753 w 12191999"/>
              <a:gd name="connsiteY1617" fmla="*/ 702286 h 1570571"/>
              <a:gd name="connsiteX1618" fmla="*/ 6582164 w 12191999"/>
              <a:gd name="connsiteY1618" fmla="*/ 714454 h 1570571"/>
              <a:gd name="connsiteX1619" fmla="*/ 6642664 w 12191999"/>
              <a:gd name="connsiteY1619" fmla="*/ 676584 h 1570571"/>
              <a:gd name="connsiteX1620" fmla="*/ 6213642 w 12191999"/>
              <a:gd name="connsiteY1620" fmla="*/ 665253 h 1570571"/>
              <a:gd name="connsiteX1621" fmla="*/ 6186471 w 12191999"/>
              <a:gd name="connsiteY1621" fmla="*/ 676852 h 1570571"/>
              <a:gd name="connsiteX1622" fmla="*/ 6243626 w 12191999"/>
              <a:gd name="connsiteY1622" fmla="*/ 712150 h 1570571"/>
              <a:gd name="connsiteX1623" fmla="*/ 6271133 w 12191999"/>
              <a:gd name="connsiteY1623" fmla="*/ 699117 h 1570571"/>
              <a:gd name="connsiteX1624" fmla="*/ 474245 w 12191999"/>
              <a:gd name="connsiteY1624" fmla="*/ 664078 h 1570571"/>
              <a:gd name="connsiteX1625" fmla="*/ 411684 w 12191999"/>
              <a:gd name="connsiteY1625" fmla="*/ 701199 h 1570571"/>
              <a:gd name="connsiteX1626" fmla="*/ 437958 w 12191999"/>
              <a:gd name="connsiteY1626" fmla="*/ 713778 h 1570571"/>
              <a:gd name="connsiteX1627" fmla="*/ 499720 w 12191999"/>
              <a:gd name="connsiteY1627" fmla="*/ 675100 h 1570571"/>
              <a:gd name="connsiteX1628" fmla="*/ 70867 w 12191999"/>
              <a:gd name="connsiteY1628" fmla="*/ 663777 h 1570571"/>
              <a:gd name="connsiteX1629" fmla="*/ 46146 w 12191999"/>
              <a:gd name="connsiteY1629" fmla="*/ 674337 h 1570571"/>
              <a:gd name="connsiteX1630" fmla="*/ 111727 w 12191999"/>
              <a:gd name="connsiteY1630" fmla="*/ 715276 h 1570571"/>
              <a:gd name="connsiteX1631" fmla="*/ 137320 w 12191999"/>
              <a:gd name="connsiteY1631" fmla="*/ 703146 h 1570571"/>
              <a:gd name="connsiteX1632" fmla="*/ 9522256 w 12191999"/>
              <a:gd name="connsiteY1632" fmla="*/ 662342 h 1570571"/>
              <a:gd name="connsiteX1633" fmla="*/ 9493518 w 12191999"/>
              <a:gd name="connsiteY1633" fmla="*/ 678435 h 1570571"/>
              <a:gd name="connsiteX1634" fmla="*/ 9523624 w 12191999"/>
              <a:gd name="connsiteY1634" fmla="*/ 695186 h 1570571"/>
              <a:gd name="connsiteX1635" fmla="*/ 9552472 w 12191999"/>
              <a:gd name="connsiteY1635" fmla="*/ 678047 h 1570571"/>
              <a:gd name="connsiteX1636" fmla="*/ 9538811 w 12191999"/>
              <a:gd name="connsiteY1636" fmla="*/ 670913 h 1570571"/>
              <a:gd name="connsiteX1637" fmla="*/ 3376520 w 12191999"/>
              <a:gd name="connsiteY1637" fmla="*/ 661559 h 1570571"/>
              <a:gd name="connsiteX1638" fmla="*/ 3347807 w 12191999"/>
              <a:gd name="connsiteY1638" fmla="*/ 677635 h 1570571"/>
              <a:gd name="connsiteX1639" fmla="*/ 3378974 w 12191999"/>
              <a:gd name="connsiteY1639" fmla="*/ 694968 h 1570571"/>
              <a:gd name="connsiteX1640" fmla="*/ 3407826 w 12191999"/>
              <a:gd name="connsiteY1640" fmla="*/ 677825 h 1570571"/>
              <a:gd name="connsiteX1641" fmla="*/ 3394592 w 12191999"/>
              <a:gd name="connsiteY1641" fmla="*/ 670912 h 1570571"/>
              <a:gd name="connsiteX1642" fmla="*/ 3309904 w 12191999"/>
              <a:gd name="connsiteY1642" fmla="*/ 661477 h 1570571"/>
              <a:gd name="connsiteX1643" fmla="*/ 3291788 w 12191999"/>
              <a:gd name="connsiteY1643" fmla="*/ 670912 h 1570571"/>
              <a:gd name="connsiteX1644" fmla="*/ 3278684 w 12191999"/>
              <a:gd name="connsiteY1644" fmla="*/ 677695 h 1570571"/>
              <a:gd name="connsiteX1645" fmla="*/ 3307616 w 12191999"/>
              <a:gd name="connsiteY1645" fmla="*/ 694737 h 1570571"/>
              <a:gd name="connsiteX1646" fmla="*/ 3338568 w 12191999"/>
              <a:gd name="connsiteY1646" fmla="*/ 677419 h 1570571"/>
              <a:gd name="connsiteX1647" fmla="*/ 9645413 w 12191999"/>
              <a:gd name="connsiteY1647" fmla="*/ 661410 h 1570571"/>
              <a:gd name="connsiteX1648" fmla="*/ 9593743 w 12191999"/>
              <a:gd name="connsiteY1648" fmla="*/ 693625 h 1570571"/>
              <a:gd name="connsiteX1649" fmla="*/ 9603880 w 12191999"/>
              <a:gd name="connsiteY1649" fmla="*/ 698904 h 1570571"/>
              <a:gd name="connsiteX1650" fmla="*/ 9654821 w 12191999"/>
              <a:gd name="connsiteY1650" fmla="*/ 665905 h 1570571"/>
              <a:gd name="connsiteX1651" fmla="*/ 9330185 w 12191999"/>
              <a:gd name="connsiteY1651" fmla="*/ 661141 h 1570571"/>
              <a:gd name="connsiteX1652" fmla="*/ 9319227 w 12191999"/>
              <a:gd name="connsiteY1652" fmla="*/ 666333 h 1570571"/>
              <a:gd name="connsiteX1653" fmla="*/ 9363813 w 12191999"/>
              <a:gd name="connsiteY1653" fmla="*/ 694965 h 1570571"/>
              <a:gd name="connsiteX1654" fmla="*/ 9375251 w 12191999"/>
              <a:gd name="connsiteY1654" fmla="*/ 689043 h 1570571"/>
              <a:gd name="connsiteX1655" fmla="*/ 9447118 w 12191999"/>
              <a:gd name="connsiteY1655" fmla="*/ 658015 h 1570571"/>
              <a:gd name="connsiteX1656" fmla="*/ 9436999 w 12191999"/>
              <a:gd name="connsiteY1656" fmla="*/ 663283 h 1570571"/>
              <a:gd name="connsiteX1657" fmla="*/ 9417074 w 12191999"/>
              <a:gd name="connsiteY1657" fmla="*/ 673602 h 1570571"/>
              <a:gd name="connsiteX1658" fmla="*/ 9452955 w 12191999"/>
              <a:gd name="connsiteY1658" fmla="*/ 694744 h 1570571"/>
              <a:gd name="connsiteX1659" fmla="*/ 9482954 w 12191999"/>
              <a:gd name="connsiteY1659" fmla="*/ 677953 h 1570571"/>
              <a:gd name="connsiteX1660" fmla="*/ 3229045 w 12191999"/>
              <a:gd name="connsiteY1660" fmla="*/ 654307 h 1570571"/>
              <a:gd name="connsiteX1661" fmla="*/ 3202962 w 12191999"/>
              <a:gd name="connsiteY1661" fmla="*/ 666670 h 1570571"/>
              <a:gd name="connsiteX1662" fmla="*/ 3243382 w 12191999"/>
              <a:gd name="connsiteY1662" fmla="*/ 691632 h 1570571"/>
              <a:gd name="connsiteX1663" fmla="*/ 3269496 w 12191999"/>
              <a:gd name="connsiteY1663" fmla="*/ 678115 h 1570571"/>
              <a:gd name="connsiteX1664" fmla="*/ 3461090 w 12191999"/>
              <a:gd name="connsiteY1664" fmla="*/ 651771 h 1570571"/>
              <a:gd name="connsiteX1665" fmla="*/ 3417591 w 12191999"/>
              <a:gd name="connsiteY1665" fmla="*/ 677592 h 1570571"/>
              <a:gd name="connsiteX1666" fmla="*/ 3442531 w 12191999"/>
              <a:gd name="connsiteY1666" fmla="*/ 690581 h 1570571"/>
              <a:gd name="connsiteX1667" fmla="*/ 3485793 w 12191999"/>
              <a:gd name="connsiteY1667" fmla="*/ 663580 h 1570571"/>
              <a:gd name="connsiteX1668" fmla="*/ 9214088 w 12191999"/>
              <a:gd name="connsiteY1668" fmla="*/ 651109 h 1570571"/>
              <a:gd name="connsiteX1669" fmla="*/ 9076936 w 12191999"/>
              <a:gd name="connsiteY1669" fmla="*/ 709698 h 1570571"/>
              <a:gd name="connsiteX1670" fmla="*/ 9076935 w 12191999"/>
              <a:gd name="connsiteY1670" fmla="*/ 709695 h 1570571"/>
              <a:gd name="connsiteX1671" fmla="*/ 9066801 w 12191999"/>
              <a:gd name="connsiteY1671" fmla="*/ 713576 h 1570571"/>
              <a:gd name="connsiteX1672" fmla="*/ 8862715 w 12191999"/>
              <a:gd name="connsiteY1672" fmla="*/ 791720 h 1570571"/>
              <a:gd name="connsiteX1673" fmla="*/ 7538721 w 12191999"/>
              <a:gd name="connsiteY1673" fmla="*/ 957639 h 1570571"/>
              <a:gd name="connsiteX1674" fmla="*/ 6948296 w 12191999"/>
              <a:gd name="connsiteY1674" fmla="*/ 797785 h 1570571"/>
              <a:gd name="connsiteX1675" fmla="*/ 6716950 w 12191999"/>
              <a:gd name="connsiteY1675" fmla="*/ 706383 h 1570571"/>
              <a:gd name="connsiteX1676" fmla="*/ 6655573 w 12191999"/>
              <a:gd name="connsiteY1676" fmla="*/ 749606 h 1570571"/>
              <a:gd name="connsiteX1677" fmla="*/ 6668407 w 12191999"/>
              <a:gd name="connsiteY1677" fmla="*/ 755751 h 1570571"/>
              <a:gd name="connsiteX1678" fmla="*/ 7550307 w 12191999"/>
              <a:gd name="connsiteY1678" fmla="*/ 1060531 h 1570571"/>
              <a:gd name="connsiteX1679" fmla="*/ 9084549 w 12191999"/>
              <a:gd name="connsiteY1679" fmla="*/ 785908 h 1570571"/>
              <a:gd name="connsiteX1680" fmla="*/ 9086542 w 12191999"/>
              <a:gd name="connsiteY1680" fmla="*/ 790680 h 1570571"/>
              <a:gd name="connsiteX1681" fmla="*/ 7548315 w 12191999"/>
              <a:gd name="connsiteY1681" fmla="*/ 1065303 h 1570571"/>
              <a:gd name="connsiteX1682" fmla="*/ 6665214 w 12191999"/>
              <a:gd name="connsiteY1682" fmla="*/ 760522 h 1570571"/>
              <a:gd name="connsiteX1683" fmla="*/ 6650236 w 12191999"/>
              <a:gd name="connsiteY1683" fmla="*/ 753363 h 1570571"/>
              <a:gd name="connsiteX1684" fmla="*/ 6599159 w 12191999"/>
              <a:gd name="connsiteY1684" fmla="*/ 789333 h 1570571"/>
              <a:gd name="connsiteX1685" fmla="*/ 6659142 w 12191999"/>
              <a:gd name="connsiteY1685" fmla="*/ 820574 h 1570571"/>
              <a:gd name="connsiteX1686" fmla="*/ 7540584 w 12191999"/>
              <a:gd name="connsiteY1686" fmla="*/ 1152411 h 1570571"/>
              <a:gd name="connsiteX1687" fmla="*/ 8863469 w 12191999"/>
              <a:gd name="connsiteY1687" fmla="*/ 950684 h 1570571"/>
              <a:gd name="connsiteX1688" fmla="*/ 9072744 w 12191999"/>
              <a:gd name="connsiteY1688" fmla="*/ 854098 h 1570571"/>
              <a:gd name="connsiteX1689" fmla="*/ 9075069 w 12191999"/>
              <a:gd name="connsiteY1689" fmla="*/ 853024 h 1570571"/>
              <a:gd name="connsiteX1690" fmla="*/ 9077916 w 12191999"/>
              <a:gd name="connsiteY1690" fmla="*/ 857796 h 1570571"/>
              <a:gd name="connsiteX1691" fmla="*/ 9072997 w 12191999"/>
              <a:gd name="connsiteY1691" fmla="*/ 860068 h 1570571"/>
              <a:gd name="connsiteX1692" fmla="*/ 8865866 w 12191999"/>
              <a:gd name="connsiteY1692" fmla="*/ 955730 h 1570571"/>
              <a:gd name="connsiteX1693" fmla="*/ 7539730 w 12191999"/>
              <a:gd name="connsiteY1693" fmla="*/ 1157183 h 1570571"/>
              <a:gd name="connsiteX1694" fmla="*/ 6656487 w 12191999"/>
              <a:gd name="connsiteY1694" fmla="*/ 824943 h 1570571"/>
              <a:gd name="connsiteX1695" fmla="*/ 6594543 w 12191999"/>
              <a:gd name="connsiteY1695" fmla="*/ 792585 h 1570571"/>
              <a:gd name="connsiteX1696" fmla="*/ 6561669 w 12191999"/>
              <a:gd name="connsiteY1696" fmla="*/ 815734 h 1570571"/>
              <a:gd name="connsiteX1697" fmla="*/ 6658513 w 12191999"/>
              <a:gd name="connsiteY1697" fmla="*/ 869773 h 1570571"/>
              <a:gd name="connsiteX1698" fmla="*/ 7539575 w 12191999"/>
              <a:gd name="connsiteY1698" fmla="*/ 1225390 h 1570571"/>
              <a:gd name="connsiteX1699" fmla="*/ 9074104 w 12191999"/>
              <a:gd name="connsiteY1699" fmla="*/ 904008 h 1570571"/>
              <a:gd name="connsiteX1700" fmla="*/ 9074912 w 12191999"/>
              <a:gd name="connsiteY1700" fmla="*/ 905365 h 1570571"/>
              <a:gd name="connsiteX1701" fmla="*/ 9076950 w 12191999"/>
              <a:gd name="connsiteY1701" fmla="*/ 908788 h 1570571"/>
              <a:gd name="connsiteX1702" fmla="*/ 9075095 w 12191999"/>
              <a:gd name="connsiteY1702" fmla="*/ 909706 h 1570571"/>
              <a:gd name="connsiteX1703" fmla="*/ 8864933 w 12191999"/>
              <a:gd name="connsiteY1703" fmla="*/ 1013688 h 1570571"/>
              <a:gd name="connsiteX1704" fmla="*/ 7538721 w 12191999"/>
              <a:gd name="connsiteY1704" fmla="*/ 1230112 h 1570571"/>
              <a:gd name="connsiteX1705" fmla="*/ 6656539 w 12191999"/>
              <a:gd name="connsiteY1705" fmla="*/ 874144 h 1570571"/>
              <a:gd name="connsiteX1706" fmla="*/ 6557481 w 12191999"/>
              <a:gd name="connsiteY1706" fmla="*/ 818684 h 1570571"/>
              <a:gd name="connsiteX1707" fmla="*/ 6523868 w 12191999"/>
              <a:gd name="connsiteY1707" fmla="*/ 842354 h 1570571"/>
              <a:gd name="connsiteX1708" fmla="*/ 6659618 w 12191999"/>
              <a:gd name="connsiteY1708" fmla="*/ 923014 h 1570571"/>
              <a:gd name="connsiteX1709" fmla="*/ 7540577 w 12191999"/>
              <a:gd name="connsiteY1709" fmla="*/ 1299773 h 1570571"/>
              <a:gd name="connsiteX1710" fmla="*/ 9075061 w 12191999"/>
              <a:gd name="connsiteY1710" fmla="*/ 959369 h 1570571"/>
              <a:gd name="connsiteX1711" fmla="*/ 9075443 w 12191999"/>
              <a:gd name="connsiteY1711" fmla="*/ 960009 h 1570571"/>
              <a:gd name="connsiteX1712" fmla="*/ 9390455 w 12191999"/>
              <a:gd name="connsiteY1712" fmla="*/ 774117 h 1570571"/>
              <a:gd name="connsiteX1713" fmla="*/ 9360022 w 12191999"/>
              <a:gd name="connsiteY1713" fmla="*/ 752891 h 1570571"/>
              <a:gd name="connsiteX1714" fmla="*/ 9077965 w 12191999"/>
              <a:gd name="connsiteY1714" fmla="*/ 909749 h 1570571"/>
              <a:gd name="connsiteX1715" fmla="*/ 9075026 w 12191999"/>
              <a:gd name="connsiteY1715" fmla="*/ 904982 h 1570571"/>
              <a:gd name="connsiteX1716" fmla="*/ 9354916 w 12191999"/>
              <a:gd name="connsiteY1716" fmla="*/ 749330 h 1570571"/>
              <a:gd name="connsiteX1717" fmla="*/ 9319096 w 12191999"/>
              <a:gd name="connsiteY1717" fmla="*/ 724347 h 1570571"/>
              <a:gd name="connsiteX1718" fmla="*/ 9077965 w 12191999"/>
              <a:gd name="connsiteY1718" fmla="*/ 849233 h 1570571"/>
              <a:gd name="connsiteX1719" fmla="*/ 9075026 w 12191999"/>
              <a:gd name="connsiteY1719" fmla="*/ 844471 h 1570571"/>
              <a:gd name="connsiteX1720" fmla="*/ 9313967 w 12191999"/>
              <a:gd name="connsiteY1720" fmla="*/ 720770 h 1570571"/>
              <a:gd name="connsiteX1721" fmla="*/ 9269617 w 12191999"/>
              <a:gd name="connsiteY1721" fmla="*/ 689839 h 1570571"/>
              <a:gd name="connsiteX1722" fmla="*/ 9076937 w 12191999"/>
              <a:gd name="connsiteY1722" fmla="*/ 781133 h 1570571"/>
              <a:gd name="connsiteX1723" fmla="*/ 9075027 w 12191999"/>
              <a:gd name="connsiteY1723" fmla="*/ 776377 h 1570571"/>
              <a:gd name="connsiteX1724" fmla="*/ 9264769 w 12191999"/>
              <a:gd name="connsiteY1724" fmla="*/ 686457 h 1570571"/>
              <a:gd name="connsiteX1725" fmla="*/ 3068278 w 12191999"/>
              <a:gd name="connsiteY1725" fmla="*/ 650798 h 1570571"/>
              <a:gd name="connsiteX1726" fmla="*/ 2937766 w 12191999"/>
              <a:gd name="connsiteY1726" fmla="*/ 706547 h 1570571"/>
              <a:gd name="connsiteX1727" fmla="*/ 2939328 w 12191999"/>
              <a:gd name="connsiteY1727" fmla="*/ 710374 h 1570571"/>
              <a:gd name="connsiteX1728" fmla="*/ 1401050 w 12191999"/>
              <a:gd name="connsiteY1728" fmla="*/ 958316 h 1570571"/>
              <a:gd name="connsiteX1729" fmla="*/ 810794 w 12191999"/>
              <a:gd name="connsiteY1729" fmla="*/ 798822 h 1570571"/>
              <a:gd name="connsiteX1730" fmla="*/ 573589 w 12191999"/>
              <a:gd name="connsiteY1730" fmla="*/ 705006 h 1570571"/>
              <a:gd name="connsiteX1731" fmla="*/ 511286 w 12191999"/>
              <a:gd name="connsiteY1731" fmla="*/ 748885 h 1570571"/>
              <a:gd name="connsiteX1732" fmla="*/ 521211 w 12191999"/>
              <a:gd name="connsiteY1732" fmla="*/ 753636 h 1570571"/>
              <a:gd name="connsiteX1733" fmla="*/ 1402992 w 12191999"/>
              <a:gd name="connsiteY1733" fmla="*/ 1058418 h 1570571"/>
              <a:gd name="connsiteX1734" fmla="*/ 2937388 w 12191999"/>
              <a:gd name="connsiteY1734" fmla="*/ 783805 h 1570571"/>
              <a:gd name="connsiteX1735" fmla="*/ 2939329 w 12191999"/>
              <a:gd name="connsiteY1735" fmla="*/ 788574 h 1570571"/>
              <a:gd name="connsiteX1736" fmla="*/ 1401051 w 12191999"/>
              <a:gd name="connsiteY1736" fmla="*/ 1063187 h 1570571"/>
              <a:gd name="connsiteX1737" fmla="*/ 518976 w 12191999"/>
              <a:gd name="connsiteY1737" fmla="*/ 757977 h 1570571"/>
              <a:gd name="connsiteX1738" fmla="*/ 506707 w 12191999"/>
              <a:gd name="connsiteY1738" fmla="*/ 752111 h 1570571"/>
              <a:gd name="connsiteX1739" fmla="*/ 460725 w 12191999"/>
              <a:gd name="connsiteY1739" fmla="*/ 784496 h 1570571"/>
              <a:gd name="connsiteX1740" fmla="*/ 521564 w 12191999"/>
              <a:gd name="connsiteY1740" fmla="*/ 816172 h 1570571"/>
              <a:gd name="connsiteX1741" fmla="*/ 1403043 w 12191999"/>
              <a:gd name="connsiteY1741" fmla="*/ 1148031 h 1570571"/>
              <a:gd name="connsiteX1742" fmla="*/ 2937371 w 12191999"/>
              <a:gd name="connsiteY1742" fmla="*/ 848650 h 1570571"/>
              <a:gd name="connsiteX1743" fmla="*/ 2938010 w 12191999"/>
              <a:gd name="connsiteY1743" fmla="*/ 849692 h 1570571"/>
              <a:gd name="connsiteX1744" fmla="*/ 3176466 w 12191999"/>
              <a:gd name="connsiteY1744" fmla="*/ 726266 h 1570571"/>
              <a:gd name="connsiteX1745" fmla="*/ 3136315 w 12191999"/>
              <a:gd name="connsiteY1745" fmla="*/ 698259 h 1570571"/>
              <a:gd name="connsiteX1746" fmla="*/ 2941322 w 12191999"/>
              <a:gd name="connsiteY1746" fmla="*/ 790680 h 1570571"/>
              <a:gd name="connsiteX1747" fmla="*/ 2939329 w 12191999"/>
              <a:gd name="connsiteY1747" fmla="*/ 785908 h 1570571"/>
              <a:gd name="connsiteX1748" fmla="*/ 3131436 w 12191999"/>
              <a:gd name="connsiteY1748" fmla="*/ 694855 h 1570571"/>
              <a:gd name="connsiteX1749" fmla="*/ 103913 w 12191999"/>
              <a:gd name="connsiteY1749" fmla="*/ 649661 h 1570571"/>
              <a:gd name="connsiteX1750" fmla="*/ 77324 w 12191999"/>
              <a:gd name="connsiteY1750" fmla="*/ 661019 h 1570571"/>
              <a:gd name="connsiteX1751" fmla="*/ 143455 w 12191999"/>
              <a:gd name="connsiteY1751" fmla="*/ 700238 h 1570571"/>
              <a:gd name="connsiteX1752" fmla="*/ 170911 w 12191999"/>
              <a:gd name="connsiteY1752" fmla="*/ 687225 h 1570571"/>
              <a:gd name="connsiteX1753" fmla="*/ 6056729 w 12191999"/>
              <a:gd name="connsiteY1753" fmla="*/ 648995 h 1570571"/>
              <a:gd name="connsiteX1754" fmla="*/ 6052795 w 12191999"/>
              <a:gd name="connsiteY1754" fmla="*/ 650322 h 1570571"/>
              <a:gd name="connsiteX1755" fmla="*/ 6122647 w 12191999"/>
              <a:gd name="connsiteY1755" fmla="*/ 698681 h 1570571"/>
              <a:gd name="connsiteX1756" fmla="*/ 6127759 w 12191999"/>
              <a:gd name="connsiteY1756" fmla="*/ 696497 h 1570571"/>
              <a:gd name="connsiteX1757" fmla="*/ 6252830 w 12191999"/>
              <a:gd name="connsiteY1757" fmla="*/ 648524 h 1570571"/>
              <a:gd name="connsiteX1758" fmla="*/ 6219985 w 12191999"/>
              <a:gd name="connsiteY1758" fmla="*/ 662545 h 1570571"/>
              <a:gd name="connsiteX1759" fmla="*/ 6277196 w 12191999"/>
              <a:gd name="connsiteY1759" fmla="*/ 696244 h 1570571"/>
              <a:gd name="connsiteX1760" fmla="*/ 6310369 w 12191999"/>
              <a:gd name="connsiteY1760" fmla="*/ 680526 h 1570571"/>
              <a:gd name="connsiteX1761" fmla="*/ 6577248 w 12191999"/>
              <a:gd name="connsiteY1761" fmla="*/ 648433 h 1570571"/>
              <a:gd name="connsiteX1762" fmla="*/ 6515962 w 12191999"/>
              <a:gd name="connsiteY1762" fmla="*/ 682753 h 1570571"/>
              <a:gd name="connsiteX1763" fmla="*/ 6550192 w 12191999"/>
              <a:gd name="connsiteY1763" fmla="*/ 699143 h 1570571"/>
              <a:gd name="connsiteX1764" fmla="*/ 6611050 w 12191999"/>
              <a:gd name="connsiteY1764" fmla="*/ 662979 h 1570571"/>
              <a:gd name="connsiteX1765" fmla="*/ 435831 w 12191999"/>
              <a:gd name="connsiteY1765" fmla="*/ 647457 h 1570571"/>
              <a:gd name="connsiteX1766" fmla="*/ 372972 w 12191999"/>
              <a:gd name="connsiteY1766" fmla="*/ 682665 h 1570571"/>
              <a:gd name="connsiteX1767" fmla="*/ 406023 w 12191999"/>
              <a:gd name="connsiteY1767" fmla="*/ 698489 h 1570571"/>
              <a:gd name="connsiteX1768" fmla="*/ 468277 w 12191999"/>
              <a:gd name="connsiteY1768" fmla="*/ 661496 h 1570571"/>
              <a:gd name="connsiteX1769" fmla="*/ 9615602 w 12191999"/>
              <a:gd name="connsiteY1769" fmla="*/ 647165 h 1570571"/>
              <a:gd name="connsiteX1770" fmla="*/ 9563690 w 12191999"/>
              <a:gd name="connsiteY1770" fmla="*/ 677977 h 1570571"/>
              <a:gd name="connsiteX1771" fmla="*/ 9587364 w 12191999"/>
              <a:gd name="connsiteY1771" fmla="*/ 690303 h 1570571"/>
              <a:gd name="connsiteX1772" fmla="*/ 9638762 w 12191999"/>
              <a:gd name="connsiteY1772" fmla="*/ 658232 h 1570571"/>
              <a:gd name="connsiteX1773" fmla="*/ 9360201 w 12191999"/>
              <a:gd name="connsiteY1773" fmla="*/ 646918 h 1570571"/>
              <a:gd name="connsiteX1774" fmla="*/ 9335285 w 12191999"/>
              <a:gd name="connsiteY1774" fmla="*/ 658724 h 1570571"/>
              <a:gd name="connsiteX1775" fmla="*/ 9380232 w 12191999"/>
              <a:gd name="connsiteY1775" fmla="*/ 686464 h 1570571"/>
              <a:gd name="connsiteX1776" fmla="*/ 9405314 w 12191999"/>
              <a:gd name="connsiteY1776" fmla="*/ 673480 h 1570571"/>
              <a:gd name="connsiteX1777" fmla="*/ 6779256 w 12191999"/>
              <a:gd name="connsiteY1777" fmla="*/ 646826 h 1570571"/>
              <a:gd name="connsiteX1778" fmla="*/ 6706131 w 12191999"/>
              <a:gd name="connsiteY1778" fmla="*/ 696703 h 1570571"/>
              <a:gd name="connsiteX1779" fmla="*/ 6709940 w 12191999"/>
              <a:gd name="connsiteY1779" fmla="*/ 698210 h 1570571"/>
              <a:gd name="connsiteX1780" fmla="*/ 6782301 w 12191999"/>
              <a:gd name="connsiteY1780" fmla="*/ 647885 h 1570571"/>
              <a:gd name="connsiteX1781" fmla="*/ 635460 w 12191999"/>
              <a:gd name="connsiteY1781" fmla="*/ 645833 h 1570571"/>
              <a:gd name="connsiteX1782" fmla="*/ 563105 w 12191999"/>
              <a:gd name="connsiteY1782" fmla="*/ 695194 h 1570571"/>
              <a:gd name="connsiteX1783" fmla="*/ 566797 w 12191999"/>
              <a:gd name="connsiteY1783" fmla="*/ 696654 h 1570571"/>
              <a:gd name="connsiteX1784" fmla="*/ 638383 w 12191999"/>
              <a:gd name="connsiteY1784" fmla="*/ 646852 h 1570571"/>
              <a:gd name="connsiteX1785" fmla="*/ 3603140 w 12191999"/>
              <a:gd name="connsiteY1785" fmla="*/ 645385 h 1570571"/>
              <a:gd name="connsiteX1786" fmla="*/ 3544643 w 12191999"/>
              <a:gd name="connsiteY1786" fmla="*/ 685293 h 1570571"/>
              <a:gd name="connsiteX1787" fmla="*/ 3547905 w 12191999"/>
              <a:gd name="connsiteY1787" fmla="*/ 686855 h 1570571"/>
              <a:gd name="connsiteX1788" fmla="*/ 3605842 w 12191999"/>
              <a:gd name="connsiteY1788" fmla="*/ 646547 h 1570571"/>
              <a:gd name="connsiteX1789" fmla="*/ 9748696 w 12191999"/>
              <a:gd name="connsiteY1789" fmla="*/ 645028 h 1570571"/>
              <a:gd name="connsiteX1790" fmla="*/ 9698016 w 12191999"/>
              <a:gd name="connsiteY1790" fmla="*/ 679607 h 1570571"/>
              <a:gd name="connsiteX1791" fmla="*/ 9701280 w 12191999"/>
              <a:gd name="connsiteY1791" fmla="*/ 681169 h 1570571"/>
              <a:gd name="connsiteX1792" fmla="*/ 9751499 w 12191999"/>
              <a:gd name="connsiteY1792" fmla="*/ 646234 h 1570571"/>
              <a:gd name="connsiteX1793" fmla="*/ 9228803 w 12191999"/>
              <a:gd name="connsiteY1793" fmla="*/ 644823 h 1570571"/>
              <a:gd name="connsiteX1794" fmla="*/ 9225389 w 12191999"/>
              <a:gd name="connsiteY1794" fmla="*/ 646281 h 1570571"/>
              <a:gd name="connsiteX1795" fmla="*/ 9275837 w 12191999"/>
              <a:gd name="connsiteY1795" fmla="*/ 681212 h 1570571"/>
              <a:gd name="connsiteX1796" fmla="*/ 9280147 w 12191999"/>
              <a:gd name="connsiteY1796" fmla="*/ 679169 h 1570571"/>
              <a:gd name="connsiteX1797" fmla="*/ 6069793 w 12191999"/>
              <a:gd name="connsiteY1797" fmla="*/ 644586 h 1570571"/>
              <a:gd name="connsiteX1798" fmla="*/ 6063378 w 12191999"/>
              <a:gd name="connsiteY1798" fmla="*/ 646751 h 1570571"/>
              <a:gd name="connsiteX1799" fmla="*/ 6133864 w 12191999"/>
              <a:gd name="connsiteY1799" fmla="*/ 693889 h 1570571"/>
              <a:gd name="connsiteX1800" fmla="*/ 6140129 w 12191999"/>
              <a:gd name="connsiteY1800" fmla="*/ 691212 h 1570571"/>
              <a:gd name="connsiteX1801" fmla="*/ 3083000 w 12191999"/>
              <a:gd name="connsiteY1801" fmla="*/ 644508 h 1570571"/>
              <a:gd name="connsiteX1802" fmla="*/ 3079522 w 12191999"/>
              <a:gd name="connsiteY1802" fmla="*/ 645994 h 1570571"/>
              <a:gd name="connsiteX1803" fmla="*/ 3142513 w 12191999"/>
              <a:gd name="connsiteY1803" fmla="*/ 689604 h 1570571"/>
              <a:gd name="connsiteX1804" fmla="*/ 3147148 w 12191999"/>
              <a:gd name="connsiteY1804" fmla="*/ 687408 h 1570571"/>
              <a:gd name="connsiteX1805" fmla="*/ 3343031 w 12191999"/>
              <a:gd name="connsiteY1805" fmla="*/ 644224 h 1570571"/>
              <a:gd name="connsiteX1806" fmla="*/ 3314472 w 12191999"/>
              <a:gd name="connsiteY1806" fmla="*/ 659098 h 1570571"/>
              <a:gd name="connsiteX1807" fmla="*/ 3342980 w 12191999"/>
              <a:gd name="connsiteY1807" fmla="*/ 674951 h 1570571"/>
              <a:gd name="connsiteX1808" fmla="*/ 3371529 w 12191999"/>
              <a:gd name="connsiteY1808" fmla="*/ 658976 h 1570571"/>
              <a:gd name="connsiteX1809" fmla="*/ 277392 w 12191999"/>
              <a:gd name="connsiteY1809" fmla="*/ 642472 h 1570571"/>
              <a:gd name="connsiteX1810" fmla="*/ 230568 w 12191999"/>
              <a:gd name="connsiteY1810" fmla="*/ 664665 h 1570571"/>
              <a:gd name="connsiteX1811" fmla="*/ 279368 w 12191999"/>
              <a:gd name="connsiteY1811" fmla="*/ 690073 h 1570571"/>
              <a:gd name="connsiteX1812" fmla="*/ 321917 w 12191999"/>
              <a:gd name="connsiteY1812" fmla="*/ 668049 h 1570571"/>
              <a:gd name="connsiteX1813" fmla="*/ 326208 w 12191999"/>
              <a:gd name="connsiteY1813" fmla="*/ 665812 h 1570571"/>
              <a:gd name="connsiteX1814" fmla="*/ 6765497 w 12191999"/>
              <a:gd name="connsiteY1814" fmla="*/ 642041 h 1570571"/>
              <a:gd name="connsiteX1815" fmla="*/ 6691824 w 12191999"/>
              <a:gd name="connsiteY1815" fmla="*/ 691045 h 1570571"/>
              <a:gd name="connsiteX1816" fmla="*/ 6698781 w 12191999"/>
              <a:gd name="connsiteY1816" fmla="*/ 693797 h 1570571"/>
              <a:gd name="connsiteX1817" fmla="*/ 6773088 w 12191999"/>
              <a:gd name="connsiteY1817" fmla="*/ 644681 h 1570571"/>
              <a:gd name="connsiteX1818" fmla="*/ 621759 w 12191999"/>
              <a:gd name="connsiteY1818" fmla="*/ 641056 h 1570571"/>
              <a:gd name="connsiteX1819" fmla="*/ 548847 w 12191999"/>
              <a:gd name="connsiteY1819" fmla="*/ 689554 h 1570571"/>
              <a:gd name="connsiteX1820" fmla="*/ 555601 w 12191999"/>
              <a:gd name="connsiteY1820" fmla="*/ 692226 h 1570571"/>
              <a:gd name="connsiteX1821" fmla="*/ 629135 w 12191999"/>
              <a:gd name="connsiteY1821" fmla="*/ 643627 h 1570571"/>
              <a:gd name="connsiteX1822" fmla="*/ 9480419 w 12191999"/>
              <a:gd name="connsiteY1822" fmla="*/ 640680 h 1570571"/>
              <a:gd name="connsiteX1823" fmla="*/ 9452128 w 12191999"/>
              <a:gd name="connsiteY1823" fmla="*/ 655407 h 1570571"/>
              <a:gd name="connsiteX1824" fmla="*/ 9487788 w 12191999"/>
              <a:gd name="connsiteY1824" fmla="*/ 675247 h 1570571"/>
              <a:gd name="connsiteX1825" fmla="*/ 9516328 w 12191999"/>
              <a:gd name="connsiteY1825" fmla="*/ 659273 h 1570571"/>
              <a:gd name="connsiteX1826" fmla="*/ 3590465 w 12191999"/>
              <a:gd name="connsiteY1826" fmla="*/ 639930 h 1570571"/>
              <a:gd name="connsiteX1827" fmla="*/ 3530447 w 12191999"/>
              <a:gd name="connsiteY1827" fmla="*/ 678124 h 1570571"/>
              <a:gd name="connsiteX1828" fmla="*/ 3530124 w 12191999"/>
              <a:gd name="connsiteY1828" fmla="*/ 678341 h 1570571"/>
              <a:gd name="connsiteX1829" fmla="*/ 3537014 w 12191999"/>
              <a:gd name="connsiteY1829" fmla="*/ 681641 h 1570571"/>
              <a:gd name="connsiteX1830" fmla="*/ 3596847 w 12191999"/>
              <a:gd name="connsiteY1830" fmla="*/ 642676 h 1570571"/>
              <a:gd name="connsiteX1831" fmla="*/ 9240820 w 12191999"/>
              <a:gd name="connsiteY1831" fmla="*/ 639689 h 1570571"/>
              <a:gd name="connsiteX1832" fmla="*/ 9234915 w 12191999"/>
              <a:gd name="connsiteY1832" fmla="*/ 642212 h 1570571"/>
              <a:gd name="connsiteX1833" fmla="*/ 9286018 w 12191999"/>
              <a:gd name="connsiteY1833" fmla="*/ 676387 h 1570571"/>
              <a:gd name="connsiteX1834" fmla="*/ 9291938 w 12191999"/>
              <a:gd name="connsiteY1834" fmla="*/ 673582 h 1570571"/>
              <a:gd name="connsiteX1835" fmla="*/ 9736047 w 12191999"/>
              <a:gd name="connsiteY1835" fmla="*/ 639582 h 1570571"/>
              <a:gd name="connsiteX1836" fmla="*/ 9683828 w 12191999"/>
              <a:gd name="connsiteY1836" fmla="*/ 672817 h 1570571"/>
              <a:gd name="connsiteX1837" fmla="*/ 9690727 w 12191999"/>
              <a:gd name="connsiteY1837" fmla="*/ 676118 h 1570571"/>
              <a:gd name="connsiteX1838" fmla="*/ 9742534 w 12191999"/>
              <a:gd name="connsiteY1838" fmla="*/ 642375 h 1570571"/>
              <a:gd name="connsiteX1839" fmla="*/ 6411939 w 12191999"/>
              <a:gd name="connsiteY1839" fmla="*/ 639450 h 1570571"/>
              <a:gd name="connsiteX1840" fmla="*/ 6359266 w 12191999"/>
              <a:gd name="connsiteY1840" fmla="*/ 664408 h 1570571"/>
              <a:gd name="connsiteX1841" fmla="*/ 6364457 w 12191999"/>
              <a:gd name="connsiteY1841" fmla="*/ 667095 h 1570571"/>
              <a:gd name="connsiteX1842" fmla="*/ 6416547 w 12191999"/>
              <a:gd name="connsiteY1842" fmla="*/ 694224 h 1570571"/>
              <a:gd name="connsiteX1843" fmla="*/ 6467099 w 12191999"/>
              <a:gd name="connsiteY1843" fmla="*/ 668050 h 1570571"/>
              <a:gd name="connsiteX1844" fmla="*/ 6469332 w 12191999"/>
              <a:gd name="connsiteY1844" fmla="*/ 666886 h 1570571"/>
              <a:gd name="connsiteX1845" fmla="*/ 3094951 w 12191999"/>
              <a:gd name="connsiteY1845" fmla="*/ 639403 h 1570571"/>
              <a:gd name="connsiteX1846" fmla="*/ 3089105 w 12191999"/>
              <a:gd name="connsiteY1846" fmla="*/ 641901 h 1570571"/>
              <a:gd name="connsiteX1847" fmla="*/ 3153002 w 12191999"/>
              <a:gd name="connsiteY1847" fmla="*/ 684633 h 1570571"/>
              <a:gd name="connsiteX1848" fmla="*/ 3158939 w 12191999"/>
              <a:gd name="connsiteY1848" fmla="*/ 681819 h 1570571"/>
              <a:gd name="connsiteX1849" fmla="*/ 6087911 w 12191999"/>
              <a:gd name="connsiteY1849" fmla="*/ 638471 h 1570571"/>
              <a:gd name="connsiteX1850" fmla="*/ 6076464 w 12191999"/>
              <a:gd name="connsiteY1850" fmla="*/ 642335 h 1570571"/>
              <a:gd name="connsiteX1851" fmla="*/ 6146252 w 12191999"/>
              <a:gd name="connsiteY1851" fmla="*/ 688597 h 1570571"/>
              <a:gd name="connsiteX1852" fmla="*/ 6158649 w 12191999"/>
              <a:gd name="connsiteY1852" fmla="*/ 683300 h 1570571"/>
              <a:gd name="connsiteX1853" fmla="*/ 3265736 w 12191999"/>
              <a:gd name="connsiteY1853" fmla="*/ 636916 h 1570571"/>
              <a:gd name="connsiteX1854" fmla="*/ 3234549 w 12191999"/>
              <a:gd name="connsiteY1854" fmla="*/ 651698 h 1570571"/>
              <a:gd name="connsiteX1855" fmla="*/ 3274765 w 12191999"/>
              <a:gd name="connsiteY1855" fmla="*/ 675387 h 1570571"/>
              <a:gd name="connsiteX1856" fmla="*/ 3288942 w 12191999"/>
              <a:gd name="connsiteY1856" fmla="*/ 668049 h 1570571"/>
              <a:gd name="connsiteX1857" fmla="*/ 3305857 w 12191999"/>
              <a:gd name="connsiteY1857" fmla="*/ 659228 h 1570571"/>
              <a:gd name="connsiteX1858" fmla="*/ 6746065 w 12191999"/>
              <a:gd name="connsiteY1858" fmla="*/ 635284 h 1570571"/>
              <a:gd name="connsiteX1859" fmla="*/ 6719541 w 12191999"/>
              <a:gd name="connsiteY1859" fmla="*/ 651725 h 1570571"/>
              <a:gd name="connsiteX1860" fmla="*/ 6671518 w 12191999"/>
              <a:gd name="connsiteY1860" fmla="*/ 683015 h 1570571"/>
              <a:gd name="connsiteX1861" fmla="*/ 6683655 w 12191999"/>
              <a:gd name="connsiteY1861" fmla="*/ 687815 h 1570571"/>
              <a:gd name="connsiteX1862" fmla="*/ 6717609 w 12191999"/>
              <a:gd name="connsiteY1862" fmla="*/ 665002 h 1570571"/>
              <a:gd name="connsiteX1863" fmla="*/ 6757760 w 12191999"/>
              <a:gd name="connsiteY1863" fmla="*/ 639351 h 1570571"/>
              <a:gd name="connsiteX1864" fmla="*/ 3424899 w 12191999"/>
              <a:gd name="connsiteY1864" fmla="*/ 634471 h 1570571"/>
              <a:gd name="connsiteX1865" fmla="*/ 3381430 w 12191999"/>
              <a:gd name="connsiteY1865" fmla="*/ 658810 h 1570571"/>
              <a:gd name="connsiteX1866" fmla="*/ 3397437 w 12191999"/>
              <a:gd name="connsiteY1866" fmla="*/ 667095 h 1570571"/>
              <a:gd name="connsiteX1867" fmla="*/ 3412595 w 12191999"/>
              <a:gd name="connsiteY1867" fmla="*/ 674990 h 1570571"/>
              <a:gd name="connsiteX1868" fmla="*/ 3455868 w 12191999"/>
              <a:gd name="connsiteY1868" fmla="*/ 649275 h 1570571"/>
              <a:gd name="connsiteX1869" fmla="*/ 602346 w 12191999"/>
              <a:gd name="connsiteY1869" fmla="*/ 634288 h 1570571"/>
              <a:gd name="connsiteX1870" fmla="*/ 574220 w 12191999"/>
              <a:gd name="connsiteY1870" fmla="*/ 651722 h 1570571"/>
              <a:gd name="connsiteX1871" fmla="*/ 528516 w 12191999"/>
              <a:gd name="connsiteY1871" fmla="*/ 681513 h 1570571"/>
              <a:gd name="connsiteX1872" fmla="*/ 540491 w 12191999"/>
              <a:gd name="connsiteY1872" fmla="*/ 686249 h 1570571"/>
              <a:gd name="connsiteX1873" fmla="*/ 572153 w 12191999"/>
              <a:gd name="connsiteY1873" fmla="*/ 664977 h 1570571"/>
              <a:gd name="connsiteX1874" fmla="*/ 613898 w 12191999"/>
              <a:gd name="connsiteY1874" fmla="*/ 638315 h 1570571"/>
              <a:gd name="connsiteX1875" fmla="*/ 6288741 w 12191999"/>
              <a:gd name="connsiteY1875" fmla="*/ 633193 h 1570571"/>
              <a:gd name="connsiteX1876" fmla="*/ 6257788 w 12191999"/>
              <a:gd name="connsiteY1876" fmla="*/ 646407 h 1570571"/>
              <a:gd name="connsiteX1877" fmla="*/ 6315124 w 12191999"/>
              <a:gd name="connsiteY1877" fmla="*/ 678273 h 1570571"/>
              <a:gd name="connsiteX1878" fmla="*/ 6346819 w 12191999"/>
              <a:gd name="connsiteY1878" fmla="*/ 663256 h 1570571"/>
              <a:gd name="connsiteX1879" fmla="*/ 6541540 w 12191999"/>
              <a:gd name="connsiteY1879" fmla="*/ 633067 h 1570571"/>
              <a:gd name="connsiteX1880" fmla="*/ 6479683 w 12191999"/>
              <a:gd name="connsiteY1880" fmla="*/ 665381 h 1570571"/>
              <a:gd name="connsiteX1881" fmla="*/ 6511297 w 12191999"/>
              <a:gd name="connsiteY1881" fmla="*/ 680520 h 1570571"/>
              <a:gd name="connsiteX1882" fmla="*/ 6572245 w 12191999"/>
              <a:gd name="connsiteY1882" fmla="*/ 646280 h 1570571"/>
              <a:gd name="connsiteX1883" fmla="*/ 9257054 w 12191999"/>
              <a:gd name="connsiteY1883" fmla="*/ 632755 h 1570571"/>
              <a:gd name="connsiteX1884" fmla="*/ 9246872 w 12191999"/>
              <a:gd name="connsiteY1884" fmla="*/ 637104 h 1570571"/>
              <a:gd name="connsiteX1885" fmla="*/ 9297740 w 12191999"/>
              <a:gd name="connsiteY1885" fmla="*/ 670832 h 1570571"/>
              <a:gd name="connsiteX1886" fmla="*/ 9308853 w 12191999"/>
              <a:gd name="connsiteY1886" fmla="*/ 665565 h 1570571"/>
              <a:gd name="connsiteX1887" fmla="*/ 6105590 w 12191999"/>
              <a:gd name="connsiteY1887" fmla="*/ 632505 h 1570571"/>
              <a:gd name="connsiteX1888" fmla="*/ 6094166 w 12191999"/>
              <a:gd name="connsiteY1888" fmla="*/ 636360 h 1570571"/>
              <a:gd name="connsiteX1889" fmla="*/ 6163829 w 12191999"/>
              <a:gd name="connsiteY1889" fmla="*/ 681087 h 1570571"/>
              <a:gd name="connsiteX1890" fmla="*/ 6175804 w 12191999"/>
              <a:gd name="connsiteY1890" fmla="*/ 675970 h 1570571"/>
              <a:gd name="connsiteX1891" fmla="*/ 3111323 w 12191999"/>
              <a:gd name="connsiteY1891" fmla="*/ 632409 h 1570571"/>
              <a:gd name="connsiteX1892" fmla="*/ 3101075 w 12191999"/>
              <a:gd name="connsiteY1892" fmla="*/ 636787 h 1570571"/>
              <a:gd name="connsiteX1893" fmla="*/ 3164810 w 12191999"/>
              <a:gd name="connsiteY1893" fmla="*/ 679037 h 1570571"/>
              <a:gd name="connsiteX1894" fmla="*/ 3176304 w 12191999"/>
              <a:gd name="connsiteY1894" fmla="*/ 673589 h 1570571"/>
              <a:gd name="connsiteX1895" fmla="*/ 3572233 w 12191999"/>
              <a:gd name="connsiteY1895" fmla="*/ 632083 h 1570571"/>
              <a:gd name="connsiteX1896" fmla="*/ 3513382 w 12191999"/>
              <a:gd name="connsiteY1896" fmla="*/ 670324 h 1570571"/>
              <a:gd name="connsiteX1897" fmla="*/ 3524216 w 12191999"/>
              <a:gd name="connsiteY1897" fmla="*/ 675513 h 1570571"/>
              <a:gd name="connsiteX1898" fmla="*/ 3573865 w 12191999"/>
              <a:gd name="connsiteY1898" fmla="*/ 642262 h 1570571"/>
              <a:gd name="connsiteX1899" fmla="*/ 3582921 w 12191999"/>
              <a:gd name="connsiteY1899" fmla="*/ 636683 h 1570571"/>
              <a:gd name="connsiteX1900" fmla="*/ 399630 w 12191999"/>
              <a:gd name="connsiteY1900" fmla="*/ 631794 h 1570571"/>
              <a:gd name="connsiteX1901" fmla="*/ 336077 w 12191999"/>
              <a:gd name="connsiteY1901" fmla="*/ 665001 h 1570571"/>
              <a:gd name="connsiteX1902" fmla="*/ 367143 w 12191999"/>
              <a:gd name="connsiteY1902" fmla="*/ 679875 h 1570571"/>
              <a:gd name="connsiteX1903" fmla="*/ 429715 w 12191999"/>
              <a:gd name="connsiteY1903" fmla="*/ 644811 h 1570571"/>
              <a:gd name="connsiteX1904" fmla="*/ 9717889 w 12191999"/>
              <a:gd name="connsiteY1904" fmla="*/ 631766 h 1570571"/>
              <a:gd name="connsiteX1905" fmla="*/ 9667062 w 12191999"/>
              <a:gd name="connsiteY1905" fmla="*/ 664792 h 1570571"/>
              <a:gd name="connsiteX1906" fmla="*/ 9677786 w 12191999"/>
              <a:gd name="connsiteY1906" fmla="*/ 669925 h 1570571"/>
              <a:gd name="connsiteX1907" fmla="*/ 9719245 w 12191999"/>
              <a:gd name="connsiteY1907" fmla="*/ 642152 h 1570571"/>
              <a:gd name="connsiteX1908" fmla="*/ 9728611 w 12191999"/>
              <a:gd name="connsiteY1908" fmla="*/ 636381 h 1570571"/>
              <a:gd name="connsiteX1909" fmla="*/ 9579854 w 12191999"/>
              <a:gd name="connsiteY1909" fmla="*/ 630085 h 1570571"/>
              <a:gd name="connsiteX1910" fmla="*/ 9527706 w 12191999"/>
              <a:gd name="connsiteY1910" fmla="*/ 659290 h 1570571"/>
              <a:gd name="connsiteX1911" fmla="*/ 9542795 w 12191999"/>
              <a:gd name="connsiteY1911" fmla="*/ 667096 h 1570571"/>
              <a:gd name="connsiteX1912" fmla="*/ 9557775 w 12191999"/>
              <a:gd name="connsiteY1912" fmla="*/ 674897 h 1570571"/>
              <a:gd name="connsiteX1913" fmla="*/ 9609422 w 12191999"/>
              <a:gd name="connsiteY1913" fmla="*/ 644213 h 1570571"/>
              <a:gd name="connsiteX1914" fmla="*/ 9396371 w 12191999"/>
              <a:gd name="connsiteY1914" fmla="*/ 629780 h 1570571"/>
              <a:gd name="connsiteX1915" fmla="*/ 9366624 w 12191999"/>
              <a:gd name="connsiteY1915" fmla="*/ 643875 h 1570571"/>
              <a:gd name="connsiteX1916" fmla="*/ 9411463 w 12191999"/>
              <a:gd name="connsiteY1916" fmla="*/ 670296 h 1570571"/>
              <a:gd name="connsiteX1917" fmla="*/ 9434207 w 12191999"/>
              <a:gd name="connsiteY1917" fmla="*/ 658521 h 1570571"/>
              <a:gd name="connsiteX1918" fmla="*/ 9441341 w 12191999"/>
              <a:gd name="connsiteY1918" fmla="*/ 654801 h 1570571"/>
              <a:gd name="connsiteX1919" fmla="*/ 6730029 w 12191999"/>
              <a:gd name="connsiteY1919" fmla="*/ 629708 h 1570571"/>
              <a:gd name="connsiteX1920" fmla="*/ 6655082 w 12191999"/>
              <a:gd name="connsiteY1920" fmla="*/ 676405 h 1570571"/>
              <a:gd name="connsiteX1921" fmla="*/ 6658091 w 12191999"/>
              <a:gd name="connsiteY1921" fmla="*/ 677705 h 1570571"/>
              <a:gd name="connsiteX1922" fmla="*/ 6665361 w 12191999"/>
              <a:gd name="connsiteY1922" fmla="*/ 680580 h 1570571"/>
              <a:gd name="connsiteX1923" fmla="*/ 6739055 w 12191999"/>
              <a:gd name="connsiteY1923" fmla="*/ 632847 h 1570571"/>
              <a:gd name="connsiteX1924" fmla="*/ 151009 w 12191999"/>
              <a:gd name="connsiteY1924" fmla="*/ 629543 h 1570571"/>
              <a:gd name="connsiteX1925" fmla="*/ 111066 w 12191999"/>
              <a:gd name="connsiteY1925" fmla="*/ 646606 h 1570571"/>
              <a:gd name="connsiteX1926" fmla="*/ 177892 w 12191999"/>
              <a:gd name="connsiteY1926" fmla="*/ 683916 h 1570571"/>
              <a:gd name="connsiteX1927" fmla="*/ 218517 w 12191999"/>
              <a:gd name="connsiteY1927" fmla="*/ 664661 h 1570571"/>
              <a:gd name="connsiteX1928" fmla="*/ 586313 w 12191999"/>
              <a:gd name="connsiteY1928" fmla="*/ 628697 h 1570571"/>
              <a:gd name="connsiteX1929" fmla="*/ 512333 w 12191999"/>
              <a:gd name="connsiteY1929" fmla="*/ 674810 h 1570571"/>
              <a:gd name="connsiteX1930" fmla="*/ 520585 w 12191999"/>
              <a:gd name="connsiteY1930" fmla="*/ 678376 h 1570571"/>
              <a:gd name="connsiteX1931" fmla="*/ 522375 w 12191999"/>
              <a:gd name="connsiteY1931" fmla="*/ 679084 h 1570571"/>
              <a:gd name="connsiteX1932" fmla="*/ 595304 w 12191999"/>
              <a:gd name="connsiteY1932" fmla="*/ 631832 h 1570571"/>
              <a:gd name="connsiteX1933" fmla="*/ 3557843 w 12191999"/>
              <a:gd name="connsiteY1933" fmla="*/ 625890 h 1570571"/>
              <a:gd name="connsiteX1934" fmla="*/ 3498211 w 12191999"/>
              <a:gd name="connsiteY1934" fmla="*/ 663060 h 1570571"/>
              <a:gd name="connsiteX1935" fmla="*/ 3507366 w 12191999"/>
              <a:gd name="connsiteY1935" fmla="*/ 667443 h 1570571"/>
              <a:gd name="connsiteX1936" fmla="*/ 3566048 w 12191999"/>
              <a:gd name="connsiteY1936" fmla="*/ 629421 h 1570571"/>
              <a:gd name="connsiteX1937" fmla="*/ 9273197 w 12191999"/>
              <a:gd name="connsiteY1937" fmla="*/ 625858 h 1570571"/>
              <a:gd name="connsiteX1938" fmla="*/ 9262991 w 12191999"/>
              <a:gd name="connsiteY1938" fmla="*/ 630218 h 1570571"/>
              <a:gd name="connsiteX1939" fmla="*/ 9314135 w 12191999"/>
              <a:gd name="connsiteY1939" fmla="*/ 663062 h 1570571"/>
              <a:gd name="connsiteX1940" fmla="*/ 9324983 w 12191999"/>
              <a:gd name="connsiteY1940" fmla="*/ 657921 h 1570571"/>
              <a:gd name="connsiteX1941" fmla="*/ 3127352 w 12191999"/>
              <a:gd name="connsiteY1941" fmla="*/ 625563 h 1570571"/>
              <a:gd name="connsiteX1942" fmla="*/ 3117132 w 12191999"/>
              <a:gd name="connsiteY1942" fmla="*/ 629929 h 1570571"/>
              <a:gd name="connsiteX1943" fmla="*/ 3181380 w 12191999"/>
              <a:gd name="connsiteY1943" fmla="*/ 671182 h 1570571"/>
              <a:gd name="connsiteX1944" fmla="*/ 3192519 w 12191999"/>
              <a:gd name="connsiteY1944" fmla="*/ 665903 h 1570571"/>
              <a:gd name="connsiteX1945" fmla="*/ 9703141 w 12191999"/>
              <a:gd name="connsiteY1945" fmla="*/ 625417 h 1570571"/>
              <a:gd name="connsiteX1946" fmla="*/ 9651745 w 12191999"/>
              <a:gd name="connsiteY1946" fmla="*/ 657462 h 1570571"/>
              <a:gd name="connsiteX1947" fmla="*/ 9661010 w 12191999"/>
              <a:gd name="connsiteY1947" fmla="*/ 661896 h 1570571"/>
              <a:gd name="connsiteX1948" fmla="*/ 9711659 w 12191999"/>
              <a:gd name="connsiteY1948" fmla="*/ 629084 h 1570571"/>
              <a:gd name="connsiteX1949" fmla="*/ 3298714 w 12191999"/>
              <a:gd name="connsiteY1949" fmla="*/ 621286 h 1570571"/>
              <a:gd name="connsiteX1950" fmla="*/ 3270514 w 12191999"/>
              <a:gd name="connsiteY1950" fmla="*/ 634652 h 1570571"/>
              <a:gd name="connsiteX1951" fmla="*/ 3310424 w 12191999"/>
              <a:gd name="connsiteY1951" fmla="*/ 656846 h 1570571"/>
              <a:gd name="connsiteX1952" fmla="*/ 3338813 w 12191999"/>
              <a:gd name="connsiteY1952" fmla="*/ 642041 h 1570571"/>
              <a:gd name="connsiteX1953" fmla="*/ 6137712 w 12191999"/>
              <a:gd name="connsiteY1953" fmla="*/ 620528 h 1570571"/>
              <a:gd name="connsiteX1954" fmla="*/ 6111321 w 12191999"/>
              <a:gd name="connsiteY1954" fmla="*/ 630441 h 1570571"/>
              <a:gd name="connsiteX1955" fmla="*/ 6181266 w 12191999"/>
              <a:gd name="connsiteY1955" fmla="*/ 673637 h 1570571"/>
              <a:gd name="connsiteX1956" fmla="*/ 6208280 w 12191999"/>
              <a:gd name="connsiteY1956" fmla="*/ 662095 h 1570571"/>
              <a:gd name="connsiteX1957" fmla="*/ 3391972 w 12191999"/>
              <a:gd name="connsiteY1957" fmla="*/ 618733 h 1570571"/>
              <a:gd name="connsiteX1958" fmla="*/ 3348125 w 12191999"/>
              <a:gd name="connsiteY1958" fmla="*/ 641571 h 1570571"/>
              <a:gd name="connsiteX1959" fmla="*/ 3376441 w 12191999"/>
              <a:gd name="connsiteY1959" fmla="*/ 656228 h 1570571"/>
              <a:gd name="connsiteX1960" fmla="*/ 3419736 w 12191999"/>
              <a:gd name="connsiteY1960" fmla="*/ 632002 h 1570571"/>
              <a:gd name="connsiteX1961" fmla="*/ 3392623 w 12191999"/>
              <a:gd name="connsiteY1961" fmla="*/ 619042 h 1570571"/>
              <a:gd name="connsiteX1962" fmla="*/ 6697898 w 12191999"/>
              <a:gd name="connsiteY1962" fmla="*/ 618535 h 1570571"/>
              <a:gd name="connsiteX1963" fmla="*/ 6623422 w 12191999"/>
              <a:gd name="connsiteY1963" fmla="*/ 662726 h 1570571"/>
              <a:gd name="connsiteX1964" fmla="*/ 6647903 w 12191999"/>
              <a:gd name="connsiteY1964" fmla="*/ 673304 h 1570571"/>
              <a:gd name="connsiteX1965" fmla="*/ 6722006 w 12191999"/>
              <a:gd name="connsiteY1965" fmla="*/ 626918 h 1570571"/>
              <a:gd name="connsiteX1966" fmla="*/ 553282 w 12191999"/>
              <a:gd name="connsiteY1966" fmla="*/ 617181 h 1570571"/>
              <a:gd name="connsiteX1967" fmla="*/ 479830 w 12191999"/>
              <a:gd name="connsiteY1967" fmla="*/ 660764 h 1570571"/>
              <a:gd name="connsiteX1968" fmla="*/ 505145 w 12191999"/>
              <a:gd name="connsiteY1968" fmla="*/ 671703 h 1570571"/>
              <a:gd name="connsiteX1969" fmla="*/ 578288 w 12191999"/>
              <a:gd name="connsiteY1969" fmla="*/ 625899 h 1570571"/>
              <a:gd name="connsiteX1970" fmla="*/ 9429266 w 12191999"/>
              <a:gd name="connsiteY1970" fmla="*/ 614194 h 1570571"/>
              <a:gd name="connsiteX1971" fmla="*/ 9401608 w 12191999"/>
              <a:gd name="connsiteY1971" fmla="*/ 627298 h 1570571"/>
              <a:gd name="connsiteX1972" fmla="*/ 9446347 w 12191999"/>
              <a:gd name="connsiteY1972" fmla="*/ 652190 h 1570571"/>
              <a:gd name="connsiteX1973" fmla="*/ 9474397 w 12191999"/>
              <a:gd name="connsiteY1973" fmla="*/ 637562 h 1570571"/>
              <a:gd name="connsiteX1974" fmla="*/ 9302889 w 12191999"/>
              <a:gd name="connsiteY1974" fmla="*/ 613175 h 1570571"/>
              <a:gd name="connsiteX1975" fmla="*/ 9278421 w 12191999"/>
              <a:gd name="connsiteY1975" fmla="*/ 623627 h 1570571"/>
              <a:gd name="connsiteX1976" fmla="*/ 9330076 w 12191999"/>
              <a:gd name="connsiteY1976" fmla="*/ 655508 h 1570571"/>
              <a:gd name="connsiteX1977" fmla="*/ 9354849 w 12191999"/>
              <a:gd name="connsiteY1977" fmla="*/ 643767 h 1570571"/>
              <a:gd name="connsiteX1978" fmla="*/ 9673641 w 12191999"/>
              <a:gd name="connsiteY1978" fmla="*/ 612718 h 1570571"/>
              <a:gd name="connsiteX1979" fmla="*/ 9622133 w 12191999"/>
              <a:gd name="connsiteY1979" fmla="*/ 643289 h 1570571"/>
              <a:gd name="connsiteX1980" fmla="*/ 9645096 w 12191999"/>
              <a:gd name="connsiteY1980" fmla="*/ 654279 h 1570571"/>
              <a:gd name="connsiteX1981" fmla="*/ 9696163 w 12191999"/>
              <a:gd name="connsiteY1981" fmla="*/ 622414 h 1570571"/>
              <a:gd name="connsiteX1982" fmla="*/ 3527027 w 12191999"/>
              <a:gd name="connsiteY1982" fmla="*/ 612629 h 1570571"/>
              <a:gd name="connsiteX1983" fmla="*/ 3467136 w 12191999"/>
              <a:gd name="connsiteY1983" fmla="*/ 648180 h 1570571"/>
              <a:gd name="connsiteX1984" fmla="*/ 3491658 w 12191999"/>
              <a:gd name="connsiteY1984" fmla="*/ 659921 h 1570571"/>
              <a:gd name="connsiteX1985" fmla="*/ 3550939 w 12191999"/>
              <a:gd name="connsiteY1985" fmla="*/ 622920 h 1570571"/>
              <a:gd name="connsiteX1986" fmla="*/ 3157978 w 12191999"/>
              <a:gd name="connsiteY1986" fmla="*/ 612481 h 1570571"/>
              <a:gd name="connsiteX1987" fmla="*/ 3132700 w 12191999"/>
              <a:gd name="connsiteY1987" fmla="*/ 623278 h 1570571"/>
              <a:gd name="connsiteX1988" fmla="*/ 3197724 w 12191999"/>
              <a:gd name="connsiteY1988" fmla="*/ 663436 h 1570571"/>
              <a:gd name="connsiteX1989" fmla="*/ 3223664 w 12191999"/>
              <a:gd name="connsiteY1989" fmla="*/ 651141 h 1570571"/>
              <a:gd name="connsiteX1990" fmla="*/ 9538617 w 12191999"/>
              <a:gd name="connsiteY1990" fmla="*/ 610383 h 1570571"/>
              <a:gd name="connsiteX1991" fmla="*/ 9486059 w 12191999"/>
              <a:gd name="connsiteY1991" fmla="*/ 637743 h 1570571"/>
              <a:gd name="connsiteX1992" fmla="*/ 9521777 w 12191999"/>
              <a:gd name="connsiteY1992" fmla="*/ 656223 h 1570571"/>
              <a:gd name="connsiteX1993" fmla="*/ 9573716 w 12191999"/>
              <a:gd name="connsiteY1993" fmla="*/ 627152 h 1570571"/>
              <a:gd name="connsiteX1994" fmla="*/ 9538801 w 12191999"/>
              <a:gd name="connsiteY1994" fmla="*/ 610469 h 1570571"/>
              <a:gd name="connsiteX1995" fmla="*/ 347372 w 12191999"/>
              <a:gd name="connsiteY1995" fmla="*/ 609183 h 1570571"/>
              <a:gd name="connsiteX1996" fmla="*/ 322715 w 12191999"/>
              <a:gd name="connsiteY1996" fmla="*/ 620990 h 1570571"/>
              <a:gd name="connsiteX1997" fmla="*/ 283235 w 12191999"/>
              <a:gd name="connsiteY1997" fmla="*/ 639702 h 1570571"/>
              <a:gd name="connsiteX1998" fmla="*/ 331742 w 12191999"/>
              <a:gd name="connsiteY1998" fmla="*/ 662926 h 1570571"/>
              <a:gd name="connsiteX1999" fmla="*/ 395153 w 12191999"/>
              <a:gd name="connsiteY1999" fmla="*/ 629856 h 1570571"/>
              <a:gd name="connsiteX2000" fmla="*/ 6346796 w 12191999"/>
              <a:gd name="connsiteY2000" fmla="*/ 608409 h 1570571"/>
              <a:gd name="connsiteX2001" fmla="*/ 6294341 w 12191999"/>
              <a:gd name="connsiteY2001" fmla="*/ 630802 h 1570571"/>
              <a:gd name="connsiteX2002" fmla="*/ 6352155 w 12191999"/>
              <a:gd name="connsiteY2002" fmla="*/ 660727 h 1570571"/>
              <a:gd name="connsiteX2003" fmla="*/ 6404531 w 12191999"/>
              <a:gd name="connsiteY2003" fmla="*/ 635909 h 1570571"/>
              <a:gd name="connsiteX2004" fmla="*/ 6369245 w 12191999"/>
              <a:gd name="connsiteY2004" fmla="*/ 619041 h 1570571"/>
              <a:gd name="connsiteX2005" fmla="*/ 3003250 w 12191999"/>
              <a:gd name="connsiteY2005" fmla="*/ 607679 h 1570571"/>
              <a:gd name="connsiteX2006" fmla="*/ 2940181 w 12191999"/>
              <a:gd name="connsiteY2006" fmla="*/ 631365 h 1570571"/>
              <a:gd name="connsiteX2007" fmla="*/ 2940030 w 12191999"/>
              <a:gd name="connsiteY2007" fmla="*/ 630356 h 1570571"/>
              <a:gd name="connsiteX2008" fmla="*/ 2726360 w 12191999"/>
              <a:gd name="connsiteY2008" fmla="*/ 702462 h 1570571"/>
              <a:gd name="connsiteX2009" fmla="*/ 1403045 w 12191999"/>
              <a:gd name="connsiteY2009" fmla="*/ 848639 h 1570571"/>
              <a:gd name="connsiteX2010" fmla="*/ 806234 w 12191999"/>
              <a:gd name="connsiteY2010" fmla="*/ 705373 h 1570571"/>
              <a:gd name="connsiteX2011" fmla="*/ 651609 w 12191999"/>
              <a:gd name="connsiteY2011" fmla="*/ 651463 h 1570571"/>
              <a:gd name="connsiteX2012" fmla="*/ 623439 w 12191999"/>
              <a:gd name="connsiteY2012" fmla="*/ 669897 h 1570571"/>
              <a:gd name="connsiteX2013" fmla="*/ 578741 w 12191999"/>
              <a:gd name="connsiteY2013" fmla="*/ 701378 h 1570571"/>
              <a:gd name="connsiteX2014" fmla="*/ 813048 w 12191999"/>
              <a:gd name="connsiteY2014" fmla="*/ 794053 h 1570571"/>
              <a:gd name="connsiteX2015" fmla="*/ 1402991 w 12191999"/>
              <a:gd name="connsiteY2015" fmla="*/ 953532 h 1570571"/>
              <a:gd name="connsiteX2016" fmla="*/ 2723834 w 12191999"/>
              <a:gd name="connsiteY2016" fmla="*/ 787333 h 1570571"/>
              <a:gd name="connsiteX2017" fmla="*/ 2931821 w 12191999"/>
              <a:gd name="connsiteY2017" fmla="*/ 707748 h 1570571"/>
              <a:gd name="connsiteX2018" fmla="*/ 2929728 w 12191999"/>
              <a:gd name="connsiteY2018" fmla="*/ 704931 h 1570571"/>
              <a:gd name="connsiteX2019" fmla="*/ 3063787 w 12191999"/>
              <a:gd name="connsiteY2019" fmla="*/ 647667 h 1570571"/>
              <a:gd name="connsiteX2020" fmla="*/ 3037187 w 12191999"/>
              <a:gd name="connsiteY2020" fmla="*/ 629111 h 1570571"/>
              <a:gd name="connsiteX2021" fmla="*/ 28067 w 12191999"/>
              <a:gd name="connsiteY2021" fmla="*/ 607137 h 1570571"/>
              <a:gd name="connsiteX2022" fmla="*/ 2599 w 12191999"/>
              <a:gd name="connsiteY2022" fmla="*/ 616702 h 1570571"/>
              <a:gd name="connsiteX2023" fmla="*/ 72376 w 12191999"/>
              <a:gd name="connsiteY2023" fmla="*/ 658084 h 1570571"/>
              <a:gd name="connsiteX2024" fmla="*/ 98802 w 12191999"/>
              <a:gd name="connsiteY2024" fmla="*/ 646796 h 1570571"/>
              <a:gd name="connsiteX2025" fmla="*/ 203504 w 12191999"/>
              <a:gd name="connsiteY2025" fmla="*/ 607119 h 1570571"/>
              <a:gd name="connsiteX2026" fmla="*/ 157733 w 12191999"/>
              <a:gd name="connsiteY2026" fmla="*/ 626671 h 1570571"/>
              <a:gd name="connsiteX2027" fmla="*/ 224823 w 12191999"/>
              <a:gd name="connsiteY2027" fmla="*/ 661672 h 1570571"/>
              <a:gd name="connsiteX2028" fmla="*/ 271388 w 12191999"/>
              <a:gd name="connsiteY2028" fmla="*/ 639601 h 1570571"/>
              <a:gd name="connsiteX2029" fmla="*/ 223937 w 12191999"/>
              <a:gd name="connsiteY2029" fmla="*/ 616914 h 1570571"/>
              <a:gd name="connsiteX2030" fmla="*/ 6480619 w 12191999"/>
              <a:gd name="connsiteY2030" fmla="*/ 606850 h 1570571"/>
              <a:gd name="connsiteX2031" fmla="*/ 6469090 w 12191999"/>
              <a:gd name="connsiteY2031" fmla="*/ 612370 h 1570571"/>
              <a:gd name="connsiteX2032" fmla="*/ 6418770 w 12191999"/>
              <a:gd name="connsiteY2032" fmla="*/ 636213 h 1570571"/>
              <a:gd name="connsiteX2033" fmla="*/ 6475790 w 12191999"/>
              <a:gd name="connsiteY2033" fmla="*/ 663517 h 1570571"/>
              <a:gd name="connsiteX2034" fmla="*/ 6537501 w 12191999"/>
              <a:gd name="connsiteY2034" fmla="*/ 631329 h 1570571"/>
              <a:gd name="connsiteX2035" fmla="*/ 3686033 w 12191999"/>
              <a:gd name="connsiteY2035" fmla="*/ 606318 h 1570571"/>
              <a:gd name="connsiteX2036" fmla="*/ 3622959 w 12191999"/>
              <a:gd name="connsiteY2036" fmla="*/ 648278 h 1570571"/>
              <a:gd name="connsiteX2037" fmla="*/ 3691069 w 12191999"/>
              <a:gd name="connsiteY2037" fmla="*/ 677705 h 1570571"/>
              <a:gd name="connsiteX2038" fmla="*/ 4573686 w 12191999"/>
              <a:gd name="connsiteY2038" fmla="*/ 952881 h 1570571"/>
              <a:gd name="connsiteX2039" fmla="*/ 5894391 w 12191999"/>
              <a:gd name="connsiteY2039" fmla="*/ 786656 h 1570571"/>
              <a:gd name="connsiteX2040" fmla="*/ 6099542 w 12191999"/>
              <a:gd name="connsiteY2040" fmla="*/ 708142 h 1570571"/>
              <a:gd name="connsiteX2041" fmla="*/ 6107929 w 12191999"/>
              <a:gd name="connsiteY2041" fmla="*/ 704932 h 1570571"/>
              <a:gd name="connsiteX2042" fmla="*/ 6109921 w 12191999"/>
              <a:gd name="connsiteY2042" fmla="*/ 709690 h 1570571"/>
              <a:gd name="connsiteX2043" fmla="*/ 6099771 w 12191999"/>
              <a:gd name="connsiteY2043" fmla="*/ 713576 h 1570571"/>
              <a:gd name="connsiteX2044" fmla="*/ 5895687 w 12191999"/>
              <a:gd name="connsiteY2044" fmla="*/ 791720 h 1570571"/>
              <a:gd name="connsiteX2045" fmla="*/ 4571694 w 12191999"/>
              <a:gd name="connsiteY2045" fmla="*/ 957639 h 1570571"/>
              <a:gd name="connsiteX2046" fmla="*/ 3688395 w 12191999"/>
              <a:gd name="connsiteY2046" fmla="*/ 682073 h 1570571"/>
              <a:gd name="connsiteX2047" fmla="*/ 3617817 w 12191999"/>
              <a:gd name="connsiteY2047" fmla="*/ 651700 h 1570571"/>
              <a:gd name="connsiteX2048" fmla="*/ 3590463 w 12191999"/>
              <a:gd name="connsiteY2048" fmla="*/ 669897 h 1570571"/>
              <a:gd name="connsiteX2049" fmla="*/ 3558905 w 12191999"/>
              <a:gd name="connsiteY2049" fmla="*/ 692123 h 1570571"/>
              <a:gd name="connsiteX2050" fmla="*/ 3691783 w 12191999"/>
              <a:gd name="connsiteY2050" fmla="*/ 755751 h 1570571"/>
              <a:gd name="connsiteX2051" fmla="*/ 4573679 w 12191999"/>
              <a:gd name="connsiteY2051" fmla="*/ 1060531 h 1570571"/>
              <a:gd name="connsiteX2052" fmla="*/ 5896355 w 12191999"/>
              <a:gd name="connsiteY2052" fmla="*/ 875653 h 1570571"/>
              <a:gd name="connsiteX2053" fmla="*/ 6102921 w 12191999"/>
              <a:gd name="connsiteY2053" fmla="*/ 788029 h 1570571"/>
              <a:gd name="connsiteX2054" fmla="*/ 6107919 w 12191999"/>
              <a:gd name="connsiteY2054" fmla="*/ 785908 h 1570571"/>
              <a:gd name="connsiteX2055" fmla="*/ 6109912 w 12191999"/>
              <a:gd name="connsiteY2055" fmla="*/ 790680 h 1570571"/>
              <a:gd name="connsiteX2056" fmla="*/ 6103153 w 12191999"/>
              <a:gd name="connsiteY2056" fmla="*/ 793541 h 1570571"/>
              <a:gd name="connsiteX2057" fmla="*/ 5897896 w 12191999"/>
              <a:gd name="connsiteY2057" fmla="*/ 880424 h 1570571"/>
              <a:gd name="connsiteX2058" fmla="*/ 4571687 w 12191999"/>
              <a:gd name="connsiteY2058" fmla="*/ 1065303 h 1570571"/>
              <a:gd name="connsiteX2059" fmla="*/ 3688590 w 12191999"/>
              <a:gd name="connsiteY2059" fmla="*/ 760523 h 1570571"/>
              <a:gd name="connsiteX2060" fmla="*/ 3553488 w 12191999"/>
              <a:gd name="connsiteY2060" fmla="*/ 695939 h 1570571"/>
              <a:gd name="connsiteX2061" fmla="*/ 3510690 w 12191999"/>
              <a:gd name="connsiteY2061" fmla="*/ 726081 h 1570571"/>
              <a:gd name="connsiteX2062" fmla="*/ 3692121 w 12191999"/>
              <a:gd name="connsiteY2062" fmla="*/ 820574 h 1570571"/>
              <a:gd name="connsiteX2063" fmla="*/ 4573555 w 12191999"/>
              <a:gd name="connsiteY2063" fmla="*/ 1152411 h 1570571"/>
              <a:gd name="connsiteX2064" fmla="*/ 5896443 w 12191999"/>
              <a:gd name="connsiteY2064" fmla="*/ 950684 h 1570571"/>
              <a:gd name="connsiteX2065" fmla="*/ 6105715 w 12191999"/>
              <a:gd name="connsiteY2065" fmla="*/ 854098 h 1570571"/>
              <a:gd name="connsiteX2066" fmla="*/ 6108041 w 12191999"/>
              <a:gd name="connsiteY2066" fmla="*/ 853024 h 1570571"/>
              <a:gd name="connsiteX2067" fmla="*/ 6108466 w 12191999"/>
              <a:gd name="connsiteY2067" fmla="*/ 853737 h 1570571"/>
              <a:gd name="connsiteX2068" fmla="*/ 6233454 w 12191999"/>
              <a:gd name="connsiteY2068" fmla="*/ 789023 h 1570571"/>
              <a:gd name="connsiteX2069" fmla="*/ 6177961 w 12191999"/>
              <a:gd name="connsiteY2069" fmla="*/ 750314 h 1570571"/>
              <a:gd name="connsiteX2070" fmla="*/ 6110843 w 12191999"/>
              <a:gd name="connsiteY2070" fmla="*/ 782116 h 1570571"/>
              <a:gd name="connsiteX2071" fmla="*/ 6107999 w 12191999"/>
              <a:gd name="connsiteY2071" fmla="*/ 776414 h 1570571"/>
              <a:gd name="connsiteX2072" fmla="*/ 6171943 w 12191999"/>
              <a:gd name="connsiteY2072" fmla="*/ 746116 h 1570571"/>
              <a:gd name="connsiteX2073" fmla="*/ 6115861 w 12191999"/>
              <a:gd name="connsiteY2073" fmla="*/ 706995 h 1570571"/>
              <a:gd name="connsiteX2074" fmla="*/ 6111697 w 12191999"/>
              <a:gd name="connsiteY2074" fmla="*/ 708773 h 1570571"/>
              <a:gd name="connsiteX2075" fmla="*/ 6107999 w 12191999"/>
              <a:gd name="connsiteY2075" fmla="*/ 704940 h 1570571"/>
              <a:gd name="connsiteX2076" fmla="*/ 6111047 w 12191999"/>
              <a:gd name="connsiteY2076" fmla="*/ 703637 h 1570571"/>
              <a:gd name="connsiteX2077" fmla="*/ 6040543 w 12191999"/>
              <a:gd name="connsiteY2077" fmla="*/ 654457 h 1570571"/>
              <a:gd name="connsiteX2078" fmla="*/ 5895044 w 12191999"/>
              <a:gd name="connsiteY2078" fmla="*/ 703558 h 1570571"/>
              <a:gd name="connsiteX2079" fmla="*/ 4571546 w 12191999"/>
              <a:gd name="connsiteY2079" fmla="*/ 849727 h 1570571"/>
              <a:gd name="connsiteX2080" fmla="*/ 3900565 w 12191999"/>
              <a:gd name="connsiteY2080" fmla="*/ 682248 h 1570571"/>
              <a:gd name="connsiteX2081" fmla="*/ 6176381 w 12191999"/>
              <a:gd name="connsiteY2081" fmla="*/ 606002 h 1570571"/>
              <a:gd name="connsiteX2082" fmla="*/ 6144391 w 12191999"/>
              <a:gd name="connsiteY2082" fmla="*/ 618018 h 1570571"/>
              <a:gd name="connsiteX2083" fmla="*/ 6214622 w 12191999"/>
              <a:gd name="connsiteY2083" fmla="*/ 659386 h 1570571"/>
              <a:gd name="connsiteX2084" fmla="*/ 6247277 w 12191999"/>
              <a:gd name="connsiteY2084" fmla="*/ 645435 h 1570571"/>
              <a:gd name="connsiteX2085" fmla="*/ 6656415 w 12191999"/>
              <a:gd name="connsiteY2085" fmla="*/ 604100 h 1570571"/>
              <a:gd name="connsiteX2086" fmla="*/ 6582950 w 12191999"/>
              <a:gd name="connsiteY2086" fmla="*/ 645240 h 1570571"/>
              <a:gd name="connsiteX2087" fmla="*/ 6616505 w 12191999"/>
              <a:gd name="connsiteY2087" fmla="*/ 659738 h 1570571"/>
              <a:gd name="connsiteX2088" fmla="*/ 6690293 w 12191999"/>
              <a:gd name="connsiteY2088" fmla="*/ 615890 h 1570571"/>
              <a:gd name="connsiteX2089" fmla="*/ 6656727 w 12191999"/>
              <a:gd name="connsiteY2089" fmla="*/ 604218 h 1570571"/>
              <a:gd name="connsiteX2090" fmla="*/ 514206 w 12191999"/>
              <a:gd name="connsiteY2090" fmla="*/ 603557 h 1570571"/>
              <a:gd name="connsiteX2091" fmla="*/ 441583 w 12191999"/>
              <a:gd name="connsiteY2091" fmla="*/ 644235 h 1570571"/>
              <a:gd name="connsiteX2092" fmla="*/ 473855 w 12191999"/>
              <a:gd name="connsiteY2092" fmla="*/ 658181 h 1570571"/>
              <a:gd name="connsiteX2093" fmla="*/ 546708 w 12191999"/>
              <a:gd name="connsiteY2093" fmla="*/ 614889 h 1570571"/>
              <a:gd name="connsiteX2094" fmla="*/ 3017981 w 12191999"/>
              <a:gd name="connsiteY2094" fmla="*/ 602146 h 1570571"/>
              <a:gd name="connsiteX2095" fmla="*/ 3015194 w 12191999"/>
              <a:gd name="connsiteY2095" fmla="*/ 603193 h 1570571"/>
              <a:gd name="connsiteX2096" fmla="*/ 3040034 w 12191999"/>
              <a:gd name="connsiteY2096" fmla="*/ 618656 h 1570571"/>
              <a:gd name="connsiteX2097" fmla="*/ 3075012 w 12191999"/>
              <a:gd name="connsiteY2097" fmla="*/ 642872 h 1570571"/>
              <a:gd name="connsiteX2098" fmla="*/ 3078394 w 12191999"/>
              <a:gd name="connsiteY2098" fmla="*/ 641428 h 1570571"/>
              <a:gd name="connsiteX2099" fmla="*/ 3037187 w 12191999"/>
              <a:gd name="connsiteY2099" fmla="*/ 613870 h 1570571"/>
              <a:gd name="connsiteX2100" fmla="*/ 9162313 w 12191999"/>
              <a:gd name="connsiteY2100" fmla="*/ 601527 h 1570571"/>
              <a:gd name="connsiteX2101" fmla="*/ 9159599 w 12191999"/>
              <a:gd name="connsiteY2101" fmla="*/ 602546 h 1570571"/>
              <a:gd name="connsiteX2102" fmla="*/ 9185437 w 12191999"/>
              <a:gd name="connsiteY2102" fmla="*/ 618618 h 1570571"/>
              <a:gd name="connsiteX2103" fmla="*/ 9220399 w 12191999"/>
              <a:gd name="connsiteY2103" fmla="*/ 642826 h 1570571"/>
              <a:gd name="connsiteX2104" fmla="*/ 9223707 w 12191999"/>
              <a:gd name="connsiteY2104" fmla="*/ 641413 h 1570571"/>
              <a:gd name="connsiteX2105" fmla="*/ 9182590 w 12191999"/>
              <a:gd name="connsiteY2105" fmla="*/ 613908 h 1570571"/>
              <a:gd name="connsiteX2106" fmla="*/ 3671564 w 12191999"/>
              <a:gd name="connsiteY2106" fmla="*/ 600979 h 1570571"/>
              <a:gd name="connsiteX2107" fmla="*/ 3622219 w 12191999"/>
              <a:gd name="connsiteY2107" fmla="*/ 632370 h 1570571"/>
              <a:gd name="connsiteX2108" fmla="*/ 3608228 w 12191999"/>
              <a:gd name="connsiteY2108" fmla="*/ 641914 h 1570571"/>
              <a:gd name="connsiteX2109" fmla="*/ 3610867 w 12191999"/>
              <a:gd name="connsiteY2109" fmla="*/ 643053 h 1570571"/>
              <a:gd name="connsiteX2110" fmla="*/ 3621116 w 12191999"/>
              <a:gd name="connsiteY2110" fmla="*/ 635922 h 1570571"/>
              <a:gd name="connsiteX2111" fmla="*/ 3673830 w 12191999"/>
              <a:gd name="connsiteY2111" fmla="*/ 601839 h 1570571"/>
              <a:gd name="connsiteX2112" fmla="*/ 9816653 w 12191999"/>
              <a:gd name="connsiteY2112" fmla="*/ 600934 h 1570571"/>
              <a:gd name="connsiteX2113" fmla="*/ 9767435 w 12191999"/>
              <a:gd name="connsiteY2113" fmla="*/ 632241 h 1570571"/>
              <a:gd name="connsiteX2114" fmla="*/ 9753398 w 12191999"/>
              <a:gd name="connsiteY2114" fmla="*/ 641819 h 1570571"/>
              <a:gd name="connsiteX2115" fmla="*/ 9756142 w 12191999"/>
              <a:gd name="connsiteY2115" fmla="*/ 643004 h 1570571"/>
              <a:gd name="connsiteX2116" fmla="*/ 9766480 w 12191999"/>
              <a:gd name="connsiteY2116" fmla="*/ 635812 h 1570571"/>
              <a:gd name="connsiteX2117" fmla="*/ 9819023 w 12191999"/>
              <a:gd name="connsiteY2117" fmla="*/ 601833 h 1570571"/>
              <a:gd name="connsiteX2118" fmla="*/ 3347769 w 12191999"/>
              <a:gd name="connsiteY2118" fmla="*/ 597799 h 1570571"/>
              <a:gd name="connsiteX2119" fmla="*/ 3304027 w 12191999"/>
              <a:gd name="connsiteY2119" fmla="*/ 618745 h 1570571"/>
              <a:gd name="connsiteX2120" fmla="*/ 3343905 w 12191999"/>
              <a:gd name="connsiteY2120" fmla="*/ 639386 h 1570571"/>
              <a:gd name="connsiteX2121" fmla="*/ 3387536 w 12191999"/>
              <a:gd name="connsiteY2121" fmla="*/ 616632 h 1570571"/>
              <a:gd name="connsiteX2122" fmla="*/ 9338886 w 12191999"/>
              <a:gd name="connsiteY2122" fmla="*/ 597797 h 1570571"/>
              <a:gd name="connsiteX2123" fmla="*/ 9309633 w 12191999"/>
              <a:gd name="connsiteY2123" fmla="*/ 610294 h 1570571"/>
              <a:gd name="connsiteX2124" fmla="*/ 9361274 w 12191999"/>
              <a:gd name="connsiteY2124" fmla="*/ 640723 h 1570571"/>
              <a:gd name="connsiteX2125" fmla="*/ 9390848 w 12191999"/>
              <a:gd name="connsiteY2125" fmla="*/ 626707 h 1570571"/>
              <a:gd name="connsiteX2126" fmla="*/ 9638148 w 12191999"/>
              <a:gd name="connsiteY2126" fmla="*/ 597439 h 1570571"/>
              <a:gd name="connsiteX2127" fmla="*/ 9586623 w 12191999"/>
              <a:gd name="connsiteY2127" fmla="*/ 626294 h 1570571"/>
              <a:gd name="connsiteX2128" fmla="*/ 9615953 w 12191999"/>
              <a:gd name="connsiteY2128" fmla="*/ 640332 h 1570571"/>
              <a:gd name="connsiteX2129" fmla="*/ 9667141 w 12191999"/>
              <a:gd name="connsiteY2129" fmla="*/ 609920 h 1570571"/>
              <a:gd name="connsiteX2130" fmla="*/ 3030926 w 12191999"/>
              <a:gd name="connsiteY2130" fmla="*/ 597284 h 1570571"/>
              <a:gd name="connsiteX2131" fmla="*/ 3024164 w 12191999"/>
              <a:gd name="connsiteY2131" fmla="*/ 599824 h 1570571"/>
              <a:gd name="connsiteX2132" fmla="*/ 3040034 w 12191999"/>
              <a:gd name="connsiteY2132" fmla="*/ 609084 h 1570571"/>
              <a:gd name="connsiteX2133" fmla="*/ 3084499 w 12191999"/>
              <a:gd name="connsiteY2133" fmla="*/ 638820 h 1570571"/>
              <a:gd name="connsiteX2134" fmla="*/ 3090322 w 12191999"/>
              <a:gd name="connsiteY2134" fmla="*/ 636333 h 1570571"/>
              <a:gd name="connsiteX2135" fmla="*/ 3036331 w 12191999"/>
              <a:gd name="connsiteY2135" fmla="*/ 600542 h 1570571"/>
              <a:gd name="connsiteX2136" fmla="*/ 3491340 w 12191999"/>
              <a:gd name="connsiteY2136" fmla="*/ 597272 h 1570571"/>
              <a:gd name="connsiteX2137" fmla="*/ 3431173 w 12191999"/>
              <a:gd name="connsiteY2137" fmla="*/ 630958 h 1570571"/>
              <a:gd name="connsiteX2138" fmla="*/ 3461917 w 12191999"/>
              <a:gd name="connsiteY2138" fmla="*/ 645680 h 1570571"/>
              <a:gd name="connsiteX2139" fmla="*/ 3521523 w 12191999"/>
              <a:gd name="connsiteY2139" fmla="*/ 610261 h 1570571"/>
              <a:gd name="connsiteX2140" fmla="*/ 3194072 w 12191999"/>
              <a:gd name="connsiteY2140" fmla="*/ 597063 h 1570571"/>
              <a:gd name="connsiteX2141" fmla="*/ 3163769 w 12191999"/>
              <a:gd name="connsiteY2141" fmla="*/ 610007 h 1570571"/>
              <a:gd name="connsiteX2142" fmla="*/ 3229172 w 12191999"/>
              <a:gd name="connsiteY2142" fmla="*/ 648531 h 1570571"/>
              <a:gd name="connsiteX2143" fmla="*/ 3260189 w 12191999"/>
              <a:gd name="connsiteY2143" fmla="*/ 633830 h 1570571"/>
              <a:gd name="connsiteX2144" fmla="*/ 9175307 w 12191999"/>
              <a:gd name="connsiteY2144" fmla="*/ 596643 h 1570571"/>
              <a:gd name="connsiteX2145" fmla="*/ 9168453 w 12191999"/>
              <a:gd name="connsiteY2145" fmla="*/ 599219 h 1570571"/>
              <a:gd name="connsiteX2146" fmla="*/ 9185437 w 12191999"/>
              <a:gd name="connsiteY2146" fmla="*/ 609124 h 1570571"/>
              <a:gd name="connsiteX2147" fmla="*/ 9229818 w 12191999"/>
              <a:gd name="connsiteY2147" fmla="*/ 638803 h 1570571"/>
              <a:gd name="connsiteX2148" fmla="*/ 9235696 w 12191999"/>
              <a:gd name="connsiteY2148" fmla="*/ 636292 h 1570571"/>
              <a:gd name="connsiteX2149" fmla="*/ 9181736 w 12191999"/>
              <a:gd name="connsiteY2149" fmla="*/ 600515 h 1570571"/>
              <a:gd name="connsiteX2150" fmla="*/ 3659101 w 12191999"/>
              <a:gd name="connsiteY2150" fmla="*/ 596250 h 1570571"/>
              <a:gd name="connsiteX2151" fmla="*/ 3595789 w 12191999"/>
              <a:gd name="connsiteY2151" fmla="*/ 636540 h 1570571"/>
              <a:gd name="connsiteX2152" fmla="*/ 3602089 w 12191999"/>
              <a:gd name="connsiteY2152" fmla="*/ 639261 h 1570571"/>
              <a:gd name="connsiteX2153" fmla="*/ 3664808 w 12191999"/>
              <a:gd name="connsiteY2153" fmla="*/ 598416 h 1570571"/>
              <a:gd name="connsiteX2154" fmla="*/ 9804195 w 12191999"/>
              <a:gd name="connsiteY2154" fmla="*/ 596210 h 1570571"/>
              <a:gd name="connsiteX2155" fmla="*/ 9740968 w 12191999"/>
              <a:gd name="connsiteY2155" fmla="*/ 636451 h 1570571"/>
              <a:gd name="connsiteX2156" fmla="*/ 9747379 w 12191999"/>
              <a:gd name="connsiteY2156" fmla="*/ 639219 h 1570571"/>
              <a:gd name="connsiteX2157" fmla="*/ 9810020 w 12191999"/>
              <a:gd name="connsiteY2157" fmla="*/ 598419 h 1570571"/>
              <a:gd name="connsiteX2158" fmla="*/ 6211048 w 12191999"/>
              <a:gd name="connsiteY2158" fmla="*/ 592980 h 1570571"/>
              <a:gd name="connsiteX2159" fmla="*/ 6181573 w 12191999"/>
              <a:gd name="connsiteY2159" fmla="*/ 604051 h 1570571"/>
              <a:gd name="connsiteX2160" fmla="*/ 6252229 w 12191999"/>
              <a:gd name="connsiteY2160" fmla="*/ 643319 h 1570571"/>
              <a:gd name="connsiteX2161" fmla="*/ 6282947 w 12191999"/>
              <a:gd name="connsiteY2161" fmla="*/ 630195 h 1570571"/>
              <a:gd name="connsiteX2162" fmla="*/ 3046605 w 12191999"/>
              <a:gd name="connsiteY2162" fmla="*/ 591395 h 1570571"/>
              <a:gd name="connsiteX2163" fmla="*/ 3037547 w 12191999"/>
              <a:gd name="connsiteY2163" fmla="*/ 594798 h 1570571"/>
              <a:gd name="connsiteX2164" fmla="*/ 3039178 w 12191999"/>
              <a:gd name="connsiteY2164" fmla="*/ 595756 h 1570571"/>
              <a:gd name="connsiteX2165" fmla="*/ 3096444 w 12191999"/>
              <a:gd name="connsiteY2165" fmla="*/ 633717 h 1570571"/>
              <a:gd name="connsiteX2166" fmla="*/ 3106565 w 12191999"/>
              <a:gd name="connsiteY2166" fmla="*/ 629394 h 1570571"/>
              <a:gd name="connsiteX2167" fmla="*/ 6621994 w 12191999"/>
              <a:gd name="connsiteY2167" fmla="*/ 591040 h 1570571"/>
              <a:gd name="connsiteX2168" fmla="*/ 6547533 w 12191999"/>
              <a:gd name="connsiteY2168" fmla="*/ 629937 h 1570571"/>
              <a:gd name="connsiteX2169" fmla="*/ 6577945 w 12191999"/>
              <a:gd name="connsiteY2169" fmla="*/ 643078 h 1570571"/>
              <a:gd name="connsiteX2170" fmla="*/ 6650991 w 12191999"/>
              <a:gd name="connsiteY2170" fmla="*/ 602042 h 1570571"/>
              <a:gd name="connsiteX2171" fmla="*/ 9190833 w 12191999"/>
              <a:gd name="connsiteY2171" fmla="*/ 590809 h 1570571"/>
              <a:gd name="connsiteX2172" fmla="*/ 9181835 w 12191999"/>
              <a:gd name="connsiteY2172" fmla="*/ 594190 h 1570571"/>
              <a:gd name="connsiteX2173" fmla="*/ 9184583 w 12191999"/>
              <a:gd name="connsiteY2173" fmla="*/ 595805 h 1570571"/>
              <a:gd name="connsiteX2174" fmla="*/ 9241747 w 12191999"/>
              <a:gd name="connsiteY2174" fmla="*/ 633707 h 1570571"/>
              <a:gd name="connsiteX2175" fmla="*/ 9251786 w 12191999"/>
              <a:gd name="connsiteY2175" fmla="*/ 629418 h 1570571"/>
              <a:gd name="connsiteX2176" fmla="*/ 479099 w 12191999"/>
              <a:gd name="connsiteY2176" fmla="*/ 590270 h 1570571"/>
              <a:gd name="connsiteX2177" fmla="*/ 405588 w 12191999"/>
              <a:gd name="connsiteY2177" fmla="*/ 628680 h 1570571"/>
              <a:gd name="connsiteX2178" fmla="*/ 435463 w 12191999"/>
              <a:gd name="connsiteY2178" fmla="*/ 641590 h 1570571"/>
              <a:gd name="connsiteX2179" fmla="*/ 507649 w 12191999"/>
              <a:gd name="connsiteY2179" fmla="*/ 601139 h 1570571"/>
              <a:gd name="connsiteX2180" fmla="*/ 3642411 w 12191999"/>
              <a:gd name="connsiteY2180" fmla="*/ 589919 h 1570571"/>
              <a:gd name="connsiteX2181" fmla="*/ 3577602 w 12191999"/>
              <a:gd name="connsiteY2181" fmla="*/ 628680 h 1570571"/>
              <a:gd name="connsiteX2182" fmla="*/ 3588364 w 12191999"/>
              <a:gd name="connsiteY2182" fmla="*/ 633331 h 1570571"/>
              <a:gd name="connsiteX2183" fmla="*/ 3652579 w 12191999"/>
              <a:gd name="connsiteY2183" fmla="*/ 593776 h 1570571"/>
              <a:gd name="connsiteX2184" fmla="*/ 9787571 w 12191999"/>
              <a:gd name="connsiteY2184" fmla="*/ 589907 h 1570571"/>
              <a:gd name="connsiteX2185" fmla="*/ 9722847 w 12191999"/>
              <a:gd name="connsiteY2185" fmla="*/ 628624 h 1570571"/>
              <a:gd name="connsiteX2186" fmla="*/ 9733637 w 12191999"/>
              <a:gd name="connsiteY2186" fmla="*/ 633284 h 1570571"/>
              <a:gd name="connsiteX2187" fmla="*/ 9797764 w 12191999"/>
              <a:gd name="connsiteY2187" fmla="*/ 593772 h 1570571"/>
              <a:gd name="connsiteX2188" fmla="*/ 74448 w 12191999"/>
              <a:gd name="connsiteY2188" fmla="*/ 589718 h 1570571"/>
              <a:gd name="connsiteX2189" fmla="*/ 35426 w 12191999"/>
              <a:gd name="connsiteY2189" fmla="*/ 604373 h 1570571"/>
              <a:gd name="connsiteX2190" fmla="*/ 105943 w 12191999"/>
              <a:gd name="connsiteY2190" fmla="*/ 643745 h 1570571"/>
              <a:gd name="connsiteX2191" fmla="*/ 145679 w 12191999"/>
              <a:gd name="connsiteY2191" fmla="*/ 626771 h 1570571"/>
              <a:gd name="connsiteX2192" fmla="*/ 6869729 w 12191999"/>
              <a:gd name="connsiteY2192" fmla="*/ 588317 h 1570571"/>
              <a:gd name="connsiteX2193" fmla="*/ 6800421 w 12191999"/>
              <a:gd name="connsiteY2193" fmla="*/ 632389 h 1570571"/>
              <a:gd name="connsiteX2194" fmla="*/ 6785353 w 12191999"/>
              <a:gd name="connsiteY2194" fmla="*/ 642666 h 1570571"/>
              <a:gd name="connsiteX2195" fmla="*/ 6788320 w 12191999"/>
              <a:gd name="connsiteY2195" fmla="*/ 643699 h 1570571"/>
              <a:gd name="connsiteX2196" fmla="*/ 6799425 w 12191999"/>
              <a:gd name="connsiteY2196" fmla="*/ 635976 h 1570571"/>
              <a:gd name="connsiteX2197" fmla="*/ 6872081 w 12191999"/>
              <a:gd name="connsiteY2197" fmla="*/ 589014 h 1570571"/>
              <a:gd name="connsiteX2198" fmla="*/ 5962323 w 12191999"/>
              <a:gd name="connsiteY2198" fmla="*/ 588303 h 1570571"/>
              <a:gd name="connsiteX2199" fmla="*/ 5959566 w 12191999"/>
              <a:gd name="connsiteY2199" fmla="*/ 589095 h 1570571"/>
              <a:gd name="connsiteX2200" fmla="*/ 6007055 w 12191999"/>
              <a:gd name="connsiteY2200" fmla="*/ 618656 h 1570571"/>
              <a:gd name="connsiteX2201" fmla="*/ 6047522 w 12191999"/>
              <a:gd name="connsiteY2201" fmla="*/ 646671 h 1570571"/>
              <a:gd name="connsiteX2202" fmla="*/ 6051331 w 12191999"/>
              <a:gd name="connsiteY2202" fmla="*/ 645384 h 1570571"/>
              <a:gd name="connsiteX2203" fmla="*/ 6004208 w 12191999"/>
              <a:gd name="connsiteY2203" fmla="*/ 613869 h 1570571"/>
              <a:gd name="connsiteX2204" fmla="*/ 724869 w 12191999"/>
              <a:gd name="connsiteY2204" fmla="*/ 588045 h 1570571"/>
              <a:gd name="connsiteX2205" fmla="*/ 655195 w 12191999"/>
              <a:gd name="connsiteY2205" fmla="*/ 632370 h 1570571"/>
              <a:gd name="connsiteX2206" fmla="*/ 641140 w 12191999"/>
              <a:gd name="connsiteY2206" fmla="*/ 641958 h 1570571"/>
              <a:gd name="connsiteX2207" fmla="*/ 643991 w 12191999"/>
              <a:gd name="connsiteY2207" fmla="*/ 642950 h 1570571"/>
              <a:gd name="connsiteX2208" fmla="*/ 654091 w 12191999"/>
              <a:gd name="connsiteY2208" fmla="*/ 635923 h 1570571"/>
              <a:gd name="connsiteX2209" fmla="*/ 727115 w 12191999"/>
              <a:gd name="connsiteY2209" fmla="*/ 588708 h 1570571"/>
              <a:gd name="connsiteX2210" fmla="*/ 9487687 w 12191999"/>
              <a:gd name="connsiteY2210" fmla="*/ 586251 h 1570571"/>
              <a:gd name="connsiteX2211" fmla="*/ 9435151 w 12191999"/>
              <a:gd name="connsiteY2211" fmla="*/ 611406 h 1570571"/>
              <a:gd name="connsiteX2212" fmla="*/ 9480029 w 12191999"/>
              <a:gd name="connsiteY2212" fmla="*/ 634624 h 1570571"/>
              <a:gd name="connsiteX2213" fmla="*/ 9532275 w 12191999"/>
              <a:gd name="connsiteY2213" fmla="*/ 607377 h 1570571"/>
              <a:gd name="connsiteX2214" fmla="*/ 3062511 w 12191999"/>
              <a:gd name="connsiteY2214" fmla="*/ 585422 h 1570571"/>
              <a:gd name="connsiteX2215" fmla="*/ 3053237 w 12191999"/>
              <a:gd name="connsiteY2215" fmla="*/ 588905 h 1570571"/>
              <a:gd name="connsiteX2216" fmla="*/ 3112410 w 12191999"/>
              <a:gd name="connsiteY2216" fmla="*/ 626898 h 1570571"/>
              <a:gd name="connsiteX2217" fmla="*/ 3122527 w 12191999"/>
              <a:gd name="connsiteY2217" fmla="*/ 622575 h 1570571"/>
              <a:gd name="connsiteX2218" fmla="*/ 9206861 w 12191999"/>
              <a:gd name="connsiteY2218" fmla="*/ 584786 h 1570571"/>
              <a:gd name="connsiteX2219" fmla="*/ 9197641 w 12191999"/>
              <a:gd name="connsiteY2219" fmla="*/ 588251 h 1570571"/>
              <a:gd name="connsiteX2220" fmla="*/ 9257767 w 12191999"/>
              <a:gd name="connsiteY2220" fmla="*/ 626863 h 1570571"/>
              <a:gd name="connsiteX2221" fmla="*/ 9267858 w 12191999"/>
              <a:gd name="connsiteY2221" fmla="*/ 622552 h 1570571"/>
              <a:gd name="connsiteX2222" fmla="*/ 3627864 w 12191999"/>
              <a:gd name="connsiteY2222" fmla="*/ 584399 h 1570571"/>
              <a:gd name="connsiteX2223" fmla="*/ 3587654 w 12191999"/>
              <a:gd name="connsiteY2223" fmla="*/ 607310 h 1570571"/>
              <a:gd name="connsiteX2224" fmla="*/ 3563288 w 12191999"/>
              <a:gd name="connsiteY2224" fmla="*/ 622497 h 1570571"/>
              <a:gd name="connsiteX2225" fmla="*/ 3571355 w 12191999"/>
              <a:gd name="connsiteY2225" fmla="*/ 625982 h 1570571"/>
              <a:gd name="connsiteX2226" fmla="*/ 3584720 w 12191999"/>
              <a:gd name="connsiteY2226" fmla="*/ 617325 h 1570571"/>
              <a:gd name="connsiteX2227" fmla="*/ 3634364 w 12191999"/>
              <a:gd name="connsiteY2227" fmla="*/ 586865 h 1570571"/>
              <a:gd name="connsiteX2228" fmla="*/ 5976366 w 12191999"/>
              <a:gd name="connsiteY2228" fmla="*/ 584275 h 1570571"/>
              <a:gd name="connsiteX2229" fmla="*/ 5968433 w 12191999"/>
              <a:gd name="connsiteY2229" fmla="*/ 586551 h 1570571"/>
              <a:gd name="connsiteX2230" fmla="*/ 6007055 w 12191999"/>
              <a:gd name="connsiteY2230" fmla="*/ 609083 h 1570571"/>
              <a:gd name="connsiteX2231" fmla="*/ 6057978 w 12191999"/>
              <a:gd name="connsiteY2231" fmla="*/ 643139 h 1570571"/>
              <a:gd name="connsiteX2232" fmla="*/ 6064360 w 12191999"/>
              <a:gd name="connsiteY2232" fmla="*/ 640983 h 1570571"/>
              <a:gd name="connsiteX2233" fmla="*/ 6003353 w 12191999"/>
              <a:gd name="connsiteY2233" fmla="*/ 600542 h 1570571"/>
              <a:gd name="connsiteX2234" fmla="*/ 9772601 w 12191999"/>
              <a:gd name="connsiteY2234" fmla="*/ 584231 h 1570571"/>
              <a:gd name="connsiteX2235" fmla="*/ 9733036 w 12191999"/>
              <a:gd name="connsiteY2235" fmla="*/ 606777 h 1570571"/>
              <a:gd name="connsiteX2236" fmla="*/ 9708167 w 12191999"/>
              <a:gd name="connsiteY2236" fmla="*/ 622284 h 1570571"/>
              <a:gd name="connsiteX2237" fmla="*/ 9716561 w 12191999"/>
              <a:gd name="connsiteY2237" fmla="*/ 625909 h 1570571"/>
              <a:gd name="connsiteX2238" fmla="*/ 9730036 w 12191999"/>
              <a:gd name="connsiteY2238" fmla="*/ 617180 h 1570571"/>
              <a:gd name="connsiteX2239" fmla="*/ 9779482 w 12191999"/>
              <a:gd name="connsiteY2239" fmla="*/ 586840 h 1570571"/>
              <a:gd name="connsiteX2240" fmla="*/ 9371055 w 12191999"/>
              <a:gd name="connsiteY2240" fmla="*/ 584055 h 1570571"/>
              <a:gd name="connsiteX2241" fmla="*/ 9344371 w 12191999"/>
              <a:gd name="connsiteY2241" fmla="*/ 595454 h 1570571"/>
              <a:gd name="connsiteX2242" fmla="*/ 9396084 w 12191999"/>
              <a:gd name="connsiteY2242" fmla="*/ 624226 h 1570571"/>
              <a:gd name="connsiteX2243" fmla="*/ 9423524 w 12191999"/>
              <a:gd name="connsiteY2243" fmla="*/ 611222 h 1570571"/>
              <a:gd name="connsiteX2244" fmla="*/ 6855179 w 12191999"/>
              <a:gd name="connsiteY2244" fmla="*/ 584007 h 1570571"/>
              <a:gd name="connsiteX2245" fmla="*/ 6823611 w 12191999"/>
              <a:gd name="connsiteY2245" fmla="*/ 603385 h 1570571"/>
              <a:gd name="connsiteX2246" fmla="*/ 6771701 w 12191999"/>
              <a:gd name="connsiteY2246" fmla="*/ 637914 h 1570571"/>
              <a:gd name="connsiteX2247" fmla="*/ 6779316 w 12191999"/>
              <a:gd name="connsiteY2247" fmla="*/ 640565 h 1570571"/>
              <a:gd name="connsiteX2248" fmla="*/ 6861880 w 12191999"/>
              <a:gd name="connsiteY2248" fmla="*/ 585992 h 1570571"/>
              <a:gd name="connsiteX2249" fmla="*/ 710355 w 12191999"/>
              <a:gd name="connsiteY2249" fmla="*/ 583761 h 1570571"/>
              <a:gd name="connsiteX2250" fmla="*/ 678409 w 12191999"/>
              <a:gd name="connsiteY2250" fmla="*/ 603374 h 1570571"/>
              <a:gd name="connsiteX2251" fmla="*/ 627527 w 12191999"/>
              <a:gd name="connsiteY2251" fmla="*/ 637219 h 1570571"/>
              <a:gd name="connsiteX2252" fmla="*/ 634932 w 12191999"/>
              <a:gd name="connsiteY2252" fmla="*/ 639797 h 1570571"/>
              <a:gd name="connsiteX2253" fmla="*/ 716828 w 12191999"/>
              <a:gd name="connsiteY2253" fmla="*/ 585672 h 1570571"/>
              <a:gd name="connsiteX2254" fmla="*/ 3459492 w 12191999"/>
              <a:gd name="connsiteY2254" fmla="*/ 583567 h 1570571"/>
              <a:gd name="connsiteX2255" fmla="*/ 3398521 w 12191999"/>
              <a:gd name="connsiteY2255" fmla="*/ 615322 h 1570571"/>
              <a:gd name="connsiteX2256" fmla="*/ 3426016 w 12191999"/>
              <a:gd name="connsiteY2256" fmla="*/ 628489 h 1570571"/>
              <a:gd name="connsiteX2257" fmla="*/ 3485952 w 12191999"/>
              <a:gd name="connsiteY2257" fmla="*/ 594953 h 1570571"/>
              <a:gd name="connsiteX2258" fmla="*/ 3225763 w 12191999"/>
              <a:gd name="connsiteY2258" fmla="*/ 583526 h 1570571"/>
              <a:gd name="connsiteX2259" fmla="*/ 3199078 w 12191999"/>
              <a:gd name="connsiteY2259" fmla="*/ 594925 h 1570571"/>
              <a:gd name="connsiteX2260" fmla="*/ 3264964 w 12191999"/>
              <a:gd name="connsiteY2260" fmla="*/ 631566 h 1570571"/>
              <a:gd name="connsiteX2261" fmla="*/ 3292950 w 12191999"/>
              <a:gd name="connsiteY2261" fmla="*/ 618302 h 1570571"/>
              <a:gd name="connsiteX2262" fmla="*/ 9597278 w 12191999"/>
              <a:gd name="connsiteY2262" fmla="*/ 579847 h 1570571"/>
              <a:gd name="connsiteX2263" fmla="*/ 9545688 w 12191999"/>
              <a:gd name="connsiteY2263" fmla="*/ 606702 h 1570571"/>
              <a:gd name="connsiteX2264" fmla="*/ 9580492 w 12191999"/>
              <a:gd name="connsiteY2264" fmla="*/ 623360 h 1570571"/>
              <a:gd name="connsiteX2265" fmla="*/ 9631734 w 12191999"/>
              <a:gd name="connsiteY2265" fmla="*/ 594678 h 1570571"/>
              <a:gd name="connsiteX2266" fmla="*/ 5993698 w 12191999"/>
              <a:gd name="connsiteY2266" fmla="*/ 579303 h 1570571"/>
              <a:gd name="connsiteX2267" fmla="*/ 5983283 w 12191999"/>
              <a:gd name="connsiteY2267" fmla="*/ 582291 h 1570571"/>
              <a:gd name="connsiteX2268" fmla="*/ 6006200 w 12191999"/>
              <a:gd name="connsiteY2268" fmla="*/ 595756 h 1570571"/>
              <a:gd name="connsiteX2269" fmla="*/ 6071028 w 12191999"/>
              <a:gd name="connsiteY2269" fmla="*/ 638730 h 1570571"/>
              <a:gd name="connsiteX2270" fmla="*/ 6082308 w 12191999"/>
              <a:gd name="connsiteY2270" fmla="*/ 634920 h 1570571"/>
              <a:gd name="connsiteX2271" fmla="*/ 6002499 w 12191999"/>
              <a:gd name="connsiteY2271" fmla="*/ 584343 h 1570571"/>
              <a:gd name="connsiteX2272" fmla="*/ 6415796 w 12191999"/>
              <a:gd name="connsiteY2272" fmla="*/ 578954 h 1570571"/>
              <a:gd name="connsiteX2273" fmla="*/ 6354049 w 12191999"/>
              <a:gd name="connsiteY2273" fmla="*/ 605313 h 1570571"/>
              <a:gd name="connsiteX2274" fmla="*/ 6372945 w 12191999"/>
              <a:gd name="connsiteY2274" fmla="*/ 614269 h 1570571"/>
              <a:gd name="connsiteX2275" fmla="*/ 6411370 w 12191999"/>
              <a:gd name="connsiteY2275" fmla="*/ 632669 h 1570571"/>
              <a:gd name="connsiteX2276" fmla="*/ 6466245 w 12191999"/>
              <a:gd name="connsiteY2276" fmla="*/ 606668 h 1570571"/>
              <a:gd name="connsiteX2277" fmla="*/ 6472866 w 12191999"/>
              <a:gd name="connsiteY2277" fmla="*/ 603514 h 1570571"/>
              <a:gd name="connsiteX2278" fmla="*/ 6837322 w 12191999"/>
              <a:gd name="connsiteY2278" fmla="*/ 578716 h 1570571"/>
              <a:gd name="connsiteX2279" fmla="*/ 6752567 w 12191999"/>
              <a:gd name="connsiteY2279" fmla="*/ 631253 h 1570571"/>
              <a:gd name="connsiteX2280" fmla="*/ 6764134 w 12191999"/>
              <a:gd name="connsiteY2280" fmla="*/ 635279 h 1570571"/>
              <a:gd name="connsiteX2281" fmla="*/ 6847809 w 12191999"/>
              <a:gd name="connsiteY2281" fmla="*/ 581823 h 1570571"/>
              <a:gd name="connsiteX2282" fmla="*/ 692401 w 12191999"/>
              <a:gd name="connsiteY2282" fmla="*/ 578462 h 1570571"/>
              <a:gd name="connsiteX2283" fmla="*/ 608374 w 12191999"/>
              <a:gd name="connsiteY2283" fmla="*/ 630551 h 1570571"/>
              <a:gd name="connsiteX2284" fmla="*/ 619819 w 12191999"/>
              <a:gd name="connsiteY2284" fmla="*/ 634535 h 1570571"/>
              <a:gd name="connsiteX2285" fmla="*/ 702807 w 12191999"/>
              <a:gd name="connsiteY2285" fmla="*/ 581533 h 1570571"/>
              <a:gd name="connsiteX2286" fmla="*/ 273499 w 12191999"/>
              <a:gd name="connsiteY2286" fmla="*/ 577220 h 1570571"/>
              <a:gd name="connsiteX2287" fmla="*/ 209692 w 12191999"/>
              <a:gd name="connsiteY2287" fmla="*/ 604476 h 1570571"/>
              <a:gd name="connsiteX2288" fmla="*/ 225739 w 12191999"/>
              <a:gd name="connsiteY2288" fmla="*/ 612175 h 1570571"/>
              <a:gd name="connsiteX2289" fmla="*/ 277236 w 12191999"/>
              <a:gd name="connsiteY2289" fmla="*/ 636830 h 1570571"/>
              <a:gd name="connsiteX2290" fmla="*/ 320723 w 12191999"/>
              <a:gd name="connsiteY2290" fmla="*/ 616218 h 1570571"/>
              <a:gd name="connsiteX2291" fmla="*/ 341150 w 12191999"/>
              <a:gd name="connsiteY2291" fmla="*/ 606491 h 1570571"/>
              <a:gd name="connsiteX2292" fmla="*/ 6823401 w 12191999"/>
              <a:gd name="connsiteY2292" fmla="*/ 574592 h 1570571"/>
              <a:gd name="connsiteX2293" fmla="*/ 6765978 w 12191999"/>
              <a:gd name="connsiteY2293" fmla="*/ 607311 h 1570571"/>
              <a:gd name="connsiteX2294" fmla="*/ 6736520 w 12191999"/>
              <a:gd name="connsiteY2294" fmla="*/ 625666 h 1570571"/>
              <a:gd name="connsiteX2295" fmla="*/ 6745379 w 12191999"/>
              <a:gd name="connsiteY2295" fmla="*/ 628750 h 1570571"/>
              <a:gd name="connsiteX2296" fmla="*/ 6763017 w 12191999"/>
              <a:gd name="connsiteY2296" fmla="*/ 617325 h 1570571"/>
              <a:gd name="connsiteX2297" fmla="*/ 6829645 w 12191999"/>
              <a:gd name="connsiteY2297" fmla="*/ 576442 h 1570571"/>
              <a:gd name="connsiteX2298" fmla="*/ 678472 w 12191999"/>
              <a:gd name="connsiteY2298" fmla="*/ 574350 h 1570571"/>
              <a:gd name="connsiteX2299" fmla="*/ 620626 w 12191999"/>
              <a:gd name="connsiteY2299" fmla="*/ 607310 h 1570571"/>
              <a:gd name="connsiteX2300" fmla="*/ 592312 w 12191999"/>
              <a:gd name="connsiteY2300" fmla="*/ 624958 h 1570571"/>
              <a:gd name="connsiteX2301" fmla="*/ 601160 w 12191999"/>
              <a:gd name="connsiteY2301" fmla="*/ 628039 h 1570571"/>
              <a:gd name="connsiteX2302" fmla="*/ 617696 w 12191999"/>
              <a:gd name="connsiteY2302" fmla="*/ 617325 h 1570571"/>
              <a:gd name="connsiteX2303" fmla="*/ 684727 w 12191999"/>
              <a:gd name="connsiteY2303" fmla="*/ 576196 h 1570571"/>
              <a:gd name="connsiteX2304" fmla="*/ 6011430 w 12191999"/>
              <a:gd name="connsiteY2304" fmla="*/ 574215 h 1570571"/>
              <a:gd name="connsiteX2305" fmla="*/ 6001515 w 12191999"/>
              <a:gd name="connsiteY2305" fmla="*/ 577060 h 1570571"/>
              <a:gd name="connsiteX2306" fmla="*/ 6004208 w 12191999"/>
              <a:gd name="connsiteY2306" fmla="*/ 578600 h 1570571"/>
              <a:gd name="connsiteX2307" fmla="*/ 6088609 w 12191999"/>
              <a:gd name="connsiteY2307" fmla="*/ 632791 h 1570571"/>
              <a:gd name="connsiteX2308" fmla="*/ 6099893 w 12191999"/>
              <a:gd name="connsiteY2308" fmla="*/ 628978 h 1570571"/>
              <a:gd name="connsiteX2309" fmla="*/ 3092725 w 12191999"/>
              <a:gd name="connsiteY2309" fmla="*/ 574075 h 1570571"/>
              <a:gd name="connsiteX2310" fmla="*/ 3068041 w 12191999"/>
              <a:gd name="connsiteY2310" fmla="*/ 583345 h 1570571"/>
              <a:gd name="connsiteX2311" fmla="*/ 3127868 w 12191999"/>
              <a:gd name="connsiteY2311" fmla="*/ 620294 h 1570571"/>
              <a:gd name="connsiteX2312" fmla="*/ 3153008 w 12191999"/>
              <a:gd name="connsiteY2312" fmla="*/ 609555 h 1570571"/>
              <a:gd name="connsiteX2313" fmla="*/ 9236046 w 12191999"/>
              <a:gd name="connsiteY2313" fmla="*/ 573820 h 1570571"/>
              <a:gd name="connsiteX2314" fmla="*/ 9212224 w 12191999"/>
              <a:gd name="connsiteY2314" fmla="*/ 582771 h 1570571"/>
              <a:gd name="connsiteX2315" fmla="*/ 9273071 w 12191999"/>
              <a:gd name="connsiteY2315" fmla="*/ 620325 h 1570571"/>
              <a:gd name="connsiteX2316" fmla="*/ 9297390 w 12191999"/>
              <a:gd name="connsiteY2316" fmla="*/ 609937 h 1570571"/>
              <a:gd name="connsiteX2317" fmla="*/ 9741981 w 12191999"/>
              <a:gd name="connsiteY2317" fmla="*/ 572620 h 1570571"/>
              <a:gd name="connsiteX2318" fmla="*/ 9732769 w 12191999"/>
              <a:gd name="connsiteY2318" fmla="*/ 577623 h 1570571"/>
              <a:gd name="connsiteX2319" fmla="*/ 9678854 w 12191999"/>
              <a:gd name="connsiteY2319" fmla="*/ 609623 h 1570571"/>
              <a:gd name="connsiteX2320" fmla="*/ 9701196 w 12191999"/>
              <a:gd name="connsiteY2320" fmla="*/ 619273 h 1570571"/>
              <a:gd name="connsiteX2321" fmla="*/ 9729727 w 12191999"/>
              <a:gd name="connsiteY2321" fmla="*/ 601470 h 1570571"/>
              <a:gd name="connsiteX2322" fmla="*/ 9765007 w 12191999"/>
              <a:gd name="connsiteY2322" fmla="*/ 581352 h 1570571"/>
              <a:gd name="connsiteX2323" fmla="*/ 3595792 w 12191999"/>
              <a:gd name="connsiteY2323" fmla="*/ 572230 h 1570571"/>
              <a:gd name="connsiteX2324" fmla="*/ 3587436 w 12191999"/>
              <a:gd name="connsiteY2324" fmla="*/ 576769 h 1570571"/>
              <a:gd name="connsiteX2325" fmla="*/ 3532681 w 12191999"/>
              <a:gd name="connsiteY2325" fmla="*/ 609272 h 1570571"/>
              <a:gd name="connsiteX2326" fmla="*/ 3556391 w 12191999"/>
              <a:gd name="connsiteY2326" fmla="*/ 619517 h 1570571"/>
              <a:gd name="connsiteX2327" fmla="*/ 3584443 w 12191999"/>
              <a:gd name="connsiteY2327" fmla="*/ 602009 h 1570571"/>
              <a:gd name="connsiteX2328" fmla="*/ 3620331 w 12191999"/>
              <a:gd name="connsiteY2328" fmla="*/ 581541 h 1570571"/>
              <a:gd name="connsiteX2329" fmla="*/ 6268583 w 12191999"/>
              <a:gd name="connsiteY2329" fmla="*/ 571368 h 1570571"/>
              <a:gd name="connsiteX2330" fmla="*/ 6216971 w 12191999"/>
              <a:gd name="connsiteY2330" fmla="*/ 590755 h 1570571"/>
              <a:gd name="connsiteX2331" fmla="*/ 6288547 w 12191999"/>
              <a:gd name="connsiteY2331" fmla="*/ 627802 h 1570571"/>
              <a:gd name="connsiteX2332" fmla="*/ 6340699 w 12191999"/>
              <a:gd name="connsiteY2332" fmla="*/ 605521 h 1570571"/>
              <a:gd name="connsiteX2333" fmla="*/ 427716 w 12191999"/>
              <a:gd name="connsiteY2333" fmla="*/ 570710 h 1570571"/>
              <a:gd name="connsiteX2334" fmla="*/ 353587 w 12191999"/>
              <a:gd name="connsiteY2334" fmla="*/ 606207 h 1570571"/>
              <a:gd name="connsiteX2335" fmla="*/ 401115 w 12191999"/>
              <a:gd name="connsiteY2335" fmla="*/ 626747 h 1570571"/>
              <a:gd name="connsiteX2336" fmla="*/ 474451 w 12191999"/>
              <a:gd name="connsiteY2336" fmla="*/ 588501 h 1570571"/>
              <a:gd name="connsiteX2337" fmla="*/ 126454 w 12191999"/>
              <a:gd name="connsiteY2337" fmla="*/ 570186 h 1570571"/>
              <a:gd name="connsiteX2338" fmla="*/ 81687 w 12191999"/>
              <a:gd name="connsiteY2338" fmla="*/ 586999 h 1570571"/>
              <a:gd name="connsiteX2339" fmla="*/ 152412 w 12191999"/>
              <a:gd name="connsiteY2339" fmla="*/ 623896 h 1570571"/>
              <a:gd name="connsiteX2340" fmla="*/ 197935 w 12191999"/>
              <a:gd name="connsiteY2340" fmla="*/ 604450 h 1570571"/>
              <a:gd name="connsiteX2341" fmla="*/ 6561540 w 12191999"/>
              <a:gd name="connsiteY2341" fmla="*/ 568103 h 1570571"/>
              <a:gd name="connsiteX2342" fmla="*/ 6487012 w 12191999"/>
              <a:gd name="connsiteY2342" fmla="*/ 603789 h 1570571"/>
              <a:gd name="connsiteX2343" fmla="*/ 6543504 w 12191999"/>
              <a:gd name="connsiteY2343" fmla="*/ 628197 h 1570571"/>
              <a:gd name="connsiteX2344" fmla="*/ 6617797 w 12191999"/>
              <a:gd name="connsiteY2344" fmla="*/ 589448 h 1570571"/>
              <a:gd name="connsiteX2345" fmla="*/ 6043480 w 12191999"/>
              <a:gd name="connsiteY2345" fmla="*/ 565022 h 1570571"/>
              <a:gd name="connsiteX2346" fmla="*/ 6017475 w 12191999"/>
              <a:gd name="connsiteY2346" fmla="*/ 572482 h 1570571"/>
              <a:gd name="connsiteX2347" fmla="*/ 6105750 w 12191999"/>
              <a:gd name="connsiteY2347" fmla="*/ 627001 h 1570571"/>
              <a:gd name="connsiteX2348" fmla="*/ 6106973 w 12191999"/>
              <a:gd name="connsiteY2348" fmla="*/ 626587 h 1570571"/>
              <a:gd name="connsiteX2349" fmla="*/ 6107628 w 12191999"/>
              <a:gd name="connsiteY2349" fmla="*/ 628160 h 1570571"/>
              <a:gd name="connsiteX2350" fmla="*/ 6108448 w 12191999"/>
              <a:gd name="connsiteY2350" fmla="*/ 628665 h 1570571"/>
              <a:gd name="connsiteX2351" fmla="*/ 6107999 w 12191999"/>
              <a:gd name="connsiteY2351" fmla="*/ 625657 h 1570571"/>
              <a:gd name="connsiteX2352" fmla="*/ 6131456 w 12191999"/>
              <a:gd name="connsiteY2352" fmla="*/ 616843 h 1570571"/>
              <a:gd name="connsiteX2353" fmla="*/ 3416303 w 12191999"/>
              <a:gd name="connsiteY2353" fmla="*/ 564981 h 1570571"/>
              <a:gd name="connsiteX2354" fmla="*/ 3354635 w 12191999"/>
              <a:gd name="connsiteY2354" fmla="*/ 594511 h 1570571"/>
              <a:gd name="connsiteX2355" fmla="*/ 3394090 w 12191999"/>
              <a:gd name="connsiteY2355" fmla="*/ 613212 h 1570571"/>
              <a:gd name="connsiteX2356" fmla="*/ 3454805 w 12191999"/>
              <a:gd name="connsiteY2356" fmla="*/ 581550 h 1570571"/>
              <a:gd name="connsiteX2357" fmla="*/ 6790155 w 12191999"/>
              <a:gd name="connsiteY2357" fmla="*/ 564743 h 1570571"/>
              <a:gd name="connsiteX2358" fmla="*/ 6766620 w 12191999"/>
              <a:gd name="connsiteY2358" fmla="*/ 577758 h 1570571"/>
              <a:gd name="connsiteX2359" fmla="*/ 6704605 w 12191999"/>
              <a:gd name="connsiteY2359" fmla="*/ 614555 h 1570571"/>
              <a:gd name="connsiteX2360" fmla="*/ 6728550 w 12191999"/>
              <a:gd name="connsiteY2360" fmla="*/ 622891 h 1570571"/>
              <a:gd name="connsiteX2361" fmla="*/ 6814463 w 12191999"/>
              <a:gd name="connsiteY2361" fmla="*/ 571945 h 1570571"/>
              <a:gd name="connsiteX2362" fmla="*/ 644106 w 12191999"/>
              <a:gd name="connsiteY2362" fmla="*/ 564206 h 1570571"/>
              <a:gd name="connsiteX2363" fmla="*/ 621388 w 12191999"/>
              <a:gd name="connsiteY2363" fmla="*/ 576769 h 1570571"/>
              <a:gd name="connsiteX2364" fmla="*/ 559454 w 12191999"/>
              <a:gd name="connsiteY2364" fmla="*/ 613519 h 1570571"/>
              <a:gd name="connsiteX2365" fmla="*/ 584375 w 12191999"/>
              <a:gd name="connsiteY2365" fmla="*/ 622195 h 1570571"/>
              <a:gd name="connsiteX2366" fmla="*/ 669505 w 12191999"/>
              <a:gd name="connsiteY2366" fmla="*/ 571703 h 1570571"/>
              <a:gd name="connsiteX2367" fmla="*/ 3274064 w 12191999"/>
              <a:gd name="connsiteY2367" fmla="*/ 562893 h 1570571"/>
              <a:gd name="connsiteX2368" fmla="*/ 3231363 w 12191999"/>
              <a:gd name="connsiteY2368" fmla="*/ 581134 h 1570571"/>
              <a:gd name="connsiteX2369" fmla="*/ 3298283 w 12191999"/>
              <a:gd name="connsiteY2369" fmla="*/ 615772 h 1570571"/>
              <a:gd name="connsiteX2370" fmla="*/ 3341882 w 12191999"/>
              <a:gd name="connsiteY2370" fmla="*/ 595011 h 1570571"/>
              <a:gd name="connsiteX2371" fmla="*/ 3128543 w 12191999"/>
              <a:gd name="connsiteY2371" fmla="*/ 560622 h 1570571"/>
              <a:gd name="connsiteX2372" fmla="*/ 3098857 w 12191999"/>
              <a:gd name="connsiteY2372" fmla="*/ 571771 h 1570571"/>
              <a:gd name="connsiteX2373" fmla="*/ 3158801 w 12191999"/>
              <a:gd name="connsiteY2373" fmla="*/ 607080 h 1570571"/>
              <a:gd name="connsiteX2374" fmla="*/ 3188937 w 12191999"/>
              <a:gd name="connsiteY2374" fmla="*/ 594207 h 1570571"/>
              <a:gd name="connsiteX2375" fmla="*/ 9271705 w 12191999"/>
              <a:gd name="connsiteY2375" fmla="*/ 560420 h 1570571"/>
              <a:gd name="connsiteX2376" fmla="*/ 9243180 w 12191999"/>
              <a:gd name="connsiteY2376" fmla="*/ 571139 h 1570571"/>
              <a:gd name="connsiteX2377" fmla="*/ 9304135 w 12191999"/>
              <a:gd name="connsiteY2377" fmla="*/ 607055 h 1570571"/>
              <a:gd name="connsiteX2378" fmla="*/ 9333206 w 12191999"/>
              <a:gd name="connsiteY2378" fmla="*/ 594637 h 1570571"/>
              <a:gd name="connsiteX2379" fmla="*/ 9706494 w 12191999"/>
              <a:gd name="connsiteY2379" fmla="*/ 559164 h 1570571"/>
              <a:gd name="connsiteX2380" fmla="*/ 9643589 w 12191999"/>
              <a:gd name="connsiteY2380" fmla="*/ 594392 h 1570571"/>
              <a:gd name="connsiteX2381" fmla="*/ 9672361 w 12191999"/>
              <a:gd name="connsiteY2381" fmla="*/ 606819 h 1570571"/>
              <a:gd name="connsiteX2382" fmla="*/ 9730439 w 12191999"/>
              <a:gd name="connsiteY2382" fmla="*/ 572314 h 1570571"/>
              <a:gd name="connsiteX2383" fmla="*/ 9734851 w 12191999"/>
              <a:gd name="connsiteY2383" fmla="*/ 569917 h 1570571"/>
              <a:gd name="connsiteX2384" fmla="*/ 9429954 w 12191999"/>
              <a:gd name="connsiteY2384" fmla="*/ 558895 h 1570571"/>
              <a:gd name="connsiteX2385" fmla="*/ 9377206 w 12191999"/>
              <a:gd name="connsiteY2385" fmla="*/ 581428 h 1570571"/>
              <a:gd name="connsiteX2386" fmla="*/ 9429407 w 12191999"/>
              <a:gd name="connsiteY2386" fmla="*/ 608434 h 1570571"/>
              <a:gd name="connsiteX2387" fmla="*/ 9433217 w 12191999"/>
              <a:gd name="connsiteY2387" fmla="*/ 606628 h 1570571"/>
              <a:gd name="connsiteX2388" fmla="*/ 9481832 w 12191999"/>
              <a:gd name="connsiteY2388" fmla="*/ 583476 h 1570571"/>
              <a:gd name="connsiteX2389" fmla="*/ 3560193 w 12191999"/>
              <a:gd name="connsiteY2389" fmla="*/ 558722 h 1570571"/>
              <a:gd name="connsiteX2390" fmla="*/ 3497247 w 12191999"/>
              <a:gd name="connsiteY2390" fmla="*/ 593964 h 1570571"/>
              <a:gd name="connsiteX2391" fmla="*/ 3527183 w 12191999"/>
              <a:gd name="connsiteY2391" fmla="*/ 606897 h 1570571"/>
              <a:gd name="connsiteX2392" fmla="*/ 3585219 w 12191999"/>
              <a:gd name="connsiteY2392" fmla="*/ 572410 h 1570571"/>
              <a:gd name="connsiteX2393" fmla="*/ 3589761 w 12191999"/>
              <a:gd name="connsiteY2393" fmla="*/ 569942 h 1570571"/>
              <a:gd name="connsiteX2394" fmla="*/ 9546612 w 12191999"/>
              <a:gd name="connsiteY2394" fmla="*/ 558037 h 1570571"/>
              <a:gd name="connsiteX2395" fmla="*/ 9495088 w 12191999"/>
              <a:gd name="connsiteY2395" fmla="*/ 582707 h 1570571"/>
              <a:gd name="connsiteX2396" fmla="*/ 9539359 w 12191999"/>
              <a:gd name="connsiteY2396" fmla="*/ 603684 h 1570571"/>
              <a:gd name="connsiteX2397" fmla="*/ 9590588 w 12191999"/>
              <a:gd name="connsiteY2397" fmla="*/ 576967 h 1570571"/>
              <a:gd name="connsiteX2398" fmla="*/ 6082549 w 12191999"/>
              <a:gd name="connsiteY2398" fmla="*/ 553813 h 1570571"/>
              <a:gd name="connsiteX2399" fmla="*/ 6050837 w 12191999"/>
              <a:gd name="connsiteY2399" fmla="*/ 562911 h 1570571"/>
              <a:gd name="connsiteX2400" fmla="*/ 6138135 w 12191999"/>
              <a:gd name="connsiteY2400" fmla="*/ 614333 h 1570571"/>
              <a:gd name="connsiteX2401" fmla="*/ 6169900 w 12191999"/>
              <a:gd name="connsiteY2401" fmla="*/ 602398 h 1570571"/>
              <a:gd name="connsiteX2402" fmla="*/ 605046 w 12191999"/>
              <a:gd name="connsiteY2402" fmla="*/ 552676 h 1570571"/>
              <a:gd name="connsiteX2403" fmla="*/ 520582 w 12191999"/>
              <a:gd name="connsiteY2403" fmla="*/ 599986 h 1570571"/>
              <a:gd name="connsiteX2404" fmla="*/ 552872 w 12191999"/>
              <a:gd name="connsiteY2404" fmla="*/ 611227 h 1570571"/>
              <a:gd name="connsiteX2405" fmla="*/ 618195 w 12191999"/>
              <a:gd name="connsiteY2405" fmla="*/ 572410 h 1570571"/>
              <a:gd name="connsiteX2406" fmla="*/ 636875 w 12191999"/>
              <a:gd name="connsiteY2406" fmla="*/ 562072 h 1570571"/>
              <a:gd name="connsiteX2407" fmla="*/ 6748654 w 12191999"/>
              <a:gd name="connsiteY2407" fmla="*/ 552449 h 1570571"/>
              <a:gd name="connsiteX2408" fmla="*/ 6663377 w 12191999"/>
              <a:gd name="connsiteY2408" fmla="*/ 600202 h 1570571"/>
              <a:gd name="connsiteX2409" fmla="*/ 6696997 w 12191999"/>
              <a:gd name="connsiteY2409" fmla="*/ 611906 h 1570571"/>
              <a:gd name="connsiteX2410" fmla="*/ 6763431 w 12191999"/>
              <a:gd name="connsiteY2410" fmla="*/ 572430 h 1570571"/>
              <a:gd name="connsiteX2411" fmla="*/ 6781799 w 12191999"/>
              <a:gd name="connsiteY2411" fmla="*/ 562267 h 1570571"/>
              <a:gd name="connsiteX2412" fmla="*/ 9055650 w 12191999"/>
              <a:gd name="connsiteY2412" fmla="*/ 552071 h 1570571"/>
              <a:gd name="connsiteX2413" fmla="*/ 8862997 w 12191999"/>
              <a:gd name="connsiteY2413" fmla="*/ 607338 h 1570571"/>
              <a:gd name="connsiteX2414" fmla="*/ 7539575 w 12191999"/>
              <a:gd name="connsiteY2414" fmla="*/ 731898 h 1570571"/>
              <a:gd name="connsiteX2415" fmla="*/ 6942853 w 12191999"/>
              <a:gd name="connsiteY2415" fmla="*/ 609980 h 1570571"/>
              <a:gd name="connsiteX2416" fmla="*/ 6886032 w 12191999"/>
              <a:gd name="connsiteY2416" fmla="*/ 593146 h 1570571"/>
              <a:gd name="connsiteX2417" fmla="*/ 6801682 w 12191999"/>
              <a:gd name="connsiteY2417" fmla="*/ 648351 h 1570571"/>
              <a:gd name="connsiteX2418" fmla="*/ 6952506 w 12191999"/>
              <a:gd name="connsiteY2418" fmla="*/ 700859 h 1570571"/>
              <a:gd name="connsiteX2419" fmla="*/ 7548174 w 12191999"/>
              <a:gd name="connsiteY2419" fmla="*/ 844016 h 1570571"/>
              <a:gd name="connsiteX2420" fmla="*/ 9083603 w 12191999"/>
              <a:gd name="connsiteY2420" fmla="*/ 626587 h 1570571"/>
              <a:gd name="connsiteX2421" fmla="*/ 9085595 w 12191999"/>
              <a:gd name="connsiteY2421" fmla="*/ 631365 h 1570571"/>
              <a:gd name="connsiteX2422" fmla="*/ 7548174 w 12191999"/>
              <a:gd name="connsiteY2422" fmla="*/ 849727 h 1570571"/>
              <a:gd name="connsiteX2423" fmla="*/ 6951118 w 12191999"/>
              <a:gd name="connsiteY2423" fmla="*/ 706589 h 1570571"/>
              <a:gd name="connsiteX2424" fmla="*/ 6795422 w 12191999"/>
              <a:gd name="connsiteY2424" fmla="*/ 652448 h 1570571"/>
              <a:gd name="connsiteX2425" fmla="*/ 6768760 w 12191999"/>
              <a:gd name="connsiteY2425" fmla="*/ 669899 h 1570571"/>
              <a:gd name="connsiteX2426" fmla="*/ 6721862 w 12191999"/>
              <a:gd name="connsiteY2426" fmla="*/ 702924 h 1570571"/>
              <a:gd name="connsiteX2427" fmla="*/ 6950608 w 12191999"/>
              <a:gd name="connsiteY2427" fmla="*/ 793385 h 1570571"/>
              <a:gd name="connsiteX2428" fmla="*/ 7540714 w 12191999"/>
              <a:gd name="connsiteY2428" fmla="*/ 952881 h 1570571"/>
              <a:gd name="connsiteX2429" fmla="*/ 8861419 w 12191999"/>
              <a:gd name="connsiteY2429" fmla="*/ 786656 h 1570571"/>
              <a:gd name="connsiteX2430" fmla="*/ 9066570 w 12191999"/>
              <a:gd name="connsiteY2430" fmla="*/ 708142 h 1570571"/>
              <a:gd name="connsiteX2431" fmla="*/ 9074958 w 12191999"/>
              <a:gd name="connsiteY2431" fmla="*/ 704931 h 1570571"/>
              <a:gd name="connsiteX2432" fmla="*/ 9076550 w 12191999"/>
              <a:gd name="connsiteY2432" fmla="*/ 708734 h 1570571"/>
              <a:gd name="connsiteX2433" fmla="*/ 9075026 w 12191999"/>
              <a:gd name="connsiteY2433" fmla="*/ 704927 h 1570571"/>
              <a:gd name="connsiteX2434" fmla="*/ 9209121 w 12191999"/>
              <a:gd name="connsiteY2434" fmla="*/ 647644 h 1570571"/>
              <a:gd name="connsiteX2435" fmla="*/ 9182590 w 12191999"/>
              <a:gd name="connsiteY2435" fmla="*/ 629141 h 1570571"/>
              <a:gd name="connsiteX2436" fmla="*/ 9146744 w 12191999"/>
              <a:gd name="connsiteY2436" fmla="*/ 607377 h 1570571"/>
              <a:gd name="connsiteX2437" fmla="*/ 9086539 w 12191999"/>
              <a:gd name="connsiteY2437" fmla="*/ 630000 h 1570571"/>
              <a:gd name="connsiteX2438" fmla="*/ 9084629 w 12191999"/>
              <a:gd name="connsiteY2438" fmla="*/ 625239 h 1570571"/>
              <a:gd name="connsiteX2439" fmla="*/ 9141169 w 12191999"/>
              <a:gd name="connsiteY2439" fmla="*/ 603993 h 1570571"/>
              <a:gd name="connsiteX2440" fmla="*/ 9060083 w 12191999"/>
              <a:gd name="connsiteY2440" fmla="*/ 554763 h 1570571"/>
              <a:gd name="connsiteX2441" fmla="*/ 2914114 w 12191999"/>
              <a:gd name="connsiteY2441" fmla="*/ 551392 h 1570571"/>
              <a:gd name="connsiteX2442" fmla="*/ 2717703 w 12191999"/>
              <a:gd name="connsiteY2442" fmla="*/ 607737 h 1570571"/>
              <a:gd name="connsiteX2443" fmla="*/ 1394324 w 12191999"/>
              <a:gd name="connsiteY2443" fmla="*/ 732293 h 1570571"/>
              <a:gd name="connsiteX2444" fmla="*/ 798087 w 12191999"/>
              <a:gd name="connsiteY2444" fmla="*/ 609658 h 1570571"/>
              <a:gd name="connsiteX2445" fmla="*/ 741170 w 12191999"/>
              <a:gd name="connsiteY2445" fmla="*/ 592857 h 1570571"/>
              <a:gd name="connsiteX2446" fmla="*/ 657454 w 12191999"/>
              <a:gd name="connsiteY2446" fmla="*/ 647638 h 1570571"/>
              <a:gd name="connsiteX2447" fmla="*/ 807205 w 12191999"/>
              <a:gd name="connsiteY2447" fmla="*/ 699774 h 1570571"/>
              <a:gd name="connsiteX2448" fmla="*/ 1403045 w 12191999"/>
              <a:gd name="connsiteY2448" fmla="*/ 842920 h 1570571"/>
              <a:gd name="connsiteX2449" fmla="*/ 2938351 w 12191999"/>
              <a:gd name="connsiteY2449" fmla="*/ 625505 h 1570571"/>
              <a:gd name="connsiteX2450" fmla="*/ 2939859 w 12191999"/>
              <a:gd name="connsiteY2450" fmla="*/ 629198 h 1570571"/>
              <a:gd name="connsiteX2451" fmla="*/ 2939329 w 12191999"/>
              <a:gd name="connsiteY2451" fmla="*/ 625655 h 1570571"/>
              <a:gd name="connsiteX2452" fmla="*/ 2997253 w 12191999"/>
              <a:gd name="connsiteY2452" fmla="*/ 603894 h 1570571"/>
              <a:gd name="connsiteX2453" fmla="*/ 3772857 w 12191999"/>
              <a:gd name="connsiteY2453" fmla="*/ 550330 h 1570571"/>
              <a:gd name="connsiteX2454" fmla="*/ 3734303 w 12191999"/>
              <a:gd name="connsiteY2454" fmla="*/ 574207 h 1570571"/>
              <a:gd name="connsiteX2455" fmla="*/ 3692251 w 12191999"/>
              <a:gd name="connsiteY2455" fmla="*/ 602181 h 1570571"/>
              <a:gd name="connsiteX2456" fmla="*/ 3902064 w 12191999"/>
              <a:gd name="connsiteY2456" fmla="*/ 676518 h 1570571"/>
              <a:gd name="connsiteX2457" fmla="*/ 4571546 w 12191999"/>
              <a:gd name="connsiteY2457" fmla="*/ 844016 h 1570571"/>
              <a:gd name="connsiteX2458" fmla="*/ 5893383 w 12191999"/>
              <a:gd name="connsiteY2458" fmla="*/ 698740 h 1570571"/>
              <a:gd name="connsiteX2459" fmla="*/ 6035300 w 12191999"/>
              <a:gd name="connsiteY2459" fmla="*/ 650800 h 1570571"/>
              <a:gd name="connsiteX2460" fmla="*/ 6004208 w 12191999"/>
              <a:gd name="connsiteY2460" fmla="*/ 629111 h 1570571"/>
              <a:gd name="connsiteX2461" fmla="*/ 5946689 w 12191999"/>
              <a:gd name="connsiteY2461" fmla="*/ 592789 h 1570571"/>
              <a:gd name="connsiteX2462" fmla="*/ 5895969 w 12191999"/>
              <a:gd name="connsiteY2462" fmla="*/ 607339 h 1570571"/>
              <a:gd name="connsiteX2463" fmla="*/ 4572547 w 12191999"/>
              <a:gd name="connsiteY2463" fmla="*/ 731898 h 1570571"/>
              <a:gd name="connsiteX2464" fmla="*/ 3901797 w 12191999"/>
              <a:gd name="connsiteY2464" fmla="*/ 589203 h 1570571"/>
              <a:gd name="connsiteX2465" fmla="*/ 9918932 w 12191999"/>
              <a:gd name="connsiteY2465" fmla="*/ 550103 h 1570571"/>
              <a:gd name="connsiteX2466" fmla="*/ 9878654 w 12191999"/>
              <a:gd name="connsiteY2466" fmla="*/ 575051 h 1570571"/>
              <a:gd name="connsiteX2467" fmla="*/ 9837819 w 12191999"/>
              <a:gd name="connsiteY2467" fmla="*/ 602218 h 1570571"/>
              <a:gd name="connsiteX2468" fmla="*/ 10121151 w 12191999"/>
              <a:gd name="connsiteY2468" fmla="*/ 700862 h 1570571"/>
              <a:gd name="connsiteX2469" fmla="*/ 10716975 w 12191999"/>
              <a:gd name="connsiteY2469" fmla="*/ 844019 h 1570571"/>
              <a:gd name="connsiteX2470" fmla="*/ 12038868 w 12191999"/>
              <a:gd name="connsiteY2470" fmla="*/ 698780 h 1570571"/>
              <a:gd name="connsiteX2471" fmla="*/ 12179695 w 12191999"/>
              <a:gd name="connsiteY2471" fmla="*/ 651207 h 1570571"/>
              <a:gd name="connsiteX2472" fmla="*/ 12148675 w 12191999"/>
              <a:gd name="connsiteY2472" fmla="*/ 629981 h 1570571"/>
              <a:gd name="connsiteX2473" fmla="*/ 12090393 w 12191999"/>
              <a:gd name="connsiteY2473" fmla="*/ 593186 h 1570571"/>
              <a:gd name="connsiteX2474" fmla="*/ 12040375 w 12191999"/>
              <a:gd name="connsiteY2474" fmla="*/ 607603 h 1570571"/>
              <a:gd name="connsiteX2475" fmla="*/ 10717977 w 12191999"/>
              <a:gd name="connsiteY2475" fmla="*/ 731884 h 1570571"/>
              <a:gd name="connsiteX2476" fmla="*/ 10121064 w 12191999"/>
              <a:gd name="connsiteY2476" fmla="*/ 609969 h 1570571"/>
              <a:gd name="connsiteX2477" fmla="*/ 3159239 w 12191999"/>
              <a:gd name="connsiteY2477" fmla="*/ 549093 h 1570571"/>
              <a:gd name="connsiteX2478" fmla="*/ 3133826 w 12191999"/>
              <a:gd name="connsiteY2478" fmla="*/ 558638 h 1570571"/>
              <a:gd name="connsiteX2479" fmla="*/ 3193942 w 12191999"/>
              <a:gd name="connsiteY2479" fmla="*/ 592070 h 1570571"/>
              <a:gd name="connsiteX2480" fmla="*/ 3220418 w 12191999"/>
              <a:gd name="connsiteY2480" fmla="*/ 580760 h 1570571"/>
              <a:gd name="connsiteX2481" fmla="*/ 9302822 w 12191999"/>
              <a:gd name="connsiteY2481" fmla="*/ 548727 h 1570571"/>
              <a:gd name="connsiteX2482" fmla="*/ 9277493 w 12191999"/>
              <a:gd name="connsiteY2482" fmla="*/ 558245 h 1570571"/>
              <a:gd name="connsiteX2483" fmla="*/ 9338692 w 12191999"/>
              <a:gd name="connsiteY2483" fmla="*/ 592294 h 1570571"/>
              <a:gd name="connsiteX2484" fmla="*/ 9365143 w 12191999"/>
              <a:gd name="connsiteY2484" fmla="*/ 580994 h 1570571"/>
              <a:gd name="connsiteX2485" fmla="*/ 2928208 w 12191999"/>
              <a:gd name="connsiteY2485" fmla="*/ 547349 h 1570571"/>
              <a:gd name="connsiteX2486" fmla="*/ 2926342 w 12191999"/>
              <a:gd name="connsiteY2486" fmla="*/ 547884 h 1570571"/>
              <a:gd name="connsiteX2487" fmla="*/ 3009142 w 12191999"/>
              <a:gd name="connsiteY2487" fmla="*/ 599427 h 1570571"/>
              <a:gd name="connsiteX2488" fmla="*/ 3011856 w 12191999"/>
              <a:gd name="connsiteY2488" fmla="*/ 598408 h 1570571"/>
              <a:gd name="connsiteX2489" fmla="*/ 3529531 w 12191999"/>
              <a:gd name="connsiteY2489" fmla="*/ 547090 h 1570571"/>
              <a:gd name="connsiteX2490" fmla="*/ 3465701 w 12191999"/>
              <a:gd name="connsiteY2490" fmla="*/ 580334 h 1570571"/>
              <a:gd name="connsiteX2491" fmla="*/ 3491872 w 12191999"/>
              <a:gd name="connsiteY2491" fmla="*/ 591641 h 1570571"/>
              <a:gd name="connsiteX2492" fmla="*/ 3554537 w 12191999"/>
              <a:gd name="connsiteY2492" fmla="*/ 556577 h 1570571"/>
              <a:gd name="connsiteX2493" fmla="*/ 9073113 w 12191999"/>
              <a:gd name="connsiteY2493" fmla="*/ 547061 h 1570571"/>
              <a:gd name="connsiteX2494" fmla="*/ 9071256 w 12191999"/>
              <a:gd name="connsiteY2494" fmla="*/ 547594 h 1570571"/>
              <a:gd name="connsiteX2495" fmla="*/ 9154108 w 12191999"/>
              <a:gd name="connsiteY2495" fmla="*/ 599130 h 1570571"/>
              <a:gd name="connsiteX2496" fmla="*/ 9156758 w 12191999"/>
              <a:gd name="connsiteY2496" fmla="*/ 598135 h 1570571"/>
              <a:gd name="connsiteX2497" fmla="*/ 3758149 w 12191999"/>
              <a:gd name="connsiteY2497" fmla="*/ 545896 h 1570571"/>
              <a:gd name="connsiteX2498" fmla="*/ 3677849 w 12191999"/>
              <a:gd name="connsiteY2498" fmla="*/ 596979 h 1570571"/>
              <a:gd name="connsiteX2499" fmla="*/ 3680054 w 12191999"/>
              <a:gd name="connsiteY2499" fmla="*/ 597815 h 1570571"/>
              <a:gd name="connsiteX2500" fmla="*/ 3759654 w 12191999"/>
              <a:gd name="connsiteY2500" fmla="*/ 546349 h 1570571"/>
              <a:gd name="connsiteX2501" fmla="*/ 9903672 w 12191999"/>
              <a:gd name="connsiteY2501" fmla="*/ 545583 h 1570571"/>
              <a:gd name="connsiteX2502" fmla="*/ 9822968 w 12191999"/>
              <a:gd name="connsiteY2502" fmla="*/ 596918 h 1570571"/>
              <a:gd name="connsiteX2503" fmla="*/ 9825271 w 12191999"/>
              <a:gd name="connsiteY2503" fmla="*/ 597792 h 1570571"/>
              <a:gd name="connsiteX2504" fmla="*/ 9905270 w 12191999"/>
              <a:gd name="connsiteY2504" fmla="*/ 546057 h 1570571"/>
              <a:gd name="connsiteX2505" fmla="*/ 6337727 w 12191999"/>
              <a:gd name="connsiteY2505" fmla="*/ 545395 h 1570571"/>
              <a:gd name="connsiteX2506" fmla="*/ 6276307 w 12191999"/>
              <a:gd name="connsiteY2506" fmla="*/ 568466 h 1570571"/>
              <a:gd name="connsiteX2507" fmla="*/ 6347952 w 12191999"/>
              <a:gd name="connsiteY2507" fmla="*/ 602423 h 1570571"/>
              <a:gd name="connsiteX2508" fmla="*/ 6409362 w 12191999"/>
              <a:gd name="connsiteY2508" fmla="*/ 576186 h 1570571"/>
              <a:gd name="connsiteX2509" fmla="*/ 6358511 w 12191999"/>
              <a:gd name="connsiteY2509" fmla="*/ 554302 h 1570571"/>
              <a:gd name="connsiteX2510" fmla="*/ 9666292 w 12191999"/>
              <a:gd name="connsiteY2510" fmla="*/ 543920 h 1570571"/>
              <a:gd name="connsiteX2511" fmla="*/ 9603005 w 12191999"/>
              <a:gd name="connsiteY2511" fmla="*/ 576865 h 1570571"/>
              <a:gd name="connsiteX2512" fmla="*/ 9637186 w 12191999"/>
              <a:gd name="connsiteY2512" fmla="*/ 591627 h 1570571"/>
              <a:gd name="connsiteX2513" fmla="*/ 9699752 w 12191999"/>
              <a:gd name="connsiteY2513" fmla="*/ 556608 h 1570571"/>
              <a:gd name="connsiteX2514" fmla="*/ 196424 w 12191999"/>
              <a:gd name="connsiteY2514" fmla="*/ 543907 h 1570571"/>
              <a:gd name="connsiteX2515" fmla="*/ 133053 w 12191999"/>
              <a:gd name="connsiteY2515" fmla="*/ 567707 h 1570571"/>
              <a:gd name="connsiteX2516" fmla="*/ 204125 w 12191999"/>
              <a:gd name="connsiteY2516" fmla="*/ 601806 h 1570571"/>
              <a:gd name="connsiteX2517" fmla="*/ 267629 w 12191999"/>
              <a:gd name="connsiteY2517" fmla="*/ 574679 h 1570571"/>
              <a:gd name="connsiteX2518" fmla="*/ 221994 w 12191999"/>
              <a:gd name="connsiteY2518" fmla="*/ 554934 h 1570571"/>
              <a:gd name="connsiteX2519" fmla="*/ 6497696 w 12191999"/>
              <a:gd name="connsiteY2519" fmla="*/ 543880 h 1570571"/>
              <a:gd name="connsiteX2520" fmla="*/ 6469090 w 12191999"/>
              <a:gd name="connsiteY2520" fmla="*/ 556203 h 1570571"/>
              <a:gd name="connsiteX2521" fmla="*/ 6422703 w 12191999"/>
              <a:gd name="connsiteY2521" fmla="*/ 576005 h 1570571"/>
              <a:gd name="connsiteX2522" fmla="*/ 6479289 w 12191999"/>
              <a:gd name="connsiteY2522" fmla="*/ 600453 h 1570571"/>
              <a:gd name="connsiteX2523" fmla="*/ 6553554 w 12191999"/>
              <a:gd name="connsiteY2523" fmla="*/ 565073 h 1570571"/>
              <a:gd name="connsiteX2524" fmla="*/ 2940898 w 12191999"/>
              <a:gd name="connsiteY2524" fmla="*/ 543022 h 1570571"/>
              <a:gd name="connsiteX2525" fmla="*/ 2931797 w 12191999"/>
              <a:gd name="connsiteY2525" fmla="*/ 545936 h 1570571"/>
              <a:gd name="connsiteX2526" fmla="*/ 3017864 w 12191999"/>
              <a:gd name="connsiteY2526" fmla="*/ 596150 h 1570571"/>
              <a:gd name="connsiteX2527" fmla="*/ 3024752 w 12191999"/>
              <a:gd name="connsiteY2527" fmla="*/ 593563 h 1570571"/>
              <a:gd name="connsiteX2528" fmla="*/ 354091 w 12191999"/>
              <a:gd name="connsiteY2528" fmla="*/ 542683 h 1570571"/>
              <a:gd name="connsiteX2529" fmla="*/ 322714 w 12191999"/>
              <a:gd name="connsiteY2529" fmla="*/ 556197 h 1570571"/>
              <a:gd name="connsiteX2530" fmla="*/ 280042 w 12191999"/>
              <a:gd name="connsiteY2530" fmla="*/ 574425 h 1570571"/>
              <a:gd name="connsiteX2531" fmla="*/ 347378 w 12191999"/>
              <a:gd name="connsiteY2531" fmla="*/ 603525 h 1570571"/>
              <a:gd name="connsiteX2532" fmla="*/ 421367 w 12191999"/>
              <a:gd name="connsiteY2532" fmla="*/ 568293 h 1570571"/>
              <a:gd name="connsiteX2533" fmla="*/ 570540 w 12191999"/>
              <a:gd name="connsiteY2533" fmla="*/ 542491 h 1570571"/>
              <a:gd name="connsiteX2534" fmla="*/ 485523 w 12191999"/>
              <a:gd name="connsiteY2534" fmla="*/ 586913 h 1570571"/>
              <a:gd name="connsiteX2535" fmla="*/ 513156 w 12191999"/>
              <a:gd name="connsiteY2535" fmla="*/ 597400 h 1570571"/>
              <a:gd name="connsiteX2536" fmla="*/ 513874 w 12191999"/>
              <a:gd name="connsiteY2536" fmla="*/ 597650 h 1570571"/>
              <a:gd name="connsiteX2537" fmla="*/ 580940 w 12191999"/>
              <a:gd name="connsiteY2537" fmla="*/ 560068 h 1570571"/>
              <a:gd name="connsiteX2538" fmla="*/ 598719 w 12191999"/>
              <a:gd name="connsiteY2538" fmla="*/ 550809 h 1570571"/>
              <a:gd name="connsiteX2539" fmla="*/ 6714975 w 12191999"/>
              <a:gd name="connsiteY2539" fmla="*/ 542471 h 1570571"/>
              <a:gd name="connsiteX2540" fmla="*/ 6629077 w 12191999"/>
              <a:gd name="connsiteY2540" fmla="*/ 587341 h 1570571"/>
              <a:gd name="connsiteX2541" fmla="*/ 6657775 w 12191999"/>
              <a:gd name="connsiteY2541" fmla="*/ 598231 h 1570571"/>
              <a:gd name="connsiteX2542" fmla="*/ 6725703 w 12191999"/>
              <a:gd name="connsiteY2542" fmla="*/ 560070 h 1570571"/>
              <a:gd name="connsiteX2543" fmla="*/ 6743103 w 12191999"/>
              <a:gd name="connsiteY2543" fmla="*/ 550804 h 1570571"/>
              <a:gd name="connsiteX2544" fmla="*/ 3744629 w 12191999"/>
              <a:gd name="connsiteY2544" fmla="*/ 541820 h 1570571"/>
              <a:gd name="connsiteX2545" fmla="*/ 3665385 w 12191999"/>
              <a:gd name="connsiteY2545" fmla="*/ 592250 h 1570571"/>
              <a:gd name="connsiteX2546" fmla="*/ 3671004 w 12191999"/>
              <a:gd name="connsiteY2546" fmla="*/ 594381 h 1570571"/>
              <a:gd name="connsiteX2547" fmla="*/ 3749470 w 12191999"/>
              <a:gd name="connsiteY2547" fmla="*/ 543279 h 1570571"/>
              <a:gd name="connsiteX2548" fmla="*/ 9890072 w 12191999"/>
              <a:gd name="connsiteY2548" fmla="*/ 541555 h 1570571"/>
              <a:gd name="connsiteX2549" fmla="*/ 9810512 w 12191999"/>
              <a:gd name="connsiteY2549" fmla="*/ 592190 h 1570571"/>
              <a:gd name="connsiteX2550" fmla="*/ 9816244 w 12191999"/>
              <a:gd name="connsiteY2550" fmla="*/ 594366 h 1570571"/>
              <a:gd name="connsiteX2551" fmla="*/ 9895059 w 12191999"/>
              <a:gd name="connsiteY2551" fmla="*/ 543032 h 1570571"/>
              <a:gd name="connsiteX2552" fmla="*/ 9104015 w 12191999"/>
              <a:gd name="connsiteY2552" fmla="*/ 540471 h 1570571"/>
              <a:gd name="connsiteX2553" fmla="*/ 9095216 w 12191999"/>
              <a:gd name="connsiteY2553" fmla="*/ 543289 h 1570571"/>
              <a:gd name="connsiteX2554" fmla="*/ 9176148 w 12191999"/>
              <a:gd name="connsiteY2554" fmla="*/ 590848 h 1570571"/>
              <a:gd name="connsiteX2555" fmla="*/ 9185405 w 12191999"/>
              <a:gd name="connsiteY2555" fmla="*/ 587370 h 1570571"/>
              <a:gd name="connsiteX2556" fmla="*/ 9180597 w 12191999"/>
              <a:gd name="connsiteY2556" fmla="*/ 584325 h 1570571"/>
              <a:gd name="connsiteX2557" fmla="*/ 2955275 w 12191999"/>
              <a:gd name="connsiteY2557" fmla="*/ 538417 h 1570571"/>
              <a:gd name="connsiteX2558" fmla="*/ 2946418 w 12191999"/>
              <a:gd name="connsiteY2558" fmla="*/ 541253 h 1570571"/>
              <a:gd name="connsiteX2559" fmla="*/ 3031275 w 12191999"/>
              <a:gd name="connsiteY2559" fmla="*/ 591112 h 1570571"/>
              <a:gd name="connsiteX2560" fmla="*/ 3040619 w 12191999"/>
              <a:gd name="connsiteY2560" fmla="*/ 587602 h 1570571"/>
              <a:gd name="connsiteX2561" fmla="*/ 3035478 w 12191999"/>
              <a:gd name="connsiteY2561" fmla="*/ 584344 h 1570571"/>
              <a:gd name="connsiteX2562" fmla="*/ 3730141 w 12191999"/>
              <a:gd name="connsiteY2562" fmla="*/ 537452 h 1570571"/>
              <a:gd name="connsiteX2563" fmla="*/ 3648947 w 12191999"/>
              <a:gd name="connsiteY2563" fmla="*/ 586011 h 1570571"/>
              <a:gd name="connsiteX2564" fmla="*/ 3658995 w 12191999"/>
              <a:gd name="connsiteY2564" fmla="*/ 589824 h 1570571"/>
              <a:gd name="connsiteX2565" fmla="*/ 3739458 w 12191999"/>
              <a:gd name="connsiteY2565" fmla="*/ 540261 h 1570571"/>
              <a:gd name="connsiteX2566" fmla="*/ 9875577 w 12191999"/>
              <a:gd name="connsiteY2566" fmla="*/ 537262 h 1570571"/>
              <a:gd name="connsiteX2567" fmla="*/ 9794140 w 12191999"/>
              <a:gd name="connsiteY2567" fmla="*/ 585977 h 1570571"/>
              <a:gd name="connsiteX2568" fmla="*/ 9804212 w 12191999"/>
              <a:gd name="connsiteY2568" fmla="*/ 589800 h 1570571"/>
              <a:gd name="connsiteX2569" fmla="*/ 9884966 w 12191999"/>
              <a:gd name="connsiteY2569" fmla="*/ 540043 h 1570571"/>
              <a:gd name="connsiteX2570" fmla="*/ 9120088 w 12191999"/>
              <a:gd name="connsiteY2570" fmla="*/ 535325 h 1570571"/>
              <a:gd name="connsiteX2571" fmla="*/ 9112546 w 12191999"/>
              <a:gd name="connsiteY2571" fmla="*/ 537740 h 1570571"/>
              <a:gd name="connsiteX2572" fmla="*/ 9182590 w 12191999"/>
              <a:gd name="connsiteY2572" fmla="*/ 578586 h 1570571"/>
              <a:gd name="connsiteX2573" fmla="*/ 9192258 w 12191999"/>
              <a:gd name="connsiteY2573" fmla="*/ 584795 h 1570571"/>
              <a:gd name="connsiteX2574" fmla="*/ 9201354 w 12191999"/>
              <a:gd name="connsiteY2574" fmla="*/ 581377 h 1570571"/>
              <a:gd name="connsiteX2575" fmla="*/ 9181606 w 12191999"/>
              <a:gd name="connsiteY2575" fmla="*/ 569150 h 1570571"/>
              <a:gd name="connsiteX2576" fmla="*/ 3717136 w 12191999"/>
              <a:gd name="connsiteY2576" fmla="*/ 533531 h 1570571"/>
              <a:gd name="connsiteX2577" fmla="*/ 3634591 w 12191999"/>
              <a:gd name="connsiteY2577" fmla="*/ 580565 h 1570571"/>
              <a:gd name="connsiteX2578" fmla="*/ 3640795 w 12191999"/>
              <a:gd name="connsiteY2578" fmla="*/ 582918 h 1570571"/>
              <a:gd name="connsiteX2579" fmla="*/ 3719919 w 12191999"/>
              <a:gd name="connsiteY2579" fmla="*/ 534370 h 1570571"/>
              <a:gd name="connsiteX2580" fmla="*/ 9489152 w 12191999"/>
              <a:gd name="connsiteY2580" fmla="*/ 533410 h 1570571"/>
              <a:gd name="connsiteX2581" fmla="*/ 9437763 w 12191999"/>
              <a:gd name="connsiteY2581" fmla="*/ 555545 h 1570571"/>
              <a:gd name="connsiteX2582" fmla="*/ 9489253 w 12191999"/>
              <a:gd name="connsiteY2582" fmla="*/ 579943 h 1570571"/>
              <a:gd name="connsiteX2583" fmla="*/ 9540645 w 12191999"/>
              <a:gd name="connsiteY2583" fmla="*/ 555468 h 1570571"/>
              <a:gd name="connsiteX2584" fmla="*/ 9537952 w 12191999"/>
              <a:gd name="connsiteY2584" fmla="*/ 554308 h 1570571"/>
              <a:gd name="connsiteX2585" fmla="*/ 3342690 w 12191999"/>
              <a:gd name="connsiteY2585" fmla="*/ 533390 h 1570571"/>
              <a:gd name="connsiteX2586" fmla="*/ 3289739 w 12191999"/>
              <a:gd name="connsiteY2586" fmla="*/ 556197 h 1570571"/>
              <a:gd name="connsiteX2587" fmla="*/ 3281355 w 12191999"/>
              <a:gd name="connsiteY2587" fmla="*/ 559779 h 1570571"/>
              <a:gd name="connsiteX2588" fmla="*/ 3348769 w 12191999"/>
              <a:gd name="connsiteY2588" fmla="*/ 591731 h 1570571"/>
              <a:gd name="connsiteX2589" fmla="*/ 3410336 w 12191999"/>
              <a:gd name="connsiteY2589" fmla="*/ 562413 h 1570571"/>
              <a:gd name="connsiteX2590" fmla="*/ 3391490 w 12191999"/>
              <a:gd name="connsiteY2590" fmla="*/ 554303 h 1570571"/>
              <a:gd name="connsiteX2591" fmla="*/ 2971122 w 12191999"/>
              <a:gd name="connsiteY2591" fmla="*/ 533342 h 1570571"/>
              <a:gd name="connsiteX2592" fmla="*/ 2962745 w 12191999"/>
              <a:gd name="connsiteY2592" fmla="*/ 536025 h 1570571"/>
              <a:gd name="connsiteX2593" fmla="*/ 3037187 w 12191999"/>
              <a:gd name="connsiteY2593" fmla="*/ 578600 h 1570571"/>
              <a:gd name="connsiteX2594" fmla="*/ 3047300 w 12191999"/>
              <a:gd name="connsiteY2594" fmla="*/ 585093 h 1570571"/>
              <a:gd name="connsiteX2595" fmla="*/ 3056434 w 12191999"/>
              <a:gd name="connsiteY2595" fmla="*/ 581661 h 1570571"/>
              <a:gd name="connsiteX2596" fmla="*/ 3036224 w 12191999"/>
              <a:gd name="connsiteY2596" fmla="*/ 569150 h 1570571"/>
              <a:gd name="connsiteX2597" fmla="*/ 9862049 w 12191999"/>
              <a:gd name="connsiteY2597" fmla="*/ 533256 h 1570571"/>
              <a:gd name="connsiteX2598" fmla="*/ 9779371 w 12191999"/>
              <a:gd name="connsiteY2598" fmla="*/ 580373 h 1570571"/>
              <a:gd name="connsiteX2599" fmla="*/ 9785952 w 12191999"/>
              <a:gd name="connsiteY2599" fmla="*/ 582870 h 1570571"/>
              <a:gd name="connsiteX2600" fmla="*/ 9865261 w 12191999"/>
              <a:gd name="connsiteY2600" fmla="*/ 534207 h 1570571"/>
              <a:gd name="connsiteX2601" fmla="*/ 3207028 w 12191999"/>
              <a:gd name="connsiteY2601" fmla="*/ 531145 h 1570571"/>
              <a:gd name="connsiteX2602" fmla="*/ 3165163 w 12191999"/>
              <a:gd name="connsiteY2602" fmla="*/ 546869 h 1570571"/>
              <a:gd name="connsiteX2603" fmla="*/ 3226019 w 12191999"/>
              <a:gd name="connsiteY2603" fmla="*/ 578368 h 1570571"/>
              <a:gd name="connsiteX2604" fmla="*/ 3268460 w 12191999"/>
              <a:gd name="connsiteY2604" fmla="*/ 560238 h 1570571"/>
              <a:gd name="connsiteX2605" fmla="*/ 3487205 w 12191999"/>
              <a:gd name="connsiteY2605" fmla="*/ 531030 h 1570571"/>
              <a:gd name="connsiteX2606" fmla="*/ 3422878 w 12191999"/>
              <a:gd name="connsiteY2606" fmla="*/ 561833 h 1570571"/>
              <a:gd name="connsiteX2607" fmla="*/ 3461017 w 12191999"/>
              <a:gd name="connsiteY2607" fmla="*/ 578311 h 1570571"/>
              <a:gd name="connsiteX2608" fmla="*/ 3524526 w 12191999"/>
              <a:gd name="connsiteY2608" fmla="*/ 545190 h 1570571"/>
              <a:gd name="connsiteX2609" fmla="*/ 518641 w 12191999"/>
              <a:gd name="connsiteY2609" fmla="*/ 527171 h 1570571"/>
              <a:gd name="connsiteX2610" fmla="*/ 434400 w 12191999"/>
              <a:gd name="connsiteY2610" fmla="*/ 567510 h 1570571"/>
              <a:gd name="connsiteX2611" fmla="*/ 480878 w 12191999"/>
              <a:gd name="connsiteY2611" fmla="*/ 585150 h 1570571"/>
              <a:gd name="connsiteX2612" fmla="*/ 565519 w 12191999"/>
              <a:gd name="connsiteY2612" fmla="*/ 541009 h 1570571"/>
              <a:gd name="connsiteX2613" fmla="*/ 9361755 w 12191999"/>
              <a:gd name="connsiteY2613" fmla="*/ 526581 h 1570571"/>
              <a:gd name="connsiteX2614" fmla="*/ 9309296 w 12191999"/>
              <a:gd name="connsiteY2614" fmla="*/ 546294 h 1570571"/>
              <a:gd name="connsiteX2615" fmla="*/ 9371292 w 12191999"/>
              <a:gd name="connsiteY2615" fmla="*/ 578368 h 1570571"/>
              <a:gd name="connsiteX2616" fmla="*/ 9423752 w 12191999"/>
              <a:gd name="connsiteY2616" fmla="*/ 555957 h 1570571"/>
              <a:gd name="connsiteX2617" fmla="*/ 6172586 w 12191999"/>
              <a:gd name="connsiteY2617" fmla="*/ 525903 h 1570571"/>
              <a:gd name="connsiteX2618" fmla="*/ 6122604 w 12191999"/>
              <a:gd name="connsiteY2618" fmla="*/ 541911 h 1570571"/>
              <a:gd name="connsiteX2619" fmla="*/ 6210206 w 12191999"/>
              <a:gd name="connsiteY2619" fmla="*/ 587253 h 1570571"/>
              <a:gd name="connsiteX2620" fmla="*/ 6261461 w 12191999"/>
              <a:gd name="connsiteY2620" fmla="*/ 567995 h 1570571"/>
              <a:gd name="connsiteX2621" fmla="*/ 9151041 w 12191999"/>
              <a:gd name="connsiteY2621" fmla="*/ 525414 h 1570571"/>
              <a:gd name="connsiteX2622" fmla="*/ 9126231 w 12191999"/>
              <a:gd name="connsiteY2622" fmla="*/ 533358 h 1570571"/>
              <a:gd name="connsiteX2623" fmla="*/ 9182459 w 12191999"/>
              <a:gd name="connsiteY2623" fmla="*/ 564400 h 1570571"/>
              <a:gd name="connsiteX2624" fmla="*/ 9206707 w 12191999"/>
              <a:gd name="connsiteY2624" fmla="*/ 579365 h 1570571"/>
              <a:gd name="connsiteX2625" fmla="*/ 9230365 w 12191999"/>
              <a:gd name="connsiteY2625" fmla="*/ 570475 h 1570571"/>
              <a:gd name="connsiteX2626" fmla="*/ 9181610 w 12191999"/>
              <a:gd name="connsiteY2626" fmla="*/ 541770 h 1570571"/>
              <a:gd name="connsiteX2627" fmla="*/ 9615956 w 12191999"/>
              <a:gd name="connsiteY2627" fmla="*/ 524834 h 1570571"/>
              <a:gd name="connsiteX2628" fmla="*/ 9552681 w 12191999"/>
              <a:gd name="connsiteY2628" fmla="*/ 555131 h 1570571"/>
              <a:gd name="connsiteX2629" fmla="*/ 9596320 w 12191999"/>
              <a:gd name="connsiteY2629" fmla="*/ 573978 h 1570571"/>
              <a:gd name="connsiteX2630" fmla="*/ 9659149 w 12191999"/>
              <a:gd name="connsiteY2630" fmla="*/ 541211 h 1570571"/>
              <a:gd name="connsiteX2631" fmla="*/ 6653257 w 12191999"/>
              <a:gd name="connsiteY2631" fmla="*/ 524187 h 1570571"/>
              <a:gd name="connsiteX2632" fmla="*/ 6568985 w 12191999"/>
              <a:gd name="connsiteY2632" fmla="*/ 564539 h 1570571"/>
              <a:gd name="connsiteX2633" fmla="*/ 6624886 w 12191999"/>
              <a:gd name="connsiteY2633" fmla="*/ 585750 h 1570571"/>
              <a:gd name="connsiteX2634" fmla="*/ 6710438 w 12191999"/>
              <a:gd name="connsiteY2634" fmla="*/ 541127 h 1570571"/>
              <a:gd name="connsiteX2635" fmla="*/ 9831253 w 12191999"/>
              <a:gd name="connsiteY2635" fmla="*/ 524134 h 1570571"/>
              <a:gd name="connsiteX2636" fmla="*/ 9748959 w 12191999"/>
              <a:gd name="connsiteY2636" fmla="*/ 568831 h 1570571"/>
              <a:gd name="connsiteX2637" fmla="*/ 9771777 w 12191999"/>
              <a:gd name="connsiteY2637" fmla="*/ 577491 h 1570571"/>
              <a:gd name="connsiteX2638" fmla="*/ 9853690 w 12191999"/>
              <a:gd name="connsiteY2638" fmla="*/ 530779 h 1570571"/>
              <a:gd name="connsiteX2639" fmla="*/ 3684926 w 12191999"/>
              <a:gd name="connsiteY2639" fmla="*/ 523822 h 1570571"/>
              <a:gd name="connsiteX2640" fmla="*/ 3602718 w 12191999"/>
              <a:gd name="connsiteY2640" fmla="*/ 568470 h 1570571"/>
              <a:gd name="connsiteX2641" fmla="*/ 3627058 w 12191999"/>
              <a:gd name="connsiteY2641" fmla="*/ 577705 h 1570571"/>
              <a:gd name="connsiteX2642" fmla="*/ 3708877 w 12191999"/>
              <a:gd name="connsiteY2642" fmla="*/ 531040 h 1570571"/>
              <a:gd name="connsiteX2643" fmla="*/ 3002718 w 12191999"/>
              <a:gd name="connsiteY2643" fmla="*/ 523225 h 1570571"/>
              <a:gd name="connsiteX2644" fmla="*/ 2978127 w 12191999"/>
              <a:gd name="connsiteY2644" fmla="*/ 531099 h 1570571"/>
              <a:gd name="connsiteX2645" fmla="*/ 3037363 w 12191999"/>
              <a:gd name="connsiteY2645" fmla="*/ 564399 h 1570571"/>
              <a:gd name="connsiteX2646" fmla="*/ 3061956 w 12191999"/>
              <a:gd name="connsiteY2646" fmla="*/ 579587 h 1570571"/>
              <a:gd name="connsiteX2647" fmla="*/ 3086453 w 12191999"/>
              <a:gd name="connsiteY2647" fmla="*/ 570383 h 1570571"/>
              <a:gd name="connsiteX2648" fmla="*/ 3036226 w 12191999"/>
              <a:gd name="connsiteY2648" fmla="*/ 540821 h 1570571"/>
              <a:gd name="connsiteX2649" fmla="*/ 6420120 w 12191999"/>
              <a:gd name="connsiteY2649" fmla="*/ 514445 h 1570571"/>
              <a:gd name="connsiteX2650" fmla="*/ 6345211 w 12191999"/>
              <a:gd name="connsiteY2650" fmla="*/ 542584 h 1570571"/>
              <a:gd name="connsiteX2651" fmla="*/ 6361357 w 12191999"/>
              <a:gd name="connsiteY2651" fmla="*/ 549501 h 1570571"/>
              <a:gd name="connsiteX2652" fmla="*/ 6416281 w 12191999"/>
              <a:gd name="connsiteY2652" fmla="*/ 573230 h 1570571"/>
              <a:gd name="connsiteX2653" fmla="*/ 6465107 w 12191999"/>
              <a:gd name="connsiteY2653" fmla="*/ 552370 h 1570571"/>
              <a:gd name="connsiteX2654" fmla="*/ 6490816 w 12191999"/>
              <a:gd name="connsiteY2654" fmla="*/ 541269 h 1570571"/>
              <a:gd name="connsiteX2655" fmla="*/ 9187693 w 12191999"/>
              <a:gd name="connsiteY2655" fmla="*/ 513678 h 1570571"/>
              <a:gd name="connsiteX2656" fmla="*/ 9158715 w 12191999"/>
              <a:gd name="connsiteY2656" fmla="*/ 522957 h 1570571"/>
              <a:gd name="connsiteX2657" fmla="*/ 9183603 w 12191999"/>
              <a:gd name="connsiteY2657" fmla="*/ 536034 h 1570571"/>
              <a:gd name="connsiteX2658" fmla="*/ 9237502 w 12191999"/>
              <a:gd name="connsiteY2658" fmla="*/ 567793 h 1570571"/>
              <a:gd name="connsiteX2659" fmla="*/ 9265827 w 12191999"/>
              <a:gd name="connsiteY2659" fmla="*/ 557149 h 1570571"/>
              <a:gd name="connsiteX2660" fmla="*/ 277408 w 12191999"/>
              <a:gd name="connsiteY2660" fmla="*/ 513491 h 1570571"/>
              <a:gd name="connsiteX2661" fmla="*/ 203369 w 12191999"/>
              <a:gd name="connsiteY2661" fmla="*/ 541298 h 1570571"/>
              <a:gd name="connsiteX2662" fmla="*/ 223936 w 12191999"/>
              <a:gd name="connsiteY2662" fmla="*/ 550179 h 1570571"/>
              <a:gd name="connsiteX2663" fmla="*/ 274167 w 12191999"/>
              <a:gd name="connsiteY2663" fmla="*/ 571886 h 1570571"/>
              <a:gd name="connsiteX2664" fmla="*/ 319868 w 12191999"/>
              <a:gd name="connsiteY2664" fmla="*/ 552364 h 1570571"/>
              <a:gd name="connsiteX2665" fmla="*/ 347821 w 12191999"/>
              <a:gd name="connsiteY2665" fmla="*/ 540295 h 1570571"/>
              <a:gd name="connsiteX2666" fmla="*/ 9794986 w 12191999"/>
              <a:gd name="connsiteY2666" fmla="*/ 512577 h 1570571"/>
              <a:gd name="connsiteX2667" fmla="*/ 9731963 w 12191999"/>
              <a:gd name="connsiteY2667" fmla="*/ 544901 h 1570571"/>
              <a:gd name="connsiteX2668" fmla="*/ 9713358 w 12191999"/>
              <a:gd name="connsiteY2668" fmla="*/ 555320 h 1570571"/>
              <a:gd name="connsiteX2669" fmla="*/ 9741830 w 12191999"/>
              <a:gd name="connsiteY2669" fmla="*/ 566125 h 1570571"/>
              <a:gd name="connsiteX2670" fmla="*/ 9823479 w 12191999"/>
              <a:gd name="connsiteY2670" fmla="*/ 521764 h 1570571"/>
              <a:gd name="connsiteX2671" fmla="*/ 3648539 w 12191999"/>
              <a:gd name="connsiteY2671" fmla="*/ 512167 h 1570571"/>
              <a:gd name="connsiteX2672" fmla="*/ 3586616 w 12191999"/>
              <a:gd name="connsiteY2672" fmla="*/ 543926 h 1570571"/>
              <a:gd name="connsiteX2673" fmla="*/ 3566994 w 12191999"/>
              <a:gd name="connsiteY2673" fmla="*/ 554913 h 1570571"/>
              <a:gd name="connsiteX2674" fmla="*/ 3596683 w 12191999"/>
              <a:gd name="connsiteY2674" fmla="*/ 566180 h 1570571"/>
              <a:gd name="connsiteX2675" fmla="*/ 3678372 w 12191999"/>
              <a:gd name="connsiteY2675" fmla="*/ 521791 h 1570571"/>
              <a:gd name="connsiteX2676" fmla="*/ 3039891 w 12191999"/>
              <a:gd name="connsiteY2676" fmla="*/ 511321 h 1570571"/>
              <a:gd name="connsiteX2677" fmla="*/ 3009946 w 12191999"/>
              <a:gd name="connsiteY2677" fmla="*/ 520911 h 1570571"/>
              <a:gd name="connsiteX2678" fmla="*/ 3038219 w 12191999"/>
              <a:gd name="connsiteY2678" fmla="*/ 536054 h 1570571"/>
              <a:gd name="connsiteX2679" fmla="*/ 3092588 w 12191999"/>
              <a:gd name="connsiteY2679" fmla="*/ 568078 h 1570571"/>
              <a:gd name="connsiteX2680" fmla="*/ 3122050 w 12191999"/>
              <a:gd name="connsiteY2680" fmla="*/ 557010 h 1570571"/>
              <a:gd name="connsiteX2681" fmla="*/ 6993869 w 12191999"/>
              <a:gd name="connsiteY2681" fmla="*/ 511148 h 1570571"/>
              <a:gd name="connsiteX2682" fmla="*/ 6961073 w 12191999"/>
              <a:gd name="connsiteY2682" fmla="*/ 530233 h 1570571"/>
              <a:gd name="connsiteX2683" fmla="*/ 6876115 w 12191999"/>
              <a:gd name="connsiteY2683" fmla="*/ 584257 h 1570571"/>
              <a:gd name="connsiteX2684" fmla="*/ 6878394 w 12191999"/>
              <a:gd name="connsiteY2684" fmla="*/ 584932 h 1570571"/>
              <a:gd name="connsiteX2685" fmla="*/ 6960521 w 12191999"/>
              <a:gd name="connsiteY2685" fmla="*/ 531848 h 1570571"/>
              <a:gd name="connsiteX2686" fmla="*/ 6995171 w 12191999"/>
              <a:gd name="connsiteY2686" fmla="*/ 511406 h 1570571"/>
              <a:gd name="connsiteX2687" fmla="*/ 848863 w 12191999"/>
              <a:gd name="connsiteY2687" fmla="*/ 510949 h 1570571"/>
              <a:gd name="connsiteX2688" fmla="*/ 815786 w 12191999"/>
              <a:gd name="connsiteY2688" fmla="*/ 530208 h 1570571"/>
              <a:gd name="connsiteX2689" fmla="*/ 730399 w 12191999"/>
              <a:gd name="connsiteY2689" fmla="*/ 584528 h 1570571"/>
              <a:gd name="connsiteX2690" fmla="*/ 732581 w 12191999"/>
              <a:gd name="connsiteY2690" fmla="*/ 585175 h 1570571"/>
              <a:gd name="connsiteX2691" fmla="*/ 815113 w 12191999"/>
              <a:gd name="connsiteY2691" fmla="*/ 531812 h 1570571"/>
              <a:gd name="connsiteX2692" fmla="*/ 850080 w 12191999"/>
              <a:gd name="connsiteY2692" fmla="*/ 511190 h 1570571"/>
              <a:gd name="connsiteX2693" fmla="*/ 5833845 w 12191999"/>
              <a:gd name="connsiteY2693" fmla="*/ 510606 h 1570571"/>
              <a:gd name="connsiteX2694" fmla="*/ 5832299 w 12191999"/>
              <a:gd name="connsiteY2694" fmla="*/ 510890 h 1570571"/>
              <a:gd name="connsiteX2695" fmla="*/ 5845650 w 12191999"/>
              <a:gd name="connsiteY2695" fmla="*/ 518185 h 1570571"/>
              <a:gd name="connsiteX2696" fmla="*/ 5952679 w 12191999"/>
              <a:gd name="connsiteY2696" fmla="*/ 584807 h 1570571"/>
              <a:gd name="connsiteX2697" fmla="*/ 5955343 w 12191999"/>
              <a:gd name="connsiteY2697" fmla="*/ 584042 h 1570571"/>
              <a:gd name="connsiteX2698" fmla="*/ 5844120 w 12191999"/>
              <a:gd name="connsiteY2698" fmla="*/ 516151 h 1570571"/>
              <a:gd name="connsiteX2699" fmla="*/ 11976374 w 12191999"/>
              <a:gd name="connsiteY2699" fmla="*/ 510421 h 1570571"/>
              <a:gd name="connsiteX2700" fmla="*/ 11974829 w 12191999"/>
              <a:gd name="connsiteY2700" fmla="*/ 510706 h 1570571"/>
              <a:gd name="connsiteX2701" fmla="*/ 11989980 w 12191999"/>
              <a:gd name="connsiteY2701" fmla="*/ 518984 h 1570571"/>
              <a:gd name="connsiteX2702" fmla="*/ 12096510 w 12191999"/>
              <a:gd name="connsiteY2702" fmla="*/ 585255 h 1570571"/>
              <a:gd name="connsiteX2703" fmla="*/ 12099165 w 12191999"/>
              <a:gd name="connsiteY2703" fmla="*/ 584494 h 1570571"/>
              <a:gd name="connsiteX2704" fmla="*/ 11988528 w 12191999"/>
              <a:gd name="connsiteY2704" fmla="*/ 516978 h 1570571"/>
              <a:gd name="connsiteX2705" fmla="*/ 6978742 w 12191999"/>
              <a:gd name="connsiteY2705" fmla="*/ 508153 h 1570571"/>
              <a:gd name="connsiteX2706" fmla="*/ 6861721 w 12191999"/>
              <a:gd name="connsiteY2706" fmla="*/ 579991 h 1570571"/>
              <a:gd name="connsiteX2707" fmla="*/ 6868099 w 12191999"/>
              <a:gd name="connsiteY2707" fmla="*/ 581881 h 1570571"/>
              <a:gd name="connsiteX2708" fmla="*/ 6907862 w 12191999"/>
              <a:gd name="connsiteY2708" fmla="*/ 555599 h 1570571"/>
              <a:gd name="connsiteX2709" fmla="*/ 6984257 w 12191999"/>
              <a:gd name="connsiteY2709" fmla="*/ 509245 h 1570571"/>
              <a:gd name="connsiteX2710" fmla="*/ 833816 w 12191999"/>
              <a:gd name="connsiteY2710" fmla="*/ 507966 h 1570571"/>
              <a:gd name="connsiteX2711" fmla="*/ 716038 w 12191999"/>
              <a:gd name="connsiteY2711" fmla="*/ 580273 h 1570571"/>
              <a:gd name="connsiteX2712" fmla="*/ 722225 w 12191999"/>
              <a:gd name="connsiteY2712" fmla="*/ 582106 h 1570571"/>
              <a:gd name="connsiteX2713" fmla="*/ 762402 w 12191999"/>
              <a:gd name="connsiteY2713" fmla="*/ 555553 h 1570571"/>
              <a:gd name="connsiteX2714" fmla="*/ 839112 w 12191999"/>
              <a:gd name="connsiteY2714" fmla="*/ 509016 h 1570571"/>
              <a:gd name="connsiteX2715" fmla="*/ 5849395 w 12191999"/>
              <a:gd name="connsiteY2715" fmla="*/ 507746 h 1570571"/>
              <a:gd name="connsiteX2716" fmla="*/ 5837201 w 12191999"/>
              <a:gd name="connsiteY2716" fmla="*/ 509989 h 1570571"/>
              <a:gd name="connsiteX2717" fmla="*/ 5961236 w 12191999"/>
              <a:gd name="connsiteY2717" fmla="*/ 582352 h 1570571"/>
              <a:gd name="connsiteX2718" fmla="*/ 5969323 w 12191999"/>
              <a:gd name="connsiteY2718" fmla="*/ 580032 h 1570571"/>
              <a:gd name="connsiteX2719" fmla="*/ 11991985 w 12191999"/>
              <a:gd name="connsiteY2719" fmla="*/ 507547 h 1570571"/>
              <a:gd name="connsiteX2720" fmla="*/ 11979805 w 12191999"/>
              <a:gd name="connsiteY2720" fmla="*/ 509789 h 1570571"/>
              <a:gd name="connsiteX2721" fmla="*/ 12105005 w 12191999"/>
              <a:gd name="connsiteY2721" fmla="*/ 582819 h 1570571"/>
              <a:gd name="connsiteX2722" fmla="*/ 12113089 w 12191999"/>
              <a:gd name="connsiteY2722" fmla="*/ 580500 h 1570571"/>
              <a:gd name="connsiteX2723" fmla="*/ 5864033 w 12191999"/>
              <a:gd name="connsiteY2723" fmla="*/ 505053 h 1570571"/>
              <a:gd name="connsiteX2724" fmla="*/ 5854742 w 12191999"/>
              <a:gd name="connsiteY2724" fmla="*/ 506763 h 1570571"/>
              <a:gd name="connsiteX2725" fmla="*/ 5976119 w 12191999"/>
              <a:gd name="connsiteY2725" fmla="*/ 578082 h 1570571"/>
              <a:gd name="connsiteX2726" fmla="*/ 5986411 w 12191999"/>
              <a:gd name="connsiteY2726" fmla="*/ 575130 h 1570571"/>
              <a:gd name="connsiteX2727" fmla="*/ 3276532 w 12191999"/>
              <a:gd name="connsiteY2727" fmla="*/ 505041 h 1570571"/>
              <a:gd name="connsiteX2728" fmla="*/ 3214792 w 12191999"/>
              <a:gd name="connsiteY2728" fmla="*/ 528229 h 1570571"/>
              <a:gd name="connsiteX2729" fmla="*/ 3275753 w 12191999"/>
              <a:gd name="connsiteY2729" fmla="*/ 557123 h 1570571"/>
              <a:gd name="connsiteX2730" fmla="*/ 3286894 w 12191999"/>
              <a:gd name="connsiteY2730" fmla="*/ 552364 h 1570571"/>
              <a:gd name="connsiteX2731" fmla="*/ 3336742 w 12191999"/>
              <a:gd name="connsiteY2731" fmla="*/ 530842 h 1570571"/>
              <a:gd name="connsiteX2732" fmla="*/ 12006562 w 12191999"/>
              <a:gd name="connsiteY2732" fmla="*/ 504862 h 1570571"/>
              <a:gd name="connsiteX2733" fmla="*/ 11997416 w 12191999"/>
              <a:gd name="connsiteY2733" fmla="*/ 506547 h 1570571"/>
              <a:gd name="connsiteX2734" fmla="*/ 12119906 w 12191999"/>
              <a:gd name="connsiteY2734" fmla="*/ 578545 h 1570571"/>
              <a:gd name="connsiteX2735" fmla="*/ 12130144 w 12191999"/>
              <a:gd name="connsiteY2735" fmla="*/ 575609 h 1570571"/>
              <a:gd name="connsiteX2736" fmla="*/ 6961625 w 12191999"/>
              <a:gd name="connsiteY2736" fmla="*/ 504764 h 1570571"/>
              <a:gd name="connsiteX2737" fmla="*/ 6901374 w 12191999"/>
              <a:gd name="connsiteY2737" fmla="*/ 539012 h 1570571"/>
              <a:gd name="connsiteX2738" fmla="*/ 6843823 w 12191999"/>
              <a:gd name="connsiteY2738" fmla="*/ 574687 h 1570571"/>
              <a:gd name="connsiteX2739" fmla="*/ 6854176 w 12191999"/>
              <a:gd name="connsiteY2739" fmla="*/ 577755 h 1570571"/>
              <a:gd name="connsiteX2740" fmla="*/ 6899328 w 12191999"/>
              <a:gd name="connsiteY2740" fmla="*/ 548910 h 1570571"/>
              <a:gd name="connsiteX2741" fmla="*/ 6971428 w 12191999"/>
              <a:gd name="connsiteY2741" fmla="*/ 506705 h 1570571"/>
              <a:gd name="connsiteX2742" fmla="*/ 816978 w 12191999"/>
              <a:gd name="connsiteY2742" fmla="*/ 504629 h 1570571"/>
              <a:gd name="connsiteX2743" fmla="*/ 756058 w 12191999"/>
              <a:gd name="connsiteY2743" fmla="*/ 539001 h 1570571"/>
              <a:gd name="connsiteX2744" fmla="*/ 698070 w 12191999"/>
              <a:gd name="connsiteY2744" fmla="*/ 574948 h 1570571"/>
              <a:gd name="connsiteX2745" fmla="*/ 708348 w 12191999"/>
              <a:gd name="connsiteY2745" fmla="*/ 577994 h 1570571"/>
              <a:gd name="connsiteX2746" fmla="*/ 753946 w 12191999"/>
              <a:gd name="connsiteY2746" fmla="*/ 548873 h 1570571"/>
              <a:gd name="connsiteX2747" fmla="*/ 826774 w 12191999"/>
              <a:gd name="connsiteY2747" fmla="*/ 506570 h 1570571"/>
              <a:gd name="connsiteX2748" fmla="*/ 9217004 w 12191999"/>
              <a:gd name="connsiteY2748" fmla="*/ 504293 h 1570571"/>
              <a:gd name="connsiteX2749" fmla="*/ 9193848 w 12191999"/>
              <a:gd name="connsiteY2749" fmla="*/ 511707 h 1570571"/>
              <a:gd name="connsiteX2750" fmla="*/ 9271615 w 12191999"/>
              <a:gd name="connsiteY2750" fmla="*/ 554975 h 1570571"/>
              <a:gd name="connsiteX2751" fmla="*/ 9296691 w 12191999"/>
              <a:gd name="connsiteY2751" fmla="*/ 545552 h 1570571"/>
              <a:gd name="connsiteX2752" fmla="*/ 9421119 w 12191999"/>
              <a:gd name="connsiteY2752" fmla="*/ 504274 h 1570571"/>
              <a:gd name="connsiteX2753" fmla="*/ 9370054 w 12191999"/>
              <a:gd name="connsiteY2753" fmla="*/ 523463 h 1570571"/>
              <a:gd name="connsiteX2754" fmla="*/ 9431577 w 12191999"/>
              <a:gd name="connsiteY2754" fmla="*/ 552614 h 1570571"/>
              <a:gd name="connsiteX2755" fmla="*/ 9432188 w 12191999"/>
              <a:gd name="connsiteY2755" fmla="*/ 552353 h 1570571"/>
              <a:gd name="connsiteX2756" fmla="*/ 9482586 w 12191999"/>
              <a:gd name="connsiteY2756" fmla="*/ 530597 h 1570571"/>
              <a:gd name="connsiteX2757" fmla="*/ 6590260 w 12191999"/>
              <a:gd name="connsiteY2757" fmla="*/ 504005 h 1570571"/>
              <a:gd name="connsiteX2758" fmla="*/ 6505586 w 12191999"/>
              <a:gd name="connsiteY2758" fmla="*/ 540482 h 1570571"/>
              <a:gd name="connsiteX2759" fmla="*/ 6561020 w 12191999"/>
              <a:gd name="connsiteY2759" fmla="*/ 561516 h 1570571"/>
              <a:gd name="connsiteX2760" fmla="*/ 6644804 w 12191999"/>
              <a:gd name="connsiteY2760" fmla="*/ 521601 h 1570571"/>
              <a:gd name="connsiteX2761" fmla="*/ 6241062 w 12191999"/>
              <a:gd name="connsiteY2761" fmla="*/ 503972 h 1570571"/>
              <a:gd name="connsiteX2762" fmla="*/ 6180894 w 12191999"/>
              <a:gd name="connsiteY2762" fmla="*/ 523242 h 1570571"/>
              <a:gd name="connsiteX2763" fmla="*/ 6269188 w 12191999"/>
              <a:gd name="connsiteY2763" fmla="*/ 565092 h 1570571"/>
              <a:gd name="connsiteX2764" fmla="*/ 6330196 w 12191999"/>
              <a:gd name="connsiteY2764" fmla="*/ 542169 h 1570571"/>
              <a:gd name="connsiteX2765" fmla="*/ 444334 w 12191999"/>
              <a:gd name="connsiteY2765" fmla="*/ 503814 h 1570571"/>
              <a:gd name="connsiteX2766" fmla="*/ 361067 w 12191999"/>
              <a:gd name="connsiteY2766" fmla="*/ 539678 h 1570571"/>
              <a:gd name="connsiteX2767" fmla="*/ 428062 w 12191999"/>
              <a:gd name="connsiteY2767" fmla="*/ 565105 h 1570571"/>
              <a:gd name="connsiteX2768" fmla="*/ 511901 w 12191999"/>
              <a:gd name="connsiteY2768" fmla="*/ 525182 h 1570571"/>
              <a:gd name="connsiteX2769" fmla="*/ 502667 w 12191999"/>
              <a:gd name="connsiteY2769" fmla="*/ 522456 h 1570571"/>
              <a:gd name="connsiteX2770" fmla="*/ 9559107 w 12191999"/>
              <a:gd name="connsiteY2770" fmla="*/ 503277 h 1570571"/>
              <a:gd name="connsiteX2771" fmla="*/ 9495587 w 12191999"/>
              <a:gd name="connsiteY2771" fmla="*/ 530638 h 1570571"/>
              <a:gd name="connsiteX2772" fmla="*/ 9539659 w 12191999"/>
              <a:gd name="connsiteY2772" fmla="*/ 549506 h 1570571"/>
              <a:gd name="connsiteX2773" fmla="*/ 9546741 w 12191999"/>
              <a:gd name="connsiteY2773" fmla="*/ 552565 h 1570571"/>
              <a:gd name="connsiteX2774" fmla="*/ 9609841 w 12191999"/>
              <a:gd name="connsiteY2774" fmla="*/ 522514 h 1570571"/>
              <a:gd name="connsiteX2775" fmla="*/ 3413286 w 12191999"/>
              <a:gd name="connsiteY2775" fmla="*/ 502984 h 1570571"/>
              <a:gd name="connsiteX2776" fmla="*/ 3349690 w 12191999"/>
              <a:gd name="connsiteY2776" fmla="*/ 530375 h 1570571"/>
              <a:gd name="connsiteX2777" fmla="*/ 3394336 w 12191999"/>
              <a:gd name="connsiteY2777" fmla="*/ 549501 h 1570571"/>
              <a:gd name="connsiteX2778" fmla="*/ 3416942 w 12191999"/>
              <a:gd name="connsiteY2778" fmla="*/ 559268 h 1570571"/>
              <a:gd name="connsiteX2779" fmla="*/ 3481103 w 12191999"/>
              <a:gd name="connsiteY2779" fmla="*/ 528716 h 1570571"/>
              <a:gd name="connsiteX2780" fmla="*/ 100418 w 12191999"/>
              <a:gd name="connsiteY2780" fmla="*/ 502498 h 1570571"/>
              <a:gd name="connsiteX2781" fmla="*/ 38479 w 12191999"/>
              <a:gd name="connsiteY2781" fmla="*/ 522333 h 1570571"/>
              <a:gd name="connsiteX2782" fmla="*/ 125980 w 12191999"/>
              <a:gd name="connsiteY2782" fmla="*/ 564314 h 1570571"/>
              <a:gd name="connsiteX2783" fmla="*/ 188919 w 12191999"/>
              <a:gd name="connsiteY2783" fmla="*/ 540669 h 1570571"/>
              <a:gd name="connsiteX2784" fmla="*/ 6949996 w 12191999"/>
              <a:gd name="connsiteY2784" fmla="*/ 502461 h 1570571"/>
              <a:gd name="connsiteX2785" fmla="*/ 6830279 w 12191999"/>
              <a:gd name="connsiteY2785" fmla="*/ 570673 h 1570571"/>
              <a:gd name="connsiteX2786" fmla="*/ 6836192 w 12191999"/>
              <a:gd name="connsiteY2786" fmla="*/ 572425 h 1570571"/>
              <a:gd name="connsiteX2787" fmla="*/ 6907643 w 12191999"/>
              <a:gd name="connsiteY2787" fmla="*/ 528583 h 1570571"/>
              <a:gd name="connsiteX2788" fmla="*/ 6952453 w 12191999"/>
              <a:gd name="connsiteY2788" fmla="*/ 502947 h 1570571"/>
              <a:gd name="connsiteX2789" fmla="*/ 3618093 w 12191999"/>
              <a:gd name="connsiteY2789" fmla="*/ 502346 h 1570571"/>
              <a:gd name="connsiteX2790" fmla="*/ 3586473 w 12191999"/>
              <a:gd name="connsiteY2790" fmla="*/ 517432 h 1570571"/>
              <a:gd name="connsiteX2791" fmla="*/ 3536631 w 12191999"/>
              <a:gd name="connsiteY2791" fmla="*/ 543392 h 1570571"/>
              <a:gd name="connsiteX2792" fmla="*/ 3561342 w 12191999"/>
              <a:gd name="connsiteY2792" fmla="*/ 552769 h 1570571"/>
              <a:gd name="connsiteX2793" fmla="*/ 3583947 w 12191999"/>
              <a:gd name="connsiteY2793" fmla="*/ 540122 h 1570571"/>
              <a:gd name="connsiteX2794" fmla="*/ 3642392 w 12191999"/>
              <a:gd name="connsiteY2794" fmla="*/ 510184 h 1570571"/>
              <a:gd name="connsiteX2795" fmla="*/ 805065 w 12191999"/>
              <a:gd name="connsiteY2795" fmla="*/ 502218 h 1570571"/>
              <a:gd name="connsiteX2796" fmla="*/ 684485 w 12191999"/>
              <a:gd name="connsiteY2796" fmla="*/ 570923 h 1570571"/>
              <a:gd name="connsiteX2797" fmla="*/ 690444 w 12191999"/>
              <a:gd name="connsiteY2797" fmla="*/ 572689 h 1570571"/>
              <a:gd name="connsiteX2798" fmla="*/ 762328 w 12191999"/>
              <a:gd name="connsiteY2798" fmla="*/ 528583 h 1570571"/>
              <a:gd name="connsiteX2799" fmla="*/ 807493 w 12191999"/>
              <a:gd name="connsiteY2799" fmla="*/ 502749 h 1570571"/>
              <a:gd name="connsiteX2800" fmla="*/ 806232 w 12191999"/>
              <a:gd name="connsiteY2800" fmla="*/ 502499 h 1570571"/>
              <a:gd name="connsiteX2801" fmla="*/ 3068540 w 12191999"/>
              <a:gd name="connsiteY2801" fmla="*/ 502147 h 1570571"/>
              <a:gd name="connsiteX2802" fmla="*/ 3045506 w 12191999"/>
              <a:gd name="connsiteY2802" fmla="*/ 509523 h 1570571"/>
              <a:gd name="connsiteX2803" fmla="*/ 3127331 w 12191999"/>
              <a:gd name="connsiteY2803" fmla="*/ 555026 h 1570571"/>
              <a:gd name="connsiteX2804" fmla="*/ 3152459 w 12191999"/>
              <a:gd name="connsiteY2804" fmla="*/ 545585 h 1570571"/>
              <a:gd name="connsiteX2805" fmla="*/ 5881027 w 12191999"/>
              <a:gd name="connsiteY2805" fmla="*/ 501927 h 1570571"/>
              <a:gd name="connsiteX2806" fmla="*/ 5872796 w 12191999"/>
              <a:gd name="connsiteY2806" fmla="*/ 503442 h 1570571"/>
              <a:gd name="connsiteX2807" fmla="*/ 5994220 w 12191999"/>
              <a:gd name="connsiteY2807" fmla="*/ 572889 h 1570571"/>
              <a:gd name="connsiteX2808" fmla="*/ 6004514 w 12191999"/>
              <a:gd name="connsiteY2808" fmla="*/ 569935 h 1570571"/>
              <a:gd name="connsiteX2809" fmla="*/ 6003247 w 12191999"/>
              <a:gd name="connsiteY2809" fmla="*/ 569150 h 1570571"/>
              <a:gd name="connsiteX2810" fmla="*/ 12026136 w 12191999"/>
              <a:gd name="connsiteY2810" fmla="*/ 501258 h 1570571"/>
              <a:gd name="connsiteX2811" fmla="*/ 12015314 w 12191999"/>
              <a:gd name="connsiteY2811" fmla="*/ 503251 h 1570571"/>
              <a:gd name="connsiteX2812" fmla="*/ 12137547 w 12191999"/>
              <a:gd name="connsiteY2812" fmla="*/ 573485 h 1570571"/>
              <a:gd name="connsiteX2813" fmla="*/ 12150538 w 12191999"/>
              <a:gd name="connsiteY2813" fmla="*/ 569760 h 1570571"/>
              <a:gd name="connsiteX2814" fmla="*/ 12148683 w 12191999"/>
              <a:gd name="connsiteY2814" fmla="*/ 568647 h 1570571"/>
              <a:gd name="connsiteX2815" fmla="*/ 9753837 w 12191999"/>
              <a:gd name="connsiteY2815" fmla="*/ 499308 h 1570571"/>
              <a:gd name="connsiteX2816" fmla="*/ 9731798 w 12191999"/>
              <a:gd name="connsiteY2816" fmla="*/ 509819 h 1570571"/>
              <a:gd name="connsiteX2817" fmla="*/ 9673472 w 12191999"/>
              <a:gd name="connsiteY2817" fmla="*/ 540182 h 1570571"/>
              <a:gd name="connsiteX2818" fmla="*/ 9706621 w 12191999"/>
              <a:gd name="connsiteY2818" fmla="*/ 552763 h 1570571"/>
              <a:gd name="connsiteX2819" fmla="*/ 9729185 w 12191999"/>
              <a:gd name="connsiteY2819" fmla="*/ 540134 h 1570571"/>
              <a:gd name="connsiteX2820" fmla="*/ 9787617 w 12191999"/>
              <a:gd name="connsiteY2820" fmla="*/ 510201 h 1570571"/>
              <a:gd name="connsiteX2821" fmla="*/ 6916685 w 12191999"/>
              <a:gd name="connsiteY2821" fmla="*/ 494773 h 1570571"/>
              <a:gd name="connsiteX2822" fmla="*/ 6797174 w 12191999"/>
              <a:gd name="connsiteY2822" fmla="*/ 560862 h 1570571"/>
              <a:gd name="connsiteX2823" fmla="*/ 6821163 w 12191999"/>
              <a:gd name="connsiteY2823" fmla="*/ 567972 h 1570571"/>
              <a:gd name="connsiteX2824" fmla="*/ 6916742 w 12191999"/>
              <a:gd name="connsiteY2824" fmla="*/ 511292 h 1570571"/>
              <a:gd name="connsiteX2825" fmla="*/ 6937907 w 12191999"/>
              <a:gd name="connsiteY2825" fmla="*/ 499879 h 1570571"/>
              <a:gd name="connsiteX2826" fmla="*/ 5914691 w 12191999"/>
              <a:gd name="connsiteY2826" fmla="*/ 494768 h 1570571"/>
              <a:gd name="connsiteX2827" fmla="*/ 5895045 w 12191999"/>
              <a:gd name="connsiteY2827" fmla="*/ 499349 h 1570571"/>
              <a:gd name="connsiteX2828" fmla="*/ 5888629 w 12191999"/>
              <a:gd name="connsiteY2828" fmla="*/ 500529 h 1570571"/>
              <a:gd name="connsiteX2829" fmla="*/ 6004385 w 12191999"/>
              <a:gd name="connsiteY2829" fmla="*/ 564399 h 1570571"/>
              <a:gd name="connsiteX2830" fmla="*/ 6010547 w 12191999"/>
              <a:gd name="connsiteY2830" fmla="*/ 568204 h 1570571"/>
              <a:gd name="connsiteX2831" fmla="*/ 6036327 w 12191999"/>
              <a:gd name="connsiteY2831" fmla="*/ 560809 h 1570571"/>
              <a:gd name="connsiteX2832" fmla="*/ 6002393 w 12191999"/>
              <a:gd name="connsiteY2832" fmla="*/ 540821 h 1570571"/>
              <a:gd name="connsiteX2833" fmla="*/ 12058001 w 12191999"/>
              <a:gd name="connsiteY2833" fmla="*/ 494582 h 1570571"/>
              <a:gd name="connsiteX2834" fmla="*/ 12041646 w 12191999"/>
              <a:gd name="connsiteY2834" fmla="*/ 498402 h 1570571"/>
              <a:gd name="connsiteX2835" fmla="*/ 12034570 w 12191999"/>
              <a:gd name="connsiteY2835" fmla="*/ 499705 h 1570571"/>
              <a:gd name="connsiteX2836" fmla="*/ 12151476 w 12191999"/>
              <a:gd name="connsiteY2836" fmla="*/ 563856 h 1570571"/>
              <a:gd name="connsiteX2837" fmla="*/ 12157847 w 12191999"/>
              <a:gd name="connsiteY2837" fmla="*/ 567663 h 1570571"/>
              <a:gd name="connsiteX2838" fmla="*/ 12181363 w 12191999"/>
              <a:gd name="connsiteY2838" fmla="*/ 560918 h 1570571"/>
              <a:gd name="connsiteX2839" fmla="*/ 12147610 w 12191999"/>
              <a:gd name="connsiteY2839" fmla="*/ 541635 h 1570571"/>
              <a:gd name="connsiteX2840" fmla="*/ 771018 w 12191999"/>
              <a:gd name="connsiteY2840" fmla="*/ 494019 h 1570571"/>
              <a:gd name="connsiteX2841" fmla="*/ 650283 w 12191999"/>
              <a:gd name="connsiteY2841" fmla="*/ 560789 h 1570571"/>
              <a:gd name="connsiteX2842" fmla="*/ 675372 w 12191999"/>
              <a:gd name="connsiteY2842" fmla="*/ 568223 h 1570571"/>
              <a:gd name="connsiteX2843" fmla="*/ 771358 w 12191999"/>
              <a:gd name="connsiteY2843" fmla="*/ 511292 h 1570571"/>
              <a:gd name="connsiteX2844" fmla="*/ 793518 w 12191999"/>
              <a:gd name="connsiteY2844" fmla="*/ 499437 h 1570571"/>
              <a:gd name="connsiteX2845" fmla="*/ 3575682 w 12191999"/>
              <a:gd name="connsiteY2845" fmla="*/ 488663 h 1570571"/>
              <a:gd name="connsiteX2846" fmla="*/ 3494653 w 12191999"/>
              <a:gd name="connsiteY2846" fmla="*/ 527463 h 1570571"/>
              <a:gd name="connsiteX2847" fmla="*/ 3531618 w 12191999"/>
              <a:gd name="connsiteY2847" fmla="*/ 541490 h 1570571"/>
              <a:gd name="connsiteX2848" fmla="*/ 3584300 w 12191999"/>
              <a:gd name="connsiteY2848" fmla="*/ 514017 h 1570571"/>
              <a:gd name="connsiteX2849" fmla="*/ 3612520 w 12191999"/>
              <a:gd name="connsiteY2849" fmla="*/ 500547 h 1570571"/>
              <a:gd name="connsiteX2850" fmla="*/ 3114633 w 12191999"/>
              <a:gd name="connsiteY2850" fmla="*/ 487387 h 1570571"/>
              <a:gd name="connsiteX2851" fmla="*/ 3074853 w 12191999"/>
              <a:gd name="connsiteY2851" fmla="*/ 500125 h 1570571"/>
              <a:gd name="connsiteX2852" fmla="*/ 3158383 w 12191999"/>
              <a:gd name="connsiteY2852" fmla="*/ 543360 h 1570571"/>
              <a:gd name="connsiteX2853" fmla="*/ 3199893 w 12191999"/>
              <a:gd name="connsiteY2853" fmla="*/ 527765 h 1570571"/>
              <a:gd name="connsiteX2854" fmla="*/ 9275314 w 12191999"/>
              <a:gd name="connsiteY2854" fmla="*/ 485623 h 1570571"/>
              <a:gd name="connsiteX2855" fmla="*/ 9223866 w 12191999"/>
              <a:gd name="connsiteY2855" fmla="*/ 502096 h 1570571"/>
              <a:gd name="connsiteX2856" fmla="*/ 9303162 w 12191999"/>
              <a:gd name="connsiteY2856" fmla="*/ 543120 h 1570571"/>
              <a:gd name="connsiteX2857" fmla="*/ 9355306 w 12191999"/>
              <a:gd name="connsiteY2857" fmla="*/ 523526 h 1570571"/>
              <a:gd name="connsiteX2858" fmla="*/ 5954477 w 12191999"/>
              <a:gd name="connsiteY2858" fmla="*/ 485489 h 1570571"/>
              <a:gd name="connsiteX2859" fmla="*/ 5923012 w 12191999"/>
              <a:gd name="connsiteY2859" fmla="*/ 492827 h 1570571"/>
              <a:gd name="connsiteX2860" fmla="*/ 6005240 w 12191999"/>
              <a:gd name="connsiteY2860" fmla="*/ 536054 h 1570571"/>
              <a:gd name="connsiteX2861" fmla="*/ 6043682 w 12191999"/>
              <a:gd name="connsiteY2861" fmla="*/ 558698 h 1570571"/>
              <a:gd name="connsiteX2862" fmla="*/ 6075117 w 12191999"/>
              <a:gd name="connsiteY2862" fmla="*/ 549680 h 1570571"/>
              <a:gd name="connsiteX2863" fmla="*/ 6002484 w 12191999"/>
              <a:gd name="connsiteY2863" fmla="*/ 509282 h 1570571"/>
              <a:gd name="connsiteX2864" fmla="*/ 6876500 w 12191999"/>
              <a:gd name="connsiteY2864" fmla="*/ 485105 h 1570571"/>
              <a:gd name="connsiteX2865" fmla="*/ 6763870 w 12191999"/>
              <a:gd name="connsiteY2865" fmla="*/ 543928 h 1570571"/>
              <a:gd name="connsiteX2866" fmla="*/ 6755620 w 12191999"/>
              <a:gd name="connsiteY2866" fmla="*/ 548547 h 1570571"/>
              <a:gd name="connsiteX2867" fmla="*/ 6788814 w 12191999"/>
              <a:gd name="connsiteY2867" fmla="*/ 558385 h 1570571"/>
              <a:gd name="connsiteX2868" fmla="*/ 6907688 w 12191999"/>
              <a:gd name="connsiteY2868" fmla="*/ 492608 h 1570571"/>
              <a:gd name="connsiteX2869" fmla="*/ 733504 w 12191999"/>
              <a:gd name="connsiteY2869" fmla="*/ 484985 h 1570571"/>
              <a:gd name="connsiteX2870" fmla="*/ 620668 w 12191999"/>
              <a:gd name="connsiteY2870" fmla="*/ 543926 h 1570571"/>
              <a:gd name="connsiteX2871" fmla="*/ 611225 w 12191999"/>
              <a:gd name="connsiteY2871" fmla="*/ 549215 h 1570571"/>
              <a:gd name="connsiteX2872" fmla="*/ 643060 w 12191999"/>
              <a:gd name="connsiteY2872" fmla="*/ 558648 h 1570571"/>
              <a:gd name="connsiteX2873" fmla="*/ 763227 w 12191999"/>
              <a:gd name="connsiteY2873" fmla="*/ 492143 h 1570571"/>
              <a:gd name="connsiteX2874" fmla="*/ 2795967 w 12191999"/>
              <a:gd name="connsiteY2874" fmla="*/ 484446 h 1570571"/>
              <a:gd name="connsiteX2875" fmla="*/ 2725409 w 12191999"/>
              <a:gd name="connsiteY2875" fmla="*/ 500900 h 1570571"/>
              <a:gd name="connsiteX2876" fmla="*/ 1402018 w 12191999"/>
              <a:gd name="connsiteY2876" fmla="*/ 601676 h 1570571"/>
              <a:gd name="connsiteX2877" fmla="*/ 1103768 w 12191999"/>
              <a:gd name="connsiteY2877" fmla="*/ 561474 h 1570571"/>
              <a:gd name="connsiteX2878" fmla="*/ 864256 w 12191999"/>
              <a:gd name="connsiteY2878" fmla="*/ 514000 h 1570571"/>
              <a:gd name="connsiteX2879" fmla="*/ 839212 w 12191999"/>
              <a:gd name="connsiteY2879" fmla="*/ 528701 h 1570571"/>
              <a:gd name="connsiteX2880" fmla="*/ 746573 w 12191999"/>
              <a:gd name="connsiteY2880" fmla="*/ 589321 h 1570571"/>
              <a:gd name="connsiteX2881" fmla="*/ 798312 w 12191999"/>
              <a:gd name="connsiteY2881" fmla="*/ 604651 h 1570571"/>
              <a:gd name="connsiteX2882" fmla="*/ 1394324 w 12191999"/>
              <a:gd name="connsiteY2882" fmla="*/ 726581 h 1570571"/>
              <a:gd name="connsiteX2883" fmla="*/ 2715803 w 12191999"/>
              <a:gd name="connsiteY2883" fmla="*/ 602025 h 1570571"/>
              <a:gd name="connsiteX2884" fmla="*/ 2907288 w 12191999"/>
              <a:gd name="connsiteY2884" fmla="*/ 547082 h 1570571"/>
              <a:gd name="connsiteX2885" fmla="*/ 2881369 w 12191999"/>
              <a:gd name="connsiteY2885" fmla="*/ 530714 h 1570571"/>
              <a:gd name="connsiteX2886" fmla="*/ 9703301 w 12191999"/>
              <a:gd name="connsiteY2886" fmla="*/ 483012 h 1570571"/>
              <a:gd name="connsiteX2887" fmla="*/ 9623505 w 12191999"/>
              <a:gd name="connsiteY2887" fmla="*/ 521219 h 1570571"/>
              <a:gd name="connsiteX2888" fmla="*/ 9666324 w 12191999"/>
              <a:gd name="connsiteY2888" fmla="*/ 537470 h 1570571"/>
              <a:gd name="connsiteX2889" fmla="*/ 9729529 w 12191999"/>
              <a:gd name="connsiteY2889" fmla="*/ 504507 h 1570571"/>
              <a:gd name="connsiteX2890" fmla="*/ 9745831 w 12191999"/>
              <a:gd name="connsiteY2890" fmla="*/ 496726 h 1570571"/>
              <a:gd name="connsiteX2891" fmla="*/ 8939192 w 12191999"/>
              <a:gd name="connsiteY2891" fmla="*/ 481364 h 1570571"/>
              <a:gd name="connsiteX2892" fmla="*/ 8862073 w 12191999"/>
              <a:gd name="connsiteY2892" fmla="*/ 499348 h 1570571"/>
              <a:gd name="connsiteX2893" fmla="*/ 7538573 w 12191999"/>
              <a:gd name="connsiteY2893" fmla="*/ 600117 h 1570571"/>
              <a:gd name="connsiteX2894" fmla="*/ 7240174 w 12191999"/>
              <a:gd name="connsiteY2894" fmla="*/ 559919 h 1570571"/>
              <a:gd name="connsiteX2895" fmla="*/ 7009608 w 12191999"/>
              <a:gd name="connsiteY2895" fmla="*/ 514265 h 1570571"/>
              <a:gd name="connsiteX2896" fmla="*/ 6984517 w 12191999"/>
              <a:gd name="connsiteY2896" fmla="*/ 528689 h 1570571"/>
              <a:gd name="connsiteX2897" fmla="*/ 6892289 w 12191999"/>
              <a:gd name="connsiteY2897" fmla="*/ 589050 h 1570571"/>
              <a:gd name="connsiteX2898" fmla="*/ 6943600 w 12191999"/>
              <a:gd name="connsiteY2898" fmla="*/ 604256 h 1570571"/>
              <a:gd name="connsiteX2899" fmla="*/ 7539575 w 12191999"/>
              <a:gd name="connsiteY2899" fmla="*/ 726204 h 1570571"/>
              <a:gd name="connsiteX2900" fmla="*/ 8861055 w 12191999"/>
              <a:gd name="connsiteY2900" fmla="*/ 601633 h 1570571"/>
              <a:gd name="connsiteX2901" fmla="*/ 9048641 w 12191999"/>
              <a:gd name="connsiteY2901" fmla="*/ 547816 h 1570571"/>
              <a:gd name="connsiteX2902" fmla="*/ 2811586 w 12191999"/>
              <a:gd name="connsiteY2902" fmla="*/ 480804 h 1570571"/>
              <a:gd name="connsiteX2903" fmla="*/ 2810623 w 12191999"/>
              <a:gd name="connsiteY2903" fmla="*/ 481029 h 1570571"/>
              <a:gd name="connsiteX2904" fmla="*/ 2878630 w 12191999"/>
              <a:gd name="connsiteY2904" fmla="*/ 518185 h 1570571"/>
              <a:gd name="connsiteX2905" fmla="*/ 2913611 w 12191999"/>
              <a:gd name="connsiteY2905" fmla="*/ 539960 h 1570571"/>
              <a:gd name="connsiteX2906" fmla="*/ 2919448 w 12191999"/>
              <a:gd name="connsiteY2906" fmla="*/ 543593 h 1570571"/>
              <a:gd name="connsiteX2907" fmla="*/ 2921221 w 12191999"/>
              <a:gd name="connsiteY2907" fmla="*/ 543084 h 1570571"/>
              <a:gd name="connsiteX2908" fmla="*/ 2913545 w 12191999"/>
              <a:gd name="connsiteY2908" fmla="*/ 538399 h 1570571"/>
              <a:gd name="connsiteX2909" fmla="*/ 2877098 w 12191999"/>
              <a:gd name="connsiteY2909" fmla="*/ 516151 h 1570571"/>
              <a:gd name="connsiteX2910" fmla="*/ 3887582 w 12191999"/>
              <a:gd name="connsiteY2910" fmla="*/ 479838 h 1570571"/>
              <a:gd name="connsiteX2911" fmla="*/ 3878294 w 12191999"/>
              <a:gd name="connsiteY2911" fmla="*/ 485032 h 1570571"/>
              <a:gd name="connsiteX2912" fmla="*/ 3779343 w 12191999"/>
              <a:gd name="connsiteY2912" fmla="*/ 546313 h 1570571"/>
              <a:gd name="connsiteX2913" fmla="*/ 3902579 w 12191999"/>
              <a:gd name="connsiteY2913" fmla="*/ 583478 h 1570571"/>
              <a:gd name="connsiteX2914" fmla="*/ 4572547 w 12191999"/>
              <a:gd name="connsiteY2914" fmla="*/ 726204 h 1570571"/>
              <a:gd name="connsiteX2915" fmla="*/ 5894027 w 12191999"/>
              <a:gd name="connsiteY2915" fmla="*/ 601633 h 1570571"/>
              <a:gd name="connsiteX2916" fmla="*/ 5939870 w 12191999"/>
              <a:gd name="connsiteY2916" fmla="*/ 588482 h 1570571"/>
              <a:gd name="connsiteX2917" fmla="*/ 5848391 w 12191999"/>
              <a:gd name="connsiteY2917" fmla="*/ 530714 h 1570571"/>
              <a:gd name="connsiteX2918" fmla="*/ 5817562 w 12191999"/>
              <a:gd name="connsiteY2918" fmla="*/ 513601 h 1570571"/>
              <a:gd name="connsiteX2919" fmla="*/ 5537025 w 12191999"/>
              <a:gd name="connsiteY2919" fmla="*/ 565203 h 1570571"/>
              <a:gd name="connsiteX2920" fmla="*/ 4571546 w 12191999"/>
              <a:gd name="connsiteY2920" fmla="*/ 600118 h 1570571"/>
              <a:gd name="connsiteX2921" fmla="*/ 3975313 w 12191999"/>
              <a:gd name="connsiteY2921" fmla="*/ 500945 h 1570571"/>
              <a:gd name="connsiteX2922" fmla="*/ 367737 w 12191999"/>
              <a:gd name="connsiteY2922" fmla="*/ 479336 h 1570571"/>
              <a:gd name="connsiteX2923" fmla="*/ 318958 w 12191999"/>
              <a:gd name="connsiteY2923" fmla="*/ 497886 h 1570571"/>
              <a:gd name="connsiteX2924" fmla="*/ 284776 w 12191999"/>
              <a:gd name="connsiteY2924" fmla="*/ 510724 h 1570571"/>
              <a:gd name="connsiteX2925" fmla="*/ 354778 w 12191999"/>
              <a:gd name="connsiteY2925" fmla="*/ 537291 h 1570571"/>
              <a:gd name="connsiteX2926" fmla="*/ 437425 w 12191999"/>
              <a:gd name="connsiteY2926" fmla="*/ 501607 h 1570571"/>
              <a:gd name="connsiteX2927" fmla="*/ 6513444 w 12191999"/>
              <a:gd name="connsiteY2927" fmla="*/ 479223 h 1570571"/>
              <a:gd name="connsiteX2928" fmla="*/ 6464197 w 12191999"/>
              <a:gd name="connsiteY2928" fmla="*/ 497889 h 1570571"/>
              <a:gd name="connsiteX2929" fmla="*/ 6428590 w 12191999"/>
              <a:gd name="connsiteY2929" fmla="*/ 511264 h 1570571"/>
              <a:gd name="connsiteX2930" fmla="*/ 6498695 w 12191999"/>
              <a:gd name="connsiteY2930" fmla="*/ 537867 h 1570571"/>
              <a:gd name="connsiteX2931" fmla="*/ 6582739 w 12191999"/>
              <a:gd name="connsiteY2931" fmla="*/ 501578 h 1570571"/>
              <a:gd name="connsiteX2932" fmla="*/ 10035052 w 12191999"/>
              <a:gd name="connsiteY2932" fmla="*/ 478926 h 1570571"/>
              <a:gd name="connsiteX2933" fmla="*/ 10022642 w 12191999"/>
              <a:gd name="connsiteY2933" fmla="*/ 485866 h 1570571"/>
              <a:gd name="connsiteX2934" fmla="*/ 9925477 w 12191999"/>
              <a:gd name="connsiteY2934" fmla="*/ 546049 h 1570571"/>
              <a:gd name="connsiteX2935" fmla="*/ 10121846 w 12191999"/>
              <a:gd name="connsiteY2935" fmla="*/ 604246 h 1570571"/>
              <a:gd name="connsiteX2936" fmla="*/ 10717977 w 12191999"/>
              <a:gd name="connsiteY2936" fmla="*/ 726190 h 1570571"/>
              <a:gd name="connsiteX2937" fmla="*/ 12039442 w 12191999"/>
              <a:gd name="connsiteY2937" fmla="*/ 601623 h 1570571"/>
              <a:gd name="connsiteX2938" fmla="*/ 12083667 w 12191999"/>
              <a:gd name="connsiteY2938" fmla="*/ 588939 h 1570571"/>
              <a:gd name="connsiteX2939" fmla="*/ 11992803 w 12191999"/>
              <a:gd name="connsiteY2939" fmla="*/ 531572 h 1570571"/>
              <a:gd name="connsiteX2940" fmla="*/ 11960096 w 12191999"/>
              <a:gd name="connsiteY2940" fmla="*/ 513418 h 1570571"/>
              <a:gd name="connsiteX2941" fmla="*/ 11684020 w 12191999"/>
              <a:gd name="connsiteY2941" fmla="*/ 564254 h 1570571"/>
              <a:gd name="connsiteX2942" fmla="*/ 10718986 w 12191999"/>
              <a:gd name="connsiteY2942" fmla="*/ 599168 h 1570571"/>
              <a:gd name="connsiteX2943" fmla="*/ 10122655 w 12191999"/>
              <a:gd name="connsiteY2943" fmla="*/ 499998 h 1570571"/>
              <a:gd name="connsiteX2944" fmla="*/ 8952350 w 12191999"/>
              <a:gd name="connsiteY2944" fmla="*/ 478296 h 1570571"/>
              <a:gd name="connsiteX2945" fmla="*/ 8951412 w 12191999"/>
              <a:gd name="connsiteY2945" fmla="*/ 478514 h 1570571"/>
              <a:gd name="connsiteX2946" fmla="*/ 9023950 w 12191999"/>
              <a:gd name="connsiteY2946" fmla="*/ 518169 h 1570571"/>
              <a:gd name="connsiteX2947" fmla="*/ 9059470 w 12191999"/>
              <a:gd name="connsiteY2947" fmla="*/ 540263 h 1570571"/>
              <a:gd name="connsiteX2948" fmla="*/ 9064362 w 12191999"/>
              <a:gd name="connsiteY2948" fmla="*/ 543306 h 1570571"/>
              <a:gd name="connsiteX2949" fmla="*/ 9066132 w 12191999"/>
              <a:gd name="connsiteY2949" fmla="*/ 542798 h 1570571"/>
              <a:gd name="connsiteX2950" fmla="*/ 9059403 w 12191999"/>
              <a:gd name="connsiteY2950" fmla="*/ 538690 h 1570571"/>
              <a:gd name="connsiteX2951" fmla="*/ 9022527 w 12191999"/>
              <a:gd name="connsiteY2951" fmla="*/ 516173 h 1570571"/>
              <a:gd name="connsiteX2952" fmla="*/ 3347537 w 12191999"/>
              <a:gd name="connsiteY2952" fmla="*/ 478196 h 1570571"/>
              <a:gd name="connsiteX2953" fmla="*/ 3295585 w 12191999"/>
              <a:gd name="connsiteY2953" fmla="*/ 497886 h 1570571"/>
              <a:gd name="connsiteX2954" fmla="*/ 3284005 w 12191999"/>
              <a:gd name="connsiteY2954" fmla="*/ 502235 h 1570571"/>
              <a:gd name="connsiteX2955" fmla="*/ 3343734 w 12191999"/>
              <a:gd name="connsiteY2955" fmla="*/ 527822 h 1570571"/>
              <a:gd name="connsiteX2956" fmla="*/ 3406885 w 12191999"/>
              <a:gd name="connsiteY2956" fmla="*/ 500555 h 1570571"/>
              <a:gd name="connsiteX2957" fmla="*/ 3389816 w 12191999"/>
              <a:gd name="connsiteY2957" fmla="*/ 494079 h 1570571"/>
              <a:gd name="connsiteX2958" fmla="*/ 5987072 w 12191999"/>
              <a:gd name="connsiteY2958" fmla="*/ 477889 h 1570571"/>
              <a:gd name="connsiteX2959" fmla="*/ 5960905 w 12191999"/>
              <a:gd name="connsiteY2959" fmla="*/ 483991 h 1570571"/>
              <a:gd name="connsiteX2960" fmla="*/ 6004194 w 12191999"/>
              <a:gd name="connsiteY2960" fmla="*/ 505470 h 1570571"/>
              <a:gd name="connsiteX2961" fmla="*/ 6080805 w 12191999"/>
              <a:gd name="connsiteY2961" fmla="*/ 548048 h 1570571"/>
              <a:gd name="connsiteX2962" fmla="*/ 6107929 w 12191999"/>
              <a:gd name="connsiteY2962" fmla="*/ 540266 h 1570571"/>
              <a:gd name="connsiteX2963" fmla="*/ 6109921 w 12191999"/>
              <a:gd name="connsiteY2963" fmla="*/ 545961 h 1570571"/>
              <a:gd name="connsiteX2964" fmla="*/ 6088241 w 12191999"/>
              <a:gd name="connsiteY2964" fmla="*/ 552181 h 1570571"/>
              <a:gd name="connsiteX2965" fmla="*/ 6175090 w 12191999"/>
              <a:gd name="connsiteY2965" fmla="*/ 600448 h 1570571"/>
              <a:gd name="connsiteX2966" fmla="*/ 6204283 w 12191999"/>
              <a:gd name="connsiteY2966" fmla="*/ 589479 h 1570571"/>
              <a:gd name="connsiteX2967" fmla="*/ 6116291 w 12191999"/>
              <a:gd name="connsiteY2967" fmla="*/ 543933 h 1570571"/>
              <a:gd name="connsiteX2968" fmla="*/ 6109989 w 12191999"/>
              <a:gd name="connsiteY2968" fmla="*/ 545951 h 1570571"/>
              <a:gd name="connsiteX2969" fmla="*/ 6107999 w 12191999"/>
              <a:gd name="connsiteY2969" fmla="*/ 540257 h 1570571"/>
              <a:gd name="connsiteX2970" fmla="*/ 6108733 w 12191999"/>
              <a:gd name="connsiteY2970" fmla="*/ 540021 h 1570571"/>
              <a:gd name="connsiteX2971" fmla="*/ 6002397 w 12191999"/>
              <a:gd name="connsiteY2971" fmla="*/ 484981 h 1570571"/>
              <a:gd name="connsiteX2972" fmla="*/ 6322958 w 12191999"/>
              <a:gd name="connsiteY2972" fmla="*/ 477743 h 1570571"/>
              <a:gd name="connsiteX2973" fmla="*/ 6249085 w 12191999"/>
              <a:gd name="connsiteY2973" fmla="*/ 501403 h 1570571"/>
              <a:gd name="connsiteX2974" fmla="*/ 6337679 w 12191999"/>
              <a:gd name="connsiteY2974" fmla="*/ 539357 h 1570571"/>
              <a:gd name="connsiteX2975" fmla="*/ 6412089 w 12191999"/>
              <a:gd name="connsiteY2975" fmla="*/ 511398 h 1570571"/>
              <a:gd name="connsiteX2976" fmla="*/ 6366440 w 12191999"/>
              <a:gd name="connsiteY2976" fmla="*/ 494079 h 1570571"/>
              <a:gd name="connsiteX2977" fmla="*/ 9491354 w 12191999"/>
              <a:gd name="connsiteY2977" fmla="*/ 477722 h 1570571"/>
              <a:gd name="connsiteX2978" fmla="*/ 9441792 w 12191999"/>
              <a:gd name="connsiteY2978" fmla="*/ 496506 h 1570571"/>
              <a:gd name="connsiteX2979" fmla="*/ 9427984 w 12191999"/>
              <a:gd name="connsiteY2979" fmla="*/ 501694 h 1570571"/>
              <a:gd name="connsiteX2980" fmla="*/ 9489012 w 12191999"/>
              <a:gd name="connsiteY2980" fmla="*/ 527823 h 1570571"/>
              <a:gd name="connsiteX2981" fmla="*/ 9552061 w 12191999"/>
              <a:gd name="connsiteY2981" fmla="*/ 500605 h 1570571"/>
              <a:gd name="connsiteX2982" fmla="*/ 9534857 w 12191999"/>
              <a:gd name="connsiteY2982" fmla="*/ 494082 h 1570571"/>
              <a:gd name="connsiteX2983" fmla="*/ 2824860 w 12191999"/>
              <a:gd name="connsiteY2983" fmla="*/ 477709 h 1570571"/>
              <a:gd name="connsiteX2984" fmla="*/ 2817708 w 12191999"/>
              <a:gd name="connsiteY2984" fmla="*/ 479376 h 1570571"/>
              <a:gd name="connsiteX2985" fmla="*/ 2913416 w 12191999"/>
              <a:gd name="connsiteY2985" fmla="*/ 535212 h 1570571"/>
              <a:gd name="connsiteX2986" fmla="*/ 2925033 w 12191999"/>
              <a:gd name="connsiteY2986" fmla="*/ 541990 h 1570571"/>
              <a:gd name="connsiteX2987" fmla="*/ 2929704 w 12191999"/>
              <a:gd name="connsiteY2987" fmla="*/ 540650 h 1570571"/>
              <a:gd name="connsiteX2988" fmla="*/ 2931429 w 12191999"/>
              <a:gd name="connsiteY2988" fmla="*/ 545722 h 1570571"/>
              <a:gd name="connsiteX2989" fmla="*/ 2931691 w 12191999"/>
              <a:gd name="connsiteY2989" fmla="*/ 545875 h 1570571"/>
              <a:gd name="connsiteX2990" fmla="*/ 2929728 w 12191999"/>
              <a:gd name="connsiteY2990" fmla="*/ 540266 h 1570571"/>
              <a:gd name="connsiteX2991" fmla="*/ 2934035 w 12191999"/>
              <a:gd name="connsiteY2991" fmla="*/ 538886 h 1570571"/>
              <a:gd name="connsiteX2992" fmla="*/ 2913044 w 12191999"/>
              <a:gd name="connsiteY2992" fmla="*/ 526233 h 1570571"/>
              <a:gd name="connsiteX2993" fmla="*/ 2875876 w 12191999"/>
              <a:gd name="connsiteY2993" fmla="*/ 503830 h 1570571"/>
              <a:gd name="connsiteX2994" fmla="*/ 703116 w 12191999"/>
              <a:gd name="connsiteY2994" fmla="*/ 477667 h 1570571"/>
              <a:gd name="connsiteX2995" fmla="*/ 582904 w 12191999"/>
              <a:gd name="connsiteY2995" fmla="*/ 536031 h 1570571"/>
              <a:gd name="connsiteX2996" fmla="*/ 577051 w 12191999"/>
              <a:gd name="connsiteY2996" fmla="*/ 539089 h 1570571"/>
              <a:gd name="connsiteX2997" fmla="*/ 605204 w 12191999"/>
              <a:gd name="connsiteY2997" fmla="*/ 547431 h 1570571"/>
              <a:gd name="connsiteX2998" fmla="*/ 727755 w 12191999"/>
              <a:gd name="connsiteY2998" fmla="*/ 483600 h 1570571"/>
              <a:gd name="connsiteX2999" fmla="*/ 6845223 w 12191999"/>
              <a:gd name="connsiteY2999" fmla="*/ 477581 h 1570571"/>
              <a:gd name="connsiteX3000" fmla="*/ 6727301 w 12191999"/>
              <a:gd name="connsiteY3000" fmla="*/ 536031 h 1570571"/>
              <a:gd name="connsiteX3001" fmla="*/ 6722264 w 12191999"/>
              <a:gd name="connsiteY3001" fmla="*/ 538662 h 1570571"/>
              <a:gd name="connsiteX3002" fmla="*/ 6750301 w 12191999"/>
              <a:gd name="connsiteY3002" fmla="*/ 546971 h 1570571"/>
              <a:gd name="connsiteX3003" fmla="*/ 6869596 w 12191999"/>
              <a:gd name="connsiteY3003" fmla="*/ 483444 h 1570571"/>
              <a:gd name="connsiteX3004" fmla="*/ 180706 w 12191999"/>
              <a:gd name="connsiteY3004" fmla="*/ 476788 h 1570571"/>
              <a:gd name="connsiteX3005" fmla="*/ 107936 w 12191999"/>
              <a:gd name="connsiteY3005" fmla="*/ 500091 h 1570571"/>
              <a:gd name="connsiteX3006" fmla="*/ 195868 w 12191999"/>
              <a:gd name="connsiteY3006" fmla="*/ 538059 h 1570571"/>
              <a:gd name="connsiteX3007" fmla="*/ 269389 w 12191999"/>
              <a:gd name="connsiteY3007" fmla="*/ 510438 h 1570571"/>
              <a:gd name="connsiteX3008" fmla="*/ 220973 w 12191999"/>
              <a:gd name="connsiteY3008" fmla="*/ 492008 h 1570571"/>
              <a:gd name="connsiteX3009" fmla="*/ 3874658 w 12191999"/>
              <a:gd name="connsiteY3009" fmla="*/ 476729 h 1570571"/>
              <a:gd name="connsiteX3010" fmla="*/ 3782809 w 12191999"/>
              <a:gd name="connsiteY3010" fmla="*/ 530207 h 1570571"/>
              <a:gd name="connsiteX3011" fmla="*/ 3764519 w 12191999"/>
              <a:gd name="connsiteY3011" fmla="*/ 541843 h 1570571"/>
              <a:gd name="connsiteX3012" fmla="*/ 3765954 w 12191999"/>
              <a:gd name="connsiteY3012" fmla="*/ 542276 h 1570571"/>
              <a:gd name="connsiteX3013" fmla="*/ 3782136 w 12191999"/>
              <a:gd name="connsiteY3013" fmla="*/ 531811 h 1570571"/>
              <a:gd name="connsiteX3014" fmla="*/ 3875279 w 12191999"/>
              <a:gd name="connsiteY3014" fmla="*/ 476879 h 1570571"/>
              <a:gd name="connsiteX3015" fmla="*/ 10021491 w 12191999"/>
              <a:gd name="connsiteY3015" fmla="*/ 475664 h 1570571"/>
              <a:gd name="connsiteX3016" fmla="*/ 9928051 w 12191999"/>
              <a:gd name="connsiteY3016" fmla="*/ 530076 h 1570571"/>
              <a:gd name="connsiteX3017" fmla="*/ 9910103 w 12191999"/>
              <a:gd name="connsiteY3017" fmla="*/ 541492 h 1570571"/>
              <a:gd name="connsiteX3018" fmla="*/ 9911629 w 12191999"/>
              <a:gd name="connsiteY3018" fmla="*/ 541945 h 1570571"/>
              <a:gd name="connsiteX3019" fmla="*/ 9927505 w 12191999"/>
              <a:gd name="connsiteY3019" fmla="*/ 531677 h 1570571"/>
              <a:gd name="connsiteX3020" fmla="*/ 10022137 w 12191999"/>
              <a:gd name="connsiteY3020" fmla="*/ 475819 h 1570571"/>
              <a:gd name="connsiteX3021" fmla="*/ 8965371 w 12191999"/>
              <a:gd name="connsiteY3021" fmla="*/ 475259 h 1570571"/>
              <a:gd name="connsiteX3022" fmla="*/ 8958615 w 12191999"/>
              <a:gd name="connsiteY3022" fmla="*/ 476835 h 1570571"/>
              <a:gd name="connsiteX3023" fmla="*/ 9059270 w 12191999"/>
              <a:gd name="connsiteY3023" fmla="*/ 535541 h 1570571"/>
              <a:gd name="connsiteX3024" fmla="*/ 9069874 w 12191999"/>
              <a:gd name="connsiteY3024" fmla="*/ 541725 h 1570571"/>
              <a:gd name="connsiteX3025" fmla="*/ 9074958 w 12191999"/>
              <a:gd name="connsiteY3025" fmla="*/ 540266 h 1570571"/>
              <a:gd name="connsiteX3026" fmla="*/ 9076903 w 12191999"/>
              <a:gd name="connsiteY3026" fmla="*/ 545824 h 1570571"/>
              <a:gd name="connsiteX3027" fmla="*/ 9162740 w 12191999"/>
              <a:gd name="connsiteY3027" fmla="*/ 595887 h 1570571"/>
              <a:gd name="connsiteX3028" fmla="*/ 9169704 w 12191999"/>
              <a:gd name="connsiteY3028" fmla="*/ 593270 h 1570571"/>
              <a:gd name="connsiteX3029" fmla="*/ 9089661 w 12191999"/>
              <a:gd name="connsiteY3029" fmla="*/ 545068 h 1570571"/>
              <a:gd name="connsiteX3030" fmla="*/ 9086539 w 12191999"/>
              <a:gd name="connsiteY3030" fmla="*/ 546067 h 1570571"/>
              <a:gd name="connsiteX3031" fmla="*/ 9085338 w 12191999"/>
              <a:gd name="connsiteY3031" fmla="*/ 542464 h 1570571"/>
              <a:gd name="connsiteX3032" fmla="*/ 9058890 w 12191999"/>
              <a:gd name="connsiteY3032" fmla="*/ 526538 h 1570571"/>
              <a:gd name="connsiteX3033" fmla="*/ 9021138 w 12191999"/>
              <a:gd name="connsiteY3033" fmla="*/ 503805 h 1570571"/>
              <a:gd name="connsiteX3034" fmla="*/ 3863069 w 12191999"/>
              <a:gd name="connsiteY3034" fmla="*/ 473941 h 1570571"/>
              <a:gd name="connsiteX3035" fmla="*/ 3760205 w 12191999"/>
              <a:gd name="connsiteY3035" fmla="*/ 531907 h 1570571"/>
              <a:gd name="connsiteX3036" fmla="*/ 3751001 w 12191999"/>
              <a:gd name="connsiteY3036" fmla="*/ 537766 h 1570571"/>
              <a:gd name="connsiteX3037" fmla="*/ 3755739 w 12191999"/>
              <a:gd name="connsiteY3037" fmla="*/ 539196 h 1570571"/>
              <a:gd name="connsiteX3038" fmla="*/ 3758211 w 12191999"/>
              <a:gd name="connsiteY3038" fmla="*/ 537587 h 1570571"/>
              <a:gd name="connsiteX3039" fmla="*/ 3867124 w 12191999"/>
              <a:gd name="connsiteY3039" fmla="*/ 474916 h 1570571"/>
              <a:gd name="connsiteX3040" fmla="*/ 2842197 w 12191999"/>
              <a:gd name="connsiteY3040" fmla="*/ 473665 h 1570571"/>
              <a:gd name="connsiteX3041" fmla="*/ 2834460 w 12191999"/>
              <a:gd name="connsiteY3041" fmla="*/ 475470 h 1570571"/>
              <a:gd name="connsiteX3042" fmla="*/ 2912850 w 12191999"/>
              <a:gd name="connsiteY3042" fmla="*/ 521529 h 1570571"/>
              <a:gd name="connsiteX3043" fmla="*/ 2939443 w 12191999"/>
              <a:gd name="connsiteY3043" fmla="*/ 537154 h 1570571"/>
              <a:gd name="connsiteX3044" fmla="*/ 2948181 w 12191999"/>
              <a:gd name="connsiteY3044" fmla="*/ 534354 h 1570571"/>
              <a:gd name="connsiteX3045" fmla="*/ 2912536 w 12191999"/>
              <a:gd name="connsiteY3045" fmla="*/ 513943 h 1570571"/>
              <a:gd name="connsiteX3046" fmla="*/ 10009943 w 12191999"/>
              <a:gd name="connsiteY3046" fmla="*/ 472886 h 1570571"/>
              <a:gd name="connsiteX3047" fmla="*/ 9905476 w 12191999"/>
              <a:gd name="connsiteY3047" fmla="*/ 531752 h 1570571"/>
              <a:gd name="connsiteX3048" fmla="*/ 9896504 w 12191999"/>
              <a:gd name="connsiteY3048" fmla="*/ 537462 h 1570571"/>
              <a:gd name="connsiteX3049" fmla="*/ 9901388 w 12191999"/>
              <a:gd name="connsiteY3049" fmla="*/ 538910 h 1570571"/>
              <a:gd name="connsiteX3050" fmla="*/ 9903565 w 12191999"/>
              <a:gd name="connsiteY3050" fmla="*/ 537491 h 1570571"/>
              <a:gd name="connsiteX3051" fmla="*/ 10014089 w 12191999"/>
              <a:gd name="connsiteY3051" fmla="*/ 473883 h 1570571"/>
              <a:gd name="connsiteX3052" fmla="*/ 8982969 w 12191999"/>
              <a:gd name="connsiteY3052" fmla="*/ 471155 h 1570571"/>
              <a:gd name="connsiteX3053" fmla="*/ 8975450 w 12191999"/>
              <a:gd name="connsiteY3053" fmla="*/ 472909 h 1570571"/>
              <a:gd name="connsiteX3054" fmla="*/ 9058690 w 12191999"/>
              <a:gd name="connsiteY3054" fmla="*/ 521825 h 1570571"/>
              <a:gd name="connsiteX3055" fmla="*/ 9088234 w 12191999"/>
              <a:gd name="connsiteY3055" fmla="*/ 539186 h 1570571"/>
              <a:gd name="connsiteX3056" fmla="*/ 9096915 w 12191999"/>
              <a:gd name="connsiteY3056" fmla="*/ 536406 h 1570571"/>
              <a:gd name="connsiteX3057" fmla="*/ 9058373 w 12191999"/>
              <a:gd name="connsiteY3057" fmla="*/ 514335 h 1570571"/>
              <a:gd name="connsiteX3058" fmla="*/ 2856539 w 12191999"/>
              <a:gd name="connsiteY3058" fmla="*/ 470321 h 1570571"/>
              <a:gd name="connsiteX3059" fmla="*/ 2850375 w 12191999"/>
              <a:gd name="connsiteY3059" fmla="*/ 471758 h 1570571"/>
              <a:gd name="connsiteX3060" fmla="*/ 2912256 w 12191999"/>
              <a:gd name="connsiteY3060" fmla="*/ 507149 h 1570571"/>
              <a:gd name="connsiteX3061" fmla="*/ 2955644 w 12191999"/>
              <a:gd name="connsiteY3061" fmla="*/ 531965 h 1570571"/>
              <a:gd name="connsiteX3062" fmla="*/ 2963841 w 12191999"/>
              <a:gd name="connsiteY3062" fmla="*/ 529338 h 1570571"/>
              <a:gd name="connsiteX3063" fmla="*/ 2911995 w 12191999"/>
              <a:gd name="connsiteY3063" fmla="*/ 500822 h 1570571"/>
              <a:gd name="connsiteX3064" fmla="*/ 3844005 w 12191999"/>
              <a:gd name="connsiteY3064" fmla="*/ 469354 h 1570571"/>
              <a:gd name="connsiteX3065" fmla="*/ 3736785 w 12191999"/>
              <a:gd name="connsiteY3065" fmla="*/ 533479 h 1570571"/>
              <a:gd name="connsiteX3066" fmla="*/ 3745970 w 12191999"/>
              <a:gd name="connsiteY3066" fmla="*/ 536249 h 1570571"/>
              <a:gd name="connsiteX3067" fmla="*/ 3850785 w 12191999"/>
              <a:gd name="connsiteY3067" fmla="*/ 471686 h 1570571"/>
              <a:gd name="connsiteX3068" fmla="*/ 3851678 w 12191999"/>
              <a:gd name="connsiteY3068" fmla="*/ 471200 h 1570571"/>
              <a:gd name="connsiteX3069" fmla="*/ 9990867 w 12191999"/>
              <a:gd name="connsiteY3069" fmla="*/ 468298 h 1570571"/>
              <a:gd name="connsiteX3070" fmla="*/ 9882287 w 12191999"/>
              <a:gd name="connsiteY3070" fmla="*/ 533249 h 1570571"/>
              <a:gd name="connsiteX3071" fmla="*/ 9891541 w 12191999"/>
              <a:gd name="connsiteY3071" fmla="*/ 535992 h 1570571"/>
              <a:gd name="connsiteX3072" fmla="*/ 9996107 w 12191999"/>
              <a:gd name="connsiteY3072" fmla="*/ 471564 h 1570571"/>
              <a:gd name="connsiteX3073" fmla="*/ 9998665 w 12191999"/>
              <a:gd name="connsiteY3073" fmla="*/ 470173 h 1570571"/>
              <a:gd name="connsiteX3074" fmla="*/ 8997305 w 12191999"/>
              <a:gd name="connsiteY3074" fmla="*/ 467812 h 1570571"/>
              <a:gd name="connsiteX3075" fmla="*/ 8991197 w 12191999"/>
              <a:gd name="connsiteY3075" fmla="*/ 469237 h 1570571"/>
              <a:gd name="connsiteX3076" fmla="*/ 9024720 w 12191999"/>
              <a:gd name="connsiteY3076" fmla="*/ 486526 h 1570571"/>
              <a:gd name="connsiteX3077" fmla="*/ 9058018 w 12191999"/>
              <a:gd name="connsiteY3077" fmla="*/ 505943 h 1570571"/>
              <a:gd name="connsiteX3078" fmla="*/ 9105528 w 12191999"/>
              <a:gd name="connsiteY3078" fmla="*/ 533648 h 1570571"/>
              <a:gd name="connsiteX3079" fmla="*/ 9112803 w 12191999"/>
              <a:gd name="connsiteY3079" fmla="*/ 531319 h 1570571"/>
              <a:gd name="connsiteX3080" fmla="*/ 9057812 w 12191999"/>
              <a:gd name="connsiteY3080" fmla="*/ 501082 h 1570571"/>
              <a:gd name="connsiteX3081" fmla="*/ 3833995 w 12191999"/>
              <a:gd name="connsiteY3081" fmla="*/ 466946 h 1570571"/>
              <a:gd name="connsiteX3082" fmla="*/ 3723994 w 12191999"/>
              <a:gd name="connsiteY3082" fmla="*/ 529622 h 1570571"/>
              <a:gd name="connsiteX3083" fmla="*/ 3726451 w 12191999"/>
              <a:gd name="connsiteY3083" fmla="*/ 530363 h 1570571"/>
              <a:gd name="connsiteX3084" fmla="*/ 3729353 w 12191999"/>
              <a:gd name="connsiteY3084" fmla="*/ 528582 h 1570571"/>
              <a:gd name="connsiteX3085" fmla="*/ 3836186 w 12191999"/>
              <a:gd name="connsiteY3085" fmla="*/ 467473 h 1570571"/>
              <a:gd name="connsiteX3086" fmla="*/ 9333823 w 12191999"/>
              <a:gd name="connsiteY3086" fmla="*/ 466889 h 1570571"/>
              <a:gd name="connsiteX3087" fmla="*/ 9284193 w 12191999"/>
              <a:gd name="connsiteY3087" fmla="*/ 482780 h 1570571"/>
              <a:gd name="connsiteX3088" fmla="*/ 9363605 w 12191999"/>
              <a:gd name="connsiteY3088" fmla="*/ 520407 h 1570571"/>
              <a:gd name="connsiteX3089" fmla="*/ 9414305 w 12191999"/>
              <a:gd name="connsiteY3089" fmla="*/ 501356 h 1570571"/>
              <a:gd name="connsiteX3090" fmla="*/ 9980437 w 12191999"/>
              <a:gd name="connsiteY3090" fmla="*/ 465789 h 1570571"/>
              <a:gd name="connsiteX3091" fmla="*/ 9868981 w 12191999"/>
              <a:gd name="connsiteY3091" fmla="*/ 529305 h 1570571"/>
              <a:gd name="connsiteX3092" fmla="*/ 9871858 w 12191999"/>
              <a:gd name="connsiteY3092" fmla="*/ 530157 h 1570571"/>
              <a:gd name="connsiteX3093" fmla="*/ 9874672 w 12191999"/>
              <a:gd name="connsiteY3093" fmla="*/ 528433 h 1570571"/>
              <a:gd name="connsiteX3094" fmla="*/ 9983069 w 12191999"/>
              <a:gd name="connsiteY3094" fmla="*/ 466422 h 1570571"/>
              <a:gd name="connsiteX3095" fmla="*/ 3183715 w 12191999"/>
              <a:gd name="connsiteY3095" fmla="*/ 465265 h 1570571"/>
              <a:gd name="connsiteX3096" fmla="*/ 3122979 w 12191999"/>
              <a:gd name="connsiteY3096" fmla="*/ 484713 h 1570571"/>
              <a:gd name="connsiteX3097" fmla="*/ 3207657 w 12191999"/>
              <a:gd name="connsiteY3097" fmla="*/ 524848 h 1570571"/>
              <a:gd name="connsiteX3098" fmla="*/ 3268988 w 12191999"/>
              <a:gd name="connsiteY3098" fmla="*/ 501807 h 1570571"/>
              <a:gd name="connsiteX3099" fmla="*/ 9647744 w 12191999"/>
              <a:gd name="connsiteY3099" fmla="*/ 465096 h 1570571"/>
              <a:gd name="connsiteX3100" fmla="*/ 9567126 w 12191999"/>
              <a:gd name="connsiteY3100" fmla="*/ 499823 h 1570571"/>
              <a:gd name="connsiteX3101" fmla="*/ 9617415 w 12191999"/>
              <a:gd name="connsiteY3101" fmla="*/ 518908 h 1570571"/>
              <a:gd name="connsiteX3102" fmla="*/ 9697033 w 12191999"/>
              <a:gd name="connsiteY3102" fmla="*/ 480991 h 1570571"/>
              <a:gd name="connsiteX3103" fmla="*/ 650638 w 12191999"/>
              <a:gd name="connsiteY3103" fmla="*/ 465029 h 1570571"/>
              <a:gd name="connsiteX3104" fmla="*/ 618176 w 12191999"/>
              <a:gd name="connsiteY3104" fmla="*/ 479508 h 1570571"/>
              <a:gd name="connsiteX3105" fmla="*/ 525594 w 12191999"/>
              <a:gd name="connsiteY3105" fmla="*/ 523841 h 1570571"/>
              <a:gd name="connsiteX3106" fmla="*/ 572044 w 12191999"/>
              <a:gd name="connsiteY3106" fmla="*/ 537605 h 1570571"/>
              <a:gd name="connsiteX3107" fmla="*/ 617274 w 12191999"/>
              <a:gd name="connsiteY3107" fmla="*/ 514017 h 1570571"/>
              <a:gd name="connsiteX3108" fmla="*/ 695720 w 12191999"/>
              <a:gd name="connsiteY3108" fmla="*/ 475886 h 1570571"/>
              <a:gd name="connsiteX3109" fmla="*/ 3501842 w 12191999"/>
              <a:gd name="connsiteY3109" fmla="*/ 464842 h 1570571"/>
              <a:gd name="connsiteX3110" fmla="*/ 3421183 w 12191999"/>
              <a:gd name="connsiteY3110" fmla="*/ 499584 h 1570571"/>
              <a:gd name="connsiteX3111" fmla="*/ 3488576 w 12191999"/>
              <a:gd name="connsiteY3111" fmla="*/ 525157 h 1570571"/>
              <a:gd name="connsiteX3112" fmla="*/ 3569443 w 12191999"/>
              <a:gd name="connsiteY3112" fmla="*/ 486650 h 1570571"/>
              <a:gd name="connsiteX3113" fmla="*/ 6043444 w 12191999"/>
              <a:gd name="connsiteY3113" fmla="*/ 464743 h 1570571"/>
              <a:gd name="connsiteX3114" fmla="*/ 5994437 w 12191999"/>
              <a:gd name="connsiteY3114" fmla="*/ 476171 h 1570571"/>
              <a:gd name="connsiteX3115" fmla="*/ 6005243 w 12191999"/>
              <a:gd name="connsiteY3115" fmla="*/ 481164 h 1570571"/>
              <a:gd name="connsiteX3116" fmla="*/ 6115047 w 12191999"/>
              <a:gd name="connsiteY3116" fmla="*/ 537999 h 1570571"/>
              <a:gd name="connsiteX3117" fmla="*/ 6164601 w 12191999"/>
              <a:gd name="connsiteY3117" fmla="*/ 522123 h 1570571"/>
              <a:gd name="connsiteX3118" fmla="*/ 2888002 w 12191999"/>
              <a:gd name="connsiteY3118" fmla="*/ 462984 h 1570571"/>
              <a:gd name="connsiteX3119" fmla="*/ 2864863 w 12191999"/>
              <a:gd name="connsiteY3119" fmla="*/ 468380 h 1570571"/>
              <a:gd name="connsiteX3120" fmla="*/ 2877833 w 12191999"/>
              <a:gd name="connsiteY3120" fmla="*/ 474719 h 1570571"/>
              <a:gd name="connsiteX3121" fmla="*/ 2911703 w 12191999"/>
              <a:gd name="connsiteY3121" fmla="*/ 493759 h 1570571"/>
              <a:gd name="connsiteX3122" fmla="*/ 2970946 w 12191999"/>
              <a:gd name="connsiteY3122" fmla="*/ 527062 h 1570571"/>
              <a:gd name="connsiteX3123" fmla="*/ 2995221 w 12191999"/>
              <a:gd name="connsiteY3123" fmla="*/ 519288 h 1570571"/>
              <a:gd name="connsiteX3124" fmla="*/ 2910929 w 12191999"/>
              <a:gd name="connsiteY3124" fmla="*/ 475024 h 1570571"/>
              <a:gd name="connsiteX3125" fmla="*/ 6783085 w 12191999"/>
              <a:gd name="connsiteY3125" fmla="*/ 462631 h 1570571"/>
              <a:gd name="connsiteX3126" fmla="*/ 6764505 w 12191999"/>
              <a:gd name="connsiteY3126" fmla="*/ 470920 h 1570571"/>
              <a:gd name="connsiteX3127" fmla="*/ 6660967 w 12191999"/>
              <a:gd name="connsiteY3127" fmla="*/ 520496 h 1570571"/>
              <a:gd name="connsiteX3128" fmla="*/ 6717738 w 12191999"/>
              <a:gd name="connsiteY3128" fmla="*/ 537320 h 1570571"/>
              <a:gd name="connsiteX3129" fmla="*/ 6762412 w 12191999"/>
              <a:gd name="connsiteY3129" fmla="*/ 514018 h 1570571"/>
              <a:gd name="connsiteX3130" fmla="*/ 6839978 w 12191999"/>
              <a:gd name="connsiteY3130" fmla="*/ 476319 h 1570571"/>
              <a:gd name="connsiteX3131" fmla="*/ 9029395 w 12191999"/>
              <a:gd name="connsiteY3131" fmla="*/ 460329 h 1570571"/>
              <a:gd name="connsiteX3132" fmla="*/ 9004473 w 12191999"/>
              <a:gd name="connsiteY3132" fmla="*/ 466141 h 1570571"/>
              <a:gd name="connsiteX3133" fmla="*/ 9057574 w 12191999"/>
              <a:gd name="connsiteY3133" fmla="*/ 495456 h 1570571"/>
              <a:gd name="connsiteX3134" fmla="*/ 9118963 w 12191999"/>
              <a:gd name="connsiteY3134" fmla="*/ 529346 h 1570571"/>
              <a:gd name="connsiteX3135" fmla="*/ 9143629 w 12191999"/>
              <a:gd name="connsiteY3135" fmla="*/ 521448 h 1570571"/>
              <a:gd name="connsiteX3136" fmla="*/ 9056706 w 12191999"/>
              <a:gd name="connsiteY3136" fmla="*/ 474942 h 1570571"/>
              <a:gd name="connsiteX3137" fmla="*/ 3803266 w 12191999"/>
              <a:gd name="connsiteY3137" fmla="*/ 459553 h 1570571"/>
              <a:gd name="connsiteX3138" fmla="*/ 3692009 w 12191999"/>
              <a:gd name="connsiteY3138" fmla="*/ 519976 h 1570571"/>
              <a:gd name="connsiteX3139" fmla="*/ 3715731 w 12191999"/>
              <a:gd name="connsiteY3139" fmla="*/ 527131 h 1570571"/>
              <a:gd name="connsiteX3140" fmla="*/ 3825036 w 12191999"/>
              <a:gd name="connsiteY3140" fmla="*/ 464791 h 1570571"/>
              <a:gd name="connsiteX3141" fmla="*/ 9951496 w 12191999"/>
              <a:gd name="connsiteY3141" fmla="*/ 458827 h 1570571"/>
              <a:gd name="connsiteX3142" fmla="*/ 9838413 w 12191999"/>
              <a:gd name="connsiteY3142" fmla="*/ 520246 h 1570571"/>
              <a:gd name="connsiteX3143" fmla="*/ 9860620 w 12191999"/>
              <a:gd name="connsiteY3143" fmla="*/ 526827 h 1570571"/>
              <a:gd name="connsiteX3144" fmla="*/ 9971450 w 12191999"/>
              <a:gd name="connsiteY3144" fmla="*/ 463627 h 1570571"/>
              <a:gd name="connsiteX3145" fmla="*/ 2925296 w 12191999"/>
              <a:gd name="connsiteY3145" fmla="*/ 454287 h 1570571"/>
              <a:gd name="connsiteX3146" fmla="*/ 2897610 w 12191999"/>
              <a:gd name="connsiteY3146" fmla="*/ 460743 h 1570571"/>
              <a:gd name="connsiteX3147" fmla="*/ 2910628 w 12191999"/>
              <a:gd name="connsiteY3147" fmla="*/ 467716 h 1570571"/>
              <a:gd name="connsiteX3148" fmla="*/ 3002538 w 12191999"/>
              <a:gd name="connsiteY3148" fmla="*/ 516943 h 1570571"/>
              <a:gd name="connsiteX3149" fmla="*/ 3032389 w 12191999"/>
              <a:gd name="connsiteY3149" fmla="*/ 507381 h 1570571"/>
              <a:gd name="connsiteX3150" fmla="*/ 9065968 w 12191999"/>
              <a:gd name="connsiteY3150" fmla="*/ 451800 h 1570571"/>
              <a:gd name="connsiteX3151" fmla="*/ 9036412 w 12191999"/>
              <a:gd name="connsiteY3151" fmla="*/ 458693 h 1570571"/>
              <a:gd name="connsiteX3152" fmla="*/ 9056465 w 12191999"/>
              <a:gd name="connsiteY3152" fmla="*/ 469229 h 1570571"/>
              <a:gd name="connsiteX3153" fmla="*/ 9151219 w 12191999"/>
              <a:gd name="connsiteY3153" fmla="*/ 519018 h 1570571"/>
              <a:gd name="connsiteX3154" fmla="*/ 9180462 w 12191999"/>
              <a:gd name="connsiteY3154" fmla="*/ 509655 h 1570571"/>
              <a:gd name="connsiteX3155" fmla="*/ 9179796 w 12191999"/>
              <a:gd name="connsiteY3155" fmla="*/ 509284 h 1570571"/>
              <a:gd name="connsiteX3156" fmla="*/ 3767768 w 12191999"/>
              <a:gd name="connsiteY3156" fmla="*/ 451013 h 1570571"/>
              <a:gd name="connsiteX3157" fmla="*/ 3655717 w 12191999"/>
              <a:gd name="connsiteY3157" fmla="*/ 508485 h 1570571"/>
              <a:gd name="connsiteX3158" fmla="*/ 3681724 w 12191999"/>
              <a:gd name="connsiteY3158" fmla="*/ 516875 h 1570571"/>
              <a:gd name="connsiteX3159" fmla="*/ 3685385 w 12191999"/>
              <a:gd name="connsiteY3159" fmla="*/ 517979 h 1570571"/>
              <a:gd name="connsiteX3160" fmla="*/ 3796086 w 12191999"/>
              <a:gd name="connsiteY3160" fmla="*/ 457826 h 1570571"/>
              <a:gd name="connsiteX3161" fmla="*/ 9916293 w 12191999"/>
              <a:gd name="connsiteY3161" fmla="*/ 450360 h 1570571"/>
              <a:gd name="connsiteX3162" fmla="*/ 9802219 w 12191999"/>
              <a:gd name="connsiteY3162" fmla="*/ 508867 h 1570571"/>
              <a:gd name="connsiteX3163" fmla="*/ 9827010 w 12191999"/>
              <a:gd name="connsiteY3163" fmla="*/ 516866 h 1570571"/>
              <a:gd name="connsiteX3164" fmla="*/ 9830558 w 12191999"/>
              <a:gd name="connsiteY3164" fmla="*/ 517918 h 1570571"/>
              <a:gd name="connsiteX3165" fmla="*/ 9943055 w 12191999"/>
              <a:gd name="connsiteY3165" fmla="*/ 456797 h 1570571"/>
              <a:gd name="connsiteX3166" fmla="*/ 270142 w 12191999"/>
              <a:gd name="connsiteY3166" fmla="*/ 448148 h 1570571"/>
              <a:gd name="connsiteX3167" fmla="*/ 188617 w 12191999"/>
              <a:gd name="connsiteY3167" fmla="*/ 474255 h 1570571"/>
              <a:gd name="connsiteX3168" fmla="*/ 222916 w 12191999"/>
              <a:gd name="connsiteY3168" fmla="*/ 487246 h 1570571"/>
              <a:gd name="connsiteX3169" fmla="*/ 276743 w 12191999"/>
              <a:gd name="connsiteY3169" fmla="*/ 507675 h 1570571"/>
              <a:gd name="connsiteX3170" fmla="*/ 318104 w 12191999"/>
              <a:gd name="connsiteY3170" fmla="*/ 492137 h 1570571"/>
              <a:gd name="connsiteX3171" fmla="*/ 359025 w 12191999"/>
              <a:gd name="connsiteY3171" fmla="*/ 476552 h 1570571"/>
              <a:gd name="connsiteX3172" fmla="*/ 6416246 w 12191999"/>
              <a:gd name="connsiteY3172" fmla="*/ 447866 h 1570571"/>
              <a:gd name="connsiteX3173" fmla="*/ 6332151 w 12191999"/>
              <a:gd name="connsiteY3173" fmla="*/ 474799 h 1570571"/>
              <a:gd name="connsiteX3174" fmla="*/ 6368147 w 12191999"/>
              <a:gd name="connsiteY3174" fmla="*/ 488329 h 1570571"/>
              <a:gd name="connsiteX3175" fmla="*/ 6420556 w 12191999"/>
              <a:gd name="connsiteY3175" fmla="*/ 508216 h 1570571"/>
              <a:gd name="connsiteX3176" fmla="*/ 6463343 w 12191999"/>
              <a:gd name="connsiteY3176" fmla="*/ 492139 h 1570571"/>
              <a:gd name="connsiteX3177" fmla="*/ 6504765 w 12191999"/>
              <a:gd name="connsiteY3177" fmla="*/ 476423 h 1570571"/>
              <a:gd name="connsiteX3178" fmla="*/ 6720984 w 12191999"/>
              <a:gd name="connsiteY3178" fmla="*/ 447691 h 1570571"/>
              <a:gd name="connsiteX3179" fmla="*/ 6598223 w 12191999"/>
              <a:gd name="connsiteY3179" fmla="*/ 500574 h 1570571"/>
              <a:gd name="connsiteX3180" fmla="*/ 6648747 w 12191999"/>
              <a:gd name="connsiteY3180" fmla="*/ 516875 h 1570571"/>
              <a:gd name="connsiteX3181" fmla="*/ 6652432 w 12191999"/>
              <a:gd name="connsiteY3181" fmla="*/ 517966 h 1570571"/>
              <a:gd name="connsiteX3182" fmla="*/ 6762332 w 12191999"/>
              <a:gd name="connsiteY3182" fmla="*/ 465608 h 1570571"/>
              <a:gd name="connsiteX3183" fmla="*/ 6773953 w 12191999"/>
              <a:gd name="connsiteY3183" fmla="*/ 460434 h 1570571"/>
              <a:gd name="connsiteX3184" fmla="*/ 6108631 w 12191999"/>
              <a:gd name="connsiteY3184" fmla="*/ 447222 h 1570571"/>
              <a:gd name="connsiteX3185" fmla="*/ 6108965 w 12191999"/>
              <a:gd name="connsiteY3185" fmla="*/ 449463 h 1570571"/>
              <a:gd name="connsiteX3186" fmla="*/ 6088799 w 12191999"/>
              <a:gd name="connsiteY3186" fmla="*/ 454166 h 1570571"/>
              <a:gd name="connsiteX3187" fmla="*/ 6052846 w 12191999"/>
              <a:gd name="connsiteY3187" fmla="*/ 462550 h 1570571"/>
              <a:gd name="connsiteX3188" fmla="*/ 6172914 w 12191999"/>
              <a:gd name="connsiteY3188" fmla="*/ 519460 h 1570571"/>
              <a:gd name="connsiteX3189" fmla="*/ 6232590 w 12191999"/>
              <a:gd name="connsiteY3189" fmla="*/ 500342 h 1570571"/>
              <a:gd name="connsiteX3190" fmla="*/ 576072 w 12191999"/>
              <a:gd name="connsiteY3190" fmla="*/ 447073 h 1570571"/>
              <a:gd name="connsiteX3191" fmla="*/ 451770 w 12191999"/>
              <a:gd name="connsiteY3191" fmla="*/ 500612 h 1570571"/>
              <a:gd name="connsiteX3192" fmla="*/ 503428 w 12191999"/>
              <a:gd name="connsiteY3192" fmla="*/ 517274 h 1570571"/>
              <a:gd name="connsiteX3193" fmla="*/ 518888 w 12191999"/>
              <a:gd name="connsiteY3193" fmla="*/ 521855 h 1570571"/>
              <a:gd name="connsiteX3194" fmla="*/ 616976 w 12191999"/>
              <a:gd name="connsiteY3194" fmla="*/ 475147 h 1570571"/>
              <a:gd name="connsiteX3195" fmla="*/ 643546 w 12191999"/>
              <a:gd name="connsiteY3195" fmla="*/ 463322 h 1570571"/>
              <a:gd name="connsiteX3196" fmla="*/ 2949986 w 12191999"/>
              <a:gd name="connsiteY3196" fmla="*/ 444715 h 1570571"/>
              <a:gd name="connsiteX3197" fmla="*/ 2938753 w 12191999"/>
              <a:gd name="connsiteY3197" fmla="*/ 447635 h 1570571"/>
              <a:gd name="connsiteX3198" fmla="*/ 2939326 w 12191999"/>
              <a:gd name="connsiteY3198" fmla="*/ 451015 h 1570571"/>
              <a:gd name="connsiteX3199" fmla="*/ 2933280 w 12191999"/>
              <a:gd name="connsiteY3199" fmla="*/ 452425 h 1570571"/>
              <a:gd name="connsiteX3200" fmla="*/ 3038219 w 12191999"/>
              <a:gd name="connsiteY3200" fmla="*/ 505470 h 1570571"/>
              <a:gd name="connsiteX3201" fmla="*/ 3038269 w 12191999"/>
              <a:gd name="connsiteY3201" fmla="*/ 505498 h 1570571"/>
              <a:gd name="connsiteX3202" fmla="*/ 3060967 w 12191999"/>
              <a:gd name="connsiteY3202" fmla="*/ 498227 h 1570571"/>
              <a:gd name="connsiteX3203" fmla="*/ 3035376 w 12191999"/>
              <a:gd name="connsiteY3203" fmla="*/ 484982 h 1570571"/>
              <a:gd name="connsiteX3204" fmla="*/ 9403347 w 12191999"/>
              <a:gd name="connsiteY3204" fmla="*/ 444628 h 1570571"/>
              <a:gd name="connsiteX3205" fmla="*/ 9341183 w 12191999"/>
              <a:gd name="connsiteY3205" fmla="*/ 464532 h 1570571"/>
              <a:gd name="connsiteX3206" fmla="*/ 9421169 w 12191999"/>
              <a:gd name="connsiteY3206" fmla="*/ 498777 h 1570571"/>
              <a:gd name="connsiteX3207" fmla="*/ 9439883 w 12191999"/>
              <a:gd name="connsiteY3207" fmla="*/ 491744 h 1570571"/>
              <a:gd name="connsiteX3208" fmla="*/ 9484060 w 12191999"/>
              <a:gd name="connsiteY3208" fmla="*/ 474980 h 1570571"/>
              <a:gd name="connsiteX3209" fmla="*/ 3739793 w 12191999"/>
              <a:gd name="connsiteY3209" fmla="*/ 444283 h 1570571"/>
              <a:gd name="connsiteX3210" fmla="*/ 3625596 w 12191999"/>
              <a:gd name="connsiteY3210" fmla="*/ 498767 h 1570571"/>
              <a:gd name="connsiteX3211" fmla="*/ 3649577 w 12191999"/>
              <a:gd name="connsiteY3211" fmla="*/ 506504 h 1570571"/>
              <a:gd name="connsiteX3212" fmla="*/ 3761062 w 12191999"/>
              <a:gd name="connsiteY3212" fmla="*/ 449399 h 1570571"/>
              <a:gd name="connsiteX3213" fmla="*/ 3437523 w 12191999"/>
              <a:gd name="connsiteY3213" fmla="*/ 444092 h 1570571"/>
              <a:gd name="connsiteX3214" fmla="*/ 3356015 w 12191999"/>
              <a:gd name="connsiteY3214" fmla="*/ 474983 h 1570571"/>
              <a:gd name="connsiteX3215" fmla="*/ 3391522 w 12191999"/>
              <a:gd name="connsiteY3215" fmla="*/ 488330 h 1570571"/>
              <a:gd name="connsiteX3216" fmla="*/ 3414769 w 12191999"/>
              <a:gd name="connsiteY3216" fmla="*/ 497151 h 1570571"/>
              <a:gd name="connsiteX3217" fmla="*/ 3494835 w 12191999"/>
              <a:gd name="connsiteY3217" fmla="*/ 462581 h 1570571"/>
              <a:gd name="connsiteX3218" fmla="*/ 9581246 w 12191999"/>
              <a:gd name="connsiteY3218" fmla="*/ 443654 h 1570571"/>
              <a:gd name="connsiteX3219" fmla="*/ 9499940 w 12191999"/>
              <a:gd name="connsiteY3219" fmla="*/ 474468 h 1570571"/>
              <a:gd name="connsiteX3220" fmla="*/ 9536849 w 12191999"/>
              <a:gd name="connsiteY3220" fmla="*/ 488332 h 1570571"/>
              <a:gd name="connsiteX3221" fmla="*/ 9560074 w 12191999"/>
              <a:gd name="connsiteY3221" fmla="*/ 497146 h 1570571"/>
              <a:gd name="connsiteX3222" fmla="*/ 9640057 w 12191999"/>
              <a:gd name="connsiteY3222" fmla="*/ 462618 h 1570571"/>
              <a:gd name="connsiteX3223" fmla="*/ 3253571 w 12191999"/>
              <a:gd name="connsiteY3223" fmla="*/ 442894 h 1570571"/>
              <a:gd name="connsiteX3224" fmla="*/ 3191722 w 12191999"/>
              <a:gd name="connsiteY3224" fmla="*/ 462700 h 1570571"/>
              <a:gd name="connsiteX3225" fmla="*/ 3276458 w 12191999"/>
              <a:gd name="connsiteY3225" fmla="*/ 499001 h 1570571"/>
              <a:gd name="connsiteX3226" fmla="*/ 3294730 w 12191999"/>
              <a:gd name="connsiteY3226" fmla="*/ 492136 h 1570571"/>
              <a:gd name="connsiteX3227" fmla="*/ 3339455 w 12191999"/>
              <a:gd name="connsiteY3227" fmla="*/ 475159 h 1570571"/>
              <a:gd name="connsiteX3228" fmla="*/ 9876517 w 12191999"/>
              <a:gd name="connsiteY3228" fmla="*/ 440792 h 1570571"/>
              <a:gd name="connsiteX3229" fmla="*/ 9761404 w 12191999"/>
              <a:gd name="connsiteY3229" fmla="*/ 495698 h 1570571"/>
              <a:gd name="connsiteX3230" fmla="*/ 9794857 w 12191999"/>
              <a:gd name="connsiteY3230" fmla="*/ 506492 h 1570571"/>
              <a:gd name="connsiteX3231" fmla="*/ 9908222 w 12191999"/>
              <a:gd name="connsiteY3231" fmla="*/ 448419 h 1570571"/>
              <a:gd name="connsiteX3232" fmla="*/ 976616 w 12191999"/>
              <a:gd name="connsiteY3232" fmla="*/ 436564 h 1570571"/>
              <a:gd name="connsiteX3233" fmla="*/ 856432 w 12191999"/>
              <a:gd name="connsiteY3233" fmla="*/ 506541 h 1570571"/>
              <a:gd name="connsiteX3234" fmla="*/ 857577 w 12191999"/>
              <a:gd name="connsiteY3234" fmla="*/ 506768 h 1570571"/>
              <a:gd name="connsiteX3235" fmla="*/ 3943640 w 12191999"/>
              <a:gd name="connsiteY3235" fmla="*/ 436563 h 1570571"/>
              <a:gd name="connsiteX3236" fmla="*/ 3882064 w 12191999"/>
              <a:gd name="connsiteY3236" fmla="*/ 472416 h 1570571"/>
              <a:gd name="connsiteX3237" fmla="*/ 3882621 w 12191999"/>
              <a:gd name="connsiteY3237" fmla="*/ 472550 h 1570571"/>
              <a:gd name="connsiteX3238" fmla="*/ 7122043 w 12191999"/>
              <a:gd name="connsiteY3238" fmla="*/ 436557 h 1570571"/>
              <a:gd name="connsiteX3239" fmla="*/ 7001564 w 12191999"/>
              <a:gd name="connsiteY3239" fmla="*/ 506670 h 1570571"/>
              <a:gd name="connsiteX3240" fmla="*/ 7002788 w 12191999"/>
              <a:gd name="connsiteY3240" fmla="*/ 506912 h 1570571"/>
              <a:gd name="connsiteX3241" fmla="*/ 10088942 w 12191999"/>
              <a:gd name="connsiteY3241" fmla="*/ 436385 h 1570571"/>
              <a:gd name="connsiteX3242" fmla="*/ 10028584 w 12191999"/>
              <a:gd name="connsiteY3242" fmla="*/ 471534 h 1570571"/>
              <a:gd name="connsiteX3243" fmla="*/ 10029161 w 12191999"/>
              <a:gd name="connsiteY3243" fmla="*/ 471673 h 1570571"/>
              <a:gd name="connsiteX3244" fmla="*/ 3698108 w 12191999"/>
              <a:gd name="connsiteY3244" fmla="*/ 434254 h 1570571"/>
              <a:gd name="connsiteX3245" fmla="*/ 3594800 w 12191999"/>
              <a:gd name="connsiteY3245" fmla="*/ 479508 h 1570571"/>
              <a:gd name="connsiteX3246" fmla="*/ 3583168 w 12191999"/>
              <a:gd name="connsiteY3246" fmla="*/ 485078 h 1570571"/>
              <a:gd name="connsiteX3247" fmla="*/ 3620016 w 12191999"/>
              <a:gd name="connsiteY3247" fmla="*/ 496967 h 1570571"/>
              <a:gd name="connsiteX3248" fmla="*/ 3733534 w 12191999"/>
              <a:gd name="connsiteY3248" fmla="*/ 442777 h 1570571"/>
              <a:gd name="connsiteX3249" fmla="*/ 2995504 w 12191999"/>
              <a:gd name="connsiteY3249" fmla="*/ 432885 h 1570571"/>
              <a:gd name="connsiteX3250" fmla="*/ 2955464 w 12191999"/>
              <a:gd name="connsiteY3250" fmla="*/ 443291 h 1570571"/>
              <a:gd name="connsiteX3251" fmla="*/ 3038224 w 12191999"/>
              <a:gd name="connsiteY3251" fmla="*/ 481165 h 1570571"/>
              <a:gd name="connsiteX3252" fmla="*/ 3067280 w 12191999"/>
              <a:gd name="connsiteY3252" fmla="*/ 496205 h 1570571"/>
              <a:gd name="connsiteX3253" fmla="*/ 3106636 w 12191999"/>
              <a:gd name="connsiteY3253" fmla="*/ 483599 h 1570571"/>
              <a:gd name="connsiteX3254" fmla="*/ 3034320 w 12191999"/>
              <a:gd name="connsiteY3254" fmla="*/ 449351 h 1570571"/>
              <a:gd name="connsiteX3255" fmla="*/ 9155650 w 12191999"/>
              <a:gd name="connsiteY3255" fmla="*/ 429965 h 1570571"/>
              <a:gd name="connsiteX3256" fmla="*/ 9101977 w 12191999"/>
              <a:gd name="connsiteY3256" fmla="*/ 443904 h 1570571"/>
              <a:gd name="connsiteX3257" fmla="*/ 9183409 w 12191999"/>
              <a:gd name="connsiteY3257" fmla="*/ 481165 h 1570571"/>
              <a:gd name="connsiteX3258" fmla="*/ 9216297 w 12191999"/>
              <a:gd name="connsiteY3258" fmla="*/ 498181 h 1570571"/>
              <a:gd name="connsiteX3259" fmla="*/ 9267330 w 12191999"/>
              <a:gd name="connsiteY3259" fmla="*/ 481840 h 1570571"/>
              <a:gd name="connsiteX3260" fmla="*/ 9180554 w 12191999"/>
              <a:gd name="connsiteY3260" fmla="*/ 440724 h 1570571"/>
              <a:gd name="connsiteX3261" fmla="*/ 6644984 w 12191999"/>
              <a:gd name="connsiteY3261" fmla="*/ 429369 h 1570571"/>
              <a:gd name="connsiteX3262" fmla="*/ 6521997 w 12191999"/>
              <a:gd name="connsiteY3262" fmla="*/ 475982 h 1570571"/>
              <a:gd name="connsiteX3263" fmla="*/ 6590692 w 12191999"/>
              <a:gd name="connsiteY3263" fmla="*/ 498145 h 1570571"/>
              <a:gd name="connsiteX3264" fmla="*/ 6712352 w 12191999"/>
              <a:gd name="connsiteY3264" fmla="*/ 445614 h 1570571"/>
              <a:gd name="connsiteX3265" fmla="*/ 6646684 w 12191999"/>
              <a:gd name="connsiteY3265" fmla="*/ 429815 h 1570571"/>
              <a:gd name="connsiteX3266" fmla="*/ 500816 w 12191999"/>
              <a:gd name="connsiteY3266" fmla="*/ 428730 h 1570571"/>
              <a:gd name="connsiteX3267" fmla="*/ 376030 w 12191999"/>
              <a:gd name="connsiteY3267" fmla="*/ 476183 h 1570571"/>
              <a:gd name="connsiteX3268" fmla="*/ 444878 w 12191999"/>
              <a:gd name="connsiteY3268" fmla="*/ 498389 h 1570571"/>
              <a:gd name="connsiteX3269" fmla="*/ 568147 w 12191999"/>
              <a:gd name="connsiteY3269" fmla="*/ 445164 h 1570571"/>
              <a:gd name="connsiteX3270" fmla="*/ 510854 w 12191999"/>
              <a:gd name="connsiteY3270" fmla="*/ 431368 h 1570571"/>
              <a:gd name="connsiteX3271" fmla="*/ 9825322 w 12191999"/>
              <a:gd name="connsiteY3271" fmla="*/ 428442 h 1570571"/>
              <a:gd name="connsiteX3272" fmla="*/ 9730578 w 12191999"/>
              <a:gd name="connsiteY3272" fmla="*/ 469951 h 1570571"/>
              <a:gd name="connsiteX3273" fmla="*/ 9710864 w 12191999"/>
              <a:gd name="connsiteY3273" fmla="*/ 479391 h 1570571"/>
              <a:gd name="connsiteX3274" fmla="*/ 9753396 w 12191999"/>
              <a:gd name="connsiteY3274" fmla="*/ 493114 h 1570571"/>
              <a:gd name="connsiteX3275" fmla="*/ 9867531 w 12191999"/>
              <a:gd name="connsiteY3275" fmla="*/ 438631 h 1570571"/>
              <a:gd name="connsiteX3276" fmla="*/ 9826958 w 12191999"/>
              <a:gd name="connsiteY3276" fmla="*/ 428872 h 1570571"/>
              <a:gd name="connsiteX3277" fmla="*/ 6190621 w 12191999"/>
              <a:gd name="connsiteY3277" fmla="*/ 428027 h 1570571"/>
              <a:gd name="connsiteX3278" fmla="*/ 6120379 w 12191999"/>
              <a:gd name="connsiteY3278" fmla="*/ 446264 h 1570571"/>
              <a:gd name="connsiteX3279" fmla="*/ 6240611 w 12191999"/>
              <a:gd name="connsiteY3279" fmla="*/ 497772 h 1570571"/>
              <a:gd name="connsiteX3280" fmla="*/ 6313833 w 12191999"/>
              <a:gd name="connsiteY3280" fmla="*/ 474315 h 1570571"/>
              <a:gd name="connsiteX3281" fmla="*/ 11812614 w 12191999"/>
              <a:gd name="connsiteY3281" fmla="*/ 422077 h 1570571"/>
              <a:gd name="connsiteX3282" fmla="*/ 11966786 w 12191999"/>
              <a:gd name="connsiteY3282" fmla="*/ 506312 h 1570571"/>
              <a:gd name="connsiteX3283" fmla="*/ 11968255 w 12191999"/>
              <a:gd name="connsiteY3283" fmla="*/ 506041 h 1570571"/>
              <a:gd name="connsiteX3284" fmla="*/ 8846662 w 12191999"/>
              <a:gd name="connsiteY3284" fmla="*/ 421251 h 1570571"/>
              <a:gd name="connsiteX3285" fmla="*/ 8943887 w 12191999"/>
              <a:gd name="connsiteY3285" fmla="*/ 474401 h 1570571"/>
              <a:gd name="connsiteX3286" fmla="*/ 8944758 w 12191999"/>
              <a:gd name="connsiteY3286" fmla="*/ 474197 h 1570571"/>
              <a:gd name="connsiteX3287" fmla="*/ 5668230 w 12191999"/>
              <a:gd name="connsiteY3287" fmla="*/ 421248 h 1570571"/>
              <a:gd name="connsiteX3288" fmla="*/ 5824366 w 12191999"/>
              <a:gd name="connsiteY3288" fmla="*/ 506555 h 1570571"/>
              <a:gd name="connsiteX3289" fmla="*/ 5825835 w 12191999"/>
              <a:gd name="connsiteY3289" fmla="*/ 506285 h 1570571"/>
              <a:gd name="connsiteX3290" fmla="*/ 2701208 w 12191999"/>
              <a:gd name="connsiteY3290" fmla="*/ 421248 h 1570571"/>
              <a:gd name="connsiteX3291" fmla="*/ 2803060 w 12191999"/>
              <a:gd name="connsiteY3291" fmla="*/ 476897 h 1570571"/>
              <a:gd name="connsiteX3292" fmla="*/ 2803956 w 12191999"/>
              <a:gd name="connsiteY3292" fmla="*/ 476687 h 1570571"/>
              <a:gd name="connsiteX3293" fmla="*/ 993796 w 12191999"/>
              <a:gd name="connsiteY3293" fmla="*/ 418533 h 1570571"/>
              <a:gd name="connsiteX3294" fmla="*/ 850595 w 12191999"/>
              <a:gd name="connsiteY3294" fmla="*/ 497666 h 1570571"/>
              <a:gd name="connsiteX3295" fmla="*/ 841091 w 12191999"/>
              <a:gd name="connsiteY3295" fmla="*/ 503500 h 1570571"/>
              <a:gd name="connsiteX3296" fmla="*/ 846451 w 12191999"/>
              <a:gd name="connsiteY3296" fmla="*/ 504563 h 1570571"/>
              <a:gd name="connsiteX3297" fmla="*/ 892042 w 12191999"/>
              <a:gd name="connsiteY3297" fmla="*/ 476904 h 1570571"/>
              <a:gd name="connsiteX3298" fmla="*/ 996474 w 12191999"/>
              <a:gd name="connsiteY3298" fmla="*/ 418934 h 1570571"/>
              <a:gd name="connsiteX3299" fmla="*/ 5679407 w 12191999"/>
              <a:gd name="connsiteY3299" fmla="*/ 417503 h 1570571"/>
              <a:gd name="connsiteX3300" fmla="*/ 5672694 w 12191999"/>
              <a:gd name="connsiteY3300" fmla="*/ 418260 h 1570571"/>
              <a:gd name="connsiteX3301" fmla="*/ 5713147 w 12191999"/>
              <a:gd name="connsiteY3301" fmla="*/ 437613 h 1570571"/>
              <a:gd name="connsiteX3302" fmla="*/ 5829650 w 12191999"/>
              <a:gd name="connsiteY3302" fmla="*/ 505582 h 1570571"/>
              <a:gd name="connsiteX3303" fmla="*/ 5841934 w 12191999"/>
              <a:gd name="connsiteY3303" fmla="*/ 503319 h 1570571"/>
              <a:gd name="connsiteX3304" fmla="*/ 5684281 w 12191999"/>
              <a:gd name="connsiteY3304" fmla="*/ 419729 h 1570571"/>
              <a:gd name="connsiteX3305" fmla="*/ 11820820 w 12191999"/>
              <a:gd name="connsiteY3305" fmla="*/ 417017 h 1570571"/>
              <a:gd name="connsiteX3306" fmla="*/ 11814264 w 12191999"/>
              <a:gd name="connsiteY3306" fmla="*/ 417757 h 1570571"/>
              <a:gd name="connsiteX3307" fmla="*/ 11857433 w 12191999"/>
              <a:gd name="connsiteY3307" fmla="*/ 438410 h 1570571"/>
              <a:gd name="connsiteX3308" fmla="*/ 11972149 w 12191999"/>
              <a:gd name="connsiteY3308" fmla="*/ 505324 h 1570571"/>
              <a:gd name="connsiteX3309" fmla="*/ 11984248 w 12191999"/>
              <a:gd name="connsiteY3309" fmla="*/ 503095 h 1570571"/>
              <a:gd name="connsiteX3310" fmla="*/ 11828510 w 12191999"/>
              <a:gd name="connsiteY3310" fmla="*/ 420531 h 1570571"/>
              <a:gd name="connsiteX3311" fmla="*/ 7142109 w 12191999"/>
              <a:gd name="connsiteY3311" fmla="*/ 416848 h 1570571"/>
              <a:gd name="connsiteX3312" fmla="*/ 6995807 w 12191999"/>
              <a:gd name="connsiteY3312" fmla="*/ 497677 h 1570571"/>
              <a:gd name="connsiteX3313" fmla="*/ 6986137 w 12191999"/>
              <a:gd name="connsiteY3313" fmla="*/ 503613 h 1570571"/>
              <a:gd name="connsiteX3314" fmla="*/ 6991717 w 12191999"/>
              <a:gd name="connsiteY3314" fmla="*/ 504718 h 1570571"/>
              <a:gd name="connsiteX3315" fmla="*/ 7037483 w 12191999"/>
              <a:gd name="connsiteY3315" fmla="*/ 476949 h 1570571"/>
              <a:gd name="connsiteX3316" fmla="*/ 7144960 w 12191999"/>
              <a:gd name="connsiteY3316" fmla="*/ 417274 h 1570571"/>
              <a:gd name="connsiteX3317" fmla="*/ 976518 w 12191999"/>
              <a:gd name="connsiteY3317" fmla="*/ 415949 h 1570571"/>
              <a:gd name="connsiteX3318" fmla="*/ 960605 w 12191999"/>
              <a:gd name="connsiteY3318" fmla="*/ 423591 h 1570571"/>
              <a:gd name="connsiteX3319" fmla="*/ 824726 w 12191999"/>
              <a:gd name="connsiteY3319" fmla="*/ 500257 h 1570571"/>
              <a:gd name="connsiteX3320" fmla="*/ 834357 w 12191999"/>
              <a:gd name="connsiteY3320" fmla="*/ 502166 h 1570571"/>
              <a:gd name="connsiteX3321" fmla="*/ 958619 w 12191999"/>
              <a:gd name="connsiteY3321" fmla="*/ 429989 h 1570571"/>
              <a:gd name="connsiteX3322" fmla="*/ 984597 w 12191999"/>
              <a:gd name="connsiteY3322" fmla="*/ 417158 h 1570571"/>
              <a:gd name="connsiteX3323" fmla="*/ 5692691 w 12191999"/>
              <a:gd name="connsiteY3323" fmla="*/ 415775 h 1570571"/>
              <a:gd name="connsiteX3324" fmla="*/ 5687997 w 12191999"/>
              <a:gd name="connsiteY3324" fmla="*/ 416535 h 1570571"/>
              <a:gd name="connsiteX3325" fmla="*/ 5684797 w 12191999"/>
              <a:gd name="connsiteY3325" fmla="*/ 416896 h 1570571"/>
              <a:gd name="connsiteX3326" fmla="*/ 5788411 w 12191999"/>
              <a:gd name="connsiteY3326" fmla="*/ 467789 h 1570571"/>
              <a:gd name="connsiteX3327" fmla="*/ 5847223 w 12191999"/>
              <a:gd name="connsiteY3327" fmla="*/ 502345 h 1570571"/>
              <a:gd name="connsiteX3328" fmla="*/ 5856364 w 12191999"/>
              <a:gd name="connsiteY3328" fmla="*/ 500661 h 1570571"/>
              <a:gd name="connsiteX3329" fmla="*/ 5785849 w 12191999"/>
              <a:gd name="connsiteY3329" fmla="*/ 460282 h 1570571"/>
              <a:gd name="connsiteX3330" fmla="*/ 9493813 w 12191999"/>
              <a:gd name="connsiteY3330" fmla="*/ 415546 h 1570571"/>
              <a:gd name="connsiteX3331" fmla="*/ 9440911 w 12191999"/>
              <a:gd name="connsiteY3331" fmla="*/ 432600 h 1570571"/>
              <a:gd name="connsiteX3332" fmla="*/ 9412607 w 12191999"/>
              <a:gd name="connsiteY3332" fmla="*/ 441663 h 1570571"/>
              <a:gd name="connsiteX3333" fmla="*/ 9492638 w 12191999"/>
              <a:gd name="connsiteY3333" fmla="*/ 471725 h 1570571"/>
              <a:gd name="connsiteX3334" fmla="*/ 9573333 w 12191999"/>
              <a:gd name="connsiteY3334" fmla="*/ 441102 h 1570571"/>
              <a:gd name="connsiteX3335" fmla="*/ 9534822 w 12191999"/>
              <a:gd name="connsiteY3335" fmla="*/ 428684 h 1570571"/>
              <a:gd name="connsiteX3336" fmla="*/ 11834519 w 12191999"/>
              <a:gd name="connsiteY3336" fmla="*/ 415422 h 1570571"/>
              <a:gd name="connsiteX3337" fmla="*/ 11833473 w 12191999"/>
              <a:gd name="connsiteY3337" fmla="*/ 415591 h 1570571"/>
              <a:gd name="connsiteX3338" fmla="*/ 11826526 w 12191999"/>
              <a:gd name="connsiteY3338" fmla="*/ 416374 h 1570571"/>
              <a:gd name="connsiteX3339" fmla="*/ 11932836 w 12191999"/>
              <a:gd name="connsiteY3339" fmla="*/ 468587 h 1570571"/>
              <a:gd name="connsiteX3340" fmla="*/ 11989803 w 12191999"/>
              <a:gd name="connsiteY3340" fmla="*/ 502072 h 1570571"/>
              <a:gd name="connsiteX3341" fmla="*/ 11998794 w 12191999"/>
              <a:gd name="connsiteY3341" fmla="*/ 500415 h 1570571"/>
              <a:gd name="connsiteX3342" fmla="*/ 11930087 w 12191999"/>
              <a:gd name="connsiteY3342" fmla="*/ 461083 h 1570571"/>
              <a:gd name="connsiteX3343" fmla="*/ 9212893 w 12191999"/>
              <a:gd name="connsiteY3343" fmla="*/ 415099 h 1570571"/>
              <a:gd name="connsiteX3344" fmla="*/ 9165651 w 12191999"/>
              <a:gd name="connsiteY3344" fmla="*/ 427368 h 1570571"/>
              <a:gd name="connsiteX3345" fmla="*/ 9183399 w 12191999"/>
              <a:gd name="connsiteY3345" fmla="*/ 435021 h 1570571"/>
              <a:gd name="connsiteX3346" fmla="*/ 9276209 w 12191999"/>
              <a:gd name="connsiteY3346" fmla="*/ 478997 h 1570571"/>
              <a:gd name="connsiteX3347" fmla="*/ 9325354 w 12191999"/>
              <a:gd name="connsiteY3347" fmla="*/ 463262 h 1570571"/>
              <a:gd name="connsiteX3348" fmla="*/ 3065625 w 12191999"/>
              <a:gd name="connsiteY3348" fmla="*/ 414662 h 1570571"/>
              <a:gd name="connsiteX3349" fmla="*/ 3005291 w 12191999"/>
              <a:gd name="connsiteY3349" fmla="*/ 430342 h 1570571"/>
              <a:gd name="connsiteX3350" fmla="*/ 3038304 w 12191999"/>
              <a:gd name="connsiteY3350" fmla="*/ 444579 h 1570571"/>
              <a:gd name="connsiteX3351" fmla="*/ 3114984 w 12191999"/>
              <a:gd name="connsiteY3351" fmla="*/ 480924 h 1570571"/>
              <a:gd name="connsiteX3352" fmla="*/ 3175225 w 12191999"/>
              <a:gd name="connsiteY3352" fmla="*/ 461628 h 1570571"/>
              <a:gd name="connsiteX3353" fmla="*/ 3621568 w 12191999"/>
              <a:gd name="connsiteY3353" fmla="*/ 414556 h 1570571"/>
              <a:gd name="connsiteX3354" fmla="*/ 3586095 w 12191999"/>
              <a:gd name="connsiteY3354" fmla="*/ 428553 h 1570571"/>
              <a:gd name="connsiteX3355" fmla="*/ 3509808 w 12191999"/>
              <a:gd name="connsiteY3355" fmla="*/ 461411 h 1570571"/>
              <a:gd name="connsiteX3356" fmla="*/ 3576955 w 12191999"/>
              <a:gd name="connsiteY3356" fmla="*/ 483073 h 1570571"/>
              <a:gd name="connsiteX3357" fmla="*/ 3593600 w 12191999"/>
              <a:gd name="connsiteY3357" fmla="*/ 475147 h 1570571"/>
              <a:gd name="connsiteX3358" fmla="*/ 3691020 w 12191999"/>
              <a:gd name="connsiteY3358" fmla="*/ 432549 h 1570571"/>
              <a:gd name="connsiteX3359" fmla="*/ 3679665 w 12191999"/>
              <a:gd name="connsiteY3359" fmla="*/ 429816 h 1570571"/>
              <a:gd name="connsiteX3360" fmla="*/ 7125974 w 12191999"/>
              <a:gd name="connsiteY3360" fmla="*/ 414437 h 1570571"/>
              <a:gd name="connsiteX3361" fmla="*/ 7083117 w 12191999"/>
              <a:gd name="connsiteY3361" fmla="*/ 435704 h 1570571"/>
              <a:gd name="connsiteX3362" fmla="*/ 6969463 w 12191999"/>
              <a:gd name="connsiteY3362" fmla="*/ 500308 h 1570571"/>
              <a:gd name="connsiteX3363" fmla="*/ 6979095 w 12191999"/>
              <a:gd name="connsiteY3363" fmla="*/ 502217 h 1570571"/>
              <a:gd name="connsiteX3364" fmla="*/ 7081129 w 12191999"/>
              <a:gd name="connsiteY3364" fmla="*/ 442489 h 1570571"/>
              <a:gd name="connsiteX3365" fmla="*/ 7133786 w 12191999"/>
              <a:gd name="connsiteY3365" fmla="*/ 415604 h 1570571"/>
              <a:gd name="connsiteX3366" fmla="*/ 966330 w 12191999"/>
              <a:gd name="connsiteY3366" fmla="*/ 414425 h 1570571"/>
              <a:gd name="connsiteX3367" fmla="*/ 910121 w 12191999"/>
              <a:gd name="connsiteY3367" fmla="*/ 442357 h 1570571"/>
              <a:gd name="connsiteX3368" fmla="*/ 812692 w 12191999"/>
              <a:gd name="connsiteY3368" fmla="*/ 497872 h 1570571"/>
              <a:gd name="connsiteX3369" fmla="*/ 815162 w 12191999"/>
              <a:gd name="connsiteY3369" fmla="*/ 498362 h 1570571"/>
              <a:gd name="connsiteX3370" fmla="*/ 906965 w 12191999"/>
              <a:gd name="connsiteY3370" fmla="*/ 445851 h 1570571"/>
              <a:gd name="connsiteX3371" fmla="*/ 967426 w 12191999"/>
              <a:gd name="connsiteY3371" fmla="*/ 414589 h 1570571"/>
              <a:gd name="connsiteX3372" fmla="*/ 3343668 w 12191999"/>
              <a:gd name="connsiteY3372" fmla="*/ 413920 h 1570571"/>
              <a:gd name="connsiteX3373" fmla="*/ 3286040 w 12191999"/>
              <a:gd name="connsiteY3373" fmla="*/ 432497 h 1570571"/>
              <a:gd name="connsiteX3374" fmla="*/ 3262790 w 12191999"/>
              <a:gd name="connsiteY3374" fmla="*/ 439942 h 1570571"/>
              <a:gd name="connsiteX3375" fmla="*/ 3347928 w 12191999"/>
              <a:gd name="connsiteY3375" fmla="*/ 471943 h 1570571"/>
              <a:gd name="connsiteX3376" fmla="*/ 3428753 w 12191999"/>
              <a:gd name="connsiteY3376" fmla="*/ 441263 h 1570571"/>
              <a:gd name="connsiteX3377" fmla="*/ 3389782 w 12191999"/>
              <a:gd name="connsiteY3377" fmla="*/ 428690 h 1570571"/>
              <a:gd name="connsiteX3378" fmla="*/ 9769929 w 12191999"/>
              <a:gd name="connsiteY3378" fmla="*/ 413894 h 1570571"/>
              <a:gd name="connsiteX3379" fmla="*/ 9730414 w 12191999"/>
              <a:gd name="connsiteY3379" fmla="*/ 429486 h 1570571"/>
              <a:gd name="connsiteX3380" fmla="*/ 9655804 w 12191999"/>
              <a:gd name="connsiteY3380" fmla="*/ 461625 h 1570571"/>
              <a:gd name="connsiteX3381" fmla="*/ 9704622 w 12191999"/>
              <a:gd name="connsiteY3381" fmla="*/ 477377 h 1570571"/>
              <a:gd name="connsiteX3382" fmla="*/ 9729400 w 12191999"/>
              <a:gd name="connsiteY3382" fmla="*/ 465576 h 1570571"/>
              <a:gd name="connsiteX3383" fmla="*/ 9818442 w 12191999"/>
              <a:gd name="connsiteY3383" fmla="*/ 426635 h 1570571"/>
              <a:gd name="connsiteX3384" fmla="*/ 5707123 w 12191999"/>
              <a:gd name="connsiteY3384" fmla="*/ 413439 h 1570571"/>
              <a:gd name="connsiteX3385" fmla="*/ 5702293 w 12191999"/>
              <a:gd name="connsiteY3385" fmla="*/ 414221 h 1570571"/>
              <a:gd name="connsiteX3386" fmla="*/ 5794126 w 12191999"/>
              <a:gd name="connsiteY3386" fmla="*/ 458448 h 1570571"/>
              <a:gd name="connsiteX3387" fmla="*/ 5865114 w 12191999"/>
              <a:gd name="connsiteY3387" fmla="*/ 499049 h 1570571"/>
              <a:gd name="connsiteX3388" fmla="*/ 5873115 w 12191999"/>
              <a:gd name="connsiteY3388" fmla="*/ 497575 h 1570571"/>
              <a:gd name="connsiteX3389" fmla="*/ 5791660 w 12191999"/>
              <a:gd name="connsiteY3389" fmla="*/ 452775 h 1570571"/>
              <a:gd name="connsiteX3390" fmla="*/ 7114963 w 12191999"/>
              <a:gd name="connsiteY3390" fmla="*/ 412792 h 1570571"/>
              <a:gd name="connsiteX3391" fmla="*/ 7055480 w 12191999"/>
              <a:gd name="connsiteY3391" fmla="*/ 442357 h 1570571"/>
              <a:gd name="connsiteX3392" fmla="*/ 6957822 w 12191999"/>
              <a:gd name="connsiteY3392" fmla="*/ 498001 h 1570571"/>
              <a:gd name="connsiteX3393" fmla="*/ 6960255 w 12191999"/>
              <a:gd name="connsiteY3393" fmla="*/ 498483 h 1570571"/>
              <a:gd name="connsiteX3394" fmla="*/ 7052260 w 12191999"/>
              <a:gd name="connsiteY3394" fmla="*/ 445848 h 1570571"/>
              <a:gd name="connsiteX3395" fmla="*/ 7115910 w 12191999"/>
              <a:gd name="connsiteY3395" fmla="*/ 412933 h 1570571"/>
              <a:gd name="connsiteX3396" fmla="*/ 11851823 w 12191999"/>
              <a:gd name="connsiteY3396" fmla="*/ 412619 h 1570571"/>
              <a:gd name="connsiteX3397" fmla="*/ 11844589 w 12191999"/>
              <a:gd name="connsiteY3397" fmla="*/ 413791 h 1570571"/>
              <a:gd name="connsiteX3398" fmla="*/ 11939797 w 12191999"/>
              <a:gd name="connsiteY3398" fmla="*/ 459859 h 1570571"/>
              <a:gd name="connsiteX3399" fmla="*/ 12007566 w 12191999"/>
              <a:gd name="connsiteY3399" fmla="*/ 498799 h 1570571"/>
              <a:gd name="connsiteX3400" fmla="*/ 12018127 w 12191999"/>
              <a:gd name="connsiteY3400" fmla="*/ 496854 h 1570571"/>
              <a:gd name="connsiteX3401" fmla="*/ 11937042 w 12191999"/>
              <a:gd name="connsiteY3401" fmla="*/ 452265 h 1570571"/>
              <a:gd name="connsiteX3402" fmla="*/ 934901 w 12191999"/>
              <a:gd name="connsiteY3402" fmla="*/ 409725 h 1570571"/>
              <a:gd name="connsiteX3403" fmla="*/ 838829 w 12191999"/>
              <a:gd name="connsiteY3403" fmla="*/ 456517 h 1570571"/>
              <a:gd name="connsiteX3404" fmla="*/ 778510 w 12191999"/>
              <a:gd name="connsiteY3404" fmla="*/ 489875 h 1570571"/>
              <a:gd name="connsiteX3405" fmla="*/ 801184 w 12191999"/>
              <a:gd name="connsiteY3405" fmla="*/ 495335 h 1570571"/>
              <a:gd name="connsiteX3406" fmla="*/ 955460 w 12191999"/>
              <a:gd name="connsiteY3406" fmla="*/ 412800 h 1570571"/>
              <a:gd name="connsiteX3407" fmla="*/ 7085052 w 12191999"/>
              <a:gd name="connsiteY3407" fmla="*/ 408322 h 1570571"/>
              <a:gd name="connsiteX3408" fmla="*/ 6984078 w 12191999"/>
              <a:gd name="connsiteY3408" fmla="*/ 457504 h 1570571"/>
              <a:gd name="connsiteX3409" fmla="*/ 6924346 w 12191999"/>
              <a:gd name="connsiteY3409" fmla="*/ 490536 h 1570571"/>
              <a:gd name="connsiteX3410" fmla="*/ 6943864 w 12191999"/>
              <a:gd name="connsiteY3410" fmla="*/ 495235 h 1570571"/>
              <a:gd name="connsiteX3411" fmla="*/ 6945804 w 12191999"/>
              <a:gd name="connsiteY3411" fmla="*/ 495620 h 1570571"/>
              <a:gd name="connsiteX3412" fmla="*/ 7102767 w 12191999"/>
              <a:gd name="connsiteY3412" fmla="*/ 410969 h 1570571"/>
              <a:gd name="connsiteX3413" fmla="*/ 5741590 w 12191999"/>
              <a:gd name="connsiteY3413" fmla="*/ 407858 h 1570571"/>
              <a:gd name="connsiteX3414" fmla="*/ 5716322 w 12191999"/>
              <a:gd name="connsiteY3414" fmla="*/ 411949 h 1570571"/>
              <a:gd name="connsiteX3415" fmla="*/ 5792335 w 12191999"/>
              <a:gd name="connsiteY3415" fmla="*/ 447398 h 1570571"/>
              <a:gd name="connsiteX3416" fmla="*/ 5880732 w 12191999"/>
              <a:gd name="connsiteY3416" fmla="*/ 496172 h 1570571"/>
              <a:gd name="connsiteX3417" fmla="*/ 5894511 w 12191999"/>
              <a:gd name="connsiteY3417" fmla="*/ 493633 h 1570571"/>
              <a:gd name="connsiteX3418" fmla="*/ 5906984 w 12191999"/>
              <a:gd name="connsiteY3418" fmla="*/ 490721 h 1570571"/>
              <a:gd name="connsiteX3419" fmla="*/ 5790794 w 12191999"/>
              <a:gd name="connsiteY3419" fmla="*/ 429709 h 1570571"/>
              <a:gd name="connsiteX3420" fmla="*/ 11883967 w 12191999"/>
              <a:gd name="connsiteY3420" fmla="*/ 407414 h 1570571"/>
              <a:gd name="connsiteX3421" fmla="*/ 11861156 w 12191999"/>
              <a:gd name="connsiteY3421" fmla="*/ 411108 h 1570571"/>
              <a:gd name="connsiteX3422" fmla="*/ 11938829 w 12191999"/>
              <a:gd name="connsiteY3422" fmla="*/ 447169 h 1570571"/>
              <a:gd name="connsiteX3423" fmla="*/ 12026547 w 12191999"/>
              <a:gd name="connsiteY3423" fmla="*/ 495303 h 1570571"/>
              <a:gd name="connsiteX3424" fmla="*/ 12040747 w 12191999"/>
              <a:gd name="connsiteY3424" fmla="*/ 492687 h 1570571"/>
              <a:gd name="connsiteX3425" fmla="*/ 12050192 w 12191999"/>
              <a:gd name="connsiteY3425" fmla="*/ 490481 h 1570571"/>
              <a:gd name="connsiteX3426" fmla="*/ 11936021 w 12191999"/>
              <a:gd name="connsiteY3426" fmla="*/ 430531 h 1570571"/>
              <a:gd name="connsiteX3427" fmla="*/ 135997 w 12191999"/>
              <a:gd name="connsiteY3427" fmla="*/ 404943 h 1570571"/>
              <a:gd name="connsiteX3428" fmla="*/ 58677 w 12191999"/>
              <a:gd name="connsiteY3428" fmla="*/ 425038 h 1570571"/>
              <a:gd name="connsiteX3429" fmla="*/ 179528 w 12191999"/>
              <a:gd name="connsiteY3429" fmla="*/ 470812 h 1570571"/>
              <a:gd name="connsiteX3430" fmla="*/ 260201 w 12191999"/>
              <a:gd name="connsiteY3430" fmla="*/ 444971 h 1570571"/>
              <a:gd name="connsiteX3431" fmla="*/ 210487 w 12191999"/>
              <a:gd name="connsiteY3431" fmla="*/ 429084 h 1570571"/>
              <a:gd name="connsiteX3432" fmla="*/ 6550735 w 12191999"/>
              <a:gd name="connsiteY3432" fmla="*/ 404612 h 1570571"/>
              <a:gd name="connsiteX3433" fmla="*/ 6464254 w 12191999"/>
              <a:gd name="connsiteY3433" fmla="*/ 432491 h 1570571"/>
              <a:gd name="connsiteX3434" fmla="*/ 6425582 w 12191999"/>
              <a:gd name="connsiteY3434" fmla="*/ 444876 h 1570571"/>
              <a:gd name="connsiteX3435" fmla="*/ 6513312 w 12191999"/>
              <a:gd name="connsiteY3435" fmla="*/ 473180 h 1570571"/>
              <a:gd name="connsiteX3436" fmla="*/ 6635410 w 12191999"/>
              <a:gd name="connsiteY3436" fmla="*/ 426854 h 1570571"/>
              <a:gd name="connsiteX3437" fmla="*/ 6281264 w 12191999"/>
              <a:gd name="connsiteY3437" fmla="*/ 404493 h 1570571"/>
              <a:gd name="connsiteX3438" fmla="*/ 6200733 w 12191999"/>
              <a:gd name="connsiteY3438" fmla="*/ 425402 h 1570571"/>
              <a:gd name="connsiteX3439" fmla="*/ 6323027 w 12191999"/>
              <a:gd name="connsiteY3439" fmla="*/ 471369 h 1570571"/>
              <a:gd name="connsiteX3440" fmla="*/ 6406353 w 12191999"/>
              <a:gd name="connsiteY3440" fmla="*/ 444675 h 1570571"/>
              <a:gd name="connsiteX3441" fmla="*/ 6356802 w 12191999"/>
              <a:gd name="connsiteY3441" fmla="*/ 428690 h 1570571"/>
              <a:gd name="connsiteX3442" fmla="*/ 406940 w 12191999"/>
              <a:gd name="connsiteY3442" fmla="*/ 404061 h 1570571"/>
              <a:gd name="connsiteX3443" fmla="*/ 319014 w 12191999"/>
              <a:gd name="connsiteY3443" fmla="*/ 432498 h 1570571"/>
              <a:gd name="connsiteX3444" fmla="*/ 279659 w 12191999"/>
              <a:gd name="connsiteY3444" fmla="*/ 445100 h 1570571"/>
              <a:gd name="connsiteX3445" fmla="*/ 367348 w 12191999"/>
              <a:gd name="connsiteY3445" fmla="*/ 473383 h 1570571"/>
              <a:gd name="connsiteX3446" fmla="*/ 491218 w 12191999"/>
              <a:gd name="connsiteY3446" fmla="*/ 426208 h 1570571"/>
              <a:gd name="connsiteX3447" fmla="*/ 895623 w 12191999"/>
              <a:gd name="connsiteY3447" fmla="*/ 403850 h 1570571"/>
              <a:gd name="connsiteX3448" fmla="*/ 838525 w 12191999"/>
              <a:gd name="connsiteY3448" fmla="*/ 430127 h 1570571"/>
              <a:gd name="connsiteX3449" fmla="*/ 741297 w 12191999"/>
              <a:gd name="connsiteY3449" fmla="*/ 480914 h 1570571"/>
              <a:gd name="connsiteX3450" fmla="*/ 770716 w 12191999"/>
              <a:gd name="connsiteY3450" fmla="*/ 487998 h 1570571"/>
              <a:gd name="connsiteX3451" fmla="*/ 835901 w 12191999"/>
              <a:gd name="connsiteY3451" fmla="*/ 451921 h 1570571"/>
              <a:gd name="connsiteX3452" fmla="*/ 925442 w 12191999"/>
              <a:gd name="connsiteY3452" fmla="*/ 408310 h 1570571"/>
              <a:gd name="connsiteX3453" fmla="*/ 7042853 w 12191999"/>
              <a:gd name="connsiteY3453" fmla="*/ 402017 h 1570571"/>
              <a:gd name="connsiteX3454" fmla="*/ 6981767 w 12191999"/>
              <a:gd name="connsiteY3454" fmla="*/ 430128 h 1570571"/>
              <a:gd name="connsiteX3455" fmla="*/ 6884481 w 12191999"/>
              <a:gd name="connsiteY3455" fmla="*/ 480937 h 1570571"/>
              <a:gd name="connsiteX3456" fmla="*/ 6915348 w 12191999"/>
              <a:gd name="connsiteY3456" fmla="*/ 488369 h 1570571"/>
              <a:gd name="connsiteX3457" fmla="*/ 6981176 w 12191999"/>
              <a:gd name="connsiteY3457" fmla="*/ 451944 h 1570571"/>
              <a:gd name="connsiteX3458" fmla="*/ 7074115 w 12191999"/>
              <a:gd name="connsiteY3458" fmla="*/ 406688 h 1570571"/>
              <a:gd name="connsiteX3459" fmla="*/ 5783092 w 12191999"/>
              <a:gd name="connsiteY3459" fmla="*/ 401139 h 1570571"/>
              <a:gd name="connsiteX3460" fmla="*/ 5751804 w 12191999"/>
              <a:gd name="connsiteY3460" fmla="*/ 406204 h 1570571"/>
              <a:gd name="connsiteX3461" fmla="*/ 5793274 w 12191999"/>
              <a:gd name="connsiteY3461" fmla="*/ 424625 h 1570571"/>
              <a:gd name="connsiteX3462" fmla="*/ 5915307 w 12191999"/>
              <a:gd name="connsiteY3462" fmla="*/ 488777 h 1570571"/>
              <a:gd name="connsiteX3463" fmla="*/ 5946439 w 12191999"/>
              <a:gd name="connsiteY3463" fmla="*/ 481506 h 1570571"/>
              <a:gd name="connsiteX3464" fmla="*/ 5790824 w 12191999"/>
              <a:gd name="connsiteY3464" fmla="*/ 404382 h 1570571"/>
              <a:gd name="connsiteX3465" fmla="*/ 11925108 w 12191999"/>
              <a:gd name="connsiteY3465" fmla="*/ 400752 h 1570571"/>
              <a:gd name="connsiteX3466" fmla="*/ 11895265 w 12191999"/>
              <a:gd name="connsiteY3466" fmla="*/ 405585 h 1570571"/>
              <a:gd name="connsiteX3467" fmla="*/ 11938542 w 12191999"/>
              <a:gd name="connsiteY3467" fmla="*/ 424781 h 1570571"/>
              <a:gd name="connsiteX3468" fmla="*/ 12059642 w 12191999"/>
              <a:gd name="connsiteY3468" fmla="*/ 488274 h 1570571"/>
              <a:gd name="connsiteX3469" fmla="*/ 12089350 w 12191999"/>
              <a:gd name="connsiteY3469" fmla="*/ 481337 h 1570571"/>
              <a:gd name="connsiteX3470" fmla="*/ 11936021 w 12191999"/>
              <a:gd name="connsiteY3470" fmla="*/ 405330 h 1570571"/>
              <a:gd name="connsiteX3471" fmla="*/ 2637889 w 12191999"/>
              <a:gd name="connsiteY3471" fmla="*/ 400652 h 1570571"/>
              <a:gd name="connsiteX3472" fmla="*/ 2518358 w 12191999"/>
              <a:gd name="connsiteY3472" fmla="*/ 420003 h 1570571"/>
              <a:gd name="connsiteX3473" fmla="*/ 1402018 w 12191999"/>
              <a:gd name="connsiteY3473" fmla="*/ 465329 h 1570571"/>
              <a:gd name="connsiteX3474" fmla="*/ 1104314 w 12191999"/>
              <a:gd name="connsiteY3474" fmla="*/ 435063 h 1570571"/>
              <a:gd name="connsiteX3475" fmla="*/ 1022330 w 12191999"/>
              <a:gd name="connsiteY3475" fmla="*/ 422801 h 1570571"/>
              <a:gd name="connsiteX3476" fmla="*/ 1001655 w 12191999"/>
              <a:gd name="connsiteY3476" fmla="*/ 433346 h 1570571"/>
              <a:gd name="connsiteX3477" fmla="*/ 871780 w 12191999"/>
              <a:gd name="connsiteY3477" fmla="*/ 509583 h 1570571"/>
              <a:gd name="connsiteX3478" fmla="*/ 1104739 w 12191999"/>
              <a:gd name="connsiteY3478" fmla="*/ 555753 h 1570571"/>
              <a:gd name="connsiteX3479" fmla="*/ 1402989 w 12191999"/>
              <a:gd name="connsiteY3479" fmla="*/ 595954 h 1570571"/>
              <a:gd name="connsiteX3480" fmla="*/ 2724801 w 12191999"/>
              <a:gd name="connsiteY3480" fmla="*/ 495178 h 1570571"/>
              <a:gd name="connsiteX3481" fmla="*/ 2788368 w 12191999"/>
              <a:gd name="connsiteY3481" fmla="*/ 480329 h 1570571"/>
              <a:gd name="connsiteX3482" fmla="*/ 2653835 w 12191999"/>
              <a:gd name="connsiteY3482" fmla="*/ 407444 h 1570571"/>
              <a:gd name="connsiteX3483" fmla="*/ 864688 w 12191999"/>
              <a:gd name="connsiteY3483" fmla="*/ 399223 h 1570571"/>
              <a:gd name="connsiteX3484" fmla="*/ 711303 w 12191999"/>
              <a:gd name="connsiteY3484" fmla="*/ 473692 h 1570571"/>
              <a:gd name="connsiteX3485" fmla="*/ 735564 w 12191999"/>
              <a:gd name="connsiteY3485" fmla="*/ 479534 h 1570571"/>
              <a:gd name="connsiteX3486" fmla="*/ 867622 w 12191999"/>
              <a:gd name="connsiteY3486" fmla="*/ 410752 h 1570571"/>
              <a:gd name="connsiteX3487" fmla="*/ 885757 w 12191999"/>
              <a:gd name="connsiteY3487" fmla="*/ 402374 h 1570571"/>
              <a:gd name="connsiteX3488" fmla="*/ 3558899 w 12191999"/>
              <a:gd name="connsiteY3488" fmla="*/ 398094 h 1570571"/>
              <a:gd name="connsiteX3489" fmla="*/ 3446079 w 12191999"/>
              <a:gd name="connsiteY3489" fmla="*/ 440850 h 1570571"/>
              <a:gd name="connsiteX3490" fmla="*/ 3502790 w 12191999"/>
              <a:gd name="connsiteY3490" fmla="*/ 459146 h 1570571"/>
              <a:gd name="connsiteX3491" fmla="*/ 3583763 w 12191999"/>
              <a:gd name="connsiteY3491" fmla="*/ 424185 h 1570571"/>
              <a:gd name="connsiteX3492" fmla="*/ 3613501 w 12191999"/>
              <a:gd name="connsiteY3492" fmla="*/ 412437 h 1570571"/>
              <a:gd name="connsiteX3493" fmla="*/ 9279098 w 12191999"/>
              <a:gd name="connsiteY3493" fmla="*/ 397905 h 1570571"/>
              <a:gd name="connsiteX3494" fmla="*/ 9220878 w 12191999"/>
              <a:gd name="connsiteY3494" fmla="*/ 413025 h 1570571"/>
              <a:gd name="connsiteX3495" fmla="*/ 9332712 w 12191999"/>
              <a:gd name="connsiteY3495" fmla="*/ 460905 h 1570571"/>
              <a:gd name="connsiteX3496" fmla="*/ 9394242 w 12191999"/>
              <a:gd name="connsiteY3496" fmla="*/ 441204 h 1570571"/>
              <a:gd name="connsiteX3497" fmla="*/ 7014679 w 12191999"/>
              <a:gd name="connsiteY3497" fmla="*/ 397807 h 1570571"/>
              <a:gd name="connsiteX3498" fmla="*/ 6918680 w 12191999"/>
              <a:gd name="connsiteY3498" fmla="*/ 441170 h 1570571"/>
              <a:gd name="connsiteX3499" fmla="*/ 6853501 w 12191999"/>
              <a:gd name="connsiteY3499" fmla="*/ 473478 h 1570571"/>
              <a:gd name="connsiteX3500" fmla="*/ 6877473 w 12191999"/>
              <a:gd name="connsiteY3500" fmla="*/ 479250 h 1570571"/>
              <a:gd name="connsiteX3501" fmla="*/ 6916738 w 12191999"/>
              <a:gd name="connsiteY3501" fmla="*/ 458340 h 1570571"/>
              <a:gd name="connsiteX3502" fmla="*/ 7035266 w 12191999"/>
              <a:gd name="connsiteY3502" fmla="*/ 400883 h 1570571"/>
              <a:gd name="connsiteX3503" fmla="*/ 8773093 w 12191999"/>
              <a:gd name="connsiteY3503" fmla="*/ 397418 h 1570571"/>
              <a:gd name="connsiteX3504" fmla="*/ 8655024 w 12191999"/>
              <a:gd name="connsiteY3504" fmla="*/ 416534 h 1570571"/>
              <a:gd name="connsiteX3505" fmla="*/ 7538573 w 12191999"/>
              <a:gd name="connsiteY3505" fmla="*/ 461855 h 1570571"/>
              <a:gd name="connsiteX3506" fmla="*/ 7240813 w 12191999"/>
              <a:gd name="connsiteY3506" fmla="*/ 431596 h 1570571"/>
              <a:gd name="connsiteX3507" fmla="*/ 7171447 w 12191999"/>
              <a:gd name="connsiteY3507" fmla="*/ 421232 h 1570571"/>
              <a:gd name="connsiteX3508" fmla="*/ 7017371 w 12191999"/>
              <a:gd name="connsiteY3508" fmla="*/ 509802 h 1570571"/>
              <a:gd name="connsiteX3509" fmla="*/ 7241441 w 12191999"/>
              <a:gd name="connsiteY3509" fmla="*/ 554207 h 1570571"/>
              <a:gd name="connsiteX3510" fmla="*/ 7539711 w 12191999"/>
              <a:gd name="connsiteY3510" fmla="*/ 594402 h 1570571"/>
              <a:gd name="connsiteX3511" fmla="*/ 8861538 w 12191999"/>
              <a:gd name="connsiteY3511" fmla="*/ 493633 h 1570571"/>
              <a:gd name="connsiteX3512" fmla="*/ 8932212 w 12191999"/>
              <a:gd name="connsiteY3512" fmla="*/ 477127 h 1570571"/>
              <a:gd name="connsiteX3513" fmla="*/ 8921418 w 12191999"/>
              <a:gd name="connsiteY3513" fmla="*/ 470573 h 1570571"/>
              <a:gd name="connsiteX3514" fmla="*/ 3132297 w 12191999"/>
              <a:gd name="connsiteY3514" fmla="*/ 397334 h 1570571"/>
              <a:gd name="connsiteX3515" fmla="*/ 3074316 w 12191999"/>
              <a:gd name="connsiteY3515" fmla="*/ 412403 h 1570571"/>
              <a:gd name="connsiteX3516" fmla="*/ 3183231 w 12191999"/>
              <a:gd name="connsiteY3516" fmla="*/ 459063 h 1570571"/>
              <a:gd name="connsiteX3517" fmla="*/ 3244429 w 12191999"/>
              <a:gd name="connsiteY3517" fmla="*/ 439460 h 1570571"/>
              <a:gd name="connsiteX3518" fmla="*/ 7146373 w 12191999"/>
              <a:gd name="connsiteY3518" fmla="*/ 397179 h 1570571"/>
              <a:gd name="connsiteX3519" fmla="*/ 7124185 w 12191999"/>
              <a:gd name="connsiteY3519" fmla="*/ 408208 h 1570571"/>
              <a:gd name="connsiteX3520" fmla="*/ 7124853 w 12191999"/>
              <a:gd name="connsiteY3520" fmla="*/ 408308 h 1570571"/>
              <a:gd name="connsiteX3521" fmla="*/ 9704860 w 12191999"/>
              <a:gd name="connsiteY3521" fmla="*/ 396805 h 1570571"/>
              <a:gd name="connsiteX3522" fmla="*/ 9589919 w 12191999"/>
              <a:gd name="connsiteY3522" fmla="*/ 440366 h 1570571"/>
              <a:gd name="connsiteX3523" fmla="*/ 9648109 w 12191999"/>
              <a:gd name="connsiteY3523" fmla="*/ 459142 h 1570571"/>
              <a:gd name="connsiteX3524" fmla="*/ 9729112 w 12191999"/>
              <a:gd name="connsiteY3524" fmla="*/ 424174 h 1570571"/>
              <a:gd name="connsiteX3525" fmla="*/ 9761045 w 12191999"/>
              <a:gd name="connsiteY3525" fmla="*/ 411560 h 1570571"/>
              <a:gd name="connsiteX3526" fmla="*/ 5811355 w 12191999"/>
              <a:gd name="connsiteY3526" fmla="*/ 396562 h 1570571"/>
              <a:gd name="connsiteX3527" fmla="*/ 5791132 w 12191999"/>
              <a:gd name="connsiteY3527" fmla="*/ 399837 h 1570571"/>
              <a:gd name="connsiteX3528" fmla="*/ 5792256 w 12191999"/>
              <a:gd name="connsiteY3528" fmla="*/ 400308 h 1570571"/>
              <a:gd name="connsiteX3529" fmla="*/ 5952869 w 12191999"/>
              <a:gd name="connsiteY3529" fmla="*/ 480004 h 1570571"/>
              <a:gd name="connsiteX3530" fmla="*/ 5978640 w 12191999"/>
              <a:gd name="connsiteY3530" fmla="*/ 473986 h 1570571"/>
              <a:gd name="connsiteX3531" fmla="*/ 4038710 w 12191999"/>
              <a:gd name="connsiteY3531" fmla="*/ 396471 h 1570571"/>
              <a:gd name="connsiteX3532" fmla="*/ 4023144 w 12191999"/>
              <a:gd name="connsiteY3532" fmla="*/ 404037 h 1570571"/>
              <a:gd name="connsiteX3533" fmla="*/ 3895202 w 12191999"/>
              <a:gd name="connsiteY3533" fmla="*/ 475579 h 1570571"/>
              <a:gd name="connsiteX3534" fmla="*/ 3976842 w 12191999"/>
              <a:gd name="connsiteY3534" fmla="*/ 495236 h 1570571"/>
              <a:gd name="connsiteX3535" fmla="*/ 4572685 w 12191999"/>
              <a:gd name="connsiteY3535" fmla="*/ 594403 h 1570571"/>
              <a:gd name="connsiteX3536" fmla="*/ 5537027 w 12191999"/>
              <a:gd name="connsiteY3536" fmla="*/ 559488 h 1570571"/>
              <a:gd name="connsiteX3537" fmla="*/ 5809727 w 12191999"/>
              <a:gd name="connsiteY3537" fmla="*/ 509252 h 1570571"/>
              <a:gd name="connsiteX3538" fmla="*/ 5677132 w 12191999"/>
              <a:gd name="connsiteY3538" fmla="*/ 435646 h 1570571"/>
              <a:gd name="connsiteX3539" fmla="*/ 5646432 w 12191999"/>
              <a:gd name="connsiteY3539" fmla="*/ 421218 h 1570571"/>
              <a:gd name="connsiteX3540" fmla="*/ 5389592 w 12191999"/>
              <a:gd name="connsiteY3540" fmla="*/ 450157 h 1570571"/>
              <a:gd name="connsiteX3541" fmla="*/ 4571546 w 12191999"/>
              <a:gd name="connsiteY3541" fmla="*/ 461855 h 1570571"/>
              <a:gd name="connsiteX3542" fmla="*/ 4273785 w 12191999"/>
              <a:gd name="connsiteY3542" fmla="*/ 431597 h 1570571"/>
              <a:gd name="connsiteX3543" fmla="*/ 3969607 w 12191999"/>
              <a:gd name="connsiteY3543" fmla="*/ 396412 h 1570571"/>
              <a:gd name="connsiteX3544" fmla="*/ 3877146 w 12191999"/>
              <a:gd name="connsiteY3544" fmla="*/ 442357 h 1570571"/>
              <a:gd name="connsiteX3545" fmla="*/ 3841524 w 12191999"/>
              <a:gd name="connsiteY3545" fmla="*/ 462655 h 1570571"/>
              <a:gd name="connsiteX3546" fmla="*/ 3843695 w 12191999"/>
              <a:gd name="connsiteY3546" fmla="*/ 463178 h 1570571"/>
              <a:gd name="connsiteX3547" fmla="*/ 3873989 w 12191999"/>
              <a:gd name="connsiteY3547" fmla="*/ 445850 h 1570571"/>
              <a:gd name="connsiteX3548" fmla="*/ 1002655 w 12191999"/>
              <a:gd name="connsiteY3548" fmla="*/ 396375 h 1570571"/>
              <a:gd name="connsiteX3549" fmla="*/ 975489 w 12191999"/>
              <a:gd name="connsiteY3549" fmla="*/ 409874 h 1570571"/>
              <a:gd name="connsiteX3550" fmla="*/ 976308 w 12191999"/>
              <a:gd name="connsiteY3550" fmla="*/ 409997 h 1570571"/>
              <a:gd name="connsiteX3551" fmla="*/ 2665603 w 12191999"/>
              <a:gd name="connsiteY3551" fmla="*/ 396165 h 1570571"/>
              <a:gd name="connsiteX3552" fmla="*/ 2661035 w 12191999"/>
              <a:gd name="connsiteY3552" fmla="*/ 396905 h 1570571"/>
              <a:gd name="connsiteX3553" fmla="*/ 2746123 w 12191999"/>
              <a:gd name="connsiteY3553" fmla="*/ 437613 h 1570571"/>
              <a:gd name="connsiteX3554" fmla="*/ 2810485 w 12191999"/>
              <a:gd name="connsiteY3554" fmla="*/ 475162 h 1570571"/>
              <a:gd name="connsiteX3555" fmla="*/ 2816941 w 12191999"/>
              <a:gd name="connsiteY3555" fmla="*/ 473654 h 1570571"/>
              <a:gd name="connsiteX3556" fmla="*/ 10186270 w 12191999"/>
              <a:gd name="connsiteY3556" fmla="*/ 395728 h 1570571"/>
              <a:gd name="connsiteX3557" fmla="*/ 10167485 w 12191999"/>
              <a:gd name="connsiteY3557" fmla="*/ 404859 h 1570571"/>
              <a:gd name="connsiteX3558" fmla="*/ 10042343 w 12191999"/>
              <a:gd name="connsiteY3558" fmla="*/ 474847 h 1570571"/>
              <a:gd name="connsiteX3559" fmla="*/ 10123082 w 12191999"/>
              <a:gd name="connsiteY3559" fmla="*/ 494289 h 1570571"/>
              <a:gd name="connsiteX3560" fmla="*/ 10718986 w 12191999"/>
              <a:gd name="connsiteY3560" fmla="*/ 593453 h 1570571"/>
              <a:gd name="connsiteX3561" fmla="*/ 11683272 w 12191999"/>
              <a:gd name="connsiteY3561" fmla="*/ 558539 h 1570571"/>
              <a:gd name="connsiteX3562" fmla="*/ 11952150 w 12191999"/>
              <a:gd name="connsiteY3562" fmla="*/ 509008 h 1570571"/>
              <a:gd name="connsiteX3563" fmla="*/ 11821508 w 12191999"/>
              <a:gd name="connsiteY3563" fmla="*/ 436494 h 1570571"/>
              <a:gd name="connsiteX3564" fmla="*/ 11787950 w 12191999"/>
              <a:gd name="connsiteY3564" fmla="*/ 420723 h 1570571"/>
              <a:gd name="connsiteX3565" fmla="*/ 11535252 w 12191999"/>
              <a:gd name="connsiteY3565" fmla="*/ 449211 h 1570571"/>
              <a:gd name="connsiteX3566" fmla="*/ 10717848 w 12191999"/>
              <a:gd name="connsiteY3566" fmla="*/ 460910 h 1570571"/>
              <a:gd name="connsiteX3567" fmla="*/ 10420043 w 12191999"/>
              <a:gd name="connsiteY3567" fmla="*/ 430652 h 1570571"/>
              <a:gd name="connsiteX3568" fmla="*/ 11967306 w 12191999"/>
              <a:gd name="connsiteY3568" fmla="*/ 393919 h 1570571"/>
              <a:gd name="connsiteX3569" fmla="*/ 11935344 w 12191999"/>
              <a:gd name="connsiteY3569" fmla="*/ 399095 h 1570571"/>
              <a:gd name="connsiteX3570" fmla="*/ 11938203 w 12191999"/>
              <a:gd name="connsiteY3570" fmla="*/ 400292 h 1570571"/>
              <a:gd name="connsiteX3571" fmla="*/ 12097849 w 12191999"/>
              <a:gd name="connsiteY3571" fmla="*/ 479353 h 1570571"/>
              <a:gd name="connsiteX3572" fmla="*/ 12133774 w 12191999"/>
              <a:gd name="connsiteY3572" fmla="*/ 470964 h 1570571"/>
              <a:gd name="connsiteX3573" fmla="*/ 2682357 w 12191999"/>
              <a:gd name="connsiteY3573" fmla="*/ 393453 h 1570571"/>
              <a:gd name="connsiteX3574" fmla="*/ 2675826 w 12191999"/>
              <a:gd name="connsiteY3574" fmla="*/ 394510 h 1570571"/>
              <a:gd name="connsiteX3575" fmla="*/ 2821389 w 12191999"/>
              <a:gd name="connsiteY3575" fmla="*/ 467790 h 1570571"/>
              <a:gd name="connsiteX3576" fmla="*/ 2827265 w 12191999"/>
              <a:gd name="connsiteY3576" fmla="*/ 471242 h 1570571"/>
              <a:gd name="connsiteX3577" fmla="*/ 2834866 w 12191999"/>
              <a:gd name="connsiteY3577" fmla="*/ 469467 h 1570571"/>
              <a:gd name="connsiteX3578" fmla="*/ 2818827 w 12191999"/>
              <a:gd name="connsiteY3578" fmla="*/ 460283 h 1570571"/>
              <a:gd name="connsiteX3579" fmla="*/ 8803636 w 12191999"/>
              <a:gd name="connsiteY3579" fmla="*/ 392473 h 1570571"/>
              <a:gd name="connsiteX3580" fmla="*/ 8798691 w 12191999"/>
              <a:gd name="connsiteY3580" fmla="*/ 393274 h 1570571"/>
              <a:gd name="connsiteX3581" fmla="*/ 8891322 w 12191999"/>
              <a:gd name="connsiteY3581" fmla="*/ 437588 h 1570571"/>
              <a:gd name="connsiteX3582" fmla="*/ 8951423 w 12191999"/>
              <a:gd name="connsiteY3582" fmla="*/ 472640 h 1570571"/>
              <a:gd name="connsiteX3583" fmla="*/ 8957487 w 12191999"/>
              <a:gd name="connsiteY3583" fmla="*/ 471224 h 1570571"/>
              <a:gd name="connsiteX3584" fmla="*/ 4011720 w 12191999"/>
              <a:gd name="connsiteY3584" fmla="*/ 392438 h 1570571"/>
              <a:gd name="connsiteX3585" fmla="*/ 3990496 w 12191999"/>
              <a:gd name="connsiteY3585" fmla="*/ 402135 h 1570571"/>
              <a:gd name="connsiteX3586" fmla="*/ 3870652 w 12191999"/>
              <a:gd name="connsiteY3586" fmla="*/ 469668 h 1570571"/>
              <a:gd name="connsiteX3587" fmla="*/ 3874595 w 12191999"/>
              <a:gd name="connsiteY3587" fmla="*/ 470617 h 1570571"/>
              <a:gd name="connsiteX3588" fmla="*/ 3989311 w 12191999"/>
              <a:gd name="connsiteY3588" fmla="*/ 404605 h 1570571"/>
              <a:gd name="connsiteX3589" fmla="*/ 4013322 w 12191999"/>
              <a:gd name="connsiteY3589" fmla="*/ 392677 h 1570571"/>
              <a:gd name="connsiteX3590" fmla="*/ 814873 w 12191999"/>
              <a:gd name="connsiteY3590" fmla="*/ 391772 h 1570571"/>
              <a:gd name="connsiteX3591" fmla="*/ 659293 w 12191999"/>
              <a:gd name="connsiteY3591" fmla="*/ 461168 h 1570571"/>
              <a:gd name="connsiteX3592" fmla="*/ 703901 w 12191999"/>
              <a:gd name="connsiteY3592" fmla="*/ 471910 h 1570571"/>
              <a:gd name="connsiteX3593" fmla="*/ 836039 w 12191999"/>
              <a:gd name="connsiteY3593" fmla="*/ 407679 h 1570571"/>
              <a:gd name="connsiteX3594" fmla="*/ 858084 w 12191999"/>
              <a:gd name="connsiteY3594" fmla="*/ 398235 h 1570571"/>
              <a:gd name="connsiteX3595" fmla="*/ 2693331 w 12191999"/>
              <a:gd name="connsiteY3595" fmla="*/ 391676 h 1570571"/>
              <a:gd name="connsiteX3596" fmla="*/ 2689685 w 12191999"/>
              <a:gd name="connsiteY3596" fmla="*/ 392266 h 1570571"/>
              <a:gd name="connsiteX3597" fmla="*/ 2827103 w 12191999"/>
              <a:gd name="connsiteY3597" fmla="*/ 458448 h 1570571"/>
              <a:gd name="connsiteX3598" fmla="*/ 2843033 w 12191999"/>
              <a:gd name="connsiteY3598" fmla="*/ 467559 h 1570571"/>
              <a:gd name="connsiteX3599" fmla="*/ 2848988 w 12191999"/>
              <a:gd name="connsiteY3599" fmla="*/ 466168 h 1570571"/>
              <a:gd name="connsiteX3600" fmla="*/ 2824637 w 12191999"/>
              <a:gd name="connsiteY3600" fmla="*/ 452775 h 1570571"/>
              <a:gd name="connsiteX3601" fmla="*/ 10158543 w 12191999"/>
              <a:gd name="connsiteY3601" fmla="*/ 391586 h 1570571"/>
              <a:gd name="connsiteX3602" fmla="*/ 10135774 w 12191999"/>
              <a:gd name="connsiteY3602" fmla="*/ 401983 h 1570571"/>
              <a:gd name="connsiteX3603" fmla="*/ 10017205 w 12191999"/>
              <a:gd name="connsiteY3603" fmla="*/ 468794 h 1570571"/>
              <a:gd name="connsiteX3604" fmla="*/ 10021243 w 12191999"/>
              <a:gd name="connsiteY3604" fmla="*/ 469766 h 1570571"/>
              <a:gd name="connsiteX3605" fmla="*/ 10134639 w 12191999"/>
              <a:gd name="connsiteY3605" fmla="*/ 404504 h 1570571"/>
              <a:gd name="connsiteX3606" fmla="*/ 10160157 w 12191999"/>
              <a:gd name="connsiteY3606" fmla="*/ 391827 h 1570571"/>
              <a:gd name="connsiteX3607" fmla="*/ 8820087 w 12191999"/>
              <a:gd name="connsiteY3607" fmla="*/ 389809 h 1570571"/>
              <a:gd name="connsiteX3608" fmla="*/ 8813824 w 12191999"/>
              <a:gd name="connsiteY3608" fmla="*/ 390823 h 1570571"/>
              <a:gd name="connsiteX3609" fmla="*/ 8966781 w 12191999"/>
              <a:gd name="connsiteY3609" fmla="*/ 467815 h 1570571"/>
              <a:gd name="connsiteX3610" fmla="*/ 8968289 w 12191999"/>
              <a:gd name="connsiteY3610" fmla="*/ 468701 h 1570571"/>
              <a:gd name="connsiteX3611" fmla="*/ 8975673 w 12191999"/>
              <a:gd name="connsiteY3611" fmla="*/ 466977 h 1570571"/>
              <a:gd name="connsiteX3612" fmla="*/ 8963979 w 12191999"/>
              <a:gd name="connsiteY3612" fmla="*/ 460281 h 1570571"/>
              <a:gd name="connsiteX3613" fmla="*/ 3993780 w 12191999"/>
              <a:gd name="connsiteY3613" fmla="*/ 389757 h 1570571"/>
              <a:gd name="connsiteX3614" fmla="*/ 3991753 w 12191999"/>
              <a:gd name="connsiteY3614" fmla="*/ 390701 h 1570571"/>
              <a:gd name="connsiteX3615" fmla="*/ 3852847 w 12191999"/>
              <a:gd name="connsiteY3615" fmla="*/ 464065 h 1570571"/>
              <a:gd name="connsiteX3616" fmla="*/ 3851278 w 12191999"/>
              <a:gd name="connsiteY3616" fmla="*/ 465003 h 1570571"/>
              <a:gd name="connsiteX3617" fmla="*/ 3859455 w 12191999"/>
              <a:gd name="connsiteY3617" fmla="*/ 466972 h 1570571"/>
              <a:gd name="connsiteX3618" fmla="*/ 3989871 w 12191999"/>
              <a:gd name="connsiteY3618" fmla="*/ 396096 h 1570571"/>
              <a:gd name="connsiteX3619" fmla="*/ 4000883 w 12191999"/>
              <a:gd name="connsiteY3619" fmla="*/ 390818 h 1570571"/>
              <a:gd name="connsiteX3620" fmla="*/ 10140606 w 12191999"/>
              <a:gd name="connsiteY3620" fmla="*/ 388906 h 1570571"/>
              <a:gd name="connsiteX3621" fmla="*/ 10137046 w 12191999"/>
              <a:gd name="connsiteY3621" fmla="*/ 390565 h 1570571"/>
              <a:gd name="connsiteX3622" fmla="*/ 9998165 w 12191999"/>
              <a:gd name="connsiteY3622" fmla="*/ 463932 h 1570571"/>
              <a:gd name="connsiteX3623" fmla="*/ 9997835 w 12191999"/>
              <a:gd name="connsiteY3623" fmla="*/ 464130 h 1570571"/>
              <a:gd name="connsiteX3624" fmla="*/ 10006114 w 12191999"/>
              <a:gd name="connsiteY3624" fmla="*/ 466124 h 1570571"/>
              <a:gd name="connsiteX3625" fmla="*/ 10135176 w 12191999"/>
              <a:gd name="connsiteY3625" fmla="*/ 395965 h 1570571"/>
              <a:gd name="connsiteX3626" fmla="*/ 10147692 w 12191999"/>
              <a:gd name="connsiteY3626" fmla="*/ 389964 h 1570571"/>
              <a:gd name="connsiteX3627" fmla="*/ 6950045 w 12191999"/>
              <a:gd name="connsiteY3627" fmla="*/ 388149 h 1570571"/>
              <a:gd name="connsiteX3628" fmla="*/ 6791976 w 12191999"/>
              <a:gd name="connsiteY3628" fmla="*/ 458665 h 1570571"/>
              <a:gd name="connsiteX3629" fmla="*/ 6848367 w 12191999"/>
              <a:gd name="connsiteY3629" fmla="*/ 472242 h 1570571"/>
              <a:gd name="connsiteX3630" fmla="*/ 6981200 w 12191999"/>
              <a:gd name="connsiteY3630" fmla="*/ 407680 h 1570571"/>
              <a:gd name="connsiteX3631" fmla="*/ 7006949 w 12191999"/>
              <a:gd name="connsiteY3631" fmla="*/ 396652 h 1570571"/>
              <a:gd name="connsiteX3632" fmla="*/ 8830860 w 12191999"/>
              <a:gd name="connsiteY3632" fmla="*/ 388065 h 1570571"/>
              <a:gd name="connsiteX3633" fmla="*/ 8829070 w 12191999"/>
              <a:gd name="connsiteY3633" fmla="*/ 388355 h 1570571"/>
              <a:gd name="connsiteX3634" fmla="*/ 8868848 w 12191999"/>
              <a:gd name="connsiteY3634" fmla="*/ 406138 h 1570571"/>
              <a:gd name="connsiteX3635" fmla="*/ 8983342 w 12191999"/>
              <a:gd name="connsiteY3635" fmla="*/ 465186 h 1570571"/>
              <a:gd name="connsiteX3636" fmla="*/ 8989790 w 12191999"/>
              <a:gd name="connsiteY3636" fmla="*/ 463680 h 1570571"/>
              <a:gd name="connsiteX3637" fmla="*/ 8969958 w 12191999"/>
              <a:gd name="connsiteY3637" fmla="*/ 452775 h 1570571"/>
              <a:gd name="connsiteX3638" fmla="*/ 5865741 w 12191999"/>
              <a:gd name="connsiteY3638" fmla="*/ 387757 h 1570571"/>
              <a:gd name="connsiteX3639" fmla="*/ 5819336 w 12191999"/>
              <a:gd name="connsiteY3639" fmla="*/ 395270 h 1570571"/>
              <a:gd name="connsiteX3640" fmla="*/ 5985990 w 12191999"/>
              <a:gd name="connsiteY3640" fmla="*/ 472269 h 1570571"/>
              <a:gd name="connsiteX3641" fmla="*/ 6035113 w 12191999"/>
              <a:gd name="connsiteY3641" fmla="*/ 460797 h 1570571"/>
              <a:gd name="connsiteX3642" fmla="*/ 6010942 w 12191999"/>
              <a:gd name="connsiteY3642" fmla="*/ 449350 h 1570571"/>
              <a:gd name="connsiteX3643" fmla="*/ 10131654 w 12191999"/>
              <a:gd name="connsiteY3643" fmla="*/ 387568 h 1570571"/>
              <a:gd name="connsiteX3644" fmla="*/ 10022496 w 12191999"/>
              <a:gd name="connsiteY3644" fmla="*/ 441820 h 1570571"/>
              <a:gd name="connsiteX3645" fmla="*/ 9987652 w 12191999"/>
              <a:gd name="connsiteY3645" fmla="*/ 461678 h 1570571"/>
              <a:gd name="connsiteX3646" fmla="*/ 9990263 w 12191999"/>
              <a:gd name="connsiteY3646" fmla="*/ 462306 h 1570571"/>
              <a:gd name="connsiteX3647" fmla="*/ 10019297 w 12191999"/>
              <a:gd name="connsiteY3647" fmla="*/ 445697 h 1570571"/>
              <a:gd name="connsiteX3648" fmla="*/ 10131693 w 12191999"/>
              <a:gd name="connsiteY3648" fmla="*/ 387574 h 1570571"/>
              <a:gd name="connsiteX3649" fmla="*/ 2729047 w 12191999"/>
              <a:gd name="connsiteY3649" fmla="*/ 385894 h 1570571"/>
              <a:gd name="connsiteX3650" fmla="*/ 2704298 w 12191999"/>
              <a:gd name="connsiteY3650" fmla="*/ 389901 h 1570571"/>
              <a:gd name="connsiteX3651" fmla="*/ 2856667 w 12191999"/>
              <a:gd name="connsiteY3651" fmla="*/ 464374 h 1570571"/>
              <a:gd name="connsiteX3652" fmla="*/ 2880188 w 12191999"/>
              <a:gd name="connsiteY3652" fmla="*/ 458880 h 1570571"/>
              <a:gd name="connsiteX3653" fmla="*/ 2824638 w 12191999"/>
              <a:gd name="connsiteY3653" fmla="*/ 429709 h 1570571"/>
              <a:gd name="connsiteX3654" fmla="*/ 12018852 w 12191999"/>
              <a:gd name="connsiteY3654" fmla="*/ 385572 h 1570571"/>
              <a:gd name="connsiteX3655" fmla="*/ 11977263 w 12191999"/>
              <a:gd name="connsiteY3655" fmla="*/ 392306 h 1570571"/>
              <a:gd name="connsiteX3656" fmla="*/ 12142573 w 12191999"/>
              <a:gd name="connsiteY3656" fmla="*/ 468909 h 1570571"/>
              <a:gd name="connsiteX3657" fmla="*/ 12187343 w 12191999"/>
              <a:gd name="connsiteY3657" fmla="*/ 458455 h 1570571"/>
              <a:gd name="connsiteX3658" fmla="*/ 12146676 w 12191999"/>
              <a:gd name="connsiteY3658" fmla="*/ 439792 h 1570571"/>
              <a:gd name="connsiteX3659" fmla="*/ 3953808 w 12191999"/>
              <a:gd name="connsiteY3659" fmla="*/ 383075 h 1570571"/>
              <a:gd name="connsiteX3660" fmla="*/ 3877324 w 12191999"/>
              <a:gd name="connsiteY3660" fmla="*/ 419333 h 1570571"/>
              <a:gd name="connsiteX3661" fmla="*/ 3811061 w 12191999"/>
              <a:gd name="connsiteY3661" fmla="*/ 455320 h 1570571"/>
              <a:gd name="connsiteX3662" fmla="*/ 3832563 w 12191999"/>
              <a:gd name="connsiteY3662" fmla="*/ 460497 h 1570571"/>
              <a:gd name="connsiteX3663" fmla="*/ 3874158 w 12191999"/>
              <a:gd name="connsiteY3663" fmla="*/ 436774 h 1570571"/>
              <a:gd name="connsiteX3664" fmla="*/ 3974575 w 12191999"/>
              <a:gd name="connsiteY3664" fmla="*/ 386837 h 1570571"/>
              <a:gd name="connsiteX3665" fmla="*/ 10102105 w 12191999"/>
              <a:gd name="connsiteY3665" fmla="*/ 382511 h 1570571"/>
              <a:gd name="connsiteX3666" fmla="*/ 10022652 w 12191999"/>
              <a:gd name="connsiteY3666" fmla="*/ 420181 h 1570571"/>
              <a:gd name="connsiteX3667" fmla="*/ 9958966 w 12191999"/>
              <a:gd name="connsiteY3667" fmla="*/ 454770 h 1570571"/>
              <a:gd name="connsiteX3668" fmla="*/ 9978663 w 12191999"/>
              <a:gd name="connsiteY3668" fmla="*/ 459513 h 1570571"/>
              <a:gd name="connsiteX3669" fmla="*/ 10019501 w 12191999"/>
              <a:gd name="connsiteY3669" fmla="*/ 436225 h 1570571"/>
              <a:gd name="connsiteX3670" fmla="*/ 10120741 w 12191999"/>
              <a:gd name="connsiteY3670" fmla="*/ 385886 h 1570571"/>
              <a:gd name="connsiteX3671" fmla="*/ 8865330 w 12191999"/>
              <a:gd name="connsiteY3671" fmla="*/ 382484 h 1570571"/>
              <a:gd name="connsiteX3672" fmla="*/ 8842349 w 12191999"/>
              <a:gd name="connsiteY3672" fmla="*/ 386205 h 1570571"/>
              <a:gd name="connsiteX3673" fmla="*/ 8970524 w 12191999"/>
              <a:gd name="connsiteY3673" fmla="*/ 447399 h 1570571"/>
              <a:gd name="connsiteX3674" fmla="*/ 8996976 w 12191999"/>
              <a:gd name="connsiteY3674" fmla="*/ 462002 h 1570571"/>
              <a:gd name="connsiteX3675" fmla="*/ 9021664 w 12191999"/>
              <a:gd name="connsiteY3675" fmla="*/ 456236 h 1570571"/>
              <a:gd name="connsiteX3676" fmla="*/ 8885615 w 12191999"/>
              <a:gd name="connsiteY3676" fmla="*/ 391096 h 1570571"/>
              <a:gd name="connsiteX3677" fmla="*/ 2767539 w 12191999"/>
              <a:gd name="connsiteY3677" fmla="*/ 379663 h 1570571"/>
              <a:gd name="connsiteX3678" fmla="*/ 2739758 w 12191999"/>
              <a:gd name="connsiteY3678" fmla="*/ 384160 h 1570571"/>
              <a:gd name="connsiteX3679" fmla="*/ 2741635 w 12191999"/>
              <a:gd name="connsiteY3679" fmla="*/ 384957 h 1570571"/>
              <a:gd name="connsiteX3680" fmla="*/ 2878756 w 12191999"/>
              <a:gd name="connsiteY3680" fmla="*/ 450645 h 1570571"/>
              <a:gd name="connsiteX3681" fmla="*/ 2889896 w 12191999"/>
              <a:gd name="connsiteY3681" fmla="*/ 456612 h 1570571"/>
              <a:gd name="connsiteX3682" fmla="*/ 2917147 w 12191999"/>
              <a:gd name="connsiteY3682" fmla="*/ 450246 h 1570571"/>
              <a:gd name="connsiteX3683" fmla="*/ 2909755 w 12191999"/>
              <a:gd name="connsiteY3683" fmla="*/ 446582 h 1570571"/>
              <a:gd name="connsiteX3684" fmla="*/ 2824638 w 12191999"/>
              <a:gd name="connsiteY3684" fmla="*/ 404383 h 1570571"/>
              <a:gd name="connsiteX3685" fmla="*/ 742616 w 12191999"/>
              <a:gd name="connsiteY3685" fmla="*/ 378921 h 1570571"/>
              <a:gd name="connsiteX3686" fmla="*/ 619070 w 12191999"/>
              <a:gd name="connsiteY3686" fmla="*/ 428553 h 1570571"/>
              <a:gd name="connsiteX3687" fmla="*/ 584924 w 12191999"/>
              <a:gd name="connsiteY3687" fmla="*/ 443261 h 1570571"/>
              <a:gd name="connsiteX3688" fmla="*/ 652214 w 12191999"/>
              <a:gd name="connsiteY3688" fmla="*/ 459464 h 1570571"/>
              <a:gd name="connsiteX3689" fmla="*/ 806961 w 12191999"/>
              <a:gd name="connsiteY3689" fmla="*/ 390589 h 1570571"/>
              <a:gd name="connsiteX3690" fmla="*/ 806960 w 12191999"/>
              <a:gd name="connsiteY3690" fmla="*/ 390589 h 1570571"/>
              <a:gd name="connsiteX3691" fmla="*/ 6893284 w 12191999"/>
              <a:gd name="connsiteY3691" fmla="*/ 378085 h 1570571"/>
              <a:gd name="connsiteX3692" fmla="*/ 6765400 w 12191999"/>
              <a:gd name="connsiteY3692" fmla="*/ 428557 h 1570571"/>
              <a:gd name="connsiteX3693" fmla="*/ 6730097 w 12191999"/>
              <a:gd name="connsiteY3693" fmla="*/ 443765 h 1570571"/>
              <a:gd name="connsiteX3694" fmla="*/ 6782860 w 12191999"/>
              <a:gd name="connsiteY3694" fmla="*/ 456469 h 1570571"/>
              <a:gd name="connsiteX3695" fmla="*/ 6939955 w 12191999"/>
              <a:gd name="connsiteY3695" fmla="*/ 386539 h 1570571"/>
              <a:gd name="connsiteX3696" fmla="*/ 3918044 w 12191999"/>
              <a:gd name="connsiteY3696" fmla="*/ 376597 h 1570571"/>
              <a:gd name="connsiteX3697" fmla="*/ 3877071 w 12191999"/>
              <a:gd name="connsiteY3697" fmla="*/ 394952 h 1570571"/>
              <a:gd name="connsiteX3698" fmla="*/ 3775885 w 12191999"/>
              <a:gd name="connsiteY3698" fmla="*/ 446850 h 1570571"/>
              <a:gd name="connsiteX3699" fmla="*/ 3803881 w 12191999"/>
              <a:gd name="connsiteY3699" fmla="*/ 453591 h 1570571"/>
              <a:gd name="connsiteX3700" fmla="*/ 3875475 w 12191999"/>
              <a:gd name="connsiteY3700" fmla="*/ 414686 h 1570571"/>
              <a:gd name="connsiteX3701" fmla="*/ 3945382 w 12191999"/>
              <a:gd name="connsiteY3701" fmla="*/ 381549 h 1570571"/>
              <a:gd name="connsiteX3702" fmla="*/ 5936324 w 12191999"/>
              <a:gd name="connsiteY3702" fmla="*/ 376329 h 1570571"/>
              <a:gd name="connsiteX3703" fmla="*/ 5876547 w 12191999"/>
              <a:gd name="connsiteY3703" fmla="*/ 386007 h 1570571"/>
              <a:gd name="connsiteX3704" fmla="*/ 6014926 w 12191999"/>
              <a:gd name="connsiteY3704" fmla="*/ 444578 h 1570571"/>
              <a:gd name="connsiteX3705" fmla="*/ 6044513 w 12191999"/>
              <a:gd name="connsiteY3705" fmla="*/ 458601 h 1570571"/>
              <a:gd name="connsiteX3706" fmla="*/ 6088552 w 12191999"/>
              <a:gd name="connsiteY3706" fmla="*/ 448316 h 1570571"/>
              <a:gd name="connsiteX3707" fmla="*/ 6103200 w 12191999"/>
              <a:gd name="connsiteY3707" fmla="*/ 444895 h 1570571"/>
              <a:gd name="connsiteX3708" fmla="*/ 6002484 w 12191999"/>
              <a:gd name="connsiteY3708" fmla="*/ 401735 h 1570571"/>
              <a:gd name="connsiteX3709" fmla="*/ 8904080 w 12191999"/>
              <a:gd name="connsiteY3709" fmla="*/ 376210 h 1570571"/>
              <a:gd name="connsiteX3710" fmla="*/ 8874482 w 12191999"/>
              <a:gd name="connsiteY3710" fmla="*/ 381002 h 1570571"/>
              <a:gd name="connsiteX3711" fmla="*/ 8971574 w 12191999"/>
              <a:gd name="connsiteY3711" fmla="*/ 424623 h 1570571"/>
              <a:gd name="connsiteX3712" fmla="*/ 9028638 w 12191999"/>
              <a:gd name="connsiteY3712" fmla="*/ 454607 h 1570571"/>
              <a:gd name="connsiteX3713" fmla="*/ 9057964 w 12191999"/>
              <a:gd name="connsiteY3713" fmla="*/ 447758 h 1570571"/>
              <a:gd name="connsiteX3714" fmla="*/ 9055505 w 12191999"/>
              <a:gd name="connsiteY3714" fmla="*/ 446517 h 1570571"/>
              <a:gd name="connsiteX3715" fmla="*/ 9020595 w 12191999"/>
              <a:gd name="connsiteY3715" fmla="*/ 428887 h 1570571"/>
              <a:gd name="connsiteX3716" fmla="*/ 10066690 w 12191999"/>
              <a:gd name="connsiteY3716" fmla="*/ 376098 h 1570571"/>
              <a:gd name="connsiteX3717" fmla="*/ 10022414 w 12191999"/>
              <a:gd name="connsiteY3717" fmla="*/ 395931 h 1570571"/>
              <a:gd name="connsiteX3718" fmla="*/ 9924075 w 12191999"/>
              <a:gd name="connsiteY3718" fmla="*/ 446368 h 1570571"/>
              <a:gd name="connsiteX3719" fmla="*/ 9950526 w 12191999"/>
              <a:gd name="connsiteY3719" fmla="*/ 452738 h 1570571"/>
              <a:gd name="connsiteX3720" fmla="*/ 10020724 w 12191999"/>
              <a:gd name="connsiteY3720" fmla="*/ 414598 h 1570571"/>
              <a:gd name="connsiteX3721" fmla="*/ 10092202 w 12191999"/>
              <a:gd name="connsiteY3721" fmla="*/ 380718 h 1570571"/>
              <a:gd name="connsiteX3722" fmla="*/ 2791768 w 12191999"/>
              <a:gd name="connsiteY3722" fmla="*/ 375740 h 1570571"/>
              <a:gd name="connsiteX3723" fmla="*/ 2772663 w 12191999"/>
              <a:gd name="connsiteY3723" fmla="*/ 378833 h 1570571"/>
              <a:gd name="connsiteX3724" fmla="*/ 2878756 w 12191999"/>
              <a:gd name="connsiteY3724" fmla="*/ 424863 h 1570571"/>
              <a:gd name="connsiteX3725" fmla="*/ 2909500 w 12191999"/>
              <a:gd name="connsiteY3725" fmla="*/ 440405 h 1570571"/>
              <a:gd name="connsiteX3726" fmla="*/ 2925233 w 12191999"/>
              <a:gd name="connsiteY3726" fmla="*/ 448357 h 1570571"/>
              <a:gd name="connsiteX3727" fmla="*/ 2931220 w 12191999"/>
              <a:gd name="connsiteY3727" fmla="*/ 446958 h 1570571"/>
              <a:gd name="connsiteX3728" fmla="*/ 2930581 w 12191999"/>
              <a:gd name="connsiteY3728" fmla="*/ 443747 h 1570571"/>
              <a:gd name="connsiteX3729" fmla="*/ 2941771 w 12191999"/>
              <a:gd name="connsiteY3729" fmla="*/ 440842 h 1570571"/>
              <a:gd name="connsiteX3730" fmla="*/ 2908878 w 12191999"/>
              <a:gd name="connsiteY3730" fmla="*/ 425331 h 1570571"/>
              <a:gd name="connsiteX3731" fmla="*/ 2876182 w 12191999"/>
              <a:gd name="connsiteY3731" fmla="*/ 409913 h 1570571"/>
              <a:gd name="connsiteX3732" fmla="*/ 9367271 w 12191999"/>
              <a:gd name="connsiteY3732" fmla="*/ 375006 h 1570571"/>
              <a:gd name="connsiteX3733" fmla="*/ 9289160 w 12191999"/>
              <a:gd name="connsiteY3733" fmla="*/ 395292 h 1570571"/>
              <a:gd name="connsiteX3734" fmla="*/ 9403498 w 12191999"/>
              <a:gd name="connsiteY3734" fmla="*/ 438241 h 1570571"/>
              <a:gd name="connsiteX3735" fmla="*/ 9439001 w 12191999"/>
              <a:gd name="connsiteY3735" fmla="*/ 426873 h 1570571"/>
              <a:gd name="connsiteX3736" fmla="*/ 9483956 w 12191999"/>
              <a:gd name="connsiteY3736" fmla="*/ 412388 h 1570571"/>
              <a:gd name="connsiteX3737" fmla="*/ 9620594 w 12191999"/>
              <a:gd name="connsiteY3737" fmla="*/ 374674 h 1570571"/>
              <a:gd name="connsiteX3738" fmla="*/ 9503286 w 12191999"/>
              <a:gd name="connsiteY3738" fmla="*/ 412492 h 1570571"/>
              <a:gd name="connsiteX3739" fmla="*/ 9535960 w 12191999"/>
              <a:gd name="connsiteY3739" fmla="*/ 422956 h 1570571"/>
              <a:gd name="connsiteX3740" fmla="*/ 9582002 w 12191999"/>
              <a:gd name="connsiteY3740" fmla="*/ 437812 h 1570571"/>
              <a:gd name="connsiteX3741" fmla="*/ 9696115 w 12191999"/>
              <a:gd name="connsiteY3741" fmla="*/ 394508 h 1570571"/>
              <a:gd name="connsiteX3742" fmla="*/ 3220406 w 12191999"/>
              <a:gd name="connsiteY3742" fmla="*/ 374436 h 1570571"/>
              <a:gd name="connsiteX3743" fmla="*/ 3142428 w 12191999"/>
              <a:gd name="connsiteY3743" fmla="*/ 394701 h 1570571"/>
              <a:gd name="connsiteX3744" fmla="*/ 3253650 w 12191999"/>
              <a:gd name="connsiteY3744" fmla="*/ 436507 h 1570571"/>
              <a:gd name="connsiteX3745" fmla="*/ 3284047 w 12191999"/>
              <a:gd name="connsiteY3745" fmla="*/ 426770 h 1570571"/>
              <a:gd name="connsiteX3746" fmla="*/ 3333773 w 12191999"/>
              <a:gd name="connsiteY3746" fmla="*/ 410750 h 1570571"/>
              <a:gd name="connsiteX3747" fmla="*/ 3467356 w 12191999"/>
              <a:gd name="connsiteY3747" fmla="*/ 374047 h 1570571"/>
              <a:gd name="connsiteX3748" fmla="*/ 3353000 w 12191999"/>
              <a:gd name="connsiteY3748" fmla="*/ 410911 h 1570571"/>
              <a:gd name="connsiteX3749" fmla="*/ 3390634 w 12191999"/>
              <a:gd name="connsiteY3749" fmla="*/ 422963 h 1570571"/>
              <a:gd name="connsiteX3750" fmla="*/ 3437300 w 12191999"/>
              <a:gd name="connsiteY3750" fmla="*/ 438018 h 1570571"/>
              <a:gd name="connsiteX3751" fmla="*/ 3549193 w 12191999"/>
              <a:gd name="connsiteY3751" fmla="*/ 395545 h 1570571"/>
              <a:gd name="connsiteX3752" fmla="*/ 8927761 w 12191999"/>
              <a:gd name="connsiteY3752" fmla="*/ 372376 h 1570571"/>
              <a:gd name="connsiteX3753" fmla="*/ 8909072 w 12191999"/>
              <a:gd name="connsiteY3753" fmla="*/ 375402 h 1570571"/>
              <a:gd name="connsiteX3754" fmla="*/ 9023106 w 12191999"/>
              <a:gd name="connsiteY3754" fmla="*/ 424864 h 1570571"/>
              <a:gd name="connsiteX3755" fmla="*/ 9055276 w 12191999"/>
              <a:gd name="connsiteY3755" fmla="*/ 441119 h 1570571"/>
              <a:gd name="connsiteX3756" fmla="*/ 9065113 w 12191999"/>
              <a:gd name="connsiteY3756" fmla="*/ 446089 h 1570571"/>
              <a:gd name="connsiteX3757" fmla="*/ 9075140 w 12191999"/>
              <a:gd name="connsiteY3757" fmla="*/ 443747 h 1570571"/>
              <a:gd name="connsiteX3758" fmla="*/ 9075994 w 12191999"/>
              <a:gd name="connsiteY3758" fmla="*/ 449462 h 1570571"/>
              <a:gd name="connsiteX3759" fmla="*/ 9073117 w 12191999"/>
              <a:gd name="connsiteY3759" fmla="*/ 450133 h 1570571"/>
              <a:gd name="connsiteX3760" fmla="*/ 9182640 w 12191999"/>
              <a:gd name="connsiteY3760" fmla="*/ 505471 h 1570571"/>
              <a:gd name="connsiteX3761" fmla="*/ 9186617 w 12191999"/>
              <a:gd name="connsiteY3761" fmla="*/ 507684 h 1570571"/>
              <a:gd name="connsiteX3762" fmla="*/ 9209440 w 12191999"/>
              <a:gd name="connsiteY3762" fmla="*/ 500376 h 1570571"/>
              <a:gd name="connsiteX3763" fmla="*/ 9179709 w 12191999"/>
              <a:gd name="connsiteY3763" fmla="*/ 484983 h 1570571"/>
              <a:gd name="connsiteX3764" fmla="*/ 9095919 w 12191999"/>
              <a:gd name="connsiteY3764" fmla="*/ 445477 h 1570571"/>
              <a:gd name="connsiteX3765" fmla="*/ 9076936 w 12191999"/>
              <a:gd name="connsiteY3765" fmla="*/ 450407 h 1570571"/>
              <a:gd name="connsiteX3766" fmla="*/ 9076054 w 12191999"/>
              <a:gd name="connsiteY3766" fmla="*/ 444690 h 1570571"/>
              <a:gd name="connsiteX3767" fmla="*/ 9087785 w 12191999"/>
              <a:gd name="connsiteY3767" fmla="*/ 441642 h 1570571"/>
              <a:gd name="connsiteX3768" fmla="*/ 9054637 w 12191999"/>
              <a:gd name="connsiteY3768" fmla="*/ 426013 h 1570571"/>
              <a:gd name="connsiteX3769" fmla="*/ 9020490 w 12191999"/>
              <a:gd name="connsiteY3769" fmla="*/ 409914 h 1570571"/>
              <a:gd name="connsiteX3770" fmla="*/ 3893084 w 12191999"/>
              <a:gd name="connsiteY3770" fmla="*/ 372076 h 1570571"/>
              <a:gd name="connsiteX3771" fmla="*/ 3877610 w 12191999"/>
              <a:gd name="connsiteY3771" fmla="*/ 378530 h 1570571"/>
              <a:gd name="connsiteX3772" fmla="*/ 3748320 w 12191999"/>
              <a:gd name="connsiteY3772" fmla="*/ 440214 h 1570571"/>
              <a:gd name="connsiteX3773" fmla="*/ 3769185 w 12191999"/>
              <a:gd name="connsiteY3773" fmla="*/ 445238 h 1570571"/>
              <a:gd name="connsiteX3774" fmla="*/ 3874759 w 12191999"/>
              <a:gd name="connsiteY3774" fmla="*/ 391161 h 1570571"/>
              <a:gd name="connsiteX3775" fmla="*/ 3910405 w 12191999"/>
              <a:gd name="connsiteY3775" fmla="*/ 375213 h 1570571"/>
              <a:gd name="connsiteX3776" fmla="*/ 6416558 w 12191999"/>
              <a:gd name="connsiteY3776" fmla="*/ 369366 h 1570571"/>
              <a:gd name="connsiteX3777" fmla="*/ 6291602 w 12191999"/>
              <a:gd name="connsiteY3777" fmla="*/ 401809 h 1570571"/>
              <a:gd name="connsiteX3778" fmla="*/ 6357656 w 12191999"/>
              <a:gd name="connsiteY3778" fmla="*/ 422962 h 1570571"/>
              <a:gd name="connsiteX3779" fmla="*/ 6415687 w 12191999"/>
              <a:gd name="connsiteY3779" fmla="*/ 441684 h 1570571"/>
              <a:gd name="connsiteX3780" fmla="*/ 6462261 w 12191999"/>
              <a:gd name="connsiteY3780" fmla="*/ 426763 h 1570571"/>
              <a:gd name="connsiteX3781" fmla="*/ 6539877 w 12191999"/>
              <a:gd name="connsiteY3781" fmla="*/ 401759 h 1570571"/>
              <a:gd name="connsiteX3782" fmla="*/ 273904 w 12191999"/>
              <a:gd name="connsiteY3782" fmla="*/ 369103 h 1570571"/>
              <a:gd name="connsiteX3783" fmla="*/ 146544 w 12191999"/>
              <a:gd name="connsiteY3783" fmla="*/ 402202 h 1570571"/>
              <a:gd name="connsiteX3784" fmla="*/ 212292 w 12191999"/>
              <a:gd name="connsiteY3784" fmla="*/ 423371 h 1570571"/>
              <a:gd name="connsiteX3785" fmla="*/ 269763 w 12191999"/>
              <a:gd name="connsiteY3785" fmla="*/ 441908 h 1570571"/>
              <a:gd name="connsiteX3786" fmla="*/ 317021 w 12191999"/>
              <a:gd name="connsiteY3786" fmla="*/ 426770 h 1570571"/>
              <a:gd name="connsiteX3787" fmla="*/ 396094 w 12191999"/>
              <a:gd name="connsiteY3787" fmla="*/ 401211 h 1570571"/>
              <a:gd name="connsiteX3788" fmla="*/ 10027576 w 12191999"/>
              <a:gd name="connsiteY3788" fmla="*/ 369014 h 1570571"/>
              <a:gd name="connsiteX3789" fmla="*/ 10023002 w 12191999"/>
              <a:gd name="connsiteY3789" fmla="*/ 370922 h 1570571"/>
              <a:gd name="connsiteX3790" fmla="*/ 9884703 w 12191999"/>
              <a:gd name="connsiteY3790" fmla="*/ 436888 h 1570571"/>
              <a:gd name="connsiteX3791" fmla="*/ 9916014 w 12191999"/>
              <a:gd name="connsiteY3791" fmla="*/ 444427 h 1570571"/>
              <a:gd name="connsiteX3792" fmla="*/ 10019989 w 12191999"/>
              <a:gd name="connsiteY3792" fmla="*/ 391164 h 1570571"/>
              <a:gd name="connsiteX3793" fmla="*/ 10057420 w 12191999"/>
              <a:gd name="connsiteY3793" fmla="*/ 374419 h 1570571"/>
              <a:gd name="connsiteX3794" fmla="*/ 2841723 w 12191999"/>
              <a:gd name="connsiteY3794" fmla="*/ 367653 h 1570571"/>
              <a:gd name="connsiteX3795" fmla="*/ 2803651 w 12191999"/>
              <a:gd name="connsiteY3795" fmla="*/ 373817 h 1570571"/>
              <a:gd name="connsiteX3796" fmla="*/ 2908736 w 12191999"/>
              <a:gd name="connsiteY3796" fmla="*/ 421907 h 1570571"/>
              <a:gd name="connsiteX3797" fmla="*/ 2947091 w 12191999"/>
              <a:gd name="connsiteY3797" fmla="*/ 439460 h 1570571"/>
              <a:gd name="connsiteX3798" fmla="*/ 2986734 w 12191999"/>
              <a:gd name="connsiteY3798" fmla="*/ 429165 h 1570571"/>
              <a:gd name="connsiteX3799" fmla="*/ 2907651 w 12191999"/>
              <a:gd name="connsiteY3799" fmla="*/ 395619 h 1570571"/>
              <a:gd name="connsiteX3800" fmla="*/ 671924 w 12191999"/>
              <a:gd name="connsiteY3800" fmla="*/ 366103 h 1570571"/>
              <a:gd name="connsiteX3801" fmla="*/ 572712 w 12191999"/>
              <a:gd name="connsiteY3801" fmla="*/ 401389 h 1570571"/>
              <a:gd name="connsiteX3802" fmla="*/ 510090 w 12191999"/>
              <a:gd name="connsiteY3802" fmla="*/ 425203 h 1570571"/>
              <a:gd name="connsiteX3803" fmla="*/ 511826 w 12191999"/>
              <a:gd name="connsiteY3803" fmla="*/ 425659 h 1570571"/>
              <a:gd name="connsiteX3804" fmla="*/ 576984 w 12191999"/>
              <a:gd name="connsiteY3804" fmla="*/ 441349 h 1570571"/>
              <a:gd name="connsiteX3805" fmla="*/ 616735 w 12191999"/>
              <a:gd name="connsiteY3805" fmla="*/ 424185 h 1570571"/>
              <a:gd name="connsiteX3806" fmla="*/ 733415 w 12191999"/>
              <a:gd name="connsiteY3806" fmla="*/ 377253 h 1570571"/>
              <a:gd name="connsiteX3807" fmla="*/ 3855564 w 12191999"/>
              <a:gd name="connsiteY3807" fmla="*/ 365280 h 1570571"/>
              <a:gd name="connsiteX3808" fmla="*/ 3707139 w 12191999"/>
              <a:gd name="connsiteY3808" fmla="*/ 430298 h 1570571"/>
              <a:gd name="connsiteX3809" fmla="*/ 3742062 w 12191999"/>
              <a:gd name="connsiteY3809" fmla="*/ 438706 h 1570571"/>
              <a:gd name="connsiteX3810" fmla="*/ 3875867 w 12191999"/>
              <a:gd name="connsiteY3810" fmla="*/ 374832 h 1570571"/>
              <a:gd name="connsiteX3811" fmla="*/ 3885688 w 12191999"/>
              <a:gd name="connsiteY3811" fmla="*/ 370736 h 1570571"/>
              <a:gd name="connsiteX3812" fmla="*/ 6820607 w 12191999"/>
              <a:gd name="connsiteY3812" fmla="*/ 364921 h 1570571"/>
              <a:gd name="connsiteX3813" fmla="*/ 6754455 w 12191999"/>
              <a:gd name="connsiteY3813" fmla="*/ 387878 h 1570571"/>
              <a:gd name="connsiteX3814" fmla="*/ 6654821 w 12191999"/>
              <a:gd name="connsiteY3814" fmla="*/ 425641 h 1570571"/>
              <a:gd name="connsiteX3815" fmla="*/ 6721453 w 12191999"/>
              <a:gd name="connsiteY3815" fmla="*/ 441684 h 1570571"/>
              <a:gd name="connsiteX3816" fmla="*/ 6761972 w 12191999"/>
              <a:gd name="connsiteY3816" fmla="*/ 424189 h 1570571"/>
              <a:gd name="connsiteX3817" fmla="*/ 6883287 w 12191999"/>
              <a:gd name="connsiteY3817" fmla="*/ 376274 h 1570571"/>
              <a:gd name="connsiteX3818" fmla="*/ 6017869 w 12191999"/>
              <a:gd name="connsiteY3818" fmla="*/ 363126 h 1570571"/>
              <a:gd name="connsiteX3819" fmla="*/ 5946978 w 12191999"/>
              <a:gd name="connsiteY3819" fmla="*/ 374604 h 1570571"/>
              <a:gd name="connsiteX3820" fmla="*/ 6005330 w 12191999"/>
              <a:gd name="connsiteY3820" fmla="*/ 396977 h 1570571"/>
              <a:gd name="connsiteX3821" fmla="*/ 6111749 w 12191999"/>
              <a:gd name="connsiteY3821" fmla="*/ 442567 h 1570571"/>
              <a:gd name="connsiteX3822" fmla="*/ 6181253 w 12191999"/>
              <a:gd name="connsiteY3822" fmla="*/ 424507 h 1570571"/>
              <a:gd name="connsiteX3823" fmla="*/ 8993403 w 12191999"/>
              <a:gd name="connsiteY3823" fmla="*/ 361748 h 1570571"/>
              <a:gd name="connsiteX3824" fmla="*/ 8940427 w 12191999"/>
              <a:gd name="connsiteY3824" fmla="*/ 370325 h 1570571"/>
              <a:gd name="connsiteX3825" fmla="*/ 8945282 w 12191999"/>
              <a:gd name="connsiteY3825" fmla="*/ 372204 h 1570571"/>
              <a:gd name="connsiteX3826" fmla="*/ 9054475 w 12191999"/>
              <a:gd name="connsiteY3826" fmla="*/ 422168 h 1570571"/>
              <a:gd name="connsiteX3827" fmla="*/ 9093684 w 12191999"/>
              <a:gd name="connsiteY3827" fmla="*/ 440109 h 1570571"/>
              <a:gd name="connsiteX3828" fmla="*/ 9147041 w 12191999"/>
              <a:gd name="connsiteY3828" fmla="*/ 426246 h 1570571"/>
              <a:gd name="connsiteX3829" fmla="*/ 9052927 w 12191999"/>
              <a:gd name="connsiteY3829" fmla="*/ 385589 h 1570571"/>
              <a:gd name="connsiteX3830" fmla="*/ 9021336 w 12191999"/>
              <a:gd name="connsiteY3830" fmla="*/ 371942 h 1570571"/>
              <a:gd name="connsiteX3831" fmla="*/ 9980445 w 12191999"/>
              <a:gd name="connsiteY3831" fmla="*/ 360479 h 1570571"/>
              <a:gd name="connsiteX3832" fmla="*/ 9833943 w 12191999"/>
              <a:gd name="connsiteY3832" fmla="*/ 424665 h 1570571"/>
              <a:gd name="connsiteX3833" fmla="*/ 9875716 w 12191999"/>
              <a:gd name="connsiteY3833" fmla="*/ 434724 h 1570571"/>
              <a:gd name="connsiteX3834" fmla="*/ 10017275 w 12191999"/>
              <a:gd name="connsiteY3834" fmla="*/ 367149 h 1570571"/>
              <a:gd name="connsiteX3835" fmla="*/ 2915573 w 12191999"/>
              <a:gd name="connsiteY3835" fmla="*/ 355698 h 1570571"/>
              <a:gd name="connsiteX3836" fmla="*/ 2852453 w 12191999"/>
              <a:gd name="connsiteY3836" fmla="*/ 365916 h 1570571"/>
              <a:gd name="connsiteX3837" fmla="*/ 2878793 w 12191999"/>
              <a:gd name="connsiteY3837" fmla="*/ 375794 h 1570571"/>
              <a:gd name="connsiteX3838" fmla="*/ 2907340 w 12191999"/>
              <a:gd name="connsiteY3838" fmla="*/ 388105 h 1570571"/>
              <a:gd name="connsiteX3839" fmla="*/ 2996611 w 12191999"/>
              <a:gd name="connsiteY3839" fmla="*/ 426600 h 1570571"/>
              <a:gd name="connsiteX3840" fmla="*/ 3056933 w 12191999"/>
              <a:gd name="connsiteY3840" fmla="*/ 410936 h 1570571"/>
              <a:gd name="connsiteX3841" fmla="*/ 3035461 w 12191999"/>
              <a:gd name="connsiteY3841" fmla="*/ 401735 h 1570571"/>
              <a:gd name="connsiteX3842" fmla="*/ 9054242 w 12191999"/>
              <a:gd name="connsiteY3842" fmla="*/ 351897 h 1570571"/>
              <a:gd name="connsiteX3843" fmla="*/ 9005986 w 12191999"/>
              <a:gd name="connsiteY3843" fmla="*/ 359711 h 1570571"/>
              <a:gd name="connsiteX3844" fmla="*/ 9023913 w 12191999"/>
              <a:gd name="connsiteY3844" fmla="*/ 366239 h 1570571"/>
              <a:gd name="connsiteX3845" fmla="*/ 9052633 w 12191999"/>
              <a:gd name="connsiteY3845" fmla="*/ 378626 h 1570571"/>
              <a:gd name="connsiteX3846" fmla="*/ 9157032 w 12191999"/>
              <a:gd name="connsiteY3846" fmla="*/ 423650 h 1570571"/>
              <a:gd name="connsiteX3847" fmla="*/ 9204229 w 12191999"/>
              <a:gd name="connsiteY3847" fmla="*/ 411388 h 1570571"/>
              <a:gd name="connsiteX3848" fmla="*/ 9181697 w 12191999"/>
              <a:gd name="connsiteY3848" fmla="*/ 401739 h 1570571"/>
              <a:gd name="connsiteX3849" fmla="*/ 3780775 w 12191999"/>
              <a:gd name="connsiteY3849" fmla="*/ 351733 h 1570571"/>
              <a:gd name="connsiteX3850" fmla="*/ 3630964 w 12191999"/>
              <a:gd name="connsiteY3850" fmla="*/ 410849 h 1570571"/>
              <a:gd name="connsiteX3851" fmla="*/ 3681399 w 12191999"/>
              <a:gd name="connsiteY3851" fmla="*/ 424101 h 1570571"/>
              <a:gd name="connsiteX3852" fmla="*/ 3700062 w 12191999"/>
              <a:gd name="connsiteY3852" fmla="*/ 428594 h 1570571"/>
              <a:gd name="connsiteX3853" fmla="*/ 3847995 w 12191999"/>
              <a:gd name="connsiteY3853" fmla="*/ 363909 h 1570571"/>
              <a:gd name="connsiteX3854" fmla="*/ 9928939 w 12191999"/>
              <a:gd name="connsiteY3854" fmla="*/ 351151 h 1570571"/>
              <a:gd name="connsiteX3855" fmla="*/ 9778929 w 12191999"/>
              <a:gd name="connsiteY3855" fmla="*/ 410343 h 1570571"/>
              <a:gd name="connsiteX3856" fmla="*/ 9826877 w 12191999"/>
              <a:gd name="connsiteY3856" fmla="*/ 422946 h 1570571"/>
              <a:gd name="connsiteX3857" fmla="*/ 9972853 w 12191999"/>
              <a:gd name="connsiteY3857" fmla="*/ 359104 h 1570571"/>
              <a:gd name="connsiteX3858" fmla="*/ 577502 w 12191999"/>
              <a:gd name="connsiteY3858" fmla="*/ 348983 h 1570571"/>
              <a:gd name="connsiteX3859" fmla="*/ 573349 w 12191999"/>
              <a:gd name="connsiteY3859" fmla="*/ 350241 h 1570571"/>
              <a:gd name="connsiteX3860" fmla="*/ 417111 w 12191999"/>
              <a:gd name="connsiteY3860" fmla="*/ 400771 h 1570571"/>
              <a:gd name="connsiteX3861" fmla="*/ 500484 w 12191999"/>
              <a:gd name="connsiteY3861" fmla="*/ 422679 h 1570571"/>
              <a:gd name="connsiteX3862" fmla="*/ 571753 w 12191999"/>
              <a:gd name="connsiteY3862" fmla="*/ 395537 h 1570571"/>
              <a:gd name="connsiteX3863" fmla="*/ 660229 w 12191999"/>
              <a:gd name="connsiteY3863" fmla="*/ 363983 h 1570571"/>
              <a:gd name="connsiteX3864" fmla="*/ 6107045 w 12191999"/>
              <a:gd name="connsiteY3864" fmla="*/ 348687 h 1570571"/>
              <a:gd name="connsiteX3865" fmla="*/ 6084493 w 12191999"/>
              <a:gd name="connsiteY3865" fmla="*/ 352339 h 1570571"/>
              <a:gd name="connsiteX3866" fmla="*/ 6029876 w 12191999"/>
              <a:gd name="connsiteY3866" fmla="*/ 361182 h 1570571"/>
              <a:gd name="connsiteX3867" fmla="*/ 6191363 w 12191999"/>
              <a:gd name="connsiteY3867" fmla="*/ 421880 h 1570571"/>
              <a:gd name="connsiteX3868" fmla="*/ 6270969 w 12191999"/>
              <a:gd name="connsiteY3868" fmla="*/ 401195 h 1570571"/>
              <a:gd name="connsiteX3869" fmla="*/ 6726651 w 12191999"/>
              <a:gd name="connsiteY3869" fmla="*/ 347902 h 1570571"/>
              <a:gd name="connsiteX3870" fmla="*/ 6561294 w 12191999"/>
              <a:gd name="connsiteY3870" fmla="*/ 401208 h 1570571"/>
              <a:gd name="connsiteX3871" fmla="*/ 6645022 w 12191999"/>
              <a:gd name="connsiteY3871" fmla="*/ 423207 h 1570571"/>
              <a:gd name="connsiteX3872" fmla="*/ 6753616 w 12191999"/>
              <a:gd name="connsiteY3872" fmla="*/ 382005 h 1570571"/>
              <a:gd name="connsiteX3873" fmla="*/ 6808834 w 12191999"/>
              <a:gd name="connsiteY3873" fmla="*/ 362788 h 1570571"/>
              <a:gd name="connsiteX3874" fmla="*/ 8731161 w 12191999"/>
              <a:gd name="connsiteY3874" fmla="*/ 344585 h 1570571"/>
              <a:gd name="connsiteX3875" fmla="*/ 8819462 w 12191999"/>
              <a:gd name="connsiteY3875" fmla="*/ 384060 h 1570571"/>
              <a:gd name="connsiteX3876" fmla="*/ 8821532 w 12191999"/>
              <a:gd name="connsiteY3876" fmla="*/ 383725 h 1570571"/>
              <a:gd name="connsiteX3877" fmla="*/ 8763703 w 12191999"/>
              <a:gd name="connsiteY3877" fmla="*/ 356822 h 1570571"/>
              <a:gd name="connsiteX3878" fmla="*/ 3344714 w 12191999"/>
              <a:gd name="connsiteY3878" fmla="*/ 341961 h 1570571"/>
              <a:gd name="connsiteX3879" fmla="*/ 3283992 w 12191999"/>
              <a:gd name="connsiteY3879" fmla="*/ 357910 h 1570571"/>
              <a:gd name="connsiteX3880" fmla="*/ 3230723 w 12191999"/>
              <a:gd name="connsiteY3880" fmla="*/ 371754 h 1570571"/>
              <a:gd name="connsiteX3881" fmla="*/ 3343107 w 12191999"/>
              <a:gd name="connsiteY3881" fmla="*/ 407743 h 1570571"/>
              <a:gd name="connsiteX3882" fmla="*/ 3456527 w 12191999"/>
              <a:gd name="connsiteY3882" fmla="*/ 371203 h 1570571"/>
              <a:gd name="connsiteX3883" fmla="*/ 3387828 w 12191999"/>
              <a:gd name="connsiteY3883" fmla="*/ 353157 h 1570571"/>
              <a:gd name="connsiteX3884" fmla="*/ 9494663 w 12191999"/>
              <a:gd name="connsiteY3884" fmla="*/ 341722 h 1570571"/>
              <a:gd name="connsiteX3885" fmla="*/ 9429397 w 12191999"/>
              <a:gd name="connsiteY3885" fmla="*/ 358872 h 1570571"/>
              <a:gd name="connsiteX3886" fmla="*/ 9377748 w 12191999"/>
              <a:gd name="connsiteY3886" fmla="*/ 372285 h 1570571"/>
              <a:gd name="connsiteX3887" fmla="*/ 9493431 w 12191999"/>
              <a:gd name="connsiteY3887" fmla="*/ 409335 h 1570571"/>
              <a:gd name="connsiteX3888" fmla="*/ 9609803 w 12191999"/>
              <a:gd name="connsiteY3888" fmla="*/ 371840 h 1570571"/>
              <a:gd name="connsiteX3889" fmla="*/ 9535076 w 12191999"/>
              <a:gd name="connsiteY3889" fmla="*/ 352214 h 1570571"/>
              <a:gd name="connsiteX3890" fmla="*/ 3721123 w 12191999"/>
              <a:gd name="connsiteY3890" fmla="*/ 340928 h 1570571"/>
              <a:gd name="connsiteX3891" fmla="*/ 3585842 w 12191999"/>
              <a:gd name="connsiteY3891" fmla="*/ 387881 h 1570571"/>
              <a:gd name="connsiteX3892" fmla="*/ 3568526 w 12191999"/>
              <a:gd name="connsiteY3892" fmla="*/ 394444 h 1570571"/>
              <a:gd name="connsiteX3893" fmla="*/ 3622892 w 12191999"/>
              <a:gd name="connsiteY3893" fmla="*/ 408728 h 1570571"/>
              <a:gd name="connsiteX3894" fmla="*/ 3771448 w 12191999"/>
              <a:gd name="connsiteY3894" fmla="*/ 350044 h 1570571"/>
              <a:gd name="connsiteX3895" fmla="*/ 9118427 w 12191999"/>
              <a:gd name="connsiteY3895" fmla="*/ 340134 h 1570571"/>
              <a:gd name="connsiteX3896" fmla="*/ 9076054 w 12191999"/>
              <a:gd name="connsiteY3896" fmla="*/ 348393 h 1570571"/>
              <a:gd name="connsiteX3897" fmla="*/ 9075711 w 12191999"/>
              <a:gd name="connsiteY3897" fmla="*/ 346485 h 1570571"/>
              <a:gd name="connsiteX3898" fmla="*/ 9075994 w 12191999"/>
              <a:gd name="connsiteY3898" fmla="*/ 348376 h 1570571"/>
              <a:gd name="connsiteX3899" fmla="*/ 9061607 w 12191999"/>
              <a:gd name="connsiteY3899" fmla="*/ 350705 h 1570571"/>
              <a:gd name="connsiteX3900" fmla="*/ 9183404 w 12191999"/>
              <a:gd name="connsiteY3900" fmla="*/ 396981 h 1570571"/>
              <a:gd name="connsiteX3901" fmla="*/ 9212211 w 12191999"/>
              <a:gd name="connsiteY3901" fmla="*/ 409314 h 1570571"/>
              <a:gd name="connsiteX3902" fmla="*/ 9269712 w 12191999"/>
              <a:gd name="connsiteY3902" fmla="*/ 394375 h 1570571"/>
              <a:gd name="connsiteX3903" fmla="*/ 9179796 w 12191999"/>
              <a:gd name="connsiteY3903" fmla="*/ 360563 h 1570571"/>
              <a:gd name="connsiteX3904" fmla="*/ 2973367 w 12191999"/>
              <a:gd name="connsiteY3904" fmla="*/ 340046 h 1570571"/>
              <a:gd name="connsiteX3905" fmla="*/ 2938476 w 12191999"/>
              <a:gd name="connsiteY3905" fmla="*/ 346839 h 1570571"/>
              <a:gd name="connsiteX3906" fmla="*/ 2939326 w 12191999"/>
              <a:gd name="connsiteY3906" fmla="*/ 351852 h 1570571"/>
              <a:gd name="connsiteX3907" fmla="*/ 2927589 w 12191999"/>
              <a:gd name="connsiteY3907" fmla="*/ 353752 h 1570571"/>
              <a:gd name="connsiteX3908" fmla="*/ 3038308 w 12191999"/>
              <a:gd name="connsiteY3908" fmla="*/ 396977 h 1570571"/>
              <a:gd name="connsiteX3909" fmla="*/ 3065622 w 12191999"/>
              <a:gd name="connsiteY3909" fmla="*/ 408679 h 1570571"/>
              <a:gd name="connsiteX3910" fmla="*/ 3122904 w 12191999"/>
              <a:gd name="connsiteY3910" fmla="*/ 393805 h 1570571"/>
              <a:gd name="connsiteX3911" fmla="*/ 3034413 w 12191999"/>
              <a:gd name="connsiteY3911" fmla="*/ 360561 h 1570571"/>
              <a:gd name="connsiteX3912" fmla="*/ 9866496 w 12191999"/>
              <a:gd name="connsiteY3912" fmla="*/ 339843 h 1570571"/>
              <a:gd name="connsiteX3913" fmla="*/ 9732043 w 12191999"/>
              <a:gd name="connsiteY3913" fmla="*/ 386503 h 1570571"/>
              <a:gd name="connsiteX3914" fmla="*/ 9714099 w 12191999"/>
              <a:gd name="connsiteY3914" fmla="*/ 393303 h 1570571"/>
              <a:gd name="connsiteX3915" fmla="*/ 9770040 w 12191999"/>
              <a:gd name="connsiteY3915" fmla="*/ 408007 h 1570571"/>
              <a:gd name="connsiteX3916" fmla="*/ 9918680 w 12191999"/>
              <a:gd name="connsiteY3916" fmla="*/ 349293 h 1570571"/>
              <a:gd name="connsiteX3917" fmla="*/ 447125 w 12191999"/>
              <a:gd name="connsiteY3917" fmla="*/ 324328 h 1570571"/>
              <a:gd name="connsiteX3918" fmla="*/ 316968 w 12191999"/>
              <a:gd name="connsiteY3918" fmla="*/ 357911 h 1570571"/>
              <a:gd name="connsiteX3919" fmla="*/ 285311 w 12191999"/>
              <a:gd name="connsiteY3919" fmla="*/ 366138 h 1570571"/>
              <a:gd name="connsiteX3920" fmla="*/ 406270 w 12191999"/>
              <a:gd name="connsiteY3920" fmla="*/ 397923 h 1570571"/>
              <a:gd name="connsiteX3921" fmla="*/ 564805 w 12191999"/>
              <a:gd name="connsiteY3921" fmla="*/ 346680 h 1570571"/>
              <a:gd name="connsiteX3922" fmla="*/ 511401 w 12191999"/>
              <a:gd name="connsiteY3922" fmla="*/ 336997 h 1570571"/>
              <a:gd name="connsiteX3923" fmla="*/ 9782266 w 12191999"/>
              <a:gd name="connsiteY3923" fmla="*/ 323888 h 1570571"/>
              <a:gd name="connsiteX3924" fmla="*/ 9731795 w 12191999"/>
              <a:gd name="connsiteY3924" fmla="*/ 338825 h 1570571"/>
              <a:gd name="connsiteX3925" fmla="*/ 9630757 w 12191999"/>
              <a:gd name="connsiteY3925" fmla="*/ 371397 h 1570571"/>
              <a:gd name="connsiteX3926" fmla="*/ 9705350 w 12191999"/>
              <a:gd name="connsiteY3926" fmla="*/ 391004 h 1570571"/>
              <a:gd name="connsiteX3927" fmla="*/ 9730150 w 12191999"/>
              <a:gd name="connsiteY3927" fmla="*/ 381593 h 1570571"/>
              <a:gd name="connsiteX3928" fmla="*/ 9855722 w 12191999"/>
              <a:gd name="connsiteY3928" fmla="*/ 337892 h 1570571"/>
              <a:gd name="connsiteX3929" fmla="*/ 9826461 w 12191999"/>
              <a:gd name="connsiteY3929" fmla="*/ 332592 h 1570571"/>
              <a:gd name="connsiteX3930" fmla="*/ 3628763 w 12191999"/>
              <a:gd name="connsiteY3930" fmla="*/ 323382 h 1570571"/>
              <a:gd name="connsiteX3931" fmla="*/ 3576957 w 12191999"/>
              <a:gd name="connsiteY3931" fmla="*/ 338715 h 1570571"/>
              <a:gd name="connsiteX3932" fmla="*/ 3477925 w 12191999"/>
              <a:gd name="connsiteY3932" fmla="*/ 370639 h 1570571"/>
              <a:gd name="connsiteX3933" fmla="*/ 3558816 w 12191999"/>
              <a:gd name="connsiteY3933" fmla="*/ 391892 h 1570571"/>
              <a:gd name="connsiteX3934" fmla="*/ 3584883 w 12191999"/>
              <a:gd name="connsiteY3934" fmla="*/ 381997 h 1570571"/>
              <a:gd name="connsiteX3935" fmla="*/ 3709116 w 12191999"/>
              <a:gd name="connsiteY3935" fmla="*/ 338753 h 1570571"/>
              <a:gd name="connsiteX3936" fmla="*/ 3680302 w 12191999"/>
              <a:gd name="connsiteY3936" fmla="*/ 333534 h 1570571"/>
              <a:gd name="connsiteX3937" fmla="*/ 9205468 w 12191999"/>
              <a:gd name="connsiteY3937" fmla="*/ 323170 h 1570571"/>
              <a:gd name="connsiteX3938" fmla="*/ 9129550 w 12191999"/>
              <a:gd name="connsiteY3938" fmla="*/ 337966 h 1570571"/>
              <a:gd name="connsiteX3939" fmla="*/ 9181502 w 12191999"/>
              <a:gd name="connsiteY3939" fmla="*/ 354852 h 1570571"/>
              <a:gd name="connsiteX3940" fmla="*/ 9279766 w 12191999"/>
              <a:gd name="connsiteY3940" fmla="*/ 391763 h 1570571"/>
              <a:gd name="connsiteX3941" fmla="*/ 9356967 w 12191999"/>
              <a:gd name="connsiteY3941" fmla="*/ 371705 h 1570571"/>
              <a:gd name="connsiteX3942" fmla="*/ 3060244 w 12191999"/>
              <a:gd name="connsiteY3942" fmla="*/ 323132 h 1570571"/>
              <a:gd name="connsiteX3943" fmla="*/ 2984290 w 12191999"/>
              <a:gd name="connsiteY3943" fmla="*/ 337919 h 1570571"/>
              <a:gd name="connsiteX3944" fmla="*/ 3036404 w 12191999"/>
              <a:gd name="connsiteY3944" fmla="*/ 354850 h 1570571"/>
              <a:gd name="connsiteX3945" fmla="*/ 3133039 w 12191999"/>
              <a:gd name="connsiteY3945" fmla="*/ 391172 h 1570571"/>
              <a:gd name="connsiteX3946" fmla="*/ 3210147 w 12191999"/>
              <a:gd name="connsiteY3946" fmla="*/ 371149 h 1570571"/>
              <a:gd name="connsiteX3947" fmla="*/ 6238955 w 12191999"/>
              <a:gd name="connsiteY3947" fmla="*/ 323061 h 1570571"/>
              <a:gd name="connsiteX3948" fmla="*/ 6118772 w 12191999"/>
              <a:gd name="connsiteY3948" fmla="*/ 346464 h 1570571"/>
              <a:gd name="connsiteX3949" fmla="*/ 6281301 w 12191999"/>
              <a:gd name="connsiteY3949" fmla="*/ 398511 h 1570571"/>
              <a:gd name="connsiteX3950" fmla="*/ 6405072 w 12191999"/>
              <a:gd name="connsiteY3950" fmla="*/ 366349 h 1570571"/>
              <a:gd name="connsiteX3951" fmla="*/ 6354847 w 12191999"/>
              <a:gd name="connsiteY3951" fmla="*/ 353156 h 1570571"/>
              <a:gd name="connsiteX3952" fmla="*/ 6593699 w 12191999"/>
              <a:gd name="connsiteY3952" fmla="*/ 322970 h 1570571"/>
              <a:gd name="connsiteX3953" fmla="*/ 6464310 w 12191999"/>
              <a:gd name="connsiteY3953" fmla="*/ 356968 h 1570571"/>
              <a:gd name="connsiteX3954" fmla="*/ 6428400 w 12191999"/>
              <a:gd name="connsiteY3954" fmla="*/ 366291 h 1570571"/>
              <a:gd name="connsiteX3955" fmla="*/ 6550441 w 12191999"/>
              <a:gd name="connsiteY3955" fmla="*/ 398356 h 1570571"/>
              <a:gd name="connsiteX3956" fmla="*/ 6714109 w 12191999"/>
              <a:gd name="connsiteY3956" fmla="*/ 345630 h 1570571"/>
              <a:gd name="connsiteX3957" fmla="*/ 6647323 w 12191999"/>
              <a:gd name="connsiteY3957" fmla="*/ 333534 h 1570571"/>
              <a:gd name="connsiteX3958" fmla="*/ 2510748 w 12191999"/>
              <a:gd name="connsiteY3958" fmla="*/ 316323 h 1570571"/>
              <a:gd name="connsiteX3959" fmla="*/ 2620763 w 12191999"/>
              <a:gd name="connsiteY3959" fmla="*/ 359073 h 1570571"/>
              <a:gd name="connsiteX3960" fmla="*/ 2680572 w 12191999"/>
              <a:gd name="connsiteY3960" fmla="*/ 387878 h 1570571"/>
              <a:gd name="connsiteX3961" fmla="*/ 2683981 w 12191999"/>
              <a:gd name="connsiteY3961" fmla="*/ 387326 h 1570571"/>
              <a:gd name="connsiteX3962" fmla="*/ 2618426 w 12191999"/>
              <a:gd name="connsiteY3962" fmla="*/ 356822 h 1570571"/>
              <a:gd name="connsiteX3963" fmla="*/ 5477761 w 12191999"/>
              <a:gd name="connsiteY3963" fmla="*/ 316319 h 1570571"/>
              <a:gd name="connsiteX3964" fmla="*/ 5587785 w 12191999"/>
              <a:gd name="connsiteY3964" fmla="*/ 359072 h 1570571"/>
              <a:gd name="connsiteX3965" fmla="*/ 5693204 w 12191999"/>
              <a:gd name="connsiteY3965" fmla="*/ 409843 h 1570571"/>
              <a:gd name="connsiteX3966" fmla="*/ 5697798 w 12191999"/>
              <a:gd name="connsiteY3966" fmla="*/ 409100 h 1570571"/>
              <a:gd name="connsiteX3967" fmla="*/ 5585449 w 12191999"/>
              <a:gd name="connsiteY3967" fmla="*/ 356822 h 1570571"/>
              <a:gd name="connsiteX3968" fmla="*/ 3181385 w 12191999"/>
              <a:gd name="connsiteY3968" fmla="*/ 299548 h 1570571"/>
              <a:gd name="connsiteX3969" fmla="*/ 3071838 w 12191999"/>
              <a:gd name="connsiteY3969" fmla="*/ 320875 h 1570571"/>
              <a:gd name="connsiteX3970" fmla="*/ 3220465 w 12191999"/>
              <a:gd name="connsiteY3970" fmla="*/ 368470 h 1570571"/>
              <a:gd name="connsiteX3971" fmla="*/ 3283138 w 12191999"/>
              <a:gd name="connsiteY3971" fmla="*/ 352195 h 1570571"/>
              <a:gd name="connsiteX3972" fmla="*/ 3333346 w 12191999"/>
              <a:gd name="connsiteY3972" fmla="*/ 339009 h 1570571"/>
              <a:gd name="connsiteX3973" fmla="*/ 3506871 w 12191999"/>
              <a:gd name="connsiteY3973" fmla="*/ 299371 h 1570571"/>
              <a:gd name="connsiteX3974" fmla="*/ 3356566 w 12191999"/>
              <a:gd name="connsiteY3974" fmla="*/ 338849 h 1570571"/>
              <a:gd name="connsiteX3975" fmla="*/ 3389534 w 12191999"/>
              <a:gd name="connsiteY3975" fmla="*/ 347415 h 1570571"/>
              <a:gd name="connsiteX3976" fmla="*/ 3467104 w 12191999"/>
              <a:gd name="connsiteY3976" fmla="*/ 367796 h 1570571"/>
              <a:gd name="connsiteX3977" fmla="*/ 3575138 w 12191999"/>
              <a:gd name="connsiteY3977" fmla="*/ 332993 h 1570571"/>
              <a:gd name="connsiteX3978" fmla="*/ 3616095 w 12191999"/>
              <a:gd name="connsiteY3978" fmla="*/ 320886 h 1570571"/>
              <a:gd name="connsiteX3979" fmla="*/ 9656670 w 12191999"/>
              <a:gd name="connsiteY3979" fmla="*/ 299152 h 1570571"/>
              <a:gd name="connsiteX3980" fmla="*/ 9506086 w 12191999"/>
              <a:gd name="connsiteY3980" fmla="*/ 338720 h 1570571"/>
              <a:gd name="connsiteX3981" fmla="*/ 9535930 w 12191999"/>
              <a:gd name="connsiteY3981" fmla="*/ 346473 h 1570571"/>
              <a:gd name="connsiteX3982" fmla="*/ 9619973 w 12191999"/>
              <a:gd name="connsiteY3982" fmla="*/ 368563 h 1570571"/>
              <a:gd name="connsiteX3983" fmla="*/ 9730046 w 12191999"/>
              <a:gd name="connsiteY3983" fmla="*/ 333098 h 1570571"/>
              <a:gd name="connsiteX3984" fmla="*/ 9769625 w 12191999"/>
              <a:gd name="connsiteY3984" fmla="*/ 321399 h 1570571"/>
              <a:gd name="connsiteX3985" fmla="*/ 9329845 w 12191999"/>
              <a:gd name="connsiteY3985" fmla="*/ 298930 h 1570571"/>
              <a:gd name="connsiteX3986" fmla="*/ 9217234 w 12191999"/>
              <a:gd name="connsiteY3986" fmla="*/ 320877 h 1570571"/>
              <a:gd name="connsiteX3987" fmla="*/ 9367441 w 12191999"/>
              <a:gd name="connsiteY3987" fmla="*/ 368984 h 1570571"/>
              <a:gd name="connsiteX3988" fmla="*/ 9428369 w 12191999"/>
              <a:gd name="connsiteY3988" fmla="*/ 353154 h 1570571"/>
              <a:gd name="connsiteX3989" fmla="*/ 9483213 w 12191999"/>
              <a:gd name="connsiteY3989" fmla="*/ 338749 h 1570571"/>
              <a:gd name="connsiteX3990" fmla="*/ 7402458 w 12191999"/>
              <a:gd name="connsiteY3990" fmla="*/ 295413 h 1570571"/>
              <a:gd name="connsiteX3991" fmla="*/ 7284427 w 12191999"/>
              <a:gd name="connsiteY3991" fmla="*/ 346645 h 1570571"/>
              <a:gd name="connsiteX3992" fmla="*/ 7218262 w 12191999"/>
              <a:gd name="connsiteY3992" fmla="*/ 379523 h 1570571"/>
              <a:gd name="connsiteX3993" fmla="*/ 7168727 w 12191999"/>
              <a:gd name="connsiteY3993" fmla="*/ 402142 h 1570571"/>
              <a:gd name="connsiteX3994" fmla="*/ 7150600 w 12191999"/>
              <a:gd name="connsiteY3994" fmla="*/ 412157 h 1570571"/>
              <a:gd name="connsiteX3995" fmla="*/ 7153418 w 12191999"/>
              <a:gd name="connsiteY3995" fmla="*/ 412578 h 1570571"/>
              <a:gd name="connsiteX3996" fmla="*/ 7167709 w 12191999"/>
              <a:gd name="connsiteY3996" fmla="*/ 404643 h 1570571"/>
              <a:gd name="connsiteX3997" fmla="*/ 7218262 w 12191999"/>
              <a:gd name="connsiteY3997" fmla="*/ 379523 h 1570571"/>
              <a:gd name="connsiteX3998" fmla="*/ 4224093 w 12191999"/>
              <a:gd name="connsiteY3998" fmla="*/ 295411 h 1570571"/>
              <a:gd name="connsiteX3999" fmla="*/ 4106045 w 12191999"/>
              <a:gd name="connsiteY3999" fmla="*/ 346621 h 1570571"/>
              <a:gd name="connsiteX4000" fmla="*/ 4037729 w 12191999"/>
              <a:gd name="connsiteY4000" fmla="*/ 380555 h 1570571"/>
              <a:gd name="connsiteX4001" fmla="*/ 4021571 w 12191999"/>
              <a:gd name="connsiteY4001" fmla="*/ 387937 h 1570571"/>
              <a:gd name="connsiteX4002" fmla="*/ 4022567 w 12191999"/>
              <a:gd name="connsiteY4002" fmla="*/ 388086 h 1570571"/>
              <a:gd name="connsiteX4003" fmla="*/ 4037729 w 12191999"/>
              <a:gd name="connsiteY4003" fmla="*/ 380555 h 1570571"/>
              <a:gd name="connsiteX4004" fmla="*/ 1257071 w 12191999"/>
              <a:gd name="connsiteY4004" fmla="*/ 295411 h 1570571"/>
              <a:gd name="connsiteX4005" fmla="*/ 1139023 w 12191999"/>
              <a:gd name="connsiteY4005" fmla="*/ 346621 h 1570571"/>
              <a:gd name="connsiteX4006" fmla="*/ 1070708 w 12191999"/>
              <a:gd name="connsiteY4006" fmla="*/ 380554 h 1570571"/>
              <a:gd name="connsiteX4007" fmla="*/ 1023471 w 12191999"/>
              <a:gd name="connsiteY4007" fmla="*/ 402135 h 1570571"/>
              <a:gd name="connsiteX4008" fmla="*/ 1002229 w 12191999"/>
              <a:gd name="connsiteY4008" fmla="*/ 413873 h 1570571"/>
              <a:gd name="connsiteX4009" fmla="*/ 1004878 w 12191999"/>
              <a:gd name="connsiteY4009" fmla="*/ 414269 h 1570571"/>
              <a:gd name="connsiteX4010" fmla="*/ 1022288 w 12191999"/>
              <a:gd name="connsiteY4010" fmla="*/ 404605 h 1570571"/>
              <a:gd name="connsiteX4011" fmla="*/ 1070708 w 12191999"/>
              <a:gd name="connsiteY4011" fmla="*/ 380554 h 1570571"/>
              <a:gd name="connsiteX4012" fmla="*/ 10369435 w 12191999"/>
              <a:gd name="connsiteY4012" fmla="*/ 295285 h 1570571"/>
              <a:gd name="connsiteX4013" fmla="*/ 10251374 w 12191999"/>
              <a:gd name="connsiteY4013" fmla="*/ 346510 h 1570571"/>
              <a:gd name="connsiteX4014" fmla="*/ 10184509 w 12191999"/>
              <a:gd name="connsiteY4014" fmla="*/ 379728 h 1570571"/>
              <a:gd name="connsiteX4015" fmla="*/ 10168155 w 12191999"/>
              <a:gd name="connsiteY4015" fmla="*/ 387196 h 1570571"/>
              <a:gd name="connsiteX4016" fmla="*/ 10169173 w 12191999"/>
              <a:gd name="connsiteY4016" fmla="*/ 387348 h 1570571"/>
              <a:gd name="connsiteX4017" fmla="*/ 10184509 w 12191999"/>
              <a:gd name="connsiteY4017" fmla="*/ 379728 h 1570571"/>
              <a:gd name="connsiteX4018" fmla="*/ 5384412 w 12191999"/>
              <a:gd name="connsiteY4018" fmla="*/ 293494 h 1570571"/>
              <a:gd name="connsiteX4019" fmla="*/ 5384037 w 12191999"/>
              <a:gd name="connsiteY4019" fmla="*/ 293499 h 1570571"/>
              <a:gd name="connsiteX4020" fmla="*/ 5548360 w 12191999"/>
              <a:gd name="connsiteY4020" fmla="*/ 358773 h 1570571"/>
              <a:gd name="connsiteX4021" fmla="*/ 5662874 w 12191999"/>
              <a:gd name="connsiteY4021" fmla="*/ 413561 h 1570571"/>
              <a:gd name="connsiteX4022" fmla="*/ 5669213 w 12191999"/>
              <a:gd name="connsiteY4022" fmla="*/ 412846 h 1570571"/>
              <a:gd name="connsiteX4023" fmla="*/ 5527963 w 12191999"/>
              <a:gd name="connsiteY4023" fmla="*/ 348316 h 1570571"/>
              <a:gd name="connsiteX4024" fmla="*/ 5401313 w 12191999"/>
              <a:gd name="connsiteY4024" fmla="*/ 293299 h 1570571"/>
              <a:gd name="connsiteX4025" fmla="*/ 5396996 w 12191999"/>
              <a:gd name="connsiteY4025" fmla="*/ 293349 h 1570571"/>
              <a:gd name="connsiteX4026" fmla="*/ 5574839 w 12191999"/>
              <a:gd name="connsiteY4026" fmla="*/ 362885 h 1570571"/>
              <a:gd name="connsiteX4027" fmla="*/ 5675182 w 12191999"/>
              <a:gd name="connsiteY4027" fmla="*/ 412172 h 1570571"/>
              <a:gd name="connsiteX4028" fmla="*/ 5683245 w 12191999"/>
              <a:gd name="connsiteY4028" fmla="*/ 411263 h 1570571"/>
              <a:gd name="connsiteX4029" fmla="*/ 5572987 w 12191999"/>
              <a:gd name="connsiteY4029" fmla="*/ 358587 h 1570571"/>
              <a:gd name="connsiteX4030" fmla="*/ 11525269 w 12191999"/>
              <a:gd name="connsiteY4030" fmla="*/ 292992 h 1570571"/>
              <a:gd name="connsiteX4031" fmla="*/ 11525031 w 12191999"/>
              <a:gd name="connsiteY4031" fmla="*/ 292997 h 1570571"/>
              <a:gd name="connsiteX4032" fmla="*/ 11692671 w 12191999"/>
              <a:gd name="connsiteY4032" fmla="*/ 359585 h 1570571"/>
              <a:gd name="connsiteX4033" fmla="*/ 11804392 w 12191999"/>
              <a:gd name="connsiteY4033" fmla="*/ 413034 h 1570571"/>
              <a:gd name="connsiteX4034" fmla="*/ 11810576 w 12191999"/>
              <a:gd name="connsiteY4034" fmla="*/ 412336 h 1570571"/>
              <a:gd name="connsiteX4035" fmla="*/ 11672229 w 12191999"/>
              <a:gd name="connsiteY4035" fmla="*/ 349125 h 1570571"/>
              <a:gd name="connsiteX4036" fmla="*/ 11541806 w 12191999"/>
              <a:gd name="connsiteY4036" fmla="*/ 292663 h 1570571"/>
              <a:gd name="connsiteX4037" fmla="*/ 11537745 w 12191999"/>
              <a:gd name="connsiteY4037" fmla="*/ 292743 h 1570571"/>
              <a:gd name="connsiteX4038" fmla="*/ 11719208 w 12191999"/>
              <a:gd name="connsiteY4038" fmla="*/ 363666 h 1570571"/>
              <a:gd name="connsiteX4039" fmla="*/ 11816862 w 12191999"/>
              <a:gd name="connsiteY4039" fmla="*/ 411627 h 1570571"/>
              <a:gd name="connsiteX4040" fmla="*/ 11824722 w 12191999"/>
              <a:gd name="connsiteY4040" fmla="*/ 410741 h 1570571"/>
              <a:gd name="connsiteX4041" fmla="*/ 11717242 w 12191999"/>
              <a:gd name="connsiteY4041" fmla="*/ 359388 h 1570571"/>
              <a:gd name="connsiteX4042" fmla="*/ 11560538 w 12191999"/>
              <a:gd name="connsiteY4042" fmla="*/ 292290 h 1570571"/>
              <a:gd name="connsiteX4043" fmla="*/ 11559976 w 12191999"/>
              <a:gd name="connsiteY4043" fmla="*/ 292301 h 1570571"/>
              <a:gd name="connsiteX4044" fmla="*/ 11733686 w 12191999"/>
              <a:gd name="connsiteY4044" fmla="*/ 360128 h 1570571"/>
              <a:gd name="connsiteX4045" fmla="*/ 11835468 w 12191999"/>
              <a:gd name="connsiteY4045" fmla="*/ 409378 h 1570571"/>
              <a:gd name="connsiteX4046" fmla="*/ 11842431 w 12191999"/>
              <a:gd name="connsiteY4046" fmla="*/ 408250 h 1570571"/>
              <a:gd name="connsiteX4047" fmla="*/ 11730781 w 12191999"/>
              <a:gd name="connsiteY4047" fmla="*/ 356308 h 1570571"/>
              <a:gd name="connsiteX4048" fmla="*/ 5454692 w 12191999"/>
              <a:gd name="connsiteY4048" fmla="*/ 291521 h 1570571"/>
              <a:gd name="connsiteX4049" fmla="*/ 5431178 w 12191999"/>
              <a:gd name="connsiteY4049" fmla="*/ 292837 h 1570571"/>
              <a:gd name="connsiteX4050" fmla="*/ 5585600 w 12191999"/>
              <a:gd name="connsiteY4050" fmla="*/ 350987 h 1570571"/>
              <a:gd name="connsiteX4051" fmla="*/ 5707012 w 12191999"/>
              <a:gd name="connsiteY4051" fmla="*/ 407608 h 1570571"/>
              <a:gd name="connsiteX4052" fmla="*/ 5731938 w 12191999"/>
              <a:gd name="connsiteY4052" fmla="*/ 403572 h 1570571"/>
              <a:gd name="connsiteX4053" fmla="*/ 5584550 w 12191999"/>
              <a:gd name="connsiteY4053" fmla="*/ 338119 h 1570571"/>
              <a:gd name="connsiteX4054" fmla="*/ 11595564 w 12191999"/>
              <a:gd name="connsiteY4054" fmla="*/ 290775 h 1570571"/>
              <a:gd name="connsiteX4055" fmla="*/ 11574380 w 12191999"/>
              <a:gd name="connsiteY4055" fmla="*/ 291961 h 1570571"/>
              <a:gd name="connsiteX4056" fmla="*/ 11731647 w 12191999"/>
              <a:gd name="connsiteY4056" fmla="*/ 350983 h 1570571"/>
              <a:gd name="connsiteX4057" fmla="*/ 11851748 w 12191999"/>
              <a:gd name="connsiteY4057" fmla="*/ 406741 h 1570571"/>
              <a:gd name="connsiteX4058" fmla="*/ 11874247 w 12191999"/>
              <a:gd name="connsiteY4058" fmla="*/ 403097 h 1570571"/>
              <a:gd name="connsiteX4059" fmla="*/ 11729788 w 12191999"/>
              <a:gd name="connsiteY4059" fmla="*/ 338944 h 1570571"/>
              <a:gd name="connsiteX4060" fmla="*/ 8552583 w 12191999"/>
              <a:gd name="connsiteY4060" fmla="*/ 289673 h 1570571"/>
              <a:gd name="connsiteX4061" fmla="*/ 8734704 w 12191999"/>
              <a:gd name="connsiteY4061" fmla="*/ 362663 h 1570571"/>
              <a:gd name="connsiteX4062" fmla="*/ 8789554 w 12191999"/>
              <a:gd name="connsiteY4062" fmla="*/ 388903 h 1570571"/>
              <a:gd name="connsiteX4063" fmla="*/ 8794953 w 12191999"/>
              <a:gd name="connsiteY4063" fmla="*/ 388029 h 1570571"/>
              <a:gd name="connsiteX4064" fmla="*/ 8783978 w 12191999"/>
              <a:gd name="connsiteY4064" fmla="*/ 382411 h 1570571"/>
              <a:gd name="connsiteX4065" fmla="*/ 8734704 w 12191999"/>
              <a:gd name="connsiteY4065" fmla="*/ 362663 h 1570571"/>
              <a:gd name="connsiteX4066" fmla="*/ 8726530 w 12191999"/>
              <a:gd name="connsiteY4066" fmla="*/ 358753 h 1570571"/>
              <a:gd name="connsiteX4067" fmla="*/ 8552583 w 12191999"/>
              <a:gd name="connsiteY4067" fmla="*/ 289673 h 1570571"/>
              <a:gd name="connsiteX4068" fmla="*/ 2407371 w 12191999"/>
              <a:gd name="connsiteY4068" fmla="*/ 289668 h 1570571"/>
              <a:gd name="connsiteX4069" fmla="*/ 2589468 w 12191999"/>
              <a:gd name="connsiteY4069" fmla="*/ 362664 h 1570571"/>
              <a:gd name="connsiteX4070" fmla="*/ 2651880 w 12191999"/>
              <a:gd name="connsiteY4070" fmla="*/ 392524 h 1570571"/>
              <a:gd name="connsiteX4071" fmla="*/ 2656904 w 12191999"/>
              <a:gd name="connsiteY4071" fmla="*/ 391711 h 1570571"/>
              <a:gd name="connsiteX4072" fmla="*/ 2638783 w 12191999"/>
              <a:gd name="connsiteY4072" fmla="*/ 382433 h 1570571"/>
              <a:gd name="connsiteX4073" fmla="*/ 2589468 w 12191999"/>
              <a:gd name="connsiteY4073" fmla="*/ 362664 h 1570571"/>
              <a:gd name="connsiteX4074" fmla="*/ 2581337 w 12191999"/>
              <a:gd name="connsiteY4074" fmla="*/ 358774 h 1570571"/>
              <a:gd name="connsiteX4075" fmla="*/ 2407371 w 12191999"/>
              <a:gd name="connsiteY4075" fmla="*/ 289668 h 1570571"/>
              <a:gd name="connsiteX4076" fmla="*/ 268213 w 12191999"/>
              <a:gd name="connsiteY4076" fmla="*/ 289065 h 1570571"/>
              <a:gd name="connsiteX4077" fmla="*/ 109372 w 12191999"/>
              <a:gd name="connsiteY4077" fmla="*/ 319988 h 1570571"/>
              <a:gd name="connsiteX4078" fmla="*/ 220051 w 12191999"/>
              <a:gd name="connsiteY4078" fmla="*/ 348990 h 1570571"/>
              <a:gd name="connsiteX4079" fmla="*/ 273933 w 12191999"/>
              <a:gd name="connsiteY4079" fmla="*/ 363149 h 1570571"/>
              <a:gd name="connsiteX4080" fmla="*/ 316115 w 12191999"/>
              <a:gd name="connsiteY4080" fmla="*/ 352196 h 1570571"/>
              <a:gd name="connsiteX4081" fmla="*/ 434204 w 12191999"/>
              <a:gd name="connsiteY4081" fmla="*/ 321782 h 1570571"/>
              <a:gd name="connsiteX4082" fmla="*/ 5499458 w 12191999"/>
              <a:gd name="connsiteY4082" fmla="*/ 289017 h 1570571"/>
              <a:gd name="connsiteX4083" fmla="*/ 5469187 w 12191999"/>
              <a:gd name="connsiteY4083" fmla="*/ 290710 h 1570571"/>
              <a:gd name="connsiteX4084" fmla="*/ 5586580 w 12191999"/>
              <a:gd name="connsiteY4084" fmla="*/ 332809 h 1570571"/>
              <a:gd name="connsiteX4085" fmla="*/ 5742155 w 12191999"/>
              <a:gd name="connsiteY4085" fmla="*/ 401917 h 1570571"/>
              <a:gd name="connsiteX4086" fmla="*/ 5773028 w 12191999"/>
              <a:gd name="connsiteY4086" fmla="*/ 396918 h 1570571"/>
              <a:gd name="connsiteX4087" fmla="*/ 5584543 w 12191999"/>
              <a:gd name="connsiteY4087" fmla="*/ 317867 h 1570571"/>
              <a:gd name="connsiteX4088" fmla="*/ 11639782 w 12191999"/>
              <a:gd name="connsiteY4088" fmla="*/ 288301 h 1570571"/>
              <a:gd name="connsiteX4089" fmla="*/ 11611350 w 12191999"/>
              <a:gd name="connsiteY4089" fmla="*/ 289892 h 1570571"/>
              <a:gd name="connsiteX4090" fmla="*/ 11731839 w 12191999"/>
              <a:gd name="connsiteY4090" fmla="*/ 333094 h 1570571"/>
              <a:gd name="connsiteX4091" fmla="*/ 11885535 w 12191999"/>
              <a:gd name="connsiteY4091" fmla="*/ 401269 h 1570571"/>
              <a:gd name="connsiteX4092" fmla="*/ 11914973 w 12191999"/>
              <a:gd name="connsiteY4092" fmla="*/ 396501 h 1570571"/>
              <a:gd name="connsiteX4093" fmla="*/ 11729788 w 12191999"/>
              <a:gd name="connsiteY4093" fmla="*/ 318823 h 1570571"/>
              <a:gd name="connsiteX4094" fmla="*/ 6417584 w 12191999"/>
              <a:gd name="connsiteY4094" fmla="*/ 288278 h 1570571"/>
              <a:gd name="connsiteX4095" fmla="*/ 6252599 w 12191999"/>
              <a:gd name="connsiteY4095" fmla="*/ 320405 h 1570571"/>
              <a:gd name="connsiteX4096" fmla="*/ 6356554 w 12191999"/>
              <a:gd name="connsiteY4096" fmla="*/ 347414 h 1570571"/>
              <a:gd name="connsiteX4097" fmla="*/ 6416912 w 12191999"/>
              <a:gd name="connsiteY4097" fmla="*/ 363273 h 1570571"/>
              <a:gd name="connsiteX4098" fmla="*/ 6463171 w 12191999"/>
              <a:gd name="connsiteY4098" fmla="*/ 351253 h 1570571"/>
              <a:gd name="connsiteX4099" fmla="*/ 6580779 w 12191999"/>
              <a:gd name="connsiteY4099" fmla="*/ 320425 h 1570571"/>
              <a:gd name="connsiteX4100" fmla="*/ 5525031 w 12191999"/>
              <a:gd name="connsiteY4100" fmla="*/ 287586 h 1570571"/>
              <a:gd name="connsiteX4101" fmla="*/ 5510849 w 12191999"/>
              <a:gd name="connsiteY4101" fmla="*/ 288379 h 1570571"/>
              <a:gd name="connsiteX4102" fmla="*/ 5585591 w 12191999"/>
              <a:gd name="connsiteY4102" fmla="*/ 313671 h 1570571"/>
              <a:gd name="connsiteX4103" fmla="*/ 5781066 w 12191999"/>
              <a:gd name="connsiteY4103" fmla="*/ 395617 h 1570571"/>
              <a:gd name="connsiteX4104" fmla="*/ 5801992 w 12191999"/>
              <a:gd name="connsiteY4104" fmla="*/ 392228 h 1570571"/>
              <a:gd name="connsiteX4105" fmla="*/ 5790797 w 12191999"/>
              <a:gd name="connsiteY4105" fmla="*/ 387047 h 1570571"/>
              <a:gd name="connsiteX4106" fmla="*/ 5584553 w 12191999"/>
              <a:gd name="connsiteY4106" fmla="*/ 306381 h 1570571"/>
              <a:gd name="connsiteX4107" fmla="*/ 11544546 w 12191999"/>
              <a:gd name="connsiteY4107" fmla="*/ 286276 h 1570571"/>
              <a:gd name="connsiteX4108" fmla="*/ 11548387 w 12191999"/>
              <a:gd name="connsiteY4108" fmla="*/ 287776 h 1570571"/>
              <a:gd name="connsiteX4109" fmla="*/ 11548527 w 12191999"/>
              <a:gd name="connsiteY4109" fmla="*/ 287773 h 1570571"/>
              <a:gd name="connsiteX4110" fmla="*/ 11688067 w 12191999"/>
              <a:gd name="connsiteY4110" fmla="*/ 285598 h 1570571"/>
              <a:gd name="connsiteX4111" fmla="*/ 11653899 w 12191999"/>
              <a:gd name="connsiteY4111" fmla="*/ 287511 h 1570571"/>
              <a:gd name="connsiteX4112" fmla="*/ 11731247 w 12191999"/>
              <a:gd name="connsiteY4112" fmla="*/ 313658 h 1570571"/>
              <a:gd name="connsiteX4113" fmla="*/ 11925194 w 12191999"/>
              <a:gd name="connsiteY4113" fmla="*/ 394846 h 1570571"/>
              <a:gd name="connsiteX4114" fmla="*/ 11957874 w 12191999"/>
              <a:gd name="connsiteY4114" fmla="*/ 389553 h 1570571"/>
              <a:gd name="connsiteX4115" fmla="*/ 11936021 w 12191999"/>
              <a:gd name="connsiteY4115" fmla="*/ 379439 h 1570571"/>
              <a:gd name="connsiteX4116" fmla="*/ 11729788 w 12191999"/>
              <a:gd name="connsiteY4116" fmla="*/ 298775 h 1570571"/>
              <a:gd name="connsiteX4117" fmla="*/ 2410226 w 12191999"/>
              <a:gd name="connsiteY4117" fmla="*/ 284981 h 1570571"/>
              <a:gd name="connsiteX4118" fmla="*/ 2406396 w 12191999"/>
              <a:gd name="connsiteY4118" fmla="*/ 285191 h 1570571"/>
              <a:gd name="connsiteX4119" fmla="*/ 2502762 w 12191999"/>
              <a:gd name="connsiteY4119" fmla="*/ 319136 h 1570571"/>
              <a:gd name="connsiteX4120" fmla="*/ 2660788 w 12191999"/>
              <a:gd name="connsiteY4120" fmla="*/ 386940 h 1570571"/>
              <a:gd name="connsiteX4121" fmla="*/ 2667013 w 12191999"/>
              <a:gd name="connsiteY4121" fmla="*/ 390074 h 1570571"/>
              <a:gd name="connsiteX4122" fmla="*/ 2673359 w 12191999"/>
              <a:gd name="connsiteY4122" fmla="*/ 389046 h 1570571"/>
              <a:gd name="connsiteX4123" fmla="*/ 2658777 w 12191999"/>
              <a:gd name="connsiteY4123" fmla="*/ 381905 h 1570571"/>
              <a:gd name="connsiteX4124" fmla="*/ 2501242 w 12191999"/>
              <a:gd name="connsiteY4124" fmla="*/ 316179 h 1570571"/>
              <a:gd name="connsiteX4125" fmla="*/ 5587806 w 12191999"/>
              <a:gd name="connsiteY4125" fmla="*/ 284073 h 1570571"/>
              <a:gd name="connsiteX4126" fmla="*/ 5536916 w 12191999"/>
              <a:gd name="connsiteY4126" fmla="*/ 286921 h 1570571"/>
              <a:gd name="connsiteX4127" fmla="*/ 5586582 w 12191999"/>
              <a:gd name="connsiteY4127" fmla="*/ 302564 h 1570571"/>
              <a:gd name="connsiteX4128" fmla="*/ 5793276 w 12191999"/>
              <a:gd name="connsiteY4128" fmla="*/ 383230 h 1570571"/>
              <a:gd name="connsiteX4129" fmla="*/ 5809959 w 12191999"/>
              <a:gd name="connsiteY4129" fmla="*/ 390938 h 1570571"/>
              <a:gd name="connsiteX4130" fmla="*/ 5855759 w 12191999"/>
              <a:gd name="connsiteY4130" fmla="*/ 383523 h 1570571"/>
              <a:gd name="connsiteX4131" fmla="*/ 5799377 w 12191999"/>
              <a:gd name="connsiteY4131" fmla="*/ 359606 h 1570571"/>
              <a:gd name="connsiteX4132" fmla="*/ 5593164 w 12191999"/>
              <a:gd name="connsiteY4132" fmla="*/ 285626 h 1570571"/>
              <a:gd name="connsiteX4133" fmla="*/ 8552021 w 12191999"/>
              <a:gd name="connsiteY4133" fmla="*/ 283801 h 1570571"/>
              <a:gd name="connsiteX4134" fmla="*/ 8548296 w 12191999"/>
              <a:gd name="connsiteY4134" fmla="*/ 283999 h 1570571"/>
              <a:gd name="connsiteX4135" fmla="*/ 8648052 w 12191999"/>
              <a:gd name="connsiteY4135" fmla="*/ 319137 h 1570571"/>
              <a:gd name="connsiteX4136" fmla="*/ 8804891 w 12191999"/>
              <a:gd name="connsiteY4136" fmla="*/ 386419 h 1570571"/>
              <a:gd name="connsiteX4137" fmla="*/ 8811110 w 12191999"/>
              <a:gd name="connsiteY4137" fmla="*/ 385412 h 1570571"/>
              <a:gd name="connsiteX4138" fmla="*/ 8803953 w 12191999"/>
              <a:gd name="connsiteY4138" fmla="*/ 381908 h 1570571"/>
              <a:gd name="connsiteX4139" fmla="*/ 8646442 w 12191999"/>
              <a:gd name="connsiteY4139" fmla="*/ 316177 h 1570571"/>
              <a:gd name="connsiteX4140" fmla="*/ 1324617 w 12191999"/>
              <a:gd name="connsiteY4140" fmla="*/ 283288 h 1570571"/>
              <a:gd name="connsiteX4141" fmla="*/ 1165736 w 12191999"/>
              <a:gd name="connsiteY4141" fmla="*/ 349661 h 1570571"/>
              <a:gd name="connsiteX4142" fmla="*/ 1031309 w 12191999"/>
              <a:gd name="connsiteY4142" fmla="*/ 418222 h 1570571"/>
              <a:gd name="connsiteX4143" fmla="*/ 1105694 w 12191999"/>
              <a:gd name="connsiteY4143" fmla="*/ 429346 h 1570571"/>
              <a:gd name="connsiteX4144" fmla="*/ 1402989 w 12191999"/>
              <a:gd name="connsiteY4144" fmla="*/ 459605 h 1570571"/>
              <a:gd name="connsiteX4145" fmla="*/ 2517553 w 12191999"/>
              <a:gd name="connsiteY4145" fmla="*/ 414279 h 1570571"/>
              <a:gd name="connsiteX4146" fmla="*/ 2627919 w 12191999"/>
              <a:gd name="connsiteY4146" fmla="*/ 396405 h 1570571"/>
              <a:gd name="connsiteX4147" fmla="*/ 2405538 w 12191999"/>
              <a:gd name="connsiteY4147" fmla="*/ 301684 h 1570571"/>
              <a:gd name="connsiteX4148" fmla="*/ 2362559 w 12191999"/>
              <a:gd name="connsiteY4148" fmla="*/ 287601 h 1570571"/>
              <a:gd name="connsiteX4149" fmla="*/ 2229552 w 12191999"/>
              <a:gd name="connsiteY4149" fmla="*/ 294914 h 1570571"/>
              <a:gd name="connsiteX4150" fmla="*/ 1504810 w 12191999"/>
              <a:gd name="connsiteY4150" fmla="*/ 292605 h 1570571"/>
              <a:gd name="connsiteX4151" fmla="*/ 7471908 w 12191999"/>
              <a:gd name="connsiteY4151" fmla="*/ 283113 h 1570571"/>
              <a:gd name="connsiteX4152" fmla="*/ 7421798 w 12191999"/>
              <a:gd name="connsiteY4152" fmla="*/ 301499 h 1570571"/>
              <a:gd name="connsiteX4153" fmla="*/ 7201394 w 12191999"/>
              <a:gd name="connsiteY4153" fmla="*/ 404016 h 1570571"/>
              <a:gd name="connsiteX4154" fmla="*/ 7179672 w 12191999"/>
              <a:gd name="connsiteY4154" fmla="*/ 416503 h 1570571"/>
              <a:gd name="connsiteX4155" fmla="*/ 7242401 w 12191999"/>
              <a:gd name="connsiteY4155" fmla="*/ 425881 h 1570571"/>
              <a:gd name="connsiteX4156" fmla="*/ 7539711 w 12191999"/>
              <a:gd name="connsiteY4156" fmla="*/ 456139 h 1570571"/>
              <a:gd name="connsiteX4157" fmla="*/ 8654203 w 12191999"/>
              <a:gd name="connsiteY4157" fmla="*/ 410819 h 1570571"/>
              <a:gd name="connsiteX4158" fmla="*/ 8764163 w 12191999"/>
              <a:gd name="connsiteY4158" fmla="*/ 393014 h 1570571"/>
              <a:gd name="connsiteX4159" fmla="*/ 8700968 w 12191999"/>
              <a:gd name="connsiteY4159" fmla="*/ 361846 h 1570571"/>
              <a:gd name="connsiteX4160" fmla="*/ 8501961 w 12191999"/>
              <a:gd name="connsiteY4160" fmla="*/ 286469 h 1570571"/>
              <a:gd name="connsiteX4161" fmla="*/ 8349877 w 12191999"/>
              <a:gd name="connsiteY4161" fmla="*/ 294575 h 1570571"/>
              <a:gd name="connsiteX4162" fmla="*/ 7607220 w 12191999"/>
              <a:gd name="connsiteY4162" fmla="*/ 290471 h 1570571"/>
              <a:gd name="connsiteX4163" fmla="*/ 11746355 w 12191999"/>
              <a:gd name="connsiteY4163" fmla="*/ 282336 h 1570571"/>
              <a:gd name="connsiteX4164" fmla="*/ 11704100 w 12191999"/>
              <a:gd name="connsiteY4164" fmla="*/ 284701 h 1570571"/>
              <a:gd name="connsiteX4165" fmla="*/ 11731839 w 12191999"/>
              <a:gd name="connsiteY4165" fmla="*/ 293462 h 1570571"/>
              <a:gd name="connsiteX4166" fmla="*/ 11938542 w 12191999"/>
              <a:gd name="connsiteY4166" fmla="*/ 374363 h 1570571"/>
              <a:gd name="connsiteX4167" fmla="*/ 11967839 w 12191999"/>
              <a:gd name="connsiteY4167" fmla="*/ 387939 h 1570571"/>
              <a:gd name="connsiteX4168" fmla="*/ 12008796 w 12191999"/>
              <a:gd name="connsiteY4168" fmla="*/ 381306 h 1570571"/>
              <a:gd name="connsiteX4169" fmla="*/ 11935095 w 12191999"/>
              <a:gd name="connsiteY4169" fmla="*/ 350044 h 1570571"/>
              <a:gd name="connsiteX4170" fmla="*/ 2464230 w 12191999"/>
              <a:gd name="connsiteY4170" fmla="*/ 282012 h 1570571"/>
              <a:gd name="connsiteX4171" fmla="*/ 2439395 w 12191999"/>
              <a:gd name="connsiteY4171" fmla="*/ 283377 h 1570571"/>
              <a:gd name="connsiteX4172" fmla="*/ 2473358 w 12191999"/>
              <a:gd name="connsiteY4172" fmla="*/ 294428 h 1570571"/>
              <a:gd name="connsiteX4173" fmla="*/ 2672963 w 12191999"/>
              <a:gd name="connsiteY4173" fmla="*/ 374586 h 1570571"/>
              <a:gd name="connsiteX4174" fmla="*/ 2695283 w 12191999"/>
              <a:gd name="connsiteY4174" fmla="*/ 385495 h 1570571"/>
              <a:gd name="connsiteX4175" fmla="*/ 2719588 w 12191999"/>
              <a:gd name="connsiteY4175" fmla="*/ 381559 h 1570571"/>
              <a:gd name="connsiteX4176" fmla="*/ 2688697 w 12191999"/>
              <a:gd name="connsiteY4176" fmla="*/ 367399 h 1570571"/>
              <a:gd name="connsiteX4177" fmla="*/ 2555109 w 12191999"/>
              <a:gd name="connsiteY4177" fmla="*/ 313507 h 1570571"/>
              <a:gd name="connsiteX4178" fmla="*/ 8604989 w 12191999"/>
              <a:gd name="connsiteY4178" fmla="*/ 280978 h 1570571"/>
              <a:gd name="connsiteX4179" fmla="*/ 8580012 w 12191999"/>
              <a:gd name="connsiteY4179" fmla="*/ 282309 h 1570571"/>
              <a:gd name="connsiteX4180" fmla="*/ 8662556 w 12191999"/>
              <a:gd name="connsiteY4180" fmla="*/ 310514 h 1570571"/>
              <a:gd name="connsiteX4181" fmla="*/ 8815021 w 12191999"/>
              <a:gd name="connsiteY4181" fmla="*/ 373158 h 1570571"/>
              <a:gd name="connsiteX4182" fmla="*/ 8833198 w 12191999"/>
              <a:gd name="connsiteY4182" fmla="*/ 381836 h 1570571"/>
              <a:gd name="connsiteX4183" fmla="*/ 8855354 w 12191999"/>
              <a:gd name="connsiteY4183" fmla="*/ 378248 h 1570571"/>
              <a:gd name="connsiteX4184" fmla="*/ 8751120 w 12191999"/>
              <a:gd name="connsiteY4184" fmla="*/ 333998 h 1570571"/>
              <a:gd name="connsiteX4185" fmla="*/ 8618995 w 12191999"/>
              <a:gd name="connsiteY4185" fmla="*/ 285323 h 1570571"/>
              <a:gd name="connsiteX4186" fmla="*/ 1277945 w 12191999"/>
              <a:gd name="connsiteY4186" fmla="*/ 280875 h 1570571"/>
              <a:gd name="connsiteX4187" fmla="*/ 1166899 w 12191999"/>
              <a:gd name="connsiteY4187" fmla="*/ 324517 h 1570571"/>
              <a:gd name="connsiteX4188" fmla="*/ 985919 w 12191999"/>
              <a:gd name="connsiteY4188" fmla="*/ 411434 h 1570571"/>
              <a:gd name="connsiteX4189" fmla="*/ 993798 w 12191999"/>
              <a:gd name="connsiteY4189" fmla="*/ 412612 h 1570571"/>
              <a:gd name="connsiteX4190" fmla="*/ 1165394 w 12191999"/>
              <a:gd name="connsiteY4190" fmla="*/ 327856 h 1570571"/>
              <a:gd name="connsiteX4191" fmla="*/ 1281259 w 12191999"/>
              <a:gd name="connsiteY4191" fmla="*/ 281046 h 1570571"/>
              <a:gd name="connsiteX4192" fmla="*/ 7424875 w 12191999"/>
              <a:gd name="connsiteY4192" fmla="*/ 280556 h 1570571"/>
              <a:gd name="connsiteX4193" fmla="*/ 7266085 w 12191999"/>
              <a:gd name="connsiteY4193" fmla="*/ 344907 h 1570571"/>
              <a:gd name="connsiteX4194" fmla="*/ 7135206 w 12191999"/>
              <a:gd name="connsiteY4194" fmla="*/ 409855 h 1570571"/>
              <a:gd name="connsiteX4195" fmla="*/ 7142817 w 12191999"/>
              <a:gd name="connsiteY4195" fmla="*/ 410993 h 1570571"/>
              <a:gd name="connsiteX4196" fmla="*/ 7264441 w 12191999"/>
              <a:gd name="connsiteY4196" fmla="*/ 348897 h 1570571"/>
              <a:gd name="connsiteX4197" fmla="*/ 7428047 w 12191999"/>
              <a:gd name="connsiteY4197" fmla="*/ 280728 h 1570571"/>
              <a:gd name="connsiteX4198" fmla="*/ 5666040 w 12191999"/>
              <a:gd name="connsiteY4198" fmla="*/ 279696 h 1570571"/>
              <a:gd name="connsiteX4199" fmla="*/ 5602814 w 12191999"/>
              <a:gd name="connsiteY4199" fmla="*/ 283234 h 1570571"/>
              <a:gd name="connsiteX4200" fmla="*/ 5802898 w 12191999"/>
              <a:gd name="connsiteY4200" fmla="*/ 354834 h 1570571"/>
              <a:gd name="connsiteX4201" fmla="*/ 5866549 w 12191999"/>
              <a:gd name="connsiteY4201" fmla="*/ 381775 h 1570571"/>
              <a:gd name="connsiteX4202" fmla="*/ 5925604 w 12191999"/>
              <a:gd name="connsiteY4202" fmla="*/ 372213 h 1570571"/>
              <a:gd name="connsiteX4203" fmla="*/ 5788865 w 12191999"/>
              <a:gd name="connsiteY4203" fmla="*/ 319704 h 1570571"/>
              <a:gd name="connsiteX4204" fmla="*/ 2509109 w 12191999"/>
              <a:gd name="connsiteY4204" fmla="*/ 279544 h 1570571"/>
              <a:gd name="connsiteX4205" fmla="*/ 2480272 w 12191999"/>
              <a:gd name="connsiteY4205" fmla="*/ 281130 h 1570571"/>
              <a:gd name="connsiteX4206" fmla="*/ 2606817 w 12191999"/>
              <a:gd name="connsiteY4206" fmla="*/ 327723 h 1570571"/>
              <a:gd name="connsiteX4207" fmla="*/ 2729752 w 12191999"/>
              <a:gd name="connsiteY4207" fmla="*/ 379913 h 1570571"/>
              <a:gd name="connsiteX4208" fmla="*/ 2757671 w 12191999"/>
              <a:gd name="connsiteY4208" fmla="*/ 375391 h 1570571"/>
              <a:gd name="connsiteX4209" fmla="*/ 2688697 w 12191999"/>
              <a:gd name="connsiteY4209" fmla="*/ 345530 h 1570571"/>
              <a:gd name="connsiteX4210" fmla="*/ 2555109 w 12191999"/>
              <a:gd name="connsiteY4210" fmla="*/ 294611 h 1570571"/>
              <a:gd name="connsiteX4211" fmla="*/ 11805403 w 12191999"/>
              <a:gd name="connsiteY4211" fmla="*/ 279032 h 1570571"/>
              <a:gd name="connsiteX4212" fmla="*/ 11760139 w 12191999"/>
              <a:gd name="connsiteY4212" fmla="*/ 281565 h 1570571"/>
              <a:gd name="connsiteX4213" fmla="*/ 11937907 w 12191999"/>
              <a:gd name="connsiteY4213" fmla="*/ 345257 h 1570571"/>
              <a:gd name="connsiteX4214" fmla="*/ 12019035 w 12191999"/>
              <a:gd name="connsiteY4214" fmla="*/ 379648 h 1570571"/>
              <a:gd name="connsiteX4215" fmla="*/ 12066695 w 12191999"/>
              <a:gd name="connsiteY4215" fmla="*/ 371929 h 1570571"/>
              <a:gd name="connsiteX4216" fmla="*/ 11933102 w 12191999"/>
              <a:gd name="connsiteY4216" fmla="*/ 320627 h 1570571"/>
              <a:gd name="connsiteX4217" fmla="*/ 1238016 w 12191999"/>
              <a:gd name="connsiteY4217" fmla="*/ 278811 h 1570571"/>
              <a:gd name="connsiteX4218" fmla="*/ 1056679 w 12191999"/>
              <a:gd name="connsiteY4218" fmla="*/ 350413 h 1570571"/>
              <a:gd name="connsiteX4219" fmla="*/ 944201 w 12191999"/>
              <a:gd name="connsiteY4219" fmla="*/ 405195 h 1570571"/>
              <a:gd name="connsiteX4220" fmla="*/ 964109 w 12191999"/>
              <a:gd name="connsiteY4220" fmla="*/ 408173 h 1570571"/>
              <a:gd name="connsiteX4221" fmla="*/ 985402 w 12191999"/>
              <a:gd name="connsiteY4221" fmla="*/ 396781 h 1570571"/>
              <a:gd name="connsiteX4222" fmla="*/ 1201503 w 12191999"/>
              <a:gd name="connsiteY4222" fmla="*/ 300119 h 1570571"/>
              <a:gd name="connsiteX4223" fmla="*/ 1258343 w 12191999"/>
              <a:gd name="connsiteY4223" fmla="*/ 279862 h 1570571"/>
              <a:gd name="connsiteX4224" fmla="*/ 8650113 w 12191999"/>
              <a:gd name="connsiteY4224" fmla="*/ 278572 h 1570571"/>
              <a:gd name="connsiteX4225" fmla="*/ 8621958 w 12191999"/>
              <a:gd name="connsiteY4225" fmla="*/ 280073 h 1570571"/>
              <a:gd name="connsiteX4226" fmla="*/ 8790388 w 12191999"/>
              <a:gd name="connsiteY4226" fmla="*/ 343221 h 1570571"/>
              <a:gd name="connsiteX4227" fmla="*/ 8864909 w 12191999"/>
              <a:gd name="connsiteY4227" fmla="*/ 376701 h 1570571"/>
              <a:gd name="connsiteX4228" fmla="*/ 8894550 w 12191999"/>
              <a:gd name="connsiteY4228" fmla="*/ 371902 h 1570571"/>
              <a:gd name="connsiteX4229" fmla="*/ 8883744 w 12191999"/>
              <a:gd name="connsiteY4229" fmla="*/ 367016 h 1570571"/>
              <a:gd name="connsiteX4230" fmla="*/ 8749224 w 12191999"/>
              <a:gd name="connsiteY4230" fmla="*/ 313073 h 1570571"/>
              <a:gd name="connsiteX4231" fmla="*/ 2527623 w 12191999"/>
              <a:gd name="connsiteY4231" fmla="*/ 278526 h 1570571"/>
              <a:gd name="connsiteX4232" fmla="*/ 2516068 w 12191999"/>
              <a:gd name="connsiteY4232" fmla="*/ 279162 h 1570571"/>
              <a:gd name="connsiteX4233" fmla="*/ 2645099 w 12191999"/>
              <a:gd name="connsiteY4233" fmla="*/ 323487 h 1570571"/>
              <a:gd name="connsiteX4234" fmla="*/ 2762811 w 12191999"/>
              <a:gd name="connsiteY4234" fmla="*/ 374559 h 1570571"/>
              <a:gd name="connsiteX4235" fmla="*/ 2781409 w 12191999"/>
              <a:gd name="connsiteY4235" fmla="*/ 371547 h 1570571"/>
              <a:gd name="connsiteX4236" fmla="*/ 2643014 w 12191999"/>
              <a:gd name="connsiteY4236" fmla="*/ 315520 h 1570571"/>
              <a:gd name="connsiteX4237" fmla="*/ 7386530 w 12191999"/>
              <a:gd name="connsiteY4237" fmla="*/ 278471 h 1570571"/>
              <a:gd name="connsiteX4238" fmla="*/ 7201927 w 12191999"/>
              <a:gd name="connsiteY4238" fmla="*/ 351394 h 1570571"/>
              <a:gd name="connsiteX4239" fmla="*/ 7094422 w 12191999"/>
              <a:gd name="connsiteY4239" fmla="*/ 403758 h 1570571"/>
              <a:gd name="connsiteX4240" fmla="*/ 7111974 w 12191999"/>
              <a:gd name="connsiteY4240" fmla="*/ 406382 h 1570571"/>
              <a:gd name="connsiteX4241" fmla="*/ 7298579 w 12191999"/>
              <a:gd name="connsiteY4241" fmla="*/ 319809 h 1570571"/>
              <a:gd name="connsiteX4242" fmla="*/ 7407477 w 12191999"/>
              <a:gd name="connsiteY4242" fmla="*/ 279610 h 1570571"/>
              <a:gd name="connsiteX4243" fmla="*/ 8668944 w 12191999"/>
              <a:gd name="connsiteY4243" fmla="*/ 277569 h 1570571"/>
              <a:gd name="connsiteX4244" fmla="*/ 8657482 w 12191999"/>
              <a:gd name="connsiteY4244" fmla="*/ 278180 h 1570571"/>
              <a:gd name="connsiteX4245" fmla="*/ 8789387 w 12191999"/>
              <a:gd name="connsiteY4245" fmla="*/ 323488 h 1570571"/>
              <a:gd name="connsiteX4246" fmla="*/ 8899249 w 12191999"/>
              <a:gd name="connsiteY4246" fmla="*/ 371141 h 1570571"/>
              <a:gd name="connsiteX4247" fmla="*/ 8917437 w 12191999"/>
              <a:gd name="connsiteY4247" fmla="*/ 368196 h 1570571"/>
              <a:gd name="connsiteX4248" fmla="*/ 8787312 w 12191999"/>
              <a:gd name="connsiteY4248" fmla="*/ 315520 h 1570571"/>
              <a:gd name="connsiteX4249" fmla="*/ 1198602 w 12191999"/>
              <a:gd name="connsiteY4249" fmla="*/ 276773 h 1570571"/>
              <a:gd name="connsiteX4250" fmla="*/ 1056589 w 12191999"/>
              <a:gd name="connsiteY4250" fmla="*/ 329772 h 1570571"/>
              <a:gd name="connsiteX4251" fmla="*/ 905331 w 12191999"/>
              <a:gd name="connsiteY4251" fmla="*/ 399383 h 1570571"/>
              <a:gd name="connsiteX4252" fmla="*/ 934742 w 12191999"/>
              <a:gd name="connsiteY4252" fmla="*/ 403781 h 1570571"/>
              <a:gd name="connsiteX4253" fmla="*/ 1053996 w 12191999"/>
              <a:gd name="connsiteY4253" fmla="*/ 345697 h 1570571"/>
              <a:gd name="connsiteX4254" fmla="*/ 1225203 w 12191999"/>
              <a:gd name="connsiteY4254" fmla="*/ 278148 h 1570571"/>
              <a:gd name="connsiteX4255" fmla="*/ 7343552 w 12191999"/>
              <a:gd name="connsiteY4255" fmla="*/ 276134 h 1570571"/>
              <a:gd name="connsiteX4256" fmla="*/ 7199842 w 12191999"/>
              <a:gd name="connsiteY4256" fmla="*/ 329773 h 1570571"/>
              <a:gd name="connsiteX4257" fmla="*/ 7052643 w 12191999"/>
              <a:gd name="connsiteY4257" fmla="*/ 397512 h 1570571"/>
              <a:gd name="connsiteX4258" fmla="*/ 7083489 w 12191999"/>
              <a:gd name="connsiteY4258" fmla="*/ 402124 h 1570571"/>
              <a:gd name="connsiteX4259" fmla="*/ 7199315 w 12191999"/>
              <a:gd name="connsiteY4259" fmla="*/ 345723 h 1570571"/>
              <a:gd name="connsiteX4260" fmla="*/ 7371823 w 12191999"/>
              <a:gd name="connsiteY4260" fmla="*/ 277671 h 1570571"/>
              <a:gd name="connsiteX4261" fmla="*/ 2581425 w 12191999"/>
              <a:gd name="connsiteY4261" fmla="*/ 275568 h 1570571"/>
              <a:gd name="connsiteX4262" fmla="*/ 2542151 w 12191999"/>
              <a:gd name="connsiteY4262" fmla="*/ 277728 h 1570571"/>
              <a:gd name="connsiteX4263" fmla="*/ 2625937 w 12191999"/>
              <a:gd name="connsiteY4263" fmla="*/ 304824 h 1570571"/>
              <a:gd name="connsiteX4264" fmla="*/ 2793406 w 12191999"/>
              <a:gd name="connsiteY4264" fmla="*/ 369604 h 1570571"/>
              <a:gd name="connsiteX4265" fmla="*/ 2831700 w 12191999"/>
              <a:gd name="connsiteY4265" fmla="*/ 363402 h 1570571"/>
              <a:gd name="connsiteX4266" fmla="*/ 2822753 w 12191999"/>
              <a:gd name="connsiteY4266" fmla="*/ 359606 h 1570571"/>
              <a:gd name="connsiteX4267" fmla="*/ 1172467 w 12191999"/>
              <a:gd name="connsiteY4267" fmla="*/ 275422 h 1570571"/>
              <a:gd name="connsiteX4268" fmla="*/ 1156914 w 12191999"/>
              <a:gd name="connsiteY4268" fmla="*/ 280253 h 1570571"/>
              <a:gd name="connsiteX4269" fmla="*/ 1012964 w 12191999"/>
              <a:gd name="connsiteY4269" fmla="*/ 335076 h 1570571"/>
              <a:gd name="connsiteX4270" fmla="*/ 874414 w 12191999"/>
              <a:gd name="connsiteY4270" fmla="*/ 394759 h 1570571"/>
              <a:gd name="connsiteX4271" fmla="*/ 895438 w 12191999"/>
              <a:gd name="connsiteY4271" fmla="*/ 397903 h 1570571"/>
              <a:gd name="connsiteX4272" fmla="*/ 1010922 w 12191999"/>
              <a:gd name="connsiteY4272" fmla="*/ 344558 h 1570571"/>
              <a:gd name="connsiteX4273" fmla="*/ 1155005 w 12191999"/>
              <a:gd name="connsiteY4273" fmla="*/ 285753 h 1570571"/>
              <a:gd name="connsiteX4274" fmla="*/ 1184239 w 12191999"/>
              <a:gd name="connsiteY4274" fmla="*/ 276030 h 1570571"/>
              <a:gd name="connsiteX4275" fmla="*/ 5749040 w 12191999"/>
              <a:gd name="connsiteY4275" fmla="*/ 274961 h 1570571"/>
              <a:gd name="connsiteX4276" fmla="*/ 5746881 w 12191999"/>
              <a:gd name="connsiteY4276" fmla="*/ 275173 h 1570571"/>
              <a:gd name="connsiteX4277" fmla="*/ 5680484 w 12191999"/>
              <a:gd name="connsiteY4277" fmla="*/ 278888 h 1570571"/>
              <a:gd name="connsiteX4278" fmla="*/ 5791376 w 12191999"/>
              <a:gd name="connsiteY4278" fmla="*/ 314946 h 1570571"/>
              <a:gd name="connsiteX4279" fmla="*/ 5936248 w 12191999"/>
              <a:gd name="connsiteY4279" fmla="*/ 370490 h 1570571"/>
              <a:gd name="connsiteX4280" fmla="*/ 6006660 w 12191999"/>
              <a:gd name="connsiteY4280" fmla="*/ 359089 h 1570571"/>
              <a:gd name="connsiteX4281" fmla="*/ 5797157 w 12191999"/>
              <a:gd name="connsiteY4281" fmla="*/ 288688 h 1570571"/>
              <a:gd name="connsiteX4282" fmla="*/ 7318880 w 12191999"/>
              <a:gd name="connsiteY4282" fmla="*/ 274792 h 1570571"/>
              <a:gd name="connsiteX4283" fmla="*/ 7301361 w 12191999"/>
              <a:gd name="connsiteY4283" fmla="*/ 280235 h 1570571"/>
              <a:gd name="connsiteX4284" fmla="*/ 7109589 w 12191999"/>
              <a:gd name="connsiteY4284" fmla="*/ 354936 h 1570571"/>
              <a:gd name="connsiteX4285" fmla="*/ 7024610 w 12191999"/>
              <a:gd name="connsiteY4285" fmla="*/ 393321 h 1570571"/>
              <a:gd name="connsiteX4286" fmla="*/ 7044676 w 12191999"/>
              <a:gd name="connsiteY4286" fmla="*/ 396321 h 1570571"/>
              <a:gd name="connsiteX4287" fmla="*/ 7107500 w 12191999"/>
              <a:gd name="connsiteY4287" fmla="*/ 365867 h 1570571"/>
              <a:gd name="connsiteX4288" fmla="*/ 7299369 w 12191999"/>
              <a:gd name="connsiteY4288" fmla="*/ 285753 h 1570571"/>
              <a:gd name="connsiteX4289" fmla="*/ 7330433 w 12191999"/>
              <a:gd name="connsiteY4289" fmla="*/ 275420 h 1570571"/>
              <a:gd name="connsiteX4290" fmla="*/ 11895887 w 12191999"/>
              <a:gd name="connsiteY4290" fmla="*/ 273768 h 1570571"/>
              <a:gd name="connsiteX4291" fmla="*/ 11891152 w 12191999"/>
              <a:gd name="connsiteY4291" fmla="*/ 274232 h 1570571"/>
              <a:gd name="connsiteX4292" fmla="*/ 11821046 w 12191999"/>
              <a:gd name="connsiteY4292" fmla="*/ 278156 h 1570571"/>
              <a:gd name="connsiteX4293" fmla="*/ 11935662 w 12191999"/>
              <a:gd name="connsiteY4293" fmla="*/ 315558 h 1570571"/>
              <a:gd name="connsiteX4294" fmla="*/ 12077557 w 12191999"/>
              <a:gd name="connsiteY4294" fmla="*/ 370170 h 1570571"/>
              <a:gd name="connsiteX4295" fmla="*/ 12153408 w 12191999"/>
              <a:gd name="connsiteY4295" fmla="*/ 357886 h 1570571"/>
              <a:gd name="connsiteX4296" fmla="*/ 11943403 w 12191999"/>
              <a:gd name="connsiteY4296" fmla="*/ 287323 h 1570571"/>
              <a:gd name="connsiteX4297" fmla="*/ 1127474 w 12191999"/>
              <a:gd name="connsiteY4297" fmla="*/ 272989 h 1570571"/>
              <a:gd name="connsiteX4298" fmla="*/ 1055765 w 12191999"/>
              <a:gd name="connsiteY4298" fmla="*/ 295887 h 1570571"/>
              <a:gd name="connsiteX4299" fmla="*/ 837076 w 12191999"/>
              <a:gd name="connsiteY4299" fmla="*/ 381868 h 1570571"/>
              <a:gd name="connsiteX4300" fmla="*/ 824807 w 12191999"/>
              <a:gd name="connsiteY4300" fmla="*/ 387341 h 1570571"/>
              <a:gd name="connsiteX4301" fmla="*/ 868323 w 12191999"/>
              <a:gd name="connsiteY4301" fmla="*/ 393848 h 1570571"/>
              <a:gd name="connsiteX4302" fmla="*/ 1054723 w 12191999"/>
              <a:gd name="connsiteY4302" fmla="*/ 313993 h 1570571"/>
              <a:gd name="connsiteX4303" fmla="*/ 1166518 w 12191999"/>
              <a:gd name="connsiteY4303" fmla="*/ 275114 h 1570571"/>
              <a:gd name="connsiteX4304" fmla="*/ 1131597 w 12191999"/>
              <a:gd name="connsiteY4304" fmla="*/ 273309 h 1570571"/>
              <a:gd name="connsiteX4305" fmla="*/ 4319544 w 12191999"/>
              <a:gd name="connsiteY4305" fmla="*/ 272836 h 1570571"/>
              <a:gd name="connsiteX4306" fmla="*/ 4318200 w 12191999"/>
              <a:gd name="connsiteY4306" fmla="*/ 273248 h 1570571"/>
              <a:gd name="connsiteX4307" fmla="*/ 4169542 w 12191999"/>
              <a:gd name="connsiteY4307" fmla="*/ 332887 h 1570571"/>
              <a:gd name="connsiteX4308" fmla="*/ 4048106 w 12191999"/>
              <a:gd name="connsiteY4308" fmla="*/ 391904 h 1570571"/>
              <a:gd name="connsiteX4309" fmla="*/ 4275374 w 12191999"/>
              <a:gd name="connsiteY4309" fmla="*/ 425882 h 1570571"/>
              <a:gd name="connsiteX4310" fmla="*/ 4572685 w 12191999"/>
              <a:gd name="connsiteY4310" fmla="*/ 456140 h 1570571"/>
              <a:gd name="connsiteX4311" fmla="*/ 5389060 w 12191999"/>
              <a:gd name="connsiteY4311" fmla="*/ 444441 h 1570571"/>
              <a:gd name="connsiteX4312" fmla="*/ 5636473 w 12191999"/>
              <a:gd name="connsiteY4312" fmla="*/ 416538 h 1570571"/>
              <a:gd name="connsiteX4313" fmla="*/ 5493016 w 12191999"/>
              <a:gd name="connsiteY4313" fmla="*/ 349116 h 1570571"/>
              <a:gd name="connsiteX4314" fmla="*/ 5345655 w 12191999"/>
              <a:gd name="connsiteY4314" fmla="*/ 293942 h 1570571"/>
              <a:gd name="connsiteX4315" fmla="*/ 4945016 w 12191999"/>
              <a:gd name="connsiteY4315" fmla="*/ 298568 h 1570571"/>
              <a:gd name="connsiteX4316" fmla="*/ 4449896 w 12191999"/>
              <a:gd name="connsiteY4316" fmla="*/ 281484 h 1570571"/>
              <a:gd name="connsiteX4317" fmla="*/ 10468663 w 12191999"/>
              <a:gd name="connsiteY4317" fmla="*/ 272171 h 1570571"/>
              <a:gd name="connsiteX4318" fmla="*/ 10462559 w 12191999"/>
              <a:gd name="connsiteY4318" fmla="*/ 274042 h 1570571"/>
              <a:gd name="connsiteX4319" fmla="*/ 10313888 w 12191999"/>
              <a:gd name="connsiteY4319" fmla="*/ 333696 h 1570571"/>
              <a:gd name="connsiteX4320" fmla="*/ 10195431 w 12191999"/>
              <a:gd name="connsiteY4320" fmla="*/ 391275 h 1570571"/>
              <a:gd name="connsiteX4321" fmla="*/ 10420541 w 12191999"/>
              <a:gd name="connsiteY4321" fmla="*/ 424937 h 1570571"/>
              <a:gd name="connsiteX4322" fmla="*/ 10717848 w 12191999"/>
              <a:gd name="connsiteY4322" fmla="*/ 455195 h 1570571"/>
              <a:gd name="connsiteX4323" fmla="*/ 11534300 w 12191999"/>
              <a:gd name="connsiteY4323" fmla="*/ 443496 h 1570571"/>
              <a:gd name="connsiteX4324" fmla="*/ 11777938 w 12191999"/>
              <a:gd name="connsiteY4324" fmla="*/ 416017 h 1570571"/>
              <a:gd name="connsiteX4325" fmla="*/ 11637368 w 12191999"/>
              <a:gd name="connsiteY4325" fmla="*/ 349954 h 1570571"/>
              <a:gd name="connsiteX4326" fmla="*/ 11487265 w 12191999"/>
              <a:gd name="connsiteY4326" fmla="*/ 293748 h 1570571"/>
              <a:gd name="connsiteX4327" fmla="*/ 11251741 w 12191999"/>
              <a:gd name="connsiteY4327" fmla="*/ 298434 h 1570571"/>
              <a:gd name="connsiteX4328" fmla="*/ 10594796 w 12191999"/>
              <a:gd name="connsiteY4328" fmla="*/ 280543 h 1570571"/>
              <a:gd name="connsiteX4329" fmla="*/ 8746552 w 12191999"/>
              <a:gd name="connsiteY4329" fmla="*/ 271972 h 1570571"/>
              <a:gd name="connsiteX4330" fmla="*/ 8713909 w 12191999"/>
              <a:gd name="connsiteY4330" fmla="*/ 275172 h 1570571"/>
              <a:gd name="connsiteX4331" fmla="*/ 8684286 w 12191999"/>
              <a:gd name="connsiteY4331" fmla="*/ 276751 h 1570571"/>
              <a:gd name="connsiteX4332" fmla="*/ 8771090 w 12191999"/>
              <a:gd name="connsiteY4332" fmla="*/ 304824 h 1570571"/>
              <a:gd name="connsiteX4333" fmla="*/ 8929761 w 12191999"/>
              <a:gd name="connsiteY4333" fmla="*/ 366200 h 1570571"/>
              <a:gd name="connsiteX4334" fmla="*/ 8982295 w 12191999"/>
              <a:gd name="connsiteY4334" fmla="*/ 357694 h 1570571"/>
              <a:gd name="connsiteX4335" fmla="*/ 8749968 w 12191999"/>
              <a:gd name="connsiteY4335" fmla="*/ 272909 h 1570571"/>
              <a:gd name="connsiteX4336" fmla="*/ 7252486 w 12191999"/>
              <a:gd name="connsiteY4336" fmla="*/ 271182 h 1570571"/>
              <a:gd name="connsiteX4337" fmla="*/ 7202026 w 12191999"/>
              <a:gd name="connsiteY4337" fmla="*/ 287297 h 1570571"/>
              <a:gd name="connsiteX4338" fmla="*/ 6983371 w 12191999"/>
              <a:gd name="connsiteY4338" fmla="*/ 373283 h 1570571"/>
              <a:gd name="connsiteX4339" fmla="*/ 6960078 w 12191999"/>
              <a:gd name="connsiteY4339" fmla="*/ 383674 h 1570571"/>
              <a:gd name="connsiteX4340" fmla="*/ 7017283 w 12191999"/>
              <a:gd name="connsiteY4340" fmla="*/ 392226 h 1570571"/>
              <a:gd name="connsiteX4341" fmla="*/ 7199938 w 12191999"/>
              <a:gd name="connsiteY4341" fmla="*/ 313993 h 1570571"/>
              <a:gd name="connsiteX4342" fmla="*/ 7313538 w 12191999"/>
              <a:gd name="connsiteY4342" fmla="*/ 274501 h 1570571"/>
              <a:gd name="connsiteX4343" fmla="*/ 4273238 w 12191999"/>
              <a:gd name="connsiteY4343" fmla="*/ 269764 h 1570571"/>
              <a:gd name="connsiteX4344" fmla="*/ 4131726 w 12191999"/>
              <a:gd name="connsiteY4344" fmla="*/ 325464 h 1570571"/>
              <a:gd name="connsiteX4345" fmla="*/ 4003485 w 12191999"/>
              <a:gd name="connsiteY4345" fmla="*/ 385234 h 1570571"/>
              <a:gd name="connsiteX4346" fmla="*/ 4010383 w 12191999"/>
              <a:gd name="connsiteY4346" fmla="*/ 386265 h 1570571"/>
              <a:gd name="connsiteX4347" fmla="*/ 4130212 w 12191999"/>
              <a:gd name="connsiteY4347" fmla="*/ 328833 h 1570571"/>
              <a:gd name="connsiteX4348" fmla="*/ 4272425 w 12191999"/>
              <a:gd name="connsiteY4348" fmla="*/ 271292 h 1570571"/>
              <a:gd name="connsiteX4349" fmla="*/ 4276513 w 12191999"/>
              <a:gd name="connsiteY4349" fmla="*/ 269982 h 1570571"/>
              <a:gd name="connsiteX4350" fmla="*/ 10420545 w 12191999"/>
              <a:gd name="connsiteY4350" fmla="*/ 268977 h 1570571"/>
              <a:gd name="connsiteX4351" fmla="*/ 10418614 w 12191999"/>
              <a:gd name="connsiteY4351" fmla="*/ 269580 h 1570571"/>
              <a:gd name="connsiteX4352" fmla="*/ 10277003 w 12191999"/>
              <a:gd name="connsiteY4352" fmla="*/ 325322 h 1570571"/>
              <a:gd name="connsiteX4353" fmla="*/ 10150074 w 12191999"/>
              <a:gd name="connsiteY4353" fmla="*/ 384492 h 1570571"/>
              <a:gd name="connsiteX4354" fmla="*/ 10156960 w 12191999"/>
              <a:gd name="connsiteY4354" fmla="*/ 385522 h 1570571"/>
              <a:gd name="connsiteX4355" fmla="*/ 10275505 w 12191999"/>
              <a:gd name="connsiteY4355" fmla="*/ 328692 h 1570571"/>
              <a:gd name="connsiteX4356" fmla="*/ 10417723 w 12191999"/>
              <a:gd name="connsiteY4356" fmla="*/ 271142 h 1570571"/>
              <a:gd name="connsiteX4357" fmla="*/ 10423798 w 12191999"/>
              <a:gd name="connsiteY4357" fmla="*/ 269193 h 1570571"/>
              <a:gd name="connsiteX4358" fmla="*/ 2658628 w 12191999"/>
              <a:gd name="connsiteY4358" fmla="*/ 268089 h 1570571"/>
              <a:gd name="connsiteX4359" fmla="*/ 2594401 w 12191999"/>
              <a:gd name="connsiteY4359" fmla="*/ 274452 h 1570571"/>
              <a:gd name="connsiteX4360" fmla="*/ 2673930 w 12191999"/>
              <a:gd name="connsiteY4360" fmla="*/ 298966 h 1570571"/>
              <a:gd name="connsiteX4361" fmla="*/ 2841511 w 12191999"/>
              <a:gd name="connsiteY4361" fmla="*/ 361813 h 1570571"/>
              <a:gd name="connsiteX4362" fmla="*/ 2904804 w 12191999"/>
              <a:gd name="connsiteY4362" fmla="*/ 351562 h 1570571"/>
              <a:gd name="connsiteX4363" fmla="*/ 2821840 w 12191999"/>
              <a:gd name="connsiteY4363" fmla="*/ 319705 h 1570571"/>
              <a:gd name="connsiteX4364" fmla="*/ 3345768 w 12191999"/>
              <a:gd name="connsiteY4364" fmla="*/ 267729 h 1570571"/>
              <a:gd name="connsiteX4365" fmla="*/ 3283138 w 12191999"/>
              <a:gd name="connsiteY4365" fmla="*/ 279738 h 1570571"/>
              <a:gd name="connsiteX4366" fmla="*/ 3195057 w 12191999"/>
              <a:gd name="connsiteY4366" fmla="*/ 296887 h 1570571"/>
              <a:gd name="connsiteX4367" fmla="*/ 3345199 w 12191999"/>
              <a:gd name="connsiteY4367" fmla="*/ 335896 h 1570571"/>
              <a:gd name="connsiteX4368" fmla="*/ 3493961 w 12191999"/>
              <a:gd name="connsiteY4368" fmla="*/ 296827 h 1570571"/>
              <a:gd name="connsiteX4369" fmla="*/ 3387828 w 12191999"/>
              <a:gd name="connsiteY4369" fmla="*/ 275920 h 1570571"/>
              <a:gd name="connsiteX4370" fmla="*/ 7198835 w 12191999"/>
              <a:gd name="connsiteY4370" fmla="*/ 267610 h 1570571"/>
              <a:gd name="connsiteX4371" fmla="*/ 7057786 w 12191999"/>
              <a:gd name="connsiteY4371" fmla="*/ 313162 h 1570571"/>
              <a:gd name="connsiteX4372" fmla="*/ 6903760 w 12191999"/>
              <a:gd name="connsiteY4372" fmla="*/ 373951 h 1570571"/>
              <a:gd name="connsiteX4373" fmla="*/ 6944931 w 12191999"/>
              <a:gd name="connsiteY4373" fmla="*/ 381409 h 1570571"/>
              <a:gd name="connsiteX4374" fmla="*/ 6949832 w 12191999"/>
              <a:gd name="connsiteY4374" fmla="*/ 382142 h 1570571"/>
              <a:gd name="connsiteX4375" fmla="*/ 6981689 w 12191999"/>
              <a:gd name="connsiteY4375" fmla="*/ 367961 h 1570571"/>
              <a:gd name="connsiteX4376" fmla="*/ 7200766 w 12191999"/>
              <a:gd name="connsiteY4376" fmla="*/ 281827 h 1570571"/>
              <a:gd name="connsiteX4377" fmla="*/ 7236737 w 12191999"/>
              <a:gd name="connsiteY4377" fmla="*/ 270325 h 1570571"/>
              <a:gd name="connsiteX4378" fmla="*/ 7224221 w 12191999"/>
              <a:gd name="connsiteY4378" fmla="*/ 269645 h 1570571"/>
              <a:gd name="connsiteX4379" fmla="*/ 4235813 w 12191999"/>
              <a:gd name="connsiteY4379" fmla="*/ 267282 h 1570571"/>
              <a:gd name="connsiteX4380" fmla="*/ 4169186 w 12191999"/>
              <a:gd name="connsiteY4380" fmla="*/ 289979 h 1570571"/>
              <a:gd name="connsiteX4381" fmla="*/ 4022706 w 12191999"/>
              <a:gd name="connsiteY4381" fmla="*/ 350413 h 1570571"/>
              <a:gd name="connsiteX4382" fmla="*/ 3963012 w 12191999"/>
              <a:gd name="connsiteY4382" fmla="*/ 378712 h 1570571"/>
              <a:gd name="connsiteX4383" fmla="*/ 3977908 w 12191999"/>
              <a:gd name="connsiteY4383" fmla="*/ 381410 h 1570571"/>
              <a:gd name="connsiteX4384" fmla="*/ 3983735 w 12191999"/>
              <a:gd name="connsiteY4384" fmla="*/ 382281 h 1570571"/>
              <a:gd name="connsiteX4385" fmla="*/ 4019567 w 12191999"/>
              <a:gd name="connsiteY4385" fmla="*/ 364462 h 1570571"/>
              <a:gd name="connsiteX4386" fmla="*/ 4166221 w 12191999"/>
              <a:gd name="connsiteY4386" fmla="*/ 301032 h 1570571"/>
              <a:gd name="connsiteX4387" fmla="*/ 4256848 w 12191999"/>
              <a:gd name="connsiteY4387" fmla="*/ 268677 h 1570571"/>
              <a:gd name="connsiteX4388" fmla="*/ 9493867 w 12191999"/>
              <a:gd name="connsiteY4388" fmla="*/ 267170 h 1570571"/>
              <a:gd name="connsiteX4389" fmla="*/ 9428369 w 12191999"/>
              <a:gd name="connsiteY4389" fmla="*/ 279728 h 1570571"/>
              <a:gd name="connsiteX4390" fmla="*/ 9343022 w 12191999"/>
              <a:gd name="connsiteY4390" fmla="*/ 296361 h 1570571"/>
              <a:gd name="connsiteX4391" fmla="*/ 9494643 w 12191999"/>
              <a:gd name="connsiteY4391" fmla="*/ 335747 h 1570571"/>
              <a:gd name="connsiteX4392" fmla="*/ 9643699 w 12191999"/>
              <a:gd name="connsiteY4392" fmla="*/ 296597 h 1570571"/>
              <a:gd name="connsiteX4393" fmla="*/ 9533938 w 12191999"/>
              <a:gd name="connsiteY4393" fmla="*/ 274980 h 1570571"/>
              <a:gd name="connsiteX4394" fmla="*/ 1046393 w 12191999"/>
              <a:gd name="connsiteY4394" fmla="*/ 266711 h 1570571"/>
              <a:gd name="connsiteX4395" fmla="*/ 838539 w 12191999"/>
              <a:gd name="connsiteY4395" fmla="*/ 340386 h 1570571"/>
              <a:gd name="connsiteX4396" fmla="*/ 752823 w 12191999"/>
              <a:gd name="connsiteY4396" fmla="*/ 374821 h 1570571"/>
              <a:gd name="connsiteX4397" fmla="*/ 808295 w 12191999"/>
              <a:gd name="connsiteY4397" fmla="*/ 384872 h 1570571"/>
              <a:gd name="connsiteX4398" fmla="*/ 816912 w 12191999"/>
              <a:gd name="connsiteY4398" fmla="*/ 386160 h 1570571"/>
              <a:gd name="connsiteX4399" fmla="*/ 836367 w 12191999"/>
              <a:gd name="connsiteY4399" fmla="*/ 377501 h 1570571"/>
              <a:gd name="connsiteX4400" fmla="*/ 1055435 w 12191999"/>
              <a:gd name="connsiteY4400" fmla="*/ 291372 h 1570571"/>
              <a:gd name="connsiteX4401" fmla="*/ 1115762 w 12191999"/>
              <a:gd name="connsiteY4401" fmla="*/ 272082 h 1570571"/>
              <a:gd name="connsiteX4402" fmla="*/ 5833585 w 12191999"/>
              <a:gd name="connsiteY4402" fmla="*/ 266673 h 1570571"/>
              <a:gd name="connsiteX4403" fmla="*/ 5766235 w 12191999"/>
              <a:gd name="connsiteY4403" fmla="*/ 273275 h 1570571"/>
              <a:gd name="connsiteX4404" fmla="*/ 5799016 w 12191999"/>
              <a:gd name="connsiteY4404" fmla="*/ 282657 h 1570571"/>
              <a:gd name="connsiteX4405" fmla="*/ 6013030 w 12191999"/>
              <a:gd name="connsiteY4405" fmla="*/ 354850 h 1570571"/>
              <a:gd name="connsiteX4406" fmla="*/ 6018995 w 12191999"/>
              <a:gd name="connsiteY4406" fmla="*/ 357091 h 1570571"/>
              <a:gd name="connsiteX4407" fmla="*/ 6084246 w 12191999"/>
              <a:gd name="connsiteY4407" fmla="*/ 346525 h 1570571"/>
              <a:gd name="connsiteX4408" fmla="*/ 6094909 w 12191999"/>
              <a:gd name="connsiteY4408" fmla="*/ 344799 h 1570571"/>
              <a:gd name="connsiteX4409" fmla="*/ 6002484 w 12191999"/>
              <a:gd name="connsiteY4409" fmla="*/ 315194 h 1570571"/>
              <a:gd name="connsiteX4410" fmla="*/ 10385445 w 12191999"/>
              <a:gd name="connsiteY4410" fmla="*/ 266647 h 1570571"/>
              <a:gd name="connsiteX4411" fmla="*/ 10314519 w 12191999"/>
              <a:gd name="connsiteY4411" fmla="*/ 290812 h 1570571"/>
              <a:gd name="connsiteX4412" fmla="*/ 10168030 w 12191999"/>
              <a:gd name="connsiteY4412" fmla="*/ 351255 h 1570571"/>
              <a:gd name="connsiteX4413" fmla="*/ 10111045 w 12191999"/>
              <a:gd name="connsiteY4413" fmla="*/ 378272 h 1570571"/>
              <a:gd name="connsiteX4414" fmla="*/ 10123153 w 12191999"/>
              <a:gd name="connsiteY4414" fmla="*/ 380466 h 1570571"/>
              <a:gd name="connsiteX4415" fmla="*/ 10129679 w 12191999"/>
              <a:gd name="connsiteY4415" fmla="*/ 381442 h 1570571"/>
              <a:gd name="connsiteX4416" fmla="*/ 10164934 w 12191999"/>
              <a:gd name="connsiteY4416" fmla="*/ 363912 h 1570571"/>
              <a:gd name="connsiteX4417" fmla="*/ 10311619 w 12191999"/>
              <a:gd name="connsiteY4417" fmla="*/ 300482 h 1570571"/>
              <a:gd name="connsiteX4418" fmla="*/ 10403131 w 12191999"/>
              <a:gd name="connsiteY4418" fmla="*/ 267821 h 1570571"/>
              <a:gd name="connsiteX4419" fmla="*/ 8802510 w 12191999"/>
              <a:gd name="connsiteY4419" fmla="*/ 266487 h 1570571"/>
              <a:gd name="connsiteX4420" fmla="*/ 8761128 w 12191999"/>
              <a:gd name="connsiteY4420" fmla="*/ 270543 h 1570571"/>
              <a:gd name="connsiteX4421" fmla="*/ 8994860 w 12191999"/>
              <a:gd name="connsiteY4421" fmla="*/ 355659 h 1570571"/>
              <a:gd name="connsiteX4422" fmla="*/ 9043658 w 12191999"/>
              <a:gd name="connsiteY4422" fmla="*/ 347758 h 1570571"/>
              <a:gd name="connsiteX4423" fmla="*/ 9020840 w 12191999"/>
              <a:gd name="connsiteY4423" fmla="*/ 338835 h 1570571"/>
              <a:gd name="connsiteX4424" fmla="*/ 4194288 w 12191999"/>
              <a:gd name="connsiteY4424" fmla="*/ 264527 h 1570571"/>
              <a:gd name="connsiteX4425" fmla="*/ 4169122 w 12191999"/>
              <a:gd name="connsiteY4425" fmla="*/ 272630 h 1570571"/>
              <a:gd name="connsiteX4426" fmla="*/ 4022575 w 12191999"/>
              <a:gd name="connsiteY4426" fmla="*/ 329772 h 1570571"/>
              <a:gd name="connsiteX4427" fmla="*/ 3927632 w 12191999"/>
              <a:gd name="connsiteY4427" fmla="*/ 372303 h 1570571"/>
              <a:gd name="connsiteX4428" fmla="*/ 3954588 w 12191999"/>
              <a:gd name="connsiteY4428" fmla="*/ 377186 h 1570571"/>
              <a:gd name="connsiteX4429" fmla="*/ 4021020 w 12191999"/>
              <a:gd name="connsiteY4429" fmla="*/ 345697 h 1570571"/>
              <a:gd name="connsiteX4430" fmla="*/ 4167699 w 12191999"/>
              <a:gd name="connsiteY4430" fmla="*/ 285226 h 1570571"/>
              <a:gd name="connsiteX4431" fmla="*/ 4222964 w 12191999"/>
              <a:gd name="connsiteY4431" fmla="*/ 266429 h 1570571"/>
              <a:gd name="connsiteX4432" fmla="*/ 10344528 w 12191999"/>
              <a:gd name="connsiteY4432" fmla="*/ 263931 h 1570571"/>
              <a:gd name="connsiteX4433" fmla="*/ 10314489 w 12191999"/>
              <a:gd name="connsiteY4433" fmla="*/ 273604 h 1570571"/>
              <a:gd name="connsiteX4434" fmla="*/ 10167929 w 12191999"/>
              <a:gd name="connsiteY4434" fmla="*/ 330749 h 1570571"/>
              <a:gd name="connsiteX4435" fmla="*/ 10076009 w 12191999"/>
              <a:gd name="connsiteY4435" fmla="*/ 371923 h 1570571"/>
              <a:gd name="connsiteX4436" fmla="*/ 10101146 w 12191999"/>
              <a:gd name="connsiteY4436" fmla="*/ 376479 h 1570571"/>
              <a:gd name="connsiteX4437" fmla="*/ 10166280 w 12191999"/>
              <a:gd name="connsiteY4437" fmla="*/ 345606 h 1570571"/>
              <a:gd name="connsiteX4438" fmla="*/ 10312965 w 12191999"/>
              <a:gd name="connsiteY4438" fmla="*/ 285128 h 1570571"/>
              <a:gd name="connsiteX4439" fmla="*/ 10370244 w 12191999"/>
              <a:gd name="connsiteY4439" fmla="*/ 265638 h 1570571"/>
              <a:gd name="connsiteX4440" fmla="*/ 4174177 w 12191999"/>
              <a:gd name="connsiteY4440" fmla="*/ 263193 h 1570571"/>
              <a:gd name="connsiteX4441" fmla="*/ 4169863 w 12191999"/>
              <a:gd name="connsiteY4441" fmla="*/ 264490 h 1570571"/>
              <a:gd name="connsiteX4442" fmla="*/ 4023305 w 12191999"/>
              <a:gd name="connsiteY4442" fmla="*/ 317759 h 1570571"/>
              <a:gd name="connsiteX4443" fmla="*/ 3903165 w 12191999"/>
              <a:gd name="connsiteY4443" fmla="*/ 367871 h 1570571"/>
              <a:gd name="connsiteX4444" fmla="*/ 3920000 w 12191999"/>
              <a:gd name="connsiteY4444" fmla="*/ 370921 h 1570571"/>
              <a:gd name="connsiteX4445" fmla="*/ 4020438 w 12191999"/>
              <a:gd name="connsiteY4445" fmla="*/ 325985 h 1570571"/>
              <a:gd name="connsiteX4446" fmla="*/ 4167117 w 12191999"/>
              <a:gd name="connsiteY4446" fmla="*/ 268841 h 1570571"/>
              <a:gd name="connsiteX4447" fmla="*/ 4182873 w 12191999"/>
              <a:gd name="connsiteY4447" fmla="*/ 263770 h 1570571"/>
              <a:gd name="connsiteX4448" fmla="*/ 7131338 w 12191999"/>
              <a:gd name="connsiteY4448" fmla="*/ 262200 h 1570571"/>
              <a:gd name="connsiteX4449" fmla="*/ 7048499 w 12191999"/>
              <a:gd name="connsiteY4449" fmla="*/ 285830 h 1570571"/>
              <a:gd name="connsiteX4450" fmla="*/ 6832024 w 12191999"/>
              <a:gd name="connsiteY4450" fmla="*/ 360958 h 1570571"/>
              <a:gd name="connsiteX4451" fmla="*/ 6893755 w 12191999"/>
              <a:gd name="connsiteY4451" fmla="*/ 372140 h 1570571"/>
              <a:gd name="connsiteX4452" fmla="*/ 7054834 w 12191999"/>
              <a:gd name="connsiteY4452" fmla="*/ 308520 h 1570571"/>
              <a:gd name="connsiteX4453" fmla="*/ 7185030 w 12191999"/>
              <a:gd name="connsiteY4453" fmla="*/ 266503 h 1570571"/>
              <a:gd name="connsiteX4454" fmla="*/ 985520 w 12191999"/>
              <a:gd name="connsiteY4454" fmla="*/ 261997 h 1570571"/>
              <a:gd name="connsiteX4455" fmla="*/ 829407 w 12191999"/>
              <a:gd name="connsiteY4455" fmla="*/ 310093 h 1570571"/>
              <a:gd name="connsiteX4456" fmla="*/ 682988 w 12191999"/>
              <a:gd name="connsiteY4456" fmla="*/ 362168 h 1570571"/>
              <a:gd name="connsiteX4457" fmla="*/ 743610 w 12191999"/>
              <a:gd name="connsiteY4457" fmla="*/ 373152 h 1570571"/>
              <a:gd name="connsiteX4458" fmla="*/ 836491 w 12191999"/>
              <a:gd name="connsiteY4458" fmla="*/ 335792 h 1570571"/>
              <a:gd name="connsiteX4459" fmla="*/ 1034048 w 12191999"/>
              <a:gd name="connsiteY4459" fmla="*/ 265755 h 1570571"/>
              <a:gd name="connsiteX4460" fmla="*/ 2723106 w 12191999"/>
              <a:gd name="connsiteY4460" fmla="*/ 261701 h 1570571"/>
              <a:gd name="connsiteX4461" fmla="*/ 2673309 w 12191999"/>
              <a:gd name="connsiteY4461" fmla="*/ 266634 h 1570571"/>
              <a:gd name="connsiteX4462" fmla="*/ 2877185 w 12191999"/>
              <a:gd name="connsiteY4462" fmla="*/ 334074 h 1570571"/>
              <a:gd name="connsiteX4463" fmla="*/ 2905569 w 12191999"/>
              <a:gd name="connsiteY4463" fmla="*/ 345155 h 1570571"/>
              <a:gd name="connsiteX4464" fmla="*/ 2916944 w 12191999"/>
              <a:gd name="connsiteY4464" fmla="*/ 349596 h 1570571"/>
              <a:gd name="connsiteX4465" fmla="*/ 2930437 w 12191999"/>
              <a:gd name="connsiteY4465" fmla="*/ 347411 h 1570571"/>
              <a:gd name="connsiteX4466" fmla="*/ 2929728 w 12191999"/>
              <a:gd name="connsiteY4466" fmla="*/ 342660 h 1570571"/>
              <a:gd name="connsiteX4467" fmla="*/ 2962273 w 12191999"/>
              <a:gd name="connsiteY4467" fmla="*/ 336319 h 1570571"/>
              <a:gd name="connsiteX4468" fmla="*/ 2904400 w 12191999"/>
              <a:gd name="connsiteY4468" fmla="*/ 316871 h 1570571"/>
              <a:gd name="connsiteX4469" fmla="*/ 2820532 w 12191999"/>
              <a:gd name="connsiteY4469" fmla="*/ 288689 h 1570571"/>
              <a:gd name="connsiteX4470" fmla="*/ 10303373 w 12191999"/>
              <a:gd name="connsiteY4470" fmla="*/ 261199 h 1570571"/>
              <a:gd name="connsiteX4471" fmla="*/ 10168714 w 12191999"/>
              <a:gd name="connsiteY4471" fmla="*/ 310149 h 1570571"/>
              <a:gd name="connsiteX4472" fmla="*/ 10037383 w 12191999"/>
              <a:gd name="connsiteY4472" fmla="*/ 364924 h 1570571"/>
              <a:gd name="connsiteX4473" fmla="*/ 10066749 w 12191999"/>
              <a:gd name="connsiteY4473" fmla="*/ 370246 h 1570571"/>
              <a:gd name="connsiteX4474" fmla="*/ 10165692 w 12191999"/>
              <a:gd name="connsiteY4474" fmla="*/ 325983 h 1570571"/>
              <a:gd name="connsiteX4475" fmla="*/ 10312418 w 12191999"/>
              <a:gd name="connsiteY4475" fmla="*/ 268837 h 1570571"/>
              <a:gd name="connsiteX4476" fmla="*/ 10330549 w 12191999"/>
              <a:gd name="connsiteY4476" fmla="*/ 263003 h 1570571"/>
              <a:gd name="connsiteX4477" fmla="*/ 4137688 w 12191999"/>
              <a:gd name="connsiteY4477" fmla="*/ 260772 h 1570571"/>
              <a:gd name="connsiteX4478" fmla="*/ 4032391 w 12191999"/>
              <a:gd name="connsiteY4478" fmla="*/ 295886 h 1570571"/>
              <a:gd name="connsiteX4479" fmla="*/ 3886527 w 12191999"/>
              <a:gd name="connsiteY4479" fmla="*/ 351716 h 1570571"/>
              <a:gd name="connsiteX4480" fmla="*/ 3865304 w 12191999"/>
              <a:gd name="connsiteY4480" fmla="*/ 361013 h 1570571"/>
              <a:gd name="connsiteX4481" fmla="*/ 3895768 w 12191999"/>
              <a:gd name="connsiteY4481" fmla="*/ 366532 h 1570571"/>
              <a:gd name="connsiteX4482" fmla="*/ 4021747 w 12191999"/>
              <a:gd name="connsiteY4482" fmla="*/ 313993 h 1570571"/>
              <a:gd name="connsiteX4483" fmla="*/ 4163542 w 12191999"/>
              <a:gd name="connsiteY4483" fmla="*/ 262487 h 1570571"/>
              <a:gd name="connsiteX4484" fmla="*/ 8867225 w 12191999"/>
              <a:gd name="connsiteY4484" fmla="*/ 260142 h 1570571"/>
              <a:gd name="connsiteX4485" fmla="*/ 8817078 w 12191999"/>
              <a:gd name="connsiteY4485" fmla="*/ 265059 h 1570571"/>
              <a:gd name="connsiteX4486" fmla="*/ 8943232 w 12191999"/>
              <a:gd name="connsiteY4486" fmla="*/ 305729 h 1570571"/>
              <a:gd name="connsiteX4487" fmla="*/ 9050805 w 12191999"/>
              <a:gd name="connsiteY4487" fmla="*/ 346601 h 1570571"/>
              <a:gd name="connsiteX4488" fmla="*/ 9075027 w 12191999"/>
              <a:gd name="connsiteY4488" fmla="*/ 342679 h 1570571"/>
              <a:gd name="connsiteX4489" fmla="*/ 9075026 w 12191999"/>
              <a:gd name="connsiteY4489" fmla="*/ 342675 h 1570571"/>
              <a:gd name="connsiteX4490" fmla="*/ 9107218 w 12191999"/>
              <a:gd name="connsiteY4490" fmla="*/ 336403 h 1570571"/>
              <a:gd name="connsiteX4491" fmla="*/ 9050042 w 12191999"/>
              <a:gd name="connsiteY4491" fmla="*/ 317371 h 1570571"/>
              <a:gd name="connsiteX4492" fmla="*/ 8939608 w 12191999"/>
              <a:gd name="connsiteY4492" fmla="*/ 280610 h 1570571"/>
              <a:gd name="connsiteX4493" fmla="*/ 10253522 w 12191999"/>
              <a:gd name="connsiteY4493" fmla="*/ 257827 h 1570571"/>
              <a:gd name="connsiteX4494" fmla="*/ 10168081 w 12191999"/>
              <a:gd name="connsiteY4494" fmla="*/ 286328 h 1570571"/>
              <a:gd name="connsiteX4495" fmla="*/ 10022255 w 12191999"/>
              <a:gd name="connsiteY4495" fmla="*/ 342161 h 1570571"/>
              <a:gd name="connsiteX4496" fmla="*/ 9989926 w 12191999"/>
              <a:gd name="connsiteY4496" fmla="*/ 356325 h 1570571"/>
              <a:gd name="connsiteX4497" fmla="*/ 10026700 w 12191999"/>
              <a:gd name="connsiteY4497" fmla="*/ 362988 h 1570571"/>
              <a:gd name="connsiteX4498" fmla="*/ 10166972 w 12191999"/>
              <a:gd name="connsiteY4498" fmla="*/ 304485 h 1570571"/>
              <a:gd name="connsiteX4499" fmla="*/ 10288790 w 12191999"/>
              <a:gd name="connsiteY4499" fmla="*/ 260231 h 1570571"/>
              <a:gd name="connsiteX4500" fmla="*/ 10256034 w 12191999"/>
              <a:gd name="connsiteY4500" fmla="*/ 258057 h 1570571"/>
              <a:gd name="connsiteX4501" fmla="*/ 895935 w 12191999"/>
              <a:gd name="connsiteY4501" fmla="*/ 255060 h 1570571"/>
              <a:gd name="connsiteX4502" fmla="*/ 830520 w 12191999"/>
              <a:gd name="connsiteY4502" fmla="*/ 272282 h 1570571"/>
              <a:gd name="connsiteX4503" fmla="*/ 589738 w 12191999"/>
              <a:gd name="connsiteY4503" fmla="*/ 345273 h 1570571"/>
              <a:gd name="connsiteX4504" fmla="*/ 671269 w 12191999"/>
              <a:gd name="connsiteY4504" fmla="*/ 360045 h 1570571"/>
              <a:gd name="connsiteX4505" fmla="*/ 828507 w 12191999"/>
              <a:gd name="connsiteY4505" fmla="*/ 303968 h 1570571"/>
              <a:gd name="connsiteX4506" fmla="*/ 968573 w 12191999"/>
              <a:gd name="connsiteY4506" fmla="*/ 260685 h 1570571"/>
              <a:gd name="connsiteX4507" fmla="*/ 7038759 w 12191999"/>
              <a:gd name="connsiteY4507" fmla="*/ 254779 h 1570571"/>
              <a:gd name="connsiteX4508" fmla="*/ 6755164 w 12191999"/>
              <a:gd name="connsiteY4508" fmla="*/ 338711 h 1570571"/>
              <a:gd name="connsiteX4509" fmla="*/ 6738628 w 12191999"/>
              <a:gd name="connsiteY4509" fmla="*/ 344041 h 1570571"/>
              <a:gd name="connsiteX4510" fmla="*/ 6820231 w 12191999"/>
              <a:gd name="connsiteY4510" fmla="*/ 358822 h 1570571"/>
              <a:gd name="connsiteX4511" fmla="*/ 7047753 w 12191999"/>
              <a:gd name="connsiteY4511" fmla="*/ 279643 h 1570571"/>
              <a:gd name="connsiteX4512" fmla="*/ 7113669 w 12191999"/>
              <a:gd name="connsiteY4512" fmla="*/ 260783 h 1570571"/>
              <a:gd name="connsiteX4513" fmla="*/ 4060558 w 12191999"/>
              <a:gd name="connsiteY4513" fmla="*/ 254382 h 1570571"/>
              <a:gd name="connsiteX4514" fmla="*/ 3878529 w 12191999"/>
              <a:gd name="connsiteY4514" fmla="*/ 313159 h 1570571"/>
              <a:gd name="connsiteX4515" fmla="*/ 3791250 w 12191999"/>
              <a:gd name="connsiteY4515" fmla="*/ 347600 h 1570571"/>
              <a:gd name="connsiteX4516" fmla="*/ 3857748 w 12191999"/>
              <a:gd name="connsiteY4516" fmla="*/ 359645 h 1570571"/>
              <a:gd name="connsiteX4517" fmla="*/ 3885959 w 12191999"/>
              <a:gd name="connsiteY4517" fmla="*/ 347310 h 1570571"/>
              <a:gd name="connsiteX4518" fmla="*/ 4032059 w 12191999"/>
              <a:gd name="connsiteY4518" fmla="*/ 291371 h 1570571"/>
              <a:gd name="connsiteX4519" fmla="*/ 4126024 w 12191999"/>
              <a:gd name="connsiteY4519" fmla="*/ 259998 h 1570571"/>
              <a:gd name="connsiteX4520" fmla="*/ 4110933 w 12191999"/>
              <a:gd name="connsiteY4520" fmla="*/ 258997 h 1570571"/>
              <a:gd name="connsiteX4521" fmla="*/ 10209596 w 12191999"/>
              <a:gd name="connsiteY4521" fmla="*/ 253801 h 1570571"/>
              <a:gd name="connsiteX4522" fmla="*/ 10022844 w 12191999"/>
              <a:gd name="connsiteY4522" fmla="*/ 314098 h 1570571"/>
              <a:gd name="connsiteX4523" fmla="*/ 9939148 w 12191999"/>
              <a:gd name="connsiteY4523" fmla="*/ 347123 h 1570571"/>
              <a:gd name="connsiteX4524" fmla="*/ 9982348 w 12191999"/>
              <a:gd name="connsiteY4524" fmla="*/ 354951 h 1570571"/>
              <a:gd name="connsiteX4525" fmla="*/ 10021686 w 12191999"/>
              <a:gd name="connsiteY4525" fmla="*/ 337748 h 1570571"/>
              <a:gd name="connsiteX4526" fmla="*/ 10167748 w 12191999"/>
              <a:gd name="connsiteY4526" fmla="*/ 281810 h 1570571"/>
              <a:gd name="connsiteX4527" fmla="*/ 10242562 w 12191999"/>
              <a:gd name="connsiteY4527" fmla="*/ 256822 h 1570571"/>
              <a:gd name="connsiteX4528" fmla="*/ 5967713 w 12191999"/>
              <a:gd name="connsiteY4528" fmla="*/ 253525 h 1570571"/>
              <a:gd name="connsiteX4529" fmla="*/ 5848841 w 12191999"/>
              <a:gd name="connsiteY4529" fmla="*/ 265178 h 1570571"/>
              <a:gd name="connsiteX4530" fmla="*/ 6003338 w 12191999"/>
              <a:gd name="connsiteY4530" fmla="*/ 309499 h 1570571"/>
              <a:gd name="connsiteX4531" fmla="*/ 6107305 w 12191999"/>
              <a:gd name="connsiteY4531" fmla="*/ 342792 h 1570571"/>
              <a:gd name="connsiteX4532" fmla="*/ 6108026 w 12191999"/>
              <a:gd name="connsiteY4532" fmla="*/ 342675 h 1570571"/>
              <a:gd name="connsiteX4533" fmla="*/ 6225970 w 12191999"/>
              <a:gd name="connsiteY4533" fmla="*/ 319690 h 1570571"/>
              <a:gd name="connsiteX4534" fmla="*/ 6002289 w 12191999"/>
              <a:gd name="connsiteY4534" fmla="*/ 261604 h 1570571"/>
              <a:gd name="connsiteX4535" fmla="*/ 2816158 w 12191999"/>
              <a:gd name="connsiteY4535" fmla="*/ 252482 h 1570571"/>
              <a:gd name="connsiteX4536" fmla="*/ 2743468 w 12191999"/>
              <a:gd name="connsiteY4536" fmla="*/ 259684 h 1570571"/>
              <a:gd name="connsiteX4537" fmla="*/ 2904195 w 12191999"/>
              <a:gd name="connsiteY4537" fmla="*/ 311899 h 1570571"/>
              <a:gd name="connsiteX4538" fmla="*/ 2972957 w 12191999"/>
              <a:gd name="connsiteY4538" fmla="*/ 334238 h 1570571"/>
              <a:gd name="connsiteX4539" fmla="*/ 3048787 w 12191999"/>
              <a:gd name="connsiteY4539" fmla="*/ 319463 h 1570571"/>
              <a:gd name="connsiteX4540" fmla="*/ 3035461 w 12191999"/>
              <a:gd name="connsiteY4540" fmla="*/ 315194 h 1570571"/>
              <a:gd name="connsiteX4541" fmla="*/ 2902759 w 12191999"/>
              <a:gd name="connsiteY4541" fmla="*/ 277072 h 1570571"/>
              <a:gd name="connsiteX4542" fmla="*/ 2821838 w 12191999"/>
              <a:gd name="connsiteY4542" fmla="*/ 253827 h 1570571"/>
              <a:gd name="connsiteX4543" fmla="*/ 8951704 w 12191999"/>
              <a:gd name="connsiteY4543" fmla="*/ 251861 h 1570571"/>
              <a:gd name="connsiteX4544" fmla="*/ 8884810 w 12191999"/>
              <a:gd name="connsiteY4544" fmla="*/ 258419 h 1570571"/>
              <a:gd name="connsiteX4545" fmla="*/ 9049817 w 12191999"/>
              <a:gd name="connsiteY4545" fmla="*/ 312051 h 1570571"/>
              <a:gd name="connsiteX4546" fmla="*/ 9118175 w 12191999"/>
              <a:gd name="connsiteY4546" fmla="*/ 334269 h 1570571"/>
              <a:gd name="connsiteX4547" fmla="*/ 9194001 w 12191999"/>
              <a:gd name="connsiteY4547" fmla="*/ 319497 h 1570571"/>
              <a:gd name="connsiteX4548" fmla="*/ 9180558 w 12191999"/>
              <a:gd name="connsiteY4548" fmla="*/ 315190 h 1570571"/>
              <a:gd name="connsiteX4549" fmla="*/ 9048404 w 12191999"/>
              <a:gd name="connsiteY4549" fmla="*/ 278620 h 1570571"/>
              <a:gd name="connsiteX4550" fmla="*/ 4007227 w 12191999"/>
              <a:gd name="connsiteY4550" fmla="*/ 249497 h 1570571"/>
              <a:gd name="connsiteX4551" fmla="*/ 3879836 w 12191999"/>
              <a:gd name="connsiteY4551" fmla="*/ 285842 h 1570571"/>
              <a:gd name="connsiteX4552" fmla="*/ 3732539 w 12191999"/>
              <a:gd name="connsiteY4552" fmla="*/ 336966 h 1570571"/>
              <a:gd name="connsiteX4553" fmla="*/ 3781914 w 12191999"/>
              <a:gd name="connsiteY4553" fmla="*/ 345909 h 1570571"/>
              <a:gd name="connsiteX4554" fmla="*/ 3876572 w 12191999"/>
              <a:gd name="connsiteY4554" fmla="*/ 308517 h 1570571"/>
              <a:gd name="connsiteX4555" fmla="*/ 4047888 w 12191999"/>
              <a:gd name="connsiteY4555" fmla="*/ 253222 h 1570571"/>
              <a:gd name="connsiteX4556" fmla="*/ 10152043 w 12191999"/>
              <a:gd name="connsiteY4556" fmla="*/ 248527 h 1570571"/>
              <a:gd name="connsiteX4557" fmla="*/ 10026095 w 12191999"/>
              <a:gd name="connsiteY4557" fmla="*/ 284457 h 1570571"/>
              <a:gd name="connsiteX4558" fmla="*/ 9877637 w 12191999"/>
              <a:gd name="connsiteY4558" fmla="*/ 335977 h 1570571"/>
              <a:gd name="connsiteX4559" fmla="*/ 9928883 w 12191999"/>
              <a:gd name="connsiteY4559" fmla="*/ 345263 h 1570571"/>
              <a:gd name="connsiteX4560" fmla="*/ 10021944 w 12191999"/>
              <a:gd name="connsiteY4560" fmla="*/ 308504 h 1570571"/>
              <a:gd name="connsiteX4561" fmla="*/ 10195414 w 12191999"/>
              <a:gd name="connsiteY4561" fmla="*/ 252502 h 1570571"/>
              <a:gd name="connsiteX4562" fmla="*/ 757324 w 12191999"/>
              <a:gd name="connsiteY4562" fmla="*/ 244326 h 1570571"/>
              <a:gd name="connsiteX4563" fmla="*/ 756200 w 12191999"/>
              <a:gd name="connsiteY4563" fmla="*/ 244582 h 1570571"/>
              <a:gd name="connsiteX4564" fmla="*/ 460152 w 12191999"/>
              <a:gd name="connsiteY4564" fmla="*/ 320967 h 1570571"/>
              <a:gd name="connsiteX4565" fmla="*/ 512508 w 12191999"/>
              <a:gd name="connsiteY4565" fmla="*/ 331281 h 1570571"/>
              <a:gd name="connsiteX4566" fmla="*/ 576764 w 12191999"/>
              <a:gd name="connsiteY4566" fmla="*/ 342922 h 1570571"/>
              <a:gd name="connsiteX4567" fmla="*/ 828967 w 12191999"/>
              <a:gd name="connsiteY4567" fmla="*/ 266567 h 1570571"/>
              <a:gd name="connsiteX4568" fmla="*/ 878014 w 12191999"/>
              <a:gd name="connsiteY4568" fmla="*/ 253672 h 1570571"/>
              <a:gd name="connsiteX4569" fmla="*/ 6906204 w 12191999"/>
              <a:gd name="connsiteY4569" fmla="*/ 244154 h 1570571"/>
              <a:gd name="connsiteX4570" fmla="*/ 6756055 w 12191999"/>
              <a:gd name="connsiteY4570" fmla="*/ 280311 h 1570571"/>
              <a:gd name="connsiteX4571" fmla="*/ 6606875 w 12191999"/>
              <a:gd name="connsiteY4571" fmla="*/ 319509 h 1570571"/>
              <a:gd name="connsiteX4572" fmla="*/ 6649062 w 12191999"/>
              <a:gd name="connsiteY4572" fmla="*/ 327818 h 1570571"/>
              <a:gd name="connsiteX4573" fmla="*/ 6726090 w 12191999"/>
              <a:gd name="connsiteY4573" fmla="*/ 341770 h 1570571"/>
              <a:gd name="connsiteX4574" fmla="*/ 6753350 w 12191999"/>
              <a:gd name="connsiteY4574" fmla="*/ 332988 h 1570571"/>
              <a:gd name="connsiteX4575" fmla="*/ 7022425 w 12191999"/>
              <a:gd name="connsiteY4575" fmla="*/ 253470 h 1570571"/>
              <a:gd name="connsiteX4576" fmla="*/ 3914616 w 12191999"/>
              <a:gd name="connsiteY4576" fmla="*/ 241014 h 1570571"/>
              <a:gd name="connsiteX4577" fmla="*/ 3871449 w 12191999"/>
              <a:gd name="connsiteY4577" fmla="*/ 251550 h 1570571"/>
              <a:gd name="connsiteX4578" fmla="*/ 3641048 w 12191999"/>
              <a:gd name="connsiteY4578" fmla="*/ 319745 h 1570571"/>
              <a:gd name="connsiteX4579" fmla="*/ 3682040 w 12191999"/>
              <a:gd name="connsiteY4579" fmla="*/ 327819 h 1570571"/>
              <a:gd name="connsiteX4580" fmla="*/ 3720511 w 12191999"/>
              <a:gd name="connsiteY4580" fmla="*/ 334787 h 1570571"/>
              <a:gd name="connsiteX4581" fmla="*/ 3878981 w 12191999"/>
              <a:gd name="connsiteY4581" fmla="*/ 279626 h 1570571"/>
              <a:gd name="connsiteX4582" fmla="*/ 3989852 w 12191999"/>
              <a:gd name="connsiteY4582" fmla="*/ 247906 h 1570571"/>
              <a:gd name="connsiteX4583" fmla="*/ 10069978 w 12191999"/>
              <a:gd name="connsiteY4583" fmla="*/ 241007 h 1570571"/>
              <a:gd name="connsiteX4584" fmla="*/ 10026316 w 12191999"/>
              <a:gd name="connsiteY4584" fmla="*/ 251664 h 1570571"/>
              <a:gd name="connsiteX4585" fmla="*/ 9794253 w 12191999"/>
              <a:gd name="connsiteY4585" fmla="*/ 320341 h 1570571"/>
              <a:gd name="connsiteX4586" fmla="*/ 9827420 w 12191999"/>
              <a:gd name="connsiteY4586" fmla="*/ 326877 h 1570571"/>
              <a:gd name="connsiteX4587" fmla="*/ 9866845 w 12191999"/>
              <a:gd name="connsiteY4587" fmla="*/ 334021 h 1570571"/>
              <a:gd name="connsiteX4588" fmla="*/ 10024314 w 12191999"/>
              <a:gd name="connsiteY4588" fmla="*/ 279220 h 1570571"/>
              <a:gd name="connsiteX4589" fmla="*/ 10136560 w 12191999"/>
              <a:gd name="connsiteY4589" fmla="*/ 247108 h 1570571"/>
              <a:gd name="connsiteX4590" fmla="*/ 2939134 w 12191999"/>
              <a:gd name="connsiteY4590" fmla="*/ 239143 h 1570571"/>
              <a:gd name="connsiteX4591" fmla="*/ 2939327 w 12191999"/>
              <a:gd name="connsiteY4591" fmla="*/ 240279 h 1570571"/>
              <a:gd name="connsiteX4592" fmla="*/ 2826312 w 12191999"/>
              <a:gd name="connsiteY4592" fmla="*/ 251476 h 1570571"/>
              <a:gd name="connsiteX4593" fmla="*/ 2902569 w 12191999"/>
              <a:gd name="connsiteY4593" fmla="*/ 272546 h 1570571"/>
              <a:gd name="connsiteX4594" fmla="*/ 3036315 w 12191999"/>
              <a:gd name="connsiteY4594" fmla="*/ 309499 h 1570571"/>
              <a:gd name="connsiteX4595" fmla="*/ 3060377 w 12191999"/>
              <a:gd name="connsiteY4595" fmla="*/ 317204 h 1570571"/>
              <a:gd name="connsiteX4596" fmla="*/ 3168358 w 12191999"/>
              <a:gd name="connsiteY4596" fmla="*/ 296165 h 1570571"/>
              <a:gd name="connsiteX4597" fmla="*/ 3035269 w 12191999"/>
              <a:gd name="connsiteY4597" fmla="*/ 261604 h 1570571"/>
              <a:gd name="connsiteX4598" fmla="*/ 9075706 w 12191999"/>
              <a:gd name="connsiteY4598" fmla="*/ 237751 h 1570571"/>
              <a:gd name="connsiteX4599" fmla="*/ 9075994 w 12191999"/>
              <a:gd name="connsiteY4599" fmla="*/ 239677 h 1570571"/>
              <a:gd name="connsiteX4600" fmla="*/ 8967455 w 12191999"/>
              <a:gd name="connsiteY4600" fmla="*/ 250317 h 1570571"/>
              <a:gd name="connsiteX4601" fmla="*/ 9048149 w 12191999"/>
              <a:gd name="connsiteY4601" fmla="*/ 272607 h 1570571"/>
              <a:gd name="connsiteX4602" fmla="*/ 9181697 w 12191999"/>
              <a:gd name="connsiteY4602" fmla="*/ 309495 h 1570571"/>
              <a:gd name="connsiteX4603" fmla="*/ 9205767 w 12191999"/>
              <a:gd name="connsiteY4603" fmla="*/ 317204 h 1570571"/>
              <a:gd name="connsiteX4604" fmla="*/ 9316868 w 12191999"/>
              <a:gd name="connsiteY4604" fmla="*/ 295560 h 1570571"/>
              <a:gd name="connsiteX4605" fmla="*/ 9182464 w 12191999"/>
              <a:gd name="connsiteY4605" fmla="*/ 260664 h 1570571"/>
              <a:gd name="connsiteX4606" fmla="*/ 9084845 w 12191999"/>
              <a:gd name="connsiteY4606" fmla="*/ 238702 h 1570571"/>
              <a:gd name="connsiteX4607" fmla="*/ 9076054 w 12191999"/>
              <a:gd name="connsiteY4607" fmla="*/ 239686 h 1570571"/>
              <a:gd name="connsiteX4608" fmla="*/ 4380083 w 12191999"/>
              <a:gd name="connsiteY4608" fmla="*/ 236758 h 1570571"/>
              <a:gd name="connsiteX4609" fmla="*/ 4371857 w 12191999"/>
              <a:gd name="connsiteY4609" fmla="*/ 238995 h 1570571"/>
              <a:gd name="connsiteX4610" fmla="*/ 4288480 w 12191999"/>
              <a:gd name="connsiteY4610" fmla="*/ 265002 h 1570571"/>
              <a:gd name="connsiteX4611" fmla="*/ 4291425 w 12191999"/>
              <a:gd name="connsiteY4611" fmla="*/ 265197 h 1570571"/>
              <a:gd name="connsiteX4612" fmla="*/ 1413074 w 12191999"/>
              <a:gd name="connsiteY4612" fmla="*/ 236754 h 1570571"/>
              <a:gd name="connsiteX4613" fmla="*/ 1404852 w 12191999"/>
              <a:gd name="connsiteY4613" fmla="*/ 238990 h 1570571"/>
              <a:gd name="connsiteX4614" fmla="*/ 1306306 w 12191999"/>
              <a:gd name="connsiteY4614" fmla="*/ 269729 h 1570571"/>
              <a:gd name="connsiteX4615" fmla="*/ 1291401 w 12191999"/>
              <a:gd name="connsiteY4615" fmla="*/ 275587 h 1570571"/>
              <a:gd name="connsiteX4616" fmla="*/ 1294393 w 12191999"/>
              <a:gd name="connsiteY4616" fmla="*/ 275741 h 1570571"/>
              <a:gd name="connsiteX4617" fmla="*/ 1305402 w 12191999"/>
              <a:gd name="connsiteY4617" fmla="*/ 271293 h 1570571"/>
              <a:gd name="connsiteX4618" fmla="*/ 7559140 w 12191999"/>
              <a:gd name="connsiteY4618" fmla="*/ 236497 h 1570571"/>
              <a:gd name="connsiteX4619" fmla="*/ 7551032 w 12191999"/>
              <a:gd name="connsiteY4619" fmla="*/ 238704 h 1570571"/>
              <a:gd name="connsiteX4620" fmla="*/ 7451602 w 12191999"/>
              <a:gd name="connsiteY4620" fmla="*/ 269724 h 1570571"/>
              <a:gd name="connsiteX4621" fmla="*/ 7437402 w 12191999"/>
              <a:gd name="connsiteY4621" fmla="*/ 275479 h 1570571"/>
              <a:gd name="connsiteX4622" fmla="*/ 7440271 w 12191999"/>
              <a:gd name="connsiteY4622" fmla="*/ 275635 h 1570571"/>
              <a:gd name="connsiteX4623" fmla="*/ 7450699 w 12191999"/>
              <a:gd name="connsiteY4623" fmla="*/ 271290 h 1570571"/>
              <a:gd name="connsiteX4624" fmla="*/ 6146975 w 12191999"/>
              <a:gd name="connsiteY4624" fmla="*/ 235434 h 1570571"/>
              <a:gd name="connsiteX4625" fmla="*/ 6108852 w 12191999"/>
              <a:gd name="connsiteY4625" fmla="*/ 239700 h 1570571"/>
              <a:gd name="connsiteX4626" fmla="*/ 6108851 w 12191999"/>
              <a:gd name="connsiteY4626" fmla="*/ 239689 h 1570571"/>
              <a:gd name="connsiteX4627" fmla="*/ 6079848 w 12191999"/>
              <a:gd name="connsiteY4627" fmla="*/ 242532 h 1570571"/>
              <a:gd name="connsiteX4628" fmla="*/ 5985844 w 12191999"/>
              <a:gd name="connsiteY4628" fmla="*/ 251747 h 1570571"/>
              <a:gd name="connsiteX4629" fmla="*/ 6004283 w 12191999"/>
              <a:gd name="connsiteY4629" fmla="*/ 255888 h 1570571"/>
              <a:gd name="connsiteX4630" fmla="*/ 6239612 w 12191999"/>
              <a:gd name="connsiteY4630" fmla="*/ 317031 h 1570571"/>
              <a:gd name="connsiteX4631" fmla="*/ 6402453 w 12191999"/>
              <a:gd name="connsiteY4631" fmla="*/ 285297 h 1570571"/>
              <a:gd name="connsiteX4632" fmla="*/ 6354847 w 12191999"/>
              <a:gd name="connsiteY4632" fmla="*/ 275919 h 1570571"/>
              <a:gd name="connsiteX4633" fmla="*/ 10533783 w 12191999"/>
              <a:gd name="connsiteY4633" fmla="*/ 233909 h 1570571"/>
              <a:gd name="connsiteX4634" fmla="*/ 10527383 w 12191999"/>
              <a:gd name="connsiteY4634" fmla="*/ 235651 h 1570571"/>
              <a:gd name="connsiteX4635" fmla="*/ 10433336 w 12191999"/>
              <a:gd name="connsiteY4635" fmla="*/ 264987 h 1570571"/>
              <a:gd name="connsiteX4636" fmla="*/ 10436296 w 12191999"/>
              <a:gd name="connsiteY4636" fmla="*/ 265184 h 1570571"/>
              <a:gd name="connsiteX4637" fmla="*/ 3790288 w 12191999"/>
              <a:gd name="connsiteY4637" fmla="*/ 229626 h 1570571"/>
              <a:gd name="connsiteX4638" fmla="*/ 3575860 w 12191999"/>
              <a:gd name="connsiteY4638" fmla="*/ 281251 h 1570571"/>
              <a:gd name="connsiteX4639" fmla="*/ 3520043 w 12191999"/>
              <a:gd name="connsiteY4639" fmla="*/ 295911 h 1570571"/>
              <a:gd name="connsiteX4640" fmla="*/ 3628392 w 12191999"/>
              <a:gd name="connsiteY4640" fmla="*/ 317252 h 1570571"/>
              <a:gd name="connsiteX4641" fmla="*/ 3869990 w 12191999"/>
              <a:gd name="connsiteY4641" fmla="*/ 245839 h 1570571"/>
              <a:gd name="connsiteX4642" fmla="*/ 3896565 w 12191999"/>
              <a:gd name="connsiteY4642" fmla="*/ 239361 h 1570571"/>
              <a:gd name="connsiteX4643" fmla="*/ 9941236 w 12191999"/>
              <a:gd name="connsiteY4643" fmla="*/ 229209 h 1570571"/>
              <a:gd name="connsiteX4644" fmla="*/ 9721157 w 12191999"/>
              <a:gd name="connsiteY4644" fmla="*/ 282206 h 1570571"/>
              <a:gd name="connsiteX4645" fmla="*/ 9669553 w 12191999"/>
              <a:gd name="connsiteY4645" fmla="*/ 295766 h 1570571"/>
              <a:gd name="connsiteX4646" fmla="*/ 9781624 w 12191999"/>
              <a:gd name="connsiteY4646" fmla="*/ 317852 h 1570571"/>
              <a:gd name="connsiteX4647" fmla="*/ 10024920 w 12191999"/>
              <a:gd name="connsiteY4647" fmla="*/ 245939 h 1570571"/>
              <a:gd name="connsiteX4648" fmla="*/ 10051936 w 12191999"/>
              <a:gd name="connsiteY4648" fmla="*/ 239353 h 1570571"/>
              <a:gd name="connsiteX4649" fmla="*/ 6730980 w 12191999"/>
              <a:gd name="connsiteY4649" fmla="*/ 228064 h 1570571"/>
              <a:gd name="connsiteX4650" fmla="*/ 6461463 w 12191999"/>
              <a:gd name="connsiteY4650" fmla="*/ 279733 h 1570571"/>
              <a:gd name="connsiteX4651" fmla="*/ 6433039 w 12191999"/>
              <a:gd name="connsiteY4651" fmla="*/ 285269 h 1570571"/>
              <a:gd name="connsiteX4652" fmla="*/ 6593971 w 12191999"/>
              <a:gd name="connsiteY4652" fmla="*/ 316967 h 1570571"/>
              <a:gd name="connsiteX4653" fmla="*/ 6755547 w 12191999"/>
              <a:gd name="connsiteY4653" fmla="*/ 274614 h 1570571"/>
              <a:gd name="connsiteX4654" fmla="*/ 6888417 w 12191999"/>
              <a:gd name="connsiteY4654" fmla="*/ 242729 h 1570571"/>
              <a:gd name="connsiteX4655" fmla="*/ 6830525 w 12191999"/>
              <a:gd name="connsiteY4655" fmla="*/ 238089 h 1570571"/>
              <a:gd name="connsiteX4656" fmla="*/ 583678 w 12191999"/>
              <a:gd name="connsiteY4656" fmla="*/ 227481 h 1570571"/>
              <a:gd name="connsiteX4657" fmla="*/ 316115 w 12191999"/>
              <a:gd name="connsiteY4657" fmla="*/ 279739 h 1570571"/>
              <a:gd name="connsiteX4658" fmla="*/ 283296 w 12191999"/>
              <a:gd name="connsiteY4658" fmla="*/ 286129 h 1570571"/>
              <a:gd name="connsiteX4659" fmla="*/ 447242 w 12191999"/>
              <a:gd name="connsiteY4659" fmla="*/ 318424 h 1570571"/>
              <a:gd name="connsiteX4660" fmla="*/ 740598 w 12191999"/>
              <a:gd name="connsiteY4660" fmla="*/ 242870 h 1570571"/>
              <a:gd name="connsiteX4661" fmla="*/ 11306464 w 12191999"/>
              <a:gd name="connsiteY4661" fmla="*/ 223744 h 1570571"/>
              <a:gd name="connsiteX4662" fmla="*/ 11510239 w 12191999"/>
              <a:gd name="connsiteY4662" fmla="*/ 281993 h 1570571"/>
              <a:gd name="connsiteX4663" fmla="*/ 11526167 w 12191999"/>
              <a:gd name="connsiteY4663" fmla="*/ 288218 h 1570571"/>
              <a:gd name="connsiteX4664" fmla="*/ 11529925 w 12191999"/>
              <a:gd name="connsiteY4664" fmla="*/ 288143 h 1570571"/>
              <a:gd name="connsiteX4665" fmla="*/ 11509083 w 12191999"/>
              <a:gd name="connsiteY4665" fmla="*/ 280217 h 1570571"/>
              <a:gd name="connsiteX4666" fmla="*/ 11306464 w 12191999"/>
              <a:gd name="connsiteY4666" fmla="*/ 223744 h 1570571"/>
              <a:gd name="connsiteX4667" fmla="*/ 2195248 w 12191999"/>
              <a:gd name="connsiteY4667" fmla="*/ 222957 h 1570571"/>
              <a:gd name="connsiteX4668" fmla="*/ 2347515 w 12191999"/>
              <a:gd name="connsiteY4668" fmla="*/ 264451 h 1570571"/>
              <a:gd name="connsiteX4669" fmla="*/ 2391437 w 12191999"/>
              <a:gd name="connsiteY4669" fmla="*/ 279922 h 1570571"/>
              <a:gd name="connsiteX4670" fmla="*/ 2394914 w 12191999"/>
              <a:gd name="connsiteY4670" fmla="*/ 279732 h 1570571"/>
              <a:gd name="connsiteX4671" fmla="*/ 2346604 w 12191999"/>
              <a:gd name="connsiteY4671" fmla="*/ 263173 h 1570571"/>
              <a:gd name="connsiteX4672" fmla="*/ 2195248 w 12191999"/>
              <a:gd name="connsiteY4672" fmla="*/ 222957 h 1570571"/>
              <a:gd name="connsiteX4673" fmla="*/ 5162268 w 12191999"/>
              <a:gd name="connsiteY4673" fmla="*/ 222956 h 1570571"/>
              <a:gd name="connsiteX4674" fmla="*/ 5365966 w 12191999"/>
              <a:gd name="connsiteY4674" fmla="*/ 281217 h 1570571"/>
              <a:gd name="connsiteX4675" fmla="*/ 5382783 w 12191999"/>
              <a:gd name="connsiteY4675" fmla="*/ 287792 h 1570571"/>
              <a:gd name="connsiteX4676" fmla="*/ 5386713 w 12191999"/>
              <a:gd name="connsiteY4676" fmla="*/ 287747 h 1570571"/>
              <a:gd name="connsiteX4677" fmla="*/ 5364826 w 12191999"/>
              <a:gd name="connsiteY4677" fmla="*/ 279423 h 1570571"/>
              <a:gd name="connsiteX4678" fmla="*/ 5162268 w 12191999"/>
              <a:gd name="connsiteY4678" fmla="*/ 222956 h 1570571"/>
              <a:gd name="connsiteX4679" fmla="*/ 8340493 w 12191999"/>
              <a:gd name="connsiteY4679" fmla="*/ 222926 h 1570571"/>
              <a:gd name="connsiteX4680" fmla="*/ 8492764 w 12191999"/>
              <a:gd name="connsiteY4680" fmla="*/ 264439 h 1570571"/>
              <a:gd name="connsiteX4681" fmla="*/ 8534151 w 12191999"/>
              <a:gd name="connsiteY4681" fmla="*/ 279017 h 1570571"/>
              <a:gd name="connsiteX4682" fmla="*/ 8537541 w 12191999"/>
              <a:gd name="connsiteY4682" fmla="*/ 278836 h 1570571"/>
              <a:gd name="connsiteX4683" fmla="*/ 8491827 w 12191999"/>
              <a:gd name="connsiteY4683" fmla="*/ 263161 h 1570571"/>
              <a:gd name="connsiteX4684" fmla="*/ 8340493 w 12191999"/>
              <a:gd name="connsiteY4684" fmla="*/ 222926 h 1570571"/>
              <a:gd name="connsiteX4685" fmla="*/ 3102800 w 12191999"/>
              <a:gd name="connsiteY4685" fmla="*/ 220408 h 1570571"/>
              <a:gd name="connsiteX4686" fmla="*/ 2953610 w 12191999"/>
              <a:gd name="connsiteY4686" fmla="*/ 237100 h 1570571"/>
              <a:gd name="connsiteX4687" fmla="*/ 3037261 w 12191999"/>
              <a:gd name="connsiteY4687" fmla="*/ 255889 h 1570571"/>
              <a:gd name="connsiteX4688" fmla="*/ 3182028 w 12191999"/>
              <a:gd name="connsiteY4688" fmla="*/ 293502 h 1570571"/>
              <a:gd name="connsiteX4689" fmla="*/ 3281999 w 12191999"/>
              <a:gd name="connsiteY4689" fmla="*/ 274023 h 1570571"/>
              <a:gd name="connsiteX4690" fmla="*/ 3330186 w 12191999"/>
              <a:gd name="connsiteY4690" fmla="*/ 264694 h 1570571"/>
              <a:gd name="connsiteX4691" fmla="*/ 9251861 w 12191999"/>
              <a:gd name="connsiteY4691" fmla="*/ 220008 h 1570571"/>
              <a:gd name="connsiteX4692" fmla="*/ 9102470 w 12191999"/>
              <a:gd name="connsiteY4692" fmla="*/ 236730 h 1570571"/>
              <a:gd name="connsiteX4693" fmla="*/ 9183603 w 12191999"/>
              <a:gd name="connsiteY4693" fmla="*/ 254949 h 1570571"/>
              <a:gd name="connsiteX4694" fmla="*/ 9330052 w 12191999"/>
              <a:gd name="connsiteY4694" fmla="*/ 292992 h 1570571"/>
              <a:gd name="connsiteX4695" fmla="*/ 9427487 w 12191999"/>
              <a:gd name="connsiteY4695" fmla="*/ 274010 h 1570571"/>
              <a:gd name="connsiteX4696" fmla="*/ 9478393 w 12191999"/>
              <a:gd name="connsiteY4696" fmla="*/ 264155 h 1570571"/>
              <a:gd name="connsiteX4697" fmla="*/ 3623930 w 12191999"/>
              <a:gd name="connsiteY4697" fmla="*/ 214388 h 1570571"/>
              <a:gd name="connsiteX4698" fmla="*/ 3361390 w 12191999"/>
              <a:gd name="connsiteY4698" fmla="*/ 264733 h 1570571"/>
              <a:gd name="connsiteX4699" fmla="*/ 3389534 w 12191999"/>
              <a:gd name="connsiteY4699" fmla="*/ 270205 h 1570571"/>
              <a:gd name="connsiteX4700" fmla="*/ 3507133 w 12191999"/>
              <a:gd name="connsiteY4700" fmla="*/ 293368 h 1570571"/>
              <a:gd name="connsiteX4701" fmla="*/ 3575020 w 12191999"/>
              <a:gd name="connsiteY4701" fmla="*/ 275539 h 1570571"/>
              <a:gd name="connsiteX4702" fmla="*/ 3772859 w 12191999"/>
              <a:gd name="connsiteY4702" fmla="*/ 228030 h 1570571"/>
              <a:gd name="connsiteX4703" fmla="*/ 9772518 w 12191999"/>
              <a:gd name="connsiteY4703" fmla="*/ 213748 h 1570571"/>
              <a:gd name="connsiteX4704" fmla="*/ 9509182 w 12191999"/>
              <a:gd name="connsiteY4704" fmla="*/ 264234 h 1570571"/>
              <a:gd name="connsiteX4705" fmla="*/ 9535076 w 12191999"/>
              <a:gd name="connsiteY4705" fmla="*/ 269265 h 1570571"/>
              <a:gd name="connsiteX4706" fmla="*/ 9656591 w 12191999"/>
              <a:gd name="connsiteY4706" fmla="*/ 293212 h 1570571"/>
              <a:gd name="connsiteX4707" fmla="*/ 9720289 w 12191999"/>
              <a:gd name="connsiteY4707" fmla="*/ 276481 h 1570571"/>
              <a:gd name="connsiteX4708" fmla="*/ 9923564 w 12191999"/>
              <a:gd name="connsiteY4708" fmla="*/ 227589 h 1570571"/>
              <a:gd name="connsiteX4709" fmla="*/ 4348588 w 12191999"/>
              <a:gd name="connsiteY4709" fmla="*/ 212961 h 1570571"/>
              <a:gd name="connsiteX4710" fmla="*/ 4317872 w 12191999"/>
              <a:gd name="connsiteY4710" fmla="*/ 220006 h 1570571"/>
              <a:gd name="connsiteX4711" fmla="*/ 4189927 w 12191999"/>
              <a:gd name="connsiteY4711" fmla="*/ 258459 h 1570571"/>
              <a:gd name="connsiteX4712" fmla="*/ 4197758 w 12191999"/>
              <a:gd name="connsiteY4712" fmla="*/ 258979 h 1570571"/>
              <a:gd name="connsiteX4713" fmla="*/ 4315421 w 12191999"/>
              <a:gd name="connsiteY4713" fmla="*/ 221104 h 1570571"/>
              <a:gd name="connsiteX4714" fmla="*/ 2286151 w 12191999"/>
              <a:gd name="connsiteY4714" fmla="*/ 212124 h 1570571"/>
              <a:gd name="connsiteX4715" fmla="*/ 2418312 w 12191999"/>
              <a:gd name="connsiteY4715" fmla="*/ 245580 h 1570571"/>
              <a:gd name="connsiteX4716" fmla="*/ 2500873 w 12191999"/>
              <a:gd name="connsiteY4716" fmla="*/ 273942 h 1570571"/>
              <a:gd name="connsiteX4717" fmla="*/ 2511510 w 12191999"/>
              <a:gd name="connsiteY4717" fmla="*/ 273361 h 1570571"/>
              <a:gd name="connsiteX4718" fmla="*/ 2416788 w 12191999"/>
              <a:gd name="connsiteY4718" fmla="*/ 242993 h 1570571"/>
              <a:gd name="connsiteX4719" fmla="*/ 8429268 w 12191999"/>
              <a:gd name="connsiteY4719" fmla="*/ 211832 h 1570571"/>
              <a:gd name="connsiteX4720" fmla="*/ 8562578 w 12191999"/>
              <a:gd name="connsiteY4720" fmla="*/ 245580 h 1570571"/>
              <a:gd name="connsiteX4721" fmla="*/ 8643013 w 12191999"/>
              <a:gd name="connsiteY4721" fmla="*/ 273210 h 1570571"/>
              <a:gd name="connsiteX4722" fmla="*/ 8653589 w 12191999"/>
              <a:gd name="connsiteY4722" fmla="*/ 272645 h 1570571"/>
              <a:gd name="connsiteX4723" fmla="*/ 8561100 w 12191999"/>
              <a:gd name="connsiteY4723" fmla="*/ 242991 h 1570571"/>
              <a:gd name="connsiteX4724" fmla="*/ 1397047 w 12191999"/>
              <a:gd name="connsiteY4724" fmla="*/ 209411 h 1570571"/>
              <a:gd name="connsiteX4725" fmla="*/ 1350850 w 12191999"/>
              <a:gd name="connsiteY4725" fmla="*/ 220006 h 1570571"/>
              <a:gd name="connsiteX4726" fmla="*/ 1188900 w 12191999"/>
              <a:gd name="connsiteY4726" fmla="*/ 270317 h 1570571"/>
              <a:gd name="connsiteX4727" fmla="*/ 1199741 w 12191999"/>
              <a:gd name="connsiteY4727" fmla="*/ 270874 h 1570571"/>
              <a:gd name="connsiteX4728" fmla="*/ 1349385 w 12191999"/>
              <a:gd name="connsiteY4728" fmla="*/ 221104 h 1570571"/>
              <a:gd name="connsiteX4729" fmla="*/ 7541438 w 12191999"/>
              <a:gd name="connsiteY4729" fmla="*/ 209395 h 1570571"/>
              <a:gd name="connsiteX4730" fmla="*/ 7495331 w 12191999"/>
              <a:gd name="connsiteY4730" fmla="*/ 219971 h 1570571"/>
              <a:gd name="connsiteX4731" fmla="*/ 7334664 w 12191999"/>
              <a:gd name="connsiteY4731" fmla="*/ 269888 h 1570571"/>
              <a:gd name="connsiteX4732" fmla="*/ 7345321 w 12191999"/>
              <a:gd name="connsiteY4732" fmla="*/ 270468 h 1570571"/>
              <a:gd name="connsiteX4733" fmla="*/ 7493723 w 12191999"/>
              <a:gd name="connsiteY4733" fmla="*/ 221104 h 1570571"/>
              <a:gd name="connsiteX4734" fmla="*/ 6458250 w 12191999"/>
              <a:gd name="connsiteY4734" fmla="*/ 200599 h 1570571"/>
              <a:gd name="connsiteX4735" fmla="*/ 6166502 w 12191999"/>
              <a:gd name="connsiteY4735" fmla="*/ 233248 h 1570571"/>
              <a:gd name="connsiteX4736" fmla="*/ 6356554 w 12191999"/>
              <a:gd name="connsiteY4736" fmla="*/ 270204 h 1570571"/>
              <a:gd name="connsiteX4737" fmla="*/ 6417897 w 12191999"/>
              <a:gd name="connsiteY4737" fmla="*/ 282287 h 1570571"/>
              <a:gd name="connsiteX4738" fmla="*/ 6460326 w 12191999"/>
              <a:gd name="connsiteY4738" fmla="*/ 274018 h 1570571"/>
              <a:gd name="connsiteX4739" fmla="*/ 6709129 w 12191999"/>
              <a:gd name="connsiteY4739" fmla="*/ 225864 h 1570571"/>
              <a:gd name="connsiteX4740" fmla="*/ 314199 w 12191999"/>
              <a:gd name="connsiteY4740" fmla="*/ 200445 h 1570571"/>
              <a:gd name="connsiteX4741" fmla="*/ 16803 w 12191999"/>
              <a:gd name="connsiteY4741" fmla="*/ 233720 h 1570571"/>
              <a:gd name="connsiteX4742" fmla="*/ 220051 w 12191999"/>
              <a:gd name="connsiteY4742" fmla="*/ 273670 h 1570571"/>
              <a:gd name="connsiteX4743" fmla="*/ 268156 w 12191999"/>
              <a:gd name="connsiteY4743" fmla="*/ 283146 h 1570571"/>
              <a:gd name="connsiteX4744" fmla="*/ 314976 w 12191999"/>
              <a:gd name="connsiteY4744" fmla="*/ 274024 h 1570571"/>
              <a:gd name="connsiteX4745" fmla="*/ 562474 w 12191999"/>
              <a:gd name="connsiteY4745" fmla="*/ 225402 h 1570571"/>
              <a:gd name="connsiteX4746" fmla="*/ 353030 w 12191999"/>
              <a:gd name="connsiteY4746" fmla="*/ 204861 h 1570571"/>
              <a:gd name="connsiteX4747" fmla="*/ 5174216 w 12191999"/>
              <a:gd name="connsiteY4747" fmla="*/ 194686 h 1570571"/>
              <a:gd name="connsiteX4748" fmla="*/ 5384369 w 12191999"/>
              <a:gd name="connsiteY4748" fmla="*/ 245580 h 1570571"/>
              <a:gd name="connsiteX4749" fmla="*/ 5496308 w 12191999"/>
              <a:gd name="connsiteY4749" fmla="*/ 283459 h 1570571"/>
              <a:gd name="connsiteX4750" fmla="*/ 5509601 w 12191999"/>
              <a:gd name="connsiteY4750" fmla="*/ 282714 h 1570571"/>
              <a:gd name="connsiteX4751" fmla="*/ 5383812 w 12191999"/>
              <a:gd name="connsiteY4751" fmla="*/ 242993 h 1570571"/>
              <a:gd name="connsiteX4752" fmla="*/ 5188723 w 12191999"/>
              <a:gd name="connsiteY4752" fmla="*/ 196894 h 1570571"/>
              <a:gd name="connsiteX4753" fmla="*/ 1869977 w 12191999"/>
              <a:gd name="connsiteY4753" fmla="*/ 189791 h 1570571"/>
              <a:gd name="connsiteX4754" fmla="*/ 1502791 w 12191999"/>
              <a:gd name="connsiteY4754" fmla="*/ 226786 h 1570571"/>
              <a:gd name="connsiteX4755" fmla="*/ 1338822 w 12191999"/>
              <a:gd name="connsiteY4755" fmla="*/ 278025 h 1570571"/>
              <a:gd name="connsiteX4756" fmla="*/ 1504325 w 12191999"/>
              <a:gd name="connsiteY4756" fmla="*/ 286535 h 1570571"/>
              <a:gd name="connsiteX4757" fmla="*/ 2229006 w 12191999"/>
              <a:gd name="connsiteY4757" fmla="*/ 288798 h 1570571"/>
              <a:gd name="connsiteX4758" fmla="*/ 2346600 w 12191999"/>
              <a:gd name="connsiteY4758" fmla="*/ 282372 h 1570571"/>
              <a:gd name="connsiteX4759" fmla="*/ 2275425 w 12191999"/>
              <a:gd name="connsiteY4759" fmla="*/ 259050 h 1570571"/>
              <a:gd name="connsiteX4760" fmla="*/ 1869977 w 12191999"/>
              <a:gd name="connsiteY4760" fmla="*/ 189791 h 1570571"/>
              <a:gd name="connsiteX4761" fmla="*/ 10928936 w 12191999"/>
              <a:gd name="connsiteY4761" fmla="*/ 189473 h 1570571"/>
              <a:gd name="connsiteX4762" fmla="*/ 10614203 w 12191999"/>
              <a:gd name="connsiteY4762" fmla="*/ 227563 h 1570571"/>
              <a:gd name="connsiteX4763" fmla="*/ 10481640 w 12191999"/>
              <a:gd name="connsiteY4763" fmla="*/ 268193 h 1570571"/>
              <a:gd name="connsiteX4764" fmla="*/ 10595788 w 12191999"/>
              <a:gd name="connsiteY4764" fmla="*/ 275770 h 1570571"/>
              <a:gd name="connsiteX4765" fmla="*/ 11252546 w 12191999"/>
              <a:gd name="connsiteY4765" fmla="*/ 293663 h 1570571"/>
              <a:gd name="connsiteX4766" fmla="*/ 11475205 w 12191999"/>
              <a:gd name="connsiteY4766" fmla="*/ 289232 h 1570571"/>
              <a:gd name="connsiteX4767" fmla="*/ 11442962 w 12191999"/>
              <a:gd name="connsiteY4767" fmla="*/ 277158 h 1570571"/>
              <a:gd name="connsiteX4768" fmla="*/ 10928936 w 12191999"/>
              <a:gd name="connsiteY4768" fmla="*/ 189473 h 1570571"/>
              <a:gd name="connsiteX4769" fmla="*/ 4784575 w 12191999"/>
              <a:gd name="connsiteY4769" fmla="*/ 188674 h 1570571"/>
              <a:gd name="connsiteX4770" fmla="*/ 4469815 w 12191999"/>
              <a:gd name="connsiteY4770" fmla="*/ 226785 h 1570571"/>
              <a:gd name="connsiteX4771" fmla="*/ 4335026 w 12191999"/>
              <a:gd name="connsiteY4771" fmla="*/ 268092 h 1570571"/>
              <a:gd name="connsiteX4772" fmla="*/ 4450497 w 12191999"/>
              <a:gd name="connsiteY4772" fmla="*/ 275757 h 1570571"/>
              <a:gd name="connsiteX4773" fmla="*/ 4945228 w 12191999"/>
              <a:gd name="connsiteY4773" fmla="*/ 292845 h 1570571"/>
              <a:gd name="connsiteX4774" fmla="*/ 5330832 w 12191999"/>
              <a:gd name="connsiteY4774" fmla="*/ 288392 h 1570571"/>
              <a:gd name="connsiteX4775" fmla="*/ 5298618 w 12191999"/>
              <a:gd name="connsiteY4775" fmla="*/ 276331 h 1570571"/>
              <a:gd name="connsiteX4776" fmla="*/ 4784575 w 12191999"/>
              <a:gd name="connsiteY4776" fmla="*/ 188674 h 1570571"/>
              <a:gd name="connsiteX4777" fmla="*/ 7962989 w 12191999"/>
              <a:gd name="connsiteY4777" fmla="*/ 188645 h 1570571"/>
              <a:gd name="connsiteX4778" fmla="*/ 7648141 w 12191999"/>
              <a:gd name="connsiteY4778" fmla="*/ 226753 h 1570571"/>
              <a:gd name="connsiteX4779" fmla="*/ 7534076 w 12191999"/>
              <a:gd name="connsiteY4779" fmla="*/ 260303 h 1570571"/>
              <a:gd name="connsiteX4780" fmla="*/ 7485570 w 12191999"/>
              <a:gd name="connsiteY4780" fmla="*/ 278100 h 1570571"/>
              <a:gd name="connsiteX4781" fmla="*/ 7607682 w 12191999"/>
              <a:gd name="connsiteY4781" fmla="*/ 284746 h 1570571"/>
              <a:gd name="connsiteX4782" fmla="*/ 8349694 w 12191999"/>
              <a:gd name="connsiteY4782" fmla="*/ 288856 h 1570571"/>
              <a:gd name="connsiteX4783" fmla="*/ 8488688 w 12191999"/>
              <a:gd name="connsiteY4783" fmla="*/ 281442 h 1570571"/>
              <a:gd name="connsiteX4784" fmla="*/ 8464638 w 12191999"/>
              <a:gd name="connsiteY4784" fmla="*/ 272333 h 1570571"/>
              <a:gd name="connsiteX4785" fmla="*/ 7962989 w 12191999"/>
              <a:gd name="connsiteY4785" fmla="*/ 188645 h 1570571"/>
              <a:gd name="connsiteX4786" fmla="*/ 3388619 w 12191999"/>
              <a:gd name="connsiteY4786" fmla="*/ 188427 h 1570571"/>
              <a:gd name="connsiteX4787" fmla="*/ 3122248 w 12191999"/>
              <a:gd name="connsiteY4787" fmla="*/ 218232 h 1570571"/>
              <a:gd name="connsiteX4788" fmla="*/ 3345725 w 12191999"/>
              <a:gd name="connsiteY4788" fmla="*/ 261686 h 1570571"/>
              <a:gd name="connsiteX4789" fmla="*/ 3600917 w 12191999"/>
              <a:gd name="connsiteY4789" fmla="*/ 212280 h 1570571"/>
              <a:gd name="connsiteX4790" fmla="*/ 3585495 w 12191999"/>
              <a:gd name="connsiteY4790" fmla="*/ 210867 h 1570571"/>
              <a:gd name="connsiteX4791" fmla="*/ 9538157 w 12191999"/>
              <a:gd name="connsiteY4791" fmla="*/ 187961 h 1570571"/>
              <a:gd name="connsiteX4792" fmla="*/ 9270671 w 12191999"/>
              <a:gd name="connsiteY4792" fmla="*/ 217902 h 1570571"/>
              <a:gd name="connsiteX4793" fmla="*/ 9493608 w 12191999"/>
              <a:gd name="connsiteY4793" fmla="*/ 261209 h 1570571"/>
              <a:gd name="connsiteX4794" fmla="*/ 9749605 w 12191999"/>
              <a:gd name="connsiteY4794" fmla="*/ 211648 h 1570571"/>
              <a:gd name="connsiteX4795" fmla="*/ 9730849 w 12191999"/>
              <a:gd name="connsiteY4795" fmla="*/ 209929 h 1570571"/>
              <a:gd name="connsiteX4796" fmla="*/ 7995388 w 12191999"/>
              <a:gd name="connsiteY4796" fmla="*/ 168609 h 1570571"/>
              <a:gd name="connsiteX4797" fmla="*/ 7647081 w 12191999"/>
              <a:gd name="connsiteY4797" fmla="*/ 201352 h 1570571"/>
              <a:gd name="connsiteX4798" fmla="*/ 7422238 w 12191999"/>
              <a:gd name="connsiteY4798" fmla="*/ 264365 h 1570571"/>
              <a:gd name="connsiteX4799" fmla="*/ 7399345 w 12191999"/>
              <a:gd name="connsiteY4799" fmla="*/ 273408 h 1570571"/>
              <a:gd name="connsiteX4800" fmla="*/ 7421074 w 12191999"/>
              <a:gd name="connsiteY4800" fmla="*/ 274591 h 1570571"/>
              <a:gd name="connsiteX4801" fmla="*/ 7493123 w 12191999"/>
              <a:gd name="connsiteY4801" fmla="*/ 247994 h 1570571"/>
              <a:gd name="connsiteX4802" fmla="*/ 7638395 w 12191999"/>
              <a:gd name="connsiteY4802" fmla="*/ 208446 h 1570571"/>
              <a:gd name="connsiteX4803" fmla="*/ 7644440 w 12191999"/>
              <a:gd name="connsiteY4803" fmla="*/ 206737 h 1570571"/>
              <a:gd name="connsiteX4804" fmla="*/ 7814150 w 12191999"/>
              <a:gd name="connsiteY4804" fmla="*/ 178608 h 1570571"/>
              <a:gd name="connsiteX4805" fmla="*/ 7970769 w 12191999"/>
              <a:gd name="connsiteY4805" fmla="*/ 172834 h 1570571"/>
              <a:gd name="connsiteX4806" fmla="*/ 7993358 w 12191999"/>
              <a:gd name="connsiteY4806" fmla="*/ 171936 h 1570571"/>
              <a:gd name="connsiteX4807" fmla="*/ 8023423 w 12191999"/>
              <a:gd name="connsiteY4807" fmla="*/ 174177 h 1570571"/>
              <a:gd name="connsiteX4808" fmla="*/ 8129517 w 12191999"/>
              <a:gd name="connsiteY4808" fmla="*/ 181239 h 1570571"/>
              <a:gd name="connsiteX4809" fmla="*/ 8140774 w 12191999"/>
              <a:gd name="connsiteY4809" fmla="*/ 182924 h 1570571"/>
              <a:gd name="connsiteX4810" fmla="*/ 8177212 w 12191999"/>
              <a:gd name="connsiteY4810" fmla="*/ 185640 h 1570571"/>
              <a:gd name="connsiteX4811" fmla="*/ 8263399 w 12191999"/>
              <a:gd name="connsiteY4811" fmla="*/ 201274 h 1570571"/>
              <a:gd name="connsiteX4812" fmla="*/ 8271089 w 12191999"/>
              <a:gd name="connsiteY4812" fmla="*/ 202425 h 1570571"/>
              <a:gd name="connsiteX4813" fmla="*/ 8276270 w 12191999"/>
              <a:gd name="connsiteY4813" fmla="*/ 203609 h 1570571"/>
              <a:gd name="connsiteX4814" fmla="*/ 8367029 w 12191999"/>
              <a:gd name="connsiteY4814" fmla="*/ 220073 h 1570571"/>
              <a:gd name="connsiteX4815" fmla="*/ 8513201 w 12191999"/>
              <a:gd name="connsiteY4815" fmla="*/ 259480 h 1570571"/>
              <a:gd name="connsiteX4816" fmla="*/ 8565484 w 12191999"/>
              <a:gd name="connsiteY4816" fmla="*/ 277345 h 1570571"/>
              <a:gd name="connsiteX4817" fmla="*/ 8589203 w 12191999"/>
              <a:gd name="connsiteY4817" fmla="*/ 276080 h 1570571"/>
              <a:gd name="connsiteX4818" fmla="*/ 8489283 w 12191999"/>
              <a:gd name="connsiteY4818" fmla="*/ 245079 h 1570571"/>
              <a:gd name="connsiteX4819" fmla="*/ 7995388 w 12191999"/>
              <a:gd name="connsiteY4819" fmla="*/ 168609 h 1570571"/>
              <a:gd name="connsiteX4820" fmla="*/ 10961435 w 12191999"/>
              <a:gd name="connsiteY4820" fmla="*/ 168464 h 1570571"/>
              <a:gd name="connsiteX4821" fmla="*/ 10613302 w 12191999"/>
              <a:gd name="connsiteY4821" fmla="*/ 201225 h 1570571"/>
              <a:gd name="connsiteX4822" fmla="*/ 10462738 w 12191999"/>
              <a:gd name="connsiteY4822" fmla="*/ 240313 h 1570571"/>
              <a:gd name="connsiteX4823" fmla="*/ 10397332 w 12191999"/>
              <a:gd name="connsiteY4823" fmla="*/ 262597 h 1570571"/>
              <a:gd name="connsiteX4824" fmla="*/ 10414562 w 12191999"/>
              <a:gd name="connsiteY4824" fmla="*/ 263741 h 1570571"/>
              <a:gd name="connsiteX4825" fmla="*/ 10460223 w 12191999"/>
              <a:gd name="connsiteY4825" fmla="*/ 247444 h 1570571"/>
              <a:gd name="connsiteX4826" fmla="*/ 10611414 w 12191999"/>
              <a:gd name="connsiteY4826" fmla="*/ 206305 h 1570571"/>
              <a:gd name="connsiteX4827" fmla="*/ 10620648 w 12191999"/>
              <a:gd name="connsiteY4827" fmla="*/ 204821 h 1570571"/>
              <a:gd name="connsiteX4828" fmla="*/ 10716761 w 12191999"/>
              <a:gd name="connsiteY4828" fmla="*/ 186480 h 1570571"/>
              <a:gd name="connsiteX4829" fmla="*/ 10770813 w 12191999"/>
              <a:gd name="connsiteY4829" fmla="*/ 180689 h 1570571"/>
              <a:gd name="connsiteX4830" fmla="*/ 10782770 w 12191999"/>
              <a:gd name="connsiteY4830" fmla="*/ 178767 h 1570571"/>
              <a:gd name="connsiteX4831" fmla="*/ 10792095 w 12191999"/>
              <a:gd name="connsiteY4831" fmla="*/ 178409 h 1570571"/>
              <a:gd name="connsiteX4832" fmla="*/ 10825215 w 12191999"/>
              <a:gd name="connsiteY4832" fmla="*/ 174860 h 1570571"/>
              <a:gd name="connsiteX4833" fmla="*/ 10936608 w 12191999"/>
              <a:gd name="connsiteY4833" fmla="*/ 171690 h 1570571"/>
              <a:gd name="connsiteX4834" fmla="*/ 10950380 w 12191999"/>
              <a:gd name="connsiteY4834" fmla="*/ 172323 h 1570571"/>
              <a:gd name="connsiteX4835" fmla="*/ 10960459 w 12191999"/>
              <a:gd name="connsiteY4835" fmla="*/ 171935 h 1570571"/>
              <a:gd name="connsiteX4836" fmla="*/ 10989446 w 12191999"/>
              <a:gd name="connsiteY4836" fmla="*/ 174117 h 1570571"/>
              <a:gd name="connsiteX4837" fmla="*/ 11050775 w 12191999"/>
              <a:gd name="connsiteY4837" fmla="*/ 176934 h 1570571"/>
              <a:gd name="connsiteX4838" fmla="*/ 11094247 w 12191999"/>
              <a:gd name="connsiteY4838" fmla="*/ 182005 h 1570571"/>
              <a:gd name="connsiteX4839" fmla="*/ 11144336 w 12191999"/>
              <a:gd name="connsiteY4839" fmla="*/ 185775 h 1570571"/>
              <a:gd name="connsiteX4840" fmla="*/ 11530074 w 12191999"/>
              <a:gd name="connsiteY4840" fmla="*/ 275333 h 1570571"/>
              <a:gd name="connsiteX4841" fmla="*/ 11562482 w 12191999"/>
              <a:gd name="connsiteY4841" fmla="*/ 287496 h 1570571"/>
              <a:gd name="connsiteX4842" fmla="*/ 11573520 w 12191999"/>
              <a:gd name="connsiteY4842" fmla="*/ 287276 h 1570571"/>
              <a:gd name="connsiteX4843" fmla="*/ 11584154 w 12191999"/>
              <a:gd name="connsiteY4843" fmla="*/ 286680 h 1570571"/>
              <a:gd name="connsiteX4844" fmla="*/ 11529064 w 12191999"/>
              <a:gd name="connsiteY4844" fmla="*/ 266910 h 1570571"/>
              <a:gd name="connsiteX4845" fmla="*/ 10961435 w 12191999"/>
              <a:gd name="connsiteY4845" fmla="*/ 168464 h 1570571"/>
              <a:gd name="connsiteX4846" fmla="*/ 4992517 w 12191999"/>
              <a:gd name="connsiteY4846" fmla="*/ 167660 h 1570571"/>
              <a:gd name="connsiteX4847" fmla="*/ 5017802 w 12191999"/>
              <a:gd name="connsiteY4847" fmla="*/ 170887 h 1570571"/>
              <a:gd name="connsiteX4848" fmla="*/ 4999440 w 12191999"/>
              <a:gd name="connsiteY4848" fmla="*/ 168093 h 1570571"/>
              <a:gd name="connsiteX4849" fmla="*/ 4816106 w 12191999"/>
              <a:gd name="connsiteY4849" fmla="*/ 167651 h 1570571"/>
              <a:gd name="connsiteX4850" fmla="*/ 4467911 w 12191999"/>
              <a:gd name="connsiteY4850" fmla="*/ 200418 h 1570571"/>
              <a:gd name="connsiteX4851" fmla="*/ 4317387 w 12191999"/>
              <a:gd name="connsiteY4851" fmla="*/ 239492 h 1570571"/>
              <a:gd name="connsiteX4852" fmla="*/ 4250003 w 12191999"/>
              <a:gd name="connsiteY4852" fmla="*/ 262448 h 1570571"/>
              <a:gd name="connsiteX4853" fmla="*/ 4270489 w 12191999"/>
              <a:gd name="connsiteY4853" fmla="*/ 263808 h 1570571"/>
              <a:gd name="connsiteX4854" fmla="*/ 4314787 w 12191999"/>
              <a:gd name="connsiteY4854" fmla="*/ 247993 h 1570571"/>
              <a:gd name="connsiteX4855" fmla="*/ 4461789 w 12191999"/>
              <a:gd name="connsiteY4855" fmla="*/ 207980 h 1570571"/>
              <a:gd name="connsiteX4856" fmla="*/ 4466112 w 12191999"/>
              <a:gd name="connsiteY4856" fmla="*/ 206757 h 1570571"/>
              <a:gd name="connsiteX4857" fmla="*/ 4469127 w 12191999"/>
              <a:gd name="connsiteY4857" fmla="*/ 206257 h 1570571"/>
              <a:gd name="connsiteX4858" fmla="*/ 4572311 w 12191999"/>
              <a:gd name="connsiteY4858" fmla="*/ 187004 h 1570571"/>
              <a:gd name="connsiteX4859" fmla="*/ 4609126 w 12191999"/>
              <a:gd name="connsiteY4859" fmla="*/ 183041 h 1570571"/>
              <a:gd name="connsiteX4860" fmla="*/ 4635833 w 12191999"/>
              <a:gd name="connsiteY4860" fmla="*/ 178612 h 1570571"/>
              <a:gd name="connsiteX4861" fmla="*/ 4657794 w 12191999"/>
              <a:gd name="connsiteY4861" fmla="*/ 177801 h 1570571"/>
              <a:gd name="connsiteX4862" fmla="*/ 4681186 w 12191999"/>
              <a:gd name="connsiteY4862" fmla="*/ 175283 h 1570571"/>
              <a:gd name="connsiteX4863" fmla="*/ 4792506 w 12191999"/>
              <a:gd name="connsiteY4863" fmla="*/ 171682 h 1570571"/>
              <a:gd name="connsiteX4864" fmla="*/ 4807486 w 12191999"/>
              <a:gd name="connsiteY4864" fmla="*/ 172277 h 1570571"/>
              <a:gd name="connsiteX4865" fmla="*/ 4813346 w 12191999"/>
              <a:gd name="connsiteY4865" fmla="*/ 172060 h 1570571"/>
              <a:gd name="connsiteX4866" fmla="*/ 4824274 w 12191999"/>
              <a:gd name="connsiteY4866" fmla="*/ 172943 h 1570571"/>
              <a:gd name="connsiteX4867" fmla="*/ 4906225 w 12191999"/>
              <a:gd name="connsiteY4867" fmla="*/ 176194 h 1570571"/>
              <a:gd name="connsiteX4868" fmla="*/ 5384340 w 12191999"/>
              <a:gd name="connsiteY4868" fmla="*/ 275200 h 1570571"/>
              <a:gd name="connsiteX4869" fmla="*/ 5416737 w 12191999"/>
              <a:gd name="connsiteY4869" fmla="*/ 287400 h 1570571"/>
              <a:gd name="connsiteX4870" fmla="*/ 5428310 w 12191999"/>
              <a:gd name="connsiteY4870" fmla="*/ 287266 h 1570571"/>
              <a:gd name="connsiteX4871" fmla="*/ 5440873 w 12191999"/>
              <a:gd name="connsiteY4871" fmla="*/ 286563 h 1570571"/>
              <a:gd name="connsiteX4872" fmla="*/ 5383809 w 12191999"/>
              <a:gd name="connsiteY4872" fmla="*/ 266086 h 1570571"/>
              <a:gd name="connsiteX4873" fmla="*/ 4816106 w 12191999"/>
              <a:gd name="connsiteY4873" fmla="*/ 167651 h 1570571"/>
              <a:gd name="connsiteX4874" fmla="*/ 1805305 w 12191999"/>
              <a:gd name="connsiteY4874" fmla="*/ 167435 h 1570571"/>
              <a:gd name="connsiteX4875" fmla="*/ 1502027 w 12191999"/>
              <a:gd name="connsiteY4875" fmla="*/ 200418 h 1570571"/>
              <a:gd name="connsiteX4876" fmla="*/ 1277043 w 12191999"/>
              <a:gd name="connsiteY4876" fmla="*/ 263401 h 1570571"/>
              <a:gd name="connsiteX4877" fmla="*/ 1251391 w 12191999"/>
              <a:gd name="connsiteY4877" fmla="*/ 273530 h 1570571"/>
              <a:gd name="connsiteX4878" fmla="*/ 1272993 w 12191999"/>
              <a:gd name="connsiteY4878" fmla="*/ 274641 h 1570571"/>
              <a:gd name="connsiteX4879" fmla="*/ 1347762 w 12191999"/>
              <a:gd name="connsiteY4879" fmla="*/ 247993 h 1570571"/>
              <a:gd name="connsiteX4880" fmla="*/ 1494815 w 12191999"/>
              <a:gd name="connsiteY4880" fmla="*/ 207967 h 1570571"/>
              <a:gd name="connsiteX4881" fmla="*/ 1499090 w 12191999"/>
              <a:gd name="connsiteY4881" fmla="*/ 206758 h 1570571"/>
              <a:gd name="connsiteX4882" fmla="*/ 1668812 w 12191999"/>
              <a:gd name="connsiteY4882" fmla="*/ 178612 h 1570571"/>
              <a:gd name="connsiteX4883" fmla="*/ 1826183 w 12191999"/>
              <a:gd name="connsiteY4883" fmla="*/ 172804 h 1570571"/>
              <a:gd name="connsiteX4884" fmla="*/ 1848034 w 12191999"/>
              <a:gd name="connsiteY4884" fmla="*/ 171936 h 1570571"/>
              <a:gd name="connsiteX4885" fmla="*/ 2343290 w 12191999"/>
              <a:gd name="connsiteY4885" fmla="*/ 252104 h 1570571"/>
              <a:gd name="connsiteX4886" fmla="*/ 2423409 w 12191999"/>
              <a:gd name="connsiteY4886" fmla="*/ 278175 h 1570571"/>
              <a:gd name="connsiteX4887" fmla="*/ 2449108 w 12191999"/>
              <a:gd name="connsiteY4887" fmla="*/ 276771 h 1570571"/>
              <a:gd name="connsiteX4888" fmla="*/ 2423917 w 12191999"/>
              <a:gd name="connsiteY4888" fmla="*/ 268040 h 1570571"/>
              <a:gd name="connsiteX4889" fmla="*/ 1805305 w 12191999"/>
              <a:gd name="connsiteY4889" fmla="*/ 167435 h 1570571"/>
              <a:gd name="connsiteX4890" fmla="*/ 10961435 w 12191999"/>
              <a:gd name="connsiteY4890" fmla="*/ 157727 h 1570571"/>
              <a:gd name="connsiteX4891" fmla="*/ 10613302 w 12191999"/>
              <a:gd name="connsiteY4891" fmla="*/ 188920 h 1570571"/>
              <a:gd name="connsiteX4892" fmla="*/ 10462734 w 12191999"/>
              <a:gd name="connsiteY4892" fmla="*/ 225869 h 1570571"/>
              <a:gd name="connsiteX4893" fmla="*/ 10356987 w 12191999"/>
              <a:gd name="connsiteY4893" fmla="*/ 259919 h 1570571"/>
              <a:gd name="connsiteX4894" fmla="*/ 10382144 w 12191999"/>
              <a:gd name="connsiteY4894" fmla="*/ 261589 h 1570571"/>
              <a:gd name="connsiteX4895" fmla="*/ 10461416 w 12191999"/>
              <a:gd name="connsiteY4895" fmla="*/ 234617 h 1570571"/>
              <a:gd name="connsiteX4896" fmla="*/ 10612274 w 12191999"/>
              <a:gd name="connsiteY4896" fmla="*/ 195527 h 1570571"/>
              <a:gd name="connsiteX4897" fmla="*/ 11530606 w 12191999"/>
              <a:gd name="connsiteY4897" fmla="*/ 260940 h 1570571"/>
              <a:gd name="connsiteX4898" fmla="*/ 11599931 w 12191999"/>
              <a:gd name="connsiteY4898" fmla="*/ 285797 h 1570571"/>
              <a:gd name="connsiteX4899" fmla="*/ 11627799 w 12191999"/>
              <a:gd name="connsiteY4899" fmla="*/ 284237 h 1570571"/>
              <a:gd name="connsiteX4900" fmla="*/ 11529064 w 12191999"/>
              <a:gd name="connsiteY4900" fmla="*/ 250754 h 1570571"/>
              <a:gd name="connsiteX4901" fmla="*/ 10961435 w 12191999"/>
              <a:gd name="connsiteY4901" fmla="*/ 157727 h 1570571"/>
              <a:gd name="connsiteX4902" fmla="*/ 7993425 w 12191999"/>
              <a:gd name="connsiteY4902" fmla="*/ 156763 h 1570571"/>
              <a:gd name="connsiteX4903" fmla="*/ 7645177 w 12191999"/>
              <a:gd name="connsiteY4903" fmla="*/ 187958 h 1570571"/>
              <a:gd name="connsiteX4904" fmla="*/ 7420260 w 12191999"/>
              <a:gd name="connsiteY4904" fmla="*/ 247503 h 1570571"/>
              <a:gd name="connsiteX4905" fmla="*/ 7357025 w 12191999"/>
              <a:gd name="connsiteY4905" fmla="*/ 271105 h 1570571"/>
              <a:gd name="connsiteX4906" fmla="*/ 7384655 w 12191999"/>
              <a:gd name="connsiteY4906" fmla="*/ 272609 h 1570571"/>
              <a:gd name="connsiteX4907" fmla="*/ 7419998 w 12191999"/>
              <a:gd name="connsiteY4907" fmla="*/ 258666 h 1570571"/>
              <a:gd name="connsiteX4908" fmla="*/ 7645374 w 12191999"/>
              <a:gd name="connsiteY4908" fmla="*/ 195676 h 1570571"/>
              <a:gd name="connsiteX4909" fmla="*/ 8440643 w 12191999"/>
              <a:gd name="connsiteY4909" fmla="*/ 225544 h 1570571"/>
              <a:gd name="connsiteX4910" fmla="*/ 8607485 w 12191999"/>
              <a:gd name="connsiteY4910" fmla="*/ 275105 h 1570571"/>
              <a:gd name="connsiteX4911" fmla="*/ 8635811 w 12191999"/>
              <a:gd name="connsiteY4911" fmla="*/ 273594 h 1570571"/>
              <a:gd name="connsiteX4912" fmla="*/ 8617076 w 12191999"/>
              <a:gd name="connsiteY4912" fmla="*/ 267072 h 1570571"/>
              <a:gd name="connsiteX4913" fmla="*/ 7993425 w 12191999"/>
              <a:gd name="connsiteY4913" fmla="*/ 156763 h 1570571"/>
              <a:gd name="connsiteX4914" fmla="*/ 4816103 w 12191999"/>
              <a:gd name="connsiteY4914" fmla="*/ 156762 h 1570571"/>
              <a:gd name="connsiteX4915" fmla="*/ 4467955 w 12191999"/>
              <a:gd name="connsiteY4915" fmla="*/ 187958 h 1570571"/>
              <a:gd name="connsiteX4916" fmla="*/ 4317368 w 12191999"/>
              <a:gd name="connsiteY4916" fmla="*/ 224900 h 1570571"/>
              <a:gd name="connsiteX4917" fmla="*/ 4209168 w 12191999"/>
              <a:gd name="connsiteY4917" fmla="*/ 259736 h 1570571"/>
              <a:gd name="connsiteX4918" fmla="*/ 4237172 w 12191999"/>
              <a:gd name="connsiteY4918" fmla="*/ 261596 h 1570571"/>
              <a:gd name="connsiteX4919" fmla="*/ 4316167 w 12191999"/>
              <a:gd name="connsiteY4919" fmla="*/ 234726 h 1570571"/>
              <a:gd name="connsiteX4920" fmla="*/ 4467058 w 12191999"/>
              <a:gd name="connsiteY4920" fmla="*/ 195650 h 1570571"/>
              <a:gd name="connsiteX4921" fmla="*/ 5385333 w 12191999"/>
              <a:gd name="connsiteY4921" fmla="*/ 260639 h 1570571"/>
              <a:gd name="connsiteX4922" fmla="*/ 5455359 w 12191999"/>
              <a:gd name="connsiteY4922" fmla="*/ 285752 h 1570571"/>
              <a:gd name="connsiteX4923" fmla="*/ 5484943 w 12191999"/>
              <a:gd name="connsiteY4923" fmla="*/ 284095 h 1570571"/>
              <a:gd name="connsiteX4924" fmla="*/ 5383781 w 12191999"/>
              <a:gd name="connsiteY4924" fmla="*/ 249792 h 1570571"/>
              <a:gd name="connsiteX4925" fmla="*/ 5236924 w 12191999"/>
              <a:gd name="connsiteY4925" fmla="*/ 210871 h 1570571"/>
              <a:gd name="connsiteX4926" fmla="*/ 5093334 w 12191999"/>
              <a:gd name="connsiteY4926" fmla="*/ 182380 h 1570571"/>
              <a:gd name="connsiteX4927" fmla="*/ 5093284 w 12191999"/>
              <a:gd name="connsiteY4927" fmla="*/ 182372 h 1570571"/>
              <a:gd name="connsiteX4928" fmla="*/ 4965941 w 12191999"/>
              <a:gd name="connsiteY4928" fmla="*/ 165994 h 1570571"/>
              <a:gd name="connsiteX4929" fmla="*/ 4837700 w 12191999"/>
              <a:gd name="connsiteY4929" fmla="*/ 157956 h 1570571"/>
              <a:gd name="connsiteX4930" fmla="*/ 1805305 w 12191999"/>
              <a:gd name="connsiteY4930" fmla="*/ 156571 h 1570571"/>
              <a:gd name="connsiteX4931" fmla="*/ 1502027 w 12191999"/>
              <a:gd name="connsiteY4931" fmla="*/ 187958 h 1570571"/>
              <a:gd name="connsiteX4932" fmla="*/ 1277032 w 12191999"/>
              <a:gd name="connsiteY4932" fmla="*/ 247502 h 1570571"/>
              <a:gd name="connsiteX4933" fmla="*/ 1212631 w 12191999"/>
              <a:gd name="connsiteY4933" fmla="*/ 271537 h 1570571"/>
              <a:gd name="connsiteX4934" fmla="*/ 1238578 w 12191999"/>
              <a:gd name="connsiteY4934" fmla="*/ 272871 h 1570571"/>
              <a:gd name="connsiteX4935" fmla="*/ 1274648 w 12191999"/>
              <a:gd name="connsiteY4935" fmla="*/ 258640 h 1570571"/>
              <a:gd name="connsiteX4936" fmla="*/ 1500034 w 12191999"/>
              <a:gd name="connsiteY4936" fmla="*/ 195651 h 1570571"/>
              <a:gd name="connsiteX4937" fmla="*/ 1849049 w 12191999"/>
              <a:gd name="connsiteY4937" fmla="*/ 162341 h 1570571"/>
              <a:gd name="connsiteX4938" fmla="*/ 2344287 w 12191999"/>
              <a:gd name="connsiteY4938" fmla="*/ 238648 h 1570571"/>
              <a:gd name="connsiteX4939" fmla="*/ 2464589 w 12191999"/>
              <a:gd name="connsiteY4939" fmla="*/ 275925 h 1570571"/>
              <a:gd name="connsiteX4940" fmla="*/ 2493273 w 12191999"/>
              <a:gd name="connsiteY4940" fmla="*/ 274357 h 1570571"/>
              <a:gd name="connsiteX4941" fmla="*/ 2423917 w 12191999"/>
              <a:gd name="connsiteY4941" fmla="*/ 251640 h 1570571"/>
              <a:gd name="connsiteX4942" fmla="*/ 1805305 w 12191999"/>
              <a:gd name="connsiteY4942" fmla="*/ 156571 h 1570571"/>
              <a:gd name="connsiteX4943" fmla="*/ 11235459 w 12191999"/>
              <a:gd name="connsiteY4943" fmla="*/ 150341 h 1570571"/>
              <a:gd name="connsiteX4944" fmla="*/ 11192543 w 12191999"/>
              <a:gd name="connsiteY4944" fmla="*/ 150896 h 1570571"/>
              <a:gd name="connsiteX4945" fmla="*/ 11334871 w 12191999"/>
              <a:gd name="connsiteY4945" fmla="*/ 170758 h 1570571"/>
              <a:gd name="connsiteX4946" fmla="*/ 11731430 w 12191999"/>
              <a:gd name="connsiteY4946" fmla="*/ 271279 h 1570571"/>
              <a:gd name="connsiteX4947" fmla="*/ 11748703 w 12191999"/>
              <a:gd name="connsiteY4947" fmla="*/ 277467 h 1570571"/>
              <a:gd name="connsiteX4948" fmla="*/ 11792988 w 12191999"/>
              <a:gd name="connsiteY4948" fmla="*/ 274987 h 1570571"/>
              <a:gd name="connsiteX4949" fmla="*/ 11726396 w 12191999"/>
              <a:gd name="connsiteY4949" fmla="*/ 253297 h 1570571"/>
              <a:gd name="connsiteX4950" fmla="*/ 11332306 w 12191999"/>
              <a:gd name="connsiteY4950" fmla="*/ 162489 h 1570571"/>
              <a:gd name="connsiteX4951" fmla="*/ 5097738 w 12191999"/>
              <a:gd name="connsiteY4951" fmla="*/ 150219 h 1570571"/>
              <a:gd name="connsiteX4952" fmla="*/ 5006638 w 12191999"/>
              <a:gd name="connsiteY4952" fmla="*/ 151397 h 1570571"/>
              <a:gd name="connsiteX4953" fmla="*/ 4953044 w 12191999"/>
              <a:gd name="connsiteY4953" fmla="*/ 150599 h 1570571"/>
              <a:gd name="connsiteX4954" fmla="*/ 5009480 w 12191999"/>
              <a:gd name="connsiteY4954" fmla="*/ 153847 h 1570571"/>
              <a:gd name="connsiteX4955" fmla="*/ 5394903 w 12191999"/>
              <a:gd name="connsiteY4955" fmla="*/ 222674 h 1570571"/>
              <a:gd name="connsiteX4956" fmla="*/ 5587508 w 12191999"/>
              <a:gd name="connsiteY4956" fmla="*/ 278352 h 1570571"/>
              <a:gd name="connsiteX4957" fmla="*/ 5650997 w 12191999"/>
              <a:gd name="connsiteY4957" fmla="*/ 274796 h 1570571"/>
              <a:gd name="connsiteX4958" fmla="*/ 5582140 w 12191999"/>
              <a:gd name="connsiteY4958" fmla="*/ 252367 h 1570571"/>
              <a:gd name="connsiteX4959" fmla="*/ 5188051 w 12191999"/>
              <a:gd name="connsiteY4959" fmla="*/ 161550 h 1570571"/>
              <a:gd name="connsiteX4960" fmla="*/ 11071771 w 12191999"/>
              <a:gd name="connsiteY4960" fmla="*/ 150199 h 1570571"/>
              <a:gd name="connsiteX4961" fmla="*/ 11145210 w 12191999"/>
              <a:gd name="connsiteY4961" fmla="*/ 154807 h 1570571"/>
              <a:gd name="connsiteX4962" fmla="*/ 11530606 w 12191999"/>
              <a:gd name="connsiteY4962" fmla="*/ 229902 h 1570571"/>
              <a:gd name="connsiteX4963" fmla="*/ 11691362 w 12191999"/>
              <a:gd name="connsiteY4963" fmla="*/ 280678 h 1570571"/>
              <a:gd name="connsiteX4964" fmla="*/ 11734932 w 12191999"/>
              <a:gd name="connsiteY4964" fmla="*/ 278238 h 1570571"/>
              <a:gd name="connsiteX4965" fmla="*/ 11728869 w 12191999"/>
              <a:gd name="connsiteY4965" fmla="*/ 276063 h 1570571"/>
              <a:gd name="connsiteX4966" fmla="*/ 11333072 w 12191999"/>
              <a:gd name="connsiteY4966" fmla="*/ 175534 h 1570571"/>
              <a:gd name="connsiteX4967" fmla="*/ 11159963 w 12191999"/>
              <a:gd name="connsiteY4967" fmla="*/ 151317 h 1570571"/>
              <a:gd name="connsiteX4968" fmla="*/ 11152937 w 12191999"/>
              <a:gd name="connsiteY4968" fmla="*/ 151408 h 1570571"/>
              <a:gd name="connsiteX4969" fmla="*/ 8223072 w 12191999"/>
              <a:gd name="connsiteY4969" fmla="*/ 149902 h 1570571"/>
              <a:gd name="connsiteX4970" fmla="*/ 8236779 w 12191999"/>
              <a:gd name="connsiteY4970" fmla="*/ 150871 h 1570571"/>
              <a:gd name="connsiteX4971" fmla="*/ 8489457 w 12191999"/>
              <a:gd name="connsiteY4971" fmla="*/ 195391 h 1570571"/>
              <a:gd name="connsiteX4972" fmla="*/ 8747834 w 12191999"/>
              <a:gd name="connsiteY4972" fmla="*/ 266076 h 1570571"/>
              <a:gd name="connsiteX4973" fmla="*/ 8789063 w 12191999"/>
              <a:gd name="connsiteY4973" fmla="*/ 262030 h 1570571"/>
              <a:gd name="connsiteX4974" fmla="*/ 8748674 w 12191999"/>
              <a:gd name="connsiteY4974" fmla="*/ 248646 h 1570571"/>
              <a:gd name="connsiteX4975" fmla="*/ 8361282 w 12191999"/>
              <a:gd name="connsiteY4975" fmla="*/ 160593 h 1570571"/>
              <a:gd name="connsiteX4976" fmla="*/ 8277391 w 12191999"/>
              <a:gd name="connsiteY4976" fmla="*/ 150213 h 1570571"/>
              <a:gd name="connsiteX4977" fmla="*/ 5187617 w 12191999"/>
              <a:gd name="connsiteY4977" fmla="*/ 149057 h 1570571"/>
              <a:gd name="connsiteX4978" fmla="*/ 5133187 w 12191999"/>
              <a:gd name="connsiteY4978" fmla="*/ 149761 h 1570571"/>
              <a:gd name="connsiteX4979" fmla="*/ 5189366 w 12191999"/>
              <a:gd name="connsiteY4979" fmla="*/ 156792 h 1570571"/>
              <a:gd name="connsiteX4980" fmla="*/ 5584287 w 12191999"/>
              <a:gd name="connsiteY4980" fmla="*/ 247609 h 1570571"/>
              <a:gd name="connsiteX4981" fmla="*/ 5665417 w 12191999"/>
              <a:gd name="connsiteY4981" fmla="*/ 273989 h 1570571"/>
              <a:gd name="connsiteX4982" fmla="*/ 5732470 w 12191999"/>
              <a:gd name="connsiteY4982" fmla="*/ 270234 h 1570571"/>
              <a:gd name="connsiteX4983" fmla="*/ 5590220 w 12191999"/>
              <a:gd name="connsiteY4983" fmla="*/ 229653 h 1570571"/>
              <a:gd name="connsiteX4984" fmla="*/ 5195840 w 12191999"/>
              <a:gd name="connsiteY4984" fmla="*/ 149963 h 1570571"/>
              <a:gd name="connsiteX4985" fmla="*/ 8343252 w 12191999"/>
              <a:gd name="connsiteY4985" fmla="*/ 149048 h 1570571"/>
              <a:gd name="connsiteX4986" fmla="*/ 8310744 w 12191999"/>
              <a:gd name="connsiteY4986" fmla="*/ 149688 h 1570571"/>
              <a:gd name="connsiteX4987" fmla="*/ 8515810 w 12191999"/>
              <a:gd name="connsiteY4987" fmla="*/ 184670 h 1570571"/>
              <a:gd name="connsiteX4988" fmla="*/ 8768797 w 12191999"/>
              <a:gd name="connsiteY4988" fmla="*/ 249493 h 1570571"/>
              <a:gd name="connsiteX4989" fmla="*/ 8803340 w 12191999"/>
              <a:gd name="connsiteY4989" fmla="*/ 260629 h 1570571"/>
              <a:gd name="connsiteX4990" fmla="*/ 8852047 w 12191999"/>
              <a:gd name="connsiteY4990" fmla="*/ 255851 h 1570571"/>
              <a:gd name="connsiteX4991" fmla="*/ 8765246 w 12191999"/>
              <a:gd name="connsiteY4991" fmla="*/ 231306 h 1570571"/>
              <a:gd name="connsiteX4992" fmla="*/ 8512500 w 12191999"/>
              <a:gd name="connsiteY4992" fmla="*/ 174438 h 1570571"/>
              <a:gd name="connsiteX4993" fmla="*/ 10961435 w 12191999"/>
              <a:gd name="connsiteY4993" fmla="*/ 148972 h 1570571"/>
              <a:gd name="connsiteX4994" fmla="*/ 10613302 w 12191999"/>
              <a:gd name="connsiteY4994" fmla="*/ 177948 h 1570571"/>
              <a:gd name="connsiteX4995" fmla="*/ 10315279 w 12191999"/>
              <a:gd name="connsiteY4995" fmla="*/ 256871 h 1570571"/>
              <a:gd name="connsiteX4996" fmla="*/ 10314628 w 12191999"/>
              <a:gd name="connsiteY4996" fmla="*/ 257108 h 1570571"/>
              <a:gd name="connsiteX4997" fmla="*/ 10343016 w 12191999"/>
              <a:gd name="connsiteY4997" fmla="*/ 258992 h 1570571"/>
              <a:gd name="connsiteX4998" fmla="*/ 10460779 w 12191999"/>
              <a:gd name="connsiteY4998" fmla="*/ 221102 h 1570571"/>
              <a:gd name="connsiteX4999" fmla="*/ 10611392 w 12191999"/>
              <a:gd name="connsiteY4999" fmla="*/ 184154 h 1570571"/>
              <a:gd name="connsiteX5000" fmla="*/ 11529836 w 12191999"/>
              <a:gd name="connsiteY5000" fmla="*/ 245571 h 1570571"/>
              <a:gd name="connsiteX5001" fmla="*/ 11641882 w 12191999"/>
              <a:gd name="connsiteY5001" fmla="*/ 283448 h 1570571"/>
              <a:gd name="connsiteX5002" fmla="*/ 11675328 w 12191999"/>
              <a:gd name="connsiteY5002" fmla="*/ 281575 h 1570571"/>
              <a:gd name="connsiteX5003" fmla="*/ 11529064 w 12191999"/>
              <a:gd name="connsiteY5003" fmla="*/ 235383 h 1570571"/>
              <a:gd name="connsiteX5004" fmla="*/ 10961435 w 12191999"/>
              <a:gd name="connsiteY5004" fmla="*/ 148972 h 1570571"/>
              <a:gd name="connsiteX5005" fmla="*/ 11344080 w 12191999"/>
              <a:gd name="connsiteY5005" fmla="*/ 148936 h 1570571"/>
              <a:gd name="connsiteX5006" fmla="*/ 11277324 w 12191999"/>
              <a:gd name="connsiteY5006" fmla="*/ 149799 h 1570571"/>
              <a:gd name="connsiteX5007" fmla="*/ 11333775 w 12191999"/>
              <a:gd name="connsiteY5007" fmla="*/ 156888 h 1570571"/>
              <a:gd name="connsiteX5008" fmla="*/ 11728587 w 12191999"/>
              <a:gd name="connsiteY5008" fmla="*/ 247984 h 1570571"/>
              <a:gd name="connsiteX5009" fmla="*/ 11808649 w 12191999"/>
              <a:gd name="connsiteY5009" fmla="*/ 274111 h 1570571"/>
              <a:gd name="connsiteX5010" fmla="*/ 11882576 w 12191999"/>
              <a:gd name="connsiteY5010" fmla="*/ 269971 h 1570571"/>
              <a:gd name="connsiteX5011" fmla="*/ 11736441 w 12191999"/>
              <a:gd name="connsiteY5011" fmla="*/ 228283 h 1570571"/>
              <a:gd name="connsiteX5012" fmla="*/ 11536102 w 12191999"/>
              <a:gd name="connsiteY5012" fmla="*/ 182048 h 1570571"/>
              <a:gd name="connsiteX5013" fmla="*/ 2192664 w 12191999"/>
              <a:gd name="connsiteY5013" fmla="*/ 148778 h 1570571"/>
              <a:gd name="connsiteX5014" fmla="*/ 2158869 w 12191999"/>
              <a:gd name="connsiteY5014" fmla="*/ 149461 h 1570571"/>
              <a:gd name="connsiteX5015" fmla="*/ 2157811 w 12191999"/>
              <a:gd name="connsiteY5015" fmla="*/ 149456 h 1570571"/>
              <a:gd name="connsiteX5016" fmla="*/ 2343113 w 12191999"/>
              <a:gd name="connsiteY5016" fmla="*/ 178910 h 1570571"/>
              <a:gd name="connsiteX5017" fmla="*/ 2604543 w 12191999"/>
              <a:gd name="connsiteY5017" fmla="*/ 243887 h 1570571"/>
              <a:gd name="connsiteX5018" fmla="*/ 2659338 w 12191999"/>
              <a:gd name="connsiteY5018" fmla="*/ 262013 h 1570571"/>
              <a:gd name="connsiteX5019" fmla="*/ 2707224 w 12191999"/>
              <a:gd name="connsiteY5019" fmla="*/ 257302 h 1570571"/>
              <a:gd name="connsiteX5020" fmla="*/ 2550300 w 12191999"/>
              <a:gd name="connsiteY5020" fmla="*/ 213833 h 1570571"/>
              <a:gd name="connsiteX5021" fmla="*/ 2291272 w 12191999"/>
              <a:gd name="connsiteY5021" fmla="*/ 161016 h 1570571"/>
              <a:gd name="connsiteX5022" fmla="*/ 4810460 w 12191999"/>
              <a:gd name="connsiteY5022" fmla="*/ 148476 h 1570571"/>
              <a:gd name="connsiteX5023" fmla="*/ 4647645 w 12191999"/>
              <a:gd name="connsiteY5023" fmla="*/ 153399 h 1570571"/>
              <a:gd name="connsiteX5024" fmla="*/ 4476701 w 12191999"/>
              <a:gd name="connsiteY5024" fmla="*/ 174727 h 1570571"/>
              <a:gd name="connsiteX5025" fmla="*/ 4178997 w 12191999"/>
              <a:gd name="connsiteY5025" fmla="*/ 246996 h 1570571"/>
              <a:gd name="connsiteX5026" fmla="*/ 4152146 w 12191999"/>
              <a:gd name="connsiteY5026" fmla="*/ 255951 h 1570571"/>
              <a:gd name="connsiteX5027" fmla="*/ 4178457 w 12191999"/>
              <a:gd name="connsiteY5027" fmla="*/ 257698 h 1570571"/>
              <a:gd name="connsiteX5028" fmla="*/ 4316735 w 12191999"/>
              <a:gd name="connsiteY5028" fmla="*/ 216191 h 1570571"/>
              <a:gd name="connsiteX5029" fmla="*/ 4467058 w 12191999"/>
              <a:gd name="connsiteY5029" fmla="*/ 181777 h 1570571"/>
              <a:gd name="connsiteX5030" fmla="*/ 4638397 w 12191999"/>
              <a:gd name="connsiteY5030" fmla="*/ 158616 h 1570571"/>
              <a:gd name="connsiteX5031" fmla="*/ 4667138 w 12191999"/>
              <a:gd name="connsiteY5031" fmla="*/ 157673 h 1570571"/>
              <a:gd name="connsiteX5032" fmla="*/ 4681216 w 12191999"/>
              <a:gd name="connsiteY5032" fmla="*/ 155821 h 1570571"/>
              <a:gd name="connsiteX5033" fmla="*/ 4719323 w 12191999"/>
              <a:gd name="connsiteY5033" fmla="*/ 155961 h 1570571"/>
              <a:gd name="connsiteX5034" fmla="*/ 4816075 w 12191999"/>
              <a:gd name="connsiteY5034" fmla="*/ 152786 h 1570571"/>
              <a:gd name="connsiteX5035" fmla="*/ 4876096 w 12191999"/>
              <a:gd name="connsiteY5035" fmla="*/ 156537 h 1570571"/>
              <a:gd name="connsiteX5036" fmla="*/ 4906260 w 12191999"/>
              <a:gd name="connsiteY5036" fmla="*/ 156648 h 1570571"/>
              <a:gd name="connsiteX5037" fmla="*/ 4933497 w 12191999"/>
              <a:gd name="connsiteY5037" fmla="*/ 160125 h 1570571"/>
              <a:gd name="connsiteX5038" fmla="*/ 4999906 w 12191999"/>
              <a:gd name="connsiteY5038" fmla="*/ 164276 h 1570571"/>
              <a:gd name="connsiteX5039" fmla="*/ 5385337 w 12191999"/>
              <a:gd name="connsiteY5039" fmla="*/ 239176 h 1570571"/>
              <a:gd name="connsiteX5040" fmla="*/ 5521456 w 12191999"/>
              <a:gd name="connsiteY5040" fmla="*/ 282050 h 1570571"/>
              <a:gd name="connsiteX5041" fmla="*/ 5571216 w 12191999"/>
              <a:gd name="connsiteY5041" fmla="*/ 279264 h 1570571"/>
              <a:gd name="connsiteX5042" fmla="*/ 5392454 w 12191999"/>
              <a:gd name="connsiteY5042" fmla="*/ 227446 h 1570571"/>
              <a:gd name="connsiteX5043" fmla="*/ 5008143 w 12191999"/>
              <a:gd name="connsiteY5043" fmla="*/ 158619 h 1570571"/>
              <a:gd name="connsiteX5044" fmla="*/ 4840004 w 12191999"/>
              <a:gd name="connsiteY5044" fmla="*/ 148916 h 1570571"/>
              <a:gd name="connsiteX5045" fmla="*/ 1920941 w 12191999"/>
              <a:gd name="connsiteY5045" fmla="*/ 148353 h 1570571"/>
              <a:gd name="connsiteX5046" fmla="*/ 2091535 w 12191999"/>
              <a:gd name="connsiteY5046" fmla="*/ 160416 h 1570571"/>
              <a:gd name="connsiteX5047" fmla="*/ 2474322 w 12191999"/>
              <a:gd name="connsiteY5047" fmla="*/ 237439 h 1570571"/>
              <a:gd name="connsiteX5048" fmla="*/ 2578912 w 12191999"/>
              <a:gd name="connsiteY5048" fmla="*/ 269678 h 1570571"/>
              <a:gd name="connsiteX5049" fmla="*/ 2584574 w 12191999"/>
              <a:gd name="connsiteY5049" fmla="*/ 269368 h 1570571"/>
              <a:gd name="connsiteX5050" fmla="*/ 2644143 w 12191999"/>
              <a:gd name="connsiteY5050" fmla="*/ 263508 h 1570571"/>
              <a:gd name="connsiteX5051" fmla="*/ 2551877 w 12191999"/>
              <a:gd name="connsiteY5051" fmla="*/ 234329 h 1570571"/>
              <a:gd name="connsiteX5052" fmla="*/ 2293040 w 12191999"/>
              <a:gd name="connsiteY5052" fmla="*/ 174139 h 1570571"/>
              <a:gd name="connsiteX5053" fmla="*/ 2117126 w 12191999"/>
              <a:gd name="connsiteY5053" fmla="*/ 149267 h 1570571"/>
              <a:gd name="connsiteX5054" fmla="*/ 5273419 w 12191999"/>
              <a:gd name="connsiteY5054" fmla="*/ 147948 h 1570571"/>
              <a:gd name="connsiteX5055" fmla="*/ 5226836 w 12191999"/>
              <a:gd name="connsiteY5055" fmla="*/ 148550 h 1570571"/>
              <a:gd name="connsiteX5056" fmla="*/ 5391354 w 12191999"/>
              <a:gd name="connsiteY5056" fmla="*/ 176978 h 1570571"/>
              <a:gd name="connsiteX5057" fmla="*/ 5591901 w 12191999"/>
              <a:gd name="connsiteY5057" fmla="*/ 223381 h 1570571"/>
              <a:gd name="connsiteX5058" fmla="*/ 5751223 w 12191999"/>
              <a:gd name="connsiteY5058" fmla="*/ 268979 h 1570571"/>
              <a:gd name="connsiteX5059" fmla="*/ 5818597 w 12191999"/>
              <a:gd name="connsiteY5059" fmla="*/ 262369 h 1570571"/>
              <a:gd name="connsiteX5060" fmla="*/ 5788862 w 12191999"/>
              <a:gd name="connsiteY5060" fmla="*/ 253826 h 1570571"/>
              <a:gd name="connsiteX5061" fmla="*/ 5381935 w 12191999"/>
              <a:gd name="connsiteY5061" fmla="*/ 163939 h 1570571"/>
              <a:gd name="connsiteX5062" fmla="*/ 1803342 w 12191999"/>
              <a:gd name="connsiteY5062" fmla="*/ 147886 h 1570571"/>
              <a:gd name="connsiteX5063" fmla="*/ 1500078 w 12191999"/>
              <a:gd name="connsiteY5063" fmla="*/ 174728 h 1570571"/>
              <a:gd name="connsiteX5064" fmla="*/ 1276135 w 12191999"/>
              <a:gd name="connsiteY5064" fmla="*/ 225520 h 1570571"/>
              <a:gd name="connsiteX5065" fmla="*/ 1143203 w 12191999"/>
              <a:gd name="connsiteY5065" fmla="*/ 267967 h 1570571"/>
              <a:gd name="connsiteX5066" fmla="*/ 1181419 w 12191999"/>
              <a:gd name="connsiteY5066" fmla="*/ 269932 h 1570571"/>
              <a:gd name="connsiteX5067" fmla="*/ 1275371 w 12191999"/>
              <a:gd name="connsiteY5067" fmla="*/ 237259 h 1570571"/>
              <a:gd name="connsiteX5068" fmla="*/ 1500036 w 12191999"/>
              <a:gd name="connsiteY5068" fmla="*/ 181778 h 1570571"/>
              <a:gd name="connsiteX5069" fmla="*/ 1849052 w 12191999"/>
              <a:gd name="connsiteY5069" fmla="*/ 152786 h 1570571"/>
              <a:gd name="connsiteX5070" fmla="*/ 1986358 w 12191999"/>
              <a:gd name="connsiteY5070" fmla="*/ 159781 h 1570571"/>
              <a:gd name="connsiteX5071" fmla="*/ 2029389 w 12191999"/>
              <a:gd name="connsiteY5071" fmla="*/ 164898 h 1570571"/>
              <a:gd name="connsiteX5072" fmla="*/ 2032882 w 12191999"/>
              <a:gd name="connsiteY5072" fmla="*/ 165132 h 1570571"/>
              <a:gd name="connsiteX5073" fmla="*/ 2037005 w 12191999"/>
              <a:gd name="connsiteY5073" fmla="*/ 165804 h 1570571"/>
              <a:gd name="connsiteX5074" fmla="*/ 2127055 w 12191999"/>
              <a:gd name="connsiteY5074" fmla="*/ 176514 h 1570571"/>
              <a:gd name="connsiteX5075" fmla="*/ 2455625 w 12191999"/>
              <a:gd name="connsiteY5075" fmla="*/ 249745 h 1570571"/>
              <a:gd name="connsiteX5076" fmla="*/ 2526171 w 12191999"/>
              <a:gd name="connsiteY5076" fmla="*/ 272560 h 1570571"/>
              <a:gd name="connsiteX5077" fmla="*/ 2566463 w 12191999"/>
              <a:gd name="connsiteY5077" fmla="*/ 270358 h 1570571"/>
              <a:gd name="connsiteX5078" fmla="*/ 2553221 w 12191999"/>
              <a:gd name="connsiteY5078" fmla="*/ 265747 h 1570571"/>
              <a:gd name="connsiteX5079" fmla="*/ 1803342 w 12191999"/>
              <a:gd name="connsiteY5079" fmla="*/ 147886 h 1570571"/>
              <a:gd name="connsiteX5080" fmla="*/ 11427030 w 12191999"/>
              <a:gd name="connsiteY5080" fmla="*/ 147863 h 1570571"/>
              <a:gd name="connsiteX5081" fmla="*/ 11372857 w 12191999"/>
              <a:gd name="connsiteY5081" fmla="*/ 148564 h 1570571"/>
              <a:gd name="connsiteX5082" fmla="*/ 11536973 w 12191999"/>
              <a:gd name="connsiteY5082" fmla="*/ 176818 h 1570571"/>
              <a:gd name="connsiteX5083" fmla="*/ 11737667 w 12191999"/>
              <a:gd name="connsiteY5083" fmla="*/ 223105 h 1570571"/>
              <a:gd name="connsiteX5084" fmla="*/ 11897892 w 12191999"/>
              <a:gd name="connsiteY5084" fmla="*/ 268846 h 1570571"/>
              <a:gd name="connsiteX5085" fmla="*/ 11970765 w 12191999"/>
              <a:gd name="connsiteY5085" fmla="*/ 261696 h 1570571"/>
              <a:gd name="connsiteX5086" fmla="*/ 11943739 w 12191999"/>
              <a:gd name="connsiteY5086" fmla="*/ 253931 h 1570571"/>
              <a:gd name="connsiteX5087" fmla="*/ 11536824 w 12191999"/>
              <a:gd name="connsiteY5087" fmla="*/ 164042 h 1570571"/>
              <a:gd name="connsiteX5088" fmla="*/ 7796033 w 12191999"/>
              <a:gd name="connsiteY5088" fmla="*/ 147451 h 1570571"/>
              <a:gd name="connsiteX5089" fmla="*/ 7646268 w 12191999"/>
              <a:gd name="connsiteY5089" fmla="*/ 166146 h 1570571"/>
              <a:gd name="connsiteX5090" fmla="*/ 7422361 w 12191999"/>
              <a:gd name="connsiteY5090" fmla="*/ 216929 h 1570571"/>
              <a:gd name="connsiteX5091" fmla="*/ 7267911 w 12191999"/>
              <a:gd name="connsiteY5091" fmla="*/ 266255 h 1570571"/>
              <a:gd name="connsiteX5092" fmla="*/ 7327872 w 12191999"/>
              <a:gd name="connsiteY5092" fmla="*/ 269518 h 1570571"/>
              <a:gd name="connsiteX5093" fmla="*/ 7420665 w 12191999"/>
              <a:gd name="connsiteY5093" fmla="*/ 237259 h 1570571"/>
              <a:gd name="connsiteX5094" fmla="*/ 7645418 w 12191999"/>
              <a:gd name="connsiteY5094" fmla="*/ 181778 h 1570571"/>
              <a:gd name="connsiteX5095" fmla="*/ 7994330 w 12191999"/>
              <a:gd name="connsiteY5095" fmla="*/ 152787 h 1570571"/>
              <a:gd name="connsiteX5096" fmla="*/ 8131601 w 12191999"/>
              <a:gd name="connsiteY5096" fmla="*/ 159781 h 1570571"/>
              <a:gd name="connsiteX5097" fmla="*/ 8175837 w 12191999"/>
              <a:gd name="connsiteY5097" fmla="*/ 165043 h 1570571"/>
              <a:gd name="connsiteX5098" fmla="*/ 8177167 w 12191999"/>
              <a:gd name="connsiteY5098" fmla="*/ 165132 h 1570571"/>
              <a:gd name="connsiteX5099" fmla="*/ 8178738 w 12191999"/>
              <a:gd name="connsiteY5099" fmla="*/ 165388 h 1570571"/>
              <a:gd name="connsiteX5100" fmla="*/ 8272264 w 12191999"/>
              <a:gd name="connsiteY5100" fmla="*/ 176514 h 1570571"/>
              <a:gd name="connsiteX5101" fmla="*/ 8600786 w 12191999"/>
              <a:gd name="connsiteY5101" fmla="*/ 249745 h 1570571"/>
              <a:gd name="connsiteX5102" fmla="*/ 8669043 w 12191999"/>
              <a:gd name="connsiteY5102" fmla="*/ 271821 h 1570571"/>
              <a:gd name="connsiteX5103" fmla="*/ 8713385 w 12191999"/>
              <a:gd name="connsiteY5103" fmla="*/ 269456 h 1570571"/>
              <a:gd name="connsiteX5104" fmla="*/ 8731055 w 12191999"/>
              <a:gd name="connsiteY5104" fmla="*/ 267722 h 1570571"/>
              <a:gd name="connsiteX5105" fmla="*/ 8488128 w 12191999"/>
              <a:gd name="connsiteY5105" fmla="*/ 201097 h 1570571"/>
              <a:gd name="connsiteX5106" fmla="*/ 8236149 w 12191999"/>
              <a:gd name="connsiteY5106" fmla="*/ 156583 h 1570571"/>
              <a:gd name="connsiteX5107" fmla="*/ 8134731 w 12191999"/>
              <a:gd name="connsiteY5107" fmla="*/ 149395 h 1570571"/>
              <a:gd name="connsiteX5108" fmla="*/ 8447791 w 12191999"/>
              <a:gd name="connsiteY5108" fmla="*/ 146990 h 1570571"/>
              <a:gd name="connsiteX5109" fmla="*/ 8393079 w 12191999"/>
              <a:gd name="connsiteY5109" fmla="*/ 148067 h 1570571"/>
              <a:gd name="connsiteX5110" fmla="*/ 8413764 w 12191999"/>
              <a:gd name="connsiteY5110" fmla="*/ 150598 h 1570571"/>
              <a:gd name="connsiteX5111" fmla="*/ 8863245 w 12191999"/>
              <a:gd name="connsiteY5111" fmla="*/ 251409 h 1570571"/>
              <a:gd name="connsiteX5112" fmla="*/ 8871144 w 12191999"/>
              <a:gd name="connsiteY5112" fmla="*/ 253977 h 1570571"/>
              <a:gd name="connsiteX5113" fmla="*/ 8936262 w 12191999"/>
              <a:gd name="connsiteY5113" fmla="*/ 247588 h 1570571"/>
              <a:gd name="connsiteX5114" fmla="*/ 8862776 w 12191999"/>
              <a:gd name="connsiteY5114" fmla="*/ 227253 h 1570571"/>
              <a:gd name="connsiteX5115" fmla="*/ 8634410 w 12191999"/>
              <a:gd name="connsiteY5115" fmla="*/ 177465 h 1570571"/>
              <a:gd name="connsiteX5116" fmla="*/ 7707139 w 12191999"/>
              <a:gd name="connsiteY5116" fmla="*/ 146941 h 1570571"/>
              <a:gd name="connsiteX5117" fmla="*/ 7647124 w 12191999"/>
              <a:gd name="connsiteY5117" fmla="*/ 153785 h 1570571"/>
              <a:gd name="connsiteX5118" fmla="*/ 7350334 w 12191999"/>
              <a:gd name="connsiteY5118" fmla="*/ 218683 h 1570571"/>
              <a:gd name="connsiteX5119" fmla="*/ 7213189 w 12191999"/>
              <a:gd name="connsiteY5119" fmla="*/ 262974 h 1570571"/>
              <a:gd name="connsiteX5120" fmla="*/ 7224954 w 12191999"/>
              <a:gd name="connsiteY5120" fmla="*/ 263918 h 1570571"/>
              <a:gd name="connsiteX5121" fmla="*/ 7252148 w 12191999"/>
              <a:gd name="connsiteY5121" fmla="*/ 265398 h 1570571"/>
              <a:gd name="connsiteX5122" fmla="*/ 7421397 w 12191999"/>
              <a:gd name="connsiteY5122" fmla="*/ 211280 h 1570571"/>
              <a:gd name="connsiteX5123" fmla="*/ 7645414 w 12191999"/>
              <a:gd name="connsiteY5123" fmla="*/ 160395 h 1570571"/>
              <a:gd name="connsiteX5124" fmla="*/ 7751469 w 12191999"/>
              <a:gd name="connsiteY5124" fmla="*/ 147195 h 1570571"/>
              <a:gd name="connsiteX5125" fmla="*/ 1560456 w 12191999"/>
              <a:gd name="connsiteY5125" fmla="*/ 146676 h 1570571"/>
              <a:gd name="connsiteX5126" fmla="*/ 1500933 w 12191999"/>
              <a:gd name="connsiteY5126" fmla="*/ 153785 h 1570571"/>
              <a:gd name="connsiteX5127" fmla="*/ 1277748 w 12191999"/>
              <a:gd name="connsiteY5127" fmla="*/ 199346 h 1570571"/>
              <a:gd name="connsiteX5128" fmla="*/ 1060528 w 12191999"/>
              <a:gd name="connsiteY5128" fmla="*/ 261900 h 1570571"/>
              <a:gd name="connsiteX5129" fmla="*/ 1130682 w 12191999"/>
              <a:gd name="connsiteY5129" fmla="*/ 267312 h 1570571"/>
              <a:gd name="connsiteX5130" fmla="*/ 1276049 w 12191999"/>
              <a:gd name="connsiteY5130" fmla="*/ 220832 h 1570571"/>
              <a:gd name="connsiteX5131" fmla="*/ 1500078 w 12191999"/>
              <a:gd name="connsiteY5131" fmla="*/ 169956 h 1570571"/>
              <a:gd name="connsiteX5132" fmla="*/ 1671391 w 12191999"/>
              <a:gd name="connsiteY5132" fmla="*/ 148628 h 1570571"/>
              <a:gd name="connsiteX5133" fmla="*/ 1712626 w 12191999"/>
              <a:gd name="connsiteY5133" fmla="*/ 147384 h 1570571"/>
              <a:gd name="connsiteX5134" fmla="*/ 2303013 w 12191999"/>
              <a:gd name="connsiteY5134" fmla="*/ 146550 h 1570571"/>
              <a:gd name="connsiteX5135" fmla="*/ 2244942 w 12191999"/>
              <a:gd name="connsiteY5135" fmla="*/ 147722 h 1570571"/>
              <a:gd name="connsiteX5136" fmla="*/ 2268434 w 12191999"/>
              <a:gd name="connsiteY5136" fmla="*/ 150597 h 1570571"/>
              <a:gd name="connsiteX5137" fmla="*/ 2717992 w 12191999"/>
              <a:gd name="connsiteY5137" fmla="*/ 251408 h 1570571"/>
              <a:gd name="connsiteX5138" fmla="*/ 2729416 w 12191999"/>
              <a:gd name="connsiteY5138" fmla="*/ 255119 h 1570571"/>
              <a:gd name="connsiteX5139" fmla="*/ 2798561 w 12191999"/>
              <a:gd name="connsiteY5139" fmla="*/ 248316 h 1570571"/>
              <a:gd name="connsiteX5140" fmla="*/ 2551855 w 12191999"/>
              <a:gd name="connsiteY5140" fmla="*/ 189910 h 1570571"/>
              <a:gd name="connsiteX5141" fmla="*/ 7624637 w 12191999"/>
              <a:gd name="connsiteY5141" fmla="*/ 146467 h 1570571"/>
              <a:gd name="connsiteX5142" fmla="*/ 7494684 w 12191999"/>
              <a:gd name="connsiteY5142" fmla="*/ 168222 h 1570571"/>
              <a:gd name="connsiteX5143" fmla="*/ 7345424 w 12191999"/>
              <a:gd name="connsiteY5143" fmla="*/ 201131 h 1570571"/>
              <a:gd name="connsiteX5144" fmla="*/ 7147181 w 12191999"/>
              <a:gd name="connsiteY5144" fmla="*/ 257680 h 1570571"/>
              <a:gd name="connsiteX5145" fmla="*/ 7199394 w 12191999"/>
              <a:gd name="connsiteY5145" fmla="*/ 261867 h 1570571"/>
              <a:gd name="connsiteX5146" fmla="*/ 7347911 w 12191999"/>
              <a:gd name="connsiteY5146" fmla="*/ 213939 h 1570571"/>
              <a:gd name="connsiteX5147" fmla="*/ 7645416 w 12191999"/>
              <a:gd name="connsiteY5147" fmla="*/ 149027 h 1570571"/>
              <a:gd name="connsiteX5148" fmla="*/ 7665858 w 12191999"/>
              <a:gd name="connsiteY5148" fmla="*/ 146704 h 1570571"/>
              <a:gd name="connsiteX5149" fmla="*/ 1480278 w 12191999"/>
              <a:gd name="connsiteY5149" fmla="*/ 146303 h 1570571"/>
              <a:gd name="connsiteX5150" fmla="*/ 1349333 w 12191999"/>
              <a:gd name="connsiteY5150" fmla="*/ 168232 h 1570571"/>
              <a:gd name="connsiteX5151" fmla="*/ 1088471 w 12191999"/>
              <a:gd name="connsiteY5151" fmla="*/ 230279 h 1570571"/>
              <a:gd name="connsiteX5152" fmla="*/ 1000792 w 12191999"/>
              <a:gd name="connsiteY5152" fmla="*/ 257292 h 1570571"/>
              <a:gd name="connsiteX5153" fmla="*/ 1047710 w 12191999"/>
              <a:gd name="connsiteY5153" fmla="*/ 260911 h 1570571"/>
              <a:gd name="connsiteX5154" fmla="*/ 1055766 w 12191999"/>
              <a:gd name="connsiteY5154" fmla="*/ 258055 h 1570571"/>
              <a:gd name="connsiteX5155" fmla="*/ 1500079 w 12191999"/>
              <a:gd name="connsiteY5155" fmla="*/ 149027 h 1570571"/>
              <a:gd name="connsiteX5156" fmla="*/ 1522333 w 12191999"/>
              <a:gd name="connsiteY5156" fmla="*/ 146498 h 1570571"/>
              <a:gd name="connsiteX5157" fmla="*/ 11567227 w 12191999"/>
              <a:gd name="connsiteY5157" fmla="*/ 146050 h 1570571"/>
              <a:gd name="connsiteX5158" fmla="*/ 11464990 w 12191999"/>
              <a:gd name="connsiteY5158" fmla="*/ 147372 h 1570571"/>
              <a:gd name="connsiteX5159" fmla="*/ 11536722 w 12191999"/>
              <a:gd name="connsiteY5159" fmla="*/ 157905 h 1570571"/>
              <a:gd name="connsiteX5160" fmla="*/ 11944286 w 12191999"/>
              <a:gd name="connsiteY5160" fmla="*/ 247946 h 1570571"/>
              <a:gd name="connsiteX5161" fmla="*/ 11986605 w 12191999"/>
              <a:gd name="connsiteY5161" fmla="*/ 260142 h 1570571"/>
              <a:gd name="connsiteX5162" fmla="*/ 12092774 w 12191999"/>
              <a:gd name="connsiteY5162" fmla="*/ 249726 h 1570571"/>
              <a:gd name="connsiteX5163" fmla="*/ 11934128 w 12191999"/>
              <a:gd name="connsiteY5163" fmla="*/ 212676 h 1570571"/>
              <a:gd name="connsiteX5164" fmla="*/ 11727408 w 12191999"/>
              <a:gd name="connsiteY5164" fmla="*/ 171711 h 1570571"/>
              <a:gd name="connsiteX5165" fmla="*/ 5427384 w 12191999"/>
              <a:gd name="connsiteY5165" fmla="*/ 145957 h 1570571"/>
              <a:gd name="connsiteX5166" fmla="*/ 5308846 w 12191999"/>
              <a:gd name="connsiteY5166" fmla="*/ 147490 h 1570571"/>
              <a:gd name="connsiteX5167" fmla="*/ 5381783 w 12191999"/>
              <a:gd name="connsiteY5167" fmla="*/ 158221 h 1570571"/>
              <a:gd name="connsiteX5168" fmla="*/ 5789384 w 12191999"/>
              <a:gd name="connsiteY5168" fmla="*/ 248121 h 1570571"/>
              <a:gd name="connsiteX5169" fmla="*/ 5833837 w 12191999"/>
              <a:gd name="connsiteY5169" fmla="*/ 260873 h 1570571"/>
              <a:gd name="connsiteX5170" fmla="*/ 5950270 w 12191999"/>
              <a:gd name="connsiteY5170" fmla="*/ 249449 h 1570571"/>
              <a:gd name="connsiteX5171" fmla="*/ 5788782 w 12191999"/>
              <a:gd name="connsiteY5171" fmla="*/ 211718 h 1570571"/>
              <a:gd name="connsiteX5172" fmla="*/ 5582118 w 12191999"/>
              <a:gd name="connsiteY5172" fmla="*/ 170751 h 1570571"/>
              <a:gd name="connsiteX5173" fmla="*/ 7529672 w 12191999"/>
              <a:gd name="connsiteY5173" fmla="*/ 145922 h 1570571"/>
              <a:gd name="connsiteX5174" fmla="*/ 7495806 w 12191999"/>
              <a:gd name="connsiteY5174" fmla="*/ 150811 h 1570571"/>
              <a:gd name="connsiteX5175" fmla="*/ 7346697 w 12191999"/>
              <a:gd name="connsiteY5175" fmla="*/ 179048 h 1570571"/>
              <a:gd name="connsiteX5176" fmla="*/ 7054879 w 12191999"/>
              <a:gd name="connsiteY5176" fmla="*/ 250278 h 1570571"/>
              <a:gd name="connsiteX5177" fmla="*/ 7129477 w 12191999"/>
              <a:gd name="connsiteY5177" fmla="*/ 256261 h 1570571"/>
              <a:gd name="connsiteX5178" fmla="*/ 7344931 w 12191999"/>
              <a:gd name="connsiteY5178" fmla="*/ 194617 h 1570571"/>
              <a:gd name="connsiteX5179" fmla="*/ 7494402 w 12191999"/>
              <a:gd name="connsiteY5179" fmla="*/ 161593 h 1570571"/>
              <a:gd name="connsiteX5180" fmla="*/ 7586059 w 12191999"/>
              <a:gd name="connsiteY5180" fmla="*/ 146246 h 1570571"/>
              <a:gd name="connsiteX5181" fmla="*/ 1385789 w 12191999"/>
              <a:gd name="connsiteY5181" fmla="*/ 145742 h 1570571"/>
              <a:gd name="connsiteX5182" fmla="*/ 1350647 w 12191999"/>
              <a:gd name="connsiteY5182" fmla="*/ 150811 h 1570571"/>
              <a:gd name="connsiteX5183" fmla="*/ 1089846 w 12191999"/>
              <a:gd name="connsiteY5183" fmla="*/ 204008 h 1570571"/>
              <a:gd name="connsiteX5184" fmla="*/ 913140 w 12191999"/>
              <a:gd name="connsiteY5184" fmla="*/ 250530 h 1570571"/>
              <a:gd name="connsiteX5185" fmla="*/ 983796 w 12191999"/>
              <a:gd name="connsiteY5185" fmla="*/ 255981 h 1570571"/>
              <a:gd name="connsiteX5186" fmla="*/ 1087793 w 12191999"/>
              <a:gd name="connsiteY5186" fmla="*/ 223844 h 1570571"/>
              <a:gd name="connsiteX5187" fmla="*/ 1349040 w 12191999"/>
              <a:gd name="connsiteY5187" fmla="*/ 161580 h 1570571"/>
              <a:gd name="connsiteX5188" fmla="*/ 1441416 w 12191999"/>
              <a:gd name="connsiteY5188" fmla="*/ 146122 h 1570571"/>
              <a:gd name="connsiteX5189" fmla="*/ 1390594 w 12191999"/>
              <a:gd name="connsiteY5189" fmla="*/ 145885 h 1570571"/>
              <a:gd name="connsiteX5190" fmla="*/ 10768474 w 12191999"/>
              <a:gd name="connsiteY5190" fmla="*/ 145682 h 1570571"/>
              <a:gd name="connsiteX5191" fmla="*/ 10612248 w 12191999"/>
              <a:gd name="connsiteY5191" fmla="*/ 165172 h 1570571"/>
              <a:gd name="connsiteX5192" fmla="*/ 10314647 w 12191999"/>
              <a:gd name="connsiteY5192" fmla="*/ 237437 h 1570571"/>
              <a:gd name="connsiteX5193" fmla="*/ 10265461 w 12191999"/>
              <a:gd name="connsiteY5193" fmla="*/ 253844 h 1570571"/>
              <a:gd name="connsiteX5194" fmla="*/ 10300051 w 12191999"/>
              <a:gd name="connsiteY5194" fmla="*/ 256140 h 1570571"/>
              <a:gd name="connsiteX5195" fmla="*/ 10313727 w 12191999"/>
              <a:gd name="connsiteY5195" fmla="*/ 251172 h 1570571"/>
              <a:gd name="connsiteX5196" fmla="*/ 10612274 w 12191999"/>
              <a:gd name="connsiteY5196" fmla="*/ 172234 h 1570571"/>
              <a:gd name="connsiteX5197" fmla="*/ 10783678 w 12191999"/>
              <a:gd name="connsiteY5197" fmla="*/ 149082 h 1570571"/>
              <a:gd name="connsiteX5198" fmla="*/ 10850366 w 12191999"/>
              <a:gd name="connsiteY5198" fmla="*/ 146902 h 1570571"/>
              <a:gd name="connsiteX5199" fmla="*/ 10700569 w 12191999"/>
              <a:gd name="connsiteY5199" fmla="*/ 144671 h 1570571"/>
              <a:gd name="connsiteX5200" fmla="*/ 10612251 w 12191999"/>
              <a:gd name="connsiteY5200" fmla="*/ 154748 h 1570571"/>
              <a:gd name="connsiteX5201" fmla="*/ 10315440 w 12191999"/>
              <a:gd name="connsiteY5201" fmla="*/ 219628 h 1570571"/>
              <a:gd name="connsiteX5202" fmla="*/ 10221328 w 12191999"/>
              <a:gd name="connsiteY5202" fmla="*/ 250013 h 1570571"/>
              <a:gd name="connsiteX5203" fmla="*/ 10253990 w 12191999"/>
              <a:gd name="connsiteY5203" fmla="*/ 253006 h 1570571"/>
              <a:gd name="connsiteX5204" fmla="*/ 10314494 w 12191999"/>
              <a:gd name="connsiteY5204" fmla="*/ 232798 h 1570571"/>
              <a:gd name="connsiteX5205" fmla="*/ 10612248 w 12191999"/>
              <a:gd name="connsiteY5205" fmla="*/ 160383 h 1570571"/>
              <a:gd name="connsiteX5206" fmla="*/ 10734493 w 12191999"/>
              <a:gd name="connsiteY5206" fmla="*/ 145176 h 1570571"/>
              <a:gd name="connsiteX5207" fmla="*/ 4548703 w 12191999"/>
              <a:gd name="connsiteY5207" fmla="*/ 144577 h 1570571"/>
              <a:gd name="connsiteX5208" fmla="*/ 4467955 w 12191999"/>
              <a:gd name="connsiteY5208" fmla="*/ 153785 h 1570571"/>
              <a:gd name="connsiteX5209" fmla="*/ 4171118 w 12191999"/>
              <a:gd name="connsiteY5209" fmla="*/ 218682 h 1570571"/>
              <a:gd name="connsiteX5210" fmla="*/ 4074558 w 12191999"/>
              <a:gd name="connsiteY5210" fmla="*/ 249861 h 1570571"/>
              <a:gd name="connsiteX5211" fmla="*/ 4111754 w 12191999"/>
              <a:gd name="connsiteY5211" fmla="*/ 253270 h 1570571"/>
              <a:gd name="connsiteX5212" fmla="*/ 4140468 w 12191999"/>
              <a:gd name="connsiteY5212" fmla="*/ 255176 h 1570571"/>
              <a:gd name="connsiteX5213" fmla="*/ 4178848 w 12191999"/>
              <a:gd name="connsiteY5213" fmla="*/ 242361 h 1570571"/>
              <a:gd name="connsiteX5214" fmla="*/ 4476701 w 12191999"/>
              <a:gd name="connsiteY5214" fmla="*/ 169955 h 1570571"/>
              <a:gd name="connsiteX5215" fmla="*/ 4648013 w 12191999"/>
              <a:gd name="connsiteY5215" fmla="*/ 148627 h 1570571"/>
              <a:gd name="connsiteX5216" fmla="*/ 4705073 w 12191999"/>
              <a:gd name="connsiteY5216" fmla="*/ 146906 h 1570571"/>
              <a:gd name="connsiteX5217" fmla="*/ 8600571 w 12191999"/>
              <a:gd name="connsiteY5217" fmla="*/ 143983 h 1570571"/>
              <a:gd name="connsiteX5218" fmla="*/ 8478862 w 12191999"/>
              <a:gd name="connsiteY5218" fmla="*/ 146379 h 1570571"/>
              <a:gd name="connsiteX5219" fmla="*/ 8634478 w 12191999"/>
              <a:gd name="connsiteY5219" fmla="*/ 171749 h 1570571"/>
              <a:gd name="connsiteX5220" fmla="*/ 8863284 w 12191999"/>
              <a:gd name="connsiteY5220" fmla="*/ 221543 h 1570571"/>
              <a:gd name="connsiteX5221" fmla="*/ 8951988 w 12191999"/>
              <a:gd name="connsiteY5221" fmla="*/ 246045 h 1570571"/>
              <a:gd name="connsiteX5222" fmla="*/ 9067226 w 12191999"/>
              <a:gd name="connsiteY5222" fmla="*/ 234738 h 1570571"/>
              <a:gd name="connsiteX5223" fmla="*/ 9046348 w 12191999"/>
              <a:gd name="connsiteY5223" fmla="*/ 230041 h 1570571"/>
              <a:gd name="connsiteX5224" fmla="*/ 8864740 w 12191999"/>
              <a:gd name="connsiteY5224" fmla="*/ 189184 h 1570571"/>
              <a:gd name="connsiteX5225" fmla="*/ 8636368 w 12191999"/>
              <a:gd name="connsiteY5225" fmla="*/ 148728 h 1570571"/>
              <a:gd name="connsiteX5226" fmla="*/ 2439006 w 12191999"/>
              <a:gd name="connsiteY5226" fmla="*/ 143803 h 1570571"/>
              <a:gd name="connsiteX5227" fmla="*/ 2331158 w 12191999"/>
              <a:gd name="connsiteY5227" fmla="*/ 145981 h 1570571"/>
              <a:gd name="connsiteX5228" fmla="*/ 2489209 w 12191999"/>
              <a:gd name="connsiteY5228" fmla="*/ 171750 h 1570571"/>
              <a:gd name="connsiteX5229" fmla="*/ 2717984 w 12191999"/>
              <a:gd name="connsiteY5229" fmla="*/ 221545 h 1570571"/>
              <a:gd name="connsiteX5230" fmla="*/ 2810590 w 12191999"/>
              <a:gd name="connsiteY5230" fmla="*/ 247132 h 1570571"/>
              <a:gd name="connsiteX5231" fmla="*/ 2925109 w 12191999"/>
              <a:gd name="connsiteY5231" fmla="*/ 235866 h 1570571"/>
              <a:gd name="connsiteX5232" fmla="*/ 2900822 w 12191999"/>
              <a:gd name="connsiteY5232" fmla="*/ 230191 h 1570571"/>
              <a:gd name="connsiteX5233" fmla="*/ 2821761 w 12191999"/>
              <a:gd name="connsiteY5233" fmla="*/ 211719 h 1570571"/>
              <a:gd name="connsiteX5234" fmla="*/ 2551865 w 12191999"/>
              <a:gd name="connsiteY5234" fmla="*/ 159774 h 1570571"/>
              <a:gd name="connsiteX5235" fmla="*/ 5609270 w 12191999"/>
              <a:gd name="connsiteY5235" fmla="*/ 143605 h 1570571"/>
              <a:gd name="connsiteX5236" fmla="*/ 5457122 w 12191999"/>
              <a:gd name="connsiteY5236" fmla="*/ 145572 h 1570571"/>
              <a:gd name="connsiteX5237" fmla="*/ 5681142 w 12191999"/>
              <a:gd name="connsiteY5237" fmla="*/ 183309 h 1570571"/>
              <a:gd name="connsiteX5238" fmla="*/ 5967907 w 12191999"/>
              <a:gd name="connsiteY5238" fmla="*/ 247719 h 1570571"/>
              <a:gd name="connsiteX5239" fmla="*/ 6079604 w 12191999"/>
              <a:gd name="connsiteY5239" fmla="*/ 236759 h 1570571"/>
              <a:gd name="connsiteX5240" fmla="*/ 6108111 w 12191999"/>
              <a:gd name="connsiteY5240" fmla="*/ 233962 h 1570571"/>
              <a:gd name="connsiteX5241" fmla="*/ 6108114 w 12191999"/>
              <a:gd name="connsiteY5241" fmla="*/ 233972 h 1570571"/>
              <a:gd name="connsiteX5242" fmla="*/ 6128118 w 12191999"/>
              <a:gd name="connsiteY5242" fmla="*/ 231761 h 1570571"/>
              <a:gd name="connsiteX5243" fmla="*/ 6002289 w 12191999"/>
              <a:gd name="connsiteY5243" fmla="*/ 207255 h 1570571"/>
              <a:gd name="connsiteX5244" fmla="*/ 5752882 w 12191999"/>
              <a:gd name="connsiteY5244" fmla="*/ 163974 h 1570571"/>
              <a:gd name="connsiteX5245" fmla="*/ 4473862 w 12191999"/>
              <a:gd name="connsiteY5245" fmla="*/ 143462 h 1570571"/>
              <a:gd name="connsiteX5246" fmla="*/ 4325960 w 12191999"/>
              <a:gd name="connsiteY5246" fmla="*/ 168231 h 1570571"/>
              <a:gd name="connsiteX5247" fmla="*/ 4176707 w 12191999"/>
              <a:gd name="connsiteY5247" fmla="*/ 201145 h 1570571"/>
              <a:gd name="connsiteX5248" fmla="*/ 4022631 w 12191999"/>
              <a:gd name="connsiteY5248" fmla="*/ 245103 h 1570571"/>
              <a:gd name="connsiteX5249" fmla="*/ 4061894 w 12191999"/>
              <a:gd name="connsiteY5249" fmla="*/ 248701 h 1570571"/>
              <a:gd name="connsiteX5250" fmla="*/ 4169593 w 12191999"/>
              <a:gd name="connsiteY5250" fmla="*/ 213938 h 1570571"/>
              <a:gd name="connsiteX5251" fmla="*/ 4467101 w 12191999"/>
              <a:gd name="connsiteY5251" fmla="*/ 149027 h 1570571"/>
              <a:gd name="connsiteX5252" fmla="*/ 4511181 w 12191999"/>
              <a:gd name="connsiteY5252" fmla="*/ 144018 h 1570571"/>
              <a:gd name="connsiteX5253" fmla="*/ 10612443 w 12191999"/>
              <a:gd name="connsiteY5253" fmla="*/ 143358 h 1570571"/>
              <a:gd name="connsiteX5254" fmla="*/ 10472253 w 12191999"/>
              <a:gd name="connsiteY5254" fmla="*/ 166840 h 1570571"/>
              <a:gd name="connsiteX5255" fmla="*/ 10323013 w 12191999"/>
              <a:gd name="connsiteY5255" fmla="*/ 199755 h 1570571"/>
              <a:gd name="connsiteX5256" fmla="*/ 10164943 w 12191999"/>
              <a:gd name="connsiteY5256" fmla="*/ 244847 h 1570571"/>
              <a:gd name="connsiteX5257" fmla="*/ 10207147 w 12191999"/>
              <a:gd name="connsiteY5257" fmla="*/ 248714 h 1570571"/>
              <a:gd name="connsiteX5258" fmla="*/ 10314914 w 12191999"/>
              <a:gd name="connsiteY5258" fmla="*/ 213923 h 1570571"/>
              <a:gd name="connsiteX5259" fmla="*/ 10612251 w 12191999"/>
              <a:gd name="connsiteY5259" fmla="*/ 149011 h 1570571"/>
              <a:gd name="connsiteX5260" fmla="*/ 10656204 w 12191999"/>
              <a:gd name="connsiteY5260" fmla="*/ 144010 h 1570571"/>
              <a:gd name="connsiteX5261" fmla="*/ 7403198 w 12191999"/>
              <a:gd name="connsiteY5261" fmla="*/ 142895 h 1570571"/>
              <a:gd name="connsiteX5262" fmla="*/ 7348934 w 12191999"/>
              <a:gd name="connsiteY5262" fmla="*/ 150211 h 1570571"/>
              <a:gd name="connsiteX5263" fmla="*/ 7051426 w 12191999"/>
              <a:gd name="connsiteY5263" fmla="*/ 209185 h 1570571"/>
              <a:gd name="connsiteX5264" fmla="*/ 6924271 w 12191999"/>
              <a:gd name="connsiteY5264" fmla="*/ 239804 h 1570571"/>
              <a:gd name="connsiteX5265" fmla="*/ 7037848 w 12191999"/>
              <a:gd name="connsiteY5265" fmla="*/ 248912 h 1570571"/>
              <a:gd name="connsiteX5266" fmla="*/ 7048254 w 12191999"/>
              <a:gd name="connsiteY5266" fmla="*/ 245837 h 1570571"/>
              <a:gd name="connsiteX5267" fmla="*/ 7345666 w 12191999"/>
              <a:gd name="connsiteY5267" fmla="*/ 173348 h 1570571"/>
              <a:gd name="connsiteX5268" fmla="*/ 7491954 w 12191999"/>
              <a:gd name="connsiteY5268" fmla="*/ 145672 h 1570571"/>
              <a:gd name="connsiteX5269" fmla="*/ 1268042 w 12191999"/>
              <a:gd name="connsiteY5269" fmla="*/ 142228 h 1570571"/>
              <a:gd name="connsiteX5270" fmla="*/ 1201855 w 12191999"/>
              <a:gd name="connsiteY5270" fmla="*/ 151148 h 1570571"/>
              <a:gd name="connsiteX5271" fmla="*/ 978529 w 12191999"/>
              <a:gd name="connsiteY5271" fmla="*/ 193981 h 1570571"/>
              <a:gd name="connsiteX5272" fmla="*/ 776411 w 12191999"/>
              <a:gd name="connsiteY5272" fmla="*/ 239982 h 1570571"/>
              <a:gd name="connsiteX5273" fmla="*/ 895222 w 12191999"/>
              <a:gd name="connsiteY5273" fmla="*/ 249148 h 1570571"/>
              <a:gd name="connsiteX5274" fmla="*/ 1088600 w 12191999"/>
              <a:gd name="connsiteY5274" fmla="*/ 198305 h 1570571"/>
              <a:gd name="connsiteX5275" fmla="*/ 1349554 w 12191999"/>
              <a:gd name="connsiteY5275" fmla="*/ 145115 h 1570571"/>
              <a:gd name="connsiteX5276" fmla="*/ 1352164 w 12191999"/>
              <a:gd name="connsiteY5276" fmla="*/ 144738 h 1570571"/>
              <a:gd name="connsiteX5277" fmla="*/ 10533079 w 12191999"/>
              <a:gd name="connsiteY5277" fmla="*/ 142176 h 1570571"/>
              <a:gd name="connsiteX5278" fmla="*/ 10472505 w 12191999"/>
              <a:gd name="connsiteY5278" fmla="*/ 150920 h 1570571"/>
              <a:gd name="connsiteX5279" fmla="*/ 10323371 w 12191999"/>
              <a:gd name="connsiteY5279" fmla="*/ 179161 h 1570571"/>
              <a:gd name="connsiteX5280" fmla="*/ 10084456 w 12191999"/>
              <a:gd name="connsiteY5280" fmla="*/ 237473 h 1570571"/>
              <a:gd name="connsiteX5281" fmla="*/ 10149431 w 12191999"/>
              <a:gd name="connsiteY5281" fmla="*/ 243426 h 1570571"/>
              <a:gd name="connsiteX5282" fmla="*/ 10321536 w 12191999"/>
              <a:gd name="connsiteY5282" fmla="*/ 194190 h 1570571"/>
              <a:gd name="connsiteX5283" fmla="*/ 10471032 w 12191999"/>
              <a:gd name="connsiteY5283" fmla="*/ 161167 h 1570571"/>
              <a:gd name="connsiteX5284" fmla="*/ 10580284 w 12191999"/>
              <a:gd name="connsiteY5284" fmla="*/ 142879 h 1570571"/>
              <a:gd name="connsiteX5285" fmla="*/ 4378462 w 12191999"/>
              <a:gd name="connsiteY5285" fmla="*/ 142041 h 1570571"/>
              <a:gd name="connsiteX5286" fmla="*/ 4317670 w 12191999"/>
              <a:gd name="connsiteY5286" fmla="*/ 150811 h 1570571"/>
              <a:gd name="connsiteX5287" fmla="*/ 4168500 w 12191999"/>
              <a:gd name="connsiteY5287" fmla="*/ 179049 h 1570571"/>
              <a:gd name="connsiteX5288" fmla="*/ 3931922 w 12191999"/>
              <a:gd name="connsiteY5288" fmla="*/ 236791 h 1570571"/>
              <a:gd name="connsiteX5289" fmla="*/ 4005223 w 12191999"/>
              <a:gd name="connsiteY5289" fmla="*/ 243508 h 1570571"/>
              <a:gd name="connsiteX5290" fmla="*/ 4176173 w 12191999"/>
              <a:gd name="connsiteY5290" fmla="*/ 194598 h 1570571"/>
              <a:gd name="connsiteX5291" fmla="*/ 4325665 w 12191999"/>
              <a:gd name="connsiteY5291" fmla="*/ 161580 h 1570571"/>
              <a:gd name="connsiteX5292" fmla="*/ 4437195 w 12191999"/>
              <a:gd name="connsiteY5292" fmla="*/ 142916 h 1570571"/>
              <a:gd name="connsiteX5293" fmla="*/ 7994360 w 12191999"/>
              <a:gd name="connsiteY5293" fmla="*/ 139445 h 1570571"/>
              <a:gd name="connsiteX5294" fmla="*/ 7905947 w 12191999"/>
              <a:gd name="connsiteY5294" fmla="*/ 142122 h 1570571"/>
              <a:gd name="connsiteX5295" fmla="*/ 8043843 w 12191999"/>
              <a:gd name="connsiteY5295" fmla="*/ 142953 h 1570571"/>
              <a:gd name="connsiteX5296" fmla="*/ 8755425 w 12191999"/>
              <a:gd name="connsiteY5296" fmla="*/ 139439 h 1570571"/>
              <a:gd name="connsiteX5297" fmla="*/ 8682904 w 12191999"/>
              <a:gd name="connsiteY5297" fmla="*/ 142363 h 1570571"/>
              <a:gd name="connsiteX5298" fmla="*/ 8637863 w 12191999"/>
              <a:gd name="connsiteY5298" fmla="*/ 143249 h 1570571"/>
              <a:gd name="connsiteX5299" fmla="*/ 8860411 w 12191999"/>
              <a:gd name="connsiteY5299" fmla="*/ 182372 h 1570571"/>
              <a:gd name="connsiteX5300" fmla="*/ 9046096 w 12191999"/>
              <a:gd name="connsiteY5300" fmla="*/ 224070 h 1570571"/>
              <a:gd name="connsiteX5301" fmla="*/ 9085178 w 12191999"/>
              <a:gd name="connsiteY5301" fmla="*/ 232847 h 1570571"/>
              <a:gd name="connsiteX5302" fmla="*/ 9233576 w 12191999"/>
              <a:gd name="connsiteY5302" fmla="*/ 216444 h 1570571"/>
              <a:gd name="connsiteX5303" fmla="*/ 9181610 w 12191999"/>
              <a:gd name="connsiteY5303" fmla="*/ 206317 h 1570571"/>
              <a:gd name="connsiteX5304" fmla="*/ 9044337 w 12191999"/>
              <a:gd name="connsiteY5304" fmla="*/ 182500 h 1570571"/>
              <a:gd name="connsiteX5305" fmla="*/ 8932164 w 12191999"/>
              <a:gd name="connsiteY5305" fmla="*/ 163038 h 1570571"/>
              <a:gd name="connsiteX5306" fmla="*/ 2602088 w 12191999"/>
              <a:gd name="connsiteY5306" fmla="*/ 139433 h 1570571"/>
              <a:gd name="connsiteX5307" fmla="*/ 2548402 w 12191999"/>
              <a:gd name="connsiteY5307" fmla="*/ 141593 h 1570571"/>
              <a:gd name="connsiteX5308" fmla="*/ 2484235 w 12191999"/>
              <a:gd name="connsiteY5308" fmla="*/ 142889 h 1570571"/>
              <a:gd name="connsiteX5309" fmla="*/ 2714120 w 12191999"/>
              <a:gd name="connsiteY5309" fmla="*/ 183309 h 1570571"/>
              <a:gd name="connsiteX5310" fmla="*/ 2900616 w 12191999"/>
              <a:gd name="connsiteY5310" fmla="*/ 225198 h 1570571"/>
              <a:gd name="connsiteX5311" fmla="*/ 2936368 w 12191999"/>
              <a:gd name="connsiteY5311" fmla="*/ 233228 h 1570571"/>
              <a:gd name="connsiteX5312" fmla="*/ 3084539 w 12191999"/>
              <a:gd name="connsiteY5312" fmla="*/ 216851 h 1570571"/>
              <a:gd name="connsiteX5313" fmla="*/ 3035269 w 12191999"/>
              <a:gd name="connsiteY5313" fmla="*/ 207255 h 1570571"/>
              <a:gd name="connsiteX5314" fmla="*/ 2898898 w 12191999"/>
              <a:gd name="connsiteY5314" fmla="*/ 183591 h 1570571"/>
              <a:gd name="connsiteX5315" fmla="*/ 2785861 w 12191999"/>
              <a:gd name="connsiteY5315" fmla="*/ 163975 h 1570571"/>
              <a:gd name="connsiteX5316" fmla="*/ 10410068 w 12191999"/>
              <a:gd name="connsiteY5316" fmla="*/ 139166 h 1570571"/>
              <a:gd name="connsiteX5317" fmla="*/ 10314044 w 12191999"/>
              <a:gd name="connsiteY5317" fmla="*/ 152108 h 1570571"/>
              <a:gd name="connsiteX5318" fmla="*/ 10016527 w 12191999"/>
              <a:gd name="connsiteY5318" fmla="*/ 211078 h 1570571"/>
              <a:gd name="connsiteX5319" fmla="*/ 9955849 w 12191999"/>
              <a:gd name="connsiteY5319" fmla="*/ 225690 h 1570571"/>
              <a:gd name="connsiteX5320" fmla="*/ 10066427 w 12191999"/>
              <a:gd name="connsiteY5320" fmla="*/ 235821 h 1570571"/>
              <a:gd name="connsiteX5321" fmla="*/ 10322328 w 12191999"/>
              <a:gd name="connsiteY5321" fmla="*/ 173443 h 1570571"/>
              <a:gd name="connsiteX5322" fmla="*/ 10471578 w 12191999"/>
              <a:gd name="connsiteY5322" fmla="*/ 145208 h 1570571"/>
              <a:gd name="connsiteX5323" fmla="*/ 10496382 w 12191999"/>
              <a:gd name="connsiteY5323" fmla="*/ 141629 h 1570571"/>
              <a:gd name="connsiteX5324" fmla="*/ 10468327 w 12191999"/>
              <a:gd name="connsiteY5324" fmla="*/ 141212 h 1570571"/>
              <a:gd name="connsiteX5325" fmla="*/ 4259080 w 12191999"/>
              <a:gd name="connsiteY5325" fmla="*/ 138990 h 1570571"/>
              <a:gd name="connsiteX5326" fmla="*/ 4168875 w 12191999"/>
              <a:gd name="connsiteY5326" fmla="*/ 151147 h 1570571"/>
              <a:gd name="connsiteX5327" fmla="*/ 3871302 w 12191999"/>
              <a:gd name="connsiteY5327" fmla="*/ 210122 h 1570571"/>
              <a:gd name="connsiteX5328" fmla="*/ 3807779 w 12191999"/>
              <a:gd name="connsiteY5328" fmla="*/ 225415 h 1570571"/>
              <a:gd name="connsiteX5329" fmla="*/ 3913887 w 12191999"/>
              <a:gd name="connsiteY5329" fmla="*/ 235138 h 1570571"/>
              <a:gd name="connsiteX5330" fmla="*/ 4167348 w 12191999"/>
              <a:gd name="connsiteY5330" fmla="*/ 173349 h 1570571"/>
              <a:gd name="connsiteX5331" fmla="*/ 4316577 w 12191999"/>
              <a:gd name="connsiteY5331" fmla="*/ 145115 h 1570571"/>
              <a:gd name="connsiteX5332" fmla="*/ 4341676 w 12191999"/>
              <a:gd name="connsiteY5332" fmla="*/ 141494 h 1570571"/>
              <a:gd name="connsiteX5333" fmla="*/ 4322038 w 12191999"/>
              <a:gd name="connsiteY5333" fmla="*/ 141201 h 1570571"/>
              <a:gd name="connsiteX5334" fmla="*/ 10960470 w 12191999"/>
              <a:gd name="connsiteY5334" fmla="*/ 138480 h 1570571"/>
              <a:gd name="connsiteX5335" fmla="*/ 10870913 w 12191999"/>
              <a:gd name="connsiteY5335" fmla="*/ 141188 h 1570571"/>
              <a:gd name="connsiteX5336" fmla="*/ 11056023 w 12191999"/>
              <a:gd name="connsiteY5336" fmla="*/ 143992 h 1570571"/>
              <a:gd name="connsiteX5337" fmla="*/ 7251854 w 12191999"/>
              <a:gd name="connsiteY5337" fmla="*/ 138159 h 1570571"/>
              <a:gd name="connsiteX5338" fmla="*/ 7211217 w 12191999"/>
              <a:gd name="connsiteY5338" fmla="*/ 143371 h 1570571"/>
              <a:gd name="connsiteX5339" fmla="*/ 6959431 w 12191999"/>
              <a:gd name="connsiteY5339" fmla="*/ 184267 h 1570571"/>
              <a:gd name="connsiteX5340" fmla="*/ 6750897 w 12191999"/>
              <a:gd name="connsiteY5340" fmla="*/ 224246 h 1570571"/>
              <a:gd name="connsiteX5341" fmla="*/ 6831472 w 12191999"/>
              <a:gd name="connsiteY5341" fmla="*/ 232362 h 1570571"/>
              <a:gd name="connsiteX5342" fmla="*/ 6906532 w 12191999"/>
              <a:gd name="connsiteY5342" fmla="*/ 238381 h 1570571"/>
              <a:gd name="connsiteX5343" fmla="*/ 7051071 w 12191999"/>
              <a:gd name="connsiteY5343" fmla="*/ 203696 h 1570571"/>
              <a:gd name="connsiteX5344" fmla="*/ 7348195 w 12191999"/>
              <a:gd name="connsiteY5344" fmla="*/ 145292 h 1570571"/>
              <a:gd name="connsiteX5345" fmla="*/ 7373484 w 12191999"/>
              <a:gd name="connsiteY5345" fmla="*/ 141965 h 1570571"/>
              <a:gd name="connsiteX5346" fmla="*/ 1111184 w 12191999"/>
              <a:gd name="connsiteY5346" fmla="*/ 137547 h 1570571"/>
              <a:gd name="connsiteX5347" fmla="*/ 1065871 w 12191999"/>
              <a:gd name="connsiteY5347" fmla="*/ 143358 h 1570571"/>
              <a:gd name="connsiteX5348" fmla="*/ 688697 w 12191999"/>
              <a:gd name="connsiteY5348" fmla="*/ 206970 h 1570571"/>
              <a:gd name="connsiteX5349" fmla="*/ 603364 w 12191999"/>
              <a:gd name="connsiteY5349" fmla="*/ 223636 h 1570571"/>
              <a:gd name="connsiteX5350" fmla="*/ 747944 w 12191999"/>
              <a:gd name="connsiteY5350" fmla="*/ 237786 h 1570571"/>
              <a:gd name="connsiteX5351" fmla="*/ 757631 w 12191999"/>
              <a:gd name="connsiteY5351" fmla="*/ 238534 h 1570571"/>
              <a:gd name="connsiteX5352" fmla="*/ 978457 w 12191999"/>
              <a:gd name="connsiteY5352" fmla="*/ 188428 h 1570571"/>
              <a:gd name="connsiteX5353" fmla="*/ 1201841 w 12191999"/>
              <a:gd name="connsiteY5353" fmla="*/ 145835 h 1570571"/>
              <a:gd name="connsiteX5354" fmla="*/ 1236145 w 12191999"/>
              <a:gd name="connsiteY5354" fmla="*/ 141276 h 1570571"/>
              <a:gd name="connsiteX5355" fmla="*/ 5870895 w 12191999"/>
              <a:gd name="connsiteY5355" fmla="*/ 135688 h 1570571"/>
              <a:gd name="connsiteX5356" fmla="*/ 5705287 w 12191999"/>
              <a:gd name="connsiteY5356" fmla="*/ 142363 h 1570571"/>
              <a:gd name="connsiteX5357" fmla="*/ 5643943 w 12191999"/>
              <a:gd name="connsiteY5357" fmla="*/ 143156 h 1570571"/>
              <a:gd name="connsiteX5358" fmla="*/ 6003428 w 12191999"/>
              <a:gd name="connsiteY5358" fmla="*/ 201539 h 1570571"/>
              <a:gd name="connsiteX5359" fmla="*/ 6147714 w 12191999"/>
              <a:gd name="connsiteY5359" fmla="*/ 229595 h 1570571"/>
              <a:gd name="connsiteX5360" fmla="*/ 6433033 w 12191999"/>
              <a:gd name="connsiteY5360" fmla="*/ 198059 h 1570571"/>
              <a:gd name="connsiteX5361" fmla="*/ 6423943 w 12191999"/>
              <a:gd name="connsiteY5361" fmla="*/ 197144 h 1570571"/>
              <a:gd name="connsiteX5362" fmla="*/ 6002289 w 12191999"/>
              <a:gd name="connsiteY5362" fmla="*/ 148152 h 1570571"/>
              <a:gd name="connsiteX5363" fmla="*/ 7144504 w 12191999"/>
              <a:gd name="connsiteY5363" fmla="*/ 134800 h 1570571"/>
              <a:gd name="connsiteX5364" fmla="*/ 6751074 w 12191999"/>
              <a:gd name="connsiteY5364" fmla="*/ 167830 h 1570571"/>
              <a:gd name="connsiteX5365" fmla="*/ 6485676 w 12191999"/>
              <a:gd name="connsiteY5365" fmla="*/ 197530 h 1570571"/>
              <a:gd name="connsiteX5366" fmla="*/ 6728926 w 12191999"/>
              <a:gd name="connsiteY5366" fmla="*/ 222032 h 1570571"/>
              <a:gd name="connsiteX5367" fmla="*/ 6907386 w 12191999"/>
              <a:gd name="connsiteY5367" fmla="*/ 187492 h 1570571"/>
              <a:gd name="connsiteX5368" fmla="*/ 7133439 w 12191999"/>
              <a:gd name="connsiteY5368" fmla="*/ 149050 h 1570571"/>
              <a:gd name="connsiteX5369" fmla="*/ 7217333 w 12191999"/>
              <a:gd name="connsiteY5369" fmla="*/ 137079 h 1570571"/>
              <a:gd name="connsiteX5370" fmla="*/ 1004315 w 12191999"/>
              <a:gd name="connsiteY5370" fmla="*/ 134357 h 1570571"/>
              <a:gd name="connsiteX5371" fmla="*/ 605786 w 12191999"/>
              <a:gd name="connsiteY5371" fmla="*/ 167819 h 1570571"/>
              <a:gd name="connsiteX5372" fmla="*/ 339554 w 12191999"/>
              <a:gd name="connsiteY5372" fmla="*/ 197608 h 1570571"/>
              <a:gd name="connsiteX5373" fmla="*/ 352749 w 12191999"/>
              <a:gd name="connsiteY5373" fmla="*/ 199108 h 1570571"/>
              <a:gd name="connsiteX5374" fmla="*/ 582069 w 12191999"/>
              <a:gd name="connsiteY5374" fmla="*/ 221552 h 1570571"/>
              <a:gd name="connsiteX5375" fmla="*/ 649455 w 12191999"/>
              <a:gd name="connsiteY5375" fmla="*/ 208314 h 1570571"/>
              <a:gd name="connsiteX5376" fmla="*/ 987984 w 12191999"/>
              <a:gd name="connsiteY5376" fmla="*/ 149049 h 1570571"/>
              <a:gd name="connsiteX5377" fmla="*/ 1075949 w 12191999"/>
              <a:gd name="connsiteY5377" fmla="*/ 136495 h 1570571"/>
              <a:gd name="connsiteX5378" fmla="*/ 4108246 w 12191999"/>
              <a:gd name="connsiteY5378" fmla="*/ 133694 h 1570571"/>
              <a:gd name="connsiteX5379" fmla="*/ 4032894 w 12191999"/>
              <a:gd name="connsiteY5379" fmla="*/ 143357 h 1570571"/>
              <a:gd name="connsiteX5380" fmla="*/ 3781065 w 12191999"/>
              <a:gd name="connsiteY5380" fmla="*/ 184257 h 1570571"/>
              <a:gd name="connsiteX5381" fmla="*/ 3644466 w 12191999"/>
              <a:gd name="connsiteY5381" fmla="*/ 210450 h 1570571"/>
              <a:gd name="connsiteX5382" fmla="*/ 3790382 w 12191999"/>
              <a:gd name="connsiteY5382" fmla="*/ 223821 h 1570571"/>
              <a:gd name="connsiteX5383" fmla="*/ 3870769 w 12191999"/>
              <a:gd name="connsiteY5383" fmla="*/ 204517 h 1570571"/>
              <a:gd name="connsiteX5384" fmla="*/ 4168703 w 12191999"/>
              <a:gd name="connsiteY5384" fmla="*/ 145834 h 1570571"/>
              <a:gd name="connsiteX5385" fmla="*/ 4228351 w 12191999"/>
              <a:gd name="connsiteY5385" fmla="*/ 137911 h 1570571"/>
              <a:gd name="connsiteX5386" fmla="*/ 10253701 w 12191999"/>
              <a:gd name="connsiteY5386" fmla="*/ 133675 h 1570571"/>
              <a:gd name="connsiteX5387" fmla="*/ 10178164 w 12191999"/>
              <a:gd name="connsiteY5387" fmla="*/ 143364 h 1570571"/>
              <a:gd name="connsiteX5388" fmla="*/ 9926335 w 12191999"/>
              <a:gd name="connsiteY5388" fmla="*/ 184258 h 1570571"/>
              <a:gd name="connsiteX5389" fmla="*/ 9789651 w 12191999"/>
              <a:gd name="connsiteY5389" fmla="*/ 210463 h 1570571"/>
              <a:gd name="connsiteX5390" fmla="*/ 9938189 w 12191999"/>
              <a:gd name="connsiteY5390" fmla="*/ 224072 h 1570571"/>
              <a:gd name="connsiteX5391" fmla="*/ 10016012 w 12191999"/>
              <a:gd name="connsiteY5391" fmla="*/ 205354 h 1570571"/>
              <a:gd name="connsiteX5392" fmla="*/ 10313883 w 12191999"/>
              <a:gd name="connsiteY5392" fmla="*/ 146388 h 1570571"/>
              <a:gd name="connsiteX5393" fmla="*/ 10376301 w 12191999"/>
              <a:gd name="connsiteY5393" fmla="*/ 137980 h 1570571"/>
              <a:gd name="connsiteX5394" fmla="*/ 4017274 w 12191999"/>
              <a:gd name="connsiteY5394" fmla="*/ 130500 h 1570571"/>
              <a:gd name="connsiteX5395" fmla="*/ 3572807 w 12191999"/>
              <a:gd name="connsiteY5395" fmla="*/ 167818 h 1570571"/>
              <a:gd name="connsiteX5396" fmla="*/ 3414496 w 12191999"/>
              <a:gd name="connsiteY5396" fmla="*/ 185532 h 1570571"/>
              <a:gd name="connsiteX5397" fmla="*/ 3586547 w 12191999"/>
              <a:gd name="connsiteY5397" fmla="*/ 205143 h 1570571"/>
              <a:gd name="connsiteX5398" fmla="*/ 3621322 w 12191999"/>
              <a:gd name="connsiteY5398" fmla="*/ 208330 h 1570571"/>
              <a:gd name="connsiteX5399" fmla="*/ 3728990 w 12191999"/>
              <a:gd name="connsiteY5399" fmla="*/ 187485 h 1570571"/>
              <a:gd name="connsiteX5400" fmla="*/ 3955007 w 12191999"/>
              <a:gd name="connsiteY5400" fmla="*/ 149048 h 1570571"/>
              <a:gd name="connsiteX5401" fmla="*/ 4071611 w 12191999"/>
              <a:gd name="connsiteY5401" fmla="*/ 132408 h 1570571"/>
              <a:gd name="connsiteX5402" fmla="*/ 10162717 w 12191999"/>
              <a:gd name="connsiteY5402" fmla="*/ 130481 h 1570571"/>
              <a:gd name="connsiteX5403" fmla="*/ 9718095 w 12191999"/>
              <a:gd name="connsiteY5403" fmla="*/ 167820 h 1570571"/>
              <a:gd name="connsiteX5404" fmla="*/ 9559700 w 12191999"/>
              <a:gd name="connsiteY5404" fmla="*/ 185550 h 1570571"/>
              <a:gd name="connsiteX5405" fmla="*/ 9731815 w 12191999"/>
              <a:gd name="connsiteY5405" fmla="*/ 205164 h 1570571"/>
              <a:gd name="connsiteX5406" fmla="*/ 9766622 w 12191999"/>
              <a:gd name="connsiteY5406" fmla="*/ 208353 h 1570571"/>
              <a:gd name="connsiteX5407" fmla="*/ 9874418 w 12191999"/>
              <a:gd name="connsiteY5407" fmla="*/ 187484 h 1570571"/>
              <a:gd name="connsiteX5408" fmla="*/ 10100404 w 12191999"/>
              <a:gd name="connsiteY5408" fmla="*/ 149042 h 1570571"/>
              <a:gd name="connsiteX5409" fmla="*/ 10217045 w 12191999"/>
              <a:gd name="connsiteY5409" fmla="*/ 132388 h 1570571"/>
              <a:gd name="connsiteX5410" fmla="*/ 2841683 w 12191999"/>
              <a:gd name="connsiteY5410" fmla="*/ 129789 h 1570571"/>
              <a:gd name="connsiteX5411" fmla="*/ 2643682 w 12191999"/>
              <a:gd name="connsiteY5411" fmla="*/ 137758 h 1570571"/>
              <a:gd name="connsiteX5412" fmla="*/ 2898716 w 12191999"/>
              <a:gd name="connsiteY5412" fmla="*/ 179178 h 1570571"/>
              <a:gd name="connsiteX5413" fmla="*/ 3036406 w 12191999"/>
              <a:gd name="connsiteY5413" fmla="*/ 201540 h 1570571"/>
              <a:gd name="connsiteX5414" fmla="*/ 3104054 w 12191999"/>
              <a:gd name="connsiteY5414" fmla="*/ 214694 h 1570571"/>
              <a:gd name="connsiteX5415" fmla="*/ 3365518 w 12191999"/>
              <a:gd name="connsiteY5415" fmla="*/ 185794 h 1570571"/>
              <a:gd name="connsiteX5416" fmla="*/ 3035269 w 12191999"/>
              <a:gd name="connsiteY5416" fmla="*/ 148152 h 1570571"/>
              <a:gd name="connsiteX5417" fmla="*/ 2896894 w 12191999"/>
              <a:gd name="connsiteY5417" fmla="*/ 135026 h 1570571"/>
              <a:gd name="connsiteX5418" fmla="*/ 10961797 w 12191999"/>
              <a:gd name="connsiteY5418" fmla="*/ 129786 h 1570571"/>
              <a:gd name="connsiteX5419" fmla="*/ 10784567 w 12191999"/>
              <a:gd name="connsiteY5419" fmla="*/ 135086 h 1570571"/>
              <a:gd name="connsiteX5420" fmla="*/ 10747472 w 12191999"/>
              <a:gd name="connsiteY5420" fmla="*/ 139319 h 1570571"/>
              <a:gd name="connsiteX5421" fmla="*/ 10777876 w 12191999"/>
              <a:gd name="connsiteY5421" fmla="*/ 139779 h 1570571"/>
              <a:gd name="connsiteX5422" fmla="*/ 10783653 w 12191999"/>
              <a:gd name="connsiteY5422" fmla="*/ 139061 h 1570571"/>
              <a:gd name="connsiteX5423" fmla="*/ 11145140 w 12191999"/>
              <a:gd name="connsiteY5423" fmla="*/ 144281 h 1570571"/>
              <a:gd name="connsiteX5424" fmla="*/ 11153535 w 12191999"/>
              <a:gd name="connsiteY5424" fmla="*/ 145452 h 1570571"/>
              <a:gd name="connsiteX5425" fmla="*/ 11192545 w 12191999"/>
              <a:gd name="connsiteY5425" fmla="*/ 144958 h 1570571"/>
              <a:gd name="connsiteX5426" fmla="*/ 11144267 w 12191999"/>
              <a:gd name="connsiteY5426" fmla="*/ 138902 h 1570571"/>
              <a:gd name="connsiteX5427" fmla="*/ 10961797 w 12191999"/>
              <a:gd name="connsiteY5427" fmla="*/ 129786 h 1570571"/>
              <a:gd name="connsiteX5428" fmla="*/ 8996314 w 12191999"/>
              <a:gd name="connsiteY5428" fmla="*/ 129729 h 1570571"/>
              <a:gd name="connsiteX5429" fmla="*/ 8795250 w 12191999"/>
              <a:gd name="connsiteY5429" fmla="*/ 137834 h 1570571"/>
              <a:gd name="connsiteX5430" fmla="*/ 9044159 w 12191999"/>
              <a:gd name="connsiteY5430" fmla="*/ 178272 h 1570571"/>
              <a:gd name="connsiteX5431" fmla="*/ 9181610 w 12191999"/>
              <a:gd name="connsiteY5431" fmla="*/ 200602 h 1570571"/>
              <a:gd name="connsiteX5432" fmla="*/ 9252434 w 12191999"/>
              <a:gd name="connsiteY5432" fmla="*/ 214360 h 1570571"/>
              <a:gd name="connsiteX5433" fmla="*/ 9515074 w 12191999"/>
              <a:gd name="connsiteY5433" fmla="*/ 185329 h 1570571"/>
              <a:gd name="connsiteX5434" fmla="*/ 9180757 w 12191999"/>
              <a:gd name="connsiteY5434" fmla="*/ 147216 h 1570571"/>
              <a:gd name="connsiteX5435" fmla="*/ 9042290 w 12191999"/>
              <a:gd name="connsiteY5435" fmla="*/ 134088 h 1570571"/>
              <a:gd name="connsiteX5436" fmla="*/ 7996701 w 12191999"/>
              <a:gd name="connsiteY5436" fmla="*/ 128838 h 1570571"/>
              <a:gd name="connsiteX5437" fmla="*/ 7819454 w 12191999"/>
              <a:gd name="connsiteY5437" fmla="*/ 134132 h 1570571"/>
              <a:gd name="connsiteX5438" fmla="*/ 7757238 w 12191999"/>
              <a:gd name="connsiteY5438" fmla="*/ 141227 h 1570571"/>
              <a:gd name="connsiteX5439" fmla="*/ 7797468 w 12191999"/>
              <a:gd name="connsiteY5439" fmla="*/ 141469 h 1570571"/>
              <a:gd name="connsiteX5440" fmla="*/ 7816701 w 12191999"/>
              <a:gd name="connsiteY5440" fmla="*/ 139076 h 1570571"/>
              <a:gd name="connsiteX5441" fmla="*/ 7994325 w 12191999"/>
              <a:gd name="connsiteY5441" fmla="*/ 133723 h 1570571"/>
              <a:gd name="connsiteX5442" fmla="*/ 8132355 w 12191999"/>
              <a:gd name="connsiteY5442" fmla="*/ 143485 h 1570571"/>
              <a:gd name="connsiteX5443" fmla="*/ 8227650 w 12191999"/>
              <a:gd name="connsiteY5443" fmla="*/ 144059 h 1570571"/>
              <a:gd name="connsiteX5444" fmla="*/ 8176296 w 12191999"/>
              <a:gd name="connsiteY5444" fmla="*/ 137705 h 1570571"/>
              <a:gd name="connsiteX5445" fmla="*/ 7996701 w 12191999"/>
              <a:gd name="connsiteY5445" fmla="*/ 128838 h 1570571"/>
              <a:gd name="connsiteX5446" fmla="*/ 4817544 w 12191999"/>
              <a:gd name="connsiteY5446" fmla="*/ 128838 h 1570571"/>
              <a:gd name="connsiteX5447" fmla="*/ 4640301 w 12191999"/>
              <a:gd name="connsiteY5447" fmla="*/ 134132 h 1570571"/>
              <a:gd name="connsiteX5448" fmla="*/ 4595582 w 12191999"/>
              <a:gd name="connsiteY5448" fmla="*/ 139231 h 1570571"/>
              <a:gd name="connsiteX5449" fmla="*/ 5006638 w 12191999"/>
              <a:gd name="connsiteY5449" fmla="*/ 145457 h 1570571"/>
              <a:gd name="connsiteX5450" fmla="*/ 5054907 w 12191999"/>
              <a:gd name="connsiteY5450" fmla="*/ 144845 h 1570571"/>
              <a:gd name="connsiteX5451" fmla="*/ 5000016 w 12191999"/>
              <a:gd name="connsiteY5451" fmla="*/ 137959 h 1570571"/>
              <a:gd name="connsiteX5452" fmla="*/ 4817544 w 12191999"/>
              <a:gd name="connsiteY5452" fmla="*/ 128838 h 1570571"/>
              <a:gd name="connsiteX5453" fmla="*/ 1805733 w 12191999"/>
              <a:gd name="connsiteY5453" fmla="*/ 128813 h 1570571"/>
              <a:gd name="connsiteX5454" fmla="*/ 1651474 w 12191999"/>
              <a:gd name="connsiteY5454" fmla="*/ 135805 h 1570571"/>
              <a:gd name="connsiteX5455" fmla="*/ 1606585 w 12191999"/>
              <a:gd name="connsiteY5455" fmla="*/ 141166 h 1570571"/>
              <a:gd name="connsiteX5456" fmla="*/ 2075260 w 12191999"/>
              <a:gd name="connsiteY5456" fmla="*/ 143347 h 1570571"/>
              <a:gd name="connsiteX5457" fmla="*/ 2044577 w 12191999"/>
              <a:gd name="connsiteY5457" fmla="*/ 139009 h 1570571"/>
              <a:gd name="connsiteX5458" fmla="*/ 1805733 w 12191999"/>
              <a:gd name="connsiteY5458" fmla="*/ 128813 h 1570571"/>
              <a:gd name="connsiteX5459" fmla="*/ 7993865 w 12191999"/>
              <a:gd name="connsiteY5459" fmla="*/ 121226 h 1570571"/>
              <a:gd name="connsiteX5460" fmla="*/ 7816630 w 12191999"/>
              <a:gd name="connsiteY5460" fmla="*/ 125880 h 1570571"/>
              <a:gd name="connsiteX5461" fmla="*/ 7668991 w 12191999"/>
              <a:gd name="connsiteY5461" fmla="*/ 140696 h 1570571"/>
              <a:gd name="connsiteX5462" fmla="*/ 7716219 w 12191999"/>
              <a:gd name="connsiteY5462" fmla="*/ 140980 h 1570571"/>
              <a:gd name="connsiteX5463" fmla="*/ 7818350 w 12191999"/>
              <a:gd name="connsiteY5463" fmla="*/ 129374 h 1570571"/>
              <a:gd name="connsiteX5464" fmla="*/ 7996127 w 12191999"/>
              <a:gd name="connsiteY5464" fmla="*/ 124080 h 1570571"/>
              <a:gd name="connsiteX5465" fmla="*/ 8127118 w 12191999"/>
              <a:gd name="connsiteY5465" fmla="*/ 129336 h 1570571"/>
              <a:gd name="connsiteX5466" fmla="*/ 8136090 w 12191999"/>
              <a:gd name="connsiteY5466" fmla="*/ 129882 h 1570571"/>
              <a:gd name="connsiteX5467" fmla="*/ 8272617 w 12191999"/>
              <a:gd name="connsiteY5467" fmla="*/ 143184 h 1570571"/>
              <a:gd name="connsiteX5468" fmla="*/ 8279579 w 12191999"/>
              <a:gd name="connsiteY5468" fmla="*/ 144372 h 1570571"/>
              <a:gd name="connsiteX5469" fmla="*/ 8282540 w 12191999"/>
              <a:gd name="connsiteY5469" fmla="*/ 144389 h 1570571"/>
              <a:gd name="connsiteX5470" fmla="*/ 8308794 w 12191999"/>
              <a:gd name="connsiteY5470" fmla="*/ 143879 h 1570571"/>
              <a:gd name="connsiteX5471" fmla="*/ 8269699 w 12191999"/>
              <a:gd name="connsiteY5471" fmla="*/ 138014 h 1570571"/>
              <a:gd name="connsiteX5472" fmla="*/ 8136090 w 12191999"/>
              <a:gd name="connsiteY5472" fmla="*/ 129882 h 1570571"/>
              <a:gd name="connsiteX5473" fmla="*/ 8132843 w 12191999"/>
              <a:gd name="connsiteY5473" fmla="*/ 129566 h 1570571"/>
              <a:gd name="connsiteX5474" fmla="*/ 8127118 w 12191999"/>
              <a:gd name="connsiteY5474" fmla="*/ 129336 h 1570571"/>
              <a:gd name="connsiteX5475" fmla="*/ 4825200 w 12191999"/>
              <a:gd name="connsiteY5475" fmla="*/ 121224 h 1570571"/>
              <a:gd name="connsiteX5476" fmla="*/ 4647942 w 12191999"/>
              <a:gd name="connsiteY5476" fmla="*/ 125878 h 1570571"/>
              <a:gd name="connsiteX5477" fmla="*/ 4525446 w 12191999"/>
              <a:gd name="connsiteY5477" fmla="*/ 138169 h 1570571"/>
              <a:gd name="connsiteX5478" fmla="*/ 4558282 w 12191999"/>
              <a:gd name="connsiteY5478" fmla="*/ 138666 h 1570571"/>
              <a:gd name="connsiteX5479" fmla="*/ 4640064 w 12191999"/>
              <a:gd name="connsiteY5479" fmla="*/ 129374 h 1570571"/>
              <a:gd name="connsiteX5480" fmla="*/ 5000858 w 12191999"/>
              <a:gd name="connsiteY5480" fmla="*/ 133201 h 1570571"/>
              <a:gd name="connsiteX5481" fmla="*/ 5090321 w 12191999"/>
              <a:gd name="connsiteY5481" fmla="*/ 144397 h 1570571"/>
              <a:gd name="connsiteX5482" fmla="*/ 5139633 w 12191999"/>
              <a:gd name="connsiteY5482" fmla="*/ 143772 h 1570571"/>
              <a:gd name="connsiteX5483" fmla="*/ 5007720 w 12191999"/>
              <a:gd name="connsiteY5483" fmla="*/ 129241 h 1570571"/>
              <a:gd name="connsiteX5484" fmla="*/ 4825200 w 12191999"/>
              <a:gd name="connsiteY5484" fmla="*/ 121224 h 1570571"/>
              <a:gd name="connsiteX5485" fmla="*/ 1803781 w 12191999"/>
              <a:gd name="connsiteY5485" fmla="*/ 121201 h 1570571"/>
              <a:gd name="connsiteX5486" fmla="*/ 1649513 w 12191999"/>
              <a:gd name="connsiteY5486" fmla="*/ 127349 h 1570571"/>
              <a:gd name="connsiteX5487" fmla="*/ 1521804 w 12191999"/>
              <a:gd name="connsiteY5487" fmla="*/ 140772 h 1570571"/>
              <a:gd name="connsiteX5488" fmla="*/ 1570729 w 12191999"/>
              <a:gd name="connsiteY5488" fmla="*/ 140999 h 1570571"/>
              <a:gd name="connsiteX5489" fmla="*/ 1673039 w 12191999"/>
              <a:gd name="connsiteY5489" fmla="*/ 129374 h 1570571"/>
              <a:gd name="connsiteX5490" fmla="*/ 1850844 w 12191999"/>
              <a:gd name="connsiteY5490" fmla="*/ 124080 h 1570571"/>
              <a:gd name="connsiteX5491" fmla="*/ 2092134 w 12191999"/>
              <a:gd name="connsiteY5491" fmla="*/ 139016 h 1570571"/>
              <a:gd name="connsiteX5492" fmla="*/ 2120711 w 12191999"/>
              <a:gd name="connsiteY5492" fmla="*/ 143559 h 1570571"/>
              <a:gd name="connsiteX5493" fmla="*/ 2151773 w 12191999"/>
              <a:gd name="connsiteY5493" fmla="*/ 143703 h 1570571"/>
              <a:gd name="connsiteX5494" fmla="*/ 2042685 w 12191999"/>
              <a:gd name="connsiteY5494" fmla="*/ 130164 h 1570571"/>
              <a:gd name="connsiteX5495" fmla="*/ 1803781 w 12191999"/>
              <a:gd name="connsiteY5495" fmla="*/ 121201 h 1570571"/>
              <a:gd name="connsiteX5496" fmla="*/ 10971421 w 12191999"/>
              <a:gd name="connsiteY5496" fmla="*/ 119840 h 1570571"/>
              <a:gd name="connsiteX5497" fmla="*/ 10794177 w 12191999"/>
              <a:gd name="connsiteY5497" fmla="*/ 124492 h 1570571"/>
              <a:gd name="connsiteX5498" fmla="*/ 10659654 w 12191999"/>
              <a:gd name="connsiteY5498" fmla="*/ 137989 h 1570571"/>
              <a:gd name="connsiteX5499" fmla="*/ 10703307 w 12191999"/>
              <a:gd name="connsiteY5499" fmla="*/ 138650 h 1570571"/>
              <a:gd name="connsiteX5500" fmla="*/ 10784946 w 12191999"/>
              <a:gd name="connsiteY5500" fmla="*/ 129360 h 1570571"/>
              <a:gd name="connsiteX5501" fmla="*/ 11145378 w 12191999"/>
              <a:gd name="connsiteY5501" fmla="*/ 133231 h 1570571"/>
              <a:gd name="connsiteX5502" fmla="*/ 11234530 w 12191999"/>
              <a:gd name="connsiteY5502" fmla="*/ 144426 h 1570571"/>
              <a:gd name="connsiteX5503" fmla="*/ 11297095 w 12191999"/>
              <a:gd name="connsiteY5503" fmla="*/ 143633 h 1570571"/>
              <a:gd name="connsiteX5504" fmla="*/ 11153930 w 12191999"/>
              <a:gd name="connsiteY5504" fmla="*/ 127860 h 1570571"/>
              <a:gd name="connsiteX5505" fmla="*/ 10971421 w 12191999"/>
              <a:gd name="connsiteY5505" fmla="*/ 119840 h 1570571"/>
              <a:gd name="connsiteX5506" fmla="*/ 4181742 w 12191999"/>
              <a:gd name="connsiteY5506" fmla="*/ 116691 h 1570571"/>
              <a:gd name="connsiteX5507" fmla="*/ 4068567 w 12191999"/>
              <a:gd name="connsiteY5507" fmla="*/ 126193 h 1570571"/>
              <a:gd name="connsiteX5508" fmla="*/ 4105961 w 12191999"/>
              <a:gd name="connsiteY5508" fmla="*/ 127506 h 1570571"/>
              <a:gd name="connsiteX5509" fmla="*/ 1214722 w 12191999"/>
              <a:gd name="connsiteY5509" fmla="*/ 116691 h 1570571"/>
              <a:gd name="connsiteX5510" fmla="*/ 1054657 w 12191999"/>
              <a:gd name="connsiteY5510" fmla="*/ 130131 h 1570571"/>
              <a:gd name="connsiteX5511" fmla="*/ 1109156 w 12191999"/>
              <a:gd name="connsiteY5511" fmla="*/ 131756 h 1570571"/>
              <a:gd name="connsiteX5512" fmla="*/ 7360211 w 12191999"/>
              <a:gd name="connsiteY5512" fmla="*/ 116690 h 1570571"/>
              <a:gd name="connsiteX5513" fmla="*/ 7197363 w 12191999"/>
              <a:gd name="connsiteY5513" fmla="*/ 130362 h 1570571"/>
              <a:gd name="connsiteX5514" fmla="*/ 7252328 w 12191999"/>
              <a:gd name="connsiteY5514" fmla="*/ 132085 h 1570571"/>
              <a:gd name="connsiteX5515" fmla="*/ 10327079 w 12191999"/>
              <a:gd name="connsiteY5515" fmla="*/ 116677 h 1570571"/>
              <a:gd name="connsiteX5516" fmla="*/ 10214065 w 12191999"/>
              <a:gd name="connsiteY5516" fmla="*/ 126168 h 1570571"/>
              <a:gd name="connsiteX5517" fmla="*/ 10251425 w 12191999"/>
              <a:gd name="connsiteY5517" fmla="*/ 127479 h 1570571"/>
              <a:gd name="connsiteX5518" fmla="*/ 10972000 w 12191999"/>
              <a:gd name="connsiteY5518" fmla="*/ 110823 h 1570571"/>
              <a:gd name="connsiteX5519" fmla="*/ 10621858 w 12191999"/>
              <a:gd name="connsiteY5519" fmla="*/ 129360 h 1570571"/>
              <a:gd name="connsiteX5520" fmla="*/ 10571351 w 12191999"/>
              <a:gd name="connsiteY5520" fmla="*/ 136651 h 1570571"/>
              <a:gd name="connsiteX5521" fmla="*/ 10613660 w 12191999"/>
              <a:gd name="connsiteY5521" fmla="*/ 137292 h 1570571"/>
              <a:gd name="connsiteX5522" fmla="*/ 10620976 w 12191999"/>
              <a:gd name="connsiteY5522" fmla="*/ 136067 h 1570571"/>
              <a:gd name="connsiteX5523" fmla="*/ 11154088 w 12191999"/>
              <a:gd name="connsiteY5523" fmla="*/ 122615 h 1570571"/>
              <a:gd name="connsiteX5524" fmla="*/ 11340186 w 12191999"/>
              <a:gd name="connsiteY5524" fmla="*/ 143087 h 1570571"/>
              <a:gd name="connsiteX5525" fmla="*/ 11390304 w 12191999"/>
              <a:gd name="connsiteY5525" fmla="*/ 142452 h 1570571"/>
              <a:gd name="connsiteX5526" fmla="*/ 11342815 w 12191999"/>
              <a:gd name="connsiteY5526" fmla="*/ 135454 h 1570571"/>
              <a:gd name="connsiteX5527" fmla="*/ 10972000 w 12191999"/>
              <a:gd name="connsiteY5527" fmla="*/ 110823 h 1570571"/>
              <a:gd name="connsiteX5528" fmla="*/ 7995323 w 12191999"/>
              <a:gd name="connsiteY5528" fmla="*/ 110721 h 1570571"/>
              <a:gd name="connsiteX5529" fmla="*/ 7645132 w 12191999"/>
              <a:gd name="connsiteY5529" fmla="*/ 129256 h 1570571"/>
              <a:gd name="connsiteX5530" fmla="*/ 7570004 w 12191999"/>
              <a:gd name="connsiteY5530" fmla="*/ 140100 h 1570571"/>
              <a:gd name="connsiteX5531" fmla="*/ 7620931 w 12191999"/>
              <a:gd name="connsiteY5531" fmla="*/ 140407 h 1570571"/>
              <a:gd name="connsiteX5532" fmla="*/ 7644323 w 12191999"/>
              <a:gd name="connsiteY5532" fmla="*/ 136490 h 1570571"/>
              <a:gd name="connsiteX5533" fmla="*/ 7994531 w 12191999"/>
              <a:gd name="connsiteY5533" fmla="*/ 114559 h 1570571"/>
              <a:gd name="connsiteX5534" fmla="*/ 8200595 w 12191999"/>
              <a:gd name="connsiteY5534" fmla="*/ 124514 h 1570571"/>
              <a:gd name="connsiteX5535" fmla="*/ 8351985 w 12191999"/>
              <a:gd name="connsiteY5535" fmla="*/ 143039 h 1570571"/>
              <a:gd name="connsiteX5536" fmla="*/ 8415971 w 12191999"/>
              <a:gd name="connsiteY5536" fmla="*/ 141794 h 1570571"/>
              <a:gd name="connsiteX5537" fmla="*/ 8414042 w 12191999"/>
              <a:gd name="connsiteY5537" fmla="*/ 141479 h 1570571"/>
              <a:gd name="connsiteX5538" fmla="*/ 7995323 w 12191999"/>
              <a:gd name="connsiteY5538" fmla="*/ 110721 h 1570571"/>
              <a:gd name="connsiteX5539" fmla="*/ 4817183 w 12191999"/>
              <a:gd name="connsiteY5539" fmla="*/ 110720 h 1570571"/>
              <a:gd name="connsiteX5540" fmla="*/ 4467101 w 12191999"/>
              <a:gd name="connsiteY5540" fmla="*/ 129256 h 1570571"/>
              <a:gd name="connsiteX5541" fmla="*/ 4416724 w 12191999"/>
              <a:gd name="connsiteY5541" fmla="*/ 136522 h 1570571"/>
              <a:gd name="connsiteX5542" fmla="*/ 4470532 w 12191999"/>
              <a:gd name="connsiteY5542" fmla="*/ 137337 h 1570571"/>
              <a:gd name="connsiteX5543" fmla="*/ 4475608 w 12191999"/>
              <a:gd name="connsiteY5543" fmla="*/ 136488 h 1570571"/>
              <a:gd name="connsiteX5544" fmla="*/ 5008651 w 12191999"/>
              <a:gd name="connsiteY5544" fmla="*/ 122611 h 1570571"/>
              <a:gd name="connsiteX5545" fmla="*/ 5194133 w 12191999"/>
              <a:gd name="connsiteY5545" fmla="*/ 143081 h 1570571"/>
              <a:gd name="connsiteX5546" fmla="*/ 5236731 w 12191999"/>
              <a:gd name="connsiteY5546" fmla="*/ 142541 h 1570571"/>
              <a:gd name="connsiteX5547" fmla="*/ 5187941 w 12191999"/>
              <a:gd name="connsiteY5547" fmla="*/ 135352 h 1570571"/>
              <a:gd name="connsiteX5548" fmla="*/ 4817183 w 12191999"/>
              <a:gd name="connsiteY5548" fmla="*/ 110720 h 1570571"/>
              <a:gd name="connsiteX5549" fmla="*/ 1805325 w 12191999"/>
              <a:gd name="connsiteY5549" fmla="*/ 110683 h 1570571"/>
              <a:gd name="connsiteX5550" fmla="*/ 1500078 w 12191999"/>
              <a:gd name="connsiteY5550" fmla="*/ 129256 h 1570571"/>
              <a:gd name="connsiteX5551" fmla="*/ 1423418 w 12191999"/>
              <a:gd name="connsiteY5551" fmla="*/ 140314 h 1570571"/>
              <a:gd name="connsiteX5552" fmla="*/ 1474697 w 12191999"/>
              <a:gd name="connsiteY5552" fmla="*/ 140553 h 1570571"/>
              <a:gd name="connsiteX5553" fmla="*/ 1498984 w 12191999"/>
              <a:gd name="connsiteY5553" fmla="*/ 136488 h 1570571"/>
              <a:gd name="connsiteX5554" fmla="*/ 1849207 w 12191999"/>
              <a:gd name="connsiteY5554" fmla="*/ 114558 h 1570571"/>
              <a:gd name="connsiteX5555" fmla="*/ 2055264 w 12191999"/>
              <a:gd name="connsiteY5555" fmla="*/ 124513 h 1570571"/>
              <a:gd name="connsiteX5556" fmla="*/ 2204857 w 12191999"/>
              <a:gd name="connsiteY5556" fmla="*/ 142817 h 1570571"/>
              <a:gd name="connsiteX5557" fmla="*/ 2263195 w 12191999"/>
              <a:gd name="connsiteY5557" fmla="*/ 141639 h 1570571"/>
              <a:gd name="connsiteX5558" fmla="*/ 2044376 w 12191999"/>
              <a:gd name="connsiteY5558" fmla="*/ 118414 h 1570571"/>
              <a:gd name="connsiteX5559" fmla="*/ 1805325 w 12191999"/>
              <a:gd name="connsiteY5559" fmla="*/ 110683 h 1570571"/>
              <a:gd name="connsiteX5560" fmla="*/ 3389332 w 12191999"/>
              <a:gd name="connsiteY5560" fmla="*/ 104999 h 1570571"/>
              <a:gd name="connsiteX5561" fmla="*/ 2939327 w 12191999"/>
              <a:gd name="connsiteY5561" fmla="*/ 126169 h 1570571"/>
              <a:gd name="connsiteX5562" fmla="*/ 2939327 w 12191999"/>
              <a:gd name="connsiteY5562" fmla="*/ 125859 h 1570571"/>
              <a:gd name="connsiteX5563" fmla="*/ 2896464 w 12191999"/>
              <a:gd name="connsiteY5563" fmla="*/ 127584 h 1570571"/>
              <a:gd name="connsiteX5564" fmla="*/ 2896586 w 12191999"/>
              <a:gd name="connsiteY5564" fmla="*/ 127597 h 1570571"/>
              <a:gd name="connsiteX5565" fmla="*/ 3036406 w 12191999"/>
              <a:gd name="connsiteY5565" fmla="*/ 142437 h 1570571"/>
              <a:gd name="connsiteX5566" fmla="*/ 3391552 w 12191999"/>
              <a:gd name="connsiteY5566" fmla="*/ 182917 h 1570571"/>
              <a:gd name="connsiteX5567" fmla="*/ 3626198 w 12191999"/>
              <a:gd name="connsiteY5567" fmla="*/ 156982 h 1570571"/>
              <a:gd name="connsiteX5568" fmla="*/ 3949632 w 12191999"/>
              <a:gd name="connsiteY5568" fmla="*/ 128125 h 1570571"/>
              <a:gd name="connsiteX5569" fmla="*/ 3661321 w 12191999"/>
              <a:gd name="connsiteY5569" fmla="*/ 118001 h 1570571"/>
              <a:gd name="connsiteX5570" fmla="*/ 9534982 w 12191999"/>
              <a:gd name="connsiteY5570" fmla="*/ 104977 h 1570571"/>
              <a:gd name="connsiteX5571" fmla="*/ 9084630 w 12191999"/>
              <a:gd name="connsiteY5571" fmla="*/ 126164 h 1570571"/>
              <a:gd name="connsiteX5572" fmla="*/ 9084630 w 12191999"/>
              <a:gd name="connsiteY5572" fmla="*/ 126169 h 1570571"/>
              <a:gd name="connsiteX5573" fmla="*/ 9043689 w 12191999"/>
              <a:gd name="connsiteY5573" fmla="*/ 127820 h 1570571"/>
              <a:gd name="connsiteX5574" fmla="*/ 9181610 w 12191999"/>
              <a:gd name="connsiteY5574" fmla="*/ 142462 h 1570571"/>
              <a:gd name="connsiteX5575" fmla="*/ 9536746 w 12191999"/>
              <a:gd name="connsiteY5575" fmla="*/ 182934 h 1570571"/>
              <a:gd name="connsiteX5576" fmla="*/ 9771538 w 12191999"/>
              <a:gd name="connsiteY5576" fmla="*/ 156982 h 1570571"/>
              <a:gd name="connsiteX5577" fmla="*/ 10095216 w 12191999"/>
              <a:gd name="connsiteY5577" fmla="*/ 128110 h 1570571"/>
              <a:gd name="connsiteX5578" fmla="*/ 9807611 w 12191999"/>
              <a:gd name="connsiteY5578" fmla="*/ 118012 h 1570571"/>
              <a:gd name="connsiteX5579" fmla="*/ 10962391 w 12191999"/>
              <a:gd name="connsiteY5579" fmla="*/ 96568 h 1570571"/>
              <a:gd name="connsiteX5580" fmla="*/ 10612251 w 12191999"/>
              <a:gd name="connsiteY5580" fmla="*/ 111916 h 1570571"/>
              <a:gd name="connsiteX5581" fmla="*/ 10446092 w 12191999"/>
              <a:gd name="connsiteY5581" fmla="*/ 134311 h 1570571"/>
              <a:gd name="connsiteX5582" fmla="*/ 10468327 w 12191999"/>
              <a:gd name="connsiteY5582" fmla="*/ 135091 h 1570571"/>
              <a:gd name="connsiteX5583" fmla="*/ 10534733 w 12191999"/>
              <a:gd name="connsiteY5583" fmla="*/ 136097 h 1570571"/>
              <a:gd name="connsiteX5584" fmla="*/ 10620976 w 12191999"/>
              <a:gd name="connsiteY5584" fmla="*/ 123655 h 1570571"/>
              <a:gd name="connsiteX5585" fmla="*/ 11342430 w 12191999"/>
              <a:gd name="connsiteY5585" fmla="*/ 129377 h 1570571"/>
              <a:gd name="connsiteX5586" fmla="*/ 11428204 w 12191999"/>
              <a:gd name="connsiteY5586" fmla="*/ 141971 h 1570571"/>
              <a:gd name="connsiteX5587" fmla="*/ 11533439 w 12191999"/>
              <a:gd name="connsiteY5587" fmla="*/ 140637 h 1570571"/>
              <a:gd name="connsiteX5588" fmla="*/ 11527214 w 12191999"/>
              <a:gd name="connsiteY5588" fmla="*/ 139640 h 1570571"/>
              <a:gd name="connsiteX5589" fmla="*/ 10962391 w 12191999"/>
              <a:gd name="connsiteY5589" fmla="*/ 96568 h 1570571"/>
              <a:gd name="connsiteX5590" fmla="*/ 7788240 w 12191999"/>
              <a:gd name="connsiteY5590" fmla="*/ 95726 h 1570571"/>
              <a:gd name="connsiteX5591" fmla="*/ 7463803 w 12191999"/>
              <a:gd name="connsiteY5591" fmla="*/ 110975 h 1570571"/>
              <a:gd name="connsiteX5592" fmla="*/ 7290004 w 12191999"/>
              <a:gd name="connsiteY5592" fmla="*/ 133266 h 1570571"/>
              <a:gd name="connsiteX5593" fmla="*/ 7410816 w 12191999"/>
              <a:gd name="connsiteY5593" fmla="*/ 137054 h 1570571"/>
              <a:gd name="connsiteX5594" fmla="*/ 7645374 w 12191999"/>
              <a:gd name="connsiteY5594" fmla="*/ 106195 h 1570571"/>
              <a:gd name="connsiteX5595" fmla="*/ 7788240 w 12191999"/>
              <a:gd name="connsiteY5595" fmla="*/ 95726 h 1570571"/>
              <a:gd name="connsiteX5596" fmla="*/ 10755351 w 12191999"/>
              <a:gd name="connsiteY5596" fmla="*/ 95701 h 1570571"/>
              <a:gd name="connsiteX5597" fmla="*/ 10430804 w 12191999"/>
              <a:gd name="connsiteY5597" fmla="*/ 110960 h 1570571"/>
              <a:gd name="connsiteX5598" fmla="*/ 10291142 w 12191999"/>
              <a:gd name="connsiteY5598" fmla="*/ 128873 h 1570571"/>
              <a:gd name="connsiteX5599" fmla="*/ 10412338 w 12191999"/>
              <a:gd name="connsiteY5599" fmla="*/ 133126 h 1570571"/>
              <a:gd name="connsiteX5600" fmla="*/ 10612251 w 12191999"/>
              <a:gd name="connsiteY5600" fmla="*/ 106198 h 1570571"/>
              <a:gd name="connsiteX5601" fmla="*/ 10755351 w 12191999"/>
              <a:gd name="connsiteY5601" fmla="*/ 95701 h 1570571"/>
              <a:gd name="connsiteX5602" fmla="*/ 4609991 w 12191999"/>
              <a:gd name="connsiteY5602" fmla="*/ 95699 h 1570571"/>
              <a:gd name="connsiteX5603" fmla="*/ 4285605 w 12191999"/>
              <a:gd name="connsiteY5603" fmla="*/ 110949 h 1570571"/>
              <a:gd name="connsiteX5604" fmla="*/ 4145642 w 12191999"/>
              <a:gd name="connsiteY5604" fmla="*/ 128898 h 1570571"/>
              <a:gd name="connsiteX5605" fmla="*/ 4264746 w 12191999"/>
              <a:gd name="connsiteY5605" fmla="*/ 133078 h 1570571"/>
              <a:gd name="connsiteX5606" fmla="*/ 4467145 w 12191999"/>
              <a:gd name="connsiteY5606" fmla="*/ 106195 h 1570571"/>
              <a:gd name="connsiteX5607" fmla="*/ 4609991 w 12191999"/>
              <a:gd name="connsiteY5607" fmla="*/ 95699 h 1570571"/>
              <a:gd name="connsiteX5608" fmla="*/ 1642968 w 12191999"/>
              <a:gd name="connsiteY5608" fmla="*/ 95699 h 1570571"/>
              <a:gd name="connsiteX5609" fmla="*/ 1318582 w 12191999"/>
              <a:gd name="connsiteY5609" fmla="*/ 110949 h 1570571"/>
              <a:gd name="connsiteX5610" fmla="*/ 1147433 w 12191999"/>
              <a:gd name="connsiteY5610" fmla="*/ 132898 h 1570571"/>
              <a:gd name="connsiteX5611" fmla="*/ 1271367 w 12191999"/>
              <a:gd name="connsiteY5611" fmla="*/ 136595 h 1570571"/>
              <a:gd name="connsiteX5612" fmla="*/ 1500125 w 12191999"/>
              <a:gd name="connsiteY5612" fmla="*/ 106195 h 1570571"/>
              <a:gd name="connsiteX5613" fmla="*/ 1642968 w 12191999"/>
              <a:gd name="connsiteY5613" fmla="*/ 95699 h 1570571"/>
              <a:gd name="connsiteX5614" fmla="*/ 4817213 w 12191999"/>
              <a:gd name="connsiteY5614" fmla="*/ 95606 h 1570571"/>
              <a:gd name="connsiteX5615" fmla="*/ 4467145 w 12191999"/>
              <a:gd name="connsiteY5615" fmla="*/ 110949 h 1570571"/>
              <a:gd name="connsiteX5616" fmla="*/ 4295059 w 12191999"/>
              <a:gd name="connsiteY5616" fmla="*/ 134141 h 1570571"/>
              <a:gd name="connsiteX5617" fmla="*/ 4322038 w 12191999"/>
              <a:gd name="connsiteY5617" fmla="*/ 135088 h 1570571"/>
              <a:gd name="connsiteX5618" fmla="*/ 4379987 w 12191999"/>
              <a:gd name="connsiteY5618" fmla="*/ 135966 h 1570571"/>
              <a:gd name="connsiteX5619" fmla="*/ 4465963 w 12191999"/>
              <a:gd name="connsiteY5619" fmla="*/ 123561 h 1570571"/>
              <a:gd name="connsiteX5620" fmla="*/ 5187479 w 12191999"/>
              <a:gd name="connsiteY5620" fmla="*/ 129632 h 1570571"/>
              <a:gd name="connsiteX5621" fmla="*/ 5272163 w 12191999"/>
              <a:gd name="connsiteY5621" fmla="*/ 142092 h 1570571"/>
              <a:gd name="connsiteX5622" fmla="*/ 5393657 w 12191999"/>
              <a:gd name="connsiteY5622" fmla="*/ 140553 h 1570571"/>
              <a:gd name="connsiteX5623" fmla="*/ 5381960 w 12191999"/>
              <a:gd name="connsiteY5623" fmla="*/ 138678 h 1570571"/>
              <a:gd name="connsiteX5624" fmla="*/ 4817213 w 12191999"/>
              <a:gd name="connsiteY5624" fmla="*/ 95606 h 1570571"/>
              <a:gd name="connsiteX5625" fmla="*/ 1805356 w 12191999"/>
              <a:gd name="connsiteY5625" fmla="*/ 95602 h 1570571"/>
              <a:gd name="connsiteX5626" fmla="*/ 1500125 w 12191999"/>
              <a:gd name="connsiteY5626" fmla="*/ 110949 h 1570571"/>
              <a:gd name="connsiteX5627" fmla="*/ 1302863 w 12191999"/>
              <a:gd name="connsiteY5627" fmla="*/ 137535 h 1570571"/>
              <a:gd name="connsiteX5628" fmla="*/ 1385090 w 12191999"/>
              <a:gd name="connsiteY5628" fmla="*/ 139988 h 1570571"/>
              <a:gd name="connsiteX5629" fmla="*/ 1498940 w 12191999"/>
              <a:gd name="connsiteY5629" fmla="*/ 123561 h 1570571"/>
              <a:gd name="connsiteX5630" fmla="*/ 1849212 w 12191999"/>
              <a:gd name="connsiteY5630" fmla="*/ 105007 h 1570571"/>
              <a:gd name="connsiteX5631" fmla="*/ 2268466 w 12191999"/>
              <a:gd name="connsiteY5631" fmla="*/ 135760 h 1570571"/>
              <a:gd name="connsiteX5632" fmla="*/ 2299968 w 12191999"/>
              <a:gd name="connsiteY5632" fmla="*/ 140896 h 1570571"/>
              <a:gd name="connsiteX5633" fmla="*/ 2403662 w 12191999"/>
              <a:gd name="connsiteY5633" fmla="*/ 138801 h 1570571"/>
              <a:gd name="connsiteX5634" fmla="*/ 2293001 w 12191999"/>
              <a:gd name="connsiteY5634" fmla="*/ 123141 h 1570571"/>
              <a:gd name="connsiteX5635" fmla="*/ 1805356 w 12191999"/>
              <a:gd name="connsiteY5635" fmla="*/ 95602 h 1570571"/>
              <a:gd name="connsiteX5636" fmla="*/ 7997203 w 12191999"/>
              <a:gd name="connsiteY5636" fmla="*/ 94671 h 1570571"/>
              <a:gd name="connsiteX5637" fmla="*/ 7647081 w 12191999"/>
              <a:gd name="connsiteY5637" fmla="*/ 110014 h 1570571"/>
              <a:gd name="connsiteX5638" fmla="*/ 7439786 w 12191999"/>
              <a:gd name="connsiteY5638" fmla="*/ 137962 h 1570571"/>
              <a:gd name="connsiteX5639" fmla="*/ 7493252 w 12191999"/>
              <a:gd name="connsiteY5639" fmla="*/ 139638 h 1570571"/>
              <a:gd name="connsiteX5640" fmla="*/ 7531271 w 12191999"/>
              <a:gd name="connsiteY5640" fmla="*/ 139867 h 1570571"/>
              <a:gd name="connsiteX5641" fmla="*/ 7644278 w 12191999"/>
              <a:gd name="connsiteY5641" fmla="*/ 123561 h 1570571"/>
              <a:gd name="connsiteX5642" fmla="*/ 7994500 w 12191999"/>
              <a:gd name="connsiteY5642" fmla="*/ 105008 h 1570571"/>
              <a:gd name="connsiteX5643" fmla="*/ 8413726 w 12191999"/>
              <a:gd name="connsiteY5643" fmla="*/ 135760 h 1570571"/>
              <a:gd name="connsiteX5644" fmla="*/ 8447036 w 12191999"/>
              <a:gd name="connsiteY5644" fmla="*/ 141190 h 1570571"/>
              <a:gd name="connsiteX5645" fmla="*/ 8562553 w 12191999"/>
              <a:gd name="connsiteY5645" fmla="*/ 138944 h 1570571"/>
              <a:gd name="connsiteX5646" fmla="*/ 8415970 w 12191999"/>
              <a:gd name="connsiteY5646" fmla="*/ 119513 h 1570571"/>
              <a:gd name="connsiteX5647" fmla="*/ 7997203 w 12191999"/>
              <a:gd name="connsiteY5647" fmla="*/ 94671 h 1570571"/>
              <a:gd name="connsiteX5648" fmla="*/ 11321876 w 12191999"/>
              <a:gd name="connsiteY5648" fmla="*/ 92851 h 1570571"/>
              <a:gd name="connsiteX5649" fmla="*/ 11721461 w 12191999"/>
              <a:gd name="connsiteY5649" fmla="*/ 134204 h 1570571"/>
              <a:gd name="connsiteX5650" fmla="*/ 11744587 w 12191999"/>
              <a:gd name="connsiteY5650" fmla="*/ 137961 h 1570571"/>
              <a:gd name="connsiteX5651" fmla="*/ 11851576 w 12191999"/>
              <a:gd name="connsiteY5651" fmla="*/ 136605 h 1570571"/>
              <a:gd name="connsiteX5652" fmla="*/ 11959197 w 12191999"/>
              <a:gd name="connsiteY5652" fmla="*/ 132277 h 1570571"/>
              <a:gd name="connsiteX5653" fmla="*/ 11735768 w 12191999"/>
              <a:gd name="connsiteY5653" fmla="*/ 111082 h 1570571"/>
              <a:gd name="connsiteX5654" fmla="*/ 11321876 w 12191999"/>
              <a:gd name="connsiteY5654" fmla="*/ 92851 h 1570571"/>
              <a:gd name="connsiteX5655" fmla="*/ 2210645 w 12191999"/>
              <a:gd name="connsiteY5655" fmla="*/ 90946 h 1570571"/>
              <a:gd name="connsiteX5656" fmla="*/ 2610083 w 12191999"/>
              <a:gd name="connsiteY5656" fmla="*/ 132302 h 1570571"/>
              <a:gd name="connsiteX5657" fmla="*/ 2615497 w 12191999"/>
              <a:gd name="connsiteY5657" fmla="*/ 133181 h 1570571"/>
              <a:gd name="connsiteX5658" fmla="*/ 2799375 w 12191999"/>
              <a:gd name="connsiteY5658" fmla="*/ 125776 h 1570571"/>
              <a:gd name="connsiteX5659" fmla="*/ 2624453 w 12191999"/>
              <a:gd name="connsiteY5659" fmla="*/ 109183 h 1570571"/>
              <a:gd name="connsiteX5660" fmla="*/ 2210645 w 12191999"/>
              <a:gd name="connsiteY5660" fmla="*/ 90946 h 1570571"/>
              <a:gd name="connsiteX5661" fmla="*/ 5177665 w 12191999"/>
              <a:gd name="connsiteY5661" fmla="*/ 90945 h 1570571"/>
              <a:gd name="connsiteX5662" fmla="*/ 5577102 w 12191999"/>
              <a:gd name="connsiteY5662" fmla="*/ 132301 h 1570571"/>
              <a:gd name="connsiteX5663" fmla="*/ 5610955 w 12191999"/>
              <a:gd name="connsiteY5663" fmla="*/ 137799 h 1570571"/>
              <a:gd name="connsiteX5664" fmla="*/ 5705287 w 12191999"/>
              <a:gd name="connsiteY5664" fmla="*/ 136603 h 1570571"/>
              <a:gd name="connsiteX5665" fmla="*/ 5828372 w 12191999"/>
              <a:gd name="connsiteY5665" fmla="*/ 131654 h 1570571"/>
              <a:gd name="connsiteX5666" fmla="*/ 5591472 w 12191999"/>
              <a:gd name="connsiteY5666" fmla="*/ 109183 h 1570571"/>
              <a:gd name="connsiteX5667" fmla="*/ 5177665 w 12191999"/>
              <a:gd name="connsiteY5667" fmla="*/ 90945 h 1570571"/>
              <a:gd name="connsiteX5668" fmla="*/ 8355719 w 12191999"/>
              <a:gd name="connsiteY5668" fmla="*/ 90010 h 1570571"/>
              <a:gd name="connsiteX5669" fmla="*/ 8755432 w 12191999"/>
              <a:gd name="connsiteY5669" fmla="*/ 131365 h 1570571"/>
              <a:gd name="connsiteX5670" fmla="*/ 8766884 w 12191999"/>
              <a:gd name="connsiteY5670" fmla="*/ 133226 h 1570571"/>
              <a:gd name="connsiteX5671" fmla="*/ 8953881 w 12191999"/>
              <a:gd name="connsiteY5671" fmla="*/ 125706 h 1570571"/>
              <a:gd name="connsiteX5672" fmla="*/ 8769732 w 12191999"/>
              <a:gd name="connsiteY5672" fmla="*/ 108248 h 1570571"/>
              <a:gd name="connsiteX5673" fmla="*/ 8355719 w 12191999"/>
              <a:gd name="connsiteY5673" fmla="*/ 90010 h 1570571"/>
              <a:gd name="connsiteX5674" fmla="*/ 11201841 w 12191999"/>
              <a:gd name="connsiteY5674" fmla="*/ 89983 h 1570571"/>
              <a:gd name="connsiteX5675" fmla="*/ 10943556 w 12191999"/>
              <a:gd name="connsiteY5675" fmla="*/ 90922 h 1570571"/>
              <a:gd name="connsiteX5676" fmla="*/ 11517646 w 12191999"/>
              <a:gd name="connsiteY5676" fmla="*/ 132405 h 1570571"/>
              <a:gd name="connsiteX5677" fmla="*/ 11564198 w 12191999"/>
              <a:gd name="connsiteY5677" fmla="*/ 140247 h 1570571"/>
              <a:gd name="connsiteX5678" fmla="*/ 11709871 w 12191999"/>
              <a:gd name="connsiteY5678" fmla="*/ 138401 h 1570571"/>
              <a:gd name="connsiteX5679" fmla="*/ 11656688 w 12191999"/>
              <a:gd name="connsiteY5679" fmla="*/ 130857 h 1570571"/>
              <a:gd name="connsiteX5680" fmla="*/ 11201841 w 12191999"/>
              <a:gd name="connsiteY5680" fmla="*/ 89983 h 1570571"/>
              <a:gd name="connsiteX5681" fmla="*/ 2090566 w 12191999"/>
              <a:gd name="connsiteY5681" fmla="*/ 89023 h 1570571"/>
              <a:gd name="connsiteX5682" fmla="*/ 1832194 w 12191999"/>
              <a:gd name="connsiteY5682" fmla="*/ 89984 h 1570571"/>
              <a:gd name="connsiteX5683" fmla="*/ 2257852 w 12191999"/>
              <a:gd name="connsiteY5683" fmla="*/ 113317 h 1570571"/>
              <a:gd name="connsiteX5684" fmla="*/ 2446927 w 12191999"/>
              <a:gd name="connsiteY5684" fmla="*/ 137927 h 1570571"/>
              <a:gd name="connsiteX5685" fmla="*/ 2548681 w 12191999"/>
              <a:gd name="connsiteY5685" fmla="*/ 135872 h 1570571"/>
              <a:gd name="connsiteX5686" fmla="*/ 2569228 w 12191999"/>
              <a:gd name="connsiteY5686" fmla="*/ 135044 h 1570571"/>
              <a:gd name="connsiteX5687" fmla="*/ 2428791 w 12191999"/>
              <a:gd name="connsiteY5687" fmla="*/ 116289 h 1570571"/>
              <a:gd name="connsiteX5688" fmla="*/ 2090566 w 12191999"/>
              <a:gd name="connsiteY5688" fmla="*/ 89023 h 1570571"/>
              <a:gd name="connsiteX5689" fmla="*/ 5057585 w 12191999"/>
              <a:gd name="connsiteY5689" fmla="*/ 89022 h 1570571"/>
              <a:gd name="connsiteX5690" fmla="*/ 4799214 w 12191999"/>
              <a:gd name="connsiteY5690" fmla="*/ 89983 h 1570571"/>
              <a:gd name="connsiteX5691" fmla="*/ 5373366 w 12191999"/>
              <a:gd name="connsiteY5691" fmla="*/ 131463 h 1570571"/>
              <a:gd name="connsiteX5692" fmla="*/ 5424968 w 12191999"/>
              <a:gd name="connsiteY5692" fmla="*/ 140156 h 1570571"/>
              <a:gd name="connsiteX5693" fmla="*/ 5571832 w 12191999"/>
              <a:gd name="connsiteY5693" fmla="*/ 138295 h 1570571"/>
              <a:gd name="connsiteX5694" fmla="*/ 5512653 w 12191999"/>
              <a:gd name="connsiteY5694" fmla="*/ 129901 h 1570571"/>
              <a:gd name="connsiteX5695" fmla="*/ 5057585 w 12191999"/>
              <a:gd name="connsiteY5695" fmla="*/ 89022 h 1570571"/>
              <a:gd name="connsiteX5696" fmla="*/ 8236759 w 12191999"/>
              <a:gd name="connsiteY5696" fmla="*/ 88088 h 1570571"/>
              <a:gd name="connsiteX5697" fmla="*/ 7978349 w 12191999"/>
              <a:gd name="connsiteY5697" fmla="*/ 89049 h 1570571"/>
              <a:gd name="connsiteX5698" fmla="*/ 8404072 w 12191999"/>
              <a:gd name="connsiteY5698" fmla="*/ 112381 h 1570571"/>
              <a:gd name="connsiteX5699" fmla="*/ 8602248 w 12191999"/>
              <a:gd name="connsiteY5699" fmla="*/ 138172 h 1570571"/>
              <a:gd name="connsiteX5700" fmla="*/ 8682904 w 12191999"/>
              <a:gd name="connsiteY5700" fmla="*/ 136603 h 1570571"/>
              <a:gd name="connsiteX5701" fmla="*/ 8722313 w 12191999"/>
              <a:gd name="connsiteY5701" fmla="*/ 135018 h 1570571"/>
              <a:gd name="connsiteX5702" fmla="*/ 8575037 w 12191999"/>
              <a:gd name="connsiteY5702" fmla="*/ 115354 h 1570571"/>
              <a:gd name="connsiteX5703" fmla="*/ 8236759 w 12191999"/>
              <a:gd name="connsiteY5703" fmla="*/ 88088 h 1570571"/>
              <a:gd name="connsiteX5704" fmla="*/ 11050220 w 12191999"/>
              <a:gd name="connsiteY5704" fmla="*/ 82372 h 1570571"/>
              <a:gd name="connsiteX5705" fmla="*/ 10612251 w 12191999"/>
              <a:gd name="connsiteY5705" fmla="*/ 92851 h 1570571"/>
              <a:gd name="connsiteX5706" fmla="*/ 10566265 w 12191999"/>
              <a:gd name="connsiteY5706" fmla="*/ 96675 h 1570571"/>
              <a:gd name="connsiteX5707" fmla="*/ 11050220 w 12191999"/>
              <a:gd name="connsiteY5707" fmla="*/ 82372 h 1570571"/>
              <a:gd name="connsiteX5708" fmla="*/ 1938900 w 12191999"/>
              <a:gd name="connsiteY5708" fmla="*/ 82346 h 1570571"/>
              <a:gd name="connsiteX5709" fmla="*/ 1500978 w 12191999"/>
              <a:gd name="connsiteY5709" fmla="*/ 92842 h 1570571"/>
              <a:gd name="connsiteX5710" fmla="*/ 1454881 w 12191999"/>
              <a:gd name="connsiteY5710" fmla="*/ 96661 h 1570571"/>
              <a:gd name="connsiteX5711" fmla="*/ 1938900 w 12191999"/>
              <a:gd name="connsiteY5711" fmla="*/ 82346 h 1570571"/>
              <a:gd name="connsiteX5712" fmla="*/ 4905921 w 12191999"/>
              <a:gd name="connsiteY5712" fmla="*/ 82345 h 1570571"/>
              <a:gd name="connsiteX5713" fmla="*/ 4468000 w 12191999"/>
              <a:gd name="connsiteY5713" fmla="*/ 92841 h 1570571"/>
              <a:gd name="connsiteX5714" fmla="*/ 4421904 w 12191999"/>
              <a:gd name="connsiteY5714" fmla="*/ 96660 h 1570571"/>
              <a:gd name="connsiteX5715" fmla="*/ 4905921 w 12191999"/>
              <a:gd name="connsiteY5715" fmla="*/ 82345 h 1570571"/>
              <a:gd name="connsiteX5716" fmla="*/ 8085925 w 12191999"/>
              <a:gd name="connsiteY5716" fmla="*/ 81411 h 1570571"/>
              <a:gd name="connsiteX5717" fmla="*/ 7648219 w 12191999"/>
              <a:gd name="connsiteY5717" fmla="*/ 91907 h 1570571"/>
              <a:gd name="connsiteX5718" fmla="*/ 7602116 w 12191999"/>
              <a:gd name="connsiteY5718" fmla="*/ 95726 h 1570571"/>
              <a:gd name="connsiteX5719" fmla="*/ 8085925 w 12191999"/>
              <a:gd name="connsiteY5719" fmla="*/ 81411 h 1570571"/>
              <a:gd name="connsiteX5720" fmla="*/ 5209888 w 12191999"/>
              <a:gd name="connsiteY5720" fmla="*/ 63952 h 1570571"/>
              <a:gd name="connsiteX5721" fmla="*/ 3658840 w 12191999"/>
              <a:gd name="connsiteY5721" fmla="*/ 92319 h 1570571"/>
              <a:gd name="connsiteX5722" fmla="*/ 3452303 w 12191999"/>
              <a:gd name="connsiteY5722" fmla="*/ 102036 h 1570571"/>
              <a:gd name="connsiteX5723" fmla="*/ 3661321 w 12191999"/>
              <a:gd name="connsiteY5723" fmla="*/ 111902 h 1570571"/>
              <a:gd name="connsiteX5724" fmla="*/ 4005651 w 12191999"/>
              <a:gd name="connsiteY5724" fmla="*/ 123986 h 1570571"/>
              <a:gd name="connsiteX5725" fmla="*/ 4284465 w 12191999"/>
              <a:gd name="connsiteY5725" fmla="*/ 104299 h 1570571"/>
              <a:gd name="connsiteX5726" fmla="*/ 4466008 w 12191999"/>
              <a:gd name="connsiteY5726" fmla="*/ 88087 h 1570571"/>
              <a:gd name="connsiteX5727" fmla="*/ 5057585 w 12191999"/>
              <a:gd name="connsiteY5727" fmla="*/ 83307 h 1570571"/>
              <a:gd name="connsiteX5728" fmla="*/ 5768570 w 12191999"/>
              <a:gd name="connsiteY5728" fmla="*/ 117510 h 1570571"/>
              <a:gd name="connsiteX5729" fmla="*/ 5881652 w 12191999"/>
              <a:gd name="connsiteY5729" fmla="*/ 129512 h 1570571"/>
              <a:gd name="connsiteX5730" fmla="*/ 6074740 w 12191999"/>
              <a:gd name="connsiteY5730" fmla="*/ 121748 h 1570571"/>
              <a:gd name="connsiteX5731" fmla="*/ 6107043 w 12191999"/>
              <a:gd name="connsiteY5731" fmla="*/ 120449 h 1570571"/>
              <a:gd name="connsiteX5732" fmla="*/ 6107043 w 12191999"/>
              <a:gd name="connsiteY5732" fmla="*/ 126170 h 1570571"/>
              <a:gd name="connsiteX5733" fmla="*/ 6074981 w 12191999"/>
              <a:gd name="connsiteY5733" fmla="*/ 127462 h 1570571"/>
              <a:gd name="connsiteX5734" fmla="*/ 5920868 w 12191999"/>
              <a:gd name="connsiteY5734" fmla="*/ 133674 h 1570571"/>
              <a:gd name="connsiteX5735" fmla="*/ 6003428 w 12191999"/>
              <a:gd name="connsiteY5735" fmla="*/ 142436 h 1570571"/>
              <a:gd name="connsiteX5736" fmla="*/ 6425031 w 12191999"/>
              <a:gd name="connsiteY5736" fmla="*/ 191421 h 1570571"/>
              <a:gd name="connsiteX5737" fmla="*/ 6460640 w 12191999"/>
              <a:gd name="connsiteY5737" fmla="*/ 195008 h 1570571"/>
              <a:gd name="connsiteX5738" fmla="*/ 6804577 w 12191999"/>
              <a:gd name="connsiteY5738" fmla="*/ 156993 h 1570571"/>
              <a:gd name="connsiteX5739" fmla="*/ 7099472 w 12191999"/>
              <a:gd name="connsiteY5739" fmla="*/ 133390 h 1570571"/>
              <a:gd name="connsiteX5740" fmla="*/ 6731491 w 12191999"/>
              <a:gd name="connsiteY5740" fmla="*/ 121875 h 1570571"/>
              <a:gd name="connsiteX5741" fmla="*/ 6462998 w 12191999"/>
              <a:gd name="connsiteY5741" fmla="*/ 109244 h 1570571"/>
              <a:gd name="connsiteX5742" fmla="*/ 6108851 w 12191999"/>
              <a:gd name="connsiteY5742" fmla="*/ 126177 h 1570571"/>
              <a:gd name="connsiteX5743" fmla="*/ 6107999 w 12191999"/>
              <a:gd name="connsiteY5743" fmla="*/ 120449 h 1570571"/>
              <a:gd name="connsiteX5744" fmla="*/ 6402029 w 12191999"/>
              <a:gd name="connsiteY5744" fmla="*/ 106376 h 1570571"/>
              <a:gd name="connsiteX5745" fmla="*/ 6011977 w 12191999"/>
              <a:gd name="connsiteY5745" fmla="*/ 88025 h 1570571"/>
              <a:gd name="connsiteX5746" fmla="*/ 5209888 w 12191999"/>
              <a:gd name="connsiteY5746" fmla="*/ 63952 h 1570571"/>
              <a:gd name="connsiteX5747" fmla="*/ 8080898 w 12191999"/>
              <a:gd name="connsiteY5747" fmla="*/ 62804 h 1570571"/>
              <a:gd name="connsiteX5748" fmla="*/ 6735803 w 12191999"/>
              <a:gd name="connsiteY5748" fmla="*/ 96200 h 1570571"/>
              <a:gd name="connsiteX5749" fmla="*/ 6526307 w 12191999"/>
              <a:gd name="connsiteY5749" fmla="*/ 106217 h 1570571"/>
              <a:gd name="connsiteX5750" fmla="*/ 6731491 w 12191999"/>
              <a:gd name="connsiteY5750" fmla="*/ 115756 h 1570571"/>
              <a:gd name="connsiteX5751" fmla="*/ 7154214 w 12191999"/>
              <a:gd name="connsiteY5751" fmla="*/ 129009 h 1570571"/>
              <a:gd name="connsiteX5752" fmla="*/ 7462949 w 12191999"/>
              <a:gd name="connsiteY5752" fmla="*/ 104298 h 1570571"/>
              <a:gd name="connsiteX5753" fmla="*/ 7644236 w 12191999"/>
              <a:gd name="connsiteY5753" fmla="*/ 88088 h 1570571"/>
              <a:gd name="connsiteX5754" fmla="*/ 7933241 w 12191999"/>
              <a:gd name="connsiteY5754" fmla="*/ 76417 h 1570571"/>
              <a:gd name="connsiteX5755" fmla="*/ 8235906 w 12191999"/>
              <a:gd name="connsiteY5755" fmla="*/ 83334 h 1570571"/>
              <a:gd name="connsiteX5756" fmla="*/ 8946718 w 12191999"/>
              <a:gd name="connsiteY5756" fmla="*/ 117525 h 1570571"/>
              <a:gd name="connsiteX5757" fmla="*/ 9004579 w 12191999"/>
              <a:gd name="connsiteY5757" fmla="*/ 123667 h 1570571"/>
              <a:gd name="connsiteX5758" fmla="*/ 9084630 w 12191999"/>
              <a:gd name="connsiteY5758" fmla="*/ 120448 h 1570571"/>
              <a:gd name="connsiteX5759" fmla="*/ 9084630 w 12191999"/>
              <a:gd name="connsiteY5759" fmla="*/ 120449 h 1570571"/>
              <a:gd name="connsiteX5760" fmla="*/ 9477024 w 12191999"/>
              <a:gd name="connsiteY5760" fmla="*/ 102206 h 1570571"/>
              <a:gd name="connsiteX5761" fmla="*/ 9180649 w 12191999"/>
              <a:gd name="connsiteY5761" fmla="*/ 88037 h 1570571"/>
              <a:gd name="connsiteX5762" fmla="*/ 9040103 w 12191999"/>
              <a:gd name="connsiteY5762" fmla="*/ 82367 h 1570571"/>
              <a:gd name="connsiteX5763" fmla="*/ 8779206 w 12191999"/>
              <a:gd name="connsiteY5763" fmla="*/ 71841 h 1570571"/>
              <a:gd name="connsiteX5764" fmla="*/ 8080898 w 12191999"/>
              <a:gd name="connsiteY5764" fmla="*/ 62804 h 1570571"/>
              <a:gd name="connsiteX5765" fmla="*/ 1934715 w 12191999"/>
              <a:gd name="connsiteY5765" fmla="*/ 62798 h 1570571"/>
              <a:gd name="connsiteX5766" fmla="*/ 589706 w 12191999"/>
              <a:gd name="connsiteY5766" fmla="*/ 96194 h 1570571"/>
              <a:gd name="connsiteX5767" fmla="*/ 384940 w 12191999"/>
              <a:gd name="connsiteY5767" fmla="*/ 105984 h 1570571"/>
              <a:gd name="connsiteX5768" fmla="*/ 647864 w 12191999"/>
              <a:gd name="connsiteY5768" fmla="*/ 117995 h 1570571"/>
              <a:gd name="connsiteX5769" fmla="*/ 983819 w 12191999"/>
              <a:gd name="connsiteY5769" fmla="*/ 128017 h 1570571"/>
              <a:gd name="connsiteX5770" fmla="*/ 992484 w 12191999"/>
              <a:gd name="connsiteY5770" fmla="*/ 127244 h 1570571"/>
              <a:gd name="connsiteX5771" fmla="*/ 1317444 w 12191999"/>
              <a:gd name="connsiteY5771" fmla="*/ 104299 h 1570571"/>
              <a:gd name="connsiteX5772" fmla="*/ 1498986 w 12191999"/>
              <a:gd name="connsiteY5772" fmla="*/ 88088 h 1570571"/>
              <a:gd name="connsiteX5773" fmla="*/ 1787946 w 12191999"/>
              <a:gd name="connsiteY5773" fmla="*/ 76403 h 1570571"/>
              <a:gd name="connsiteX5774" fmla="*/ 2090566 w 12191999"/>
              <a:gd name="connsiteY5774" fmla="*/ 83307 h 1570571"/>
              <a:gd name="connsiteX5775" fmla="*/ 2801546 w 12191999"/>
              <a:gd name="connsiteY5775" fmla="*/ 117510 h 1570571"/>
              <a:gd name="connsiteX5776" fmla="*/ 2857406 w 12191999"/>
              <a:gd name="connsiteY5776" fmla="*/ 123439 h 1570571"/>
              <a:gd name="connsiteX5777" fmla="*/ 2939327 w 12191999"/>
              <a:gd name="connsiteY5777" fmla="*/ 120140 h 1570571"/>
              <a:gd name="connsiteX5778" fmla="*/ 2939327 w 12191999"/>
              <a:gd name="connsiteY5778" fmla="*/ 120448 h 1570571"/>
              <a:gd name="connsiteX5779" fmla="*/ 3331325 w 12191999"/>
              <a:gd name="connsiteY5779" fmla="*/ 102225 h 1570571"/>
              <a:gd name="connsiteX5780" fmla="*/ 3034307 w 12191999"/>
              <a:gd name="connsiteY5780" fmla="*/ 88026 h 1570571"/>
              <a:gd name="connsiteX5781" fmla="*/ 2894722 w 12191999"/>
              <a:gd name="connsiteY5781" fmla="*/ 82394 h 1570571"/>
              <a:gd name="connsiteX5782" fmla="*/ 2632926 w 12191999"/>
              <a:gd name="connsiteY5782" fmla="*/ 71833 h 1570571"/>
              <a:gd name="connsiteX5783" fmla="*/ 1934715 w 12191999"/>
              <a:gd name="connsiteY5783" fmla="*/ 62798 h 1570571"/>
              <a:gd name="connsiteX5784" fmla="*/ 10957972 w 12191999"/>
              <a:gd name="connsiteY5784" fmla="*/ 57750 h 1570571"/>
              <a:gd name="connsiteX5785" fmla="*/ 12157271 w 12191999"/>
              <a:gd name="connsiteY5785" fmla="*/ 82304 h 1570571"/>
              <a:gd name="connsiteX5786" fmla="*/ 12191999 w 12191999"/>
              <a:gd name="connsiteY5786" fmla="*/ 83963 h 1570571"/>
              <a:gd name="connsiteX5787" fmla="*/ 12191999 w 12191999"/>
              <a:gd name="connsiteY5787" fmla="*/ 89708 h 1570571"/>
              <a:gd name="connsiteX5788" fmla="*/ 12156389 w 12191999"/>
              <a:gd name="connsiteY5788" fmla="*/ 88024 h 1570571"/>
              <a:gd name="connsiteX5789" fmla="*/ 9804141 w 12191999"/>
              <a:gd name="connsiteY5789" fmla="*/ 92315 h 1570571"/>
              <a:gd name="connsiteX5790" fmla="*/ 9598030 w 12191999"/>
              <a:gd name="connsiteY5790" fmla="*/ 102011 h 1570571"/>
              <a:gd name="connsiteX5791" fmla="*/ 9807611 w 12191999"/>
              <a:gd name="connsiteY5791" fmla="*/ 111905 h 1570571"/>
              <a:gd name="connsiteX5792" fmla="*/ 10151351 w 12191999"/>
              <a:gd name="connsiteY5792" fmla="*/ 123968 h 1570571"/>
              <a:gd name="connsiteX5793" fmla="*/ 10429923 w 12191999"/>
              <a:gd name="connsiteY5793" fmla="*/ 104304 h 1570571"/>
              <a:gd name="connsiteX5794" fmla="*/ 10611369 w 12191999"/>
              <a:gd name="connsiteY5794" fmla="*/ 88089 h 1570571"/>
              <a:gd name="connsiteX5795" fmla="*/ 11202870 w 12191999"/>
              <a:gd name="connsiteY5795" fmla="*/ 83327 h 1570571"/>
              <a:gd name="connsiteX5796" fmla="*/ 11913389 w 12191999"/>
              <a:gd name="connsiteY5796" fmla="*/ 118320 h 1570571"/>
              <a:gd name="connsiteX5797" fmla="*/ 12017826 w 12191999"/>
              <a:gd name="connsiteY5797" fmla="*/ 129919 h 1570571"/>
              <a:gd name="connsiteX5798" fmla="*/ 12191999 w 12191999"/>
              <a:gd name="connsiteY5798" fmla="*/ 122914 h 1570571"/>
              <a:gd name="connsiteX5799" fmla="*/ 12191999 w 12191999"/>
              <a:gd name="connsiteY5799" fmla="*/ 128649 h 1570571"/>
              <a:gd name="connsiteX5800" fmla="*/ 12055819 w 12191999"/>
              <a:gd name="connsiteY5800" fmla="*/ 134139 h 1570571"/>
              <a:gd name="connsiteX5801" fmla="*/ 12147713 w 12191999"/>
              <a:gd name="connsiteY5801" fmla="*/ 144345 h 1570571"/>
              <a:gd name="connsiteX5802" fmla="*/ 12191999 w 12191999"/>
              <a:gd name="connsiteY5802" fmla="*/ 149846 h 1570571"/>
              <a:gd name="connsiteX5803" fmla="*/ 12191999 w 12191999"/>
              <a:gd name="connsiteY5803" fmla="*/ 155634 h 1570571"/>
              <a:gd name="connsiteX5804" fmla="*/ 12146685 w 12191999"/>
              <a:gd name="connsiteY5804" fmla="*/ 150063 h 1570571"/>
              <a:gd name="connsiteX5805" fmla="*/ 12001785 w 12191999"/>
              <a:gd name="connsiteY5805" fmla="*/ 136317 h 1570571"/>
              <a:gd name="connsiteX5806" fmla="*/ 11851576 w 12191999"/>
              <a:gd name="connsiteY5806" fmla="*/ 142373 h 1570571"/>
              <a:gd name="connsiteX5807" fmla="*/ 11777628 w 12191999"/>
              <a:gd name="connsiteY5807" fmla="*/ 143329 h 1570571"/>
              <a:gd name="connsiteX5808" fmla="*/ 12147713 w 12191999"/>
              <a:gd name="connsiteY5808" fmla="*/ 203451 h 1570571"/>
              <a:gd name="connsiteX5809" fmla="*/ 12191999 w 12191999"/>
              <a:gd name="connsiteY5809" fmla="*/ 211915 h 1570571"/>
              <a:gd name="connsiteX5810" fmla="*/ 12191999 w 12191999"/>
              <a:gd name="connsiteY5810" fmla="*/ 217214 h 1570571"/>
              <a:gd name="connsiteX5811" fmla="*/ 12146685 w 12191999"/>
              <a:gd name="connsiteY5811" fmla="*/ 208213 h 1570571"/>
              <a:gd name="connsiteX5812" fmla="*/ 11896886 w 12191999"/>
              <a:gd name="connsiteY5812" fmla="*/ 164931 h 1570571"/>
              <a:gd name="connsiteX5813" fmla="*/ 11747367 w 12191999"/>
              <a:gd name="connsiteY5813" fmla="*/ 143720 h 1570571"/>
              <a:gd name="connsiteX5814" fmla="*/ 11596403 w 12191999"/>
              <a:gd name="connsiteY5814" fmla="*/ 145673 h 1570571"/>
              <a:gd name="connsiteX5815" fmla="*/ 11825434 w 12191999"/>
              <a:gd name="connsiteY5815" fmla="*/ 184255 h 1570571"/>
              <a:gd name="connsiteX5816" fmla="*/ 12109584 w 12191999"/>
              <a:gd name="connsiteY5816" fmla="*/ 248077 h 1570571"/>
              <a:gd name="connsiteX5817" fmla="*/ 12191999 w 12191999"/>
              <a:gd name="connsiteY5817" fmla="*/ 239992 h 1570571"/>
              <a:gd name="connsiteX5818" fmla="*/ 12191999 w 12191999"/>
              <a:gd name="connsiteY5818" fmla="*/ 244741 h 1570571"/>
              <a:gd name="connsiteX5819" fmla="*/ 12124283 w 12191999"/>
              <a:gd name="connsiteY5819" fmla="*/ 251379 h 1570571"/>
              <a:gd name="connsiteX5820" fmla="*/ 12148594 w 12191999"/>
              <a:gd name="connsiteY5820" fmla="*/ 256839 h 1570571"/>
              <a:gd name="connsiteX5821" fmla="*/ 12191999 w 12191999"/>
              <a:gd name="connsiteY5821" fmla="*/ 268029 h 1570571"/>
              <a:gd name="connsiteX5822" fmla="*/ 12191999 w 12191999"/>
              <a:gd name="connsiteY5822" fmla="*/ 273874 h 1570571"/>
              <a:gd name="connsiteX5823" fmla="*/ 12147713 w 12191999"/>
              <a:gd name="connsiteY5823" fmla="*/ 262557 h 1570571"/>
              <a:gd name="connsiteX5824" fmla="*/ 12107073 w 12191999"/>
              <a:gd name="connsiteY5824" fmla="*/ 253066 h 1570571"/>
              <a:gd name="connsiteX5825" fmla="*/ 11998861 w 12191999"/>
              <a:gd name="connsiteY5825" fmla="*/ 263674 h 1570571"/>
              <a:gd name="connsiteX5826" fmla="*/ 12158206 w 12191999"/>
              <a:gd name="connsiteY5826" fmla="*/ 309595 h 1570571"/>
              <a:gd name="connsiteX5827" fmla="*/ 12191999 w 12191999"/>
              <a:gd name="connsiteY5827" fmla="*/ 320235 h 1570571"/>
              <a:gd name="connsiteX5828" fmla="*/ 12191999 w 12191999"/>
              <a:gd name="connsiteY5828" fmla="*/ 326130 h 1570571"/>
              <a:gd name="connsiteX5829" fmla="*/ 12157325 w 12191999"/>
              <a:gd name="connsiteY5829" fmla="*/ 315300 h 1570571"/>
              <a:gd name="connsiteX5830" fmla="*/ 11983045 w 12191999"/>
              <a:gd name="connsiteY5830" fmla="*/ 265224 h 1570571"/>
              <a:gd name="connsiteX5831" fmla="*/ 11910216 w 12191999"/>
              <a:gd name="connsiteY5831" fmla="*/ 272364 h 1570571"/>
              <a:gd name="connsiteX5832" fmla="*/ 11944975 w 12191999"/>
              <a:gd name="connsiteY5832" fmla="*/ 282287 h 1570571"/>
              <a:gd name="connsiteX5833" fmla="*/ 12159234 w 12191999"/>
              <a:gd name="connsiteY5833" fmla="*/ 354441 h 1570571"/>
              <a:gd name="connsiteX5834" fmla="*/ 12163968 w 12191999"/>
              <a:gd name="connsiteY5834" fmla="*/ 356176 h 1570571"/>
              <a:gd name="connsiteX5835" fmla="*/ 12191999 w 12191999"/>
              <a:gd name="connsiteY5835" fmla="*/ 351636 h 1570571"/>
              <a:gd name="connsiteX5836" fmla="*/ 12191999 w 12191999"/>
              <a:gd name="connsiteY5836" fmla="*/ 357534 h 1570571"/>
              <a:gd name="connsiteX5837" fmla="*/ 12175129 w 12191999"/>
              <a:gd name="connsiteY5837" fmla="*/ 360266 h 1570571"/>
              <a:gd name="connsiteX5838" fmla="*/ 12191999 w 12191999"/>
              <a:gd name="connsiteY5838" fmla="*/ 366449 h 1570571"/>
              <a:gd name="connsiteX5839" fmla="*/ 12191999 w 12191999"/>
              <a:gd name="connsiteY5839" fmla="*/ 371996 h 1570571"/>
              <a:gd name="connsiteX5840" fmla="*/ 12164759 w 12191999"/>
              <a:gd name="connsiteY5840" fmla="*/ 361945 h 1570571"/>
              <a:gd name="connsiteX5841" fmla="*/ 12088339 w 12191999"/>
              <a:gd name="connsiteY5841" fmla="*/ 374320 h 1570571"/>
              <a:gd name="connsiteX5842" fmla="*/ 12149623 w 12191999"/>
              <a:gd name="connsiteY5842" fmla="*/ 397906 h 1570571"/>
              <a:gd name="connsiteX5843" fmla="*/ 12191999 w 12191999"/>
              <a:gd name="connsiteY5843" fmla="*/ 415480 h 1570571"/>
              <a:gd name="connsiteX5844" fmla="*/ 12191999 w 12191999"/>
              <a:gd name="connsiteY5844" fmla="*/ 421327 h 1570571"/>
              <a:gd name="connsiteX5845" fmla="*/ 12146685 w 12191999"/>
              <a:gd name="connsiteY5845" fmla="*/ 402648 h 1570571"/>
              <a:gd name="connsiteX5846" fmla="*/ 12077493 w 12191999"/>
              <a:gd name="connsiteY5846" fmla="*/ 376076 h 1570571"/>
              <a:gd name="connsiteX5847" fmla="*/ 12029096 w 12191999"/>
              <a:gd name="connsiteY5847" fmla="*/ 383913 h 1570571"/>
              <a:gd name="connsiteX5848" fmla="*/ 12149614 w 12191999"/>
              <a:gd name="connsiteY5848" fmla="*/ 435003 h 1570571"/>
              <a:gd name="connsiteX5849" fmla="*/ 12191999 w 12191999"/>
              <a:gd name="connsiteY5849" fmla="*/ 454631 h 1570571"/>
              <a:gd name="connsiteX5850" fmla="*/ 12191999 w 12191999"/>
              <a:gd name="connsiteY5850" fmla="*/ 463284 h 1570571"/>
              <a:gd name="connsiteX5851" fmla="*/ 12151040 w 12191999"/>
              <a:gd name="connsiteY5851" fmla="*/ 472851 h 1570571"/>
              <a:gd name="connsiteX5852" fmla="*/ 12191999 w 12191999"/>
              <a:gd name="connsiteY5852" fmla="*/ 493388 h 1570571"/>
              <a:gd name="connsiteX5853" fmla="*/ 12191999 w 12191999"/>
              <a:gd name="connsiteY5853" fmla="*/ 499811 h 1570571"/>
              <a:gd name="connsiteX5854" fmla="*/ 12147610 w 12191999"/>
              <a:gd name="connsiteY5854" fmla="*/ 477367 h 1570571"/>
              <a:gd name="connsiteX5855" fmla="*/ 12142276 w 12191999"/>
              <a:gd name="connsiteY5855" fmla="*/ 474898 h 1570571"/>
              <a:gd name="connsiteX5856" fmla="*/ 12105976 w 12191999"/>
              <a:gd name="connsiteY5856" fmla="*/ 483377 h 1570571"/>
              <a:gd name="connsiteX5857" fmla="*/ 12150550 w 12191999"/>
              <a:gd name="connsiteY5857" fmla="*/ 505451 h 1570571"/>
              <a:gd name="connsiteX5858" fmla="*/ 12191999 w 12191999"/>
              <a:gd name="connsiteY5858" fmla="*/ 527836 h 1570571"/>
              <a:gd name="connsiteX5859" fmla="*/ 12191999 w 12191999"/>
              <a:gd name="connsiteY5859" fmla="*/ 534324 h 1570571"/>
              <a:gd name="connsiteX5860" fmla="*/ 12147610 w 12191999"/>
              <a:gd name="connsiteY5860" fmla="*/ 510218 h 1570571"/>
              <a:gd name="connsiteX5861" fmla="*/ 12097472 w 12191999"/>
              <a:gd name="connsiteY5861" fmla="*/ 485363 h 1570571"/>
              <a:gd name="connsiteX5862" fmla="*/ 12067460 w 12191999"/>
              <a:gd name="connsiteY5862" fmla="*/ 492373 h 1570571"/>
              <a:gd name="connsiteX5863" fmla="*/ 12150550 w 12191999"/>
              <a:gd name="connsiteY5863" fmla="*/ 535937 h 1570571"/>
              <a:gd name="connsiteX5864" fmla="*/ 12189649 w 12191999"/>
              <a:gd name="connsiteY5864" fmla="*/ 558542 h 1570571"/>
              <a:gd name="connsiteX5865" fmla="*/ 12191999 w 12191999"/>
              <a:gd name="connsiteY5865" fmla="*/ 557868 h 1570571"/>
              <a:gd name="connsiteX5866" fmla="*/ 12191999 w 12191999"/>
              <a:gd name="connsiteY5866" fmla="*/ 566995 h 1570571"/>
              <a:gd name="connsiteX5867" fmla="*/ 12188396 w 12191999"/>
              <a:gd name="connsiteY5867" fmla="*/ 564936 h 1570571"/>
              <a:gd name="connsiteX5868" fmla="*/ 12164708 w 12191999"/>
              <a:gd name="connsiteY5868" fmla="*/ 571764 h 1570571"/>
              <a:gd name="connsiteX5869" fmla="*/ 12191999 w 12191999"/>
              <a:gd name="connsiteY5869" fmla="*/ 588075 h 1570571"/>
              <a:gd name="connsiteX5870" fmla="*/ 12191999 w 12191999"/>
              <a:gd name="connsiteY5870" fmla="*/ 594629 h 1570571"/>
              <a:gd name="connsiteX5871" fmla="*/ 12157394 w 12191999"/>
              <a:gd name="connsiteY5871" fmla="*/ 573872 h 1570571"/>
              <a:gd name="connsiteX5872" fmla="*/ 12144627 w 12191999"/>
              <a:gd name="connsiteY5872" fmla="*/ 577553 h 1570571"/>
              <a:gd name="connsiteX5873" fmla="*/ 12149557 w 12191999"/>
              <a:gd name="connsiteY5873" fmla="*/ 580386 h 1570571"/>
              <a:gd name="connsiteX5874" fmla="*/ 12191999 w 12191999"/>
              <a:gd name="connsiteY5874" fmla="*/ 606971 h 1570571"/>
              <a:gd name="connsiteX5875" fmla="*/ 12191999 w 12191999"/>
              <a:gd name="connsiteY5875" fmla="*/ 613539 h 1570571"/>
              <a:gd name="connsiteX5876" fmla="*/ 12146763 w 12191999"/>
              <a:gd name="connsiteY5876" fmla="*/ 585123 h 1570571"/>
              <a:gd name="connsiteX5877" fmla="*/ 12137252 w 12191999"/>
              <a:gd name="connsiteY5877" fmla="*/ 579678 h 1570571"/>
              <a:gd name="connsiteX5878" fmla="*/ 12126906 w 12191999"/>
              <a:gd name="connsiteY5878" fmla="*/ 582661 h 1570571"/>
              <a:gd name="connsiteX5879" fmla="*/ 12150586 w 12191999"/>
              <a:gd name="connsiteY5879" fmla="*/ 596579 h 1570571"/>
              <a:gd name="connsiteX5880" fmla="*/ 12191999 w 12191999"/>
              <a:gd name="connsiteY5880" fmla="*/ 623347 h 1570571"/>
              <a:gd name="connsiteX5881" fmla="*/ 12191999 w 12191999"/>
              <a:gd name="connsiteY5881" fmla="*/ 630021 h 1570571"/>
              <a:gd name="connsiteX5882" fmla="*/ 12147646 w 12191999"/>
              <a:gd name="connsiteY5882" fmla="*/ 601316 h 1570571"/>
              <a:gd name="connsiteX5883" fmla="*/ 12119987 w 12191999"/>
              <a:gd name="connsiteY5883" fmla="*/ 584655 h 1570571"/>
              <a:gd name="connsiteX5884" fmla="*/ 12112067 w 12191999"/>
              <a:gd name="connsiteY5884" fmla="*/ 586938 h 1570571"/>
              <a:gd name="connsiteX5885" fmla="*/ 12151468 w 12191999"/>
              <a:gd name="connsiteY5885" fmla="*/ 609920 h 1570571"/>
              <a:gd name="connsiteX5886" fmla="*/ 12191999 w 12191999"/>
              <a:gd name="connsiteY5886" fmla="*/ 636872 h 1570571"/>
              <a:gd name="connsiteX5887" fmla="*/ 12191999 w 12191999"/>
              <a:gd name="connsiteY5887" fmla="*/ 643527 h 1570571"/>
              <a:gd name="connsiteX5888" fmla="*/ 12148675 w 12191999"/>
              <a:gd name="connsiteY5888" fmla="*/ 614706 h 1570571"/>
              <a:gd name="connsiteX5889" fmla="*/ 12106025 w 12191999"/>
              <a:gd name="connsiteY5889" fmla="*/ 588680 h 1570571"/>
              <a:gd name="connsiteX5890" fmla="*/ 12103285 w 12191999"/>
              <a:gd name="connsiteY5890" fmla="*/ 589469 h 1570571"/>
              <a:gd name="connsiteX5891" fmla="*/ 12151468 w 12191999"/>
              <a:gd name="connsiteY5891" fmla="*/ 619443 h 1570571"/>
              <a:gd name="connsiteX5892" fmla="*/ 12191999 w 12191999"/>
              <a:gd name="connsiteY5892" fmla="*/ 646791 h 1570571"/>
              <a:gd name="connsiteX5893" fmla="*/ 12191999 w 12191999"/>
              <a:gd name="connsiteY5893" fmla="*/ 659626 h 1570571"/>
              <a:gd name="connsiteX5894" fmla="*/ 12185474 w 12191999"/>
              <a:gd name="connsiteY5894" fmla="*/ 655161 h 1570571"/>
              <a:gd name="connsiteX5895" fmla="*/ 12039685 w 12191999"/>
              <a:gd name="connsiteY5895" fmla="*/ 704212 h 1570571"/>
              <a:gd name="connsiteX5896" fmla="*/ 10716975 w 12191999"/>
              <a:gd name="connsiteY5896" fmla="*/ 849729 h 1570571"/>
              <a:gd name="connsiteX5897" fmla="*/ 10119834 w 12191999"/>
              <a:gd name="connsiteY5897" fmla="*/ 706577 h 1570571"/>
              <a:gd name="connsiteX5898" fmla="*/ 9831553 w 12191999"/>
              <a:gd name="connsiteY5898" fmla="*/ 606386 h 1570571"/>
              <a:gd name="connsiteX5899" fmla="*/ 9768494 w 12191999"/>
              <a:gd name="connsiteY5899" fmla="*/ 648339 h 1570571"/>
              <a:gd name="connsiteX5900" fmla="*/ 9836506 w 12191999"/>
              <a:gd name="connsiteY5900" fmla="*/ 677712 h 1570571"/>
              <a:gd name="connsiteX5901" fmla="*/ 10718831 w 12191999"/>
              <a:gd name="connsiteY5901" fmla="*/ 952892 h 1570571"/>
              <a:gd name="connsiteX5902" fmla="*/ 12039805 w 12191999"/>
              <a:gd name="connsiteY5902" fmla="*/ 786665 h 1570571"/>
              <a:gd name="connsiteX5903" fmla="*/ 12191999 w 12191999"/>
              <a:gd name="connsiteY5903" fmla="*/ 728435 h 1570571"/>
              <a:gd name="connsiteX5904" fmla="*/ 12191999 w 12191999"/>
              <a:gd name="connsiteY5904" fmla="*/ 734480 h 1570571"/>
              <a:gd name="connsiteX5905" fmla="*/ 12040620 w 12191999"/>
              <a:gd name="connsiteY5905" fmla="*/ 792378 h 1570571"/>
              <a:gd name="connsiteX5906" fmla="*/ 10717977 w 12191999"/>
              <a:gd name="connsiteY5906" fmla="*/ 957651 h 1570571"/>
              <a:gd name="connsiteX5907" fmla="*/ 9834773 w 12191999"/>
              <a:gd name="connsiteY5907" fmla="*/ 682080 h 1570571"/>
              <a:gd name="connsiteX5908" fmla="*/ 9763739 w 12191999"/>
              <a:gd name="connsiteY5908" fmla="*/ 651503 h 1570571"/>
              <a:gd name="connsiteX5909" fmla="*/ 9734813 w 12191999"/>
              <a:gd name="connsiteY5909" fmla="*/ 670747 h 1570571"/>
              <a:gd name="connsiteX5910" fmla="*/ 9712434 w 12191999"/>
              <a:gd name="connsiteY5910" fmla="*/ 686507 h 1570571"/>
              <a:gd name="connsiteX5911" fmla="*/ 9837180 w 12191999"/>
              <a:gd name="connsiteY5911" fmla="*/ 746211 h 1570571"/>
              <a:gd name="connsiteX5912" fmla="*/ 10718824 w 12191999"/>
              <a:gd name="connsiteY5912" fmla="*/ 1050991 h 1570571"/>
              <a:gd name="connsiteX5913" fmla="*/ 12041768 w 12191999"/>
              <a:gd name="connsiteY5913" fmla="*/ 866154 h 1570571"/>
              <a:gd name="connsiteX5914" fmla="*/ 12191999 w 12191999"/>
              <a:gd name="connsiteY5914" fmla="*/ 802449 h 1570571"/>
              <a:gd name="connsiteX5915" fmla="*/ 12191999 w 12191999"/>
              <a:gd name="connsiteY5915" fmla="*/ 808508 h 1570571"/>
              <a:gd name="connsiteX5916" fmla="*/ 12042583 w 12191999"/>
              <a:gd name="connsiteY5916" fmla="*/ 871856 h 1570571"/>
              <a:gd name="connsiteX5917" fmla="*/ 10717970 w 12191999"/>
              <a:gd name="connsiteY5917" fmla="*/ 1056742 h 1570571"/>
              <a:gd name="connsiteX5918" fmla="*/ 9834886 w 12191999"/>
              <a:gd name="connsiteY5918" fmla="*/ 751941 h 1570571"/>
              <a:gd name="connsiteX5919" fmla="*/ 9706574 w 12191999"/>
              <a:gd name="connsiteY5919" fmla="*/ 690633 h 1570571"/>
              <a:gd name="connsiteX5920" fmla="*/ 9656167 w 12191999"/>
              <a:gd name="connsiteY5920" fmla="*/ 726129 h 1570571"/>
              <a:gd name="connsiteX5921" fmla="*/ 9837552 w 12191999"/>
              <a:gd name="connsiteY5921" fmla="*/ 820576 h 1570571"/>
              <a:gd name="connsiteX5922" fmla="*/ 10718838 w 12191999"/>
              <a:gd name="connsiteY5922" fmla="*/ 1152466 h 1570571"/>
              <a:gd name="connsiteX5923" fmla="*/ 12041785 w 12191999"/>
              <a:gd name="connsiteY5923" fmla="*/ 950686 h 1570571"/>
              <a:gd name="connsiteX5924" fmla="*/ 12191999 w 12191999"/>
              <a:gd name="connsiteY5924" fmla="*/ 881367 h 1570571"/>
              <a:gd name="connsiteX5925" fmla="*/ 12191999 w 12191999"/>
              <a:gd name="connsiteY5925" fmla="*/ 887429 h 1570571"/>
              <a:gd name="connsiteX5926" fmla="*/ 12042307 w 12191999"/>
              <a:gd name="connsiteY5926" fmla="*/ 956371 h 1570571"/>
              <a:gd name="connsiteX5927" fmla="*/ 10716846 w 12191999"/>
              <a:gd name="connsiteY5927" fmla="*/ 1157185 h 1570571"/>
              <a:gd name="connsiteX5928" fmla="*/ 9833759 w 12191999"/>
              <a:gd name="connsiteY5928" fmla="*/ 824944 h 1570571"/>
              <a:gd name="connsiteX5929" fmla="*/ 9651218 w 12191999"/>
              <a:gd name="connsiteY5929" fmla="*/ 729615 h 1570571"/>
              <a:gd name="connsiteX5930" fmla="*/ 9622126 w 12191999"/>
              <a:gd name="connsiteY5930" fmla="*/ 750101 h 1570571"/>
              <a:gd name="connsiteX5931" fmla="*/ 9836682 w 12191999"/>
              <a:gd name="connsiteY5931" fmla="*/ 869776 h 1570571"/>
              <a:gd name="connsiteX5932" fmla="*/ 10717829 w 12191999"/>
              <a:gd name="connsiteY5932" fmla="*/ 1225394 h 1570571"/>
              <a:gd name="connsiteX5933" fmla="*/ 12040842 w 12191999"/>
              <a:gd name="connsiteY5933" fmla="*/ 1008874 h 1570571"/>
              <a:gd name="connsiteX5934" fmla="*/ 12191999 w 12191999"/>
              <a:gd name="connsiteY5934" fmla="*/ 933967 h 1570571"/>
              <a:gd name="connsiteX5935" fmla="*/ 12191999 w 12191999"/>
              <a:gd name="connsiteY5935" fmla="*/ 940085 h 1570571"/>
              <a:gd name="connsiteX5936" fmla="*/ 12041375 w 12191999"/>
              <a:gd name="connsiteY5936" fmla="*/ 1014600 h 1570571"/>
              <a:gd name="connsiteX5937" fmla="*/ 10716122 w 12191999"/>
              <a:gd name="connsiteY5937" fmla="*/ 1230116 h 1570571"/>
              <a:gd name="connsiteX5938" fmla="*/ 9833814 w 12191999"/>
              <a:gd name="connsiteY5938" fmla="*/ 874147 h 1570571"/>
              <a:gd name="connsiteX5939" fmla="*/ 9617728 w 12191999"/>
              <a:gd name="connsiteY5939" fmla="*/ 753199 h 1570571"/>
              <a:gd name="connsiteX5940" fmla="*/ 9587691 w 12191999"/>
              <a:gd name="connsiteY5940" fmla="*/ 774351 h 1570571"/>
              <a:gd name="connsiteX5941" fmla="*/ 9837884 w 12191999"/>
              <a:gd name="connsiteY5941" fmla="*/ 923031 h 1570571"/>
              <a:gd name="connsiteX5942" fmla="*/ 10718986 w 12191999"/>
              <a:gd name="connsiteY5942" fmla="*/ 1299845 h 1570571"/>
              <a:gd name="connsiteX5943" fmla="*/ 12041666 w 12191999"/>
              <a:gd name="connsiteY5943" fmla="*/ 1070538 h 1570571"/>
              <a:gd name="connsiteX5944" fmla="*/ 12191999 w 12191999"/>
              <a:gd name="connsiteY5944" fmla="*/ 991585 h 1570571"/>
              <a:gd name="connsiteX5945" fmla="*/ 12191999 w 12191999"/>
              <a:gd name="connsiteY5945" fmla="*/ 998393 h 1570571"/>
              <a:gd name="connsiteX5946" fmla="*/ 12043243 w 12191999"/>
              <a:gd name="connsiteY5946" fmla="*/ 1076575 h 1570571"/>
              <a:gd name="connsiteX5947" fmla="*/ 10717848 w 12191999"/>
              <a:gd name="connsiteY5947" fmla="*/ 1305521 h 1570571"/>
              <a:gd name="connsiteX5948" fmla="*/ 9836146 w 12191999"/>
              <a:gd name="connsiteY5948" fmla="*/ 928767 h 1570571"/>
              <a:gd name="connsiteX5949" fmla="*/ 9582489 w 12191999"/>
              <a:gd name="connsiteY5949" fmla="*/ 778014 h 1570571"/>
              <a:gd name="connsiteX5950" fmla="*/ 9557257 w 12191999"/>
              <a:gd name="connsiteY5950" fmla="*/ 795782 h 1570571"/>
              <a:gd name="connsiteX5951" fmla="*/ 9838238 w 12191999"/>
              <a:gd name="connsiteY5951" fmla="*/ 970633 h 1570571"/>
              <a:gd name="connsiteX5952" fmla="*/ 10718979 w 12191999"/>
              <a:gd name="connsiteY5952" fmla="*/ 1365386 h 1570571"/>
              <a:gd name="connsiteX5953" fmla="*/ 12041621 w 12191999"/>
              <a:gd name="connsiteY5953" fmla="*/ 1125169 h 1570571"/>
              <a:gd name="connsiteX5954" fmla="*/ 12191999 w 12191999"/>
              <a:gd name="connsiteY5954" fmla="*/ 1042465 h 1570571"/>
              <a:gd name="connsiteX5955" fmla="*/ 12191999 w 12191999"/>
              <a:gd name="connsiteY5955" fmla="*/ 1049292 h 1570571"/>
              <a:gd name="connsiteX5956" fmla="*/ 12043234 w 12191999"/>
              <a:gd name="connsiteY5956" fmla="*/ 1131182 h 1570571"/>
              <a:gd name="connsiteX5957" fmla="*/ 10717840 w 12191999"/>
              <a:gd name="connsiteY5957" fmla="*/ 1371087 h 1570571"/>
              <a:gd name="connsiteX5958" fmla="*/ 9836380 w 12191999"/>
              <a:gd name="connsiteY5958" fmla="*/ 975934 h 1570571"/>
              <a:gd name="connsiteX5959" fmla="*/ 9552731 w 12191999"/>
              <a:gd name="connsiteY5959" fmla="*/ 798970 h 1570571"/>
              <a:gd name="connsiteX5960" fmla="*/ 9539869 w 12191999"/>
              <a:gd name="connsiteY5960" fmla="*/ 808027 h 1570571"/>
              <a:gd name="connsiteX5961" fmla="*/ 9546417 w 12191999"/>
              <a:gd name="connsiteY5961" fmla="*/ 812231 h 1570571"/>
              <a:gd name="connsiteX5962" fmla="*/ 10717894 w 12191999"/>
              <a:gd name="connsiteY5962" fmla="*/ 1411988 h 1570571"/>
              <a:gd name="connsiteX5963" fmla="*/ 12042976 w 12191999"/>
              <a:gd name="connsiteY5963" fmla="*/ 1160938 h 1570571"/>
              <a:gd name="connsiteX5964" fmla="*/ 12191999 w 12191999"/>
              <a:gd name="connsiteY5964" fmla="*/ 1075637 h 1570571"/>
              <a:gd name="connsiteX5965" fmla="*/ 12191999 w 12191999"/>
              <a:gd name="connsiteY5965" fmla="*/ 1082381 h 1570571"/>
              <a:gd name="connsiteX5966" fmla="*/ 12044555 w 12191999"/>
              <a:gd name="connsiteY5966" fmla="*/ 1166626 h 1570571"/>
              <a:gd name="connsiteX5967" fmla="*/ 10717040 w 12191999"/>
              <a:gd name="connsiteY5967" fmla="*/ 1417728 h 1570571"/>
              <a:gd name="connsiteX5968" fmla="*/ 9543570 w 12191999"/>
              <a:gd name="connsiteY5968" fmla="*/ 817971 h 1570571"/>
              <a:gd name="connsiteX5969" fmla="*/ 9534331 w 12191999"/>
              <a:gd name="connsiteY5969" fmla="*/ 811927 h 1570571"/>
              <a:gd name="connsiteX5970" fmla="*/ 9522797 w 12191999"/>
              <a:gd name="connsiteY5970" fmla="*/ 820049 h 1570571"/>
              <a:gd name="connsiteX5971" fmla="*/ 9548410 w 12191999"/>
              <a:gd name="connsiteY5971" fmla="*/ 837031 h 1570571"/>
              <a:gd name="connsiteX5972" fmla="*/ 10719886 w 12191999"/>
              <a:gd name="connsiteY5972" fmla="*/ 1454890 h 1570571"/>
              <a:gd name="connsiteX5973" fmla="*/ 12044888 w 12191999"/>
              <a:gd name="connsiteY5973" fmla="*/ 1196030 h 1570571"/>
              <a:gd name="connsiteX5974" fmla="*/ 12191999 w 12191999"/>
              <a:gd name="connsiteY5974" fmla="*/ 1109279 h 1570571"/>
              <a:gd name="connsiteX5975" fmla="*/ 12191999 w 12191999"/>
              <a:gd name="connsiteY5975" fmla="*/ 1116134 h 1570571"/>
              <a:gd name="connsiteX5976" fmla="*/ 12046548 w 12191999"/>
              <a:gd name="connsiteY5976" fmla="*/ 1201770 h 1570571"/>
              <a:gd name="connsiteX5977" fmla="*/ 10719032 w 12191999"/>
              <a:gd name="connsiteY5977" fmla="*/ 1460630 h 1570571"/>
              <a:gd name="connsiteX5978" fmla="*/ 9545563 w 12191999"/>
              <a:gd name="connsiteY5978" fmla="*/ 841741 h 1570571"/>
              <a:gd name="connsiteX5979" fmla="*/ 9517972 w 12191999"/>
              <a:gd name="connsiteY5979" fmla="*/ 823447 h 1570571"/>
              <a:gd name="connsiteX5980" fmla="*/ 9509925 w 12191999"/>
              <a:gd name="connsiteY5980" fmla="*/ 829114 h 1570571"/>
              <a:gd name="connsiteX5981" fmla="*/ 9550402 w 12191999"/>
              <a:gd name="connsiteY5981" fmla="*/ 857048 h 1570571"/>
              <a:gd name="connsiteX5982" fmla="*/ 10720740 w 12191999"/>
              <a:gd name="connsiteY5982" fmla="*/ 1488300 h 1570571"/>
              <a:gd name="connsiteX5983" fmla="*/ 12099395 w 12191999"/>
              <a:gd name="connsiteY5983" fmla="*/ 1192249 h 1570571"/>
              <a:gd name="connsiteX5984" fmla="*/ 12191999 w 12191999"/>
              <a:gd name="connsiteY5984" fmla="*/ 1135254 h 1570571"/>
              <a:gd name="connsiteX5985" fmla="*/ 12191999 w 12191999"/>
              <a:gd name="connsiteY5985" fmla="*/ 1141395 h 1570571"/>
              <a:gd name="connsiteX5986" fmla="*/ 12047414 w 12191999"/>
              <a:gd name="connsiteY5986" fmla="*/ 1228550 h 1570571"/>
              <a:gd name="connsiteX5987" fmla="*/ 10719886 w 12191999"/>
              <a:gd name="connsiteY5987" fmla="*/ 1493967 h 1570571"/>
              <a:gd name="connsiteX5988" fmla="*/ 9547556 w 12191999"/>
              <a:gd name="connsiteY5988" fmla="*/ 861831 h 1570571"/>
              <a:gd name="connsiteX5989" fmla="*/ 9505077 w 12191999"/>
              <a:gd name="connsiteY5989" fmla="*/ 832528 h 1570571"/>
              <a:gd name="connsiteX5990" fmla="*/ 9499769 w 12191999"/>
              <a:gd name="connsiteY5990" fmla="*/ 836265 h 1570571"/>
              <a:gd name="connsiteX5991" fmla="*/ 9550402 w 12191999"/>
              <a:gd name="connsiteY5991" fmla="*/ 871324 h 1570571"/>
              <a:gd name="connsiteX5992" fmla="*/ 10720740 w 12191999"/>
              <a:gd name="connsiteY5992" fmla="*/ 1513026 h 1570571"/>
              <a:gd name="connsiteX5993" fmla="*/ 12099395 w 12191999"/>
              <a:gd name="connsiteY5993" fmla="*/ 1211817 h 1570571"/>
              <a:gd name="connsiteX5994" fmla="*/ 12191999 w 12191999"/>
              <a:gd name="connsiteY5994" fmla="*/ 1153951 h 1570571"/>
              <a:gd name="connsiteX5995" fmla="*/ 12191999 w 12191999"/>
              <a:gd name="connsiteY5995" fmla="*/ 1160819 h 1570571"/>
              <a:gd name="connsiteX5996" fmla="*/ 12100974 w 12191999"/>
              <a:gd name="connsiteY5996" fmla="*/ 1217534 h 1570571"/>
              <a:gd name="connsiteX5997" fmla="*/ 10719886 w 12191999"/>
              <a:gd name="connsiteY5997" fmla="*/ 1517810 h 1570571"/>
              <a:gd name="connsiteX5998" fmla="*/ 9547556 w 12191999"/>
              <a:gd name="connsiteY5998" fmla="*/ 875151 h 1570571"/>
              <a:gd name="connsiteX5999" fmla="*/ 9495940 w 12191999"/>
              <a:gd name="connsiteY5999" fmla="*/ 838963 h 1570571"/>
              <a:gd name="connsiteX6000" fmla="*/ 9495000 w 12191999"/>
              <a:gd name="connsiteY6000" fmla="*/ 839624 h 1570571"/>
              <a:gd name="connsiteX6001" fmla="*/ 9550402 w 12191999"/>
              <a:gd name="connsiteY6001" fmla="*/ 878977 h 1570571"/>
              <a:gd name="connsiteX6002" fmla="*/ 10720740 w 12191999"/>
              <a:gd name="connsiteY6002" fmla="*/ 1527376 h 1570571"/>
              <a:gd name="connsiteX6003" fmla="*/ 12099395 w 12191999"/>
              <a:gd name="connsiteY6003" fmla="*/ 1223384 h 1570571"/>
              <a:gd name="connsiteX6004" fmla="*/ 12191999 w 12191999"/>
              <a:gd name="connsiteY6004" fmla="*/ 1164898 h 1570571"/>
              <a:gd name="connsiteX6005" fmla="*/ 12191999 w 12191999"/>
              <a:gd name="connsiteY6005" fmla="*/ 1171707 h 1570571"/>
              <a:gd name="connsiteX6006" fmla="*/ 12100974 w 12191999"/>
              <a:gd name="connsiteY6006" fmla="*/ 1229033 h 1570571"/>
              <a:gd name="connsiteX6007" fmla="*/ 10719886 w 12191999"/>
              <a:gd name="connsiteY6007" fmla="*/ 1532086 h 1570571"/>
              <a:gd name="connsiteX6008" fmla="*/ 9547556 w 12191999"/>
              <a:gd name="connsiteY6008" fmla="*/ 883687 h 1570571"/>
              <a:gd name="connsiteX6009" fmla="*/ 9489715 w 12191999"/>
              <a:gd name="connsiteY6009" fmla="*/ 843346 h 1570571"/>
              <a:gd name="connsiteX6010" fmla="*/ 9444753 w 12191999"/>
              <a:gd name="connsiteY6010" fmla="*/ 875009 h 1570571"/>
              <a:gd name="connsiteX6011" fmla="*/ 9079489 w 12191999"/>
              <a:gd name="connsiteY6011" fmla="*/ 1129163 h 1570571"/>
              <a:gd name="connsiteX6012" fmla="*/ 9079829 w 12191999"/>
              <a:gd name="connsiteY6012" fmla="*/ 1129736 h 1570571"/>
              <a:gd name="connsiteX6013" fmla="*/ 7541449 w 12191999"/>
              <a:gd name="connsiteY6013" fmla="*/ 1532136 h 1570571"/>
              <a:gd name="connsiteX6014" fmla="*/ 6659894 w 12191999"/>
              <a:gd name="connsiteY6014" fmla="*/ 1088144 h 1570571"/>
              <a:gd name="connsiteX6015" fmla="*/ 6416835 w 12191999"/>
              <a:gd name="connsiteY6015" fmla="*/ 917211 h 1570571"/>
              <a:gd name="connsiteX6016" fmla="*/ 6112836 w 12191999"/>
              <a:gd name="connsiteY6016" fmla="*/ 1128741 h 1570571"/>
              <a:gd name="connsiteX6017" fmla="*/ 6109990 w 12191999"/>
              <a:gd name="connsiteY6017" fmla="*/ 1124031 h 1570571"/>
              <a:gd name="connsiteX6018" fmla="*/ 6411754 w 12191999"/>
              <a:gd name="connsiteY6018" fmla="*/ 913638 h 1570571"/>
              <a:gd name="connsiteX6019" fmla="*/ 6410819 w 12191999"/>
              <a:gd name="connsiteY6019" fmla="*/ 912981 h 1570571"/>
              <a:gd name="connsiteX6020" fmla="*/ 6112836 w 12191999"/>
              <a:gd name="connsiteY6020" fmla="*/ 1119248 h 1570571"/>
              <a:gd name="connsiteX6021" fmla="*/ 6109990 w 12191999"/>
              <a:gd name="connsiteY6021" fmla="*/ 1114538 h 1570571"/>
              <a:gd name="connsiteX6022" fmla="*/ 6405875 w 12191999"/>
              <a:gd name="connsiteY6022" fmla="*/ 909503 h 1570571"/>
              <a:gd name="connsiteX6023" fmla="*/ 6400483 w 12191999"/>
              <a:gd name="connsiteY6023" fmla="*/ 905712 h 1570571"/>
              <a:gd name="connsiteX6024" fmla="*/ 6295676 w 12191999"/>
              <a:gd name="connsiteY6024" fmla="*/ 977928 h 1570571"/>
              <a:gd name="connsiteX6025" fmla="*/ 6112505 w 12191999"/>
              <a:gd name="connsiteY6025" fmla="*/ 1100604 h 1570571"/>
              <a:gd name="connsiteX6026" fmla="*/ 6112800 w 12191999"/>
              <a:gd name="connsiteY6026" fmla="*/ 1101093 h 1570571"/>
              <a:gd name="connsiteX6027" fmla="*/ 4574420 w 12191999"/>
              <a:gd name="connsiteY6027" fmla="*/ 1493995 h 1570571"/>
              <a:gd name="connsiteX6028" fmla="*/ 3402206 w 12191999"/>
              <a:gd name="connsiteY6028" fmla="*/ 861789 h 1570571"/>
              <a:gd name="connsiteX6029" fmla="*/ 3359669 w 12191999"/>
              <a:gd name="connsiteY6029" fmla="*/ 832445 h 1570571"/>
              <a:gd name="connsiteX6030" fmla="*/ 3354301 w 12191999"/>
              <a:gd name="connsiteY6030" fmla="*/ 836225 h 1570571"/>
              <a:gd name="connsiteX6031" fmla="*/ 3405053 w 12191999"/>
              <a:gd name="connsiteY6031" fmla="*/ 871361 h 1570571"/>
              <a:gd name="connsiteX6032" fmla="*/ 4575562 w 12191999"/>
              <a:gd name="connsiteY6032" fmla="*/ 1513065 h 1570571"/>
              <a:gd name="connsiteX6033" fmla="*/ 6109953 w 12191999"/>
              <a:gd name="connsiteY6033" fmla="*/ 1114494 h 1570571"/>
              <a:gd name="connsiteX6034" fmla="*/ 6112800 w 12191999"/>
              <a:gd name="connsiteY6034" fmla="*/ 1119280 h 1570571"/>
              <a:gd name="connsiteX6035" fmla="*/ 4574420 w 12191999"/>
              <a:gd name="connsiteY6035" fmla="*/ 1517778 h 1570571"/>
              <a:gd name="connsiteX6036" fmla="*/ 3402206 w 12191999"/>
              <a:gd name="connsiteY6036" fmla="*/ 875116 h 1570571"/>
              <a:gd name="connsiteX6037" fmla="*/ 3350511 w 12191999"/>
              <a:gd name="connsiteY6037" fmla="*/ 838896 h 1570571"/>
              <a:gd name="connsiteX6038" fmla="*/ 3349569 w 12191999"/>
              <a:gd name="connsiteY6038" fmla="*/ 839558 h 1570571"/>
              <a:gd name="connsiteX6039" fmla="*/ 3405053 w 12191999"/>
              <a:gd name="connsiteY6039" fmla="*/ 878945 h 1570571"/>
              <a:gd name="connsiteX6040" fmla="*/ 4575562 w 12191999"/>
              <a:gd name="connsiteY6040" fmla="*/ 1527350 h 1570571"/>
              <a:gd name="connsiteX6041" fmla="*/ 6109953 w 12191999"/>
              <a:gd name="connsiteY6041" fmla="*/ 1124950 h 1570571"/>
              <a:gd name="connsiteX6042" fmla="*/ 6112800 w 12191999"/>
              <a:gd name="connsiteY6042" fmla="*/ 1129736 h 1570571"/>
              <a:gd name="connsiteX6043" fmla="*/ 4574420 w 12191999"/>
              <a:gd name="connsiteY6043" fmla="*/ 1532136 h 1570571"/>
              <a:gd name="connsiteX6044" fmla="*/ 3402206 w 12191999"/>
              <a:gd name="connsiteY6044" fmla="*/ 883731 h 1570571"/>
              <a:gd name="connsiteX6045" fmla="*/ 3344250 w 12191999"/>
              <a:gd name="connsiteY6045" fmla="*/ 843304 h 1570571"/>
              <a:gd name="connsiteX6046" fmla="*/ 3300443 w 12191999"/>
              <a:gd name="connsiteY6046" fmla="*/ 874159 h 1570571"/>
              <a:gd name="connsiteX6047" fmla="*/ 2939585 w 12191999"/>
              <a:gd name="connsiteY6047" fmla="*/ 1125288 h 1570571"/>
              <a:gd name="connsiteX6048" fmla="*/ 2941250 w 12191999"/>
              <a:gd name="connsiteY6048" fmla="*/ 1128031 h 1570571"/>
              <a:gd name="connsiteX6049" fmla="*/ 1402957 w 12191999"/>
              <a:gd name="connsiteY6049" fmla="*/ 1530425 h 1570571"/>
              <a:gd name="connsiteX6050" fmla="*/ 520843 w 12191999"/>
              <a:gd name="connsiteY6050" fmla="*/ 1086442 h 1570571"/>
              <a:gd name="connsiteX6051" fmla="*/ 275686 w 12191999"/>
              <a:gd name="connsiteY6051" fmla="*/ 914336 h 1570571"/>
              <a:gd name="connsiteX6052" fmla="*/ 0 w 12191999"/>
              <a:gd name="connsiteY6052" fmla="*/ 1106192 h 1570571"/>
              <a:gd name="connsiteX6053" fmla="*/ 0 w 12191999"/>
              <a:gd name="connsiteY6053" fmla="*/ 1099389 h 1570571"/>
              <a:gd name="connsiteX6054" fmla="*/ 270630 w 12191999"/>
              <a:gd name="connsiteY6054" fmla="*/ 910787 h 1570571"/>
              <a:gd name="connsiteX6055" fmla="*/ 269555 w 12191999"/>
              <a:gd name="connsiteY6055" fmla="*/ 910032 h 1570571"/>
              <a:gd name="connsiteX6056" fmla="*/ 0 w 12191999"/>
              <a:gd name="connsiteY6056" fmla="*/ 1096793 h 1570571"/>
              <a:gd name="connsiteX6057" fmla="*/ 0 w 12191999"/>
              <a:gd name="connsiteY6057" fmla="*/ 1090033 h 1570571"/>
              <a:gd name="connsiteX6058" fmla="*/ 264710 w 12191999"/>
              <a:gd name="connsiteY6058" fmla="*/ 906630 h 1570571"/>
              <a:gd name="connsiteX6059" fmla="*/ 259358 w 12191999"/>
              <a:gd name="connsiteY6059" fmla="*/ 902873 h 1570571"/>
              <a:gd name="connsiteX6060" fmla="*/ 150409 w 12191999"/>
              <a:gd name="connsiteY6060" fmla="*/ 977897 h 1570571"/>
              <a:gd name="connsiteX6061" fmla="*/ 0 w 12191999"/>
              <a:gd name="connsiteY6061" fmla="*/ 1078660 h 1570571"/>
              <a:gd name="connsiteX6062" fmla="*/ 0 w 12191999"/>
              <a:gd name="connsiteY6062" fmla="*/ 1071953 h 1570571"/>
              <a:gd name="connsiteX6063" fmla="*/ 147420 w 12191999"/>
              <a:gd name="connsiteY6063" fmla="*/ 973139 h 1570571"/>
              <a:gd name="connsiteX6064" fmla="*/ 254151 w 12191999"/>
              <a:gd name="connsiteY6064" fmla="*/ 899218 h 1570571"/>
              <a:gd name="connsiteX6065" fmla="*/ 244064 w 12191999"/>
              <a:gd name="connsiteY6065" fmla="*/ 892137 h 1570571"/>
              <a:gd name="connsiteX6066" fmla="*/ 0 w 12191999"/>
              <a:gd name="connsiteY6066" fmla="*/ 1054064 h 1570571"/>
              <a:gd name="connsiteX6067" fmla="*/ 0 w 12191999"/>
              <a:gd name="connsiteY6067" fmla="*/ 1047708 h 1570571"/>
              <a:gd name="connsiteX6068" fmla="*/ 147420 w 12191999"/>
              <a:gd name="connsiteY6068" fmla="*/ 951196 h 1570571"/>
              <a:gd name="connsiteX6069" fmla="*/ 239471 w 12191999"/>
              <a:gd name="connsiteY6069" fmla="*/ 888912 h 1570571"/>
              <a:gd name="connsiteX6070" fmla="*/ 229668 w 12191999"/>
              <a:gd name="connsiteY6070" fmla="*/ 882030 h 1570571"/>
              <a:gd name="connsiteX6071" fmla="*/ 225395 w 12191999"/>
              <a:gd name="connsiteY6071" fmla="*/ 879026 h 1570571"/>
              <a:gd name="connsiteX6072" fmla="*/ 148985 w 12191999"/>
              <a:gd name="connsiteY6072" fmla="*/ 928785 h 1570571"/>
              <a:gd name="connsiteX6073" fmla="*/ 0 w 12191999"/>
              <a:gd name="connsiteY6073" fmla="*/ 1023103 h 1570571"/>
              <a:gd name="connsiteX6074" fmla="*/ 0 w 12191999"/>
              <a:gd name="connsiteY6074" fmla="*/ 1016122 h 1570571"/>
              <a:gd name="connsiteX6075" fmla="*/ 219483 w 12191999"/>
              <a:gd name="connsiteY6075" fmla="*/ 874869 h 1570571"/>
              <a:gd name="connsiteX6076" fmla="*/ 205739 w 12191999"/>
              <a:gd name="connsiteY6076" fmla="*/ 865207 h 1570571"/>
              <a:gd name="connsiteX6077" fmla="*/ 0 w 12191999"/>
              <a:gd name="connsiteY6077" fmla="*/ 992268 h 1570571"/>
              <a:gd name="connsiteX6078" fmla="*/ 0 w 12191999"/>
              <a:gd name="connsiteY6078" fmla="*/ 985705 h 1570571"/>
              <a:gd name="connsiteX6079" fmla="*/ 200548 w 12191999"/>
              <a:gd name="connsiteY6079" fmla="*/ 861557 h 1570571"/>
              <a:gd name="connsiteX6080" fmla="*/ 173068 w 12191999"/>
              <a:gd name="connsiteY6080" fmla="*/ 842237 h 1570571"/>
              <a:gd name="connsiteX6081" fmla="*/ 0 w 12191999"/>
              <a:gd name="connsiteY6081" fmla="*/ 944321 h 1570571"/>
              <a:gd name="connsiteX6082" fmla="*/ 0 w 12191999"/>
              <a:gd name="connsiteY6082" fmla="*/ 938337 h 1570571"/>
              <a:gd name="connsiteX6083" fmla="*/ 168440 w 12191999"/>
              <a:gd name="connsiteY6083" fmla="*/ 838983 h 1570571"/>
              <a:gd name="connsiteX6084" fmla="*/ 134707 w 12191999"/>
              <a:gd name="connsiteY6084" fmla="*/ 815267 h 1570571"/>
              <a:gd name="connsiteX6085" fmla="*/ 0 w 12191999"/>
              <a:gd name="connsiteY6085" fmla="*/ 890120 h 1570571"/>
              <a:gd name="connsiteX6086" fmla="*/ 0 w 12191999"/>
              <a:gd name="connsiteY6086" fmla="*/ 884236 h 1570571"/>
              <a:gd name="connsiteX6087" fmla="*/ 129986 w 12191999"/>
              <a:gd name="connsiteY6087" fmla="*/ 811949 h 1570571"/>
              <a:gd name="connsiteX6088" fmla="*/ 97037 w 12191999"/>
              <a:gd name="connsiteY6088" fmla="*/ 788783 h 1570571"/>
              <a:gd name="connsiteX6089" fmla="*/ 0 w 12191999"/>
              <a:gd name="connsiteY6089" fmla="*/ 839011 h 1570571"/>
              <a:gd name="connsiteX6090" fmla="*/ 0 w 12191999"/>
              <a:gd name="connsiteY6090" fmla="*/ 834674 h 1570571"/>
              <a:gd name="connsiteX6091" fmla="*/ 93485 w 12191999"/>
              <a:gd name="connsiteY6091" fmla="*/ 786286 h 1570571"/>
              <a:gd name="connsiteX6092" fmla="*/ 45358 w 12191999"/>
              <a:gd name="connsiteY6092" fmla="*/ 752450 h 1570571"/>
              <a:gd name="connsiteX6093" fmla="*/ 0 w 12191999"/>
              <a:gd name="connsiteY6093" fmla="*/ 773948 h 1570571"/>
              <a:gd name="connsiteX6094" fmla="*/ 0 w 12191999"/>
              <a:gd name="connsiteY6094" fmla="*/ 768231 h 1570571"/>
              <a:gd name="connsiteX6095" fmla="*/ 40501 w 12191999"/>
              <a:gd name="connsiteY6095" fmla="*/ 749035 h 1570571"/>
              <a:gd name="connsiteX6096" fmla="*/ 0 w 12191999"/>
              <a:gd name="connsiteY6096" fmla="*/ 720561 h 1570571"/>
              <a:gd name="connsiteX6097" fmla="*/ 0 w 12191999"/>
              <a:gd name="connsiteY6097" fmla="*/ 706872 h 1570571"/>
              <a:gd name="connsiteX6098" fmla="*/ 52385 w 12191999"/>
              <a:gd name="connsiteY6098" fmla="*/ 743402 h 1570571"/>
              <a:gd name="connsiteX6099" fmla="*/ 55877 w 12191999"/>
              <a:gd name="connsiteY6099" fmla="*/ 741748 h 1570571"/>
              <a:gd name="connsiteX6100" fmla="*/ 0 w 12191999"/>
              <a:gd name="connsiteY6100" fmla="*/ 703395 h 1570571"/>
              <a:gd name="connsiteX6101" fmla="*/ 0 w 12191999"/>
              <a:gd name="connsiteY6101" fmla="*/ 696584 h 1570571"/>
              <a:gd name="connsiteX6102" fmla="*/ 61872 w 12191999"/>
              <a:gd name="connsiteY6102" fmla="*/ 738906 h 1570571"/>
              <a:gd name="connsiteX6103" fmla="*/ 65982 w 12191999"/>
              <a:gd name="connsiteY6103" fmla="*/ 736958 h 1570571"/>
              <a:gd name="connsiteX6104" fmla="*/ 1097 w 12191999"/>
              <a:gd name="connsiteY6104" fmla="*/ 693580 h 1570571"/>
              <a:gd name="connsiteX6105" fmla="*/ 0 w 12191999"/>
              <a:gd name="connsiteY6105" fmla="*/ 694048 h 1570571"/>
              <a:gd name="connsiteX6106" fmla="*/ 0 w 12191999"/>
              <a:gd name="connsiteY6106" fmla="*/ 686188 h 1570571"/>
              <a:gd name="connsiteX6107" fmla="*/ 2566 w 12191999"/>
              <a:gd name="connsiteY6107" fmla="*/ 687904 h 1570571"/>
              <a:gd name="connsiteX6108" fmla="*/ 15198 w 12191999"/>
              <a:gd name="connsiteY6108" fmla="*/ 682508 h 1570571"/>
              <a:gd name="connsiteX6109" fmla="*/ 0 w 12191999"/>
              <a:gd name="connsiteY6109" fmla="*/ 672652 h 1570571"/>
              <a:gd name="connsiteX6110" fmla="*/ 0 w 12191999"/>
              <a:gd name="connsiteY6110" fmla="*/ 665993 h 1570571"/>
              <a:gd name="connsiteX6111" fmla="*/ 21381 w 12191999"/>
              <a:gd name="connsiteY6111" fmla="*/ 679867 h 1570571"/>
              <a:gd name="connsiteX6112" fmla="*/ 35023 w 12191999"/>
              <a:gd name="connsiteY6112" fmla="*/ 674040 h 1570571"/>
              <a:gd name="connsiteX6113" fmla="*/ 0 w 12191999"/>
              <a:gd name="connsiteY6113" fmla="*/ 652189 h 1570571"/>
              <a:gd name="connsiteX6114" fmla="*/ 0 w 12191999"/>
              <a:gd name="connsiteY6114" fmla="*/ 645531 h 1570571"/>
              <a:gd name="connsiteX6115" fmla="*/ 41345 w 12191999"/>
              <a:gd name="connsiteY6115" fmla="*/ 671340 h 1570571"/>
              <a:gd name="connsiteX6116" fmla="*/ 65916 w 12191999"/>
              <a:gd name="connsiteY6116" fmla="*/ 660844 h 1570571"/>
              <a:gd name="connsiteX6117" fmla="*/ 0 w 12191999"/>
              <a:gd name="connsiteY6117" fmla="*/ 621792 h 1570571"/>
              <a:gd name="connsiteX6118" fmla="*/ 0 w 12191999"/>
              <a:gd name="connsiteY6118" fmla="*/ 611643 h 1570571"/>
              <a:gd name="connsiteX6119" fmla="*/ 21617 w 12191999"/>
              <a:gd name="connsiteY6119" fmla="*/ 603521 h 1570571"/>
              <a:gd name="connsiteX6120" fmla="*/ 0 w 12191999"/>
              <a:gd name="connsiteY6120" fmla="*/ 591401 h 1570571"/>
              <a:gd name="connsiteX6121" fmla="*/ 0 w 12191999"/>
              <a:gd name="connsiteY6121" fmla="*/ 584594 h 1570571"/>
              <a:gd name="connsiteX6122" fmla="*/ 28959 w 12191999"/>
              <a:gd name="connsiteY6122" fmla="*/ 600763 h 1570571"/>
              <a:gd name="connsiteX6123" fmla="*/ 67702 w 12191999"/>
              <a:gd name="connsiteY6123" fmla="*/ 586208 h 1570571"/>
              <a:gd name="connsiteX6124" fmla="*/ 0 w 12191999"/>
              <a:gd name="connsiteY6124" fmla="*/ 550990 h 1570571"/>
              <a:gd name="connsiteX6125" fmla="*/ 0 w 12191999"/>
              <a:gd name="connsiteY6125" fmla="*/ 544383 h 1570571"/>
              <a:gd name="connsiteX6126" fmla="*/ 74952 w 12191999"/>
              <a:gd name="connsiteY6126" fmla="*/ 583485 h 1570571"/>
              <a:gd name="connsiteX6127" fmla="*/ 119378 w 12191999"/>
              <a:gd name="connsiteY6127" fmla="*/ 566794 h 1570571"/>
              <a:gd name="connsiteX6128" fmla="*/ 31372 w 12191999"/>
              <a:gd name="connsiteY6128" fmla="*/ 524610 h 1570571"/>
              <a:gd name="connsiteX6129" fmla="*/ 0 w 12191999"/>
              <a:gd name="connsiteY6129" fmla="*/ 534655 h 1570571"/>
              <a:gd name="connsiteX6130" fmla="*/ 0 w 12191999"/>
              <a:gd name="connsiteY6130" fmla="*/ 528318 h 1570571"/>
              <a:gd name="connsiteX6131" fmla="*/ 23444 w 12191999"/>
              <a:gd name="connsiteY6131" fmla="*/ 520809 h 1570571"/>
              <a:gd name="connsiteX6132" fmla="*/ 0 w 12191999"/>
              <a:gd name="connsiteY6132" fmla="*/ 509571 h 1570571"/>
              <a:gd name="connsiteX6133" fmla="*/ 0 w 12191999"/>
              <a:gd name="connsiteY6133" fmla="*/ 503872 h 1570571"/>
              <a:gd name="connsiteX6134" fmla="*/ 30555 w 12191999"/>
              <a:gd name="connsiteY6134" fmla="*/ 518531 h 1570571"/>
              <a:gd name="connsiteX6135" fmla="*/ 91976 w 12191999"/>
              <a:gd name="connsiteY6135" fmla="*/ 498857 h 1570571"/>
              <a:gd name="connsiteX6136" fmla="*/ 0 w 12191999"/>
              <a:gd name="connsiteY6136" fmla="*/ 459188 h 1570571"/>
              <a:gd name="connsiteX6137" fmla="*/ 0 w 12191999"/>
              <a:gd name="connsiteY6137" fmla="*/ 453486 h 1570571"/>
              <a:gd name="connsiteX6138" fmla="*/ 99497 w 12191999"/>
              <a:gd name="connsiteY6138" fmla="*/ 496448 h 1570571"/>
              <a:gd name="connsiteX6139" fmla="*/ 171608 w 12191999"/>
              <a:gd name="connsiteY6139" fmla="*/ 473349 h 1570571"/>
              <a:gd name="connsiteX6140" fmla="*/ 49856 w 12191999"/>
              <a:gd name="connsiteY6140" fmla="*/ 427331 h 1570571"/>
              <a:gd name="connsiteX6141" fmla="*/ 0 w 12191999"/>
              <a:gd name="connsiteY6141" fmla="*/ 440288 h 1570571"/>
              <a:gd name="connsiteX6142" fmla="*/ 0 w 12191999"/>
              <a:gd name="connsiteY6142" fmla="*/ 434284 h 1570571"/>
              <a:gd name="connsiteX6143" fmla="*/ 40457 w 12191999"/>
              <a:gd name="connsiteY6143" fmla="*/ 423779 h 1570571"/>
              <a:gd name="connsiteX6144" fmla="*/ 0 w 12191999"/>
              <a:gd name="connsiteY6144" fmla="*/ 408488 h 1570571"/>
              <a:gd name="connsiteX6145" fmla="*/ 0 w 12191999"/>
              <a:gd name="connsiteY6145" fmla="*/ 402814 h 1570571"/>
              <a:gd name="connsiteX6146" fmla="*/ 49293 w 12191999"/>
              <a:gd name="connsiteY6146" fmla="*/ 421484 h 1570571"/>
              <a:gd name="connsiteX6147" fmla="*/ 125762 w 12191999"/>
              <a:gd name="connsiteY6147" fmla="*/ 401626 h 1570571"/>
              <a:gd name="connsiteX6148" fmla="*/ 0 w 12191999"/>
              <a:gd name="connsiteY6148" fmla="*/ 360870 h 1570571"/>
              <a:gd name="connsiteX6149" fmla="*/ 0 w 12191999"/>
              <a:gd name="connsiteY6149" fmla="*/ 355019 h 1570571"/>
              <a:gd name="connsiteX6150" fmla="*/ 136276 w 12191999"/>
              <a:gd name="connsiteY6150" fmla="*/ 398896 h 1570571"/>
              <a:gd name="connsiteX6151" fmla="*/ 262523 w 12191999"/>
              <a:gd name="connsiteY6151" fmla="*/ 366112 h 1570571"/>
              <a:gd name="connsiteX6152" fmla="*/ 219080 w 12191999"/>
              <a:gd name="connsiteY6152" fmla="*/ 354696 h 1570571"/>
              <a:gd name="connsiteX6153" fmla="*/ 96553 w 12191999"/>
              <a:gd name="connsiteY6153" fmla="*/ 322484 h 1570571"/>
              <a:gd name="connsiteX6154" fmla="*/ 0 w 12191999"/>
              <a:gd name="connsiteY6154" fmla="*/ 341282 h 1570571"/>
              <a:gd name="connsiteX6155" fmla="*/ 0 w 12191999"/>
              <a:gd name="connsiteY6155" fmla="*/ 335394 h 1570571"/>
              <a:gd name="connsiteX6156" fmla="*/ 83658 w 12191999"/>
              <a:gd name="connsiteY6156" fmla="*/ 319094 h 1570571"/>
              <a:gd name="connsiteX6157" fmla="*/ 0 w 12191999"/>
              <a:gd name="connsiteY6157" fmla="*/ 297101 h 1570571"/>
              <a:gd name="connsiteX6158" fmla="*/ 0 w 12191999"/>
              <a:gd name="connsiteY6158" fmla="*/ 291329 h 1570571"/>
              <a:gd name="connsiteX6159" fmla="*/ 96449 w 12191999"/>
              <a:gd name="connsiteY6159" fmla="*/ 316602 h 1570571"/>
              <a:gd name="connsiteX6160" fmla="*/ 253084 w 12191999"/>
              <a:gd name="connsiteY6160" fmla="*/ 286083 h 1570571"/>
              <a:gd name="connsiteX6161" fmla="*/ 219079 w 12191999"/>
              <a:gd name="connsiteY6161" fmla="*/ 279381 h 1570571"/>
              <a:gd name="connsiteX6162" fmla="*/ 0 w 12191999"/>
              <a:gd name="connsiteY6162" fmla="*/ 236177 h 1570571"/>
              <a:gd name="connsiteX6163" fmla="*/ 0 w 12191999"/>
              <a:gd name="connsiteY6163" fmla="*/ 229840 h 1570571"/>
              <a:gd name="connsiteX6164" fmla="*/ 290422 w 12191999"/>
              <a:gd name="connsiteY6164" fmla="*/ 197740 h 1570571"/>
              <a:gd name="connsiteX6165" fmla="*/ 0 w 12191999"/>
              <a:gd name="connsiteY6165" fmla="*/ 164707 h 1570571"/>
              <a:gd name="connsiteX6166" fmla="*/ 0 w 12191999"/>
              <a:gd name="connsiteY6166" fmla="*/ 158990 h 1570571"/>
              <a:gd name="connsiteX6167" fmla="*/ 315931 w 12191999"/>
              <a:gd name="connsiteY6167" fmla="*/ 194921 h 1570571"/>
              <a:gd name="connsiteX6168" fmla="*/ 659174 w 12191999"/>
              <a:gd name="connsiteY6168" fmla="*/ 156982 h 1570571"/>
              <a:gd name="connsiteX6169" fmla="*/ 935707 w 12191999"/>
              <a:gd name="connsiteY6169" fmla="*/ 132310 h 1570571"/>
              <a:gd name="connsiteX6170" fmla="*/ 647728 w 12191999"/>
              <a:gd name="connsiteY6170" fmla="*/ 123716 h 1570571"/>
              <a:gd name="connsiteX6171" fmla="*/ 323724 w 12191999"/>
              <a:gd name="connsiteY6171" fmla="*/ 108910 h 1570571"/>
              <a:gd name="connsiteX6172" fmla="*/ 0 w 12191999"/>
              <a:gd name="connsiteY6172" fmla="*/ 124387 h 1570571"/>
              <a:gd name="connsiteX6173" fmla="*/ 0 w 12191999"/>
              <a:gd name="connsiteY6173" fmla="*/ 118664 h 1570571"/>
              <a:gd name="connsiteX6174" fmla="*/ 262385 w 12191999"/>
              <a:gd name="connsiteY6174" fmla="*/ 106107 h 1570571"/>
              <a:gd name="connsiteX6175" fmla="*/ 0 w 12191999"/>
              <a:gd name="connsiteY6175" fmla="*/ 94117 h 1570571"/>
              <a:gd name="connsiteX6176" fmla="*/ 0 w 12191999"/>
              <a:gd name="connsiteY6176" fmla="*/ 88398 h 1570571"/>
              <a:gd name="connsiteX6177" fmla="*/ 323562 w 12191999"/>
              <a:gd name="connsiteY6177" fmla="*/ 103180 h 1570571"/>
              <a:gd name="connsiteX6178" fmla="*/ 497843 w 12191999"/>
              <a:gd name="connsiteY6178" fmla="*/ 94839 h 1570571"/>
              <a:gd name="connsiteX6179" fmla="*/ 2232831 w 12191999"/>
              <a:gd name="connsiteY6179" fmla="*/ 58365 h 1570571"/>
              <a:gd name="connsiteX6180" fmla="*/ 2632926 w 12191999"/>
              <a:gd name="connsiteY6180" fmla="*/ 66151 h 1570571"/>
              <a:gd name="connsiteX6181" fmla="*/ 2894485 w 12191999"/>
              <a:gd name="connsiteY6181" fmla="*/ 76678 h 1570571"/>
              <a:gd name="connsiteX6182" fmla="*/ 3034307 w 12191999"/>
              <a:gd name="connsiteY6182" fmla="*/ 82305 h 1570571"/>
              <a:gd name="connsiteX6183" fmla="*/ 3394297 w 12191999"/>
              <a:gd name="connsiteY6183" fmla="*/ 99298 h 1570571"/>
              <a:gd name="connsiteX6184" fmla="*/ 3658840 w 12191999"/>
              <a:gd name="connsiteY6184" fmla="*/ 87000 h 1570571"/>
              <a:gd name="connsiteX6185" fmla="*/ 4812723 w 12191999"/>
              <a:gd name="connsiteY6185" fmla="*/ 57752 h 1570571"/>
              <a:gd name="connsiteX6186" fmla="*/ 6011977 w 12191999"/>
              <a:gd name="connsiteY6186" fmla="*/ 82305 h 1570571"/>
              <a:gd name="connsiteX6187" fmla="*/ 6464948 w 12191999"/>
              <a:gd name="connsiteY6187" fmla="*/ 103364 h 1570571"/>
              <a:gd name="connsiteX6188" fmla="*/ 6643096 w 12191999"/>
              <a:gd name="connsiteY6188" fmla="*/ 94837 h 1570571"/>
              <a:gd name="connsiteX6189" fmla="*/ 8378559 w 12191999"/>
              <a:gd name="connsiteY6189" fmla="*/ 58364 h 1570571"/>
              <a:gd name="connsiteX6190" fmla="*/ 8778924 w 12191999"/>
              <a:gd name="connsiteY6190" fmla="*/ 66152 h 1570571"/>
              <a:gd name="connsiteX6191" fmla="*/ 9039860 w 12191999"/>
              <a:gd name="connsiteY6191" fmla="*/ 76646 h 1570571"/>
              <a:gd name="connsiteX6192" fmla="*/ 9180649 w 12191999"/>
              <a:gd name="connsiteY6192" fmla="*/ 82308 h 1570571"/>
              <a:gd name="connsiteX6193" fmla="*/ 9540072 w 12191999"/>
              <a:gd name="connsiteY6193" fmla="*/ 99275 h 1570571"/>
              <a:gd name="connsiteX6194" fmla="*/ 9804155 w 12191999"/>
              <a:gd name="connsiteY6194" fmla="*/ 86998 h 1570571"/>
              <a:gd name="connsiteX6195" fmla="*/ 10957972 w 12191999"/>
              <a:gd name="connsiteY6195" fmla="*/ 57750 h 1570571"/>
              <a:gd name="connsiteX6196" fmla="*/ 6107999 w 12191999"/>
              <a:gd name="connsiteY6196" fmla="*/ 0 h 1570571"/>
              <a:gd name="connsiteX6197" fmla="*/ 6335605 w 12191999"/>
              <a:gd name="connsiteY6197" fmla="*/ 0 h 1570571"/>
              <a:gd name="connsiteX6198" fmla="*/ 8775423 w 12191999"/>
              <a:gd name="connsiteY6198" fmla="*/ 0 h 1570571"/>
              <a:gd name="connsiteX6199" fmla="*/ 9084629 w 12191999"/>
              <a:gd name="connsiteY6199" fmla="*/ 0 h 1570571"/>
              <a:gd name="connsiteX6200" fmla="*/ 9312236 w 12191999"/>
              <a:gd name="connsiteY6200" fmla="*/ 0 h 1570571"/>
              <a:gd name="connsiteX6201" fmla="*/ 11752054 w 12191999"/>
              <a:gd name="connsiteY6201" fmla="*/ 0 h 1570571"/>
              <a:gd name="connsiteX6202" fmla="*/ 12191999 w 12191999"/>
              <a:gd name="connsiteY6202" fmla="*/ 0 h 1570571"/>
              <a:gd name="connsiteX6203" fmla="*/ 12191999 w 12191999"/>
              <a:gd name="connsiteY6203" fmla="*/ 528 h 1570571"/>
              <a:gd name="connsiteX6204" fmla="*/ 12158277 w 12191999"/>
              <a:gd name="connsiteY6204" fmla="*/ 950 h 1570571"/>
              <a:gd name="connsiteX6205" fmla="*/ 9854920 w 12191999"/>
              <a:gd name="connsiteY6205" fmla="*/ 12615 h 1570571"/>
              <a:gd name="connsiteX6206" fmla="*/ 9119917 w 12191999"/>
              <a:gd name="connsiteY6206" fmla="*/ 1484 h 1570571"/>
              <a:gd name="connsiteX6207" fmla="*/ 9036711 w 12191999"/>
              <a:gd name="connsiteY6207" fmla="*/ 2204 h 1570571"/>
              <a:gd name="connsiteX6208" fmla="*/ 7651329 w 12191999"/>
              <a:gd name="connsiteY6208" fmla="*/ 14181 h 1570571"/>
              <a:gd name="connsiteX6209" fmla="*/ 6107999 w 12191999"/>
              <a:gd name="connsiteY6209" fmla="*/ 951 h 1570571"/>
              <a:gd name="connsiteX6210" fmla="*/ 0 w 12191999"/>
              <a:gd name="connsiteY6210" fmla="*/ 0 h 1570571"/>
              <a:gd name="connsiteX6211" fmla="*/ 190311 w 12191999"/>
              <a:gd name="connsiteY6211" fmla="*/ 0 h 1570571"/>
              <a:gd name="connsiteX6212" fmla="*/ 2630128 w 12191999"/>
              <a:gd name="connsiteY6212" fmla="*/ 0 h 1570571"/>
              <a:gd name="connsiteX6213" fmla="*/ 2939331 w 12191999"/>
              <a:gd name="connsiteY6213" fmla="*/ 0 h 1570571"/>
              <a:gd name="connsiteX6214" fmla="*/ 3166937 w 12191999"/>
              <a:gd name="connsiteY6214" fmla="*/ 0 h 1570571"/>
              <a:gd name="connsiteX6215" fmla="*/ 5606753 w 12191999"/>
              <a:gd name="connsiteY6215" fmla="*/ 0 h 1570571"/>
              <a:gd name="connsiteX6216" fmla="*/ 6088795 w 12191999"/>
              <a:gd name="connsiteY6216" fmla="*/ 0 h 1570571"/>
              <a:gd name="connsiteX6217" fmla="*/ 6012974 w 12191999"/>
              <a:gd name="connsiteY6217" fmla="*/ 950 h 1570571"/>
              <a:gd name="connsiteX6218" fmla="*/ 3709622 w 12191999"/>
              <a:gd name="connsiteY6218" fmla="*/ 12615 h 1570571"/>
              <a:gd name="connsiteX6219" fmla="*/ 2974606 w 12191999"/>
              <a:gd name="connsiteY6219" fmla="*/ 1484 h 1570571"/>
              <a:gd name="connsiteX6220" fmla="*/ 2891410 w 12191999"/>
              <a:gd name="connsiteY6220" fmla="*/ 2203 h 1570571"/>
              <a:gd name="connsiteX6221" fmla="*/ 1506034 w 12191999"/>
              <a:gd name="connsiteY6221" fmla="*/ 14181 h 1570571"/>
              <a:gd name="connsiteX6222" fmla="*/ 733569 w 12191999"/>
              <a:gd name="connsiteY6222" fmla="*/ 12616 h 1570571"/>
              <a:gd name="connsiteX6223" fmla="*/ 0 w 12191999"/>
              <a:gd name="connsiteY6223" fmla="*/ 1515 h 157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Lst>
            <a:rect l="l" t="t" r="r" b="b"/>
            <a:pathLst>
              <a:path w="12191999" h="1570571">
                <a:moveTo>
                  <a:pt x="282547" y="909561"/>
                </a:moveTo>
                <a:lnTo>
                  <a:pt x="280954" y="910669"/>
                </a:lnTo>
                <a:lnTo>
                  <a:pt x="524079" y="1081665"/>
                </a:lnTo>
                <a:cubicBezTo>
                  <a:pt x="812521" y="1278736"/>
                  <a:pt x="1097178" y="1446977"/>
                  <a:pt x="1403928" y="1525675"/>
                </a:cubicBezTo>
                <a:cubicBezTo>
                  <a:pt x="1891255" y="1649967"/>
                  <a:pt x="2399939" y="1449418"/>
                  <a:pt x="2782522" y="1221648"/>
                </a:cubicBezTo>
                <a:lnTo>
                  <a:pt x="2933199" y="1126478"/>
                </a:lnTo>
                <a:lnTo>
                  <a:pt x="2931721" y="1123993"/>
                </a:lnTo>
                <a:lnTo>
                  <a:pt x="2938537" y="1119244"/>
                </a:lnTo>
                <a:lnTo>
                  <a:pt x="2785032" y="1214933"/>
                </a:lnTo>
                <a:cubicBezTo>
                  <a:pt x="2401518" y="1440415"/>
                  <a:pt x="1891983" y="1639605"/>
                  <a:pt x="1402957" y="1516127"/>
                </a:cubicBezTo>
                <a:cubicBezTo>
                  <a:pt x="1095478" y="1438163"/>
                  <a:pt x="810093" y="1271180"/>
                  <a:pt x="521390" y="1075890"/>
                </a:cubicBezTo>
                <a:close/>
                <a:moveTo>
                  <a:pt x="6417231" y="908542"/>
                </a:moveTo>
                <a:lnTo>
                  <a:pt x="6415682" y="909615"/>
                </a:lnTo>
                <a:lnTo>
                  <a:pt x="6416599" y="910260"/>
                </a:lnTo>
                <a:lnTo>
                  <a:pt x="6418147" y="909180"/>
                </a:lnTo>
                <a:close/>
                <a:moveTo>
                  <a:pt x="276406" y="905286"/>
                </a:moveTo>
                <a:lnTo>
                  <a:pt x="274842" y="906370"/>
                </a:lnTo>
                <a:lnTo>
                  <a:pt x="275900" y="907114"/>
                </a:lnTo>
                <a:lnTo>
                  <a:pt x="277465" y="906023"/>
                </a:lnTo>
                <a:close/>
                <a:moveTo>
                  <a:pt x="6427260" y="901601"/>
                </a:moveTo>
                <a:lnTo>
                  <a:pt x="6421375" y="905674"/>
                </a:lnTo>
                <a:lnTo>
                  <a:pt x="6422277" y="906302"/>
                </a:lnTo>
                <a:lnTo>
                  <a:pt x="6428147" y="902209"/>
                </a:lnTo>
                <a:close/>
                <a:moveTo>
                  <a:pt x="6406859" y="901319"/>
                </a:moveTo>
                <a:lnTo>
                  <a:pt x="6405357" y="902353"/>
                </a:lnTo>
                <a:lnTo>
                  <a:pt x="6410735" y="906135"/>
                </a:lnTo>
                <a:lnTo>
                  <a:pt x="6412258" y="905080"/>
                </a:lnTo>
                <a:close/>
                <a:moveTo>
                  <a:pt x="285295" y="899128"/>
                </a:moveTo>
                <a:lnTo>
                  <a:pt x="280526" y="902431"/>
                </a:lnTo>
                <a:lnTo>
                  <a:pt x="281574" y="903160"/>
                </a:lnTo>
                <a:lnTo>
                  <a:pt x="286336" y="899841"/>
                </a:lnTo>
                <a:close/>
                <a:moveTo>
                  <a:pt x="266189" y="898170"/>
                </a:moveTo>
                <a:lnTo>
                  <a:pt x="264670" y="899216"/>
                </a:lnTo>
                <a:lnTo>
                  <a:pt x="270000" y="902965"/>
                </a:lnTo>
                <a:lnTo>
                  <a:pt x="271541" y="901898"/>
                </a:lnTo>
                <a:close/>
                <a:moveTo>
                  <a:pt x="6416832" y="894447"/>
                </a:moveTo>
                <a:lnTo>
                  <a:pt x="6411009" y="898459"/>
                </a:lnTo>
                <a:lnTo>
                  <a:pt x="6416399" y="902211"/>
                </a:lnTo>
                <a:lnTo>
                  <a:pt x="6422245" y="898160"/>
                </a:lnTo>
                <a:close/>
                <a:moveTo>
                  <a:pt x="275017" y="892091"/>
                </a:moveTo>
                <a:lnTo>
                  <a:pt x="270318" y="895326"/>
                </a:lnTo>
                <a:lnTo>
                  <a:pt x="275660" y="899044"/>
                </a:lnTo>
                <a:lnTo>
                  <a:pt x="280388" y="895768"/>
                </a:lnTo>
                <a:close/>
                <a:moveTo>
                  <a:pt x="6441668" y="891627"/>
                </a:moveTo>
                <a:lnTo>
                  <a:pt x="6432217" y="898169"/>
                </a:lnTo>
                <a:lnTo>
                  <a:pt x="6433087" y="898764"/>
                </a:lnTo>
                <a:lnTo>
                  <a:pt x="6442513" y="892193"/>
                </a:lnTo>
                <a:close/>
                <a:moveTo>
                  <a:pt x="296646" y="891263"/>
                </a:moveTo>
                <a:lnTo>
                  <a:pt x="290651" y="895416"/>
                </a:lnTo>
                <a:lnTo>
                  <a:pt x="291678" y="896119"/>
                </a:lnTo>
                <a:lnTo>
                  <a:pt x="297666" y="891946"/>
                </a:lnTo>
                <a:close/>
                <a:moveTo>
                  <a:pt x="6391536" y="890650"/>
                </a:moveTo>
                <a:lnTo>
                  <a:pt x="6390087" y="891612"/>
                </a:lnTo>
                <a:lnTo>
                  <a:pt x="6400274" y="898778"/>
                </a:lnTo>
                <a:lnTo>
                  <a:pt x="6401746" y="897760"/>
                </a:lnTo>
                <a:close/>
                <a:moveTo>
                  <a:pt x="250958" y="887563"/>
                </a:moveTo>
                <a:lnTo>
                  <a:pt x="249488" y="888538"/>
                </a:lnTo>
                <a:lnTo>
                  <a:pt x="259453" y="895546"/>
                </a:lnTo>
                <a:lnTo>
                  <a:pt x="260941" y="894516"/>
                </a:lnTo>
                <a:close/>
                <a:moveTo>
                  <a:pt x="6431151" y="884581"/>
                </a:moveTo>
                <a:lnTo>
                  <a:pt x="6421789" y="891031"/>
                </a:lnTo>
                <a:lnTo>
                  <a:pt x="6427194" y="894730"/>
                </a:lnTo>
                <a:lnTo>
                  <a:pt x="6436586" y="888222"/>
                </a:lnTo>
                <a:close/>
                <a:moveTo>
                  <a:pt x="286293" y="884326"/>
                </a:moveTo>
                <a:lnTo>
                  <a:pt x="280388" y="888392"/>
                </a:lnTo>
                <a:lnTo>
                  <a:pt x="285744" y="892057"/>
                </a:lnTo>
                <a:lnTo>
                  <a:pt x="291686" y="887940"/>
                </a:lnTo>
                <a:close/>
                <a:moveTo>
                  <a:pt x="6401581" y="883984"/>
                </a:moveTo>
                <a:lnTo>
                  <a:pt x="6395761" y="887847"/>
                </a:lnTo>
                <a:lnTo>
                  <a:pt x="6405889" y="894895"/>
                </a:lnTo>
                <a:lnTo>
                  <a:pt x="6411664" y="890902"/>
                </a:lnTo>
                <a:close/>
                <a:moveTo>
                  <a:pt x="259818" y="881684"/>
                </a:moveTo>
                <a:lnTo>
                  <a:pt x="255159" y="884776"/>
                </a:lnTo>
                <a:lnTo>
                  <a:pt x="265058" y="891665"/>
                </a:lnTo>
                <a:lnTo>
                  <a:pt x="269700" y="888450"/>
                </a:lnTo>
                <a:close/>
                <a:moveTo>
                  <a:pt x="6459642" y="879186"/>
                </a:moveTo>
                <a:lnTo>
                  <a:pt x="6446606" y="888209"/>
                </a:lnTo>
                <a:lnTo>
                  <a:pt x="6447434" y="888762"/>
                </a:lnTo>
                <a:lnTo>
                  <a:pt x="6460432" y="879699"/>
                </a:lnTo>
                <a:close/>
                <a:moveTo>
                  <a:pt x="316089" y="877792"/>
                </a:moveTo>
                <a:lnTo>
                  <a:pt x="301513" y="887890"/>
                </a:lnTo>
                <a:lnTo>
                  <a:pt x="302519" y="888563"/>
                </a:lnTo>
                <a:lnTo>
                  <a:pt x="317065" y="878426"/>
                </a:lnTo>
                <a:close/>
                <a:moveTo>
                  <a:pt x="6372830" y="877624"/>
                </a:moveTo>
                <a:lnTo>
                  <a:pt x="6371466" y="878512"/>
                </a:lnTo>
                <a:lnTo>
                  <a:pt x="6372075" y="878945"/>
                </a:lnTo>
                <a:lnTo>
                  <a:pt x="6385585" y="888447"/>
                </a:lnTo>
                <a:lnTo>
                  <a:pt x="6386999" y="887491"/>
                </a:lnTo>
                <a:close/>
                <a:moveTo>
                  <a:pt x="232270" y="874549"/>
                </a:moveTo>
                <a:lnTo>
                  <a:pt x="230895" y="875444"/>
                </a:lnTo>
                <a:lnTo>
                  <a:pt x="233415" y="877233"/>
                </a:lnTo>
                <a:lnTo>
                  <a:pt x="244847" y="885274"/>
                </a:lnTo>
                <a:lnTo>
                  <a:pt x="246279" y="884305"/>
                </a:lnTo>
                <a:close/>
                <a:moveTo>
                  <a:pt x="6415990" y="874424"/>
                </a:moveTo>
                <a:lnTo>
                  <a:pt x="6406616" y="880644"/>
                </a:lnTo>
                <a:lnTo>
                  <a:pt x="6416606" y="887483"/>
                </a:lnTo>
                <a:lnTo>
                  <a:pt x="6425896" y="881060"/>
                </a:lnTo>
                <a:close/>
                <a:moveTo>
                  <a:pt x="271139" y="874174"/>
                </a:moveTo>
                <a:lnTo>
                  <a:pt x="265286" y="878057"/>
                </a:lnTo>
                <a:lnTo>
                  <a:pt x="275054" y="884742"/>
                </a:lnTo>
                <a:lnTo>
                  <a:pt x="280885" y="880703"/>
                </a:lnTo>
                <a:close/>
                <a:moveTo>
                  <a:pt x="6449003" y="872280"/>
                </a:moveTo>
                <a:lnTo>
                  <a:pt x="6436097" y="881173"/>
                </a:lnTo>
                <a:lnTo>
                  <a:pt x="6441520" y="884803"/>
                </a:lnTo>
                <a:lnTo>
                  <a:pt x="6454472" y="875829"/>
                </a:lnTo>
                <a:close/>
                <a:moveTo>
                  <a:pt x="6382820" y="871114"/>
                </a:moveTo>
                <a:lnTo>
                  <a:pt x="6377087" y="874849"/>
                </a:lnTo>
                <a:lnTo>
                  <a:pt x="6391185" y="884661"/>
                </a:lnTo>
                <a:lnTo>
                  <a:pt x="6396918" y="880786"/>
                </a:lnTo>
                <a:close/>
                <a:moveTo>
                  <a:pt x="305644" y="871000"/>
                </a:moveTo>
                <a:lnTo>
                  <a:pt x="291172" y="880965"/>
                </a:lnTo>
                <a:lnTo>
                  <a:pt x="296553" y="884568"/>
                </a:lnTo>
                <a:lnTo>
                  <a:pt x="311057" y="874519"/>
                </a:lnTo>
                <a:close/>
                <a:moveTo>
                  <a:pt x="241050" y="868832"/>
                </a:moveTo>
                <a:lnTo>
                  <a:pt x="236504" y="871792"/>
                </a:lnTo>
                <a:lnTo>
                  <a:pt x="250439" y="881490"/>
                </a:lnTo>
                <a:lnTo>
                  <a:pt x="255015" y="878394"/>
                </a:lnTo>
                <a:close/>
                <a:moveTo>
                  <a:pt x="6480175" y="864942"/>
                </a:moveTo>
                <a:lnTo>
                  <a:pt x="6477802" y="866614"/>
                </a:lnTo>
                <a:lnTo>
                  <a:pt x="6465175" y="875355"/>
                </a:lnTo>
                <a:lnTo>
                  <a:pt x="6465945" y="875856"/>
                </a:lnTo>
                <a:lnTo>
                  <a:pt x="6473816" y="870367"/>
                </a:lnTo>
                <a:lnTo>
                  <a:pt x="6480856" y="865367"/>
                </a:lnTo>
                <a:close/>
                <a:moveTo>
                  <a:pt x="6353169" y="863865"/>
                </a:moveTo>
                <a:lnTo>
                  <a:pt x="6351918" y="864637"/>
                </a:lnTo>
                <a:lnTo>
                  <a:pt x="6365577" y="874333"/>
                </a:lnTo>
                <a:lnTo>
                  <a:pt x="6366899" y="873484"/>
                </a:lnTo>
                <a:close/>
                <a:moveTo>
                  <a:pt x="337742" y="862729"/>
                </a:moveTo>
                <a:lnTo>
                  <a:pt x="332278" y="866575"/>
                </a:lnTo>
                <a:lnTo>
                  <a:pt x="320975" y="874407"/>
                </a:lnTo>
                <a:lnTo>
                  <a:pt x="321936" y="875032"/>
                </a:lnTo>
                <a:lnTo>
                  <a:pt x="328577" y="870404"/>
                </a:lnTo>
                <a:lnTo>
                  <a:pt x="338613" y="863271"/>
                </a:lnTo>
                <a:close/>
                <a:moveTo>
                  <a:pt x="6433948" y="862506"/>
                </a:moveTo>
                <a:lnTo>
                  <a:pt x="6421026" y="871082"/>
                </a:lnTo>
                <a:lnTo>
                  <a:pt x="6430831" y="877647"/>
                </a:lnTo>
                <a:lnTo>
                  <a:pt x="6443633" y="868794"/>
                </a:lnTo>
                <a:close/>
                <a:moveTo>
                  <a:pt x="6397133" y="861791"/>
                </a:moveTo>
                <a:lnTo>
                  <a:pt x="6387879" y="867819"/>
                </a:lnTo>
                <a:lnTo>
                  <a:pt x="6401900" y="877417"/>
                </a:lnTo>
                <a:lnTo>
                  <a:pt x="6411137" y="871173"/>
                </a:lnTo>
                <a:close/>
                <a:moveTo>
                  <a:pt x="252265" y="861528"/>
                </a:moveTo>
                <a:lnTo>
                  <a:pt x="246562" y="865242"/>
                </a:lnTo>
                <a:lnTo>
                  <a:pt x="260428" y="874732"/>
                </a:lnTo>
                <a:lnTo>
                  <a:pt x="266172" y="870845"/>
                </a:lnTo>
                <a:close/>
                <a:moveTo>
                  <a:pt x="290634" y="861240"/>
                </a:moveTo>
                <a:lnTo>
                  <a:pt x="276107" y="870877"/>
                </a:lnTo>
                <a:lnTo>
                  <a:pt x="285750" y="877334"/>
                </a:lnTo>
                <a:lnTo>
                  <a:pt x="300101" y="867395"/>
                </a:lnTo>
                <a:close/>
                <a:moveTo>
                  <a:pt x="212748" y="860879"/>
                </a:moveTo>
                <a:lnTo>
                  <a:pt x="211483" y="861660"/>
                </a:lnTo>
                <a:lnTo>
                  <a:pt x="225044" y="871289"/>
                </a:lnTo>
                <a:lnTo>
                  <a:pt x="226380" y="870430"/>
                </a:lnTo>
                <a:close/>
                <a:moveTo>
                  <a:pt x="6469405" y="858223"/>
                </a:moveTo>
                <a:lnTo>
                  <a:pt x="6454557" y="868452"/>
                </a:lnTo>
                <a:lnTo>
                  <a:pt x="6460004" y="871994"/>
                </a:lnTo>
                <a:lnTo>
                  <a:pt x="6474670" y="861831"/>
                </a:lnTo>
                <a:lnTo>
                  <a:pt x="6474916" y="861661"/>
                </a:lnTo>
                <a:close/>
                <a:moveTo>
                  <a:pt x="6363229" y="857651"/>
                </a:moveTo>
                <a:lnTo>
                  <a:pt x="6357438" y="861228"/>
                </a:lnTo>
                <a:lnTo>
                  <a:pt x="6371169" y="870734"/>
                </a:lnTo>
                <a:lnTo>
                  <a:pt x="6376894" y="867049"/>
                </a:lnTo>
                <a:lnTo>
                  <a:pt x="6369228" y="861789"/>
                </a:lnTo>
                <a:close/>
                <a:moveTo>
                  <a:pt x="327191" y="856163"/>
                </a:moveTo>
                <a:lnTo>
                  <a:pt x="310546" y="867624"/>
                </a:lnTo>
                <a:lnTo>
                  <a:pt x="315943" y="871134"/>
                </a:lnTo>
                <a:lnTo>
                  <a:pt x="329432" y="861789"/>
                </a:lnTo>
                <a:lnTo>
                  <a:pt x="332642" y="859555"/>
                </a:lnTo>
                <a:close/>
                <a:moveTo>
                  <a:pt x="221532" y="855454"/>
                </a:moveTo>
                <a:lnTo>
                  <a:pt x="217044" y="858225"/>
                </a:lnTo>
                <a:lnTo>
                  <a:pt x="230626" y="867697"/>
                </a:lnTo>
                <a:lnTo>
                  <a:pt x="235145" y="864789"/>
                </a:lnTo>
                <a:lnTo>
                  <a:pt x="229668" y="861038"/>
                </a:lnTo>
                <a:close/>
                <a:moveTo>
                  <a:pt x="6414958" y="850178"/>
                </a:moveTo>
                <a:lnTo>
                  <a:pt x="6402208" y="858484"/>
                </a:lnTo>
                <a:lnTo>
                  <a:pt x="6416125" y="867801"/>
                </a:lnTo>
                <a:lnTo>
                  <a:pt x="6428853" y="859198"/>
                </a:lnTo>
                <a:close/>
                <a:moveTo>
                  <a:pt x="271657" y="848900"/>
                </a:moveTo>
                <a:lnTo>
                  <a:pt x="257274" y="858266"/>
                </a:lnTo>
                <a:lnTo>
                  <a:pt x="271090" y="867518"/>
                </a:lnTo>
                <a:lnTo>
                  <a:pt x="285398" y="857836"/>
                </a:lnTo>
                <a:close/>
                <a:moveTo>
                  <a:pt x="6454458" y="848897"/>
                </a:moveTo>
                <a:lnTo>
                  <a:pt x="6439621" y="858742"/>
                </a:lnTo>
                <a:lnTo>
                  <a:pt x="6449181" y="864957"/>
                </a:lnTo>
                <a:lnTo>
                  <a:pt x="6463892" y="854784"/>
                </a:lnTo>
                <a:close/>
                <a:moveTo>
                  <a:pt x="6377653" y="848741"/>
                </a:moveTo>
                <a:lnTo>
                  <a:pt x="6368392" y="854462"/>
                </a:lnTo>
                <a:lnTo>
                  <a:pt x="6372075" y="857002"/>
                </a:lnTo>
                <a:lnTo>
                  <a:pt x="6381975" y="863778"/>
                </a:lnTo>
                <a:lnTo>
                  <a:pt x="6391218" y="857828"/>
                </a:lnTo>
                <a:close/>
                <a:moveTo>
                  <a:pt x="232807" y="848491"/>
                </a:moveTo>
                <a:lnTo>
                  <a:pt x="227169" y="851972"/>
                </a:lnTo>
                <a:lnTo>
                  <a:pt x="233415" y="856244"/>
                </a:lnTo>
                <a:lnTo>
                  <a:pt x="240687" y="861222"/>
                </a:lnTo>
                <a:lnTo>
                  <a:pt x="246360" y="857571"/>
                </a:lnTo>
                <a:close/>
                <a:moveTo>
                  <a:pt x="312275" y="846881"/>
                </a:moveTo>
                <a:lnTo>
                  <a:pt x="295631" y="857924"/>
                </a:lnTo>
                <a:lnTo>
                  <a:pt x="304988" y="864009"/>
                </a:lnTo>
                <a:lnTo>
                  <a:pt x="321463" y="852599"/>
                </a:lnTo>
                <a:close/>
                <a:moveTo>
                  <a:pt x="6512569" y="842101"/>
                </a:moveTo>
                <a:lnTo>
                  <a:pt x="6484825" y="861663"/>
                </a:lnTo>
                <a:lnTo>
                  <a:pt x="6485489" y="862076"/>
                </a:lnTo>
                <a:lnTo>
                  <a:pt x="6513136" y="842438"/>
                </a:lnTo>
                <a:close/>
                <a:moveTo>
                  <a:pt x="6321318" y="841548"/>
                </a:moveTo>
                <a:lnTo>
                  <a:pt x="6320267" y="842168"/>
                </a:lnTo>
                <a:lnTo>
                  <a:pt x="6346754" y="860970"/>
                </a:lnTo>
                <a:lnTo>
                  <a:pt x="6347967" y="860220"/>
                </a:lnTo>
                <a:close/>
                <a:moveTo>
                  <a:pt x="369062" y="840687"/>
                </a:moveTo>
                <a:lnTo>
                  <a:pt x="342700" y="859240"/>
                </a:lnTo>
                <a:lnTo>
                  <a:pt x="343546" y="859766"/>
                </a:lnTo>
                <a:lnTo>
                  <a:pt x="369787" y="841118"/>
                </a:lnTo>
                <a:close/>
                <a:moveTo>
                  <a:pt x="3338282" y="839141"/>
                </a:moveTo>
                <a:lnTo>
                  <a:pt x="3299303" y="866575"/>
                </a:lnTo>
                <a:lnTo>
                  <a:pt x="2940011" y="1115509"/>
                </a:lnTo>
                <a:lnTo>
                  <a:pt x="2941166" y="1117411"/>
                </a:lnTo>
                <a:lnTo>
                  <a:pt x="3295601" y="870404"/>
                </a:lnTo>
                <a:lnTo>
                  <a:pt x="3338946" y="839602"/>
                </a:lnTo>
                <a:close/>
                <a:moveTo>
                  <a:pt x="180166" y="838051"/>
                </a:moveTo>
                <a:lnTo>
                  <a:pt x="179110" y="838673"/>
                </a:lnTo>
                <a:lnTo>
                  <a:pt x="206313" y="857989"/>
                </a:lnTo>
                <a:lnTo>
                  <a:pt x="207540" y="857230"/>
                </a:lnTo>
                <a:close/>
                <a:moveTo>
                  <a:pt x="6395635" y="837634"/>
                </a:moveTo>
                <a:lnTo>
                  <a:pt x="6382857" y="845527"/>
                </a:lnTo>
                <a:lnTo>
                  <a:pt x="6396322" y="854543"/>
                </a:lnTo>
                <a:lnTo>
                  <a:pt x="6409055" y="846346"/>
                </a:lnTo>
                <a:close/>
                <a:moveTo>
                  <a:pt x="6435283" y="836935"/>
                </a:moveTo>
                <a:lnTo>
                  <a:pt x="6420697" y="846438"/>
                </a:lnTo>
                <a:lnTo>
                  <a:pt x="6434476" y="855396"/>
                </a:lnTo>
                <a:lnTo>
                  <a:pt x="6449065" y="845533"/>
                </a:lnTo>
                <a:close/>
                <a:moveTo>
                  <a:pt x="252409" y="836384"/>
                </a:moveTo>
                <a:lnTo>
                  <a:pt x="237940" y="845320"/>
                </a:lnTo>
                <a:lnTo>
                  <a:pt x="251396" y="854330"/>
                </a:lnTo>
                <a:lnTo>
                  <a:pt x="265776" y="845076"/>
                </a:lnTo>
                <a:close/>
                <a:moveTo>
                  <a:pt x="6502093" y="835876"/>
                </a:moveTo>
                <a:lnTo>
                  <a:pt x="6476663" y="853221"/>
                </a:lnTo>
                <a:lnTo>
                  <a:pt x="6474099" y="854988"/>
                </a:lnTo>
                <a:lnTo>
                  <a:pt x="6479593" y="858407"/>
                </a:lnTo>
                <a:lnTo>
                  <a:pt x="6507430" y="839048"/>
                </a:lnTo>
                <a:close/>
                <a:moveTo>
                  <a:pt x="6331322" y="835640"/>
                </a:moveTo>
                <a:lnTo>
                  <a:pt x="6325470" y="839096"/>
                </a:lnTo>
                <a:lnTo>
                  <a:pt x="6352197" y="857600"/>
                </a:lnTo>
                <a:lnTo>
                  <a:pt x="6357972" y="854025"/>
                </a:lnTo>
                <a:close/>
                <a:moveTo>
                  <a:pt x="293090" y="834943"/>
                </a:moveTo>
                <a:lnTo>
                  <a:pt x="276704" y="845613"/>
                </a:lnTo>
                <a:lnTo>
                  <a:pt x="290348" y="854487"/>
                </a:lnTo>
                <a:lnTo>
                  <a:pt x="306708" y="843417"/>
                </a:lnTo>
                <a:close/>
                <a:moveTo>
                  <a:pt x="3344558" y="834725"/>
                </a:moveTo>
                <a:lnTo>
                  <a:pt x="3343656" y="835360"/>
                </a:lnTo>
                <a:lnTo>
                  <a:pt x="3344285" y="835807"/>
                </a:lnTo>
                <a:lnTo>
                  <a:pt x="3345186" y="835166"/>
                </a:lnTo>
                <a:close/>
                <a:moveTo>
                  <a:pt x="9489844" y="834690"/>
                </a:moveTo>
                <a:lnTo>
                  <a:pt x="9488945" y="835323"/>
                </a:lnTo>
                <a:lnTo>
                  <a:pt x="9489524" y="835735"/>
                </a:lnTo>
                <a:lnTo>
                  <a:pt x="9490423" y="835096"/>
                </a:lnTo>
                <a:close/>
                <a:moveTo>
                  <a:pt x="358786" y="834581"/>
                </a:moveTo>
                <a:lnTo>
                  <a:pt x="332209" y="852712"/>
                </a:lnTo>
                <a:lnTo>
                  <a:pt x="337630" y="856085"/>
                </a:lnTo>
                <a:lnTo>
                  <a:pt x="364046" y="837707"/>
                </a:lnTo>
                <a:close/>
                <a:moveTo>
                  <a:pt x="188777" y="832971"/>
                </a:moveTo>
                <a:lnTo>
                  <a:pt x="184471" y="835511"/>
                </a:lnTo>
                <a:lnTo>
                  <a:pt x="211818" y="854581"/>
                </a:lnTo>
                <a:lnTo>
                  <a:pt x="216256" y="851833"/>
                </a:lnTo>
                <a:close/>
                <a:moveTo>
                  <a:pt x="3328811" y="832534"/>
                </a:moveTo>
                <a:lnTo>
                  <a:pt x="3298449" y="853247"/>
                </a:lnTo>
                <a:cubicBezTo>
                  <a:pt x="3238943" y="894224"/>
                  <a:pt x="3178438" y="936175"/>
                  <a:pt x="3117435" y="977897"/>
                </a:cubicBezTo>
                <a:lnTo>
                  <a:pt x="2939327" y="1097215"/>
                </a:lnTo>
                <a:lnTo>
                  <a:pt x="2941250" y="1100349"/>
                </a:lnTo>
                <a:cubicBezTo>
                  <a:pt x="2377644" y="1467448"/>
                  <a:pt x="1844710" y="1602853"/>
                  <a:pt x="1402957" y="1493212"/>
                </a:cubicBezTo>
                <a:cubicBezTo>
                  <a:pt x="1095478" y="1416694"/>
                  <a:pt x="810093" y="1252744"/>
                  <a:pt x="520980" y="1060510"/>
                </a:cubicBezTo>
                <a:lnTo>
                  <a:pt x="291465" y="903354"/>
                </a:lnTo>
                <a:lnTo>
                  <a:pt x="286658" y="906699"/>
                </a:lnTo>
                <a:lnTo>
                  <a:pt x="524079" y="1071945"/>
                </a:lnTo>
                <a:cubicBezTo>
                  <a:pt x="812521" y="1266953"/>
                  <a:pt x="1097178" y="1433413"/>
                  <a:pt x="1403928" y="1511376"/>
                </a:cubicBezTo>
                <a:cubicBezTo>
                  <a:pt x="1891255" y="1633998"/>
                  <a:pt x="2399939" y="1435415"/>
                  <a:pt x="2782522" y="1210098"/>
                </a:cubicBezTo>
                <a:lnTo>
                  <a:pt x="2932759" y="1116239"/>
                </a:lnTo>
                <a:lnTo>
                  <a:pt x="2931721" y="1114494"/>
                </a:lnTo>
                <a:cubicBezTo>
                  <a:pt x="3055578" y="1032468"/>
                  <a:pt x="3177440" y="945729"/>
                  <a:pt x="3296456" y="861789"/>
                </a:cubicBezTo>
                <a:lnTo>
                  <a:pt x="3333652" y="835911"/>
                </a:lnTo>
                <a:close/>
                <a:moveTo>
                  <a:pt x="9474049" y="832420"/>
                </a:moveTo>
                <a:lnTo>
                  <a:pt x="9443723" y="853111"/>
                </a:lnTo>
                <a:cubicBezTo>
                  <a:pt x="9384185" y="894102"/>
                  <a:pt x="9323691" y="936048"/>
                  <a:pt x="9262720" y="977758"/>
                </a:cubicBezTo>
                <a:lnTo>
                  <a:pt x="9079503" y="1100553"/>
                </a:lnTo>
                <a:lnTo>
                  <a:pt x="9079829" y="1101093"/>
                </a:lnTo>
                <a:cubicBezTo>
                  <a:pt x="8516069" y="1468223"/>
                  <a:pt x="7983345" y="1603633"/>
                  <a:pt x="7541449" y="1493995"/>
                </a:cubicBezTo>
                <a:cubicBezTo>
                  <a:pt x="7233944" y="1417454"/>
                  <a:pt x="6948701" y="1253521"/>
                  <a:pt x="6660013" y="1061279"/>
                </a:cubicBezTo>
                <a:lnTo>
                  <a:pt x="6433308" y="905749"/>
                </a:lnTo>
                <a:lnTo>
                  <a:pt x="6427394" y="909864"/>
                </a:lnTo>
                <a:lnTo>
                  <a:pt x="6662714" y="1073650"/>
                </a:lnTo>
                <a:cubicBezTo>
                  <a:pt x="6951120" y="1268643"/>
                  <a:pt x="7235723" y="1435089"/>
                  <a:pt x="7542588" y="1513065"/>
                </a:cubicBezTo>
                <a:cubicBezTo>
                  <a:pt x="8099514" y="1653187"/>
                  <a:pt x="8684343" y="1373827"/>
                  <a:pt x="9076982" y="1114494"/>
                </a:cubicBezTo>
                <a:lnTo>
                  <a:pt x="9079829" y="1119280"/>
                </a:lnTo>
                <a:cubicBezTo>
                  <a:pt x="8686051" y="1378613"/>
                  <a:pt x="8100368" y="1658931"/>
                  <a:pt x="7541449" y="1517778"/>
                </a:cubicBezTo>
                <a:cubicBezTo>
                  <a:pt x="7233944" y="1439857"/>
                  <a:pt x="6948701" y="1272886"/>
                  <a:pt x="6660013" y="1077597"/>
                </a:cubicBezTo>
                <a:lnTo>
                  <a:pt x="6423260" y="912740"/>
                </a:lnTo>
                <a:lnTo>
                  <a:pt x="6421685" y="913836"/>
                </a:lnTo>
                <a:lnTo>
                  <a:pt x="6662714" y="1083358"/>
                </a:lnTo>
                <a:cubicBezTo>
                  <a:pt x="6951120" y="1280415"/>
                  <a:pt x="7235723" y="1448656"/>
                  <a:pt x="7542588" y="1527350"/>
                </a:cubicBezTo>
                <a:cubicBezTo>
                  <a:pt x="8029898" y="1651632"/>
                  <a:pt x="8538572" y="1451083"/>
                  <a:pt x="8921164" y="1223348"/>
                </a:cubicBezTo>
                <a:lnTo>
                  <a:pt x="9076360" y="1125343"/>
                </a:lnTo>
                <a:lnTo>
                  <a:pt x="9076056" y="1124823"/>
                </a:lnTo>
                <a:cubicBezTo>
                  <a:pt x="9198955" y="1042840"/>
                  <a:pt x="9321854" y="955106"/>
                  <a:pt x="9440930" y="870272"/>
                </a:cubicBezTo>
                <a:lnTo>
                  <a:pt x="9484214" y="839509"/>
                </a:lnTo>
                <a:lnTo>
                  <a:pt x="9483605" y="839085"/>
                </a:lnTo>
                <a:lnTo>
                  <a:pt x="9444753" y="866453"/>
                </a:lnTo>
                <a:cubicBezTo>
                  <a:pt x="9326557" y="950369"/>
                  <a:pt x="9203659" y="1037136"/>
                  <a:pt x="9079879" y="1119119"/>
                </a:cubicBezTo>
                <a:lnTo>
                  <a:pt x="9076938" y="1114333"/>
                </a:lnTo>
                <a:cubicBezTo>
                  <a:pt x="9200866" y="1032351"/>
                  <a:pt x="9322736" y="945583"/>
                  <a:pt x="9441812" y="861667"/>
                </a:cubicBezTo>
                <a:lnTo>
                  <a:pt x="9478946" y="835835"/>
                </a:lnTo>
                <a:close/>
                <a:moveTo>
                  <a:pt x="3353673" y="828309"/>
                </a:moveTo>
                <a:lnTo>
                  <a:pt x="3348315" y="832080"/>
                </a:lnTo>
                <a:lnTo>
                  <a:pt x="3348930" y="832506"/>
                </a:lnTo>
                <a:lnTo>
                  <a:pt x="3354263" y="828716"/>
                </a:lnTo>
                <a:close/>
                <a:moveTo>
                  <a:pt x="9498932" y="828288"/>
                </a:moveTo>
                <a:lnTo>
                  <a:pt x="9493637" y="832019"/>
                </a:lnTo>
                <a:lnTo>
                  <a:pt x="9494203" y="832410"/>
                </a:lnTo>
                <a:lnTo>
                  <a:pt x="9499475" y="828663"/>
                </a:lnTo>
                <a:close/>
                <a:moveTo>
                  <a:pt x="3335205" y="828172"/>
                </a:moveTo>
                <a:lnTo>
                  <a:pt x="3334351" y="828755"/>
                </a:lnTo>
                <a:lnTo>
                  <a:pt x="3339096" y="832124"/>
                </a:lnTo>
                <a:lnTo>
                  <a:pt x="3339972" y="831513"/>
                </a:lnTo>
                <a:close/>
                <a:moveTo>
                  <a:pt x="9480414" y="828078"/>
                </a:moveTo>
                <a:lnTo>
                  <a:pt x="9479562" y="828659"/>
                </a:lnTo>
                <a:lnTo>
                  <a:pt x="9484361" y="832068"/>
                </a:lnTo>
                <a:lnTo>
                  <a:pt x="9485236" y="831459"/>
                </a:lnTo>
                <a:close/>
                <a:moveTo>
                  <a:pt x="6345432" y="827308"/>
                </a:moveTo>
                <a:lnTo>
                  <a:pt x="6336595" y="832527"/>
                </a:lnTo>
                <a:lnTo>
                  <a:pt x="6363129" y="850832"/>
                </a:lnTo>
                <a:lnTo>
                  <a:pt x="6372299" y="845154"/>
                </a:lnTo>
                <a:lnTo>
                  <a:pt x="6367234" y="841761"/>
                </a:lnTo>
                <a:close/>
                <a:moveTo>
                  <a:pt x="6487300" y="827086"/>
                </a:moveTo>
                <a:lnTo>
                  <a:pt x="6476663" y="834161"/>
                </a:lnTo>
                <a:lnTo>
                  <a:pt x="6459226" y="845732"/>
                </a:lnTo>
                <a:lnTo>
                  <a:pt x="6468571" y="851548"/>
                </a:lnTo>
                <a:lnTo>
                  <a:pt x="6472963" y="848511"/>
                </a:lnTo>
                <a:lnTo>
                  <a:pt x="6496242" y="832400"/>
                </a:lnTo>
                <a:close/>
                <a:moveTo>
                  <a:pt x="199840" y="826446"/>
                </a:moveTo>
                <a:lnTo>
                  <a:pt x="194477" y="829610"/>
                </a:lnTo>
                <a:lnTo>
                  <a:pt x="221878" y="848353"/>
                </a:lnTo>
                <a:lnTo>
                  <a:pt x="227450" y="844904"/>
                </a:lnTo>
                <a:close/>
                <a:moveTo>
                  <a:pt x="344013" y="825803"/>
                </a:moveTo>
                <a:lnTo>
                  <a:pt x="331424" y="834176"/>
                </a:lnTo>
                <a:lnTo>
                  <a:pt x="317388" y="843489"/>
                </a:lnTo>
                <a:lnTo>
                  <a:pt x="326463" y="849137"/>
                </a:lnTo>
                <a:lnTo>
                  <a:pt x="327438" y="848461"/>
                </a:lnTo>
                <a:lnTo>
                  <a:pt x="352713" y="830972"/>
                </a:lnTo>
                <a:close/>
                <a:moveTo>
                  <a:pt x="6416121" y="824980"/>
                </a:moveTo>
                <a:lnTo>
                  <a:pt x="6401543" y="833985"/>
                </a:lnTo>
                <a:lnTo>
                  <a:pt x="6414834" y="842626"/>
                </a:lnTo>
                <a:lnTo>
                  <a:pt x="6429388" y="833258"/>
                </a:lnTo>
                <a:close/>
                <a:moveTo>
                  <a:pt x="273989" y="823057"/>
                </a:moveTo>
                <a:lnTo>
                  <a:pt x="257593" y="833183"/>
                </a:lnTo>
                <a:lnTo>
                  <a:pt x="270853" y="841808"/>
                </a:lnTo>
                <a:lnTo>
                  <a:pt x="287208" y="831282"/>
                </a:lnTo>
                <a:close/>
                <a:moveTo>
                  <a:pt x="3344391" y="821905"/>
                </a:moveTo>
                <a:lnTo>
                  <a:pt x="3338965" y="825607"/>
                </a:lnTo>
                <a:lnTo>
                  <a:pt x="3343726" y="828903"/>
                </a:lnTo>
                <a:lnTo>
                  <a:pt x="3349107" y="825159"/>
                </a:lnTo>
                <a:close/>
                <a:moveTo>
                  <a:pt x="9489570" y="821830"/>
                </a:moveTo>
                <a:lnTo>
                  <a:pt x="9484207" y="825489"/>
                </a:lnTo>
                <a:lnTo>
                  <a:pt x="9489024" y="828825"/>
                </a:lnTo>
                <a:lnTo>
                  <a:pt x="9494345" y="825123"/>
                </a:lnTo>
                <a:close/>
                <a:moveTo>
                  <a:pt x="3366406" y="819349"/>
                </a:moveTo>
                <a:lnTo>
                  <a:pt x="3358518" y="824900"/>
                </a:lnTo>
                <a:lnTo>
                  <a:pt x="3359082" y="825290"/>
                </a:lnTo>
                <a:lnTo>
                  <a:pt x="3366942" y="819705"/>
                </a:lnTo>
                <a:close/>
                <a:moveTo>
                  <a:pt x="9511704" y="819292"/>
                </a:moveTo>
                <a:lnTo>
                  <a:pt x="9503780" y="824873"/>
                </a:lnTo>
                <a:lnTo>
                  <a:pt x="9504301" y="825233"/>
                </a:lnTo>
                <a:lnTo>
                  <a:pt x="9512199" y="819620"/>
                </a:lnTo>
                <a:close/>
                <a:moveTo>
                  <a:pt x="3321574" y="818622"/>
                </a:moveTo>
                <a:lnTo>
                  <a:pt x="3320804" y="819139"/>
                </a:lnTo>
                <a:lnTo>
                  <a:pt x="3328786" y="824805"/>
                </a:lnTo>
                <a:lnTo>
                  <a:pt x="3329599" y="824244"/>
                </a:lnTo>
                <a:close/>
                <a:moveTo>
                  <a:pt x="9466773" y="818514"/>
                </a:moveTo>
                <a:lnTo>
                  <a:pt x="9466006" y="819030"/>
                </a:lnTo>
                <a:lnTo>
                  <a:pt x="9474083" y="824767"/>
                </a:lnTo>
                <a:lnTo>
                  <a:pt x="9474893" y="824208"/>
                </a:lnTo>
                <a:close/>
                <a:moveTo>
                  <a:pt x="6363399" y="816699"/>
                </a:moveTo>
                <a:lnTo>
                  <a:pt x="6350758" y="824164"/>
                </a:lnTo>
                <a:lnTo>
                  <a:pt x="6370082" y="836975"/>
                </a:lnTo>
                <a:lnTo>
                  <a:pt x="6377494" y="841938"/>
                </a:lnTo>
                <a:lnTo>
                  <a:pt x="6390172" y="834088"/>
                </a:lnTo>
                <a:lnTo>
                  <a:pt x="6365241" y="817904"/>
                </a:lnTo>
                <a:close/>
                <a:moveTo>
                  <a:pt x="403372" y="816540"/>
                </a:moveTo>
                <a:lnTo>
                  <a:pt x="374058" y="837170"/>
                </a:lnTo>
                <a:lnTo>
                  <a:pt x="374757" y="837586"/>
                </a:lnTo>
                <a:lnTo>
                  <a:pt x="403934" y="816852"/>
                </a:lnTo>
                <a:close/>
                <a:moveTo>
                  <a:pt x="6468003" y="815619"/>
                </a:moveTo>
                <a:lnTo>
                  <a:pt x="6440074" y="833814"/>
                </a:lnTo>
                <a:lnTo>
                  <a:pt x="6453782" y="842345"/>
                </a:lnTo>
                <a:lnTo>
                  <a:pt x="6472963" y="829378"/>
                </a:lnTo>
                <a:lnTo>
                  <a:pt x="6481502" y="823641"/>
                </a:lnTo>
                <a:close/>
                <a:moveTo>
                  <a:pt x="6550961" y="815034"/>
                </a:moveTo>
                <a:lnTo>
                  <a:pt x="6517543" y="838595"/>
                </a:lnTo>
                <a:lnTo>
                  <a:pt x="6518089" y="838919"/>
                </a:lnTo>
                <a:lnTo>
                  <a:pt x="6551381" y="815270"/>
                </a:lnTo>
                <a:close/>
                <a:moveTo>
                  <a:pt x="219377" y="814922"/>
                </a:moveTo>
                <a:lnTo>
                  <a:pt x="205093" y="823348"/>
                </a:lnTo>
                <a:lnTo>
                  <a:pt x="231517" y="841020"/>
                </a:lnTo>
                <a:lnTo>
                  <a:pt x="232578" y="841730"/>
                </a:lnTo>
                <a:lnTo>
                  <a:pt x="246948" y="832834"/>
                </a:lnTo>
                <a:lnTo>
                  <a:pt x="228743" y="820996"/>
                </a:lnTo>
                <a:close/>
                <a:moveTo>
                  <a:pt x="324725" y="814342"/>
                </a:moveTo>
                <a:lnTo>
                  <a:pt x="298252" y="831581"/>
                </a:lnTo>
                <a:lnTo>
                  <a:pt x="311769" y="839993"/>
                </a:lnTo>
                <a:lnTo>
                  <a:pt x="327438" y="829390"/>
                </a:lnTo>
                <a:lnTo>
                  <a:pt x="338051" y="822260"/>
                </a:lnTo>
                <a:close/>
                <a:moveTo>
                  <a:pt x="6281274" y="813492"/>
                </a:moveTo>
                <a:lnTo>
                  <a:pt x="6280488" y="813930"/>
                </a:lnTo>
                <a:lnTo>
                  <a:pt x="6314865" y="838332"/>
                </a:lnTo>
                <a:lnTo>
                  <a:pt x="6315877" y="837735"/>
                </a:lnTo>
                <a:close/>
                <a:moveTo>
                  <a:pt x="3357140" y="813207"/>
                </a:moveTo>
                <a:lnTo>
                  <a:pt x="3349311" y="818549"/>
                </a:lnTo>
                <a:lnTo>
                  <a:pt x="3353978" y="821769"/>
                </a:lnTo>
                <a:lnTo>
                  <a:pt x="3361823" y="816312"/>
                </a:lnTo>
                <a:close/>
                <a:moveTo>
                  <a:pt x="9502365" y="813100"/>
                </a:moveTo>
                <a:lnTo>
                  <a:pt x="9494498" y="818468"/>
                </a:lnTo>
                <a:lnTo>
                  <a:pt x="9499223" y="821729"/>
                </a:lnTo>
                <a:lnTo>
                  <a:pt x="9507107" y="816244"/>
                </a:lnTo>
                <a:close/>
                <a:moveTo>
                  <a:pt x="3330717" y="812472"/>
                </a:moveTo>
                <a:lnTo>
                  <a:pt x="3325278" y="816131"/>
                </a:lnTo>
                <a:lnTo>
                  <a:pt x="3333304" y="821689"/>
                </a:lnTo>
                <a:lnTo>
                  <a:pt x="3338694" y="817975"/>
                </a:lnTo>
                <a:close/>
                <a:moveTo>
                  <a:pt x="9475882" y="812387"/>
                </a:moveTo>
                <a:lnTo>
                  <a:pt x="9470507" y="816003"/>
                </a:lnTo>
                <a:lnTo>
                  <a:pt x="9478633" y="821630"/>
                </a:lnTo>
                <a:lnTo>
                  <a:pt x="9483959" y="817959"/>
                </a:lnTo>
                <a:close/>
                <a:moveTo>
                  <a:pt x="141924" y="811257"/>
                </a:moveTo>
                <a:lnTo>
                  <a:pt x="141125" y="811701"/>
                </a:lnTo>
                <a:lnTo>
                  <a:pt x="174507" y="835405"/>
                </a:lnTo>
                <a:lnTo>
                  <a:pt x="175529" y="834802"/>
                </a:lnTo>
                <a:close/>
                <a:moveTo>
                  <a:pt x="393368" y="810989"/>
                </a:moveTo>
                <a:lnTo>
                  <a:pt x="363867" y="831115"/>
                </a:lnTo>
                <a:lnTo>
                  <a:pt x="369074" y="834209"/>
                </a:lnTo>
                <a:lnTo>
                  <a:pt x="398420" y="813792"/>
                </a:lnTo>
                <a:close/>
                <a:moveTo>
                  <a:pt x="6540903" y="809403"/>
                </a:moveTo>
                <a:lnTo>
                  <a:pt x="6507154" y="832423"/>
                </a:lnTo>
                <a:lnTo>
                  <a:pt x="6512440" y="835563"/>
                </a:lnTo>
                <a:lnTo>
                  <a:pt x="6545974" y="812242"/>
                </a:lnTo>
                <a:close/>
                <a:moveTo>
                  <a:pt x="6291207" y="807967"/>
                </a:moveTo>
                <a:lnTo>
                  <a:pt x="6285273" y="811267"/>
                </a:lnTo>
                <a:lnTo>
                  <a:pt x="6319994" y="835305"/>
                </a:lnTo>
                <a:lnTo>
                  <a:pt x="6325839" y="831857"/>
                </a:lnTo>
                <a:close/>
                <a:moveTo>
                  <a:pt x="3382797" y="807813"/>
                </a:moveTo>
                <a:lnTo>
                  <a:pt x="3371288" y="815912"/>
                </a:lnTo>
                <a:lnTo>
                  <a:pt x="3371801" y="816252"/>
                </a:lnTo>
                <a:lnTo>
                  <a:pt x="3383254" y="808113"/>
                </a:lnTo>
                <a:close/>
                <a:moveTo>
                  <a:pt x="9528020" y="807799"/>
                </a:moveTo>
                <a:lnTo>
                  <a:pt x="9516529" y="815893"/>
                </a:lnTo>
                <a:lnTo>
                  <a:pt x="9517001" y="816207"/>
                </a:lnTo>
                <a:lnTo>
                  <a:pt x="9528443" y="808075"/>
                </a:lnTo>
                <a:close/>
                <a:moveTo>
                  <a:pt x="150335" y="806584"/>
                </a:moveTo>
                <a:lnTo>
                  <a:pt x="146246" y="808855"/>
                </a:lnTo>
                <a:lnTo>
                  <a:pt x="179823" y="832269"/>
                </a:lnTo>
                <a:lnTo>
                  <a:pt x="184089" y="829753"/>
                </a:lnTo>
                <a:close/>
                <a:moveTo>
                  <a:pt x="3304049" y="806343"/>
                </a:moveTo>
                <a:lnTo>
                  <a:pt x="3303385" y="806774"/>
                </a:lnTo>
                <a:lnTo>
                  <a:pt x="3315447" y="815336"/>
                </a:lnTo>
                <a:lnTo>
                  <a:pt x="3316182" y="814844"/>
                </a:lnTo>
                <a:close/>
                <a:moveTo>
                  <a:pt x="9449317" y="806277"/>
                </a:moveTo>
                <a:lnTo>
                  <a:pt x="9448657" y="806706"/>
                </a:lnTo>
                <a:lnTo>
                  <a:pt x="9460763" y="815305"/>
                </a:lnTo>
                <a:lnTo>
                  <a:pt x="9461496" y="814814"/>
                </a:lnTo>
                <a:close/>
                <a:moveTo>
                  <a:pt x="6383665" y="804732"/>
                </a:moveTo>
                <a:lnTo>
                  <a:pt x="6369456" y="813123"/>
                </a:lnTo>
                <a:lnTo>
                  <a:pt x="6396080" y="830432"/>
                </a:lnTo>
                <a:lnTo>
                  <a:pt x="6410524" y="821488"/>
                </a:lnTo>
                <a:close/>
                <a:moveTo>
                  <a:pt x="6449284" y="804497"/>
                </a:moveTo>
                <a:lnTo>
                  <a:pt x="6421018" y="821956"/>
                </a:lnTo>
                <a:lnTo>
                  <a:pt x="6434202" y="830160"/>
                </a:lnTo>
                <a:lnTo>
                  <a:pt x="6462171" y="812155"/>
                </a:lnTo>
                <a:close/>
                <a:moveTo>
                  <a:pt x="3343281" y="804020"/>
                </a:moveTo>
                <a:lnTo>
                  <a:pt x="3335671" y="809139"/>
                </a:lnTo>
                <a:lnTo>
                  <a:pt x="3343588" y="814602"/>
                </a:lnTo>
                <a:lnTo>
                  <a:pt x="3351263" y="809312"/>
                </a:lnTo>
                <a:close/>
                <a:moveTo>
                  <a:pt x="9488496" y="803904"/>
                </a:moveTo>
                <a:lnTo>
                  <a:pt x="9480848" y="809048"/>
                </a:lnTo>
                <a:lnTo>
                  <a:pt x="9488863" y="814579"/>
                </a:lnTo>
                <a:lnTo>
                  <a:pt x="9496577" y="809262"/>
                </a:lnTo>
                <a:close/>
                <a:moveTo>
                  <a:pt x="306059" y="803251"/>
                </a:moveTo>
                <a:lnTo>
                  <a:pt x="279291" y="819783"/>
                </a:lnTo>
                <a:lnTo>
                  <a:pt x="292401" y="827941"/>
                </a:lnTo>
                <a:lnTo>
                  <a:pt x="318904" y="810884"/>
                </a:lnTo>
                <a:close/>
                <a:moveTo>
                  <a:pt x="378603" y="802795"/>
                </a:moveTo>
                <a:lnTo>
                  <a:pt x="349164" y="822377"/>
                </a:lnTo>
                <a:lnTo>
                  <a:pt x="357756" y="827483"/>
                </a:lnTo>
                <a:lnTo>
                  <a:pt x="386833" y="807362"/>
                </a:lnTo>
                <a:close/>
                <a:moveTo>
                  <a:pt x="240702" y="802343"/>
                </a:moveTo>
                <a:lnTo>
                  <a:pt x="224686" y="811791"/>
                </a:lnTo>
                <a:lnTo>
                  <a:pt x="231519" y="816224"/>
                </a:lnTo>
                <a:lnTo>
                  <a:pt x="252127" y="829628"/>
                </a:lnTo>
                <a:lnTo>
                  <a:pt x="268380" y="819566"/>
                </a:lnTo>
                <a:close/>
                <a:moveTo>
                  <a:pt x="3373736" y="801886"/>
                </a:moveTo>
                <a:lnTo>
                  <a:pt x="3362103" y="809823"/>
                </a:lnTo>
                <a:lnTo>
                  <a:pt x="3366736" y="812895"/>
                </a:lnTo>
                <a:lnTo>
                  <a:pt x="3378283" y="804861"/>
                </a:lnTo>
                <a:close/>
                <a:moveTo>
                  <a:pt x="9518889" y="801825"/>
                </a:moveTo>
                <a:lnTo>
                  <a:pt x="9507268" y="809754"/>
                </a:lnTo>
                <a:lnTo>
                  <a:pt x="9511963" y="812866"/>
                </a:lnTo>
                <a:lnTo>
                  <a:pt x="9523499" y="804841"/>
                </a:lnTo>
                <a:close/>
                <a:moveTo>
                  <a:pt x="6526232" y="801190"/>
                </a:moveTo>
                <a:lnTo>
                  <a:pt x="6492430" y="823674"/>
                </a:lnTo>
                <a:lnTo>
                  <a:pt x="6501264" y="828923"/>
                </a:lnTo>
                <a:lnTo>
                  <a:pt x="6534582" y="805864"/>
                </a:lnTo>
                <a:close/>
                <a:moveTo>
                  <a:pt x="161145" y="800577"/>
                </a:moveTo>
                <a:lnTo>
                  <a:pt x="156117" y="803371"/>
                </a:lnTo>
                <a:lnTo>
                  <a:pt x="189779" y="826396"/>
                </a:lnTo>
                <a:lnTo>
                  <a:pt x="195085" y="823267"/>
                </a:lnTo>
                <a:close/>
                <a:moveTo>
                  <a:pt x="3313205" y="800393"/>
                </a:moveTo>
                <a:lnTo>
                  <a:pt x="3307705" y="803967"/>
                </a:lnTo>
                <a:lnTo>
                  <a:pt x="3319859" y="812381"/>
                </a:lnTo>
                <a:lnTo>
                  <a:pt x="3325300" y="808736"/>
                </a:lnTo>
                <a:close/>
                <a:moveTo>
                  <a:pt x="6304825" y="800389"/>
                </a:moveTo>
                <a:lnTo>
                  <a:pt x="6296623" y="804953"/>
                </a:lnTo>
                <a:lnTo>
                  <a:pt x="6331112" y="828745"/>
                </a:lnTo>
                <a:lnTo>
                  <a:pt x="6339835" y="823598"/>
                </a:lnTo>
                <a:close/>
                <a:moveTo>
                  <a:pt x="9458436" y="800352"/>
                </a:moveTo>
                <a:lnTo>
                  <a:pt x="9453002" y="803883"/>
                </a:lnTo>
                <a:lnTo>
                  <a:pt x="9465203" y="812331"/>
                </a:lnTo>
                <a:lnTo>
                  <a:pt x="9470579" y="808729"/>
                </a:lnTo>
                <a:close/>
                <a:moveTo>
                  <a:pt x="3407298" y="798901"/>
                </a:moveTo>
                <a:lnTo>
                  <a:pt x="3394423" y="807968"/>
                </a:lnTo>
                <a:lnTo>
                  <a:pt x="3401067" y="812234"/>
                </a:lnTo>
                <a:cubicBezTo>
                  <a:pt x="3793991" y="1071567"/>
                  <a:pt x="4165554" y="1315657"/>
                  <a:pt x="4572715" y="1411968"/>
                </a:cubicBezTo>
                <a:cubicBezTo>
                  <a:pt x="5013473" y="1515937"/>
                  <a:pt x="5544487" y="1388111"/>
                  <a:pt x="6107105" y="1041083"/>
                </a:cubicBezTo>
                <a:lnTo>
                  <a:pt x="6109953" y="1045795"/>
                </a:lnTo>
                <a:cubicBezTo>
                  <a:pt x="5546197" y="1393855"/>
                  <a:pt x="5014326" y="1521607"/>
                  <a:pt x="4571576" y="1417712"/>
                </a:cubicBezTo>
                <a:cubicBezTo>
                  <a:pt x="4163561" y="1321401"/>
                  <a:pt x="3791996" y="1077310"/>
                  <a:pt x="3398220" y="817904"/>
                </a:cubicBezTo>
                <a:lnTo>
                  <a:pt x="3388937" y="811831"/>
                </a:lnTo>
                <a:lnTo>
                  <a:pt x="3377396" y="819960"/>
                </a:lnTo>
                <a:lnTo>
                  <a:pt x="3403061" y="836975"/>
                </a:lnTo>
                <a:cubicBezTo>
                  <a:pt x="3795984" y="1103965"/>
                  <a:pt x="4166408" y="1354756"/>
                  <a:pt x="4574420" y="1454896"/>
                </a:cubicBezTo>
                <a:cubicBezTo>
                  <a:pt x="5015180" y="1562620"/>
                  <a:pt x="5546197" y="1430082"/>
                  <a:pt x="6109100" y="1072524"/>
                </a:cubicBezTo>
                <a:lnTo>
                  <a:pt x="6111947" y="1077310"/>
                </a:lnTo>
                <a:cubicBezTo>
                  <a:pt x="5548189" y="1435825"/>
                  <a:pt x="5016319" y="1568363"/>
                  <a:pt x="4573569" y="1460566"/>
                </a:cubicBezTo>
                <a:cubicBezTo>
                  <a:pt x="4164414" y="1360499"/>
                  <a:pt x="3792850" y="1108751"/>
                  <a:pt x="3400216" y="841761"/>
                </a:cubicBezTo>
                <a:lnTo>
                  <a:pt x="3372514" y="823398"/>
                </a:lnTo>
                <a:lnTo>
                  <a:pt x="3364511" y="829035"/>
                </a:lnTo>
                <a:lnTo>
                  <a:pt x="3405053" y="857002"/>
                </a:lnTo>
                <a:cubicBezTo>
                  <a:pt x="3796836" y="1128779"/>
                  <a:pt x="4166408" y="1386197"/>
                  <a:pt x="4575562" y="1488251"/>
                </a:cubicBezTo>
                <a:cubicBezTo>
                  <a:pt x="5062874" y="1609247"/>
                  <a:pt x="5571546" y="1414094"/>
                  <a:pt x="5954136" y="1192248"/>
                </a:cubicBezTo>
                <a:lnTo>
                  <a:pt x="6109156" y="1096872"/>
                </a:lnTo>
                <a:lnTo>
                  <a:pt x="6108851" y="1096361"/>
                </a:lnTo>
                <a:cubicBezTo>
                  <a:pt x="6170343" y="1056329"/>
                  <a:pt x="6231835" y="1014861"/>
                  <a:pt x="6292722" y="973154"/>
                </a:cubicBezTo>
                <a:lnTo>
                  <a:pt x="6395408" y="902143"/>
                </a:lnTo>
                <a:lnTo>
                  <a:pt x="6385120" y="894908"/>
                </a:lnTo>
                <a:lnTo>
                  <a:pt x="6111698" y="1076345"/>
                </a:lnTo>
                <a:lnTo>
                  <a:pt x="6108851" y="1071635"/>
                </a:lnTo>
                <a:cubicBezTo>
                  <a:pt x="6170343" y="1032522"/>
                  <a:pt x="6231835" y="991993"/>
                  <a:pt x="6292722" y="951224"/>
                </a:cubicBezTo>
                <a:lnTo>
                  <a:pt x="6380663" y="891774"/>
                </a:lnTo>
                <a:lnTo>
                  <a:pt x="6369228" y="883731"/>
                </a:lnTo>
                <a:lnTo>
                  <a:pt x="6366439" y="881787"/>
                </a:lnTo>
                <a:lnTo>
                  <a:pt x="6294252" y="928816"/>
                </a:lnTo>
                <a:cubicBezTo>
                  <a:pt x="6233543" y="968150"/>
                  <a:pt x="6172336" y="1007244"/>
                  <a:pt x="6110843" y="1044922"/>
                </a:cubicBezTo>
                <a:lnTo>
                  <a:pt x="6107999" y="1040139"/>
                </a:lnTo>
                <a:lnTo>
                  <a:pt x="6360470" y="877622"/>
                </a:lnTo>
                <a:lnTo>
                  <a:pt x="6346581" y="867934"/>
                </a:lnTo>
                <a:lnTo>
                  <a:pt x="6110869" y="1013529"/>
                </a:lnTo>
                <a:lnTo>
                  <a:pt x="6110878" y="1013544"/>
                </a:lnTo>
                <a:cubicBezTo>
                  <a:pt x="5538473" y="1352019"/>
                  <a:pt x="5021003" y="1473143"/>
                  <a:pt x="4572696" y="1371087"/>
                </a:cubicBezTo>
                <a:cubicBezTo>
                  <a:pt x="4267205" y="1301720"/>
                  <a:pt x="3981417" y="1151891"/>
                  <a:pt x="3691061" y="975933"/>
                </a:cubicBezTo>
                <a:close/>
                <a:moveTo>
                  <a:pt x="3280378" y="798749"/>
                </a:moveTo>
                <a:lnTo>
                  <a:pt x="2938440" y="1009924"/>
                </a:lnTo>
                <a:lnTo>
                  <a:pt x="2941250" y="1014555"/>
                </a:lnTo>
                <a:cubicBezTo>
                  <a:pt x="2368902" y="1353024"/>
                  <a:pt x="1851372" y="1474126"/>
                  <a:pt x="1402957" y="1372101"/>
                </a:cubicBezTo>
                <a:cubicBezTo>
                  <a:pt x="1096936" y="1302032"/>
                  <a:pt x="810822" y="1152032"/>
                  <a:pt x="520433" y="976413"/>
                </a:cubicBezTo>
                <a:lnTo>
                  <a:pt x="344062" y="866662"/>
                </a:lnTo>
                <a:lnTo>
                  <a:pt x="333417" y="874159"/>
                </a:lnTo>
                <a:lnTo>
                  <a:pt x="327222" y="878470"/>
                </a:lnTo>
                <a:lnTo>
                  <a:pt x="523007" y="1005809"/>
                </a:lnTo>
                <a:cubicBezTo>
                  <a:pt x="812294" y="1188394"/>
                  <a:pt x="1097639" y="1343763"/>
                  <a:pt x="1403042" y="1415966"/>
                </a:cubicBezTo>
                <a:cubicBezTo>
                  <a:pt x="1843682" y="1519914"/>
                  <a:pt x="2374780" y="1392147"/>
                  <a:pt x="2937371" y="1045075"/>
                </a:cubicBezTo>
                <a:lnTo>
                  <a:pt x="2940285" y="1049847"/>
                </a:lnTo>
                <a:cubicBezTo>
                  <a:pt x="2376582" y="1397874"/>
                  <a:pt x="1844652" y="1525640"/>
                  <a:pt x="1402071" y="1421692"/>
                </a:cubicBezTo>
                <a:cubicBezTo>
                  <a:pt x="1095941" y="1348742"/>
                  <a:pt x="809866" y="1193210"/>
                  <a:pt x="520319" y="1010590"/>
                </a:cubicBezTo>
                <a:lnTo>
                  <a:pt x="322348" y="881862"/>
                </a:lnTo>
                <a:lnTo>
                  <a:pt x="307718" y="892044"/>
                </a:lnTo>
                <a:lnTo>
                  <a:pt x="522870" y="1036112"/>
                </a:lnTo>
                <a:cubicBezTo>
                  <a:pt x="811929" y="1223969"/>
                  <a:pt x="1096910" y="1383811"/>
                  <a:pt x="1403040" y="1458884"/>
                </a:cubicBezTo>
                <a:cubicBezTo>
                  <a:pt x="1843681" y="1566638"/>
                  <a:pt x="2374780" y="1434117"/>
                  <a:pt x="2937371" y="1076547"/>
                </a:cubicBezTo>
                <a:lnTo>
                  <a:pt x="2940285" y="1081296"/>
                </a:lnTo>
                <a:cubicBezTo>
                  <a:pt x="2376582" y="1439849"/>
                  <a:pt x="1844651" y="1572370"/>
                  <a:pt x="1402070" y="1464616"/>
                </a:cubicBezTo>
                <a:cubicBezTo>
                  <a:pt x="1095211" y="1389543"/>
                  <a:pt x="809501" y="1229171"/>
                  <a:pt x="520181" y="1041032"/>
                </a:cubicBezTo>
                <a:lnTo>
                  <a:pt x="302859" y="895426"/>
                </a:lnTo>
                <a:lnTo>
                  <a:pt x="296813" y="899633"/>
                </a:lnTo>
                <a:lnTo>
                  <a:pt x="524079" y="1055172"/>
                </a:lnTo>
                <a:cubicBezTo>
                  <a:pt x="812522" y="1247009"/>
                  <a:pt x="1097178" y="1410958"/>
                  <a:pt x="1403928" y="1487477"/>
                </a:cubicBezTo>
                <a:cubicBezTo>
                  <a:pt x="1891256" y="1608465"/>
                  <a:pt x="2399939" y="1413334"/>
                  <a:pt x="2782522" y="1191475"/>
                </a:cubicBezTo>
                <a:lnTo>
                  <a:pt x="2932319" y="1099302"/>
                </a:lnTo>
                <a:lnTo>
                  <a:pt x="2930581" y="1096381"/>
                </a:lnTo>
                <a:cubicBezTo>
                  <a:pt x="3053583" y="1016269"/>
                  <a:pt x="3176586" y="930487"/>
                  <a:pt x="3294463" y="848461"/>
                </a:cubicBezTo>
                <a:lnTo>
                  <a:pt x="3323224" y="828637"/>
                </a:lnTo>
                <a:lnTo>
                  <a:pt x="3315105" y="822973"/>
                </a:lnTo>
                <a:lnTo>
                  <a:pt x="3298449" y="834176"/>
                </a:lnTo>
                <a:cubicBezTo>
                  <a:pt x="3179434" y="915172"/>
                  <a:pt x="3056430" y="998155"/>
                  <a:pt x="2933428" y="1076353"/>
                </a:cubicBezTo>
                <a:lnTo>
                  <a:pt x="2930581" y="1071567"/>
                </a:lnTo>
                <a:cubicBezTo>
                  <a:pt x="3053583" y="993369"/>
                  <a:pt x="3176586" y="909502"/>
                  <a:pt x="3294463" y="829390"/>
                </a:cubicBezTo>
                <a:lnTo>
                  <a:pt x="3309687" y="819194"/>
                </a:lnTo>
                <a:lnTo>
                  <a:pt x="3297430" y="810644"/>
                </a:lnTo>
                <a:lnTo>
                  <a:pt x="3296456" y="811277"/>
                </a:lnTo>
                <a:cubicBezTo>
                  <a:pt x="3177440" y="888517"/>
                  <a:pt x="3055578" y="969512"/>
                  <a:pt x="2932574" y="1044912"/>
                </a:cubicBezTo>
                <a:lnTo>
                  <a:pt x="2929728" y="1040126"/>
                </a:lnTo>
                <a:lnTo>
                  <a:pt x="3292089" y="806919"/>
                </a:lnTo>
                <a:close/>
                <a:moveTo>
                  <a:pt x="3401021" y="794986"/>
                </a:moveTo>
                <a:lnTo>
                  <a:pt x="3388228" y="803990"/>
                </a:lnTo>
                <a:lnTo>
                  <a:pt x="3388662" y="804269"/>
                </a:lnTo>
                <a:lnTo>
                  <a:pt x="3401397" y="795220"/>
                </a:lnTo>
                <a:close/>
                <a:moveTo>
                  <a:pt x="9546273" y="794941"/>
                </a:moveTo>
                <a:lnTo>
                  <a:pt x="9533502" y="803937"/>
                </a:lnTo>
                <a:lnTo>
                  <a:pt x="9533902" y="804195"/>
                </a:lnTo>
                <a:lnTo>
                  <a:pt x="9546618" y="795157"/>
                </a:lnTo>
                <a:close/>
                <a:moveTo>
                  <a:pt x="3287198" y="794536"/>
                </a:moveTo>
                <a:lnTo>
                  <a:pt x="3286636" y="794883"/>
                </a:lnTo>
                <a:lnTo>
                  <a:pt x="3298105" y="803025"/>
                </a:lnTo>
                <a:lnTo>
                  <a:pt x="3298732" y="802618"/>
                </a:lnTo>
                <a:close/>
                <a:moveTo>
                  <a:pt x="9432211" y="794283"/>
                </a:moveTo>
                <a:lnTo>
                  <a:pt x="9431652" y="794628"/>
                </a:lnTo>
                <a:lnTo>
                  <a:pt x="9443320" y="802916"/>
                </a:lnTo>
                <a:lnTo>
                  <a:pt x="9443946" y="802510"/>
                </a:lnTo>
                <a:close/>
                <a:moveTo>
                  <a:pt x="3359905" y="792838"/>
                </a:moveTo>
                <a:lnTo>
                  <a:pt x="3348277" y="800659"/>
                </a:lnTo>
                <a:lnTo>
                  <a:pt x="3356200" y="805910"/>
                </a:lnTo>
                <a:lnTo>
                  <a:pt x="3367735" y="797959"/>
                </a:lnTo>
                <a:close/>
                <a:moveTo>
                  <a:pt x="9505048" y="792770"/>
                </a:moveTo>
                <a:lnTo>
                  <a:pt x="9493435" y="800582"/>
                </a:lnTo>
                <a:lnTo>
                  <a:pt x="9501456" y="805900"/>
                </a:lnTo>
                <a:lnTo>
                  <a:pt x="9512978" y="797958"/>
                </a:lnTo>
                <a:close/>
                <a:moveTo>
                  <a:pt x="3325631" y="792320"/>
                </a:moveTo>
                <a:lnTo>
                  <a:pt x="3318246" y="797119"/>
                </a:lnTo>
                <a:lnTo>
                  <a:pt x="3330266" y="805411"/>
                </a:lnTo>
                <a:lnTo>
                  <a:pt x="3337784" y="800376"/>
                </a:lnTo>
                <a:close/>
                <a:moveTo>
                  <a:pt x="9470912" y="792245"/>
                </a:moveTo>
                <a:lnTo>
                  <a:pt x="9463489" y="797068"/>
                </a:lnTo>
                <a:lnTo>
                  <a:pt x="9475556" y="805396"/>
                </a:lnTo>
                <a:lnTo>
                  <a:pt x="9483111" y="800334"/>
                </a:lnTo>
                <a:close/>
                <a:moveTo>
                  <a:pt x="359073" y="791957"/>
                </a:moveTo>
                <a:lnTo>
                  <a:pt x="329933" y="810950"/>
                </a:lnTo>
                <a:lnTo>
                  <a:pt x="343174" y="818818"/>
                </a:lnTo>
                <a:lnTo>
                  <a:pt x="372262" y="799275"/>
                </a:lnTo>
                <a:close/>
                <a:moveTo>
                  <a:pt x="6506826" y="790324"/>
                </a:moveTo>
                <a:lnTo>
                  <a:pt x="6474670" y="811275"/>
                </a:lnTo>
                <a:lnTo>
                  <a:pt x="6473188" y="812241"/>
                </a:lnTo>
                <a:lnTo>
                  <a:pt x="6486604" y="820212"/>
                </a:lnTo>
                <a:lnTo>
                  <a:pt x="6520059" y="797734"/>
                </a:lnTo>
                <a:close/>
                <a:moveTo>
                  <a:pt x="6323007" y="790273"/>
                </a:moveTo>
                <a:lnTo>
                  <a:pt x="6310300" y="797344"/>
                </a:lnTo>
                <a:lnTo>
                  <a:pt x="6345161" y="820455"/>
                </a:lnTo>
                <a:lnTo>
                  <a:pt x="6357770" y="813016"/>
                </a:lnTo>
                <a:close/>
                <a:moveTo>
                  <a:pt x="180593" y="789770"/>
                </a:moveTo>
                <a:lnTo>
                  <a:pt x="166552" y="797573"/>
                </a:lnTo>
                <a:lnTo>
                  <a:pt x="200339" y="820168"/>
                </a:lnTo>
                <a:lnTo>
                  <a:pt x="214544" y="811788"/>
                </a:lnTo>
                <a:close/>
                <a:moveTo>
                  <a:pt x="3392031" y="789406"/>
                </a:moveTo>
                <a:lnTo>
                  <a:pt x="3379172" y="798177"/>
                </a:lnTo>
                <a:lnTo>
                  <a:pt x="3383706" y="801088"/>
                </a:lnTo>
                <a:lnTo>
                  <a:pt x="3396511" y="792180"/>
                </a:lnTo>
                <a:close/>
                <a:moveTo>
                  <a:pt x="9537216" y="789321"/>
                </a:moveTo>
                <a:lnTo>
                  <a:pt x="9524379" y="798079"/>
                </a:lnTo>
                <a:lnTo>
                  <a:pt x="9528976" y="801031"/>
                </a:lnTo>
                <a:lnTo>
                  <a:pt x="9541762" y="792136"/>
                </a:lnTo>
                <a:close/>
                <a:moveTo>
                  <a:pt x="6587796" y="789061"/>
                </a:moveTo>
                <a:lnTo>
                  <a:pt x="6555136" y="812089"/>
                </a:lnTo>
                <a:lnTo>
                  <a:pt x="6555541" y="812315"/>
                </a:lnTo>
                <a:lnTo>
                  <a:pt x="6588073" y="789206"/>
                </a:lnTo>
                <a:close/>
                <a:moveTo>
                  <a:pt x="3296436" y="788825"/>
                </a:moveTo>
                <a:lnTo>
                  <a:pt x="3295491" y="789414"/>
                </a:lnTo>
                <a:lnTo>
                  <a:pt x="3290837" y="792288"/>
                </a:lnTo>
                <a:lnTo>
                  <a:pt x="3302362" y="800266"/>
                </a:lnTo>
                <a:lnTo>
                  <a:pt x="3307859" y="796704"/>
                </a:lnTo>
                <a:close/>
                <a:moveTo>
                  <a:pt x="9441406" y="788604"/>
                </a:moveTo>
                <a:lnTo>
                  <a:pt x="9440930" y="788901"/>
                </a:lnTo>
                <a:lnTo>
                  <a:pt x="9435874" y="792023"/>
                </a:lnTo>
                <a:lnTo>
                  <a:pt x="9447600" y="800143"/>
                </a:lnTo>
                <a:lnTo>
                  <a:pt x="9453032" y="796624"/>
                </a:lnTo>
                <a:close/>
                <a:moveTo>
                  <a:pt x="6244065" y="787423"/>
                </a:moveTo>
                <a:lnTo>
                  <a:pt x="6243534" y="787698"/>
                </a:lnTo>
                <a:lnTo>
                  <a:pt x="6276661" y="811213"/>
                </a:lnTo>
                <a:lnTo>
                  <a:pt x="6277419" y="810791"/>
                </a:lnTo>
                <a:close/>
                <a:moveTo>
                  <a:pt x="6416775" y="785180"/>
                </a:moveTo>
                <a:lnTo>
                  <a:pt x="6388628" y="801801"/>
                </a:lnTo>
                <a:lnTo>
                  <a:pt x="6415408" y="818465"/>
                </a:lnTo>
                <a:lnTo>
                  <a:pt x="6443508" y="801066"/>
                </a:lnTo>
                <a:close/>
                <a:moveTo>
                  <a:pt x="104404" y="784970"/>
                </a:moveTo>
                <a:lnTo>
                  <a:pt x="103869" y="785247"/>
                </a:lnTo>
                <a:lnTo>
                  <a:pt x="136428" y="808366"/>
                </a:lnTo>
                <a:lnTo>
                  <a:pt x="137191" y="807942"/>
                </a:lnTo>
                <a:close/>
                <a:moveTo>
                  <a:pt x="448863" y="784523"/>
                </a:moveTo>
                <a:lnTo>
                  <a:pt x="408764" y="812744"/>
                </a:lnTo>
                <a:lnTo>
                  <a:pt x="409296" y="813041"/>
                </a:lnTo>
                <a:lnTo>
                  <a:pt x="449188" y="784692"/>
                </a:lnTo>
                <a:close/>
                <a:moveTo>
                  <a:pt x="6578129" y="784012"/>
                </a:moveTo>
                <a:lnTo>
                  <a:pt x="6545143" y="806512"/>
                </a:lnTo>
                <a:lnTo>
                  <a:pt x="6550174" y="809320"/>
                </a:lnTo>
                <a:lnTo>
                  <a:pt x="6582947" y="786528"/>
                </a:lnTo>
                <a:close/>
                <a:moveTo>
                  <a:pt x="272734" y="783450"/>
                </a:moveTo>
                <a:lnTo>
                  <a:pt x="246125" y="799145"/>
                </a:lnTo>
                <a:lnTo>
                  <a:pt x="273676" y="816288"/>
                </a:lnTo>
                <a:lnTo>
                  <a:pt x="300282" y="799818"/>
                </a:lnTo>
                <a:close/>
                <a:moveTo>
                  <a:pt x="6253982" y="782288"/>
                </a:moveTo>
                <a:lnTo>
                  <a:pt x="6247937" y="785419"/>
                </a:lnTo>
                <a:lnTo>
                  <a:pt x="6281394" y="808582"/>
                </a:lnTo>
                <a:lnTo>
                  <a:pt x="6287322" y="805287"/>
                </a:lnTo>
                <a:close/>
                <a:moveTo>
                  <a:pt x="340722" y="781773"/>
                </a:moveTo>
                <a:lnTo>
                  <a:pt x="328464" y="789414"/>
                </a:lnTo>
                <a:lnTo>
                  <a:pt x="311413" y="799944"/>
                </a:lnTo>
                <a:lnTo>
                  <a:pt x="324146" y="807510"/>
                </a:lnTo>
                <a:lnTo>
                  <a:pt x="325730" y="806491"/>
                </a:lnTo>
                <a:lnTo>
                  <a:pt x="353196" y="788695"/>
                </a:lnTo>
                <a:close/>
                <a:moveTo>
                  <a:pt x="3342430" y="781404"/>
                </a:moveTo>
                <a:lnTo>
                  <a:pt x="3330714" y="789016"/>
                </a:lnTo>
                <a:lnTo>
                  <a:pt x="3342792" y="797022"/>
                </a:lnTo>
                <a:lnTo>
                  <a:pt x="3354408" y="789241"/>
                </a:lnTo>
                <a:close/>
                <a:moveTo>
                  <a:pt x="9487635" y="781379"/>
                </a:moveTo>
                <a:lnTo>
                  <a:pt x="9475937" y="788980"/>
                </a:lnTo>
                <a:lnTo>
                  <a:pt x="9488061" y="797018"/>
                </a:lnTo>
                <a:lnTo>
                  <a:pt x="9499663" y="789247"/>
                </a:lnTo>
                <a:close/>
                <a:moveTo>
                  <a:pt x="3308766" y="781140"/>
                </a:moveTo>
                <a:lnTo>
                  <a:pt x="3301577" y="785621"/>
                </a:lnTo>
                <a:lnTo>
                  <a:pt x="3312906" y="793435"/>
                </a:lnTo>
                <a:lnTo>
                  <a:pt x="3320193" y="788714"/>
                </a:lnTo>
                <a:close/>
                <a:moveTo>
                  <a:pt x="9453782" y="780888"/>
                </a:moveTo>
                <a:lnTo>
                  <a:pt x="9446563" y="785388"/>
                </a:lnTo>
                <a:lnTo>
                  <a:pt x="9458093" y="793345"/>
                </a:lnTo>
                <a:lnTo>
                  <a:pt x="9465416" y="788601"/>
                </a:lnTo>
                <a:close/>
                <a:moveTo>
                  <a:pt x="112638" y="780709"/>
                </a:moveTo>
                <a:lnTo>
                  <a:pt x="108762" y="782715"/>
                </a:lnTo>
                <a:lnTo>
                  <a:pt x="141500" y="805546"/>
                </a:lnTo>
                <a:lnTo>
                  <a:pt x="145544" y="803296"/>
                </a:lnTo>
                <a:close/>
                <a:moveTo>
                  <a:pt x="3377958" y="780695"/>
                </a:moveTo>
                <a:lnTo>
                  <a:pt x="3365254" y="789240"/>
                </a:lnTo>
                <a:lnTo>
                  <a:pt x="3373087" y="794270"/>
                </a:lnTo>
                <a:lnTo>
                  <a:pt x="3385770" y="785530"/>
                </a:lnTo>
                <a:close/>
                <a:moveTo>
                  <a:pt x="9523137" y="780604"/>
                </a:moveTo>
                <a:lnTo>
                  <a:pt x="9510453" y="789135"/>
                </a:lnTo>
                <a:lnTo>
                  <a:pt x="9518387" y="794231"/>
                </a:lnTo>
                <a:lnTo>
                  <a:pt x="9531049" y="785503"/>
                </a:lnTo>
                <a:close/>
                <a:moveTo>
                  <a:pt x="6488609" y="780126"/>
                </a:moveTo>
                <a:lnTo>
                  <a:pt x="6473700" y="789415"/>
                </a:lnTo>
                <a:lnTo>
                  <a:pt x="6454614" y="801204"/>
                </a:lnTo>
                <a:lnTo>
                  <a:pt x="6467392" y="808796"/>
                </a:lnTo>
                <a:lnTo>
                  <a:pt x="6470969" y="806491"/>
                </a:lnTo>
                <a:lnTo>
                  <a:pt x="6500981" y="787052"/>
                </a:lnTo>
                <a:close/>
                <a:moveTo>
                  <a:pt x="439390" y="779593"/>
                </a:moveTo>
                <a:lnTo>
                  <a:pt x="398880" y="807229"/>
                </a:lnTo>
                <a:lnTo>
                  <a:pt x="403860" y="810008"/>
                </a:lnTo>
                <a:lnTo>
                  <a:pt x="444074" y="782031"/>
                </a:lnTo>
                <a:close/>
                <a:moveTo>
                  <a:pt x="6342727" y="779302"/>
                </a:moveTo>
                <a:lnTo>
                  <a:pt x="6328835" y="787031"/>
                </a:lnTo>
                <a:lnTo>
                  <a:pt x="6363782" y="809469"/>
                </a:lnTo>
                <a:lnTo>
                  <a:pt x="6377902" y="801137"/>
                </a:lnTo>
                <a:lnTo>
                  <a:pt x="6365307" y="793279"/>
                </a:lnTo>
                <a:close/>
                <a:moveTo>
                  <a:pt x="201709" y="778036"/>
                </a:moveTo>
                <a:lnTo>
                  <a:pt x="186064" y="786730"/>
                </a:lnTo>
                <a:lnTo>
                  <a:pt x="219855" y="808656"/>
                </a:lnTo>
                <a:lnTo>
                  <a:pt x="235766" y="799271"/>
                </a:lnTo>
                <a:lnTo>
                  <a:pt x="227725" y="794268"/>
                </a:lnTo>
                <a:close/>
                <a:moveTo>
                  <a:pt x="9395511" y="777643"/>
                </a:moveTo>
                <a:lnTo>
                  <a:pt x="9077965" y="965030"/>
                </a:lnTo>
                <a:lnTo>
                  <a:pt x="9077535" y="964331"/>
                </a:lnTo>
                <a:lnTo>
                  <a:pt x="8865857" y="1075288"/>
                </a:lnTo>
                <a:cubicBezTo>
                  <a:pt x="8377212" y="1311959"/>
                  <a:pt x="7931990" y="1389656"/>
                  <a:pt x="7539723" y="1304540"/>
                </a:cubicBezTo>
                <a:cubicBezTo>
                  <a:pt x="7234235" y="1238779"/>
                  <a:pt x="6947800" y="1095763"/>
                  <a:pt x="6656763" y="927781"/>
                </a:cubicBezTo>
                <a:lnTo>
                  <a:pt x="6518894" y="845859"/>
                </a:lnTo>
                <a:lnTo>
                  <a:pt x="6490997" y="865503"/>
                </a:lnTo>
                <a:lnTo>
                  <a:pt x="6659938" y="970633"/>
                </a:lnTo>
                <a:cubicBezTo>
                  <a:pt x="6950202" y="1146189"/>
                  <a:pt x="7235944" y="1296018"/>
                  <a:pt x="7540577" y="1365386"/>
                </a:cubicBezTo>
                <a:cubicBezTo>
                  <a:pt x="7988028" y="1467441"/>
                  <a:pt x="8503791" y="1347268"/>
                  <a:pt x="9075061" y="1008793"/>
                </a:cubicBezTo>
                <a:lnTo>
                  <a:pt x="9077907" y="1013544"/>
                </a:lnTo>
                <a:cubicBezTo>
                  <a:pt x="8505499" y="1352019"/>
                  <a:pt x="7988028" y="1473143"/>
                  <a:pt x="7539723" y="1371087"/>
                </a:cubicBezTo>
                <a:cubicBezTo>
                  <a:pt x="7234235" y="1301720"/>
                  <a:pt x="6948441" y="1151891"/>
                  <a:pt x="6658084" y="975933"/>
                </a:cubicBezTo>
                <a:lnTo>
                  <a:pt x="6486336" y="868786"/>
                </a:lnTo>
                <a:lnTo>
                  <a:pt x="6478657" y="874194"/>
                </a:lnTo>
                <a:lnTo>
                  <a:pt x="6471282" y="879326"/>
                </a:lnTo>
                <a:lnTo>
                  <a:pt x="6659667" y="1001805"/>
                </a:lnTo>
                <a:cubicBezTo>
                  <a:pt x="6949021" y="1184376"/>
                  <a:pt x="7234371" y="1339735"/>
                  <a:pt x="7539741" y="1411968"/>
                </a:cubicBezTo>
                <a:cubicBezTo>
                  <a:pt x="7980499" y="1515937"/>
                  <a:pt x="8511513" y="1388111"/>
                  <a:pt x="9074135" y="1041083"/>
                </a:cubicBezTo>
                <a:lnTo>
                  <a:pt x="9076982" y="1045795"/>
                </a:lnTo>
                <a:cubicBezTo>
                  <a:pt x="8513222" y="1393855"/>
                  <a:pt x="7981353" y="1521607"/>
                  <a:pt x="7538602" y="1417712"/>
                </a:cubicBezTo>
                <a:cubicBezTo>
                  <a:pt x="7232591" y="1345478"/>
                  <a:pt x="6947081" y="1190119"/>
                  <a:pt x="6657327" y="1007517"/>
                </a:cubicBezTo>
                <a:lnTo>
                  <a:pt x="6465767" y="883162"/>
                </a:lnTo>
                <a:lnTo>
                  <a:pt x="6452675" y="892272"/>
                </a:lnTo>
                <a:lnTo>
                  <a:pt x="6661495" y="1032079"/>
                </a:lnTo>
                <a:cubicBezTo>
                  <a:pt x="6950569" y="1219945"/>
                  <a:pt x="7235438" y="1379791"/>
                  <a:pt x="7541449" y="1454896"/>
                </a:cubicBezTo>
                <a:cubicBezTo>
                  <a:pt x="7982206" y="1562620"/>
                  <a:pt x="8513222" y="1430082"/>
                  <a:pt x="9076128" y="1072524"/>
                </a:cubicBezTo>
                <a:lnTo>
                  <a:pt x="9078975" y="1077310"/>
                </a:lnTo>
                <a:cubicBezTo>
                  <a:pt x="8515215" y="1435825"/>
                  <a:pt x="7983345" y="1568363"/>
                  <a:pt x="7540595" y="1460566"/>
                </a:cubicBezTo>
                <a:cubicBezTo>
                  <a:pt x="7233730" y="1385516"/>
                  <a:pt x="6948007" y="1225145"/>
                  <a:pt x="6658680" y="1037014"/>
                </a:cubicBezTo>
                <a:lnTo>
                  <a:pt x="6447748" y="895701"/>
                </a:lnTo>
                <a:lnTo>
                  <a:pt x="6438258" y="902304"/>
                </a:lnTo>
                <a:lnTo>
                  <a:pt x="6662714" y="1055939"/>
                </a:lnTo>
                <a:cubicBezTo>
                  <a:pt x="6951120" y="1247778"/>
                  <a:pt x="7235723" y="1411711"/>
                  <a:pt x="7542588" y="1488251"/>
                </a:cubicBezTo>
                <a:cubicBezTo>
                  <a:pt x="8029898" y="1609247"/>
                  <a:pt x="8538572" y="1414094"/>
                  <a:pt x="8921164" y="1192248"/>
                </a:cubicBezTo>
                <a:lnTo>
                  <a:pt x="9076357" y="1096765"/>
                </a:lnTo>
                <a:lnTo>
                  <a:pt x="9076056" y="1096254"/>
                </a:lnTo>
                <a:cubicBezTo>
                  <a:pt x="9198955" y="1016157"/>
                  <a:pt x="9321854" y="930308"/>
                  <a:pt x="9439901" y="848326"/>
                </a:cubicBezTo>
                <a:lnTo>
                  <a:pt x="9468547" y="828582"/>
                </a:lnTo>
                <a:lnTo>
                  <a:pt x="9460328" y="822850"/>
                </a:lnTo>
                <a:lnTo>
                  <a:pt x="9443723" y="834018"/>
                </a:lnTo>
                <a:cubicBezTo>
                  <a:pt x="9324647" y="915081"/>
                  <a:pt x="9201748" y="998030"/>
                  <a:pt x="9078849" y="1076242"/>
                </a:cubicBezTo>
                <a:lnTo>
                  <a:pt x="9076056" y="1071457"/>
                </a:lnTo>
                <a:cubicBezTo>
                  <a:pt x="9198955" y="993245"/>
                  <a:pt x="9321854" y="909377"/>
                  <a:pt x="9439901" y="829280"/>
                </a:cubicBezTo>
                <a:lnTo>
                  <a:pt x="9455023" y="819150"/>
                </a:lnTo>
                <a:lnTo>
                  <a:pt x="9442715" y="810566"/>
                </a:lnTo>
                <a:lnTo>
                  <a:pt x="9441812" y="811153"/>
                </a:lnTo>
                <a:cubicBezTo>
                  <a:pt x="9322736" y="888350"/>
                  <a:pt x="9200866" y="969414"/>
                  <a:pt x="9077967" y="1044774"/>
                </a:cubicBezTo>
                <a:lnTo>
                  <a:pt x="9075027" y="1039988"/>
                </a:lnTo>
                <a:lnTo>
                  <a:pt x="9437318" y="806801"/>
                </a:lnTo>
                <a:lnTo>
                  <a:pt x="9425400" y="798489"/>
                </a:lnTo>
                <a:lnTo>
                  <a:pt x="9077966" y="1012980"/>
                </a:lnTo>
                <a:lnTo>
                  <a:pt x="9075026" y="1008231"/>
                </a:lnTo>
                <a:lnTo>
                  <a:pt x="9419947" y="794686"/>
                </a:lnTo>
                <a:close/>
                <a:moveTo>
                  <a:pt x="3437811" y="777409"/>
                </a:moveTo>
                <a:lnTo>
                  <a:pt x="3411823" y="795713"/>
                </a:lnTo>
                <a:lnTo>
                  <a:pt x="3692915" y="970633"/>
                </a:lnTo>
                <a:cubicBezTo>
                  <a:pt x="3983177" y="1146189"/>
                  <a:pt x="4268915" y="1296018"/>
                  <a:pt x="4573550" y="1365386"/>
                </a:cubicBezTo>
                <a:cubicBezTo>
                  <a:pt x="4965069" y="1454684"/>
                  <a:pt x="5408892" y="1373839"/>
                  <a:pt x="5896434" y="1125480"/>
                </a:cubicBezTo>
                <a:lnTo>
                  <a:pt x="6108007" y="1008807"/>
                </a:lnTo>
                <a:lnTo>
                  <a:pt x="6107999" y="1008793"/>
                </a:lnTo>
                <a:lnTo>
                  <a:pt x="6341373" y="864302"/>
                </a:lnTo>
                <a:lnTo>
                  <a:pt x="6314514" y="845566"/>
                </a:lnTo>
                <a:lnTo>
                  <a:pt x="6111982" y="965164"/>
                </a:lnTo>
                <a:lnTo>
                  <a:pt x="6110260" y="963101"/>
                </a:lnTo>
                <a:lnTo>
                  <a:pt x="6110878" y="964137"/>
                </a:lnTo>
                <a:cubicBezTo>
                  <a:pt x="5538473" y="1286437"/>
                  <a:pt x="5021003" y="1401815"/>
                  <a:pt x="4572696" y="1304540"/>
                </a:cubicBezTo>
                <a:cubicBezTo>
                  <a:pt x="4268061" y="1238779"/>
                  <a:pt x="3981845" y="1095763"/>
                  <a:pt x="3690860" y="927781"/>
                </a:cubicBezTo>
                <a:close/>
                <a:moveTo>
                  <a:pt x="6563526" y="776384"/>
                </a:moveTo>
                <a:lnTo>
                  <a:pt x="6530508" y="798346"/>
                </a:lnTo>
                <a:lnTo>
                  <a:pt x="6538777" y="802961"/>
                </a:lnTo>
                <a:lnTo>
                  <a:pt x="6571307" y="780448"/>
                </a:lnTo>
                <a:close/>
                <a:moveTo>
                  <a:pt x="6267197" y="775446"/>
                </a:moveTo>
                <a:lnTo>
                  <a:pt x="6259572" y="779394"/>
                </a:lnTo>
                <a:lnTo>
                  <a:pt x="6292740" y="802274"/>
                </a:lnTo>
                <a:lnTo>
                  <a:pt x="6300859" y="797760"/>
                </a:lnTo>
                <a:close/>
                <a:moveTo>
                  <a:pt x="123227" y="775228"/>
                </a:moveTo>
                <a:lnTo>
                  <a:pt x="118528" y="777659"/>
                </a:lnTo>
                <a:lnTo>
                  <a:pt x="151317" y="800087"/>
                </a:lnTo>
                <a:lnTo>
                  <a:pt x="156281" y="797326"/>
                </a:lnTo>
                <a:close/>
                <a:moveTo>
                  <a:pt x="9575880" y="774086"/>
                </a:moveTo>
                <a:lnTo>
                  <a:pt x="9550791" y="791758"/>
                </a:lnTo>
                <a:lnTo>
                  <a:pt x="9551116" y="791960"/>
                </a:lnTo>
                <a:lnTo>
                  <a:pt x="9576090" y="774211"/>
                </a:lnTo>
                <a:close/>
                <a:moveTo>
                  <a:pt x="3431405" y="773602"/>
                </a:moveTo>
                <a:lnTo>
                  <a:pt x="3405542" y="791804"/>
                </a:lnTo>
                <a:lnTo>
                  <a:pt x="3405894" y="792023"/>
                </a:lnTo>
                <a:lnTo>
                  <a:pt x="3431628" y="773735"/>
                </a:lnTo>
                <a:close/>
                <a:moveTo>
                  <a:pt x="9402551" y="773489"/>
                </a:moveTo>
                <a:lnTo>
                  <a:pt x="9402191" y="773701"/>
                </a:lnTo>
                <a:lnTo>
                  <a:pt x="9426245" y="790787"/>
                </a:lnTo>
                <a:lnTo>
                  <a:pt x="9426765" y="790465"/>
                </a:lnTo>
                <a:close/>
                <a:moveTo>
                  <a:pt x="3256535" y="773052"/>
                </a:moveTo>
                <a:lnTo>
                  <a:pt x="3256177" y="773262"/>
                </a:lnTo>
                <a:lnTo>
                  <a:pt x="3281347" y="791129"/>
                </a:lnTo>
                <a:lnTo>
                  <a:pt x="3281872" y="790804"/>
                </a:lnTo>
                <a:close/>
                <a:moveTo>
                  <a:pt x="424854" y="772030"/>
                </a:moveTo>
                <a:lnTo>
                  <a:pt x="384227" y="799054"/>
                </a:lnTo>
                <a:lnTo>
                  <a:pt x="392317" y="803568"/>
                </a:lnTo>
                <a:lnTo>
                  <a:pt x="432297" y="775903"/>
                </a:lnTo>
                <a:close/>
                <a:moveTo>
                  <a:pt x="3325798" y="770524"/>
                </a:moveTo>
                <a:lnTo>
                  <a:pt x="3313956" y="777906"/>
                </a:lnTo>
                <a:lnTo>
                  <a:pt x="3325283" y="785415"/>
                </a:lnTo>
                <a:lnTo>
                  <a:pt x="3336978" y="777838"/>
                </a:lnTo>
                <a:close/>
                <a:moveTo>
                  <a:pt x="9470731" y="770321"/>
                </a:moveTo>
                <a:lnTo>
                  <a:pt x="9458910" y="777691"/>
                </a:lnTo>
                <a:lnTo>
                  <a:pt x="9470449" y="785341"/>
                </a:lnTo>
                <a:lnTo>
                  <a:pt x="9482128" y="777776"/>
                </a:lnTo>
                <a:close/>
                <a:moveTo>
                  <a:pt x="3360322" y="769778"/>
                </a:moveTo>
                <a:lnTo>
                  <a:pt x="3347709" y="777974"/>
                </a:lnTo>
                <a:lnTo>
                  <a:pt x="3359717" y="785685"/>
                </a:lnTo>
                <a:lnTo>
                  <a:pt x="3372352" y="777225"/>
                </a:lnTo>
                <a:close/>
                <a:moveTo>
                  <a:pt x="9505568" y="769727"/>
                </a:moveTo>
                <a:lnTo>
                  <a:pt x="9492973" y="777910"/>
                </a:lnTo>
                <a:lnTo>
                  <a:pt x="9505029" y="785652"/>
                </a:lnTo>
                <a:lnTo>
                  <a:pt x="9517643" y="777203"/>
                </a:lnTo>
                <a:close/>
                <a:moveTo>
                  <a:pt x="9567149" y="768897"/>
                </a:moveTo>
                <a:lnTo>
                  <a:pt x="9541809" y="786187"/>
                </a:lnTo>
                <a:lnTo>
                  <a:pt x="9545600" y="788528"/>
                </a:lnTo>
                <a:lnTo>
                  <a:pt x="9546313" y="788971"/>
                </a:lnTo>
                <a:lnTo>
                  <a:pt x="9571474" y="771468"/>
                </a:lnTo>
                <a:close/>
                <a:moveTo>
                  <a:pt x="3422741" y="768454"/>
                </a:moveTo>
                <a:lnTo>
                  <a:pt x="3396624" y="786271"/>
                </a:lnTo>
                <a:lnTo>
                  <a:pt x="3400278" y="788528"/>
                </a:lnTo>
                <a:lnTo>
                  <a:pt x="3401061" y="789015"/>
                </a:lnTo>
                <a:lnTo>
                  <a:pt x="3426988" y="770977"/>
                </a:lnTo>
                <a:close/>
                <a:moveTo>
                  <a:pt x="9411684" y="768100"/>
                </a:moveTo>
                <a:lnTo>
                  <a:pt x="9406090" y="771401"/>
                </a:lnTo>
                <a:lnTo>
                  <a:pt x="9430386" y="788223"/>
                </a:lnTo>
                <a:lnTo>
                  <a:pt x="9435903" y="784807"/>
                </a:lnTo>
                <a:close/>
                <a:moveTo>
                  <a:pt x="3265719" y="767635"/>
                </a:moveTo>
                <a:lnTo>
                  <a:pt x="3260053" y="770976"/>
                </a:lnTo>
                <a:lnTo>
                  <a:pt x="3285474" y="788574"/>
                </a:lnTo>
                <a:lnTo>
                  <a:pt x="3291061" y="785116"/>
                </a:lnTo>
                <a:close/>
                <a:moveTo>
                  <a:pt x="6543930" y="766147"/>
                </a:moveTo>
                <a:lnTo>
                  <a:pt x="6511118" y="787527"/>
                </a:lnTo>
                <a:lnTo>
                  <a:pt x="6524301" y="794883"/>
                </a:lnTo>
                <a:lnTo>
                  <a:pt x="6556949" y="772948"/>
                </a:lnTo>
                <a:close/>
                <a:moveTo>
                  <a:pt x="6285701" y="765866"/>
                </a:moveTo>
                <a:lnTo>
                  <a:pt x="6272850" y="772519"/>
                </a:lnTo>
                <a:lnTo>
                  <a:pt x="6306334" y="794716"/>
                </a:lnTo>
                <a:lnTo>
                  <a:pt x="6319020" y="787664"/>
                </a:lnTo>
                <a:close/>
                <a:moveTo>
                  <a:pt x="142660" y="765169"/>
                </a:moveTo>
                <a:lnTo>
                  <a:pt x="128815" y="772335"/>
                </a:lnTo>
                <a:lnTo>
                  <a:pt x="161688" y="794319"/>
                </a:lnTo>
                <a:lnTo>
                  <a:pt x="175642" y="786559"/>
                </a:lnTo>
                <a:close/>
                <a:moveTo>
                  <a:pt x="307157" y="763146"/>
                </a:moveTo>
                <a:lnTo>
                  <a:pt x="278216" y="780217"/>
                </a:lnTo>
                <a:lnTo>
                  <a:pt x="305630" y="796507"/>
                </a:lnTo>
                <a:lnTo>
                  <a:pt x="324763" y="784663"/>
                </a:lnTo>
                <a:lnTo>
                  <a:pt x="334707" y="778436"/>
                </a:lnTo>
                <a:close/>
                <a:moveTo>
                  <a:pt x="6456129" y="761941"/>
                </a:moveTo>
                <a:lnTo>
                  <a:pt x="6422226" y="781960"/>
                </a:lnTo>
                <a:lnTo>
                  <a:pt x="6448834" y="797769"/>
                </a:lnTo>
                <a:lnTo>
                  <a:pt x="6470001" y="784663"/>
                </a:lnTo>
                <a:lnTo>
                  <a:pt x="6482613" y="776769"/>
                </a:lnTo>
                <a:close/>
                <a:moveTo>
                  <a:pt x="405275" y="761842"/>
                </a:moveTo>
                <a:lnTo>
                  <a:pt x="364806" y="788219"/>
                </a:lnTo>
                <a:lnTo>
                  <a:pt x="377869" y="795508"/>
                </a:lnTo>
                <a:lnTo>
                  <a:pt x="418069" y="768499"/>
                </a:lnTo>
                <a:close/>
                <a:moveTo>
                  <a:pt x="9423752" y="760978"/>
                </a:moveTo>
                <a:lnTo>
                  <a:pt x="9416980" y="764974"/>
                </a:lnTo>
                <a:lnTo>
                  <a:pt x="9441063" y="781593"/>
                </a:lnTo>
                <a:lnTo>
                  <a:pt x="9448163" y="777162"/>
                </a:lnTo>
                <a:close/>
                <a:moveTo>
                  <a:pt x="6375859" y="760868"/>
                </a:moveTo>
                <a:lnTo>
                  <a:pt x="6347795" y="776482"/>
                </a:lnTo>
                <a:lnTo>
                  <a:pt x="6367298" y="788528"/>
                </a:lnTo>
                <a:lnTo>
                  <a:pt x="6382861" y="798211"/>
                </a:lnTo>
                <a:lnTo>
                  <a:pt x="6410881" y="781678"/>
                </a:lnTo>
                <a:close/>
                <a:moveTo>
                  <a:pt x="3277716" y="760557"/>
                </a:moveTo>
                <a:lnTo>
                  <a:pt x="3270994" y="764523"/>
                </a:lnTo>
                <a:lnTo>
                  <a:pt x="3296200" y="781911"/>
                </a:lnTo>
                <a:lnTo>
                  <a:pt x="3303272" y="777497"/>
                </a:lnTo>
                <a:close/>
                <a:moveTo>
                  <a:pt x="9553024" y="760502"/>
                </a:moveTo>
                <a:lnTo>
                  <a:pt x="9527743" y="777506"/>
                </a:lnTo>
                <a:lnTo>
                  <a:pt x="9535609" y="782361"/>
                </a:lnTo>
                <a:lnTo>
                  <a:pt x="9560701" y="765066"/>
                </a:lnTo>
                <a:close/>
                <a:moveTo>
                  <a:pt x="233703" y="760258"/>
                </a:moveTo>
                <a:lnTo>
                  <a:pt x="207293" y="774934"/>
                </a:lnTo>
                <a:lnTo>
                  <a:pt x="230639" y="789508"/>
                </a:lnTo>
                <a:lnTo>
                  <a:pt x="241189" y="796073"/>
                </a:lnTo>
                <a:lnTo>
                  <a:pt x="267680" y="780447"/>
                </a:lnTo>
                <a:close/>
                <a:moveTo>
                  <a:pt x="3408627" y="760066"/>
                </a:moveTo>
                <a:lnTo>
                  <a:pt x="3382571" y="777592"/>
                </a:lnTo>
                <a:lnTo>
                  <a:pt x="3390330" y="782385"/>
                </a:lnTo>
                <a:lnTo>
                  <a:pt x="3416192" y="764562"/>
                </a:lnTo>
                <a:close/>
                <a:moveTo>
                  <a:pt x="3343601" y="759427"/>
                </a:moveTo>
                <a:lnTo>
                  <a:pt x="3331028" y="767264"/>
                </a:lnTo>
                <a:lnTo>
                  <a:pt x="3342213" y="774446"/>
                </a:lnTo>
                <a:lnTo>
                  <a:pt x="3354746" y="766326"/>
                </a:lnTo>
                <a:close/>
                <a:moveTo>
                  <a:pt x="9488566" y="759201"/>
                </a:moveTo>
                <a:lnTo>
                  <a:pt x="9476020" y="767023"/>
                </a:lnTo>
                <a:lnTo>
                  <a:pt x="9487422" y="774346"/>
                </a:lnTo>
                <a:lnTo>
                  <a:pt x="9499935" y="766240"/>
                </a:lnTo>
                <a:close/>
                <a:moveTo>
                  <a:pt x="6526043" y="756803"/>
                </a:moveTo>
                <a:lnTo>
                  <a:pt x="6492978" y="777404"/>
                </a:lnTo>
                <a:lnTo>
                  <a:pt x="6505280" y="784268"/>
                </a:lnTo>
                <a:lnTo>
                  <a:pt x="6538021" y="763061"/>
                </a:lnTo>
                <a:close/>
                <a:moveTo>
                  <a:pt x="6304935" y="755907"/>
                </a:moveTo>
                <a:lnTo>
                  <a:pt x="6291330" y="762951"/>
                </a:lnTo>
                <a:lnTo>
                  <a:pt x="6324809" y="784446"/>
                </a:lnTo>
                <a:lnTo>
                  <a:pt x="6338628" y="776764"/>
                </a:lnTo>
                <a:close/>
                <a:moveTo>
                  <a:pt x="163661" y="754298"/>
                </a:moveTo>
                <a:lnTo>
                  <a:pt x="148322" y="762238"/>
                </a:lnTo>
                <a:lnTo>
                  <a:pt x="181113" y="783517"/>
                </a:lnTo>
                <a:lnTo>
                  <a:pt x="196647" y="774878"/>
                </a:lnTo>
                <a:close/>
                <a:moveTo>
                  <a:pt x="387522" y="752604"/>
                </a:moveTo>
                <a:lnTo>
                  <a:pt x="346641" y="778085"/>
                </a:lnTo>
                <a:lnTo>
                  <a:pt x="358962" y="784959"/>
                </a:lnTo>
                <a:lnTo>
                  <a:pt x="399379" y="758773"/>
                </a:lnTo>
                <a:close/>
                <a:moveTo>
                  <a:pt x="3473146" y="752523"/>
                </a:moveTo>
                <a:lnTo>
                  <a:pt x="3442266" y="774271"/>
                </a:lnTo>
                <a:lnTo>
                  <a:pt x="3692597" y="923014"/>
                </a:lnTo>
                <a:cubicBezTo>
                  <a:pt x="3983606" y="1090996"/>
                  <a:pt x="4269769" y="1234012"/>
                  <a:pt x="4573550" y="1299773"/>
                </a:cubicBezTo>
                <a:cubicBezTo>
                  <a:pt x="5021003" y="1396082"/>
                  <a:pt x="5536765" y="1281669"/>
                  <a:pt x="6108033" y="959369"/>
                </a:cubicBezTo>
                <a:lnTo>
                  <a:pt x="6108476" y="960111"/>
                </a:lnTo>
                <a:lnTo>
                  <a:pt x="6309056" y="841759"/>
                </a:lnTo>
                <a:lnTo>
                  <a:pt x="6274187" y="817436"/>
                </a:lnTo>
                <a:lnTo>
                  <a:pt x="6110659" y="908419"/>
                </a:lnTo>
                <a:lnTo>
                  <a:pt x="6110878" y="908788"/>
                </a:lnTo>
                <a:lnTo>
                  <a:pt x="6108088" y="910169"/>
                </a:lnTo>
                <a:lnTo>
                  <a:pt x="5898830" y="1013688"/>
                </a:lnTo>
                <a:cubicBezTo>
                  <a:pt x="5410187" y="1237027"/>
                  <a:pt x="4964965" y="1310223"/>
                  <a:pt x="4572696" y="1230112"/>
                </a:cubicBezTo>
                <a:cubicBezTo>
                  <a:pt x="4268702" y="1167933"/>
                  <a:pt x="3982166" y="1032777"/>
                  <a:pt x="3690501" y="874144"/>
                </a:cubicBezTo>
                <a:close/>
                <a:moveTo>
                  <a:pt x="9440940" y="750831"/>
                </a:moveTo>
                <a:lnTo>
                  <a:pt x="9439938" y="751426"/>
                </a:lnTo>
                <a:lnTo>
                  <a:pt x="9429017" y="757871"/>
                </a:lnTo>
                <a:lnTo>
                  <a:pt x="9453289" y="773964"/>
                </a:lnTo>
                <a:lnTo>
                  <a:pt x="9465067" y="766615"/>
                </a:lnTo>
                <a:close/>
                <a:moveTo>
                  <a:pt x="3294991" y="750368"/>
                </a:moveTo>
                <a:lnTo>
                  <a:pt x="3294635" y="750578"/>
                </a:lnTo>
                <a:lnTo>
                  <a:pt x="3283045" y="757415"/>
                </a:lnTo>
                <a:lnTo>
                  <a:pt x="3308456" y="774261"/>
                </a:lnTo>
                <a:lnTo>
                  <a:pt x="3320256" y="766897"/>
                </a:lnTo>
                <a:close/>
                <a:moveTo>
                  <a:pt x="9535621" y="750199"/>
                </a:moveTo>
                <a:lnTo>
                  <a:pt x="9510230" y="766698"/>
                </a:lnTo>
                <a:lnTo>
                  <a:pt x="9522250" y="774116"/>
                </a:lnTo>
                <a:lnTo>
                  <a:pt x="9547485" y="757211"/>
                </a:lnTo>
                <a:lnTo>
                  <a:pt x="9542760" y="754403"/>
                </a:lnTo>
                <a:close/>
                <a:moveTo>
                  <a:pt x="6643200" y="749999"/>
                </a:moveTo>
                <a:lnTo>
                  <a:pt x="6592403" y="785814"/>
                </a:lnTo>
                <a:lnTo>
                  <a:pt x="6592660" y="785948"/>
                </a:lnTo>
                <a:lnTo>
                  <a:pt x="6643240" y="750019"/>
                </a:lnTo>
                <a:close/>
                <a:moveTo>
                  <a:pt x="3391174" y="749731"/>
                </a:moveTo>
                <a:lnTo>
                  <a:pt x="3364998" y="766740"/>
                </a:lnTo>
                <a:lnTo>
                  <a:pt x="3376969" y="774132"/>
                </a:lnTo>
                <a:lnTo>
                  <a:pt x="3402980" y="756711"/>
                </a:lnTo>
                <a:lnTo>
                  <a:pt x="3397431" y="753414"/>
                </a:lnTo>
                <a:close/>
                <a:moveTo>
                  <a:pt x="9610932" y="749395"/>
                </a:moveTo>
                <a:lnTo>
                  <a:pt x="9581080" y="770423"/>
                </a:lnTo>
                <a:lnTo>
                  <a:pt x="9581265" y="770533"/>
                </a:lnTo>
                <a:lnTo>
                  <a:pt x="9610975" y="749418"/>
                </a:lnTo>
                <a:close/>
                <a:moveTo>
                  <a:pt x="52891" y="748879"/>
                </a:moveTo>
                <a:lnTo>
                  <a:pt x="52746" y="748947"/>
                </a:lnTo>
                <a:lnTo>
                  <a:pt x="100337" y="782740"/>
                </a:lnTo>
                <a:lnTo>
                  <a:pt x="100845" y="782476"/>
                </a:lnTo>
                <a:close/>
                <a:moveTo>
                  <a:pt x="3466577" y="748847"/>
                </a:moveTo>
                <a:lnTo>
                  <a:pt x="3435861" y="770465"/>
                </a:lnTo>
                <a:lnTo>
                  <a:pt x="3436062" y="770585"/>
                </a:lnTo>
                <a:lnTo>
                  <a:pt x="3466619" y="748870"/>
                </a:lnTo>
                <a:close/>
                <a:moveTo>
                  <a:pt x="9367355" y="748813"/>
                </a:moveTo>
                <a:lnTo>
                  <a:pt x="9367241" y="748877"/>
                </a:lnTo>
                <a:lnTo>
                  <a:pt x="9397185" y="770145"/>
                </a:lnTo>
                <a:lnTo>
                  <a:pt x="9397510" y="769954"/>
                </a:lnTo>
                <a:close/>
                <a:moveTo>
                  <a:pt x="499686" y="748754"/>
                </a:moveTo>
                <a:lnTo>
                  <a:pt x="453929" y="780958"/>
                </a:lnTo>
                <a:lnTo>
                  <a:pt x="454225" y="781112"/>
                </a:lnTo>
                <a:lnTo>
                  <a:pt x="499729" y="748775"/>
                </a:lnTo>
                <a:close/>
                <a:moveTo>
                  <a:pt x="3221170" y="748274"/>
                </a:moveTo>
                <a:lnTo>
                  <a:pt x="3221062" y="748334"/>
                </a:lnTo>
                <a:lnTo>
                  <a:pt x="3251961" y="770269"/>
                </a:lnTo>
                <a:lnTo>
                  <a:pt x="3252286" y="770076"/>
                </a:lnTo>
                <a:close/>
                <a:moveTo>
                  <a:pt x="6185800" y="746600"/>
                </a:moveTo>
                <a:lnTo>
                  <a:pt x="6185703" y="746646"/>
                </a:lnTo>
                <a:lnTo>
                  <a:pt x="6240362" y="785446"/>
                </a:lnTo>
                <a:lnTo>
                  <a:pt x="6240871" y="785183"/>
                </a:lnTo>
                <a:close/>
                <a:moveTo>
                  <a:pt x="6634260" y="745726"/>
                </a:moveTo>
                <a:lnTo>
                  <a:pt x="6582810" y="780818"/>
                </a:lnTo>
                <a:lnTo>
                  <a:pt x="6587584" y="783304"/>
                </a:lnTo>
                <a:lnTo>
                  <a:pt x="6638620" y="747810"/>
                </a:lnTo>
                <a:close/>
                <a:moveTo>
                  <a:pt x="60802" y="745129"/>
                </a:moveTo>
                <a:lnTo>
                  <a:pt x="57265" y="746805"/>
                </a:lnTo>
                <a:lnTo>
                  <a:pt x="105193" y="780226"/>
                </a:lnTo>
                <a:lnTo>
                  <a:pt x="109035" y="778237"/>
                </a:lnTo>
                <a:close/>
                <a:moveTo>
                  <a:pt x="9602582" y="744721"/>
                </a:moveTo>
                <a:lnTo>
                  <a:pt x="9572439" y="765288"/>
                </a:lnTo>
                <a:lnTo>
                  <a:pt x="9576709" y="767826"/>
                </a:lnTo>
                <a:lnTo>
                  <a:pt x="9606650" y="746998"/>
                </a:lnTo>
                <a:close/>
                <a:moveTo>
                  <a:pt x="490813" y="744512"/>
                </a:moveTo>
                <a:lnTo>
                  <a:pt x="444548" y="776074"/>
                </a:lnTo>
                <a:lnTo>
                  <a:pt x="449174" y="778483"/>
                </a:lnTo>
                <a:lnTo>
                  <a:pt x="495076" y="746550"/>
                </a:lnTo>
                <a:close/>
                <a:moveTo>
                  <a:pt x="3458285" y="744207"/>
                </a:moveTo>
                <a:lnTo>
                  <a:pt x="3427272" y="765363"/>
                </a:lnTo>
                <a:lnTo>
                  <a:pt x="3431472" y="767858"/>
                </a:lnTo>
                <a:lnTo>
                  <a:pt x="3462265" y="746434"/>
                </a:lnTo>
                <a:close/>
                <a:moveTo>
                  <a:pt x="9376418" y="743773"/>
                </a:moveTo>
                <a:lnTo>
                  <a:pt x="9370745" y="746928"/>
                </a:lnTo>
                <a:lnTo>
                  <a:pt x="9401013" y="767886"/>
                </a:lnTo>
                <a:lnTo>
                  <a:pt x="9406597" y="764591"/>
                </a:lnTo>
                <a:close/>
                <a:moveTo>
                  <a:pt x="6652314" y="743573"/>
                </a:moveTo>
                <a:lnTo>
                  <a:pt x="6648538" y="746236"/>
                </a:lnTo>
                <a:lnTo>
                  <a:pt x="6648553" y="746244"/>
                </a:lnTo>
                <a:close/>
                <a:moveTo>
                  <a:pt x="3474126" y="743536"/>
                </a:moveTo>
                <a:lnTo>
                  <a:pt x="3470572" y="746036"/>
                </a:lnTo>
                <a:lnTo>
                  <a:pt x="3470591" y="746047"/>
                </a:lnTo>
                <a:close/>
                <a:moveTo>
                  <a:pt x="507101" y="743536"/>
                </a:moveTo>
                <a:lnTo>
                  <a:pt x="504272" y="745527"/>
                </a:lnTo>
                <a:lnTo>
                  <a:pt x="504288" y="745535"/>
                </a:lnTo>
                <a:close/>
                <a:moveTo>
                  <a:pt x="9619398" y="743431"/>
                </a:moveTo>
                <a:lnTo>
                  <a:pt x="9615320" y="746304"/>
                </a:lnTo>
                <a:lnTo>
                  <a:pt x="9615340" y="746316"/>
                </a:lnTo>
                <a:close/>
                <a:moveTo>
                  <a:pt x="3230296" y="743198"/>
                </a:moveTo>
                <a:lnTo>
                  <a:pt x="3224547" y="746395"/>
                </a:lnTo>
                <a:lnTo>
                  <a:pt x="3255777" y="768017"/>
                </a:lnTo>
                <a:lnTo>
                  <a:pt x="3261436" y="764680"/>
                </a:lnTo>
                <a:close/>
                <a:moveTo>
                  <a:pt x="6195551" y="741980"/>
                </a:moveTo>
                <a:lnTo>
                  <a:pt x="6189400" y="744894"/>
                </a:lnTo>
                <a:lnTo>
                  <a:pt x="6244718" y="783191"/>
                </a:lnTo>
                <a:lnTo>
                  <a:pt x="6250758" y="780064"/>
                </a:lnTo>
                <a:close/>
                <a:moveTo>
                  <a:pt x="267805" y="741309"/>
                </a:moveTo>
                <a:lnTo>
                  <a:pt x="239350" y="757121"/>
                </a:lnTo>
                <a:lnTo>
                  <a:pt x="273162" y="777213"/>
                </a:lnTo>
                <a:lnTo>
                  <a:pt x="301928" y="760245"/>
                </a:lnTo>
                <a:close/>
                <a:moveTo>
                  <a:pt x="9458355" y="740496"/>
                </a:moveTo>
                <a:lnTo>
                  <a:pt x="9446068" y="747788"/>
                </a:lnTo>
                <a:lnTo>
                  <a:pt x="9470299" y="763350"/>
                </a:lnTo>
                <a:lnTo>
                  <a:pt x="9482735" y="755590"/>
                </a:lnTo>
                <a:close/>
                <a:moveTo>
                  <a:pt x="9518845" y="740322"/>
                </a:moveTo>
                <a:lnTo>
                  <a:pt x="9493300" y="756249"/>
                </a:lnTo>
                <a:lnTo>
                  <a:pt x="9504596" y="763221"/>
                </a:lnTo>
                <a:lnTo>
                  <a:pt x="9529898" y="746830"/>
                </a:lnTo>
                <a:close/>
                <a:moveTo>
                  <a:pt x="70985" y="740303"/>
                </a:moveTo>
                <a:lnTo>
                  <a:pt x="66809" y="742282"/>
                </a:lnTo>
                <a:lnTo>
                  <a:pt x="114921" y="775191"/>
                </a:lnTo>
                <a:lnTo>
                  <a:pt x="119571" y="772784"/>
                </a:lnTo>
                <a:close/>
                <a:moveTo>
                  <a:pt x="3312333" y="740072"/>
                </a:moveTo>
                <a:lnTo>
                  <a:pt x="3300041" y="747369"/>
                </a:lnTo>
                <a:lnTo>
                  <a:pt x="3325428" y="763669"/>
                </a:lnTo>
                <a:lnTo>
                  <a:pt x="3337889" y="755892"/>
                </a:lnTo>
                <a:close/>
                <a:moveTo>
                  <a:pt x="3374707" y="740039"/>
                </a:moveTo>
                <a:lnTo>
                  <a:pt x="3348357" y="756463"/>
                </a:lnTo>
                <a:lnTo>
                  <a:pt x="3359421" y="763296"/>
                </a:lnTo>
                <a:lnTo>
                  <a:pt x="3385506" y="746396"/>
                </a:lnTo>
                <a:close/>
                <a:moveTo>
                  <a:pt x="6493511" y="739810"/>
                </a:moveTo>
                <a:lnTo>
                  <a:pt x="6473700" y="751565"/>
                </a:lnTo>
                <a:lnTo>
                  <a:pt x="6460569" y="759320"/>
                </a:lnTo>
                <a:lnTo>
                  <a:pt x="6486961" y="774047"/>
                </a:lnTo>
                <a:lnTo>
                  <a:pt x="6519755" y="753519"/>
                </a:lnTo>
                <a:close/>
                <a:moveTo>
                  <a:pt x="6415158" y="739003"/>
                </a:moveTo>
                <a:lnTo>
                  <a:pt x="6381473" y="757745"/>
                </a:lnTo>
                <a:lnTo>
                  <a:pt x="6416335" y="778459"/>
                </a:lnTo>
                <a:lnTo>
                  <a:pt x="6450074" y="758552"/>
                </a:lnTo>
                <a:close/>
                <a:moveTo>
                  <a:pt x="6619922" y="738872"/>
                </a:moveTo>
                <a:lnTo>
                  <a:pt x="6568255" y="773238"/>
                </a:lnTo>
                <a:lnTo>
                  <a:pt x="6575942" y="777240"/>
                </a:lnTo>
                <a:lnTo>
                  <a:pt x="6626698" y="742111"/>
                </a:lnTo>
                <a:close/>
                <a:moveTo>
                  <a:pt x="6338256" y="738654"/>
                </a:moveTo>
                <a:lnTo>
                  <a:pt x="6310127" y="753219"/>
                </a:lnTo>
                <a:lnTo>
                  <a:pt x="6343692" y="773948"/>
                </a:lnTo>
                <a:lnTo>
                  <a:pt x="6371683" y="758387"/>
                </a:lnTo>
                <a:lnTo>
                  <a:pt x="6363314" y="753414"/>
                </a:lnTo>
                <a:close/>
                <a:moveTo>
                  <a:pt x="6173335" y="737866"/>
                </a:moveTo>
                <a:lnTo>
                  <a:pt x="6179748" y="742418"/>
                </a:lnTo>
                <a:lnTo>
                  <a:pt x="6179797" y="742394"/>
                </a:lnTo>
                <a:close/>
                <a:moveTo>
                  <a:pt x="3206314" y="737866"/>
                </a:moveTo>
                <a:lnTo>
                  <a:pt x="3216800" y="745309"/>
                </a:lnTo>
                <a:lnTo>
                  <a:pt x="3216876" y="745267"/>
                </a:lnTo>
                <a:close/>
                <a:moveTo>
                  <a:pt x="9351693" y="737833"/>
                </a:moveTo>
                <a:lnTo>
                  <a:pt x="9362186" y="745286"/>
                </a:lnTo>
                <a:lnTo>
                  <a:pt x="9362264" y="745243"/>
                </a:lnTo>
                <a:close/>
                <a:moveTo>
                  <a:pt x="195685" y="737723"/>
                </a:moveTo>
                <a:lnTo>
                  <a:pt x="169443" y="751306"/>
                </a:lnTo>
                <a:lnTo>
                  <a:pt x="202230" y="771773"/>
                </a:lnTo>
                <a:lnTo>
                  <a:pt x="228498" y="757165"/>
                </a:lnTo>
                <a:lnTo>
                  <a:pt x="226753" y="756129"/>
                </a:lnTo>
                <a:close/>
                <a:moveTo>
                  <a:pt x="476508" y="737672"/>
                </a:moveTo>
                <a:lnTo>
                  <a:pt x="430091" y="768547"/>
                </a:lnTo>
                <a:lnTo>
                  <a:pt x="437416" y="772361"/>
                </a:lnTo>
                <a:lnTo>
                  <a:pt x="483036" y="740794"/>
                </a:lnTo>
                <a:close/>
                <a:moveTo>
                  <a:pt x="9388048" y="737305"/>
                </a:moveTo>
                <a:lnTo>
                  <a:pt x="9381868" y="740742"/>
                </a:lnTo>
                <a:lnTo>
                  <a:pt x="9411896" y="761465"/>
                </a:lnTo>
                <a:lnTo>
                  <a:pt x="9418557" y="757533"/>
                </a:lnTo>
                <a:close/>
                <a:moveTo>
                  <a:pt x="3241842" y="736776"/>
                </a:moveTo>
                <a:lnTo>
                  <a:pt x="3235714" y="740185"/>
                </a:lnTo>
                <a:lnTo>
                  <a:pt x="3266710" y="761569"/>
                </a:lnTo>
                <a:lnTo>
                  <a:pt x="3273342" y="757657"/>
                </a:lnTo>
                <a:close/>
                <a:moveTo>
                  <a:pt x="9588339" y="736749"/>
                </a:moveTo>
                <a:lnTo>
                  <a:pt x="9558354" y="756917"/>
                </a:lnTo>
                <a:lnTo>
                  <a:pt x="9565963" y="761439"/>
                </a:lnTo>
                <a:lnTo>
                  <a:pt x="9595760" y="740902"/>
                </a:lnTo>
                <a:close/>
                <a:moveTo>
                  <a:pt x="3444047" y="736240"/>
                </a:moveTo>
                <a:lnTo>
                  <a:pt x="3413191" y="756996"/>
                </a:lnTo>
                <a:lnTo>
                  <a:pt x="3420696" y="761455"/>
                </a:lnTo>
                <a:lnTo>
                  <a:pt x="3451350" y="740327"/>
                </a:lnTo>
                <a:close/>
                <a:moveTo>
                  <a:pt x="6207893" y="736132"/>
                </a:moveTo>
                <a:lnTo>
                  <a:pt x="6201351" y="739231"/>
                </a:lnTo>
                <a:lnTo>
                  <a:pt x="6256348" y="777170"/>
                </a:lnTo>
                <a:lnTo>
                  <a:pt x="6263899" y="773259"/>
                </a:lnTo>
                <a:close/>
                <a:moveTo>
                  <a:pt x="34674" y="736115"/>
                </a:moveTo>
                <a:lnTo>
                  <a:pt x="47918" y="745520"/>
                </a:lnTo>
                <a:lnTo>
                  <a:pt x="48025" y="745469"/>
                </a:lnTo>
                <a:close/>
                <a:moveTo>
                  <a:pt x="354239" y="735284"/>
                </a:moveTo>
                <a:lnTo>
                  <a:pt x="328464" y="750578"/>
                </a:lnTo>
                <a:lnTo>
                  <a:pt x="313334" y="759502"/>
                </a:lnTo>
                <a:lnTo>
                  <a:pt x="340626" y="774729"/>
                </a:lnTo>
                <a:lnTo>
                  <a:pt x="381206" y="749317"/>
                </a:lnTo>
                <a:close/>
                <a:moveTo>
                  <a:pt x="90242" y="731176"/>
                </a:moveTo>
                <a:lnTo>
                  <a:pt x="76797" y="737548"/>
                </a:lnTo>
                <a:lnTo>
                  <a:pt x="125160" y="769891"/>
                </a:lnTo>
                <a:lnTo>
                  <a:pt x="138941" y="762758"/>
                </a:lnTo>
                <a:close/>
                <a:moveTo>
                  <a:pt x="6600235" y="729461"/>
                </a:moveTo>
                <a:lnTo>
                  <a:pt x="6548689" y="763047"/>
                </a:lnTo>
                <a:lnTo>
                  <a:pt x="6561644" y="769794"/>
                </a:lnTo>
                <a:lnTo>
                  <a:pt x="6612760" y="735448"/>
                </a:lnTo>
                <a:close/>
                <a:moveTo>
                  <a:pt x="3506225" y="729225"/>
                </a:moveTo>
                <a:lnTo>
                  <a:pt x="3477147" y="749705"/>
                </a:lnTo>
                <a:lnTo>
                  <a:pt x="3692357" y="869773"/>
                </a:lnTo>
                <a:cubicBezTo>
                  <a:pt x="3983927" y="1028001"/>
                  <a:pt x="4270410" y="1163168"/>
                  <a:pt x="4573550" y="1225390"/>
                </a:cubicBezTo>
                <a:cubicBezTo>
                  <a:pt x="4965071" y="1304654"/>
                  <a:pt x="5408892" y="1232049"/>
                  <a:pt x="5896434" y="1008871"/>
                </a:cubicBezTo>
                <a:lnTo>
                  <a:pt x="6107832" y="904109"/>
                </a:lnTo>
                <a:lnTo>
                  <a:pt x="6108033" y="904008"/>
                </a:lnTo>
                <a:lnTo>
                  <a:pt x="6108457" y="904723"/>
                </a:lnTo>
                <a:lnTo>
                  <a:pt x="6270321" y="814738"/>
                </a:lnTo>
                <a:lnTo>
                  <a:pt x="6236660" y="791258"/>
                </a:lnTo>
                <a:lnTo>
                  <a:pt x="6110242" y="856712"/>
                </a:lnTo>
                <a:lnTo>
                  <a:pt x="6110888" y="857796"/>
                </a:lnTo>
                <a:lnTo>
                  <a:pt x="6105969" y="860068"/>
                </a:lnTo>
                <a:lnTo>
                  <a:pt x="5898838" y="955730"/>
                </a:lnTo>
                <a:cubicBezTo>
                  <a:pt x="5410195" y="1164101"/>
                  <a:pt x="4964972" y="1231453"/>
                  <a:pt x="4572701" y="1157183"/>
                </a:cubicBezTo>
                <a:cubicBezTo>
                  <a:pt x="4269564" y="1099288"/>
                  <a:pt x="3981957" y="973250"/>
                  <a:pt x="3689465" y="824943"/>
                </a:cubicBezTo>
                <a:close/>
                <a:moveTo>
                  <a:pt x="3180035" y="728756"/>
                </a:moveTo>
                <a:lnTo>
                  <a:pt x="2940030" y="852983"/>
                </a:lnTo>
                <a:lnTo>
                  <a:pt x="2940285" y="853401"/>
                </a:lnTo>
                <a:cubicBezTo>
                  <a:pt x="2367981" y="1137558"/>
                  <a:pt x="1850480" y="1237675"/>
                  <a:pt x="1402071" y="1152816"/>
                </a:cubicBezTo>
                <a:cubicBezTo>
                  <a:pt x="1098855" y="1094869"/>
                  <a:pt x="811324" y="968823"/>
                  <a:pt x="518818" y="820924"/>
                </a:cubicBezTo>
                <a:lnTo>
                  <a:pt x="455663" y="788061"/>
                </a:lnTo>
                <a:lnTo>
                  <a:pt x="415377" y="816434"/>
                </a:lnTo>
                <a:lnTo>
                  <a:pt x="522771" y="876350"/>
                </a:lnTo>
                <a:cubicBezTo>
                  <a:pt x="814344" y="1034573"/>
                  <a:pt x="1100822" y="1169721"/>
                  <a:pt x="1403930" y="1231952"/>
                </a:cubicBezTo>
                <a:cubicBezTo>
                  <a:pt x="1851372" y="1322536"/>
                  <a:pt x="2367097" y="1214797"/>
                  <a:pt x="2938336" y="910604"/>
                </a:cubicBezTo>
                <a:lnTo>
                  <a:pt x="2941250" y="915377"/>
                </a:lnTo>
                <a:cubicBezTo>
                  <a:pt x="2368902" y="1219535"/>
                  <a:pt x="1851372" y="1328242"/>
                  <a:pt x="1402958" y="1236726"/>
                </a:cubicBezTo>
                <a:cubicBezTo>
                  <a:pt x="1099123" y="1174494"/>
                  <a:pt x="812462" y="1039326"/>
                  <a:pt x="520434" y="881502"/>
                </a:cubicBezTo>
                <a:lnTo>
                  <a:pt x="410003" y="820220"/>
                </a:lnTo>
                <a:lnTo>
                  <a:pt x="380500" y="840999"/>
                </a:lnTo>
                <a:lnTo>
                  <a:pt x="523043" y="925705"/>
                </a:lnTo>
                <a:cubicBezTo>
                  <a:pt x="813977" y="1093669"/>
                  <a:pt x="1100090" y="1236700"/>
                  <a:pt x="1403925" y="1302502"/>
                </a:cubicBezTo>
                <a:cubicBezTo>
                  <a:pt x="1851367" y="1398809"/>
                  <a:pt x="2367089" y="1284368"/>
                  <a:pt x="2938327" y="962076"/>
                </a:cubicBezTo>
                <a:lnTo>
                  <a:pt x="2941241" y="966876"/>
                </a:lnTo>
                <a:cubicBezTo>
                  <a:pt x="2368893" y="1289130"/>
                  <a:pt x="1851367" y="1404523"/>
                  <a:pt x="1402954" y="1307264"/>
                </a:cubicBezTo>
                <a:cubicBezTo>
                  <a:pt x="1097662" y="1241462"/>
                  <a:pt x="811185" y="1098431"/>
                  <a:pt x="520159" y="930467"/>
                </a:cubicBezTo>
                <a:lnTo>
                  <a:pt x="375506" y="844516"/>
                </a:lnTo>
                <a:lnTo>
                  <a:pt x="349018" y="863172"/>
                </a:lnTo>
                <a:lnTo>
                  <a:pt x="523318" y="971634"/>
                </a:lnTo>
                <a:cubicBezTo>
                  <a:pt x="813614" y="1147197"/>
                  <a:pt x="1099365" y="1297002"/>
                  <a:pt x="1403929" y="1366382"/>
                </a:cubicBezTo>
                <a:cubicBezTo>
                  <a:pt x="1795441" y="1455654"/>
                  <a:pt x="2239231" y="1374829"/>
                  <a:pt x="2726750" y="1126453"/>
                </a:cubicBezTo>
                <a:lnTo>
                  <a:pt x="2932302" y="1013084"/>
                </a:lnTo>
                <a:lnTo>
                  <a:pt x="2929730" y="1008793"/>
                </a:lnTo>
                <a:lnTo>
                  <a:pt x="3275044" y="795029"/>
                </a:lnTo>
                <a:lnTo>
                  <a:pt x="3249493" y="777205"/>
                </a:lnTo>
                <a:lnTo>
                  <a:pt x="2932576" y="964137"/>
                </a:lnTo>
                <a:lnTo>
                  <a:pt x="2929730" y="960335"/>
                </a:lnTo>
                <a:lnTo>
                  <a:pt x="3245236" y="774236"/>
                </a:lnTo>
                <a:lnTo>
                  <a:pt x="3213850" y="752344"/>
                </a:lnTo>
                <a:lnTo>
                  <a:pt x="2932578" y="908788"/>
                </a:lnTo>
                <a:lnTo>
                  <a:pt x="2929730" y="904976"/>
                </a:lnTo>
                <a:lnTo>
                  <a:pt x="3209548" y="749342"/>
                </a:lnTo>
                <a:close/>
                <a:moveTo>
                  <a:pt x="456807" y="728253"/>
                </a:moveTo>
                <a:lnTo>
                  <a:pt x="410576" y="758386"/>
                </a:lnTo>
                <a:lnTo>
                  <a:pt x="423278" y="765000"/>
                </a:lnTo>
                <a:lnTo>
                  <a:pt x="469173" y="734165"/>
                </a:lnTo>
                <a:close/>
                <a:moveTo>
                  <a:pt x="9405461" y="727621"/>
                </a:moveTo>
                <a:lnTo>
                  <a:pt x="9393460" y="734296"/>
                </a:lnTo>
                <a:lnTo>
                  <a:pt x="9423822" y="754427"/>
                </a:lnTo>
                <a:lnTo>
                  <a:pt x="9435712" y="747411"/>
                </a:lnTo>
                <a:close/>
                <a:moveTo>
                  <a:pt x="6226659" y="727240"/>
                </a:moveTo>
                <a:lnTo>
                  <a:pt x="6213763" y="733350"/>
                </a:lnTo>
                <a:lnTo>
                  <a:pt x="6269552" y="770333"/>
                </a:lnTo>
                <a:lnTo>
                  <a:pt x="6282378" y="763692"/>
                </a:lnTo>
                <a:close/>
                <a:moveTo>
                  <a:pt x="9571138" y="727121"/>
                </a:moveTo>
                <a:lnTo>
                  <a:pt x="9541066" y="746661"/>
                </a:lnTo>
                <a:lnTo>
                  <a:pt x="9544468" y="748666"/>
                </a:lnTo>
                <a:lnTo>
                  <a:pt x="9552826" y="753633"/>
                </a:lnTo>
                <a:lnTo>
                  <a:pt x="9582723" y="733606"/>
                </a:lnTo>
                <a:close/>
                <a:moveTo>
                  <a:pt x="3259339" y="727044"/>
                </a:moveTo>
                <a:lnTo>
                  <a:pt x="3247316" y="733731"/>
                </a:lnTo>
                <a:lnTo>
                  <a:pt x="3278669" y="754515"/>
                </a:lnTo>
                <a:lnTo>
                  <a:pt x="3290585" y="747487"/>
                </a:lnTo>
                <a:close/>
                <a:moveTo>
                  <a:pt x="3426795" y="726586"/>
                </a:moveTo>
                <a:lnTo>
                  <a:pt x="3395836" y="746701"/>
                </a:lnTo>
                <a:lnTo>
                  <a:pt x="3399139" y="748647"/>
                </a:lnTo>
                <a:lnTo>
                  <a:pt x="3407556" y="753647"/>
                </a:lnTo>
                <a:lnTo>
                  <a:pt x="3438325" y="733039"/>
                </a:lnTo>
                <a:close/>
                <a:moveTo>
                  <a:pt x="9488625" y="722530"/>
                </a:moveTo>
                <a:lnTo>
                  <a:pt x="9463158" y="737645"/>
                </a:lnTo>
                <a:lnTo>
                  <a:pt x="9487458" y="752643"/>
                </a:lnTo>
                <a:lnTo>
                  <a:pt x="9512855" y="736796"/>
                </a:lnTo>
                <a:close/>
                <a:moveTo>
                  <a:pt x="9636209" y="721777"/>
                </a:moveTo>
                <a:lnTo>
                  <a:pt x="9607034" y="741683"/>
                </a:lnTo>
                <a:lnTo>
                  <a:pt x="9611061" y="743929"/>
                </a:lnTo>
                <a:lnTo>
                  <a:pt x="9640034" y="723775"/>
                </a:lnTo>
                <a:close/>
                <a:moveTo>
                  <a:pt x="3343415" y="721622"/>
                </a:moveTo>
                <a:lnTo>
                  <a:pt x="3317169" y="737202"/>
                </a:lnTo>
                <a:lnTo>
                  <a:pt x="3342634" y="752929"/>
                </a:lnTo>
                <a:lnTo>
                  <a:pt x="3368829" y="736580"/>
                </a:lnTo>
                <a:close/>
                <a:moveTo>
                  <a:pt x="3491512" y="721539"/>
                </a:moveTo>
                <a:lnTo>
                  <a:pt x="3462338" y="741442"/>
                </a:lnTo>
                <a:lnTo>
                  <a:pt x="3466279" y="743642"/>
                </a:lnTo>
                <a:lnTo>
                  <a:pt x="3495245" y="723490"/>
                </a:lnTo>
                <a:close/>
                <a:moveTo>
                  <a:pt x="110904" y="721383"/>
                </a:moveTo>
                <a:lnTo>
                  <a:pt x="96142" y="728379"/>
                </a:lnTo>
                <a:lnTo>
                  <a:pt x="144604" y="759826"/>
                </a:lnTo>
                <a:lnTo>
                  <a:pt x="159863" y="751928"/>
                </a:lnTo>
                <a:close/>
                <a:moveTo>
                  <a:pt x="6583085" y="721263"/>
                </a:moveTo>
                <a:lnTo>
                  <a:pt x="6530895" y="753780"/>
                </a:lnTo>
                <a:lnTo>
                  <a:pt x="6542787" y="759973"/>
                </a:lnTo>
                <a:lnTo>
                  <a:pt x="6594285" y="726617"/>
                </a:lnTo>
                <a:close/>
                <a:moveTo>
                  <a:pt x="3196349" y="720312"/>
                </a:moveTo>
                <a:lnTo>
                  <a:pt x="3190925" y="723119"/>
                </a:lnTo>
                <a:lnTo>
                  <a:pt x="3220227" y="743404"/>
                </a:lnTo>
                <a:lnTo>
                  <a:pt x="3225965" y="740211"/>
                </a:lnTo>
                <a:lnTo>
                  <a:pt x="3221511" y="737139"/>
                </a:lnTo>
                <a:close/>
                <a:moveTo>
                  <a:pt x="229658" y="720139"/>
                </a:moveTo>
                <a:lnTo>
                  <a:pt x="201547" y="734689"/>
                </a:lnTo>
                <a:lnTo>
                  <a:pt x="229668" y="751367"/>
                </a:lnTo>
                <a:lnTo>
                  <a:pt x="234143" y="754026"/>
                </a:lnTo>
                <a:lnTo>
                  <a:pt x="262402" y="738311"/>
                </a:lnTo>
                <a:close/>
                <a:moveTo>
                  <a:pt x="439707" y="720077"/>
                </a:moveTo>
                <a:lnTo>
                  <a:pt x="392960" y="749214"/>
                </a:lnTo>
                <a:lnTo>
                  <a:pt x="404699" y="755326"/>
                </a:lnTo>
                <a:lnTo>
                  <a:pt x="450867" y="725413"/>
                </a:lnTo>
                <a:close/>
                <a:moveTo>
                  <a:pt x="6244766" y="718660"/>
                </a:moveTo>
                <a:lnTo>
                  <a:pt x="6231867" y="724772"/>
                </a:lnTo>
                <a:lnTo>
                  <a:pt x="6287973" y="760795"/>
                </a:lnTo>
                <a:lnTo>
                  <a:pt x="6301510" y="753786"/>
                </a:lnTo>
                <a:close/>
                <a:moveTo>
                  <a:pt x="6452352" y="718310"/>
                </a:moveTo>
                <a:lnTo>
                  <a:pt x="6419665" y="736496"/>
                </a:lnTo>
                <a:lnTo>
                  <a:pt x="6454507" y="755937"/>
                </a:lnTo>
                <a:lnTo>
                  <a:pt x="6470002" y="746794"/>
                </a:lnTo>
                <a:lnTo>
                  <a:pt x="6487255" y="736542"/>
                </a:lnTo>
                <a:close/>
                <a:moveTo>
                  <a:pt x="9422372" y="718217"/>
                </a:moveTo>
                <a:lnTo>
                  <a:pt x="9410394" y="724879"/>
                </a:lnTo>
                <a:lnTo>
                  <a:pt x="9440790" y="744399"/>
                </a:lnTo>
                <a:lnTo>
                  <a:pt x="9452971" y="737162"/>
                </a:lnTo>
                <a:close/>
                <a:moveTo>
                  <a:pt x="6377887" y="718135"/>
                </a:moveTo>
                <a:lnTo>
                  <a:pt x="6344079" y="735640"/>
                </a:lnTo>
                <a:lnTo>
                  <a:pt x="6366160" y="748647"/>
                </a:lnTo>
                <a:lnTo>
                  <a:pt x="6377299" y="755265"/>
                </a:lnTo>
                <a:lnTo>
                  <a:pt x="6410870" y="736602"/>
                </a:lnTo>
                <a:close/>
                <a:moveTo>
                  <a:pt x="9554740" y="717943"/>
                </a:moveTo>
                <a:lnTo>
                  <a:pt x="9524415" y="736850"/>
                </a:lnTo>
                <a:lnTo>
                  <a:pt x="9535354" y="743296"/>
                </a:lnTo>
                <a:lnTo>
                  <a:pt x="9565335" y="723873"/>
                </a:lnTo>
                <a:close/>
                <a:moveTo>
                  <a:pt x="3276168" y="717684"/>
                </a:moveTo>
                <a:lnTo>
                  <a:pt x="3264187" y="724348"/>
                </a:lnTo>
                <a:lnTo>
                  <a:pt x="3295595" y="744515"/>
                </a:lnTo>
                <a:lnTo>
                  <a:pt x="3307797" y="737264"/>
                </a:lnTo>
                <a:close/>
                <a:moveTo>
                  <a:pt x="3410721" y="717592"/>
                </a:moveTo>
                <a:lnTo>
                  <a:pt x="3379478" y="737065"/>
                </a:lnTo>
                <a:lnTo>
                  <a:pt x="3390179" y="743369"/>
                </a:lnTo>
                <a:lnTo>
                  <a:pt x="3421046" y="723370"/>
                </a:lnTo>
                <a:close/>
                <a:moveTo>
                  <a:pt x="9335207" y="716003"/>
                </a:moveTo>
                <a:lnTo>
                  <a:pt x="9329986" y="718706"/>
                </a:lnTo>
                <a:lnTo>
                  <a:pt x="9365618" y="743378"/>
                </a:lnTo>
                <a:lnTo>
                  <a:pt x="9371281" y="740229"/>
                </a:lnTo>
                <a:lnTo>
                  <a:pt x="9366781" y="737125"/>
                </a:lnTo>
                <a:close/>
                <a:moveTo>
                  <a:pt x="315203" y="714972"/>
                </a:moveTo>
                <a:lnTo>
                  <a:pt x="274277" y="737713"/>
                </a:lnTo>
                <a:lnTo>
                  <a:pt x="308119" y="756594"/>
                </a:lnTo>
                <a:lnTo>
                  <a:pt x="324764" y="746776"/>
                </a:lnTo>
                <a:lnTo>
                  <a:pt x="348834" y="732473"/>
                </a:lnTo>
                <a:close/>
                <a:moveTo>
                  <a:pt x="3207950" y="714307"/>
                </a:moveTo>
                <a:lnTo>
                  <a:pt x="3201988" y="717393"/>
                </a:lnTo>
                <a:lnTo>
                  <a:pt x="3224359" y="732353"/>
                </a:lnTo>
                <a:lnTo>
                  <a:pt x="3231382" y="737198"/>
                </a:lnTo>
                <a:lnTo>
                  <a:pt x="3237418" y="733842"/>
                </a:lnTo>
                <a:close/>
                <a:moveTo>
                  <a:pt x="9621792" y="714248"/>
                </a:moveTo>
                <a:lnTo>
                  <a:pt x="9592804" y="733746"/>
                </a:lnTo>
                <a:lnTo>
                  <a:pt x="9600177" y="737858"/>
                </a:lnTo>
                <a:lnTo>
                  <a:pt x="9628983" y="718004"/>
                </a:lnTo>
                <a:close/>
                <a:moveTo>
                  <a:pt x="3477097" y="714010"/>
                </a:moveTo>
                <a:lnTo>
                  <a:pt x="3448113" y="733506"/>
                </a:lnTo>
                <a:lnTo>
                  <a:pt x="3455373" y="737556"/>
                </a:lnTo>
                <a:lnTo>
                  <a:pt x="3484172" y="717706"/>
                </a:lnTo>
                <a:close/>
                <a:moveTo>
                  <a:pt x="9346835" y="709980"/>
                </a:moveTo>
                <a:lnTo>
                  <a:pt x="9340872" y="713069"/>
                </a:lnTo>
                <a:lnTo>
                  <a:pt x="9369734" y="732369"/>
                </a:lnTo>
                <a:lnTo>
                  <a:pt x="9376731" y="737197"/>
                </a:lnTo>
                <a:lnTo>
                  <a:pt x="9382798" y="733824"/>
                </a:lnTo>
                <a:close/>
                <a:moveTo>
                  <a:pt x="142681" y="706321"/>
                </a:moveTo>
                <a:lnTo>
                  <a:pt x="116931" y="718526"/>
                </a:lnTo>
                <a:lnTo>
                  <a:pt x="165645" y="748936"/>
                </a:lnTo>
                <a:lnTo>
                  <a:pt x="191779" y="735409"/>
                </a:lnTo>
                <a:close/>
                <a:moveTo>
                  <a:pt x="6550789" y="705824"/>
                </a:moveTo>
                <a:lnTo>
                  <a:pt x="6498450" y="736880"/>
                </a:lnTo>
                <a:lnTo>
                  <a:pt x="6524588" y="750494"/>
                </a:lnTo>
                <a:lnTo>
                  <a:pt x="6576395" y="718065"/>
                </a:lnTo>
                <a:close/>
                <a:moveTo>
                  <a:pt x="9604692" y="705319"/>
                </a:moveTo>
                <a:lnTo>
                  <a:pt x="9575660" y="724183"/>
                </a:lnTo>
                <a:lnTo>
                  <a:pt x="9587189" y="730614"/>
                </a:lnTo>
                <a:lnTo>
                  <a:pt x="9616076" y="711263"/>
                </a:lnTo>
                <a:close/>
                <a:moveTo>
                  <a:pt x="3225770" y="705083"/>
                </a:moveTo>
                <a:lnTo>
                  <a:pt x="3213601" y="711382"/>
                </a:lnTo>
                <a:lnTo>
                  <a:pt x="3242890" y="730797"/>
                </a:lnTo>
                <a:lnTo>
                  <a:pt x="3254883" y="724128"/>
                </a:lnTo>
                <a:close/>
                <a:moveTo>
                  <a:pt x="3459940" y="705048"/>
                </a:moveTo>
                <a:lnTo>
                  <a:pt x="3430913" y="723910"/>
                </a:lnTo>
                <a:lnTo>
                  <a:pt x="3442392" y="730315"/>
                </a:lnTo>
                <a:lnTo>
                  <a:pt x="3471276" y="710970"/>
                </a:lnTo>
                <a:close/>
                <a:moveTo>
                  <a:pt x="406569" y="704234"/>
                </a:moveTo>
                <a:lnTo>
                  <a:pt x="359831" y="731966"/>
                </a:lnTo>
                <a:lnTo>
                  <a:pt x="386631" y="745920"/>
                </a:lnTo>
                <a:lnTo>
                  <a:pt x="433011" y="716876"/>
                </a:lnTo>
                <a:close/>
                <a:moveTo>
                  <a:pt x="6277768" y="703024"/>
                </a:moveTo>
                <a:lnTo>
                  <a:pt x="6250086" y="716140"/>
                </a:lnTo>
                <a:lnTo>
                  <a:pt x="6306696" y="751101"/>
                </a:lnTo>
                <a:lnTo>
                  <a:pt x="6334738" y="736582"/>
                </a:lnTo>
                <a:close/>
                <a:moveTo>
                  <a:pt x="9452626" y="701335"/>
                </a:moveTo>
                <a:lnTo>
                  <a:pt x="9438028" y="709511"/>
                </a:lnTo>
                <a:lnTo>
                  <a:pt x="9427268" y="715495"/>
                </a:lnTo>
                <a:lnTo>
                  <a:pt x="9457762" y="734315"/>
                </a:lnTo>
                <a:lnTo>
                  <a:pt x="9483087" y="719269"/>
                </a:lnTo>
                <a:close/>
                <a:moveTo>
                  <a:pt x="9524647" y="701150"/>
                </a:moveTo>
                <a:lnTo>
                  <a:pt x="9494347" y="719133"/>
                </a:lnTo>
                <a:lnTo>
                  <a:pt x="9518424" y="733320"/>
                </a:lnTo>
                <a:lnTo>
                  <a:pt x="9548588" y="714499"/>
                </a:lnTo>
                <a:lnTo>
                  <a:pt x="9539694" y="709521"/>
                </a:lnTo>
                <a:close/>
                <a:moveTo>
                  <a:pt x="9364505" y="700828"/>
                </a:moveTo>
                <a:lnTo>
                  <a:pt x="9352421" y="707087"/>
                </a:lnTo>
                <a:lnTo>
                  <a:pt x="9388209" y="730815"/>
                </a:lnTo>
                <a:lnTo>
                  <a:pt x="9400172" y="724161"/>
                </a:lnTo>
                <a:close/>
                <a:moveTo>
                  <a:pt x="3307256" y="700340"/>
                </a:moveTo>
                <a:lnTo>
                  <a:pt x="3292587" y="708552"/>
                </a:lnTo>
                <a:lnTo>
                  <a:pt x="3281113" y="714934"/>
                </a:lnTo>
                <a:lnTo>
                  <a:pt x="3312623" y="734395"/>
                </a:lnTo>
                <a:lnTo>
                  <a:pt x="3338745" y="718873"/>
                </a:lnTo>
                <a:close/>
                <a:moveTo>
                  <a:pt x="3379519" y="700191"/>
                </a:moveTo>
                <a:lnTo>
                  <a:pt x="3348319" y="718712"/>
                </a:lnTo>
                <a:lnTo>
                  <a:pt x="3373601" y="733603"/>
                </a:lnTo>
                <a:lnTo>
                  <a:pt x="3404675" y="714209"/>
                </a:lnTo>
                <a:lnTo>
                  <a:pt x="3396295" y="709519"/>
                </a:lnTo>
                <a:close/>
                <a:moveTo>
                  <a:pt x="6701113" y="700126"/>
                </a:moveTo>
                <a:lnTo>
                  <a:pt x="6639708" y="742009"/>
                </a:lnTo>
                <a:lnTo>
                  <a:pt x="6644004" y="744066"/>
                </a:lnTo>
                <a:lnTo>
                  <a:pt x="6704985" y="701656"/>
                </a:lnTo>
                <a:close/>
                <a:moveTo>
                  <a:pt x="6132706" y="699804"/>
                </a:moveTo>
                <a:lnTo>
                  <a:pt x="6127487" y="702032"/>
                </a:lnTo>
                <a:lnTo>
                  <a:pt x="6183354" y="740709"/>
                </a:lnTo>
                <a:lnTo>
                  <a:pt x="6189492" y="737801"/>
                </a:lnTo>
                <a:lnTo>
                  <a:pt x="6188533" y="737139"/>
                </a:lnTo>
                <a:close/>
                <a:moveTo>
                  <a:pt x="6415116" y="698860"/>
                </a:moveTo>
                <a:lnTo>
                  <a:pt x="6382490" y="715752"/>
                </a:lnTo>
                <a:lnTo>
                  <a:pt x="6415372" y="734100"/>
                </a:lnTo>
                <a:lnTo>
                  <a:pt x="6447928" y="716000"/>
                </a:lnTo>
                <a:close/>
                <a:moveTo>
                  <a:pt x="557847" y="698781"/>
                </a:moveTo>
                <a:lnTo>
                  <a:pt x="495489" y="741322"/>
                </a:lnTo>
                <a:lnTo>
                  <a:pt x="499696" y="743336"/>
                </a:lnTo>
                <a:lnTo>
                  <a:pt x="561604" y="700266"/>
                </a:lnTo>
                <a:close/>
                <a:moveTo>
                  <a:pt x="9588528" y="696877"/>
                </a:moveTo>
                <a:lnTo>
                  <a:pt x="9559336" y="715077"/>
                </a:lnTo>
                <a:lnTo>
                  <a:pt x="9569856" y="720945"/>
                </a:lnTo>
                <a:lnTo>
                  <a:pt x="9598761" y="702221"/>
                </a:lnTo>
                <a:close/>
                <a:moveTo>
                  <a:pt x="3444111" y="696780"/>
                </a:moveTo>
                <a:lnTo>
                  <a:pt x="3414911" y="714981"/>
                </a:lnTo>
                <a:lnTo>
                  <a:pt x="3425163" y="720702"/>
                </a:lnTo>
                <a:lnTo>
                  <a:pt x="3454062" y="701978"/>
                </a:lnTo>
                <a:close/>
                <a:moveTo>
                  <a:pt x="3242133" y="696615"/>
                </a:moveTo>
                <a:lnTo>
                  <a:pt x="3230427" y="702673"/>
                </a:lnTo>
                <a:lnTo>
                  <a:pt x="3259683" y="721457"/>
                </a:lnTo>
                <a:lnTo>
                  <a:pt x="3271577" y="714842"/>
                </a:lnTo>
                <a:close/>
                <a:moveTo>
                  <a:pt x="277522" y="695364"/>
                </a:moveTo>
                <a:lnTo>
                  <a:pt x="236464" y="716616"/>
                </a:lnTo>
                <a:lnTo>
                  <a:pt x="268887" y="734705"/>
                </a:lnTo>
                <a:lnTo>
                  <a:pt x="309608" y="712060"/>
                </a:lnTo>
                <a:close/>
                <a:moveTo>
                  <a:pt x="6145106" y="694511"/>
                </a:moveTo>
                <a:lnTo>
                  <a:pt x="6138812" y="697197"/>
                </a:lnTo>
                <a:lnTo>
                  <a:pt x="6191380" y="732353"/>
                </a:lnTo>
                <a:lnTo>
                  <a:pt x="6195294" y="735052"/>
                </a:lnTo>
                <a:lnTo>
                  <a:pt x="6201690" y="732021"/>
                </a:lnTo>
                <a:close/>
                <a:moveTo>
                  <a:pt x="6686720" y="694440"/>
                </a:moveTo>
                <a:lnTo>
                  <a:pt x="6625462" y="735187"/>
                </a:lnTo>
                <a:lnTo>
                  <a:pt x="6632106" y="738368"/>
                </a:lnTo>
                <a:lnTo>
                  <a:pt x="6648192" y="727235"/>
                </a:lnTo>
                <a:lnTo>
                  <a:pt x="6693661" y="697182"/>
                </a:lnTo>
                <a:close/>
                <a:moveTo>
                  <a:pt x="543505" y="693108"/>
                </a:moveTo>
                <a:lnTo>
                  <a:pt x="481261" y="734510"/>
                </a:lnTo>
                <a:lnTo>
                  <a:pt x="487677" y="737582"/>
                </a:lnTo>
                <a:lnTo>
                  <a:pt x="502694" y="727191"/>
                </a:lnTo>
                <a:lnTo>
                  <a:pt x="550237" y="695770"/>
                </a:lnTo>
                <a:close/>
                <a:moveTo>
                  <a:pt x="9380721" y="692430"/>
                </a:moveTo>
                <a:lnTo>
                  <a:pt x="9369176" y="698410"/>
                </a:lnTo>
                <a:lnTo>
                  <a:pt x="9405051" y="721448"/>
                </a:lnTo>
                <a:lnTo>
                  <a:pt x="9416925" y="714845"/>
                </a:lnTo>
                <a:close/>
                <a:moveTo>
                  <a:pt x="3152151" y="690753"/>
                </a:moveTo>
                <a:lnTo>
                  <a:pt x="3147416" y="692997"/>
                </a:lnTo>
                <a:lnTo>
                  <a:pt x="3187341" y="720638"/>
                </a:lnTo>
                <a:lnTo>
                  <a:pt x="3192695" y="717867"/>
                </a:lnTo>
                <a:close/>
                <a:moveTo>
                  <a:pt x="176435" y="690322"/>
                </a:moveTo>
                <a:lnTo>
                  <a:pt x="148812" y="703415"/>
                </a:lnTo>
                <a:lnTo>
                  <a:pt x="197643" y="732374"/>
                </a:lnTo>
                <a:lnTo>
                  <a:pt x="225614" y="717895"/>
                </a:lnTo>
                <a:close/>
                <a:moveTo>
                  <a:pt x="3539111" y="689067"/>
                </a:moveTo>
                <a:lnTo>
                  <a:pt x="3496038" y="718450"/>
                </a:lnTo>
                <a:lnTo>
                  <a:pt x="3499730" y="720371"/>
                </a:lnTo>
                <a:lnTo>
                  <a:pt x="3542440" y="690658"/>
                </a:lnTo>
                <a:close/>
                <a:moveTo>
                  <a:pt x="6163768" y="686544"/>
                </a:moveTo>
                <a:lnTo>
                  <a:pt x="6151229" y="691897"/>
                </a:lnTo>
                <a:lnTo>
                  <a:pt x="6207562" y="729239"/>
                </a:lnTo>
                <a:lnTo>
                  <a:pt x="6220410" y="723151"/>
                </a:lnTo>
                <a:lnTo>
                  <a:pt x="6185686" y="700433"/>
                </a:lnTo>
                <a:close/>
                <a:moveTo>
                  <a:pt x="6666342" y="686388"/>
                </a:moveTo>
                <a:lnTo>
                  <a:pt x="6605857" y="725799"/>
                </a:lnTo>
                <a:lnTo>
                  <a:pt x="6618273" y="731745"/>
                </a:lnTo>
                <a:lnTo>
                  <a:pt x="6678581" y="691224"/>
                </a:lnTo>
                <a:close/>
                <a:moveTo>
                  <a:pt x="6509773" y="686218"/>
                </a:moveTo>
                <a:lnTo>
                  <a:pt x="6469887" y="708554"/>
                </a:lnTo>
                <a:lnTo>
                  <a:pt x="6457400" y="715501"/>
                </a:lnTo>
                <a:lnTo>
                  <a:pt x="6492180" y="733615"/>
                </a:lnTo>
                <a:lnTo>
                  <a:pt x="6544227" y="702688"/>
                </a:lnTo>
                <a:close/>
                <a:moveTo>
                  <a:pt x="367670" y="685635"/>
                </a:moveTo>
                <a:lnTo>
                  <a:pt x="326756" y="708552"/>
                </a:lnTo>
                <a:lnTo>
                  <a:pt x="321002" y="711749"/>
                </a:lnTo>
                <a:lnTo>
                  <a:pt x="354425" y="729151"/>
                </a:lnTo>
                <a:lnTo>
                  <a:pt x="400910" y="701528"/>
                </a:lnTo>
                <a:close/>
                <a:moveTo>
                  <a:pt x="19890" y="685552"/>
                </a:moveTo>
                <a:lnTo>
                  <a:pt x="7173" y="690985"/>
                </a:lnTo>
                <a:lnTo>
                  <a:pt x="71795" y="734203"/>
                </a:lnTo>
                <a:lnTo>
                  <a:pt x="85149" y="727873"/>
                </a:lnTo>
                <a:close/>
                <a:moveTo>
                  <a:pt x="3163966" y="685152"/>
                </a:moveTo>
                <a:lnTo>
                  <a:pt x="3158005" y="687978"/>
                </a:lnTo>
                <a:lnTo>
                  <a:pt x="3198332" y="714948"/>
                </a:lnTo>
                <a:lnTo>
                  <a:pt x="3204276" y="711873"/>
                </a:lnTo>
                <a:close/>
                <a:moveTo>
                  <a:pt x="523105" y="685040"/>
                </a:moveTo>
                <a:lnTo>
                  <a:pt x="461628" y="725111"/>
                </a:lnTo>
                <a:lnTo>
                  <a:pt x="473902" y="730987"/>
                </a:lnTo>
                <a:lnTo>
                  <a:pt x="535182" y="689816"/>
                </a:lnTo>
                <a:close/>
                <a:moveTo>
                  <a:pt x="6317214" y="684333"/>
                </a:moveTo>
                <a:lnTo>
                  <a:pt x="6283830" y="700152"/>
                </a:lnTo>
                <a:lnTo>
                  <a:pt x="6340560" y="733567"/>
                </a:lnTo>
                <a:lnTo>
                  <a:pt x="6374272" y="716112"/>
                </a:lnTo>
                <a:lnTo>
                  <a:pt x="6362495" y="709519"/>
                </a:lnTo>
                <a:close/>
                <a:moveTo>
                  <a:pt x="9692036" y="683687"/>
                </a:moveTo>
                <a:lnTo>
                  <a:pt x="9641230" y="718352"/>
                </a:lnTo>
                <a:lnTo>
                  <a:pt x="9645004" y="720317"/>
                </a:lnTo>
                <a:lnTo>
                  <a:pt x="9695370" y="685280"/>
                </a:lnTo>
                <a:close/>
                <a:moveTo>
                  <a:pt x="9285117" y="682495"/>
                </a:moveTo>
                <a:lnTo>
                  <a:pt x="9280706" y="684584"/>
                </a:lnTo>
                <a:lnTo>
                  <a:pt x="9324838" y="715142"/>
                </a:lnTo>
                <a:lnTo>
                  <a:pt x="9329958" y="712491"/>
                </a:lnTo>
                <a:close/>
                <a:moveTo>
                  <a:pt x="3524538" y="682100"/>
                </a:moveTo>
                <a:lnTo>
                  <a:pt x="3481642" y="710952"/>
                </a:lnTo>
                <a:lnTo>
                  <a:pt x="3488665" y="714609"/>
                </a:lnTo>
                <a:lnTo>
                  <a:pt x="3527644" y="687743"/>
                </a:lnTo>
                <a:lnTo>
                  <a:pt x="3531328" y="685346"/>
                </a:lnTo>
                <a:close/>
                <a:moveTo>
                  <a:pt x="9488685" y="681142"/>
                </a:moveTo>
                <a:lnTo>
                  <a:pt x="9458530" y="698029"/>
                </a:lnTo>
                <a:lnTo>
                  <a:pt x="9488809" y="715870"/>
                </a:lnTo>
                <a:lnTo>
                  <a:pt x="9518936" y="697972"/>
                </a:lnTo>
                <a:close/>
                <a:moveTo>
                  <a:pt x="9558376" y="681131"/>
                </a:moveTo>
                <a:lnTo>
                  <a:pt x="9529339" y="698365"/>
                </a:lnTo>
                <a:lnTo>
                  <a:pt x="9542539" y="705709"/>
                </a:lnTo>
                <a:lnTo>
                  <a:pt x="9553171" y="711639"/>
                </a:lnTo>
                <a:lnTo>
                  <a:pt x="9582159" y="693551"/>
                </a:lnTo>
                <a:close/>
                <a:moveTo>
                  <a:pt x="3412809" y="680429"/>
                </a:moveTo>
                <a:lnTo>
                  <a:pt x="3383799" y="697650"/>
                </a:lnTo>
                <a:lnTo>
                  <a:pt x="3398286" y="705707"/>
                </a:lnTo>
                <a:lnTo>
                  <a:pt x="3408853" y="711602"/>
                </a:lnTo>
                <a:lnTo>
                  <a:pt x="3437844" y="693506"/>
                </a:lnTo>
                <a:close/>
                <a:moveTo>
                  <a:pt x="3273414" y="680422"/>
                </a:moveTo>
                <a:lnTo>
                  <a:pt x="3247200" y="693991"/>
                </a:lnTo>
                <a:lnTo>
                  <a:pt x="3276516" y="712095"/>
                </a:lnTo>
                <a:lnTo>
                  <a:pt x="3289742" y="704739"/>
                </a:lnTo>
                <a:lnTo>
                  <a:pt x="3302552" y="697572"/>
                </a:lnTo>
                <a:close/>
                <a:moveTo>
                  <a:pt x="3343398" y="680104"/>
                </a:moveTo>
                <a:lnTo>
                  <a:pt x="3312318" y="697505"/>
                </a:lnTo>
                <a:lnTo>
                  <a:pt x="3343649" y="715960"/>
                </a:lnTo>
                <a:lnTo>
                  <a:pt x="3374698" y="697510"/>
                </a:lnTo>
                <a:close/>
                <a:moveTo>
                  <a:pt x="6649840" y="679672"/>
                </a:moveTo>
                <a:lnTo>
                  <a:pt x="6588864" y="717662"/>
                </a:lnTo>
                <a:lnTo>
                  <a:pt x="6599930" y="722961"/>
                </a:lnTo>
                <a:lnTo>
                  <a:pt x="6660163" y="683947"/>
                </a:lnTo>
                <a:lnTo>
                  <a:pt x="6655418" y="682072"/>
                </a:lnTo>
                <a:close/>
                <a:moveTo>
                  <a:pt x="6181000" y="679187"/>
                </a:moveTo>
                <a:lnTo>
                  <a:pt x="6168909" y="684349"/>
                </a:lnTo>
                <a:lnTo>
                  <a:pt x="6225549" y="720716"/>
                </a:lnTo>
                <a:lnTo>
                  <a:pt x="6238315" y="714667"/>
                </a:lnTo>
                <a:close/>
                <a:moveTo>
                  <a:pt x="506889" y="678202"/>
                </a:moveTo>
                <a:lnTo>
                  <a:pt x="444662" y="716988"/>
                </a:lnTo>
                <a:lnTo>
                  <a:pt x="455709" y="722277"/>
                </a:lnTo>
                <a:lnTo>
                  <a:pt x="516990" y="682573"/>
                </a:lnTo>
                <a:close/>
                <a:moveTo>
                  <a:pt x="39825" y="677037"/>
                </a:moveTo>
                <a:lnTo>
                  <a:pt x="26072" y="682912"/>
                </a:lnTo>
                <a:lnTo>
                  <a:pt x="91051" y="725076"/>
                </a:lnTo>
                <a:lnTo>
                  <a:pt x="105697" y="718134"/>
                </a:lnTo>
                <a:close/>
                <a:moveTo>
                  <a:pt x="9296935" y="676895"/>
                </a:moveTo>
                <a:lnTo>
                  <a:pt x="9290991" y="679711"/>
                </a:lnTo>
                <a:lnTo>
                  <a:pt x="9335623" y="709558"/>
                </a:lnTo>
                <a:lnTo>
                  <a:pt x="9341563" y="706484"/>
                </a:lnTo>
                <a:close/>
                <a:moveTo>
                  <a:pt x="3181464" y="676859"/>
                </a:moveTo>
                <a:lnTo>
                  <a:pt x="3169837" y="682370"/>
                </a:lnTo>
                <a:lnTo>
                  <a:pt x="3209928" y="708947"/>
                </a:lnTo>
                <a:lnTo>
                  <a:pt x="3222070" y="702662"/>
                </a:lnTo>
                <a:lnTo>
                  <a:pt x="3218663" y="700434"/>
                </a:lnTo>
                <a:close/>
                <a:moveTo>
                  <a:pt x="9677592" y="676785"/>
                </a:moveTo>
                <a:lnTo>
                  <a:pt x="9675730" y="677970"/>
                </a:lnTo>
                <a:lnTo>
                  <a:pt x="9626836" y="710856"/>
                </a:lnTo>
                <a:lnTo>
                  <a:pt x="9633966" y="714569"/>
                </a:lnTo>
                <a:lnTo>
                  <a:pt x="9673043" y="687636"/>
                </a:lnTo>
                <a:lnTo>
                  <a:pt x="9684578" y="680123"/>
                </a:lnTo>
                <a:close/>
                <a:moveTo>
                  <a:pt x="9410928" y="676785"/>
                </a:moveTo>
                <a:lnTo>
                  <a:pt x="9385711" y="689846"/>
                </a:lnTo>
                <a:lnTo>
                  <a:pt x="9421812" y="712127"/>
                </a:lnTo>
                <a:lnTo>
                  <a:pt x="9435088" y="704744"/>
                </a:lnTo>
                <a:lnTo>
                  <a:pt x="9447048" y="698050"/>
                </a:lnTo>
                <a:close/>
                <a:moveTo>
                  <a:pt x="3507667" y="674037"/>
                </a:moveTo>
                <a:lnTo>
                  <a:pt x="3464553" y="702051"/>
                </a:lnTo>
                <a:lnTo>
                  <a:pt x="3475826" y="707923"/>
                </a:lnTo>
                <a:lnTo>
                  <a:pt x="3518611" y="679267"/>
                </a:lnTo>
                <a:close/>
                <a:moveTo>
                  <a:pt x="3197748" y="669140"/>
                </a:moveTo>
                <a:lnTo>
                  <a:pt x="3186503" y="674471"/>
                </a:lnTo>
                <a:lnTo>
                  <a:pt x="3226687" y="700272"/>
                </a:lnTo>
                <a:lnTo>
                  <a:pt x="3238315" y="694253"/>
                </a:lnTo>
                <a:close/>
                <a:moveTo>
                  <a:pt x="9313986" y="668816"/>
                </a:moveTo>
                <a:lnTo>
                  <a:pt x="9302738" y="674145"/>
                </a:lnTo>
                <a:lnTo>
                  <a:pt x="9347150" y="703591"/>
                </a:lnTo>
                <a:lnTo>
                  <a:pt x="9359111" y="697399"/>
                </a:lnTo>
                <a:close/>
                <a:moveTo>
                  <a:pt x="9660888" y="668804"/>
                </a:moveTo>
                <a:lnTo>
                  <a:pt x="9609812" y="701992"/>
                </a:lnTo>
                <a:lnTo>
                  <a:pt x="9621123" y="707882"/>
                </a:lnTo>
                <a:lnTo>
                  <a:pt x="9671727" y="673983"/>
                </a:lnTo>
                <a:close/>
                <a:moveTo>
                  <a:pt x="6473232" y="668750"/>
                </a:moveTo>
                <a:lnTo>
                  <a:pt x="6469090" y="670913"/>
                </a:lnTo>
                <a:lnTo>
                  <a:pt x="6420296" y="696177"/>
                </a:lnTo>
                <a:lnTo>
                  <a:pt x="6452973" y="713196"/>
                </a:lnTo>
                <a:lnTo>
                  <a:pt x="6468180" y="704742"/>
                </a:lnTo>
                <a:lnTo>
                  <a:pt x="6505116" y="683992"/>
                </a:lnTo>
                <a:close/>
                <a:moveTo>
                  <a:pt x="330551" y="667888"/>
                </a:moveTo>
                <a:lnTo>
                  <a:pt x="324764" y="670912"/>
                </a:lnTo>
                <a:lnTo>
                  <a:pt x="283544" y="692247"/>
                </a:lnTo>
                <a:lnTo>
                  <a:pt x="315405" y="708836"/>
                </a:lnTo>
                <a:lnTo>
                  <a:pt x="322771" y="704739"/>
                </a:lnTo>
                <a:lnTo>
                  <a:pt x="361839" y="682847"/>
                </a:lnTo>
                <a:close/>
                <a:moveTo>
                  <a:pt x="224266" y="667652"/>
                </a:moveTo>
                <a:lnTo>
                  <a:pt x="183428" y="687008"/>
                </a:lnTo>
                <a:lnTo>
                  <a:pt x="228697" y="712283"/>
                </a:lnTo>
                <a:lnTo>
                  <a:pt x="232432" y="714367"/>
                </a:lnTo>
                <a:lnTo>
                  <a:pt x="273344" y="693190"/>
                </a:lnTo>
                <a:close/>
                <a:moveTo>
                  <a:pt x="6353931" y="666936"/>
                </a:moveTo>
                <a:lnTo>
                  <a:pt x="6321973" y="682079"/>
                </a:lnTo>
                <a:lnTo>
                  <a:pt x="6364488" y="705707"/>
                </a:lnTo>
                <a:lnTo>
                  <a:pt x="6378871" y="713732"/>
                </a:lnTo>
                <a:lnTo>
                  <a:pt x="6411370" y="696904"/>
                </a:lnTo>
                <a:lnTo>
                  <a:pt x="6361611" y="670912"/>
                </a:lnTo>
                <a:close/>
                <a:moveTo>
                  <a:pt x="3492350" y="666714"/>
                </a:moveTo>
                <a:lnTo>
                  <a:pt x="3448809" y="693851"/>
                </a:lnTo>
                <a:lnTo>
                  <a:pt x="3458676" y="698990"/>
                </a:lnTo>
                <a:lnTo>
                  <a:pt x="3501638" y="671154"/>
                </a:lnTo>
                <a:close/>
                <a:moveTo>
                  <a:pt x="6617974" y="665959"/>
                </a:moveTo>
                <a:lnTo>
                  <a:pt x="6556753" y="702286"/>
                </a:lnTo>
                <a:lnTo>
                  <a:pt x="6582164" y="714454"/>
                </a:lnTo>
                <a:lnTo>
                  <a:pt x="6642664" y="676584"/>
                </a:lnTo>
                <a:close/>
                <a:moveTo>
                  <a:pt x="6213642" y="665253"/>
                </a:moveTo>
                <a:lnTo>
                  <a:pt x="6186471" y="676852"/>
                </a:lnTo>
                <a:lnTo>
                  <a:pt x="6243626" y="712150"/>
                </a:lnTo>
                <a:lnTo>
                  <a:pt x="6271133" y="699117"/>
                </a:lnTo>
                <a:close/>
                <a:moveTo>
                  <a:pt x="474245" y="664078"/>
                </a:moveTo>
                <a:lnTo>
                  <a:pt x="411684" y="701199"/>
                </a:lnTo>
                <a:lnTo>
                  <a:pt x="437958" y="713778"/>
                </a:lnTo>
                <a:lnTo>
                  <a:pt x="499720" y="675100"/>
                </a:lnTo>
                <a:close/>
                <a:moveTo>
                  <a:pt x="70867" y="663777"/>
                </a:moveTo>
                <a:lnTo>
                  <a:pt x="46146" y="674337"/>
                </a:lnTo>
                <a:lnTo>
                  <a:pt x="111727" y="715276"/>
                </a:lnTo>
                <a:lnTo>
                  <a:pt x="137320" y="703146"/>
                </a:lnTo>
                <a:close/>
                <a:moveTo>
                  <a:pt x="9522256" y="662342"/>
                </a:moveTo>
                <a:lnTo>
                  <a:pt x="9493518" y="678435"/>
                </a:lnTo>
                <a:lnTo>
                  <a:pt x="9523624" y="695186"/>
                </a:lnTo>
                <a:lnTo>
                  <a:pt x="9552472" y="678047"/>
                </a:lnTo>
                <a:lnTo>
                  <a:pt x="9538811" y="670913"/>
                </a:lnTo>
                <a:close/>
                <a:moveTo>
                  <a:pt x="3376520" y="661559"/>
                </a:moveTo>
                <a:lnTo>
                  <a:pt x="3347807" y="677635"/>
                </a:lnTo>
                <a:lnTo>
                  <a:pt x="3378974" y="694968"/>
                </a:lnTo>
                <a:lnTo>
                  <a:pt x="3407826" y="677825"/>
                </a:lnTo>
                <a:lnTo>
                  <a:pt x="3394592" y="670912"/>
                </a:lnTo>
                <a:close/>
                <a:moveTo>
                  <a:pt x="3309904" y="661477"/>
                </a:moveTo>
                <a:lnTo>
                  <a:pt x="3291788" y="670912"/>
                </a:lnTo>
                <a:lnTo>
                  <a:pt x="3278684" y="677695"/>
                </a:lnTo>
                <a:lnTo>
                  <a:pt x="3307616" y="694737"/>
                </a:lnTo>
                <a:lnTo>
                  <a:pt x="3338568" y="677419"/>
                </a:lnTo>
                <a:close/>
                <a:moveTo>
                  <a:pt x="9645413" y="661410"/>
                </a:moveTo>
                <a:lnTo>
                  <a:pt x="9593743" y="693625"/>
                </a:lnTo>
                <a:lnTo>
                  <a:pt x="9603880" y="698904"/>
                </a:lnTo>
                <a:lnTo>
                  <a:pt x="9654821" y="665905"/>
                </a:lnTo>
                <a:close/>
                <a:moveTo>
                  <a:pt x="9330185" y="661141"/>
                </a:moveTo>
                <a:lnTo>
                  <a:pt x="9319227" y="666333"/>
                </a:lnTo>
                <a:lnTo>
                  <a:pt x="9363813" y="694965"/>
                </a:lnTo>
                <a:lnTo>
                  <a:pt x="9375251" y="689043"/>
                </a:lnTo>
                <a:close/>
                <a:moveTo>
                  <a:pt x="9447118" y="658015"/>
                </a:moveTo>
                <a:lnTo>
                  <a:pt x="9436999" y="663283"/>
                </a:lnTo>
                <a:lnTo>
                  <a:pt x="9417074" y="673602"/>
                </a:lnTo>
                <a:lnTo>
                  <a:pt x="9452955" y="694744"/>
                </a:lnTo>
                <a:lnTo>
                  <a:pt x="9482954" y="677953"/>
                </a:lnTo>
                <a:close/>
                <a:moveTo>
                  <a:pt x="3229045" y="654307"/>
                </a:moveTo>
                <a:lnTo>
                  <a:pt x="3202962" y="666670"/>
                </a:lnTo>
                <a:lnTo>
                  <a:pt x="3243382" y="691632"/>
                </a:lnTo>
                <a:lnTo>
                  <a:pt x="3269496" y="678115"/>
                </a:lnTo>
                <a:close/>
                <a:moveTo>
                  <a:pt x="3461090" y="651771"/>
                </a:moveTo>
                <a:lnTo>
                  <a:pt x="3417591" y="677592"/>
                </a:lnTo>
                <a:lnTo>
                  <a:pt x="3442531" y="690581"/>
                </a:lnTo>
                <a:lnTo>
                  <a:pt x="3485793" y="663580"/>
                </a:lnTo>
                <a:close/>
                <a:moveTo>
                  <a:pt x="9214088" y="651109"/>
                </a:moveTo>
                <a:lnTo>
                  <a:pt x="9076936" y="709698"/>
                </a:lnTo>
                <a:lnTo>
                  <a:pt x="9076935" y="709695"/>
                </a:lnTo>
                <a:lnTo>
                  <a:pt x="9066801" y="713576"/>
                </a:lnTo>
                <a:lnTo>
                  <a:pt x="8862715" y="791720"/>
                </a:lnTo>
                <a:cubicBezTo>
                  <a:pt x="8371068" y="965961"/>
                  <a:pt x="7936156" y="1020205"/>
                  <a:pt x="7538721" y="957639"/>
                </a:cubicBezTo>
                <a:cubicBezTo>
                  <a:pt x="7338082" y="926161"/>
                  <a:pt x="7143136" y="868942"/>
                  <a:pt x="6948296" y="797785"/>
                </a:cubicBezTo>
                <a:lnTo>
                  <a:pt x="6716950" y="706383"/>
                </a:lnTo>
                <a:lnTo>
                  <a:pt x="6655573" y="749606"/>
                </a:lnTo>
                <a:lnTo>
                  <a:pt x="6668407" y="755751"/>
                </a:lnTo>
                <a:cubicBezTo>
                  <a:pt x="6961253" y="891950"/>
                  <a:pt x="7248496" y="1007615"/>
                  <a:pt x="7550307" y="1060531"/>
                </a:cubicBezTo>
                <a:cubicBezTo>
                  <a:pt x="7997688" y="1138731"/>
                  <a:pt x="8513371" y="1046216"/>
                  <a:pt x="9084549" y="785908"/>
                </a:cubicBezTo>
                <a:lnTo>
                  <a:pt x="9086542" y="790680"/>
                </a:lnTo>
                <a:cubicBezTo>
                  <a:pt x="8514224" y="1050988"/>
                  <a:pt x="7996834" y="1143502"/>
                  <a:pt x="7548315" y="1065303"/>
                </a:cubicBezTo>
                <a:cubicBezTo>
                  <a:pt x="7245864" y="1012387"/>
                  <a:pt x="6958460" y="896722"/>
                  <a:pt x="6665214" y="760522"/>
                </a:cubicBezTo>
                <a:lnTo>
                  <a:pt x="6650236" y="753363"/>
                </a:lnTo>
                <a:lnTo>
                  <a:pt x="6599159" y="789333"/>
                </a:lnTo>
                <a:lnTo>
                  <a:pt x="6659142" y="820574"/>
                </a:lnTo>
                <a:cubicBezTo>
                  <a:pt x="6951274" y="968479"/>
                  <a:pt x="7238083" y="1094517"/>
                  <a:pt x="7540584" y="1152411"/>
                </a:cubicBezTo>
                <a:cubicBezTo>
                  <a:pt x="7932104" y="1226681"/>
                  <a:pt x="8375926" y="1158598"/>
                  <a:pt x="8863469" y="950684"/>
                </a:cubicBezTo>
                <a:lnTo>
                  <a:pt x="9072744" y="854098"/>
                </a:lnTo>
                <a:lnTo>
                  <a:pt x="9075069" y="853024"/>
                </a:lnTo>
                <a:lnTo>
                  <a:pt x="9077916" y="857796"/>
                </a:lnTo>
                <a:lnTo>
                  <a:pt x="9072997" y="860068"/>
                </a:lnTo>
                <a:lnTo>
                  <a:pt x="8865866" y="955730"/>
                </a:lnTo>
                <a:cubicBezTo>
                  <a:pt x="8377220" y="1164101"/>
                  <a:pt x="7931997" y="1231453"/>
                  <a:pt x="7539730" y="1157183"/>
                </a:cubicBezTo>
                <a:cubicBezTo>
                  <a:pt x="7236589" y="1099288"/>
                  <a:pt x="6948979" y="973250"/>
                  <a:pt x="6656487" y="824943"/>
                </a:cubicBezTo>
                <a:lnTo>
                  <a:pt x="6594543" y="792585"/>
                </a:lnTo>
                <a:lnTo>
                  <a:pt x="6561669" y="815734"/>
                </a:lnTo>
                <a:lnTo>
                  <a:pt x="6658513" y="869773"/>
                </a:lnTo>
                <a:cubicBezTo>
                  <a:pt x="6950039" y="1028001"/>
                  <a:pt x="7236482" y="1163167"/>
                  <a:pt x="7539575" y="1225390"/>
                </a:cubicBezTo>
                <a:cubicBezTo>
                  <a:pt x="7987241" y="1315977"/>
                  <a:pt x="8502639" y="1208205"/>
                  <a:pt x="9074104" y="904008"/>
                </a:cubicBezTo>
                <a:lnTo>
                  <a:pt x="9074912" y="905365"/>
                </a:lnTo>
                <a:lnTo>
                  <a:pt x="9076950" y="908788"/>
                </a:lnTo>
                <a:lnTo>
                  <a:pt x="9075095" y="909706"/>
                </a:lnTo>
                <a:lnTo>
                  <a:pt x="8864933" y="1013688"/>
                </a:lnTo>
                <a:cubicBezTo>
                  <a:pt x="8376361" y="1237027"/>
                  <a:pt x="7931176" y="1310223"/>
                  <a:pt x="7538721" y="1230112"/>
                </a:cubicBezTo>
                <a:cubicBezTo>
                  <a:pt x="7234774" y="1167933"/>
                  <a:pt x="6948117" y="1032777"/>
                  <a:pt x="6656539" y="874144"/>
                </a:cubicBezTo>
                <a:lnTo>
                  <a:pt x="6557481" y="818684"/>
                </a:lnTo>
                <a:lnTo>
                  <a:pt x="6523868" y="842354"/>
                </a:lnTo>
                <a:lnTo>
                  <a:pt x="6659618" y="923014"/>
                </a:lnTo>
                <a:cubicBezTo>
                  <a:pt x="6950629" y="1090996"/>
                  <a:pt x="7236797" y="1234012"/>
                  <a:pt x="7540577" y="1299773"/>
                </a:cubicBezTo>
                <a:cubicBezTo>
                  <a:pt x="7988028" y="1396082"/>
                  <a:pt x="8503791" y="1281669"/>
                  <a:pt x="9075061" y="959369"/>
                </a:cubicBezTo>
                <a:lnTo>
                  <a:pt x="9075443" y="960009"/>
                </a:lnTo>
                <a:lnTo>
                  <a:pt x="9390455" y="774117"/>
                </a:lnTo>
                <a:lnTo>
                  <a:pt x="9360022" y="752891"/>
                </a:lnTo>
                <a:lnTo>
                  <a:pt x="9077965" y="909749"/>
                </a:lnTo>
                <a:lnTo>
                  <a:pt x="9075026" y="904982"/>
                </a:lnTo>
                <a:lnTo>
                  <a:pt x="9354916" y="749330"/>
                </a:lnTo>
                <a:lnTo>
                  <a:pt x="9319096" y="724347"/>
                </a:lnTo>
                <a:lnTo>
                  <a:pt x="9077965" y="849233"/>
                </a:lnTo>
                <a:lnTo>
                  <a:pt x="9075026" y="844471"/>
                </a:lnTo>
                <a:lnTo>
                  <a:pt x="9313967" y="720770"/>
                </a:lnTo>
                <a:lnTo>
                  <a:pt x="9269617" y="689839"/>
                </a:lnTo>
                <a:lnTo>
                  <a:pt x="9076937" y="781133"/>
                </a:lnTo>
                <a:lnTo>
                  <a:pt x="9075027" y="776377"/>
                </a:lnTo>
                <a:lnTo>
                  <a:pt x="9264769" y="686457"/>
                </a:lnTo>
                <a:close/>
                <a:moveTo>
                  <a:pt x="3068278" y="650798"/>
                </a:moveTo>
                <a:lnTo>
                  <a:pt x="2937766" y="706547"/>
                </a:lnTo>
                <a:lnTo>
                  <a:pt x="2939328" y="710374"/>
                </a:lnTo>
                <a:cubicBezTo>
                  <a:pt x="2358468" y="948776"/>
                  <a:pt x="1855279" y="1029820"/>
                  <a:pt x="1401050" y="958316"/>
                </a:cubicBezTo>
                <a:cubicBezTo>
                  <a:pt x="1200356" y="926847"/>
                  <a:pt x="1005453" y="869867"/>
                  <a:pt x="810794" y="798822"/>
                </a:cubicBezTo>
                <a:lnTo>
                  <a:pt x="573589" y="705006"/>
                </a:lnTo>
                <a:lnTo>
                  <a:pt x="511286" y="748885"/>
                </a:lnTo>
                <a:lnTo>
                  <a:pt x="521211" y="753636"/>
                </a:lnTo>
                <a:cubicBezTo>
                  <a:pt x="814046" y="889819"/>
                  <a:pt x="1101224" y="1005480"/>
                  <a:pt x="1402992" y="1058418"/>
                </a:cubicBezTo>
                <a:cubicBezTo>
                  <a:pt x="1850425" y="1136602"/>
                  <a:pt x="2366099" y="1044110"/>
                  <a:pt x="2937388" y="783805"/>
                </a:cubicBezTo>
                <a:lnTo>
                  <a:pt x="2939329" y="788574"/>
                </a:lnTo>
                <a:cubicBezTo>
                  <a:pt x="2367067" y="1048879"/>
                  <a:pt x="1849455" y="1141371"/>
                  <a:pt x="1401051" y="1063187"/>
                </a:cubicBezTo>
                <a:cubicBezTo>
                  <a:pt x="1099283" y="1010249"/>
                  <a:pt x="811636" y="894035"/>
                  <a:pt x="518976" y="757977"/>
                </a:cubicBezTo>
                <a:lnTo>
                  <a:pt x="506707" y="752111"/>
                </a:lnTo>
                <a:lnTo>
                  <a:pt x="460725" y="784496"/>
                </a:lnTo>
                <a:lnTo>
                  <a:pt x="521564" y="816172"/>
                </a:lnTo>
                <a:cubicBezTo>
                  <a:pt x="813751" y="964069"/>
                  <a:pt x="1100553" y="1090109"/>
                  <a:pt x="1403043" y="1148031"/>
                </a:cubicBezTo>
                <a:cubicBezTo>
                  <a:pt x="1850480" y="1232890"/>
                  <a:pt x="2366039" y="1131836"/>
                  <a:pt x="2937371" y="848650"/>
                </a:cubicBezTo>
                <a:lnTo>
                  <a:pt x="2938010" y="849692"/>
                </a:lnTo>
                <a:lnTo>
                  <a:pt x="3176466" y="726266"/>
                </a:lnTo>
                <a:lnTo>
                  <a:pt x="3136315" y="698259"/>
                </a:lnTo>
                <a:lnTo>
                  <a:pt x="2941322" y="790680"/>
                </a:lnTo>
                <a:lnTo>
                  <a:pt x="2939329" y="785908"/>
                </a:lnTo>
                <a:lnTo>
                  <a:pt x="3131436" y="694855"/>
                </a:lnTo>
                <a:close/>
                <a:moveTo>
                  <a:pt x="103913" y="649661"/>
                </a:moveTo>
                <a:lnTo>
                  <a:pt x="77324" y="661019"/>
                </a:lnTo>
                <a:lnTo>
                  <a:pt x="143455" y="700238"/>
                </a:lnTo>
                <a:lnTo>
                  <a:pt x="170911" y="687225"/>
                </a:lnTo>
                <a:close/>
                <a:moveTo>
                  <a:pt x="6056729" y="648995"/>
                </a:moveTo>
                <a:lnTo>
                  <a:pt x="6052795" y="650322"/>
                </a:lnTo>
                <a:lnTo>
                  <a:pt x="6122647" y="698681"/>
                </a:lnTo>
                <a:lnTo>
                  <a:pt x="6127759" y="696497"/>
                </a:lnTo>
                <a:close/>
                <a:moveTo>
                  <a:pt x="6252830" y="648524"/>
                </a:moveTo>
                <a:lnTo>
                  <a:pt x="6219985" y="662545"/>
                </a:lnTo>
                <a:lnTo>
                  <a:pt x="6277196" y="696244"/>
                </a:lnTo>
                <a:lnTo>
                  <a:pt x="6310369" y="680526"/>
                </a:lnTo>
                <a:close/>
                <a:moveTo>
                  <a:pt x="6577248" y="648433"/>
                </a:moveTo>
                <a:lnTo>
                  <a:pt x="6515962" y="682753"/>
                </a:lnTo>
                <a:lnTo>
                  <a:pt x="6550192" y="699143"/>
                </a:lnTo>
                <a:lnTo>
                  <a:pt x="6611050" y="662979"/>
                </a:lnTo>
                <a:close/>
                <a:moveTo>
                  <a:pt x="435831" y="647457"/>
                </a:moveTo>
                <a:lnTo>
                  <a:pt x="372972" y="682665"/>
                </a:lnTo>
                <a:lnTo>
                  <a:pt x="406023" y="698489"/>
                </a:lnTo>
                <a:lnTo>
                  <a:pt x="468277" y="661496"/>
                </a:lnTo>
                <a:close/>
                <a:moveTo>
                  <a:pt x="9615602" y="647165"/>
                </a:moveTo>
                <a:lnTo>
                  <a:pt x="9563690" y="677977"/>
                </a:lnTo>
                <a:lnTo>
                  <a:pt x="9587364" y="690303"/>
                </a:lnTo>
                <a:lnTo>
                  <a:pt x="9638762" y="658232"/>
                </a:lnTo>
                <a:close/>
                <a:moveTo>
                  <a:pt x="9360201" y="646918"/>
                </a:moveTo>
                <a:lnTo>
                  <a:pt x="9335285" y="658724"/>
                </a:lnTo>
                <a:lnTo>
                  <a:pt x="9380232" y="686464"/>
                </a:lnTo>
                <a:lnTo>
                  <a:pt x="9405314" y="673480"/>
                </a:lnTo>
                <a:close/>
                <a:moveTo>
                  <a:pt x="6779256" y="646826"/>
                </a:moveTo>
                <a:lnTo>
                  <a:pt x="6706131" y="696703"/>
                </a:lnTo>
                <a:lnTo>
                  <a:pt x="6709940" y="698210"/>
                </a:lnTo>
                <a:lnTo>
                  <a:pt x="6782301" y="647885"/>
                </a:lnTo>
                <a:close/>
                <a:moveTo>
                  <a:pt x="635460" y="645833"/>
                </a:moveTo>
                <a:lnTo>
                  <a:pt x="563105" y="695194"/>
                </a:lnTo>
                <a:lnTo>
                  <a:pt x="566797" y="696654"/>
                </a:lnTo>
                <a:lnTo>
                  <a:pt x="638383" y="646852"/>
                </a:lnTo>
                <a:close/>
                <a:moveTo>
                  <a:pt x="3603140" y="645385"/>
                </a:moveTo>
                <a:lnTo>
                  <a:pt x="3544643" y="685293"/>
                </a:lnTo>
                <a:lnTo>
                  <a:pt x="3547905" y="686855"/>
                </a:lnTo>
                <a:lnTo>
                  <a:pt x="3605842" y="646547"/>
                </a:lnTo>
                <a:close/>
                <a:moveTo>
                  <a:pt x="9748696" y="645028"/>
                </a:moveTo>
                <a:lnTo>
                  <a:pt x="9698016" y="679607"/>
                </a:lnTo>
                <a:lnTo>
                  <a:pt x="9701280" y="681169"/>
                </a:lnTo>
                <a:lnTo>
                  <a:pt x="9751499" y="646234"/>
                </a:lnTo>
                <a:close/>
                <a:moveTo>
                  <a:pt x="9228803" y="644823"/>
                </a:moveTo>
                <a:lnTo>
                  <a:pt x="9225389" y="646281"/>
                </a:lnTo>
                <a:lnTo>
                  <a:pt x="9275837" y="681212"/>
                </a:lnTo>
                <a:lnTo>
                  <a:pt x="9280147" y="679169"/>
                </a:lnTo>
                <a:close/>
                <a:moveTo>
                  <a:pt x="6069793" y="644586"/>
                </a:moveTo>
                <a:lnTo>
                  <a:pt x="6063378" y="646751"/>
                </a:lnTo>
                <a:lnTo>
                  <a:pt x="6133864" y="693889"/>
                </a:lnTo>
                <a:lnTo>
                  <a:pt x="6140129" y="691212"/>
                </a:lnTo>
                <a:close/>
                <a:moveTo>
                  <a:pt x="3083000" y="644508"/>
                </a:moveTo>
                <a:lnTo>
                  <a:pt x="3079522" y="645994"/>
                </a:lnTo>
                <a:lnTo>
                  <a:pt x="3142513" y="689604"/>
                </a:lnTo>
                <a:lnTo>
                  <a:pt x="3147148" y="687408"/>
                </a:lnTo>
                <a:close/>
                <a:moveTo>
                  <a:pt x="3343031" y="644224"/>
                </a:moveTo>
                <a:lnTo>
                  <a:pt x="3314472" y="659098"/>
                </a:lnTo>
                <a:lnTo>
                  <a:pt x="3342980" y="674951"/>
                </a:lnTo>
                <a:lnTo>
                  <a:pt x="3371529" y="658976"/>
                </a:lnTo>
                <a:close/>
                <a:moveTo>
                  <a:pt x="277392" y="642472"/>
                </a:moveTo>
                <a:lnTo>
                  <a:pt x="230568" y="664665"/>
                </a:lnTo>
                <a:lnTo>
                  <a:pt x="279368" y="690073"/>
                </a:lnTo>
                <a:lnTo>
                  <a:pt x="321917" y="668049"/>
                </a:lnTo>
                <a:lnTo>
                  <a:pt x="326208" y="665812"/>
                </a:lnTo>
                <a:close/>
                <a:moveTo>
                  <a:pt x="6765497" y="642041"/>
                </a:moveTo>
                <a:lnTo>
                  <a:pt x="6691824" y="691045"/>
                </a:lnTo>
                <a:lnTo>
                  <a:pt x="6698781" y="693797"/>
                </a:lnTo>
                <a:lnTo>
                  <a:pt x="6773088" y="644681"/>
                </a:lnTo>
                <a:close/>
                <a:moveTo>
                  <a:pt x="621759" y="641056"/>
                </a:moveTo>
                <a:lnTo>
                  <a:pt x="548847" y="689554"/>
                </a:lnTo>
                <a:lnTo>
                  <a:pt x="555601" y="692226"/>
                </a:lnTo>
                <a:lnTo>
                  <a:pt x="629135" y="643627"/>
                </a:lnTo>
                <a:close/>
                <a:moveTo>
                  <a:pt x="9480419" y="640680"/>
                </a:moveTo>
                <a:lnTo>
                  <a:pt x="9452128" y="655407"/>
                </a:lnTo>
                <a:lnTo>
                  <a:pt x="9487788" y="675247"/>
                </a:lnTo>
                <a:lnTo>
                  <a:pt x="9516328" y="659273"/>
                </a:lnTo>
                <a:close/>
                <a:moveTo>
                  <a:pt x="3590465" y="639930"/>
                </a:moveTo>
                <a:lnTo>
                  <a:pt x="3530447" y="678124"/>
                </a:lnTo>
                <a:lnTo>
                  <a:pt x="3530124" y="678341"/>
                </a:lnTo>
                <a:lnTo>
                  <a:pt x="3537014" y="681641"/>
                </a:lnTo>
                <a:lnTo>
                  <a:pt x="3596847" y="642676"/>
                </a:lnTo>
                <a:close/>
                <a:moveTo>
                  <a:pt x="9240820" y="639689"/>
                </a:moveTo>
                <a:lnTo>
                  <a:pt x="9234915" y="642212"/>
                </a:lnTo>
                <a:lnTo>
                  <a:pt x="9286018" y="676387"/>
                </a:lnTo>
                <a:lnTo>
                  <a:pt x="9291938" y="673582"/>
                </a:lnTo>
                <a:close/>
                <a:moveTo>
                  <a:pt x="9736047" y="639582"/>
                </a:moveTo>
                <a:lnTo>
                  <a:pt x="9683828" y="672817"/>
                </a:lnTo>
                <a:lnTo>
                  <a:pt x="9690727" y="676118"/>
                </a:lnTo>
                <a:lnTo>
                  <a:pt x="9742534" y="642375"/>
                </a:lnTo>
                <a:close/>
                <a:moveTo>
                  <a:pt x="6411939" y="639450"/>
                </a:moveTo>
                <a:lnTo>
                  <a:pt x="6359266" y="664408"/>
                </a:lnTo>
                <a:lnTo>
                  <a:pt x="6364457" y="667095"/>
                </a:lnTo>
                <a:lnTo>
                  <a:pt x="6416547" y="694224"/>
                </a:lnTo>
                <a:lnTo>
                  <a:pt x="6467099" y="668050"/>
                </a:lnTo>
                <a:lnTo>
                  <a:pt x="6469332" y="666886"/>
                </a:lnTo>
                <a:close/>
                <a:moveTo>
                  <a:pt x="3094951" y="639403"/>
                </a:moveTo>
                <a:lnTo>
                  <a:pt x="3089105" y="641901"/>
                </a:lnTo>
                <a:lnTo>
                  <a:pt x="3153002" y="684633"/>
                </a:lnTo>
                <a:lnTo>
                  <a:pt x="3158939" y="681819"/>
                </a:lnTo>
                <a:close/>
                <a:moveTo>
                  <a:pt x="6087911" y="638471"/>
                </a:moveTo>
                <a:lnTo>
                  <a:pt x="6076464" y="642335"/>
                </a:lnTo>
                <a:lnTo>
                  <a:pt x="6146252" y="688597"/>
                </a:lnTo>
                <a:lnTo>
                  <a:pt x="6158649" y="683300"/>
                </a:lnTo>
                <a:close/>
                <a:moveTo>
                  <a:pt x="3265736" y="636916"/>
                </a:moveTo>
                <a:lnTo>
                  <a:pt x="3234549" y="651698"/>
                </a:lnTo>
                <a:lnTo>
                  <a:pt x="3274765" y="675387"/>
                </a:lnTo>
                <a:lnTo>
                  <a:pt x="3288942" y="668049"/>
                </a:lnTo>
                <a:lnTo>
                  <a:pt x="3305857" y="659228"/>
                </a:lnTo>
                <a:close/>
                <a:moveTo>
                  <a:pt x="6746065" y="635284"/>
                </a:moveTo>
                <a:lnTo>
                  <a:pt x="6719541" y="651725"/>
                </a:lnTo>
                <a:lnTo>
                  <a:pt x="6671518" y="683015"/>
                </a:lnTo>
                <a:lnTo>
                  <a:pt x="6683655" y="687815"/>
                </a:lnTo>
                <a:lnTo>
                  <a:pt x="6717609" y="665002"/>
                </a:lnTo>
                <a:lnTo>
                  <a:pt x="6757760" y="639351"/>
                </a:lnTo>
                <a:close/>
                <a:moveTo>
                  <a:pt x="3424899" y="634471"/>
                </a:moveTo>
                <a:lnTo>
                  <a:pt x="3381430" y="658810"/>
                </a:lnTo>
                <a:lnTo>
                  <a:pt x="3397437" y="667095"/>
                </a:lnTo>
                <a:lnTo>
                  <a:pt x="3412595" y="674990"/>
                </a:lnTo>
                <a:lnTo>
                  <a:pt x="3455868" y="649275"/>
                </a:lnTo>
                <a:close/>
                <a:moveTo>
                  <a:pt x="602346" y="634288"/>
                </a:moveTo>
                <a:lnTo>
                  <a:pt x="574220" y="651722"/>
                </a:lnTo>
                <a:lnTo>
                  <a:pt x="528516" y="681513"/>
                </a:lnTo>
                <a:lnTo>
                  <a:pt x="540491" y="686249"/>
                </a:lnTo>
                <a:lnTo>
                  <a:pt x="572153" y="664977"/>
                </a:lnTo>
                <a:lnTo>
                  <a:pt x="613898" y="638315"/>
                </a:lnTo>
                <a:close/>
                <a:moveTo>
                  <a:pt x="6288741" y="633193"/>
                </a:moveTo>
                <a:lnTo>
                  <a:pt x="6257788" y="646407"/>
                </a:lnTo>
                <a:lnTo>
                  <a:pt x="6315124" y="678273"/>
                </a:lnTo>
                <a:lnTo>
                  <a:pt x="6346819" y="663256"/>
                </a:lnTo>
                <a:close/>
                <a:moveTo>
                  <a:pt x="6541540" y="633067"/>
                </a:moveTo>
                <a:lnTo>
                  <a:pt x="6479683" y="665381"/>
                </a:lnTo>
                <a:lnTo>
                  <a:pt x="6511297" y="680520"/>
                </a:lnTo>
                <a:lnTo>
                  <a:pt x="6572245" y="646280"/>
                </a:lnTo>
                <a:close/>
                <a:moveTo>
                  <a:pt x="9257054" y="632755"/>
                </a:moveTo>
                <a:lnTo>
                  <a:pt x="9246872" y="637104"/>
                </a:lnTo>
                <a:lnTo>
                  <a:pt x="9297740" y="670832"/>
                </a:lnTo>
                <a:lnTo>
                  <a:pt x="9308853" y="665565"/>
                </a:lnTo>
                <a:close/>
                <a:moveTo>
                  <a:pt x="6105590" y="632505"/>
                </a:moveTo>
                <a:lnTo>
                  <a:pt x="6094166" y="636360"/>
                </a:lnTo>
                <a:lnTo>
                  <a:pt x="6163829" y="681087"/>
                </a:lnTo>
                <a:lnTo>
                  <a:pt x="6175804" y="675970"/>
                </a:lnTo>
                <a:close/>
                <a:moveTo>
                  <a:pt x="3111323" y="632409"/>
                </a:moveTo>
                <a:lnTo>
                  <a:pt x="3101075" y="636787"/>
                </a:lnTo>
                <a:lnTo>
                  <a:pt x="3164810" y="679037"/>
                </a:lnTo>
                <a:lnTo>
                  <a:pt x="3176304" y="673589"/>
                </a:lnTo>
                <a:close/>
                <a:moveTo>
                  <a:pt x="3572233" y="632083"/>
                </a:moveTo>
                <a:lnTo>
                  <a:pt x="3513382" y="670324"/>
                </a:lnTo>
                <a:lnTo>
                  <a:pt x="3524216" y="675513"/>
                </a:lnTo>
                <a:lnTo>
                  <a:pt x="3573865" y="642262"/>
                </a:lnTo>
                <a:lnTo>
                  <a:pt x="3582921" y="636683"/>
                </a:lnTo>
                <a:close/>
                <a:moveTo>
                  <a:pt x="399630" y="631794"/>
                </a:moveTo>
                <a:lnTo>
                  <a:pt x="336077" y="665001"/>
                </a:lnTo>
                <a:lnTo>
                  <a:pt x="367143" y="679875"/>
                </a:lnTo>
                <a:lnTo>
                  <a:pt x="429715" y="644811"/>
                </a:lnTo>
                <a:close/>
                <a:moveTo>
                  <a:pt x="9717889" y="631766"/>
                </a:moveTo>
                <a:lnTo>
                  <a:pt x="9667062" y="664792"/>
                </a:lnTo>
                <a:lnTo>
                  <a:pt x="9677786" y="669925"/>
                </a:lnTo>
                <a:lnTo>
                  <a:pt x="9719245" y="642152"/>
                </a:lnTo>
                <a:lnTo>
                  <a:pt x="9728611" y="636381"/>
                </a:lnTo>
                <a:close/>
                <a:moveTo>
                  <a:pt x="9579854" y="630085"/>
                </a:moveTo>
                <a:lnTo>
                  <a:pt x="9527706" y="659290"/>
                </a:lnTo>
                <a:lnTo>
                  <a:pt x="9542795" y="667096"/>
                </a:lnTo>
                <a:lnTo>
                  <a:pt x="9557775" y="674897"/>
                </a:lnTo>
                <a:lnTo>
                  <a:pt x="9609422" y="644213"/>
                </a:lnTo>
                <a:close/>
                <a:moveTo>
                  <a:pt x="9396371" y="629780"/>
                </a:moveTo>
                <a:lnTo>
                  <a:pt x="9366624" y="643875"/>
                </a:lnTo>
                <a:lnTo>
                  <a:pt x="9411463" y="670296"/>
                </a:lnTo>
                <a:lnTo>
                  <a:pt x="9434207" y="658521"/>
                </a:lnTo>
                <a:lnTo>
                  <a:pt x="9441341" y="654801"/>
                </a:lnTo>
                <a:close/>
                <a:moveTo>
                  <a:pt x="6730029" y="629708"/>
                </a:moveTo>
                <a:lnTo>
                  <a:pt x="6655082" y="676405"/>
                </a:lnTo>
                <a:lnTo>
                  <a:pt x="6658091" y="677705"/>
                </a:lnTo>
                <a:lnTo>
                  <a:pt x="6665361" y="680580"/>
                </a:lnTo>
                <a:lnTo>
                  <a:pt x="6739055" y="632847"/>
                </a:lnTo>
                <a:close/>
                <a:moveTo>
                  <a:pt x="151009" y="629543"/>
                </a:moveTo>
                <a:lnTo>
                  <a:pt x="111066" y="646606"/>
                </a:lnTo>
                <a:lnTo>
                  <a:pt x="177892" y="683916"/>
                </a:lnTo>
                <a:lnTo>
                  <a:pt x="218517" y="664661"/>
                </a:lnTo>
                <a:close/>
                <a:moveTo>
                  <a:pt x="586313" y="628697"/>
                </a:moveTo>
                <a:lnTo>
                  <a:pt x="512333" y="674810"/>
                </a:lnTo>
                <a:lnTo>
                  <a:pt x="520585" y="678376"/>
                </a:lnTo>
                <a:lnTo>
                  <a:pt x="522375" y="679084"/>
                </a:lnTo>
                <a:lnTo>
                  <a:pt x="595304" y="631832"/>
                </a:lnTo>
                <a:close/>
                <a:moveTo>
                  <a:pt x="3557843" y="625890"/>
                </a:moveTo>
                <a:lnTo>
                  <a:pt x="3498211" y="663060"/>
                </a:lnTo>
                <a:lnTo>
                  <a:pt x="3507366" y="667443"/>
                </a:lnTo>
                <a:lnTo>
                  <a:pt x="3566048" y="629421"/>
                </a:lnTo>
                <a:close/>
                <a:moveTo>
                  <a:pt x="9273197" y="625858"/>
                </a:moveTo>
                <a:lnTo>
                  <a:pt x="9262991" y="630218"/>
                </a:lnTo>
                <a:lnTo>
                  <a:pt x="9314135" y="663062"/>
                </a:lnTo>
                <a:lnTo>
                  <a:pt x="9324983" y="657921"/>
                </a:lnTo>
                <a:close/>
                <a:moveTo>
                  <a:pt x="3127352" y="625563"/>
                </a:moveTo>
                <a:lnTo>
                  <a:pt x="3117132" y="629929"/>
                </a:lnTo>
                <a:lnTo>
                  <a:pt x="3181380" y="671182"/>
                </a:lnTo>
                <a:lnTo>
                  <a:pt x="3192519" y="665903"/>
                </a:lnTo>
                <a:close/>
                <a:moveTo>
                  <a:pt x="9703141" y="625417"/>
                </a:moveTo>
                <a:lnTo>
                  <a:pt x="9651745" y="657462"/>
                </a:lnTo>
                <a:lnTo>
                  <a:pt x="9661010" y="661896"/>
                </a:lnTo>
                <a:lnTo>
                  <a:pt x="9711659" y="629084"/>
                </a:lnTo>
                <a:close/>
                <a:moveTo>
                  <a:pt x="3298714" y="621286"/>
                </a:moveTo>
                <a:lnTo>
                  <a:pt x="3270514" y="634652"/>
                </a:lnTo>
                <a:lnTo>
                  <a:pt x="3310424" y="656846"/>
                </a:lnTo>
                <a:lnTo>
                  <a:pt x="3338813" y="642041"/>
                </a:lnTo>
                <a:close/>
                <a:moveTo>
                  <a:pt x="6137712" y="620528"/>
                </a:moveTo>
                <a:lnTo>
                  <a:pt x="6111321" y="630441"/>
                </a:lnTo>
                <a:lnTo>
                  <a:pt x="6181266" y="673637"/>
                </a:lnTo>
                <a:lnTo>
                  <a:pt x="6208280" y="662095"/>
                </a:lnTo>
                <a:close/>
                <a:moveTo>
                  <a:pt x="3391972" y="618733"/>
                </a:moveTo>
                <a:lnTo>
                  <a:pt x="3348125" y="641571"/>
                </a:lnTo>
                <a:lnTo>
                  <a:pt x="3376441" y="656228"/>
                </a:lnTo>
                <a:lnTo>
                  <a:pt x="3419736" y="632002"/>
                </a:lnTo>
                <a:lnTo>
                  <a:pt x="3392623" y="619042"/>
                </a:lnTo>
                <a:close/>
                <a:moveTo>
                  <a:pt x="6697898" y="618535"/>
                </a:moveTo>
                <a:lnTo>
                  <a:pt x="6623422" y="662726"/>
                </a:lnTo>
                <a:lnTo>
                  <a:pt x="6647903" y="673304"/>
                </a:lnTo>
                <a:lnTo>
                  <a:pt x="6722006" y="626918"/>
                </a:lnTo>
                <a:close/>
                <a:moveTo>
                  <a:pt x="553282" y="617181"/>
                </a:moveTo>
                <a:lnTo>
                  <a:pt x="479830" y="660764"/>
                </a:lnTo>
                <a:lnTo>
                  <a:pt x="505145" y="671703"/>
                </a:lnTo>
                <a:lnTo>
                  <a:pt x="578288" y="625899"/>
                </a:lnTo>
                <a:close/>
                <a:moveTo>
                  <a:pt x="9429266" y="614194"/>
                </a:moveTo>
                <a:lnTo>
                  <a:pt x="9401608" y="627298"/>
                </a:lnTo>
                <a:lnTo>
                  <a:pt x="9446347" y="652190"/>
                </a:lnTo>
                <a:lnTo>
                  <a:pt x="9474397" y="637562"/>
                </a:lnTo>
                <a:close/>
                <a:moveTo>
                  <a:pt x="9302889" y="613175"/>
                </a:moveTo>
                <a:lnTo>
                  <a:pt x="9278421" y="623627"/>
                </a:lnTo>
                <a:lnTo>
                  <a:pt x="9330076" y="655508"/>
                </a:lnTo>
                <a:lnTo>
                  <a:pt x="9354849" y="643767"/>
                </a:lnTo>
                <a:close/>
                <a:moveTo>
                  <a:pt x="9673641" y="612718"/>
                </a:moveTo>
                <a:lnTo>
                  <a:pt x="9622133" y="643289"/>
                </a:lnTo>
                <a:lnTo>
                  <a:pt x="9645096" y="654279"/>
                </a:lnTo>
                <a:lnTo>
                  <a:pt x="9696163" y="622414"/>
                </a:lnTo>
                <a:close/>
                <a:moveTo>
                  <a:pt x="3527027" y="612629"/>
                </a:moveTo>
                <a:lnTo>
                  <a:pt x="3467136" y="648180"/>
                </a:lnTo>
                <a:lnTo>
                  <a:pt x="3491658" y="659921"/>
                </a:lnTo>
                <a:lnTo>
                  <a:pt x="3550939" y="622920"/>
                </a:lnTo>
                <a:close/>
                <a:moveTo>
                  <a:pt x="3157978" y="612481"/>
                </a:moveTo>
                <a:lnTo>
                  <a:pt x="3132700" y="623278"/>
                </a:lnTo>
                <a:lnTo>
                  <a:pt x="3197724" y="663436"/>
                </a:lnTo>
                <a:lnTo>
                  <a:pt x="3223664" y="651141"/>
                </a:lnTo>
                <a:close/>
                <a:moveTo>
                  <a:pt x="9538617" y="610383"/>
                </a:moveTo>
                <a:lnTo>
                  <a:pt x="9486059" y="637743"/>
                </a:lnTo>
                <a:lnTo>
                  <a:pt x="9521777" y="656223"/>
                </a:lnTo>
                <a:lnTo>
                  <a:pt x="9573716" y="627152"/>
                </a:lnTo>
                <a:lnTo>
                  <a:pt x="9538801" y="610469"/>
                </a:lnTo>
                <a:close/>
                <a:moveTo>
                  <a:pt x="347372" y="609183"/>
                </a:moveTo>
                <a:lnTo>
                  <a:pt x="322715" y="620990"/>
                </a:lnTo>
                <a:lnTo>
                  <a:pt x="283235" y="639702"/>
                </a:lnTo>
                <a:lnTo>
                  <a:pt x="331742" y="662926"/>
                </a:lnTo>
                <a:lnTo>
                  <a:pt x="395153" y="629856"/>
                </a:lnTo>
                <a:close/>
                <a:moveTo>
                  <a:pt x="6346796" y="608409"/>
                </a:moveTo>
                <a:lnTo>
                  <a:pt x="6294341" y="630802"/>
                </a:lnTo>
                <a:lnTo>
                  <a:pt x="6352155" y="660727"/>
                </a:lnTo>
                <a:lnTo>
                  <a:pt x="6404531" y="635909"/>
                </a:lnTo>
                <a:lnTo>
                  <a:pt x="6369245" y="619041"/>
                </a:lnTo>
                <a:close/>
                <a:moveTo>
                  <a:pt x="3003250" y="607679"/>
                </a:moveTo>
                <a:lnTo>
                  <a:pt x="2940181" y="631365"/>
                </a:lnTo>
                <a:lnTo>
                  <a:pt x="2940030" y="630356"/>
                </a:lnTo>
                <a:lnTo>
                  <a:pt x="2726360" y="702462"/>
                </a:lnTo>
                <a:cubicBezTo>
                  <a:pt x="2235322" y="855828"/>
                  <a:pt x="1800381" y="903705"/>
                  <a:pt x="1403045" y="848639"/>
                </a:cubicBezTo>
                <a:cubicBezTo>
                  <a:pt x="1202842" y="820990"/>
                  <a:pt x="1003576" y="769023"/>
                  <a:pt x="806234" y="705373"/>
                </a:cubicBezTo>
                <a:lnTo>
                  <a:pt x="651609" y="651463"/>
                </a:lnTo>
                <a:lnTo>
                  <a:pt x="623439" y="669897"/>
                </a:lnTo>
                <a:lnTo>
                  <a:pt x="578741" y="701378"/>
                </a:lnTo>
                <a:lnTo>
                  <a:pt x="813048" y="794053"/>
                </a:lnTo>
                <a:cubicBezTo>
                  <a:pt x="1007603" y="865091"/>
                  <a:pt x="1202298" y="922063"/>
                  <a:pt x="1402991" y="953532"/>
                </a:cubicBezTo>
                <a:cubicBezTo>
                  <a:pt x="1799593" y="1015271"/>
                  <a:pt x="2233679" y="960939"/>
                  <a:pt x="2723834" y="787333"/>
                </a:cubicBezTo>
                <a:lnTo>
                  <a:pt x="2931821" y="707748"/>
                </a:lnTo>
                <a:lnTo>
                  <a:pt x="2929728" y="704931"/>
                </a:lnTo>
                <a:lnTo>
                  <a:pt x="3063787" y="647667"/>
                </a:lnTo>
                <a:lnTo>
                  <a:pt x="3037187" y="629111"/>
                </a:lnTo>
                <a:close/>
                <a:moveTo>
                  <a:pt x="28067" y="607137"/>
                </a:moveTo>
                <a:lnTo>
                  <a:pt x="2599" y="616702"/>
                </a:lnTo>
                <a:lnTo>
                  <a:pt x="72376" y="658084"/>
                </a:lnTo>
                <a:lnTo>
                  <a:pt x="98802" y="646796"/>
                </a:lnTo>
                <a:close/>
                <a:moveTo>
                  <a:pt x="203504" y="607119"/>
                </a:moveTo>
                <a:lnTo>
                  <a:pt x="157733" y="626671"/>
                </a:lnTo>
                <a:lnTo>
                  <a:pt x="224823" y="661672"/>
                </a:lnTo>
                <a:lnTo>
                  <a:pt x="271388" y="639601"/>
                </a:lnTo>
                <a:lnTo>
                  <a:pt x="223937" y="616914"/>
                </a:lnTo>
                <a:close/>
                <a:moveTo>
                  <a:pt x="6480619" y="606850"/>
                </a:moveTo>
                <a:lnTo>
                  <a:pt x="6469090" y="612370"/>
                </a:lnTo>
                <a:lnTo>
                  <a:pt x="6418770" y="636213"/>
                </a:lnTo>
                <a:lnTo>
                  <a:pt x="6475790" y="663517"/>
                </a:lnTo>
                <a:lnTo>
                  <a:pt x="6537501" y="631329"/>
                </a:lnTo>
                <a:close/>
                <a:moveTo>
                  <a:pt x="3686033" y="606318"/>
                </a:moveTo>
                <a:lnTo>
                  <a:pt x="3622959" y="648278"/>
                </a:lnTo>
                <a:lnTo>
                  <a:pt x="3691069" y="677705"/>
                </a:lnTo>
                <a:cubicBezTo>
                  <a:pt x="3984955" y="801076"/>
                  <a:pt x="4272515" y="905663"/>
                  <a:pt x="4573686" y="952881"/>
                </a:cubicBezTo>
                <a:cubicBezTo>
                  <a:pt x="4970126" y="1014598"/>
                  <a:pt x="5404264" y="960282"/>
                  <a:pt x="5894391" y="786656"/>
                </a:cubicBezTo>
                <a:lnTo>
                  <a:pt x="6099542" y="708142"/>
                </a:lnTo>
                <a:lnTo>
                  <a:pt x="6107929" y="704932"/>
                </a:lnTo>
                <a:lnTo>
                  <a:pt x="6109921" y="709690"/>
                </a:lnTo>
                <a:lnTo>
                  <a:pt x="6099771" y="713576"/>
                </a:lnTo>
                <a:lnTo>
                  <a:pt x="5895687" y="791720"/>
                </a:lnTo>
                <a:cubicBezTo>
                  <a:pt x="5404043" y="965961"/>
                  <a:pt x="4969129" y="1020205"/>
                  <a:pt x="4571694" y="957639"/>
                </a:cubicBezTo>
                <a:cubicBezTo>
                  <a:pt x="4270737" y="910421"/>
                  <a:pt x="3982589" y="805289"/>
                  <a:pt x="3688395" y="682073"/>
                </a:cubicBezTo>
                <a:lnTo>
                  <a:pt x="3617817" y="651700"/>
                </a:lnTo>
                <a:lnTo>
                  <a:pt x="3590463" y="669897"/>
                </a:lnTo>
                <a:lnTo>
                  <a:pt x="3558905" y="692123"/>
                </a:lnTo>
                <a:lnTo>
                  <a:pt x="3691783" y="755751"/>
                </a:lnTo>
                <a:cubicBezTo>
                  <a:pt x="3984630" y="891950"/>
                  <a:pt x="4271868" y="1007615"/>
                  <a:pt x="4573679" y="1060531"/>
                </a:cubicBezTo>
                <a:cubicBezTo>
                  <a:pt x="4965137" y="1128956"/>
                  <a:pt x="5408891" y="1066677"/>
                  <a:pt x="5896355" y="875653"/>
                </a:cubicBezTo>
                <a:lnTo>
                  <a:pt x="6102921" y="788029"/>
                </a:lnTo>
                <a:lnTo>
                  <a:pt x="6107919" y="785908"/>
                </a:lnTo>
                <a:lnTo>
                  <a:pt x="6109912" y="790680"/>
                </a:lnTo>
                <a:lnTo>
                  <a:pt x="6103153" y="793541"/>
                </a:lnTo>
                <a:lnTo>
                  <a:pt x="5897896" y="880424"/>
                </a:lnTo>
                <a:cubicBezTo>
                  <a:pt x="5409325" y="1071449"/>
                  <a:pt x="4964141" y="1133728"/>
                  <a:pt x="4571687" y="1065303"/>
                </a:cubicBezTo>
                <a:cubicBezTo>
                  <a:pt x="4269235" y="1012387"/>
                  <a:pt x="3981836" y="896722"/>
                  <a:pt x="3688590" y="760523"/>
                </a:cubicBezTo>
                <a:lnTo>
                  <a:pt x="3553488" y="695939"/>
                </a:lnTo>
                <a:lnTo>
                  <a:pt x="3510690" y="726081"/>
                </a:lnTo>
                <a:lnTo>
                  <a:pt x="3692121" y="820574"/>
                </a:lnTo>
                <a:cubicBezTo>
                  <a:pt x="3984254" y="968479"/>
                  <a:pt x="4271057" y="1094517"/>
                  <a:pt x="4573555" y="1152411"/>
                </a:cubicBezTo>
                <a:cubicBezTo>
                  <a:pt x="4965076" y="1226681"/>
                  <a:pt x="5408899" y="1158598"/>
                  <a:pt x="5896443" y="950684"/>
                </a:cubicBezTo>
                <a:lnTo>
                  <a:pt x="6105715" y="854098"/>
                </a:lnTo>
                <a:lnTo>
                  <a:pt x="6108041" y="853024"/>
                </a:lnTo>
                <a:lnTo>
                  <a:pt x="6108466" y="853737"/>
                </a:lnTo>
                <a:lnTo>
                  <a:pt x="6233454" y="789023"/>
                </a:lnTo>
                <a:lnTo>
                  <a:pt x="6177961" y="750314"/>
                </a:lnTo>
                <a:lnTo>
                  <a:pt x="6110843" y="782116"/>
                </a:lnTo>
                <a:lnTo>
                  <a:pt x="6107999" y="776414"/>
                </a:lnTo>
                <a:lnTo>
                  <a:pt x="6171943" y="746116"/>
                </a:lnTo>
                <a:lnTo>
                  <a:pt x="6115861" y="706995"/>
                </a:lnTo>
                <a:lnTo>
                  <a:pt x="6111697" y="708773"/>
                </a:lnTo>
                <a:lnTo>
                  <a:pt x="6107999" y="704940"/>
                </a:lnTo>
                <a:lnTo>
                  <a:pt x="6111047" y="703637"/>
                </a:lnTo>
                <a:lnTo>
                  <a:pt x="6040543" y="654457"/>
                </a:lnTo>
                <a:lnTo>
                  <a:pt x="5895044" y="703558"/>
                </a:lnTo>
                <a:cubicBezTo>
                  <a:pt x="5404045" y="856920"/>
                  <a:pt x="4969169" y="904793"/>
                  <a:pt x="4571546" y="849727"/>
                </a:cubicBezTo>
                <a:cubicBezTo>
                  <a:pt x="4346343" y="818632"/>
                  <a:pt x="4122043" y="756746"/>
                  <a:pt x="3900565" y="682248"/>
                </a:cubicBezTo>
                <a:close/>
                <a:moveTo>
                  <a:pt x="6176381" y="606002"/>
                </a:moveTo>
                <a:lnTo>
                  <a:pt x="6144391" y="618018"/>
                </a:lnTo>
                <a:lnTo>
                  <a:pt x="6214622" y="659386"/>
                </a:lnTo>
                <a:lnTo>
                  <a:pt x="6247277" y="645435"/>
                </a:lnTo>
                <a:close/>
                <a:moveTo>
                  <a:pt x="6656415" y="604100"/>
                </a:moveTo>
                <a:lnTo>
                  <a:pt x="6582950" y="645240"/>
                </a:lnTo>
                <a:lnTo>
                  <a:pt x="6616505" y="659738"/>
                </a:lnTo>
                <a:lnTo>
                  <a:pt x="6690293" y="615890"/>
                </a:lnTo>
                <a:lnTo>
                  <a:pt x="6656727" y="604218"/>
                </a:lnTo>
                <a:close/>
                <a:moveTo>
                  <a:pt x="514206" y="603557"/>
                </a:moveTo>
                <a:lnTo>
                  <a:pt x="441583" y="644235"/>
                </a:lnTo>
                <a:lnTo>
                  <a:pt x="473855" y="658181"/>
                </a:lnTo>
                <a:lnTo>
                  <a:pt x="546708" y="614889"/>
                </a:lnTo>
                <a:close/>
                <a:moveTo>
                  <a:pt x="3017981" y="602146"/>
                </a:moveTo>
                <a:lnTo>
                  <a:pt x="3015194" y="603193"/>
                </a:lnTo>
                <a:lnTo>
                  <a:pt x="3040034" y="618656"/>
                </a:lnTo>
                <a:lnTo>
                  <a:pt x="3075012" y="642872"/>
                </a:lnTo>
                <a:lnTo>
                  <a:pt x="3078394" y="641428"/>
                </a:lnTo>
                <a:lnTo>
                  <a:pt x="3037187" y="613870"/>
                </a:lnTo>
                <a:close/>
                <a:moveTo>
                  <a:pt x="9162313" y="601527"/>
                </a:moveTo>
                <a:lnTo>
                  <a:pt x="9159599" y="602546"/>
                </a:lnTo>
                <a:lnTo>
                  <a:pt x="9185437" y="618618"/>
                </a:lnTo>
                <a:lnTo>
                  <a:pt x="9220399" y="642826"/>
                </a:lnTo>
                <a:lnTo>
                  <a:pt x="9223707" y="641413"/>
                </a:lnTo>
                <a:lnTo>
                  <a:pt x="9182590" y="613908"/>
                </a:lnTo>
                <a:close/>
                <a:moveTo>
                  <a:pt x="3671564" y="600979"/>
                </a:moveTo>
                <a:lnTo>
                  <a:pt x="3622219" y="632370"/>
                </a:lnTo>
                <a:lnTo>
                  <a:pt x="3608228" y="641914"/>
                </a:lnTo>
                <a:lnTo>
                  <a:pt x="3610867" y="643053"/>
                </a:lnTo>
                <a:lnTo>
                  <a:pt x="3621116" y="635922"/>
                </a:lnTo>
                <a:lnTo>
                  <a:pt x="3673830" y="601839"/>
                </a:lnTo>
                <a:close/>
                <a:moveTo>
                  <a:pt x="9816653" y="600934"/>
                </a:moveTo>
                <a:lnTo>
                  <a:pt x="9767435" y="632241"/>
                </a:lnTo>
                <a:lnTo>
                  <a:pt x="9753398" y="641819"/>
                </a:lnTo>
                <a:lnTo>
                  <a:pt x="9756142" y="643004"/>
                </a:lnTo>
                <a:lnTo>
                  <a:pt x="9766480" y="635812"/>
                </a:lnTo>
                <a:lnTo>
                  <a:pt x="9819023" y="601833"/>
                </a:lnTo>
                <a:close/>
                <a:moveTo>
                  <a:pt x="3347769" y="597799"/>
                </a:moveTo>
                <a:lnTo>
                  <a:pt x="3304027" y="618745"/>
                </a:lnTo>
                <a:lnTo>
                  <a:pt x="3343905" y="639386"/>
                </a:lnTo>
                <a:lnTo>
                  <a:pt x="3387536" y="616632"/>
                </a:lnTo>
                <a:close/>
                <a:moveTo>
                  <a:pt x="9338886" y="597797"/>
                </a:moveTo>
                <a:lnTo>
                  <a:pt x="9309633" y="610294"/>
                </a:lnTo>
                <a:lnTo>
                  <a:pt x="9361274" y="640723"/>
                </a:lnTo>
                <a:lnTo>
                  <a:pt x="9390848" y="626707"/>
                </a:lnTo>
                <a:close/>
                <a:moveTo>
                  <a:pt x="9638148" y="597439"/>
                </a:moveTo>
                <a:lnTo>
                  <a:pt x="9586623" y="626294"/>
                </a:lnTo>
                <a:lnTo>
                  <a:pt x="9615953" y="640332"/>
                </a:lnTo>
                <a:lnTo>
                  <a:pt x="9667141" y="609920"/>
                </a:lnTo>
                <a:close/>
                <a:moveTo>
                  <a:pt x="3030926" y="597284"/>
                </a:moveTo>
                <a:lnTo>
                  <a:pt x="3024164" y="599824"/>
                </a:lnTo>
                <a:lnTo>
                  <a:pt x="3040034" y="609084"/>
                </a:lnTo>
                <a:lnTo>
                  <a:pt x="3084499" y="638820"/>
                </a:lnTo>
                <a:lnTo>
                  <a:pt x="3090322" y="636333"/>
                </a:lnTo>
                <a:lnTo>
                  <a:pt x="3036331" y="600542"/>
                </a:lnTo>
                <a:close/>
                <a:moveTo>
                  <a:pt x="3491340" y="597272"/>
                </a:moveTo>
                <a:lnTo>
                  <a:pt x="3431173" y="630958"/>
                </a:lnTo>
                <a:lnTo>
                  <a:pt x="3461917" y="645680"/>
                </a:lnTo>
                <a:lnTo>
                  <a:pt x="3521523" y="610261"/>
                </a:lnTo>
                <a:close/>
                <a:moveTo>
                  <a:pt x="3194072" y="597063"/>
                </a:moveTo>
                <a:lnTo>
                  <a:pt x="3163769" y="610007"/>
                </a:lnTo>
                <a:lnTo>
                  <a:pt x="3229172" y="648531"/>
                </a:lnTo>
                <a:lnTo>
                  <a:pt x="3260189" y="633830"/>
                </a:lnTo>
                <a:close/>
                <a:moveTo>
                  <a:pt x="9175307" y="596643"/>
                </a:moveTo>
                <a:lnTo>
                  <a:pt x="9168453" y="599219"/>
                </a:lnTo>
                <a:lnTo>
                  <a:pt x="9185437" y="609124"/>
                </a:lnTo>
                <a:lnTo>
                  <a:pt x="9229818" y="638803"/>
                </a:lnTo>
                <a:lnTo>
                  <a:pt x="9235696" y="636292"/>
                </a:lnTo>
                <a:lnTo>
                  <a:pt x="9181736" y="600515"/>
                </a:lnTo>
                <a:close/>
                <a:moveTo>
                  <a:pt x="3659101" y="596250"/>
                </a:moveTo>
                <a:lnTo>
                  <a:pt x="3595789" y="636540"/>
                </a:lnTo>
                <a:lnTo>
                  <a:pt x="3602089" y="639261"/>
                </a:lnTo>
                <a:lnTo>
                  <a:pt x="3664808" y="598416"/>
                </a:lnTo>
                <a:close/>
                <a:moveTo>
                  <a:pt x="9804195" y="596210"/>
                </a:moveTo>
                <a:lnTo>
                  <a:pt x="9740968" y="636451"/>
                </a:lnTo>
                <a:lnTo>
                  <a:pt x="9747379" y="639219"/>
                </a:lnTo>
                <a:lnTo>
                  <a:pt x="9810020" y="598419"/>
                </a:lnTo>
                <a:close/>
                <a:moveTo>
                  <a:pt x="6211048" y="592980"/>
                </a:moveTo>
                <a:lnTo>
                  <a:pt x="6181573" y="604051"/>
                </a:lnTo>
                <a:lnTo>
                  <a:pt x="6252229" y="643319"/>
                </a:lnTo>
                <a:lnTo>
                  <a:pt x="6282947" y="630195"/>
                </a:lnTo>
                <a:close/>
                <a:moveTo>
                  <a:pt x="3046605" y="591395"/>
                </a:moveTo>
                <a:lnTo>
                  <a:pt x="3037547" y="594798"/>
                </a:lnTo>
                <a:lnTo>
                  <a:pt x="3039178" y="595756"/>
                </a:lnTo>
                <a:lnTo>
                  <a:pt x="3096444" y="633717"/>
                </a:lnTo>
                <a:lnTo>
                  <a:pt x="3106565" y="629394"/>
                </a:lnTo>
                <a:close/>
                <a:moveTo>
                  <a:pt x="6621994" y="591040"/>
                </a:moveTo>
                <a:lnTo>
                  <a:pt x="6547533" y="629937"/>
                </a:lnTo>
                <a:lnTo>
                  <a:pt x="6577945" y="643078"/>
                </a:lnTo>
                <a:lnTo>
                  <a:pt x="6650991" y="602042"/>
                </a:lnTo>
                <a:close/>
                <a:moveTo>
                  <a:pt x="9190833" y="590809"/>
                </a:moveTo>
                <a:lnTo>
                  <a:pt x="9181835" y="594190"/>
                </a:lnTo>
                <a:lnTo>
                  <a:pt x="9184583" y="595805"/>
                </a:lnTo>
                <a:lnTo>
                  <a:pt x="9241747" y="633707"/>
                </a:lnTo>
                <a:lnTo>
                  <a:pt x="9251786" y="629418"/>
                </a:lnTo>
                <a:close/>
                <a:moveTo>
                  <a:pt x="479099" y="590270"/>
                </a:moveTo>
                <a:lnTo>
                  <a:pt x="405588" y="628680"/>
                </a:lnTo>
                <a:lnTo>
                  <a:pt x="435463" y="641590"/>
                </a:lnTo>
                <a:lnTo>
                  <a:pt x="507649" y="601139"/>
                </a:lnTo>
                <a:close/>
                <a:moveTo>
                  <a:pt x="3642411" y="589919"/>
                </a:moveTo>
                <a:lnTo>
                  <a:pt x="3577602" y="628680"/>
                </a:lnTo>
                <a:lnTo>
                  <a:pt x="3588364" y="633331"/>
                </a:lnTo>
                <a:lnTo>
                  <a:pt x="3652579" y="593776"/>
                </a:lnTo>
                <a:close/>
                <a:moveTo>
                  <a:pt x="9787571" y="589907"/>
                </a:moveTo>
                <a:lnTo>
                  <a:pt x="9722847" y="628624"/>
                </a:lnTo>
                <a:lnTo>
                  <a:pt x="9733637" y="633284"/>
                </a:lnTo>
                <a:lnTo>
                  <a:pt x="9797764" y="593772"/>
                </a:lnTo>
                <a:close/>
                <a:moveTo>
                  <a:pt x="74448" y="589718"/>
                </a:moveTo>
                <a:lnTo>
                  <a:pt x="35426" y="604373"/>
                </a:lnTo>
                <a:lnTo>
                  <a:pt x="105943" y="643745"/>
                </a:lnTo>
                <a:lnTo>
                  <a:pt x="145679" y="626771"/>
                </a:lnTo>
                <a:close/>
                <a:moveTo>
                  <a:pt x="6869729" y="588317"/>
                </a:moveTo>
                <a:lnTo>
                  <a:pt x="6800421" y="632389"/>
                </a:lnTo>
                <a:lnTo>
                  <a:pt x="6785353" y="642666"/>
                </a:lnTo>
                <a:lnTo>
                  <a:pt x="6788320" y="643699"/>
                </a:lnTo>
                <a:lnTo>
                  <a:pt x="6799425" y="635976"/>
                </a:lnTo>
                <a:lnTo>
                  <a:pt x="6872081" y="589014"/>
                </a:lnTo>
                <a:close/>
                <a:moveTo>
                  <a:pt x="5962323" y="588303"/>
                </a:moveTo>
                <a:lnTo>
                  <a:pt x="5959566" y="589095"/>
                </a:lnTo>
                <a:lnTo>
                  <a:pt x="6007055" y="618656"/>
                </a:lnTo>
                <a:lnTo>
                  <a:pt x="6047522" y="646671"/>
                </a:lnTo>
                <a:lnTo>
                  <a:pt x="6051331" y="645384"/>
                </a:lnTo>
                <a:lnTo>
                  <a:pt x="6004208" y="613869"/>
                </a:lnTo>
                <a:close/>
                <a:moveTo>
                  <a:pt x="724869" y="588045"/>
                </a:moveTo>
                <a:lnTo>
                  <a:pt x="655195" y="632370"/>
                </a:lnTo>
                <a:lnTo>
                  <a:pt x="641140" y="641958"/>
                </a:lnTo>
                <a:lnTo>
                  <a:pt x="643991" y="642950"/>
                </a:lnTo>
                <a:lnTo>
                  <a:pt x="654091" y="635923"/>
                </a:lnTo>
                <a:lnTo>
                  <a:pt x="727115" y="588708"/>
                </a:lnTo>
                <a:close/>
                <a:moveTo>
                  <a:pt x="9487687" y="586251"/>
                </a:moveTo>
                <a:lnTo>
                  <a:pt x="9435151" y="611406"/>
                </a:lnTo>
                <a:lnTo>
                  <a:pt x="9480029" y="634624"/>
                </a:lnTo>
                <a:lnTo>
                  <a:pt x="9532275" y="607377"/>
                </a:lnTo>
                <a:close/>
                <a:moveTo>
                  <a:pt x="3062511" y="585422"/>
                </a:moveTo>
                <a:lnTo>
                  <a:pt x="3053237" y="588905"/>
                </a:lnTo>
                <a:lnTo>
                  <a:pt x="3112410" y="626898"/>
                </a:lnTo>
                <a:lnTo>
                  <a:pt x="3122527" y="622575"/>
                </a:lnTo>
                <a:close/>
                <a:moveTo>
                  <a:pt x="9206861" y="584786"/>
                </a:moveTo>
                <a:lnTo>
                  <a:pt x="9197641" y="588251"/>
                </a:lnTo>
                <a:lnTo>
                  <a:pt x="9257767" y="626863"/>
                </a:lnTo>
                <a:lnTo>
                  <a:pt x="9267858" y="622552"/>
                </a:lnTo>
                <a:close/>
                <a:moveTo>
                  <a:pt x="3627864" y="584399"/>
                </a:moveTo>
                <a:lnTo>
                  <a:pt x="3587654" y="607310"/>
                </a:lnTo>
                <a:lnTo>
                  <a:pt x="3563288" y="622497"/>
                </a:lnTo>
                <a:lnTo>
                  <a:pt x="3571355" y="625982"/>
                </a:lnTo>
                <a:lnTo>
                  <a:pt x="3584720" y="617325"/>
                </a:lnTo>
                <a:lnTo>
                  <a:pt x="3634364" y="586865"/>
                </a:lnTo>
                <a:close/>
                <a:moveTo>
                  <a:pt x="5976366" y="584275"/>
                </a:moveTo>
                <a:lnTo>
                  <a:pt x="5968433" y="586551"/>
                </a:lnTo>
                <a:lnTo>
                  <a:pt x="6007055" y="609083"/>
                </a:lnTo>
                <a:lnTo>
                  <a:pt x="6057978" y="643139"/>
                </a:lnTo>
                <a:lnTo>
                  <a:pt x="6064360" y="640983"/>
                </a:lnTo>
                <a:lnTo>
                  <a:pt x="6003353" y="600542"/>
                </a:lnTo>
                <a:close/>
                <a:moveTo>
                  <a:pt x="9772601" y="584231"/>
                </a:moveTo>
                <a:lnTo>
                  <a:pt x="9733036" y="606777"/>
                </a:lnTo>
                <a:lnTo>
                  <a:pt x="9708167" y="622284"/>
                </a:lnTo>
                <a:lnTo>
                  <a:pt x="9716561" y="625909"/>
                </a:lnTo>
                <a:lnTo>
                  <a:pt x="9730036" y="617180"/>
                </a:lnTo>
                <a:lnTo>
                  <a:pt x="9779482" y="586840"/>
                </a:lnTo>
                <a:close/>
                <a:moveTo>
                  <a:pt x="9371055" y="584055"/>
                </a:moveTo>
                <a:lnTo>
                  <a:pt x="9344371" y="595454"/>
                </a:lnTo>
                <a:lnTo>
                  <a:pt x="9396084" y="624226"/>
                </a:lnTo>
                <a:lnTo>
                  <a:pt x="9423524" y="611222"/>
                </a:lnTo>
                <a:close/>
                <a:moveTo>
                  <a:pt x="6855179" y="584007"/>
                </a:moveTo>
                <a:lnTo>
                  <a:pt x="6823611" y="603385"/>
                </a:lnTo>
                <a:lnTo>
                  <a:pt x="6771701" y="637914"/>
                </a:lnTo>
                <a:lnTo>
                  <a:pt x="6779316" y="640565"/>
                </a:lnTo>
                <a:lnTo>
                  <a:pt x="6861880" y="585992"/>
                </a:lnTo>
                <a:close/>
                <a:moveTo>
                  <a:pt x="710355" y="583761"/>
                </a:moveTo>
                <a:lnTo>
                  <a:pt x="678409" y="603374"/>
                </a:lnTo>
                <a:lnTo>
                  <a:pt x="627527" y="637219"/>
                </a:lnTo>
                <a:lnTo>
                  <a:pt x="634932" y="639797"/>
                </a:lnTo>
                <a:lnTo>
                  <a:pt x="716828" y="585672"/>
                </a:lnTo>
                <a:close/>
                <a:moveTo>
                  <a:pt x="3459492" y="583567"/>
                </a:moveTo>
                <a:lnTo>
                  <a:pt x="3398521" y="615322"/>
                </a:lnTo>
                <a:lnTo>
                  <a:pt x="3426016" y="628489"/>
                </a:lnTo>
                <a:lnTo>
                  <a:pt x="3485952" y="594953"/>
                </a:lnTo>
                <a:close/>
                <a:moveTo>
                  <a:pt x="3225763" y="583526"/>
                </a:moveTo>
                <a:lnTo>
                  <a:pt x="3199078" y="594925"/>
                </a:lnTo>
                <a:lnTo>
                  <a:pt x="3264964" y="631566"/>
                </a:lnTo>
                <a:lnTo>
                  <a:pt x="3292950" y="618302"/>
                </a:lnTo>
                <a:close/>
                <a:moveTo>
                  <a:pt x="9597278" y="579847"/>
                </a:moveTo>
                <a:lnTo>
                  <a:pt x="9545688" y="606702"/>
                </a:lnTo>
                <a:lnTo>
                  <a:pt x="9580492" y="623360"/>
                </a:lnTo>
                <a:lnTo>
                  <a:pt x="9631734" y="594678"/>
                </a:lnTo>
                <a:close/>
                <a:moveTo>
                  <a:pt x="5993698" y="579303"/>
                </a:moveTo>
                <a:lnTo>
                  <a:pt x="5983283" y="582291"/>
                </a:lnTo>
                <a:lnTo>
                  <a:pt x="6006200" y="595756"/>
                </a:lnTo>
                <a:lnTo>
                  <a:pt x="6071028" y="638730"/>
                </a:lnTo>
                <a:lnTo>
                  <a:pt x="6082308" y="634920"/>
                </a:lnTo>
                <a:lnTo>
                  <a:pt x="6002499" y="584343"/>
                </a:lnTo>
                <a:close/>
                <a:moveTo>
                  <a:pt x="6415796" y="578954"/>
                </a:moveTo>
                <a:lnTo>
                  <a:pt x="6354049" y="605313"/>
                </a:lnTo>
                <a:lnTo>
                  <a:pt x="6372945" y="614269"/>
                </a:lnTo>
                <a:lnTo>
                  <a:pt x="6411370" y="632669"/>
                </a:lnTo>
                <a:lnTo>
                  <a:pt x="6466245" y="606668"/>
                </a:lnTo>
                <a:lnTo>
                  <a:pt x="6472866" y="603514"/>
                </a:lnTo>
                <a:close/>
                <a:moveTo>
                  <a:pt x="6837322" y="578716"/>
                </a:moveTo>
                <a:lnTo>
                  <a:pt x="6752567" y="631253"/>
                </a:lnTo>
                <a:lnTo>
                  <a:pt x="6764134" y="635279"/>
                </a:lnTo>
                <a:lnTo>
                  <a:pt x="6847809" y="581823"/>
                </a:lnTo>
                <a:close/>
                <a:moveTo>
                  <a:pt x="692401" y="578462"/>
                </a:moveTo>
                <a:lnTo>
                  <a:pt x="608374" y="630551"/>
                </a:lnTo>
                <a:lnTo>
                  <a:pt x="619819" y="634535"/>
                </a:lnTo>
                <a:lnTo>
                  <a:pt x="702807" y="581533"/>
                </a:lnTo>
                <a:close/>
                <a:moveTo>
                  <a:pt x="273499" y="577220"/>
                </a:moveTo>
                <a:lnTo>
                  <a:pt x="209692" y="604476"/>
                </a:lnTo>
                <a:lnTo>
                  <a:pt x="225739" y="612175"/>
                </a:lnTo>
                <a:lnTo>
                  <a:pt x="277236" y="636830"/>
                </a:lnTo>
                <a:lnTo>
                  <a:pt x="320723" y="616218"/>
                </a:lnTo>
                <a:lnTo>
                  <a:pt x="341150" y="606491"/>
                </a:lnTo>
                <a:close/>
                <a:moveTo>
                  <a:pt x="6823401" y="574592"/>
                </a:moveTo>
                <a:lnTo>
                  <a:pt x="6765978" y="607311"/>
                </a:lnTo>
                <a:lnTo>
                  <a:pt x="6736520" y="625666"/>
                </a:lnTo>
                <a:lnTo>
                  <a:pt x="6745379" y="628750"/>
                </a:lnTo>
                <a:lnTo>
                  <a:pt x="6763017" y="617325"/>
                </a:lnTo>
                <a:lnTo>
                  <a:pt x="6829645" y="576442"/>
                </a:lnTo>
                <a:close/>
                <a:moveTo>
                  <a:pt x="678472" y="574350"/>
                </a:moveTo>
                <a:lnTo>
                  <a:pt x="620626" y="607310"/>
                </a:lnTo>
                <a:lnTo>
                  <a:pt x="592312" y="624958"/>
                </a:lnTo>
                <a:lnTo>
                  <a:pt x="601160" y="628039"/>
                </a:lnTo>
                <a:lnTo>
                  <a:pt x="617696" y="617325"/>
                </a:lnTo>
                <a:lnTo>
                  <a:pt x="684727" y="576196"/>
                </a:lnTo>
                <a:close/>
                <a:moveTo>
                  <a:pt x="6011430" y="574215"/>
                </a:moveTo>
                <a:lnTo>
                  <a:pt x="6001515" y="577060"/>
                </a:lnTo>
                <a:lnTo>
                  <a:pt x="6004208" y="578600"/>
                </a:lnTo>
                <a:lnTo>
                  <a:pt x="6088609" y="632791"/>
                </a:lnTo>
                <a:lnTo>
                  <a:pt x="6099893" y="628978"/>
                </a:lnTo>
                <a:close/>
                <a:moveTo>
                  <a:pt x="3092725" y="574075"/>
                </a:moveTo>
                <a:lnTo>
                  <a:pt x="3068041" y="583345"/>
                </a:lnTo>
                <a:lnTo>
                  <a:pt x="3127868" y="620294"/>
                </a:lnTo>
                <a:lnTo>
                  <a:pt x="3153008" y="609555"/>
                </a:lnTo>
                <a:close/>
                <a:moveTo>
                  <a:pt x="9236046" y="573820"/>
                </a:moveTo>
                <a:lnTo>
                  <a:pt x="9212224" y="582771"/>
                </a:lnTo>
                <a:lnTo>
                  <a:pt x="9273071" y="620325"/>
                </a:lnTo>
                <a:lnTo>
                  <a:pt x="9297390" y="609937"/>
                </a:lnTo>
                <a:close/>
                <a:moveTo>
                  <a:pt x="9741981" y="572620"/>
                </a:moveTo>
                <a:lnTo>
                  <a:pt x="9732769" y="577623"/>
                </a:lnTo>
                <a:lnTo>
                  <a:pt x="9678854" y="609623"/>
                </a:lnTo>
                <a:lnTo>
                  <a:pt x="9701196" y="619273"/>
                </a:lnTo>
                <a:lnTo>
                  <a:pt x="9729727" y="601470"/>
                </a:lnTo>
                <a:lnTo>
                  <a:pt x="9765007" y="581352"/>
                </a:lnTo>
                <a:close/>
                <a:moveTo>
                  <a:pt x="3595792" y="572230"/>
                </a:moveTo>
                <a:lnTo>
                  <a:pt x="3587436" y="576769"/>
                </a:lnTo>
                <a:lnTo>
                  <a:pt x="3532681" y="609272"/>
                </a:lnTo>
                <a:lnTo>
                  <a:pt x="3556391" y="619517"/>
                </a:lnTo>
                <a:lnTo>
                  <a:pt x="3584443" y="602009"/>
                </a:lnTo>
                <a:lnTo>
                  <a:pt x="3620331" y="581541"/>
                </a:lnTo>
                <a:close/>
                <a:moveTo>
                  <a:pt x="6268583" y="571368"/>
                </a:moveTo>
                <a:lnTo>
                  <a:pt x="6216971" y="590755"/>
                </a:lnTo>
                <a:lnTo>
                  <a:pt x="6288547" y="627802"/>
                </a:lnTo>
                <a:lnTo>
                  <a:pt x="6340699" y="605521"/>
                </a:lnTo>
                <a:close/>
                <a:moveTo>
                  <a:pt x="427716" y="570710"/>
                </a:moveTo>
                <a:lnTo>
                  <a:pt x="353587" y="606207"/>
                </a:lnTo>
                <a:lnTo>
                  <a:pt x="401115" y="626747"/>
                </a:lnTo>
                <a:lnTo>
                  <a:pt x="474451" y="588501"/>
                </a:lnTo>
                <a:close/>
                <a:moveTo>
                  <a:pt x="126454" y="570186"/>
                </a:moveTo>
                <a:lnTo>
                  <a:pt x="81687" y="586999"/>
                </a:lnTo>
                <a:lnTo>
                  <a:pt x="152412" y="623896"/>
                </a:lnTo>
                <a:lnTo>
                  <a:pt x="197935" y="604450"/>
                </a:lnTo>
                <a:close/>
                <a:moveTo>
                  <a:pt x="6561540" y="568103"/>
                </a:moveTo>
                <a:lnTo>
                  <a:pt x="6487012" y="603789"/>
                </a:lnTo>
                <a:lnTo>
                  <a:pt x="6543504" y="628197"/>
                </a:lnTo>
                <a:lnTo>
                  <a:pt x="6617797" y="589448"/>
                </a:lnTo>
                <a:close/>
                <a:moveTo>
                  <a:pt x="6043480" y="565022"/>
                </a:moveTo>
                <a:lnTo>
                  <a:pt x="6017475" y="572482"/>
                </a:lnTo>
                <a:lnTo>
                  <a:pt x="6105750" y="627001"/>
                </a:lnTo>
                <a:lnTo>
                  <a:pt x="6106973" y="626587"/>
                </a:lnTo>
                <a:lnTo>
                  <a:pt x="6107628" y="628160"/>
                </a:lnTo>
                <a:lnTo>
                  <a:pt x="6108448" y="628665"/>
                </a:lnTo>
                <a:lnTo>
                  <a:pt x="6107999" y="625657"/>
                </a:lnTo>
                <a:lnTo>
                  <a:pt x="6131456" y="616843"/>
                </a:lnTo>
                <a:close/>
                <a:moveTo>
                  <a:pt x="3416303" y="564981"/>
                </a:moveTo>
                <a:lnTo>
                  <a:pt x="3354635" y="594511"/>
                </a:lnTo>
                <a:lnTo>
                  <a:pt x="3394090" y="613212"/>
                </a:lnTo>
                <a:lnTo>
                  <a:pt x="3454805" y="581550"/>
                </a:lnTo>
                <a:close/>
                <a:moveTo>
                  <a:pt x="6790155" y="564743"/>
                </a:moveTo>
                <a:lnTo>
                  <a:pt x="6766620" y="577758"/>
                </a:lnTo>
                <a:lnTo>
                  <a:pt x="6704605" y="614555"/>
                </a:lnTo>
                <a:lnTo>
                  <a:pt x="6728550" y="622891"/>
                </a:lnTo>
                <a:lnTo>
                  <a:pt x="6814463" y="571945"/>
                </a:lnTo>
                <a:close/>
                <a:moveTo>
                  <a:pt x="644106" y="564206"/>
                </a:moveTo>
                <a:lnTo>
                  <a:pt x="621388" y="576769"/>
                </a:lnTo>
                <a:lnTo>
                  <a:pt x="559454" y="613519"/>
                </a:lnTo>
                <a:lnTo>
                  <a:pt x="584375" y="622195"/>
                </a:lnTo>
                <a:lnTo>
                  <a:pt x="669505" y="571703"/>
                </a:lnTo>
                <a:close/>
                <a:moveTo>
                  <a:pt x="3274064" y="562893"/>
                </a:moveTo>
                <a:lnTo>
                  <a:pt x="3231363" y="581134"/>
                </a:lnTo>
                <a:lnTo>
                  <a:pt x="3298283" y="615772"/>
                </a:lnTo>
                <a:lnTo>
                  <a:pt x="3341882" y="595011"/>
                </a:lnTo>
                <a:close/>
                <a:moveTo>
                  <a:pt x="3128543" y="560622"/>
                </a:moveTo>
                <a:lnTo>
                  <a:pt x="3098857" y="571771"/>
                </a:lnTo>
                <a:lnTo>
                  <a:pt x="3158801" y="607080"/>
                </a:lnTo>
                <a:lnTo>
                  <a:pt x="3188937" y="594207"/>
                </a:lnTo>
                <a:close/>
                <a:moveTo>
                  <a:pt x="9271705" y="560420"/>
                </a:moveTo>
                <a:lnTo>
                  <a:pt x="9243180" y="571139"/>
                </a:lnTo>
                <a:lnTo>
                  <a:pt x="9304135" y="607055"/>
                </a:lnTo>
                <a:lnTo>
                  <a:pt x="9333206" y="594637"/>
                </a:lnTo>
                <a:close/>
                <a:moveTo>
                  <a:pt x="9706494" y="559164"/>
                </a:moveTo>
                <a:lnTo>
                  <a:pt x="9643589" y="594392"/>
                </a:lnTo>
                <a:lnTo>
                  <a:pt x="9672361" y="606819"/>
                </a:lnTo>
                <a:lnTo>
                  <a:pt x="9730439" y="572314"/>
                </a:lnTo>
                <a:lnTo>
                  <a:pt x="9734851" y="569917"/>
                </a:lnTo>
                <a:close/>
                <a:moveTo>
                  <a:pt x="9429954" y="558895"/>
                </a:moveTo>
                <a:lnTo>
                  <a:pt x="9377206" y="581428"/>
                </a:lnTo>
                <a:lnTo>
                  <a:pt x="9429407" y="608434"/>
                </a:lnTo>
                <a:lnTo>
                  <a:pt x="9433217" y="606628"/>
                </a:lnTo>
                <a:lnTo>
                  <a:pt x="9481832" y="583476"/>
                </a:lnTo>
                <a:close/>
                <a:moveTo>
                  <a:pt x="3560193" y="558722"/>
                </a:moveTo>
                <a:lnTo>
                  <a:pt x="3497247" y="593964"/>
                </a:lnTo>
                <a:lnTo>
                  <a:pt x="3527183" y="606897"/>
                </a:lnTo>
                <a:lnTo>
                  <a:pt x="3585219" y="572410"/>
                </a:lnTo>
                <a:lnTo>
                  <a:pt x="3589761" y="569942"/>
                </a:lnTo>
                <a:close/>
                <a:moveTo>
                  <a:pt x="9546612" y="558037"/>
                </a:moveTo>
                <a:lnTo>
                  <a:pt x="9495088" y="582707"/>
                </a:lnTo>
                <a:lnTo>
                  <a:pt x="9539359" y="603684"/>
                </a:lnTo>
                <a:lnTo>
                  <a:pt x="9590588" y="576967"/>
                </a:lnTo>
                <a:close/>
                <a:moveTo>
                  <a:pt x="6082549" y="553813"/>
                </a:moveTo>
                <a:lnTo>
                  <a:pt x="6050837" y="562911"/>
                </a:lnTo>
                <a:lnTo>
                  <a:pt x="6138135" y="614333"/>
                </a:lnTo>
                <a:lnTo>
                  <a:pt x="6169900" y="602398"/>
                </a:lnTo>
                <a:close/>
                <a:moveTo>
                  <a:pt x="605046" y="552676"/>
                </a:moveTo>
                <a:lnTo>
                  <a:pt x="520582" y="599986"/>
                </a:lnTo>
                <a:lnTo>
                  <a:pt x="552872" y="611227"/>
                </a:lnTo>
                <a:lnTo>
                  <a:pt x="618195" y="572410"/>
                </a:lnTo>
                <a:lnTo>
                  <a:pt x="636875" y="562072"/>
                </a:lnTo>
                <a:close/>
                <a:moveTo>
                  <a:pt x="6748654" y="552449"/>
                </a:moveTo>
                <a:lnTo>
                  <a:pt x="6663377" y="600202"/>
                </a:lnTo>
                <a:lnTo>
                  <a:pt x="6696997" y="611906"/>
                </a:lnTo>
                <a:lnTo>
                  <a:pt x="6763431" y="572430"/>
                </a:lnTo>
                <a:lnTo>
                  <a:pt x="6781799" y="562267"/>
                </a:lnTo>
                <a:close/>
                <a:moveTo>
                  <a:pt x="9055650" y="552071"/>
                </a:moveTo>
                <a:lnTo>
                  <a:pt x="8862997" y="607338"/>
                </a:lnTo>
                <a:cubicBezTo>
                  <a:pt x="8371922" y="737750"/>
                  <a:pt x="7937010" y="778627"/>
                  <a:pt x="7539575" y="731898"/>
                </a:cubicBezTo>
                <a:cubicBezTo>
                  <a:pt x="7339932" y="708540"/>
                  <a:pt x="7140503" y="664208"/>
                  <a:pt x="6942853" y="609980"/>
                </a:cubicBezTo>
                <a:lnTo>
                  <a:pt x="6886032" y="593146"/>
                </a:lnTo>
                <a:lnTo>
                  <a:pt x="6801682" y="648351"/>
                </a:lnTo>
                <a:lnTo>
                  <a:pt x="6952506" y="700859"/>
                </a:lnTo>
                <a:cubicBezTo>
                  <a:pt x="7149592" y="764389"/>
                  <a:pt x="7348563" y="816357"/>
                  <a:pt x="7548174" y="844016"/>
                </a:cubicBezTo>
                <a:cubicBezTo>
                  <a:pt x="8002600" y="906949"/>
                  <a:pt x="8504545" y="836363"/>
                  <a:pt x="9083603" y="626587"/>
                </a:cubicBezTo>
                <a:lnTo>
                  <a:pt x="9085595" y="631365"/>
                </a:lnTo>
                <a:cubicBezTo>
                  <a:pt x="8505684" y="841141"/>
                  <a:pt x="8002600" y="912659"/>
                  <a:pt x="7548174" y="849727"/>
                </a:cubicBezTo>
                <a:cubicBezTo>
                  <a:pt x="7347994" y="822087"/>
                  <a:pt x="7148524" y="770118"/>
                  <a:pt x="6951118" y="706589"/>
                </a:cubicBezTo>
                <a:lnTo>
                  <a:pt x="6795422" y="652448"/>
                </a:lnTo>
                <a:lnTo>
                  <a:pt x="6768760" y="669899"/>
                </a:lnTo>
                <a:lnTo>
                  <a:pt x="6721862" y="702924"/>
                </a:lnTo>
                <a:lnTo>
                  <a:pt x="6950608" y="793385"/>
                </a:lnTo>
                <a:cubicBezTo>
                  <a:pt x="7145199" y="864426"/>
                  <a:pt x="7339932" y="921402"/>
                  <a:pt x="7540714" y="952881"/>
                </a:cubicBezTo>
                <a:cubicBezTo>
                  <a:pt x="7937153" y="1014598"/>
                  <a:pt x="8371287" y="960282"/>
                  <a:pt x="8861419" y="786656"/>
                </a:cubicBezTo>
                <a:lnTo>
                  <a:pt x="9066570" y="708142"/>
                </a:lnTo>
                <a:lnTo>
                  <a:pt x="9074958" y="704931"/>
                </a:lnTo>
                <a:lnTo>
                  <a:pt x="9076550" y="708734"/>
                </a:lnTo>
                <a:lnTo>
                  <a:pt x="9075026" y="704927"/>
                </a:lnTo>
                <a:lnTo>
                  <a:pt x="9209121" y="647644"/>
                </a:lnTo>
                <a:lnTo>
                  <a:pt x="9182590" y="629141"/>
                </a:lnTo>
                <a:lnTo>
                  <a:pt x="9146744" y="607377"/>
                </a:lnTo>
                <a:lnTo>
                  <a:pt x="9086539" y="630000"/>
                </a:lnTo>
                <a:lnTo>
                  <a:pt x="9084629" y="625239"/>
                </a:lnTo>
                <a:lnTo>
                  <a:pt x="9141169" y="603993"/>
                </a:lnTo>
                <a:lnTo>
                  <a:pt x="9060083" y="554763"/>
                </a:lnTo>
                <a:close/>
                <a:moveTo>
                  <a:pt x="2914114" y="551392"/>
                </a:moveTo>
                <a:lnTo>
                  <a:pt x="2717703" y="607737"/>
                </a:lnTo>
                <a:cubicBezTo>
                  <a:pt x="2226654" y="738142"/>
                  <a:pt x="1791788" y="779016"/>
                  <a:pt x="1394324" y="732293"/>
                </a:cubicBezTo>
                <a:cubicBezTo>
                  <a:pt x="1195098" y="708460"/>
                  <a:pt x="995872" y="663887"/>
                  <a:pt x="798087" y="609658"/>
                </a:cubicBezTo>
                <a:lnTo>
                  <a:pt x="741170" y="592857"/>
                </a:lnTo>
                <a:lnTo>
                  <a:pt x="657454" y="647638"/>
                </a:lnTo>
                <a:lnTo>
                  <a:pt x="807205" y="699774"/>
                </a:lnTo>
                <a:cubicBezTo>
                  <a:pt x="1004304" y="763304"/>
                  <a:pt x="1203328" y="815271"/>
                  <a:pt x="1403045" y="842920"/>
                </a:cubicBezTo>
                <a:cubicBezTo>
                  <a:pt x="1857144" y="905852"/>
                  <a:pt x="2359386" y="835287"/>
                  <a:pt x="2938351" y="625505"/>
                </a:cubicBezTo>
                <a:lnTo>
                  <a:pt x="2939859" y="629198"/>
                </a:lnTo>
                <a:lnTo>
                  <a:pt x="2939329" y="625655"/>
                </a:lnTo>
                <a:lnTo>
                  <a:pt x="2997253" y="603894"/>
                </a:lnTo>
                <a:close/>
                <a:moveTo>
                  <a:pt x="3772857" y="550330"/>
                </a:moveTo>
                <a:lnTo>
                  <a:pt x="3734303" y="574207"/>
                </a:lnTo>
                <a:lnTo>
                  <a:pt x="3692251" y="602181"/>
                </a:lnTo>
                <a:lnTo>
                  <a:pt x="3902064" y="676518"/>
                </a:lnTo>
                <a:cubicBezTo>
                  <a:pt x="4123232" y="751017"/>
                  <a:pt x="4346981" y="812899"/>
                  <a:pt x="4571546" y="844016"/>
                </a:cubicBezTo>
                <a:cubicBezTo>
                  <a:pt x="4969169" y="899082"/>
                  <a:pt x="5403173" y="851923"/>
                  <a:pt x="5893383" y="698740"/>
                </a:cubicBezTo>
                <a:lnTo>
                  <a:pt x="6035300" y="650800"/>
                </a:lnTo>
                <a:lnTo>
                  <a:pt x="6004208" y="629111"/>
                </a:lnTo>
                <a:lnTo>
                  <a:pt x="5946689" y="592789"/>
                </a:lnTo>
                <a:lnTo>
                  <a:pt x="5895969" y="607339"/>
                </a:lnTo>
                <a:cubicBezTo>
                  <a:pt x="5404896" y="737750"/>
                  <a:pt x="4969984" y="778627"/>
                  <a:pt x="4572547" y="731898"/>
                </a:cubicBezTo>
                <a:cubicBezTo>
                  <a:pt x="4347948" y="705621"/>
                  <a:pt x="4123626" y="652798"/>
                  <a:pt x="3901797" y="589203"/>
                </a:cubicBezTo>
                <a:close/>
                <a:moveTo>
                  <a:pt x="9918932" y="550103"/>
                </a:moveTo>
                <a:lnTo>
                  <a:pt x="9878654" y="575051"/>
                </a:lnTo>
                <a:lnTo>
                  <a:pt x="9837819" y="602218"/>
                </a:lnTo>
                <a:lnTo>
                  <a:pt x="10121151" y="700862"/>
                </a:lnTo>
                <a:cubicBezTo>
                  <a:pt x="10318241" y="764391"/>
                  <a:pt x="10517253" y="816359"/>
                  <a:pt x="10716975" y="844019"/>
                </a:cubicBezTo>
                <a:cubicBezTo>
                  <a:pt x="11114286" y="899085"/>
                  <a:pt x="11548628" y="851956"/>
                  <a:pt x="12038868" y="698780"/>
                </a:cubicBezTo>
                <a:lnTo>
                  <a:pt x="12179695" y="651207"/>
                </a:lnTo>
                <a:lnTo>
                  <a:pt x="12148675" y="629981"/>
                </a:lnTo>
                <a:lnTo>
                  <a:pt x="12090393" y="593186"/>
                </a:lnTo>
                <a:lnTo>
                  <a:pt x="12040375" y="607603"/>
                </a:lnTo>
                <a:cubicBezTo>
                  <a:pt x="11549541" y="738471"/>
                  <a:pt x="11115350" y="778611"/>
                  <a:pt x="10717977" y="731884"/>
                </a:cubicBezTo>
                <a:cubicBezTo>
                  <a:pt x="10518224" y="708527"/>
                  <a:pt x="10318754" y="664196"/>
                  <a:pt x="10121064" y="609969"/>
                </a:cubicBezTo>
                <a:close/>
                <a:moveTo>
                  <a:pt x="3159239" y="549093"/>
                </a:moveTo>
                <a:lnTo>
                  <a:pt x="3133826" y="558638"/>
                </a:lnTo>
                <a:lnTo>
                  <a:pt x="3193942" y="592070"/>
                </a:lnTo>
                <a:lnTo>
                  <a:pt x="3220418" y="580760"/>
                </a:lnTo>
                <a:close/>
                <a:moveTo>
                  <a:pt x="9302822" y="548727"/>
                </a:moveTo>
                <a:lnTo>
                  <a:pt x="9277493" y="558245"/>
                </a:lnTo>
                <a:lnTo>
                  <a:pt x="9338692" y="592294"/>
                </a:lnTo>
                <a:lnTo>
                  <a:pt x="9365143" y="580994"/>
                </a:lnTo>
                <a:close/>
                <a:moveTo>
                  <a:pt x="2928208" y="547349"/>
                </a:moveTo>
                <a:lnTo>
                  <a:pt x="2926342" y="547884"/>
                </a:lnTo>
                <a:lnTo>
                  <a:pt x="3009142" y="599427"/>
                </a:lnTo>
                <a:lnTo>
                  <a:pt x="3011856" y="598408"/>
                </a:lnTo>
                <a:close/>
                <a:moveTo>
                  <a:pt x="3529531" y="547090"/>
                </a:moveTo>
                <a:lnTo>
                  <a:pt x="3465701" y="580334"/>
                </a:lnTo>
                <a:lnTo>
                  <a:pt x="3491872" y="591641"/>
                </a:lnTo>
                <a:lnTo>
                  <a:pt x="3554537" y="556577"/>
                </a:lnTo>
                <a:close/>
                <a:moveTo>
                  <a:pt x="9073113" y="547061"/>
                </a:moveTo>
                <a:lnTo>
                  <a:pt x="9071256" y="547594"/>
                </a:lnTo>
                <a:lnTo>
                  <a:pt x="9154108" y="599130"/>
                </a:lnTo>
                <a:lnTo>
                  <a:pt x="9156758" y="598135"/>
                </a:lnTo>
                <a:close/>
                <a:moveTo>
                  <a:pt x="3758149" y="545896"/>
                </a:moveTo>
                <a:lnTo>
                  <a:pt x="3677849" y="596979"/>
                </a:lnTo>
                <a:lnTo>
                  <a:pt x="3680054" y="597815"/>
                </a:lnTo>
                <a:lnTo>
                  <a:pt x="3759654" y="546349"/>
                </a:lnTo>
                <a:close/>
                <a:moveTo>
                  <a:pt x="9903672" y="545583"/>
                </a:moveTo>
                <a:lnTo>
                  <a:pt x="9822968" y="596918"/>
                </a:lnTo>
                <a:lnTo>
                  <a:pt x="9825271" y="597792"/>
                </a:lnTo>
                <a:lnTo>
                  <a:pt x="9905270" y="546057"/>
                </a:lnTo>
                <a:close/>
                <a:moveTo>
                  <a:pt x="6337727" y="545395"/>
                </a:moveTo>
                <a:lnTo>
                  <a:pt x="6276307" y="568466"/>
                </a:lnTo>
                <a:lnTo>
                  <a:pt x="6347952" y="602423"/>
                </a:lnTo>
                <a:lnTo>
                  <a:pt x="6409362" y="576186"/>
                </a:lnTo>
                <a:lnTo>
                  <a:pt x="6358511" y="554302"/>
                </a:lnTo>
                <a:close/>
                <a:moveTo>
                  <a:pt x="9666292" y="543920"/>
                </a:moveTo>
                <a:lnTo>
                  <a:pt x="9603005" y="576865"/>
                </a:lnTo>
                <a:lnTo>
                  <a:pt x="9637186" y="591627"/>
                </a:lnTo>
                <a:lnTo>
                  <a:pt x="9699752" y="556608"/>
                </a:lnTo>
                <a:close/>
                <a:moveTo>
                  <a:pt x="196424" y="543907"/>
                </a:moveTo>
                <a:lnTo>
                  <a:pt x="133053" y="567707"/>
                </a:lnTo>
                <a:lnTo>
                  <a:pt x="204125" y="601806"/>
                </a:lnTo>
                <a:lnTo>
                  <a:pt x="267629" y="574679"/>
                </a:lnTo>
                <a:lnTo>
                  <a:pt x="221994" y="554934"/>
                </a:lnTo>
                <a:close/>
                <a:moveTo>
                  <a:pt x="6497696" y="543880"/>
                </a:moveTo>
                <a:lnTo>
                  <a:pt x="6469090" y="556203"/>
                </a:lnTo>
                <a:lnTo>
                  <a:pt x="6422703" y="576005"/>
                </a:lnTo>
                <a:lnTo>
                  <a:pt x="6479289" y="600453"/>
                </a:lnTo>
                <a:lnTo>
                  <a:pt x="6553554" y="565073"/>
                </a:lnTo>
                <a:close/>
                <a:moveTo>
                  <a:pt x="2940898" y="543022"/>
                </a:moveTo>
                <a:lnTo>
                  <a:pt x="2931797" y="545936"/>
                </a:lnTo>
                <a:lnTo>
                  <a:pt x="3017864" y="596150"/>
                </a:lnTo>
                <a:lnTo>
                  <a:pt x="3024752" y="593563"/>
                </a:lnTo>
                <a:close/>
                <a:moveTo>
                  <a:pt x="354091" y="542683"/>
                </a:moveTo>
                <a:lnTo>
                  <a:pt x="322714" y="556197"/>
                </a:lnTo>
                <a:lnTo>
                  <a:pt x="280042" y="574425"/>
                </a:lnTo>
                <a:lnTo>
                  <a:pt x="347378" y="603525"/>
                </a:lnTo>
                <a:lnTo>
                  <a:pt x="421367" y="568293"/>
                </a:lnTo>
                <a:close/>
                <a:moveTo>
                  <a:pt x="570540" y="542491"/>
                </a:moveTo>
                <a:lnTo>
                  <a:pt x="485523" y="586913"/>
                </a:lnTo>
                <a:lnTo>
                  <a:pt x="513156" y="597400"/>
                </a:lnTo>
                <a:lnTo>
                  <a:pt x="513874" y="597650"/>
                </a:lnTo>
                <a:lnTo>
                  <a:pt x="580940" y="560068"/>
                </a:lnTo>
                <a:lnTo>
                  <a:pt x="598719" y="550809"/>
                </a:lnTo>
                <a:close/>
                <a:moveTo>
                  <a:pt x="6714975" y="542471"/>
                </a:moveTo>
                <a:lnTo>
                  <a:pt x="6629077" y="587341"/>
                </a:lnTo>
                <a:lnTo>
                  <a:pt x="6657775" y="598231"/>
                </a:lnTo>
                <a:lnTo>
                  <a:pt x="6725703" y="560070"/>
                </a:lnTo>
                <a:lnTo>
                  <a:pt x="6743103" y="550804"/>
                </a:lnTo>
                <a:close/>
                <a:moveTo>
                  <a:pt x="3744629" y="541820"/>
                </a:moveTo>
                <a:lnTo>
                  <a:pt x="3665385" y="592250"/>
                </a:lnTo>
                <a:lnTo>
                  <a:pt x="3671004" y="594381"/>
                </a:lnTo>
                <a:lnTo>
                  <a:pt x="3749470" y="543279"/>
                </a:lnTo>
                <a:close/>
                <a:moveTo>
                  <a:pt x="9890072" y="541555"/>
                </a:moveTo>
                <a:lnTo>
                  <a:pt x="9810512" y="592190"/>
                </a:lnTo>
                <a:lnTo>
                  <a:pt x="9816244" y="594366"/>
                </a:lnTo>
                <a:lnTo>
                  <a:pt x="9895059" y="543032"/>
                </a:lnTo>
                <a:close/>
                <a:moveTo>
                  <a:pt x="9104015" y="540471"/>
                </a:moveTo>
                <a:lnTo>
                  <a:pt x="9095216" y="543289"/>
                </a:lnTo>
                <a:lnTo>
                  <a:pt x="9176148" y="590848"/>
                </a:lnTo>
                <a:lnTo>
                  <a:pt x="9185405" y="587370"/>
                </a:lnTo>
                <a:lnTo>
                  <a:pt x="9180597" y="584325"/>
                </a:lnTo>
                <a:close/>
                <a:moveTo>
                  <a:pt x="2955275" y="538417"/>
                </a:moveTo>
                <a:lnTo>
                  <a:pt x="2946418" y="541253"/>
                </a:lnTo>
                <a:lnTo>
                  <a:pt x="3031275" y="591112"/>
                </a:lnTo>
                <a:lnTo>
                  <a:pt x="3040619" y="587602"/>
                </a:lnTo>
                <a:lnTo>
                  <a:pt x="3035478" y="584344"/>
                </a:lnTo>
                <a:close/>
                <a:moveTo>
                  <a:pt x="3730141" y="537452"/>
                </a:moveTo>
                <a:lnTo>
                  <a:pt x="3648947" y="586011"/>
                </a:lnTo>
                <a:lnTo>
                  <a:pt x="3658995" y="589824"/>
                </a:lnTo>
                <a:lnTo>
                  <a:pt x="3739458" y="540261"/>
                </a:lnTo>
                <a:close/>
                <a:moveTo>
                  <a:pt x="9875577" y="537262"/>
                </a:moveTo>
                <a:lnTo>
                  <a:pt x="9794140" y="585977"/>
                </a:lnTo>
                <a:lnTo>
                  <a:pt x="9804212" y="589800"/>
                </a:lnTo>
                <a:lnTo>
                  <a:pt x="9884966" y="540043"/>
                </a:lnTo>
                <a:close/>
                <a:moveTo>
                  <a:pt x="9120088" y="535325"/>
                </a:moveTo>
                <a:lnTo>
                  <a:pt x="9112546" y="537740"/>
                </a:lnTo>
                <a:lnTo>
                  <a:pt x="9182590" y="578586"/>
                </a:lnTo>
                <a:lnTo>
                  <a:pt x="9192258" y="584795"/>
                </a:lnTo>
                <a:lnTo>
                  <a:pt x="9201354" y="581377"/>
                </a:lnTo>
                <a:lnTo>
                  <a:pt x="9181606" y="569150"/>
                </a:lnTo>
                <a:close/>
                <a:moveTo>
                  <a:pt x="3717136" y="533531"/>
                </a:moveTo>
                <a:lnTo>
                  <a:pt x="3634591" y="580565"/>
                </a:lnTo>
                <a:lnTo>
                  <a:pt x="3640795" y="582918"/>
                </a:lnTo>
                <a:lnTo>
                  <a:pt x="3719919" y="534370"/>
                </a:lnTo>
                <a:close/>
                <a:moveTo>
                  <a:pt x="9489152" y="533410"/>
                </a:moveTo>
                <a:lnTo>
                  <a:pt x="9437763" y="555545"/>
                </a:lnTo>
                <a:lnTo>
                  <a:pt x="9489253" y="579943"/>
                </a:lnTo>
                <a:lnTo>
                  <a:pt x="9540645" y="555468"/>
                </a:lnTo>
                <a:lnTo>
                  <a:pt x="9537952" y="554308"/>
                </a:lnTo>
                <a:close/>
                <a:moveTo>
                  <a:pt x="3342690" y="533390"/>
                </a:moveTo>
                <a:lnTo>
                  <a:pt x="3289739" y="556197"/>
                </a:lnTo>
                <a:lnTo>
                  <a:pt x="3281355" y="559779"/>
                </a:lnTo>
                <a:lnTo>
                  <a:pt x="3348769" y="591731"/>
                </a:lnTo>
                <a:lnTo>
                  <a:pt x="3410336" y="562413"/>
                </a:lnTo>
                <a:lnTo>
                  <a:pt x="3391490" y="554303"/>
                </a:lnTo>
                <a:close/>
                <a:moveTo>
                  <a:pt x="2971122" y="533342"/>
                </a:moveTo>
                <a:lnTo>
                  <a:pt x="2962745" y="536025"/>
                </a:lnTo>
                <a:lnTo>
                  <a:pt x="3037187" y="578600"/>
                </a:lnTo>
                <a:lnTo>
                  <a:pt x="3047300" y="585093"/>
                </a:lnTo>
                <a:lnTo>
                  <a:pt x="3056434" y="581661"/>
                </a:lnTo>
                <a:lnTo>
                  <a:pt x="3036224" y="569150"/>
                </a:lnTo>
                <a:close/>
                <a:moveTo>
                  <a:pt x="9862049" y="533256"/>
                </a:moveTo>
                <a:lnTo>
                  <a:pt x="9779371" y="580373"/>
                </a:lnTo>
                <a:lnTo>
                  <a:pt x="9785952" y="582870"/>
                </a:lnTo>
                <a:lnTo>
                  <a:pt x="9865261" y="534207"/>
                </a:lnTo>
                <a:close/>
                <a:moveTo>
                  <a:pt x="3207028" y="531145"/>
                </a:moveTo>
                <a:lnTo>
                  <a:pt x="3165163" y="546869"/>
                </a:lnTo>
                <a:lnTo>
                  <a:pt x="3226019" y="578368"/>
                </a:lnTo>
                <a:lnTo>
                  <a:pt x="3268460" y="560238"/>
                </a:lnTo>
                <a:close/>
                <a:moveTo>
                  <a:pt x="3487205" y="531030"/>
                </a:moveTo>
                <a:lnTo>
                  <a:pt x="3422878" y="561833"/>
                </a:lnTo>
                <a:lnTo>
                  <a:pt x="3461017" y="578311"/>
                </a:lnTo>
                <a:lnTo>
                  <a:pt x="3524526" y="545190"/>
                </a:lnTo>
                <a:close/>
                <a:moveTo>
                  <a:pt x="518641" y="527171"/>
                </a:moveTo>
                <a:lnTo>
                  <a:pt x="434400" y="567510"/>
                </a:lnTo>
                <a:lnTo>
                  <a:pt x="480878" y="585150"/>
                </a:lnTo>
                <a:lnTo>
                  <a:pt x="565519" y="541009"/>
                </a:lnTo>
                <a:close/>
                <a:moveTo>
                  <a:pt x="9361755" y="526581"/>
                </a:moveTo>
                <a:lnTo>
                  <a:pt x="9309296" y="546294"/>
                </a:lnTo>
                <a:lnTo>
                  <a:pt x="9371292" y="578368"/>
                </a:lnTo>
                <a:lnTo>
                  <a:pt x="9423752" y="555957"/>
                </a:lnTo>
                <a:close/>
                <a:moveTo>
                  <a:pt x="6172586" y="525903"/>
                </a:moveTo>
                <a:lnTo>
                  <a:pt x="6122604" y="541911"/>
                </a:lnTo>
                <a:lnTo>
                  <a:pt x="6210206" y="587253"/>
                </a:lnTo>
                <a:lnTo>
                  <a:pt x="6261461" y="567995"/>
                </a:lnTo>
                <a:close/>
                <a:moveTo>
                  <a:pt x="9151041" y="525414"/>
                </a:moveTo>
                <a:lnTo>
                  <a:pt x="9126231" y="533358"/>
                </a:lnTo>
                <a:lnTo>
                  <a:pt x="9182459" y="564400"/>
                </a:lnTo>
                <a:lnTo>
                  <a:pt x="9206707" y="579365"/>
                </a:lnTo>
                <a:lnTo>
                  <a:pt x="9230365" y="570475"/>
                </a:lnTo>
                <a:lnTo>
                  <a:pt x="9181610" y="541770"/>
                </a:lnTo>
                <a:close/>
                <a:moveTo>
                  <a:pt x="9615956" y="524834"/>
                </a:moveTo>
                <a:lnTo>
                  <a:pt x="9552681" y="555131"/>
                </a:lnTo>
                <a:lnTo>
                  <a:pt x="9596320" y="573978"/>
                </a:lnTo>
                <a:lnTo>
                  <a:pt x="9659149" y="541211"/>
                </a:lnTo>
                <a:close/>
                <a:moveTo>
                  <a:pt x="6653257" y="524187"/>
                </a:moveTo>
                <a:lnTo>
                  <a:pt x="6568985" y="564539"/>
                </a:lnTo>
                <a:lnTo>
                  <a:pt x="6624886" y="585750"/>
                </a:lnTo>
                <a:lnTo>
                  <a:pt x="6710438" y="541127"/>
                </a:lnTo>
                <a:close/>
                <a:moveTo>
                  <a:pt x="9831253" y="524134"/>
                </a:moveTo>
                <a:lnTo>
                  <a:pt x="9748959" y="568831"/>
                </a:lnTo>
                <a:lnTo>
                  <a:pt x="9771777" y="577491"/>
                </a:lnTo>
                <a:lnTo>
                  <a:pt x="9853690" y="530779"/>
                </a:lnTo>
                <a:close/>
                <a:moveTo>
                  <a:pt x="3684926" y="523822"/>
                </a:moveTo>
                <a:lnTo>
                  <a:pt x="3602718" y="568470"/>
                </a:lnTo>
                <a:lnTo>
                  <a:pt x="3627058" y="577705"/>
                </a:lnTo>
                <a:lnTo>
                  <a:pt x="3708877" y="531040"/>
                </a:lnTo>
                <a:close/>
                <a:moveTo>
                  <a:pt x="3002718" y="523225"/>
                </a:moveTo>
                <a:lnTo>
                  <a:pt x="2978127" y="531099"/>
                </a:lnTo>
                <a:lnTo>
                  <a:pt x="3037363" y="564399"/>
                </a:lnTo>
                <a:lnTo>
                  <a:pt x="3061956" y="579587"/>
                </a:lnTo>
                <a:lnTo>
                  <a:pt x="3086453" y="570383"/>
                </a:lnTo>
                <a:lnTo>
                  <a:pt x="3036226" y="540821"/>
                </a:lnTo>
                <a:close/>
                <a:moveTo>
                  <a:pt x="6420120" y="514445"/>
                </a:moveTo>
                <a:lnTo>
                  <a:pt x="6345211" y="542584"/>
                </a:lnTo>
                <a:lnTo>
                  <a:pt x="6361357" y="549501"/>
                </a:lnTo>
                <a:lnTo>
                  <a:pt x="6416281" y="573230"/>
                </a:lnTo>
                <a:lnTo>
                  <a:pt x="6465107" y="552370"/>
                </a:lnTo>
                <a:lnTo>
                  <a:pt x="6490816" y="541269"/>
                </a:lnTo>
                <a:close/>
                <a:moveTo>
                  <a:pt x="9187693" y="513678"/>
                </a:moveTo>
                <a:lnTo>
                  <a:pt x="9158715" y="522957"/>
                </a:lnTo>
                <a:lnTo>
                  <a:pt x="9183603" y="536034"/>
                </a:lnTo>
                <a:lnTo>
                  <a:pt x="9237502" y="567793"/>
                </a:lnTo>
                <a:lnTo>
                  <a:pt x="9265827" y="557149"/>
                </a:lnTo>
                <a:close/>
                <a:moveTo>
                  <a:pt x="277408" y="513491"/>
                </a:moveTo>
                <a:lnTo>
                  <a:pt x="203369" y="541298"/>
                </a:lnTo>
                <a:lnTo>
                  <a:pt x="223936" y="550179"/>
                </a:lnTo>
                <a:lnTo>
                  <a:pt x="274167" y="571886"/>
                </a:lnTo>
                <a:lnTo>
                  <a:pt x="319868" y="552364"/>
                </a:lnTo>
                <a:lnTo>
                  <a:pt x="347821" y="540295"/>
                </a:lnTo>
                <a:close/>
                <a:moveTo>
                  <a:pt x="9794986" y="512577"/>
                </a:moveTo>
                <a:lnTo>
                  <a:pt x="9731963" y="544901"/>
                </a:lnTo>
                <a:lnTo>
                  <a:pt x="9713358" y="555320"/>
                </a:lnTo>
                <a:lnTo>
                  <a:pt x="9741830" y="566125"/>
                </a:lnTo>
                <a:lnTo>
                  <a:pt x="9823479" y="521764"/>
                </a:lnTo>
                <a:close/>
                <a:moveTo>
                  <a:pt x="3648539" y="512167"/>
                </a:moveTo>
                <a:lnTo>
                  <a:pt x="3586616" y="543926"/>
                </a:lnTo>
                <a:lnTo>
                  <a:pt x="3566994" y="554913"/>
                </a:lnTo>
                <a:lnTo>
                  <a:pt x="3596683" y="566180"/>
                </a:lnTo>
                <a:lnTo>
                  <a:pt x="3678372" y="521791"/>
                </a:lnTo>
                <a:close/>
                <a:moveTo>
                  <a:pt x="3039891" y="511321"/>
                </a:moveTo>
                <a:lnTo>
                  <a:pt x="3009946" y="520911"/>
                </a:lnTo>
                <a:lnTo>
                  <a:pt x="3038219" y="536054"/>
                </a:lnTo>
                <a:lnTo>
                  <a:pt x="3092588" y="568078"/>
                </a:lnTo>
                <a:lnTo>
                  <a:pt x="3122050" y="557010"/>
                </a:lnTo>
                <a:close/>
                <a:moveTo>
                  <a:pt x="6993869" y="511148"/>
                </a:moveTo>
                <a:lnTo>
                  <a:pt x="6961073" y="530233"/>
                </a:lnTo>
                <a:lnTo>
                  <a:pt x="6876115" y="584257"/>
                </a:lnTo>
                <a:lnTo>
                  <a:pt x="6878394" y="584932"/>
                </a:lnTo>
                <a:lnTo>
                  <a:pt x="6960521" y="531848"/>
                </a:lnTo>
                <a:lnTo>
                  <a:pt x="6995171" y="511406"/>
                </a:lnTo>
                <a:close/>
                <a:moveTo>
                  <a:pt x="848863" y="510949"/>
                </a:moveTo>
                <a:lnTo>
                  <a:pt x="815786" y="530208"/>
                </a:lnTo>
                <a:lnTo>
                  <a:pt x="730399" y="584528"/>
                </a:lnTo>
                <a:lnTo>
                  <a:pt x="732581" y="585175"/>
                </a:lnTo>
                <a:lnTo>
                  <a:pt x="815113" y="531812"/>
                </a:lnTo>
                <a:lnTo>
                  <a:pt x="850080" y="511190"/>
                </a:lnTo>
                <a:close/>
                <a:moveTo>
                  <a:pt x="5833845" y="510606"/>
                </a:moveTo>
                <a:lnTo>
                  <a:pt x="5832299" y="510890"/>
                </a:lnTo>
                <a:lnTo>
                  <a:pt x="5845650" y="518185"/>
                </a:lnTo>
                <a:lnTo>
                  <a:pt x="5952679" y="584807"/>
                </a:lnTo>
                <a:lnTo>
                  <a:pt x="5955343" y="584042"/>
                </a:lnTo>
                <a:lnTo>
                  <a:pt x="5844120" y="516151"/>
                </a:lnTo>
                <a:close/>
                <a:moveTo>
                  <a:pt x="11976374" y="510421"/>
                </a:moveTo>
                <a:lnTo>
                  <a:pt x="11974829" y="510706"/>
                </a:lnTo>
                <a:lnTo>
                  <a:pt x="11989980" y="518984"/>
                </a:lnTo>
                <a:lnTo>
                  <a:pt x="12096510" y="585255"/>
                </a:lnTo>
                <a:lnTo>
                  <a:pt x="12099165" y="584494"/>
                </a:lnTo>
                <a:lnTo>
                  <a:pt x="11988528" y="516978"/>
                </a:lnTo>
                <a:close/>
                <a:moveTo>
                  <a:pt x="6978742" y="508153"/>
                </a:moveTo>
                <a:lnTo>
                  <a:pt x="6861721" y="579991"/>
                </a:lnTo>
                <a:lnTo>
                  <a:pt x="6868099" y="581881"/>
                </a:lnTo>
                <a:lnTo>
                  <a:pt x="6907862" y="555599"/>
                </a:lnTo>
                <a:lnTo>
                  <a:pt x="6984257" y="509245"/>
                </a:lnTo>
                <a:close/>
                <a:moveTo>
                  <a:pt x="833816" y="507966"/>
                </a:moveTo>
                <a:lnTo>
                  <a:pt x="716038" y="580273"/>
                </a:lnTo>
                <a:lnTo>
                  <a:pt x="722225" y="582106"/>
                </a:lnTo>
                <a:lnTo>
                  <a:pt x="762402" y="555553"/>
                </a:lnTo>
                <a:lnTo>
                  <a:pt x="839112" y="509016"/>
                </a:lnTo>
                <a:close/>
                <a:moveTo>
                  <a:pt x="5849395" y="507746"/>
                </a:moveTo>
                <a:lnTo>
                  <a:pt x="5837201" y="509989"/>
                </a:lnTo>
                <a:lnTo>
                  <a:pt x="5961236" y="582352"/>
                </a:lnTo>
                <a:lnTo>
                  <a:pt x="5969323" y="580032"/>
                </a:lnTo>
                <a:close/>
                <a:moveTo>
                  <a:pt x="11991985" y="507547"/>
                </a:moveTo>
                <a:lnTo>
                  <a:pt x="11979805" y="509789"/>
                </a:lnTo>
                <a:lnTo>
                  <a:pt x="12105005" y="582819"/>
                </a:lnTo>
                <a:lnTo>
                  <a:pt x="12113089" y="580500"/>
                </a:lnTo>
                <a:close/>
                <a:moveTo>
                  <a:pt x="5864033" y="505053"/>
                </a:moveTo>
                <a:lnTo>
                  <a:pt x="5854742" y="506763"/>
                </a:lnTo>
                <a:lnTo>
                  <a:pt x="5976119" y="578082"/>
                </a:lnTo>
                <a:lnTo>
                  <a:pt x="5986411" y="575130"/>
                </a:lnTo>
                <a:close/>
                <a:moveTo>
                  <a:pt x="3276532" y="505041"/>
                </a:moveTo>
                <a:lnTo>
                  <a:pt x="3214792" y="528229"/>
                </a:lnTo>
                <a:lnTo>
                  <a:pt x="3275753" y="557123"/>
                </a:lnTo>
                <a:lnTo>
                  <a:pt x="3286894" y="552364"/>
                </a:lnTo>
                <a:lnTo>
                  <a:pt x="3336742" y="530842"/>
                </a:lnTo>
                <a:close/>
                <a:moveTo>
                  <a:pt x="12006562" y="504862"/>
                </a:moveTo>
                <a:lnTo>
                  <a:pt x="11997416" y="506547"/>
                </a:lnTo>
                <a:lnTo>
                  <a:pt x="12119906" y="578545"/>
                </a:lnTo>
                <a:lnTo>
                  <a:pt x="12130144" y="575609"/>
                </a:lnTo>
                <a:close/>
                <a:moveTo>
                  <a:pt x="6961625" y="504764"/>
                </a:moveTo>
                <a:lnTo>
                  <a:pt x="6901374" y="539012"/>
                </a:lnTo>
                <a:lnTo>
                  <a:pt x="6843823" y="574687"/>
                </a:lnTo>
                <a:lnTo>
                  <a:pt x="6854176" y="577755"/>
                </a:lnTo>
                <a:lnTo>
                  <a:pt x="6899328" y="548910"/>
                </a:lnTo>
                <a:lnTo>
                  <a:pt x="6971428" y="506705"/>
                </a:lnTo>
                <a:close/>
                <a:moveTo>
                  <a:pt x="816978" y="504629"/>
                </a:moveTo>
                <a:lnTo>
                  <a:pt x="756058" y="539001"/>
                </a:lnTo>
                <a:lnTo>
                  <a:pt x="698070" y="574948"/>
                </a:lnTo>
                <a:lnTo>
                  <a:pt x="708348" y="577994"/>
                </a:lnTo>
                <a:lnTo>
                  <a:pt x="753946" y="548873"/>
                </a:lnTo>
                <a:lnTo>
                  <a:pt x="826774" y="506570"/>
                </a:lnTo>
                <a:close/>
                <a:moveTo>
                  <a:pt x="9217004" y="504293"/>
                </a:moveTo>
                <a:lnTo>
                  <a:pt x="9193848" y="511707"/>
                </a:lnTo>
                <a:lnTo>
                  <a:pt x="9271615" y="554975"/>
                </a:lnTo>
                <a:lnTo>
                  <a:pt x="9296691" y="545552"/>
                </a:lnTo>
                <a:close/>
                <a:moveTo>
                  <a:pt x="9421119" y="504274"/>
                </a:moveTo>
                <a:lnTo>
                  <a:pt x="9370054" y="523463"/>
                </a:lnTo>
                <a:lnTo>
                  <a:pt x="9431577" y="552614"/>
                </a:lnTo>
                <a:lnTo>
                  <a:pt x="9432188" y="552353"/>
                </a:lnTo>
                <a:lnTo>
                  <a:pt x="9482586" y="530597"/>
                </a:lnTo>
                <a:close/>
                <a:moveTo>
                  <a:pt x="6590260" y="504005"/>
                </a:moveTo>
                <a:lnTo>
                  <a:pt x="6505586" y="540482"/>
                </a:lnTo>
                <a:lnTo>
                  <a:pt x="6561020" y="561516"/>
                </a:lnTo>
                <a:lnTo>
                  <a:pt x="6644804" y="521601"/>
                </a:lnTo>
                <a:close/>
                <a:moveTo>
                  <a:pt x="6241062" y="503972"/>
                </a:moveTo>
                <a:lnTo>
                  <a:pt x="6180894" y="523242"/>
                </a:lnTo>
                <a:lnTo>
                  <a:pt x="6269188" y="565092"/>
                </a:lnTo>
                <a:lnTo>
                  <a:pt x="6330196" y="542169"/>
                </a:lnTo>
                <a:close/>
                <a:moveTo>
                  <a:pt x="444334" y="503814"/>
                </a:moveTo>
                <a:lnTo>
                  <a:pt x="361067" y="539678"/>
                </a:lnTo>
                <a:lnTo>
                  <a:pt x="428062" y="565105"/>
                </a:lnTo>
                <a:lnTo>
                  <a:pt x="511901" y="525182"/>
                </a:lnTo>
                <a:lnTo>
                  <a:pt x="502667" y="522456"/>
                </a:lnTo>
                <a:close/>
                <a:moveTo>
                  <a:pt x="9559107" y="503277"/>
                </a:moveTo>
                <a:lnTo>
                  <a:pt x="9495587" y="530638"/>
                </a:lnTo>
                <a:lnTo>
                  <a:pt x="9539659" y="549506"/>
                </a:lnTo>
                <a:lnTo>
                  <a:pt x="9546741" y="552565"/>
                </a:lnTo>
                <a:lnTo>
                  <a:pt x="9609841" y="522514"/>
                </a:lnTo>
                <a:close/>
                <a:moveTo>
                  <a:pt x="3413286" y="502984"/>
                </a:moveTo>
                <a:lnTo>
                  <a:pt x="3349690" y="530375"/>
                </a:lnTo>
                <a:lnTo>
                  <a:pt x="3394336" y="549501"/>
                </a:lnTo>
                <a:lnTo>
                  <a:pt x="3416942" y="559268"/>
                </a:lnTo>
                <a:lnTo>
                  <a:pt x="3481103" y="528716"/>
                </a:lnTo>
                <a:close/>
                <a:moveTo>
                  <a:pt x="100418" y="502498"/>
                </a:moveTo>
                <a:lnTo>
                  <a:pt x="38479" y="522333"/>
                </a:lnTo>
                <a:lnTo>
                  <a:pt x="125980" y="564314"/>
                </a:lnTo>
                <a:lnTo>
                  <a:pt x="188919" y="540669"/>
                </a:lnTo>
                <a:close/>
                <a:moveTo>
                  <a:pt x="6949996" y="502461"/>
                </a:moveTo>
                <a:lnTo>
                  <a:pt x="6830279" y="570673"/>
                </a:lnTo>
                <a:lnTo>
                  <a:pt x="6836192" y="572425"/>
                </a:lnTo>
                <a:lnTo>
                  <a:pt x="6907643" y="528583"/>
                </a:lnTo>
                <a:lnTo>
                  <a:pt x="6952453" y="502947"/>
                </a:lnTo>
                <a:close/>
                <a:moveTo>
                  <a:pt x="3618093" y="502346"/>
                </a:moveTo>
                <a:lnTo>
                  <a:pt x="3586473" y="517432"/>
                </a:lnTo>
                <a:lnTo>
                  <a:pt x="3536631" y="543392"/>
                </a:lnTo>
                <a:lnTo>
                  <a:pt x="3561342" y="552769"/>
                </a:lnTo>
                <a:lnTo>
                  <a:pt x="3583947" y="540122"/>
                </a:lnTo>
                <a:lnTo>
                  <a:pt x="3642392" y="510184"/>
                </a:lnTo>
                <a:close/>
                <a:moveTo>
                  <a:pt x="805065" y="502218"/>
                </a:moveTo>
                <a:lnTo>
                  <a:pt x="684485" y="570923"/>
                </a:lnTo>
                <a:lnTo>
                  <a:pt x="690444" y="572689"/>
                </a:lnTo>
                <a:lnTo>
                  <a:pt x="762328" y="528583"/>
                </a:lnTo>
                <a:lnTo>
                  <a:pt x="807493" y="502749"/>
                </a:lnTo>
                <a:lnTo>
                  <a:pt x="806232" y="502499"/>
                </a:lnTo>
                <a:close/>
                <a:moveTo>
                  <a:pt x="3068540" y="502147"/>
                </a:moveTo>
                <a:lnTo>
                  <a:pt x="3045506" y="509523"/>
                </a:lnTo>
                <a:lnTo>
                  <a:pt x="3127331" y="555026"/>
                </a:lnTo>
                <a:lnTo>
                  <a:pt x="3152459" y="545585"/>
                </a:lnTo>
                <a:close/>
                <a:moveTo>
                  <a:pt x="5881027" y="501927"/>
                </a:moveTo>
                <a:lnTo>
                  <a:pt x="5872796" y="503442"/>
                </a:lnTo>
                <a:lnTo>
                  <a:pt x="5994220" y="572889"/>
                </a:lnTo>
                <a:lnTo>
                  <a:pt x="6004514" y="569935"/>
                </a:lnTo>
                <a:lnTo>
                  <a:pt x="6003247" y="569150"/>
                </a:lnTo>
                <a:close/>
                <a:moveTo>
                  <a:pt x="12026136" y="501258"/>
                </a:moveTo>
                <a:lnTo>
                  <a:pt x="12015314" y="503251"/>
                </a:lnTo>
                <a:lnTo>
                  <a:pt x="12137547" y="573485"/>
                </a:lnTo>
                <a:lnTo>
                  <a:pt x="12150538" y="569760"/>
                </a:lnTo>
                <a:lnTo>
                  <a:pt x="12148683" y="568647"/>
                </a:lnTo>
                <a:close/>
                <a:moveTo>
                  <a:pt x="9753837" y="499308"/>
                </a:moveTo>
                <a:lnTo>
                  <a:pt x="9731798" y="509819"/>
                </a:lnTo>
                <a:lnTo>
                  <a:pt x="9673472" y="540182"/>
                </a:lnTo>
                <a:lnTo>
                  <a:pt x="9706621" y="552763"/>
                </a:lnTo>
                <a:lnTo>
                  <a:pt x="9729185" y="540134"/>
                </a:lnTo>
                <a:lnTo>
                  <a:pt x="9787617" y="510201"/>
                </a:lnTo>
                <a:close/>
                <a:moveTo>
                  <a:pt x="6916685" y="494773"/>
                </a:moveTo>
                <a:lnTo>
                  <a:pt x="6797174" y="560862"/>
                </a:lnTo>
                <a:lnTo>
                  <a:pt x="6821163" y="567972"/>
                </a:lnTo>
                <a:lnTo>
                  <a:pt x="6916742" y="511292"/>
                </a:lnTo>
                <a:lnTo>
                  <a:pt x="6937907" y="499879"/>
                </a:lnTo>
                <a:close/>
                <a:moveTo>
                  <a:pt x="5914691" y="494768"/>
                </a:moveTo>
                <a:lnTo>
                  <a:pt x="5895045" y="499349"/>
                </a:lnTo>
                <a:lnTo>
                  <a:pt x="5888629" y="500529"/>
                </a:lnTo>
                <a:lnTo>
                  <a:pt x="6004385" y="564399"/>
                </a:lnTo>
                <a:lnTo>
                  <a:pt x="6010547" y="568204"/>
                </a:lnTo>
                <a:lnTo>
                  <a:pt x="6036327" y="560809"/>
                </a:lnTo>
                <a:lnTo>
                  <a:pt x="6002393" y="540821"/>
                </a:lnTo>
                <a:close/>
                <a:moveTo>
                  <a:pt x="12058001" y="494582"/>
                </a:moveTo>
                <a:lnTo>
                  <a:pt x="12041646" y="498402"/>
                </a:lnTo>
                <a:lnTo>
                  <a:pt x="12034570" y="499705"/>
                </a:lnTo>
                <a:lnTo>
                  <a:pt x="12151476" y="563856"/>
                </a:lnTo>
                <a:lnTo>
                  <a:pt x="12157847" y="567663"/>
                </a:lnTo>
                <a:lnTo>
                  <a:pt x="12181363" y="560918"/>
                </a:lnTo>
                <a:lnTo>
                  <a:pt x="12147610" y="541635"/>
                </a:lnTo>
                <a:close/>
                <a:moveTo>
                  <a:pt x="771018" y="494019"/>
                </a:moveTo>
                <a:lnTo>
                  <a:pt x="650283" y="560789"/>
                </a:lnTo>
                <a:lnTo>
                  <a:pt x="675372" y="568223"/>
                </a:lnTo>
                <a:lnTo>
                  <a:pt x="771358" y="511292"/>
                </a:lnTo>
                <a:lnTo>
                  <a:pt x="793518" y="499437"/>
                </a:lnTo>
                <a:close/>
                <a:moveTo>
                  <a:pt x="3575682" y="488663"/>
                </a:moveTo>
                <a:lnTo>
                  <a:pt x="3494653" y="527463"/>
                </a:lnTo>
                <a:lnTo>
                  <a:pt x="3531618" y="541490"/>
                </a:lnTo>
                <a:lnTo>
                  <a:pt x="3584300" y="514017"/>
                </a:lnTo>
                <a:lnTo>
                  <a:pt x="3612520" y="500547"/>
                </a:lnTo>
                <a:close/>
                <a:moveTo>
                  <a:pt x="3114633" y="487387"/>
                </a:moveTo>
                <a:lnTo>
                  <a:pt x="3074853" y="500125"/>
                </a:lnTo>
                <a:lnTo>
                  <a:pt x="3158383" y="543360"/>
                </a:lnTo>
                <a:lnTo>
                  <a:pt x="3199893" y="527765"/>
                </a:lnTo>
                <a:close/>
                <a:moveTo>
                  <a:pt x="9275314" y="485623"/>
                </a:moveTo>
                <a:lnTo>
                  <a:pt x="9223866" y="502096"/>
                </a:lnTo>
                <a:lnTo>
                  <a:pt x="9303162" y="543120"/>
                </a:lnTo>
                <a:lnTo>
                  <a:pt x="9355306" y="523526"/>
                </a:lnTo>
                <a:close/>
                <a:moveTo>
                  <a:pt x="5954477" y="485489"/>
                </a:moveTo>
                <a:lnTo>
                  <a:pt x="5923012" y="492827"/>
                </a:lnTo>
                <a:lnTo>
                  <a:pt x="6005240" y="536054"/>
                </a:lnTo>
                <a:lnTo>
                  <a:pt x="6043682" y="558698"/>
                </a:lnTo>
                <a:lnTo>
                  <a:pt x="6075117" y="549680"/>
                </a:lnTo>
                <a:lnTo>
                  <a:pt x="6002484" y="509282"/>
                </a:lnTo>
                <a:close/>
                <a:moveTo>
                  <a:pt x="6876500" y="485105"/>
                </a:moveTo>
                <a:lnTo>
                  <a:pt x="6763870" y="543928"/>
                </a:lnTo>
                <a:lnTo>
                  <a:pt x="6755620" y="548547"/>
                </a:lnTo>
                <a:lnTo>
                  <a:pt x="6788814" y="558385"/>
                </a:lnTo>
                <a:lnTo>
                  <a:pt x="6907688" y="492608"/>
                </a:lnTo>
                <a:close/>
                <a:moveTo>
                  <a:pt x="733504" y="484985"/>
                </a:moveTo>
                <a:lnTo>
                  <a:pt x="620668" y="543926"/>
                </a:lnTo>
                <a:lnTo>
                  <a:pt x="611225" y="549215"/>
                </a:lnTo>
                <a:lnTo>
                  <a:pt x="643060" y="558648"/>
                </a:lnTo>
                <a:lnTo>
                  <a:pt x="763227" y="492143"/>
                </a:lnTo>
                <a:close/>
                <a:moveTo>
                  <a:pt x="2795967" y="484446"/>
                </a:moveTo>
                <a:lnTo>
                  <a:pt x="2725409" y="500900"/>
                </a:lnTo>
                <a:cubicBezTo>
                  <a:pt x="2234406" y="606888"/>
                  <a:pt x="1799469" y="640049"/>
                  <a:pt x="1402018" y="601676"/>
                </a:cubicBezTo>
                <a:cubicBezTo>
                  <a:pt x="1302642" y="592139"/>
                  <a:pt x="1203146" y="578371"/>
                  <a:pt x="1103768" y="561474"/>
                </a:cubicBezTo>
                <a:lnTo>
                  <a:pt x="864256" y="514000"/>
                </a:lnTo>
                <a:lnTo>
                  <a:pt x="839212" y="528701"/>
                </a:lnTo>
                <a:lnTo>
                  <a:pt x="746573" y="589321"/>
                </a:lnTo>
                <a:lnTo>
                  <a:pt x="798312" y="604651"/>
                </a:lnTo>
                <a:cubicBezTo>
                  <a:pt x="995872" y="658881"/>
                  <a:pt x="1195098" y="703219"/>
                  <a:pt x="1394324" y="726581"/>
                </a:cubicBezTo>
                <a:cubicBezTo>
                  <a:pt x="1790938" y="773304"/>
                  <a:pt x="2224954" y="732430"/>
                  <a:pt x="2715803" y="602025"/>
                </a:cubicBezTo>
                <a:lnTo>
                  <a:pt x="2907288" y="547082"/>
                </a:lnTo>
                <a:lnTo>
                  <a:pt x="2881369" y="530714"/>
                </a:lnTo>
                <a:close/>
                <a:moveTo>
                  <a:pt x="9703301" y="483012"/>
                </a:moveTo>
                <a:lnTo>
                  <a:pt x="9623505" y="521219"/>
                </a:lnTo>
                <a:lnTo>
                  <a:pt x="9666324" y="537470"/>
                </a:lnTo>
                <a:lnTo>
                  <a:pt x="9729529" y="504507"/>
                </a:lnTo>
                <a:lnTo>
                  <a:pt x="9745831" y="496726"/>
                </a:lnTo>
                <a:close/>
                <a:moveTo>
                  <a:pt x="8939192" y="481364"/>
                </a:moveTo>
                <a:lnTo>
                  <a:pt x="8862073" y="499348"/>
                </a:lnTo>
                <a:cubicBezTo>
                  <a:pt x="8371071" y="605335"/>
                  <a:pt x="7936195" y="638489"/>
                  <a:pt x="7538573" y="600117"/>
                </a:cubicBezTo>
                <a:cubicBezTo>
                  <a:pt x="7439194" y="590583"/>
                  <a:pt x="7339637" y="576816"/>
                  <a:pt x="7240174" y="559919"/>
                </a:cubicBezTo>
                <a:lnTo>
                  <a:pt x="7009608" y="514265"/>
                </a:lnTo>
                <a:lnTo>
                  <a:pt x="6984517" y="528689"/>
                </a:lnTo>
                <a:lnTo>
                  <a:pt x="6892289" y="589050"/>
                </a:lnTo>
                <a:lnTo>
                  <a:pt x="6943600" y="604256"/>
                </a:lnTo>
                <a:cubicBezTo>
                  <a:pt x="7141143" y="658489"/>
                  <a:pt x="7340359" y="702829"/>
                  <a:pt x="7539575" y="726204"/>
                </a:cubicBezTo>
                <a:cubicBezTo>
                  <a:pt x="7936263" y="772903"/>
                  <a:pt x="8370211" y="732023"/>
                  <a:pt x="8861055" y="601633"/>
                </a:cubicBezTo>
                <a:lnTo>
                  <a:pt x="9048641" y="547816"/>
                </a:lnTo>
                <a:close/>
                <a:moveTo>
                  <a:pt x="2811586" y="480804"/>
                </a:moveTo>
                <a:lnTo>
                  <a:pt x="2810623" y="481029"/>
                </a:lnTo>
                <a:lnTo>
                  <a:pt x="2878630" y="518185"/>
                </a:lnTo>
                <a:lnTo>
                  <a:pt x="2913611" y="539960"/>
                </a:lnTo>
                <a:lnTo>
                  <a:pt x="2919448" y="543593"/>
                </a:lnTo>
                <a:lnTo>
                  <a:pt x="2921221" y="543084"/>
                </a:lnTo>
                <a:lnTo>
                  <a:pt x="2913545" y="538399"/>
                </a:lnTo>
                <a:lnTo>
                  <a:pt x="2877098" y="516151"/>
                </a:lnTo>
                <a:close/>
                <a:moveTo>
                  <a:pt x="3887582" y="479838"/>
                </a:moveTo>
                <a:lnTo>
                  <a:pt x="3878294" y="485032"/>
                </a:lnTo>
                <a:lnTo>
                  <a:pt x="3779343" y="546313"/>
                </a:lnTo>
                <a:lnTo>
                  <a:pt x="3902579" y="583478"/>
                </a:lnTo>
                <a:cubicBezTo>
                  <a:pt x="4124316" y="647076"/>
                  <a:pt x="4348429" y="699908"/>
                  <a:pt x="4572547" y="726204"/>
                </a:cubicBezTo>
                <a:cubicBezTo>
                  <a:pt x="4969236" y="772903"/>
                  <a:pt x="5403184" y="732023"/>
                  <a:pt x="5894027" y="601633"/>
                </a:cubicBezTo>
                <a:lnTo>
                  <a:pt x="5939870" y="588482"/>
                </a:lnTo>
                <a:lnTo>
                  <a:pt x="5848391" y="530714"/>
                </a:lnTo>
                <a:lnTo>
                  <a:pt x="5817562" y="513601"/>
                </a:lnTo>
                <a:lnTo>
                  <a:pt x="5537025" y="565203"/>
                </a:lnTo>
                <a:cubicBezTo>
                  <a:pt x="5188936" y="617442"/>
                  <a:pt x="4869761" y="628897"/>
                  <a:pt x="4571546" y="600118"/>
                </a:cubicBezTo>
                <a:cubicBezTo>
                  <a:pt x="4372788" y="581049"/>
                  <a:pt x="4173317" y="545048"/>
                  <a:pt x="3975313" y="500945"/>
                </a:cubicBezTo>
                <a:close/>
                <a:moveTo>
                  <a:pt x="367737" y="479336"/>
                </a:moveTo>
                <a:lnTo>
                  <a:pt x="318958" y="497886"/>
                </a:lnTo>
                <a:lnTo>
                  <a:pt x="284776" y="510724"/>
                </a:lnTo>
                <a:lnTo>
                  <a:pt x="354778" y="537291"/>
                </a:lnTo>
                <a:lnTo>
                  <a:pt x="437425" y="501607"/>
                </a:lnTo>
                <a:close/>
                <a:moveTo>
                  <a:pt x="6513444" y="479223"/>
                </a:moveTo>
                <a:lnTo>
                  <a:pt x="6464197" y="497889"/>
                </a:lnTo>
                <a:lnTo>
                  <a:pt x="6428590" y="511264"/>
                </a:lnTo>
                <a:lnTo>
                  <a:pt x="6498695" y="537867"/>
                </a:lnTo>
                <a:lnTo>
                  <a:pt x="6582739" y="501578"/>
                </a:lnTo>
                <a:close/>
                <a:moveTo>
                  <a:pt x="10035052" y="478926"/>
                </a:moveTo>
                <a:lnTo>
                  <a:pt x="10022642" y="485866"/>
                </a:lnTo>
                <a:lnTo>
                  <a:pt x="9925477" y="546049"/>
                </a:lnTo>
                <a:lnTo>
                  <a:pt x="10121846" y="604246"/>
                </a:lnTo>
                <a:cubicBezTo>
                  <a:pt x="10319395" y="658477"/>
                  <a:pt x="10518650" y="702816"/>
                  <a:pt x="10717977" y="726190"/>
                </a:cubicBezTo>
                <a:cubicBezTo>
                  <a:pt x="11114603" y="772888"/>
                  <a:pt x="11548484" y="732009"/>
                  <a:pt x="12039442" y="601623"/>
                </a:cubicBezTo>
                <a:lnTo>
                  <a:pt x="12083667" y="588939"/>
                </a:lnTo>
                <a:lnTo>
                  <a:pt x="11992803" y="531572"/>
                </a:lnTo>
                <a:lnTo>
                  <a:pt x="11960096" y="513418"/>
                </a:lnTo>
                <a:lnTo>
                  <a:pt x="11684020" y="564254"/>
                </a:lnTo>
                <a:cubicBezTo>
                  <a:pt x="11336220" y="616492"/>
                  <a:pt x="11017062" y="627946"/>
                  <a:pt x="10718986" y="599168"/>
                </a:cubicBezTo>
                <a:cubicBezTo>
                  <a:pt x="10520197" y="580100"/>
                  <a:pt x="10320698" y="544100"/>
                  <a:pt x="10122655" y="499998"/>
                </a:cubicBezTo>
                <a:close/>
                <a:moveTo>
                  <a:pt x="8952350" y="478296"/>
                </a:moveTo>
                <a:lnTo>
                  <a:pt x="8951412" y="478514"/>
                </a:lnTo>
                <a:lnTo>
                  <a:pt x="9023950" y="518169"/>
                </a:lnTo>
                <a:lnTo>
                  <a:pt x="9059470" y="540263"/>
                </a:lnTo>
                <a:lnTo>
                  <a:pt x="9064362" y="543306"/>
                </a:lnTo>
                <a:lnTo>
                  <a:pt x="9066132" y="542798"/>
                </a:lnTo>
                <a:lnTo>
                  <a:pt x="9059403" y="538690"/>
                </a:lnTo>
                <a:lnTo>
                  <a:pt x="9022527" y="516173"/>
                </a:lnTo>
                <a:close/>
                <a:moveTo>
                  <a:pt x="3347537" y="478196"/>
                </a:moveTo>
                <a:lnTo>
                  <a:pt x="3295585" y="497886"/>
                </a:lnTo>
                <a:lnTo>
                  <a:pt x="3284005" y="502235"/>
                </a:lnTo>
                <a:lnTo>
                  <a:pt x="3343734" y="527822"/>
                </a:lnTo>
                <a:lnTo>
                  <a:pt x="3406885" y="500555"/>
                </a:lnTo>
                <a:lnTo>
                  <a:pt x="3389816" y="494079"/>
                </a:lnTo>
                <a:close/>
                <a:moveTo>
                  <a:pt x="5987072" y="477889"/>
                </a:moveTo>
                <a:lnTo>
                  <a:pt x="5960905" y="483991"/>
                </a:lnTo>
                <a:lnTo>
                  <a:pt x="6004194" y="505470"/>
                </a:lnTo>
                <a:lnTo>
                  <a:pt x="6080805" y="548048"/>
                </a:lnTo>
                <a:lnTo>
                  <a:pt x="6107929" y="540266"/>
                </a:lnTo>
                <a:lnTo>
                  <a:pt x="6109921" y="545961"/>
                </a:lnTo>
                <a:lnTo>
                  <a:pt x="6088241" y="552181"/>
                </a:lnTo>
                <a:lnTo>
                  <a:pt x="6175090" y="600448"/>
                </a:lnTo>
                <a:lnTo>
                  <a:pt x="6204283" y="589479"/>
                </a:lnTo>
                <a:lnTo>
                  <a:pt x="6116291" y="543933"/>
                </a:lnTo>
                <a:lnTo>
                  <a:pt x="6109989" y="545951"/>
                </a:lnTo>
                <a:lnTo>
                  <a:pt x="6107999" y="540257"/>
                </a:lnTo>
                <a:lnTo>
                  <a:pt x="6108733" y="540021"/>
                </a:lnTo>
                <a:lnTo>
                  <a:pt x="6002397" y="484981"/>
                </a:lnTo>
                <a:close/>
                <a:moveTo>
                  <a:pt x="6322958" y="477743"/>
                </a:moveTo>
                <a:lnTo>
                  <a:pt x="6249085" y="501403"/>
                </a:lnTo>
                <a:lnTo>
                  <a:pt x="6337679" y="539357"/>
                </a:lnTo>
                <a:lnTo>
                  <a:pt x="6412089" y="511398"/>
                </a:lnTo>
                <a:lnTo>
                  <a:pt x="6366440" y="494079"/>
                </a:lnTo>
                <a:close/>
                <a:moveTo>
                  <a:pt x="9491354" y="477722"/>
                </a:moveTo>
                <a:lnTo>
                  <a:pt x="9441792" y="496506"/>
                </a:lnTo>
                <a:lnTo>
                  <a:pt x="9427984" y="501694"/>
                </a:lnTo>
                <a:lnTo>
                  <a:pt x="9489012" y="527823"/>
                </a:lnTo>
                <a:lnTo>
                  <a:pt x="9552061" y="500605"/>
                </a:lnTo>
                <a:lnTo>
                  <a:pt x="9534857" y="494082"/>
                </a:lnTo>
                <a:close/>
                <a:moveTo>
                  <a:pt x="2824860" y="477709"/>
                </a:moveTo>
                <a:lnTo>
                  <a:pt x="2817708" y="479376"/>
                </a:lnTo>
                <a:lnTo>
                  <a:pt x="2913416" y="535212"/>
                </a:lnTo>
                <a:lnTo>
                  <a:pt x="2925033" y="541990"/>
                </a:lnTo>
                <a:lnTo>
                  <a:pt x="2929704" y="540650"/>
                </a:lnTo>
                <a:lnTo>
                  <a:pt x="2931429" y="545722"/>
                </a:lnTo>
                <a:lnTo>
                  <a:pt x="2931691" y="545875"/>
                </a:lnTo>
                <a:lnTo>
                  <a:pt x="2929728" y="540266"/>
                </a:lnTo>
                <a:lnTo>
                  <a:pt x="2934035" y="538886"/>
                </a:lnTo>
                <a:lnTo>
                  <a:pt x="2913044" y="526233"/>
                </a:lnTo>
                <a:lnTo>
                  <a:pt x="2875876" y="503830"/>
                </a:lnTo>
                <a:close/>
                <a:moveTo>
                  <a:pt x="703116" y="477667"/>
                </a:moveTo>
                <a:lnTo>
                  <a:pt x="582904" y="536031"/>
                </a:lnTo>
                <a:lnTo>
                  <a:pt x="577051" y="539089"/>
                </a:lnTo>
                <a:lnTo>
                  <a:pt x="605204" y="547431"/>
                </a:lnTo>
                <a:lnTo>
                  <a:pt x="727755" y="483600"/>
                </a:lnTo>
                <a:close/>
                <a:moveTo>
                  <a:pt x="6845223" y="477581"/>
                </a:moveTo>
                <a:lnTo>
                  <a:pt x="6727301" y="536031"/>
                </a:lnTo>
                <a:lnTo>
                  <a:pt x="6722264" y="538662"/>
                </a:lnTo>
                <a:lnTo>
                  <a:pt x="6750301" y="546971"/>
                </a:lnTo>
                <a:lnTo>
                  <a:pt x="6869596" y="483444"/>
                </a:lnTo>
                <a:close/>
                <a:moveTo>
                  <a:pt x="180706" y="476788"/>
                </a:moveTo>
                <a:lnTo>
                  <a:pt x="107936" y="500091"/>
                </a:lnTo>
                <a:lnTo>
                  <a:pt x="195868" y="538059"/>
                </a:lnTo>
                <a:lnTo>
                  <a:pt x="269389" y="510438"/>
                </a:lnTo>
                <a:lnTo>
                  <a:pt x="220973" y="492008"/>
                </a:lnTo>
                <a:close/>
                <a:moveTo>
                  <a:pt x="3874658" y="476729"/>
                </a:moveTo>
                <a:lnTo>
                  <a:pt x="3782809" y="530207"/>
                </a:lnTo>
                <a:lnTo>
                  <a:pt x="3764519" y="541843"/>
                </a:lnTo>
                <a:lnTo>
                  <a:pt x="3765954" y="542276"/>
                </a:lnTo>
                <a:lnTo>
                  <a:pt x="3782136" y="531811"/>
                </a:lnTo>
                <a:lnTo>
                  <a:pt x="3875279" y="476879"/>
                </a:lnTo>
                <a:close/>
                <a:moveTo>
                  <a:pt x="10021491" y="475664"/>
                </a:moveTo>
                <a:lnTo>
                  <a:pt x="9928051" y="530076"/>
                </a:lnTo>
                <a:lnTo>
                  <a:pt x="9910103" y="541492"/>
                </a:lnTo>
                <a:lnTo>
                  <a:pt x="9911629" y="541945"/>
                </a:lnTo>
                <a:lnTo>
                  <a:pt x="9927505" y="531677"/>
                </a:lnTo>
                <a:lnTo>
                  <a:pt x="10022137" y="475819"/>
                </a:lnTo>
                <a:close/>
                <a:moveTo>
                  <a:pt x="8965371" y="475259"/>
                </a:moveTo>
                <a:lnTo>
                  <a:pt x="8958615" y="476835"/>
                </a:lnTo>
                <a:lnTo>
                  <a:pt x="9059270" y="535541"/>
                </a:lnTo>
                <a:lnTo>
                  <a:pt x="9069874" y="541725"/>
                </a:lnTo>
                <a:lnTo>
                  <a:pt x="9074958" y="540266"/>
                </a:lnTo>
                <a:lnTo>
                  <a:pt x="9076903" y="545824"/>
                </a:lnTo>
                <a:lnTo>
                  <a:pt x="9162740" y="595887"/>
                </a:lnTo>
                <a:lnTo>
                  <a:pt x="9169704" y="593270"/>
                </a:lnTo>
                <a:lnTo>
                  <a:pt x="9089661" y="545068"/>
                </a:lnTo>
                <a:lnTo>
                  <a:pt x="9086539" y="546067"/>
                </a:lnTo>
                <a:lnTo>
                  <a:pt x="9085338" y="542464"/>
                </a:lnTo>
                <a:lnTo>
                  <a:pt x="9058890" y="526538"/>
                </a:lnTo>
                <a:lnTo>
                  <a:pt x="9021138" y="503805"/>
                </a:lnTo>
                <a:close/>
                <a:moveTo>
                  <a:pt x="3863069" y="473941"/>
                </a:moveTo>
                <a:lnTo>
                  <a:pt x="3760205" y="531907"/>
                </a:lnTo>
                <a:lnTo>
                  <a:pt x="3751001" y="537766"/>
                </a:lnTo>
                <a:lnTo>
                  <a:pt x="3755739" y="539196"/>
                </a:lnTo>
                <a:lnTo>
                  <a:pt x="3758211" y="537587"/>
                </a:lnTo>
                <a:lnTo>
                  <a:pt x="3867124" y="474916"/>
                </a:lnTo>
                <a:close/>
                <a:moveTo>
                  <a:pt x="2842197" y="473665"/>
                </a:moveTo>
                <a:lnTo>
                  <a:pt x="2834460" y="475470"/>
                </a:lnTo>
                <a:lnTo>
                  <a:pt x="2912850" y="521529"/>
                </a:lnTo>
                <a:lnTo>
                  <a:pt x="2939443" y="537154"/>
                </a:lnTo>
                <a:lnTo>
                  <a:pt x="2948181" y="534354"/>
                </a:lnTo>
                <a:lnTo>
                  <a:pt x="2912536" y="513943"/>
                </a:lnTo>
                <a:close/>
                <a:moveTo>
                  <a:pt x="10009943" y="472886"/>
                </a:moveTo>
                <a:lnTo>
                  <a:pt x="9905476" y="531752"/>
                </a:lnTo>
                <a:lnTo>
                  <a:pt x="9896504" y="537462"/>
                </a:lnTo>
                <a:lnTo>
                  <a:pt x="9901388" y="538910"/>
                </a:lnTo>
                <a:lnTo>
                  <a:pt x="9903565" y="537491"/>
                </a:lnTo>
                <a:lnTo>
                  <a:pt x="10014089" y="473883"/>
                </a:lnTo>
                <a:close/>
                <a:moveTo>
                  <a:pt x="8982969" y="471155"/>
                </a:moveTo>
                <a:lnTo>
                  <a:pt x="8975450" y="472909"/>
                </a:lnTo>
                <a:lnTo>
                  <a:pt x="9058690" y="521825"/>
                </a:lnTo>
                <a:lnTo>
                  <a:pt x="9088234" y="539186"/>
                </a:lnTo>
                <a:lnTo>
                  <a:pt x="9096915" y="536406"/>
                </a:lnTo>
                <a:lnTo>
                  <a:pt x="9058373" y="514335"/>
                </a:lnTo>
                <a:close/>
                <a:moveTo>
                  <a:pt x="2856539" y="470321"/>
                </a:moveTo>
                <a:lnTo>
                  <a:pt x="2850375" y="471758"/>
                </a:lnTo>
                <a:lnTo>
                  <a:pt x="2912256" y="507149"/>
                </a:lnTo>
                <a:lnTo>
                  <a:pt x="2955644" y="531965"/>
                </a:lnTo>
                <a:lnTo>
                  <a:pt x="2963841" y="529338"/>
                </a:lnTo>
                <a:lnTo>
                  <a:pt x="2911995" y="500822"/>
                </a:lnTo>
                <a:close/>
                <a:moveTo>
                  <a:pt x="3844005" y="469354"/>
                </a:moveTo>
                <a:lnTo>
                  <a:pt x="3736785" y="533479"/>
                </a:lnTo>
                <a:lnTo>
                  <a:pt x="3745970" y="536249"/>
                </a:lnTo>
                <a:lnTo>
                  <a:pt x="3850785" y="471686"/>
                </a:lnTo>
                <a:lnTo>
                  <a:pt x="3851678" y="471200"/>
                </a:lnTo>
                <a:close/>
                <a:moveTo>
                  <a:pt x="9990867" y="468298"/>
                </a:moveTo>
                <a:lnTo>
                  <a:pt x="9882287" y="533249"/>
                </a:lnTo>
                <a:lnTo>
                  <a:pt x="9891541" y="535992"/>
                </a:lnTo>
                <a:lnTo>
                  <a:pt x="9996107" y="471564"/>
                </a:lnTo>
                <a:lnTo>
                  <a:pt x="9998665" y="470173"/>
                </a:lnTo>
                <a:close/>
                <a:moveTo>
                  <a:pt x="8997305" y="467812"/>
                </a:moveTo>
                <a:lnTo>
                  <a:pt x="8991197" y="469237"/>
                </a:lnTo>
                <a:lnTo>
                  <a:pt x="9024720" y="486526"/>
                </a:lnTo>
                <a:lnTo>
                  <a:pt x="9058018" y="505943"/>
                </a:lnTo>
                <a:lnTo>
                  <a:pt x="9105528" y="533648"/>
                </a:lnTo>
                <a:lnTo>
                  <a:pt x="9112803" y="531319"/>
                </a:lnTo>
                <a:lnTo>
                  <a:pt x="9057812" y="501082"/>
                </a:lnTo>
                <a:close/>
                <a:moveTo>
                  <a:pt x="3833995" y="466946"/>
                </a:moveTo>
                <a:lnTo>
                  <a:pt x="3723994" y="529622"/>
                </a:lnTo>
                <a:lnTo>
                  <a:pt x="3726451" y="530363"/>
                </a:lnTo>
                <a:lnTo>
                  <a:pt x="3729353" y="528582"/>
                </a:lnTo>
                <a:lnTo>
                  <a:pt x="3836186" y="467473"/>
                </a:lnTo>
                <a:close/>
                <a:moveTo>
                  <a:pt x="9333823" y="466889"/>
                </a:moveTo>
                <a:lnTo>
                  <a:pt x="9284193" y="482780"/>
                </a:lnTo>
                <a:lnTo>
                  <a:pt x="9363605" y="520407"/>
                </a:lnTo>
                <a:lnTo>
                  <a:pt x="9414305" y="501356"/>
                </a:lnTo>
                <a:close/>
                <a:moveTo>
                  <a:pt x="9980437" y="465789"/>
                </a:moveTo>
                <a:lnTo>
                  <a:pt x="9868981" y="529305"/>
                </a:lnTo>
                <a:lnTo>
                  <a:pt x="9871858" y="530157"/>
                </a:lnTo>
                <a:lnTo>
                  <a:pt x="9874672" y="528433"/>
                </a:lnTo>
                <a:lnTo>
                  <a:pt x="9983069" y="466422"/>
                </a:lnTo>
                <a:close/>
                <a:moveTo>
                  <a:pt x="3183715" y="465265"/>
                </a:moveTo>
                <a:lnTo>
                  <a:pt x="3122979" y="484713"/>
                </a:lnTo>
                <a:lnTo>
                  <a:pt x="3207657" y="524848"/>
                </a:lnTo>
                <a:lnTo>
                  <a:pt x="3268988" y="501807"/>
                </a:lnTo>
                <a:close/>
                <a:moveTo>
                  <a:pt x="9647744" y="465096"/>
                </a:moveTo>
                <a:lnTo>
                  <a:pt x="9567126" y="499823"/>
                </a:lnTo>
                <a:lnTo>
                  <a:pt x="9617415" y="518908"/>
                </a:lnTo>
                <a:lnTo>
                  <a:pt x="9697033" y="480991"/>
                </a:lnTo>
                <a:close/>
                <a:moveTo>
                  <a:pt x="650638" y="465029"/>
                </a:moveTo>
                <a:lnTo>
                  <a:pt x="618176" y="479508"/>
                </a:lnTo>
                <a:lnTo>
                  <a:pt x="525594" y="523841"/>
                </a:lnTo>
                <a:lnTo>
                  <a:pt x="572044" y="537605"/>
                </a:lnTo>
                <a:lnTo>
                  <a:pt x="617274" y="514017"/>
                </a:lnTo>
                <a:lnTo>
                  <a:pt x="695720" y="475886"/>
                </a:lnTo>
                <a:close/>
                <a:moveTo>
                  <a:pt x="3501842" y="464842"/>
                </a:moveTo>
                <a:lnTo>
                  <a:pt x="3421183" y="499584"/>
                </a:lnTo>
                <a:lnTo>
                  <a:pt x="3488576" y="525157"/>
                </a:lnTo>
                <a:lnTo>
                  <a:pt x="3569443" y="486650"/>
                </a:lnTo>
                <a:close/>
                <a:moveTo>
                  <a:pt x="6043444" y="464743"/>
                </a:moveTo>
                <a:lnTo>
                  <a:pt x="5994437" y="476171"/>
                </a:lnTo>
                <a:lnTo>
                  <a:pt x="6005243" y="481164"/>
                </a:lnTo>
                <a:lnTo>
                  <a:pt x="6115047" y="537999"/>
                </a:lnTo>
                <a:lnTo>
                  <a:pt x="6164601" y="522123"/>
                </a:lnTo>
                <a:close/>
                <a:moveTo>
                  <a:pt x="2888002" y="462984"/>
                </a:moveTo>
                <a:lnTo>
                  <a:pt x="2864863" y="468380"/>
                </a:lnTo>
                <a:lnTo>
                  <a:pt x="2877833" y="474719"/>
                </a:lnTo>
                <a:lnTo>
                  <a:pt x="2911703" y="493759"/>
                </a:lnTo>
                <a:lnTo>
                  <a:pt x="2970946" y="527062"/>
                </a:lnTo>
                <a:lnTo>
                  <a:pt x="2995221" y="519288"/>
                </a:lnTo>
                <a:lnTo>
                  <a:pt x="2910929" y="475024"/>
                </a:lnTo>
                <a:close/>
                <a:moveTo>
                  <a:pt x="6783085" y="462631"/>
                </a:moveTo>
                <a:lnTo>
                  <a:pt x="6764505" y="470920"/>
                </a:lnTo>
                <a:lnTo>
                  <a:pt x="6660967" y="520496"/>
                </a:lnTo>
                <a:lnTo>
                  <a:pt x="6717738" y="537320"/>
                </a:lnTo>
                <a:lnTo>
                  <a:pt x="6762412" y="514018"/>
                </a:lnTo>
                <a:lnTo>
                  <a:pt x="6839978" y="476319"/>
                </a:lnTo>
                <a:close/>
                <a:moveTo>
                  <a:pt x="9029395" y="460329"/>
                </a:moveTo>
                <a:lnTo>
                  <a:pt x="9004473" y="466141"/>
                </a:lnTo>
                <a:lnTo>
                  <a:pt x="9057574" y="495456"/>
                </a:lnTo>
                <a:lnTo>
                  <a:pt x="9118963" y="529346"/>
                </a:lnTo>
                <a:lnTo>
                  <a:pt x="9143629" y="521448"/>
                </a:lnTo>
                <a:lnTo>
                  <a:pt x="9056706" y="474942"/>
                </a:lnTo>
                <a:close/>
                <a:moveTo>
                  <a:pt x="3803266" y="459553"/>
                </a:moveTo>
                <a:lnTo>
                  <a:pt x="3692009" y="519976"/>
                </a:lnTo>
                <a:lnTo>
                  <a:pt x="3715731" y="527131"/>
                </a:lnTo>
                <a:lnTo>
                  <a:pt x="3825036" y="464791"/>
                </a:lnTo>
                <a:close/>
                <a:moveTo>
                  <a:pt x="9951496" y="458827"/>
                </a:moveTo>
                <a:lnTo>
                  <a:pt x="9838413" y="520246"/>
                </a:lnTo>
                <a:lnTo>
                  <a:pt x="9860620" y="526827"/>
                </a:lnTo>
                <a:lnTo>
                  <a:pt x="9971450" y="463627"/>
                </a:lnTo>
                <a:close/>
                <a:moveTo>
                  <a:pt x="2925296" y="454287"/>
                </a:moveTo>
                <a:lnTo>
                  <a:pt x="2897610" y="460743"/>
                </a:lnTo>
                <a:lnTo>
                  <a:pt x="2910628" y="467716"/>
                </a:lnTo>
                <a:lnTo>
                  <a:pt x="3002538" y="516943"/>
                </a:lnTo>
                <a:lnTo>
                  <a:pt x="3032389" y="507381"/>
                </a:lnTo>
                <a:close/>
                <a:moveTo>
                  <a:pt x="9065968" y="451800"/>
                </a:moveTo>
                <a:lnTo>
                  <a:pt x="9036412" y="458693"/>
                </a:lnTo>
                <a:lnTo>
                  <a:pt x="9056465" y="469229"/>
                </a:lnTo>
                <a:lnTo>
                  <a:pt x="9151219" y="519018"/>
                </a:lnTo>
                <a:lnTo>
                  <a:pt x="9180462" y="509655"/>
                </a:lnTo>
                <a:lnTo>
                  <a:pt x="9179796" y="509284"/>
                </a:lnTo>
                <a:close/>
                <a:moveTo>
                  <a:pt x="3767768" y="451013"/>
                </a:moveTo>
                <a:lnTo>
                  <a:pt x="3655717" y="508485"/>
                </a:lnTo>
                <a:lnTo>
                  <a:pt x="3681724" y="516875"/>
                </a:lnTo>
                <a:lnTo>
                  <a:pt x="3685385" y="517979"/>
                </a:lnTo>
                <a:lnTo>
                  <a:pt x="3796086" y="457826"/>
                </a:lnTo>
                <a:close/>
                <a:moveTo>
                  <a:pt x="9916293" y="450360"/>
                </a:moveTo>
                <a:lnTo>
                  <a:pt x="9802219" y="508867"/>
                </a:lnTo>
                <a:lnTo>
                  <a:pt x="9827010" y="516866"/>
                </a:lnTo>
                <a:lnTo>
                  <a:pt x="9830558" y="517918"/>
                </a:lnTo>
                <a:lnTo>
                  <a:pt x="9943055" y="456797"/>
                </a:lnTo>
                <a:close/>
                <a:moveTo>
                  <a:pt x="270142" y="448148"/>
                </a:moveTo>
                <a:lnTo>
                  <a:pt x="188617" y="474255"/>
                </a:lnTo>
                <a:lnTo>
                  <a:pt x="222916" y="487246"/>
                </a:lnTo>
                <a:lnTo>
                  <a:pt x="276743" y="507675"/>
                </a:lnTo>
                <a:lnTo>
                  <a:pt x="318104" y="492137"/>
                </a:lnTo>
                <a:lnTo>
                  <a:pt x="359025" y="476552"/>
                </a:lnTo>
                <a:close/>
                <a:moveTo>
                  <a:pt x="6416246" y="447866"/>
                </a:moveTo>
                <a:lnTo>
                  <a:pt x="6332151" y="474799"/>
                </a:lnTo>
                <a:lnTo>
                  <a:pt x="6368147" y="488329"/>
                </a:lnTo>
                <a:lnTo>
                  <a:pt x="6420556" y="508216"/>
                </a:lnTo>
                <a:lnTo>
                  <a:pt x="6463343" y="492139"/>
                </a:lnTo>
                <a:lnTo>
                  <a:pt x="6504765" y="476423"/>
                </a:lnTo>
                <a:close/>
                <a:moveTo>
                  <a:pt x="6720984" y="447691"/>
                </a:moveTo>
                <a:lnTo>
                  <a:pt x="6598223" y="500574"/>
                </a:lnTo>
                <a:lnTo>
                  <a:pt x="6648747" y="516875"/>
                </a:lnTo>
                <a:lnTo>
                  <a:pt x="6652432" y="517966"/>
                </a:lnTo>
                <a:lnTo>
                  <a:pt x="6762332" y="465608"/>
                </a:lnTo>
                <a:lnTo>
                  <a:pt x="6773953" y="460434"/>
                </a:lnTo>
                <a:close/>
                <a:moveTo>
                  <a:pt x="6108631" y="447222"/>
                </a:moveTo>
                <a:lnTo>
                  <a:pt x="6108965" y="449463"/>
                </a:lnTo>
                <a:lnTo>
                  <a:pt x="6088799" y="454166"/>
                </a:lnTo>
                <a:lnTo>
                  <a:pt x="6052846" y="462550"/>
                </a:lnTo>
                <a:lnTo>
                  <a:pt x="6172914" y="519460"/>
                </a:lnTo>
                <a:lnTo>
                  <a:pt x="6232590" y="500342"/>
                </a:lnTo>
                <a:close/>
                <a:moveTo>
                  <a:pt x="576072" y="447073"/>
                </a:moveTo>
                <a:lnTo>
                  <a:pt x="451770" y="500612"/>
                </a:lnTo>
                <a:lnTo>
                  <a:pt x="503428" y="517274"/>
                </a:lnTo>
                <a:lnTo>
                  <a:pt x="518888" y="521855"/>
                </a:lnTo>
                <a:lnTo>
                  <a:pt x="616976" y="475147"/>
                </a:lnTo>
                <a:lnTo>
                  <a:pt x="643546" y="463322"/>
                </a:lnTo>
                <a:close/>
                <a:moveTo>
                  <a:pt x="2949986" y="444715"/>
                </a:moveTo>
                <a:lnTo>
                  <a:pt x="2938753" y="447635"/>
                </a:lnTo>
                <a:lnTo>
                  <a:pt x="2939326" y="451015"/>
                </a:lnTo>
                <a:lnTo>
                  <a:pt x="2933280" y="452425"/>
                </a:lnTo>
                <a:lnTo>
                  <a:pt x="3038219" y="505470"/>
                </a:lnTo>
                <a:lnTo>
                  <a:pt x="3038269" y="505498"/>
                </a:lnTo>
                <a:lnTo>
                  <a:pt x="3060967" y="498227"/>
                </a:lnTo>
                <a:lnTo>
                  <a:pt x="3035376" y="484982"/>
                </a:lnTo>
                <a:close/>
                <a:moveTo>
                  <a:pt x="9403347" y="444628"/>
                </a:moveTo>
                <a:lnTo>
                  <a:pt x="9341183" y="464532"/>
                </a:lnTo>
                <a:lnTo>
                  <a:pt x="9421169" y="498777"/>
                </a:lnTo>
                <a:lnTo>
                  <a:pt x="9439883" y="491744"/>
                </a:lnTo>
                <a:lnTo>
                  <a:pt x="9484060" y="474980"/>
                </a:lnTo>
                <a:close/>
                <a:moveTo>
                  <a:pt x="3739793" y="444283"/>
                </a:moveTo>
                <a:lnTo>
                  <a:pt x="3625596" y="498767"/>
                </a:lnTo>
                <a:lnTo>
                  <a:pt x="3649577" y="506504"/>
                </a:lnTo>
                <a:lnTo>
                  <a:pt x="3761062" y="449399"/>
                </a:lnTo>
                <a:close/>
                <a:moveTo>
                  <a:pt x="3437523" y="444092"/>
                </a:moveTo>
                <a:lnTo>
                  <a:pt x="3356015" y="474983"/>
                </a:lnTo>
                <a:lnTo>
                  <a:pt x="3391522" y="488330"/>
                </a:lnTo>
                <a:lnTo>
                  <a:pt x="3414769" y="497151"/>
                </a:lnTo>
                <a:lnTo>
                  <a:pt x="3494835" y="462581"/>
                </a:lnTo>
                <a:close/>
                <a:moveTo>
                  <a:pt x="9581246" y="443654"/>
                </a:moveTo>
                <a:lnTo>
                  <a:pt x="9499940" y="474468"/>
                </a:lnTo>
                <a:lnTo>
                  <a:pt x="9536849" y="488332"/>
                </a:lnTo>
                <a:lnTo>
                  <a:pt x="9560074" y="497146"/>
                </a:lnTo>
                <a:lnTo>
                  <a:pt x="9640057" y="462618"/>
                </a:lnTo>
                <a:close/>
                <a:moveTo>
                  <a:pt x="3253571" y="442894"/>
                </a:moveTo>
                <a:lnTo>
                  <a:pt x="3191722" y="462700"/>
                </a:lnTo>
                <a:lnTo>
                  <a:pt x="3276458" y="499001"/>
                </a:lnTo>
                <a:lnTo>
                  <a:pt x="3294730" y="492136"/>
                </a:lnTo>
                <a:lnTo>
                  <a:pt x="3339455" y="475159"/>
                </a:lnTo>
                <a:close/>
                <a:moveTo>
                  <a:pt x="9876517" y="440792"/>
                </a:moveTo>
                <a:lnTo>
                  <a:pt x="9761404" y="495698"/>
                </a:lnTo>
                <a:lnTo>
                  <a:pt x="9794857" y="506492"/>
                </a:lnTo>
                <a:lnTo>
                  <a:pt x="9908222" y="448419"/>
                </a:lnTo>
                <a:close/>
                <a:moveTo>
                  <a:pt x="976616" y="436564"/>
                </a:moveTo>
                <a:lnTo>
                  <a:pt x="856432" y="506541"/>
                </a:lnTo>
                <a:lnTo>
                  <a:pt x="857577" y="506768"/>
                </a:lnTo>
                <a:close/>
                <a:moveTo>
                  <a:pt x="3943640" y="436563"/>
                </a:moveTo>
                <a:lnTo>
                  <a:pt x="3882064" y="472416"/>
                </a:lnTo>
                <a:lnTo>
                  <a:pt x="3882621" y="472550"/>
                </a:lnTo>
                <a:close/>
                <a:moveTo>
                  <a:pt x="7122043" y="436557"/>
                </a:moveTo>
                <a:lnTo>
                  <a:pt x="7001564" y="506670"/>
                </a:lnTo>
                <a:lnTo>
                  <a:pt x="7002788" y="506912"/>
                </a:lnTo>
                <a:close/>
                <a:moveTo>
                  <a:pt x="10088942" y="436385"/>
                </a:moveTo>
                <a:lnTo>
                  <a:pt x="10028584" y="471534"/>
                </a:lnTo>
                <a:lnTo>
                  <a:pt x="10029161" y="471673"/>
                </a:lnTo>
                <a:close/>
                <a:moveTo>
                  <a:pt x="3698108" y="434254"/>
                </a:moveTo>
                <a:lnTo>
                  <a:pt x="3594800" y="479508"/>
                </a:lnTo>
                <a:lnTo>
                  <a:pt x="3583168" y="485078"/>
                </a:lnTo>
                <a:lnTo>
                  <a:pt x="3620016" y="496967"/>
                </a:lnTo>
                <a:lnTo>
                  <a:pt x="3733534" y="442777"/>
                </a:lnTo>
                <a:close/>
                <a:moveTo>
                  <a:pt x="2995504" y="432885"/>
                </a:moveTo>
                <a:lnTo>
                  <a:pt x="2955464" y="443291"/>
                </a:lnTo>
                <a:lnTo>
                  <a:pt x="3038224" y="481165"/>
                </a:lnTo>
                <a:lnTo>
                  <a:pt x="3067280" y="496205"/>
                </a:lnTo>
                <a:lnTo>
                  <a:pt x="3106636" y="483599"/>
                </a:lnTo>
                <a:lnTo>
                  <a:pt x="3034320" y="449351"/>
                </a:lnTo>
                <a:close/>
                <a:moveTo>
                  <a:pt x="9155650" y="429965"/>
                </a:moveTo>
                <a:lnTo>
                  <a:pt x="9101977" y="443904"/>
                </a:lnTo>
                <a:lnTo>
                  <a:pt x="9183409" y="481165"/>
                </a:lnTo>
                <a:lnTo>
                  <a:pt x="9216297" y="498181"/>
                </a:lnTo>
                <a:lnTo>
                  <a:pt x="9267330" y="481840"/>
                </a:lnTo>
                <a:lnTo>
                  <a:pt x="9180554" y="440724"/>
                </a:lnTo>
                <a:close/>
                <a:moveTo>
                  <a:pt x="6644984" y="429369"/>
                </a:moveTo>
                <a:lnTo>
                  <a:pt x="6521997" y="475982"/>
                </a:lnTo>
                <a:lnTo>
                  <a:pt x="6590692" y="498145"/>
                </a:lnTo>
                <a:lnTo>
                  <a:pt x="6712352" y="445614"/>
                </a:lnTo>
                <a:lnTo>
                  <a:pt x="6646684" y="429815"/>
                </a:lnTo>
                <a:close/>
                <a:moveTo>
                  <a:pt x="500816" y="428730"/>
                </a:moveTo>
                <a:lnTo>
                  <a:pt x="376030" y="476183"/>
                </a:lnTo>
                <a:lnTo>
                  <a:pt x="444878" y="498389"/>
                </a:lnTo>
                <a:lnTo>
                  <a:pt x="568147" y="445164"/>
                </a:lnTo>
                <a:lnTo>
                  <a:pt x="510854" y="431368"/>
                </a:lnTo>
                <a:close/>
                <a:moveTo>
                  <a:pt x="9825322" y="428442"/>
                </a:moveTo>
                <a:lnTo>
                  <a:pt x="9730578" y="469951"/>
                </a:lnTo>
                <a:lnTo>
                  <a:pt x="9710864" y="479391"/>
                </a:lnTo>
                <a:lnTo>
                  <a:pt x="9753396" y="493114"/>
                </a:lnTo>
                <a:lnTo>
                  <a:pt x="9867531" y="438631"/>
                </a:lnTo>
                <a:lnTo>
                  <a:pt x="9826958" y="428872"/>
                </a:lnTo>
                <a:close/>
                <a:moveTo>
                  <a:pt x="6190621" y="428027"/>
                </a:moveTo>
                <a:lnTo>
                  <a:pt x="6120379" y="446264"/>
                </a:lnTo>
                <a:lnTo>
                  <a:pt x="6240611" y="497772"/>
                </a:lnTo>
                <a:lnTo>
                  <a:pt x="6313833" y="474315"/>
                </a:lnTo>
                <a:close/>
                <a:moveTo>
                  <a:pt x="11812614" y="422077"/>
                </a:moveTo>
                <a:lnTo>
                  <a:pt x="11966786" y="506312"/>
                </a:lnTo>
                <a:lnTo>
                  <a:pt x="11968255" y="506041"/>
                </a:lnTo>
                <a:close/>
                <a:moveTo>
                  <a:pt x="8846662" y="421251"/>
                </a:moveTo>
                <a:lnTo>
                  <a:pt x="8943887" y="474401"/>
                </a:lnTo>
                <a:lnTo>
                  <a:pt x="8944758" y="474197"/>
                </a:lnTo>
                <a:close/>
                <a:moveTo>
                  <a:pt x="5668230" y="421248"/>
                </a:moveTo>
                <a:lnTo>
                  <a:pt x="5824366" y="506555"/>
                </a:lnTo>
                <a:lnTo>
                  <a:pt x="5825835" y="506285"/>
                </a:lnTo>
                <a:close/>
                <a:moveTo>
                  <a:pt x="2701208" y="421248"/>
                </a:moveTo>
                <a:lnTo>
                  <a:pt x="2803060" y="476897"/>
                </a:lnTo>
                <a:lnTo>
                  <a:pt x="2803956" y="476687"/>
                </a:lnTo>
                <a:close/>
                <a:moveTo>
                  <a:pt x="993796" y="418533"/>
                </a:moveTo>
                <a:lnTo>
                  <a:pt x="850595" y="497666"/>
                </a:lnTo>
                <a:lnTo>
                  <a:pt x="841091" y="503500"/>
                </a:lnTo>
                <a:lnTo>
                  <a:pt x="846451" y="504563"/>
                </a:lnTo>
                <a:lnTo>
                  <a:pt x="892042" y="476904"/>
                </a:lnTo>
                <a:lnTo>
                  <a:pt x="996474" y="418934"/>
                </a:lnTo>
                <a:close/>
                <a:moveTo>
                  <a:pt x="5679407" y="417503"/>
                </a:moveTo>
                <a:lnTo>
                  <a:pt x="5672694" y="418260"/>
                </a:lnTo>
                <a:lnTo>
                  <a:pt x="5713147" y="437613"/>
                </a:lnTo>
                <a:lnTo>
                  <a:pt x="5829650" y="505582"/>
                </a:lnTo>
                <a:lnTo>
                  <a:pt x="5841934" y="503319"/>
                </a:lnTo>
                <a:lnTo>
                  <a:pt x="5684281" y="419729"/>
                </a:lnTo>
                <a:close/>
                <a:moveTo>
                  <a:pt x="11820820" y="417017"/>
                </a:moveTo>
                <a:lnTo>
                  <a:pt x="11814264" y="417757"/>
                </a:lnTo>
                <a:lnTo>
                  <a:pt x="11857433" y="438410"/>
                </a:lnTo>
                <a:lnTo>
                  <a:pt x="11972149" y="505324"/>
                </a:lnTo>
                <a:lnTo>
                  <a:pt x="11984248" y="503095"/>
                </a:lnTo>
                <a:lnTo>
                  <a:pt x="11828510" y="420531"/>
                </a:lnTo>
                <a:close/>
                <a:moveTo>
                  <a:pt x="7142109" y="416848"/>
                </a:moveTo>
                <a:lnTo>
                  <a:pt x="6995807" y="497677"/>
                </a:lnTo>
                <a:lnTo>
                  <a:pt x="6986137" y="503613"/>
                </a:lnTo>
                <a:lnTo>
                  <a:pt x="6991717" y="504718"/>
                </a:lnTo>
                <a:lnTo>
                  <a:pt x="7037483" y="476949"/>
                </a:lnTo>
                <a:lnTo>
                  <a:pt x="7144960" y="417274"/>
                </a:lnTo>
                <a:close/>
                <a:moveTo>
                  <a:pt x="976518" y="415949"/>
                </a:moveTo>
                <a:lnTo>
                  <a:pt x="960605" y="423591"/>
                </a:lnTo>
                <a:lnTo>
                  <a:pt x="824726" y="500257"/>
                </a:lnTo>
                <a:lnTo>
                  <a:pt x="834357" y="502166"/>
                </a:lnTo>
                <a:lnTo>
                  <a:pt x="958619" y="429989"/>
                </a:lnTo>
                <a:lnTo>
                  <a:pt x="984597" y="417158"/>
                </a:lnTo>
                <a:close/>
                <a:moveTo>
                  <a:pt x="5692691" y="415775"/>
                </a:moveTo>
                <a:lnTo>
                  <a:pt x="5687997" y="416535"/>
                </a:lnTo>
                <a:lnTo>
                  <a:pt x="5684797" y="416896"/>
                </a:lnTo>
                <a:lnTo>
                  <a:pt x="5788411" y="467789"/>
                </a:lnTo>
                <a:lnTo>
                  <a:pt x="5847223" y="502345"/>
                </a:lnTo>
                <a:lnTo>
                  <a:pt x="5856364" y="500661"/>
                </a:lnTo>
                <a:lnTo>
                  <a:pt x="5785849" y="460282"/>
                </a:lnTo>
                <a:close/>
                <a:moveTo>
                  <a:pt x="9493813" y="415546"/>
                </a:moveTo>
                <a:lnTo>
                  <a:pt x="9440911" y="432600"/>
                </a:lnTo>
                <a:lnTo>
                  <a:pt x="9412607" y="441663"/>
                </a:lnTo>
                <a:lnTo>
                  <a:pt x="9492638" y="471725"/>
                </a:lnTo>
                <a:lnTo>
                  <a:pt x="9573333" y="441102"/>
                </a:lnTo>
                <a:lnTo>
                  <a:pt x="9534822" y="428684"/>
                </a:lnTo>
                <a:close/>
                <a:moveTo>
                  <a:pt x="11834519" y="415422"/>
                </a:moveTo>
                <a:lnTo>
                  <a:pt x="11833473" y="415591"/>
                </a:lnTo>
                <a:lnTo>
                  <a:pt x="11826526" y="416374"/>
                </a:lnTo>
                <a:lnTo>
                  <a:pt x="11932836" y="468587"/>
                </a:lnTo>
                <a:lnTo>
                  <a:pt x="11989803" y="502072"/>
                </a:lnTo>
                <a:lnTo>
                  <a:pt x="11998794" y="500415"/>
                </a:lnTo>
                <a:lnTo>
                  <a:pt x="11930087" y="461083"/>
                </a:lnTo>
                <a:close/>
                <a:moveTo>
                  <a:pt x="9212893" y="415099"/>
                </a:moveTo>
                <a:lnTo>
                  <a:pt x="9165651" y="427368"/>
                </a:lnTo>
                <a:lnTo>
                  <a:pt x="9183399" y="435021"/>
                </a:lnTo>
                <a:lnTo>
                  <a:pt x="9276209" y="478997"/>
                </a:lnTo>
                <a:lnTo>
                  <a:pt x="9325354" y="463262"/>
                </a:lnTo>
                <a:close/>
                <a:moveTo>
                  <a:pt x="3065625" y="414662"/>
                </a:moveTo>
                <a:lnTo>
                  <a:pt x="3005291" y="430342"/>
                </a:lnTo>
                <a:lnTo>
                  <a:pt x="3038304" y="444579"/>
                </a:lnTo>
                <a:lnTo>
                  <a:pt x="3114984" y="480924"/>
                </a:lnTo>
                <a:lnTo>
                  <a:pt x="3175225" y="461628"/>
                </a:lnTo>
                <a:close/>
                <a:moveTo>
                  <a:pt x="3621568" y="414556"/>
                </a:moveTo>
                <a:lnTo>
                  <a:pt x="3586095" y="428553"/>
                </a:lnTo>
                <a:lnTo>
                  <a:pt x="3509808" y="461411"/>
                </a:lnTo>
                <a:lnTo>
                  <a:pt x="3576955" y="483073"/>
                </a:lnTo>
                <a:lnTo>
                  <a:pt x="3593600" y="475147"/>
                </a:lnTo>
                <a:lnTo>
                  <a:pt x="3691020" y="432549"/>
                </a:lnTo>
                <a:lnTo>
                  <a:pt x="3679665" y="429816"/>
                </a:lnTo>
                <a:close/>
                <a:moveTo>
                  <a:pt x="7125974" y="414437"/>
                </a:moveTo>
                <a:lnTo>
                  <a:pt x="7083117" y="435704"/>
                </a:lnTo>
                <a:lnTo>
                  <a:pt x="6969463" y="500308"/>
                </a:lnTo>
                <a:lnTo>
                  <a:pt x="6979095" y="502217"/>
                </a:lnTo>
                <a:lnTo>
                  <a:pt x="7081129" y="442489"/>
                </a:lnTo>
                <a:lnTo>
                  <a:pt x="7133786" y="415604"/>
                </a:lnTo>
                <a:close/>
                <a:moveTo>
                  <a:pt x="966330" y="414425"/>
                </a:moveTo>
                <a:lnTo>
                  <a:pt x="910121" y="442357"/>
                </a:lnTo>
                <a:lnTo>
                  <a:pt x="812692" y="497872"/>
                </a:lnTo>
                <a:lnTo>
                  <a:pt x="815162" y="498362"/>
                </a:lnTo>
                <a:lnTo>
                  <a:pt x="906965" y="445851"/>
                </a:lnTo>
                <a:lnTo>
                  <a:pt x="967426" y="414589"/>
                </a:lnTo>
                <a:close/>
                <a:moveTo>
                  <a:pt x="3343668" y="413920"/>
                </a:moveTo>
                <a:lnTo>
                  <a:pt x="3286040" y="432497"/>
                </a:lnTo>
                <a:lnTo>
                  <a:pt x="3262790" y="439942"/>
                </a:lnTo>
                <a:lnTo>
                  <a:pt x="3347928" y="471943"/>
                </a:lnTo>
                <a:lnTo>
                  <a:pt x="3428753" y="441263"/>
                </a:lnTo>
                <a:lnTo>
                  <a:pt x="3389782" y="428690"/>
                </a:lnTo>
                <a:close/>
                <a:moveTo>
                  <a:pt x="9769929" y="413894"/>
                </a:moveTo>
                <a:lnTo>
                  <a:pt x="9730414" y="429486"/>
                </a:lnTo>
                <a:lnTo>
                  <a:pt x="9655804" y="461625"/>
                </a:lnTo>
                <a:lnTo>
                  <a:pt x="9704622" y="477377"/>
                </a:lnTo>
                <a:lnTo>
                  <a:pt x="9729400" y="465576"/>
                </a:lnTo>
                <a:lnTo>
                  <a:pt x="9818442" y="426635"/>
                </a:lnTo>
                <a:close/>
                <a:moveTo>
                  <a:pt x="5707123" y="413439"/>
                </a:moveTo>
                <a:lnTo>
                  <a:pt x="5702293" y="414221"/>
                </a:lnTo>
                <a:lnTo>
                  <a:pt x="5794126" y="458448"/>
                </a:lnTo>
                <a:lnTo>
                  <a:pt x="5865114" y="499049"/>
                </a:lnTo>
                <a:lnTo>
                  <a:pt x="5873115" y="497575"/>
                </a:lnTo>
                <a:lnTo>
                  <a:pt x="5791660" y="452775"/>
                </a:lnTo>
                <a:close/>
                <a:moveTo>
                  <a:pt x="7114963" y="412792"/>
                </a:moveTo>
                <a:lnTo>
                  <a:pt x="7055480" y="442357"/>
                </a:lnTo>
                <a:lnTo>
                  <a:pt x="6957822" y="498001"/>
                </a:lnTo>
                <a:lnTo>
                  <a:pt x="6960255" y="498483"/>
                </a:lnTo>
                <a:lnTo>
                  <a:pt x="7052260" y="445848"/>
                </a:lnTo>
                <a:lnTo>
                  <a:pt x="7115910" y="412933"/>
                </a:lnTo>
                <a:close/>
                <a:moveTo>
                  <a:pt x="11851823" y="412619"/>
                </a:moveTo>
                <a:lnTo>
                  <a:pt x="11844589" y="413791"/>
                </a:lnTo>
                <a:lnTo>
                  <a:pt x="11939797" y="459859"/>
                </a:lnTo>
                <a:lnTo>
                  <a:pt x="12007566" y="498799"/>
                </a:lnTo>
                <a:lnTo>
                  <a:pt x="12018127" y="496854"/>
                </a:lnTo>
                <a:lnTo>
                  <a:pt x="11937042" y="452265"/>
                </a:lnTo>
                <a:close/>
                <a:moveTo>
                  <a:pt x="934901" y="409725"/>
                </a:moveTo>
                <a:lnTo>
                  <a:pt x="838829" y="456517"/>
                </a:lnTo>
                <a:lnTo>
                  <a:pt x="778510" y="489875"/>
                </a:lnTo>
                <a:lnTo>
                  <a:pt x="801184" y="495335"/>
                </a:lnTo>
                <a:lnTo>
                  <a:pt x="955460" y="412800"/>
                </a:lnTo>
                <a:close/>
                <a:moveTo>
                  <a:pt x="7085052" y="408322"/>
                </a:moveTo>
                <a:lnTo>
                  <a:pt x="6984078" y="457504"/>
                </a:lnTo>
                <a:lnTo>
                  <a:pt x="6924346" y="490536"/>
                </a:lnTo>
                <a:lnTo>
                  <a:pt x="6943864" y="495235"/>
                </a:lnTo>
                <a:lnTo>
                  <a:pt x="6945804" y="495620"/>
                </a:lnTo>
                <a:lnTo>
                  <a:pt x="7102767" y="410969"/>
                </a:lnTo>
                <a:close/>
                <a:moveTo>
                  <a:pt x="5741590" y="407858"/>
                </a:moveTo>
                <a:lnTo>
                  <a:pt x="5716322" y="411949"/>
                </a:lnTo>
                <a:lnTo>
                  <a:pt x="5792335" y="447398"/>
                </a:lnTo>
                <a:lnTo>
                  <a:pt x="5880732" y="496172"/>
                </a:lnTo>
                <a:lnTo>
                  <a:pt x="5894511" y="493633"/>
                </a:lnTo>
                <a:lnTo>
                  <a:pt x="5906984" y="490721"/>
                </a:lnTo>
                <a:lnTo>
                  <a:pt x="5790794" y="429709"/>
                </a:lnTo>
                <a:close/>
                <a:moveTo>
                  <a:pt x="11883967" y="407414"/>
                </a:moveTo>
                <a:lnTo>
                  <a:pt x="11861156" y="411108"/>
                </a:lnTo>
                <a:lnTo>
                  <a:pt x="11938829" y="447169"/>
                </a:lnTo>
                <a:lnTo>
                  <a:pt x="12026547" y="495303"/>
                </a:lnTo>
                <a:lnTo>
                  <a:pt x="12040747" y="492687"/>
                </a:lnTo>
                <a:lnTo>
                  <a:pt x="12050192" y="490481"/>
                </a:lnTo>
                <a:lnTo>
                  <a:pt x="11936021" y="430531"/>
                </a:lnTo>
                <a:close/>
                <a:moveTo>
                  <a:pt x="135997" y="404943"/>
                </a:moveTo>
                <a:lnTo>
                  <a:pt x="58677" y="425038"/>
                </a:lnTo>
                <a:lnTo>
                  <a:pt x="179528" y="470812"/>
                </a:lnTo>
                <a:lnTo>
                  <a:pt x="260201" y="444971"/>
                </a:lnTo>
                <a:lnTo>
                  <a:pt x="210487" y="429084"/>
                </a:lnTo>
                <a:close/>
                <a:moveTo>
                  <a:pt x="6550735" y="404612"/>
                </a:moveTo>
                <a:lnTo>
                  <a:pt x="6464254" y="432491"/>
                </a:lnTo>
                <a:lnTo>
                  <a:pt x="6425582" y="444876"/>
                </a:lnTo>
                <a:lnTo>
                  <a:pt x="6513312" y="473180"/>
                </a:lnTo>
                <a:lnTo>
                  <a:pt x="6635410" y="426854"/>
                </a:lnTo>
                <a:close/>
                <a:moveTo>
                  <a:pt x="6281264" y="404493"/>
                </a:moveTo>
                <a:lnTo>
                  <a:pt x="6200733" y="425402"/>
                </a:lnTo>
                <a:lnTo>
                  <a:pt x="6323027" y="471369"/>
                </a:lnTo>
                <a:lnTo>
                  <a:pt x="6406353" y="444675"/>
                </a:lnTo>
                <a:lnTo>
                  <a:pt x="6356802" y="428690"/>
                </a:lnTo>
                <a:close/>
                <a:moveTo>
                  <a:pt x="406940" y="404061"/>
                </a:moveTo>
                <a:lnTo>
                  <a:pt x="319014" y="432498"/>
                </a:lnTo>
                <a:lnTo>
                  <a:pt x="279659" y="445100"/>
                </a:lnTo>
                <a:lnTo>
                  <a:pt x="367348" y="473383"/>
                </a:lnTo>
                <a:lnTo>
                  <a:pt x="491218" y="426208"/>
                </a:lnTo>
                <a:close/>
                <a:moveTo>
                  <a:pt x="895623" y="403850"/>
                </a:moveTo>
                <a:lnTo>
                  <a:pt x="838525" y="430127"/>
                </a:lnTo>
                <a:lnTo>
                  <a:pt x="741297" y="480914"/>
                </a:lnTo>
                <a:lnTo>
                  <a:pt x="770716" y="487998"/>
                </a:lnTo>
                <a:lnTo>
                  <a:pt x="835901" y="451921"/>
                </a:lnTo>
                <a:lnTo>
                  <a:pt x="925442" y="408310"/>
                </a:lnTo>
                <a:close/>
                <a:moveTo>
                  <a:pt x="7042853" y="402017"/>
                </a:moveTo>
                <a:lnTo>
                  <a:pt x="6981767" y="430128"/>
                </a:lnTo>
                <a:lnTo>
                  <a:pt x="6884481" y="480937"/>
                </a:lnTo>
                <a:lnTo>
                  <a:pt x="6915348" y="488369"/>
                </a:lnTo>
                <a:lnTo>
                  <a:pt x="6981176" y="451944"/>
                </a:lnTo>
                <a:lnTo>
                  <a:pt x="7074115" y="406688"/>
                </a:lnTo>
                <a:close/>
                <a:moveTo>
                  <a:pt x="5783092" y="401139"/>
                </a:moveTo>
                <a:lnTo>
                  <a:pt x="5751804" y="406204"/>
                </a:lnTo>
                <a:lnTo>
                  <a:pt x="5793274" y="424625"/>
                </a:lnTo>
                <a:lnTo>
                  <a:pt x="5915307" y="488777"/>
                </a:lnTo>
                <a:lnTo>
                  <a:pt x="5946439" y="481506"/>
                </a:lnTo>
                <a:lnTo>
                  <a:pt x="5790824" y="404382"/>
                </a:lnTo>
                <a:close/>
                <a:moveTo>
                  <a:pt x="11925108" y="400752"/>
                </a:moveTo>
                <a:lnTo>
                  <a:pt x="11895265" y="405585"/>
                </a:lnTo>
                <a:lnTo>
                  <a:pt x="11938542" y="424781"/>
                </a:lnTo>
                <a:lnTo>
                  <a:pt x="12059642" y="488274"/>
                </a:lnTo>
                <a:lnTo>
                  <a:pt x="12089350" y="481337"/>
                </a:lnTo>
                <a:lnTo>
                  <a:pt x="11936021" y="405330"/>
                </a:lnTo>
                <a:close/>
                <a:moveTo>
                  <a:pt x="2637889" y="400652"/>
                </a:moveTo>
                <a:lnTo>
                  <a:pt x="2518358" y="420003"/>
                </a:lnTo>
                <a:cubicBezTo>
                  <a:pt x="2110902" y="474803"/>
                  <a:pt x="1742691" y="489644"/>
                  <a:pt x="1402018" y="465329"/>
                </a:cubicBezTo>
                <a:cubicBezTo>
                  <a:pt x="1302885" y="458174"/>
                  <a:pt x="1203570" y="447803"/>
                  <a:pt x="1104314" y="435063"/>
                </a:cubicBezTo>
                <a:lnTo>
                  <a:pt x="1022330" y="422801"/>
                </a:lnTo>
                <a:lnTo>
                  <a:pt x="1001655" y="433346"/>
                </a:lnTo>
                <a:lnTo>
                  <a:pt x="871780" y="509583"/>
                </a:lnTo>
                <a:lnTo>
                  <a:pt x="1104739" y="555753"/>
                </a:lnTo>
                <a:cubicBezTo>
                  <a:pt x="1204117" y="572649"/>
                  <a:pt x="1303614" y="586416"/>
                  <a:pt x="1402989" y="595954"/>
                </a:cubicBezTo>
                <a:cubicBezTo>
                  <a:pt x="1800441" y="634341"/>
                  <a:pt x="2234633" y="601169"/>
                  <a:pt x="2724801" y="495178"/>
                </a:cubicBezTo>
                <a:lnTo>
                  <a:pt x="2788368" y="480329"/>
                </a:lnTo>
                <a:lnTo>
                  <a:pt x="2653835" y="407444"/>
                </a:lnTo>
                <a:close/>
                <a:moveTo>
                  <a:pt x="864688" y="399223"/>
                </a:moveTo>
                <a:lnTo>
                  <a:pt x="711303" y="473692"/>
                </a:lnTo>
                <a:lnTo>
                  <a:pt x="735564" y="479534"/>
                </a:lnTo>
                <a:lnTo>
                  <a:pt x="867622" y="410752"/>
                </a:lnTo>
                <a:lnTo>
                  <a:pt x="885757" y="402374"/>
                </a:lnTo>
                <a:close/>
                <a:moveTo>
                  <a:pt x="3558899" y="398094"/>
                </a:moveTo>
                <a:lnTo>
                  <a:pt x="3446079" y="440850"/>
                </a:lnTo>
                <a:lnTo>
                  <a:pt x="3502790" y="459146"/>
                </a:lnTo>
                <a:lnTo>
                  <a:pt x="3583763" y="424185"/>
                </a:lnTo>
                <a:lnTo>
                  <a:pt x="3613501" y="412437"/>
                </a:lnTo>
                <a:close/>
                <a:moveTo>
                  <a:pt x="9279098" y="397905"/>
                </a:moveTo>
                <a:lnTo>
                  <a:pt x="9220878" y="413025"/>
                </a:lnTo>
                <a:lnTo>
                  <a:pt x="9332712" y="460905"/>
                </a:lnTo>
                <a:lnTo>
                  <a:pt x="9394242" y="441204"/>
                </a:lnTo>
                <a:close/>
                <a:moveTo>
                  <a:pt x="7014679" y="397807"/>
                </a:moveTo>
                <a:lnTo>
                  <a:pt x="6918680" y="441170"/>
                </a:lnTo>
                <a:lnTo>
                  <a:pt x="6853501" y="473478"/>
                </a:lnTo>
                <a:lnTo>
                  <a:pt x="6877473" y="479250"/>
                </a:lnTo>
                <a:lnTo>
                  <a:pt x="6916738" y="458340"/>
                </a:lnTo>
                <a:lnTo>
                  <a:pt x="7035266" y="400883"/>
                </a:lnTo>
                <a:close/>
                <a:moveTo>
                  <a:pt x="8773093" y="397418"/>
                </a:moveTo>
                <a:lnTo>
                  <a:pt x="8655024" y="416534"/>
                </a:lnTo>
                <a:cubicBezTo>
                  <a:pt x="8247581" y="471339"/>
                  <a:pt x="7879392" y="486171"/>
                  <a:pt x="7538573" y="461855"/>
                </a:cubicBezTo>
                <a:cubicBezTo>
                  <a:pt x="7439478" y="454704"/>
                  <a:pt x="7340135" y="444335"/>
                  <a:pt x="7240813" y="431596"/>
                </a:cubicBezTo>
                <a:lnTo>
                  <a:pt x="7171447" y="421232"/>
                </a:lnTo>
                <a:lnTo>
                  <a:pt x="7017371" y="509802"/>
                </a:lnTo>
                <a:lnTo>
                  <a:pt x="7241441" y="554207"/>
                </a:lnTo>
                <a:cubicBezTo>
                  <a:pt x="7340828" y="571102"/>
                  <a:pt x="7440332" y="584868"/>
                  <a:pt x="7539711" y="594402"/>
                </a:cubicBezTo>
                <a:cubicBezTo>
                  <a:pt x="7937084" y="632774"/>
                  <a:pt x="8371276" y="599619"/>
                  <a:pt x="8861538" y="493633"/>
                </a:cubicBezTo>
                <a:lnTo>
                  <a:pt x="8932212" y="477127"/>
                </a:lnTo>
                <a:lnTo>
                  <a:pt x="8921418" y="470573"/>
                </a:lnTo>
                <a:close/>
                <a:moveTo>
                  <a:pt x="3132297" y="397334"/>
                </a:moveTo>
                <a:lnTo>
                  <a:pt x="3074316" y="412403"/>
                </a:lnTo>
                <a:lnTo>
                  <a:pt x="3183231" y="459063"/>
                </a:lnTo>
                <a:lnTo>
                  <a:pt x="3244429" y="439460"/>
                </a:lnTo>
                <a:close/>
                <a:moveTo>
                  <a:pt x="7146373" y="397179"/>
                </a:moveTo>
                <a:lnTo>
                  <a:pt x="7124185" y="408208"/>
                </a:lnTo>
                <a:lnTo>
                  <a:pt x="7124853" y="408308"/>
                </a:lnTo>
                <a:close/>
                <a:moveTo>
                  <a:pt x="9704860" y="396805"/>
                </a:moveTo>
                <a:lnTo>
                  <a:pt x="9589919" y="440366"/>
                </a:lnTo>
                <a:lnTo>
                  <a:pt x="9648109" y="459142"/>
                </a:lnTo>
                <a:lnTo>
                  <a:pt x="9729112" y="424174"/>
                </a:lnTo>
                <a:lnTo>
                  <a:pt x="9761045" y="411560"/>
                </a:lnTo>
                <a:close/>
                <a:moveTo>
                  <a:pt x="5811355" y="396562"/>
                </a:moveTo>
                <a:lnTo>
                  <a:pt x="5791132" y="399837"/>
                </a:lnTo>
                <a:lnTo>
                  <a:pt x="5792256" y="400308"/>
                </a:lnTo>
                <a:lnTo>
                  <a:pt x="5952869" y="480004"/>
                </a:lnTo>
                <a:lnTo>
                  <a:pt x="5978640" y="473986"/>
                </a:lnTo>
                <a:close/>
                <a:moveTo>
                  <a:pt x="4038710" y="396471"/>
                </a:moveTo>
                <a:lnTo>
                  <a:pt x="4023144" y="404037"/>
                </a:lnTo>
                <a:lnTo>
                  <a:pt x="3895202" y="475579"/>
                </a:lnTo>
                <a:lnTo>
                  <a:pt x="3976842" y="495236"/>
                </a:lnTo>
                <a:cubicBezTo>
                  <a:pt x="4174670" y="539339"/>
                  <a:pt x="4373926" y="575334"/>
                  <a:pt x="4572685" y="594403"/>
                </a:cubicBezTo>
                <a:cubicBezTo>
                  <a:pt x="4870714" y="623182"/>
                  <a:pt x="5189454" y="611727"/>
                  <a:pt x="5537027" y="559488"/>
                </a:cubicBezTo>
                <a:lnTo>
                  <a:pt x="5809727" y="509252"/>
                </a:lnTo>
                <a:lnTo>
                  <a:pt x="5677132" y="435646"/>
                </a:lnTo>
                <a:lnTo>
                  <a:pt x="5646432" y="421218"/>
                </a:lnTo>
                <a:lnTo>
                  <a:pt x="5389592" y="450157"/>
                </a:lnTo>
                <a:cubicBezTo>
                  <a:pt x="5098171" y="476309"/>
                  <a:pt x="4827160" y="480093"/>
                  <a:pt x="4571546" y="461855"/>
                </a:cubicBezTo>
                <a:cubicBezTo>
                  <a:pt x="4472454" y="454704"/>
                  <a:pt x="4373108" y="444335"/>
                  <a:pt x="4273785" y="431597"/>
                </a:cubicBezTo>
                <a:close/>
                <a:moveTo>
                  <a:pt x="3969607" y="396412"/>
                </a:moveTo>
                <a:lnTo>
                  <a:pt x="3877146" y="442357"/>
                </a:lnTo>
                <a:lnTo>
                  <a:pt x="3841524" y="462655"/>
                </a:lnTo>
                <a:lnTo>
                  <a:pt x="3843695" y="463178"/>
                </a:lnTo>
                <a:lnTo>
                  <a:pt x="3873989" y="445850"/>
                </a:lnTo>
                <a:close/>
                <a:moveTo>
                  <a:pt x="1002655" y="396375"/>
                </a:moveTo>
                <a:lnTo>
                  <a:pt x="975489" y="409874"/>
                </a:lnTo>
                <a:lnTo>
                  <a:pt x="976308" y="409997"/>
                </a:lnTo>
                <a:close/>
                <a:moveTo>
                  <a:pt x="2665603" y="396165"/>
                </a:moveTo>
                <a:lnTo>
                  <a:pt x="2661035" y="396905"/>
                </a:lnTo>
                <a:lnTo>
                  <a:pt x="2746123" y="437613"/>
                </a:lnTo>
                <a:lnTo>
                  <a:pt x="2810485" y="475162"/>
                </a:lnTo>
                <a:lnTo>
                  <a:pt x="2816941" y="473654"/>
                </a:lnTo>
                <a:close/>
                <a:moveTo>
                  <a:pt x="10186270" y="395728"/>
                </a:moveTo>
                <a:lnTo>
                  <a:pt x="10167485" y="404859"/>
                </a:lnTo>
                <a:lnTo>
                  <a:pt x="10042343" y="474847"/>
                </a:lnTo>
                <a:lnTo>
                  <a:pt x="10123082" y="494289"/>
                </a:lnTo>
                <a:cubicBezTo>
                  <a:pt x="10320911" y="538391"/>
                  <a:pt x="10520197" y="574385"/>
                  <a:pt x="10718986" y="593453"/>
                </a:cubicBezTo>
                <a:cubicBezTo>
                  <a:pt x="11017062" y="622231"/>
                  <a:pt x="11335730" y="610776"/>
                  <a:pt x="11683272" y="558539"/>
                </a:cubicBezTo>
                <a:lnTo>
                  <a:pt x="11952150" y="509008"/>
                </a:lnTo>
                <a:lnTo>
                  <a:pt x="11821508" y="436494"/>
                </a:lnTo>
                <a:lnTo>
                  <a:pt x="11787950" y="420723"/>
                </a:lnTo>
                <a:lnTo>
                  <a:pt x="11535252" y="449211"/>
                </a:lnTo>
                <a:cubicBezTo>
                  <a:pt x="11244054" y="475363"/>
                  <a:pt x="10973342" y="479147"/>
                  <a:pt x="10717848" y="460910"/>
                </a:cubicBezTo>
                <a:cubicBezTo>
                  <a:pt x="10618739" y="453759"/>
                  <a:pt x="10519380" y="443390"/>
                  <a:pt x="10420043" y="430652"/>
                </a:cubicBezTo>
                <a:close/>
                <a:moveTo>
                  <a:pt x="11967306" y="393919"/>
                </a:moveTo>
                <a:lnTo>
                  <a:pt x="11935344" y="399095"/>
                </a:lnTo>
                <a:lnTo>
                  <a:pt x="11938203" y="400292"/>
                </a:lnTo>
                <a:lnTo>
                  <a:pt x="12097849" y="479353"/>
                </a:lnTo>
                <a:lnTo>
                  <a:pt x="12133774" y="470964"/>
                </a:lnTo>
                <a:close/>
                <a:moveTo>
                  <a:pt x="2682357" y="393453"/>
                </a:moveTo>
                <a:lnTo>
                  <a:pt x="2675826" y="394510"/>
                </a:lnTo>
                <a:lnTo>
                  <a:pt x="2821389" y="467790"/>
                </a:lnTo>
                <a:lnTo>
                  <a:pt x="2827265" y="471242"/>
                </a:lnTo>
                <a:lnTo>
                  <a:pt x="2834866" y="469467"/>
                </a:lnTo>
                <a:lnTo>
                  <a:pt x="2818827" y="460283"/>
                </a:lnTo>
                <a:close/>
                <a:moveTo>
                  <a:pt x="8803636" y="392473"/>
                </a:moveTo>
                <a:lnTo>
                  <a:pt x="8798691" y="393274"/>
                </a:lnTo>
                <a:lnTo>
                  <a:pt x="8891322" y="437588"/>
                </a:lnTo>
                <a:lnTo>
                  <a:pt x="8951423" y="472640"/>
                </a:lnTo>
                <a:lnTo>
                  <a:pt x="8957487" y="471224"/>
                </a:lnTo>
                <a:close/>
                <a:moveTo>
                  <a:pt x="4011720" y="392438"/>
                </a:moveTo>
                <a:lnTo>
                  <a:pt x="3990496" y="402135"/>
                </a:lnTo>
                <a:lnTo>
                  <a:pt x="3870652" y="469668"/>
                </a:lnTo>
                <a:lnTo>
                  <a:pt x="3874595" y="470617"/>
                </a:lnTo>
                <a:lnTo>
                  <a:pt x="3989311" y="404605"/>
                </a:lnTo>
                <a:lnTo>
                  <a:pt x="4013322" y="392677"/>
                </a:lnTo>
                <a:close/>
                <a:moveTo>
                  <a:pt x="814873" y="391772"/>
                </a:moveTo>
                <a:lnTo>
                  <a:pt x="659293" y="461168"/>
                </a:lnTo>
                <a:lnTo>
                  <a:pt x="703901" y="471910"/>
                </a:lnTo>
                <a:lnTo>
                  <a:pt x="836039" y="407679"/>
                </a:lnTo>
                <a:lnTo>
                  <a:pt x="858084" y="398235"/>
                </a:lnTo>
                <a:close/>
                <a:moveTo>
                  <a:pt x="2693331" y="391676"/>
                </a:moveTo>
                <a:lnTo>
                  <a:pt x="2689685" y="392266"/>
                </a:lnTo>
                <a:lnTo>
                  <a:pt x="2827103" y="458448"/>
                </a:lnTo>
                <a:lnTo>
                  <a:pt x="2843033" y="467559"/>
                </a:lnTo>
                <a:lnTo>
                  <a:pt x="2848988" y="466168"/>
                </a:lnTo>
                <a:lnTo>
                  <a:pt x="2824637" y="452775"/>
                </a:lnTo>
                <a:close/>
                <a:moveTo>
                  <a:pt x="10158543" y="391586"/>
                </a:moveTo>
                <a:lnTo>
                  <a:pt x="10135774" y="401983"/>
                </a:lnTo>
                <a:lnTo>
                  <a:pt x="10017205" y="468794"/>
                </a:lnTo>
                <a:lnTo>
                  <a:pt x="10021243" y="469766"/>
                </a:lnTo>
                <a:lnTo>
                  <a:pt x="10134639" y="404504"/>
                </a:lnTo>
                <a:lnTo>
                  <a:pt x="10160157" y="391827"/>
                </a:lnTo>
                <a:close/>
                <a:moveTo>
                  <a:pt x="8820087" y="389809"/>
                </a:moveTo>
                <a:lnTo>
                  <a:pt x="8813824" y="390823"/>
                </a:lnTo>
                <a:lnTo>
                  <a:pt x="8966781" y="467815"/>
                </a:lnTo>
                <a:lnTo>
                  <a:pt x="8968289" y="468701"/>
                </a:lnTo>
                <a:lnTo>
                  <a:pt x="8975673" y="466977"/>
                </a:lnTo>
                <a:lnTo>
                  <a:pt x="8963979" y="460281"/>
                </a:lnTo>
                <a:close/>
                <a:moveTo>
                  <a:pt x="3993780" y="389757"/>
                </a:moveTo>
                <a:lnTo>
                  <a:pt x="3991753" y="390701"/>
                </a:lnTo>
                <a:cubicBezTo>
                  <a:pt x="3945306" y="413878"/>
                  <a:pt x="3899035" y="438409"/>
                  <a:pt x="3852847" y="464065"/>
                </a:cubicBezTo>
                <a:lnTo>
                  <a:pt x="3851278" y="465003"/>
                </a:lnTo>
                <a:lnTo>
                  <a:pt x="3859455" y="466972"/>
                </a:lnTo>
                <a:lnTo>
                  <a:pt x="3989871" y="396096"/>
                </a:lnTo>
                <a:lnTo>
                  <a:pt x="4000883" y="390818"/>
                </a:lnTo>
                <a:close/>
                <a:moveTo>
                  <a:pt x="10140606" y="388906"/>
                </a:moveTo>
                <a:lnTo>
                  <a:pt x="10137046" y="390565"/>
                </a:lnTo>
                <a:cubicBezTo>
                  <a:pt x="10090606" y="413743"/>
                  <a:pt x="10044344" y="438275"/>
                  <a:pt x="9998165" y="463932"/>
                </a:cubicBezTo>
                <a:lnTo>
                  <a:pt x="9997835" y="464130"/>
                </a:lnTo>
                <a:lnTo>
                  <a:pt x="10006114" y="466124"/>
                </a:lnTo>
                <a:lnTo>
                  <a:pt x="10135176" y="395965"/>
                </a:lnTo>
                <a:lnTo>
                  <a:pt x="10147692" y="389964"/>
                </a:lnTo>
                <a:close/>
                <a:moveTo>
                  <a:pt x="6950045" y="388149"/>
                </a:moveTo>
                <a:lnTo>
                  <a:pt x="6791976" y="458665"/>
                </a:lnTo>
                <a:lnTo>
                  <a:pt x="6848367" y="472242"/>
                </a:lnTo>
                <a:lnTo>
                  <a:pt x="6981200" y="407680"/>
                </a:lnTo>
                <a:lnTo>
                  <a:pt x="7006949" y="396652"/>
                </a:lnTo>
                <a:close/>
                <a:moveTo>
                  <a:pt x="8830860" y="388065"/>
                </a:moveTo>
                <a:lnTo>
                  <a:pt x="8829070" y="388355"/>
                </a:lnTo>
                <a:lnTo>
                  <a:pt x="8868848" y="406138"/>
                </a:lnTo>
                <a:lnTo>
                  <a:pt x="8983342" y="465186"/>
                </a:lnTo>
                <a:lnTo>
                  <a:pt x="8989790" y="463680"/>
                </a:lnTo>
                <a:lnTo>
                  <a:pt x="8969958" y="452775"/>
                </a:lnTo>
                <a:close/>
                <a:moveTo>
                  <a:pt x="5865741" y="387757"/>
                </a:moveTo>
                <a:lnTo>
                  <a:pt x="5819336" y="395270"/>
                </a:lnTo>
                <a:lnTo>
                  <a:pt x="5985990" y="472269"/>
                </a:lnTo>
                <a:lnTo>
                  <a:pt x="6035113" y="460797"/>
                </a:lnTo>
                <a:lnTo>
                  <a:pt x="6010942" y="449350"/>
                </a:lnTo>
                <a:close/>
                <a:moveTo>
                  <a:pt x="10131654" y="387568"/>
                </a:moveTo>
                <a:lnTo>
                  <a:pt x="10022496" y="441820"/>
                </a:lnTo>
                <a:lnTo>
                  <a:pt x="9987652" y="461678"/>
                </a:lnTo>
                <a:lnTo>
                  <a:pt x="9990263" y="462306"/>
                </a:lnTo>
                <a:lnTo>
                  <a:pt x="10019297" y="445697"/>
                </a:lnTo>
                <a:lnTo>
                  <a:pt x="10131693" y="387574"/>
                </a:lnTo>
                <a:close/>
                <a:moveTo>
                  <a:pt x="2729047" y="385894"/>
                </a:moveTo>
                <a:lnTo>
                  <a:pt x="2704298" y="389901"/>
                </a:lnTo>
                <a:lnTo>
                  <a:pt x="2856667" y="464374"/>
                </a:lnTo>
                <a:lnTo>
                  <a:pt x="2880188" y="458880"/>
                </a:lnTo>
                <a:lnTo>
                  <a:pt x="2824638" y="429709"/>
                </a:lnTo>
                <a:close/>
                <a:moveTo>
                  <a:pt x="12018852" y="385572"/>
                </a:moveTo>
                <a:lnTo>
                  <a:pt x="11977263" y="392306"/>
                </a:lnTo>
                <a:lnTo>
                  <a:pt x="12142573" y="468909"/>
                </a:lnTo>
                <a:lnTo>
                  <a:pt x="12187343" y="458455"/>
                </a:lnTo>
                <a:lnTo>
                  <a:pt x="12146676" y="439792"/>
                </a:lnTo>
                <a:close/>
                <a:moveTo>
                  <a:pt x="3953808" y="383075"/>
                </a:moveTo>
                <a:lnTo>
                  <a:pt x="3877324" y="419333"/>
                </a:lnTo>
                <a:lnTo>
                  <a:pt x="3811061" y="455320"/>
                </a:lnTo>
                <a:lnTo>
                  <a:pt x="3832563" y="460497"/>
                </a:lnTo>
                <a:lnTo>
                  <a:pt x="3874158" y="436774"/>
                </a:lnTo>
                <a:lnTo>
                  <a:pt x="3974575" y="386837"/>
                </a:lnTo>
                <a:close/>
                <a:moveTo>
                  <a:pt x="10102105" y="382511"/>
                </a:moveTo>
                <a:lnTo>
                  <a:pt x="10022652" y="420181"/>
                </a:lnTo>
                <a:lnTo>
                  <a:pt x="9958966" y="454770"/>
                </a:lnTo>
                <a:lnTo>
                  <a:pt x="9978663" y="459513"/>
                </a:lnTo>
                <a:lnTo>
                  <a:pt x="10019501" y="436225"/>
                </a:lnTo>
                <a:lnTo>
                  <a:pt x="10120741" y="385886"/>
                </a:lnTo>
                <a:close/>
                <a:moveTo>
                  <a:pt x="8865330" y="382484"/>
                </a:moveTo>
                <a:lnTo>
                  <a:pt x="8842349" y="386205"/>
                </a:lnTo>
                <a:lnTo>
                  <a:pt x="8970524" y="447399"/>
                </a:lnTo>
                <a:lnTo>
                  <a:pt x="8996976" y="462002"/>
                </a:lnTo>
                <a:lnTo>
                  <a:pt x="9021664" y="456236"/>
                </a:lnTo>
                <a:lnTo>
                  <a:pt x="8885615" y="391096"/>
                </a:lnTo>
                <a:close/>
                <a:moveTo>
                  <a:pt x="2767539" y="379663"/>
                </a:moveTo>
                <a:lnTo>
                  <a:pt x="2739758" y="384160"/>
                </a:lnTo>
                <a:lnTo>
                  <a:pt x="2741635" y="384957"/>
                </a:lnTo>
                <a:cubicBezTo>
                  <a:pt x="2786961" y="405445"/>
                  <a:pt x="2832670" y="427341"/>
                  <a:pt x="2878756" y="450645"/>
                </a:cubicBezTo>
                <a:lnTo>
                  <a:pt x="2889896" y="456612"/>
                </a:lnTo>
                <a:lnTo>
                  <a:pt x="2917147" y="450246"/>
                </a:lnTo>
                <a:lnTo>
                  <a:pt x="2909755" y="446582"/>
                </a:lnTo>
                <a:lnTo>
                  <a:pt x="2824638" y="404383"/>
                </a:lnTo>
                <a:close/>
                <a:moveTo>
                  <a:pt x="742616" y="378921"/>
                </a:moveTo>
                <a:lnTo>
                  <a:pt x="619070" y="428553"/>
                </a:lnTo>
                <a:lnTo>
                  <a:pt x="584924" y="443261"/>
                </a:lnTo>
                <a:lnTo>
                  <a:pt x="652214" y="459464"/>
                </a:lnTo>
                <a:lnTo>
                  <a:pt x="806961" y="390589"/>
                </a:lnTo>
                <a:lnTo>
                  <a:pt x="806960" y="390589"/>
                </a:lnTo>
                <a:close/>
                <a:moveTo>
                  <a:pt x="6893284" y="378085"/>
                </a:moveTo>
                <a:lnTo>
                  <a:pt x="6765400" y="428557"/>
                </a:lnTo>
                <a:lnTo>
                  <a:pt x="6730097" y="443765"/>
                </a:lnTo>
                <a:lnTo>
                  <a:pt x="6782860" y="456469"/>
                </a:lnTo>
                <a:lnTo>
                  <a:pt x="6939955" y="386539"/>
                </a:lnTo>
                <a:close/>
                <a:moveTo>
                  <a:pt x="3918044" y="376597"/>
                </a:moveTo>
                <a:lnTo>
                  <a:pt x="3877071" y="394952"/>
                </a:lnTo>
                <a:lnTo>
                  <a:pt x="3775885" y="446850"/>
                </a:lnTo>
                <a:lnTo>
                  <a:pt x="3803881" y="453591"/>
                </a:lnTo>
                <a:lnTo>
                  <a:pt x="3875475" y="414686"/>
                </a:lnTo>
                <a:lnTo>
                  <a:pt x="3945382" y="381549"/>
                </a:lnTo>
                <a:close/>
                <a:moveTo>
                  <a:pt x="5936324" y="376329"/>
                </a:moveTo>
                <a:lnTo>
                  <a:pt x="5876547" y="386007"/>
                </a:lnTo>
                <a:lnTo>
                  <a:pt x="6014926" y="444578"/>
                </a:lnTo>
                <a:lnTo>
                  <a:pt x="6044513" y="458601"/>
                </a:lnTo>
                <a:lnTo>
                  <a:pt x="6088552" y="448316"/>
                </a:lnTo>
                <a:lnTo>
                  <a:pt x="6103200" y="444895"/>
                </a:lnTo>
                <a:lnTo>
                  <a:pt x="6002484" y="401735"/>
                </a:lnTo>
                <a:close/>
                <a:moveTo>
                  <a:pt x="8904080" y="376210"/>
                </a:moveTo>
                <a:lnTo>
                  <a:pt x="8874482" y="381002"/>
                </a:lnTo>
                <a:lnTo>
                  <a:pt x="8971574" y="424623"/>
                </a:lnTo>
                <a:lnTo>
                  <a:pt x="9028638" y="454607"/>
                </a:lnTo>
                <a:lnTo>
                  <a:pt x="9057964" y="447758"/>
                </a:lnTo>
                <a:lnTo>
                  <a:pt x="9055505" y="446517"/>
                </a:lnTo>
                <a:lnTo>
                  <a:pt x="9020595" y="428887"/>
                </a:lnTo>
                <a:close/>
                <a:moveTo>
                  <a:pt x="10066690" y="376098"/>
                </a:moveTo>
                <a:lnTo>
                  <a:pt x="10022414" y="395931"/>
                </a:lnTo>
                <a:lnTo>
                  <a:pt x="9924075" y="446368"/>
                </a:lnTo>
                <a:lnTo>
                  <a:pt x="9950526" y="452738"/>
                </a:lnTo>
                <a:lnTo>
                  <a:pt x="10020724" y="414598"/>
                </a:lnTo>
                <a:lnTo>
                  <a:pt x="10092202" y="380718"/>
                </a:lnTo>
                <a:close/>
                <a:moveTo>
                  <a:pt x="2791768" y="375740"/>
                </a:moveTo>
                <a:lnTo>
                  <a:pt x="2772663" y="378833"/>
                </a:lnTo>
                <a:lnTo>
                  <a:pt x="2878756" y="424863"/>
                </a:lnTo>
                <a:lnTo>
                  <a:pt x="2909500" y="440405"/>
                </a:lnTo>
                <a:lnTo>
                  <a:pt x="2925233" y="448357"/>
                </a:lnTo>
                <a:lnTo>
                  <a:pt x="2931220" y="446958"/>
                </a:lnTo>
                <a:lnTo>
                  <a:pt x="2930581" y="443747"/>
                </a:lnTo>
                <a:lnTo>
                  <a:pt x="2941771" y="440842"/>
                </a:lnTo>
                <a:lnTo>
                  <a:pt x="2908878" y="425331"/>
                </a:lnTo>
                <a:lnTo>
                  <a:pt x="2876182" y="409913"/>
                </a:lnTo>
                <a:close/>
                <a:moveTo>
                  <a:pt x="9367271" y="375006"/>
                </a:moveTo>
                <a:lnTo>
                  <a:pt x="9289160" y="395292"/>
                </a:lnTo>
                <a:lnTo>
                  <a:pt x="9403498" y="438241"/>
                </a:lnTo>
                <a:lnTo>
                  <a:pt x="9439001" y="426873"/>
                </a:lnTo>
                <a:lnTo>
                  <a:pt x="9483956" y="412388"/>
                </a:lnTo>
                <a:close/>
                <a:moveTo>
                  <a:pt x="9620594" y="374674"/>
                </a:moveTo>
                <a:lnTo>
                  <a:pt x="9503286" y="412492"/>
                </a:lnTo>
                <a:lnTo>
                  <a:pt x="9535960" y="422956"/>
                </a:lnTo>
                <a:lnTo>
                  <a:pt x="9582002" y="437812"/>
                </a:lnTo>
                <a:lnTo>
                  <a:pt x="9696115" y="394508"/>
                </a:lnTo>
                <a:close/>
                <a:moveTo>
                  <a:pt x="3220406" y="374436"/>
                </a:moveTo>
                <a:lnTo>
                  <a:pt x="3142428" y="394701"/>
                </a:lnTo>
                <a:lnTo>
                  <a:pt x="3253650" y="436507"/>
                </a:lnTo>
                <a:lnTo>
                  <a:pt x="3284047" y="426770"/>
                </a:lnTo>
                <a:lnTo>
                  <a:pt x="3333773" y="410750"/>
                </a:lnTo>
                <a:close/>
                <a:moveTo>
                  <a:pt x="3467356" y="374047"/>
                </a:moveTo>
                <a:lnTo>
                  <a:pt x="3353000" y="410911"/>
                </a:lnTo>
                <a:lnTo>
                  <a:pt x="3390634" y="422963"/>
                </a:lnTo>
                <a:lnTo>
                  <a:pt x="3437300" y="438018"/>
                </a:lnTo>
                <a:lnTo>
                  <a:pt x="3549193" y="395545"/>
                </a:lnTo>
                <a:close/>
                <a:moveTo>
                  <a:pt x="8927761" y="372376"/>
                </a:moveTo>
                <a:lnTo>
                  <a:pt x="8909072" y="375402"/>
                </a:lnTo>
                <a:lnTo>
                  <a:pt x="9023106" y="424864"/>
                </a:lnTo>
                <a:lnTo>
                  <a:pt x="9055276" y="441119"/>
                </a:lnTo>
                <a:lnTo>
                  <a:pt x="9065113" y="446089"/>
                </a:lnTo>
                <a:lnTo>
                  <a:pt x="9075140" y="443747"/>
                </a:lnTo>
                <a:lnTo>
                  <a:pt x="9075994" y="449462"/>
                </a:lnTo>
                <a:lnTo>
                  <a:pt x="9073117" y="450133"/>
                </a:lnTo>
                <a:lnTo>
                  <a:pt x="9182640" y="505471"/>
                </a:lnTo>
                <a:lnTo>
                  <a:pt x="9186617" y="507684"/>
                </a:lnTo>
                <a:lnTo>
                  <a:pt x="9209440" y="500376"/>
                </a:lnTo>
                <a:lnTo>
                  <a:pt x="9179709" y="484983"/>
                </a:lnTo>
                <a:lnTo>
                  <a:pt x="9095919" y="445477"/>
                </a:lnTo>
                <a:lnTo>
                  <a:pt x="9076936" y="450407"/>
                </a:lnTo>
                <a:lnTo>
                  <a:pt x="9076054" y="444690"/>
                </a:lnTo>
                <a:lnTo>
                  <a:pt x="9087785" y="441642"/>
                </a:lnTo>
                <a:lnTo>
                  <a:pt x="9054637" y="426013"/>
                </a:lnTo>
                <a:lnTo>
                  <a:pt x="9020490" y="409914"/>
                </a:lnTo>
                <a:close/>
                <a:moveTo>
                  <a:pt x="3893084" y="372076"/>
                </a:moveTo>
                <a:lnTo>
                  <a:pt x="3877610" y="378530"/>
                </a:lnTo>
                <a:lnTo>
                  <a:pt x="3748320" y="440214"/>
                </a:lnTo>
                <a:lnTo>
                  <a:pt x="3769185" y="445238"/>
                </a:lnTo>
                <a:lnTo>
                  <a:pt x="3874759" y="391161"/>
                </a:lnTo>
                <a:lnTo>
                  <a:pt x="3910405" y="375213"/>
                </a:lnTo>
                <a:close/>
                <a:moveTo>
                  <a:pt x="6416558" y="369366"/>
                </a:moveTo>
                <a:lnTo>
                  <a:pt x="6291602" y="401809"/>
                </a:lnTo>
                <a:lnTo>
                  <a:pt x="6357656" y="422962"/>
                </a:lnTo>
                <a:lnTo>
                  <a:pt x="6415687" y="441684"/>
                </a:lnTo>
                <a:lnTo>
                  <a:pt x="6462261" y="426763"/>
                </a:lnTo>
                <a:lnTo>
                  <a:pt x="6539877" y="401759"/>
                </a:lnTo>
                <a:close/>
                <a:moveTo>
                  <a:pt x="273904" y="369103"/>
                </a:moveTo>
                <a:lnTo>
                  <a:pt x="146544" y="402202"/>
                </a:lnTo>
                <a:lnTo>
                  <a:pt x="212292" y="423371"/>
                </a:lnTo>
                <a:lnTo>
                  <a:pt x="269763" y="441908"/>
                </a:lnTo>
                <a:lnTo>
                  <a:pt x="317021" y="426770"/>
                </a:lnTo>
                <a:lnTo>
                  <a:pt x="396094" y="401211"/>
                </a:lnTo>
                <a:close/>
                <a:moveTo>
                  <a:pt x="10027576" y="369014"/>
                </a:moveTo>
                <a:lnTo>
                  <a:pt x="10023002" y="370922"/>
                </a:lnTo>
                <a:lnTo>
                  <a:pt x="9884703" y="436888"/>
                </a:lnTo>
                <a:lnTo>
                  <a:pt x="9916014" y="444427"/>
                </a:lnTo>
                <a:lnTo>
                  <a:pt x="10019989" y="391164"/>
                </a:lnTo>
                <a:lnTo>
                  <a:pt x="10057420" y="374419"/>
                </a:lnTo>
                <a:close/>
                <a:moveTo>
                  <a:pt x="2841723" y="367653"/>
                </a:moveTo>
                <a:lnTo>
                  <a:pt x="2803651" y="373817"/>
                </a:lnTo>
                <a:lnTo>
                  <a:pt x="2908736" y="421907"/>
                </a:lnTo>
                <a:lnTo>
                  <a:pt x="2947091" y="439460"/>
                </a:lnTo>
                <a:lnTo>
                  <a:pt x="2986734" y="429165"/>
                </a:lnTo>
                <a:lnTo>
                  <a:pt x="2907651" y="395619"/>
                </a:lnTo>
                <a:close/>
                <a:moveTo>
                  <a:pt x="671924" y="366103"/>
                </a:moveTo>
                <a:lnTo>
                  <a:pt x="572712" y="401389"/>
                </a:lnTo>
                <a:lnTo>
                  <a:pt x="510090" y="425203"/>
                </a:lnTo>
                <a:lnTo>
                  <a:pt x="511826" y="425659"/>
                </a:lnTo>
                <a:lnTo>
                  <a:pt x="576984" y="441349"/>
                </a:lnTo>
                <a:lnTo>
                  <a:pt x="616735" y="424185"/>
                </a:lnTo>
                <a:lnTo>
                  <a:pt x="733415" y="377253"/>
                </a:lnTo>
                <a:close/>
                <a:moveTo>
                  <a:pt x="3855564" y="365280"/>
                </a:moveTo>
                <a:lnTo>
                  <a:pt x="3707139" y="430298"/>
                </a:lnTo>
                <a:lnTo>
                  <a:pt x="3742062" y="438706"/>
                </a:lnTo>
                <a:lnTo>
                  <a:pt x="3875867" y="374832"/>
                </a:lnTo>
                <a:lnTo>
                  <a:pt x="3885688" y="370736"/>
                </a:lnTo>
                <a:close/>
                <a:moveTo>
                  <a:pt x="6820607" y="364921"/>
                </a:moveTo>
                <a:lnTo>
                  <a:pt x="6754455" y="387878"/>
                </a:lnTo>
                <a:lnTo>
                  <a:pt x="6654821" y="425641"/>
                </a:lnTo>
                <a:lnTo>
                  <a:pt x="6721453" y="441684"/>
                </a:lnTo>
                <a:lnTo>
                  <a:pt x="6761972" y="424189"/>
                </a:lnTo>
                <a:lnTo>
                  <a:pt x="6883287" y="376274"/>
                </a:lnTo>
                <a:close/>
                <a:moveTo>
                  <a:pt x="6017869" y="363126"/>
                </a:moveTo>
                <a:lnTo>
                  <a:pt x="5946978" y="374604"/>
                </a:lnTo>
                <a:lnTo>
                  <a:pt x="6005330" y="396977"/>
                </a:lnTo>
                <a:lnTo>
                  <a:pt x="6111749" y="442567"/>
                </a:lnTo>
                <a:lnTo>
                  <a:pt x="6181253" y="424507"/>
                </a:lnTo>
                <a:close/>
                <a:moveTo>
                  <a:pt x="8993403" y="361748"/>
                </a:moveTo>
                <a:lnTo>
                  <a:pt x="8940427" y="370325"/>
                </a:lnTo>
                <a:lnTo>
                  <a:pt x="8945282" y="372204"/>
                </a:lnTo>
                <a:lnTo>
                  <a:pt x="9054475" y="422168"/>
                </a:lnTo>
                <a:lnTo>
                  <a:pt x="9093684" y="440109"/>
                </a:lnTo>
                <a:lnTo>
                  <a:pt x="9147041" y="426246"/>
                </a:lnTo>
                <a:lnTo>
                  <a:pt x="9052927" y="385589"/>
                </a:lnTo>
                <a:lnTo>
                  <a:pt x="9021336" y="371942"/>
                </a:lnTo>
                <a:close/>
                <a:moveTo>
                  <a:pt x="9980445" y="360479"/>
                </a:moveTo>
                <a:lnTo>
                  <a:pt x="9833943" y="424665"/>
                </a:lnTo>
                <a:lnTo>
                  <a:pt x="9875716" y="434724"/>
                </a:lnTo>
                <a:lnTo>
                  <a:pt x="10017275" y="367149"/>
                </a:lnTo>
                <a:close/>
                <a:moveTo>
                  <a:pt x="2915573" y="355698"/>
                </a:moveTo>
                <a:lnTo>
                  <a:pt x="2852453" y="365916"/>
                </a:lnTo>
                <a:lnTo>
                  <a:pt x="2878793" y="375794"/>
                </a:lnTo>
                <a:lnTo>
                  <a:pt x="2907340" y="388105"/>
                </a:lnTo>
                <a:lnTo>
                  <a:pt x="2996611" y="426600"/>
                </a:lnTo>
                <a:lnTo>
                  <a:pt x="3056933" y="410936"/>
                </a:lnTo>
                <a:lnTo>
                  <a:pt x="3035461" y="401735"/>
                </a:lnTo>
                <a:close/>
                <a:moveTo>
                  <a:pt x="9054242" y="351897"/>
                </a:moveTo>
                <a:lnTo>
                  <a:pt x="9005986" y="359711"/>
                </a:lnTo>
                <a:lnTo>
                  <a:pt x="9023913" y="366239"/>
                </a:lnTo>
                <a:lnTo>
                  <a:pt x="9052633" y="378626"/>
                </a:lnTo>
                <a:lnTo>
                  <a:pt x="9157032" y="423650"/>
                </a:lnTo>
                <a:lnTo>
                  <a:pt x="9204229" y="411388"/>
                </a:lnTo>
                <a:lnTo>
                  <a:pt x="9181697" y="401739"/>
                </a:lnTo>
                <a:close/>
                <a:moveTo>
                  <a:pt x="3780775" y="351733"/>
                </a:moveTo>
                <a:lnTo>
                  <a:pt x="3630964" y="410849"/>
                </a:lnTo>
                <a:lnTo>
                  <a:pt x="3681399" y="424101"/>
                </a:lnTo>
                <a:lnTo>
                  <a:pt x="3700062" y="428594"/>
                </a:lnTo>
                <a:lnTo>
                  <a:pt x="3847995" y="363909"/>
                </a:lnTo>
                <a:close/>
                <a:moveTo>
                  <a:pt x="9928939" y="351151"/>
                </a:moveTo>
                <a:lnTo>
                  <a:pt x="9778929" y="410343"/>
                </a:lnTo>
                <a:lnTo>
                  <a:pt x="9826877" y="422946"/>
                </a:lnTo>
                <a:lnTo>
                  <a:pt x="9972853" y="359104"/>
                </a:lnTo>
                <a:close/>
                <a:moveTo>
                  <a:pt x="577502" y="348983"/>
                </a:moveTo>
                <a:lnTo>
                  <a:pt x="573349" y="350241"/>
                </a:lnTo>
                <a:lnTo>
                  <a:pt x="417111" y="400771"/>
                </a:lnTo>
                <a:lnTo>
                  <a:pt x="500484" y="422679"/>
                </a:lnTo>
                <a:lnTo>
                  <a:pt x="571753" y="395537"/>
                </a:lnTo>
                <a:lnTo>
                  <a:pt x="660229" y="363983"/>
                </a:lnTo>
                <a:close/>
                <a:moveTo>
                  <a:pt x="6107045" y="348687"/>
                </a:moveTo>
                <a:lnTo>
                  <a:pt x="6084493" y="352339"/>
                </a:lnTo>
                <a:lnTo>
                  <a:pt x="6029876" y="361182"/>
                </a:lnTo>
                <a:lnTo>
                  <a:pt x="6191363" y="421880"/>
                </a:lnTo>
                <a:lnTo>
                  <a:pt x="6270969" y="401195"/>
                </a:lnTo>
                <a:close/>
                <a:moveTo>
                  <a:pt x="6726651" y="347902"/>
                </a:moveTo>
                <a:lnTo>
                  <a:pt x="6561294" y="401208"/>
                </a:lnTo>
                <a:lnTo>
                  <a:pt x="6645022" y="423207"/>
                </a:lnTo>
                <a:lnTo>
                  <a:pt x="6753616" y="382005"/>
                </a:lnTo>
                <a:lnTo>
                  <a:pt x="6808834" y="362788"/>
                </a:lnTo>
                <a:close/>
                <a:moveTo>
                  <a:pt x="8731161" y="344585"/>
                </a:moveTo>
                <a:lnTo>
                  <a:pt x="8819462" y="384060"/>
                </a:lnTo>
                <a:lnTo>
                  <a:pt x="8821532" y="383725"/>
                </a:lnTo>
                <a:lnTo>
                  <a:pt x="8763703" y="356822"/>
                </a:lnTo>
                <a:close/>
                <a:moveTo>
                  <a:pt x="3344714" y="341961"/>
                </a:moveTo>
                <a:lnTo>
                  <a:pt x="3283992" y="357910"/>
                </a:lnTo>
                <a:lnTo>
                  <a:pt x="3230723" y="371754"/>
                </a:lnTo>
                <a:lnTo>
                  <a:pt x="3343107" y="407743"/>
                </a:lnTo>
                <a:lnTo>
                  <a:pt x="3456527" y="371203"/>
                </a:lnTo>
                <a:lnTo>
                  <a:pt x="3387828" y="353157"/>
                </a:lnTo>
                <a:close/>
                <a:moveTo>
                  <a:pt x="9494663" y="341722"/>
                </a:moveTo>
                <a:lnTo>
                  <a:pt x="9429397" y="358872"/>
                </a:lnTo>
                <a:lnTo>
                  <a:pt x="9377748" y="372285"/>
                </a:lnTo>
                <a:lnTo>
                  <a:pt x="9493431" y="409335"/>
                </a:lnTo>
                <a:lnTo>
                  <a:pt x="9609803" y="371840"/>
                </a:lnTo>
                <a:lnTo>
                  <a:pt x="9535076" y="352214"/>
                </a:lnTo>
                <a:close/>
                <a:moveTo>
                  <a:pt x="3721123" y="340928"/>
                </a:moveTo>
                <a:lnTo>
                  <a:pt x="3585842" y="387881"/>
                </a:lnTo>
                <a:lnTo>
                  <a:pt x="3568526" y="394444"/>
                </a:lnTo>
                <a:lnTo>
                  <a:pt x="3622892" y="408728"/>
                </a:lnTo>
                <a:lnTo>
                  <a:pt x="3771448" y="350044"/>
                </a:lnTo>
                <a:close/>
                <a:moveTo>
                  <a:pt x="9118427" y="340134"/>
                </a:moveTo>
                <a:lnTo>
                  <a:pt x="9076054" y="348393"/>
                </a:lnTo>
                <a:lnTo>
                  <a:pt x="9075711" y="346485"/>
                </a:lnTo>
                <a:lnTo>
                  <a:pt x="9075994" y="348376"/>
                </a:lnTo>
                <a:lnTo>
                  <a:pt x="9061607" y="350705"/>
                </a:lnTo>
                <a:lnTo>
                  <a:pt x="9183404" y="396981"/>
                </a:lnTo>
                <a:lnTo>
                  <a:pt x="9212211" y="409314"/>
                </a:lnTo>
                <a:lnTo>
                  <a:pt x="9269712" y="394375"/>
                </a:lnTo>
                <a:lnTo>
                  <a:pt x="9179796" y="360563"/>
                </a:lnTo>
                <a:close/>
                <a:moveTo>
                  <a:pt x="2973367" y="340046"/>
                </a:moveTo>
                <a:lnTo>
                  <a:pt x="2938476" y="346839"/>
                </a:lnTo>
                <a:lnTo>
                  <a:pt x="2939326" y="351852"/>
                </a:lnTo>
                <a:lnTo>
                  <a:pt x="2927589" y="353752"/>
                </a:lnTo>
                <a:lnTo>
                  <a:pt x="3038308" y="396977"/>
                </a:lnTo>
                <a:lnTo>
                  <a:pt x="3065622" y="408679"/>
                </a:lnTo>
                <a:lnTo>
                  <a:pt x="3122904" y="393805"/>
                </a:lnTo>
                <a:lnTo>
                  <a:pt x="3034413" y="360561"/>
                </a:lnTo>
                <a:close/>
                <a:moveTo>
                  <a:pt x="9866496" y="339843"/>
                </a:moveTo>
                <a:lnTo>
                  <a:pt x="9732043" y="386503"/>
                </a:lnTo>
                <a:lnTo>
                  <a:pt x="9714099" y="393303"/>
                </a:lnTo>
                <a:lnTo>
                  <a:pt x="9770040" y="408007"/>
                </a:lnTo>
                <a:lnTo>
                  <a:pt x="9918680" y="349293"/>
                </a:lnTo>
                <a:close/>
                <a:moveTo>
                  <a:pt x="447125" y="324328"/>
                </a:moveTo>
                <a:lnTo>
                  <a:pt x="316968" y="357911"/>
                </a:lnTo>
                <a:lnTo>
                  <a:pt x="285311" y="366138"/>
                </a:lnTo>
                <a:lnTo>
                  <a:pt x="406270" y="397923"/>
                </a:lnTo>
                <a:lnTo>
                  <a:pt x="564805" y="346680"/>
                </a:lnTo>
                <a:lnTo>
                  <a:pt x="511401" y="336997"/>
                </a:lnTo>
                <a:close/>
                <a:moveTo>
                  <a:pt x="9782266" y="323888"/>
                </a:moveTo>
                <a:lnTo>
                  <a:pt x="9731795" y="338825"/>
                </a:lnTo>
                <a:lnTo>
                  <a:pt x="9630757" y="371397"/>
                </a:lnTo>
                <a:lnTo>
                  <a:pt x="9705350" y="391004"/>
                </a:lnTo>
                <a:lnTo>
                  <a:pt x="9730150" y="381593"/>
                </a:lnTo>
                <a:lnTo>
                  <a:pt x="9855722" y="337892"/>
                </a:lnTo>
                <a:lnTo>
                  <a:pt x="9826461" y="332592"/>
                </a:lnTo>
                <a:close/>
                <a:moveTo>
                  <a:pt x="3628763" y="323382"/>
                </a:moveTo>
                <a:lnTo>
                  <a:pt x="3576957" y="338715"/>
                </a:lnTo>
                <a:lnTo>
                  <a:pt x="3477925" y="370639"/>
                </a:lnTo>
                <a:lnTo>
                  <a:pt x="3558816" y="391892"/>
                </a:lnTo>
                <a:lnTo>
                  <a:pt x="3584883" y="381997"/>
                </a:lnTo>
                <a:lnTo>
                  <a:pt x="3709116" y="338753"/>
                </a:lnTo>
                <a:lnTo>
                  <a:pt x="3680302" y="333534"/>
                </a:lnTo>
                <a:close/>
                <a:moveTo>
                  <a:pt x="9205468" y="323170"/>
                </a:moveTo>
                <a:lnTo>
                  <a:pt x="9129550" y="337966"/>
                </a:lnTo>
                <a:lnTo>
                  <a:pt x="9181502" y="354852"/>
                </a:lnTo>
                <a:lnTo>
                  <a:pt x="9279766" y="391763"/>
                </a:lnTo>
                <a:lnTo>
                  <a:pt x="9356967" y="371705"/>
                </a:lnTo>
                <a:close/>
                <a:moveTo>
                  <a:pt x="3060244" y="323132"/>
                </a:moveTo>
                <a:lnTo>
                  <a:pt x="2984290" y="337919"/>
                </a:lnTo>
                <a:lnTo>
                  <a:pt x="3036404" y="354850"/>
                </a:lnTo>
                <a:lnTo>
                  <a:pt x="3133039" y="391172"/>
                </a:lnTo>
                <a:lnTo>
                  <a:pt x="3210147" y="371149"/>
                </a:lnTo>
                <a:close/>
                <a:moveTo>
                  <a:pt x="6238955" y="323061"/>
                </a:moveTo>
                <a:lnTo>
                  <a:pt x="6118772" y="346464"/>
                </a:lnTo>
                <a:lnTo>
                  <a:pt x="6281301" y="398511"/>
                </a:lnTo>
                <a:lnTo>
                  <a:pt x="6405072" y="366349"/>
                </a:lnTo>
                <a:lnTo>
                  <a:pt x="6354847" y="353156"/>
                </a:lnTo>
                <a:close/>
                <a:moveTo>
                  <a:pt x="6593699" y="322970"/>
                </a:moveTo>
                <a:lnTo>
                  <a:pt x="6464310" y="356968"/>
                </a:lnTo>
                <a:lnTo>
                  <a:pt x="6428400" y="366291"/>
                </a:lnTo>
                <a:lnTo>
                  <a:pt x="6550441" y="398356"/>
                </a:lnTo>
                <a:lnTo>
                  <a:pt x="6714109" y="345630"/>
                </a:lnTo>
                <a:lnTo>
                  <a:pt x="6647323" y="333534"/>
                </a:lnTo>
                <a:close/>
                <a:moveTo>
                  <a:pt x="2510748" y="316323"/>
                </a:moveTo>
                <a:lnTo>
                  <a:pt x="2620763" y="359073"/>
                </a:lnTo>
                <a:lnTo>
                  <a:pt x="2680572" y="387878"/>
                </a:lnTo>
                <a:lnTo>
                  <a:pt x="2683981" y="387326"/>
                </a:lnTo>
                <a:lnTo>
                  <a:pt x="2618426" y="356822"/>
                </a:lnTo>
                <a:close/>
                <a:moveTo>
                  <a:pt x="5477761" y="316319"/>
                </a:moveTo>
                <a:lnTo>
                  <a:pt x="5587785" y="359072"/>
                </a:lnTo>
                <a:lnTo>
                  <a:pt x="5693204" y="409843"/>
                </a:lnTo>
                <a:lnTo>
                  <a:pt x="5697798" y="409100"/>
                </a:lnTo>
                <a:lnTo>
                  <a:pt x="5585449" y="356822"/>
                </a:lnTo>
                <a:close/>
                <a:moveTo>
                  <a:pt x="3181385" y="299548"/>
                </a:moveTo>
                <a:lnTo>
                  <a:pt x="3071838" y="320875"/>
                </a:lnTo>
                <a:lnTo>
                  <a:pt x="3220465" y="368470"/>
                </a:lnTo>
                <a:lnTo>
                  <a:pt x="3283138" y="352195"/>
                </a:lnTo>
                <a:lnTo>
                  <a:pt x="3333346" y="339009"/>
                </a:lnTo>
                <a:close/>
                <a:moveTo>
                  <a:pt x="3506871" y="299371"/>
                </a:moveTo>
                <a:lnTo>
                  <a:pt x="3356566" y="338849"/>
                </a:lnTo>
                <a:lnTo>
                  <a:pt x="3389534" y="347415"/>
                </a:lnTo>
                <a:lnTo>
                  <a:pt x="3467104" y="367796"/>
                </a:lnTo>
                <a:lnTo>
                  <a:pt x="3575138" y="332993"/>
                </a:lnTo>
                <a:lnTo>
                  <a:pt x="3616095" y="320886"/>
                </a:lnTo>
                <a:close/>
                <a:moveTo>
                  <a:pt x="9656670" y="299152"/>
                </a:moveTo>
                <a:lnTo>
                  <a:pt x="9506086" y="338720"/>
                </a:lnTo>
                <a:lnTo>
                  <a:pt x="9535930" y="346473"/>
                </a:lnTo>
                <a:lnTo>
                  <a:pt x="9619973" y="368563"/>
                </a:lnTo>
                <a:lnTo>
                  <a:pt x="9730046" y="333098"/>
                </a:lnTo>
                <a:lnTo>
                  <a:pt x="9769625" y="321399"/>
                </a:lnTo>
                <a:close/>
                <a:moveTo>
                  <a:pt x="9329845" y="298930"/>
                </a:moveTo>
                <a:lnTo>
                  <a:pt x="9217234" y="320877"/>
                </a:lnTo>
                <a:lnTo>
                  <a:pt x="9367441" y="368984"/>
                </a:lnTo>
                <a:lnTo>
                  <a:pt x="9428369" y="353154"/>
                </a:lnTo>
                <a:lnTo>
                  <a:pt x="9483213" y="338749"/>
                </a:lnTo>
                <a:close/>
                <a:moveTo>
                  <a:pt x="7402458" y="295413"/>
                </a:moveTo>
                <a:cubicBezTo>
                  <a:pt x="7362851" y="311271"/>
                  <a:pt x="7323530" y="328395"/>
                  <a:pt x="7284427" y="346645"/>
                </a:cubicBezTo>
                <a:lnTo>
                  <a:pt x="7218262" y="379523"/>
                </a:lnTo>
                <a:lnTo>
                  <a:pt x="7168727" y="402142"/>
                </a:lnTo>
                <a:lnTo>
                  <a:pt x="7150600" y="412157"/>
                </a:lnTo>
                <a:lnTo>
                  <a:pt x="7153418" y="412578"/>
                </a:lnTo>
                <a:lnTo>
                  <a:pt x="7167709" y="404643"/>
                </a:lnTo>
                <a:lnTo>
                  <a:pt x="7218262" y="379523"/>
                </a:lnTo>
                <a:close/>
                <a:moveTo>
                  <a:pt x="4224093" y="295411"/>
                </a:moveTo>
                <a:cubicBezTo>
                  <a:pt x="4184483" y="311260"/>
                  <a:pt x="4145155" y="328376"/>
                  <a:pt x="4106045" y="346621"/>
                </a:cubicBezTo>
                <a:lnTo>
                  <a:pt x="4037729" y="380555"/>
                </a:lnTo>
                <a:lnTo>
                  <a:pt x="4021571" y="387937"/>
                </a:lnTo>
                <a:lnTo>
                  <a:pt x="4022567" y="388086"/>
                </a:lnTo>
                <a:lnTo>
                  <a:pt x="4037729" y="380555"/>
                </a:lnTo>
                <a:close/>
                <a:moveTo>
                  <a:pt x="1257071" y="295411"/>
                </a:moveTo>
                <a:cubicBezTo>
                  <a:pt x="1217460" y="311261"/>
                  <a:pt x="1178131" y="328376"/>
                  <a:pt x="1139023" y="346621"/>
                </a:cubicBezTo>
                <a:lnTo>
                  <a:pt x="1070708" y="380554"/>
                </a:lnTo>
                <a:lnTo>
                  <a:pt x="1023471" y="402135"/>
                </a:lnTo>
                <a:lnTo>
                  <a:pt x="1002229" y="413873"/>
                </a:lnTo>
                <a:lnTo>
                  <a:pt x="1004878" y="414269"/>
                </a:lnTo>
                <a:lnTo>
                  <a:pt x="1022288" y="404605"/>
                </a:lnTo>
                <a:lnTo>
                  <a:pt x="1070708" y="380554"/>
                </a:lnTo>
                <a:close/>
                <a:moveTo>
                  <a:pt x="10369435" y="295285"/>
                </a:moveTo>
                <a:cubicBezTo>
                  <a:pt x="10329816" y="311140"/>
                  <a:pt x="10290484" y="328261"/>
                  <a:pt x="10251374" y="346510"/>
                </a:cubicBezTo>
                <a:lnTo>
                  <a:pt x="10184509" y="379728"/>
                </a:lnTo>
                <a:lnTo>
                  <a:pt x="10168155" y="387196"/>
                </a:lnTo>
                <a:lnTo>
                  <a:pt x="10169173" y="387348"/>
                </a:lnTo>
                <a:lnTo>
                  <a:pt x="10184509" y="379728"/>
                </a:lnTo>
                <a:close/>
                <a:moveTo>
                  <a:pt x="5384412" y="293494"/>
                </a:moveTo>
                <a:lnTo>
                  <a:pt x="5384037" y="293499"/>
                </a:lnTo>
                <a:lnTo>
                  <a:pt x="5548360" y="358773"/>
                </a:lnTo>
                <a:lnTo>
                  <a:pt x="5662874" y="413561"/>
                </a:lnTo>
                <a:lnTo>
                  <a:pt x="5669213" y="412846"/>
                </a:lnTo>
                <a:lnTo>
                  <a:pt x="5527963" y="348316"/>
                </a:lnTo>
                <a:close/>
                <a:moveTo>
                  <a:pt x="5401313" y="293299"/>
                </a:moveTo>
                <a:lnTo>
                  <a:pt x="5396996" y="293349"/>
                </a:lnTo>
                <a:lnTo>
                  <a:pt x="5574839" y="362885"/>
                </a:lnTo>
                <a:lnTo>
                  <a:pt x="5675182" y="412172"/>
                </a:lnTo>
                <a:lnTo>
                  <a:pt x="5683245" y="411263"/>
                </a:lnTo>
                <a:lnTo>
                  <a:pt x="5572987" y="358587"/>
                </a:lnTo>
                <a:close/>
                <a:moveTo>
                  <a:pt x="11525269" y="292992"/>
                </a:moveTo>
                <a:lnTo>
                  <a:pt x="11525031" y="292997"/>
                </a:lnTo>
                <a:lnTo>
                  <a:pt x="11692671" y="359585"/>
                </a:lnTo>
                <a:lnTo>
                  <a:pt x="11804392" y="413034"/>
                </a:lnTo>
                <a:lnTo>
                  <a:pt x="11810576" y="412336"/>
                </a:lnTo>
                <a:lnTo>
                  <a:pt x="11672229" y="349125"/>
                </a:lnTo>
                <a:close/>
                <a:moveTo>
                  <a:pt x="11541806" y="292663"/>
                </a:moveTo>
                <a:lnTo>
                  <a:pt x="11537745" y="292743"/>
                </a:lnTo>
                <a:lnTo>
                  <a:pt x="11719208" y="363666"/>
                </a:lnTo>
                <a:lnTo>
                  <a:pt x="11816862" y="411627"/>
                </a:lnTo>
                <a:lnTo>
                  <a:pt x="11824722" y="410741"/>
                </a:lnTo>
                <a:lnTo>
                  <a:pt x="11717242" y="359388"/>
                </a:lnTo>
                <a:close/>
                <a:moveTo>
                  <a:pt x="11560538" y="292290"/>
                </a:moveTo>
                <a:lnTo>
                  <a:pt x="11559976" y="292301"/>
                </a:lnTo>
                <a:lnTo>
                  <a:pt x="11733686" y="360128"/>
                </a:lnTo>
                <a:lnTo>
                  <a:pt x="11835468" y="409378"/>
                </a:lnTo>
                <a:lnTo>
                  <a:pt x="11842431" y="408250"/>
                </a:lnTo>
                <a:lnTo>
                  <a:pt x="11730781" y="356308"/>
                </a:lnTo>
                <a:close/>
                <a:moveTo>
                  <a:pt x="5454692" y="291521"/>
                </a:moveTo>
                <a:lnTo>
                  <a:pt x="5431178" y="292837"/>
                </a:lnTo>
                <a:lnTo>
                  <a:pt x="5585600" y="350987"/>
                </a:lnTo>
                <a:lnTo>
                  <a:pt x="5707012" y="407608"/>
                </a:lnTo>
                <a:lnTo>
                  <a:pt x="5731938" y="403572"/>
                </a:lnTo>
                <a:lnTo>
                  <a:pt x="5584550" y="338119"/>
                </a:lnTo>
                <a:close/>
                <a:moveTo>
                  <a:pt x="11595564" y="290775"/>
                </a:moveTo>
                <a:lnTo>
                  <a:pt x="11574380" y="291961"/>
                </a:lnTo>
                <a:lnTo>
                  <a:pt x="11731647" y="350983"/>
                </a:lnTo>
                <a:lnTo>
                  <a:pt x="11851748" y="406741"/>
                </a:lnTo>
                <a:lnTo>
                  <a:pt x="11874247" y="403097"/>
                </a:lnTo>
                <a:lnTo>
                  <a:pt x="11729788" y="338944"/>
                </a:lnTo>
                <a:close/>
                <a:moveTo>
                  <a:pt x="8552583" y="289673"/>
                </a:moveTo>
                <a:lnTo>
                  <a:pt x="8734704" y="362663"/>
                </a:lnTo>
                <a:lnTo>
                  <a:pt x="8789554" y="388903"/>
                </a:lnTo>
                <a:lnTo>
                  <a:pt x="8794953" y="388029"/>
                </a:lnTo>
                <a:lnTo>
                  <a:pt x="8783978" y="382411"/>
                </a:lnTo>
                <a:lnTo>
                  <a:pt x="8734704" y="362663"/>
                </a:lnTo>
                <a:lnTo>
                  <a:pt x="8726530" y="358753"/>
                </a:lnTo>
                <a:cubicBezTo>
                  <a:pt x="8669962" y="333886"/>
                  <a:pt x="8611868" y="310646"/>
                  <a:pt x="8552583" y="289673"/>
                </a:cubicBezTo>
                <a:close/>
                <a:moveTo>
                  <a:pt x="2407371" y="289668"/>
                </a:moveTo>
                <a:lnTo>
                  <a:pt x="2589468" y="362664"/>
                </a:lnTo>
                <a:lnTo>
                  <a:pt x="2651880" y="392524"/>
                </a:lnTo>
                <a:lnTo>
                  <a:pt x="2656904" y="391711"/>
                </a:lnTo>
                <a:lnTo>
                  <a:pt x="2638783" y="382433"/>
                </a:lnTo>
                <a:lnTo>
                  <a:pt x="2589468" y="362664"/>
                </a:lnTo>
                <a:lnTo>
                  <a:pt x="2581337" y="358774"/>
                </a:lnTo>
                <a:cubicBezTo>
                  <a:pt x="2524765" y="333902"/>
                  <a:pt x="2466664" y="310653"/>
                  <a:pt x="2407371" y="289668"/>
                </a:cubicBezTo>
                <a:close/>
                <a:moveTo>
                  <a:pt x="268213" y="289065"/>
                </a:moveTo>
                <a:lnTo>
                  <a:pt x="109372" y="319988"/>
                </a:lnTo>
                <a:lnTo>
                  <a:pt x="220051" y="348990"/>
                </a:lnTo>
                <a:lnTo>
                  <a:pt x="273933" y="363149"/>
                </a:lnTo>
                <a:lnTo>
                  <a:pt x="316115" y="352196"/>
                </a:lnTo>
                <a:lnTo>
                  <a:pt x="434204" y="321782"/>
                </a:lnTo>
                <a:close/>
                <a:moveTo>
                  <a:pt x="5499458" y="289017"/>
                </a:moveTo>
                <a:lnTo>
                  <a:pt x="5469187" y="290710"/>
                </a:lnTo>
                <a:lnTo>
                  <a:pt x="5586580" y="332809"/>
                </a:lnTo>
                <a:lnTo>
                  <a:pt x="5742155" y="401917"/>
                </a:lnTo>
                <a:lnTo>
                  <a:pt x="5773028" y="396918"/>
                </a:lnTo>
                <a:lnTo>
                  <a:pt x="5584543" y="317867"/>
                </a:lnTo>
                <a:close/>
                <a:moveTo>
                  <a:pt x="11639782" y="288301"/>
                </a:moveTo>
                <a:lnTo>
                  <a:pt x="11611350" y="289892"/>
                </a:lnTo>
                <a:lnTo>
                  <a:pt x="11731839" y="333094"/>
                </a:lnTo>
                <a:lnTo>
                  <a:pt x="11885535" y="401269"/>
                </a:lnTo>
                <a:lnTo>
                  <a:pt x="11914973" y="396501"/>
                </a:lnTo>
                <a:lnTo>
                  <a:pt x="11729788" y="318823"/>
                </a:lnTo>
                <a:close/>
                <a:moveTo>
                  <a:pt x="6417584" y="288278"/>
                </a:moveTo>
                <a:lnTo>
                  <a:pt x="6252599" y="320405"/>
                </a:lnTo>
                <a:lnTo>
                  <a:pt x="6356554" y="347414"/>
                </a:lnTo>
                <a:lnTo>
                  <a:pt x="6416912" y="363273"/>
                </a:lnTo>
                <a:lnTo>
                  <a:pt x="6463171" y="351253"/>
                </a:lnTo>
                <a:lnTo>
                  <a:pt x="6580779" y="320425"/>
                </a:lnTo>
                <a:close/>
                <a:moveTo>
                  <a:pt x="5525031" y="287586"/>
                </a:moveTo>
                <a:lnTo>
                  <a:pt x="5510849" y="288379"/>
                </a:lnTo>
                <a:lnTo>
                  <a:pt x="5585591" y="313671"/>
                </a:lnTo>
                <a:lnTo>
                  <a:pt x="5781066" y="395617"/>
                </a:lnTo>
                <a:lnTo>
                  <a:pt x="5801992" y="392228"/>
                </a:lnTo>
                <a:lnTo>
                  <a:pt x="5790797" y="387047"/>
                </a:lnTo>
                <a:cubicBezTo>
                  <a:pt x="5721149" y="357280"/>
                  <a:pt x="5652393" y="330391"/>
                  <a:pt x="5584553" y="306381"/>
                </a:cubicBezTo>
                <a:close/>
                <a:moveTo>
                  <a:pt x="11544546" y="286276"/>
                </a:moveTo>
                <a:lnTo>
                  <a:pt x="11548387" y="287776"/>
                </a:lnTo>
                <a:lnTo>
                  <a:pt x="11548527" y="287773"/>
                </a:lnTo>
                <a:close/>
                <a:moveTo>
                  <a:pt x="11688067" y="285598"/>
                </a:moveTo>
                <a:lnTo>
                  <a:pt x="11653899" y="287511"/>
                </a:lnTo>
                <a:lnTo>
                  <a:pt x="11731247" y="313658"/>
                </a:lnTo>
                <a:lnTo>
                  <a:pt x="11925194" y="394846"/>
                </a:lnTo>
                <a:lnTo>
                  <a:pt x="11957874" y="389553"/>
                </a:lnTo>
                <a:lnTo>
                  <a:pt x="11936021" y="379439"/>
                </a:lnTo>
                <a:cubicBezTo>
                  <a:pt x="11866375" y="349673"/>
                  <a:pt x="11797623" y="322784"/>
                  <a:pt x="11729788" y="298775"/>
                </a:cubicBezTo>
                <a:close/>
                <a:moveTo>
                  <a:pt x="2410226" y="284981"/>
                </a:moveTo>
                <a:lnTo>
                  <a:pt x="2406396" y="285191"/>
                </a:lnTo>
                <a:lnTo>
                  <a:pt x="2502762" y="319136"/>
                </a:lnTo>
                <a:cubicBezTo>
                  <a:pt x="2554986" y="339555"/>
                  <a:pt x="2607673" y="362160"/>
                  <a:pt x="2660788" y="386940"/>
                </a:cubicBezTo>
                <a:lnTo>
                  <a:pt x="2667013" y="390074"/>
                </a:lnTo>
                <a:lnTo>
                  <a:pt x="2673359" y="389046"/>
                </a:lnTo>
                <a:lnTo>
                  <a:pt x="2658777" y="381905"/>
                </a:lnTo>
                <a:cubicBezTo>
                  <a:pt x="2605825" y="357884"/>
                  <a:pt x="2553292" y="335971"/>
                  <a:pt x="2501242" y="316179"/>
                </a:cubicBezTo>
                <a:close/>
                <a:moveTo>
                  <a:pt x="5587806" y="284073"/>
                </a:moveTo>
                <a:lnTo>
                  <a:pt x="5536916" y="286921"/>
                </a:lnTo>
                <a:lnTo>
                  <a:pt x="5586582" y="302564"/>
                </a:lnTo>
                <a:cubicBezTo>
                  <a:pt x="5654582" y="326574"/>
                  <a:pt x="5723488" y="353463"/>
                  <a:pt x="5793276" y="383230"/>
                </a:cubicBezTo>
                <a:lnTo>
                  <a:pt x="5809959" y="390938"/>
                </a:lnTo>
                <a:lnTo>
                  <a:pt x="5855759" y="383523"/>
                </a:lnTo>
                <a:lnTo>
                  <a:pt x="5799377" y="359606"/>
                </a:lnTo>
                <a:cubicBezTo>
                  <a:pt x="5729740" y="332316"/>
                  <a:pt x="5660992" y="307655"/>
                  <a:pt x="5593164" y="285626"/>
                </a:cubicBezTo>
                <a:close/>
                <a:moveTo>
                  <a:pt x="8552021" y="283801"/>
                </a:moveTo>
                <a:lnTo>
                  <a:pt x="8548296" y="283999"/>
                </a:lnTo>
                <a:lnTo>
                  <a:pt x="8648052" y="319137"/>
                </a:lnTo>
                <a:lnTo>
                  <a:pt x="8804891" y="386419"/>
                </a:lnTo>
                <a:lnTo>
                  <a:pt x="8811110" y="385412"/>
                </a:lnTo>
                <a:lnTo>
                  <a:pt x="8803953" y="381908"/>
                </a:lnTo>
                <a:cubicBezTo>
                  <a:pt x="8751009" y="357886"/>
                  <a:pt x="8698484" y="335973"/>
                  <a:pt x="8646442" y="316177"/>
                </a:cubicBezTo>
                <a:close/>
                <a:moveTo>
                  <a:pt x="1324617" y="283288"/>
                </a:moveTo>
                <a:lnTo>
                  <a:pt x="1165736" y="349661"/>
                </a:lnTo>
                <a:lnTo>
                  <a:pt x="1031309" y="418222"/>
                </a:lnTo>
                <a:lnTo>
                  <a:pt x="1105694" y="429346"/>
                </a:lnTo>
                <a:cubicBezTo>
                  <a:pt x="1204905" y="442084"/>
                  <a:pt x="1304099" y="452454"/>
                  <a:pt x="1402989" y="459605"/>
                </a:cubicBezTo>
                <a:cubicBezTo>
                  <a:pt x="1742934" y="483920"/>
                  <a:pt x="2110417" y="469080"/>
                  <a:pt x="2517553" y="414279"/>
                </a:cubicBezTo>
                <a:lnTo>
                  <a:pt x="2627919" y="396405"/>
                </a:lnTo>
                <a:lnTo>
                  <a:pt x="2405538" y="301684"/>
                </a:lnTo>
                <a:lnTo>
                  <a:pt x="2362559" y="287601"/>
                </a:lnTo>
                <a:lnTo>
                  <a:pt x="2229552" y="294914"/>
                </a:lnTo>
                <a:cubicBezTo>
                  <a:pt x="1991395" y="303064"/>
                  <a:pt x="1750744" y="301723"/>
                  <a:pt x="1504810" y="292605"/>
                </a:cubicBezTo>
                <a:close/>
                <a:moveTo>
                  <a:pt x="7471908" y="283113"/>
                </a:moveTo>
                <a:lnTo>
                  <a:pt x="7421798" y="301499"/>
                </a:lnTo>
                <a:cubicBezTo>
                  <a:pt x="7347474" y="331355"/>
                  <a:pt x="7274140" y="365839"/>
                  <a:pt x="7201394" y="404016"/>
                </a:cubicBezTo>
                <a:lnTo>
                  <a:pt x="7179672" y="416503"/>
                </a:lnTo>
                <a:lnTo>
                  <a:pt x="7242401" y="425881"/>
                </a:lnTo>
                <a:cubicBezTo>
                  <a:pt x="7341629" y="438619"/>
                  <a:pt x="7440830" y="448988"/>
                  <a:pt x="7539711" y="456139"/>
                </a:cubicBezTo>
                <a:cubicBezTo>
                  <a:pt x="7879676" y="480456"/>
                  <a:pt x="8247012" y="465624"/>
                  <a:pt x="8654203" y="410819"/>
                </a:cubicBezTo>
                <a:lnTo>
                  <a:pt x="8764163" y="393014"/>
                </a:lnTo>
                <a:lnTo>
                  <a:pt x="8700968" y="361846"/>
                </a:lnTo>
                <a:lnTo>
                  <a:pt x="8501961" y="286469"/>
                </a:lnTo>
                <a:lnTo>
                  <a:pt x="8349877" y="294575"/>
                </a:lnTo>
                <a:cubicBezTo>
                  <a:pt x="8106053" y="302445"/>
                  <a:pt x="7859474" y="300481"/>
                  <a:pt x="7607220" y="290471"/>
                </a:cubicBezTo>
                <a:close/>
                <a:moveTo>
                  <a:pt x="11746355" y="282336"/>
                </a:moveTo>
                <a:lnTo>
                  <a:pt x="11704100" y="284701"/>
                </a:lnTo>
                <a:lnTo>
                  <a:pt x="11731839" y="293462"/>
                </a:lnTo>
                <a:cubicBezTo>
                  <a:pt x="11799837" y="317539"/>
                  <a:pt x="11868748" y="344506"/>
                  <a:pt x="11938542" y="374363"/>
                </a:cubicBezTo>
                <a:lnTo>
                  <a:pt x="11967839" y="387939"/>
                </a:lnTo>
                <a:lnTo>
                  <a:pt x="12008796" y="381306"/>
                </a:lnTo>
                <a:lnTo>
                  <a:pt x="11935095" y="350044"/>
                </a:lnTo>
                <a:close/>
                <a:moveTo>
                  <a:pt x="2464230" y="282012"/>
                </a:moveTo>
                <a:lnTo>
                  <a:pt x="2439395" y="283377"/>
                </a:lnTo>
                <a:lnTo>
                  <a:pt x="2473358" y="294428"/>
                </a:lnTo>
                <a:cubicBezTo>
                  <a:pt x="2538998" y="317814"/>
                  <a:pt x="2605542" y="344535"/>
                  <a:pt x="2672963" y="374586"/>
                </a:cubicBezTo>
                <a:lnTo>
                  <a:pt x="2695283" y="385495"/>
                </a:lnTo>
                <a:lnTo>
                  <a:pt x="2719588" y="381559"/>
                </a:lnTo>
                <a:lnTo>
                  <a:pt x="2688697" y="367399"/>
                </a:lnTo>
                <a:cubicBezTo>
                  <a:pt x="2643772" y="348032"/>
                  <a:pt x="2599241" y="330067"/>
                  <a:pt x="2555109" y="313507"/>
                </a:cubicBezTo>
                <a:close/>
                <a:moveTo>
                  <a:pt x="8604989" y="280978"/>
                </a:moveTo>
                <a:lnTo>
                  <a:pt x="8580012" y="282309"/>
                </a:lnTo>
                <a:lnTo>
                  <a:pt x="8662556" y="310514"/>
                </a:lnTo>
                <a:cubicBezTo>
                  <a:pt x="8712864" y="329461"/>
                  <a:pt x="8763689" y="350343"/>
                  <a:pt x="8815021" y="373158"/>
                </a:cubicBezTo>
                <a:lnTo>
                  <a:pt x="8833198" y="381836"/>
                </a:lnTo>
                <a:lnTo>
                  <a:pt x="8855354" y="378248"/>
                </a:lnTo>
                <a:lnTo>
                  <a:pt x="8751120" y="333998"/>
                </a:lnTo>
                <a:cubicBezTo>
                  <a:pt x="8706681" y="316368"/>
                  <a:pt x="8662637" y="300143"/>
                  <a:pt x="8618995" y="285323"/>
                </a:cubicBezTo>
                <a:close/>
                <a:moveTo>
                  <a:pt x="1277945" y="280875"/>
                </a:moveTo>
                <a:lnTo>
                  <a:pt x="1166899" y="324517"/>
                </a:lnTo>
                <a:lnTo>
                  <a:pt x="985919" y="411434"/>
                </a:lnTo>
                <a:lnTo>
                  <a:pt x="993798" y="412612"/>
                </a:lnTo>
                <a:lnTo>
                  <a:pt x="1165394" y="327856"/>
                </a:lnTo>
                <a:lnTo>
                  <a:pt x="1281259" y="281046"/>
                </a:lnTo>
                <a:close/>
                <a:moveTo>
                  <a:pt x="7424875" y="280556"/>
                </a:moveTo>
                <a:lnTo>
                  <a:pt x="7266085" y="344907"/>
                </a:lnTo>
                <a:lnTo>
                  <a:pt x="7135206" y="409855"/>
                </a:lnTo>
                <a:lnTo>
                  <a:pt x="7142817" y="410993"/>
                </a:lnTo>
                <a:lnTo>
                  <a:pt x="7264441" y="348897"/>
                </a:lnTo>
                <a:lnTo>
                  <a:pt x="7428047" y="280728"/>
                </a:lnTo>
                <a:close/>
                <a:moveTo>
                  <a:pt x="5666040" y="279696"/>
                </a:moveTo>
                <a:lnTo>
                  <a:pt x="5602814" y="283234"/>
                </a:lnTo>
                <a:lnTo>
                  <a:pt x="5802898" y="354834"/>
                </a:lnTo>
                <a:lnTo>
                  <a:pt x="5866549" y="381775"/>
                </a:lnTo>
                <a:lnTo>
                  <a:pt x="5925604" y="372213"/>
                </a:lnTo>
                <a:lnTo>
                  <a:pt x="5788865" y="319704"/>
                </a:lnTo>
                <a:close/>
                <a:moveTo>
                  <a:pt x="2509109" y="279544"/>
                </a:moveTo>
                <a:lnTo>
                  <a:pt x="2480272" y="281130"/>
                </a:lnTo>
                <a:lnTo>
                  <a:pt x="2606817" y="327723"/>
                </a:lnTo>
                <a:lnTo>
                  <a:pt x="2729752" y="379913"/>
                </a:lnTo>
                <a:lnTo>
                  <a:pt x="2757671" y="375391"/>
                </a:lnTo>
                <a:lnTo>
                  <a:pt x="2688697" y="345530"/>
                </a:lnTo>
                <a:cubicBezTo>
                  <a:pt x="2643772" y="327234"/>
                  <a:pt x="2599241" y="310260"/>
                  <a:pt x="2555109" y="294611"/>
                </a:cubicBezTo>
                <a:close/>
                <a:moveTo>
                  <a:pt x="11805403" y="279032"/>
                </a:moveTo>
                <a:lnTo>
                  <a:pt x="11760139" y="281565"/>
                </a:lnTo>
                <a:lnTo>
                  <a:pt x="11937907" y="345257"/>
                </a:lnTo>
                <a:lnTo>
                  <a:pt x="12019035" y="379648"/>
                </a:lnTo>
                <a:lnTo>
                  <a:pt x="12066695" y="371929"/>
                </a:lnTo>
                <a:lnTo>
                  <a:pt x="11933102" y="320627"/>
                </a:lnTo>
                <a:close/>
                <a:moveTo>
                  <a:pt x="1238016" y="278811"/>
                </a:moveTo>
                <a:lnTo>
                  <a:pt x="1056679" y="350413"/>
                </a:lnTo>
                <a:lnTo>
                  <a:pt x="944201" y="405195"/>
                </a:lnTo>
                <a:lnTo>
                  <a:pt x="964109" y="408173"/>
                </a:lnTo>
                <a:lnTo>
                  <a:pt x="985402" y="396781"/>
                </a:lnTo>
                <a:cubicBezTo>
                  <a:pt x="1056974" y="361316"/>
                  <a:pt x="1128890" y="328825"/>
                  <a:pt x="1201503" y="300119"/>
                </a:cubicBezTo>
                <a:lnTo>
                  <a:pt x="1258343" y="279862"/>
                </a:lnTo>
                <a:close/>
                <a:moveTo>
                  <a:pt x="8650113" y="278572"/>
                </a:moveTo>
                <a:lnTo>
                  <a:pt x="8621958" y="280073"/>
                </a:lnTo>
                <a:lnTo>
                  <a:pt x="8790388" y="343221"/>
                </a:lnTo>
                <a:lnTo>
                  <a:pt x="8864909" y="376701"/>
                </a:lnTo>
                <a:lnTo>
                  <a:pt x="8894550" y="371902"/>
                </a:lnTo>
                <a:lnTo>
                  <a:pt x="8883744" y="367016"/>
                </a:lnTo>
                <a:cubicBezTo>
                  <a:pt x="8838513" y="347713"/>
                  <a:pt x="8793671" y="329731"/>
                  <a:pt x="8749224" y="313073"/>
                </a:cubicBezTo>
                <a:close/>
                <a:moveTo>
                  <a:pt x="2527623" y="278526"/>
                </a:moveTo>
                <a:lnTo>
                  <a:pt x="2516068" y="279162"/>
                </a:lnTo>
                <a:lnTo>
                  <a:pt x="2645099" y="323487"/>
                </a:lnTo>
                <a:lnTo>
                  <a:pt x="2762811" y="374559"/>
                </a:lnTo>
                <a:lnTo>
                  <a:pt x="2781409" y="371547"/>
                </a:lnTo>
                <a:lnTo>
                  <a:pt x="2643014" y="315520"/>
                </a:lnTo>
                <a:close/>
                <a:moveTo>
                  <a:pt x="7386530" y="278471"/>
                </a:moveTo>
                <a:lnTo>
                  <a:pt x="7201927" y="351394"/>
                </a:lnTo>
                <a:lnTo>
                  <a:pt x="7094422" y="403758"/>
                </a:lnTo>
                <a:lnTo>
                  <a:pt x="7111974" y="406382"/>
                </a:lnTo>
                <a:lnTo>
                  <a:pt x="7298579" y="319809"/>
                </a:lnTo>
                <a:lnTo>
                  <a:pt x="7407477" y="279610"/>
                </a:lnTo>
                <a:close/>
                <a:moveTo>
                  <a:pt x="8668944" y="277569"/>
                </a:moveTo>
                <a:lnTo>
                  <a:pt x="8657482" y="278180"/>
                </a:lnTo>
                <a:lnTo>
                  <a:pt x="8789387" y="323488"/>
                </a:lnTo>
                <a:lnTo>
                  <a:pt x="8899249" y="371141"/>
                </a:lnTo>
                <a:lnTo>
                  <a:pt x="8917437" y="368196"/>
                </a:lnTo>
                <a:lnTo>
                  <a:pt x="8787312" y="315520"/>
                </a:lnTo>
                <a:close/>
                <a:moveTo>
                  <a:pt x="1198602" y="276773"/>
                </a:moveTo>
                <a:lnTo>
                  <a:pt x="1056589" y="329772"/>
                </a:lnTo>
                <a:lnTo>
                  <a:pt x="905331" y="399383"/>
                </a:lnTo>
                <a:lnTo>
                  <a:pt x="934742" y="403781"/>
                </a:lnTo>
                <a:lnTo>
                  <a:pt x="1053996" y="345697"/>
                </a:lnTo>
                <a:lnTo>
                  <a:pt x="1225203" y="278148"/>
                </a:lnTo>
                <a:close/>
                <a:moveTo>
                  <a:pt x="7343552" y="276134"/>
                </a:moveTo>
                <a:lnTo>
                  <a:pt x="7199842" y="329773"/>
                </a:lnTo>
                <a:lnTo>
                  <a:pt x="7052643" y="397512"/>
                </a:lnTo>
                <a:lnTo>
                  <a:pt x="7083489" y="402124"/>
                </a:lnTo>
                <a:lnTo>
                  <a:pt x="7199315" y="345723"/>
                </a:lnTo>
                <a:lnTo>
                  <a:pt x="7371823" y="277671"/>
                </a:lnTo>
                <a:close/>
                <a:moveTo>
                  <a:pt x="2581425" y="275568"/>
                </a:moveTo>
                <a:lnTo>
                  <a:pt x="2542151" y="277728"/>
                </a:lnTo>
                <a:lnTo>
                  <a:pt x="2625937" y="304824"/>
                </a:lnTo>
                <a:lnTo>
                  <a:pt x="2793406" y="369604"/>
                </a:lnTo>
                <a:lnTo>
                  <a:pt x="2831700" y="363402"/>
                </a:lnTo>
                <a:lnTo>
                  <a:pt x="2822753" y="359606"/>
                </a:lnTo>
                <a:close/>
                <a:moveTo>
                  <a:pt x="1172467" y="275422"/>
                </a:moveTo>
                <a:lnTo>
                  <a:pt x="1156914" y="280253"/>
                </a:lnTo>
                <a:cubicBezTo>
                  <a:pt x="1108758" y="297242"/>
                  <a:pt x="1060805" y="315584"/>
                  <a:pt x="1012964" y="335076"/>
                </a:cubicBezTo>
                <a:lnTo>
                  <a:pt x="874414" y="394759"/>
                </a:lnTo>
                <a:lnTo>
                  <a:pt x="895438" y="397903"/>
                </a:lnTo>
                <a:lnTo>
                  <a:pt x="1010922" y="344558"/>
                </a:lnTo>
                <a:cubicBezTo>
                  <a:pt x="1058786" y="323652"/>
                  <a:pt x="1106780" y="303977"/>
                  <a:pt x="1155005" y="285753"/>
                </a:cubicBezTo>
                <a:lnTo>
                  <a:pt x="1184239" y="276030"/>
                </a:lnTo>
                <a:close/>
                <a:moveTo>
                  <a:pt x="5749040" y="274961"/>
                </a:moveTo>
                <a:lnTo>
                  <a:pt x="5746881" y="275173"/>
                </a:lnTo>
                <a:lnTo>
                  <a:pt x="5680484" y="278888"/>
                </a:lnTo>
                <a:lnTo>
                  <a:pt x="5791376" y="314946"/>
                </a:lnTo>
                <a:lnTo>
                  <a:pt x="5936248" y="370490"/>
                </a:lnTo>
                <a:lnTo>
                  <a:pt x="6006660" y="359089"/>
                </a:lnTo>
                <a:lnTo>
                  <a:pt x="5797157" y="288688"/>
                </a:lnTo>
                <a:close/>
                <a:moveTo>
                  <a:pt x="7318880" y="274792"/>
                </a:moveTo>
                <a:lnTo>
                  <a:pt x="7301361" y="280235"/>
                </a:lnTo>
                <a:cubicBezTo>
                  <a:pt x="7237145" y="302890"/>
                  <a:pt x="7173295" y="327952"/>
                  <a:pt x="7109589" y="354936"/>
                </a:cubicBezTo>
                <a:lnTo>
                  <a:pt x="7024610" y="393321"/>
                </a:lnTo>
                <a:lnTo>
                  <a:pt x="7044676" y="396321"/>
                </a:lnTo>
                <a:lnTo>
                  <a:pt x="7107500" y="365867"/>
                </a:lnTo>
                <a:cubicBezTo>
                  <a:pt x="7171195" y="336930"/>
                  <a:pt x="7235075" y="310053"/>
                  <a:pt x="7299369" y="285753"/>
                </a:cubicBezTo>
                <a:lnTo>
                  <a:pt x="7330433" y="275420"/>
                </a:lnTo>
                <a:close/>
                <a:moveTo>
                  <a:pt x="11895887" y="273768"/>
                </a:moveTo>
                <a:lnTo>
                  <a:pt x="11891152" y="274232"/>
                </a:lnTo>
                <a:lnTo>
                  <a:pt x="11821046" y="278156"/>
                </a:lnTo>
                <a:lnTo>
                  <a:pt x="11935662" y="315558"/>
                </a:lnTo>
                <a:lnTo>
                  <a:pt x="12077557" y="370170"/>
                </a:lnTo>
                <a:lnTo>
                  <a:pt x="12153408" y="357886"/>
                </a:lnTo>
                <a:lnTo>
                  <a:pt x="11943403" y="287323"/>
                </a:lnTo>
                <a:close/>
                <a:moveTo>
                  <a:pt x="1127474" y="272989"/>
                </a:moveTo>
                <a:lnTo>
                  <a:pt x="1055765" y="295887"/>
                </a:lnTo>
                <a:cubicBezTo>
                  <a:pt x="982694" y="322165"/>
                  <a:pt x="909902" y="351045"/>
                  <a:pt x="837076" y="381868"/>
                </a:cubicBezTo>
                <a:lnTo>
                  <a:pt x="824807" y="387341"/>
                </a:lnTo>
                <a:lnTo>
                  <a:pt x="868323" y="393848"/>
                </a:lnTo>
                <a:lnTo>
                  <a:pt x="1054723" y="313993"/>
                </a:lnTo>
                <a:lnTo>
                  <a:pt x="1166518" y="275114"/>
                </a:lnTo>
                <a:lnTo>
                  <a:pt x="1131597" y="273309"/>
                </a:lnTo>
                <a:close/>
                <a:moveTo>
                  <a:pt x="4319544" y="272836"/>
                </a:moveTo>
                <a:lnTo>
                  <a:pt x="4318200" y="273248"/>
                </a:lnTo>
                <a:cubicBezTo>
                  <a:pt x="4268193" y="291024"/>
                  <a:pt x="4218680" y="310996"/>
                  <a:pt x="4169542" y="332887"/>
                </a:cubicBezTo>
                <a:lnTo>
                  <a:pt x="4048106" y="391904"/>
                </a:lnTo>
                <a:lnTo>
                  <a:pt x="4275374" y="425882"/>
                </a:lnTo>
                <a:cubicBezTo>
                  <a:pt x="4374603" y="438620"/>
                  <a:pt x="4473803" y="448989"/>
                  <a:pt x="4572685" y="456140"/>
                </a:cubicBezTo>
                <a:cubicBezTo>
                  <a:pt x="4827658" y="474378"/>
                  <a:pt x="5098028" y="470594"/>
                  <a:pt x="5389060" y="444441"/>
                </a:cubicBezTo>
                <a:lnTo>
                  <a:pt x="5636473" y="416538"/>
                </a:lnTo>
                <a:lnTo>
                  <a:pt x="5493016" y="349116"/>
                </a:lnTo>
                <a:lnTo>
                  <a:pt x="5345655" y="293942"/>
                </a:lnTo>
                <a:lnTo>
                  <a:pt x="4945016" y="298568"/>
                </a:lnTo>
                <a:cubicBezTo>
                  <a:pt x="4782182" y="296483"/>
                  <a:pt x="4617417" y="290620"/>
                  <a:pt x="4449896" y="281484"/>
                </a:cubicBezTo>
                <a:close/>
                <a:moveTo>
                  <a:pt x="10468663" y="272171"/>
                </a:moveTo>
                <a:lnTo>
                  <a:pt x="10462559" y="274042"/>
                </a:lnTo>
                <a:cubicBezTo>
                  <a:pt x="10412545" y="291823"/>
                  <a:pt x="10363028" y="311800"/>
                  <a:pt x="10313888" y="333696"/>
                </a:cubicBezTo>
                <a:lnTo>
                  <a:pt x="10195431" y="391275"/>
                </a:lnTo>
                <a:lnTo>
                  <a:pt x="10420541" y="424937"/>
                </a:lnTo>
                <a:cubicBezTo>
                  <a:pt x="10519753" y="437675"/>
                  <a:pt x="10618952" y="448044"/>
                  <a:pt x="10717848" y="455195"/>
                </a:cubicBezTo>
                <a:cubicBezTo>
                  <a:pt x="10972862" y="473432"/>
                  <a:pt x="11243274" y="469648"/>
                  <a:pt x="11534300" y="443496"/>
                </a:cubicBezTo>
                <a:lnTo>
                  <a:pt x="11777938" y="416017"/>
                </a:lnTo>
                <a:lnTo>
                  <a:pt x="11637368" y="349954"/>
                </a:lnTo>
                <a:lnTo>
                  <a:pt x="11487265" y="293748"/>
                </a:lnTo>
                <a:lnTo>
                  <a:pt x="11251741" y="298434"/>
                </a:lnTo>
                <a:cubicBezTo>
                  <a:pt x="11036342" y="299087"/>
                  <a:pt x="10818021" y="292724"/>
                  <a:pt x="10594796" y="280543"/>
                </a:cubicBezTo>
                <a:close/>
                <a:moveTo>
                  <a:pt x="8746552" y="271972"/>
                </a:moveTo>
                <a:lnTo>
                  <a:pt x="8713909" y="275172"/>
                </a:lnTo>
                <a:lnTo>
                  <a:pt x="8684286" y="276751"/>
                </a:lnTo>
                <a:lnTo>
                  <a:pt x="8771090" y="304824"/>
                </a:lnTo>
                <a:lnTo>
                  <a:pt x="8929761" y="366200"/>
                </a:lnTo>
                <a:lnTo>
                  <a:pt x="8982295" y="357694"/>
                </a:lnTo>
                <a:lnTo>
                  <a:pt x="8749968" y="272909"/>
                </a:lnTo>
                <a:close/>
                <a:moveTo>
                  <a:pt x="7252486" y="271182"/>
                </a:moveTo>
                <a:lnTo>
                  <a:pt x="7202026" y="287297"/>
                </a:lnTo>
                <a:cubicBezTo>
                  <a:pt x="7128965" y="313576"/>
                  <a:pt x="7056185" y="342458"/>
                  <a:pt x="6983371" y="373283"/>
                </a:cubicBezTo>
                <a:lnTo>
                  <a:pt x="6960078" y="383674"/>
                </a:lnTo>
                <a:lnTo>
                  <a:pt x="7017283" y="392226"/>
                </a:lnTo>
                <a:lnTo>
                  <a:pt x="7199938" y="313993"/>
                </a:lnTo>
                <a:lnTo>
                  <a:pt x="7313538" y="274501"/>
                </a:lnTo>
                <a:close/>
                <a:moveTo>
                  <a:pt x="4273238" y="269764"/>
                </a:moveTo>
                <a:lnTo>
                  <a:pt x="4131726" y="325464"/>
                </a:lnTo>
                <a:lnTo>
                  <a:pt x="4003485" y="385234"/>
                </a:lnTo>
                <a:lnTo>
                  <a:pt x="4010383" y="386265"/>
                </a:lnTo>
                <a:lnTo>
                  <a:pt x="4130212" y="328833"/>
                </a:lnTo>
                <a:cubicBezTo>
                  <a:pt x="4177266" y="307954"/>
                  <a:pt x="4224638" y="288697"/>
                  <a:pt x="4272425" y="271292"/>
                </a:cubicBezTo>
                <a:lnTo>
                  <a:pt x="4276513" y="269982"/>
                </a:lnTo>
                <a:close/>
                <a:moveTo>
                  <a:pt x="10420545" y="268977"/>
                </a:moveTo>
                <a:lnTo>
                  <a:pt x="10418614" y="269580"/>
                </a:lnTo>
                <a:cubicBezTo>
                  <a:pt x="10371070" y="286424"/>
                  <a:pt x="10323899" y="305082"/>
                  <a:pt x="10277003" y="325322"/>
                </a:cubicBezTo>
                <a:lnTo>
                  <a:pt x="10150074" y="384492"/>
                </a:lnTo>
                <a:lnTo>
                  <a:pt x="10156960" y="385522"/>
                </a:lnTo>
                <a:lnTo>
                  <a:pt x="10275505" y="328692"/>
                </a:lnTo>
                <a:cubicBezTo>
                  <a:pt x="10322562" y="307810"/>
                  <a:pt x="10369933" y="288549"/>
                  <a:pt x="10417723" y="271142"/>
                </a:cubicBezTo>
                <a:lnTo>
                  <a:pt x="10423798" y="269193"/>
                </a:lnTo>
                <a:close/>
                <a:moveTo>
                  <a:pt x="2658628" y="268089"/>
                </a:moveTo>
                <a:lnTo>
                  <a:pt x="2594401" y="274452"/>
                </a:lnTo>
                <a:lnTo>
                  <a:pt x="2673930" y="298966"/>
                </a:lnTo>
                <a:lnTo>
                  <a:pt x="2841511" y="361813"/>
                </a:lnTo>
                <a:lnTo>
                  <a:pt x="2904804" y="351562"/>
                </a:lnTo>
                <a:lnTo>
                  <a:pt x="2821840" y="319705"/>
                </a:lnTo>
                <a:close/>
                <a:moveTo>
                  <a:pt x="3345768" y="267729"/>
                </a:moveTo>
                <a:lnTo>
                  <a:pt x="3283138" y="279738"/>
                </a:lnTo>
                <a:lnTo>
                  <a:pt x="3195057" y="296887"/>
                </a:lnTo>
                <a:lnTo>
                  <a:pt x="3345199" y="335896"/>
                </a:lnTo>
                <a:lnTo>
                  <a:pt x="3493961" y="296827"/>
                </a:lnTo>
                <a:lnTo>
                  <a:pt x="3387828" y="275920"/>
                </a:lnTo>
                <a:close/>
                <a:moveTo>
                  <a:pt x="7198835" y="267610"/>
                </a:moveTo>
                <a:lnTo>
                  <a:pt x="7057786" y="313162"/>
                </a:lnTo>
                <a:lnTo>
                  <a:pt x="6903760" y="373951"/>
                </a:lnTo>
                <a:lnTo>
                  <a:pt x="6944931" y="381409"/>
                </a:lnTo>
                <a:lnTo>
                  <a:pt x="6949832" y="382142"/>
                </a:lnTo>
                <a:lnTo>
                  <a:pt x="6981689" y="367961"/>
                </a:lnTo>
                <a:cubicBezTo>
                  <a:pt x="7054660" y="337105"/>
                  <a:pt x="7127584" y="308167"/>
                  <a:pt x="7200766" y="281827"/>
                </a:cubicBezTo>
                <a:lnTo>
                  <a:pt x="7236737" y="270325"/>
                </a:lnTo>
                <a:lnTo>
                  <a:pt x="7224221" y="269645"/>
                </a:lnTo>
                <a:close/>
                <a:moveTo>
                  <a:pt x="4235813" y="267282"/>
                </a:moveTo>
                <a:lnTo>
                  <a:pt x="4169186" y="289979"/>
                </a:lnTo>
                <a:cubicBezTo>
                  <a:pt x="4120110" y="308547"/>
                  <a:pt x="4071317" y="328773"/>
                  <a:pt x="4022706" y="350413"/>
                </a:cubicBezTo>
                <a:lnTo>
                  <a:pt x="3963012" y="378712"/>
                </a:lnTo>
                <a:lnTo>
                  <a:pt x="3977908" y="381410"/>
                </a:lnTo>
                <a:lnTo>
                  <a:pt x="3983735" y="382281"/>
                </a:lnTo>
                <a:lnTo>
                  <a:pt x="4019567" y="364462"/>
                </a:lnTo>
                <a:cubicBezTo>
                  <a:pt x="4068209" y="341754"/>
                  <a:pt x="4117059" y="320527"/>
                  <a:pt x="4166221" y="301032"/>
                </a:cubicBezTo>
                <a:lnTo>
                  <a:pt x="4256848" y="268677"/>
                </a:lnTo>
                <a:close/>
                <a:moveTo>
                  <a:pt x="9493867" y="267170"/>
                </a:moveTo>
                <a:lnTo>
                  <a:pt x="9428369" y="279728"/>
                </a:lnTo>
                <a:lnTo>
                  <a:pt x="9343022" y="296361"/>
                </a:lnTo>
                <a:lnTo>
                  <a:pt x="9494643" y="335747"/>
                </a:lnTo>
                <a:lnTo>
                  <a:pt x="9643699" y="296597"/>
                </a:lnTo>
                <a:lnTo>
                  <a:pt x="9533938" y="274980"/>
                </a:lnTo>
                <a:close/>
                <a:moveTo>
                  <a:pt x="1046393" y="266711"/>
                </a:moveTo>
                <a:lnTo>
                  <a:pt x="838539" y="340386"/>
                </a:lnTo>
                <a:lnTo>
                  <a:pt x="752823" y="374821"/>
                </a:lnTo>
                <a:lnTo>
                  <a:pt x="808295" y="384872"/>
                </a:lnTo>
                <a:lnTo>
                  <a:pt x="816912" y="386160"/>
                </a:lnTo>
                <a:lnTo>
                  <a:pt x="836367" y="377501"/>
                </a:lnTo>
                <a:cubicBezTo>
                  <a:pt x="909339" y="346645"/>
                  <a:pt x="982259" y="317709"/>
                  <a:pt x="1055435" y="291372"/>
                </a:cubicBezTo>
                <a:lnTo>
                  <a:pt x="1115762" y="272082"/>
                </a:lnTo>
                <a:close/>
                <a:moveTo>
                  <a:pt x="5833585" y="266673"/>
                </a:moveTo>
                <a:lnTo>
                  <a:pt x="5766235" y="273275"/>
                </a:lnTo>
                <a:lnTo>
                  <a:pt x="5799016" y="282657"/>
                </a:lnTo>
                <a:cubicBezTo>
                  <a:pt x="5869188" y="304566"/>
                  <a:pt x="5940505" y="328628"/>
                  <a:pt x="6013030" y="354850"/>
                </a:cubicBezTo>
                <a:lnTo>
                  <a:pt x="6018995" y="357091"/>
                </a:lnTo>
                <a:lnTo>
                  <a:pt x="6084246" y="346525"/>
                </a:lnTo>
                <a:lnTo>
                  <a:pt x="6094909" y="344799"/>
                </a:lnTo>
                <a:lnTo>
                  <a:pt x="6002484" y="315194"/>
                </a:lnTo>
                <a:close/>
                <a:moveTo>
                  <a:pt x="10385445" y="266647"/>
                </a:moveTo>
                <a:lnTo>
                  <a:pt x="10314519" y="290812"/>
                </a:lnTo>
                <a:cubicBezTo>
                  <a:pt x="10265435" y="309383"/>
                  <a:pt x="10216640" y="329612"/>
                  <a:pt x="10168030" y="351255"/>
                </a:cubicBezTo>
                <a:lnTo>
                  <a:pt x="10111045" y="378272"/>
                </a:lnTo>
                <a:lnTo>
                  <a:pt x="10123153" y="380466"/>
                </a:lnTo>
                <a:lnTo>
                  <a:pt x="10129679" y="381442"/>
                </a:lnTo>
                <a:lnTo>
                  <a:pt x="10164934" y="363912"/>
                </a:lnTo>
                <a:cubicBezTo>
                  <a:pt x="10213583" y="341205"/>
                  <a:pt x="10262441" y="319978"/>
                  <a:pt x="10311619" y="300482"/>
                </a:cubicBezTo>
                <a:lnTo>
                  <a:pt x="10403131" y="267821"/>
                </a:lnTo>
                <a:close/>
                <a:moveTo>
                  <a:pt x="8802510" y="266487"/>
                </a:moveTo>
                <a:lnTo>
                  <a:pt x="8761128" y="270543"/>
                </a:lnTo>
                <a:lnTo>
                  <a:pt x="8994860" y="355659"/>
                </a:lnTo>
                <a:lnTo>
                  <a:pt x="9043658" y="347758"/>
                </a:lnTo>
                <a:lnTo>
                  <a:pt x="9020840" y="338835"/>
                </a:lnTo>
                <a:close/>
                <a:moveTo>
                  <a:pt x="4194288" y="264527"/>
                </a:moveTo>
                <a:lnTo>
                  <a:pt x="4169122" y="272630"/>
                </a:lnTo>
                <a:cubicBezTo>
                  <a:pt x="4120030" y="290185"/>
                  <a:pt x="4071215" y="309309"/>
                  <a:pt x="4022575" y="329772"/>
                </a:cubicBezTo>
                <a:lnTo>
                  <a:pt x="3927632" y="372303"/>
                </a:lnTo>
                <a:lnTo>
                  <a:pt x="3954588" y="377186"/>
                </a:lnTo>
                <a:lnTo>
                  <a:pt x="4021020" y="345697"/>
                </a:lnTo>
                <a:cubicBezTo>
                  <a:pt x="4069690" y="324040"/>
                  <a:pt x="4118550" y="303802"/>
                  <a:pt x="4167699" y="285226"/>
                </a:cubicBezTo>
                <a:lnTo>
                  <a:pt x="4222964" y="266429"/>
                </a:lnTo>
                <a:close/>
                <a:moveTo>
                  <a:pt x="10344528" y="263931"/>
                </a:moveTo>
                <a:lnTo>
                  <a:pt x="10314489" y="273604"/>
                </a:lnTo>
                <a:cubicBezTo>
                  <a:pt x="10265390" y="291160"/>
                  <a:pt x="10216572" y="310285"/>
                  <a:pt x="10167929" y="330749"/>
                </a:cubicBezTo>
                <a:lnTo>
                  <a:pt x="10076009" y="371923"/>
                </a:lnTo>
                <a:lnTo>
                  <a:pt x="10101146" y="376479"/>
                </a:lnTo>
                <a:lnTo>
                  <a:pt x="10166280" y="345606"/>
                </a:lnTo>
                <a:cubicBezTo>
                  <a:pt x="10214952" y="323947"/>
                  <a:pt x="10263811" y="303707"/>
                  <a:pt x="10312965" y="285128"/>
                </a:cubicBezTo>
                <a:lnTo>
                  <a:pt x="10370244" y="265638"/>
                </a:lnTo>
                <a:close/>
                <a:moveTo>
                  <a:pt x="4174177" y="263193"/>
                </a:moveTo>
                <a:lnTo>
                  <a:pt x="4169863" y="264490"/>
                </a:lnTo>
                <a:cubicBezTo>
                  <a:pt x="4120805" y="280853"/>
                  <a:pt x="4071984" y="298681"/>
                  <a:pt x="4023305" y="317759"/>
                </a:cubicBezTo>
                <a:lnTo>
                  <a:pt x="3903165" y="367871"/>
                </a:lnTo>
                <a:lnTo>
                  <a:pt x="3920000" y="370921"/>
                </a:lnTo>
                <a:lnTo>
                  <a:pt x="4020438" y="325985"/>
                </a:lnTo>
                <a:cubicBezTo>
                  <a:pt x="4069133" y="305522"/>
                  <a:pt x="4117991" y="286398"/>
                  <a:pt x="4167117" y="268841"/>
                </a:cubicBezTo>
                <a:lnTo>
                  <a:pt x="4182873" y="263770"/>
                </a:lnTo>
                <a:close/>
                <a:moveTo>
                  <a:pt x="7131338" y="262200"/>
                </a:moveTo>
                <a:lnTo>
                  <a:pt x="7048499" y="285830"/>
                </a:lnTo>
                <a:lnTo>
                  <a:pt x="6832024" y="360958"/>
                </a:lnTo>
                <a:lnTo>
                  <a:pt x="6893755" y="372140"/>
                </a:lnTo>
                <a:lnTo>
                  <a:pt x="7054834" y="308520"/>
                </a:lnTo>
                <a:lnTo>
                  <a:pt x="7185030" y="266503"/>
                </a:lnTo>
                <a:close/>
                <a:moveTo>
                  <a:pt x="985520" y="261997"/>
                </a:moveTo>
                <a:lnTo>
                  <a:pt x="829407" y="310093"/>
                </a:lnTo>
                <a:lnTo>
                  <a:pt x="682988" y="362168"/>
                </a:lnTo>
                <a:lnTo>
                  <a:pt x="743610" y="373152"/>
                </a:lnTo>
                <a:lnTo>
                  <a:pt x="836491" y="335792"/>
                </a:lnTo>
                <a:lnTo>
                  <a:pt x="1034048" y="265755"/>
                </a:lnTo>
                <a:close/>
                <a:moveTo>
                  <a:pt x="2723106" y="261701"/>
                </a:moveTo>
                <a:lnTo>
                  <a:pt x="2673309" y="266634"/>
                </a:lnTo>
                <a:lnTo>
                  <a:pt x="2877185" y="334074"/>
                </a:lnTo>
                <a:lnTo>
                  <a:pt x="2905569" y="345155"/>
                </a:lnTo>
                <a:lnTo>
                  <a:pt x="2916944" y="349596"/>
                </a:lnTo>
                <a:lnTo>
                  <a:pt x="2930437" y="347411"/>
                </a:lnTo>
                <a:lnTo>
                  <a:pt x="2929728" y="342660"/>
                </a:lnTo>
                <a:lnTo>
                  <a:pt x="2962273" y="336319"/>
                </a:lnTo>
                <a:lnTo>
                  <a:pt x="2904400" y="316871"/>
                </a:lnTo>
                <a:lnTo>
                  <a:pt x="2820532" y="288689"/>
                </a:lnTo>
                <a:close/>
                <a:moveTo>
                  <a:pt x="10303373" y="261199"/>
                </a:moveTo>
                <a:lnTo>
                  <a:pt x="10168714" y="310149"/>
                </a:lnTo>
                <a:lnTo>
                  <a:pt x="10037383" y="364924"/>
                </a:lnTo>
                <a:lnTo>
                  <a:pt x="10066749" y="370246"/>
                </a:lnTo>
                <a:lnTo>
                  <a:pt x="10165692" y="325983"/>
                </a:lnTo>
                <a:cubicBezTo>
                  <a:pt x="10214397" y="305519"/>
                  <a:pt x="10263271" y="286394"/>
                  <a:pt x="10312418" y="268837"/>
                </a:cubicBezTo>
                <a:lnTo>
                  <a:pt x="10330549" y="263003"/>
                </a:lnTo>
                <a:close/>
                <a:moveTo>
                  <a:pt x="4137688" y="260772"/>
                </a:moveTo>
                <a:lnTo>
                  <a:pt x="4032391" y="295886"/>
                </a:lnTo>
                <a:cubicBezTo>
                  <a:pt x="3983675" y="313405"/>
                  <a:pt x="3935086" y="332080"/>
                  <a:pt x="3886527" y="351716"/>
                </a:cubicBezTo>
                <a:lnTo>
                  <a:pt x="3865304" y="361013"/>
                </a:lnTo>
                <a:lnTo>
                  <a:pt x="3895768" y="366532"/>
                </a:lnTo>
                <a:lnTo>
                  <a:pt x="4021747" y="313993"/>
                </a:lnTo>
                <a:lnTo>
                  <a:pt x="4163542" y="262487"/>
                </a:lnTo>
                <a:close/>
                <a:moveTo>
                  <a:pt x="8867225" y="260142"/>
                </a:moveTo>
                <a:lnTo>
                  <a:pt x="8817078" y="265059"/>
                </a:lnTo>
                <a:lnTo>
                  <a:pt x="8943232" y="305729"/>
                </a:lnTo>
                <a:lnTo>
                  <a:pt x="9050805" y="346601"/>
                </a:lnTo>
                <a:lnTo>
                  <a:pt x="9075027" y="342679"/>
                </a:lnTo>
                <a:lnTo>
                  <a:pt x="9075026" y="342675"/>
                </a:lnTo>
                <a:lnTo>
                  <a:pt x="9107218" y="336403"/>
                </a:lnTo>
                <a:lnTo>
                  <a:pt x="9050042" y="317371"/>
                </a:lnTo>
                <a:lnTo>
                  <a:pt x="8939608" y="280610"/>
                </a:lnTo>
                <a:close/>
                <a:moveTo>
                  <a:pt x="10253522" y="257827"/>
                </a:moveTo>
                <a:lnTo>
                  <a:pt x="10168081" y="286328"/>
                </a:lnTo>
                <a:cubicBezTo>
                  <a:pt x="10119380" y="303848"/>
                  <a:pt x="10070802" y="322524"/>
                  <a:pt x="10022255" y="342161"/>
                </a:cubicBezTo>
                <a:lnTo>
                  <a:pt x="9989926" y="356325"/>
                </a:lnTo>
                <a:lnTo>
                  <a:pt x="10026700" y="362988"/>
                </a:lnTo>
                <a:lnTo>
                  <a:pt x="10166972" y="304485"/>
                </a:lnTo>
                <a:lnTo>
                  <a:pt x="10288790" y="260231"/>
                </a:lnTo>
                <a:lnTo>
                  <a:pt x="10256034" y="258057"/>
                </a:lnTo>
                <a:close/>
                <a:moveTo>
                  <a:pt x="895935" y="255060"/>
                </a:moveTo>
                <a:lnTo>
                  <a:pt x="830520" y="272282"/>
                </a:lnTo>
                <a:lnTo>
                  <a:pt x="589738" y="345273"/>
                </a:lnTo>
                <a:lnTo>
                  <a:pt x="671269" y="360045"/>
                </a:lnTo>
                <a:lnTo>
                  <a:pt x="828507" y="303968"/>
                </a:lnTo>
                <a:lnTo>
                  <a:pt x="968573" y="260685"/>
                </a:lnTo>
                <a:close/>
                <a:moveTo>
                  <a:pt x="7038759" y="254779"/>
                </a:moveTo>
                <a:lnTo>
                  <a:pt x="6755164" y="338711"/>
                </a:lnTo>
                <a:lnTo>
                  <a:pt x="6738628" y="344041"/>
                </a:lnTo>
                <a:lnTo>
                  <a:pt x="6820231" y="358822"/>
                </a:lnTo>
                <a:lnTo>
                  <a:pt x="7047753" y="279643"/>
                </a:lnTo>
                <a:lnTo>
                  <a:pt x="7113669" y="260783"/>
                </a:lnTo>
                <a:close/>
                <a:moveTo>
                  <a:pt x="4060558" y="254382"/>
                </a:moveTo>
                <a:lnTo>
                  <a:pt x="3878529" y="313159"/>
                </a:lnTo>
                <a:lnTo>
                  <a:pt x="3791250" y="347600"/>
                </a:lnTo>
                <a:lnTo>
                  <a:pt x="3857748" y="359645"/>
                </a:lnTo>
                <a:lnTo>
                  <a:pt x="3885959" y="347310"/>
                </a:lnTo>
                <a:cubicBezTo>
                  <a:pt x="3934605" y="327643"/>
                  <a:pt x="3983274" y="308930"/>
                  <a:pt x="4032059" y="291371"/>
                </a:cubicBezTo>
                <a:lnTo>
                  <a:pt x="4126024" y="259998"/>
                </a:lnTo>
                <a:lnTo>
                  <a:pt x="4110933" y="258997"/>
                </a:lnTo>
                <a:close/>
                <a:moveTo>
                  <a:pt x="10209596" y="253801"/>
                </a:moveTo>
                <a:lnTo>
                  <a:pt x="10022844" y="314098"/>
                </a:lnTo>
                <a:lnTo>
                  <a:pt x="9939148" y="347123"/>
                </a:lnTo>
                <a:lnTo>
                  <a:pt x="9982348" y="354951"/>
                </a:lnTo>
                <a:lnTo>
                  <a:pt x="10021686" y="337748"/>
                </a:lnTo>
                <a:cubicBezTo>
                  <a:pt x="10070320" y="318081"/>
                  <a:pt x="10118977" y="299368"/>
                  <a:pt x="10167748" y="281810"/>
                </a:cubicBezTo>
                <a:lnTo>
                  <a:pt x="10242562" y="256822"/>
                </a:lnTo>
                <a:close/>
                <a:moveTo>
                  <a:pt x="5967713" y="253525"/>
                </a:moveTo>
                <a:lnTo>
                  <a:pt x="5848841" y="265178"/>
                </a:lnTo>
                <a:lnTo>
                  <a:pt x="6003338" y="309499"/>
                </a:lnTo>
                <a:lnTo>
                  <a:pt x="6107305" y="342792"/>
                </a:lnTo>
                <a:lnTo>
                  <a:pt x="6108026" y="342675"/>
                </a:lnTo>
                <a:lnTo>
                  <a:pt x="6225970" y="319690"/>
                </a:lnTo>
                <a:lnTo>
                  <a:pt x="6002289" y="261604"/>
                </a:lnTo>
                <a:close/>
                <a:moveTo>
                  <a:pt x="2816158" y="252482"/>
                </a:moveTo>
                <a:lnTo>
                  <a:pt x="2743468" y="259684"/>
                </a:lnTo>
                <a:lnTo>
                  <a:pt x="2904195" y="311899"/>
                </a:lnTo>
                <a:lnTo>
                  <a:pt x="2972957" y="334238"/>
                </a:lnTo>
                <a:lnTo>
                  <a:pt x="3048787" y="319463"/>
                </a:lnTo>
                <a:lnTo>
                  <a:pt x="3035461" y="315194"/>
                </a:lnTo>
                <a:lnTo>
                  <a:pt x="2902759" y="277072"/>
                </a:lnTo>
                <a:lnTo>
                  <a:pt x="2821838" y="253827"/>
                </a:lnTo>
                <a:close/>
                <a:moveTo>
                  <a:pt x="8951704" y="251861"/>
                </a:moveTo>
                <a:lnTo>
                  <a:pt x="8884810" y="258419"/>
                </a:lnTo>
                <a:lnTo>
                  <a:pt x="9049817" y="312051"/>
                </a:lnTo>
                <a:lnTo>
                  <a:pt x="9118175" y="334269"/>
                </a:lnTo>
                <a:lnTo>
                  <a:pt x="9194001" y="319497"/>
                </a:lnTo>
                <a:lnTo>
                  <a:pt x="9180558" y="315190"/>
                </a:lnTo>
                <a:lnTo>
                  <a:pt x="9048404" y="278620"/>
                </a:lnTo>
                <a:close/>
                <a:moveTo>
                  <a:pt x="4007227" y="249497"/>
                </a:moveTo>
                <a:lnTo>
                  <a:pt x="3879836" y="285842"/>
                </a:lnTo>
                <a:lnTo>
                  <a:pt x="3732539" y="336966"/>
                </a:lnTo>
                <a:lnTo>
                  <a:pt x="3781914" y="345909"/>
                </a:lnTo>
                <a:lnTo>
                  <a:pt x="3876572" y="308517"/>
                </a:lnTo>
                <a:lnTo>
                  <a:pt x="4047888" y="253222"/>
                </a:lnTo>
                <a:close/>
                <a:moveTo>
                  <a:pt x="10152043" y="248527"/>
                </a:moveTo>
                <a:lnTo>
                  <a:pt x="10026095" y="284457"/>
                </a:lnTo>
                <a:lnTo>
                  <a:pt x="9877637" y="335977"/>
                </a:lnTo>
                <a:lnTo>
                  <a:pt x="9928883" y="345263"/>
                </a:lnTo>
                <a:lnTo>
                  <a:pt x="10021944" y="308504"/>
                </a:lnTo>
                <a:lnTo>
                  <a:pt x="10195414" y="252502"/>
                </a:lnTo>
                <a:close/>
                <a:moveTo>
                  <a:pt x="757324" y="244326"/>
                </a:moveTo>
                <a:lnTo>
                  <a:pt x="756200" y="244582"/>
                </a:lnTo>
                <a:lnTo>
                  <a:pt x="460152" y="320967"/>
                </a:lnTo>
                <a:lnTo>
                  <a:pt x="512508" y="331281"/>
                </a:lnTo>
                <a:lnTo>
                  <a:pt x="576764" y="342922"/>
                </a:lnTo>
                <a:lnTo>
                  <a:pt x="828967" y="266567"/>
                </a:lnTo>
                <a:lnTo>
                  <a:pt x="878014" y="253672"/>
                </a:lnTo>
                <a:close/>
                <a:moveTo>
                  <a:pt x="6906204" y="244154"/>
                </a:moveTo>
                <a:lnTo>
                  <a:pt x="6756055" y="280311"/>
                </a:lnTo>
                <a:lnTo>
                  <a:pt x="6606875" y="319509"/>
                </a:lnTo>
                <a:lnTo>
                  <a:pt x="6649062" y="327818"/>
                </a:lnTo>
                <a:lnTo>
                  <a:pt x="6726090" y="341770"/>
                </a:lnTo>
                <a:lnTo>
                  <a:pt x="6753350" y="332988"/>
                </a:lnTo>
                <a:lnTo>
                  <a:pt x="7022425" y="253470"/>
                </a:lnTo>
                <a:close/>
                <a:moveTo>
                  <a:pt x="3914616" y="241014"/>
                </a:moveTo>
                <a:lnTo>
                  <a:pt x="3871449" y="251550"/>
                </a:lnTo>
                <a:lnTo>
                  <a:pt x="3641048" y="319745"/>
                </a:lnTo>
                <a:lnTo>
                  <a:pt x="3682040" y="327819"/>
                </a:lnTo>
                <a:lnTo>
                  <a:pt x="3720511" y="334787"/>
                </a:lnTo>
                <a:lnTo>
                  <a:pt x="3878981" y="279626"/>
                </a:lnTo>
                <a:lnTo>
                  <a:pt x="3989852" y="247906"/>
                </a:lnTo>
                <a:close/>
                <a:moveTo>
                  <a:pt x="10069978" y="241007"/>
                </a:moveTo>
                <a:lnTo>
                  <a:pt x="10026316" y="251664"/>
                </a:lnTo>
                <a:lnTo>
                  <a:pt x="9794253" y="320341"/>
                </a:lnTo>
                <a:lnTo>
                  <a:pt x="9827420" y="326877"/>
                </a:lnTo>
                <a:lnTo>
                  <a:pt x="9866845" y="334021"/>
                </a:lnTo>
                <a:lnTo>
                  <a:pt x="10024314" y="279220"/>
                </a:lnTo>
                <a:lnTo>
                  <a:pt x="10136560" y="247108"/>
                </a:lnTo>
                <a:close/>
                <a:moveTo>
                  <a:pt x="2939134" y="239143"/>
                </a:moveTo>
                <a:lnTo>
                  <a:pt x="2939327" y="240279"/>
                </a:lnTo>
                <a:lnTo>
                  <a:pt x="2826312" y="251476"/>
                </a:lnTo>
                <a:lnTo>
                  <a:pt x="2902569" y="272546"/>
                </a:lnTo>
                <a:lnTo>
                  <a:pt x="3036315" y="309499"/>
                </a:lnTo>
                <a:lnTo>
                  <a:pt x="3060377" y="317204"/>
                </a:lnTo>
                <a:lnTo>
                  <a:pt x="3168358" y="296165"/>
                </a:lnTo>
                <a:lnTo>
                  <a:pt x="3035269" y="261604"/>
                </a:lnTo>
                <a:close/>
                <a:moveTo>
                  <a:pt x="9075706" y="237751"/>
                </a:moveTo>
                <a:lnTo>
                  <a:pt x="9075994" y="239677"/>
                </a:lnTo>
                <a:lnTo>
                  <a:pt x="8967455" y="250317"/>
                </a:lnTo>
                <a:lnTo>
                  <a:pt x="9048149" y="272607"/>
                </a:lnTo>
                <a:lnTo>
                  <a:pt x="9181697" y="309495"/>
                </a:lnTo>
                <a:lnTo>
                  <a:pt x="9205767" y="317204"/>
                </a:lnTo>
                <a:lnTo>
                  <a:pt x="9316868" y="295560"/>
                </a:lnTo>
                <a:lnTo>
                  <a:pt x="9182464" y="260664"/>
                </a:lnTo>
                <a:lnTo>
                  <a:pt x="9084845" y="238702"/>
                </a:lnTo>
                <a:lnTo>
                  <a:pt x="9076054" y="239686"/>
                </a:lnTo>
                <a:close/>
                <a:moveTo>
                  <a:pt x="4380083" y="236758"/>
                </a:moveTo>
                <a:lnTo>
                  <a:pt x="4371857" y="238995"/>
                </a:lnTo>
                <a:lnTo>
                  <a:pt x="4288480" y="265002"/>
                </a:lnTo>
                <a:lnTo>
                  <a:pt x="4291425" y="265197"/>
                </a:lnTo>
                <a:close/>
                <a:moveTo>
                  <a:pt x="1413074" y="236754"/>
                </a:moveTo>
                <a:lnTo>
                  <a:pt x="1404852" y="238990"/>
                </a:lnTo>
                <a:lnTo>
                  <a:pt x="1306306" y="269729"/>
                </a:lnTo>
                <a:lnTo>
                  <a:pt x="1291401" y="275587"/>
                </a:lnTo>
                <a:lnTo>
                  <a:pt x="1294393" y="275741"/>
                </a:lnTo>
                <a:lnTo>
                  <a:pt x="1305402" y="271293"/>
                </a:lnTo>
                <a:close/>
                <a:moveTo>
                  <a:pt x="7559140" y="236497"/>
                </a:moveTo>
                <a:lnTo>
                  <a:pt x="7551032" y="238704"/>
                </a:lnTo>
                <a:lnTo>
                  <a:pt x="7451602" y="269724"/>
                </a:lnTo>
                <a:lnTo>
                  <a:pt x="7437402" y="275479"/>
                </a:lnTo>
                <a:lnTo>
                  <a:pt x="7440271" y="275635"/>
                </a:lnTo>
                <a:lnTo>
                  <a:pt x="7450699" y="271290"/>
                </a:lnTo>
                <a:close/>
                <a:moveTo>
                  <a:pt x="6146975" y="235434"/>
                </a:moveTo>
                <a:lnTo>
                  <a:pt x="6108852" y="239700"/>
                </a:lnTo>
                <a:lnTo>
                  <a:pt x="6108851" y="239689"/>
                </a:lnTo>
                <a:lnTo>
                  <a:pt x="6079848" y="242532"/>
                </a:lnTo>
                <a:lnTo>
                  <a:pt x="5985844" y="251747"/>
                </a:lnTo>
                <a:lnTo>
                  <a:pt x="6004283" y="255888"/>
                </a:lnTo>
                <a:lnTo>
                  <a:pt x="6239612" y="317031"/>
                </a:lnTo>
                <a:lnTo>
                  <a:pt x="6402453" y="285297"/>
                </a:lnTo>
                <a:lnTo>
                  <a:pt x="6354847" y="275919"/>
                </a:lnTo>
                <a:close/>
                <a:moveTo>
                  <a:pt x="10533783" y="233909"/>
                </a:moveTo>
                <a:lnTo>
                  <a:pt x="10527383" y="235651"/>
                </a:lnTo>
                <a:lnTo>
                  <a:pt x="10433336" y="264987"/>
                </a:lnTo>
                <a:lnTo>
                  <a:pt x="10436296" y="265184"/>
                </a:lnTo>
                <a:close/>
                <a:moveTo>
                  <a:pt x="3790288" y="229626"/>
                </a:moveTo>
                <a:lnTo>
                  <a:pt x="3575860" y="281251"/>
                </a:lnTo>
                <a:lnTo>
                  <a:pt x="3520043" y="295911"/>
                </a:lnTo>
                <a:lnTo>
                  <a:pt x="3628392" y="317252"/>
                </a:lnTo>
                <a:lnTo>
                  <a:pt x="3869990" y="245839"/>
                </a:lnTo>
                <a:lnTo>
                  <a:pt x="3896565" y="239361"/>
                </a:lnTo>
                <a:close/>
                <a:moveTo>
                  <a:pt x="9941236" y="229209"/>
                </a:moveTo>
                <a:lnTo>
                  <a:pt x="9721157" y="282206"/>
                </a:lnTo>
                <a:lnTo>
                  <a:pt x="9669553" y="295766"/>
                </a:lnTo>
                <a:lnTo>
                  <a:pt x="9781624" y="317852"/>
                </a:lnTo>
                <a:lnTo>
                  <a:pt x="10024920" y="245939"/>
                </a:lnTo>
                <a:lnTo>
                  <a:pt x="10051936" y="239353"/>
                </a:lnTo>
                <a:close/>
                <a:moveTo>
                  <a:pt x="6730980" y="228064"/>
                </a:moveTo>
                <a:lnTo>
                  <a:pt x="6461463" y="279733"/>
                </a:lnTo>
                <a:lnTo>
                  <a:pt x="6433039" y="285269"/>
                </a:lnTo>
                <a:lnTo>
                  <a:pt x="6593971" y="316967"/>
                </a:lnTo>
                <a:lnTo>
                  <a:pt x="6755547" y="274614"/>
                </a:lnTo>
                <a:lnTo>
                  <a:pt x="6888417" y="242729"/>
                </a:lnTo>
                <a:lnTo>
                  <a:pt x="6830525" y="238089"/>
                </a:lnTo>
                <a:close/>
                <a:moveTo>
                  <a:pt x="583678" y="227481"/>
                </a:moveTo>
                <a:lnTo>
                  <a:pt x="316115" y="279739"/>
                </a:lnTo>
                <a:lnTo>
                  <a:pt x="283296" y="286129"/>
                </a:lnTo>
                <a:lnTo>
                  <a:pt x="447242" y="318424"/>
                </a:lnTo>
                <a:lnTo>
                  <a:pt x="740598" y="242870"/>
                </a:lnTo>
                <a:close/>
                <a:moveTo>
                  <a:pt x="11306464" y="223744"/>
                </a:moveTo>
                <a:cubicBezTo>
                  <a:pt x="11373463" y="239236"/>
                  <a:pt x="11441418" y="258662"/>
                  <a:pt x="11510239" y="281993"/>
                </a:cubicBezTo>
                <a:lnTo>
                  <a:pt x="11526167" y="288218"/>
                </a:lnTo>
                <a:lnTo>
                  <a:pt x="11529925" y="288143"/>
                </a:lnTo>
                <a:lnTo>
                  <a:pt x="11509083" y="280217"/>
                </a:lnTo>
                <a:cubicBezTo>
                  <a:pt x="11440572" y="257599"/>
                  <a:pt x="11372986" y="238765"/>
                  <a:pt x="11306464" y="223744"/>
                </a:cubicBezTo>
                <a:close/>
                <a:moveTo>
                  <a:pt x="2195248" y="222957"/>
                </a:moveTo>
                <a:cubicBezTo>
                  <a:pt x="2245485" y="234581"/>
                  <a:pt x="2296252" y="248417"/>
                  <a:pt x="2347515" y="264451"/>
                </a:cubicBezTo>
                <a:lnTo>
                  <a:pt x="2391437" y="279922"/>
                </a:lnTo>
                <a:lnTo>
                  <a:pt x="2394914" y="279732"/>
                </a:lnTo>
                <a:lnTo>
                  <a:pt x="2346604" y="263173"/>
                </a:lnTo>
                <a:cubicBezTo>
                  <a:pt x="2295584" y="247632"/>
                  <a:pt x="2245111" y="234222"/>
                  <a:pt x="2195248" y="222957"/>
                </a:cubicBezTo>
                <a:close/>
                <a:moveTo>
                  <a:pt x="5162268" y="222956"/>
                </a:moveTo>
                <a:cubicBezTo>
                  <a:pt x="5229252" y="238456"/>
                  <a:pt x="5297177" y="257885"/>
                  <a:pt x="5365966" y="281217"/>
                </a:cubicBezTo>
                <a:lnTo>
                  <a:pt x="5382783" y="287792"/>
                </a:lnTo>
                <a:lnTo>
                  <a:pt x="5386713" y="287747"/>
                </a:lnTo>
                <a:lnTo>
                  <a:pt x="5364826" y="279423"/>
                </a:lnTo>
                <a:cubicBezTo>
                  <a:pt x="5296325" y="256809"/>
                  <a:pt x="5228754" y="237977"/>
                  <a:pt x="5162268" y="222956"/>
                </a:cubicBezTo>
                <a:close/>
                <a:moveTo>
                  <a:pt x="8340493" y="222926"/>
                </a:moveTo>
                <a:cubicBezTo>
                  <a:pt x="8390722" y="234558"/>
                  <a:pt x="8441491" y="248399"/>
                  <a:pt x="8492764" y="264439"/>
                </a:cubicBezTo>
                <a:lnTo>
                  <a:pt x="8534151" y="279017"/>
                </a:lnTo>
                <a:lnTo>
                  <a:pt x="8537541" y="278836"/>
                </a:lnTo>
                <a:lnTo>
                  <a:pt x="8491827" y="263161"/>
                </a:lnTo>
                <a:cubicBezTo>
                  <a:pt x="8440814" y="247615"/>
                  <a:pt x="8390348" y="234199"/>
                  <a:pt x="8340493" y="222926"/>
                </a:cubicBezTo>
                <a:close/>
                <a:moveTo>
                  <a:pt x="3102800" y="220408"/>
                </a:moveTo>
                <a:lnTo>
                  <a:pt x="2953610" y="237100"/>
                </a:lnTo>
                <a:lnTo>
                  <a:pt x="3037261" y="255889"/>
                </a:lnTo>
                <a:lnTo>
                  <a:pt x="3182028" y="293502"/>
                </a:lnTo>
                <a:lnTo>
                  <a:pt x="3281999" y="274023"/>
                </a:lnTo>
                <a:lnTo>
                  <a:pt x="3330186" y="264694"/>
                </a:lnTo>
                <a:close/>
                <a:moveTo>
                  <a:pt x="9251861" y="220008"/>
                </a:moveTo>
                <a:lnTo>
                  <a:pt x="9102470" y="236730"/>
                </a:lnTo>
                <a:lnTo>
                  <a:pt x="9183603" y="254949"/>
                </a:lnTo>
                <a:lnTo>
                  <a:pt x="9330052" y="292992"/>
                </a:lnTo>
                <a:lnTo>
                  <a:pt x="9427487" y="274010"/>
                </a:lnTo>
                <a:lnTo>
                  <a:pt x="9478393" y="264155"/>
                </a:lnTo>
                <a:close/>
                <a:moveTo>
                  <a:pt x="3623930" y="214388"/>
                </a:moveTo>
                <a:lnTo>
                  <a:pt x="3361390" y="264733"/>
                </a:lnTo>
                <a:lnTo>
                  <a:pt x="3389534" y="270205"/>
                </a:lnTo>
                <a:lnTo>
                  <a:pt x="3507133" y="293368"/>
                </a:lnTo>
                <a:lnTo>
                  <a:pt x="3575020" y="275539"/>
                </a:lnTo>
                <a:lnTo>
                  <a:pt x="3772859" y="228030"/>
                </a:lnTo>
                <a:close/>
                <a:moveTo>
                  <a:pt x="9772518" y="213748"/>
                </a:moveTo>
                <a:lnTo>
                  <a:pt x="9509182" y="264234"/>
                </a:lnTo>
                <a:lnTo>
                  <a:pt x="9535076" y="269265"/>
                </a:lnTo>
                <a:lnTo>
                  <a:pt x="9656591" y="293212"/>
                </a:lnTo>
                <a:lnTo>
                  <a:pt x="9720289" y="276481"/>
                </a:lnTo>
                <a:lnTo>
                  <a:pt x="9923564" y="227589"/>
                </a:lnTo>
                <a:close/>
                <a:moveTo>
                  <a:pt x="4348588" y="212961"/>
                </a:moveTo>
                <a:lnTo>
                  <a:pt x="4317872" y="220006"/>
                </a:lnTo>
                <a:lnTo>
                  <a:pt x="4189927" y="258459"/>
                </a:lnTo>
                <a:lnTo>
                  <a:pt x="4197758" y="258979"/>
                </a:lnTo>
                <a:lnTo>
                  <a:pt x="4315421" y="221104"/>
                </a:lnTo>
                <a:close/>
                <a:moveTo>
                  <a:pt x="2286151" y="212124"/>
                </a:moveTo>
                <a:lnTo>
                  <a:pt x="2418312" y="245580"/>
                </a:lnTo>
                <a:lnTo>
                  <a:pt x="2500873" y="273942"/>
                </a:lnTo>
                <a:lnTo>
                  <a:pt x="2511510" y="273361"/>
                </a:lnTo>
                <a:lnTo>
                  <a:pt x="2416788" y="242993"/>
                </a:lnTo>
                <a:close/>
                <a:moveTo>
                  <a:pt x="8429268" y="211832"/>
                </a:moveTo>
                <a:lnTo>
                  <a:pt x="8562578" y="245580"/>
                </a:lnTo>
                <a:lnTo>
                  <a:pt x="8643013" y="273210"/>
                </a:lnTo>
                <a:lnTo>
                  <a:pt x="8653589" y="272645"/>
                </a:lnTo>
                <a:lnTo>
                  <a:pt x="8561100" y="242991"/>
                </a:lnTo>
                <a:close/>
                <a:moveTo>
                  <a:pt x="1397047" y="209411"/>
                </a:moveTo>
                <a:lnTo>
                  <a:pt x="1350850" y="220006"/>
                </a:lnTo>
                <a:lnTo>
                  <a:pt x="1188900" y="270317"/>
                </a:lnTo>
                <a:lnTo>
                  <a:pt x="1199741" y="270874"/>
                </a:lnTo>
                <a:lnTo>
                  <a:pt x="1349385" y="221104"/>
                </a:lnTo>
                <a:close/>
                <a:moveTo>
                  <a:pt x="7541438" y="209395"/>
                </a:moveTo>
                <a:lnTo>
                  <a:pt x="7495331" y="219971"/>
                </a:lnTo>
                <a:lnTo>
                  <a:pt x="7334664" y="269888"/>
                </a:lnTo>
                <a:lnTo>
                  <a:pt x="7345321" y="270468"/>
                </a:lnTo>
                <a:lnTo>
                  <a:pt x="7493723" y="221104"/>
                </a:lnTo>
                <a:close/>
                <a:moveTo>
                  <a:pt x="6458250" y="200599"/>
                </a:moveTo>
                <a:lnTo>
                  <a:pt x="6166502" y="233248"/>
                </a:lnTo>
                <a:lnTo>
                  <a:pt x="6356554" y="270204"/>
                </a:lnTo>
                <a:lnTo>
                  <a:pt x="6417897" y="282287"/>
                </a:lnTo>
                <a:lnTo>
                  <a:pt x="6460326" y="274018"/>
                </a:lnTo>
                <a:lnTo>
                  <a:pt x="6709129" y="225864"/>
                </a:lnTo>
                <a:close/>
                <a:moveTo>
                  <a:pt x="314199" y="200445"/>
                </a:moveTo>
                <a:lnTo>
                  <a:pt x="16803" y="233720"/>
                </a:lnTo>
                <a:lnTo>
                  <a:pt x="220051" y="273670"/>
                </a:lnTo>
                <a:lnTo>
                  <a:pt x="268156" y="283146"/>
                </a:lnTo>
                <a:lnTo>
                  <a:pt x="314976" y="274024"/>
                </a:lnTo>
                <a:lnTo>
                  <a:pt x="562474" y="225402"/>
                </a:lnTo>
                <a:lnTo>
                  <a:pt x="353030" y="204861"/>
                </a:lnTo>
                <a:close/>
                <a:moveTo>
                  <a:pt x="5174216" y="194686"/>
                </a:moveTo>
                <a:lnTo>
                  <a:pt x="5384369" y="245580"/>
                </a:lnTo>
                <a:lnTo>
                  <a:pt x="5496308" y="283459"/>
                </a:lnTo>
                <a:lnTo>
                  <a:pt x="5509601" y="282714"/>
                </a:lnTo>
                <a:lnTo>
                  <a:pt x="5383812" y="242993"/>
                </a:lnTo>
                <a:cubicBezTo>
                  <a:pt x="5317831" y="224744"/>
                  <a:pt x="5252794" y="209377"/>
                  <a:pt x="5188723" y="196894"/>
                </a:cubicBezTo>
                <a:close/>
                <a:moveTo>
                  <a:pt x="1869977" y="189791"/>
                </a:moveTo>
                <a:cubicBezTo>
                  <a:pt x="1747783" y="184918"/>
                  <a:pt x="1624620" y="195699"/>
                  <a:pt x="1502791" y="226786"/>
                </a:cubicBezTo>
                <a:lnTo>
                  <a:pt x="1338822" y="278025"/>
                </a:lnTo>
                <a:lnTo>
                  <a:pt x="1504325" y="286535"/>
                </a:lnTo>
                <a:cubicBezTo>
                  <a:pt x="1750259" y="295593"/>
                  <a:pt x="1990910" y="296904"/>
                  <a:pt x="2229006" y="288798"/>
                </a:cubicBezTo>
                <a:lnTo>
                  <a:pt x="2346600" y="282372"/>
                </a:lnTo>
                <a:lnTo>
                  <a:pt x="2275425" y="259050"/>
                </a:lnTo>
                <a:cubicBezTo>
                  <a:pt x="2143689" y="220567"/>
                  <a:pt x="2007446" y="195273"/>
                  <a:pt x="1869977" y="189791"/>
                </a:cubicBezTo>
                <a:close/>
                <a:moveTo>
                  <a:pt x="10928936" y="189473"/>
                </a:moveTo>
                <a:cubicBezTo>
                  <a:pt x="10824011" y="189205"/>
                  <a:pt x="10718615" y="200925"/>
                  <a:pt x="10614203" y="227563"/>
                </a:cubicBezTo>
                <a:lnTo>
                  <a:pt x="10481640" y="268193"/>
                </a:lnTo>
                <a:lnTo>
                  <a:pt x="10595788" y="275770"/>
                </a:lnTo>
                <a:cubicBezTo>
                  <a:pt x="10818986" y="287950"/>
                  <a:pt x="11037248" y="294313"/>
                  <a:pt x="11252546" y="293663"/>
                </a:cubicBezTo>
                <a:lnTo>
                  <a:pt x="11475205" y="289232"/>
                </a:lnTo>
                <a:lnTo>
                  <a:pt x="11442962" y="277158"/>
                </a:lnTo>
                <a:cubicBezTo>
                  <a:pt x="11277393" y="223668"/>
                  <a:pt x="11103815" y="189920"/>
                  <a:pt x="10928936" y="189473"/>
                </a:cubicBezTo>
                <a:close/>
                <a:moveTo>
                  <a:pt x="4784575" y="188674"/>
                </a:moveTo>
                <a:cubicBezTo>
                  <a:pt x="4679642" y="188412"/>
                  <a:pt x="4574237" y="200139"/>
                  <a:pt x="4469815" y="226785"/>
                </a:cubicBezTo>
                <a:lnTo>
                  <a:pt x="4335026" y="268092"/>
                </a:lnTo>
                <a:lnTo>
                  <a:pt x="4450497" y="275757"/>
                </a:lnTo>
                <a:cubicBezTo>
                  <a:pt x="4617902" y="284894"/>
                  <a:pt x="4782535" y="290759"/>
                  <a:pt x="4945228" y="292845"/>
                </a:cubicBezTo>
                <a:lnTo>
                  <a:pt x="5330832" y="288392"/>
                </a:lnTo>
                <a:lnTo>
                  <a:pt x="5298618" y="276331"/>
                </a:lnTo>
                <a:cubicBezTo>
                  <a:pt x="5133054" y="222849"/>
                  <a:pt x="4959468" y="189110"/>
                  <a:pt x="4784575" y="188674"/>
                </a:cubicBezTo>
                <a:close/>
                <a:moveTo>
                  <a:pt x="7962989" y="188645"/>
                </a:moveTo>
                <a:cubicBezTo>
                  <a:pt x="7858035" y="188382"/>
                  <a:pt x="7752602" y="200109"/>
                  <a:pt x="7648141" y="226753"/>
                </a:cubicBezTo>
                <a:cubicBezTo>
                  <a:pt x="7609788" y="236584"/>
                  <a:pt x="7571784" y="247807"/>
                  <a:pt x="7534076" y="260303"/>
                </a:cubicBezTo>
                <a:lnTo>
                  <a:pt x="7485570" y="278100"/>
                </a:lnTo>
                <a:lnTo>
                  <a:pt x="7607682" y="284746"/>
                </a:lnTo>
                <a:cubicBezTo>
                  <a:pt x="7859741" y="294758"/>
                  <a:pt x="8106097" y="296724"/>
                  <a:pt x="8349694" y="288856"/>
                </a:cubicBezTo>
                <a:lnTo>
                  <a:pt x="8488688" y="281442"/>
                </a:lnTo>
                <a:lnTo>
                  <a:pt x="8464638" y="272333"/>
                </a:lnTo>
                <a:cubicBezTo>
                  <a:pt x="8302829" y="221156"/>
                  <a:pt x="8133539" y="189071"/>
                  <a:pt x="7962989" y="188645"/>
                </a:cubicBezTo>
                <a:close/>
                <a:moveTo>
                  <a:pt x="3388619" y="188427"/>
                </a:moveTo>
                <a:lnTo>
                  <a:pt x="3122248" y="218232"/>
                </a:lnTo>
                <a:lnTo>
                  <a:pt x="3345725" y="261686"/>
                </a:lnTo>
                <a:lnTo>
                  <a:pt x="3600917" y="212280"/>
                </a:lnTo>
                <a:lnTo>
                  <a:pt x="3585495" y="210867"/>
                </a:lnTo>
                <a:close/>
                <a:moveTo>
                  <a:pt x="9538157" y="187961"/>
                </a:moveTo>
                <a:lnTo>
                  <a:pt x="9270671" y="217902"/>
                </a:lnTo>
                <a:lnTo>
                  <a:pt x="9493608" y="261209"/>
                </a:lnTo>
                <a:lnTo>
                  <a:pt x="9749605" y="211648"/>
                </a:lnTo>
                <a:lnTo>
                  <a:pt x="9730849" y="209929"/>
                </a:lnTo>
                <a:close/>
                <a:moveTo>
                  <a:pt x="7995388" y="168609"/>
                </a:moveTo>
                <a:cubicBezTo>
                  <a:pt x="7875166" y="166387"/>
                  <a:pt x="7758998" y="177287"/>
                  <a:pt x="7647081" y="201352"/>
                </a:cubicBezTo>
                <a:cubicBezTo>
                  <a:pt x="7571148" y="217805"/>
                  <a:pt x="7496316" y="239083"/>
                  <a:pt x="7422238" y="264365"/>
                </a:cubicBezTo>
                <a:lnTo>
                  <a:pt x="7399345" y="273408"/>
                </a:lnTo>
                <a:lnTo>
                  <a:pt x="7421074" y="274591"/>
                </a:lnTo>
                <a:lnTo>
                  <a:pt x="7493123" y="247994"/>
                </a:lnTo>
                <a:lnTo>
                  <a:pt x="7638395" y="208446"/>
                </a:lnTo>
                <a:lnTo>
                  <a:pt x="7644440" y="206737"/>
                </a:lnTo>
                <a:cubicBezTo>
                  <a:pt x="7699633" y="193748"/>
                  <a:pt x="7756241" y="184379"/>
                  <a:pt x="7814150" y="178608"/>
                </a:cubicBezTo>
                <a:lnTo>
                  <a:pt x="7970769" y="172834"/>
                </a:lnTo>
                <a:lnTo>
                  <a:pt x="7993358" y="171936"/>
                </a:lnTo>
                <a:lnTo>
                  <a:pt x="8023423" y="174177"/>
                </a:lnTo>
                <a:lnTo>
                  <a:pt x="8129517" y="181239"/>
                </a:lnTo>
                <a:lnTo>
                  <a:pt x="8140774" y="182924"/>
                </a:lnTo>
                <a:lnTo>
                  <a:pt x="8177212" y="185640"/>
                </a:lnTo>
                <a:lnTo>
                  <a:pt x="8263399" y="201274"/>
                </a:lnTo>
                <a:lnTo>
                  <a:pt x="8271089" y="202425"/>
                </a:lnTo>
                <a:lnTo>
                  <a:pt x="8276270" y="203609"/>
                </a:lnTo>
                <a:lnTo>
                  <a:pt x="8367029" y="220073"/>
                </a:lnTo>
                <a:cubicBezTo>
                  <a:pt x="8415214" y="231269"/>
                  <a:pt x="8463942" y="244406"/>
                  <a:pt x="8513201" y="259480"/>
                </a:cubicBezTo>
                <a:lnTo>
                  <a:pt x="8565484" y="277345"/>
                </a:lnTo>
                <a:lnTo>
                  <a:pt x="8589203" y="276080"/>
                </a:lnTo>
                <a:lnTo>
                  <a:pt x="8489283" y="245079"/>
                </a:lnTo>
                <a:cubicBezTo>
                  <a:pt x="8317961" y="197048"/>
                  <a:pt x="8153182" y="171525"/>
                  <a:pt x="7995388" y="168609"/>
                </a:cubicBezTo>
                <a:close/>
                <a:moveTo>
                  <a:pt x="10961435" y="168464"/>
                </a:moveTo>
                <a:cubicBezTo>
                  <a:pt x="10841252" y="166243"/>
                  <a:pt x="10725142" y="177148"/>
                  <a:pt x="10613302" y="201225"/>
                </a:cubicBezTo>
                <a:cubicBezTo>
                  <a:pt x="10562655" y="212190"/>
                  <a:pt x="10512501" y="225301"/>
                  <a:pt x="10462738" y="240313"/>
                </a:cubicBezTo>
                <a:lnTo>
                  <a:pt x="10397332" y="262597"/>
                </a:lnTo>
                <a:lnTo>
                  <a:pt x="10414562" y="263741"/>
                </a:lnTo>
                <a:lnTo>
                  <a:pt x="10460223" y="247444"/>
                </a:lnTo>
                <a:cubicBezTo>
                  <a:pt x="10510152" y="231664"/>
                  <a:pt x="10560512" y="217867"/>
                  <a:pt x="10611414" y="206305"/>
                </a:cubicBezTo>
                <a:lnTo>
                  <a:pt x="10620648" y="204821"/>
                </a:lnTo>
                <a:lnTo>
                  <a:pt x="10716761" y="186480"/>
                </a:lnTo>
                <a:lnTo>
                  <a:pt x="10770813" y="180689"/>
                </a:lnTo>
                <a:lnTo>
                  <a:pt x="10782770" y="178767"/>
                </a:lnTo>
                <a:lnTo>
                  <a:pt x="10792095" y="178409"/>
                </a:lnTo>
                <a:lnTo>
                  <a:pt x="10825215" y="174860"/>
                </a:lnTo>
                <a:cubicBezTo>
                  <a:pt x="10861865" y="172397"/>
                  <a:pt x="10899005" y="171343"/>
                  <a:pt x="10936608" y="171690"/>
                </a:cubicBezTo>
                <a:lnTo>
                  <a:pt x="10950380" y="172323"/>
                </a:lnTo>
                <a:lnTo>
                  <a:pt x="10960459" y="171935"/>
                </a:lnTo>
                <a:lnTo>
                  <a:pt x="10989446" y="174117"/>
                </a:lnTo>
                <a:lnTo>
                  <a:pt x="11050775" y="176934"/>
                </a:lnTo>
                <a:lnTo>
                  <a:pt x="11094247" y="182005"/>
                </a:lnTo>
                <a:lnTo>
                  <a:pt x="11144336" y="185775"/>
                </a:lnTo>
                <a:cubicBezTo>
                  <a:pt x="11268950" y="201884"/>
                  <a:pt x="11397594" y="231752"/>
                  <a:pt x="11530074" y="275333"/>
                </a:cubicBezTo>
                <a:lnTo>
                  <a:pt x="11562482" y="287496"/>
                </a:lnTo>
                <a:lnTo>
                  <a:pt x="11573520" y="287276"/>
                </a:lnTo>
                <a:lnTo>
                  <a:pt x="11584154" y="286680"/>
                </a:lnTo>
                <a:lnTo>
                  <a:pt x="11529064" y="266910"/>
                </a:lnTo>
                <a:cubicBezTo>
                  <a:pt x="11331143" y="204663"/>
                  <a:pt x="11141709" y="171797"/>
                  <a:pt x="10961435" y="168464"/>
                </a:cubicBezTo>
                <a:close/>
                <a:moveTo>
                  <a:pt x="4992517" y="167660"/>
                </a:moveTo>
                <a:lnTo>
                  <a:pt x="5017802" y="170887"/>
                </a:lnTo>
                <a:lnTo>
                  <a:pt x="4999440" y="168093"/>
                </a:lnTo>
                <a:close/>
                <a:moveTo>
                  <a:pt x="4816106" y="167651"/>
                </a:moveTo>
                <a:cubicBezTo>
                  <a:pt x="4695905" y="165433"/>
                  <a:pt x="4579774" y="176340"/>
                  <a:pt x="4467911" y="200418"/>
                </a:cubicBezTo>
                <a:cubicBezTo>
                  <a:pt x="4417280" y="211378"/>
                  <a:pt x="4367140" y="224484"/>
                  <a:pt x="4317387" y="239492"/>
                </a:cubicBezTo>
                <a:lnTo>
                  <a:pt x="4250003" y="262448"/>
                </a:lnTo>
                <a:lnTo>
                  <a:pt x="4270489" y="263808"/>
                </a:lnTo>
                <a:lnTo>
                  <a:pt x="4314787" y="247993"/>
                </a:lnTo>
                <a:lnTo>
                  <a:pt x="4461789" y="207980"/>
                </a:lnTo>
                <a:lnTo>
                  <a:pt x="4466112" y="206757"/>
                </a:lnTo>
                <a:lnTo>
                  <a:pt x="4469127" y="206257"/>
                </a:lnTo>
                <a:lnTo>
                  <a:pt x="4572311" y="187004"/>
                </a:lnTo>
                <a:lnTo>
                  <a:pt x="4609126" y="183041"/>
                </a:lnTo>
                <a:lnTo>
                  <a:pt x="4635833" y="178612"/>
                </a:lnTo>
                <a:lnTo>
                  <a:pt x="4657794" y="177801"/>
                </a:lnTo>
                <a:lnTo>
                  <a:pt x="4681186" y="175283"/>
                </a:lnTo>
                <a:cubicBezTo>
                  <a:pt x="4717888" y="172729"/>
                  <a:pt x="4754994" y="171530"/>
                  <a:pt x="4792506" y="171682"/>
                </a:cubicBezTo>
                <a:lnTo>
                  <a:pt x="4807486" y="172277"/>
                </a:lnTo>
                <a:lnTo>
                  <a:pt x="4813346" y="172060"/>
                </a:lnTo>
                <a:lnTo>
                  <a:pt x="4824274" y="172943"/>
                </a:lnTo>
                <a:lnTo>
                  <a:pt x="4906225" y="176194"/>
                </a:lnTo>
                <a:cubicBezTo>
                  <a:pt x="5059438" y="187615"/>
                  <a:pt x="5218951" y="220647"/>
                  <a:pt x="5384340" y="275200"/>
                </a:cubicBezTo>
                <a:lnTo>
                  <a:pt x="5416737" y="287400"/>
                </a:lnTo>
                <a:lnTo>
                  <a:pt x="5428310" y="287266"/>
                </a:lnTo>
                <a:lnTo>
                  <a:pt x="5440873" y="286563"/>
                </a:lnTo>
                <a:lnTo>
                  <a:pt x="5383809" y="266086"/>
                </a:lnTo>
                <a:cubicBezTo>
                  <a:pt x="5185868" y="203840"/>
                  <a:pt x="4996412" y="170979"/>
                  <a:pt x="4816106" y="167651"/>
                </a:cubicBezTo>
                <a:close/>
                <a:moveTo>
                  <a:pt x="1805305" y="167435"/>
                </a:moveTo>
                <a:cubicBezTo>
                  <a:pt x="1701041" y="168366"/>
                  <a:pt x="1599907" y="179350"/>
                  <a:pt x="1502027" y="200418"/>
                </a:cubicBezTo>
                <a:cubicBezTo>
                  <a:pt x="1426028" y="216858"/>
                  <a:pt x="1351151" y="238127"/>
                  <a:pt x="1277043" y="263401"/>
                </a:cubicBezTo>
                <a:lnTo>
                  <a:pt x="1251391" y="273530"/>
                </a:lnTo>
                <a:lnTo>
                  <a:pt x="1272993" y="274641"/>
                </a:lnTo>
                <a:lnTo>
                  <a:pt x="1347762" y="247993"/>
                </a:lnTo>
                <a:lnTo>
                  <a:pt x="1494815" y="207967"/>
                </a:lnTo>
                <a:lnTo>
                  <a:pt x="1499090" y="206758"/>
                </a:lnTo>
                <a:cubicBezTo>
                  <a:pt x="1554292" y="193762"/>
                  <a:pt x="1610903" y="184387"/>
                  <a:pt x="1668812" y="178612"/>
                </a:cubicBezTo>
                <a:lnTo>
                  <a:pt x="1826183" y="172804"/>
                </a:lnTo>
                <a:lnTo>
                  <a:pt x="1848034" y="171936"/>
                </a:lnTo>
                <a:cubicBezTo>
                  <a:pt x="2006242" y="174847"/>
                  <a:pt x="2171492" y="201605"/>
                  <a:pt x="2343290" y="252104"/>
                </a:cubicBezTo>
                <a:lnTo>
                  <a:pt x="2423409" y="278175"/>
                </a:lnTo>
                <a:lnTo>
                  <a:pt x="2449108" y="276771"/>
                </a:lnTo>
                <a:lnTo>
                  <a:pt x="2423917" y="268040"/>
                </a:lnTo>
                <a:cubicBezTo>
                  <a:pt x="2207282" y="199291"/>
                  <a:pt x="2000797" y="165690"/>
                  <a:pt x="1805305" y="167435"/>
                </a:cubicBezTo>
                <a:close/>
                <a:moveTo>
                  <a:pt x="10961435" y="157727"/>
                </a:moveTo>
                <a:cubicBezTo>
                  <a:pt x="10841252" y="155660"/>
                  <a:pt x="10725142" y="166033"/>
                  <a:pt x="10613302" y="188920"/>
                </a:cubicBezTo>
                <a:cubicBezTo>
                  <a:pt x="10562655" y="199286"/>
                  <a:pt x="10512501" y="211678"/>
                  <a:pt x="10462734" y="225869"/>
                </a:cubicBezTo>
                <a:lnTo>
                  <a:pt x="10356987" y="259919"/>
                </a:lnTo>
                <a:lnTo>
                  <a:pt x="10382144" y="261589"/>
                </a:lnTo>
                <a:lnTo>
                  <a:pt x="10461416" y="234617"/>
                </a:lnTo>
                <a:cubicBezTo>
                  <a:pt x="10511265" y="219603"/>
                  <a:pt x="10561516" y="206492"/>
                  <a:pt x="10612274" y="195527"/>
                </a:cubicBezTo>
                <a:cubicBezTo>
                  <a:pt x="10892608" y="134732"/>
                  <a:pt x="11199867" y="157000"/>
                  <a:pt x="11530606" y="260940"/>
                </a:cubicBezTo>
                <a:lnTo>
                  <a:pt x="11599931" y="285797"/>
                </a:lnTo>
                <a:lnTo>
                  <a:pt x="11627799" y="284237"/>
                </a:lnTo>
                <a:lnTo>
                  <a:pt x="11529064" y="250754"/>
                </a:lnTo>
                <a:cubicBezTo>
                  <a:pt x="11331143" y="191922"/>
                  <a:pt x="11141709" y="160829"/>
                  <a:pt x="10961435" y="157727"/>
                </a:cubicBezTo>
                <a:close/>
                <a:moveTo>
                  <a:pt x="7993425" y="156763"/>
                </a:moveTo>
                <a:cubicBezTo>
                  <a:pt x="7873207" y="154695"/>
                  <a:pt x="7757058" y="165069"/>
                  <a:pt x="7645177" y="187958"/>
                </a:cubicBezTo>
                <a:cubicBezTo>
                  <a:pt x="7569214" y="203503"/>
                  <a:pt x="7494362" y="223609"/>
                  <a:pt x="7420260" y="247503"/>
                </a:cubicBezTo>
                <a:lnTo>
                  <a:pt x="7357025" y="271105"/>
                </a:lnTo>
                <a:lnTo>
                  <a:pt x="7384655" y="272609"/>
                </a:lnTo>
                <a:lnTo>
                  <a:pt x="7419998" y="258666"/>
                </a:lnTo>
                <a:cubicBezTo>
                  <a:pt x="7494221" y="233386"/>
                  <a:pt x="7569227" y="212117"/>
                  <a:pt x="7645374" y="195676"/>
                </a:cubicBezTo>
                <a:cubicBezTo>
                  <a:pt x="7890503" y="142471"/>
                  <a:pt x="8156399" y="152589"/>
                  <a:pt x="8440643" y="225544"/>
                </a:cubicBezTo>
                <a:lnTo>
                  <a:pt x="8607485" y="275105"/>
                </a:lnTo>
                <a:lnTo>
                  <a:pt x="8635811" y="273594"/>
                </a:lnTo>
                <a:lnTo>
                  <a:pt x="8617076" y="267072"/>
                </a:lnTo>
                <a:cubicBezTo>
                  <a:pt x="8398832" y="197032"/>
                  <a:pt x="8190654" y="160154"/>
                  <a:pt x="7993425" y="156763"/>
                </a:cubicBezTo>
                <a:close/>
                <a:moveTo>
                  <a:pt x="4816103" y="156762"/>
                </a:moveTo>
                <a:cubicBezTo>
                  <a:pt x="4695915" y="154695"/>
                  <a:pt x="4579801" y="165069"/>
                  <a:pt x="4467955" y="187958"/>
                </a:cubicBezTo>
                <a:cubicBezTo>
                  <a:pt x="4417297" y="198321"/>
                  <a:pt x="4367138" y="210711"/>
                  <a:pt x="4317368" y="224900"/>
                </a:cubicBezTo>
                <a:lnTo>
                  <a:pt x="4209168" y="259736"/>
                </a:lnTo>
                <a:lnTo>
                  <a:pt x="4237172" y="261596"/>
                </a:lnTo>
                <a:lnTo>
                  <a:pt x="4316167" y="234726"/>
                </a:lnTo>
                <a:cubicBezTo>
                  <a:pt x="4366024" y="219716"/>
                  <a:pt x="4416282" y="206610"/>
                  <a:pt x="4467058" y="195650"/>
                </a:cubicBezTo>
                <a:cubicBezTo>
                  <a:pt x="4747246" y="134853"/>
                  <a:pt x="5054568" y="156747"/>
                  <a:pt x="5385333" y="260639"/>
                </a:cubicBezTo>
                <a:lnTo>
                  <a:pt x="5455359" y="285752"/>
                </a:lnTo>
                <a:lnTo>
                  <a:pt x="5484943" y="284095"/>
                </a:lnTo>
                <a:lnTo>
                  <a:pt x="5383781" y="249792"/>
                </a:lnTo>
                <a:cubicBezTo>
                  <a:pt x="5334294" y="235083"/>
                  <a:pt x="5285338" y="222108"/>
                  <a:pt x="5236924" y="210871"/>
                </a:cubicBezTo>
                <a:lnTo>
                  <a:pt x="5093334" y="182380"/>
                </a:lnTo>
                <a:lnTo>
                  <a:pt x="5093284" y="182372"/>
                </a:lnTo>
                <a:lnTo>
                  <a:pt x="4965941" y="165994"/>
                </a:lnTo>
                <a:lnTo>
                  <a:pt x="4837700" y="157956"/>
                </a:lnTo>
                <a:close/>
                <a:moveTo>
                  <a:pt x="1805305" y="156571"/>
                </a:moveTo>
                <a:cubicBezTo>
                  <a:pt x="1701041" y="157484"/>
                  <a:pt x="1599907" y="167930"/>
                  <a:pt x="1502027" y="187958"/>
                </a:cubicBezTo>
                <a:cubicBezTo>
                  <a:pt x="1426028" y="203503"/>
                  <a:pt x="1351151" y="223609"/>
                  <a:pt x="1277032" y="247502"/>
                </a:cubicBezTo>
                <a:lnTo>
                  <a:pt x="1212631" y="271537"/>
                </a:lnTo>
                <a:lnTo>
                  <a:pt x="1238578" y="272871"/>
                </a:lnTo>
                <a:lnTo>
                  <a:pt x="1274648" y="258640"/>
                </a:lnTo>
                <a:cubicBezTo>
                  <a:pt x="1348868" y="233359"/>
                  <a:pt x="1423875" y="212091"/>
                  <a:pt x="1500034" y="195651"/>
                </a:cubicBezTo>
                <a:cubicBezTo>
                  <a:pt x="1612111" y="171332"/>
                  <a:pt x="1728528" y="160244"/>
                  <a:pt x="1849049" y="162341"/>
                </a:cubicBezTo>
                <a:cubicBezTo>
                  <a:pt x="2007234" y="165095"/>
                  <a:pt x="2172492" y="190564"/>
                  <a:pt x="2344287" y="238648"/>
                </a:cubicBezTo>
                <a:lnTo>
                  <a:pt x="2464589" y="275925"/>
                </a:lnTo>
                <a:lnTo>
                  <a:pt x="2493273" y="274357"/>
                </a:lnTo>
                <a:lnTo>
                  <a:pt x="2423917" y="251640"/>
                </a:lnTo>
                <a:cubicBezTo>
                  <a:pt x="2207282" y="186656"/>
                  <a:pt x="2000797" y="154857"/>
                  <a:pt x="1805305" y="156571"/>
                </a:cubicBezTo>
                <a:close/>
                <a:moveTo>
                  <a:pt x="11235459" y="150341"/>
                </a:moveTo>
                <a:lnTo>
                  <a:pt x="11192543" y="150896"/>
                </a:lnTo>
                <a:lnTo>
                  <a:pt x="11334871" y="170758"/>
                </a:lnTo>
                <a:cubicBezTo>
                  <a:pt x="11463297" y="193701"/>
                  <a:pt x="11595562" y="227223"/>
                  <a:pt x="11731430" y="271279"/>
                </a:cubicBezTo>
                <a:lnTo>
                  <a:pt x="11748703" y="277467"/>
                </a:lnTo>
                <a:lnTo>
                  <a:pt x="11792988" y="274987"/>
                </a:lnTo>
                <a:lnTo>
                  <a:pt x="11726396" y="253297"/>
                </a:lnTo>
                <a:cubicBezTo>
                  <a:pt x="11590812" y="213295"/>
                  <a:pt x="11459595" y="183050"/>
                  <a:pt x="11332306" y="162489"/>
                </a:cubicBezTo>
                <a:close/>
                <a:moveTo>
                  <a:pt x="5097738" y="150219"/>
                </a:moveTo>
                <a:lnTo>
                  <a:pt x="5006638" y="151397"/>
                </a:lnTo>
                <a:lnTo>
                  <a:pt x="4953044" y="150599"/>
                </a:lnTo>
                <a:lnTo>
                  <a:pt x="5009480" y="153847"/>
                </a:lnTo>
                <a:cubicBezTo>
                  <a:pt x="5134037" y="166203"/>
                  <a:pt x="5262588" y="189161"/>
                  <a:pt x="5394903" y="222674"/>
                </a:cubicBezTo>
                <a:lnTo>
                  <a:pt x="5587508" y="278352"/>
                </a:lnTo>
                <a:lnTo>
                  <a:pt x="5650997" y="274796"/>
                </a:lnTo>
                <a:lnTo>
                  <a:pt x="5582140" y="252367"/>
                </a:lnTo>
                <a:cubicBezTo>
                  <a:pt x="5446550" y="212361"/>
                  <a:pt x="5315334" y="182113"/>
                  <a:pt x="5188051" y="161550"/>
                </a:cubicBezTo>
                <a:close/>
                <a:moveTo>
                  <a:pt x="11071771" y="150199"/>
                </a:moveTo>
                <a:lnTo>
                  <a:pt x="11145210" y="154807"/>
                </a:lnTo>
                <a:cubicBezTo>
                  <a:pt x="11269771" y="168277"/>
                  <a:pt x="11398310" y="193309"/>
                  <a:pt x="11530606" y="229902"/>
                </a:cubicBezTo>
                <a:lnTo>
                  <a:pt x="11691362" y="280678"/>
                </a:lnTo>
                <a:lnTo>
                  <a:pt x="11734932" y="278238"/>
                </a:lnTo>
                <a:lnTo>
                  <a:pt x="11728869" y="276063"/>
                </a:lnTo>
                <a:cubicBezTo>
                  <a:pt x="11593202" y="232005"/>
                  <a:pt x="11461204" y="198480"/>
                  <a:pt x="11333072" y="175534"/>
                </a:cubicBezTo>
                <a:lnTo>
                  <a:pt x="11159963" y="151317"/>
                </a:lnTo>
                <a:lnTo>
                  <a:pt x="11152937" y="151408"/>
                </a:lnTo>
                <a:close/>
                <a:moveTo>
                  <a:pt x="8223072" y="149902"/>
                </a:moveTo>
                <a:lnTo>
                  <a:pt x="8236779" y="150871"/>
                </a:lnTo>
                <a:cubicBezTo>
                  <a:pt x="8319322" y="161154"/>
                  <a:pt x="8403570" y="175998"/>
                  <a:pt x="8489457" y="195391"/>
                </a:cubicBezTo>
                <a:lnTo>
                  <a:pt x="8747834" y="266076"/>
                </a:lnTo>
                <a:lnTo>
                  <a:pt x="8789063" y="262030"/>
                </a:lnTo>
                <a:lnTo>
                  <a:pt x="8748674" y="248646"/>
                </a:lnTo>
                <a:cubicBezTo>
                  <a:pt x="8615464" y="209865"/>
                  <a:pt x="8486472" y="180538"/>
                  <a:pt x="8361282" y="160593"/>
                </a:cubicBezTo>
                <a:lnTo>
                  <a:pt x="8277391" y="150213"/>
                </a:lnTo>
                <a:close/>
                <a:moveTo>
                  <a:pt x="5187617" y="149057"/>
                </a:moveTo>
                <a:lnTo>
                  <a:pt x="5133187" y="149761"/>
                </a:lnTo>
                <a:lnTo>
                  <a:pt x="5189366" y="156792"/>
                </a:lnTo>
                <a:cubicBezTo>
                  <a:pt x="5316951" y="177355"/>
                  <a:pt x="5448442" y="207603"/>
                  <a:pt x="5584287" y="247609"/>
                </a:cubicBezTo>
                <a:lnTo>
                  <a:pt x="5665417" y="273989"/>
                </a:lnTo>
                <a:lnTo>
                  <a:pt x="5732470" y="270234"/>
                </a:lnTo>
                <a:lnTo>
                  <a:pt x="5590220" y="229653"/>
                </a:lnTo>
                <a:cubicBezTo>
                  <a:pt x="5454503" y="194568"/>
                  <a:pt x="5323195" y="168020"/>
                  <a:pt x="5195840" y="149963"/>
                </a:cubicBezTo>
                <a:close/>
                <a:moveTo>
                  <a:pt x="8343252" y="149048"/>
                </a:moveTo>
                <a:lnTo>
                  <a:pt x="8310744" y="149688"/>
                </a:lnTo>
                <a:lnTo>
                  <a:pt x="8515810" y="184670"/>
                </a:lnTo>
                <a:cubicBezTo>
                  <a:pt x="8598469" y="202382"/>
                  <a:pt x="8682760" y="223983"/>
                  <a:pt x="8768797" y="249493"/>
                </a:cubicBezTo>
                <a:lnTo>
                  <a:pt x="8803340" y="260629"/>
                </a:lnTo>
                <a:lnTo>
                  <a:pt x="8852047" y="255851"/>
                </a:lnTo>
                <a:lnTo>
                  <a:pt x="8765246" y="231306"/>
                </a:lnTo>
                <a:cubicBezTo>
                  <a:pt x="8679264" y="208935"/>
                  <a:pt x="8595053" y="189983"/>
                  <a:pt x="8512500" y="174438"/>
                </a:cubicBezTo>
                <a:close/>
                <a:moveTo>
                  <a:pt x="10961435" y="148972"/>
                </a:moveTo>
                <a:cubicBezTo>
                  <a:pt x="10841252" y="147078"/>
                  <a:pt x="10725142" y="156732"/>
                  <a:pt x="10613302" y="177948"/>
                </a:cubicBezTo>
                <a:cubicBezTo>
                  <a:pt x="10512485" y="197259"/>
                  <a:pt x="10413403" y="224138"/>
                  <a:pt x="10315279" y="256871"/>
                </a:cubicBezTo>
                <a:lnTo>
                  <a:pt x="10314628" y="257108"/>
                </a:lnTo>
                <a:lnTo>
                  <a:pt x="10343016" y="258992"/>
                </a:lnTo>
                <a:lnTo>
                  <a:pt x="10460779" y="221102"/>
                </a:lnTo>
                <a:cubicBezTo>
                  <a:pt x="10510574" y="206912"/>
                  <a:pt x="10560744" y="194519"/>
                  <a:pt x="10611392" y="184154"/>
                </a:cubicBezTo>
                <a:cubicBezTo>
                  <a:pt x="10891635" y="126934"/>
                  <a:pt x="11198859" y="147564"/>
                  <a:pt x="11529836" y="245571"/>
                </a:cubicBezTo>
                <a:lnTo>
                  <a:pt x="11641882" y="283448"/>
                </a:lnTo>
                <a:lnTo>
                  <a:pt x="11675328" y="281575"/>
                </a:lnTo>
                <a:lnTo>
                  <a:pt x="11529064" y="235383"/>
                </a:lnTo>
                <a:cubicBezTo>
                  <a:pt x="11331143" y="180634"/>
                  <a:pt x="11141709" y="151812"/>
                  <a:pt x="10961435" y="148972"/>
                </a:cubicBezTo>
                <a:close/>
                <a:moveTo>
                  <a:pt x="11344080" y="148936"/>
                </a:moveTo>
                <a:lnTo>
                  <a:pt x="11277324" y="149799"/>
                </a:lnTo>
                <a:lnTo>
                  <a:pt x="11333775" y="156888"/>
                </a:lnTo>
                <a:cubicBezTo>
                  <a:pt x="11461302" y="177509"/>
                  <a:pt x="11592759" y="207845"/>
                  <a:pt x="11728587" y="247984"/>
                </a:cubicBezTo>
                <a:lnTo>
                  <a:pt x="11808649" y="274111"/>
                </a:lnTo>
                <a:lnTo>
                  <a:pt x="11882576" y="269971"/>
                </a:lnTo>
                <a:lnTo>
                  <a:pt x="11736441" y="228283"/>
                </a:lnTo>
                <a:cubicBezTo>
                  <a:pt x="11668576" y="210739"/>
                  <a:pt x="11601815" y="195329"/>
                  <a:pt x="11536102" y="182048"/>
                </a:cubicBezTo>
                <a:close/>
                <a:moveTo>
                  <a:pt x="2192664" y="148778"/>
                </a:moveTo>
                <a:lnTo>
                  <a:pt x="2158869" y="149461"/>
                </a:lnTo>
                <a:lnTo>
                  <a:pt x="2157811" y="149456"/>
                </a:lnTo>
                <a:lnTo>
                  <a:pt x="2343113" y="178910"/>
                </a:lnTo>
                <a:cubicBezTo>
                  <a:pt x="2428472" y="196381"/>
                  <a:pt x="2515573" y="218033"/>
                  <a:pt x="2604543" y="243887"/>
                </a:cubicBezTo>
                <a:lnTo>
                  <a:pt x="2659338" y="262013"/>
                </a:lnTo>
                <a:lnTo>
                  <a:pt x="2707224" y="257302"/>
                </a:lnTo>
                <a:lnTo>
                  <a:pt x="2550300" y="213833"/>
                </a:lnTo>
                <a:cubicBezTo>
                  <a:pt x="2462132" y="192558"/>
                  <a:pt x="2375831" y="174957"/>
                  <a:pt x="2291272" y="161016"/>
                </a:cubicBezTo>
                <a:close/>
                <a:moveTo>
                  <a:pt x="4810460" y="148476"/>
                </a:moveTo>
                <a:lnTo>
                  <a:pt x="4647645" y="153399"/>
                </a:lnTo>
                <a:cubicBezTo>
                  <a:pt x="4589613" y="157845"/>
                  <a:pt x="4532623" y="164952"/>
                  <a:pt x="4476701" y="174727"/>
                </a:cubicBezTo>
                <a:cubicBezTo>
                  <a:pt x="4376097" y="192366"/>
                  <a:pt x="4277110" y="216976"/>
                  <a:pt x="4178997" y="246996"/>
                </a:cubicBezTo>
                <a:lnTo>
                  <a:pt x="4152146" y="255951"/>
                </a:lnTo>
                <a:lnTo>
                  <a:pt x="4178457" y="257698"/>
                </a:lnTo>
                <a:lnTo>
                  <a:pt x="4316735" y="216191"/>
                </a:lnTo>
                <a:cubicBezTo>
                  <a:pt x="4366462" y="202968"/>
                  <a:pt x="4416534" y="191426"/>
                  <a:pt x="4467058" y="181777"/>
                </a:cubicBezTo>
                <a:cubicBezTo>
                  <a:pt x="4523097" y="171167"/>
                  <a:pt x="4580221" y="163447"/>
                  <a:pt x="4638397" y="158616"/>
                </a:cubicBezTo>
                <a:lnTo>
                  <a:pt x="4667138" y="157673"/>
                </a:lnTo>
                <a:lnTo>
                  <a:pt x="4681216" y="155821"/>
                </a:lnTo>
                <a:lnTo>
                  <a:pt x="4719323" y="155961"/>
                </a:lnTo>
                <a:lnTo>
                  <a:pt x="4816075" y="152786"/>
                </a:lnTo>
                <a:lnTo>
                  <a:pt x="4876096" y="156537"/>
                </a:lnTo>
                <a:lnTo>
                  <a:pt x="4906260" y="156648"/>
                </a:lnTo>
                <a:lnTo>
                  <a:pt x="4933497" y="160125"/>
                </a:lnTo>
                <a:lnTo>
                  <a:pt x="4999906" y="164276"/>
                </a:lnTo>
                <a:cubicBezTo>
                  <a:pt x="5124475" y="177708"/>
                  <a:pt x="5253032" y="202679"/>
                  <a:pt x="5385337" y="239176"/>
                </a:cubicBezTo>
                <a:lnTo>
                  <a:pt x="5521456" y="282050"/>
                </a:lnTo>
                <a:lnTo>
                  <a:pt x="5571216" y="279264"/>
                </a:lnTo>
                <a:lnTo>
                  <a:pt x="5392454" y="227446"/>
                </a:lnTo>
                <a:cubicBezTo>
                  <a:pt x="5260515" y="193933"/>
                  <a:pt x="5132345" y="170975"/>
                  <a:pt x="5008143" y="158619"/>
                </a:cubicBezTo>
                <a:lnTo>
                  <a:pt x="4840004" y="148916"/>
                </a:lnTo>
                <a:close/>
                <a:moveTo>
                  <a:pt x="1920941" y="148353"/>
                </a:moveTo>
                <a:lnTo>
                  <a:pt x="2091535" y="160416"/>
                </a:lnTo>
                <a:cubicBezTo>
                  <a:pt x="2215370" y="175839"/>
                  <a:pt x="2343039" y="201528"/>
                  <a:pt x="2474322" y="237439"/>
                </a:cubicBezTo>
                <a:lnTo>
                  <a:pt x="2578912" y="269678"/>
                </a:lnTo>
                <a:lnTo>
                  <a:pt x="2584574" y="269368"/>
                </a:lnTo>
                <a:lnTo>
                  <a:pt x="2644143" y="263508"/>
                </a:lnTo>
                <a:lnTo>
                  <a:pt x="2551877" y="234329"/>
                </a:lnTo>
                <a:cubicBezTo>
                  <a:pt x="2463786" y="210075"/>
                  <a:pt x="2377549" y="190019"/>
                  <a:pt x="2293040" y="174139"/>
                </a:cubicBezTo>
                <a:lnTo>
                  <a:pt x="2117126" y="149267"/>
                </a:lnTo>
                <a:close/>
                <a:moveTo>
                  <a:pt x="5273419" y="147948"/>
                </a:moveTo>
                <a:lnTo>
                  <a:pt x="5226836" y="148550"/>
                </a:lnTo>
                <a:lnTo>
                  <a:pt x="5391354" y="176978"/>
                </a:lnTo>
                <a:cubicBezTo>
                  <a:pt x="5457145" y="190305"/>
                  <a:pt x="5523976" y="205770"/>
                  <a:pt x="5591901" y="223381"/>
                </a:cubicBezTo>
                <a:lnTo>
                  <a:pt x="5751223" y="268979"/>
                </a:lnTo>
                <a:lnTo>
                  <a:pt x="5818597" y="262369"/>
                </a:lnTo>
                <a:lnTo>
                  <a:pt x="5788862" y="253826"/>
                </a:lnTo>
                <a:cubicBezTo>
                  <a:pt x="5648782" y="216572"/>
                  <a:pt x="5513292" y="186625"/>
                  <a:pt x="5381935" y="163939"/>
                </a:cubicBezTo>
                <a:close/>
                <a:moveTo>
                  <a:pt x="1803342" y="147886"/>
                </a:moveTo>
                <a:cubicBezTo>
                  <a:pt x="1699075" y="148684"/>
                  <a:pt x="1597942" y="157622"/>
                  <a:pt x="1500078" y="174728"/>
                </a:cubicBezTo>
                <a:cubicBezTo>
                  <a:pt x="1424625" y="187957"/>
                  <a:pt x="1350082" y="205107"/>
                  <a:pt x="1276135" y="225520"/>
                </a:cubicBezTo>
                <a:lnTo>
                  <a:pt x="1143203" y="267967"/>
                </a:lnTo>
                <a:lnTo>
                  <a:pt x="1181419" y="269932"/>
                </a:lnTo>
                <a:lnTo>
                  <a:pt x="1275371" y="237259"/>
                </a:lnTo>
                <a:cubicBezTo>
                  <a:pt x="1349477" y="214984"/>
                  <a:pt x="1424251" y="196251"/>
                  <a:pt x="1500036" y="181778"/>
                </a:cubicBezTo>
                <a:cubicBezTo>
                  <a:pt x="1612112" y="160557"/>
                  <a:pt x="1728530" y="150898"/>
                  <a:pt x="1849052" y="152786"/>
                </a:cubicBezTo>
                <a:cubicBezTo>
                  <a:pt x="1894247" y="153494"/>
                  <a:pt x="1940021" y="155826"/>
                  <a:pt x="1986358" y="159781"/>
                </a:cubicBezTo>
                <a:lnTo>
                  <a:pt x="2029389" y="164898"/>
                </a:lnTo>
                <a:lnTo>
                  <a:pt x="2032882" y="165132"/>
                </a:lnTo>
                <a:lnTo>
                  <a:pt x="2037005" y="165804"/>
                </a:lnTo>
                <a:lnTo>
                  <a:pt x="2127055" y="176514"/>
                </a:lnTo>
                <a:cubicBezTo>
                  <a:pt x="2233829" y="192714"/>
                  <a:pt x="2343400" y="217127"/>
                  <a:pt x="2455625" y="249745"/>
                </a:cubicBezTo>
                <a:lnTo>
                  <a:pt x="2526171" y="272560"/>
                </a:lnTo>
                <a:lnTo>
                  <a:pt x="2566463" y="270358"/>
                </a:lnTo>
                <a:lnTo>
                  <a:pt x="2553221" y="265747"/>
                </a:lnTo>
                <a:cubicBezTo>
                  <a:pt x="2288412" y="185491"/>
                  <a:pt x="2037943" y="146088"/>
                  <a:pt x="1803342" y="147886"/>
                </a:cubicBezTo>
                <a:close/>
                <a:moveTo>
                  <a:pt x="11427030" y="147863"/>
                </a:moveTo>
                <a:lnTo>
                  <a:pt x="11372857" y="148564"/>
                </a:lnTo>
                <a:lnTo>
                  <a:pt x="11536973" y="176818"/>
                </a:lnTo>
                <a:cubicBezTo>
                  <a:pt x="11602806" y="190107"/>
                  <a:pt x="11669685" y="205531"/>
                  <a:pt x="11737667" y="223105"/>
                </a:cubicBezTo>
                <a:lnTo>
                  <a:pt x="11897892" y="268846"/>
                </a:lnTo>
                <a:lnTo>
                  <a:pt x="11970765" y="261696"/>
                </a:lnTo>
                <a:lnTo>
                  <a:pt x="11943739" y="253931"/>
                </a:lnTo>
                <a:cubicBezTo>
                  <a:pt x="11803676" y="216676"/>
                  <a:pt x="11668188" y="186727"/>
                  <a:pt x="11536824" y="164042"/>
                </a:cubicBezTo>
                <a:close/>
                <a:moveTo>
                  <a:pt x="7796033" y="147451"/>
                </a:moveTo>
                <a:lnTo>
                  <a:pt x="7646268" y="166146"/>
                </a:lnTo>
                <a:cubicBezTo>
                  <a:pt x="7570827" y="179369"/>
                  <a:pt x="7496297" y="196517"/>
                  <a:pt x="7422361" y="216929"/>
                </a:cubicBezTo>
                <a:lnTo>
                  <a:pt x="7267911" y="266255"/>
                </a:lnTo>
                <a:lnTo>
                  <a:pt x="7327872" y="269518"/>
                </a:lnTo>
                <a:lnTo>
                  <a:pt x="7420665" y="237259"/>
                </a:lnTo>
                <a:cubicBezTo>
                  <a:pt x="7494799" y="214984"/>
                  <a:pt x="7569603" y="196251"/>
                  <a:pt x="7645418" y="181778"/>
                </a:cubicBezTo>
                <a:cubicBezTo>
                  <a:pt x="7757459" y="160558"/>
                  <a:pt x="7873841" y="150899"/>
                  <a:pt x="7994330" y="152787"/>
                </a:cubicBezTo>
                <a:cubicBezTo>
                  <a:pt x="8039513" y="153495"/>
                  <a:pt x="8085273" y="155826"/>
                  <a:pt x="8131601" y="159781"/>
                </a:cubicBezTo>
                <a:lnTo>
                  <a:pt x="8175837" y="165043"/>
                </a:lnTo>
                <a:lnTo>
                  <a:pt x="8177167" y="165132"/>
                </a:lnTo>
                <a:lnTo>
                  <a:pt x="8178738" y="165388"/>
                </a:lnTo>
                <a:lnTo>
                  <a:pt x="8272264" y="176514"/>
                </a:lnTo>
                <a:cubicBezTo>
                  <a:pt x="8379016" y="192714"/>
                  <a:pt x="8488570" y="217128"/>
                  <a:pt x="8600786" y="249745"/>
                </a:cubicBezTo>
                <a:lnTo>
                  <a:pt x="8669043" y="271821"/>
                </a:lnTo>
                <a:lnTo>
                  <a:pt x="8713385" y="269456"/>
                </a:lnTo>
                <a:lnTo>
                  <a:pt x="8731055" y="267722"/>
                </a:lnTo>
                <a:lnTo>
                  <a:pt x="8488128" y="201097"/>
                </a:lnTo>
                <a:cubicBezTo>
                  <a:pt x="8402473" y="181705"/>
                  <a:pt x="8318461" y="166863"/>
                  <a:pt x="8236149" y="156583"/>
                </a:cubicBezTo>
                <a:lnTo>
                  <a:pt x="8134731" y="149395"/>
                </a:lnTo>
                <a:close/>
                <a:moveTo>
                  <a:pt x="8447791" y="146990"/>
                </a:moveTo>
                <a:lnTo>
                  <a:pt x="8393079" y="148067"/>
                </a:lnTo>
                <a:lnTo>
                  <a:pt x="8413764" y="150598"/>
                </a:lnTo>
                <a:cubicBezTo>
                  <a:pt x="8558347" y="173378"/>
                  <a:pt x="8707972" y="206954"/>
                  <a:pt x="8863245" y="251409"/>
                </a:cubicBezTo>
                <a:lnTo>
                  <a:pt x="8871144" y="253977"/>
                </a:lnTo>
                <a:lnTo>
                  <a:pt x="8936262" y="247588"/>
                </a:lnTo>
                <a:lnTo>
                  <a:pt x="8862776" y="227253"/>
                </a:lnTo>
                <a:cubicBezTo>
                  <a:pt x="8785266" y="208351"/>
                  <a:pt x="8709172" y="191758"/>
                  <a:pt x="8634410" y="177465"/>
                </a:cubicBezTo>
                <a:close/>
                <a:moveTo>
                  <a:pt x="7707139" y="146941"/>
                </a:moveTo>
                <a:lnTo>
                  <a:pt x="7647124" y="153785"/>
                </a:lnTo>
                <a:cubicBezTo>
                  <a:pt x="7547033" y="169524"/>
                  <a:pt x="7448330" y="191638"/>
                  <a:pt x="7350334" y="218683"/>
                </a:cubicBezTo>
                <a:lnTo>
                  <a:pt x="7213189" y="262974"/>
                </a:lnTo>
                <a:lnTo>
                  <a:pt x="7224954" y="263918"/>
                </a:lnTo>
                <a:lnTo>
                  <a:pt x="7252148" y="265398"/>
                </a:lnTo>
                <a:lnTo>
                  <a:pt x="7421397" y="211280"/>
                </a:lnTo>
                <a:cubicBezTo>
                  <a:pt x="7495402" y="190815"/>
                  <a:pt x="7569973" y="173627"/>
                  <a:pt x="7645414" y="160395"/>
                </a:cubicBezTo>
                <a:lnTo>
                  <a:pt x="7751469" y="147195"/>
                </a:lnTo>
                <a:close/>
                <a:moveTo>
                  <a:pt x="1560456" y="146676"/>
                </a:moveTo>
                <a:lnTo>
                  <a:pt x="1500933" y="153785"/>
                </a:lnTo>
                <a:cubicBezTo>
                  <a:pt x="1425853" y="165590"/>
                  <a:pt x="1351554" y="180980"/>
                  <a:pt x="1277748" y="199346"/>
                </a:cubicBezTo>
                <a:lnTo>
                  <a:pt x="1060528" y="261900"/>
                </a:lnTo>
                <a:lnTo>
                  <a:pt x="1130682" y="267312"/>
                </a:lnTo>
                <a:lnTo>
                  <a:pt x="1276049" y="220832"/>
                </a:lnTo>
                <a:cubicBezTo>
                  <a:pt x="1350052" y="200370"/>
                  <a:pt x="1424625" y="183185"/>
                  <a:pt x="1500078" y="169956"/>
                </a:cubicBezTo>
                <a:cubicBezTo>
                  <a:pt x="1556106" y="160181"/>
                  <a:pt x="1613222" y="153073"/>
                  <a:pt x="1671391" y="148628"/>
                </a:cubicBezTo>
                <a:lnTo>
                  <a:pt x="1712626" y="147384"/>
                </a:lnTo>
                <a:close/>
                <a:moveTo>
                  <a:pt x="2303013" y="146550"/>
                </a:moveTo>
                <a:lnTo>
                  <a:pt x="2244942" y="147722"/>
                </a:lnTo>
                <a:lnTo>
                  <a:pt x="2268434" y="150597"/>
                </a:lnTo>
                <a:cubicBezTo>
                  <a:pt x="2413022" y="173377"/>
                  <a:pt x="2562667" y="206952"/>
                  <a:pt x="2717992" y="251408"/>
                </a:cubicBezTo>
                <a:lnTo>
                  <a:pt x="2729416" y="255119"/>
                </a:lnTo>
                <a:lnTo>
                  <a:pt x="2798561" y="248316"/>
                </a:lnTo>
                <a:lnTo>
                  <a:pt x="2551855" y="189910"/>
                </a:lnTo>
                <a:close/>
                <a:moveTo>
                  <a:pt x="7624637" y="146467"/>
                </a:moveTo>
                <a:lnTo>
                  <a:pt x="7494684" y="168222"/>
                </a:lnTo>
                <a:cubicBezTo>
                  <a:pt x="7444861" y="177947"/>
                  <a:pt x="7395102" y="188982"/>
                  <a:pt x="7345424" y="201131"/>
                </a:cubicBezTo>
                <a:lnTo>
                  <a:pt x="7147181" y="257680"/>
                </a:lnTo>
                <a:lnTo>
                  <a:pt x="7199394" y="261867"/>
                </a:lnTo>
                <a:lnTo>
                  <a:pt x="7347911" y="213939"/>
                </a:lnTo>
                <a:cubicBezTo>
                  <a:pt x="7446107" y="186880"/>
                  <a:pt x="7545042" y="164766"/>
                  <a:pt x="7645416" y="149027"/>
                </a:cubicBezTo>
                <a:lnTo>
                  <a:pt x="7665858" y="146704"/>
                </a:lnTo>
                <a:close/>
                <a:moveTo>
                  <a:pt x="1480278" y="146303"/>
                </a:moveTo>
                <a:lnTo>
                  <a:pt x="1349333" y="168232"/>
                </a:lnTo>
                <a:cubicBezTo>
                  <a:pt x="1262143" y="185255"/>
                  <a:pt x="1175157" y="206287"/>
                  <a:pt x="1088471" y="230279"/>
                </a:cubicBezTo>
                <a:lnTo>
                  <a:pt x="1000792" y="257292"/>
                </a:lnTo>
                <a:lnTo>
                  <a:pt x="1047710" y="260911"/>
                </a:lnTo>
                <a:lnTo>
                  <a:pt x="1055766" y="258055"/>
                </a:lnTo>
                <a:cubicBezTo>
                  <a:pt x="1202189" y="210587"/>
                  <a:pt x="1349493" y="172636"/>
                  <a:pt x="1500079" y="149027"/>
                </a:cubicBezTo>
                <a:lnTo>
                  <a:pt x="1522333" y="146498"/>
                </a:lnTo>
                <a:close/>
                <a:moveTo>
                  <a:pt x="11567227" y="146050"/>
                </a:moveTo>
                <a:lnTo>
                  <a:pt x="11464990" y="147372"/>
                </a:lnTo>
                <a:lnTo>
                  <a:pt x="11536722" y="157905"/>
                </a:lnTo>
                <a:cubicBezTo>
                  <a:pt x="11668287" y="180573"/>
                  <a:pt x="11803998" y="210557"/>
                  <a:pt x="11944286" y="247946"/>
                </a:cubicBezTo>
                <a:lnTo>
                  <a:pt x="11986605" y="260142"/>
                </a:lnTo>
                <a:lnTo>
                  <a:pt x="12092774" y="249726"/>
                </a:lnTo>
                <a:lnTo>
                  <a:pt x="11934128" y="212676"/>
                </a:lnTo>
                <a:cubicBezTo>
                  <a:pt x="11864097" y="197536"/>
                  <a:pt x="11795209" y="183883"/>
                  <a:pt x="11727408" y="171711"/>
                </a:cubicBezTo>
                <a:close/>
                <a:moveTo>
                  <a:pt x="5427384" y="145957"/>
                </a:moveTo>
                <a:lnTo>
                  <a:pt x="5308846" y="147490"/>
                </a:lnTo>
                <a:lnTo>
                  <a:pt x="5381783" y="158221"/>
                </a:lnTo>
                <a:cubicBezTo>
                  <a:pt x="5513355" y="180909"/>
                  <a:pt x="5649077" y="210860"/>
                  <a:pt x="5789384" y="248121"/>
                </a:cubicBezTo>
                <a:lnTo>
                  <a:pt x="5833837" y="260873"/>
                </a:lnTo>
                <a:lnTo>
                  <a:pt x="5950270" y="249449"/>
                </a:lnTo>
                <a:lnTo>
                  <a:pt x="5788782" y="211718"/>
                </a:lnTo>
                <a:cubicBezTo>
                  <a:pt x="5718771" y="196577"/>
                  <a:pt x="5649903" y="182923"/>
                  <a:pt x="5582118" y="170751"/>
                </a:cubicBezTo>
                <a:close/>
                <a:moveTo>
                  <a:pt x="7529672" y="145922"/>
                </a:moveTo>
                <a:lnTo>
                  <a:pt x="7495806" y="150811"/>
                </a:lnTo>
                <a:cubicBezTo>
                  <a:pt x="7446059" y="159165"/>
                  <a:pt x="7396348" y="168633"/>
                  <a:pt x="7346697" y="179048"/>
                </a:cubicBezTo>
                <a:lnTo>
                  <a:pt x="7054879" y="250278"/>
                </a:lnTo>
                <a:lnTo>
                  <a:pt x="7129477" y="256261"/>
                </a:lnTo>
                <a:lnTo>
                  <a:pt x="7344931" y="194617"/>
                </a:lnTo>
                <a:cubicBezTo>
                  <a:pt x="7394668" y="182422"/>
                  <a:pt x="7444497" y="171347"/>
                  <a:pt x="7494402" y="161593"/>
                </a:cubicBezTo>
                <a:lnTo>
                  <a:pt x="7586059" y="146246"/>
                </a:lnTo>
                <a:close/>
                <a:moveTo>
                  <a:pt x="1385789" y="145742"/>
                </a:moveTo>
                <a:lnTo>
                  <a:pt x="1350647" y="150811"/>
                </a:lnTo>
                <a:cubicBezTo>
                  <a:pt x="1263543" y="165432"/>
                  <a:pt x="1176571" y="183464"/>
                  <a:pt x="1089846" y="204008"/>
                </a:cubicBezTo>
                <a:lnTo>
                  <a:pt x="913140" y="250530"/>
                </a:lnTo>
                <a:lnTo>
                  <a:pt x="983796" y="255981"/>
                </a:lnTo>
                <a:lnTo>
                  <a:pt x="1087793" y="223844"/>
                </a:lnTo>
                <a:cubicBezTo>
                  <a:pt x="1174580" y="199756"/>
                  <a:pt x="1261694" y="178646"/>
                  <a:pt x="1349040" y="161580"/>
                </a:cubicBezTo>
                <a:lnTo>
                  <a:pt x="1441416" y="146122"/>
                </a:lnTo>
                <a:lnTo>
                  <a:pt x="1390594" y="145885"/>
                </a:lnTo>
                <a:close/>
                <a:moveTo>
                  <a:pt x="10768474" y="145682"/>
                </a:moveTo>
                <a:lnTo>
                  <a:pt x="10612248" y="165172"/>
                </a:lnTo>
                <a:cubicBezTo>
                  <a:pt x="10511681" y="182807"/>
                  <a:pt x="10412731" y="207417"/>
                  <a:pt x="10314647" y="237437"/>
                </a:cubicBezTo>
                <a:lnTo>
                  <a:pt x="10265461" y="253844"/>
                </a:lnTo>
                <a:lnTo>
                  <a:pt x="10300051" y="256140"/>
                </a:lnTo>
                <a:lnTo>
                  <a:pt x="10313727" y="251172"/>
                </a:lnTo>
                <a:cubicBezTo>
                  <a:pt x="10411989" y="218424"/>
                  <a:pt x="10511236" y="191545"/>
                  <a:pt x="10612274" y="172234"/>
                </a:cubicBezTo>
                <a:cubicBezTo>
                  <a:pt x="10668341" y="161626"/>
                  <a:pt x="10725484" y="153908"/>
                  <a:pt x="10783678" y="149082"/>
                </a:cubicBezTo>
                <a:lnTo>
                  <a:pt x="10850366" y="146902"/>
                </a:lnTo>
                <a:close/>
                <a:moveTo>
                  <a:pt x="10700569" y="144671"/>
                </a:moveTo>
                <a:lnTo>
                  <a:pt x="10612251" y="154748"/>
                </a:lnTo>
                <a:cubicBezTo>
                  <a:pt x="10512161" y="170480"/>
                  <a:pt x="10413450" y="192588"/>
                  <a:pt x="10315440" y="219628"/>
                </a:cubicBezTo>
                <a:lnTo>
                  <a:pt x="10221328" y="250013"/>
                </a:lnTo>
                <a:lnTo>
                  <a:pt x="10253990" y="253006"/>
                </a:lnTo>
                <a:lnTo>
                  <a:pt x="10314494" y="232798"/>
                </a:lnTo>
                <a:cubicBezTo>
                  <a:pt x="10412675" y="202701"/>
                  <a:pt x="10511681" y="178026"/>
                  <a:pt x="10612248" y="160383"/>
                </a:cubicBezTo>
                <a:lnTo>
                  <a:pt x="10734493" y="145176"/>
                </a:lnTo>
                <a:close/>
                <a:moveTo>
                  <a:pt x="4548703" y="144577"/>
                </a:moveTo>
                <a:lnTo>
                  <a:pt x="4467955" y="153785"/>
                </a:lnTo>
                <a:cubicBezTo>
                  <a:pt x="4367849" y="169524"/>
                  <a:pt x="4269130" y="191638"/>
                  <a:pt x="4171118" y="218682"/>
                </a:cubicBezTo>
                <a:lnTo>
                  <a:pt x="4074558" y="249861"/>
                </a:lnTo>
                <a:lnTo>
                  <a:pt x="4111754" y="253270"/>
                </a:lnTo>
                <a:lnTo>
                  <a:pt x="4140468" y="255176"/>
                </a:lnTo>
                <a:lnTo>
                  <a:pt x="4178848" y="242361"/>
                </a:lnTo>
                <a:cubicBezTo>
                  <a:pt x="4277057" y="212265"/>
                  <a:pt x="4376097" y="187594"/>
                  <a:pt x="4476701" y="169955"/>
                </a:cubicBezTo>
                <a:cubicBezTo>
                  <a:pt x="4532729" y="160180"/>
                  <a:pt x="4589845" y="153073"/>
                  <a:pt x="4648013" y="148627"/>
                </a:cubicBezTo>
                <a:lnTo>
                  <a:pt x="4705073" y="146906"/>
                </a:lnTo>
                <a:close/>
                <a:moveTo>
                  <a:pt x="8600571" y="143983"/>
                </a:moveTo>
                <a:lnTo>
                  <a:pt x="8478862" y="146379"/>
                </a:lnTo>
                <a:lnTo>
                  <a:pt x="8634478" y="171749"/>
                </a:lnTo>
                <a:cubicBezTo>
                  <a:pt x="8709379" y="186043"/>
                  <a:pt x="8785622" y="202639"/>
                  <a:pt x="8863284" y="221543"/>
                </a:cubicBezTo>
                <a:lnTo>
                  <a:pt x="8951988" y="246045"/>
                </a:lnTo>
                <a:lnTo>
                  <a:pt x="9067226" y="234738"/>
                </a:lnTo>
                <a:lnTo>
                  <a:pt x="9046348" y="230041"/>
                </a:lnTo>
                <a:lnTo>
                  <a:pt x="8864740" y="189184"/>
                </a:lnTo>
                <a:cubicBezTo>
                  <a:pt x="8787234" y="173822"/>
                  <a:pt x="8711136" y="160338"/>
                  <a:pt x="8636368" y="148728"/>
                </a:cubicBezTo>
                <a:close/>
                <a:moveTo>
                  <a:pt x="2439006" y="143803"/>
                </a:moveTo>
                <a:lnTo>
                  <a:pt x="2331158" y="145981"/>
                </a:lnTo>
                <a:lnTo>
                  <a:pt x="2489209" y="171750"/>
                </a:lnTo>
                <a:cubicBezTo>
                  <a:pt x="2564103" y="186044"/>
                  <a:pt x="2640335" y="202640"/>
                  <a:pt x="2717984" y="221545"/>
                </a:cubicBezTo>
                <a:lnTo>
                  <a:pt x="2810590" y="247132"/>
                </a:lnTo>
                <a:lnTo>
                  <a:pt x="2925109" y="235866"/>
                </a:lnTo>
                <a:lnTo>
                  <a:pt x="2900822" y="230191"/>
                </a:lnTo>
                <a:lnTo>
                  <a:pt x="2821761" y="211719"/>
                </a:lnTo>
                <a:cubicBezTo>
                  <a:pt x="2729873" y="191846"/>
                  <a:pt x="2639949" y="174534"/>
                  <a:pt x="2551865" y="159774"/>
                </a:cubicBezTo>
                <a:close/>
                <a:moveTo>
                  <a:pt x="5609270" y="143605"/>
                </a:moveTo>
                <a:lnTo>
                  <a:pt x="5457122" y="145572"/>
                </a:lnTo>
                <a:lnTo>
                  <a:pt x="5681142" y="183309"/>
                </a:lnTo>
                <a:lnTo>
                  <a:pt x="5967907" y="247719"/>
                </a:lnTo>
                <a:lnTo>
                  <a:pt x="6079604" y="236759"/>
                </a:lnTo>
                <a:lnTo>
                  <a:pt x="6108111" y="233962"/>
                </a:lnTo>
                <a:lnTo>
                  <a:pt x="6108114" y="233972"/>
                </a:lnTo>
                <a:lnTo>
                  <a:pt x="6128118" y="231761"/>
                </a:lnTo>
                <a:lnTo>
                  <a:pt x="6002289" y="207255"/>
                </a:lnTo>
                <a:cubicBezTo>
                  <a:pt x="5917566" y="191284"/>
                  <a:pt x="5834459" y="176862"/>
                  <a:pt x="5752882" y="163974"/>
                </a:cubicBezTo>
                <a:close/>
                <a:moveTo>
                  <a:pt x="4473862" y="143462"/>
                </a:moveTo>
                <a:lnTo>
                  <a:pt x="4325960" y="168231"/>
                </a:lnTo>
                <a:cubicBezTo>
                  <a:pt x="4276134" y="177959"/>
                  <a:pt x="4226379" y="188995"/>
                  <a:pt x="4176707" y="201145"/>
                </a:cubicBezTo>
                <a:lnTo>
                  <a:pt x="4022631" y="245103"/>
                </a:lnTo>
                <a:lnTo>
                  <a:pt x="4061894" y="248701"/>
                </a:lnTo>
                <a:lnTo>
                  <a:pt x="4169593" y="213938"/>
                </a:lnTo>
                <a:cubicBezTo>
                  <a:pt x="4267779" y="186880"/>
                  <a:pt x="4366711" y="164766"/>
                  <a:pt x="4467101" y="149027"/>
                </a:cubicBezTo>
                <a:lnTo>
                  <a:pt x="4511181" y="144018"/>
                </a:lnTo>
                <a:close/>
                <a:moveTo>
                  <a:pt x="10612443" y="143358"/>
                </a:moveTo>
                <a:lnTo>
                  <a:pt x="10472253" y="166840"/>
                </a:lnTo>
                <a:cubicBezTo>
                  <a:pt x="10422438" y="176568"/>
                  <a:pt x="10372685" y="187604"/>
                  <a:pt x="10323013" y="199755"/>
                </a:cubicBezTo>
                <a:lnTo>
                  <a:pt x="10164943" y="244847"/>
                </a:lnTo>
                <a:lnTo>
                  <a:pt x="10207147" y="248714"/>
                </a:lnTo>
                <a:lnTo>
                  <a:pt x="10314914" y="213923"/>
                </a:lnTo>
                <a:cubicBezTo>
                  <a:pt x="10413064" y="186864"/>
                  <a:pt x="10511941" y="164750"/>
                  <a:pt x="10612251" y="149011"/>
                </a:cubicBezTo>
                <a:lnTo>
                  <a:pt x="10656204" y="144010"/>
                </a:lnTo>
                <a:close/>
                <a:moveTo>
                  <a:pt x="7403198" y="142895"/>
                </a:moveTo>
                <a:lnTo>
                  <a:pt x="7348934" y="150211"/>
                </a:lnTo>
                <a:cubicBezTo>
                  <a:pt x="7249574" y="167108"/>
                  <a:pt x="7150323" y="187133"/>
                  <a:pt x="7051426" y="209185"/>
                </a:cubicBezTo>
                <a:lnTo>
                  <a:pt x="6924271" y="239804"/>
                </a:lnTo>
                <a:lnTo>
                  <a:pt x="7037848" y="248912"/>
                </a:lnTo>
                <a:lnTo>
                  <a:pt x="7048254" y="245837"/>
                </a:lnTo>
                <a:cubicBezTo>
                  <a:pt x="7147046" y="218784"/>
                  <a:pt x="7246255" y="194174"/>
                  <a:pt x="7345666" y="173348"/>
                </a:cubicBezTo>
                <a:lnTo>
                  <a:pt x="7491954" y="145672"/>
                </a:lnTo>
                <a:close/>
                <a:moveTo>
                  <a:pt x="1268042" y="142228"/>
                </a:moveTo>
                <a:lnTo>
                  <a:pt x="1201855" y="151148"/>
                </a:lnTo>
                <a:cubicBezTo>
                  <a:pt x="1127314" y="163821"/>
                  <a:pt x="1052839" y="178254"/>
                  <a:pt x="978529" y="193981"/>
                </a:cubicBezTo>
                <a:lnTo>
                  <a:pt x="776411" y="239982"/>
                </a:lnTo>
                <a:lnTo>
                  <a:pt x="895222" y="249148"/>
                </a:lnTo>
                <a:lnTo>
                  <a:pt x="1088600" y="198305"/>
                </a:lnTo>
                <a:cubicBezTo>
                  <a:pt x="1175411" y="177763"/>
                  <a:pt x="1262443" y="159734"/>
                  <a:pt x="1349554" y="145115"/>
                </a:cubicBezTo>
                <a:lnTo>
                  <a:pt x="1352164" y="144738"/>
                </a:lnTo>
                <a:close/>
                <a:moveTo>
                  <a:pt x="10533079" y="142176"/>
                </a:moveTo>
                <a:lnTo>
                  <a:pt x="10472505" y="150920"/>
                </a:lnTo>
                <a:cubicBezTo>
                  <a:pt x="10422748" y="159276"/>
                  <a:pt x="10373030" y="168746"/>
                  <a:pt x="10323371" y="179161"/>
                </a:cubicBezTo>
                <a:lnTo>
                  <a:pt x="10084456" y="237473"/>
                </a:lnTo>
                <a:lnTo>
                  <a:pt x="10149431" y="243426"/>
                </a:lnTo>
                <a:lnTo>
                  <a:pt x="10321536" y="194190"/>
                </a:lnTo>
                <a:cubicBezTo>
                  <a:pt x="10371281" y="181995"/>
                  <a:pt x="10421119" y="170921"/>
                  <a:pt x="10471032" y="161167"/>
                </a:cubicBezTo>
                <a:lnTo>
                  <a:pt x="10580284" y="142879"/>
                </a:lnTo>
                <a:close/>
                <a:moveTo>
                  <a:pt x="4378462" y="142041"/>
                </a:moveTo>
                <a:lnTo>
                  <a:pt x="4317670" y="150811"/>
                </a:lnTo>
                <a:cubicBezTo>
                  <a:pt x="4267896" y="159166"/>
                  <a:pt x="4218168" y="168634"/>
                  <a:pt x="4168500" y="179049"/>
                </a:cubicBezTo>
                <a:lnTo>
                  <a:pt x="3931922" y="236791"/>
                </a:lnTo>
                <a:lnTo>
                  <a:pt x="4005223" y="243508"/>
                </a:lnTo>
                <a:lnTo>
                  <a:pt x="4176173" y="194598"/>
                </a:lnTo>
                <a:cubicBezTo>
                  <a:pt x="4225916" y="182404"/>
                  <a:pt x="4275753" y="171331"/>
                  <a:pt x="4325665" y="161580"/>
                </a:cubicBezTo>
                <a:lnTo>
                  <a:pt x="4437195" y="142916"/>
                </a:lnTo>
                <a:close/>
                <a:moveTo>
                  <a:pt x="7994360" y="139445"/>
                </a:moveTo>
                <a:lnTo>
                  <a:pt x="7905947" y="142122"/>
                </a:lnTo>
                <a:lnTo>
                  <a:pt x="8043843" y="142953"/>
                </a:lnTo>
                <a:close/>
                <a:moveTo>
                  <a:pt x="8755425" y="139439"/>
                </a:moveTo>
                <a:lnTo>
                  <a:pt x="8682904" y="142363"/>
                </a:lnTo>
                <a:lnTo>
                  <a:pt x="8637863" y="143249"/>
                </a:lnTo>
                <a:lnTo>
                  <a:pt x="8860411" y="182372"/>
                </a:lnTo>
                <a:lnTo>
                  <a:pt x="9046096" y="224070"/>
                </a:lnTo>
                <a:lnTo>
                  <a:pt x="9085178" y="232847"/>
                </a:lnTo>
                <a:lnTo>
                  <a:pt x="9233576" y="216444"/>
                </a:lnTo>
                <a:lnTo>
                  <a:pt x="9181610" y="206317"/>
                </a:lnTo>
                <a:lnTo>
                  <a:pt x="9044337" y="182500"/>
                </a:lnTo>
                <a:lnTo>
                  <a:pt x="8932164" y="163038"/>
                </a:lnTo>
                <a:close/>
                <a:moveTo>
                  <a:pt x="2602088" y="139433"/>
                </a:moveTo>
                <a:lnTo>
                  <a:pt x="2548402" y="141593"/>
                </a:lnTo>
                <a:lnTo>
                  <a:pt x="2484235" y="142889"/>
                </a:lnTo>
                <a:lnTo>
                  <a:pt x="2714120" y="183309"/>
                </a:lnTo>
                <a:lnTo>
                  <a:pt x="2900616" y="225198"/>
                </a:lnTo>
                <a:lnTo>
                  <a:pt x="2936368" y="233228"/>
                </a:lnTo>
                <a:lnTo>
                  <a:pt x="3084539" y="216851"/>
                </a:lnTo>
                <a:lnTo>
                  <a:pt x="3035269" y="207255"/>
                </a:lnTo>
                <a:lnTo>
                  <a:pt x="2898898" y="183591"/>
                </a:lnTo>
                <a:lnTo>
                  <a:pt x="2785861" y="163975"/>
                </a:lnTo>
                <a:close/>
                <a:moveTo>
                  <a:pt x="10410068" y="139166"/>
                </a:moveTo>
                <a:lnTo>
                  <a:pt x="10314044" y="152108"/>
                </a:lnTo>
                <a:cubicBezTo>
                  <a:pt x="10214676" y="169003"/>
                  <a:pt x="10115423" y="189028"/>
                  <a:pt x="10016527" y="211078"/>
                </a:cubicBezTo>
                <a:lnTo>
                  <a:pt x="9955849" y="225690"/>
                </a:lnTo>
                <a:lnTo>
                  <a:pt x="10066427" y="235821"/>
                </a:lnTo>
                <a:lnTo>
                  <a:pt x="10322328" y="173443"/>
                </a:lnTo>
                <a:cubicBezTo>
                  <a:pt x="10372036" y="163029"/>
                  <a:pt x="10421795" y="153561"/>
                  <a:pt x="10471578" y="145208"/>
                </a:cubicBezTo>
                <a:lnTo>
                  <a:pt x="10496382" y="141629"/>
                </a:lnTo>
                <a:lnTo>
                  <a:pt x="10468327" y="141212"/>
                </a:lnTo>
                <a:close/>
                <a:moveTo>
                  <a:pt x="4259080" y="138990"/>
                </a:moveTo>
                <a:lnTo>
                  <a:pt x="4168875" y="151147"/>
                </a:lnTo>
                <a:cubicBezTo>
                  <a:pt x="4069490" y="168044"/>
                  <a:pt x="3970219" y="188071"/>
                  <a:pt x="3871302" y="210122"/>
                </a:cubicBezTo>
                <a:lnTo>
                  <a:pt x="3807779" y="225415"/>
                </a:lnTo>
                <a:lnTo>
                  <a:pt x="3913887" y="235138"/>
                </a:lnTo>
                <a:lnTo>
                  <a:pt x="4167348" y="173349"/>
                </a:lnTo>
                <a:cubicBezTo>
                  <a:pt x="4217047" y="162936"/>
                  <a:pt x="4266800" y="153469"/>
                  <a:pt x="4316577" y="145115"/>
                </a:cubicBezTo>
                <a:lnTo>
                  <a:pt x="4341676" y="141494"/>
                </a:lnTo>
                <a:lnTo>
                  <a:pt x="4322038" y="141201"/>
                </a:lnTo>
                <a:close/>
                <a:moveTo>
                  <a:pt x="10960470" y="138480"/>
                </a:moveTo>
                <a:lnTo>
                  <a:pt x="10870913" y="141188"/>
                </a:lnTo>
                <a:lnTo>
                  <a:pt x="11056023" y="143992"/>
                </a:lnTo>
                <a:close/>
                <a:moveTo>
                  <a:pt x="7251854" y="138159"/>
                </a:moveTo>
                <a:lnTo>
                  <a:pt x="7211217" y="143371"/>
                </a:lnTo>
                <a:cubicBezTo>
                  <a:pt x="7127111" y="155751"/>
                  <a:pt x="7043137" y="169547"/>
                  <a:pt x="6959431" y="184267"/>
                </a:cubicBezTo>
                <a:lnTo>
                  <a:pt x="6750897" y="224246"/>
                </a:lnTo>
                <a:lnTo>
                  <a:pt x="6831472" y="232362"/>
                </a:lnTo>
                <a:lnTo>
                  <a:pt x="6906532" y="238381"/>
                </a:lnTo>
                <a:lnTo>
                  <a:pt x="7051071" y="203696"/>
                </a:lnTo>
                <a:cubicBezTo>
                  <a:pt x="7149931" y="181765"/>
                  <a:pt x="7249059" y="161920"/>
                  <a:pt x="7348195" y="145292"/>
                </a:cubicBezTo>
                <a:lnTo>
                  <a:pt x="7373484" y="141965"/>
                </a:lnTo>
                <a:close/>
                <a:moveTo>
                  <a:pt x="1111184" y="137547"/>
                </a:moveTo>
                <a:lnTo>
                  <a:pt x="1065871" y="143358"/>
                </a:lnTo>
                <a:cubicBezTo>
                  <a:pt x="939671" y="161931"/>
                  <a:pt x="813802" y="183687"/>
                  <a:pt x="688697" y="206970"/>
                </a:cubicBezTo>
                <a:lnTo>
                  <a:pt x="603364" y="223636"/>
                </a:lnTo>
                <a:lnTo>
                  <a:pt x="747944" y="237786"/>
                </a:lnTo>
                <a:lnTo>
                  <a:pt x="757631" y="238534"/>
                </a:lnTo>
                <a:lnTo>
                  <a:pt x="978457" y="188428"/>
                </a:lnTo>
                <a:cubicBezTo>
                  <a:pt x="1052797" y="172759"/>
                  <a:pt x="1127291" y="158404"/>
                  <a:pt x="1201841" y="145835"/>
                </a:cubicBezTo>
                <a:lnTo>
                  <a:pt x="1236145" y="141276"/>
                </a:lnTo>
                <a:close/>
                <a:moveTo>
                  <a:pt x="5870895" y="135688"/>
                </a:moveTo>
                <a:lnTo>
                  <a:pt x="5705287" y="142363"/>
                </a:lnTo>
                <a:lnTo>
                  <a:pt x="5643943" y="143156"/>
                </a:lnTo>
                <a:lnTo>
                  <a:pt x="6003428" y="201539"/>
                </a:lnTo>
                <a:lnTo>
                  <a:pt x="6147714" y="229595"/>
                </a:lnTo>
                <a:lnTo>
                  <a:pt x="6433033" y="198059"/>
                </a:lnTo>
                <a:lnTo>
                  <a:pt x="6423943" y="197144"/>
                </a:lnTo>
                <a:cubicBezTo>
                  <a:pt x="6286026" y="182080"/>
                  <a:pt x="6145596" y="165675"/>
                  <a:pt x="6002289" y="148152"/>
                </a:cubicBezTo>
                <a:close/>
                <a:moveTo>
                  <a:pt x="7144504" y="134800"/>
                </a:moveTo>
                <a:lnTo>
                  <a:pt x="6751074" y="167830"/>
                </a:lnTo>
                <a:lnTo>
                  <a:pt x="6485676" y="197530"/>
                </a:lnTo>
                <a:lnTo>
                  <a:pt x="6728926" y="222032"/>
                </a:lnTo>
                <a:lnTo>
                  <a:pt x="6907386" y="187492"/>
                </a:lnTo>
                <a:cubicBezTo>
                  <a:pt x="6982537" y="173904"/>
                  <a:pt x="7057927" y="160970"/>
                  <a:pt x="7133439" y="149050"/>
                </a:cubicBezTo>
                <a:lnTo>
                  <a:pt x="7217333" y="137079"/>
                </a:lnTo>
                <a:close/>
                <a:moveTo>
                  <a:pt x="1004315" y="134357"/>
                </a:moveTo>
                <a:lnTo>
                  <a:pt x="605786" y="167819"/>
                </a:lnTo>
                <a:lnTo>
                  <a:pt x="339554" y="197608"/>
                </a:lnTo>
                <a:lnTo>
                  <a:pt x="352749" y="199108"/>
                </a:lnTo>
                <a:lnTo>
                  <a:pt x="582069" y="221552"/>
                </a:lnTo>
                <a:lnTo>
                  <a:pt x="649455" y="208314"/>
                </a:lnTo>
                <a:cubicBezTo>
                  <a:pt x="761758" y="187083"/>
                  <a:pt x="874737" y="166926"/>
                  <a:pt x="987984" y="149049"/>
                </a:cubicBezTo>
                <a:lnTo>
                  <a:pt x="1075949" y="136495"/>
                </a:lnTo>
                <a:close/>
                <a:moveTo>
                  <a:pt x="4108246" y="133694"/>
                </a:moveTo>
                <a:lnTo>
                  <a:pt x="4032894" y="143357"/>
                </a:lnTo>
                <a:cubicBezTo>
                  <a:pt x="3948761" y="155739"/>
                  <a:pt x="3864775" y="169536"/>
                  <a:pt x="3781065" y="184257"/>
                </a:cubicBezTo>
                <a:lnTo>
                  <a:pt x="3644466" y="210450"/>
                </a:lnTo>
                <a:lnTo>
                  <a:pt x="3790382" y="223821"/>
                </a:lnTo>
                <a:lnTo>
                  <a:pt x="3870769" y="204517"/>
                </a:lnTo>
                <a:cubicBezTo>
                  <a:pt x="3969809" y="182527"/>
                  <a:pt x="4069215" y="162594"/>
                  <a:pt x="4168703" y="145834"/>
                </a:cubicBezTo>
                <a:lnTo>
                  <a:pt x="4228351" y="137911"/>
                </a:lnTo>
                <a:close/>
                <a:moveTo>
                  <a:pt x="10253701" y="133675"/>
                </a:moveTo>
                <a:lnTo>
                  <a:pt x="10178164" y="143364"/>
                </a:lnTo>
                <a:cubicBezTo>
                  <a:pt x="10094041" y="155744"/>
                  <a:pt x="10010053" y="169539"/>
                  <a:pt x="9926335" y="184258"/>
                </a:cubicBezTo>
                <a:lnTo>
                  <a:pt x="9789651" y="210463"/>
                </a:lnTo>
                <a:lnTo>
                  <a:pt x="9938189" y="224072"/>
                </a:lnTo>
                <a:lnTo>
                  <a:pt x="10016012" y="205354"/>
                </a:lnTo>
                <a:cubicBezTo>
                  <a:pt x="10115036" y="183304"/>
                  <a:pt x="10214418" y="163282"/>
                  <a:pt x="10313883" y="146388"/>
                </a:cubicBezTo>
                <a:lnTo>
                  <a:pt x="10376301" y="137980"/>
                </a:lnTo>
                <a:close/>
                <a:moveTo>
                  <a:pt x="4017274" y="130500"/>
                </a:moveTo>
                <a:lnTo>
                  <a:pt x="3572807" y="167818"/>
                </a:lnTo>
                <a:lnTo>
                  <a:pt x="3414496" y="185532"/>
                </a:lnTo>
                <a:lnTo>
                  <a:pt x="3586547" y="205143"/>
                </a:lnTo>
                <a:lnTo>
                  <a:pt x="3621322" y="208330"/>
                </a:lnTo>
                <a:lnTo>
                  <a:pt x="3728990" y="187485"/>
                </a:lnTo>
                <a:cubicBezTo>
                  <a:pt x="3804129" y="173897"/>
                  <a:pt x="3879509" y="160966"/>
                  <a:pt x="3955007" y="149048"/>
                </a:cubicBezTo>
                <a:lnTo>
                  <a:pt x="4071611" y="132408"/>
                </a:lnTo>
                <a:close/>
                <a:moveTo>
                  <a:pt x="10162717" y="130481"/>
                </a:moveTo>
                <a:lnTo>
                  <a:pt x="9718095" y="167820"/>
                </a:lnTo>
                <a:lnTo>
                  <a:pt x="9559700" y="185550"/>
                </a:lnTo>
                <a:lnTo>
                  <a:pt x="9731815" y="205164"/>
                </a:lnTo>
                <a:lnTo>
                  <a:pt x="9766622" y="208353"/>
                </a:lnTo>
                <a:lnTo>
                  <a:pt x="9874418" y="187484"/>
                </a:lnTo>
                <a:cubicBezTo>
                  <a:pt x="9949550" y="173896"/>
                  <a:pt x="10024919" y="160963"/>
                  <a:pt x="10100404" y="149042"/>
                </a:cubicBezTo>
                <a:lnTo>
                  <a:pt x="10217045" y="132388"/>
                </a:lnTo>
                <a:close/>
                <a:moveTo>
                  <a:pt x="2841683" y="129789"/>
                </a:moveTo>
                <a:lnTo>
                  <a:pt x="2643682" y="137758"/>
                </a:lnTo>
                <a:lnTo>
                  <a:pt x="2898716" y="179178"/>
                </a:lnTo>
                <a:lnTo>
                  <a:pt x="3036406" y="201540"/>
                </a:lnTo>
                <a:lnTo>
                  <a:pt x="3104054" y="214694"/>
                </a:lnTo>
                <a:lnTo>
                  <a:pt x="3365518" y="185794"/>
                </a:lnTo>
                <a:lnTo>
                  <a:pt x="3035269" y="148152"/>
                </a:lnTo>
                <a:lnTo>
                  <a:pt x="2896894" y="135026"/>
                </a:lnTo>
                <a:close/>
                <a:moveTo>
                  <a:pt x="10961797" y="129786"/>
                </a:moveTo>
                <a:cubicBezTo>
                  <a:pt x="10901865" y="129153"/>
                  <a:pt x="10842806" y="130923"/>
                  <a:pt x="10784567" y="135086"/>
                </a:cubicBezTo>
                <a:lnTo>
                  <a:pt x="10747472" y="139319"/>
                </a:lnTo>
                <a:lnTo>
                  <a:pt x="10777876" y="139779"/>
                </a:lnTo>
                <a:lnTo>
                  <a:pt x="10783653" y="139061"/>
                </a:lnTo>
                <a:cubicBezTo>
                  <a:pt x="10900037" y="130172"/>
                  <a:pt x="11020611" y="131926"/>
                  <a:pt x="11145140" y="144281"/>
                </a:cubicBezTo>
                <a:lnTo>
                  <a:pt x="11153535" y="145452"/>
                </a:lnTo>
                <a:lnTo>
                  <a:pt x="11192545" y="144958"/>
                </a:lnTo>
                <a:lnTo>
                  <a:pt x="11144267" y="138902"/>
                </a:lnTo>
                <a:cubicBezTo>
                  <a:pt x="11082534" y="133455"/>
                  <a:pt x="11021729" y="130419"/>
                  <a:pt x="10961797" y="129786"/>
                </a:cubicBezTo>
                <a:close/>
                <a:moveTo>
                  <a:pt x="8996314" y="129729"/>
                </a:moveTo>
                <a:lnTo>
                  <a:pt x="8795250" y="137834"/>
                </a:lnTo>
                <a:lnTo>
                  <a:pt x="9044159" y="178272"/>
                </a:lnTo>
                <a:lnTo>
                  <a:pt x="9181610" y="200602"/>
                </a:lnTo>
                <a:lnTo>
                  <a:pt x="9252434" y="214360"/>
                </a:lnTo>
                <a:lnTo>
                  <a:pt x="9515074" y="185329"/>
                </a:lnTo>
                <a:lnTo>
                  <a:pt x="9180757" y="147216"/>
                </a:lnTo>
                <a:lnTo>
                  <a:pt x="9042290" y="134088"/>
                </a:lnTo>
                <a:close/>
                <a:moveTo>
                  <a:pt x="7996701" y="128838"/>
                </a:moveTo>
                <a:cubicBezTo>
                  <a:pt x="7936763" y="128203"/>
                  <a:pt x="7877700" y="129971"/>
                  <a:pt x="7819454" y="134132"/>
                </a:cubicBezTo>
                <a:lnTo>
                  <a:pt x="7757238" y="141227"/>
                </a:lnTo>
                <a:lnTo>
                  <a:pt x="7797468" y="141469"/>
                </a:lnTo>
                <a:lnTo>
                  <a:pt x="7816701" y="139076"/>
                </a:lnTo>
                <a:cubicBezTo>
                  <a:pt x="7874863" y="134632"/>
                  <a:pt x="7934080" y="132850"/>
                  <a:pt x="7994325" y="133723"/>
                </a:cubicBezTo>
                <a:lnTo>
                  <a:pt x="8132355" y="143485"/>
                </a:lnTo>
                <a:lnTo>
                  <a:pt x="8227650" y="144059"/>
                </a:lnTo>
                <a:lnTo>
                  <a:pt x="8176296" y="137705"/>
                </a:lnTo>
                <a:cubicBezTo>
                  <a:pt x="8115550" y="132415"/>
                  <a:pt x="8055702" y="129462"/>
                  <a:pt x="7996701" y="128838"/>
                </a:cubicBezTo>
                <a:close/>
                <a:moveTo>
                  <a:pt x="4817544" y="128838"/>
                </a:moveTo>
                <a:cubicBezTo>
                  <a:pt x="4757609" y="128203"/>
                  <a:pt x="4698548" y="129971"/>
                  <a:pt x="4640301" y="134132"/>
                </a:cubicBezTo>
                <a:lnTo>
                  <a:pt x="4595582" y="139231"/>
                </a:lnTo>
                <a:lnTo>
                  <a:pt x="5006638" y="145457"/>
                </a:lnTo>
                <a:lnTo>
                  <a:pt x="5054907" y="144845"/>
                </a:lnTo>
                <a:lnTo>
                  <a:pt x="5000016" y="137959"/>
                </a:lnTo>
                <a:cubicBezTo>
                  <a:pt x="4938281" y="132510"/>
                  <a:pt x="4877476" y="129473"/>
                  <a:pt x="4817544" y="128838"/>
                </a:cubicBezTo>
                <a:close/>
                <a:moveTo>
                  <a:pt x="1805733" y="128813"/>
                </a:moveTo>
                <a:cubicBezTo>
                  <a:pt x="1753669" y="129308"/>
                  <a:pt x="1702262" y="131641"/>
                  <a:pt x="1651474" y="135805"/>
                </a:cubicBezTo>
                <a:lnTo>
                  <a:pt x="1606585" y="141166"/>
                </a:lnTo>
                <a:lnTo>
                  <a:pt x="2075260" y="143347"/>
                </a:lnTo>
                <a:lnTo>
                  <a:pt x="2044577" y="139009"/>
                </a:lnTo>
                <a:cubicBezTo>
                  <a:pt x="1963401" y="131462"/>
                  <a:pt x="1883828" y="128070"/>
                  <a:pt x="1805733" y="128813"/>
                </a:cubicBezTo>
                <a:close/>
                <a:moveTo>
                  <a:pt x="7993865" y="121226"/>
                </a:moveTo>
                <a:cubicBezTo>
                  <a:pt x="7933927" y="120667"/>
                  <a:pt x="7874868" y="122220"/>
                  <a:pt x="7816630" y="125880"/>
                </a:cubicBezTo>
                <a:lnTo>
                  <a:pt x="7668991" y="140696"/>
                </a:lnTo>
                <a:lnTo>
                  <a:pt x="7716219" y="140980"/>
                </a:lnTo>
                <a:lnTo>
                  <a:pt x="7818350" y="129374"/>
                </a:lnTo>
                <a:cubicBezTo>
                  <a:pt x="7876782" y="125213"/>
                  <a:pt x="7936023" y="123445"/>
                  <a:pt x="7996127" y="124080"/>
                </a:cubicBezTo>
                <a:lnTo>
                  <a:pt x="8127118" y="129336"/>
                </a:lnTo>
                <a:lnTo>
                  <a:pt x="8136090" y="129882"/>
                </a:lnTo>
                <a:lnTo>
                  <a:pt x="8272617" y="143184"/>
                </a:lnTo>
                <a:lnTo>
                  <a:pt x="8279579" y="144372"/>
                </a:lnTo>
                <a:lnTo>
                  <a:pt x="8282540" y="144389"/>
                </a:lnTo>
                <a:lnTo>
                  <a:pt x="8308794" y="143879"/>
                </a:lnTo>
                <a:lnTo>
                  <a:pt x="8269699" y="138014"/>
                </a:lnTo>
                <a:lnTo>
                  <a:pt x="8136090" y="129882"/>
                </a:lnTo>
                <a:lnTo>
                  <a:pt x="8132843" y="129566"/>
                </a:lnTo>
                <a:lnTo>
                  <a:pt x="8127118" y="129336"/>
                </a:lnTo>
                <a:close/>
                <a:moveTo>
                  <a:pt x="4825200" y="121224"/>
                </a:moveTo>
                <a:cubicBezTo>
                  <a:pt x="4765255" y="120665"/>
                  <a:pt x="4706189" y="122218"/>
                  <a:pt x="4647942" y="125878"/>
                </a:cubicBezTo>
                <a:lnTo>
                  <a:pt x="4525446" y="138169"/>
                </a:lnTo>
                <a:lnTo>
                  <a:pt x="4558282" y="138666"/>
                </a:lnTo>
                <a:lnTo>
                  <a:pt x="4640064" y="129374"/>
                </a:lnTo>
                <a:cubicBezTo>
                  <a:pt x="4756948" y="121052"/>
                  <a:pt x="4877061" y="122303"/>
                  <a:pt x="5000858" y="133201"/>
                </a:cubicBezTo>
                <a:lnTo>
                  <a:pt x="5090321" y="144397"/>
                </a:lnTo>
                <a:lnTo>
                  <a:pt x="5139633" y="143772"/>
                </a:lnTo>
                <a:lnTo>
                  <a:pt x="5007720" y="129241"/>
                </a:lnTo>
                <a:cubicBezTo>
                  <a:pt x="4945966" y="124453"/>
                  <a:pt x="4885144" y="121783"/>
                  <a:pt x="4825200" y="121224"/>
                </a:cubicBezTo>
                <a:close/>
                <a:moveTo>
                  <a:pt x="1803781" y="121201"/>
                </a:moveTo>
                <a:cubicBezTo>
                  <a:pt x="1751710" y="121636"/>
                  <a:pt x="1700300" y="123686"/>
                  <a:pt x="1649513" y="127349"/>
                </a:cubicBezTo>
                <a:lnTo>
                  <a:pt x="1521804" y="140772"/>
                </a:lnTo>
                <a:lnTo>
                  <a:pt x="1570729" y="140999"/>
                </a:lnTo>
                <a:lnTo>
                  <a:pt x="1673039" y="129374"/>
                </a:lnTo>
                <a:cubicBezTo>
                  <a:pt x="1731481" y="125213"/>
                  <a:pt x="1790731" y="123446"/>
                  <a:pt x="1850844" y="124080"/>
                </a:cubicBezTo>
                <a:cubicBezTo>
                  <a:pt x="1929744" y="124913"/>
                  <a:pt x="2010131" y="129885"/>
                  <a:pt x="2092134" y="139016"/>
                </a:cubicBezTo>
                <a:lnTo>
                  <a:pt x="2120711" y="143559"/>
                </a:lnTo>
                <a:lnTo>
                  <a:pt x="2151773" y="143703"/>
                </a:lnTo>
                <a:lnTo>
                  <a:pt x="2042685" y="130164"/>
                </a:lnTo>
                <a:cubicBezTo>
                  <a:pt x="1961479" y="123533"/>
                  <a:pt x="1881886" y="120549"/>
                  <a:pt x="1803781" y="121201"/>
                </a:cubicBezTo>
                <a:close/>
                <a:moveTo>
                  <a:pt x="10971421" y="119840"/>
                </a:moveTo>
                <a:cubicBezTo>
                  <a:pt x="10911481" y="119281"/>
                  <a:pt x="10852418" y="120833"/>
                  <a:pt x="10794177" y="124492"/>
                </a:cubicBezTo>
                <a:lnTo>
                  <a:pt x="10659654" y="137989"/>
                </a:lnTo>
                <a:lnTo>
                  <a:pt x="10703307" y="138650"/>
                </a:lnTo>
                <a:lnTo>
                  <a:pt x="10784946" y="129360"/>
                </a:lnTo>
                <a:cubicBezTo>
                  <a:pt x="10901674" y="121041"/>
                  <a:pt x="11021671" y="122302"/>
                  <a:pt x="11145378" y="133231"/>
                </a:cubicBezTo>
                <a:lnTo>
                  <a:pt x="11234530" y="144426"/>
                </a:lnTo>
                <a:lnTo>
                  <a:pt x="11297095" y="143633"/>
                </a:lnTo>
                <a:lnTo>
                  <a:pt x="11153930" y="127860"/>
                </a:lnTo>
                <a:cubicBezTo>
                  <a:pt x="11092179" y="123071"/>
                  <a:pt x="11031362" y="120400"/>
                  <a:pt x="10971421" y="119840"/>
                </a:cubicBezTo>
                <a:close/>
                <a:moveTo>
                  <a:pt x="4181742" y="116691"/>
                </a:moveTo>
                <a:lnTo>
                  <a:pt x="4068567" y="126193"/>
                </a:lnTo>
                <a:lnTo>
                  <a:pt x="4105961" y="127506"/>
                </a:lnTo>
                <a:close/>
                <a:moveTo>
                  <a:pt x="1214722" y="116691"/>
                </a:moveTo>
                <a:lnTo>
                  <a:pt x="1054657" y="130131"/>
                </a:lnTo>
                <a:lnTo>
                  <a:pt x="1109156" y="131756"/>
                </a:lnTo>
                <a:close/>
                <a:moveTo>
                  <a:pt x="7360211" y="116690"/>
                </a:moveTo>
                <a:lnTo>
                  <a:pt x="7197363" y="130362"/>
                </a:lnTo>
                <a:lnTo>
                  <a:pt x="7252328" y="132085"/>
                </a:lnTo>
                <a:close/>
                <a:moveTo>
                  <a:pt x="10327079" y="116677"/>
                </a:moveTo>
                <a:lnTo>
                  <a:pt x="10214065" y="126168"/>
                </a:lnTo>
                <a:lnTo>
                  <a:pt x="10251425" y="127479"/>
                </a:lnTo>
                <a:close/>
                <a:moveTo>
                  <a:pt x="10972000" y="110823"/>
                </a:moveTo>
                <a:cubicBezTo>
                  <a:pt x="10851991" y="109823"/>
                  <a:pt x="10735428" y="116017"/>
                  <a:pt x="10621858" y="129360"/>
                </a:cubicBezTo>
                <a:lnTo>
                  <a:pt x="10571351" y="136651"/>
                </a:lnTo>
                <a:lnTo>
                  <a:pt x="10613660" y="137292"/>
                </a:lnTo>
                <a:lnTo>
                  <a:pt x="10620976" y="136067"/>
                </a:lnTo>
                <a:cubicBezTo>
                  <a:pt x="10791276" y="112828"/>
                  <a:pt x="10968475" y="108226"/>
                  <a:pt x="11154088" y="122615"/>
                </a:cubicBezTo>
                <a:lnTo>
                  <a:pt x="11340186" y="143087"/>
                </a:lnTo>
                <a:lnTo>
                  <a:pt x="11390304" y="142452"/>
                </a:lnTo>
                <a:lnTo>
                  <a:pt x="11342815" y="135454"/>
                </a:lnTo>
                <a:cubicBezTo>
                  <a:pt x="11215462" y="120019"/>
                  <a:pt x="11092009" y="111824"/>
                  <a:pt x="10972000" y="110823"/>
                </a:cubicBezTo>
                <a:close/>
                <a:moveTo>
                  <a:pt x="7995323" y="110721"/>
                </a:moveTo>
                <a:cubicBezTo>
                  <a:pt x="7875314" y="109720"/>
                  <a:pt x="7758738" y="115913"/>
                  <a:pt x="7645132" y="129256"/>
                </a:cubicBezTo>
                <a:lnTo>
                  <a:pt x="7570004" y="140100"/>
                </a:lnTo>
                <a:lnTo>
                  <a:pt x="7620931" y="140407"/>
                </a:lnTo>
                <a:lnTo>
                  <a:pt x="7644323" y="136490"/>
                </a:lnTo>
                <a:cubicBezTo>
                  <a:pt x="7757841" y="120757"/>
                  <a:pt x="7874435" y="113426"/>
                  <a:pt x="7994531" y="114559"/>
                </a:cubicBezTo>
                <a:cubicBezTo>
                  <a:pt x="8062085" y="115196"/>
                  <a:pt x="8130748" y="118511"/>
                  <a:pt x="8200595" y="124514"/>
                </a:cubicBezTo>
                <a:lnTo>
                  <a:pt x="8351985" y="143039"/>
                </a:lnTo>
                <a:lnTo>
                  <a:pt x="8415971" y="141794"/>
                </a:lnTo>
                <a:lnTo>
                  <a:pt x="8414042" y="141479"/>
                </a:lnTo>
                <a:cubicBezTo>
                  <a:pt x="8269686" y="122079"/>
                  <a:pt x="8130333" y="111847"/>
                  <a:pt x="7995323" y="110721"/>
                </a:cubicBezTo>
                <a:close/>
                <a:moveTo>
                  <a:pt x="4817183" y="110720"/>
                </a:moveTo>
                <a:cubicBezTo>
                  <a:pt x="4697196" y="109719"/>
                  <a:pt x="4580653" y="115913"/>
                  <a:pt x="4467101" y="129256"/>
                </a:cubicBezTo>
                <a:lnTo>
                  <a:pt x="4416724" y="136522"/>
                </a:lnTo>
                <a:lnTo>
                  <a:pt x="4470532" y="137337"/>
                </a:lnTo>
                <a:lnTo>
                  <a:pt x="4475608" y="136488"/>
                </a:lnTo>
                <a:cubicBezTo>
                  <a:pt x="4645911" y="112888"/>
                  <a:pt x="4823099" y="108195"/>
                  <a:pt x="5008651" y="122611"/>
                </a:cubicBezTo>
                <a:lnTo>
                  <a:pt x="5194133" y="143081"/>
                </a:lnTo>
                <a:lnTo>
                  <a:pt x="5236731" y="142541"/>
                </a:lnTo>
                <a:lnTo>
                  <a:pt x="5187941" y="135352"/>
                </a:lnTo>
                <a:cubicBezTo>
                  <a:pt x="5060603" y="119917"/>
                  <a:pt x="4937172" y="111721"/>
                  <a:pt x="4817183" y="110720"/>
                </a:cubicBezTo>
                <a:close/>
                <a:moveTo>
                  <a:pt x="1805325" y="110683"/>
                </a:moveTo>
                <a:cubicBezTo>
                  <a:pt x="1701083" y="111380"/>
                  <a:pt x="1599437" y="117581"/>
                  <a:pt x="1500078" y="129256"/>
                </a:cubicBezTo>
                <a:lnTo>
                  <a:pt x="1423418" y="140314"/>
                </a:lnTo>
                <a:lnTo>
                  <a:pt x="1474697" y="140553"/>
                </a:lnTo>
                <a:lnTo>
                  <a:pt x="1498984" y="136488"/>
                </a:lnTo>
                <a:cubicBezTo>
                  <a:pt x="1612520" y="120755"/>
                  <a:pt x="1729114" y="113425"/>
                  <a:pt x="1849207" y="114558"/>
                </a:cubicBezTo>
                <a:cubicBezTo>
                  <a:pt x="1916759" y="115195"/>
                  <a:pt x="1985418" y="118510"/>
                  <a:pt x="2055264" y="124513"/>
                </a:cubicBezTo>
                <a:lnTo>
                  <a:pt x="2204857" y="142817"/>
                </a:lnTo>
                <a:lnTo>
                  <a:pt x="2263195" y="141639"/>
                </a:lnTo>
                <a:lnTo>
                  <a:pt x="2044376" y="118414"/>
                </a:lnTo>
                <a:cubicBezTo>
                  <a:pt x="1963146" y="112733"/>
                  <a:pt x="1883506" y="110160"/>
                  <a:pt x="1805325" y="110683"/>
                </a:cubicBezTo>
                <a:close/>
                <a:moveTo>
                  <a:pt x="3389332" y="104999"/>
                </a:moveTo>
                <a:lnTo>
                  <a:pt x="2939327" y="126169"/>
                </a:lnTo>
                <a:lnTo>
                  <a:pt x="2939327" y="125859"/>
                </a:lnTo>
                <a:lnTo>
                  <a:pt x="2896464" y="127584"/>
                </a:lnTo>
                <a:lnTo>
                  <a:pt x="2896586" y="127597"/>
                </a:lnTo>
                <a:lnTo>
                  <a:pt x="3036406" y="142437"/>
                </a:lnTo>
                <a:lnTo>
                  <a:pt x="3391552" y="182917"/>
                </a:lnTo>
                <a:lnTo>
                  <a:pt x="3626198" y="156982"/>
                </a:lnTo>
                <a:lnTo>
                  <a:pt x="3949632" y="128125"/>
                </a:lnTo>
                <a:lnTo>
                  <a:pt x="3661321" y="118001"/>
                </a:lnTo>
                <a:close/>
                <a:moveTo>
                  <a:pt x="9534982" y="104977"/>
                </a:moveTo>
                <a:lnTo>
                  <a:pt x="9084630" y="126164"/>
                </a:lnTo>
                <a:lnTo>
                  <a:pt x="9084630" y="126169"/>
                </a:lnTo>
                <a:lnTo>
                  <a:pt x="9043689" y="127820"/>
                </a:lnTo>
                <a:lnTo>
                  <a:pt x="9181610" y="142462"/>
                </a:lnTo>
                <a:lnTo>
                  <a:pt x="9536746" y="182934"/>
                </a:lnTo>
                <a:lnTo>
                  <a:pt x="9771538" y="156982"/>
                </a:lnTo>
                <a:lnTo>
                  <a:pt x="10095216" y="128110"/>
                </a:lnTo>
                <a:lnTo>
                  <a:pt x="9807611" y="118012"/>
                </a:lnTo>
                <a:close/>
                <a:moveTo>
                  <a:pt x="10962391" y="96568"/>
                </a:moveTo>
                <a:cubicBezTo>
                  <a:pt x="10842382" y="95824"/>
                  <a:pt x="10725820" y="100950"/>
                  <a:pt x="10612251" y="111916"/>
                </a:cubicBezTo>
                <a:lnTo>
                  <a:pt x="10446092" y="134311"/>
                </a:lnTo>
                <a:lnTo>
                  <a:pt x="10468327" y="135091"/>
                </a:lnTo>
                <a:lnTo>
                  <a:pt x="10534733" y="136097"/>
                </a:lnTo>
                <a:lnTo>
                  <a:pt x="10620976" y="123655"/>
                </a:lnTo>
                <a:cubicBezTo>
                  <a:pt x="10848043" y="96957"/>
                  <a:pt x="11087375" y="98626"/>
                  <a:pt x="11342430" y="129377"/>
                </a:cubicBezTo>
                <a:lnTo>
                  <a:pt x="11428204" y="141971"/>
                </a:lnTo>
                <a:lnTo>
                  <a:pt x="11533439" y="140637"/>
                </a:lnTo>
                <a:lnTo>
                  <a:pt x="11527214" y="139640"/>
                </a:lnTo>
                <a:cubicBezTo>
                  <a:pt x="11330169" y="112009"/>
                  <a:pt x="11142403" y="97685"/>
                  <a:pt x="10962391" y="96568"/>
                </a:cubicBezTo>
                <a:close/>
                <a:moveTo>
                  <a:pt x="7788240" y="95726"/>
                </a:moveTo>
                <a:cubicBezTo>
                  <a:pt x="7680948" y="99518"/>
                  <a:pt x="7573372" y="104298"/>
                  <a:pt x="7463803" y="110975"/>
                </a:cubicBezTo>
                <a:lnTo>
                  <a:pt x="7290004" y="133266"/>
                </a:lnTo>
                <a:lnTo>
                  <a:pt x="7410816" y="137054"/>
                </a:lnTo>
                <a:lnTo>
                  <a:pt x="7645374" y="106195"/>
                </a:lnTo>
                <a:cubicBezTo>
                  <a:pt x="7692332" y="101441"/>
                  <a:pt x="7740428" y="98583"/>
                  <a:pt x="7788240" y="95726"/>
                </a:cubicBezTo>
                <a:close/>
                <a:moveTo>
                  <a:pt x="10755351" y="95701"/>
                </a:moveTo>
                <a:cubicBezTo>
                  <a:pt x="10647806" y="99507"/>
                  <a:pt x="10540260" y="104286"/>
                  <a:pt x="10430804" y="110960"/>
                </a:cubicBezTo>
                <a:lnTo>
                  <a:pt x="10291142" y="128873"/>
                </a:lnTo>
                <a:lnTo>
                  <a:pt x="10412338" y="133126"/>
                </a:lnTo>
                <a:lnTo>
                  <a:pt x="10612251" y="106198"/>
                </a:lnTo>
                <a:cubicBezTo>
                  <a:pt x="10659413" y="101419"/>
                  <a:pt x="10707308" y="98569"/>
                  <a:pt x="10755351" y="95701"/>
                </a:cubicBezTo>
                <a:close/>
                <a:moveTo>
                  <a:pt x="4609991" y="95699"/>
                </a:moveTo>
                <a:cubicBezTo>
                  <a:pt x="4502431" y="99518"/>
                  <a:pt x="4394871" y="104272"/>
                  <a:pt x="4285605" y="110949"/>
                </a:cubicBezTo>
                <a:lnTo>
                  <a:pt x="4145642" y="128898"/>
                </a:lnTo>
                <a:lnTo>
                  <a:pt x="4264746" y="133078"/>
                </a:lnTo>
                <a:lnTo>
                  <a:pt x="4467145" y="106195"/>
                </a:lnTo>
                <a:cubicBezTo>
                  <a:pt x="4514097" y="101414"/>
                  <a:pt x="4562186" y="98556"/>
                  <a:pt x="4609991" y="95699"/>
                </a:cubicBezTo>
                <a:close/>
                <a:moveTo>
                  <a:pt x="1642968" y="95699"/>
                </a:moveTo>
                <a:cubicBezTo>
                  <a:pt x="1535409" y="99519"/>
                  <a:pt x="1427849" y="104272"/>
                  <a:pt x="1318582" y="110949"/>
                </a:cubicBezTo>
                <a:lnTo>
                  <a:pt x="1147433" y="132898"/>
                </a:lnTo>
                <a:lnTo>
                  <a:pt x="1271367" y="136595"/>
                </a:lnTo>
                <a:lnTo>
                  <a:pt x="1500125" y="106195"/>
                </a:lnTo>
                <a:cubicBezTo>
                  <a:pt x="1547076" y="101415"/>
                  <a:pt x="1595164" y="98557"/>
                  <a:pt x="1642968" y="95699"/>
                </a:cubicBezTo>
                <a:close/>
                <a:moveTo>
                  <a:pt x="4817213" y="95606"/>
                </a:moveTo>
                <a:cubicBezTo>
                  <a:pt x="4697223" y="94861"/>
                  <a:pt x="4580681" y="99985"/>
                  <a:pt x="4467145" y="110949"/>
                </a:cubicBezTo>
                <a:lnTo>
                  <a:pt x="4295059" y="134141"/>
                </a:lnTo>
                <a:lnTo>
                  <a:pt x="4322038" y="135088"/>
                </a:lnTo>
                <a:lnTo>
                  <a:pt x="4379987" y="135966"/>
                </a:lnTo>
                <a:lnTo>
                  <a:pt x="4465963" y="123561"/>
                </a:lnTo>
                <a:cubicBezTo>
                  <a:pt x="4693069" y="96859"/>
                  <a:pt x="4932412" y="98762"/>
                  <a:pt x="5187479" y="129632"/>
                </a:cubicBezTo>
                <a:lnTo>
                  <a:pt x="5272163" y="142092"/>
                </a:lnTo>
                <a:lnTo>
                  <a:pt x="5393657" y="140553"/>
                </a:lnTo>
                <a:lnTo>
                  <a:pt x="5381960" y="138678"/>
                </a:lnTo>
                <a:cubicBezTo>
                  <a:pt x="5184949" y="111046"/>
                  <a:pt x="4997200" y="96723"/>
                  <a:pt x="4817213" y="95606"/>
                </a:cubicBezTo>
                <a:close/>
                <a:moveTo>
                  <a:pt x="1805356" y="95602"/>
                </a:moveTo>
                <a:cubicBezTo>
                  <a:pt x="1701113" y="96234"/>
                  <a:pt x="1599468" y="101356"/>
                  <a:pt x="1500125" y="110949"/>
                </a:cubicBezTo>
                <a:lnTo>
                  <a:pt x="1302863" y="137535"/>
                </a:lnTo>
                <a:lnTo>
                  <a:pt x="1385090" y="139988"/>
                </a:lnTo>
                <a:lnTo>
                  <a:pt x="1498940" y="123561"/>
                </a:lnTo>
                <a:cubicBezTo>
                  <a:pt x="1612492" y="110210"/>
                  <a:pt x="1729105" y="104011"/>
                  <a:pt x="1849212" y="105007"/>
                </a:cubicBezTo>
                <a:cubicBezTo>
                  <a:pt x="1984333" y="106129"/>
                  <a:pt x="2123878" y="116358"/>
                  <a:pt x="2268466" y="135760"/>
                </a:cubicBezTo>
                <a:lnTo>
                  <a:pt x="2299968" y="140896"/>
                </a:lnTo>
                <a:lnTo>
                  <a:pt x="2403662" y="138801"/>
                </a:lnTo>
                <a:lnTo>
                  <a:pt x="2293001" y="123141"/>
                </a:lnTo>
                <a:cubicBezTo>
                  <a:pt x="2123934" y="103811"/>
                  <a:pt x="1961722" y="94654"/>
                  <a:pt x="1805356" y="95602"/>
                </a:cubicBezTo>
                <a:close/>
                <a:moveTo>
                  <a:pt x="7997203" y="94671"/>
                </a:moveTo>
                <a:cubicBezTo>
                  <a:pt x="7877193" y="93926"/>
                  <a:pt x="7760634" y="99051"/>
                  <a:pt x="7647081" y="110014"/>
                </a:cubicBezTo>
                <a:lnTo>
                  <a:pt x="7439786" y="137962"/>
                </a:lnTo>
                <a:lnTo>
                  <a:pt x="7493252" y="139638"/>
                </a:lnTo>
                <a:lnTo>
                  <a:pt x="7531271" y="139867"/>
                </a:lnTo>
                <a:lnTo>
                  <a:pt x="7644278" y="123561"/>
                </a:lnTo>
                <a:cubicBezTo>
                  <a:pt x="7757813" y="110210"/>
                  <a:pt x="7874407" y="104011"/>
                  <a:pt x="7994500" y="105008"/>
                </a:cubicBezTo>
                <a:cubicBezTo>
                  <a:pt x="8129605" y="106129"/>
                  <a:pt x="8269138" y="116359"/>
                  <a:pt x="8413726" y="135760"/>
                </a:cubicBezTo>
                <a:lnTo>
                  <a:pt x="8447036" y="141190"/>
                </a:lnTo>
                <a:lnTo>
                  <a:pt x="8562553" y="138944"/>
                </a:lnTo>
                <a:lnTo>
                  <a:pt x="8415970" y="119513"/>
                </a:lnTo>
                <a:cubicBezTo>
                  <a:pt x="8271592" y="103775"/>
                  <a:pt x="8132214" y="95509"/>
                  <a:pt x="7997203" y="94671"/>
                </a:cubicBezTo>
                <a:close/>
                <a:moveTo>
                  <a:pt x="11321876" y="92851"/>
                </a:moveTo>
                <a:cubicBezTo>
                  <a:pt x="11451018" y="101905"/>
                  <a:pt x="11584017" y="115730"/>
                  <a:pt x="11721461" y="134204"/>
                </a:cubicBezTo>
                <a:lnTo>
                  <a:pt x="11744587" y="137961"/>
                </a:lnTo>
                <a:lnTo>
                  <a:pt x="11851576" y="136605"/>
                </a:lnTo>
                <a:lnTo>
                  <a:pt x="11959197" y="132277"/>
                </a:lnTo>
                <a:lnTo>
                  <a:pt x="11735768" y="111082"/>
                </a:lnTo>
                <a:cubicBezTo>
                  <a:pt x="11598452" y="101666"/>
                  <a:pt x="11460641" y="95710"/>
                  <a:pt x="11321876" y="92851"/>
                </a:cubicBezTo>
                <a:close/>
                <a:moveTo>
                  <a:pt x="2210645" y="90946"/>
                </a:moveTo>
                <a:cubicBezTo>
                  <a:pt x="2339688" y="99999"/>
                  <a:pt x="2472644" y="113827"/>
                  <a:pt x="2610083" y="132302"/>
                </a:cubicBezTo>
                <a:lnTo>
                  <a:pt x="2615497" y="133181"/>
                </a:lnTo>
                <a:lnTo>
                  <a:pt x="2799375" y="125776"/>
                </a:lnTo>
                <a:lnTo>
                  <a:pt x="2624453" y="109183"/>
                </a:lnTo>
                <a:cubicBezTo>
                  <a:pt x="2487157" y="99766"/>
                  <a:pt x="2349363" y="93803"/>
                  <a:pt x="2210645" y="90946"/>
                </a:cubicBezTo>
                <a:close/>
                <a:moveTo>
                  <a:pt x="5177665" y="90945"/>
                </a:moveTo>
                <a:cubicBezTo>
                  <a:pt x="5306710" y="99999"/>
                  <a:pt x="5439665" y="113826"/>
                  <a:pt x="5577102" y="132301"/>
                </a:cubicBezTo>
                <a:lnTo>
                  <a:pt x="5610955" y="137799"/>
                </a:lnTo>
                <a:lnTo>
                  <a:pt x="5705287" y="136603"/>
                </a:lnTo>
                <a:lnTo>
                  <a:pt x="5828372" y="131654"/>
                </a:lnTo>
                <a:lnTo>
                  <a:pt x="5591472" y="109183"/>
                </a:lnTo>
                <a:cubicBezTo>
                  <a:pt x="5454178" y="99765"/>
                  <a:pt x="5316383" y="93803"/>
                  <a:pt x="5177665" y="90945"/>
                </a:cubicBezTo>
                <a:close/>
                <a:moveTo>
                  <a:pt x="8355719" y="90010"/>
                </a:moveTo>
                <a:cubicBezTo>
                  <a:pt x="8484925" y="99064"/>
                  <a:pt x="8617973" y="112891"/>
                  <a:pt x="8755432" y="131365"/>
                </a:cubicBezTo>
                <a:lnTo>
                  <a:pt x="8766884" y="133226"/>
                </a:lnTo>
                <a:lnTo>
                  <a:pt x="8953881" y="125706"/>
                </a:lnTo>
                <a:lnTo>
                  <a:pt x="8769732" y="108248"/>
                </a:lnTo>
                <a:cubicBezTo>
                  <a:pt x="8632416" y="98830"/>
                  <a:pt x="8494601" y="92868"/>
                  <a:pt x="8355719" y="90010"/>
                </a:cubicBezTo>
                <a:close/>
                <a:moveTo>
                  <a:pt x="11201841" y="89983"/>
                </a:moveTo>
                <a:cubicBezTo>
                  <a:pt x="11116481" y="89027"/>
                  <a:pt x="11029945" y="89027"/>
                  <a:pt x="10943556" y="90922"/>
                </a:cubicBezTo>
                <a:cubicBezTo>
                  <a:pt x="11126471" y="90922"/>
                  <a:pt x="11317321" y="104751"/>
                  <a:pt x="11517646" y="132405"/>
                </a:cubicBezTo>
                <a:lnTo>
                  <a:pt x="11564198" y="140247"/>
                </a:lnTo>
                <a:lnTo>
                  <a:pt x="11709871" y="138401"/>
                </a:lnTo>
                <a:lnTo>
                  <a:pt x="11656688" y="130857"/>
                </a:lnTo>
                <a:cubicBezTo>
                  <a:pt x="11499575" y="111190"/>
                  <a:pt x="11348321" y="97604"/>
                  <a:pt x="11201841" y="89983"/>
                </a:cubicBezTo>
                <a:close/>
                <a:moveTo>
                  <a:pt x="2090566" y="89023"/>
                </a:moveTo>
                <a:cubicBezTo>
                  <a:pt x="2005200" y="88061"/>
                  <a:pt x="1918697" y="88061"/>
                  <a:pt x="1832194" y="89984"/>
                </a:cubicBezTo>
                <a:cubicBezTo>
                  <a:pt x="1969417" y="89984"/>
                  <a:pt x="2111084" y="97762"/>
                  <a:pt x="2257852" y="113317"/>
                </a:cubicBezTo>
                <a:lnTo>
                  <a:pt x="2446927" y="137927"/>
                </a:lnTo>
                <a:lnTo>
                  <a:pt x="2548681" y="135872"/>
                </a:lnTo>
                <a:lnTo>
                  <a:pt x="2569228" y="135044"/>
                </a:lnTo>
                <a:lnTo>
                  <a:pt x="2428791" y="116289"/>
                </a:lnTo>
                <a:cubicBezTo>
                  <a:pt x="2313008" y="103814"/>
                  <a:pt x="2200367" y="94741"/>
                  <a:pt x="2090566" y="89023"/>
                </a:cubicBezTo>
                <a:close/>
                <a:moveTo>
                  <a:pt x="5057585" y="89022"/>
                </a:moveTo>
                <a:cubicBezTo>
                  <a:pt x="4972221" y="88061"/>
                  <a:pt x="4885719" y="88061"/>
                  <a:pt x="4799214" y="89983"/>
                </a:cubicBezTo>
                <a:cubicBezTo>
                  <a:pt x="4982181" y="89983"/>
                  <a:pt x="5173042" y="103811"/>
                  <a:pt x="5373366" y="131463"/>
                </a:cubicBezTo>
                <a:lnTo>
                  <a:pt x="5424968" y="140156"/>
                </a:lnTo>
                <a:lnTo>
                  <a:pt x="5571832" y="138295"/>
                </a:lnTo>
                <a:lnTo>
                  <a:pt x="5512653" y="129901"/>
                </a:lnTo>
                <a:cubicBezTo>
                  <a:pt x="5355438" y="110234"/>
                  <a:pt x="5203986" y="96647"/>
                  <a:pt x="5057585" y="89022"/>
                </a:cubicBezTo>
                <a:close/>
                <a:moveTo>
                  <a:pt x="8236759" y="88088"/>
                </a:moveTo>
                <a:cubicBezTo>
                  <a:pt x="8151381" y="87126"/>
                  <a:pt x="8064865" y="87126"/>
                  <a:pt x="7978349" y="89049"/>
                </a:cubicBezTo>
                <a:cubicBezTo>
                  <a:pt x="8115594" y="89049"/>
                  <a:pt x="8257282" y="96827"/>
                  <a:pt x="8404072" y="112381"/>
                </a:cubicBezTo>
                <a:lnTo>
                  <a:pt x="8602248" y="138172"/>
                </a:lnTo>
                <a:lnTo>
                  <a:pt x="8682904" y="136603"/>
                </a:lnTo>
                <a:lnTo>
                  <a:pt x="8722313" y="135018"/>
                </a:lnTo>
                <a:lnTo>
                  <a:pt x="8575037" y="115354"/>
                </a:lnTo>
                <a:cubicBezTo>
                  <a:pt x="8459236" y="102878"/>
                  <a:pt x="8346577" y="93806"/>
                  <a:pt x="8236759" y="88088"/>
                </a:cubicBezTo>
                <a:close/>
                <a:moveTo>
                  <a:pt x="11050220" y="82372"/>
                </a:moveTo>
                <a:cubicBezTo>
                  <a:pt x="10898451" y="79504"/>
                  <a:pt x="10753442" y="82372"/>
                  <a:pt x="10612251" y="92851"/>
                </a:cubicBezTo>
                <a:cubicBezTo>
                  <a:pt x="10596971" y="93825"/>
                  <a:pt x="10581545" y="95719"/>
                  <a:pt x="10566265" y="96675"/>
                </a:cubicBezTo>
                <a:cubicBezTo>
                  <a:pt x="10729493" y="89045"/>
                  <a:pt x="10890811" y="84266"/>
                  <a:pt x="11050220" y="82372"/>
                </a:cubicBezTo>
                <a:close/>
                <a:moveTo>
                  <a:pt x="1938900" y="82346"/>
                </a:moveTo>
                <a:cubicBezTo>
                  <a:pt x="1786950" y="79488"/>
                  <a:pt x="1642115" y="82346"/>
                  <a:pt x="1500978" y="92842"/>
                </a:cubicBezTo>
                <a:cubicBezTo>
                  <a:pt x="1485613" y="93803"/>
                  <a:pt x="1470247" y="95699"/>
                  <a:pt x="1454881" y="96661"/>
                </a:cubicBezTo>
                <a:cubicBezTo>
                  <a:pt x="1618212" y="89023"/>
                  <a:pt x="1779552" y="84269"/>
                  <a:pt x="1938900" y="82346"/>
                </a:cubicBezTo>
                <a:close/>
                <a:moveTo>
                  <a:pt x="4905921" y="82345"/>
                </a:moveTo>
                <a:cubicBezTo>
                  <a:pt x="4754255" y="79488"/>
                  <a:pt x="4609135" y="82345"/>
                  <a:pt x="4468000" y="92841"/>
                </a:cubicBezTo>
                <a:cubicBezTo>
                  <a:pt x="4452635" y="93803"/>
                  <a:pt x="4437269" y="95699"/>
                  <a:pt x="4421904" y="96660"/>
                </a:cubicBezTo>
                <a:cubicBezTo>
                  <a:pt x="4585234" y="89022"/>
                  <a:pt x="4746573" y="84268"/>
                  <a:pt x="4905921" y="82345"/>
                </a:cubicBezTo>
                <a:close/>
                <a:moveTo>
                  <a:pt x="8085925" y="81411"/>
                </a:moveTo>
                <a:cubicBezTo>
                  <a:pt x="7934237" y="78553"/>
                  <a:pt x="7789378" y="81411"/>
                  <a:pt x="7648219" y="91907"/>
                </a:cubicBezTo>
                <a:cubicBezTo>
                  <a:pt x="7632851" y="92868"/>
                  <a:pt x="7617484" y="94764"/>
                  <a:pt x="7602116" y="95726"/>
                </a:cubicBezTo>
                <a:cubicBezTo>
                  <a:pt x="7765188" y="88088"/>
                  <a:pt x="7926552" y="83334"/>
                  <a:pt x="8085925" y="81411"/>
                </a:cubicBezTo>
                <a:close/>
                <a:moveTo>
                  <a:pt x="5209888" y="63952"/>
                </a:moveTo>
                <a:cubicBezTo>
                  <a:pt x="4677792" y="58470"/>
                  <a:pt x="4154235" y="72057"/>
                  <a:pt x="3658840" y="92319"/>
                </a:cubicBezTo>
                <a:lnTo>
                  <a:pt x="3452303" y="102036"/>
                </a:lnTo>
                <a:lnTo>
                  <a:pt x="3661321" y="111902"/>
                </a:lnTo>
                <a:lnTo>
                  <a:pt x="4005651" y="123986"/>
                </a:lnTo>
                <a:lnTo>
                  <a:pt x="4284465" y="104299"/>
                </a:lnTo>
                <a:cubicBezTo>
                  <a:pt x="4345075" y="98556"/>
                  <a:pt x="4405682" y="92841"/>
                  <a:pt x="4466008" y="88087"/>
                </a:cubicBezTo>
                <a:cubicBezTo>
                  <a:pt x="4654379" y="73772"/>
                  <a:pt x="4851004" y="72837"/>
                  <a:pt x="5057585" y="83307"/>
                </a:cubicBezTo>
                <a:cubicBezTo>
                  <a:pt x="5297462" y="85450"/>
                  <a:pt x="5533494" y="96186"/>
                  <a:pt x="5768570" y="117510"/>
                </a:cubicBezTo>
                <a:lnTo>
                  <a:pt x="5881652" y="129512"/>
                </a:lnTo>
                <a:lnTo>
                  <a:pt x="6074740" y="121748"/>
                </a:lnTo>
                <a:lnTo>
                  <a:pt x="6107043" y="120449"/>
                </a:lnTo>
                <a:lnTo>
                  <a:pt x="6107043" y="126170"/>
                </a:lnTo>
                <a:lnTo>
                  <a:pt x="6074981" y="127462"/>
                </a:lnTo>
                <a:lnTo>
                  <a:pt x="5920868" y="133674"/>
                </a:lnTo>
                <a:lnTo>
                  <a:pt x="6003428" y="142436"/>
                </a:lnTo>
                <a:cubicBezTo>
                  <a:pt x="6146734" y="159956"/>
                  <a:pt x="6287146" y="176359"/>
                  <a:pt x="6425031" y="191421"/>
                </a:cubicBezTo>
                <a:lnTo>
                  <a:pt x="6460640" y="195008"/>
                </a:lnTo>
                <a:lnTo>
                  <a:pt x="6804577" y="156993"/>
                </a:lnTo>
                <a:lnTo>
                  <a:pt x="7099472" y="133390"/>
                </a:lnTo>
                <a:lnTo>
                  <a:pt x="6731491" y="121875"/>
                </a:lnTo>
                <a:lnTo>
                  <a:pt x="6462998" y="109244"/>
                </a:lnTo>
                <a:lnTo>
                  <a:pt x="6108851" y="126177"/>
                </a:lnTo>
                <a:lnTo>
                  <a:pt x="6107999" y="120449"/>
                </a:lnTo>
                <a:lnTo>
                  <a:pt x="6402029" y="106376"/>
                </a:lnTo>
                <a:lnTo>
                  <a:pt x="6011977" y="88025"/>
                </a:lnTo>
                <a:cubicBezTo>
                  <a:pt x="5744117" y="74201"/>
                  <a:pt x="5475934" y="66692"/>
                  <a:pt x="5209888" y="63952"/>
                </a:cubicBezTo>
                <a:close/>
                <a:moveTo>
                  <a:pt x="8080898" y="62804"/>
                </a:moveTo>
                <a:cubicBezTo>
                  <a:pt x="7618879" y="63882"/>
                  <a:pt x="7166107" y="77782"/>
                  <a:pt x="6735803" y="96200"/>
                </a:cubicBezTo>
                <a:lnTo>
                  <a:pt x="6526307" y="106217"/>
                </a:lnTo>
                <a:lnTo>
                  <a:pt x="6731491" y="115756"/>
                </a:lnTo>
                <a:lnTo>
                  <a:pt x="7154214" y="129009"/>
                </a:lnTo>
                <a:lnTo>
                  <a:pt x="7462949" y="104298"/>
                </a:lnTo>
                <a:cubicBezTo>
                  <a:pt x="7523283" y="98583"/>
                  <a:pt x="7583901" y="92868"/>
                  <a:pt x="7644236" y="88088"/>
                </a:cubicBezTo>
                <a:cubicBezTo>
                  <a:pt x="7738436" y="80944"/>
                  <a:pt x="7834699" y="77131"/>
                  <a:pt x="7933241" y="76417"/>
                </a:cubicBezTo>
                <a:cubicBezTo>
                  <a:pt x="8031781" y="75702"/>
                  <a:pt x="8132599" y="78086"/>
                  <a:pt x="8235906" y="83334"/>
                </a:cubicBezTo>
                <a:cubicBezTo>
                  <a:pt x="8475604" y="85477"/>
                  <a:pt x="8711622" y="96198"/>
                  <a:pt x="8946718" y="117525"/>
                </a:cubicBezTo>
                <a:lnTo>
                  <a:pt x="9004579" y="123667"/>
                </a:lnTo>
                <a:lnTo>
                  <a:pt x="9084630" y="120448"/>
                </a:lnTo>
                <a:lnTo>
                  <a:pt x="9084630" y="120449"/>
                </a:lnTo>
                <a:lnTo>
                  <a:pt x="9477024" y="102206"/>
                </a:lnTo>
                <a:lnTo>
                  <a:pt x="9180649" y="88037"/>
                </a:lnTo>
                <a:lnTo>
                  <a:pt x="9040103" y="82367"/>
                </a:lnTo>
                <a:lnTo>
                  <a:pt x="8779206" y="71841"/>
                </a:lnTo>
                <a:cubicBezTo>
                  <a:pt x="8545227" y="64932"/>
                  <a:pt x="8311907" y="62265"/>
                  <a:pt x="8080898" y="62804"/>
                </a:cubicBezTo>
                <a:close/>
                <a:moveTo>
                  <a:pt x="1934715" y="62798"/>
                </a:moveTo>
                <a:cubicBezTo>
                  <a:pt x="1472753" y="63877"/>
                  <a:pt x="1020018" y="77777"/>
                  <a:pt x="589706" y="96194"/>
                </a:cubicBezTo>
                <a:lnTo>
                  <a:pt x="384940" y="105984"/>
                </a:lnTo>
                <a:lnTo>
                  <a:pt x="647864" y="117995"/>
                </a:lnTo>
                <a:lnTo>
                  <a:pt x="983819" y="128017"/>
                </a:lnTo>
                <a:lnTo>
                  <a:pt x="992484" y="127244"/>
                </a:lnTo>
                <a:cubicBezTo>
                  <a:pt x="1102129" y="118424"/>
                  <a:pt x="1210382" y="110736"/>
                  <a:pt x="1317444" y="104299"/>
                </a:cubicBezTo>
                <a:cubicBezTo>
                  <a:pt x="1378053" y="98557"/>
                  <a:pt x="1438661" y="92842"/>
                  <a:pt x="1498986" y="88088"/>
                </a:cubicBezTo>
                <a:cubicBezTo>
                  <a:pt x="1593172" y="80930"/>
                  <a:pt x="1689422" y="77118"/>
                  <a:pt x="1787946" y="76403"/>
                </a:cubicBezTo>
                <a:cubicBezTo>
                  <a:pt x="1886472" y="75689"/>
                  <a:pt x="1987273" y="78073"/>
                  <a:pt x="2090566" y="83307"/>
                </a:cubicBezTo>
                <a:cubicBezTo>
                  <a:pt x="2330441" y="85451"/>
                  <a:pt x="2566474" y="96187"/>
                  <a:pt x="2801546" y="117510"/>
                </a:cubicBezTo>
                <a:lnTo>
                  <a:pt x="2857406" y="123439"/>
                </a:lnTo>
                <a:lnTo>
                  <a:pt x="2939327" y="120140"/>
                </a:lnTo>
                <a:lnTo>
                  <a:pt x="2939327" y="120448"/>
                </a:lnTo>
                <a:lnTo>
                  <a:pt x="3331325" y="102225"/>
                </a:lnTo>
                <a:lnTo>
                  <a:pt x="3034307" y="88026"/>
                </a:lnTo>
                <a:lnTo>
                  <a:pt x="2894722" y="82394"/>
                </a:lnTo>
                <a:lnTo>
                  <a:pt x="2632926" y="71833"/>
                </a:lnTo>
                <a:cubicBezTo>
                  <a:pt x="2398982" y="64924"/>
                  <a:pt x="2165695" y="62259"/>
                  <a:pt x="1934715" y="62798"/>
                </a:cubicBezTo>
                <a:close/>
                <a:moveTo>
                  <a:pt x="10957972" y="57750"/>
                </a:moveTo>
                <a:cubicBezTo>
                  <a:pt x="11352905" y="55175"/>
                  <a:pt x="11755418" y="61567"/>
                  <a:pt x="12157271" y="82304"/>
                </a:cubicBezTo>
                <a:lnTo>
                  <a:pt x="12191999" y="83963"/>
                </a:lnTo>
                <a:lnTo>
                  <a:pt x="12191999" y="89708"/>
                </a:lnTo>
                <a:lnTo>
                  <a:pt x="12156389" y="88024"/>
                </a:lnTo>
                <a:cubicBezTo>
                  <a:pt x="11353346" y="46546"/>
                  <a:pt x="10547163" y="61922"/>
                  <a:pt x="9804141" y="92315"/>
                </a:cubicBezTo>
                <a:lnTo>
                  <a:pt x="9598030" y="102011"/>
                </a:lnTo>
                <a:lnTo>
                  <a:pt x="9807611" y="111905"/>
                </a:lnTo>
                <a:lnTo>
                  <a:pt x="10151351" y="123968"/>
                </a:lnTo>
                <a:lnTo>
                  <a:pt x="10429923" y="104304"/>
                </a:lnTo>
                <a:cubicBezTo>
                  <a:pt x="10490307" y="98569"/>
                  <a:pt x="10550838" y="92851"/>
                  <a:pt x="10611369" y="88089"/>
                </a:cubicBezTo>
                <a:cubicBezTo>
                  <a:pt x="10799575" y="73786"/>
                  <a:pt x="10996447" y="72830"/>
                  <a:pt x="11202870" y="83327"/>
                </a:cubicBezTo>
                <a:cubicBezTo>
                  <a:pt x="11442644" y="85465"/>
                  <a:pt x="11678698" y="96196"/>
                  <a:pt x="11913389" y="118320"/>
                </a:cubicBezTo>
                <a:lnTo>
                  <a:pt x="12017826" y="129919"/>
                </a:lnTo>
                <a:lnTo>
                  <a:pt x="12191999" y="122914"/>
                </a:lnTo>
                <a:lnTo>
                  <a:pt x="12191999" y="128649"/>
                </a:lnTo>
                <a:lnTo>
                  <a:pt x="12055819" y="134139"/>
                </a:lnTo>
                <a:lnTo>
                  <a:pt x="12147713" y="144345"/>
                </a:lnTo>
                <a:lnTo>
                  <a:pt x="12191999" y="149846"/>
                </a:lnTo>
                <a:lnTo>
                  <a:pt x="12191999" y="155634"/>
                </a:lnTo>
                <a:lnTo>
                  <a:pt x="12146685" y="150063"/>
                </a:lnTo>
                <a:lnTo>
                  <a:pt x="12001785" y="136317"/>
                </a:lnTo>
                <a:lnTo>
                  <a:pt x="11851576" y="142373"/>
                </a:lnTo>
                <a:lnTo>
                  <a:pt x="11777628" y="143329"/>
                </a:lnTo>
                <a:lnTo>
                  <a:pt x="12147713" y="203451"/>
                </a:lnTo>
                <a:lnTo>
                  <a:pt x="12191999" y="211915"/>
                </a:lnTo>
                <a:lnTo>
                  <a:pt x="12191999" y="217214"/>
                </a:lnTo>
                <a:lnTo>
                  <a:pt x="12146685" y="208213"/>
                </a:lnTo>
                <a:cubicBezTo>
                  <a:pt x="12061728" y="192242"/>
                  <a:pt x="11978507" y="177819"/>
                  <a:pt x="11896886" y="164931"/>
                </a:cubicBezTo>
                <a:lnTo>
                  <a:pt x="11747367" y="143720"/>
                </a:lnTo>
                <a:lnTo>
                  <a:pt x="11596403" y="145673"/>
                </a:lnTo>
                <a:lnTo>
                  <a:pt x="11825434" y="184255"/>
                </a:lnTo>
                <a:lnTo>
                  <a:pt x="12109584" y="248077"/>
                </a:lnTo>
                <a:lnTo>
                  <a:pt x="12191999" y="239992"/>
                </a:lnTo>
                <a:lnTo>
                  <a:pt x="12191999" y="244741"/>
                </a:lnTo>
                <a:lnTo>
                  <a:pt x="12124283" y="251379"/>
                </a:lnTo>
                <a:lnTo>
                  <a:pt x="12148594" y="256839"/>
                </a:lnTo>
                <a:lnTo>
                  <a:pt x="12191999" y="268029"/>
                </a:lnTo>
                <a:lnTo>
                  <a:pt x="12191999" y="273874"/>
                </a:lnTo>
                <a:lnTo>
                  <a:pt x="12147713" y="262557"/>
                </a:lnTo>
                <a:lnTo>
                  <a:pt x="12107073" y="253066"/>
                </a:lnTo>
                <a:lnTo>
                  <a:pt x="11998861" y="263674"/>
                </a:lnTo>
                <a:lnTo>
                  <a:pt x="12158206" y="309595"/>
                </a:lnTo>
                <a:lnTo>
                  <a:pt x="12191999" y="320235"/>
                </a:lnTo>
                <a:lnTo>
                  <a:pt x="12191999" y="326130"/>
                </a:lnTo>
                <a:lnTo>
                  <a:pt x="12157325" y="315300"/>
                </a:lnTo>
                <a:lnTo>
                  <a:pt x="11983045" y="265224"/>
                </a:lnTo>
                <a:lnTo>
                  <a:pt x="11910216" y="272364"/>
                </a:lnTo>
                <a:lnTo>
                  <a:pt x="11944975" y="282287"/>
                </a:lnTo>
                <a:cubicBezTo>
                  <a:pt x="12015217" y="304172"/>
                  <a:pt x="12086619" y="328219"/>
                  <a:pt x="12159234" y="354441"/>
                </a:cubicBezTo>
                <a:lnTo>
                  <a:pt x="12163968" y="356176"/>
                </a:lnTo>
                <a:lnTo>
                  <a:pt x="12191999" y="351636"/>
                </a:lnTo>
                <a:lnTo>
                  <a:pt x="12191999" y="357534"/>
                </a:lnTo>
                <a:lnTo>
                  <a:pt x="12175129" y="360266"/>
                </a:lnTo>
                <a:lnTo>
                  <a:pt x="12191999" y="366449"/>
                </a:lnTo>
                <a:lnTo>
                  <a:pt x="12191999" y="371996"/>
                </a:lnTo>
                <a:lnTo>
                  <a:pt x="12164759" y="361945"/>
                </a:lnTo>
                <a:lnTo>
                  <a:pt x="12088339" y="374320"/>
                </a:lnTo>
                <a:lnTo>
                  <a:pt x="12149623" y="397906"/>
                </a:lnTo>
                <a:lnTo>
                  <a:pt x="12191999" y="415480"/>
                </a:lnTo>
                <a:lnTo>
                  <a:pt x="12191999" y="421327"/>
                </a:lnTo>
                <a:lnTo>
                  <a:pt x="12146685" y="402648"/>
                </a:lnTo>
                <a:lnTo>
                  <a:pt x="12077493" y="376076"/>
                </a:lnTo>
                <a:lnTo>
                  <a:pt x="12029096" y="383913"/>
                </a:lnTo>
                <a:lnTo>
                  <a:pt x="12149614" y="435003"/>
                </a:lnTo>
                <a:lnTo>
                  <a:pt x="12191999" y="454631"/>
                </a:lnTo>
                <a:lnTo>
                  <a:pt x="12191999" y="463284"/>
                </a:lnTo>
                <a:lnTo>
                  <a:pt x="12151040" y="472851"/>
                </a:lnTo>
                <a:lnTo>
                  <a:pt x="12191999" y="493388"/>
                </a:lnTo>
                <a:lnTo>
                  <a:pt x="12191999" y="499811"/>
                </a:lnTo>
                <a:lnTo>
                  <a:pt x="12147610" y="477367"/>
                </a:lnTo>
                <a:lnTo>
                  <a:pt x="12142276" y="474898"/>
                </a:lnTo>
                <a:lnTo>
                  <a:pt x="12105976" y="483377"/>
                </a:lnTo>
                <a:lnTo>
                  <a:pt x="12150550" y="505451"/>
                </a:lnTo>
                <a:lnTo>
                  <a:pt x="12191999" y="527836"/>
                </a:lnTo>
                <a:lnTo>
                  <a:pt x="12191999" y="534324"/>
                </a:lnTo>
                <a:lnTo>
                  <a:pt x="12147610" y="510218"/>
                </a:lnTo>
                <a:lnTo>
                  <a:pt x="12097472" y="485363"/>
                </a:lnTo>
                <a:lnTo>
                  <a:pt x="12067460" y="492373"/>
                </a:lnTo>
                <a:lnTo>
                  <a:pt x="12150550" y="535937"/>
                </a:lnTo>
                <a:lnTo>
                  <a:pt x="12189649" y="558542"/>
                </a:lnTo>
                <a:lnTo>
                  <a:pt x="12191999" y="557868"/>
                </a:lnTo>
                <a:lnTo>
                  <a:pt x="12191999" y="566995"/>
                </a:lnTo>
                <a:lnTo>
                  <a:pt x="12188396" y="564936"/>
                </a:lnTo>
                <a:lnTo>
                  <a:pt x="12164708" y="571764"/>
                </a:lnTo>
                <a:lnTo>
                  <a:pt x="12191999" y="588075"/>
                </a:lnTo>
                <a:lnTo>
                  <a:pt x="12191999" y="594629"/>
                </a:lnTo>
                <a:lnTo>
                  <a:pt x="12157394" y="573872"/>
                </a:lnTo>
                <a:lnTo>
                  <a:pt x="12144627" y="577553"/>
                </a:lnTo>
                <a:lnTo>
                  <a:pt x="12149557" y="580386"/>
                </a:lnTo>
                <a:lnTo>
                  <a:pt x="12191999" y="606971"/>
                </a:lnTo>
                <a:lnTo>
                  <a:pt x="12191999" y="613539"/>
                </a:lnTo>
                <a:lnTo>
                  <a:pt x="12146763" y="585123"/>
                </a:lnTo>
                <a:lnTo>
                  <a:pt x="12137252" y="579678"/>
                </a:lnTo>
                <a:lnTo>
                  <a:pt x="12126906" y="582661"/>
                </a:lnTo>
                <a:lnTo>
                  <a:pt x="12150586" y="596579"/>
                </a:lnTo>
                <a:lnTo>
                  <a:pt x="12191999" y="623347"/>
                </a:lnTo>
                <a:lnTo>
                  <a:pt x="12191999" y="630021"/>
                </a:lnTo>
                <a:lnTo>
                  <a:pt x="12147646" y="601316"/>
                </a:lnTo>
                <a:lnTo>
                  <a:pt x="12119987" y="584655"/>
                </a:lnTo>
                <a:lnTo>
                  <a:pt x="12112067" y="586938"/>
                </a:lnTo>
                <a:lnTo>
                  <a:pt x="12151468" y="609920"/>
                </a:lnTo>
                <a:lnTo>
                  <a:pt x="12191999" y="636872"/>
                </a:lnTo>
                <a:lnTo>
                  <a:pt x="12191999" y="643527"/>
                </a:lnTo>
                <a:lnTo>
                  <a:pt x="12148675" y="614706"/>
                </a:lnTo>
                <a:lnTo>
                  <a:pt x="12106025" y="588680"/>
                </a:lnTo>
                <a:lnTo>
                  <a:pt x="12103285" y="589469"/>
                </a:lnTo>
                <a:lnTo>
                  <a:pt x="12151468" y="619443"/>
                </a:lnTo>
                <a:lnTo>
                  <a:pt x="12191999" y="646791"/>
                </a:lnTo>
                <a:lnTo>
                  <a:pt x="12191999" y="659626"/>
                </a:lnTo>
                <a:lnTo>
                  <a:pt x="12185474" y="655161"/>
                </a:lnTo>
                <a:lnTo>
                  <a:pt x="12039685" y="704212"/>
                </a:lnTo>
                <a:cubicBezTo>
                  <a:pt x="11549280" y="856923"/>
                  <a:pt x="11114286" y="904796"/>
                  <a:pt x="10716975" y="849729"/>
                </a:cubicBezTo>
                <a:cubicBezTo>
                  <a:pt x="10516826" y="822070"/>
                  <a:pt x="10317317" y="770102"/>
                  <a:pt x="10119834" y="706577"/>
                </a:cubicBezTo>
                <a:lnTo>
                  <a:pt x="9831553" y="606386"/>
                </a:lnTo>
                <a:lnTo>
                  <a:pt x="9768494" y="648339"/>
                </a:lnTo>
                <a:lnTo>
                  <a:pt x="9836506" y="677712"/>
                </a:lnTo>
                <a:cubicBezTo>
                  <a:pt x="10130454" y="801085"/>
                  <a:pt x="10417920" y="905674"/>
                  <a:pt x="10718831" y="952892"/>
                </a:cubicBezTo>
                <a:cubicBezTo>
                  <a:pt x="11115457" y="1014611"/>
                  <a:pt x="11549554" y="960294"/>
                  <a:pt x="12039805" y="786665"/>
                </a:cubicBezTo>
                <a:lnTo>
                  <a:pt x="12191999" y="728435"/>
                </a:lnTo>
                <a:lnTo>
                  <a:pt x="12191999" y="734480"/>
                </a:lnTo>
                <a:lnTo>
                  <a:pt x="12040620" y="792378"/>
                </a:lnTo>
                <a:cubicBezTo>
                  <a:pt x="11550195" y="965972"/>
                  <a:pt x="11115350" y="1020217"/>
                  <a:pt x="10717977" y="957651"/>
                </a:cubicBezTo>
                <a:cubicBezTo>
                  <a:pt x="10416853" y="910432"/>
                  <a:pt x="10128854" y="805298"/>
                  <a:pt x="9834773" y="682080"/>
                </a:cubicBezTo>
                <a:lnTo>
                  <a:pt x="9763739" y="651503"/>
                </a:lnTo>
                <a:lnTo>
                  <a:pt x="9734813" y="670747"/>
                </a:lnTo>
                <a:lnTo>
                  <a:pt x="9712434" y="686507"/>
                </a:lnTo>
                <a:lnTo>
                  <a:pt x="9837180" y="746211"/>
                </a:lnTo>
                <a:cubicBezTo>
                  <a:pt x="10130021" y="882387"/>
                  <a:pt x="10417060" y="998064"/>
                  <a:pt x="10718824" y="1050991"/>
                </a:cubicBezTo>
                <a:cubicBezTo>
                  <a:pt x="11110469" y="1119434"/>
                  <a:pt x="11554183" y="1057169"/>
                  <a:pt x="12041768" y="866154"/>
                </a:cubicBezTo>
                <a:lnTo>
                  <a:pt x="12191999" y="802449"/>
                </a:lnTo>
                <a:lnTo>
                  <a:pt x="12191999" y="808508"/>
                </a:lnTo>
                <a:lnTo>
                  <a:pt x="12042583" y="871856"/>
                </a:lnTo>
                <a:cubicBezTo>
                  <a:pt x="11554823" y="1062872"/>
                  <a:pt x="11110362" y="1125142"/>
                  <a:pt x="10717970" y="1056742"/>
                </a:cubicBezTo>
                <a:cubicBezTo>
                  <a:pt x="10415565" y="1003815"/>
                  <a:pt x="10128208" y="888137"/>
                  <a:pt x="9834886" y="751941"/>
                </a:cubicBezTo>
                <a:lnTo>
                  <a:pt x="9706574" y="690633"/>
                </a:lnTo>
                <a:lnTo>
                  <a:pt x="9656167" y="726129"/>
                </a:lnTo>
                <a:lnTo>
                  <a:pt x="9837552" y="820576"/>
                </a:lnTo>
                <a:cubicBezTo>
                  <a:pt x="10129713" y="968484"/>
                  <a:pt x="10416432" y="1094532"/>
                  <a:pt x="10718838" y="1152466"/>
                </a:cubicBezTo>
                <a:cubicBezTo>
                  <a:pt x="11110485" y="1226690"/>
                  <a:pt x="11554200" y="1158601"/>
                  <a:pt x="12041785" y="950686"/>
                </a:cubicBezTo>
                <a:lnTo>
                  <a:pt x="12191999" y="881367"/>
                </a:lnTo>
                <a:lnTo>
                  <a:pt x="12191999" y="887429"/>
                </a:lnTo>
                <a:lnTo>
                  <a:pt x="12042307" y="956371"/>
                </a:lnTo>
                <a:cubicBezTo>
                  <a:pt x="11553920" y="1164103"/>
                  <a:pt x="11109241" y="1231455"/>
                  <a:pt x="10716846" y="1157185"/>
                </a:cubicBezTo>
                <a:cubicBezTo>
                  <a:pt x="10413801" y="1099290"/>
                  <a:pt x="10126281" y="973252"/>
                  <a:pt x="9833759" y="824944"/>
                </a:cubicBezTo>
                <a:lnTo>
                  <a:pt x="9651218" y="729615"/>
                </a:lnTo>
                <a:lnTo>
                  <a:pt x="9622126" y="750101"/>
                </a:lnTo>
                <a:lnTo>
                  <a:pt x="9836682" y="869776"/>
                </a:lnTo>
                <a:cubicBezTo>
                  <a:pt x="10128317" y="1028004"/>
                  <a:pt x="10414831" y="1163171"/>
                  <a:pt x="10717829" y="1225394"/>
                </a:cubicBezTo>
                <a:cubicBezTo>
                  <a:pt x="11109414" y="1304659"/>
                  <a:pt x="11553278" y="1232053"/>
                  <a:pt x="12040842" y="1008874"/>
                </a:cubicBezTo>
                <a:lnTo>
                  <a:pt x="12191999" y="933967"/>
                </a:lnTo>
                <a:lnTo>
                  <a:pt x="12191999" y="940085"/>
                </a:lnTo>
                <a:lnTo>
                  <a:pt x="12041375" y="1014600"/>
                </a:lnTo>
                <a:cubicBezTo>
                  <a:pt x="11553064" y="1237728"/>
                  <a:pt x="11108454" y="1310228"/>
                  <a:pt x="10716122" y="1230116"/>
                </a:cubicBezTo>
                <a:cubicBezTo>
                  <a:pt x="10412057" y="1167937"/>
                  <a:pt x="10125436" y="1032780"/>
                  <a:pt x="9833814" y="874147"/>
                </a:cubicBezTo>
                <a:lnTo>
                  <a:pt x="9617728" y="753199"/>
                </a:lnTo>
                <a:lnTo>
                  <a:pt x="9587691" y="774351"/>
                </a:lnTo>
                <a:lnTo>
                  <a:pt x="9837884" y="923031"/>
                </a:lnTo>
                <a:cubicBezTo>
                  <a:pt x="10128864" y="1091012"/>
                  <a:pt x="10415041" y="1234035"/>
                  <a:pt x="10718986" y="1299845"/>
                </a:cubicBezTo>
                <a:cubicBezTo>
                  <a:pt x="11110445" y="1384074"/>
                  <a:pt x="11554198" y="1307031"/>
                  <a:pt x="12041666" y="1070538"/>
                </a:cubicBezTo>
                <a:lnTo>
                  <a:pt x="12191999" y="991585"/>
                </a:lnTo>
                <a:lnTo>
                  <a:pt x="12191999" y="998393"/>
                </a:lnTo>
                <a:lnTo>
                  <a:pt x="12043243" y="1076575"/>
                </a:lnTo>
                <a:cubicBezTo>
                  <a:pt x="11554834" y="1313672"/>
                  <a:pt x="11110303" y="1390648"/>
                  <a:pt x="10717848" y="1305521"/>
                </a:cubicBezTo>
                <a:cubicBezTo>
                  <a:pt x="10413262" y="1239757"/>
                  <a:pt x="10127085" y="1096746"/>
                  <a:pt x="9836146" y="928767"/>
                </a:cubicBezTo>
                <a:lnTo>
                  <a:pt x="9582489" y="778014"/>
                </a:lnTo>
                <a:lnTo>
                  <a:pt x="9557257" y="795782"/>
                </a:lnTo>
                <a:lnTo>
                  <a:pt x="9838238" y="970633"/>
                </a:lnTo>
                <a:cubicBezTo>
                  <a:pt x="10128537" y="1146190"/>
                  <a:pt x="10414392" y="1296018"/>
                  <a:pt x="10718979" y="1365386"/>
                </a:cubicBezTo>
                <a:cubicBezTo>
                  <a:pt x="11109690" y="1453853"/>
                  <a:pt x="11554003" y="1372904"/>
                  <a:pt x="12041621" y="1125169"/>
                </a:cubicBezTo>
                <a:lnTo>
                  <a:pt x="12191999" y="1042465"/>
                </a:lnTo>
                <a:lnTo>
                  <a:pt x="12191999" y="1049292"/>
                </a:lnTo>
                <a:lnTo>
                  <a:pt x="12043234" y="1131182"/>
                </a:lnTo>
                <a:cubicBezTo>
                  <a:pt x="11554825" y="1379540"/>
                  <a:pt x="11110295" y="1460386"/>
                  <a:pt x="10717840" y="1371087"/>
                </a:cubicBezTo>
                <a:cubicBezTo>
                  <a:pt x="10412614" y="1301720"/>
                  <a:pt x="10126759" y="1151891"/>
                  <a:pt x="9836380" y="975934"/>
                </a:cubicBezTo>
                <a:lnTo>
                  <a:pt x="9552731" y="798970"/>
                </a:lnTo>
                <a:lnTo>
                  <a:pt x="9539869" y="808027"/>
                </a:lnTo>
                <a:lnTo>
                  <a:pt x="9546417" y="812231"/>
                </a:lnTo>
                <a:cubicBezTo>
                  <a:pt x="9939281" y="1071562"/>
                  <a:pt x="10310795" y="1315732"/>
                  <a:pt x="10717894" y="1411988"/>
                </a:cubicBezTo>
                <a:cubicBezTo>
                  <a:pt x="11103499" y="1502972"/>
                  <a:pt x="11558416" y="1416479"/>
                  <a:pt x="12042976" y="1160938"/>
                </a:cubicBezTo>
                <a:lnTo>
                  <a:pt x="12191999" y="1075637"/>
                </a:lnTo>
                <a:lnTo>
                  <a:pt x="12191999" y="1082381"/>
                </a:lnTo>
                <a:lnTo>
                  <a:pt x="12044555" y="1166626"/>
                </a:lnTo>
                <a:cubicBezTo>
                  <a:pt x="11559057" y="1422203"/>
                  <a:pt x="11103393" y="1508648"/>
                  <a:pt x="10717040" y="1417728"/>
                </a:cubicBezTo>
                <a:cubicBezTo>
                  <a:pt x="10308803" y="1321399"/>
                  <a:pt x="9937289" y="1077302"/>
                  <a:pt x="9543570" y="817971"/>
                </a:cubicBezTo>
                <a:lnTo>
                  <a:pt x="9534331" y="811927"/>
                </a:lnTo>
                <a:lnTo>
                  <a:pt x="9522797" y="820049"/>
                </a:lnTo>
                <a:lnTo>
                  <a:pt x="9548410" y="837031"/>
                </a:lnTo>
                <a:cubicBezTo>
                  <a:pt x="9941274" y="1104015"/>
                  <a:pt x="10311649" y="1354808"/>
                  <a:pt x="10719886" y="1454890"/>
                </a:cubicBezTo>
                <a:cubicBezTo>
                  <a:pt x="11105492" y="1549159"/>
                  <a:pt x="11560191" y="1459471"/>
                  <a:pt x="12044888" y="1196030"/>
                </a:cubicBezTo>
                <a:lnTo>
                  <a:pt x="12191999" y="1109279"/>
                </a:lnTo>
                <a:lnTo>
                  <a:pt x="12191999" y="1116134"/>
                </a:lnTo>
                <a:lnTo>
                  <a:pt x="12046548" y="1201770"/>
                </a:lnTo>
                <a:cubicBezTo>
                  <a:pt x="11561050" y="1465211"/>
                  <a:pt x="11105386" y="1554899"/>
                  <a:pt x="10719032" y="1460630"/>
                </a:cubicBezTo>
                <a:cubicBezTo>
                  <a:pt x="10309941" y="1360475"/>
                  <a:pt x="9938143" y="1108724"/>
                  <a:pt x="9545563" y="841741"/>
                </a:cubicBezTo>
                <a:lnTo>
                  <a:pt x="9517972" y="823447"/>
                </a:lnTo>
                <a:lnTo>
                  <a:pt x="9509925" y="829114"/>
                </a:lnTo>
                <a:lnTo>
                  <a:pt x="9550402" y="857048"/>
                </a:lnTo>
                <a:cubicBezTo>
                  <a:pt x="9942128" y="1128814"/>
                  <a:pt x="10311934" y="1386231"/>
                  <a:pt x="10720740" y="1488300"/>
                </a:cubicBezTo>
                <a:cubicBezTo>
                  <a:pt x="11208228" y="1609227"/>
                  <a:pt x="11716857" y="1414130"/>
                  <a:pt x="12099395" y="1192249"/>
                </a:cubicBezTo>
                <a:lnTo>
                  <a:pt x="12191999" y="1135254"/>
                </a:lnTo>
                <a:lnTo>
                  <a:pt x="12191999" y="1141395"/>
                </a:lnTo>
                <a:lnTo>
                  <a:pt x="12047414" y="1228550"/>
                </a:lnTo>
                <a:cubicBezTo>
                  <a:pt x="11561967" y="1498232"/>
                  <a:pt x="11106489" y="1589909"/>
                  <a:pt x="10719886" y="1493967"/>
                </a:cubicBezTo>
                <a:cubicBezTo>
                  <a:pt x="10309941" y="1391971"/>
                  <a:pt x="9939281" y="1134481"/>
                  <a:pt x="9547556" y="861831"/>
                </a:cubicBezTo>
                <a:lnTo>
                  <a:pt x="9505077" y="832528"/>
                </a:lnTo>
                <a:lnTo>
                  <a:pt x="9499769" y="836265"/>
                </a:lnTo>
                <a:lnTo>
                  <a:pt x="9550402" y="871324"/>
                </a:lnTo>
                <a:cubicBezTo>
                  <a:pt x="9942128" y="1147874"/>
                  <a:pt x="10311934" y="1409118"/>
                  <a:pt x="10720740" y="1513026"/>
                </a:cubicBezTo>
                <a:cubicBezTo>
                  <a:pt x="11208228" y="1635692"/>
                  <a:pt x="11716857" y="1437150"/>
                  <a:pt x="12099395" y="1211817"/>
                </a:cubicBezTo>
                <a:lnTo>
                  <a:pt x="12191999" y="1153951"/>
                </a:lnTo>
                <a:lnTo>
                  <a:pt x="12191999" y="1160819"/>
                </a:lnTo>
                <a:lnTo>
                  <a:pt x="12100974" y="1217534"/>
                </a:lnTo>
                <a:cubicBezTo>
                  <a:pt x="11717497" y="1442819"/>
                  <a:pt x="11208121" y="1641312"/>
                  <a:pt x="10719886" y="1517810"/>
                </a:cubicBezTo>
                <a:cubicBezTo>
                  <a:pt x="10309941" y="1413901"/>
                  <a:pt x="9939281" y="1151701"/>
                  <a:pt x="9547556" y="875151"/>
                </a:cubicBezTo>
                <a:lnTo>
                  <a:pt x="9495940" y="838963"/>
                </a:lnTo>
                <a:lnTo>
                  <a:pt x="9495000" y="839624"/>
                </a:lnTo>
                <a:lnTo>
                  <a:pt x="9550402" y="878977"/>
                </a:lnTo>
                <a:cubicBezTo>
                  <a:pt x="9942128" y="1158324"/>
                  <a:pt x="10311934" y="1422437"/>
                  <a:pt x="10720740" y="1527376"/>
                </a:cubicBezTo>
                <a:cubicBezTo>
                  <a:pt x="11208228" y="1651651"/>
                  <a:pt x="11716857" y="1451113"/>
                  <a:pt x="12099395" y="1223384"/>
                </a:cubicBezTo>
                <a:lnTo>
                  <a:pt x="12191999" y="1164898"/>
                </a:lnTo>
                <a:lnTo>
                  <a:pt x="12191999" y="1171707"/>
                </a:lnTo>
                <a:lnTo>
                  <a:pt x="12100974" y="1229033"/>
                </a:lnTo>
                <a:cubicBezTo>
                  <a:pt x="11717497" y="1456628"/>
                  <a:pt x="11208121" y="1656425"/>
                  <a:pt x="10719886" y="1532086"/>
                </a:cubicBezTo>
                <a:cubicBezTo>
                  <a:pt x="10308803" y="1427221"/>
                  <a:pt x="9939281" y="1163107"/>
                  <a:pt x="9547556" y="883687"/>
                </a:cubicBezTo>
                <a:lnTo>
                  <a:pt x="9489715" y="843346"/>
                </a:lnTo>
                <a:lnTo>
                  <a:pt x="9444753" y="875009"/>
                </a:lnTo>
                <a:lnTo>
                  <a:pt x="9079489" y="1129163"/>
                </a:lnTo>
                <a:lnTo>
                  <a:pt x="9079829" y="1129736"/>
                </a:lnTo>
                <a:cubicBezTo>
                  <a:pt x="8687191" y="1391940"/>
                  <a:pt x="8100368" y="1675130"/>
                  <a:pt x="7541449" y="1532136"/>
                </a:cubicBezTo>
                <a:cubicBezTo>
                  <a:pt x="7233303" y="1453442"/>
                  <a:pt x="6948380" y="1285201"/>
                  <a:pt x="6659894" y="1088144"/>
                </a:cubicBezTo>
                <a:lnTo>
                  <a:pt x="6416835" y="917211"/>
                </a:lnTo>
                <a:lnTo>
                  <a:pt x="6112836" y="1128741"/>
                </a:lnTo>
                <a:lnTo>
                  <a:pt x="6109990" y="1124031"/>
                </a:lnTo>
                <a:lnTo>
                  <a:pt x="6411754" y="913638"/>
                </a:lnTo>
                <a:lnTo>
                  <a:pt x="6410819" y="912981"/>
                </a:lnTo>
                <a:lnTo>
                  <a:pt x="6112836" y="1119248"/>
                </a:lnTo>
                <a:lnTo>
                  <a:pt x="6109990" y="1114538"/>
                </a:lnTo>
                <a:lnTo>
                  <a:pt x="6405875" y="909503"/>
                </a:lnTo>
                <a:lnTo>
                  <a:pt x="6400483" y="905712"/>
                </a:lnTo>
                <a:lnTo>
                  <a:pt x="6295676" y="977928"/>
                </a:lnTo>
                <a:lnTo>
                  <a:pt x="6112505" y="1100604"/>
                </a:lnTo>
                <a:lnTo>
                  <a:pt x="6112800" y="1101093"/>
                </a:lnTo>
                <a:cubicBezTo>
                  <a:pt x="5549042" y="1468223"/>
                  <a:pt x="5016319" y="1603633"/>
                  <a:pt x="4574420" y="1493995"/>
                </a:cubicBezTo>
                <a:cubicBezTo>
                  <a:pt x="4164414" y="1391940"/>
                  <a:pt x="3793991" y="1134522"/>
                  <a:pt x="3402206" y="861789"/>
                </a:cubicBezTo>
                <a:lnTo>
                  <a:pt x="3359669" y="832445"/>
                </a:lnTo>
                <a:lnTo>
                  <a:pt x="3354301" y="836225"/>
                </a:lnTo>
                <a:lnTo>
                  <a:pt x="3405053" y="871361"/>
                </a:lnTo>
                <a:cubicBezTo>
                  <a:pt x="3796836" y="1147850"/>
                  <a:pt x="4166408" y="1409097"/>
                  <a:pt x="4575562" y="1513065"/>
                </a:cubicBezTo>
                <a:cubicBezTo>
                  <a:pt x="5132488" y="1653187"/>
                  <a:pt x="5717316" y="1373827"/>
                  <a:pt x="6109953" y="1114494"/>
                </a:cubicBezTo>
                <a:lnTo>
                  <a:pt x="6112800" y="1119280"/>
                </a:lnTo>
                <a:cubicBezTo>
                  <a:pt x="5719023" y="1378613"/>
                  <a:pt x="5133342" y="1658931"/>
                  <a:pt x="4574420" y="1517778"/>
                </a:cubicBezTo>
                <a:cubicBezTo>
                  <a:pt x="4164414" y="1413883"/>
                  <a:pt x="3793991" y="1151679"/>
                  <a:pt x="3402206" y="875116"/>
                </a:cubicBezTo>
                <a:lnTo>
                  <a:pt x="3350511" y="838896"/>
                </a:lnTo>
                <a:lnTo>
                  <a:pt x="3349569" y="839558"/>
                </a:lnTo>
                <a:lnTo>
                  <a:pt x="3405053" y="878945"/>
                </a:lnTo>
                <a:cubicBezTo>
                  <a:pt x="3796836" y="1158305"/>
                  <a:pt x="4166408" y="1422424"/>
                  <a:pt x="4575562" y="1527350"/>
                </a:cubicBezTo>
                <a:cubicBezTo>
                  <a:pt x="5132488" y="1669386"/>
                  <a:pt x="5717316" y="1387154"/>
                  <a:pt x="6109953" y="1124950"/>
                </a:cubicBezTo>
                <a:lnTo>
                  <a:pt x="6112800" y="1129736"/>
                </a:lnTo>
                <a:cubicBezTo>
                  <a:pt x="5720165" y="1391940"/>
                  <a:pt x="5133342" y="1675130"/>
                  <a:pt x="4574420" y="1532136"/>
                </a:cubicBezTo>
                <a:cubicBezTo>
                  <a:pt x="4163561" y="1427210"/>
                  <a:pt x="3793991" y="1163092"/>
                  <a:pt x="3402206" y="883731"/>
                </a:cubicBezTo>
                <a:lnTo>
                  <a:pt x="3344250" y="843304"/>
                </a:lnTo>
                <a:lnTo>
                  <a:pt x="3300443" y="874159"/>
                </a:lnTo>
                <a:lnTo>
                  <a:pt x="2939585" y="1125288"/>
                </a:lnTo>
                <a:lnTo>
                  <a:pt x="2941250" y="1128031"/>
                </a:lnTo>
                <a:cubicBezTo>
                  <a:pt x="2548489" y="1390239"/>
                  <a:pt x="1961845" y="1673452"/>
                  <a:pt x="1402957" y="1530425"/>
                </a:cubicBezTo>
                <a:cubicBezTo>
                  <a:pt x="1094750" y="1451762"/>
                  <a:pt x="809728" y="1283504"/>
                  <a:pt x="520843" y="1086442"/>
                </a:cubicBezTo>
                <a:lnTo>
                  <a:pt x="275686" y="914336"/>
                </a:lnTo>
                <a:lnTo>
                  <a:pt x="0" y="1106192"/>
                </a:lnTo>
                <a:lnTo>
                  <a:pt x="0" y="1099389"/>
                </a:lnTo>
                <a:lnTo>
                  <a:pt x="270630" y="910787"/>
                </a:lnTo>
                <a:lnTo>
                  <a:pt x="269555" y="910032"/>
                </a:lnTo>
                <a:lnTo>
                  <a:pt x="0" y="1096793"/>
                </a:lnTo>
                <a:lnTo>
                  <a:pt x="0" y="1090033"/>
                </a:lnTo>
                <a:lnTo>
                  <a:pt x="264710" y="906630"/>
                </a:lnTo>
                <a:lnTo>
                  <a:pt x="259358" y="902873"/>
                </a:lnTo>
                <a:lnTo>
                  <a:pt x="150409" y="977897"/>
                </a:lnTo>
                <a:lnTo>
                  <a:pt x="0" y="1078660"/>
                </a:lnTo>
                <a:lnTo>
                  <a:pt x="0" y="1071953"/>
                </a:lnTo>
                <a:lnTo>
                  <a:pt x="147420" y="973139"/>
                </a:lnTo>
                <a:lnTo>
                  <a:pt x="254151" y="899218"/>
                </a:lnTo>
                <a:lnTo>
                  <a:pt x="244064" y="892137"/>
                </a:lnTo>
                <a:lnTo>
                  <a:pt x="0" y="1054064"/>
                </a:lnTo>
                <a:lnTo>
                  <a:pt x="0" y="1047708"/>
                </a:lnTo>
                <a:lnTo>
                  <a:pt x="147420" y="951196"/>
                </a:lnTo>
                <a:lnTo>
                  <a:pt x="239471" y="888912"/>
                </a:lnTo>
                <a:lnTo>
                  <a:pt x="229668" y="882030"/>
                </a:lnTo>
                <a:lnTo>
                  <a:pt x="225395" y="879026"/>
                </a:lnTo>
                <a:lnTo>
                  <a:pt x="148985" y="928785"/>
                </a:lnTo>
                <a:lnTo>
                  <a:pt x="0" y="1023103"/>
                </a:lnTo>
                <a:lnTo>
                  <a:pt x="0" y="1016122"/>
                </a:lnTo>
                <a:lnTo>
                  <a:pt x="219483" y="874869"/>
                </a:lnTo>
                <a:lnTo>
                  <a:pt x="205739" y="865207"/>
                </a:lnTo>
                <a:lnTo>
                  <a:pt x="0" y="992268"/>
                </a:lnTo>
                <a:lnTo>
                  <a:pt x="0" y="985705"/>
                </a:lnTo>
                <a:lnTo>
                  <a:pt x="200548" y="861557"/>
                </a:lnTo>
                <a:lnTo>
                  <a:pt x="173068" y="842237"/>
                </a:lnTo>
                <a:lnTo>
                  <a:pt x="0" y="944321"/>
                </a:lnTo>
                <a:lnTo>
                  <a:pt x="0" y="938337"/>
                </a:lnTo>
                <a:lnTo>
                  <a:pt x="168440" y="838983"/>
                </a:lnTo>
                <a:lnTo>
                  <a:pt x="134707" y="815267"/>
                </a:lnTo>
                <a:lnTo>
                  <a:pt x="0" y="890120"/>
                </a:lnTo>
                <a:lnTo>
                  <a:pt x="0" y="884236"/>
                </a:lnTo>
                <a:lnTo>
                  <a:pt x="129986" y="811949"/>
                </a:lnTo>
                <a:lnTo>
                  <a:pt x="97037" y="788783"/>
                </a:lnTo>
                <a:lnTo>
                  <a:pt x="0" y="839011"/>
                </a:lnTo>
                <a:lnTo>
                  <a:pt x="0" y="834674"/>
                </a:lnTo>
                <a:lnTo>
                  <a:pt x="93485" y="786286"/>
                </a:lnTo>
                <a:lnTo>
                  <a:pt x="45358" y="752450"/>
                </a:lnTo>
                <a:lnTo>
                  <a:pt x="0" y="773948"/>
                </a:lnTo>
                <a:lnTo>
                  <a:pt x="0" y="768231"/>
                </a:lnTo>
                <a:lnTo>
                  <a:pt x="40501" y="749035"/>
                </a:lnTo>
                <a:lnTo>
                  <a:pt x="0" y="720561"/>
                </a:lnTo>
                <a:lnTo>
                  <a:pt x="0" y="706872"/>
                </a:lnTo>
                <a:lnTo>
                  <a:pt x="52385" y="743402"/>
                </a:lnTo>
                <a:lnTo>
                  <a:pt x="55877" y="741748"/>
                </a:lnTo>
                <a:lnTo>
                  <a:pt x="0" y="703395"/>
                </a:lnTo>
                <a:lnTo>
                  <a:pt x="0" y="696584"/>
                </a:lnTo>
                <a:lnTo>
                  <a:pt x="61872" y="738906"/>
                </a:lnTo>
                <a:lnTo>
                  <a:pt x="65982" y="736958"/>
                </a:lnTo>
                <a:lnTo>
                  <a:pt x="1097" y="693580"/>
                </a:lnTo>
                <a:lnTo>
                  <a:pt x="0" y="694048"/>
                </a:lnTo>
                <a:lnTo>
                  <a:pt x="0" y="686188"/>
                </a:lnTo>
                <a:lnTo>
                  <a:pt x="2566" y="687904"/>
                </a:lnTo>
                <a:lnTo>
                  <a:pt x="15198" y="682508"/>
                </a:lnTo>
                <a:lnTo>
                  <a:pt x="0" y="672652"/>
                </a:lnTo>
                <a:lnTo>
                  <a:pt x="0" y="665993"/>
                </a:lnTo>
                <a:lnTo>
                  <a:pt x="21381" y="679867"/>
                </a:lnTo>
                <a:lnTo>
                  <a:pt x="35023" y="674040"/>
                </a:lnTo>
                <a:lnTo>
                  <a:pt x="0" y="652189"/>
                </a:lnTo>
                <a:lnTo>
                  <a:pt x="0" y="645531"/>
                </a:lnTo>
                <a:lnTo>
                  <a:pt x="41345" y="671340"/>
                </a:lnTo>
                <a:lnTo>
                  <a:pt x="65916" y="660844"/>
                </a:lnTo>
                <a:lnTo>
                  <a:pt x="0" y="621792"/>
                </a:lnTo>
                <a:lnTo>
                  <a:pt x="0" y="611643"/>
                </a:lnTo>
                <a:lnTo>
                  <a:pt x="21617" y="603521"/>
                </a:lnTo>
                <a:lnTo>
                  <a:pt x="0" y="591401"/>
                </a:lnTo>
                <a:lnTo>
                  <a:pt x="0" y="584594"/>
                </a:lnTo>
                <a:lnTo>
                  <a:pt x="28959" y="600763"/>
                </a:lnTo>
                <a:lnTo>
                  <a:pt x="67702" y="586208"/>
                </a:lnTo>
                <a:lnTo>
                  <a:pt x="0" y="550990"/>
                </a:lnTo>
                <a:lnTo>
                  <a:pt x="0" y="544383"/>
                </a:lnTo>
                <a:lnTo>
                  <a:pt x="74952" y="583485"/>
                </a:lnTo>
                <a:lnTo>
                  <a:pt x="119378" y="566794"/>
                </a:lnTo>
                <a:lnTo>
                  <a:pt x="31372" y="524610"/>
                </a:lnTo>
                <a:lnTo>
                  <a:pt x="0" y="534655"/>
                </a:lnTo>
                <a:lnTo>
                  <a:pt x="0" y="528318"/>
                </a:lnTo>
                <a:lnTo>
                  <a:pt x="23444" y="520809"/>
                </a:lnTo>
                <a:lnTo>
                  <a:pt x="0" y="509571"/>
                </a:lnTo>
                <a:lnTo>
                  <a:pt x="0" y="503872"/>
                </a:lnTo>
                <a:lnTo>
                  <a:pt x="30555" y="518531"/>
                </a:lnTo>
                <a:lnTo>
                  <a:pt x="91976" y="498857"/>
                </a:lnTo>
                <a:lnTo>
                  <a:pt x="0" y="459188"/>
                </a:lnTo>
                <a:lnTo>
                  <a:pt x="0" y="453486"/>
                </a:lnTo>
                <a:lnTo>
                  <a:pt x="99497" y="496448"/>
                </a:lnTo>
                <a:lnTo>
                  <a:pt x="171608" y="473349"/>
                </a:lnTo>
                <a:lnTo>
                  <a:pt x="49856" y="427331"/>
                </a:lnTo>
                <a:lnTo>
                  <a:pt x="0" y="440288"/>
                </a:lnTo>
                <a:lnTo>
                  <a:pt x="0" y="434284"/>
                </a:lnTo>
                <a:lnTo>
                  <a:pt x="40457" y="423779"/>
                </a:lnTo>
                <a:lnTo>
                  <a:pt x="0" y="408488"/>
                </a:lnTo>
                <a:lnTo>
                  <a:pt x="0" y="402814"/>
                </a:lnTo>
                <a:lnTo>
                  <a:pt x="49293" y="421484"/>
                </a:lnTo>
                <a:lnTo>
                  <a:pt x="125762" y="401626"/>
                </a:lnTo>
                <a:lnTo>
                  <a:pt x="0" y="360870"/>
                </a:lnTo>
                <a:lnTo>
                  <a:pt x="0" y="355019"/>
                </a:lnTo>
                <a:lnTo>
                  <a:pt x="136276" y="398896"/>
                </a:lnTo>
                <a:lnTo>
                  <a:pt x="262523" y="366112"/>
                </a:lnTo>
                <a:lnTo>
                  <a:pt x="219080" y="354696"/>
                </a:lnTo>
                <a:lnTo>
                  <a:pt x="96553" y="322484"/>
                </a:lnTo>
                <a:lnTo>
                  <a:pt x="0" y="341282"/>
                </a:lnTo>
                <a:lnTo>
                  <a:pt x="0" y="335394"/>
                </a:lnTo>
                <a:lnTo>
                  <a:pt x="83658" y="319094"/>
                </a:lnTo>
                <a:lnTo>
                  <a:pt x="0" y="297101"/>
                </a:lnTo>
                <a:lnTo>
                  <a:pt x="0" y="291329"/>
                </a:lnTo>
                <a:lnTo>
                  <a:pt x="96449" y="316602"/>
                </a:lnTo>
                <a:lnTo>
                  <a:pt x="253084" y="286083"/>
                </a:lnTo>
                <a:lnTo>
                  <a:pt x="219079" y="279381"/>
                </a:lnTo>
                <a:lnTo>
                  <a:pt x="0" y="236177"/>
                </a:lnTo>
                <a:lnTo>
                  <a:pt x="0" y="229840"/>
                </a:lnTo>
                <a:lnTo>
                  <a:pt x="290422" y="197740"/>
                </a:lnTo>
                <a:lnTo>
                  <a:pt x="0" y="164707"/>
                </a:lnTo>
                <a:lnTo>
                  <a:pt x="0" y="158990"/>
                </a:lnTo>
                <a:lnTo>
                  <a:pt x="315931" y="194921"/>
                </a:lnTo>
                <a:lnTo>
                  <a:pt x="659174" y="156982"/>
                </a:lnTo>
                <a:lnTo>
                  <a:pt x="935707" y="132310"/>
                </a:lnTo>
                <a:lnTo>
                  <a:pt x="647728" y="123716"/>
                </a:lnTo>
                <a:lnTo>
                  <a:pt x="323724" y="108910"/>
                </a:lnTo>
                <a:lnTo>
                  <a:pt x="0" y="124387"/>
                </a:lnTo>
                <a:lnTo>
                  <a:pt x="0" y="118664"/>
                </a:lnTo>
                <a:lnTo>
                  <a:pt x="262385" y="106107"/>
                </a:lnTo>
                <a:lnTo>
                  <a:pt x="0" y="94117"/>
                </a:lnTo>
                <a:lnTo>
                  <a:pt x="0" y="88398"/>
                </a:lnTo>
                <a:lnTo>
                  <a:pt x="323562" y="103180"/>
                </a:lnTo>
                <a:lnTo>
                  <a:pt x="497843" y="94839"/>
                </a:lnTo>
                <a:cubicBezTo>
                  <a:pt x="1046898" y="70575"/>
                  <a:pt x="1634576" y="52365"/>
                  <a:pt x="2232831" y="58365"/>
                </a:cubicBezTo>
                <a:cubicBezTo>
                  <a:pt x="2365775" y="59698"/>
                  <a:pt x="2499243" y="62227"/>
                  <a:pt x="2632926" y="66151"/>
                </a:cubicBezTo>
                <a:lnTo>
                  <a:pt x="2894485" y="76678"/>
                </a:lnTo>
                <a:lnTo>
                  <a:pt x="3034307" y="82305"/>
                </a:lnTo>
                <a:lnTo>
                  <a:pt x="3394297" y="99298"/>
                </a:lnTo>
                <a:lnTo>
                  <a:pt x="3658840" y="87000"/>
                </a:lnTo>
                <a:cubicBezTo>
                  <a:pt x="4030387" y="71870"/>
                  <a:pt x="4417775" y="60328"/>
                  <a:pt x="4812723" y="57752"/>
                </a:cubicBezTo>
                <a:cubicBezTo>
                  <a:pt x="5207673" y="55176"/>
                  <a:pt x="5610185" y="61567"/>
                  <a:pt x="6011977" y="82305"/>
                </a:cubicBezTo>
                <a:lnTo>
                  <a:pt x="6464948" y="103364"/>
                </a:lnTo>
                <a:lnTo>
                  <a:pt x="6643096" y="94837"/>
                </a:lnTo>
                <a:cubicBezTo>
                  <a:pt x="7192147" y="70572"/>
                  <a:pt x="7779952" y="52363"/>
                  <a:pt x="8378559" y="58364"/>
                </a:cubicBezTo>
                <a:cubicBezTo>
                  <a:pt x="8511583" y="59698"/>
                  <a:pt x="8645141" y="62228"/>
                  <a:pt x="8778924" y="66152"/>
                </a:cubicBezTo>
                <a:lnTo>
                  <a:pt x="9039860" y="76646"/>
                </a:lnTo>
                <a:lnTo>
                  <a:pt x="9180649" y="82308"/>
                </a:lnTo>
                <a:lnTo>
                  <a:pt x="9540072" y="99275"/>
                </a:lnTo>
                <a:lnTo>
                  <a:pt x="9804155" y="86998"/>
                </a:lnTo>
                <a:cubicBezTo>
                  <a:pt x="10175686" y="71868"/>
                  <a:pt x="10563039" y="60326"/>
                  <a:pt x="10957972" y="57750"/>
                </a:cubicBezTo>
                <a:close/>
                <a:moveTo>
                  <a:pt x="6107999" y="0"/>
                </a:moveTo>
                <a:lnTo>
                  <a:pt x="6335605" y="0"/>
                </a:lnTo>
                <a:cubicBezTo>
                  <a:pt x="7148780" y="15253"/>
                  <a:pt x="7970851" y="8585"/>
                  <a:pt x="8775423" y="0"/>
                </a:cubicBezTo>
                <a:lnTo>
                  <a:pt x="9084629" y="0"/>
                </a:lnTo>
                <a:lnTo>
                  <a:pt x="9312236" y="0"/>
                </a:lnTo>
                <a:cubicBezTo>
                  <a:pt x="10125411" y="15252"/>
                  <a:pt x="10947480" y="8585"/>
                  <a:pt x="11752054" y="0"/>
                </a:cubicBezTo>
                <a:lnTo>
                  <a:pt x="12191999" y="0"/>
                </a:lnTo>
                <a:lnTo>
                  <a:pt x="12191999" y="528"/>
                </a:lnTo>
                <a:lnTo>
                  <a:pt x="12158277" y="950"/>
                </a:lnTo>
                <a:cubicBezTo>
                  <a:pt x="11402076" y="9532"/>
                  <a:pt x="10627011" y="18650"/>
                  <a:pt x="9854920" y="12615"/>
                </a:cubicBezTo>
                <a:lnTo>
                  <a:pt x="9119917" y="1484"/>
                </a:lnTo>
                <a:lnTo>
                  <a:pt x="9036711" y="2204"/>
                </a:lnTo>
                <a:lnTo>
                  <a:pt x="7651329" y="14181"/>
                </a:lnTo>
                <a:cubicBezTo>
                  <a:pt x="7136898" y="15730"/>
                  <a:pt x="6620297" y="12869"/>
                  <a:pt x="6107999" y="951"/>
                </a:cubicBezTo>
                <a:close/>
                <a:moveTo>
                  <a:pt x="0" y="0"/>
                </a:moveTo>
                <a:lnTo>
                  <a:pt x="190311" y="0"/>
                </a:lnTo>
                <a:cubicBezTo>
                  <a:pt x="1003486" y="15252"/>
                  <a:pt x="1825555" y="8585"/>
                  <a:pt x="2630128" y="0"/>
                </a:cubicBezTo>
                <a:lnTo>
                  <a:pt x="2939331" y="0"/>
                </a:lnTo>
                <a:lnTo>
                  <a:pt x="3166937" y="0"/>
                </a:lnTo>
                <a:cubicBezTo>
                  <a:pt x="3980112" y="15252"/>
                  <a:pt x="4802179" y="8585"/>
                  <a:pt x="5606753" y="0"/>
                </a:cubicBezTo>
                <a:lnTo>
                  <a:pt x="6088795" y="0"/>
                </a:lnTo>
                <a:cubicBezTo>
                  <a:pt x="6062841" y="0"/>
                  <a:pt x="6037907" y="950"/>
                  <a:pt x="6012974" y="950"/>
                </a:cubicBezTo>
                <a:cubicBezTo>
                  <a:pt x="5256776" y="9533"/>
                  <a:pt x="4481711" y="18650"/>
                  <a:pt x="3709622" y="12615"/>
                </a:cubicBezTo>
                <a:lnTo>
                  <a:pt x="2974606" y="1484"/>
                </a:lnTo>
                <a:lnTo>
                  <a:pt x="2891410" y="2203"/>
                </a:lnTo>
                <a:lnTo>
                  <a:pt x="1506034" y="14181"/>
                </a:lnTo>
                <a:cubicBezTo>
                  <a:pt x="1248818" y="14956"/>
                  <a:pt x="991060" y="14628"/>
                  <a:pt x="733569" y="12616"/>
                </a:cubicBezTo>
                <a:lnTo>
                  <a:pt x="0" y="1515"/>
                </a:ln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684225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6C901C60-4A3E-A1B6-EF7B-E96C32A6A451}"/>
              </a:ext>
            </a:extLst>
          </p:cNvPr>
          <p:cNvSpPr/>
          <p:nvPr/>
        </p:nvSpPr>
        <p:spPr>
          <a:xfrm>
            <a:off x="2941178" y="2"/>
            <a:ext cx="9250822" cy="6857998"/>
          </a:xfrm>
          <a:custGeom>
            <a:avLst/>
            <a:gdLst>
              <a:gd name="connsiteX0" fmla="*/ 7618575 w 9250822"/>
              <a:gd name="connsiteY0" fmla="*/ 6843853 h 6857998"/>
              <a:gd name="connsiteX1" fmla="*/ 7622561 w 9250822"/>
              <a:gd name="connsiteY1" fmla="*/ 6857998 h 6857998"/>
              <a:gd name="connsiteX2" fmla="*/ 7614407 w 9250822"/>
              <a:gd name="connsiteY2" fmla="*/ 6857998 h 6857998"/>
              <a:gd name="connsiteX3" fmla="*/ 7610903 w 9250822"/>
              <a:gd name="connsiteY3" fmla="*/ 6845793 h 6857998"/>
              <a:gd name="connsiteX4" fmla="*/ 7781651 w 9250822"/>
              <a:gd name="connsiteY4" fmla="*/ 6679288 h 6857998"/>
              <a:gd name="connsiteX5" fmla="*/ 7851088 w 9250822"/>
              <a:gd name="connsiteY5" fmla="*/ 6857998 h 6857998"/>
              <a:gd name="connsiteX6" fmla="*/ 7842395 w 9250822"/>
              <a:gd name="connsiteY6" fmla="*/ 6857998 h 6857998"/>
              <a:gd name="connsiteX7" fmla="*/ 7773977 w 9250822"/>
              <a:gd name="connsiteY7" fmla="*/ 6682192 h 6857998"/>
              <a:gd name="connsiteX8" fmla="*/ 7934173 w 9250822"/>
              <a:gd name="connsiteY8" fmla="*/ 6524403 h 6857998"/>
              <a:gd name="connsiteX9" fmla="*/ 8038015 w 9250822"/>
              <a:gd name="connsiteY9" fmla="*/ 6742217 h 6857998"/>
              <a:gd name="connsiteX10" fmla="*/ 8098755 w 9250822"/>
              <a:gd name="connsiteY10" fmla="*/ 6857998 h 6857998"/>
              <a:gd name="connsiteX11" fmla="*/ 8090525 w 9250822"/>
              <a:gd name="connsiteY11" fmla="*/ 6857998 h 6857998"/>
              <a:gd name="connsiteX12" fmla="*/ 8031061 w 9250822"/>
              <a:gd name="connsiteY12" fmla="*/ 6743662 h 6857998"/>
              <a:gd name="connsiteX13" fmla="*/ 7927459 w 9250822"/>
              <a:gd name="connsiteY13" fmla="*/ 6527309 h 6857998"/>
              <a:gd name="connsiteX14" fmla="*/ 8397729 w 9250822"/>
              <a:gd name="connsiteY14" fmla="*/ 6486899 h 6857998"/>
              <a:gd name="connsiteX15" fmla="*/ 8469361 w 9250822"/>
              <a:gd name="connsiteY15" fmla="*/ 6586242 h 6857998"/>
              <a:gd name="connsiteX16" fmla="*/ 8549785 w 9250822"/>
              <a:gd name="connsiteY16" fmla="*/ 6614800 h 6857998"/>
              <a:gd name="connsiteX17" fmla="*/ 8881033 w 9250822"/>
              <a:gd name="connsiteY17" fmla="*/ 6762308 h 6857998"/>
              <a:gd name="connsiteX18" fmla="*/ 8963502 w 9250822"/>
              <a:gd name="connsiteY18" fmla="*/ 6808001 h 6857998"/>
              <a:gd name="connsiteX19" fmla="*/ 8872061 w 9250822"/>
              <a:gd name="connsiteY19" fmla="*/ 6708147 h 6857998"/>
              <a:gd name="connsiteX20" fmla="*/ 8639831 w 9250822"/>
              <a:gd name="connsiteY20" fmla="*/ 6586480 h 6857998"/>
              <a:gd name="connsiteX21" fmla="*/ 8306481 w 9250822"/>
              <a:gd name="connsiteY21" fmla="*/ 6357600 h 6857998"/>
              <a:gd name="connsiteX22" fmla="*/ 8353203 w 9250822"/>
              <a:gd name="connsiteY22" fmla="*/ 6425150 h 6857998"/>
              <a:gd name="connsiteX23" fmla="*/ 8389350 w 9250822"/>
              <a:gd name="connsiteY23" fmla="*/ 6475280 h 6857998"/>
              <a:gd name="connsiteX24" fmla="*/ 8647957 w 9250822"/>
              <a:gd name="connsiteY24" fmla="*/ 6581896 h 6857998"/>
              <a:gd name="connsiteX25" fmla="*/ 8857351 w 9250822"/>
              <a:gd name="connsiteY25" fmla="*/ 6692086 h 6857998"/>
              <a:gd name="connsiteX26" fmla="*/ 8751428 w 9250822"/>
              <a:gd name="connsiteY26" fmla="*/ 6576419 h 6857998"/>
              <a:gd name="connsiteX27" fmla="*/ 8706531 w 9250822"/>
              <a:gd name="connsiteY27" fmla="*/ 6549417 h 6857998"/>
              <a:gd name="connsiteX28" fmla="*/ 8376626 w 9250822"/>
              <a:gd name="connsiteY28" fmla="*/ 6386164 h 6857998"/>
              <a:gd name="connsiteX29" fmla="*/ 7834805 w 9250822"/>
              <a:gd name="connsiteY29" fmla="*/ 6303942 h 6857998"/>
              <a:gd name="connsiteX30" fmla="*/ 7888136 w 9250822"/>
              <a:gd name="connsiteY30" fmla="*/ 6424906 h 6857998"/>
              <a:gd name="connsiteX31" fmla="*/ 8000057 w 9250822"/>
              <a:gd name="connsiteY31" fmla="*/ 6448904 h 6857998"/>
              <a:gd name="connsiteX32" fmla="*/ 8129620 w 9250822"/>
              <a:gd name="connsiteY32" fmla="*/ 6482221 h 6857998"/>
              <a:gd name="connsiteX33" fmla="*/ 8071347 w 9250822"/>
              <a:gd name="connsiteY33" fmla="*/ 6383078 h 6857998"/>
              <a:gd name="connsiteX34" fmla="*/ 8078059 w 9250822"/>
              <a:gd name="connsiteY34" fmla="*/ 6379198 h 6857998"/>
              <a:gd name="connsiteX35" fmla="*/ 8140431 w 9250822"/>
              <a:gd name="connsiteY35" fmla="*/ 6485002 h 6857998"/>
              <a:gd name="connsiteX36" fmla="*/ 8216179 w 9250822"/>
              <a:gd name="connsiteY36" fmla="*/ 6504480 h 6857998"/>
              <a:gd name="connsiteX37" fmla="*/ 8382316 w 9250822"/>
              <a:gd name="connsiteY37" fmla="*/ 6555332 h 6857998"/>
              <a:gd name="connsiteX38" fmla="*/ 8456938 w 9250822"/>
              <a:gd name="connsiteY38" fmla="*/ 6581830 h 6857998"/>
              <a:gd name="connsiteX39" fmla="*/ 8384647 w 9250822"/>
              <a:gd name="connsiteY39" fmla="*/ 6481518 h 6857998"/>
              <a:gd name="connsiteX40" fmla="*/ 8300944 w 9250822"/>
              <a:gd name="connsiteY40" fmla="*/ 6447091 h 6857998"/>
              <a:gd name="connsiteX41" fmla="*/ 8074902 w 9250822"/>
              <a:gd name="connsiteY41" fmla="*/ 6374959 h 6857998"/>
              <a:gd name="connsiteX42" fmla="*/ 8076145 w 9250822"/>
              <a:gd name="connsiteY42" fmla="*/ 6377224 h 6857998"/>
              <a:gd name="connsiteX43" fmla="*/ 8069479 w 9250822"/>
              <a:gd name="connsiteY43" fmla="*/ 6381146 h 6857998"/>
              <a:gd name="connsiteX44" fmla="*/ 8064206 w 9250822"/>
              <a:gd name="connsiteY44" fmla="*/ 6371546 h 6857998"/>
              <a:gd name="connsiteX45" fmla="*/ 7927515 w 9250822"/>
              <a:gd name="connsiteY45" fmla="*/ 6327927 h 6857998"/>
              <a:gd name="connsiteX46" fmla="*/ 7632552 w 9250822"/>
              <a:gd name="connsiteY46" fmla="*/ 6251616 h 6857998"/>
              <a:gd name="connsiteX47" fmla="*/ 7677609 w 9250822"/>
              <a:gd name="connsiteY47" fmla="*/ 6384932 h 6857998"/>
              <a:gd name="connsiteX48" fmla="*/ 7842093 w 9250822"/>
              <a:gd name="connsiteY48" fmla="*/ 6415033 h 6857998"/>
              <a:gd name="connsiteX49" fmla="*/ 7878597 w 9250822"/>
              <a:gd name="connsiteY49" fmla="*/ 6422860 h 6857998"/>
              <a:gd name="connsiteX50" fmla="*/ 7824046 w 9250822"/>
              <a:gd name="connsiteY50" fmla="*/ 6301158 h 6857998"/>
              <a:gd name="connsiteX51" fmla="*/ 7996667 w 9250822"/>
              <a:gd name="connsiteY51" fmla="*/ 6232490 h 6857998"/>
              <a:gd name="connsiteX52" fmla="*/ 8069625 w 9250822"/>
              <a:gd name="connsiteY52" fmla="*/ 6365350 h 6857998"/>
              <a:gd name="connsiteX53" fmla="*/ 8305832 w 9250822"/>
              <a:gd name="connsiteY53" fmla="*/ 6440848 h 6857998"/>
              <a:gd name="connsiteX54" fmla="*/ 8376262 w 9250822"/>
              <a:gd name="connsiteY54" fmla="*/ 6469884 h 6857998"/>
              <a:gd name="connsiteX55" fmla="*/ 8346181 w 9250822"/>
              <a:gd name="connsiteY55" fmla="*/ 6428144 h 6857998"/>
              <a:gd name="connsiteX56" fmla="*/ 8293819 w 9250822"/>
              <a:gd name="connsiteY56" fmla="*/ 6352442 h 6857998"/>
              <a:gd name="connsiteX57" fmla="*/ 8014751 w 9250822"/>
              <a:gd name="connsiteY57" fmla="*/ 6238798 h 6857998"/>
              <a:gd name="connsiteX58" fmla="*/ 7455226 w 9250822"/>
              <a:gd name="connsiteY58" fmla="*/ 6205740 h 6857998"/>
              <a:gd name="connsiteX59" fmla="*/ 7472739 w 9250822"/>
              <a:gd name="connsiteY59" fmla="*/ 6275529 h 6857998"/>
              <a:gd name="connsiteX60" fmla="*/ 7491431 w 9250822"/>
              <a:gd name="connsiteY60" fmla="*/ 6351571 h 6857998"/>
              <a:gd name="connsiteX61" fmla="*/ 7537384 w 9250822"/>
              <a:gd name="connsiteY61" fmla="*/ 6359272 h 6857998"/>
              <a:gd name="connsiteX62" fmla="*/ 7667962 w 9250822"/>
              <a:gd name="connsiteY62" fmla="*/ 6383167 h 6857998"/>
              <a:gd name="connsiteX63" fmla="*/ 7622783 w 9250822"/>
              <a:gd name="connsiteY63" fmla="*/ 6249090 h 6857998"/>
              <a:gd name="connsiteX64" fmla="*/ 7297145 w 9250822"/>
              <a:gd name="connsiteY64" fmla="*/ 6165056 h 6857998"/>
              <a:gd name="connsiteX65" fmla="*/ 7323916 w 9250822"/>
              <a:gd name="connsiteY65" fmla="*/ 6323500 h 6857998"/>
              <a:gd name="connsiteX66" fmla="*/ 7482844 w 9250822"/>
              <a:gd name="connsiteY66" fmla="*/ 6350132 h 6857998"/>
              <a:gd name="connsiteX67" fmla="*/ 7464960 w 9250822"/>
              <a:gd name="connsiteY67" fmla="*/ 6277489 h 6857998"/>
              <a:gd name="connsiteX68" fmla="*/ 7446376 w 9250822"/>
              <a:gd name="connsiteY68" fmla="*/ 6203451 h 6857998"/>
              <a:gd name="connsiteX69" fmla="*/ 7366234 w 9250822"/>
              <a:gd name="connsiteY69" fmla="*/ 6182717 h 6857998"/>
              <a:gd name="connsiteX70" fmla="*/ 7768152 w 9250822"/>
              <a:gd name="connsiteY70" fmla="*/ 6152765 h 6857998"/>
              <a:gd name="connsiteX71" fmla="*/ 7830845 w 9250822"/>
              <a:gd name="connsiteY71" fmla="*/ 6294961 h 6857998"/>
              <a:gd name="connsiteX72" fmla="*/ 7928387 w 9250822"/>
              <a:gd name="connsiteY72" fmla="*/ 6320206 h 6857998"/>
              <a:gd name="connsiteX73" fmla="*/ 8058927 w 9250822"/>
              <a:gd name="connsiteY73" fmla="*/ 6361929 h 6857998"/>
              <a:gd name="connsiteX74" fmla="*/ 7985756 w 9250822"/>
              <a:gd name="connsiteY74" fmla="*/ 6228683 h 6857998"/>
              <a:gd name="connsiteX75" fmla="*/ 9208729 w 9250822"/>
              <a:gd name="connsiteY75" fmla="*/ 6105757 h 6857998"/>
              <a:gd name="connsiteX76" fmla="*/ 9212598 w 9250822"/>
              <a:gd name="connsiteY76" fmla="*/ 6115028 h 6857998"/>
              <a:gd name="connsiteX77" fmla="*/ 9237817 w 9250822"/>
              <a:gd name="connsiteY77" fmla="*/ 6164937 h 6857998"/>
              <a:gd name="connsiteX78" fmla="*/ 7576320 w 9250822"/>
              <a:gd name="connsiteY78" fmla="*/ 6085838 h 6857998"/>
              <a:gd name="connsiteX79" fmla="*/ 7599418 w 9250822"/>
              <a:gd name="connsiteY79" fmla="*/ 6153579 h 6857998"/>
              <a:gd name="connsiteX80" fmla="*/ 7629597 w 9250822"/>
              <a:gd name="connsiteY80" fmla="*/ 6242875 h 6857998"/>
              <a:gd name="connsiteX81" fmla="*/ 7820012 w 9250822"/>
              <a:gd name="connsiteY81" fmla="*/ 6292157 h 6857998"/>
              <a:gd name="connsiteX82" fmla="*/ 7814893 w 9250822"/>
              <a:gd name="connsiteY82" fmla="*/ 6280736 h 6857998"/>
              <a:gd name="connsiteX83" fmla="*/ 7757561 w 9250822"/>
              <a:gd name="connsiteY83" fmla="*/ 6149070 h 6857998"/>
              <a:gd name="connsiteX84" fmla="*/ 7913714 w 9250822"/>
              <a:gd name="connsiteY84" fmla="*/ 6081427 h 6857998"/>
              <a:gd name="connsiteX85" fmla="*/ 7990778 w 9250822"/>
              <a:gd name="connsiteY85" fmla="*/ 6221764 h 6857998"/>
              <a:gd name="connsiteX86" fmla="*/ 8017524 w 9250822"/>
              <a:gd name="connsiteY86" fmla="*/ 6231152 h 6857998"/>
              <a:gd name="connsiteX87" fmla="*/ 8285280 w 9250822"/>
              <a:gd name="connsiteY87" fmla="*/ 6340098 h 6857998"/>
              <a:gd name="connsiteX88" fmla="*/ 8215237 w 9250822"/>
              <a:gd name="connsiteY88" fmla="*/ 6238836 h 6857998"/>
              <a:gd name="connsiteX89" fmla="*/ 8220991 w 9250822"/>
              <a:gd name="connsiteY89" fmla="*/ 6233993 h 6857998"/>
              <a:gd name="connsiteX90" fmla="*/ 8297940 w 9250822"/>
              <a:gd name="connsiteY90" fmla="*/ 6345250 h 6857998"/>
              <a:gd name="connsiteX91" fmla="*/ 8382637 w 9250822"/>
              <a:gd name="connsiteY91" fmla="*/ 6379712 h 6857998"/>
              <a:gd name="connsiteX92" fmla="*/ 8715221 w 9250822"/>
              <a:gd name="connsiteY92" fmla="*/ 6544891 h 6857998"/>
              <a:gd name="connsiteX93" fmla="*/ 8731660 w 9250822"/>
              <a:gd name="connsiteY93" fmla="*/ 6554833 h 6857998"/>
              <a:gd name="connsiteX94" fmla="*/ 8711890 w 9250822"/>
              <a:gd name="connsiteY94" fmla="*/ 6533244 h 6857998"/>
              <a:gd name="connsiteX95" fmla="*/ 8645320 w 9250822"/>
              <a:gd name="connsiteY95" fmla="*/ 6454260 h 6857998"/>
              <a:gd name="connsiteX96" fmla="*/ 8448740 w 9250822"/>
              <a:gd name="connsiteY96" fmla="*/ 6340110 h 6857998"/>
              <a:gd name="connsiteX97" fmla="*/ 8214092 w 9250822"/>
              <a:gd name="connsiteY97" fmla="*/ 6222450 h 6857998"/>
              <a:gd name="connsiteX98" fmla="*/ 8221133 w 9250822"/>
              <a:gd name="connsiteY98" fmla="*/ 6232990 h 6857998"/>
              <a:gd name="connsiteX99" fmla="*/ 8214317 w 9250822"/>
              <a:gd name="connsiteY99" fmla="*/ 6237861 h 6857998"/>
              <a:gd name="connsiteX100" fmla="*/ 8198947 w 9250822"/>
              <a:gd name="connsiteY100" fmla="*/ 6214857 h 6857998"/>
              <a:gd name="connsiteX101" fmla="*/ 8096310 w 9250822"/>
              <a:gd name="connsiteY101" fmla="*/ 6163390 h 6857998"/>
              <a:gd name="connsiteX102" fmla="*/ 8084733 w 9250822"/>
              <a:gd name="connsiteY102" fmla="*/ 6028822 h 6857998"/>
              <a:gd name="connsiteX103" fmla="*/ 8205710 w 9250822"/>
              <a:gd name="connsiteY103" fmla="*/ 6209903 h 6857998"/>
              <a:gd name="connsiteX104" fmla="*/ 8450407 w 9250822"/>
              <a:gd name="connsiteY104" fmla="*/ 6332533 h 6857998"/>
              <a:gd name="connsiteX105" fmla="*/ 8630976 w 9250822"/>
              <a:gd name="connsiteY105" fmla="*/ 6437242 h 6857998"/>
              <a:gd name="connsiteX106" fmla="*/ 8488217 w 9250822"/>
              <a:gd name="connsiteY106" fmla="*/ 6267861 h 6857998"/>
              <a:gd name="connsiteX107" fmla="*/ 8173087 w 9250822"/>
              <a:gd name="connsiteY107" fmla="*/ 6078226 h 6857998"/>
              <a:gd name="connsiteX108" fmla="*/ 7410675 w 9250822"/>
              <a:gd name="connsiteY108" fmla="*/ 6028202 h 6857998"/>
              <a:gd name="connsiteX109" fmla="*/ 7453080 w 9250822"/>
              <a:gd name="connsiteY109" fmla="*/ 6197190 h 6857998"/>
              <a:gd name="connsiteX110" fmla="*/ 7619839 w 9250822"/>
              <a:gd name="connsiteY110" fmla="*/ 6240350 h 6857998"/>
              <a:gd name="connsiteX111" fmla="*/ 7591639 w 9250822"/>
              <a:gd name="connsiteY111" fmla="*/ 6156661 h 6857998"/>
              <a:gd name="connsiteX112" fmla="*/ 7566292 w 9250822"/>
              <a:gd name="connsiteY112" fmla="*/ 6082340 h 6857998"/>
              <a:gd name="connsiteX113" fmla="*/ 7495897 w 9250822"/>
              <a:gd name="connsiteY113" fmla="*/ 6057780 h 6857998"/>
              <a:gd name="connsiteX114" fmla="*/ 7693110 w 9250822"/>
              <a:gd name="connsiteY114" fmla="*/ 5982402 h 6857998"/>
              <a:gd name="connsiteX115" fmla="*/ 7717351 w 9250822"/>
              <a:gd name="connsiteY115" fmla="*/ 6037542 h 6857998"/>
              <a:gd name="connsiteX116" fmla="*/ 7763385 w 9250822"/>
              <a:gd name="connsiteY116" fmla="*/ 6141953 h 6857998"/>
              <a:gd name="connsiteX117" fmla="*/ 7979851 w 9250822"/>
              <a:gd name="connsiteY117" fmla="*/ 6217930 h 6857998"/>
              <a:gd name="connsiteX118" fmla="*/ 7902009 w 9250822"/>
              <a:gd name="connsiteY118" fmla="*/ 6076172 h 6857998"/>
              <a:gd name="connsiteX119" fmla="*/ 7265509 w 9250822"/>
              <a:gd name="connsiteY119" fmla="*/ 5977820 h 6857998"/>
              <a:gd name="connsiteX120" fmla="*/ 7295735 w 9250822"/>
              <a:gd name="connsiteY120" fmla="*/ 6156708 h 6857998"/>
              <a:gd name="connsiteX121" fmla="*/ 7367325 w 9250822"/>
              <a:gd name="connsiteY121" fmla="*/ 6174995 h 6857998"/>
              <a:gd name="connsiteX122" fmla="*/ 7444229 w 9250822"/>
              <a:gd name="connsiteY122" fmla="*/ 6194900 h 6857998"/>
              <a:gd name="connsiteX123" fmla="*/ 7401597 w 9250822"/>
              <a:gd name="connsiteY123" fmla="*/ 6025051 h 6857998"/>
              <a:gd name="connsiteX124" fmla="*/ 7513611 w 9250822"/>
              <a:gd name="connsiteY124" fmla="*/ 5901928 h 6857998"/>
              <a:gd name="connsiteX125" fmla="*/ 7572624 w 9250822"/>
              <a:gd name="connsiteY125" fmla="*/ 6074998 h 6857998"/>
              <a:gd name="connsiteX126" fmla="*/ 7752853 w 9250822"/>
              <a:gd name="connsiteY126" fmla="*/ 6138256 h 6857998"/>
              <a:gd name="connsiteX127" fmla="*/ 7709853 w 9250822"/>
              <a:gd name="connsiteY127" fmla="*/ 6039502 h 6857998"/>
              <a:gd name="connsiteX128" fmla="*/ 7682771 w 9250822"/>
              <a:gd name="connsiteY128" fmla="*/ 5977762 h 6857998"/>
              <a:gd name="connsiteX129" fmla="*/ 7617555 w 9250822"/>
              <a:gd name="connsiteY129" fmla="*/ 5948488 h 6857998"/>
              <a:gd name="connsiteX130" fmla="*/ 7796464 w 9250822"/>
              <a:gd name="connsiteY130" fmla="*/ 5867634 h 6857998"/>
              <a:gd name="connsiteX131" fmla="*/ 7830582 w 9250822"/>
              <a:gd name="connsiteY131" fmla="*/ 5930039 h 6857998"/>
              <a:gd name="connsiteX132" fmla="*/ 7907767 w 9250822"/>
              <a:gd name="connsiteY132" fmla="*/ 6070598 h 6857998"/>
              <a:gd name="connsiteX133" fmla="*/ 8099221 w 9250822"/>
              <a:gd name="connsiteY133" fmla="*/ 6156538 h 6857998"/>
              <a:gd name="connsiteX134" fmla="*/ 8190569 w 9250822"/>
              <a:gd name="connsiteY134" fmla="*/ 6202317 h 6857998"/>
              <a:gd name="connsiteX135" fmla="*/ 8068657 w 9250822"/>
              <a:gd name="connsiteY135" fmla="*/ 6019832 h 6857998"/>
              <a:gd name="connsiteX136" fmla="*/ 9112878 w 9250822"/>
              <a:gd name="connsiteY136" fmla="*/ 5846837 h 6857998"/>
              <a:gd name="connsiteX137" fmla="*/ 9206981 w 9250822"/>
              <a:gd name="connsiteY137" fmla="*/ 6081570 h 6857998"/>
              <a:gd name="connsiteX138" fmla="*/ 9116913 w 9250822"/>
              <a:gd name="connsiteY138" fmla="*/ 5849849 h 6857998"/>
              <a:gd name="connsiteX139" fmla="*/ 9098635 w 9250822"/>
              <a:gd name="connsiteY139" fmla="*/ 5836206 h 6857998"/>
              <a:gd name="connsiteX140" fmla="*/ 9109711 w 9250822"/>
              <a:gd name="connsiteY140" fmla="*/ 5868496 h 6857998"/>
              <a:gd name="connsiteX141" fmla="*/ 9192238 w 9250822"/>
              <a:gd name="connsiteY141" fmla="*/ 6066243 h 6857998"/>
              <a:gd name="connsiteX142" fmla="*/ 9105228 w 9250822"/>
              <a:gd name="connsiteY142" fmla="*/ 5850676 h 6857998"/>
              <a:gd name="connsiteX143" fmla="*/ 9101077 w 9250822"/>
              <a:gd name="connsiteY143" fmla="*/ 5838028 h 6857998"/>
              <a:gd name="connsiteX144" fmla="*/ 7361938 w 9250822"/>
              <a:gd name="connsiteY144" fmla="*/ 5833991 h 6857998"/>
              <a:gd name="connsiteX145" fmla="*/ 7408005 w 9250822"/>
              <a:gd name="connsiteY145" fmla="*/ 6017564 h 6857998"/>
              <a:gd name="connsiteX146" fmla="*/ 7498669 w 9250822"/>
              <a:gd name="connsiteY146" fmla="*/ 6049041 h 6857998"/>
              <a:gd name="connsiteX147" fmla="*/ 7562587 w 9250822"/>
              <a:gd name="connsiteY147" fmla="*/ 6071475 h 6857998"/>
              <a:gd name="connsiteX148" fmla="*/ 7503167 w 9250822"/>
              <a:gd name="connsiteY148" fmla="*/ 5897250 h 6857998"/>
              <a:gd name="connsiteX149" fmla="*/ 9060602 w 9250822"/>
              <a:gd name="connsiteY149" fmla="*/ 5807828 h 6857998"/>
              <a:gd name="connsiteX150" fmla="*/ 9069168 w 9250822"/>
              <a:gd name="connsiteY150" fmla="*/ 5831799 h 6857998"/>
              <a:gd name="connsiteX151" fmla="*/ 9189205 w 9250822"/>
              <a:gd name="connsiteY151" fmla="*/ 6114038 h 6857998"/>
              <a:gd name="connsiteX152" fmla="*/ 9208763 w 9250822"/>
              <a:gd name="connsiteY152" fmla="*/ 6151631 h 6857998"/>
              <a:gd name="connsiteX153" fmla="*/ 9231795 w 9250822"/>
              <a:gd name="connsiteY153" fmla="*/ 6171866 h 6857998"/>
              <a:gd name="connsiteX154" fmla="*/ 9156532 w 9250822"/>
              <a:gd name="connsiteY154" fmla="*/ 6005161 h 6857998"/>
              <a:gd name="connsiteX155" fmla="*/ 9087170 w 9250822"/>
              <a:gd name="connsiteY155" fmla="*/ 5827647 h 6857998"/>
              <a:gd name="connsiteX156" fmla="*/ 9060944 w 9250822"/>
              <a:gd name="connsiteY156" fmla="*/ 5808070 h 6857998"/>
              <a:gd name="connsiteX157" fmla="*/ 9030583 w 9250822"/>
              <a:gd name="connsiteY157" fmla="*/ 5786638 h 6857998"/>
              <a:gd name="connsiteX158" fmla="*/ 9057213 w 9250822"/>
              <a:gd name="connsiteY158" fmla="*/ 5855931 h 6857998"/>
              <a:gd name="connsiteX159" fmla="*/ 9179847 w 9250822"/>
              <a:gd name="connsiteY159" fmla="*/ 6126228 h 6857998"/>
              <a:gd name="connsiteX160" fmla="*/ 9190568 w 9250822"/>
              <a:gd name="connsiteY160" fmla="*/ 6135646 h 6857998"/>
              <a:gd name="connsiteX161" fmla="*/ 9186430 w 9250822"/>
              <a:gd name="connsiteY161" fmla="*/ 6127806 h 6857998"/>
              <a:gd name="connsiteX162" fmla="*/ 9064237 w 9250822"/>
              <a:gd name="connsiteY162" fmla="*/ 5842423 h 6857998"/>
              <a:gd name="connsiteX163" fmla="*/ 9048861 w 9250822"/>
              <a:gd name="connsiteY163" fmla="*/ 5799540 h 6857998"/>
              <a:gd name="connsiteX164" fmla="*/ 7224645 w 9250822"/>
              <a:gd name="connsiteY164" fmla="*/ 5772477 h 6857998"/>
              <a:gd name="connsiteX165" fmla="*/ 7254866 w 9250822"/>
              <a:gd name="connsiteY165" fmla="*/ 5914834 h 6857998"/>
              <a:gd name="connsiteX166" fmla="*/ 7263762 w 9250822"/>
              <a:gd name="connsiteY166" fmla="*/ 5967486 h 6857998"/>
              <a:gd name="connsiteX167" fmla="*/ 7398927 w 9250822"/>
              <a:gd name="connsiteY167" fmla="*/ 6014412 h 6857998"/>
              <a:gd name="connsiteX168" fmla="*/ 7352589 w 9250822"/>
              <a:gd name="connsiteY168" fmla="*/ 5829803 h 6857998"/>
              <a:gd name="connsiteX169" fmla="*/ 7225289 w 9250822"/>
              <a:gd name="connsiteY169" fmla="*/ 5772782 h 6857998"/>
              <a:gd name="connsiteX170" fmla="*/ 7592627 w 9250822"/>
              <a:gd name="connsiteY170" fmla="*/ 5753844 h 6857998"/>
              <a:gd name="connsiteX171" fmla="*/ 7688641 w 9250822"/>
              <a:gd name="connsiteY171" fmla="*/ 5972236 h 6857998"/>
              <a:gd name="connsiteX172" fmla="*/ 7896063 w 9250822"/>
              <a:gd name="connsiteY172" fmla="*/ 6065343 h 6857998"/>
              <a:gd name="connsiteX173" fmla="*/ 7823917 w 9250822"/>
              <a:gd name="connsiteY173" fmla="*/ 5933960 h 6857998"/>
              <a:gd name="connsiteX174" fmla="*/ 7783815 w 9250822"/>
              <a:gd name="connsiteY174" fmla="*/ 5860562 h 6857998"/>
              <a:gd name="connsiteX175" fmla="*/ 7729890 w 9250822"/>
              <a:gd name="connsiteY175" fmla="*/ 5830408 h 6857998"/>
              <a:gd name="connsiteX176" fmla="*/ 8718091 w 9250822"/>
              <a:gd name="connsiteY176" fmla="*/ 5747587 h 6857998"/>
              <a:gd name="connsiteX177" fmla="*/ 8802282 w 9250822"/>
              <a:gd name="connsiteY177" fmla="*/ 5884440 h 6857998"/>
              <a:gd name="connsiteX178" fmla="*/ 9058258 w 9250822"/>
              <a:gd name="connsiteY178" fmla="*/ 6261372 h 6857998"/>
              <a:gd name="connsiteX179" fmla="*/ 9097222 w 9250822"/>
              <a:gd name="connsiteY179" fmla="*/ 6313538 h 6857998"/>
              <a:gd name="connsiteX180" fmla="*/ 9184494 w 9250822"/>
              <a:gd name="connsiteY180" fmla="*/ 6396081 h 6857998"/>
              <a:gd name="connsiteX181" fmla="*/ 9156242 w 9250822"/>
              <a:gd name="connsiteY181" fmla="*/ 6358176 h 6857998"/>
              <a:gd name="connsiteX182" fmla="*/ 8913771 w 9250822"/>
              <a:gd name="connsiteY182" fmla="*/ 5986096 h 6857998"/>
              <a:gd name="connsiteX183" fmla="*/ 8826878 w 9250822"/>
              <a:gd name="connsiteY183" fmla="*/ 5836726 h 6857998"/>
              <a:gd name="connsiteX184" fmla="*/ 8975107 w 9250822"/>
              <a:gd name="connsiteY184" fmla="*/ 5747475 h 6857998"/>
              <a:gd name="connsiteX185" fmla="*/ 9032683 w 9250822"/>
              <a:gd name="connsiteY185" fmla="*/ 5886073 h 6857998"/>
              <a:gd name="connsiteX186" fmla="*/ 9126171 w 9250822"/>
              <a:gd name="connsiteY186" fmla="*/ 6079069 h 6857998"/>
              <a:gd name="connsiteX187" fmla="*/ 9167053 w 9250822"/>
              <a:gd name="connsiteY187" fmla="*/ 6114986 h 6857998"/>
              <a:gd name="connsiteX188" fmla="*/ 9053399 w 9250822"/>
              <a:gd name="connsiteY188" fmla="*/ 5865421 h 6857998"/>
              <a:gd name="connsiteX189" fmla="*/ 9020176 w 9250822"/>
              <a:gd name="connsiteY189" fmla="*/ 5779291 h 6857998"/>
              <a:gd name="connsiteX190" fmla="*/ 8928998 w 9250822"/>
              <a:gd name="connsiteY190" fmla="*/ 5714926 h 6857998"/>
              <a:gd name="connsiteX191" fmla="*/ 8931346 w 9250822"/>
              <a:gd name="connsiteY191" fmla="*/ 5720854 h 6857998"/>
              <a:gd name="connsiteX192" fmla="*/ 9022163 w 9250822"/>
              <a:gd name="connsiteY192" fmla="*/ 5921791 h 6857998"/>
              <a:gd name="connsiteX193" fmla="*/ 9082090 w 9250822"/>
              <a:gd name="connsiteY193" fmla="*/ 6040339 h 6857998"/>
              <a:gd name="connsiteX194" fmla="*/ 9111963 w 9250822"/>
              <a:gd name="connsiteY194" fmla="*/ 6066586 h 6857998"/>
              <a:gd name="connsiteX195" fmla="*/ 9028425 w 9250822"/>
              <a:gd name="connsiteY195" fmla="*/ 5894760 h 6857998"/>
              <a:gd name="connsiteX196" fmla="*/ 8963549 w 9250822"/>
              <a:gd name="connsiteY196" fmla="*/ 5739316 h 6857998"/>
              <a:gd name="connsiteX197" fmla="*/ 8861147 w 9250822"/>
              <a:gd name="connsiteY197" fmla="*/ 5667027 h 6857998"/>
              <a:gd name="connsiteX198" fmla="*/ 8900276 w 9250822"/>
              <a:gd name="connsiteY198" fmla="*/ 5755963 h 6857998"/>
              <a:gd name="connsiteX199" fmla="*/ 8999241 w 9250822"/>
              <a:gd name="connsiteY199" fmla="*/ 5956771 h 6857998"/>
              <a:gd name="connsiteX200" fmla="*/ 9010483 w 9250822"/>
              <a:gd name="connsiteY200" fmla="*/ 5977429 h 6857998"/>
              <a:gd name="connsiteX201" fmla="*/ 9066217 w 9250822"/>
              <a:gd name="connsiteY201" fmla="*/ 6026395 h 6857998"/>
              <a:gd name="connsiteX202" fmla="*/ 9017475 w 9250822"/>
              <a:gd name="connsiteY202" fmla="*/ 5930446 h 6857998"/>
              <a:gd name="connsiteX203" fmla="*/ 8925293 w 9250822"/>
              <a:gd name="connsiteY203" fmla="*/ 5727257 h 6857998"/>
              <a:gd name="connsiteX204" fmla="*/ 8917050 w 9250822"/>
              <a:gd name="connsiteY204" fmla="*/ 5706491 h 6857998"/>
              <a:gd name="connsiteX205" fmla="*/ 7430057 w 9250822"/>
              <a:gd name="connsiteY205" fmla="*/ 5663165 h 6857998"/>
              <a:gd name="connsiteX206" fmla="*/ 7451734 w 9250822"/>
              <a:gd name="connsiteY206" fmla="*/ 5720460 h 6857998"/>
              <a:gd name="connsiteX207" fmla="*/ 7510341 w 9250822"/>
              <a:gd name="connsiteY207" fmla="*/ 5892338 h 6857998"/>
              <a:gd name="connsiteX208" fmla="*/ 7620467 w 9250822"/>
              <a:gd name="connsiteY208" fmla="*/ 5941634 h 6857998"/>
              <a:gd name="connsiteX209" fmla="*/ 7678313 w 9250822"/>
              <a:gd name="connsiteY209" fmla="*/ 5967601 h 6857998"/>
              <a:gd name="connsiteX210" fmla="*/ 7581935 w 9250822"/>
              <a:gd name="connsiteY210" fmla="*/ 5747880 h 6857998"/>
              <a:gd name="connsiteX211" fmla="*/ 7984278 w 9250822"/>
              <a:gd name="connsiteY211" fmla="*/ 5643475 h 6857998"/>
              <a:gd name="connsiteX212" fmla="*/ 8285857 w 9250822"/>
              <a:gd name="connsiteY212" fmla="*/ 6014382 h 6857998"/>
              <a:gd name="connsiteX213" fmla="*/ 8478593 w 9250822"/>
              <a:gd name="connsiteY213" fmla="*/ 6150596 h 6857998"/>
              <a:gd name="connsiteX214" fmla="*/ 9082427 w 9250822"/>
              <a:gd name="connsiteY214" fmla="*/ 6622925 h 6857998"/>
              <a:gd name="connsiteX215" fmla="*/ 9166637 w 9250822"/>
              <a:gd name="connsiteY215" fmla="*/ 6697379 h 6857998"/>
              <a:gd name="connsiteX216" fmla="*/ 8969041 w 9250822"/>
              <a:gd name="connsiteY216" fmla="*/ 6492210 h 6857998"/>
              <a:gd name="connsiteX217" fmla="*/ 8831456 w 9250822"/>
              <a:gd name="connsiteY217" fmla="*/ 6363905 h 6857998"/>
              <a:gd name="connsiteX218" fmla="*/ 8323702 w 9250822"/>
              <a:gd name="connsiteY218" fmla="*/ 5924279 h 6857998"/>
              <a:gd name="connsiteX219" fmla="*/ 9069851 w 9250822"/>
              <a:gd name="connsiteY219" fmla="*/ 5632568 h 6857998"/>
              <a:gd name="connsiteX220" fmla="*/ 9116986 w 9250822"/>
              <a:gd name="connsiteY220" fmla="*/ 5792528 h 6857998"/>
              <a:gd name="connsiteX221" fmla="*/ 9071143 w 9250822"/>
              <a:gd name="connsiteY221" fmla="*/ 5633391 h 6857998"/>
              <a:gd name="connsiteX222" fmla="*/ 9051849 w 9250822"/>
              <a:gd name="connsiteY222" fmla="*/ 5621084 h 6857998"/>
              <a:gd name="connsiteX223" fmla="*/ 9080675 w 9250822"/>
              <a:gd name="connsiteY223" fmla="*/ 5718998 h 6857998"/>
              <a:gd name="connsiteX224" fmla="*/ 9123571 w 9250822"/>
              <a:gd name="connsiteY224" fmla="*/ 5844680 h 6857998"/>
              <a:gd name="connsiteX225" fmla="*/ 9127459 w 9250822"/>
              <a:gd name="connsiteY225" fmla="*/ 5847592 h 6857998"/>
              <a:gd name="connsiteX226" fmla="*/ 9061829 w 9250822"/>
              <a:gd name="connsiteY226" fmla="*/ 5627450 h 6857998"/>
              <a:gd name="connsiteX227" fmla="*/ 9034985 w 9250822"/>
              <a:gd name="connsiteY227" fmla="*/ 5610328 h 6857998"/>
              <a:gd name="connsiteX228" fmla="*/ 9107791 w 9250822"/>
              <a:gd name="connsiteY228" fmla="*/ 5832858 h 6857998"/>
              <a:gd name="connsiteX229" fmla="*/ 9111512 w 9250822"/>
              <a:gd name="connsiteY229" fmla="*/ 5835645 h 6857998"/>
              <a:gd name="connsiteX230" fmla="*/ 9042326 w 9250822"/>
              <a:gd name="connsiteY230" fmla="*/ 5615010 h 6857998"/>
              <a:gd name="connsiteX231" fmla="*/ 8544290 w 9250822"/>
              <a:gd name="connsiteY231" fmla="*/ 5607997 h 6857998"/>
              <a:gd name="connsiteX232" fmla="*/ 8586553 w 9250822"/>
              <a:gd name="connsiteY232" fmla="*/ 5671484 h 6857998"/>
              <a:gd name="connsiteX233" fmla="*/ 8771164 w 9250822"/>
              <a:gd name="connsiteY233" fmla="*/ 5937306 h 6857998"/>
              <a:gd name="connsiteX234" fmla="*/ 8936145 w 9250822"/>
              <a:gd name="connsiteY234" fmla="*/ 6161189 h 6857998"/>
              <a:gd name="connsiteX235" fmla="*/ 9064238 w 9250822"/>
              <a:gd name="connsiteY235" fmla="*/ 6282342 h 6857998"/>
              <a:gd name="connsiteX236" fmla="*/ 9055385 w 9250822"/>
              <a:gd name="connsiteY236" fmla="*/ 6270519 h 6857998"/>
              <a:gd name="connsiteX237" fmla="*/ 8797083 w 9250822"/>
              <a:gd name="connsiteY237" fmla="*/ 5890518 h 6857998"/>
              <a:gd name="connsiteX238" fmla="*/ 8699167 w 9250822"/>
              <a:gd name="connsiteY238" fmla="*/ 5731460 h 6857998"/>
              <a:gd name="connsiteX239" fmla="*/ 8774932 w 9250822"/>
              <a:gd name="connsiteY239" fmla="*/ 5603909 h 6857998"/>
              <a:gd name="connsiteX240" fmla="*/ 8872226 w 9250822"/>
              <a:gd name="connsiteY240" fmla="*/ 5802658 h 6857998"/>
              <a:gd name="connsiteX241" fmla="*/ 8931697 w 9250822"/>
              <a:gd name="connsiteY241" fmla="*/ 5912775 h 6857998"/>
              <a:gd name="connsiteX242" fmla="*/ 8993888 w 9250822"/>
              <a:gd name="connsiteY242" fmla="*/ 5963702 h 6857998"/>
              <a:gd name="connsiteX243" fmla="*/ 8894614 w 9250822"/>
              <a:gd name="connsiteY243" fmla="*/ 5762400 h 6857998"/>
              <a:gd name="connsiteX244" fmla="*/ 8849034 w 9250822"/>
              <a:gd name="connsiteY244" fmla="*/ 5658477 h 6857998"/>
              <a:gd name="connsiteX245" fmla="*/ 8809978 w 9250822"/>
              <a:gd name="connsiteY245" fmla="*/ 5630906 h 6857998"/>
              <a:gd name="connsiteX246" fmla="*/ 8811553 w 9250822"/>
              <a:gd name="connsiteY246" fmla="*/ 5628681 h 6857998"/>
              <a:gd name="connsiteX247" fmla="*/ 9017532 w 9250822"/>
              <a:gd name="connsiteY247" fmla="*/ 5599194 h 6857998"/>
              <a:gd name="connsiteX248" fmla="*/ 9018361 w 9250822"/>
              <a:gd name="connsiteY248" fmla="*/ 5602165 h 6857998"/>
              <a:gd name="connsiteX249" fmla="*/ 9093924 w 9250822"/>
              <a:gd name="connsiteY249" fmla="*/ 5822471 h 6857998"/>
              <a:gd name="connsiteX250" fmla="*/ 9096639 w 9250822"/>
              <a:gd name="connsiteY250" fmla="*/ 5824504 h 6857998"/>
              <a:gd name="connsiteX251" fmla="*/ 9024068 w 9250822"/>
              <a:gd name="connsiteY251" fmla="*/ 5603364 h 6857998"/>
              <a:gd name="connsiteX252" fmla="*/ 7641886 w 9250822"/>
              <a:gd name="connsiteY252" fmla="*/ 5584896 h 6857998"/>
              <a:gd name="connsiteX253" fmla="*/ 7789349 w 9250822"/>
              <a:gd name="connsiteY253" fmla="*/ 5854620 h 6857998"/>
              <a:gd name="connsiteX254" fmla="*/ 8059020 w 9250822"/>
              <a:gd name="connsiteY254" fmla="*/ 6005409 h 6857998"/>
              <a:gd name="connsiteX255" fmla="*/ 7938833 w 9250822"/>
              <a:gd name="connsiteY255" fmla="*/ 5825509 h 6857998"/>
              <a:gd name="connsiteX256" fmla="*/ 7891572 w 9250822"/>
              <a:gd name="connsiteY256" fmla="*/ 5754615 h 6857998"/>
              <a:gd name="connsiteX257" fmla="*/ 7842119 w 9250822"/>
              <a:gd name="connsiteY257" fmla="*/ 5720955 h 6857998"/>
              <a:gd name="connsiteX258" fmla="*/ 7289468 w 9250822"/>
              <a:gd name="connsiteY258" fmla="*/ 5583064 h 6857998"/>
              <a:gd name="connsiteX259" fmla="*/ 7357101 w 9250822"/>
              <a:gd name="connsiteY259" fmla="*/ 5814714 h 6857998"/>
              <a:gd name="connsiteX260" fmla="*/ 7359653 w 9250822"/>
              <a:gd name="connsiteY260" fmla="*/ 5824884 h 6857998"/>
              <a:gd name="connsiteX261" fmla="*/ 7499896 w 9250822"/>
              <a:gd name="connsiteY261" fmla="*/ 5887662 h 6857998"/>
              <a:gd name="connsiteX262" fmla="*/ 7443973 w 9250822"/>
              <a:gd name="connsiteY262" fmla="*/ 5723691 h 6857998"/>
              <a:gd name="connsiteX263" fmla="*/ 7418665 w 9250822"/>
              <a:gd name="connsiteY263" fmla="*/ 5656809 h 6857998"/>
              <a:gd name="connsiteX264" fmla="*/ 7363267 w 9250822"/>
              <a:gd name="connsiteY264" fmla="*/ 5625909 h 6857998"/>
              <a:gd name="connsiteX265" fmla="*/ 8980680 w 9250822"/>
              <a:gd name="connsiteY265" fmla="*/ 5575689 h 6857998"/>
              <a:gd name="connsiteX266" fmla="*/ 8997008 w 9250822"/>
              <a:gd name="connsiteY266" fmla="*/ 5629879 h 6857998"/>
              <a:gd name="connsiteX267" fmla="*/ 9055734 w 9250822"/>
              <a:gd name="connsiteY267" fmla="*/ 5794208 h 6857998"/>
              <a:gd name="connsiteX268" fmla="*/ 9063705 w 9250822"/>
              <a:gd name="connsiteY268" fmla="*/ 5799834 h 6857998"/>
              <a:gd name="connsiteX269" fmla="*/ 9081515 w 9250822"/>
              <a:gd name="connsiteY269" fmla="*/ 5813175 h 6857998"/>
              <a:gd name="connsiteX270" fmla="*/ 9081116 w 9250822"/>
              <a:gd name="connsiteY270" fmla="*/ 5812153 h 6857998"/>
              <a:gd name="connsiteX271" fmla="*/ 9012303 w 9250822"/>
              <a:gd name="connsiteY271" fmla="*/ 5607719 h 6857998"/>
              <a:gd name="connsiteX272" fmla="*/ 9008254 w 9250822"/>
              <a:gd name="connsiteY272" fmla="*/ 5593277 h 6857998"/>
              <a:gd name="connsiteX273" fmla="*/ 8946854 w 9250822"/>
              <a:gd name="connsiteY273" fmla="*/ 5554111 h 6857998"/>
              <a:gd name="connsiteX274" fmla="*/ 8979627 w 9250822"/>
              <a:gd name="connsiteY274" fmla="*/ 5654043 h 6857998"/>
              <a:gd name="connsiteX275" fmla="*/ 9025214 w 9250822"/>
              <a:gd name="connsiteY275" fmla="*/ 5772666 h 6857998"/>
              <a:gd name="connsiteX276" fmla="*/ 9043972 w 9250822"/>
              <a:gd name="connsiteY276" fmla="*/ 5785906 h 6857998"/>
              <a:gd name="connsiteX277" fmla="*/ 8990860 w 9250822"/>
              <a:gd name="connsiteY277" fmla="*/ 5637777 h 6857998"/>
              <a:gd name="connsiteX278" fmla="*/ 8970056 w 9250822"/>
              <a:gd name="connsiteY278" fmla="*/ 5568911 h 6857998"/>
              <a:gd name="connsiteX279" fmla="*/ 8670369 w 9250822"/>
              <a:gd name="connsiteY279" fmla="*/ 5533177 h 6857998"/>
              <a:gd name="connsiteX280" fmla="*/ 8688186 w 9250822"/>
              <a:gd name="connsiteY280" fmla="*/ 5567946 h 6857998"/>
              <a:gd name="connsiteX281" fmla="*/ 8802061 w 9250822"/>
              <a:gd name="connsiteY281" fmla="*/ 5778285 h 6857998"/>
              <a:gd name="connsiteX282" fmla="*/ 8833519 w 9250822"/>
              <a:gd name="connsiteY282" fmla="*/ 5832380 h 6857998"/>
              <a:gd name="connsiteX283" fmla="*/ 8918840 w 9250822"/>
              <a:gd name="connsiteY283" fmla="*/ 5902246 h 6857998"/>
              <a:gd name="connsiteX284" fmla="*/ 8867161 w 9250822"/>
              <a:gd name="connsiteY284" fmla="*/ 5808817 h 6857998"/>
              <a:gd name="connsiteX285" fmla="*/ 8762954 w 9250822"/>
              <a:gd name="connsiteY285" fmla="*/ 5595805 h 6857998"/>
              <a:gd name="connsiteX286" fmla="*/ 7169671 w 9250822"/>
              <a:gd name="connsiteY286" fmla="*/ 5513515 h 6857998"/>
              <a:gd name="connsiteX287" fmla="*/ 7222727 w 9250822"/>
              <a:gd name="connsiteY287" fmla="*/ 5763439 h 6857998"/>
              <a:gd name="connsiteX288" fmla="*/ 7228347 w 9250822"/>
              <a:gd name="connsiteY288" fmla="*/ 5766105 h 6857998"/>
              <a:gd name="connsiteX289" fmla="*/ 7350303 w 9250822"/>
              <a:gd name="connsiteY289" fmla="*/ 5820698 h 6857998"/>
              <a:gd name="connsiteX290" fmla="*/ 7349492 w 9250822"/>
              <a:gd name="connsiteY290" fmla="*/ 5817467 h 6857998"/>
              <a:gd name="connsiteX291" fmla="*/ 7279431 w 9250822"/>
              <a:gd name="connsiteY291" fmla="*/ 5577237 h 6857998"/>
              <a:gd name="connsiteX292" fmla="*/ 8837896 w 9250822"/>
              <a:gd name="connsiteY292" fmla="*/ 5484900 h 6857998"/>
              <a:gd name="connsiteX293" fmla="*/ 8923409 w 9250822"/>
              <a:gd name="connsiteY293" fmla="*/ 5700813 h 6857998"/>
              <a:gd name="connsiteX294" fmla="*/ 8957531 w 9250822"/>
              <a:gd name="connsiteY294" fmla="*/ 5724896 h 6857998"/>
              <a:gd name="connsiteX295" fmla="*/ 8943282 w 9250822"/>
              <a:gd name="connsiteY295" fmla="*/ 5690755 h 6857998"/>
              <a:gd name="connsiteX296" fmla="*/ 8877357 w 9250822"/>
              <a:gd name="connsiteY296" fmla="*/ 5508168 h 6857998"/>
              <a:gd name="connsiteX297" fmla="*/ 7456405 w 9250822"/>
              <a:gd name="connsiteY297" fmla="*/ 5457862 h 6857998"/>
              <a:gd name="connsiteX298" fmla="*/ 7543275 w 9250822"/>
              <a:gd name="connsiteY298" fmla="*/ 5641585 h 6857998"/>
              <a:gd name="connsiteX299" fmla="*/ 7587385 w 9250822"/>
              <a:gd name="connsiteY299" fmla="*/ 5741921 h 6857998"/>
              <a:gd name="connsiteX300" fmla="*/ 7733713 w 9250822"/>
              <a:gd name="connsiteY300" fmla="*/ 5823510 h 6857998"/>
              <a:gd name="connsiteX301" fmla="*/ 7776708 w 9250822"/>
              <a:gd name="connsiteY301" fmla="*/ 5847552 h 6857998"/>
              <a:gd name="connsiteX302" fmla="*/ 7628091 w 9250822"/>
              <a:gd name="connsiteY302" fmla="*/ 5575521 h 6857998"/>
              <a:gd name="connsiteX303" fmla="*/ 7500734 w 9250822"/>
              <a:gd name="connsiteY303" fmla="*/ 5488983 h 6857998"/>
              <a:gd name="connsiteX304" fmla="*/ 8536511 w 9250822"/>
              <a:gd name="connsiteY304" fmla="*/ 5442628 h 6857998"/>
              <a:gd name="connsiteX305" fmla="*/ 8634422 w 9250822"/>
              <a:gd name="connsiteY305" fmla="*/ 5611581 h 6857998"/>
              <a:gd name="connsiteX306" fmla="*/ 8705037 w 9250822"/>
              <a:gd name="connsiteY306" fmla="*/ 5726367 h 6857998"/>
              <a:gd name="connsiteX307" fmla="*/ 8710286 w 9250822"/>
              <a:gd name="connsiteY307" fmla="*/ 5730541 h 6857998"/>
              <a:gd name="connsiteX308" fmla="*/ 8709828 w 9250822"/>
              <a:gd name="connsiteY308" fmla="*/ 5731092 h 6857998"/>
              <a:gd name="connsiteX309" fmla="*/ 8816007 w 9250822"/>
              <a:gd name="connsiteY309" fmla="*/ 5818039 h 6857998"/>
              <a:gd name="connsiteX310" fmla="*/ 8796403 w 9250822"/>
              <a:gd name="connsiteY310" fmla="*/ 5784340 h 6857998"/>
              <a:gd name="connsiteX311" fmla="*/ 8681394 w 9250822"/>
              <a:gd name="connsiteY311" fmla="*/ 5571899 h 6857998"/>
              <a:gd name="connsiteX312" fmla="*/ 8657203 w 9250822"/>
              <a:gd name="connsiteY312" fmla="*/ 5524271 h 6857998"/>
              <a:gd name="connsiteX313" fmla="*/ 9018711 w 9250822"/>
              <a:gd name="connsiteY313" fmla="*/ 5441394 h 6857998"/>
              <a:gd name="connsiteX314" fmla="*/ 9038178 w 9250822"/>
              <a:gd name="connsiteY314" fmla="*/ 5525078 h 6857998"/>
              <a:gd name="connsiteX315" fmla="*/ 9066440 w 9250822"/>
              <a:gd name="connsiteY315" fmla="*/ 5620989 h 6857998"/>
              <a:gd name="connsiteX316" fmla="*/ 9067823 w 9250822"/>
              <a:gd name="connsiteY316" fmla="*/ 5621870 h 6857998"/>
              <a:gd name="connsiteX317" fmla="*/ 9038695 w 9250822"/>
              <a:gd name="connsiteY317" fmla="*/ 5520757 h 6857998"/>
              <a:gd name="connsiteX318" fmla="*/ 9020892 w 9250822"/>
              <a:gd name="connsiteY318" fmla="*/ 5442616 h 6857998"/>
              <a:gd name="connsiteX319" fmla="*/ 8762679 w 9250822"/>
              <a:gd name="connsiteY319" fmla="*/ 5440550 h 6857998"/>
              <a:gd name="connsiteX320" fmla="*/ 8774540 w 9250822"/>
              <a:gd name="connsiteY320" fmla="*/ 5470183 h 6857998"/>
              <a:gd name="connsiteX321" fmla="*/ 8854663 w 9250822"/>
              <a:gd name="connsiteY321" fmla="*/ 5652293 h 6857998"/>
              <a:gd name="connsiteX322" fmla="*/ 8911443 w 9250822"/>
              <a:gd name="connsiteY322" fmla="*/ 5692367 h 6857998"/>
              <a:gd name="connsiteX323" fmla="*/ 8826395 w 9250822"/>
              <a:gd name="connsiteY323" fmla="*/ 5478119 h 6857998"/>
              <a:gd name="connsiteX324" fmla="*/ 9007293 w 9250822"/>
              <a:gd name="connsiteY324" fmla="*/ 5429041 h 6857998"/>
              <a:gd name="connsiteX325" fmla="*/ 9003813 w 9250822"/>
              <a:gd name="connsiteY325" fmla="*/ 5435360 h 6857998"/>
              <a:gd name="connsiteX326" fmla="*/ 9002054 w 9250822"/>
              <a:gd name="connsiteY326" fmla="*/ 5434452 h 6857998"/>
              <a:gd name="connsiteX327" fmla="*/ 9027402 w 9250822"/>
              <a:gd name="connsiteY327" fmla="*/ 5538047 h 6857998"/>
              <a:gd name="connsiteX328" fmla="*/ 9048447 w 9250822"/>
              <a:gd name="connsiteY328" fmla="*/ 5609533 h 6857998"/>
              <a:gd name="connsiteX329" fmla="*/ 9058371 w 9250822"/>
              <a:gd name="connsiteY329" fmla="*/ 5615852 h 6857998"/>
              <a:gd name="connsiteX330" fmla="*/ 9023117 w 9250822"/>
              <a:gd name="connsiteY330" fmla="*/ 5497600 h 6857998"/>
              <a:gd name="connsiteX331" fmla="*/ 8984254 w 9250822"/>
              <a:gd name="connsiteY331" fmla="*/ 5425265 h 6857998"/>
              <a:gd name="connsiteX332" fmla="*/ 9023905 w 9250822"/>
              <a:gd name="connsiteY332" fmla="*/ 5576461 h 6857998"/>
              <a:gd name="connsiteX333" fmla="*/ 9031114 w 9250822"/>
              <a:gd name="connsiteY333" fmla="*/ 5598497 h 6857998"/>
              <a:gd name="connsiteX334" fmla="*/ 9038653 w 9250822"/>
              <a:gd name="connsiteY334" fmla="*/ 5603298 h 6857998"/>
              <a:gd name="connsiteX335" fmla="*/ 9028339 w 9250822"/>
              <a:gd name="connsiteY335" fmla="*/ 5570405 h 6857998"/>
              <a:gd name="connsiteX336" fmla="*/ 8993560 w 9250822"/>
              <a:gd name="connsiteY336" fmla="*/ 5430069 h 6857998"/>
              <a:gd name="connsiteX337" fmla="*/ 8966396 w 9250822"/>
              <a:gd name="connsiteY337" fmla="*/ 5416048 h 6857998"/>
              <a:gd name="connsiteX338" fmla="*/ 9014358 w 9250822"/>
              <a:gd name="connsiteY338" fmla="*/ 5587828 h 6857998"/>
              <a:gd name="connsiteX339" fmla="*/ 9020187 w 9250822"/>
              <a:gd name="connsiteY339" fmla="*/ 5591539 h 6857998"/>
              <a:gd name="connsiteX340" fmla="*/ 9017336 w 9250822"/>
              <a:gd name="connsiteY340" fmla="*/ 5582852 h 6857998"/>
              <a:gd name="connsiteX341" fmla="*/ 8974755 w 9250822"/>
              <a:gd name="connsiteY341" fmla="*/ 5420362 h 6857998"/>
              <a:gd name="connsiteX342" fmla="*/ 8926354 w 9250822"/>
              <a:gd name="connsiteY342" fmla="*/ 5395380 h 6857998"/>
              <a:gd name="connsiteX343" fmla="*/ 8977213 w 9250822"/>
              <a:gd name="connsiteY343" fmla="*/ 5564176 h 6857998"/>
              <a:gd name="connsiteX344" fmla="*/ 9005068 w 9250822"/>
              <a:gd name="connsiteY344" fmla="*/ 5581913 h 6857998"/>
              <a:gd name="connsiteX345" fmla="*/ 8957237 w 9250822"/>
              <a:gd name="connsiteY345" fmla="*/ 5411320 h 6857998"/>
              <a:gd name="connsiteX346" fmla="*/ 8675569 w 9250822"/>
              <a:gd name="connsiteY346" fmla="*/ 5389187 h 6857998"/>
              <a:gd name="connsiteX347" fmla="*/ 8734149 w 9250822"/>
              <a:gd name="connsiteY347" fmla="*/ 5520598 h 6857998"/>
              <a:gd name="connsiteX348" fmla="*/ 8767736 w 9250822"/>
              <a:gd name="connsiteY348" fmla="*/ 5589209 h 6857998"/>
              <a:gd name="connsiteX349" fmla="*/ 8816556 w 9250822"/>
              <a:gd name="connsiteY349" fmla="*/ 5622256 h 6857998"/>
              <a:gd name="connsiteX350" fmla="*/ 8815096 w 9250822"/>
              <a:gd name="connsiteY350" fmla="*/ 5624366 h 6857998"/>
              <a:gd name="connsiteX351" fmla="*/ 8842582 w 9250822"/>
              <a:gd name="connsiteY351" fmla="*/ 5643765 h 6857998"/>
              <a:gd name="connsiteX352" fmla="*/ 8767779 w 9250822"/>
              <a:gd name="connsiteY352" fmla="*/ 5473214 h 6857998"/>
              <a:gd name="connsiteX353" fmla="*/ 8752298 w 9250822"/>
              <a:gd name="connsiteY353" fmla="*/ 5434429 h 6857998"/>
              <a:gd name="connsiteX354" fmla="*/ 8888367 w 9250822"/>
              <a:gd name="connsiteY354" fmla="*/ 5375772 h 6857998"/>
              <a:gd name="connsiteX355" fmla="*/ 8943014 w 9250822"/>
              <a:gd name="connsiteY355" fmla="*/ 5542402 h 6857998"/>
              <a:gd name="connsiteX356" fmla="*/ 8966581 w 9250822"/>
              <a:gd name="connsiteY356" fmla="*/ 5557408 h 6857998"/>
              <a:gd name="connsiteX357" fmla="*/ 8916022 w 9250822"/>
              <a:gd name="connsiteY357" fmla="*/ 5390046 h 6857998"/>
              <a:gd name="connsiteX358" fmla="*/ 8241193 w 9250822"/>
              <a:gd name="connsiteY358" fmla="*/ 5364850 h 6857998"/>
              <a:gd name="connsiteX359" fmla="*/ 8527976 w 9250822"/>
              <a:gd name="connsiteY359" fmla="*/ 5730714 h 6857998"/>
              <a:gd name="connsiteX360" fmla="*/ 8687854 w 9250822"/>
              <a:gd name="connsiteY360" fmla="*/ 5926352 h 6857998"/>
              <a:gd name="connsiteX361" fmla="*/ 8898821 w 9250822"/>
              <a:gd name="connsiteY361" fmla="*/ 6125887 h 6857998"/>
              <a:gd name="connsiteX362" fmla="*/ 8753717 w 9250822"/>
              <a:gd name="connsiteY362" fmla="*/ 5928163 h 6857998"/>
              <a:gd name="connsiteX363" fmla="*/ 8579682 w 9250822"/>
              <a:gd name="connsiteY363" fmla="*/ 5677446 h 6857998"/>
              <a:gd name="connsiteX364" fmla="*/ 8521615 w 9250822"/>
              <a:gd name="connsiteY364" fmla="*/ 5589921 h 6857998"/>
              <a:gd name="connsiteX365" fmla="*/ 8319860 w 9250822"/>
              <a:gd name="connsiteY365" fmla="*/ 5429090 h 6857998"/>
              <a:gd name="connsiteX366" fmla="*/ 7314767 w 9250822"/>
              <a:gd name="connsiteY366" fmla="*/ 5358429 h 6857998"/>
              <a:gd name="connsiteX367" fmla="*/ 7425759 w 9250822"/>
              <a:gd name="connsiteY367" fmla="*/ 5651801 h 6857998"/>
              <a:gd name="connsiteX368" fmla="*/ 7576711 w 9250822"/>
              <a:gd name="connsiteY368" fmla="*/ 5735970 h 6857998"/>
              <a:gd name="connsiteX369" fmla="*/ 7536253 w 9250822"/>
              <a:gd name="connsiteY369" fmla="*/ 5643733 h 6857998"/>
              <a:gd name="connsiteX370" fmla="*/ 7444368 w 9250822"/>
              <a:gd name="connsiteY370" fmla="*/ 5449412 h 6857998"/>
              <a:gd name="connsiteX371" fmla="*/ 8829518 w 9250822"/>
              <a:gd name="connsiteY371" fmla="*/ 5345397 h 6857998"/>
              <a:gd name="connsiteX372" fmla="*/ 8846431 w 9250822"/>
              <a:gd name="connsiteY372" fmla="*/ 5398516 h 6857998"/>
              <a:gd name="connsiteX373" fmla="*/ 8883795 w 9250822"/>
              <a:gd name="connsiteY373" fmla="*/ 5502757 h 6857998"/>
              <a:gd name="connsiteX374" fmla="*/ 8915488 w 9250822"/>
              <a:gd name="connsiteY374" fmla="*/ 5521455 h 6857998"/>
              <a:gd name="connsiteX375" fmla="*/ 8911682 w 9250822"/>
              <a:gd name="connsiteY375" fmla="*/ 5528407 h 6857998"/>
              <a:gd name="connsiteX376" fmla="*/ 8887980 w 9250822"/>
              <a:gd name="connsiteY376" fmla="*/ 5514432 h 6857998"/>
              <a:gd name="connsiteX377" fmla="*/ 8948906 w 9250822"/>
              <a:gd name="connsiteY377" fmla="*/ 5684406 h 6857998"/>
              <a:gd name="connsiteX378" fmla="*/ 8969127 w 9250822"/>
              <a:gd name="connsiteY378" fmla="*/ 5733080 h 6857998"/>
              <a:gd name="connsiteX379" fmla="*/ 9014780 w 9250822"/>
              <a:gd name="connsiteY379" fmla="*/ 5765302 h 6857998"/>
              <a:gd name="connsiteX380" fmla="*/ 8974524 w 9250822"/>
              <a:gd name="connsiteY380" fmla="*/ 5660941 h 6857998"/>
              <a:gd name="connsiteX381" fmla="*/ 8937434 w 9250822"/>
              <a:gd name="connsiteY381" fmla="*/ 5548102 h 6857998"/>
              <a:gd name="connsiteX382" fmla="*/ 8915496 w 9250822"/>
              <a:gd name="connsiteY382" fmla="*/ 5534109 h 6857998"/>
              <a:gd name="connsiteX383" fmla="*/ 8919345 w 9250822"/>
              <a:gd name="connsiteY383" fmla="*/ 5527331 h 6857998"/>
              <a:gd name="connsiteX384" fmla="*/ 8933587 w 9250822"/>
              <a:gd name="connsiteY384" fmla="*/ 5536399 h 6857998"/>
              <a:gd name="connsiteX385" fmla="*/ 8879238 w 9250822"/>
              <a:gd name="connsiteY385" fmla="*/ 5371059 h 6857998"/>
              <a:gd name="connsiteX386" fmla="*/ 7616462 w 9250822"/>
              <a:gd name="connsiteY386" fmla="*/ 5333492 h 6857998"/>
              <a:gd name="connsiteX387" fmla="*/ 7896195 w 9250822"/>
              <a:gd name="connsiteY387" fmla="*/ 5747453 h 6857998"/>
              <a:gd name="connsiteX388" fmla="*/ 8255555 w 9250822"/>
              <a:gd name="connsiteY388" fmla="*/ 5992966 h 6857998"/>
              <a:gd name="connsiteX389" fmla="*/ 8263966 w 9250822"/>
              <a:gd name="connsiteY389" fmla="*/ 5998911 h 6857998"/>
              <a:gd name="connsiteX390" fmla="*/ 8017471 w 9250822"/>
              <a:gd name="connsiteY390" fmla="*/ 5695405 h 6857998"/>
              <a:gd name="connsiteX391" fmla="*/ 7952336 w 9250822"/>
              <a:gd name="connsiteY391" fmla="*/ 5617049 h 6857998"/>
              <a:gd name="connsiteX392" fmla="*/ 7927335 w 9250822"/>
              <a:gd name="connsiteY392" fmla="*/ 5596366 h 6857998"/>
              <a:gd name="connsiteX393" fmla="*/ 8562575 w 9250822"/>
              <a:gd name="connsiteY393" fmla="*/ 5322561 h 6857998"/>
              <a:gd name="connsiteX394" fmla="*/ 8569743 w 9250822"/>
              <a:gd name="connsiteY394" fmla="*/ 5336803 h 6857998"/>
              <a:gd name="connsiteX395" fmla="*/ 8662622 w 9250822"/>
              <a:gd name="connsiteY395" fmla="*/ 5518057 h 6857998"/>
              <a:gd name="connsiteX396" fmla="*/ 8755761 w 9250822"/>
              <a:gd name="connsiteY396" fmla="*/ 5581103 h 6857998"/>
              <a:gd name="connsiteX397" fmla="*/ 8727531 w 9250822"/>
              <a:gd name="connsiteY397" fmla="*/ 5523398 h 6857998"/>
              <a:gd name="connsiteX398" fmla="*/ 8664897 w 9250822"/>
              <a:gd name="connsiteY398" fmla="*/ 5382895 h 6857998"/>
              <a:gd name="connsiteX399" fmla="*/ 8776537 w 9250822"/>
              <a:gd name="connsiteY399" fmla="*/ 5318050 h 6857998"/>
              <a:gd name="connsiteX400" fmla="*/ 8818635 w 9250822"/>
              <a:gd name="connsiteY400" fmla="*/ 5436270 h 6857998"/>
              <a:gd name="connsiteX401" fmla="*/ 8833128 w 9250822"/>
              <a:gd name="connsiteY401" fmla="*/ 5472863 h 6857998"/>
              <a:gd name="connsiteX402" fmla="*/ 8873131 w 9250822"/>
              <a:gd name="connsiteY402" fmla="*/ 5496465 h 6857998"/>
              <a:gd name="connsiteX403" fmla="*/ 8838804 w 9250822"/>
              <a:gd name="connsiteY403" fmla="*/ 5401391 h 6857998"/>
              <a:gd name="connsiteX404" fmla="*/ 8819178 w 9250822"/>
              <a:gd name="connsiteY404" fmla="*/ 5340060 h 6857998"/>
              <a:gd name="connsiteX405" fmla="*/ 8350177 w 9250822"/>
              <a:gd name="connsiteY405" fmla="*/ 5316403 h 6857998"/>
              <a:gd name="connsiteX406" fmla="*/ 8530862 w 9250822"/>
              <a:gd name="connsiteY406" fmla="*/ 5587827 h 6857998"/>
              <a:gd name="connsiteX407" fmla="*/ 8687393 w 9250822"/>
              <a:gd name="connsiteY407" fmla="*/ 5712332 h 6857998"/>
              <a:gd name="connsiteX408" fmla="*/ 8627772 w 9250822"/>
              <a:gd name="connsiteY408" fmla="*/ 5615481 h 6857998"/>
              <a:gd name="connsiteX409" fmla="*/ 8521744 w 9250822"/>
              <a:gd name="connsiteY409" fmla="*/ 5432640 h 6857998"/>
              <a:gd name="connsiteX410" fmla="*/ 8401261 w 9250822"/>
              <a:gd name="connsiteY410" fmla="*/ 5351139 h 6857998"/>
              <a:gd name="connsiteX411" fmla="*/ 8985957 w 9250822"/>
              <a:gd name="connsiteY411" fmla="*/ 5300592 h 6857998"/>
              <a:gd name="connsiteX412" fmla="*/ 9016321 w 9250822"/>
              <a:gd name="connsiteY412" fmla="*/ 5431121 h 6857998"/>
              <a:gd name="connsiteX413" fmla="*/ 9018560 w 9250822"/>
              <a:gd name="connsiteY413" fmla="*/ 5432377 h 6857998"/>
              <a:gd name="connsiteX414" fmla="*/ 8988831 w 9250822"/>
              <a:gd name="connsiteY414" fmla="*/ 5301896 h 6857998"/>
              <a:gd name="connsiteX415" fmla="*/ 8967221 w 9250822"/>
              <a:gd name="connsiteY415" fmla="*/ 5292089 h 6857998"/>
              <a:gd name="connsiteX416" fmla="*/ 8999593 w 9250822"/>
              <a:gd name="connsiteY416" fmla="*/ 5424394 h 6857998"/>
              <a:gd name="connsiteX417" fmla="*/ 9007117 w 9250822"/>
              <a:gd name="connsiteY417" fmla="*/ 5428278 h 6857998"/>
              <a:gd name="connsiteX418" fmla="*/ 8976675 w 9250822"/>
              <a:gd name="connsiteY418" fmla="*/ 5296379 h 6857998"/>
              <a:gd name="connsiteX419" fmla="*/ 8947500 w 9250822"/>
              <a:gd name="connsiteY419" fmla="*/ 5283139 h 6857998"/>
              <a:gd name="connsiteX420" fmla="*/ 8950087 w 9250822"/>
              <a:gd name="connsiteY420" fmla="*/ 5294983 h 6857998"/>
              <a:gd name="connsiteX421" fmla="*/ 8981588 w 9250822"/>
              <a:gd name="connsiteY421" fmla="*/ 5415100 h 6857998"/>
              <a:gd name="connsiteX422" fmla="*/ 8991063 w 9250822"/>
              <a:gd name="connsiteY422" fmla="*/ 5419992 h 6857998"/>
              <a:gd name="connsiteX423" fmla="*/ 8958371 w 9250822"/>
              <a:gd name="connsiteY423" fmla="*/ 5288073 h 6857998"/>
              <a:gd name="connsiteX424" fmla="*/ 8697271 w 9250822"/>
              <a:gd name="connsiteY424" fmla="*/ 5277136 h 6857998"/>
              <a:gd name="connsiteX425" fmla="*/ 8757831 w 9250822"/>
              <a:gd name="connsiteY425" fmla="*/ 5428437 h 6857998"/>
              <a:gd name="connsiteX426" fmla="*/ 8821611 w 9250822"/>
              <a:gd name="connsiteY426" fmla="*/ 5466068 h 6857998"/>
              <a:gd name="connsiteX427" fmla="*/ 8810996 w 9250822"/>
              <a:gd name="connsiteY427" fmla="*/ 5439326 h 6857998"/>
              <a:gd name="connsiteX428" fmla="*/ 8765784 w 9250822"/>
              <a:gd name="connsiteY428" fmla="*/ 5312500 h 6857998"/>
              <a:gd name="connsiteX429" fmla="*/ 8928661 w 9250822"/>
              <a:gd name="connsiteY429" fmla="*/ 5274590 h 6857998"/>
              <a:gd name="connsiteX430" fmla="*/ 8938547 w 9250822"/>
              <a:gd name="connsiteY430" fmla="*/ 5316305 h 6857998"/>
              <a:gd name="connsiteX431" fmla="*/ 8963529 w 9250822"/>
              <a:gd name="connsiteY431" fmla="*/ 5405779 h 6857998"/>
              <a:gd name="connsiteX432" fmla="*/ 8972092 w 9250822"/>
              <a:gd name="connsiteY432" fmla="*/ 5410199 h 6857998"/>
              <a:gd name="connsiteX433" fmla="*/ 8942392 w 9250822"/>
              <a:gd name="connsiteY433" fmla="*/ 5296867 h 6857998"/>
              <a:gd name="connsiteX434" fmla="*/ 8938500 w 9250822"/>
              <a:gd name="connsiteY434" fmla="*/ 5279055 h 6857998"/>
              <a:gd name="connsiteX435" fmla="*/ 7192848 w 9250822"/>
              <a:gd name="connsiteY435" fmla="*/ 5272840 h 6857998"/>
              <a:gd name="connsiteX436" fmla="*/ 7228179 w 9250822"/>
              <a:gd name="connsiteY436" fmla="*/ 5373147 h 6857998"/>
              <a:gd name="connsiteX437" fmla="*/ 7286293 w 9250822"/>
              <a:gd name="connsiteY437" fmla="*/ 5572189 h 6857998"/>
              <a:gd name="connsiteX438" fmla="*/ 7367106 w 9250822"/>
              <a:gd name="connsiteY438" fmla="*/ 5619098 h 6857998"/>
              <a:gd name="connsiteX439" fmla="*/ 7414365 w 9250822"/>
              <a:gd name="connsiteY439" fmla="*/ 5645448 h 6857998"/>
              <a:gd name="connsiteX440" fmla="*/ 7302493 w 9250822"/>
              <a:gd name="connsiteY440" fmla="*/ 5349813 h 6857998"/>
              <a:gd name="connsiteX441" fmla="*/ 8888090 w 9250822"/>
              <a:gd name="connsiteY441" fmla="*/ 5256179 h 6857998"/>
              <a:gd name="connsiteX442" fmla="*/ 8910722 w 9250822"/>
              <a:gd name="connsiteY442" fmla="*/ 5343496 h 6857998"/>
              <a:gd name="connsiteX443" fmla="*/ 8923219 w 9250822"/>
              <a:gd name="connsiteY443" fmla="*/ 5384973 h 6857998"/>
              <a:gd name="connsiteX444" fmla="*/ 8954356 w 9250822"/>
              <a:gd name="connsiteY444" fmla="*/ 5401045 h 6857998"/>
              <a:gd name="connsiteX445" fmla="*/ 8930890 w 9250822"/>
              <a:gd name="connsiteY445" fmla="*/ 5317349 h 6857998"/>
              <a:gd name="connsiteX446" fmla="*/ 8919803 w 9250822"/>
              <a:gd name="connsiteY446" fmla="*/ 5270571 h 6857998"/>
              <a:gd name="connsiteX447" fmla="*/ 8848733 w 9250822"/>
              <a:gd name="connsiteY447" fmla="*/ 5238318 h 6857998"/>
              <a:gd name="connsiteX448" fmla="*/ 8885017 w 9250822"/>
              <a:gd name="connsiteY448" fmla="*/ 5365254 h 6857998"/>
              <a:gd name="connsiteX449" fmla="*/ 8912876 w 9250822"/>
              <a:gd name="connsiteY449" fmla="*/ 5379634 h 6857998"/>
              <a:gd name="connsiteX450" fmla="*/ 8903089 w 9250822"/>
              <a:gd name="connsiteY450" fmla="*/ 5347238 h 6857998"/>
              <a:gd name="connsiteX451" fmla="*/ 8878393 w 9250822"/>
              <a:gd name="connsiteY451" fmla="*/ 5251778 h 6857998"/>
              <a:gd name="connsiteX452" fmla="*/ 8417445 w 9250822"/>
              <a:gd name="connsiteY452" fmla="*/ 5237173 h 6857998"/>
              <a:gd name="connsiteX453" fmla="*/ 8527036 w 9250822"/>
              <a:gd name="connsiteY453" fmla="*/ 5426280 h 6857998"/>
              <a:gd name="connsiteX454" fmla="*/ 8649556 w 9250822"/>
              <a:gd name="connsiteY454" fmla="*/ 5509213 h 6857998"/>
              <a:gd name="connsiteX455" fmla="*/ 8551413 w 9250822"/>
              <a:gd name="connsiteY455" fmla="*/ 5315980 h 6857998"/>
              <a:gd name="connsiteX456" fmla="*/ 8478178 w 9250822"/>
              <a:gd name="connsiteY456" fmla="*/ 5272798 h 6857998"/>
              <a:gd name="connsiteX457" fmla="*/ 8604206 w 9250822"/>
              <a:gd name="connsiteY457" fmla="*/ 5229100 h 6857998"/>
              <a:gd name="connsiteX458" fmla="*/ 8669954 w 9250822"/>
              <a:gd name="connsiteY458" fmla="*/ 5376588 h 6857998"/>
              <a:gd name="connsiteX459" fmla="*/ 8747465 w 9250822"/>
              <a:gd name="connsiteY459" fmla="*/ 5422321 h 6857998"/>
              <a:gd name="connsiteX460" fmla="*/ 8687500 w 9250822"/>
              <a:gd name="connsiteY460" fmla="*/ 5272092 h 6857998"/>
              <a:gd name="connsiteX461" fmla="*/ 8786421 w 9250822"/>
              <a:gd name="connsiteY461" fmla="*/ 5210041 h 6857998"/>
              <a:gd name="connsiteX462" fmla="*/ 8826169 w 9250822"/>
              <a:gd name="connsiteY462" fmla="*/ 5334879 h 6857998"/>
              <a:gd name="connsiteX463" fmla="*/ 8876263 w 9250822"/>
              <a:gd name="connsiteY463" fmla="*/ 5360736 h 6857998"/>
              <a:gd name="connsiteX464" fmla="*/ 8840156 w 9250822"/>
              <a:gd name="connsiteY464" fmla="*/ 5234426 h 6857998"/>
              <a:gd name="connsiteX465" fmla="*/ 7083143 w 9250822"/>
              <a:gd name="connsiteY465" fmla="*/ 5192264 h 6857998"/>
              <a:gd name="connsiteX466" fmla="*/ 7093899 w 9250822"/>
              <a:gd name="connsiteY466" fmla="*/ 5224001 h 6857998"/>
              <a:gd name="connsiteX467" fmla="*/ 7155635 w 9250822"/>
              <a:gd name="connsiteY467" fmla="*/ 5447393 h 6857998"/>
              <a:gd name="connsiteX468" fmla="*/ 7167487 w 9250822"/>
              <a:gd name="connsiteY468" fmla="*/ 5503228 h 6857998"/>
              <a:gd name="connsiteX469" fmla="*/ 7276261 w 9250822"/>
              <a:gd name="connsiteY469" fmla="*/ 5566366 h 6857998"/>
              <a:gd name="connsiteX470" fmla="*/ 7220921 w 9250822"/>
              <a:gd name="connsiteY470" fmla="*/ 5376613 h 6857998"/>
              <a:gd name="connsiteX471" fmla="*/ 7181620 w 9250822"/>
              <a:gd name="connsiteY471" fmla="*/ 5264958 h 6857998"/>
              <a:gd name="connsiteX472" fmla="*/ 7159969 w 9250822"/>
              <a:gd name="connsiteY472" fmla="*/ 5249759 h 6857998"/>
              <a:gd name="connsiteX473" fmla="*/ 8728756 w 9250822"/>
              <a:gd name="connsiteY473" fmla="*/ 5183872 h 6857998"/>
              <a:gd name="connsiteX474" fmla="*/ 8772703 w 9250822"/>
              <a:gd name="connsiteY474" fmla="*/ 5307282 h 6857998"/>
              <a:gd name="connsiteX475" fmla="*/ 8815810 w 9250822"/>
              <a:gd name="connsiteY475" fmla="*/ 5329532 h 6857998"/>
              <a:gd name="connsiteX476" fmla="*/ 8776069 w 9250822"/>
              <a:gd name="connsiteY476" fmla="*/ 5205342 h 6857998"/>
              <a:gd name="connsiteX477" fmla="*/ 8962000 w 9250822"/>
              <a:gd name="connsiteY477" fmla="*/ 5182818 h 6857998"/>
              <a:gd name="connsiteX478" fmla="*/ 8978812 w 9250822"/>
              <a:gd name="connsiteY478" fmla="*/ 5269877 h 6857998"/>
              <a:gd name="connsiteX479" fmla="*/ 8983828 w 9250822"/>
              <a:gd name="connsiteY479" fmla="*/ 5291440 h 6857998"/>
              <a:gd name="connsiteX480" fmla="*/ 8986752 w 9250822"/>
              <a:gd name="connsiteY480" fmla="*/ 5292770 h 6857998"/>
              <a:gd name="connsiteX481" fmla="*/ 8979748 w 9250822"/>
              <a:gd name="connsiteY481" fmla="*/ 5262030 h 6857998"/>
              <a:gd name="connsiteX482" fmla="*/ 8965277 w 9250822"/>
              <a:gd name="connsiteY482" fmla="*/ 5184133 h 6857998"/>
              <a:gd name="connsiteX483" fmla="*/ 8943062 w 9250822"/>
              <a:gd name="connsiteY483" fmla="*/ 5175215 h 6857998"/>
              <a:gd name="connsiteX484" fmla="*/ 8965028 w 9250822"/>
              <a:gd name="connsiteY484" fmla="*/ 5282889 h 6857998"/>
              <a:gd name="connsiteX485" fmla="*/ 8974564 w 9250822"/>
              <a:gd name="connsiteY485" fmla="*/ 5287226 h 6857998"/>
              <a:gd name="connsiteX486" fmla="*/ 8971196 w 9250822"/>
              <a:gd name="connsiteY486" fmla="*/ 5272636 h 6857998"/>
              <a:gd name="connsiteX487" fmla="*/ 8953143 w 9250822"/>
              <a:gd name="connsiteY487" fmla="*/ 5179261 h 6857998"/>
              <a:gd name="connsiteX488" fmla="*/ 8484494 w 9250822"/>
              <a:gd name="connsiteY488" fmla="*/ 5167438 h 6857998"/>
              <a:gd name="connsiteX489" fmla="*/ 8555897 w 9250822"/>
              <a:gd name="connsiteY489" fmla="*/ 5309295 h 6857998"/>
              <a:gd name="connsiteX490" fmla="*/ 8659279 w 9250822"/>
              <a:gd name="connsiteY490" fmla="*/ 5370291 h 6857998"/>
              <a:gd name="connsiteX491" fmla="*/ 8593988 w 9250822"/>
              <a:gd name="connsiteY491" fmla="*/ 5223826 h 6857998"/>
              <a:gd name="connsiteX492" fmla="*/ 8546199 w 9250822"/>
              <a:gd name="connsiteY492" fmla="*/ 5199159 h 6857998"/>
              <a:gd name="connsiteX493" fmla="*/ 8922083 w 9250822"/>
              <a:gd name="connsiteY493" fmla="*/ 5166793 h 6857998"/>
              <a:gd name="connsiteX494" fmla="*/ 8945506 w 9250822"/>
              <a:gd name="connsiteY494" fmla="*/ 5274010 h 6857998"/>
              <a:gd name="connsiteX495" fmla="*/ 8956384 w 9250822"/>
              <a:gd name="connsiteY495" fmla="*/ 5278958 h 6857998"/>
              <a:gd name="connsiteX496" fmla="*/ 8934358 w 9250822"/>
              <a:gd name="connsiteY496" fmla="*/ 5171720 h 6857998"/>
              <a:gd name="connsiteX497" fmla="*/ 8901119 w 9250822"/>
              <a:gd name="connsiteY497" fmla="*/ 5158376 h 6857998"/>
              <a:gd name="connsiteX498" fmla="*/ 8926472 w 9250822"/>
              <a:gd name="connsiteY498" fmla="*/ 5265353 h 6857998"/>
              <a:gd name="connsiteX499" fmla="*/ 8936503 w 9250822"/>
              <a:gd name="connsiteY499" fmla="*/ 5269916 h 6857998"/>
              <a:gd name="connsiteX500" fmla="*/ 8913188 w 9250822"/>
              <a:gd name="connsiteY500" fmla="*/ 5163221 h 6857998"/>
              <a:gd name="connsiteX501" fmla="*/ 8645731 w 9250822"/>
              <a:gd name="connsiteY501" fmla="*/ 5146194 h 6857998"/>
              <a:gd name="connsiteX502" fmla="*/ 8673879 w 9250822"/>
              <a:gd name="connsiteY502" fmla="*/ 5218694 h 6857998"/>
              <a:gd name="connsiteX503" fmla="*/ 8692837 w 9250822"/>
              <a:gd name="connsiteY503" fmla="*/ 5266059 h 6857998"/>
              <a:gd name="connsiteX504" fmla="*/ 8761945 w 9250822"/>
              <a:gd name="connsiteY504" fmla="*/ 5301730 h 6857998"/>
              <a:gd name="connsiteX505" fmla="*/ 8718227 w 9250822"/>
              <a:gd name="connsiteY505" fmla="*/ 5179093 h 6857998"/>
              <a:gd name="connsiteX506" fmla="*/ 8858284 w 9250822"/>
              <a:gd name="connsiteY506" fmla="*/ 5141180 h 6857998"/>
              <a:gd name="connsiteX507" fmla="*/ 8885657 w 9250822"/>
              <a:gd name="connsiteY507" fmla="*/ 5246790 h 6857998"/>
              <a:gd name="connsiteX508" fmla="*/ 8917612 w 9250822"/>
              <a:gd name="connsiteY508" fmla="*/ 5261324 h 6857998"/>
              <a:gd name="connsiteX509" fmla="*/ 8892382 w 9250822"/>
              <a:gd name="connsiteY509" fmla="*/ 5154869 h 6857998"/>
              <a:gd name="connsiteX510" fmla="*/ 8816128 w 9250822"/>
              <a:gd name="connsiteY510" fmla="*/ 5124256 h 6857998"/>
              <a:gd name="connsiteX511" fmla="*/ 8845999 w 9250822"/>
              <a:gd name="connsiteY511" fmla="*/ 5228753 h 6857998"/>
              <a:gd name="connsiteX512" fmla="*/ 8875962 w 9250822"/>
              <a:gd name="connsiteY512" fmla="*/ 5242381 h 6857998"/>
              <a:gd name="connsiteX513" fmla="*/ 8848795 w 9250822"/>
              <a:gd name="connsiteY513" fmla="*/ 5137370 h 6857998"/>
              <a:gd name="connsiteX514" fmla="*/ 7372264 w 9250822"/>
              <a:gd name="connsiteY514" fmla="*/ 5122719 h 6857998"/>
              <a:gd name="connsiteX515" fmla="*/ 7416509 w 9250822"/>
              <a:gd name="connsiteY515" fmla="*/ 5192294 h 6857998"/>
              <a:gd name="connsiteX516" fmla="*/ 7628324 w 9250822"/>
              <a:gd name="connsiteY516" fmla="*/ 5560089 h 6857998"/>
              <a:gd name="connsiteX517" fmla="*/ 7632911 w 9250822"/>
              <a:gd name="connsiteY517" fmla="*/ 5568480 h 6857998"/>
              <a:gd name="connsiteX518" fmla="*/ 7846013 w 9250822"/>
              <a:gd name="connsiteY518" fmla="*/ 5713168 h 6857998"/>
              <a:gd name="connsiteX519" fmla="*/ 7878936 w 9250822"/>
              <a:gd name="connsiteY519" fmla="*/ 5735662 h 6857998"/>
              <a:gd name="connsiteX520" fmla="*/ 7709045 w 9250822"/>
              <a:gd name="connsiteY520" fmla="*/ 5480815 h 6857998"/>
              <a:gd name="connsiteX521" fmla="*/ 7595153 w 9250822"/>
              <a:gd name="connsiteY521" fmla="*/ 5315474 h 6857998"/>
              <a:gd name="connsiteX522" fmla="*/ 7547378 w 9250822"/>
              <a:gd name="connsiteY522" fmla="*/ 5275074 h 6857998"/>
              <a:gd name="connsiteX523" fmla="*/ 8221277 w 9250822"/>
              <a:gd name="connsiteY523" fmla="*/ 5122103 h 6857998"/>
              <a:gd name="connsiteX524" fmla="*/ 8310161 w 9250822"/>
              <a:gd name="connsiteY524" fmla="*/ 5256294 h 6857998"/>
              <a:gd name="connsiteX525" fmla="*/ 8337770 w 9250822"/>
              <a:gd name="connsiteY525" fmla="*/ 5297767 h 6857998"/>
              <a:gd name="connsiteX526" fmla="*/ 8406153 w 9250822"/>
              <a:gd name="connsiteY526" fmla="*/ 5344454 h 6857998"/>
              <a:gd name="connsiteX527" fmla="*/ 8512254 w 9250822"/>
              <a:gd name="connsiteY527" fmla="*/ 5416273 h 6857998"/>
              <a:gd name="connsiteX528" fmla="*/ 8403730 w 9250822"/>
              <a:gd name="connsiteY528" fmla="*/ 5229128 h 6857998"/>
              <a:gd name="connsiteX529" fmla="*/ 8547419 w 9250822"/>
              <a:gd name="connsiteY529" fmla="*/ 5101710 h 6857998"/>
              <a:gd name="connsiteX530" fmla="*/ 8599118 w 9250822"/>
              <a:gd name="connsiteY530" fmla="*/ 5217684 h 6857998"/>
              <a:gd name="connsiteX531" fmla="*/ 8683082 w 9250822"/>
              <a:gd name="connsiteY531" fmla="*/ 5261024 h 6857998"/>
              <a:gd name="connsiteX532" fmla="*/ 8667194 w 9250822"/>
              <a:gd name="connsiteY532" fmla="*/ 5221220 h 6857998"/>
              <a:gd name="connsiteX533" fmla="*/ 8636528 w 9250822"/>
              <a:gd name="connsiteY533" fmla="*/ 5142017 h 6857998"/>
              <a:gd name="connsiteX534" fmla="*/ 8613390 w 9250822"/>
              <a:gd name="connsiteY534" fmla="*/ 5131517 h 6857998"/>
              <a:gd name="connsiteX535" fmla="*/ 8751166 w 9250822"/>
              <a:gd name="connsiteY535" fmla="*/ 5098176 h 6857998"/>
              <a:gd name="connsiteX536" fmla="*/ 8760691 w 9250822"/>
              <a:gd name="connsiteY536" fmla="*/ 5129228 h 6857998"/>
              <a:gd name="connsiteX537" fmla="*/ 8783299 w 9250822"/>
              <a:gd name="connsiteY537" fmla="*/ 5200237 h 6857998"/>
              <a:gd name="connsiteX538" fmla="*/ 8837420 w 9250822"/>
              <a:gd name="connsiteY538" fmla="*/ 5224852 h 6857998"/>
              <a:gd name="connsiteX539" fmla="*/ 8807696 w 9250822"/>
              <a:gd name="connsiteY539" fmla="*/ 5120870 h 6857998"/>
              <a:gd name="connsiteX540" fmla="*/ 8026443 w 9250822"/>
              <a:gd name="connsiteY540" fmla="*/ 5096282 h 6857998"/>
              <a:gd name="connsiteX541" fmla="*/ 8164641 w 9250822"/>
              <a:gd name="connsiteY541" fmla="*/ 5267190 h 6857998"/>
              <a:gd name="connsiteX542" fmla="*/ 8220681 w 9250822"/>
              <a:gd name="connsiteY542" fmla="*/ 5338683 h 6857998"/>
              <a:gd name="connsiteX543" fmla="*/ 8355095 w 9250822"/>
              <a:gd name="connsiteY543" fmla="*/ 5448020 h 6857998"/>
              <a:gd name="connsiteX544" fmla="*/ 8508339 w 9250822"/>
              <a:gd name="connsiteY544" fmla="*/ 5569911 h 6857998"/>
              <a:gd name="connsiteX545" fmla="*/ 8331912 w 9250822"/>
              <a:gd name="connsiteY545" fmla="*/ 5303985 h 6857998"/>
              <a:gd name="connsiteX546" fmla="*/ 8331642 w 9250822"/>
              <a:gd name="connsiteY546" fmla="*/ 5088862 h 6857998"/>
              <a:gd name="connsiteX547" fmla="*/ 8380277 w 9250822"/>
              <a:gd name="connsiteY547" fmla="*/ 5173036 h 6857998"/>
              <a:gd name="connsiteX548" fmla="*/ 8409133 w 9250822"/>
              <a:gd name="connsiteY548" fmla="*/ 5222829 h 6857998"/>
              <a:gd name="connsiteX549" fmla="*/ 8480896 w 9250822"/>
              <a:gd name="connsiteY549" fmla="*/ 5265044 h 6857998"/>
              <a:gd name="connsiteX550" fmla="*/ 8544646 w 9250822"/>
              <a:gd name="connsiteY550" fmla="*/ 5302657 h 6857998"/>
              <a:gd name="connsiteX551" fmla="*/ 8472957 w 9250822"/>
              <a:gd name="connsiteY551" fmla="*/ 5161507 h 6857998"/>
              <a:gd name="connsiteX552" fmla="*/ 8943770 w 9250822"/>
              <a:gd name="connsiteY552" fmla="*/ 5088412 h 6857998"/>
              <a:gd name="connsiteX553" fmla="*/ 8960394 w 9250822"/>
              <a:gd name="connsiteY553" fmla="*/ 5174499 h 6857998"/>
              <a:gd name="connsiteX554" fmla="*/ 8963736 w 9250822"/>
              <a:gd name="connsiteY554" fmla="*/ 5175840 h 6857998"/>
              <a:gd name="connsiteX555" fmla="*/ 8947758 w 9250822"/>
              <a:gd name="connsiteY555" fmla="*/ 5089834 h 6857998"/>
              <a:gd name="connsiteX556" fmla="*/ 8923911 w 9250822"/>
              <a:gd name="connsiteY556" fmla="*/ 5081334 h 6857998"/>
              <a:gd name="connsiteX557" fmla="*/ 8941357 w 9250822"/>
              <a:gd name="connsiteY557" fmla="*/ 5166857 h 6857998"/>
              <a:gd name="connsiteX558" fmla="*/ 8951534 w 9250822"/>
              <a:gd name="connsiteY558" fmla="*/ 5170942 h 6857998"/>
              <a:gd name="connsiteX559" fmla="*/ 8934971 w 9250822"/>
              <a:gd name="connsiteY559" fmla="*/ 5085276 h 6857998"/>
              <a:gd name="connsiteX560" fmla="*/ 8690819 w 9250822"/>
              <a:gd name="connsiteY560" fmla="*/ 5073949 h 6857998"/>
              <a:gd name="connsiteX561" fmla="*/ 8725189 w 9250822"/>
              <a:gd name="connsiteY561" fmla="*/ 5173807 h 6857998"/>
              <a:gd name="connsiteX562" fmla="*/ 8772925 w 9250822"/>
              <a:gd name="connsiteY562" fmla="*/ 5195518 h 6857998"/>
              <a:gd name="connsiteX563" fmla="*/ 8752633 w 9250822"/>
              <a:gd name="connsiteY563" fmla="*/ 5132103 h 6857998"/>
              <a:gd name="connsiteX564" fmla="*/ 8741041 w 9250822"/>
              <a:gd name="connsiteY564" fmla="*/ 5094110 h 6857998"/>
              <a:gd name="connsiteX565" fmla="*/ 8901682 w 9250822"/>
              <a:gd name="connsiteY565" fmla="*/ 5073410 h 6857998"/>
              <a:gd name="connsiteX566" fmla="*/ 8920245 w 9250822"/>
              <a:gd name="connsiteY566" fmla="*/ 5158381 h 6857998"/>
              <a:gd name="connsiteX567" fmla="*/ 8932641 w 9250822"/>
              <a:gd name="connsiteY567" fmla="*/ 5163357 h 6857998"/>
              <a:gd name="connsiteX568" fmla="*/ 8915154 w 9250822"/>
              <a:gd name="connsiteY568" fmla="*/ 5078212 h 6857998"/>
              <a:gd name="connsiteX569" fmla="*/ 8879072 w 9250822"/>
              <a:gd name="connsiteY569" fmla="*/ 5065350 h 6857998"/>
              <a:gd name="connsiteX570" fmla="*/ 8899109 w 9250822"/>
              <a:gd name="connsiteY570" fmla="*/ 5149895 h 6857998"/>
              <a:gd name="connsiteX571" fmla="*/ 8911350 w 9250822"/>
              <a:gd name="connsiteY571" fmla="*/ 5154809 h 6857998"/>
              <a:gd name="connsiteX572" fmla="*/ 8892876 w 9250822"/>
              <a:gd name="connsiteY572" fmla="*/ 5070271 h 6857998"/>
              <a:gd name="connsiteX573" fmla="*/ 8834663 w 9250822"/>
              <a:gd name="connsiteY573" fmla="*/ 5049521 h 6857998"/>
              <a:gd name="connsiteX574" fmla="*/ 8837116 w 9250822"/>
              <a:gd name="connsiteY574" fmla="*/ 5059511 h 6857998"/>
              <a:gd name="connsiteX575" fmla="*/ 8856063 w 9250822"/>
              <a:gd name="connsiteY575" fmla="*/ 5132614 h 6857998"/>
              <a:gd name="connsiteX576" fmla="*/ 8890372 w 9250822"/>
              <a:gd name="connsiteY576" fmla="*/ 5146388 h 6857998"/>
              <a:gd name="connsiteX577" fmla="*/ 8870438 w 9250822"/>
              <a:gd name="connsiteY577" fmla="*/ 5062273 h 6857998"/>
              <a:gd name="connsiteX578" fmla="*/ 8422968 w 9250822"/>
              <a:gd name="connsiteY578" fmla="*/ 5045482 h 6857998"/>
              <a:gd name="connsiteX579" fmla="*/ 8454144 w 9250822"/>
              <a:gd name="connsiteY579" fmla="*/ 5107144 h 6857998"/>
              <a:gd name="connsiteX580" fmla="*/ 8478493 w 9250822"/>
              <a:gd name="connsiteY580" fmla="*/ 5155517 h 6857998"/>
              <a:gd name="connsiteX581" fmla="*/ 8549969 w 9250822"/>
              <a:gd name="connsiteY581" fmla="*/ 5192316 h 6857998"/>
              <a:gd name="connsiteX582" fmla="*/ 8588900 w 9250822"/>
              <a:gd name="connsiteY582" fmla="*/ 5212410 h 6857998"/>
              <a:gd name="connsiteX583" fmla="*/ 8537568 w 9250822"/>
              <a:gd name="connsiteY583" fmla="*/ 5097260 h 6857998"/>
              <a:gd name="connsiteX584" fmla="*/ 8604257 w 9250822"/>
              <a:gd name="connsiteY584" fmla="*/ 5039375 h 6857998"/>
              <a:gd name="connsiteX585" fmla="*/ 8641711 w 9250822"/>
              <a:gd name="connsiteY585" fmla="*/ 5135840 h 6857998"/>
              <a:gd name="connsiteX586" fmla="*/ 8714777 w 9250822"/>
              <a:gd name="connsiteY586" fmla="*/ 5169072 h 6857998"/>
              <a:gd name="connsiteX587" fmla="*/ 8680702 w 9250822"/>
              <a:gd name="connsiteY587" fmla="*/ 5069887 h 6857998"/>
              <a:gd name="connsiteX588" fmla="*/ 8677514 w 9250822"/>
              <a:gd name="connsiteY588" fmla="*/ 5068607 h 6857998"/>
              <a:gd name="connsiteX589" fmla="*/ 8791075 w 9250822"/>
              <a:gd name="connsiteY589" fmla="*/ 5033984 h 6857998"/>
              <a:gd name="connsiteX590" fmla="*/ 8806368 w 9250822"/>
              <a:gd name="connsiteY590" fmla="*/ 5090112 h 6857998"/>
              <a:gd name="connsiteX591" fmla="*/ 8813651 w 9250822"/>
              <a:gd name="connsiteY591" fmla="*/ 5115587 h 6857998"/>
              <a:gd name="connsiteX592" fmla="*/ 8846579 w 9250822"/>
              <a:gd name="connsiteY592" fmla="*/ 5128806 h 6857998"/>
              <a:gd name="connsiteX593" fmla="*/ 8829431 w 9250822"/>
              <a:gd name="connsiteY593" fmla="*/ 5062525 h 6857998"/>
              <a:gd name="connsiteX594" fmla="*/ 8825435 w 9250822"/>
              <a:gd name="connsiteY594" fmla="*/ 5046232 h 6857998"/>
              <a:gd name="connsiteX595" fmla="*/ 8724165 w 9250822"/>
              <a:gd name="connsiteY595" fmla="*/ 5010152 h 6857998"/>
              <a:gd name="connsiteX596" fmla="*/ 8748481 w 9250822"/>
              <a:gd name="connsiteY596" fmla="*/ 5089424 h 6857998"/>
              <a:gd name="connsiteX597" fmla="*/ 8805217 w 9250822"/>
              <a:gd name="connsiteY597" fmla="*/ 5112202 h 6857998"/>
              <a:gd name="connsiteX598" fmla="*/ 8799715 w 9250822"/>
              <a:gd name="connsiteY598" fmla="*/ 5092953 h 6857998"/>
              <a:gd name="connsiteX599" fmla="*/ 8782884 w 9250822"/>
              <a:gd name="connsiteY599" fmla="*/ 5031065 h 6857998"/>
              <a:gd name="connsiteX600" fmla="*/ 8730263 w 9250822"/>
              <a:gd name="connsiteY600" fmla="*/ 5012309 h 6857998"/>
              <a:gd name="connsiteX601" fmla="*/ 8928607 w 9250822"/>
              <a:gd name="connsiteY601" fmla="*/ 5009893 h 6857998"/>
              <a:gd name="connsiteX602" fmla="*/ 8941941 w 9250822"/>
              <a:gd name="connsiteY602" fmla="*/ 5078941 h 6857998"/>
              <a:gd name="connsiteX603" fmla="*/ 8946004 w 9250822"/>
              <a:gd name="connsiteY603" fmla="*/ 5080390 h 6857998"/>
              <a:gd name="connsiteX604" fmla="*/ 8933177 w 9250822"/>
              <a:gd name="connsiteY604" fmla="*/ 5011341 h 6857998"/>
              <a:gd name="connsiteX605" fmla="*/ 8908007 w 9250822"/>
              <a:gd name="connsiteY605" fmla="*/ 5003371 h 6857998"/>
              <a:gd name="connsiteX606" fmla="*/ 8921971 w 9250822"/>
              <a:gd name="connsiteY606" fmla="*/ 5071823 h 6857998"/>
              <a:gd name="connsiteX607" fmla="*/ 8933140 w 9250822"/>
              <a:gd name="connsiteY607" fmla="*/ 5075804 h 6857998"/>
              <a:gd name="connsiteX608" fmla="*/ 8919862 w 9250822"/>
              <a:gd name="connsiteY608" fmla="*/ 5007125 h 6857998"/>
              <a:gd name="connsiteX609" fmla="*/ 8501421 w 9250822"/>
              <a:gd name="connsiteY609" fmla="*/ 4998339 h 6857998"/>
              <a:gd name="connsiteX610" fmla="*/ 8519269 w 9250822"/>
              <a:gd name="connsiteY610" fmla="*/ 5038562 h 6857998"/>
              <a:gd name="connsiteX611" fmla="*/ 8542637 w 9250822"/>
              <a:gd name="connsiteY611" fmla="*/ 5090984 h 6857998"/>
              <a:gd name="connsiteX612" fmla="*/ 8615208 w 9250822"/>
              <a:gd name="connsiteY612" fmla="*/ 5123786 h 6857998"/>
              <a:gd name="connsiteX613" fmla="*/ 8632518 w 9250822"/>
              <a:gd name="connsiteY613" fmla="*/ 5131658 h 6857998"/>
              <a:gd name="connsiteX614" fmla="*/ 8595423 w 9250822"/>
              <a:gd name="connsiteY614" fmla="*/ 5035849 h 6857998"/>
              <a:gd name="connsiteX615" fmla="*/ 8884825 w 9250822"/>
              <a:gd name="connsiteY615" fmla="*/ 4996031 h 6857998"/>
              <a:gd name="connsiteX616" fmla="*/ 8885537 w 9250822"/>
              <a:gd name="connsiteY616" fmla="*/ 4999512 h 6857998"/>
              <a:gd name="connsiteX617" fmla="*/ 8899592 w 9250822"/>
              <a:gd name="connsiteY617" fmla="*/ 5063846 h 6857998"/>
              <a:gd name="connsiteX618" fmla="*/ 8913199 w 9250822"/>
              <a:gd name="connsiteY618" fmla="*/ 5068697 h 6857998"/>
              <a:gd name="connsiteX619" fmla="*/ 8899209 w 9250822"/>
              <a:gd name="connsiteY619" fmla="*/ 5000586 h 6857998"/>
              <a:gd name="connsiteX620" fmla="*/ 8861385 w 9250822"/>
              <a:gd name="connsiteY620" fmla="*/ 4988610 h 6857998"/>
              <a:gd name="connsiteX621" fmla="*/ 8869682 w 9250822"/>
              <a:gd name="connsiteY621" fmla="*/ 5025731 h 6857998"/>
              <a:gd name="connsiteX622" fmla="*/ 8876789 w 9250822"/>
              <a:gd name="connsiteY622" fmla="*/ 5055718 h 6857998"/>
              <a:gd name="connsiteX623" fmla="*/ 8890786 w 9250822"/>
              <a:gd name="connsiteY623" fmla="*/ 5060707 h 6857998"/>
              <a:gd name="connsiteX624" fmla="*/ 8877841 w 9250822"/>
              <a:gd name="connsiteY624" fmla="*/ 5001473 h 6857998"/>
              <a:gd name="connsiteX625" fmla="*/ 8876166 w 9250822"/>
              <a:gd name="connsiteY625" fmla="*/ 4993290 h 6857998"/>
              <a:gd name="connsiteX626" fmla="*/ 8661200 w 9250822"/>
              <a:gd name="connsiteY626" fmla="*/ 4987896 h 6857998"/>
              <a:gd name="connsiteX627" fmla="*/ 8687754 w 9250822"/>
              <a:gd name="connsiteY627" fmla="*/ 5065045 h 6857998"/>
              <a:gd name="connsiteX628" fmla="*/ 8738372 w 9250822"/>
              <a:gd name="connsiteY628" fmla="*/ 5085365 h 6857998"/>
              <a:gd name="connsiteX629" fmla="*/ 8714364 w 9250822"/>
              <a:gd name="connsiteY629" fmla="*/ 5006688 h 6857998"/>
              <a:gd name="connsiteX630" fmla="*/ 7214409 w 9250822"/>
              <a:gd name="connsiteY630" fmla="*/ 4985380 h 6857998"/>
              <a:gd name="connsiteX631" fmla="*/ 7357769 w 9250822"/>
              <a:gd name="connsiteY631" fmla="*/ 5249252 h 6857998"/>
              <a:gd name="connsiteX632" fmla="*/ 7449117 w 9250822"/>
              <a:gd name="connsiteY632" fmla="*/ 5442449 h 6857998"/>
              <a:gd name="connsiteX633" fmla="*/ 7504560 w 9250822"/>
              <a:gd name="connsiteY633" fmla="*/ 5481334 h 6857998"/>
              <a:gd name="connsiteX634" fmla="*/ 7618901 w 9250822"/>
              <a:gd name="connsiteY634" fmla="*/ 5558968 h 6857998"/>
              <a:gd name="connsiteX635" fmla="*/ 7410258 w 9250822"/>
              <a:gd name="connsiteY635" fmla="*/ 5196216 h 6857998"/>
              <a:gd name="connsiteX636" fmla="*/ 7352765 w 9250822"/>
              <a:gd name="connsiteY636" fmla="*/ 5105755 h 6857998"/>
              <a:gd name="connsiteX637" fmla="*/ 8129615 w 9250822"/>
              <a:gd name="connsiteY637" fmla="*/ 4983717 h 6857998"/>
              <a:gd name="connsiteX638" fmla="*/ 8210665 w 9250822"/>
              <a:gd name="connsiteY638" fmla="*/ 5106082 h 6857998"/>
              <a:gd name="connsiteX639" fmla="*/ 8395390 w 9250822"/>
              <a:gd name="connsiteY639" fmla="*/ 5214745 h 6857998"/>
              <a:gd name="connsiteX640" fmla="*/ 8373465 w 9250822"/>
              <a:gd name="connsiteY640" fmla="*/ 5176937 h 6857998"/>
              <a:gd name="connsiteX641" fmla="*/ 8318708 w 9250822"/>
              <a:gd name="connsiteY641" fmla="*/ 5082213 h 6857998"/>
              <a:gd name="connsiteX642" fmla="*/ 8170363 w 9250822"/>
              <a:gd name="connsiteY642" fmla="*/ 5005953 h 6857998"/>
              <a:gd name="connsiteX643" fmla="*/ 8265459 w 9250822"/>
              <a:gd name="connsiteY643" fmla="*/ 4974316 h 6857998"/>
              <a:gd name="connsiteX644" fmla="*/ 8324280 w 9250822"/>
              <a:gd name="connsiteY644" fmla="*/ 5076121 h 6857998"/>
              <a:gd name="connsiteX645" fmla="*/ 8466876 w 9250822"/>
              <a:gd name="connsiteY645" fmla="*/ 5149536 h 6857998"/>
              <a:gd name="connsiteX646" fmla="*/ 8447354 w 9250822"/>
              <a:gd name="connsiteY646" fmla="*/ 5111097 h 6857998"/>
              <a:gd name="connsiteX647" fmla="*/ 8411635 w 9250822"/>
              <a:gd name="connsiteY647" fmla="*/ 5040361 h 6857998"/>
              <a:gd name="connsiteX648" fmla="*/ 8816196 w 9250822"/>
              <a:gd name="connsiteY648" fmla="*/ 4974301 h 6857998"/>
              <a:gd name="connsiteX649" fmla="*/ 8832290 w 9250822"/>
              <a:gd name="connsiteY649" fmla="*/ 5039856 h 6857998"/>
              <a:gd name="connsiteX650" fmla="*/ 8868155 w 9250822"/>
              <a:gd name="connsiteY650" fmla="*/ 5052640 h 6857998"/>
              <a:gd name="connsiteX651" fmla="*/ 8862025 w 9250822"/>
              <a:gd name="connsiteY651" fmla="*/ 5026774 h 6857998"/>
              <a:gd name="connsiteX652" fmla="*/ 8852894 w 9250822"/>
              <a:gd name="connsiteY652" fmla="*/ 4985921 h 6857998"/>
              <a:gd name="connsiteX653" fmla="*/ 8770906 w 9250822"/>
              <a:gd name="connsiteY653" fmla="*/ 4959970 h 6857998"/>
              <a:gd name="connsiteX654" fmla="*/ 8788413 w 9250822"/>
              <a:gd name="connsiteY654" fmla="*/ 5024216 h 6857998"/>
              <a:gd name="connsiteX655" fmla="*/ 8823066 w 9250822"/>
              <a:gd name="connsiteY655" fmla="*/ 5036568 h 6857998"/>
              <a:gd name="connsiteX656" fmla="*/ 8807088 w 9250822"/>
              <a:gd name="connsiteY656" fmla="*/ 4971418 h 6857998"/>
              <a:gd name="connsiteX657" fmla="*/ 8774396 w 9250822"/>
              <a:gd name="connsiteY657" fmla="*/ 4961067 h 6857998"/>
              <a:gd name="connsiteX658" fmla="*/ 8571988 w 9250822"/>
              <a:gd name="connsiteY658" fmla="*/ 4956361 h 6857998"/>
              <a:gd name="connsiteX659" fmla="*/ 8576825 w 9250822"/>
              <a:gd name="connsiteY659" fmla="*/ 4968721 h 6857998"/>
              <a:gd name="connsiteX660" fmla="*/ 8600742 w 9250822"/>
              <a:gd name="connsiteY660" fmla="*/ 5030320 h 6857998"/>
              <a:gd name="connsiteX661" fmla="*/ 8677646 w 9250822"/>
              <a:gd name="connsiteY661" fmla="*/ 5060991 h 6857998"/>
              <a:gd name="connsiteX662" fmla="*/ 8651336 w 9250822"/>
              <a:gd name="connsiteY662" fmla="*/ 4984410 h 6857998"/>
              <a:gd name="connsiteX663" fmla="*/ 8373280 w 9250822"/>
              <a:gd name="connsiteY663" fmla="*/ 4947205 h 6857998"/>
              <a:gd name="connsiteX664" fmla="*/ 8417340 w 9250822"/>
              <a:gd name="connsiteY664" fmla="*/ 5034350 h 6857998"/>
              <a:gd name="connsiteX665" fmla="*/ 8532785 w 9250822"/>
              <a:gd name="connsiteY665" fmla="*/ 5086531 h 6857998"/>
              <a:gd name="connsiteX666" fmla="*/ 8512650 w 9250822"/>
              <a:gd name="connsiteY666" fmla="*/ 5041362 h 6857998"/>
              <a:gd name="connsiteX667" fmla="*/ 8491873 w 9250822"/>
              <a:gd name="connsiteY667" fmla="*/ 4994529 h 6857998"/>
              <a:gd name="connsiteX668" fmla="*/ 8929866 w 9250822"/>
              <a:gd name="connsiteY668" fmla="*/ 4946208 h 6857998"/>
              <a:gd name="connsiteX669" fmla="*/ 8935649 w 9250822"/>
              <a:gd name="connsiteY669" fmla="*/ 4980342 h 6857998"/>
              <a:gd name="connsiteX670" fmla="*/ 8929989 w 9250822"/>
              <a:gd name="connsiteY670" fmla="*/ 4946243 h 6857998"/>
              <a:gd name="connsiteX671" fmla="*/ 8915914 w 9250822"/>
              <a:gd name="connsiteY671" fmla="*/ 4942262 h 6857998"/>
              <a:gd name="connsiteX672" fmla="*/ 8920182 w 9250822"/>
              <a:gd name="connsiteY672" fmla="*/ 4966263 h 6857998"/>
              <a:gd name="connsiteX673" fmla="*/ 8926937 w 9250822"/>
              <a:gd name="connsiteY673" fmla="*/ 5001244 h 6857998"/>
              <a:gd name="connsiteX674" fmla="*/ 8931576 w 9250822"/>
              <a:gd name="connsiteY674" fmla="*/ 5002718 h 6857998"/>
              <a:gd name="connsiteX675" fmla="*/ 8923055 w 9250822"/>
              <a:gd name="connsiteY675" fmla="*/ 4956850 h 6857998"/>
              <a:gd name="connsiteX676" fmla="*/ 8920806 w 9250822"/>
              <a:gd name="connsiteY676" fmla="*/ 4943646 h 6857998"/>
              <a:gd name="connsiteX677" fmla="*/ 8702144 w 9250822"/>
              <a:gd name="connsiteY677" fmla="*/ 4938368 h 6857998"/>
              <a:gd name="connsiteX678" fmla="*/ 8721132 w 9250822"/>
              <a:gd name="connsiteY678" fmla="*/ 5000265 h 6857998"/>
              <a:gd name="connsiteX679" fmla="*/ 8733247 w 9250822"/>
              <a:gd name="connsiteY679" fmla="*/ 5004552 h 6857998"/>
              <a:gd name="connsiteX680" fmla="*/ 8780228 w 9250822"/>
              <a:gd name="connsiteY680" fmla="*/ 5021299 h 6857998"/>
              <a:gd name="connsiteX681" fmla="*/ 8762861 w 9250822"/>
              <a:gd name="connsiteY681" fmla="*/ 4957443 h 6857998"/>
              <a:gd name="connsiteX682" fmla="*/ 8894980 w 9250822"/>
              <a:gd name="connsiteY682" fmla="*/ 4936341 h 6857998"/>
              <a:gd name="connsiteX683" fmla="*/ 8904180 w 9250822"/>
              <a:gd name="connsiteY683" fmla="*/ 4984611 h 6857998"/>
              <a:gd name="connsiteX684" fmla="*/ 8906230 w 9250822"/>
              <a:gd name="connsiteY684" fmla="*/ 4994661 h 6857998"/>
              <a:gd name="connsiteX685" fmla="*/ 8918187 w 9250822"/>
              <a:gd name="connsiteY685" fmla="*/ 4998462 h 6857998"/>
              <a:gd name="connsiteX686" fmla="*/ 8912515 w 9250822"/>
              <a:gd name="connsiteY686" fmla="*/ 4969126 h 6857998"/>
              <a:gd name="connsiteX687" fmla="*/ 8907309 w 9250822"/>
              <a:gd name="connsiteY687" fmla="*/ 4939829 h 6857998"/>
              <a:gd name="connsiteX688" fmla="*/ 8871231 w 9250822"/>
              <a:gd name="connsiteY688" fmla="*/ 4929625 h 6857998"/>
              <a:gd name="connsiteX689" fmla="*/ 8883035 w 9250822"/>
              <a:gd name="connsiteY689" fmla="*/ 4987289 h 6857998"/>
              <a:gd name="connsiteX690" fmla="*/ 8897417 w 9250822"/>
              <a:gd name="connsiteY690" fmla="*/ 4991860 h 6857998"/>
              <a:gd name="connsiteX691" fmla="*/ 8896195 w 9250822"/>
              <a:gd name="connsiteY691" fmla="*/ 4985909 h 6857998"/>
              <a:gd name="connsiteX692" fmla="*/ 8886330 w 9250822"/>
              <a:gd name="connsiteY692" fmla="*/ 4933895 h 6857998"/>
              <a:gd name="connsiteX693" fmla="*/ 8846647 w 9250822"/>
              <a:gd name="connsiteY693" fmla="*/ 4922671 h 6857998"/>
              <a:gd name="connsiteX694" fmla="*/ 8859411 w 9250822"/>
              <a:gd name="connsiteY694" fmla="*/ 4979778 h 6857998"/>
              <a:gd name="connsiteX695" fmla="*/ 8874376 w 9250822"/>
              <a:gd name="connsiteY695" fmla="*/ 4984535 h 6857998"/>
              <a:gd name="connsiteX696" fmla="*/ 8862641 w 9250822"/>
              <a:gd name="connsiteY696" fmla="*/ 4927194 h 6857998"/>
              <a:gd name="connsiteX697" fmla="*/ 8466203 w 9250822"/>
              <a:gd name="connsiteY697" fmla="*/ 4918969 h 6857998"/>
              <a:gd name="connsiteX698" fmla="*/ 8497307 w 9250822"/>
              <a:gd name="connsiteY698" fmla="*/ 4989066 h 6857998"/>
              <a:gd name="connsiteX699" fmla="*/ 8591919 w 9250822"/>
              <a:gd name="connsiteY699" fmla="*/ 5026801 h 6857998"/>
              <a:gd name="connsiteX700" fmla="*/ 8570214 w 9250822"/>
              <a:gd name="connsiteY700" fmla="*/ 4970742 h 6857998"/>
              <a:gd name="connsiteX701" fmla="*/ 8563392 w 9250822"/>
              <a:gd name="connsiteY701" fmla="*/ 4953323 h 6857998"/>
              <a:gd name="connsiteX702" fmla="*/ 8637122 w 9250822"/>
              <a:gd name="connsiteY702" fmla="*/ 4917941 h 6857998"/>
              <a:gd name="connsiteX703" fmla="*/ 8657736 w 9250822"/>
              <a:gd name="connsiteY703" fmla="*/ 4977832 h 6857998"/>
              <a:gd name="connsiteX704" fmla="*/ 8711348 w 9250822"/>
              <a:gd name="connsiteY704" fmla="*/ 4996803 h 6857998"/>
              <a:gd name="connsiteX705" fmla="*/ 8692603 w 9250822"/>
              <a:gd name="connsiteY705" fmla="*/ 4935371 h 6857998"/>
              <a:gd name="connsiteX706" fmla="*/ 7879823 w 9250822"/>
              <a:gd name="connsiteY706" fmla="*/ 4914959 h 6857998"/>
              <a:gd name="connsiteX707" fmla="*/ 8006469 w 9250822"/>
              <a:gd name="connsiteY707" fmla="*/ 5071582 h 6857998"/>
              <a:gd name="connsiteX708" fmla="*/ 8319521 w 9250822"/>
              <a:gd name="connsiteY708" fmla="*/ 5285309 h 6857998"/>
              <a:gd name="connsiteX709" fmla="*/ 8303461 w 9250822"/>
              <a:gd name="connsiteY709" fmla="*/ 5261102 h 6857998"/>
              <a:gd name="connsiteX710" fmla="*/ 8204799 w 9250822"/>
              <a:gd name="connsiteY710" fmla="*/ 5112437 h 6857998"/>
              <a:gd name="connsiteX711" fmla="*/ 8118103 w 9250822"/>
              <a:gd name="connsiteY711" fmla="*/ 5061581 h 6857998"/>
              <a:gd name="connsiteX712" fmla="*/ 8800308 w 9250822"/>
              <a:gd name="connsiteY712" fmla="*/ 4909588 h 6857998"/>
              <a:gd name="connsiteX713" fmla="*/ 8813996 w 9250822"/>
              <a:gd name="connsiteY713" fmla="*/ 4965342 h 6857998"/>
              <a:gd name="connsiteX714" fmla="*/ 8850918 w 9250822"/>
              <a:gd name="connsiteY714" fmla="*/ 4977079 h 6857998"/>
              <a:gd name="connsiteX715" fmla="*/ 8838226 w 9250822"/>
              <a:gd name="connsiteY715" fmla="*/ 4920289 h 6857998"/>
              <a:gd name="connsiteX716" fmla="*/ 8821507 w 9250822"/>
              <a:gd name="connsiteY716" fmla="*/ 4915561 h 6857998"/>
              <a:gd name="connsiteX717" fmla="*/ 8922502 w 9250822"/>
              <a:gd name="connsiteY717" fmla="*/ 4902738 h 6857998"/>
              <a:gd name="connsiteX718" fmla="*/ 8928536 w 9250822"/>
              <a:gd name="connsiteY718" fmla="*/ 4938349 h 6857998"/>
              <a:gd name="connsiteX719" fmla="*/ 8928686 w 9250822"/>
              <a:gd name="connsiteY719" fmla="*/ 4938392 h 6857998"/>
              <a:gd name="connsiteX720" fmla="*/ 8922780 w 9250822"/>
              <a:gd name="connsiteY720" fmla="*/ 4902808 h 6857998"/>
              <a:gd name="connsiteX721" fmla="*/ 8908243 w 9250822"/>
              <a:gd name="connsiteY721" fmla="*/ 4899121 h 6857998"/>
              <a:gd name="connsiteX722" fmla="*/ 8914516 w 9250822"/>
              <a:gd name="connsiteY722" fmla="*/ 4934395 h 6857998"/>
              <a:gd name="connsiteX723" fmla="*/ 8919469 w 9250822"/>
              <a:gd name="connsiteY723" fmla="*/ 4935793 h 6857998"/>
              <a:gd name="connsiteX724" fmla="*/ 8913451 w 9250822"/>
              <a:gd name="connsiteY724" fmla="*/ 4900441 h 6857998"/>
              <a:gd name="connsiteX725" fmla="*/ 8753592 w 9250822"/>
              <a:gd name="connsiteY725" fmla="*/ 4896426 h 6857998"/>
              <a:gd name="connsiteX726" fmla="*/ 8768431 w 9250822"/>
              <a:gd name="connsiteY726" fmla="*/ 4950884 h 6857998"/>
              <a:gd name="connsiteX727" fmla="*/ 8776466 w 9250822"/>
              <a:gd name="connsiteY727" fmla="*/ 4953412 h 6857998"/>
              <a:gd name="connsiteX728" fmla="*/ 8804888 w 9250822"/>
              <a:gd name="connsiteY728" fmla="*/ 4962448 h 6857998"/>
              <a:gd name="connsiteX729" fmla="*/ 8791303 w 9250822"/>
              <a:gd name="connsiteY729" fmla="*/ 4907051 h 6857998"/>
              <a:gd name="connsiteX730" fmla="*/ 8886851 w 9250822"/>
              <a:gd name="connsiteY730" fmla="*/ 4893694 h 6857998"/>
              <a:gd name="connsiteX731" fmla="*/ 8893478 w 9250822"/>
              <a:gd name="connsiteY731" fmla="*/ 4928462 h 6857998"/>
              <a:gd name="connsiteX732" fmla="*/ 8905912 w 9250822"/>
              <a:gd name="connsiteY732" fmla="*/ 4931969 h 6857998"/>
              <a:gd name="connsiteX733" fmla="*/ 8899689 w 9250822"/>
              <a:gd name="connsiteY733" fmla="*/ 4896951 h 6857998"/>
              <a:gd name="connsiteX734" fmla="*/ 8545715 w 9250822"/>
              <a:gd name="connsiteY734" fmla="*/ 4889224 h 6857998"/>
              <a:gd name="connsiteX735" fmla="*/ 8567958 w 9250822"/>
              <a:gd name="connsiteY735" fmla="*/ 4946062 h 6857998"/>
              <a:gd name="connsiteX736" fmla="*/ 8647879 w 9250822"/>
              <a:gd name="connsiteY736" fmla="*/ 4974344 h 6857998"/>
              <a:gd name="connsiteX737" fmla="*/ 8628682 w 9250822"/>
              <a:gd name="connsiteY737" fmla="*/ 4918466 h 6857998"/>
              <a:gd name="connsiteX738" fmla="*/ 8627447 w 9250822"/>
              <a:gd name="connsiteY738" fmla="*/ 4914901 h 6857998"/>
              <a:gd name="connsiteX739" fmla="*/ 8862617 w 9250822"/>
              <a:gd name="connsiteY739" fmla="*/ 4887548 h 6857998"/>
              <a:gd name="connsiteX740" fmla="*/ 8869615 w 9250822"/>
              <a:gd name="connsiteY740" fmla="*/ 4921731 h 6857998"/>
              <a:gd name="connsiteX741" fmla="*/ 8884837 w 9250822"/>
              <a:gd name="connsiteY741" fmla="*/ 4926025 h 6857998"/>
              <a:gd name="connsiteX742" fmla="*/ 8878294 w 9250822"/>
              <a:gd name="connsiteY742" fmla="*/ 4891524 h 6857998"/>
              <a:gd name="connsiteX743" fmla="*/ 8837359 w 9250822"/>
              <a:gd name="connsiteY743" fmla="*/ 4881116 h 6857998"/>
              <a:gd name="connsiteX744" fmla="*/ 8844878 w 9250822"/>
              <a:gd name="connsiteY744" fmla="*/ 4914755 h 6857998"/>
              <a:gd name="connsiteX745" fmla="*/ 8861027 w 9250822"/>
              <a:gd name="connsiteY745" fmla="*/ 4919309 h 6857998"/>
              <a:gd name="connsiteX746" fmla="*/ 8854082 w 9250822"/>
              <a:gd name="connsiteY746" fmla="*/ 4885378 h 6857998"/>
              <a:gd name="connsiteX747" fmla="*/ 8211383 w 9250822"/>
              <a:gd name="connsiteY747" fmla="*/ 4880724 h 6857998"/>
              <a:gd name="connsiteX748" fmla="*/ 8258722 w 9250822"/>
              <a:gd name="connsiteY748" fmla="*/ 4962655 h 6857998"/>
              <a:gd name="connsiteX749" fmla="*/ 8406016 w 9250822"/>
              <a:gd name="connsiteY749" fmla="*/ 5029231 h 6857998"/>
              <a:gd name="connsiteX750" fmla="*/ 8362405 w 9250822"/>
              <a:gd name="connsiteY750" fmla="*/ 4942865 h 6857998"/>
              <a:gd name="connsiteX751" fmla="*/ 8262585 w 9250822"/>
              <a:gd name="connsiteY751" fmla="*/ 4903033 h 6857998"/>
              <a:gd name="connsiteX752" fmla="*/ 7095765 w 9250822"/>
              <a:gd name="connsiteY752" fmla="*/ 4879424 h 6857998"/>
              <a:gd name="connsiteX753" fmla="*/ 7113233 w 9250822"/>
              <a:gd name="connsiteY753" fmla="*/ 4910846 h 6857998"/>
              <a:gd name="connsiteX754" fmla="*/ 7294361 w 9250822"/>
              <a:gd name="connsiteY754" fmla="*/ 5304491 h 6857998"/>
              <a:gd name="connsiteX755" fmla="*/ 7309513 w 9250822"/>
              <a:gd name="connsiteY755" fmla="*/ 5344541 h 6857998"/>
              <a:gd name="connsiteX756" fmla="*/ 7437085 w 9250822"/>
              <a:gd name="connsiteY756" fmla="*/ 5434012 h 6857998"/>
              <a:gd name="connsiteX757" fmla="*/ 7350963 w 9250822"/>
              <a:gd name="connsiteY757" fmla="*/ 5251878 h 6857998"/>
              <a:gd name="connsiteX758" fmla="*/ 7198327 w 9250822"/>
              <a:gd name="connsiteY758" fmla="*/ 4971388 h 6857998"/>
              <a:gd name="connsiteX759" fmla="*/ 7183159 w 9250822"/>
              <a:gd name="connsiteY759" fmla="*/ 4958192 h 6857998"/>
              <a:gd name="connsiteX760" fmla="*/ 8683195 w 9250822"/>
              <a:gd name="connsiteY760" fmla="*/ 4876593 h 6857998"/>
              <a:gd name="connsiteX761" fmla="*/ 8699315 w 9250822"/>
              <a:gd name="connsiteY761" fmla="*/ 4929143 h 6857998"/>
              <a:gd name="connsiteX762" fmla="*/ 8760390 w 9250822"/>
              <a:gd name="connsiteY762" fmla="*/ 4948355 h 6857998"/>
              <a:gd name="connsiteX763" fmla="*/ 8745659 w 9250822"/>
              <a:gd name="connsiteY763" fmla="*/ 4894192 h 6857998"/>
              <a:gd name="connsiteX764" fmla="*/ 8056079 w 9250822"/>
              <a:gd name="connsiteY764" fmla="*/ 4874021 h 6857998"/>
              <a:gd name="connsiteX765" fmla="*/ 8081604 w 9250822"/>
              <a:gd name="connsiteY765" fmla="*/ 4911233 h 6857998"/>
              <a:gd name="connsiteX766" fmla="*/ 8120085 w 9250822"/>
              <a:gd name="connsiteY766" fmla="*/ 4969329 h 6857998"/>
              <a:gd name="connsiteX767" fmla="*/ 8174148 w 9250822"/>
              <a:gd name="connsiteY767" fmla="*/ 4998826 h 6857998"/>
              <a:gd name="connsiteX768" fmla="*/ 8311332 w 9250822"/>
              <a:gd name="connsiteY768" fmla="*/ 5069454 h 6857998"/>
              <a:gd name="connsiteX769" fmla="*/ 8253111 w 9250822"/>
              <a:gd name="connsiteY769" fmla="*/ 4968737 h 6857998"/>
              <a:gd name="connsiteX770" fmla="*/ 8222470 w 9250822"/>
              <a:gd name="connsiteY770" fmla="*/ 4954893 h 6857998"/>
              <a:gd name="connsiteX771" fmla="*/ 8335676 w 9250822"/>
              <a:gd name="connsiteY771" fmla="*/ 4872830 h 6857998"/>
              <a:gd name="connsiteX772" fmla="*/ 8368464 w 9250822"/>
              <a:gd name="connsiteY772" fmla="*/ 4937680 h 6857998"/>
              <a:gd name="connsiteX773" fmla="*/ 8487760 w 9250822"/>
              <a:gd name="connsiteY773" fmla="*/ 4985259 h 6857998"/>
              <a:gd name="connsiteX774" fmla="*/ 8456891 w 9250822"/>
              <a:gd name="connsiteY774" fmla="*/ 4915677 h 6857998"/>
              <a:gd name="connsiteX775" fmla="*/ 8790379 w 9250822"/>
              <a:gd name="connsiteY775" fmla="*/ 4869143 h 6857998"/>
              <a:gd name="connsiteX776" fmla="*/ 8798358 w 9250822"/>
              <a:gd name="connsiteY776" fmla="*/ 4901645 h 6857998"/>
              <a:gd name="connsiteX777" fmla="*/ 8823503 w 9250822"/>
              <a:gd name="connsiteY777" fmla="*/ 4908725 h 6857998"/>
              <a:gd name="connsiteX778" fmla="*/ 8836457 w 9250822"/>
              <a:gd name="connsiteY778" fmla="*/ 4912379 h 6857998"/>
              <a:gd name="connsiteX779" fmla="*/ 8828993 w 9250822"/>
              <a:gd name="connsiteY779" fmla="*/ 4878984 h 6857998"/>
              <a:gd name="connsiteX780" fmla="*/ 8616235 w 9250822"/>
              <a:gd name="connsiteY780" fmla="*/ 4857728 h 6857998"/>
              <a:gd name="connsiteX781" fmla="*/ 8633874 w 9250822"/>
              <a:gd name="connsiteY781" fmla="*/ 4908558 h 6857998"/>
              <a:gd name="connsiteX782" fmla="*/ 8689788 w 9250822"/>
              <a:gd name="connsiteY782" fmla="*/ 4926147 h 6857998"/>
              <a:gd name="connsiteX783" fmla="*/ 8673866 w 9250822"/>
              <a:gd name="connsiteY783" fmla="*/ 4873965 h 6857998"/>
              <a:gd name="connsiteX784" fmla="*/ 8742857 w 9250822"/>
              <a:gd name="connsiteY784" fmla="*/ 4857034 h 6857998"/>
              <a:gd name="connsiteX785" fmla="*/ 8751411 w 9250822"/>
              <a:gd name="connsiteY785" fmla="*/ 4888424 h 6857998"/>
              <a:gd name="connsiteX786" fmla="*/ 8789355 w 9250822"/>
              <a:gd name="connsiteY786" fmla="*/ 4899109 h 6857998"/>
              <a:gd name="connsiteX787" fmla="*/ 8781448 w 9250822"/>
              <a:gd name="connsiteY787" fmla="*/ 4866868 h 6857998"/>
              <a:gd name="connsiteX788" fmla="*/ 8437990 w 9250822"/>
              <a:gd name="connsiteY788" fmla="*/ 4855381 h 6857998"/>
              <a:gd name="connsiteX789" fmla="*/ 8461512 w 9250822"/>
              <a:gd name="connsiteY789" fmla="*/ 4908395 h 6857998"/>
              <a:gd name="connsiteX790" fmla="*/ 8559357 w 9250822"/>
              <a:gd name="connsiteY790" fmla="*/ 4943019 h 6857998"/>
              <a:gd name="connsiteX791" fmla="*/ 8537248 w 9250822"/>
              <a:gd name="connsiteY791" fmla="*/ 4886564 h 6857998"/>
              <a:gd name="connsiteX792" fmla="*/ 8912858 w 9250822"/>
              <a:gd name="connsiteY792" fmla="*/ 4845808 h 6857998"/>
              <a:gd name="connsiteX793" fmla="*/ 8921174 w 9250822"/>
              <a:gd name="connsiteY793" fmla="*/ 4894897 h 6857998"/>
              <a:gd name="connsiteX794" fmla="*/ 8921480 w 9250822"/>
              <a:gd name="connsiteY794" fmla="*/ 4894974 h 6857998"/>
              <a:gd name="connsiteX795" fmla="*/ 8913338 w 9250822"/>
              <a:gd name="connsiteY795" fmla="*/ 4845918 h 6857998"/>
              <a:gd name="connsiteX796" fmla="*/ 8898162 w 9250822"/>
              <a:gd name="connsiteY796" fmla="*/ 4842427 h 6857998"/>
              <a:gd name="connsiteX797" fmla="*/ 8906847 w 9250822"/>
              <a:gd name="connsiteY797" fmla="*/ 4891270 h 6857998"/>
              <a:gd name="connsiteX798" fmla="*/ 8912117 w 9250822"/>
              <a:gd name="connsiteY798" fmla="*/ 4892604 h 6857998"/>
              <a:gd name="connsiteX799" fmla="*/ 8903796 w 9250822"/>
              <a:gd name="connsiteY799" fmla="*/ 4843723 h 6857998"/>
              <a:gd name="connsiteX800" fmla="*/ 8671585 w 9250822"/>
              <a:gd name="connsiteY800" fmla="*/ 4838871 h 6857998"/>
              <a:gd name="connsiteX801" fmla="*/ 8678512 w 9250822"/>
              <a:gd name="connsiteY801" fmla="*/ 4861325 h 6857998"/>
              <a:gd name="connsiteX802" fmla="*/ 8680718 w 9250822"/>
              <a:gd name="connsiteY802" fmla="*/ 4868517 h 6857998"/>
              <a:gd name="connsiteX803" fmla="*/ 8743483 w 9250822"/>
              <a:gd name="connsiteY803" fmla="*/ 4886192 h 6857998"/>
              <a:gd name="connsiteX804" fmla="*/ 8735009 w 9250822"/>
              <a:gd name="connsiteY804" fmla="*/ 4855034 h 6857998"/>
              <a:gd name="connsiteX805" fmla="*/ 8876111 w 9250822"/>
              <a:gd name="connsiteY805" fmla="*/ 4837343 h 6857998"/>
              <a:gd name="connsiteX806" fmla="*/ 8885352 w 9250822"/>
              <a:gd name="connsiteY806" fmla="*/ 4885827 h 6857998"/>
              <a:gd name="connsiteX807" fmla="*/ 8898295 w 9250822"/>
              <a:gd name="connsiteY807" fmla="*/ 4889104 h 6857998"/>
              <a:gd name="connsiteX808" fmla="*/ 8889652 w 9250822"/>
              <a:gd name="connsiteY808" fmla="*/ 4840471 h 6857998"/>
              <a:gd name="connsiteX809" fmla="*/ 8887684 w 9250822"/>
              <a:gd name="connsiteY809" fmla="*/ 4840018 h 6857998"/>
              <a:gd name="connsiteX810" fmla="*/ 8851161 w 9250822"/>
              <a:gd name="connsiteY810" fmla="*/ 4831577 h 6857998"/>
              <a:gd name="connsiteX811" fmla="*/ 8861004 w 9250822"/>
              <a:gd name="connsiteY811" fmla="*/ 4879663 h 6857998"/>
              <a:gd name="connsiteX812" fmla="*/ 8876803 w 9250822"/>
              <a:gd name="connsiteY812" fmla="*/ 4883663 h 6857998"/>
              <a:gd name="connsiteX813" fmla="*/ 8867647 w 9250822"/>
              <a:gd name="connsiteY813" fmla="*/ 4835388 h 6857998"/>
              <a:gd name="connsiteX814" fmla="*/ 8523124 w 9250822"/>
              <a:gd name="connsiteY814" fmla="*/ 4831495 h 6857998"/>
              <a:gd name="connsiteX815" fmla="*/ 8541967 w 9250822"/>
              <a:gd name="connsiteY815" fmla="*/ 4879648 h 6857998"/>
              <a:gd name="connsiteX816" fmla="*/ 8624197 w 9250822"/>
              <a:gd name="connsiteY816" fmla="*/ 4905514 h 6857998"/>
              <a:gd name="connsiteX817" fmla="*/ 8606722 w 9250822"/>
              <a:gd name="connsiteY817" fmla="*/ 4855048 h 6857998"/>
              <a:gd name="connsiteX818" fmla="*/ 8824933 w 9250822"/>
              <a:gd name="connsiteY818" fmla="*/ 4825517 h 6857998"/>
              <a:gd name="connsiteX819" fmla="*/ 8835566 w 9250822"/>
              <a:gd name="connsiteY819" fmla="*/ 4873088 h 6857998"/>
              <a:gd name="connsiteX820" fmla="*/ 8852462 w 9250822"/>
              <a:gd name="connsiteY820" fmla="*/ 4877456 h 6857998"/>
              <a:gd name="connsiteX821" fmla="*/ 8842671 w 9250822"/>
              <a:gd name="connsiteY821" fmla="*/ 4829616 h 6857998"/>
              <a:gd name="connsiteX822" fmla="*/ 8603687 w 9250822"/>
              <a:gd name="connsiteY822" fmla="*/ 4821568 h 6857998"/>
              <a:gd name="connsiteX823" fmla="*/ 8613400 w 9250822"/>
              <a:gd name="connsiteY823" fmla="*/ 4849560 h 6857998"/>
              <a:gd name="connsiteX824" fmla="*/ 8671403 w 9250822"/>
              <a:gd name="connsiteY824" fmla="*/ 4865894 h 6857998"/>
              <a:gd name="connsiteX825" fmla="*/ 8670886 w 9250822"/>
              <a:gd name="connsiteY825" fmla="*/ 4864200 h 6857998"/>
              <a:gd name="connsiteX826" fmla="*/ 8662336 w 9250822"/>
              <a:gd name="connsiteY826" fmla="*/ 4836514 h 6857998"/>
              <a:gd name="connsiteX827" fmla="*/ 8776945 w 9250822"/>
              <a:gd name="connsiteY827" fmla="*/ 4814427 h 6857998"/>
              <a:gd name="connsiteX828" fmla="*/ 8788350 w 9250822"/>
              <a:gd name="connsiteY828" fmla="*/ 4860883 h 6857998"/>
              <a:gd name="connsiteX829" fmla="*/ 8827192 w 9250822"/>
              <a:gd name="connsiteY829" fmla="*/ 4870923 h 6857998"/>
              <a:gd name="connsiteX830" fmla="*/ 8816613 w 9250822"/>
              <a:gd name="connsiteY830" fmla="*/ 4823594 h 6857998"/>
              <a:gd name="connsiteX831" fmla="*/ 8305138 w 9250822"/>
              <a:gd name="connsiteY831" fmla="*/ 4812432 h 6857998"/>
              <a:gd name="connsiteX832" fmla="*/ 8330156 w 9250822"/>
              <a:gd name="connsiteY832" fmla="*/ 4861912 h 6857998"/>
              <a:gd name="connsiteX833" fmla="*/ 8452199 w 9250822"/>
              <a:gd name="connsiteY833" fmla="*/ 4905099 h 6857998"/>
              <a:gd name="connsiteX834" fmla="*/ 8428871 w 9250822"/>
              <a:gd name="connsiteY834" fmla="*/ 4852517 h 6857998"/>
              <a:gd name="connsiteX835" fmla="*/ 8335561 w 9250822"/>
              <a:gd name="connsiteY835" fmla="*/ 4823203 h 6857998"/>
              <a:gd name="connsiteX836" fmla="*/ 8170098 w 9250822"/>
              <a:gd name="connsiteY836" fmla="*/ 4809292 h 6857998"/>
              <a:gd name="connsiteX837" fmla="*/ 8170379 w 9250822"/>
              <a:gd name="connsiteY837" fmla="*/ 4809757 h 6857998"/>
              <a:gd name="connsiteX838" fmla="*/ 8205487 w 9250822"/>
              <a:gd name="connsiteY838" fmla="*/ 4870520 h 6857998"/>
              <a:gd name="connsiteX839" fmla="*/ 8265083 w 9250822"/>
              <a:gd name="connsiteY839" fmla="*/ 4896449 h 6857998"/>
              <a:gd name="connsiteX840" fmla="*/ 8357598 w 9250822"/>
              <a:gd name="connsiteY840" fmla="*/ 4933346 h 6857998"/>
              <a:gd name="connsiteX841" fmla="*/ 8325164 w 9250822"/>
              <a:gd name="connsiteY841" fmla="*/ 4869114 h 6857998"/>
              <a:gd name="connsiteX842" fmla="*/ 8302661 w 9250822"/>
              <a:gd name="connsiteY842" fmla="*/ 4861159 h 6857998"/>
              <a:gd name="connsiteX843" fmla="*/ 8906432 w 9250822"/>
              <a:gd name="connsiteY843" fmla="*/ 4807879 h 6857998"/>
              <a:gd name="connsiteX844" fmla="*/ 8911597 w 9250822"/>
              <a:gd name="connsiteY844" fmla="*/ 4838368 h 6857998"/>
              <a:gd name="connsiteX845" fmla="*/ 8912104 w 9250822"/>
              <a:gd name="connsiteY845" fmla="*/ 4838484 h 6857998"/>
              <a:gd name="connsiteX846" fmla="*/ 8907046 w 9250822"/>
              <a:gd name="connsiteY846" fmla="*/ 4808009 h 6857998"/>
              <a:gd name="connsiteX847" fmla="*/ 8891455 w 9250822"/>
              <a:gd name="connsiteY847" fmla="*/ 4804709 h 6857998"/>
              <a:gd name="connsiteX848" fmla="*/ 8896841 w 9250822"/>
              <a:gd name="connsiteY848" fmla="*/ 4835000 h 6857998"/>
              <a:gd name="connsiteX849" fmla="*/ 8902532 w 9250822"/>
              <a:gd name="connsiteY849" fmla="*/ 4836299 h 6857998"/>
              <a:gd name="connsiteX850" fmla="*/ 8897367 w 9250822"/>
              <a:gd name="connsiteY850" fmla="*/ 4805961 h 6857998"/>
              <a:gd name="connsiteX851" fmla="*/ 8728124 w 9250822"/>
              <a:gd name="connsiteY851" fmla="*/ 4803146 h 6857998"/>
              <a:gd name="connsiteX852" fmla="*/ 8731384 w 9250822"/>
              <a:gd name="connsiteY852" fmla="*/ 4814926 h 6857998"/>
              <a:gd name="connsiteX853" fmla="*/ 8740539 w 9250822"/>
              <a:gd name="connsiteY853" fmla="*/ 4848522 h 6857998"/>
              <a:gd name="connsiteX854" fmla="*/ 8779414 w 9250822"/>
              <a:gd name="connsiteY854" fmla="*/ 4858572 h 6857998"/>
              <a:gd name="connsiteX855" fmla="*/ 8768086 w 9250822"/>
              <a:gd name="connsiteY855" fmla="*/ 4812381 h 6857998"/>
              <a:gd name="connsiteX856" fmla="*/ 8413713 w 9250822"/>
              <a:gd name="connsiteY856" fmla="*/ 4800669 h 6857998"/>
              <a:gd name="connsiteX857" fmla="*/ 8433637 w 9250822"/>
              <a:gd name="connsiteY857" fmla="*/ 4845571 h 6857998"/>
              <a:gd name="connsiteX858" fmla="*/ 8533496 w 9250822"/>
              <a:gd name="connsiteY858" fmla="*/ 4876983 h 6857998"/>
              <a:gd name="connsiteX859" fmla="*/ 8514759 w 9250822"/>
              <a:gd name="connsiteY859" fmla="*/ 4829138 h 6857998"/>
              <a:gd name="connsiteX860" fmla="*/ 8868984 w 9250822"/>
              <a:gd name="connsiteY860" fmla="*/ 4799954 h 6857998"/>
              <a:gd name="connsiteX861" fmla="*/ 8874693 w 9250822"/>
              <a:gd name="connsiteY861" fmla="*/ 4829902 h 6857998"/>
              <a:gd name="connsiteX862" fmla="*/ 8888334 w 9250822"/>
              <a:gd name="connsiteY862" fmla="*/ 4833055 h 6857998"/>
              <a:gd name="connsiteX863" fmla="*/ 8882978 w 9250822"/>
              <a:gd name="connsiteY863" fmla="*/ 4802915 h 6857998"/>
              <a:gd name="connsiteX864" fmla="*/ 8509885 w 9250822"/>
              <a:gd name="connsiteY864" fmla="*/ 4797664 h 6857998"/>
              <a:gd name="connsiteX865" fmla="*/ 8519888 w 9250822"/>
              <a:gd name="connsiteY865" fmla="*/ 4823226 h 6857998"/>
              <a:gd name="connsiteX866" fmla="*/ 8603895 w 9250822"/>
              <a:gd name="connsiteY866" fmla="*/ 4846884 h 6857998"/>
              <a:gd name="connsiteX867" fmla="*/ 8594301 w 9250822"/>
              <a:gd name="connsiteY867" fmla="*/ 4819177 h 6857998"/>
              <a:gd name="connsiteX868" fmla="*/ 8843587 w 9250822"/>
              <a:gd name="connsiteY868" fmla="*/ 4794578 h 6857998"/>
              <a:gd name="connsiteX869" fmla="*/ 8849633 w 9250822"/>
              <a:gd name="connsiteY869" fmla="*/ 4824113 h 6857998"/>
              <a:gd name="connsiteX870" fmla="*/ 8866237 w 9250822"/>
              <a:gd name="connsiteY870" fmla="*/ 4827949 h 6857998"/>
              <a:gd name="connsiteX871" fmla="*/ 8860590 w 9250822"/>
              <a:gd name="connsiteY871" fmla="*/ 4798177 h 6857998"/>
              <a:gd name="connsiteX872" fmla="*/ 7778035 w 9250822"/>
              <a:gd name="connsiteY872" fmla="*/ 4790599 h 6857998"/>
              <a:gd name="connsiteX873" fmla="*/ 7808318 w 9250822"/>
              <a:gd name="connsiteY873" fmla="*/ 4826530 h 6857998"/>
              <a:gd name="connsiteX874" fmla="*/ 7863669 w 9250822"/>
              <a:gd name="connsiteY874" fmla="*/ 4894982 h 6857998"/>
              <a:gd name="connsiteX875" fmla="*/ 8121089 w 9250822"/>
              <a:gd name="connsiteY875" fmla="*/ 5053389 h 6857998"/>
              <a:gd name="connsiteX876" fmla="*/ 8194125 w 9250822"/>
              <a:gd name="connsiteY876" fmla="*/ 5096352 h 6857998"/>
              <a:gd name="connsiteX877" fmla="*/ 8113560 w 9250822"/>
              <a:gd name="connsiteY877" fmla="*/ 4974956 h 6857998"/>
              <a:gd name="connsiteX878" fmla="*/ 7797246 w 9250822"/>
              <a:gd name="connsiteY878" fmla="*/ 4802342 h 6857998"/>
              <a:gd name="connsiteX879" fmla="*/ 8816748 w 9250822"/>
              <a:gd name="connsiteY879" fmla="*/ 4788898 h 6857998"/>
              <a:gd name="connsiteX880" fmla="*/ 8823257 w 9250822"/>
              <a:gd name="connsiteY880" fmla="*/ 4818018 h 6857998"/>
              <a:gd name="connsiteX881" fmla="*/ 8841143 w 9250822"/>
              <a:gd name="connsiteY881" fmla="*/ 4822151 h 6857998"/>
              <a:gd name="connsiteX882" fmla="*/ 8835134 w 9250822"/>
              <a:gd name="connsiteY882" fmla="*/ 4792789 h 6857998"/>
              <a:gd name="connsiteX883" fmla="*/ 7996435 w 9250822"/>
              <a:gd name="connsiteY883" fmla="*/ 4787068 h 6857998"/>
              <a:gd name="connsiteX884" fmla="*/ 8047073 w 9250822"/>
              <a:gd name="connsiteY884" fmla="*/ 4860893 h 6857998"/>
              <a:gd name="connsiteX885" fmla="*/ 8224479 w 9250822"/>
              <a:gd name="connsiteY885" fmla="*/ 4947178 h 6857998"/>
              <a:gd name="connsiteX886" fmla="*/ 8246366 w 9250822"/>
              <a:gd name="connsiteY886" fmla="*/ 4957070 h 6857998"/>
              <a:gd name="connsiteX887" fmla="*/ 8199151 w 9250822"/>
              <a:gd name="connsiteY887" fmla="*/ 4875394 h 6857998"/>
              <a:gd name="connsiteX888" fmla="*/ 8655380 w 9250822"/>
              <a:gd name="connsiteY888" fmla="*/ 4786337 h 6857998"/>
              <a:gd name="connsiteX889" fmla="*/ 8668846 w 9250822"/>
              <a:gd name="connsiteY889" fmla="*/ 4829989 h 6857998"/>
              <a:gd name="connsiteX890" fmla="*/ 8732687 w 9250822"/>
              <a:gd name="connsiteY890" fmla="*/ 4846493 h 6857998"/>
              <a:gd name="connsiteX891" fmla="*/ 8724607 w 9250822"/>
              <a:gd name="connsiteY891" fmla="*/ 4816786 h 6857998"/>
              <a:gd name="connsiteX892" fmla="*/ 8720332 w 9250822"/>
              <a:gd name="connsiteY892" fmla="*/ 4801345 h 6857998"/>
              <a:gd name="connsiteX893" fmla="*/ 8901507 w 9250822"/>
              <a:gd name="connsiteY893" fmla="*/ 4778808 h 6857998"/>
              <a:gd name="connsiteX894" fmla="*/ 8905029 w 9250822"/>
              <a:gd name="connsiteY894" fmla="*/ 4799600 h 6857998"/>
              <a:gd name="connsiteX895" fmla="*/ 8905673 w 9250822"/>
              <a:gd name="connsiteY895" fmla="*/ 4799736 h 6857998"/>
              <a:gd name="connsiteX896" fmla="*/ 8902222 w 9250822"/>
              <a:gd name="connsiteY896" fmla="*/ 4778948 h 6857998"/>
              <a:gd name="connsiteX897" fmla="*/ 8768153 w 9250822"/>
              <a:gd name="connsiteY897" fmla="*/ 4778613 h 6857998"/>
              <a:gd name="connsiteX898" fmla="*/ 8775095 w 9250822"/>
              <a:gd name="connsiteY898" fmla="*/ 4806891 h 6857998"/>
              <a:gd name="connsiteX899" fmla="*/ 8814937 w 9250822"/>
              <a:gd name="connsiteY899" fmla="*/ 4816096 h 6857998"/>
              <a:gd name="connsiteX900" fmla="*/ 8808467 w 9250822"/>
              <a:gd name="connsiteY900" fmla="*/ 4787145 h 6857998"/>
              <a:gd name="connsiteX901" fmla="*/ 6982139 w 9250822"/>
              <a:gd name="connsiteY901" fmla="*/ 4777015 h 6857998"/>
              <a:gd name="connsiteX902" fmla="*/ 7069773 w 9250822"/>
              <a:gd name="connsiteY902" fmla="*/ 4957367 h 6857998"/>
              <a:gd name="connsiteX903" fmla="*/ 7153674 w 9250822"/>
              <a:gd name="connsiteY903" fmla="*/ 5161625 h 6857998"/>
              <a:gd name="connsiteX904" fmla="*/ 7188114 w 9250822"/>
              <a:gd name="connsiteY904" fmla="*/ 5259399 h 6857998"/>
              <a:gd name="connsiteX905" fmla="*/ 7297241 w 9250822"/>
              <a:gd name="connsiteY905" fmla="*/ 5335934 h 6857998"/>
              <a:gd name="connsiteX906" fmla="*/ 7286721 w 9250822"/>
              <a:gd name="connsiteY906" fmla="*/ 5308134 h 6857998"/>
              <a:gd name="connsiteX907" fmla="*/ 7105923 w 9250822"/>
              <a:gd name="connsiteY907" fmla="*/ 4915110 h 6857998"/>
              <a:gd name="connsiteX908" fmla="*/ 7076402 w 9250822"/>
              <a:gd name="connsiteY908" fmla="*/ 4861973 h 6857998"/>
              <a:gd name="connsiteX909" fmla="*/ 8886321 w 9250822"/>
              <a:gd name="connsiteY909" fmla="*/ 4775835 h 6857998"/>
              <a:gd name="connsiteX910" fmla="*/ 8889982 w 9250822"/>
              <a:gd name="connsiteY910" fmla="*/ 4796427 h 6857998"/>
              <a:gd name="connsiteX911" fmla="*/ 8895959 w 9250822"/>
              <a:gd name="connsiteY911" fmla="*/ 4797687 h 6857998"/>
              <a:gd name="connsiteX912" fmla="*/ 8892444 w 9250822"/>
              <a:gd name="connsiteY912" fmla="*/ 4777034 h 6857998"/>
              <a:gd name="connsiteX913" fmla="*/ 8863538 w 9250822"/>
              <a:gd name="connsiteY913" fmla="*/ 4771374 h 6857998"/>
              <a:gd name="connsiteX914" fmla="*/ 8867405 w 9250822"/>
              <a:gd name="connsiteY914" fmla="*/ 4791664 h 6857998"/>
              <a:gd name="connsiteX915" fmla="*/ 8881507 w 9250822"/>
              <a:gd name="connsiteY915" fmla="*/ 4794639 h 6857998"/>
              <a:gd name="connsiteX916" fmla="*/ 8877872 w 9250822"/>
              <a:gd name="connsiteY916" fmla="*/ 4774180 h 6857998"/>
              <a:gd name="connsiteX917" fmla="*/ 8585889 w 9250822"/>
              <a:gd name="connsiteY917" fmla="*/ 4770278 h 6857998"/>
              <a:gd name="connsiteX918" fmla="*/ 8600476 w 9250822"/>
              <a:gd name="connsiteY918" fmla="*/ 4812315 h 6857998"/>
              <a:gd name="connsiteX919" fmla="*/ 8659581 w 9250822"/>
              <a:gd name="connsiteY919" fmla="*/ 4827594 h 6857998"/>
              <a:gd name="connsiteX920" fmla="*/ 8646182 w 9250822"/>
              <a:gd name="connsiteY920" fmla="*/ 4784211 h 6857998"/>
              <a:gd name="connsiteX921" fmla="*/ 8399912 w 9250822"/>
              <a:gd name="connsiteY921" fmla="*/ 4769568 h 6857998"/>
              <a:gd name="connsiteX922" fmla="*/ 8409989 w 9250822"/>
              <a:gd name="connsiteY922" fmla="*/ 4792279 h 6857998"/>
              <a:gd name="connsiteX923" fmla="*/ 8511520 w 9250822"/>
              <a:gd name="connsiteY923" fmla="*/ 4820870 h 6857998"/>
              <a:gd name="connsiteX924" fmla="*/ 8501606 w 9250822"/>
              <a:gd name="connsiteY924" fmla="*/ 4795555 h 6857998"/>
              <a:gd name="connsiteX925" fmla="*/ 8401671 w 9250822"/>
              <a:gd name="connsiteY925" fmla="*/ 4770088 h 6857998"/>
              <a:gd name="connsiteX926" fmla="*/ 8718423 w 9250822"/>
              <a:gd name="connsiteY926" fmla="*/ 4768088 h 6857998"/>
              <a:gd name="connsiteX927" fmla="*/ 8726023 w 9250822"/>
              <a:gd name="connsiteY927" fmla="*/ 4795553 h 6857998"/>
              <a:gd name="connsiteX928" fmla="*/ 8766238 w 9250822"/>
              <a:gd name="connsiteY928" fmla="*/ 4804844 h 6857998"/>
              <a:gd name="connsiteX929" fmla="*/ 8760144 w 9250822"/>
              <a:gd name="connsiteY929" fmla="*/ 4779994 h 6857998"/>
              <a:gd name="connsiteX930" fmla="*/ 8759334 w 9250822"/>
              <a:gd name="connsiteY930" fmla="*/ 4776747 h 6857998"/>
              <a:gd name="connsiteX931" fmla="*/ 8837805 w 9250822"/>
              <a:gd name="connsiteY931" fmla="*/ 4766337 h 6857998"/>
              <a:gd name="connsiteX932" fmla="*/ 8841887 w 9250822"/>
              <a:gd name="connsiteY932" fmla="*/ 4786282 h 6857998"/>
              <a:gd name="connsiteX933" fmla="*/ 8859020 w 9250822"/>
              <a:gd name="connsiteY933" fmla="*/ 4789895 h 6857998"/>
              <a:gd name="connsiteX934" fmla="*/ 8855197 w 9250822"/>
              <a:gd name="connsiteY934" fmla="*/ 4769742 h 6857998"/>
              <a:gd name="connsiteX935" fmla="*/ 8810511 w 9250822"/>
              <a:gd name="connsiteY935" fmla="*/ 4760993 h 6857998"/>
              <a:gd name="connsiteX936" fmla="*/ 8814891 w 9250822"/>
              <a:gd name="connsiteY936" fmla="*/ 4780586 h 6857998"/>
              <a:gd name="connsiteX937" fmla="*/ 8833438 w 9250822"/>
              <a:gd name="connsiteY937" fmla="*/ 4784499 h 6857998"/>
              <a:gd name="connsiteX938" fmla="*/ 8829383 w 9250822"/>
              <a:gd name="connsiteY938" fmla="*/ 4764687 h 6857998"/>
              <a:gd name="connsiteX939" fmla="*/ 8277916 w 9250822"/>
              <a:gd name="connsiteY939" fmla="*/ 4758587 h 6857998"/>
              <a:gd name="connsiteX940" fmla="*/ 8299848 w 9250822"/>
              <a:gd name="connsiteY940" fmla="*/ 4801966 h 6857998"/>
              <a:gd name="connsiteX941" fmla="*/ 8338123 w 9250822"/>
              <a:gd name="connsiteY941" fmla="*/ 4815527 h 6857998"/>
              <a:gd name="connsiteX942" fmla="*/ 8424517 w 9250822"/>
              <a:gd name="connsiteY942" fmla="*/ 4842703 h 6857998"/>
              <a:gd name="connsiteX943" fmla="*/ 8404750 w 9250822"/>
              <a:gd name="connsiteY943" fmla="*/ 4798144 h 6857998"/>
              <a:gd name="connsiteX944" fmla="*/ 8372643 w 9250822"/>
              <a:gd name="connsiteY944" fmla="*/ 4789099 h 6857998"/>
              <a:gd name="connsiteX945" fmla="*/ 8898008 w 9250822"/>
              <a:gd name="connsiteY945" fmla="*/ 4758153 h 6857998"/>
              <a:gd name="connsiteX946" fmla="*/ 8900293 w 9250822"/>
              <a:gd name="connsiteY946" fmla="*/ 4771641 h 6857998"/>
              <a:gd name="connsiteX947" fmla="*/ 8901034 w 9250822"/>
              <a:gd name="connsiteY947" fmla="*/ 4771784 h 6857998"/>
              <a:gd name="connsiteX948" fmla="*/ 8898795 w 9250822"/>
              <a:gd name="connsiteY948" fmla="*/ 4758297 h 6857998"/>
              <a:gd name="connsiteX949" fmla="*/ 8882676 w 9250822"/>
              <a:gd name="connsiteY949" fmla="*/ 4755342 h 6857998"/>
              <a:gd name="connsiteX950" fmla="*/ 8885051 w 9250822"/>
              <a:gd name="connsiteY950" fmla="*/ 4768692 h 6857998"/>
              <a:gd name="connsiteX951" fmla="*/ 8891226 w 9250822"/>
              <a:gd name="connsiteY951" fmla="*/ 4769887 h 6857998"/>
              <a:gd name="connsiteX952" fmla="*/ 8888946 w 9250822"/>
              <a:gd name="connsiteY952" fmla="*/ 4756491 h 6857998"/>
              <a:gd name="connsiteX953" fmla="*/ 8644955 w 9250822"/>
              <a:gd name="connsiteY953" fmla="*/ 4752539 h 6857998"/>
              <a:gd name="connsiteX954" fmla="*/ 8653020 w 9250822"/>
              <a:gd name="connsiteY954" fmla="*/ 4778685 h 6857998"/>
              <a:gd name="connsiteX955" fmla="*/ 8718228 w 9250822"/>
              <a:gd name="connsiteY955" fmla="*/ 4793752 h 6857998"/>
              <a:gd name="connsiteX956" fmla="*/ 8710667 w 9250822"/>
              <a:gd name="connsiteY956" fmla="*/ 4766446 h 6857998"/>
              <a:gd name="connsiteX957" fmla="*/ 8135715 w 9250822"/>
              <a:gd name="connsiteY957" fmla="*/ 4752444 h 6857998"/>
              <a:gd name="connsiteX958" fmla="*/ 8162872 w 9250822"/>
              <a:gd name="connsiteY958" fmla="*/ 4797343 h 6857998"/>
              <a:gd name="connsiteX959" fmla="*/ 8306153 w 9250822"/>
              <a:gd name="connsiteY959" fmla="*/ 4853419 h 6857998"/>
              <a:gd name="connsiteX960" fmla="*/ 8319650 w 9250822"/>
              <a:gd name="connsiteY960" fmla="*/ 4858194 h 6857998"/>
              <a:gd name="connsiteX961" fmla="*/ 8294671 w 9250822"/>
              <a:gd name="connsiteY961" fmla="*/ 4808725 h 6857998"/>
              <a:gd name="connsiteX962" fmla="*/ 8761371 w 9250822"/>
              <a:gd name="connsiteY962" fmla="*/ 4751373 h 6857998"/>
              <a:gd name="connsiteX963" fmla="*/ 8766085 w 9250822"/>
              <a:gd name="connsiteY963" fmla="*/ 4770292 h 6857998"/>
              <a:gd name="connsiteX964" fmla="*/ 8806611 w 9250822"/>
              <a:gd name="connsiteY964" fmla="*/ 4778840 h 6857998"/>
              <a:gd name="connsiteX965" fmla="*/ 8802261 w 9250822"/>
              <a:gd name="connsiteY965" fmla="*/ 4759378 h 6857998"/>
              <a:gd name="connsiteX966" fmla="*/ 8859678 w 9250822"/>
              <a:gd name="connsiteY966" fmla="*/ 4751125 h 6857998"/>
              <a:gd name="connsiteX967" fmla="*/ 8862184 w 9250822"/>
              <a:gd name="connsiteY967" fmla="*/ 4764268 h 6857998"/>
              <a:gd name="connsiteX968" fmla="*/ 8876606 w 9250822"/>
              <a:gd name="connsiteY968" fmla="*/ 4767059 h 6857998"/>
              <a:gd name="connsiteX969" fmla="*/ 8874249 w 9250822"/>
              <a:gd name="connsiteY969" fmla="*/ 4753797 h 6857998"/>
              <a:gd name="connsiteX970" fmla="*/ 8490545 w 9250822"/>
              <a:gd name="connsiteY970" fmla="*/ 4748246 h 6857998"/>
              <a:gd name="connsiteX971" fmla="*/ 8506067 w 9250822"/>
              <a:gd name="connsiteY971" fmla="*/ 4787908 h 6857998"/>
              <a:gd name="connsiteX972" fmla="*/ 8591084 w 9250822"/>
              <a:gd name="connsiteY972" fmla="*/ 4809886 h 6857998"/>
              <a:gd name="connsiteX973" fmla="*/ 8576629 w 9250822"/>
              <a:gd name="connsiteY973" fmla="*/ 4768138 h 6857998"/>
              <a:gd name="connsiteX974" fmla="*/ 8833717 w 9250822"/>
              <a:gd name="connsiteY974" fmla="*/ 4746365 h 6857998"/>
              <a:gd name="connsiteX975" fmla="*/ 8836358 w 9250822"/>
              <a:gd name="connsiteY975" fmla="*/ 4759272 h 6857998"/>
              <a:gd name="connsiteX976" fmla="*/ 8853853 w 9250822"/>
              <a:gd name="connsiteY976" fmla="*/ 4762657 h 6857998"/>
              <a:gd name="connsiteX977" fmla="*/ 8851378 w 9250822"/>
              <a:gd name="connsiteY977" fmla="*/ 4749603 h 6857998"/>
              <a:gd name="connsiteX978" fmla="*/ 8895478 w 9250822"/>
              <a:gd name="connsiteY978" fmla="*/ 4743220 h 6857998"/>
              <a:gd name="connsiteX979" fmla="*/ 8896741 w 9250822"/>
              <a:gd name="connsiteY979" fmla="*/ 4750675 h 6857998"/>
              <a:gd name="connsiteX980" fmla="*/ 8897555 w 9250822"/>
              <a:gd name="connsiteY980" fmla="*/ 4750827 h 6857998"/>
              <a:gd name="connsiteX981" fmla="*/ 8896318 w 9250822"/>
              <a:gd name="connsiteY981" fmla="*/ 4743370 h 6857998"/>
              <a:gd name="connsiteX982" fmla="*/ 8711072 w 9250822"/>
              <a:gd name="connsiteY982" fmla="*/ 4741525 h 6857998"/>
              <a:gd name="connsiteX983" fmla="*/ 8716117 w 9250822"/>
              <a:gd name="connsiteY983" fmla="*/ 4759752 h 6857998"/>
              <a:gd name="connsiteX984" fmla="*/ 8757263 w 9250822"/>
              <a:gd name="connsiteY984" fmla="*/ 4768431 h 6857998"/>
              <a:gd name="connsiteX985" fmla="*/ 8752583 w 9250822"/>
              <a:gd name="connsiteY985" fmla="*/ 4749652 h 6857998"/>
              <a:gd name="connsiteX986" fmla="*/ 8806111 w 9250822"/>
              <a:gd name="connsiteY986" fmla="*/ 4741303 h 6857998"/>
              <a:gd name="connsiteX987" fmla="*/ 8808941 w 9250822"/>
              <a:gd name="connsiteY987" fmla="*/ 4753966 h 6857998"/>
              <a:gd name="connsiteX988" fmla="*/ 8827941 w 9250822"/>
              <a:gd name="connsiteY988" fmla="*/ 4757643 h 6857998"/>
              <a:gd name="connsiteX989" fmla="*/ 8825318 w 9250822"/>
              <a:gd name="connsiteY989" fmla="*/ 4744824 h 6857998"/>
              <a:gd name="connsiteX990" fmla="*/ 8880033 w 9250822"/>
              <a:gd name="connsiteY990" fmla="*/ 4740471 h 6857998"/>
              <a:gd name="connsiteX991" fmla="*/ 8881335 w 9250822"/>
              <a:gd name="connsiteY991" fmla="*/ 4747795 h 6857998"/>
              <a:gd name="connsiteX992" fmla="*/ 8887667 w 9250822"/>
              <a:gd name="connsiteY992" fmla="*/ 4748979 h 6857998"/>
              <a:gd name="connsiteX993" fmla="*/ 8886413 w 9250822"/>
              <a:gd name="connsiteY993" fmla="*/ 4741607 h 6857998"/>
              <a:gd name="connsiteX994" fmla="*/ 8574563 w 9250822"/>
              <a:gd name="connsiteY994" fmla="*/ 4737641 h 6857998"/>
              <a:gd name="connsiteX995" fmla="*/ 8583209 w 9250822"/>
              <a:gd name="connsiteY995" fmla="*/ 4762555 h 6857998"/>
              <a:gd name="connsiteX996" fmla="*/ 8643819 w 9250822"/>
              <a:gd name="connsiteY996" fmla="*/ 4776559 h 6857998"/>
              <a:gd name="connsiteX997" fmla="*/ 8635802 w 9250822"/>
              <a:gd name="connsiteY997" fmla="*/ 4750602 h 6857998"/>
              <a:gd name="connsiteX998" fmla="*/ 8856862 w 9250822"/>
              <a:gd name="connsiteY998" fmla="*/ 4736347 h 6857998"/>
              <a:gd name="connsiteX999" fmla="*/ 8858220 w 9250822"/>
              <a:gd name="connsiteY999" fmla="*/ 4743473 h 6857998"/>
              <a:gd name="connsiteX1000" fmla="*/ 8872902 w 9250822"/>
              <a:gd name="connsiteY1000" fmla="*/ 4746218 h 6857998"/>
              <a:gd name="connsiteX1001" fmla="*/ 8871614 w 9250822"/>
              <a:gd name="connsiteY1001" fmla="*/ 4738974 h 6857998"/>
              <a:gd name="connsiteX1002" fmla="*/ 8894186 w 9250822"/>
              <a:gd name="connsiteY1002" fmla="*/ 4735592 h 6857998"/>
              <a:gd name="connsiteX1003" fmla="*/ 8894329 w 9250822"/>
              <a:gd name="connsiteY1003" fmla="*/ 4736435 h 6857998"/>
              <a:gd name="connsiteX1004" fmla="*/ 8895191 w 9250822"/>
              <a:gd name="connsiteY1004" fmla="*/ 4736584 h 6857998"/>
              <a:gd name="connsiteX1005" fmla="*/ 8895051 w 9250822"/>
              <a:gd name="connsiteY1005" fmla="*/ 4735738 h 6857998"/>
              <a:gd name="connsiteX1006" fmla="*/ 8878700 w 9250822"/>
              <a:gd name="connsiteY1006" fmla="*/ 4732974 h 6857998"/>
              <a:gd name="connsiteX1007" fmla="*/ 8878838 w 9250822"/>
              <a:gd name="connsiteY1007" fmla="*/ 4733757 h 6857998"/>
              <a:gd name="connsiteX1008" fmla="*/ 8885265 w 9250822"/>
              <a:gd name="connsiteY1008" fmla="*/ 4734867 h 6857998"/>
              <a:gd name="connsiteX1009" fmla="*/ 8885128 w 9250822"/>
              <a:gd name="connsiteY1009" fmla="*/ 4734061 h 6857998"/>
              <a:gd name="connsiteX1010" fmla="*/ 8756602 w 9250822"/>
              <a:gd name="connsiteY1010" fmla="*/ 4732226 h 6857998"/>
              <a:gd name="connsiteX1011" fmla="*/ 8759642 w 9250822"/>
              <a:gd name="connsiteY1011" fmla="*/ 4744429 h 6857998"/>
              <a:gd name="connsiteX1012" fmla="*/ 8800694 w 9250822"/>
              <a:gd name="connsiteY1012" fmla="*/ 4752372 h 6857998"/>
              <a:gd name="connsiteX1013" fmla="*/ 8797883 w 9250822"/>
              <a:gd name="connsiteY1013" fmla="*/ 4739795 h 6857998"/>
              <a:gd name="connsiteX1014" fmla="*/ 8830714 w 9250822"/>
              <a:gd name="connsiteY1014" fmla="*/ 4731694 h 6857998"/>
              <a:gd name="connsiteX1015" fmla="*/ 8832126 w 9250822"/>
              <a:gd name="connsiteY1015" fmla="*/ 4738595 h 6857998"/>
              <a:gd name="connsiteX1016" fmla="*/ 8849921 w 9250822"/>
              <a:gd name="connsiteY1016" fmla="*/ 4741922 h 6857998"/>
              <a:gd name="connsiteX1017" fmla="*/ 8848585 w 9250822"/>
              <a:gd name="connsiteY1017" fmla="*/ 4734874 h 6857998"/>
              <a:gd name="connsiteX1018" fmla="*/ 8262995 w 9250822"/>
              <a:gd name="connsiteY1018" fmla="*/ 4729078 h 6857998"/>
              <a:gd name="connsiteX1019" fmla="*/ 8273413 w 9250822"/>
              <a:gd name="connsiteY1019" fmla="*/ 4749681 h 6857998"/>
              <a:gd name="connsiteX1020" fmla="*/ 8374780 w 9250822"/>
              <a:gd name="connsiteY1020" fmla="*/ 4782364 h 6857998"/>
              <a:gd name="connsiteX1021" fmla="*/ 8401028 w 9250822"/>
              <a:gd name="connsiteY1021" fmla="*/ 4789755 h 6857998"/>
              <a:gd name="connsiteX1022" fmla="*/ 8390888 w 9250822"/>
              <a:gd name="connsiteY1022" fmla="*/ 4766899 h 6857998"/>
              <a:gd name="connsiteX1023" fmla="*/ 8855470 w 9250822"/>
              <a:gd name="connsiteY1023" fmla="*/ 4729046 h 6857998"/>
              <a:gd name="connsiteX1024" fmla="*/ 8855602 w 9250822"/>
              <a:gd name="connsiteY1024" fmla="*/ 4729738 h 6857998"/>
              <a:gd name="connsiteX1025" fmla="*/ 8870429 w 9250822"/>
              <a:gd name="connsiteY1025" fmla="*/ 4732302 h 6857998"/>
              <a:gd name="connsiteX1026" fmla="*/ 8870296 w 9250822"/>
              <a:gd name="connsiteY1026" fmla="*/ 4731554 h 6857998"/>
              <a:gd name="connsiteX1027" fmla="*/ 8637090 w 9250822"/>
              <a:gd name="connsiteY1027" fmla="*/ 4727040 h 6857998"/>
              <a:gd name="connsiteX1028" fmla="*/ 8642383 w 9250822"/>
              <a:gd name="connsiteY1028" fmla="*/ 4744199 h 6857998"/>
              <a:gd name="connsiteX1029" fmla="*/ 8708360 w 9250822"/>
              <a:gd name="connsiteY1029" fmla="*/ 4758116 h 6857998"/>
              <a:gd name="connsiteX1030" fmla="*/ 8703347 w 9250822"/>
              <a:gd name="connsiteY1030" fmla="*/ 4740012 h 6857998"/>
              <a:gd name="connsiteX1031" fmla="*/ 8802819 w 9250822"/>
              <a:gd name="connsiteY1031" fmla="*/ 4726729 h 6857998"/>
              <a:gd name="connsiteX1032" fmla="*/ 8804331 w 9250822"/>
              <a:gd name="connsiteY1032" fmla="*/ 4733399 h 6857998"/>
              <a:gd name="connsiteX1033" fmla="*/ 8823722 w 9250822"/>
              <a:gd name="connsiteY1033" fmla="*/ 4737024 h 6857998"/>
              <a:gd name="connsiteX1034" fmla="*/ 8822326 w 9250822"/>
              <a:gd name="connsiteY1034" fmla="*/ 4730201 h 6857998"/>
              <a:gd name="connsiteX1035" fmla="*/ 8829265 w 9250822"/>
              <a:gd name="connsiteY1035" fmla="*/ 4724616 h 6857998"/>
              <a:gd name="connsiteX1036" fmla="*/ 8829385 w 9250822"/>
              <a:gd name="connsiteY1036" fmla="*/ 4725204 h 6857998"/>
              <a:gd name="connsiteX1037" fmla="*/ 8847339 w 9250822"/>
              <a:gd name="connsiteY1037" fmla="*/ 4728309 h 6857998"/>
              <a:gd name="connsiteX1038" fmla="*/ 8847214 w 9250822"/>
              <a:gd name="connsiteY1038" fmla="*/ 4727651 h 6857998"/>
              <a:gd name="connsiteX1039" fmla="*/ 7953565 w 9250822"/>
              <a:gd name="connsiteY1039" fmla="*/ 4724569 h 6857998"/>
              <a:gd name="connsiteX1040" fmla="*/ 7989101 w 9250822"/>
              <a:gd name="connsiteY1040" fmla="*/ 4776376 h 6857998"/>
              <a:gd name="connsiteX1041" fmla="*/ 8193257 w 9250822"/>
              <a:gd name="connsiteY1041" fmla="*/ 4865199 h 6857998"/>
              <a:gd name="connsiteX1042" fmla="*/ 8163789 w 9250822"/>
              <a:gd name="connsiteY1042" fmla="*/ 4814221 h 6857998"/>
              <a:gd name="connsiteX1043" fmla="*/ 8157933 w 9250822"/>
              <a:gd name="connsiteY1043" fmla="*/ 4804531 h 6857998"/>
              <a:gd name="connsiteX1044" fmla="*/ 8705929 w 9250822"/>
              <a:gd name="connsiteY1044" fmla="*/ 4722934 h 6857998"/>
              <a:gd name="connsiteX1045" fmla="*/ 8709174 w 9250822"/>
              <a:gd name="connsiteY1045" fmla="*/ 4734664 h 6857998"/>
              <a:gd name="connsiteX1046" fmla="*/ 8750857 w 9250822"/>
              <a:gd name="connsiteY1046" fmla="*/ 4742729 h 6857998"/>
              <a:gd name="connsiteX1047" fmla="*/ 8747840 w 9250822"/>
              <a:gd name="connsiteY1047" fmla="*/ 4730620 h 6857998"/>
              <a:gd name="connsiteX1048" fmla="*/ 8378442 w 9250822"/>
              <a:gd name="connsiteY1048" fmla="*/ 4721180 h 6857998"/>
              <a:gd name="connsiteX1049" fmla="*/ 8395170 w 9250822"/>
              <a:gd name="connsiteY1049" fmla="*/ 4758881 h 6857998"/>
              <a:gd name="connsiteX1050" fmla="*/ 8404315 w 9250822"/>
              <a:gd name="connsiteY1050" fmla="*/ 4761605 h 6857998"/>
              <a:gd name="connsiteX1051" fmla="*/ 8497771 w 9250822"/>
              <a:gd name="connsiteY1051" fmla="*/ 4785764 h 6857998"/>
              <a:gd name="connsiteX1052" fmla="*/ 8482335 w 9250822"/>
              <a:gd name="connsiteY1052" fmla="*/ 4746348 h 6857998"/>
              <a:gd name="connsiteX1053" fmla="*/ 8422788 w 9250822"/>
              <a:gd name="connsiteY1053" fmla="*/ 4732588 h 6857998"/>
              <a:gd name="connsiteX1054" fmla="*/ 8801267 w 9250822"/>
              <a:gd name="connsiteY1054" fmla="*/ 4719882 h 6857998"/>
              <a:gd name="connsiteX1055" fmla="*/ 8801375 w 9250822"/>
              <a:gd name="connsiteY1055" fmla="*/ 4720362 h 6857998"/>
              <a:gd name="connsiteX1056" fmla="*/ 8821007 w 9250822"/>
              <a:gd name="connsiteY1056" fmla="*/ 4723756 h 6857998"/>
              <a:gd name="connsiteX1057" fmla="*/ 8820893 w 9250822"/>
              <a:gd name="connsiteY1057" fmla="*/ 4723200 h 6857998"/>
              <a:gd name="connsiteX1058" fmla="*/ 8753024 w 9250822"/>
              <a:gd name="connsiteY1058" fmla="*/ 4717868 h 6857998"/>
              <a:gd name="connsiteX1059" fmla="*/ 8754576 w 9250822"/>
              <a:gd name="connsiteY1059" fmla="*/ 4724097 h 6857998"/>
              <a:gd name="connsiteX1060" fmla="*/ 8796086 w 9250822"/>
              <a:gd name="connsiteY1060" fmla="*/ 4731857 h 6857998"/>
              <a:gd name="connsiteX1061" fmla="*/ 8794588 w 9250822"/>
              <a:gd name="connsiteY1061" fmla="*/ 4725264 h 6857998"/>
              <a:gd name="connsiteX1062" fmla="*/ 8478432 w 9250822"/>
              <a:gd name="connsiteY1062" fmla="*/ 4717295 h 6857998"/>
              <a:gd name="connsiteX1063" fmla="*/ 8487490 w 9250822"/>
              <a:gd name="connsiteY1063" fmla="*/ 4740439 h 6857998"/>
              <a:gd name="connsiteX1064" fmla="*/ 8573955 w 9250822"/>
              <a:gd name="connsiteY1064" fmla="*/ 4760417 h 6857998"/>
              <a:gd name="connsiteX1065" fmla="*/ 8565396 w 9250822"/>
              <a:gd name="connsiteY1065" fmla="*/ 4735701 h 6857998"/>
              <a:gd name="connsiteX1066" fmla="*/ 8566059 w 9250822"/>
              <a:gd name="connsiteY1066" fmla="*/ 4713134 h 6857998"/>
              <a:gd name="connsiteX1067" fmla="*/ 8571663 w 9250822"/>
              <a:gd name="connsiteY1067" fmla="*/ 4729282 h 6857998"/>
              <a:gd name="connsiteX1068" fmla="*/ 8633229 w 9250822"/>
              <a:gd name="connsiteY1068" fmla="*/ 4742268 h 6857998"/>
              <a:gd name="connsiteX1069" fmla="*/ 8627976 w 9250822"/>
              <a:gd name="connsiteY1069" fmla="*/ 4725255 h 6857998"/>
              <a:gd name="connsiteX1070" fmla="*/ 8751427 w 9250822"/>
              <a:gd name="connsiteY1070" fmla="*/ 4711455 h 6857998"/>
              <a:gd name="connsiteX1071" fmla="*/ 8751496 w 9250822"/>
              <a:gd name="connsiteY1071" fmla="*/ 4711737 h 6857998"/>
              <a:gd name="connsiteX1072" fmla="*/ 8793150 w 9250822"/>
              <a:gd name="connsiteY1072" fmla="*/ 4718940 h 6857998"/>
              <a:gd name="connsiteX1073" fmla="*/ 8793048 w 9250822"/>
              <a:gd name="connsiteY1073" fmla="*/ 4718493 h 6857998"/>
              <a:gd name="connsiteX1074" fmla="*/ 8631621 w 9250822"/>
              <a:gd name="connsiteY1074" fmla="*/ 4709310 h 6857998"/>
              <a:gd name="connsiteX1075" fmla="*/ 8635016 w 9250822"/>
              <a:gd name="connsiteY1075" fmla="*/ 4720316 h 6857998"/>
              <a:gd name="connsiteX1076" fmla="*/ 8701453 w 9250822"/>
              <a:gd name="connsiteY1076" fmla="*/ 4733170 h 6857998"/>
              <a:gd name="connsiteX1077" fmla="*/ 8698227 w 9250822"/>
              <a:gd name="connsiteY1077" fmla="*/ 4721522 h 6857998"/>
              <a:gd name="connsiteX1078" fmla="*/ 8702014 w 9250822"/>
              <a:gd name="connsiteY1078" fmla="*/ 4708790 h 6857998"/>
              <a:gd name="connsiteX1079" fmla="*/ 8703614 w 9250822"/>
              <a:gd name="connsiteY1079" fmla="*/ 4714570 h 6857998"/>
              <a:gd name="connsiteX1080" fmla="*/ 8745806 w 9250822"/>
              <a:gd name="connsiteY1080" fmla="*/ 4722457 h 6857998"/>
              <a:gd name="connsiteX1081" fmla="*/ 8744274 w 9250822"/>
              <a:gd name="connsiteY1081" fmla="*/ 4716310 h 6857998"/>
              <a:gd name="connsiteX1082" fmla="*/ 8105925 w 9250822"/>
              <a:gd name="connsiteY1082" fmla="*/ 4703189 h 6857998"/>
              <a:gd name="connsiteX1083" fmla="*/ 8129073 w 9250822"/>
              <a:gd name="connsiteY1083" fmla="*/ 4741460 h 6857998"/>
              <a:gd name="connsiteX1084" fmla="*/ 8289386 w 9250822"/>
              <a:gd name="connsiteY1084" fmla="*/ 4798259 h 6857998"/>
              <a:gd name="connsiteX1085" fmla="*/ 8267691 w 9250822"/>
              <a:gd name="connsiteY1085" fmla="*/ 4755293 h 6857998"/>
              <a:gd name="connsiteX1086" fmla="*/ 8700363 w 9250822"/>
              <a:gd name="connsiteY1086" fmla="*/ 4702822 h 6857998"/>
              <a:gd name="connsiteX1087" fmla="*/ 8700384 w 9250822"/>
              <a:gd name="connsiteY1087" fmla="*/ 4702899 h 6857998"/>
              <a:gd name="connsiteX1088" fmla="*/ 8742758 w 9250822"/>
              <a:gd name="connsiteY1088" fmla="*/ 4710226 h 6857998"/>
              <a:gd name="connsiteX1089" fmla="*/ 8742696 w 9250822"/>
              <a:gd name="connsiteY1089" fmla="*/ 4709979 h 6857998"/>
              <a:gd name="connsiteX1090" fmla="*/ 8681393 w 9250822"/>
              <a:gd name="connsiteY1090" fmla="*/ 4699615 h 6857998"/>
              <a:gd name="connsiteX1091" fmla="*/ 8692702 w 9250822"/>
              <a:gd name="connsiteY1091" fmla="*/ 4701570 h 6857998"/>
              <a:gd name="connsiteX1092" fmla="*/ 8692689 w 9250822"/>
              <a:gd name="connsiteY1092" fmla="*/ 4701525 h 6857998"/>
              <a:gd name="connsiteX1093" fmla="*/ 8627362 w 9250822"/>
              <a:gd name="connsiteY1093" fmla="*/ 4695502 h 6857998"/>
              <a:gd name="connsiteX1094" fmla="*/ 8628937 w 9250822"/>
              <a:gd name="connsiteY1094" fmla="*/ 4700609 h 6857998"/>
              <a:gd name="connsiteX1095" fmla="*/ 8695903 w 9250822"/>
              <a:gd name="connsiteY1095" fmla="*/ 4713129 h 6857998"/>
              <a:gd name="connsiteX1096" fmla="*/ 8694322 w 9250822"/>
              <a:gd name="connsiteY1096" fmla="*/ 4707420 h 6857998"/>
              <a:gd name="connsiteX1097" fmla="*/ 8559931 w 9250822"/>
              <a:gd name="connsiteY1097" fmla="*/ 4695472 h 6857998"/>
              <a:gd name="connsiteX1098" fmla="*/ 8563655 w 9250822"/>
              <a:gd name="connsiteY1098" fmla="*/ 4706206 h 6857998"/>
              <a:gd name="connsiteX1099" fmla="*/ 8575283 w 9250822"/>
              <a:gd name="connsiteY1099" fmla="*/ 4708759 h 6857998"/>
              <a:gd name="connsiteX1100" fmla="*/ 8625905 w 9250822"/>
              <a:gd name="connsiteY1100" fmla="*/ 4718554 h 6857998"/>
              <a:gd name="connsiteX1101" fmla="*/ 8622536 w 9250822"/>
              <a:gd name="connsiteY1101" fmla="*/ 4707644 h 6857998"/>
              <a:gd name="connsiteX1102" fmla="*/ 8587299 w 9250822"/>
              <a:gd name="connsiteY1102" fmla="*/ 4701184 h 6857998"/>
              <a:gd name="connsiteX1103" fmla="*/ 8469118 w 9250822"/>
              <a:gd name="connsiteY1103" fmla="*/ 4693491 h 6857998"/>
              <a:gd name="connsiteX1104" fmla="*/ 8475157 w 9250822"/>
              <a:gd name="connsiteY1104" fmla="*/ 4708926 h 6857998"/>
              <a:gd name="connsiteX1105" fmla="*/ 8562504 w 9250822"/>
              <a:gd name="connsiteY1105" fmla="*/ 4727350 h 6857998"/>
              <a:gd name="connsiteX1106" fmla="*/ 8556965 w 9250822"/>
              <a:gd name="connsiteY1106" fmla="*/ 4711353 h 6857998"/>
              <a:gd name="connsiteX1107" fmla="*/ 8485607 w 9250822"/>
              <a:gd name="connsiteY1107" fmla="*/ 4697383 h 6857998"/>
              <a:gd name="connsiteX1108" fmla="*/ 7464553 w 9250822"/>
              <a:gd name="connsiteY1108" fmla="*/ 4693271 h 6857998"/>
              <a:gd name="connsiteX1109" fmla="*/ 7513727 w 9250822"/>
              <a:gd name="connsiteY1109" fmla="*/ 4746530 h 6857998"/>
              <a:gd name="connsiteX1110" fmla="*/ 7684870 w 9250822"/>
              <a:gd name="connsiteY1110" fmla="*/ 4895008 h 6857998"/>
              <a:gd name="connsiteX1111" fmla="*/ 8013383 w 9250822"/>
              <a:gd name="connsiteY1111" fmla="*/ 5170060 h 6857998"/>
              <a:gd name="connsiteX1112" fmla="*/ 8196469 w 9250822"/>
              <a:gd name="connsiteY1112" fmla="*/ 5318988 h 6857998"/>
              <a:gd name="connsiteX1113" fmla="*/ 8159141 w 9250822"/>
              <a:gd name="connsiteY1113" fmla="*/ 5271355 h 6857998"/>
              <a:gd name="connsiteX1114" fmla="*/ 8006793 w 9250822"/>
              <a:gd name="connsiteY1114" fmla="*/ 5082921 h 6857998"/>
              <a:gd name="connsiteX1115" fmla="*/ 7880580 w 9250822"/>
              <a:gd name="connsiteY1115" fmla="*/ 4997103 h 6857998"/>
              <a:gd name="connsiteX1116" fmla="*/ 7622329 w 9250822"/>
              <a:gd name="connsiteY1116" fmla="*/ 4812602 h 6857998"/>
              <a:gd name="connsiteX1117" fmla="*/ 8365066 w 9250822"/>
              <a:gd name="connsiteY1117" fmla="*/ 4691035 h 6857998"/>
              <a:gd name="connsiteX1118" fmla="*/ 8374865 w 9250822"/>
              <a:gd name="connsiteY1118" fmla="*/ 4713119 h 6857998"/>
              <a:gd name="connsiteX1119" fmla="*/ 8425230 w 9250822"/>
              <a:gd name="connsiteY1119" fmla="*/ 4726054 h 6857998"/>
              <a:gd name="connsiteX1120" fmla="*/ 8479278 w 9250822"/>
              <a:gd name="connsiteY1120" fmla="*/ 4738541 h 6857998"/>
              <a:gd name="connsiteX1121" fmla="*/ 8470281 w 9250822"/>
              <a:gd name="connsiteY1121" fmla="*/ 4715570 h 6857998"/>
              <a:gd name="connsiteX1122" fmla="*/ 8449996 w 9250822"/>
              <a:gd name="connsiteY1122" fmla="*/ 4711277 h 6857998"/>
              <a:gd name="connsiteX1123" fmla="*/ 8239669 w 9250822"/>
              <a:gd name="connsiteY1123" fmla="*/ 4685483 h 6857998"/>
              <a:gd name="connsiteX1124" fmla="*/ 8256959 w 9250822"/>
              <a:gd name="connsiteY1124" fmla="*/ 4717724 h 6857998"/>
              <a:gd name="connsiteX1125" fmla="*/ 8386138 w 9250822"/>
              <a:gd name="connsiteY1125" fmla="*/ 4756192 h 6857998"/>
              <a:gd name="connsiteX1126" fmla="*/ 8369596 w 9250822"/>
              <a:gd name="connsiteY1126" fmla="*/ 4718905 h 6857998"/>
              <a:gd name="connsiteX1127" fmla="*/ 7689252 w 9250822"/>
              <a:gd name="connsiteY1127" fmla="*/ 4685258 h 6857998"/>
              <a:gd name="connsiteX1128" fmla="*/ 7761681 w 9250822"/>
              <a:gd name="connsiteY1128" fmla="*/ 4771195 h 6857998"/>
              <a:gd name="connsiteX1129" fmla="*/ 7801134 w 9250822"/>
              <a:gd name="connsiteY1129" fmla="*/ 4795310 h 6857998"/>
              <a:gd name="connsiteX1130" fmla="*/ 8104002 w 9250822"/>
              <a:gd name="connsiteY1130" fmla="*/ 4960554 h 6857998"/>
              <a:gd name="connsiteX1131" fmla="*/ 8074471 w 9250822"/>
              <a:gd name="connsiteY1131" fmla="*/ 4916055 h 6857998"/>
              <a:gd name="connsiteX1132" fmla="*/ 8040409 w 9250822"/>
              <a:gd name="connsiteY1132" fmla="*/ 4866405 h 6857998"/>
              <a:gd name="connsiteX1133" fmla="*/ 7835023 w 9250822"/>
              <a:gd name="connsiteY1133" fmla="*/ 4766579 h 6857998"/>
              <a:gd name="connsiteX1134" fmla="*/ 8555503 w 9250822"/>
              <a:gd name="connsiteY1134" fmla="*/ 4682714 h 6857998"/>
              <a:gd name="connsiteX1135" fmla="*/ 8557050 w 9250822"/>
              <a:gd name="connsiteY1135" fmla="*/ 4687170 h 6857998"/>
              <a:gd name="connsiteX1136" fmla="*/ 8619838 w 9250822"/>
              <a:gd name="connsiteY1136" fmla="*/ 4698908 h 6857998"/>
              <a:gd name="connsiteX1137" fmla="*/ 8618288 w 9250822"/>
              <a:gd name="connsiteY1137" fmla="*/ 4693888 h 6857998"/>
              <a:gd name="connsiteX1138" fmla="*/ 8090780 w 9250822"/>
              <a:gd name="connsiteY1138" fmla="*/ 4678147 h 6857998"/>
              <a:gd name="connsiteX1139" fmla="*/ 8100285 w 9250822"/>
              <a:gd name="connsiteY1139" fmla="*/ 4693862 h 6857998"/>
              <a:gd name="connsiteX1140" fmla="*/ 8263193 w 9250822"/>
              <a:gd name="connsiteY1140" fmla="*/ 4746386 h 6857998"/>
              <a:gd name="connsiteX1141" fmla="*/ 8255581 w 9250822"/>
              <a:gd name="connsiteY1141" fmla="*/ 4731312 h 6857998"/>
              <a:gd name="connsiteX1142" fmla="*/ 8252765 w 9250822"/>
              <a:gd name="connsiteY1142" fmla="*/ 4726052 h 6857998"/>
              <a:gd name="connsiteX1143" fmla="*/ 7920387 w 9250822"/>
              <a:gd name="connsiteY1143" fmla="*/ 4676203 h 6857998"/>
              <a:gd name="connsiteX1144" fmla="*/ 7944993 w 9250822"/>
              <a:gd name="connsiteY1144" fmla="*/ 4712075 h 6857998"/>
              <a:gd name="connsiteX1145" fmla="*/ 8150711 w 9250822"/>
              <a:gd name="connsiteY1145" fmla="*/ 4792584 h 6857998"/>
              <a:gd name="connsiteX1146" fmla="*/ 8123928 w 9250822"/>
              <a:gd name="connsiteY1146" fmla="*/ 4748270 h 6857998"/>
              <a:gd name="connsiteX1147" fmla="*/ 8461886 w 9250822"/>
              <a:gd name="connsiteY1147" fmla="*/ 4675012 h 6857998"/>
              <a:gd name="connsiteX1148" fmla="*/ 8465672 w 9250822"/>
              <a:gd name="connsiteY1148" fmla="*/ 4684688 h 6857998"/>
              <a:gd name="connsiteX1149" fmla="*/ 8554485 w 9250822"/>
              <a:gd name="connsiteY1149" fmla="*/ 4704192 h 6857998"/>
              <a:gd name="connsiteX1150" fmla="*/ 8550807 w 9250822"/>
              <a:gd name="connsiteY1150" fmla="*/ 4693568 h 6857998"/>
              <a:gd name="connsiteX1151" fmla="*/ 6866672 w 9250822"/>
              <a:gd name="connsiteY1151" fmla="*/ 4672946 h 6857998"/>
              <a:gd name="connsiteX1152" fmla="*/ 6934459 w 9250822"/>
              <a:gd name="connsiteY1152" fmla="*/ 4802692 h 6857998"/>
              <a:gd name="connsiteX1153" fmla="*/ 7020955 w 9250822"/>
              <a:gd name="connsiteY1153" fmla="*/ 5008779 h 6857998"/>
              <a:gd name="connsiteX1154" fmla="*/ 7078485 w 9250822"/>
              <a:gd name="connsiteY1154" fmla="*/ 5178521 h 6857998"/>
              <a:gd name="connsiteX1155" fmla="*/ 7163911 w 9250822"/>
              <a:gd name="connsiteY1155" fmla="*/ 5242426 h 6857998"/>
              <a:gd name="connsiteX1156" fmla="*/ 7176895 w 9250822"/>
              <a:gd name="connsiteY1156" fmla="*/ 5251531 h 6857998"/>
              <a:gd name="connsiteX1157" fmla="*/ 7146587 w 9250822"/>
              <a:gd name="connsiteY1157" fmla="*/ 5165426 h 6857998"/>
              <a:gd name="connsiteX1158" fmla="*/ 6967549 w 9250822"/>
              <a:gd name="connsiteY1158" fmla="*/ 4765636 h 6857998"/>
              <a:gd name="connsiteX1159" fmla="*/ 6965379 w 9250822"/>
              <a:gd name="connsiteY1159" fmla="*/ 4761909 h 6857998"/>
              <a:gd name="connsiteX1160" fmla="*/ 8354114 w 9250822"/>
              <a:gd name="connsiteY1160" fmla="*/ 4666355 h 6857998"/>
              <a:gd name="connsiteX1161" fmla="*/ 8360298 w 9250822"/>
              <a:gd name="connsiteY1161" fmla="*/ 4680291 h 6857998"/>
              <a:gd name="connsiteX1162" fmla="*/ 8466932 w 9250822"/>
              <a:gd name="connsiteY1162" fmla="*/ 4707018 h 6857998"/>
              <a:gd name="connsiteX1163" fmla="*/ 8460872 w 9250822"/>
              <a:gd name="connsiteY1163" fmla="*/ 4691546 h 6857998"/>
              <a:gd name="connsiteX1164" fmla="*/ 8458117 w 9250822"/>
              <a:gd name="connsiteY1164" fmla="*/ 4665382 h 6857998"/>
              <a:gd name="connsiteX1165" fmla="*/ 8459507 w 9250822"/>
              <a:gd name="connsiteY1165" fmla="*/ 4668934 h 6857998"/>
              <a:gd name="connsiteX1166" fmla="*/ 8548006 w 9250822"/>
              <a:gd name="connsiteY1166" fmla="*/ 4685479 h 6857998"/>
              <a:gd name="connsiteX1167" fmla="*/ 8546493 w 9250822"/>
              <a:gd name="connsiteY1167" fmla="*/ 4681111 h 6857998"/>
              <a:gd name="connsiteX1168" fmla="*/ 8224707 w 9250822"/>
              <a:gd name="connsiteY1168" fmla="*/ 4657584 h 6857998"/>
              <a:gd name="connsiteX1169" fmla="*/ 8235263 w 9250822"/>
              <a:gd name="connsiteY1169" fmla="*/ 4677268 h 6857998"/>
              <a:gd name="connsiteX1170" fmla="*/ 8366022 w 9250822"/>
              <a:gd name="connsiteY1170" fmla="*/ 4710848 h 6857998"/>
              <a:gd name="connsiteX1171" fmla="*/ 8356306 w 9250822"/>
              <a:gd name="connsiteY1171" fmla="*/ 4688948 h 6857998"/>
              <a:gd name="connsiteX1172" fmla="*/ 8347350 w 9250822"/>
              <a:gd name="connsiteY1172" fmla="*/ 4651110 h 6857998"/>
              <a:gd name="connsiteX1173" fmla="*/ 8351083 w 9250822"/>
              <a:gd name="connsiteY1173" fmla="*/ 4659524 h 6857998"/>
              <a:gd name="connsiteX1174" fmla="*/ 8457482 w 9250822"/>
              <a:gd name="connsiteY1174" fmla="*/ 4682889 h 6857998"/>
              <a:gd name="connsiteX1175" fmla="*/ 8453731 w 9250822"/>
              <a:gd name="connsiteY1175" fmla="*/ 4673310 h 6857998"/>
              <a:gd name="connsiteX1176" fmla="*/ 8343177 w 9250822"/>
              <a:gd name="connsiteY1176" fmla="*/ 4641803 h 6857998"/>
              <a:gd name="connsiteX1177" fmla="*/ 8343947 w 9250822"/>
              <a:gd name="connsiteY1177" fmla="*/ 4643441 h 6857998"/>
              <a:gd name="connsiteX1178" fmla="*/ 8344497 w 9250822"/>
              <a:gd name="connsiteY1178" fmla="*/ 4644679 h 6857998"/>
              <a:gd name="connsiteX1179" fmla="*/ 8427816 w 9250822"/>
              <a:gd name="connsiteY1179" fmla="*/ 4663009 h 6857998"/>
              <a:gd name="connsiteX1180" fmla="*/ 8451425 w 9250822"/>
              <a:gd name="connsiteY1180" fmla="*/ 4667424 h 6857998"/>
              <a:gd name="connsiteX1181" fmla="*/ 8450064 w 9250822"/>
              <a:gd name="connsiteY1181" fmla="*/ 4663949 h 6857998"/>
              <a:gd name="connsiteX1182" fmla="*/ 8432443 w 9250822"/>
              <a:gd name="connsiteY1182" fmla="*/ 4660813 h 6857998"/>
              <a:gd name="connsiteX1183" fmla="*/ 8065503 w 9250822"/>
              <a:gd name="connsiteY1183" fmla="*/ 4636356 h 6857998"/>
              <a:gd name="connsiteX1184" fmla="*/ 8083471 w 9250822"/>
              <a:gd name="connsiteY1184" fmla="*/ 4666063 h 6857998"/>
              <a:gd name="connsiteX1185" fmla="*/ 8246666 w 9250822"/>
              <a:gd name="connsiteY1185" fmla="*/ 4714659 h 6857998"/>
              <a:gd name="connsiteX1186" fmla="*/ 8229668 w 9250822"/>
              <a:gd name="connsiteY1186" fmla="*/ 4682911 h 6857998"/>
              <a:gd name="connsiteX1187" fmla="*/ 8197405 w 9250822"/>
              <a:gd name="connsiteY1187" fmla="*/ 4674611 h 6857998"/>
              <a:gd name="connsiteX1188" fmla="*/ 8211343 w 9250822"/>
              <a:gd name="connsiteY1188" fmla="*/ 4632666 h 6857998"/>
              <a:gd name="connsiteX1189" fmla="*/ 8217719 w 9250822"/>
              <a:gd name="connsiteY1189" fmla="*/ 4644554 h 6857998"/>
              <a:gd name="connsiteX1190" fmla="*/ 8351485 w 9250822"/>
              <a:gd name="connsiteY1190" fmla="*/ 4678082 h 6857998"/>
              <a:gd name="connsiteX1191" fmla="*/ 8345367 w 9250822"/>
              <a:gd name="connsiteY1191" fmla="*/ 4664291 h 6857998"/>
              <a:gd name="connsiteX1192" fmla="*/ 7888697 w 9250822"/>
              <a:gd name="connsiteY1192" fmla="*/ 4630002 h 6857998"/>
              <a:gd name="connsiteX1193" fmla="*/ 7912239 w 9250822"/>
              <a:gd name="connsiteY1193" fmla="*/ 4664324 h 6857998"/>
              <a:gd name="connsiteX1194" fmla="*/ 7917613 w 9250822"/>
              <a:gd name="connsiteY1194" fmla="*/ 4666540 h 6857998"/>
              <a:gd name="connsiteX1195" fmla="*/ 8117289 w 9250822"/>
              <a:gd name="connsiteY1195" fmla="*/ 4737286 h 6857998"/>
              <a:gd name="connsiteX1196" fmla="*/ 8094445 w 9250822"/>
              <a:gd name="connsiteY1196" fmla="*/ 4699491 h 6857998"/>
              <a:gd name="connsiteX1197" fmla="*/ 7942439 w 9250822"/>
              <a:gd name="connsiteY1197" fmla="*/ 4650529 h 6857998"/>
              <a:gd name="connsiteX1198" fmla="*/ 7113941 w 9250822"/>
              <a:gd name="connsiteY1198" fmla="*/ 4628891 h 6857998"/>
              <a:gd name="connsiteX1199" fmla="*/ 7262228 w 9250822"/>
              <a:gd name="connsiteY1199" fmla="*/ 4792940 h 6857998"/>
              <a:gd name="connsiteX1200" fmla="*/ 7620005 w 9250822"/>
              <a:gd name="connsiteY1200" fmla="*/ 5206873 h 6857998"/>
              <a:gd name="connsiteX1201" fmla="*/ 7957550 w 9250822"/>
              <a:gd name="connsiteY1201" fmla="*/ 5611398 h 6857998"/>
              <a:gd name="connsiteX1202" fmla="*/ 8328413 w 9250822"/>
              <a:gd name="connsiteY1202" fmla="*/ 5918383 h 6857998"/>
              <a:gd name="connsiteX1203" fmla="*/ 8834236 w 9250822"/>
              <a:gd name="connsiteY1203" fmla="*/ 6355731 h 6857998"/>
              <a:gd name="connsiteX1204" fmla="*/ 8875855 w 9250822"/>
              <a:gd name="connsiteY1204" fmla="*/ 6395453 h 6857998"/>
              <a:gd name="connsiteX1205" fmla="*/ 8474237 w 9250822"/>
              <a:gd name="connsiteY1205" fmla="*/ 5978442 h 6857998"/>
              <a:gd name="connsiteX1206" fmla="*/ 8475360 w 9250822"/>
              <a:gd name="connsiteY1206" fmla="*/ 5977308 h 6857998"/>
              <a:gd name="connsiteX1207" fmla="*/ 8370712 w 9250822"/>
              <a:gd name="connsiteY1207" fmla="*/ 5873826 h 6857998"/>
              <a:gd name="connsiteX1208" fmla="*/ 7620929 w 9250822"/>
              <a:gd name="connsiteY1208" fmla="*/ 5133756 h 6857998"/>
              <a:gd name="connsiteX1209" fmla="*/ 7369275 w 9250822"/>
              <a:gd name="connsiteY1209" fmla="*/ 4621209 h 6857998"/>
              <a:gd name="connsiteX1210" fmla="*/ 7475365 w 9250822"/>
              <a:gd name="connsiteY1210" fmla="*/ 4713248 h 6857998"/>
              <a:gd name="connsiteX1211" fmla="*/ 7440119 w 9250822"/>
              <a:gd name="connsiteY1211" fmla="*/ 4674791 h 6857998"/>
              <a:gd name="connsiteX1212" fmla="*/ 8204631 w 9250822"/>
              <a:gd name="connsiteY1212" fmla="*/ 4620148 h 6857998"/>
              <a:gd name="connsiteX1213" fmla="*/ 8208687 w 9250822"/>
              <a:gd name="connsiteY1213" fmla="*/ 4627713 h 6857998"/>
              <a:gd name="connsiteX1214" fmla="*/ 8218715 w 9250822"/>
              <a:gd name="connsiteY1214" fmla="*/ 4630456 h 6857998"/>
              <a:gd name="connsiteX1215" fmla="*/ 8342407 w 9250822"/>
              <a:gd name="connsiteY1215" fmla="*/ 4657619 h 6857998"/>
              <a:gd name="connsiteX1216" fmla="*/ 8338721 w 9250822"/>
              <a:gd name="connsiteY1216" fmla="*/ 4649309 h 6857998"/>
              <a:gd name="connsiteX1217" fmla="*/ 8226496 w 9250822"/>
              <a:gd name="connsiteY1217" fmla="*/ 4625890 h 6857998"/>
              <a:gd name="connsiteX1218" fmla="*/ 8199879 w 9250822"/>
              <a:gd name="connsiteY1218" fmla="*/ 4611286 h 6857998"/>
              <a:gd name="connsiteX1219" fmla="*/ 8200838 w 9250822"/>
              <a:gd name="connsiteY1219" fmla="*/ 4613074 h 6857998"/>
              <a:gd name="connsiteX1220" fmla="*/ 8335696 w 9250822"/>
              <a:gd name="connsiteY1220" fmla="*/ 4642743 h 6857998"/>
              <a:gd name="connsiteX1221" fmla="*/ 8334371 w 9250822"/>
              <a:gd name="connsiteY1221" fmla="*/ 4639928 h 6857998"/>
              <a:gd name="connsiteX1222" fmla="*/ 7626711 w 9250822"/>
              <a:gd name="connsiteY1222" fmla="*/ 4611052 h 6857998"/>
              <a:gd name="connsiteX1223" fmla="*/ 7674884 w 9250822"/>
              <a:gd name="connsiteY1223" fmla="*/ 4668209 h 6857998"/>
              <a:gd name="connsiteX1224" fmla="*/ 7837521 w 9250822"/>
              <a:gd name="connsiteY1224" fmla="*/ 4758972 h 6857998"/>
              <a:gd name="connsiteX1225" fmla="*/ 8031397 w 9250822"/>
              <a:gd name="connsiteY1225" fmla="*/ 4853268 h 6857998"/>
              <a:gd name="connsiteX1226" fmla="*/ 7981529 w 9250822"/>
              <a:gd name="connsiteY1226" fmla="*/ 4780573 h 6857998"/>
              <a:gd name="connsiteX1227" fmla="*/ 7863753 w 9250822"/>
              <a:gd name="connsiteY1227" fmla="*/ 4729257 h 6857998"/>
              <a:gd name="connsiteX1228" fmla="*/ 7671699 w 9250822"/>
              <a:gd name="connsiteY1228" fmla="*/ 4635349 h 6857998"/>
              <a:gd name="connsiteX1229" fmla="*/ 8049633 w 9250822"/>
              <a:gd name="connsiteY1229" fmla="*/ 4610116 h 6857998"/>
              <a:gd name="connsiteX1230" fmla="*/ 8060311 w 9250822"/>
              <a:gd name="connsiteY1230" fmla="*/ 4627771 h 6857998"/>
              <a:gd name="connsiteX1231" fmla="*/ 8200050 w 9250822"/>
              <a:gd name="connsiteY1231" fmla="*/ 4668225 h 6857998"/>
              <a:gd name="connsiteX1232" fmla="*/ 8225274 w 9250822"/>
              <a:gd name="connsiteY1232" fmla="*/ 4674703 h 6857998"/>
              <a:gd name="connsiteX1233" fmla="*/ 8214709 w 9250822"/>
              <a:gd name="connsiteY1233" fmla="*/ 4654969 h 6857998"/>
              <a:gd name="connsiteX1234" fmla="*/ 7873969 w 9250822"/>
              <a:gd name="connsiteY1234" fmla="*/ 4608532 h 6857998"/>
              <a:gd name="connsiteX1235" fmla="*/ 7881495 w 9250822"/>
              <a:gd name="connsiteY1235" fmla="*/ 4619504 h 6857998"/>
              <a:gd name="connsiteX1236" fmla="*/ 7944959 w 9250822"/>
              <a:gd name="connsiteY1236" fmla="*/ 4643782 h 6857998"/>
              <a:gd name="connsiteX1237" fmla="*/ 8088807 w 9250822"/>
              <a:gd name="connsiteY1237" fmla="*/ 4690161 h 6857998"/>
              <a:gd name="connsiteX1238" fmla="*/ 8079537 w 9250822"/>
              <a:gd name="connsiteY1238" fmla="*/ 4674823 h 6857998"/>
              <a:gd name="connsiteX1239" fmla="*/ 7963791 w 9250822"/>
              <a:gd name="connsiteY1239" fmla="*/ 4640593 h 6857998"/>
              <a:gd name="connsiteX1240" fmla="*/ 8038229 w 9250822"/>
              <a:gd name="connsiteY1240" fmla="*/ 4591259 h 6857998"/>
              <a:gd name="connsiteX1241" fmla="*/ 8044150 w 9250822"/>
              <a:gd name="connsiteY1241" fmla="*/ 4601050 h 6857998"/>
              <a:gd name="connsiteX1242" fmla="*/ 8207803 w 9250822"/>
              <a:gd name="connsiteY1242" fmla="*/ 4642069 h 6857998"/>
              <a:gd name="connsiteX1243" fmla="*/ 8201528 w 9250822"/>
              <a:gd name="connsiteY1243" fmla="*/ 4630350 h 6857998"/>
              <a:gd name="connsiteX1244" fmla="*/ 8047691 w 9250822"/>
              <a:gd name="connsiteY1244" fmla="*/ 4594049 h 6857998"/>
              <a:gd name="connsiteX1245" fmla="*/ 8027579 w 9250822"/>
              <a:gd name="connsiteY1245" fmla="*/ 4573650 h 6857998"/>
              <a:gd name="connsiteX1246" fmla="*/ 8030859 w 9250822"/>
              <a:gd name="connsiteY1246" fmla="*/ 4579075 h 6857998"/>
              <a:gd name="connsiteX1247" fmla="*/ 8198645 w 9250822"/>
              <a:gd name="connsiteY1247" fmla="*/ 4624966 h 6857998"/>
              <a:gd name="connsiteX1248" fmla="*/ 8194665 w 9250822"/>
              <a:gd name="connsiteY1248" fmla="*/ 4617531 h 6857998"/>
              <a:gd name="connsiteX1249" fmla="*/ 7054448 w 9250822"/>
              <a:gd name="connsiteY1249" fmla="*/ 4572978 h 6857998"/>
              <a:gd name="connsiteX1250" fmla="*/ 7516983 w 9250822"/>
              <a:gd name="connsiteY1250" fmla="*/ 5186278 h 6857998"/>
              <a:gd name="connsiteX1251" fmla="*/ 7600253 w 9250822"/>
              <a:gd name="connsiteY1251" fmla="*/ 5309504 h 6857998"/>
              <a:gd name="connsiteX1252" fmla="*/ 7876817 w 9250822"/>
              <a:gd name="connsiteY1252" fmla="*/ 5544569 h 6857998"/>
              <a:gd name="connsiteX1253" fmla="*/ 7925771 w 9250822"/>
              <a:gd name="connsiteY1253" fmla="*/ 5585092 h 6857998"/>
              <a:gd name="connsiteX1254" fmla="*/ 7692922 w 9250822"/>
              <a:gd name="connsiteY1254" fmla="*/ 5304982 h 6857998"/>
              <a:gd name="connsiteX1255" fmla="*/ 7054448 w 9250822"/>
              <a:gd name="connsiteY1255" fmla="*/ 4572978 h 6857998"/>
              <a:gd name="connsiteX1256" fmla="*/ 8023669 w 9250822"/>
              <a:gd name="connsiteY1256" fmla="*/ 4567187 h 6857998"/>
              <a:gd name="connsiteX1257" fmla="*/ 8024102 w 9250822"/>
              <a:gd name="connsiteY1257" fmla="*/ 4567902 h 6857998"/>
              <a:gd name="connsiteX1258" fmla="*/ 8170759 w 9250822"/>
              <a:gd name="connsiteY1258" fmla="*/ 4606457 h 6857998"/>
              <a:gd name="connsiteX1259" fmla="*/ 8191137 w 9250822"/>
              <a:gd name="connsiteY1259" fmla="*/ 4610940 h 6857998"/>
              <a:gd name="connsiteX1260" fmla="*/ 8190221 w 9250822"/>
              <a:gd name="connsiteY1260" fmla="*/ 4609231 h 6857998"/>
              <a:gd name="connsiteX1261" fmla="*/ 8172995 w 9250822"/>
              <a:gd name="connsiteY1261" fmla="*/ 4605562 h 6857998"/>
              <a:gd name="connsiteX1262" fmla="*/ 7844956 w 9250822"/>
              <a:gd name="connsiteY1262" fmla="*/ 4566288 h 6857998"/>
              <a:gd name="connsiteX1263" fmla="*/ 7845543 w 9250822"/>
              <a:gd name="connsiteY1263" fmla="*/ 4567091 h 6857998"/>
              <a:gd name="connsiteX1264" fmla="*/ 7864479 w 9250822"/>
              <a:gd name="connsiteY1264" fmla="*/ 4594696 h 6857998"/>
              <a:gd name="connsiteX1265" fmla="*/ 7967055 w 9250822"/>
              <a:gd name="connsiteY1265" fmla="*/ 4631397 h 6857998"/>
              <a:gd name="connsiteX1266" fmla="*/ 8072217 w 9250822"/>
              <a:gd name="connsiteY1266" fmla="*/ 4662712 h 6857998"/>
              <a:gd name="connsiteX1267" fmla="*/ 8054329 w 9250822"/>
              <a:gd name="connsiteY1267" fmla="*/ 4633115 h 6857998"/>
              <a:gd name="connsiteX1268" fmla="*/ 7977845 w 9250822"/>
              <a:gd name="connsiteY1268" fmla="*/ 4610932 h 6857998"/>
              <a:gd name="connsiteX1269" fmla="*/ 7578800 w 9250822"/>
              <a:gd name="connsiteY1269" fmla="*/ 4554205 h 6857998"/>
              <a:gd name="connsiteX1270" fmla="*/ 7614973 w 9250822"/>
              <a:gd name="connsiteY1270" fmla="*/ 4597125 h 6857998"/>
              <a:gd name="connsiteX1271" fmla="*/ 7674721 w 9250822"/>
              <a:gd name="connsiteY1271" fmla="*/ 4629373 h 6857998"/>
              <a:gd name="connsiteX1272" fmla="*/ 7866607 w 9250822"/>
              <a:gd name="connsiteY1272" fmla="*/ 4723084 h 6857998"/>
              <a:gd name="connsiteX1273" fmla="*/ 7974203 w 9250822"/>
              <a:gd name="connsiteY1273" fmla="*/ 4769895 h 6857998"/>
              <a:gd name="connsiteX1274" fmla="*/ 7939273 w 9250822"/>
              <a:gd name="connsiteY1274" fmla="*/ 4718977 h 6857998"/>
              <a:gd name="connsiteX1275" fmla="*/ 7892138 w 9250822"/>
              <a:gd name="connsiteY1275" fmla="*/ 4700535 h 6857998"/>
              <a:gd name="connsiteX1276" fmla="*/ 7694799 w 9250822"/>
              <a:gd name="connsiteY1276" fmla="*/ 4612317 h 6857998"/>
              <a:gd name="connsiteX1277" fmla="*/ 7826809 w 9250822"/>
              <a:gd name="connsiteY1277" fmla="*/ 4541507 h 6857998"/>
              <a:gd name="connsiteX1278" fmla="*/ 7838067 w 9250822"/>
              <a:gd name="connsiteY1278" fmla="*/ 4556880 h 6857998"/>
              <a:gd name="connsiteX1279" fmla="*/ 7980669 w 9250822"/>
              <a:gd name="connsiteY1279" fmla="*/ 4604715 h 6857998"/>
              <a:gd name="connsiteX1280" fmla="*/ 8049145 w 9250822"/>
              <a:gd name="connsiteY1280" fmla="*/ 4624539 h 6857998"/>
              <a:gd name="connsiteX1281" fmla="*/ 8038619 w 9250822"/>
              <a:gd name="connsiteY1281" fmla="*/ 4607123 h 6857998"/>
              <a:gd name="connsiteX1282" fmla="*/ 7999324 w 9250822"/>
              <a:gd name="connsiteY1282" fmla="*/ 4596446 h 6857998"/>
              <a:gd name="connsiteX1283" fmla="*/ 7921697 w 9250822"/>
              <a:gd name="connsiteY1283" fmla="*/ 4540982 h 6857998"/>
              <a:gd name="connsiteX1284" fmla="*/ 8013179 w 9250822"/>
              <a:gd name="connsiteY1284" fmla="*/ 4565031 h 6857998"/>
              <a:gd name="connsiteX1285" fmla="*/ 8012793 w 9250822"/>
              <a:gd name="connsiteY1285" fmla="*/ 4564392 h 6857998"/>
              <a:gd name="connsiteX1286" fmla="*/ 7317299 w 9250822"/>
              <a:gd name="connsiteY1286" fmla="*/ 4533784 h 6857998"/>
              <a:gd name="connsiteX1287" fmla="*/ 7429152 w 9250822"/>
              <a:gd name="connsiteY1287" fmla="*/ 4654929 h 6857998"/>
              <a:gd name="connsiteX1288" fmla="*/ 7540613 w 9250822"/>
              <a:gd name="connsiteY1288" fmla="*/ 4741624 h 6857998"/>
              <a:gd name="connsiteX1289" fmla="*/ 7826493 w 9250822"/>
              <a:gd name="connsiteY1289" fmla="*/ 4948709 h 6857998"/>
              <a:gd name="connsiteX1290" fmla="*/ 7986729 w 9250822"/>
              <a:gd name="connsiteY1290" fmla="*/ 5058104 h 6857998"/>
              <a:gd name="connsiteX1291" fmla="*/ 7862259 w 9250822"/>
              <a:gd name="connsiteY1291" fmla="*/ 4904151 h 6857998"/>
              <a:gd name="connsiteX1292" fmla="*/ 7759939 w 9250822"/>
              <a:gd name="connsiteY1292" fmla="*/ 4841191 h 6857998"/>
              <a:gd name="connsiteX1293" fmla="*/ 7411712 w 9250822"/>
              <a:gd name="connsiteY1293" fmla="*/ 4606461 h 6857998"/>
              <a:gd name="connsiteX1294" fmla="*/ 7813791 w 9250822"/>
              <a:gd name="connsiteY1294" fmla="*/ 4523728 h 6857998"/>
              <a:gd name="connsiteX1295" fmla="*/ 7819376 w 9250822"/>
              <a:gd name="connsiteY1295" fmla="*/ 4531356 h 6857998"/>
              <a:gd name="connsiteX1296" fmla="*/ 7831317 w 9250822"/>
              <a:gd name="connsiteY1296" fmla="*/ 4535707 h 6857998"/>
              <a:gd name="connsiteX1297" fmla="*/ 8033071 w 9250822"/>
              <a:gd name="connsiteY1297" fmla="*/ 4597945 h 6857998"/>
              <a:gd name="connsiteX1298" fmla="*/ 8027037 w 9250822"/>
              <a:gd name="connsiteY1298" fmla="*/ 4587961 h 6857998"/>
              <a:gd name="connsiteX1299" fmla="*/ 7837735 w 9250822"/>
              <a:gd name="connsiteY1299" fmla="*/ 4532152 h 6857998"/>
              <a:gd name="connsiteX1300" fmla="*/ 7542380 w 9250822"/>
              <a:gd name="connsiteY1300" fmla="*/ 4510994 h 6857998"/>
              <a:gd name="connsiteX1301" fmla="*/ 7564934 w 9250822"/>
              <a:gd name="connsiteY1301" fmla="*/ 4537754 h 6857998"/>
              <a:gd name="connsiteX1302" fmla="*/ 7698849 w 9250822"/>
              <a:gd name="connsiteY1302" fmla="*/ 4604798 h 6857998"/>
              <a:gd name="connsiteX1303" fmla="*/ 7896000 w 9250822"/>
              <a:gd name="connsiteY1303" fmla="*/ 4692900 h 6857998"/>
              <a:gd name="connsiteX1304" fmla="*/ 7930699 w 9250822"/>
              <a:gd name="connsiteY1304" fmla="*/ 4706480 h 6857998"/>
              <a:gd name="connsiteX1305" fmla="*/ 7906119 w 9250822"/>
              <a:gd name="connsiteY1305" fmla="*/ 4670648 h 6857998"/>
              <a:gd name="connsiteX1306" fmla="*/ 7712731 w 9250822"/>
              <a:gd name="connsiteY1306" fmla="*/ 4590880 h 6857998"/>
              <a:gd name="connsiteX1307" fmla="*/ 7803881 w 9250822"/>
              <a:gd name="connsiteY1307" fmla="*/ 4510195 h 6857998"/>
              <a:gd name="connsiteX1308" fmla="*/ 7806174 w 9250822"/>
              <a:gd name="connsiteY1308" fmla="*/ 4513327 h 6857998"/>
              <a:gd name="connsiteX1309" fmla="*/ 7876720 w 9250822"/>
              <a:gd name="connsiteY1309" fmla="*/ 4536916 h 6857998"/>
              <a:gd name="connsiteX1310" fmla="*/ 8019845 w 9250822"/>
              <a:gd name="connsiteY1310" fmla="*/ 4576063 h 6857998"/>
              <a:gd name="connsiteX1311" fmla="*/ 8016655 w 9250822"/>
              <a:gd name="connsiteY1311" fmla="*/ 4570782 h 6857998"/>
              <a:gd name="connsiteX1312" fmla="*/ 7880473 w 9250822"/>
              <a:gd name="connsiteY1312" fmla="*/ 4535019 h 6857998"/>
              <a:gd name="connsiteX1313" fmla="*/ 7506436 w 9250822"/>
              <a:gd name="connsiteY1313" fmla="*/ 4468345 h 6857998"/>
              <a:gd name="connsiteX1314" fmla="*/ 7529879 w 9250822"/>
              <a:gd name="connsiteY1314" fmla="*/ 4496160 h 6857998"/>
              <a:gd name="connsiteX1315" fmla="*/ 7715787 w 9250822"/>
              <a:gd name="connsiteY1315" fmla="*/ 4583296 h 6857998"/>
              <a:gd name="connsiteX1316" fmla="*/ 7897652 w 9250822"/>
              <a:gd name="connsiteY1316" fmla="*/ 4658308 h 6857998"/>
              <a:gd name="connsiteX1317" fmla="*/ 7874520 w 9250822"/>
              <a:gd name="connsiteY1317" fmla="*/ 4624588 h 6857998"/>
              <a:gd name="connsiteX1318" fmla="*/ 7736211 w 9250822"/>
              <a:gd name="connsiteY1318" fmla="*/ 4571760 h 6857998"/>
              <a:gd name="connsiteX1319" fmla="*/ 7536901 w 9250822"/>
              <a:gd name="connsiteY1319" fmla="*/ 4484031 h 6857998"/>
              <a:gd name="connsiteX1320" fmla="*/ 7493031 w 9250822"/>
              <a:gd name="connsiteY1320" fmla="*/ 4452441 h 6857998"/>
              <a:gd name="connsiteX1321" fmla="*/ 7493868 w 9250822"/>
              <a:gd name="connsiteY1321" fmla="*/ 4453435 h 6857998"/>
              <a:gd name="connsiteX1322" fmla="*/ 7539991 w 9250822"/>
              <a:gd name="connsiteY1322" fmla="*/ 4477229 h 6857998"/>
              <a:gd name="connsiteX1323" fmla="*/ 7738997 w 9250822"/>
              <a:gd name="connsiteY1323" fmla="*/ 4564987 h 6857998"/>
              <a:gd name="connsiteX1324" fmla="*/ 7867309 w 9250822"/>
              <a:gd name="connsiteY1324" fmla="*/ 4614076 h 6857998"/>
              <a:gd name="connsiteX1325" fmla="*/ 7860113 w 9250822"/>
              <a:gd name="connsiteY1325" fmla="*/ 4603586 h 6857998"/>
              <a:gd name="connsiteX1326" fmla="*/ 7754095 w 9250822"/>
              <a:gd name="connsiteY1326" fmla="*/ 4565744 h 6857998"/>
              <a:gd name="connsiteX1327" fmla="*/ 7551629 w 9250822"/>
              <a:gd name="connsiteY1327" fmla="*/ 4481370 h 6857998"/>
              <a:gd name="connsiteX1328" fmla="*/ 7467719 w 9250822"/>
              <a:gd name="connsiteY1328" fmla="*/ 4439945 h 6857998"/>
              <a:gd name="connsiteX1329" fmla="*/ 7478018 w 9250822"/>
              <a:gd name="connsiteY1329" fmla="*/ 4445258 h 6857998"/>
              <a:gd name="connsiteX1330" fmla="*/ 7477688 w 9250822"/>
              <a:gd name="connsiteY1330" fmla="*/ 4444867 h 6857998"/>
              <a:gd name="connsiteX1331" fmla="*/ 7220667 w 9250822"/>
              <a:gd name="connsiteY1331" fmla="*/ 4430843 h 6857998"/>
              <a:gd name="connsiteX1332" fmla="*/ 7260737 w 9250822"/>
              <a:gd name="connsiteY1332" fmla="*/ 4472523 h 6857998"/>
              <a:gd name="connsiteX1333" fmla="*/ 7286485 w 9250822"/>
              <a:gd name="connsiteY1333" fmla="*/ 4500411 h 6857998"/>
              <a:gd name="connsiteX1334" fmla="*/ 7414927 w 9250822"/>
              <a:gd name="connsiteY1334" fmla="*/ 4598896 h 6857998"/>
              <a:gd name="connsiteX1335" fmla="*/ 7763167 w 9250822"/>
              <a:gd name="connsiteY1335" fmla="*/ 4833136 h 6857998"/>
              <a:gd name="connsiteX1336" fmla="*/ 7846108 w 9250822"/>
              <a:gd name="connsiteY1336" fmla="*/ 4884175 h 6857998"/>
              <a:gd name="connsiteX1337" fmla="*/ 7803073 w 9250822"/>
              <a:gd name="connsiteY1337" fmla="*/ 4830948 h 6857998"/>
              <a:gd name="connsiteX1338" fmla="*/ 7759541 w 9250822"/>
              <a:gd name="connsiteY1338" fmla="*/ 4779294 h 6857998"/>
              <a:gd name="connsiteX1339" fmla="*/ 7436013 w 9250822"/>
              <a:gd name="connsiteY1339" fmla="*/ 4581529 h 6857998"/>
              <a:gd name="connsiteX1340" fmla="*/ 7262718 w 9250822"/>
              <a:gd name="connsiteY1340" fmla="*/ 4462548 h 6857998"/>
              <a:gd name="connsiteX1341" fmla="*/ 7552439 w 9250822"/>
              <a:gd name="connsiteY1341" fmla="*/ 4420009 h 6857998"/>
              <a:gd name="connsiteX1342" fmla="*/ 7712168 w 9250822"/>
              <a:gd name="connsiteY1342" fmla="*/ 4481891 h 6857998"/>
              <a:gd name="connsiteX1343" fmla="*/ 7792021 w 9250822"/>
              <a:gd name="connsiteY1343" fmla="*/ 4508594 h 6857998"/>
              <a:gd name="connsiteX1344" fmla="*/ 7789867 w 9250822"/>
              <a:gd name="connsiteY1344" fmla="*/ 4505653 h 6857998"/>
              <a:gd name="connsiteX1345" fmla="*/ 7714006 w 9250822"/>
              <a:gd name="connsiteY1345" fmla="*/ 4481066 h 6857998"/>
              <a:gd name="connsiteX1346" fmla="*/ 7552439 w 9250822"/>
              <a:gd name="connsiteY1346" fmla="*/ 4420009 h 6857998"/>
              <a:gd name="connsiteX1347" fmla="*/ 7456266 w 9250822"/>
              <a:gd name="connsiteY1347" fmla="*/ 4408820 h 6857998"/>
              <a:gd name="connsiteX1348" fmla="*/ 7477195 w 9250822"/>
              <a:gd name="connsiteY1348" fmla="*/ 4433651 h 6857998"/>
              <a:gd name="connsiteX1349" fmla="*/ 7555331 w 9250822"/>
              <a:gd name="connsiteY1349" fmla="*/ 4472159 h 6857998"/>
              <a:gd name="connsiteX1350" fmla="*/ 7757607 w 9250822"/>
              <a:gd name="connsiteY1350" fmla="*/ 4556458 h 6857998"/>
              <a:gd name="connsiteX1351" fmla="*/ 7850610 w 9250822"/>
              <a:gd name="connsiteY1351" fmla="*/ 4589733 h 6857998"/>
              <a:gd name="connsiteX1352" fmla="*/ 7838457 w 9250822"/>
              <a:gd name="connsiteY1352" fmla="*/ 4572019 h 6857998"/>
              <a:gd name="connsiteX1353" fmla="*/ 7830773 w 9250822"/>
              <a:gd name="connsiteY1353" fmla="*/ 4561524 h 6857998"/>
              <a:gd name="connsiteX1354" fmla="*/ 7764941 w 9250822"/>
              <a:gd name="connsiteY1354" fmla="*/ 4539406 h 6857998"/>
              <a:gd name="connsiteX1355" fmla="*/ 7559527 w 9250822"/>
              <a:gd name="connsiteY1355" fmla="*/ 4457889 h 6857998"/>
              <a:gd name="connsiteX1356" fmla="*/ 7433803 w 9250822"/>
              <a:gd name="connsiteY1356" fmla="*/ 4383293 h 6857998"/>
              <a:gd name="connsiteX1357" fmla="*/ 7445055 w 9250822"/>
              <a:gd name="connsiteY1357" fmla="*/ 4396059 h 6857998"/>
              <a:gd name="connsiteX1358" fmla="*/ 7562735 w 9250822"/>
              <a:gd name="connsiteY1358" fmla="*/ 4451988 h 6857998"/>
              <a:gd name="connsiteX1359" fmla="*/ 7767945 w 9250822"/>
              <a:gd name="connsiteY1359" fmla="*/ 4533359 h 6857998"/>
              <a:gd name="connsiteX1360" fmla="*/ 7823892 w 9250822"/>
              <a:gd name="connsiteY1360" fmla="*/ 4552126 h 6857998"/>
              <a:gd name="connsiteX1361" fmla="*/ 7812867 w 9250822"/>
              <a:gd name="connsiteY1361" fmla="*/ 4537067 h 6857998"/>
              <a:gd name="connsiteX1362" fmla="*/ 7783817 w 9250822"/>
              <a:gd name="connsiteY1362" fmla="*/ 4527816 h 6857998"/>
              <a:gd name="connsiteX1363" fmla="*/ 7576000 w 9250822"/>
              <a:gd name="connsiteY1363" fmla="*/ 4448747 h 6857998"/>
              <a:gd name="connsiteX1364" fmla="*/ 7420084 w 9250822"/>
              <a:gd name="connsiteY1364" fmla="*/ 4367729 h 6857998"/>
              <a:gd name="connsiteX1365" fmla="*/ 7422523 w 9250822"/>
              <a:gd name="connsiteY1365" fmla="*/ 4370495 h 6857998"/>
              <a:gd name="connsiteX1366" fmla="*/ 7437777 w 9250822"/>
              <a:gd name="connsiteY1366" fmla="*/ 4378514 h 6857998"/>
              <a:gd name="connsiteX1367" fmla="*/ 7630743 w 9250822"/>
              <a:gd name="connsiteY1367" fmla="*/ 4462621 h 6857998"/>
              <a:gd name="connsiteX1368" fmla="*/ 7804796 w 9250822"/>
              <a:gd name="connsiteY1368" fmla="*/ 4526043 h 6857998"/>
              <a:gd name="connsiteX1369" fmla="*/ 7799393 w 9250822"/>
              <a:gd name="connsiteY1369" fmla="*/ 4518662 h 6857998"/>
              <a:gd name="connsiteX1370" fmla="*/ 7634811 w 9250822"/>
              <a:gd name="connsiteY1370" fmla="*/ 4460759 h 6857998"/>
              <a:gd name="connsiteX1371" fmla="*/ 7439696 w 9250822"/>
              <a:gd name="connsiteY1371" fmla="*/ 4377865 h 6857998"/>
              <a:gd name="connsiteX1372" fmla="*/ 7122447 w 9250822"/>
              <a:gd name="connsiteY1372" fmla="*/ 4328670 h 6857998"/>
              <a:gd name="connsiteX1373" fmla="*/ 7184837 w 9250822"/>
              <a:gd name="connsiteY1373" fmla="*/ 4393571 h 6857998"/>
              <a:gd name="connsiteX1374" fmla="*/ 7267119 w 9250822"/>
              <a:gd name="connsiteY1374" fmla="*/ 4455747 h 6857998"/>
              <a:gd name="connsiteX1375" fmla="*/ 7440180 w 9250822"/>
              <a:gd name="connsiteY1375" fmla="*/ 4574686 h 6857998"/>
              <a:gd name="connsiteX1376" fmla="*/ 7743189 w 9250822"/>
              <a:gd name="connsiteY1376" fmla="*/ 4759892 h 6857998"/>
              <a:gd name="connsiteX1377" fmla="*/ 7672333 w 9250822"/>
              <a:gd name="connsiteY1377" fmla="*/ 4675819 h 6857998"/>
              <a:gd name="connsiteX1378" fmla="*/ 7461420 w 9250822"/>
              <a:gd name="connsiteY1378" fmla="*/ 4558157 h 6857998"/>
              <a:gd name="connsiteX1379" fmla="*/ 7283051 w 9250822"/>
              <a:gd name="connsiteY1379" fmla="*/ 4443774 h 6857998"/>
              <a:gd name="connsiteX1380" fmla="*/ 7253165 w 9250822"/>
              <a:gd name="connsiteY1380" fmla="*/ 4281462 h 6857998"/>
              <a:gd name="connsiteX1381" fmla="*/ 7405489 w 9250822"/>
              <a:gd name="connsiteY1381" fmla="*/ 4361540 h 6857998"/>
              <a:gd name="connsiteX1382" fmla="*/ 7403295 w 9250822"/>
              <a:gd name="connsiteY1382" fmla="*/ 4359052 h 6857998"/>
              <a:gd name="connsiteX1383" fmla="*/ 6931694 w 9250822"/>
              <a:gd name="connsiteY1383" fmla="*/ 4221485 h 6857998"/>
              <a:gd name="connsiteX1384" fmla="*/ 7262733 w 9250822"/>
              <a:gd name="connsiteY1384" fmla="*/ 4525490 h 6857998"/>
              <a:gd name="connsiteX1385" fmla="*/ 7400829 w 9250822"/>
              <a:gd name="connsiteY1385" fmla="*/ 4632900 h 6857998"/>
              <a:gd name="connsiteX1386" fmla="*/ 7282549 w 9250822"/>
              <a:gd name="connsiteY1386" fmla="*/ 4507034 h 6857998"/>
              <a:gd name="connsiteX1387" fmla="*/ 7081449 w 9250822"/>
              <a:gd name="connsiteY1387" fmla="*/ 4352232 h 6857998"/>
              <a:gd name="connsiteX1388" fmla="*/ 6931694 w 9250822"/>
              <a:gd name="connsiteY1388" fmla="*/ 4221485 h 6857998"/>
              <a:gd name="connsiteX1389" fmla="*/ 7000604 w 9250822"/>
              <a:gd name="connsiteY1389" fmla="*/ 4201928 h 6857998"/>
              <a:gd name="connsiteX1390" fmla="*/ 7081553 w 9250822"/>
              <a:gd name="connsiteY1390" fmla="*/ 4286133 h 6857998"/>
              <a:gd name="connsiteX1391" fmla="*/ 7115897 w 9250822"/>
              <a:gd name="connsiteY1391" fmla="*/ 4314475 h 6857998"/>
              <a:gd name="connsiteX1392" fmla="*/ 7464579 w 9250822"/>
              <a:gd name="connsiteY1392" fmla="*/ 4550846 h 6857998"/>
              <a:gd name="connsiteX1393" fmla="*/ 7657960 w 9250822"/>
              <a:gd name="connsiteY1393" fmla="*/ 4658766 h 6857998"/>
              <a:gd name="connsiteX1394" fmla="*/ 7610259 w 9250822"/>
              <a:gd name="connsiteY1394" fmla="*/ 4602167 h 6857998"/>
              <a:gd name="connsiteX1395" fmla="*/ 7485259 w 9250822"/>
              <a:gd name="connsiteY1395" fmla="*/ 4534657 h 6857998"/>
              <a:gd name="connsiteX1396" fmla="*/ 7131343 w 9250822"/>
              <a:gd name="connsiteY1396" fmla="*/ 4306606 h 6857998"/>
              <a:gd name="connsiteX1397" fmla="*/ 6892473 w 9250822"/>
              <a:gd name="connsiteY1397" fmla="*/ 4089447 h 6857998"/>
              <a:gd name="connsiteX1398" fmla="*/ 6963633 w 9250822"/>
              <a:gd name="connsiteY1398" fmla="*/ 4163470 h 6857998"/>
              <a:gd name="connsiteX1399" fmla="*/ 7135075 w 9250822"/>
              <a:gd name="connsiteY1399" fmla="*/ 4300954 h 6857998"/>
              <a:gd name="connsiteX1400" fmla="*/ 7488471 w 9250822"/>
              <a:gd name="connsiteY1400" fmla="*/ 4528847 h 6857998"/>
              <a:gd name="connsiteX1401" fmla="*/ 7598531 w 9250822"/>
              <a:gd name="connsiteY1401" fmla="*/ 4588250 h 6857998"/>
              <a:gd name="connsiteX1402" fmla="*/ 7563290 w 9250822"/>
              <a:gd name="connsiteY1402" fmla="*/ 4546436 h 6857998"/>
              <a:gd name="connsiteX1403" fmla="*/ 7503549 w 9250822"/>
              <a:gd name="connsiteY1403" fmla="*/ 4516507 h 6857998"/>
              <a:gd name="connsiteX1404" fmla="*/ 7141749 w 9250822"/>
              <a:gd name="connsiteY1404" fmla="*/ 4295147 h 6857998"/>
              <a:gd name="connsiteX1405" fmla="*/ 6953683 w 9250822"/>
              <a:gd name="connsiteY1405" fmla="*/ 4147587 h 6857998"/>
              <a:gd name="connsiteX1406" fmla="*/ 6468081 w 9250822"/>
              <a:gd name="connsiteY1406" fmla="*/ 3965630 h 6857998"/>
              <a:gd name="connsiteX1407" fmla="*/ 6816853 w 9250822"/>
              <a:gd name="connsiteY1407" fmla="*/ 4317529 h 6857998"/>
              <a:gd name="connsiteX1408" fmla="*/ 6609415 w 9250822"/>
              <a:gd name="connsiteY1408" fmla="*/ 4098443 h 6857998"/>
              <a:gd name="connsiteX1409" fmla="*/ 6632453 w 9250822"/>
              <a:gd name="connsiteY1409" fmla="*/ 3942615 h 6857998"/>
              <a:gd name="connsiteX1410" fmla="*/ 7068947 w 9250822"/>
              <a:gd name="connsiteY1410" fmla="*/ 4363729 h 6857998"/>
              <a:gd name="connsiteX1411" fmla="*/ 7117869 w 9250822"/>
              <a:gd name="connsiteY1411" fmla="*/ 4405439 h 6857998"/>
              <a:gd name="connsiteX1412" fmla="*/ 6632453 w 9250822"/>
              <a:gd name="connsiteY1412" fmla="*/ 3942615 h 6857998"/>
              <a:gd name="connsiteX1413" fmla="*/ 6113573 w 9250822"/>
              <a:gd name="connsiteY1413" fmla="*/ 3929346 h 6857998"/>
              <a:gd name="connsiteX1414" fmla="*/ 6457871 w 9250822"/>
              <a:gd name="connsiteY1414" fmla="*/ 4278800 h 6857998"/>
              <a:gd name="connsiteX1415" fmla="*/ 6742082 w 9250822"/>
              <a:gd name="connsiteY1415" fmla="*/ 4548705 h 6857998"/>
              <a:gd name="connsiteX1416" fmla="*/ 6838149 w 9250822"/>
              <a:gd name="connsiteY1416" fmla="*/ 4636537 h 6857998"/>
              <a:gd name="connsiteX1417" fmla="*/ 6825133 w 9250822"/>
              <a:gd name="connsiteY1417" fmla="*/ 4611690 h 6857998"/>
              <a:gd name="connsiteX1418" fmla="*/ 6218641 w 9250822"/>
              <a:gd name="connsiteY1418" fmla="*/ 3990508 h 6857998"/>
              <a:gd name="connsiteX1419" fmla="*/ 6638297 w 9250822"/>
              <a:gd name="connsiteY1419" fmla="*/ 3834946 h 6857998"/>
              <a:gd name="connsiteX1420" fmla="*/ 6769610 w 9250822"/>
              <a:gd name="connsiteY1420" fmla="*/ 3981450 h 6857998"/>
              <a:gd name="connsiteX1421" fmla="*/ 6908889 w 9250822"/>
              <a:gd name="connsiteY1421" fmla="*/ 4113810 h 6857998"/>
              <a:gd name="connsiteX1422" fmla="*/ 6808359 w 9250822"/>
              <a:gd name="connsiteY1422" fmla="*/ 4009553 h 6857998"/>
              <a:gd name="connsiteX1423" fmla="*/ 6775187 w 9250822"/>
              <a:gd name="connsiteY1423" fmla="*/ 3978045 h 6857998"/>
              <a:gd name="connsiteX1424" fmla="*/ 6745205 w 9250822"/>
              <a:gd name="connsiteY1424" fmla="*/ 3944058 h 6857998"/>
              <a:gd name="connsiteX1425" fmla="*/ 6694342 w 9250822"/>
              <a:gd name="connsiteY1425" fmla="*/ 3891310 h 6857998"/>
              <a:gd name="connsiteX1426" fmla="*/ 5965913 w 9250822"/>
              <a:gd name="connsiteY1426" fmla="*/ 3779476 h 6857998"/>
              <a:gd name="connsiteX1427" fmla="*/ 6091232 w 9250822"/>
              <a:gd name="connsiteY1427" fmla="*/ 3906670 h 6857998"/>
              <a:gd name="connsiteX1428" fmla="*/ 6223179 w 9250822"/>
              <a:gd name="connsiteY1428" fmla="*/ 3983564 h 6857998"/>
              <a:gd name="connsiteX1429" fmla="*/ 6832064 w 9250822"/>
              <a:gd name="connsiteY1429" fmla="*/ 4606704 h 6857998"/>
              <a:gd name="connsiteX1430" fmla="*/ 6856339 w 9250822"/>
              <a:gd name="connsiteY1430" fmla="*/ 4653168 h 6857998"/>
              <a:gd name="connsiteX1431" fmla="*/ 6954124 w 9250822"/>
              <a:gd name="connsiteY1431" fmla="*/ 4742571 h 6857998"/>
              <a:gd name="connsiteX1432" fmla="*/ 6858735 w 9250822"/>
              <a:gd name="connsiteY1432" fmla="*/ 4578675 h 6857998"/>
              <a:gd name="connsiteX1433" fmla="*/ 6143115 w 9250822"/>
              <a:gd name="connsiteY1433" fmla="*/ 3882342 h 6857998"/>
              <a:gd name="connsiteX1434" fmla="*/ 6486737 w 9250822"/>
              <a:gd name="connsiteY1434" fmla="*/ 3682527 h 6857998"/>
              <a:gd name="connsiteX1435" fmla="*/ 6583377 w 9250822"/>
              <a:gd name="connsiteY1435" fmla="*/ 3804350 h 6857998"/>
              <a:gd name="connsiteX1436" fmla="*/ 6930945 w 9250822"/>
              <a:gd name="connsiteY1436" fmla="*/ 4161845 h 6857998"/>
              <a:gd name="connsiteX1437" fmla="*/ 7049731 w 9250822"/>
              <a:gd name="connsiteY1437" fmla="*/ 4259872 h 6857998"/>
              <a:gd name="connsiteX1438" fmla="*/ 6971012 w 9250822"/>
              <a:gd name="connsiteY1438" fmla="*/ 4178235 h 6857998"/>
              <a:gd name="connsiteX1439" fmla="*/ 6943319 w 9250822"/>
              <a:gd name="connsiteY1439" fmla="*/ 4156062 h 6857998"/>
              <a:gd name="connsiteX1440" fmla="*/ 6595247 w 9250822"/>
              <a:gd name="connsiteY1440" fmla="*/ 3797544 h 6857998"/>
              <a:gd name="connsiteX1441" fmla="*/ 6575207 w 9250822"/>
              <a:gd name="connsiteY1441" fmla="*/ 3771500 h 6857998"/>
              <a:gd name="connsiteX1442" fmla="*/ 5521552 w 9250822"/>
              <a:gd name="connsiteY1442" fmla="*/ 3658786 h 6857998"/>
              <a:gd name="connsiteX1443" fmla="*/ 5577181 w 9250822"/>
              <a:gd name="connsiteY1443" fmla="*/ 3731281 h 6857998"/>
              <a:gd name="connsiteX1444" fmla="*/ 6510715 w 9250822"/>
              <a:gd name="connsiteY1444" fmla="*/ 4729636 h 6857998"/>
              <a:gd name="connsiteX1445" fmla="*/ 6830488 w 9250822"/>
              <a:gd name="connsiteY1445" fmla="*/ 4993006 h 6857998"/>
              <a:gd name="connsiteX1446" fmla="*/ 7067407 w 9250822"/>
              <a:gd name="connsiteY1446" fmla="*/ 5170234 h 6857998"/>
              <a:gd name="connsiteX1447" fmla="*/ 7014016 w 9250822"/>
              <a:gd name="connsiteY1447" fmla="*/ 5012821 h 6857998"/>
              <a:gd name="connsiteX1448" fmla="*/ 6927572 w 9250822"/>
              <a:gd name="connsiteY1448" fmla="*/ 4807230 h 6857998"/>
              <a:gd name="connsiteX1449" fmla="*/ 6848770 w 9250822"/>
              <a:gd name="connsiteY1449" fmla="*/ 4656811 h 6857998"/>
              <a:gd name="connsiteX1450" fmla="*/ 6834009 w 9250822"/>
              <a:gd name="connsiteY1450" fmla="*/ 4643506 h 6857998"/>
              <a:gd name="connsiteX1451" fmla="*/ 6178224 w 9250822"/>
              <a:gd name="connsiteY1451" fmla="*/ 4011868 h 6857998"/>
              <a:gd name="connsiteX1452" fmla="*/ 6080937 w 9250822"/>
              <a:gd name="connsiteY1452" fmla="*/ 3910348 h 6857998"/>
              <a:gd name="connsiteX1453" fmla="*/ 5968735 w 9250822"/>
              <a:gd name="connsiteY1453" fmla="*/ 3845032 h 6857998"/>
              <a:gd name="connsiteX1454" fmla="*/ 5707717 w 9250822"/>
              <a:gd name="connsiteY1454" fmla="*/ 3725928 h 6857998"/>
              <a:gd name="connsiteX1455" fmla="*/ 5842024 w 9250822"/>
              <a:gd name="connsiteY1455" fmla="*/ 3646782 h 6857998"/>
              <a:gd name="connsiteX1456" fmla="*/ 5919055 w 9250822"/>
              <a:gd name="connsiteY1456" fmla="*/ 3731915 h 6857998"/>
              <a:gd name="connsiteX1457" fmla="*/ 5942961 w 9250822"/>
              <a:gd name="connsiteY1457" fmla="*/ 3756179 h 6857998"/>
              <a:gd name="connsiteX1458" fmla="*/ 6148185 w 9250822"/>
              <a:gd name="connsiteY1458" fmla="*/ 3875305 h 6857998"/>
              <a:gd name="connsiteX1459" fmla="*/ 6865681 w 9250822"/>
              <a:gd name="connsiteY1459" fmla="*/ 4573912 h 6857998"/>
              <a:gd name="connsiteX1460" fmla="*/ 6974405 w 9250822"/>
              <a:gd name="connsiteY1460" fmla="*/ 4761114 h 6857998"/>
              <a:gd name="connsiteX1461" fmla="*/ 7036736 w 9250822"/>
              <a:gd name="connsiteY1461" fmla="*/ 4818101 h 6857998"/>
              <a:gd name="connsiteX1462" fmla="*/ 7066666 w 9250822"/>
              <a:gd name="connsiteY1462" fmla="*/ 4844448 h 6857998"/>
              <a:gd name="connsiteX1463" fmla="*/ 7002332 w 9250822"/>
              <a:gd name="connsiteY1463" fmla="*/ 4728649 h 6857998"/>
              <a:gd name="connsiteX1464" fmla="*/ 6887619 w 9250822"/>
              <a:gd name="connsiteY1464" fmla="*/ 4549742 h 6857998"/>
              <a:gd name="connsiteX1465" fmla="*/ 5942165 w 9250822"/>
              <a:gd name="connsiteY1465" fmla="*/ 3701732 h 6857998"/>
              <a:gd name="connsiteX1466" fmla="*/ 6118963 w 9250822"/>
              <a:gd name="connsiteY1466" fmla="*/ 3613322 h 6857998"/>
              <a:gd name="connsiteX1467" fmla="*/ 6120949 w 9250822"/>
              <a:gd name="connsiteY1467" fmla="*/ 3615389 h 6857998"/>
              <a:gd name="connsiteX1468" fmla="*/ 6327141 w 9250822"/>
              <a:gd name="connsiteY1468" fmla="*/ 3823427 h 6857998"/>
              <a:gd name="connsiteX1469" fmla="*/ 6431061 w 9250822"/>
              <a:gd name="connsiteY1469" fmla="*/ 3915622 h 6857998"/>
              <a:gd name="connsiteX1470" fmla="*/ 6186402 w 9250822"/>
              <a:gd name="connsiteY1470" fmla="*/ 3676287 h 6857998"/>
              <a:gd name="connsiteX1471" fmla="*/ 6359463 w 9250822"/>
              <a:gd name="connsiteY1471" fmla="*/ 3554531 h 6857998"/>
              <a:gd name="connsiteX1472" fmla="*/ 6403846 w 9250822"/>
              <a:gd name="connsiteY1472" fmla="*/ 3614871 h 6857998"/>
              <a:gd name="connsiteX1473" fmla="*/ 7100545 w 9250822"/>
              <a:gd name="connsiteY1473" fmla="*/ 4329876 h 6857998"/>
              <a:gd name="connsiteX1474" fmla="*/ 7154091 w 9250822"/>
              <a:gd name="connsiteY1474" fmla="*/ 4370338 h 6857998"/>
              <a:gd name="connsiteX1475" fmla="*/ 7093778 w 9250822"/>
              <a:gd name="connsiteY1475" fmla="*/ 4306156 h 6857998"/>
              <a:gd name="connsiteX1476" fmla="*/ 6926419 w 9250822"/>
              <a:gd name="connsiteY1476" fmla="*/ 4168164 h 6857998"/>
              <a:gd name="connsiteX1477" fmla="*/ 6578041 w 9250822"/>
              <a:gd name="connsiteY1477" fmla="*/ 3809712 h 6857998"/>
              <a:gd name="connsiteX1478" fmla="*/ 6440021 w 9250822"/>
              <a:gd name="connsiteY1478" fmla="*/ 3635547 h 6857998"/>
              <a:gd name="connsiteX1479" fmla="*/ 5155320 w 9250822"/>
              <a:gd name="connsiteY1479" fmla="*/ 3550004 h 6857998"/>
              <a:gd name="connsiteX1480" fmla="*/ 5272352 w 9250822"/>
              <a:gd name="connsiteY1480" fmla="*/ 3735049 h 6857998"/>
              <a:gd name="connsiteX1481" fmla="*/ 6315001 w 9250822"/>
              <a:gd name="connsiteY1481" fmla="*/ 4927125 h 6857998"/>
              <a:gd name="connsiteX1482" fmla="*/ 7093127 w 9250822"/>
              <a:gd name="connsiteY1482" fmla="*/ 5460065 h 6857998"/>
              <a:gd name="connsiteX1483" fmla="*/ 7158517 w 9250822"/>
              <a:gd name="connsiteY1483" fmla="*/ 5498021 h 6857998"/>
              <a:gd name="connsiteX1484" fmla="*/ 7148427 w 9250822"/>
              <a:gd name="connsiteY1484" fmla="*/ 5450440 h 6857998"/>
              <a:gd name="connsiteX1485" fmla="*/ 7086841 w 9250822"/>
              <a:gd name="connsiteY1485" fmla="*/ 5227536 h 6857998"/>
              <a:gd name="connsiteX1486" fmla="*/ 7072067 w 9250822"/>
              <a:gd name="connsiteY1486" fmla="*/ 5183976 h 6857998"/>
              <a:gd name="connsiteX1487" fmla="*/ 6826212 w 9250822"/>
              <a:gd name="connsiteY1487" fmla="*/ 4999990 h 6857998"/>
              <a:gd name="connsiteX1488" fmla="*/ 6505849 w 9250822"/>
              <a:gd name="connsiteY1488" fmla="*/ 4736384 h 6857998"/>
              <a:gd name="connsiteX1489" fmla="*/ 5571214 w 9250822"/>
              <a:gd name="connsiteY1489" fmla="*/ 3736383 h 6857998"/>
              <a:gd name="connsiteX1490" fmla="*/ 5507824 w 9250822"/>
              <a:gd name="connsiteY1490" fmla="*/ 3653835 h 6857998"/>
              <a:gd name="connsiteX1491" fmla="*/ 5443248 w 9250822"/>
              <a:gd name="connsiteY1491" fmla="*/ 3630545 h 6857998"/>
              <a:gd name="connsiteX1492" fmla="*/ 5182982 w 9250822"/>
              <a:gd name="connsiteY1492" fmla="*/ 3556228 h 6857998"/>
              <a:gd name="connsiteX1493" fmla="*/ 5427613 w 9250822"/>
              <a:gd name="connsiteY1493" fmla="*/ 3535219 h 6857998"/>
              <a:gd name="connsiteX1494" fmla="*/ 5445640 w 9250822"/>
              <a:gd name="connsiteY1494" fmla="*/ 3559859 h 6857998"/>
              <a:gd name="connsiteX1495" fmla="*/ 5511705 w 9250822"/>
              <a:gd name="connsiteY1495" fmla="*/ 3645954 h 6857998"/>
              <a:gd name="connsiteX1496" fmla="*/ 5710747 w 9250822"/>
              <a:gd name="connsiteY1496" fmla="*/ 3717853 h 6857998"/>
              <a:gd name="connsiteX1497" fmla="*/ 5972511 w 9250822"/>
              <a:gd name="connsiteY1497" fmla="*/ 3837484 h 6857998"/>
              <a:gd name="connsiteX1498" fmla="*/ 6059934 w 9250822"/>
              <a:gd name="connsiteY1498" fmla="*/ 3888430 h 6857998"/>
              <a:gd name="connsiteX1499" fmla="*/ 5942493 w 9250822"/>
              <a:gd name="connsiteY1499" fmla="*/ 3765880 h 6857998"/>
              <a:gd name="connsiteX1500" fmla="*/ 5901503 w 9250822"/>
              <a:gd name="connsiteY1500" fmla="*/ 3742085 h 6857998"/>
              <a:gd name="connsiteX1501" fmla="*/ 5635225 w 9250822"/>
              <a:gd name="connsiteY1501" fmla="*/ 3615607 h 6857998"/>
              <a:gd name="connsiteX1502" fmla="*/ 5700202 w 9250822"/>
              <a:gd name="connsiteY1502" fmla="*/ 3490042 h 6857998"/>
              <a:gd name="connsiteX1503" fmla="*/ 5824778 w 9250822"/>
              <a:gd name="connsiteY1503" fmla="*/ 3627721 h 6857998"/>
              <a:gd name="connsiteX1504" fmla="*/ 5946151 w 9250822"/>
              <a:gd name="connsiteY1504" fmla="*/ 3694331 h 6857998"/>
              <a:gd name="connsiteX1505" fmla="*/ 6894286 w 9250822"/>
              <a:gd name="connsiteY1505" fmla="*/ 4544700 h 6857998"/>
              <a:gd name="connsiteX1506" fmla="*/ 7009367 w 9250822"/>
              <a:gd name="connsiteY1506" fmla="*/ 4724013 h 6857998"/>
              <a:gd name="connsiteX1507" fmla="*/ 7085574 w 9250822"/>
              <a:gd name="connsiteY1507" fmla="*/ 4861093 h 6857998"/>
              <a:gd name="connsiteX1508" fmla="*/ 7186797 w 9250822"/>
              <a:gd name="connsiteY1508" fmla="*/ 4950200 h 6857998"/>
              <a:gd name="connsiteX1509" fmla="*/ 7145525 w 9250822"/>
              <a:gd name="connsiteY1509" fmla="*/ 4874356 h 6857998"/>
              <a:gd name="connsiteX1510" fmla="*/ 6911473 w 9250822"/>
              <a:gd name="connsiteY1510" fmla="*/ 4521594 h 6857998"/>
              <a:gd name="connsiteX1511" fmla="*/ 5738806 w 9250822"/>
              <a:gd name="connsiteY1511" fmla="*/ 3511421 h 6857998"/>
              <a:gd name="connsiteX1512" fmla="*/ 4875474 w 9250822"/>
              <a:gd name="connsiteY1512" fmla="*/ 3489502 h 6857998"/>
              <a:gd name="connsiteX1513" fmla="*/ 4972506 w 9250822"/>
              <a:gd name="connsiteY1513" fmla="*/ 3689946 h 6857998"/>
              <a:gd name="connsiteX1514" fmla="*/ 6116405 w 9250822"/>
              <a:gd name="connsiteY1514" fmla="*/ 5136197 h 6857998"/>
              <a:gd name="connsiteX1515" fmla="*/ 6936197 w 9250822"/>
              <a:gd name="connsiteY1515" fmla="*/ 5627502 h 6857998"/>
              <a:gd name="connsiteX1516" fmla="*/ 7213918 w 9250822"/>
              <a:gd name="connsiteY1516" fmla="*/ 5759261 h 6857998"/>
              <a:gd name="connsiteX1517" fmla="*/ 7160698 w 9250822"/>
              <a:gd name="connsiteY1517" fmla="*/ 5508306 h 6857998"/>
              <a:gd name="connsiteX1518" fmla="*/ 7089221 w 9250822"/>
              <a:gd name="connsiteY1518" fmla="*/ 5466808 h 6857998"/>
              <a:gd name="connsiteX1519" fmla="*/ 6310173 w 9250822"/>
              <a:gd name="connsiteY1519" fmla="*/ 4933013 h 6857998"/>
              <a:gd name="connsiteX1520" fmla="*/ 5265839 w 9250822"/>
              <a:gd name="connsiteY1520" fmla="*/ 3739468 h 6857998"/>
              <a:gd name="connsiteX1521" fmla="*/ 5144517 w 9250822"/>
              <a:gd name="connsiteY1521" fmla="*/ 3547573 h 6857998"/>
              <a:gd name="connsiteX1522" fmla="*/ 4934576 w 9250822"/>
              <a:gd name="connsiteY1522" fmla="*/ 3500329 h 6857998"/>
              <a:gd name="connsiteX1523" fmla="*/ 6441595 w 9250822"/>
              <a:gd name="connsiteY1523" fmla="*/ 3488439 h 6857998"/>
              <a:gd name="connsiteX1524" fmla="*/ 6475029 w 9250822"/>
              <a:gd name="connsiteY1524" fmla="*/ 3545358 h 6857998"/>
              <a:gd name="connsiteX1525" fmla="*/ 6490643 w 9250822"/>
              <a:gd name="connsiteY1525" fmla="*/ 3567336 h 6857998"/>
              <a:gd name="connsiteX1526" fmla="*/ 4642463 w 9250822"/>
              <a:gd name="connsiteY1526" fmla="*/ 3446816 h 6857998"/>
              <a:gd name="connsiteX1527" fmla="*/ 4679988 w 9250822"/>
              <a:gd name="connsiteY1527" fmla="*/ 3553808 h 6857998"/>
              <a:gd name="connsiteX1528" fmla="*/ 4683247 w 9250822"/>
              <a:gd name="connsiteY1528" fmla="*/ 3552549 h 6857998"/>
              <a:gd name="connsiteX1529" fmla="*/ 5906277 w 9250822"/>
              <a:gd name="connsiteY1529" fmla="*/ 5338544 h 6857998"/>
              <a:gd name="connsiteX1530" fmla="*/ 7069623 w 9250822"/>
              <a:gd name="connsiteY1530" fmla="*/ 5900084 h 6857998"/>
              <a:gd name="connsiteX1531" fmla="*/ 7255419 w 9250822"/>
              <a:gd name="connsiteY1531" fmla="*/ 5964589 h 6857998"/>
              <a:gd name="connsiteX1532" fmla="*/ 7247391 w 9250822"/>
              <a:gd name="connsiteY1532" fmla="*/ 5917093 h 6857998"/>
              <a:gd name="connsiteX1533" fmla="*/ 7215833 w 9250822"/>
              <a:gd name="connsiteY1533" fmla="*/ 5768292 h 6857998"/>
              <a:gd name="connsiteX1534" fmla="*/ 6932860 w 9250822"/>
              <a:gd name="connsiteY1534" fmla="*/ 5633904 h 6857998"/>
              <a:gd name="connsiteX1535" fmla="*/ 6111621 w 9250822"/>
              <a:gd name="connsiteY1535" fmla="*/ 5142071 h 6857998"/>
              <a:gd name="connsiteX1536" fmla="*/ 4966128 w 9250822"/>
              <a:gd name="connsiteY1536" fmla="*/ 3693204 h 6857998"/>
              <a:gd name="connsiteX1537" fmla="*/ 4866648 w 9250822"/>
              <a:gd name="connsiteY1537" fmla="*/ 3487885 h 6857998"/>
              <a:gd name="connsiteX1538" fmla="*/ 5077342 w 9250822"/>
              <a:gd name="connsiteY1538" fmla="*/ 3419456 h 6857998"/>
              <a:gd name="connsiteX1539" fmla="*/ 5134492 w 9250822"/>
              <a:gd name="connsiteY1539" fmla="*/ 3517074 h 6857998"/>
              <a:gd name="connsiteX1540" fmla="*/ 5148603 w 9250822"/>
              <a:gd name="connsiteY1540" fmla="*/ 3539385 h 6857998"/>
              <a:gd name="connsiteX1541" fmla="*/ 5184541 w 9250822"/>
              <a:gd name="connsiteY1541" fmla="*/ 3547463 h 6857998"/>
              <a:gd name="connsiteX1542" fmla="*/ 5445539 w 9250822"/>
              <a:gd name="connsiteY1542" fmla="*/ 3622053 h 6857998"/>
              <a:gd name="connsiteX1543" fmla="*/ 5497959 w 9250822"/>
              <a:gd name="connsiteY1543" fmla="*/ 3640989 h 6857998"/>
              <a:gd name="connsiteX1544" fmla="*/ 5439482 w 9250822"/>
              <a:gd name="connsiteY1544" fmla="*/ 3564836 h 6857998"/>
              <a:gd name="connsiteX1545" fmla="*/ 5413892 w 9250822"/>
              <a:gd name="connsiteY1545" fmla="*/ 3529906 h 6857998"/>
              <a:gd name="connsiteX1546" fmla="*/ 5344489 w 9250822"/>
              <a:gd name="connsiteY1546" fmla="*/ 3503033 h 6857998"/>
              <a:gd name="connsiteX1547" fmla="*/ 6217892 w 9250822"/>
              <a:gd name="connsiteY1547" fmla="*/ 3415302 h 6857998"/>
              <a:gd name="connsiteX1548" fmla="*/ 6219491 w 9250822"/>
              <a:gd name="connsiteY1548" fmla="*/ 3417535 h 6857998"/>
              <a:gd name="connsiteX1549" fmla="*/ 7084167 w 9250822"/>
              <a:gd name="connsiteY1549" fmla="*/ 4345279 h 6857998"/>
              <a:gd name="connsiteX1550" fmla="*/ 7250125 w 9250822"/>
              <a:gd name="connsiteY1550" fmla="*/ 4472531 h 6857998"/>
              <a:gd name="connsiteX1551" fmla="*/ 7187323 w 9250822"/>
              <a:gd name="connsiteY1551" fmla="*/ 4405701 h 6857998"/>
              <a:gd name="connsiteX1552" fmla="*/ 7095833 w 9250822"/>
              <a:gd name="connsiteY1552" fmla="*/ 4336718 h 6857998"/>
              <a:gd name="connsiteX1553" fmla="*/ 6397631 w 9250822"/>
              <a:gd name="connsiteY1553" fmla="*/ 3620701 h 6857998"/>
              <a:gd name="connsiteX1554" fmla="*/ 6319143 w 9250822"/>
              <a:gd name="connsiteY1554" fmla="*/ 3513982 h 6857998"/>
              <a:gd name="connsiteX1555" fmla="*/ 6306383 w 9250822"/>
              <a:gd name="connsiteY1555" fmla="*/ 3501150 h 6857998"/>
              <a:gd name="connsiteX1556" fmla="*/ 4443971 w 9250822"/>
              <a:gd name="connsiteY1556" fmla="*/ 3413261 h 6857998"/>
              <a:gd name="connsiteX1557" fmla="*/ 4450539 w 9250822"/>
              <a:gd name="connsiteY1557" fmla="*/ 3439990 h 6857998"/>
              <a:gd name="connsiteX1558" fmla="*/ 4524973 w 9250822"/>
              <a:gd name="connsiteY1558" fmla="*/ 3723906 h 6857998"/>
              <a:gd name="connsiteX1559" fmla="*/ 4522412 w 9250822"/>
              <a:gd name="connsiteY1559" fmla="*/ 3724550 h 6857998"/>
              <a:gd name="connsiteX1560" fmla="*/ 4617762 w 9250822"/>
              <a:gd name="connsiteY1560" fmla="*/ 4035219 h 6857998"/>
              <a:gd name="connsiteX1561" fmla="*/ 5683701 w 9250822"/>
              <a:gd name="connsiteY1561" fmla="*/ 5563125 h 6857998"/>
              <a:gd name="connsiteX1562" fmla="*/ 6910905 w 9250822"/>
              <a:gd name="connsiteY1562" fmla="*/ 6058407 h 6857998"/>
              <a:gd name="connsiteX1563" fmla="*/ 7287545 w 9250822"/>
              <a:gd name="connsiteY1563" fmla="*/ 6154617 h 6857998"/>
              <a:gd name="connsiteX1564" fmla="*/ 7257167 w 9250822"/>
              <a:gd name="connsiteY1564" fmla="*/ 5974924 h 6857998"/>
              <a:gd name="connsiteX1565" fmla="*/ 7066670 w 9250822"/>
              <a:gd name="connsiteY1565" fmla="*/ 5908809 h 6857998"/>
              <a:gd name="connsiteX1566" fmla="*/ 5901585 w 9250822"/>
              <a:gd name="connsiteY1566" fmla="*/ 5346347 h 6857998"/>
              <a:gd name="connsiteX1567" fmla="*/ 4792776 w 9250822"/>
              <a:gd name="connsiteY1567" fmla="*/ 3854632 h 6857998"/>
              <a:gd name="connsiteX1568" fmla="*/ 4678073 w 9250822"/>
              <a:gd name="connsiteY1568" fmla="*/ 3561903 h 6857998"/>
              <a:gd name="connsiteX1569" fmla="*/ 4674543 w 9250822"/>
              <a:gd name="connsiteY1569" fmla="*/ 3563195 h 6857998"/>
              <a:gd name="connsiteX1570" fmla="*/ 4633000 w 9250822"/>
              <a:gd name="connsiteY1570" fmla="*/ 3445081 h 6857998"/>
              <a:gd name="connsiteX1571" fmla="*/ 4629889 w 9250822"/>
              <a:gd name="connsiteY1571" fmla="*/ 3444512 h 6857998"/>
              <a:gd name="connsiteX1572" fmla="*/ 5328403 w 9250822"/>
              <a:gd name="connsiteY1572" fmla="*/ 3399620 h 6857998"/>
              <a:gd name="connsiteX1573" fmla="*/ 5418468 w 9250822"/>
              <a:gd name="connsiteY1573" fmla="*/ 3522719 h 6857998"/>
              <a:gd name="connsiteX1574" fmla="*/ 5638966 w 9250822"/>
              <a:gd name="connsiteY1574" fmla="*/ 3607970 h 6857998"/>
              <a:gd name="connsiteX1575" fmla="*/ 5905957 w 9250822"/>
              <a:gd name="connsiteY1575" fmla="*/ 3734700 h 6857998"/>
              <a:gd name="connsiteX1576" fmla="*/ 5920958 w 9250822"/>
              <a:gd name="connsiteY1576" fmla="*/ 3743406 h 6857998"/>
              <a:gd name="connsiteX1577" fmla="*/ 5870247 w 9250822"/>
              <a:gd name="connsiteY1577" fmla="*/ 3690489 h 6857998"/>
              <a:gd name="connsiteX1578" fmla="*/ 5819944 w 9250822"/>
              <a:gd name="connsiteY1578" fmla="*/ 3634667 h 6857998"/>
              <a:gd name="connsiteX1579" fmla="*/ 5688409 w 9250822"/>
              <a:gd name="connsiteY1579" fmla="*/ 3562490 h 6857998"/>
              <a:gd name="connsiteX1580" fmla="*/ 5413567 w 9250822"/>
              <a:gd name="connsiteY1580" fmla="*/ 3433677 h 6857998"/>
              <a:gd name="connsiteX1581" fmla="*/ 4262260 w 9250822"/>
              <a:gd name="connsiteY1581" fmla="*/ 3382455 h 6857998"/>
              <a:gd name="connsiteX1582" fmla="*/ 4296062 w 9250822"/>
              <a:gd name="connsiteY1582" fmla="*/ 3587228 h 6857998"/>
              <a:gd name="connsiteX1583" fmla="*/ 4351108 w 9250822"/>
              <a:gd name="connsiteY1583" fmla="*/ 3892892 h 6857998"/>
              <a:gd name="connsiteX1584" fmla="*/ 4356995 w 9250822"/>
              <a:gd name="connsiteY1584" fmla="*/ 3891361 h 6857998"/>
              <a:gd name="connsiteX1585" fmla="*/ 5458326 w 9250822"/>
              <a:gd name="connsiteY1585" fmla="*/ 5799338 h 6857998"/>
              <a:gd name="connsiteX1586" fmla="*/ 7234847 w 9250822"/>
              <a:gd name="connsiteY1586" fmla="*/ 6308573 h 6857998"/>
              <a:gd name="connsiteX1587" fmla="*/ 7315868 w 9250822"/>
              <a:gd name="connsiteY1587" fmla="*/ 6322150 h 6857998"/>
              <a:gd name="connsiteX1588" fmla="*/ 7288956 w 9250822"/>
              <a:gd name="connsiteY1588" fmla="*/ 6162963 h 6857998"/>
              <a:gd name="connsiteX1589" fmla="*/ 6909589 w 9250822"/>
              <a:gd name="connsiteY1589" fmla="*/ 6065989 h 6857998"/>
              <a:gd name="connsiteX1590" fmla="*/ 5679992 w 9250822"/>
              <a:gd name="connsiteY1590" fmla="*/ 5569954 h 6857998"/>
              <a:gd name="connsiteX1591" fmla="*/ 4512494 w 9250822"/>
              <a:gd name="connsiteY1591" fmla="*/ 3719045 h 6857998"/>
              <a:gd name="connsiteX1592" fmla="*/ 4515397 w 9250822"/>
              <a:gd name="connsiteY1592" fmla="*/ 3718312 h 6857998"/>
              <a:gd name="connsiteX1593" fmla="*/ 4443557 w 9250822"/>
              <a:gd name="connsiteY1593" fmla="*/ 3441907 h 6857998"/>
              <a:gd name="connsiteX1594" fmla="*/ 4436106 w 9250822"/>
              <a:gd name="connsiteY1594" fmla="*/ 3411939 h 6857998"/>
              <a:gd name="connsiteX1595" fmla="*/ 4327490 w 9250822"/>
              <a:gd name="connsiteY1595" fmla="*/ 3393681 h 6857998"/>
              <a:gd name="connsiteX1596" fmla="*/ 6425793 w 9250822"/>
              <a:gd name="connsiteY1596" fmla="*/ 3327534 h 6857998"/>
              <a:gd name="connsiteX1597" fmla="*/ 6444549 w 9250822"/>
              <a:gd name="connsiteY1597" fmla="*/ 3369380 h 6857998"/>
              <a:gd name="connsiteX1598" fmla="*/ 7204176 w 9250822"/>
              <a:gd name="connsiteY1598" fmla="*/ 4233986 h 6857998"/>
              <a:gd name="connsiteX1599" fmla="*/ 7371507 w 9250822"/>
              <a:gd name="connsiteY1599" fmla="*/ 4322989 h 6857998"/>
              <a:gd name="connsiteX1600" fmla="*/ 7186069 w 9250822"/>
              <a:gd name="connsiteY1600" fmla="*/ 4112622 h 6857998"/>
              <a:gd name="connsiteX1601" fmla="*/ 6651287 w 9250822"/>
              <a:gd name="connsiteY1601" fmla="*/ 3547152 h 6857998"/>
              <a:gd name="connsiteX1602" fmla="*/ 5545417 w 9250822"/>
              <a:gd name="connsiteY1602" fmla="*/ 3315898 h 6857998"/>
              <a:gd name="connsiteX1603" fmla="*/ 5580389 w 9250822"/>
              <a:gd name="connsiteY1603" fmla="*/ 3357626 h 6857998"/>
              <a:gd name="connsiteX1604" fmla="*/ 5685425 w 9250822"/>
              <a:gd name="connsiteY1604" fmla="*/ 3473710 h 6857998"/>
              <a:gd name="connsiteX1605" fmla="*/ 5743445 w 9250822"/>
              <a:gd name="connsiteY1605" fmla="*/ 3505807 h 6857998"/>
              <a:gd name="connsiteX1606" fmla="*/ 6918417 w 9250822"/>
              <a:gd name="connsiteY1606" fmla="*/ 4517674 h 6857998"/>
              <a:gd name="connsiteX1607" fmla="*/ 7152320 w 9250822"/>
              <a:gd name="connsiteY1607" fmla="*/ 4871097 h 6857998"/>
              <a:gd name="connsiteX1608" fmla="*/ 7203087 w 9250822"/>
              <a:gd name="connsiteY1608" fmla="*/ 4964541 h 6857998"/>
              <a:gd name="connsiteX1609" fmla="*/ 7339130 w 9250822"/>
              <a:gd name="connsiteY1609" fmla="*/ 5084299 h 6857998"/>
              <a:gd name="connsiteX1610" fmla="*/ 7183468 w 9250822"/>
              <a:gd name="connsiteY1610" fmla="*/ 4839375 h 6857998"/>
              <a:gd name="connsiteX1611" fmla="*/ 6935557 w 9250822"/>
              <a:gd name="connsiteY1611" fmla="*/ 4502182 h 6857998"/>
              <a:gd name="connsiteX1612" fmla="*/ 5783533 w 9250822"/>
              <a:gd name="connsiteY1612" fmla="*/ 3470206 h 6857998"/>
              <a:gd name="connsiteX1613" fmla="*/ 4587571 w 9250822"/>
              <a:gd name="connsiteY1613" fmla="*/ 3290016 h 6857998"/>
              <a:gd name="connsiteX1614" fmla="*/ 4590281 w 9250822"/>
              <a:gd name="connsiteY1614" fmla="*/ 3298030 h 6857998"/>
              <a:gd name="connsiteX1615" fmla="*/ 4639127 w 9250822"/>
              <a:gd name="connsiteY1615" fmla="*/ 3437304 h 6857998"/>
              <a:gd name="connsiteX1616" fmla="*/ 4861869 w 9250822"/>
              <a:gd name="connsiteY1616" fmla="*/ 3478022 h 6857998"/>
              <a:gd name="connsiteX1617" fmla="*/ 4829050 w 9250822"/>
              <a:gd name="connsiteY1617" fmla="*/ 3410286 h 6857998"/>
              <a:gd name="connsiteX1618" fmla="*/ 4835706 w 9250822"/>
              <a:gd name="connsiteY1618" fmla="*/ 3407350 h 6857998"/>
              <a:gd name="connsiteX1619" fmla="*/ 4870699 w 9250822"/>
              <a:gd name="connsiteY1619" fmla="*/ 3479636 h 6857998"/>
              <a:gd name="connsiteX1620" fmla="*/ 4935407 w 9250822"/>
              <a:gd name="connsiteY1620" fmla="*/ 3491464 h 6857998"/>
              <a:gd name="connsiteX1621" fmla="*/ 5137807 w 9250822"/>
              <a:gd name="connsiteY1621" fmla="*/ 3536959 h 6857998"/>
              <a:gd name="connsiteX1622" fmla="*/ 5127890 w 9250822"/>
              <a:gd name="connsiteY1622" fmla="*/ 3521273 h 6857998"/>
              <a:gd name="connsiteX1623" fmla="*/ 5066327 w 9250822"/>
              <a:gd name="connsiteY1623" fmla="*/ 3416011 h 6857998"/>
              <a:gd name="connsiteX1624" fmla="*/ 5029503 w 9250822"/>
              <a:gd name="connsiteY1624" fmla="*/ 3404491 h 6857998"/>
              <a:gd name="connsiteX1625" fmla="*/ 4814040 w 9250822"/>
              <a:gd name="connsiteY1625" fmla="*/ 3348679 h 6857998"/>
              <a:gd name="connsiteX1626" fmla="*/ 4838643 w 9250822"/>
              <a:gd name="connsiteY1626" fmla="*/ 3404477 h 6857998"/>
              <a:gd name="connsiteX1627" fmla="*/ 4831964 w 9250822"/>
              <a:gd name="connsiteY1627" fmla="*/ 3407350 h 6857998"/>
              <a:gd name="connsiteX1628" fmla="*/ 4804583 w 9250822"/>
              <a:gd name="connsiteY1628" fmla="*/ 3346230 h 6857998"/>
              <a:gd name="connsiteX1629" fmla="*/ 6375193 w 9250822"/>
              <a:gd name="connsiteY1629" fmla="*/ 3278437 h 6857998"/>
              <a:gd name="connsiteX1630" fmla="*/ 6382863 w 9250822"/>
              <a:gd name="connsiteY1630" fmla="*/ 3295777 h 6857998"/>
              <a:gd name="connsiteX1631" fmla="*/ 6524961 w 9250822"/>
              <a:gd name="connsiteY1631" fmla="*/ 3551520 h 6857998"/>
              <a:gd name="connsiteX1632" fmla="*/ 6383905 w 9250822"/>
              <a:gd name="connsiteY1632" fmla="*/ 3293189 h 6857998"/>
              <a:gd name="connsiteX1633" fmla="*/ 6379111 w 9250822"/>
              <a:gd name="connsiteY1633" fmla="*/ 3282069 h 6857998"/>
              <a:gd name="connsiteX1634" fmla="*/ 6377898 w 9250822"/>
              <a:gd name="connsiteY1634" fmla="*/ 3280886 h 6857998"/>
              <a:gd name="connsiteX1635" fmla="*/ 4990421 w 9250822"/>
              <a:gd name="connsiteY1635" fmla="*/ 3270986 h 6857998"/>
              <a:gd name="connsiteX1636" fmla="*/ 5071262 w 9250822"/>
              <a:gd name="connsiteY1636" fmla="*/ 3409072 h 6857998"/>
              <a:gd name="connsiteX1637" fmla="*/ 5347400 w 9250822"/>
              <a:gd name="connsiteY1637" fmla="*/ 3495243 h 6857998"/>
              <a:gd name="connsiteX1638" fmla="*/ 5404738 w 9250822"/>
              <a:gd name="connsiteY1638" fmla="*/ 3517411 h 6857998"/>
              <a:gd name="connsiteX1639" fmla="*/ 5314318 w 9250822"/>
              <a:gd name="connsiteY1639" fmla="*/ 3393988 h 6857998"/>
              <a:gd name="connsiteX1640" fmla="*/ 5117841 w 9250822"/>
              <a:gd name="connsiteY1640" fmla="*/ 3315420 h 6857998"/>
              <a:gd name="connsiteX1641" fmla="*/ 6047395 w 9250822"/>
              <a:gd name="connsiteY1641" fmla="*/ 3249893 h 6857998"/>
              <a:gd name="connsiteX1642" fmla="*/ 6083030 w 9250822"/>
              <a:gd name="connsiteY1642" fmla="*/ 3297779 h 6857998"/>
              <a:gd name="connsiteX1643" fmla="*/ 6486774 w 9250822"/>
              <a:gd name="connsiteY1643" fmla="*/ 3785935 h 6857998"/>
              <a:gd name="connsiteX1644" fmla="*/ 6739809 w 9250822"/>
              <a:gd name="connsiteY1644" fmla="*/ 4039404 h 6857998"/>
              <a:gd name="connsiteX1645" fmla="*/ 6221337 w 9250822"/>
              <a:gd name="connsiteY1645" fmla="*/ 3433572 h 6857998"/>
              <a:gd name="connsiteX1646" fmla="*/ 6184659 w 9250822"/>
              <a:gd name="connsiteY1646" fmla="*/ 3383061 h 6857998"/>
              <a:gd name="connsiteX1647" fmla="*/ 6335555 w 9250822"/>
              <a:gd name="connsiteY1647" fmla="*/ 3242543 h 6857998"/>
              <a:gd name="connsiteX1648" fmla="*/ 6352872 w 9250822"/>
              <a:gd name="connsiteY1648" fmla="*/ 3281364 h 6857998"/>
              <a:gd name="connsiteX1649" fmla="*/ 7178279 w 9250822"/>
              <a:gd name="connsiteY1649" fmla="*/ 4250539 h 6857998"/>
              <a:gd name="connsiteX1650" fmla="*/ 7365894 w 9250822"/>
              <a:gd name="connsiteY1650" fmla="*/ 4358438 h 6857998"/>
              <a:gd name="connsiteX1651" fmla="*/ 7429329 w 9250822"/>
              <a:gd name="connsiteY1651" fmla="*/ 4388585 h 6857998"/>
              <a:gd name="connsiteX1652" fmla="*/ 7418423 w 9250822"/>
              <a:gd name="connsiteY1652" fmla="*/ 4376213 h 6857998"/>
              <a:gd name="connsiteX1653" fmla="*/ 7376731 w 9250822"/>
              <a:gd name="connsiteY1653" fmla="*/ 4357022 h 6857998"/>
              <a:gd name="connsiteX1654" fmla="*/ 7186863 w 9250822"/>
              <a:gd name="connsiteY1654" fmla="*/ 4250420 h 6857998"/>
              <a:gd name="connsiteX1655" fmla="*/ 6362399 w 9250822"/>
              <a:gd name="connsiteY1655" fmla="*/ 3271528 h 6857998"/>
              <a:gd name="connsiteX1656" fmla="*/ 6359067 w 9250822"/>
              <a:gd name="connsiteY1656" fmla="*/ 3263833 h 6857998"/>
              <a:gd name="connsiteX1657" fmla="*/ 4401929 w 9250822"/>
              <a:gd name="connsiteY1657" fmla="*/ 3242170 h 6857998"/>
              <a:gd name="connsiteX1658" fmla="*/ 4441719 w 9250822"/>
              <a:gd name="connsiteY1658" fmla="*/ 3404097 h 6857998"/>
              <a:gd name="connsiteX1659" fmla="*/ 4629661 w 9250822"/>
              <a:gd name="connsiteY1659" fmla="*/ 3435591 h 6857998"/>
              <a:gd name="connsiteX1660" fmla="*/ 4582325 w 9250822"/>
              <a:gd name="connsiteY1660" fmla="*/ 3301009 h 6857998"/>
              <a:gd name="connsiteX1661" fmla="*/ 4577768 w 9250822"/>
              <a:gd name="connsiteY1661" fmla="*/ 3287478 h 6857998"/>
              <a:gd name="connsiteX1662" fmla="*/ 4468287 w 9250822"/>
              <a:gd name="connsiteY1662" fmla="*/ 3259117 h 6857998"/>
              <a:gd name="connsiteX1663" fmla="*/ 5213485 w 9250822"/>
              <a:gd name="connsiteY1663" fmla="*/ 3236593 h 6857998"/>
              <a:gd name="connsiteX1664" fmla="*/ 5295413 w 9250822"/>
              <a:gd name="connsiteY1664" fmla="*/ 3354528 h 6857998"/>
              <a:gd name="connsiteX1665" fmla="*/ 5319066 w 9250822"/>
              <a:gd name="connsiteY1665" fmla="*/ 3386856 h 6857998"/>
              <a:gd name="connsiteX1666" fmla="*/ 5416752 w 9250822"/>
              <a:gd name="connsiteY1666" fmla="*/ 3425884 h 6857998"/>
              <a:gd name="connsiteX1667" fmla="*/ 5691990 w 9250822"/>
              <a:gd name="connsiteY1667" fmla="*/ 3554848 h 6857998"/>
              <a:gd name="connsiteX1668" fmla="*/ 5802835 w 9250822"/>
              <a:gd name="connsiteY1668" fmla="*/ 3615679 h 6857998"/>
              <a:gd name="connsiteX1669" fmla="*/ 5679083 w 9250822"/>
              <a:gd name="connsiteY1669" fmla="*/ 3478345 h 6857998"/>
              <a:gd name="connsiteX1670" fmla="*/ 5478367 w 9250822"/>
              <a:gd name="connsiteY1670" fmla="*/ 3367190 h 6857998"/>
              <a:gd name="connsiteX1671" fmla="*/ 6307907 w 9250822"/>
              <a:gd name="connsiteY1671" fmla="*/ 3217506 h 6857998"/>
              <a:gd name="connsiteX1672" fmla="*/ 6346573 w 9250822"/>
              <a:gd name="connsiteY1672" fmla="*/ 3300575 h 6857998"/>
              <a:gd name="connsiteX1673" fmla="*/ 7175453 w 9250822"/>
              <a:gd name="connsiteY1673" fmla="*/ 4267062 h 6857998"/>
              <a:gd name="connsiteX1674" fmla="*/ 7361017 w 9250822"/>
              <a:gd name="connsiteY1674" fmla="*/ 4376395 h 6857998"/>
              <a:gd name="connsiteX1675" fmla="*/ 7461871 w 9250822"/>
              <a:gd name="connsiteY1675" fmla="*/ 4426098 h 6857998"/>
              <a:gd name="connsiteX1676" fmla="*/ 7450424 w 9250822"/>
              <a:gd name="connsiteY1676" fmla="*/ 4412517 h 6857998"/>
              <a:gd name="connsiteX1677" fmla="*/ 7440605 w 9250822"/>
              <a:gd name="connsiteY1677" fmla="*/ 4401377 h 6857998"/>
              <a:gd name="connsiteX1678" fmla="*/ 7362440 w 9250822"/>
              <a:gd name="connsiteY1678" fmla="*/ 4364233 h 6857998"/>
              <a:gd name="connsiteX1679" fmla="*/ 7174513 w 9250822"/>
              <a:gd name="connsiteY1679" fmla="*/ 4256295 h 6857998"/>
              <a:gd name="connsiteX1680" fmla="*/ 6346269 w 9250822"/>
              <a:gd name="connsiteY1680" fmla="*/ 3284483 h 6857998"/>
              <a:gd name="connsiteX1681" fmla="*/ 6322115 w 9250822"/>
              <a:gd name="connsiteY1681" fmla="*/ 3230373 h 6857998"/>
              <a:gd name="connsiteX1682" fmla="*/ 4231580 w 9250822"/>
              <a:gd name="connsiteY1682" fmla="*/ 3198663 h 6857998"/>
              <a:gd name="connsiteX1683" fmla="*/ 4245752 w 9250822"/>
              <a:gd name="connsiteY1683" fmla="*/ 3282449 h 6857998"/>
              <a:gd name="connsiteX1684" fmla="*/ 4260773 w 9250822"/>
              <a:gd name="connsiteY1684" fmla="*/ 3373448 h 6857998"/>
              <a:gd name="connsiteX1685" fmla="*/ 4328321 w 9250822"/>
              <a:gd name="connsiteY1685" fmla="*/ 3385093 h 6857998"/>
              <a:gd name="connsiteX1686" fmla="*/ 4433827 w 9250822"/>
              <a:gd name="connsiteY1686" fmla="*/ 3402773 h 6857998"/>
              <a:gd name="connsiteX1687" fmla="*/ 4393351 w 9250822"/>
              <a:gd name="connsiteY1687" fmla="*/ 3239979 h 6857998"/>
              <a:gd name="connsiteX1688" fmla="*/ 6277983 w 9250822"/>
              <a:gd name="connsiteY1688" fmla="*/ 3190413 h 6857998"/>
              <a:gd name="connsiteX1689" fmla="*/ 6333361 w 9250822"/>
              <a:gd name="connsiteY1689" fmla="*/ 3304192 h 6857998"/>
              <a:gd name="connsiteX1690" fmla="*/ 6413473 w 9250822"/>
              <a:gd name="connsiteY1690" fmla="*/ 3440568 h 6857998"/>
              <a:gd name="connsiteX1691" fmla="*/ 6340295 w 9250822"/>
              <a:gd name="connsiteY1691" fmla="*/ 3307051 h 6857998"/>
              <a:gd name="connsiteX1692" fmla="*/ 6291913 w 9250822"/>
              <a:gd name="connsiteY1692" fmla="*/ 3203024 h 6857998"/>
              <a:gd name="connsiteX1693" fmla="*/ 4741505 w 9250822"/>
              <a:gd name="connsiteY1693" fmla="*/ 3184189 h 6857998"/>
              <a:gd name="connsiteX1694" fmla="*/ 4809939 w 9250822"/>
              <a:gd name="connsiteY1694" fmla="*/ 3339381 h 6857998"/>
              <a:gd name="connsiteX1695" fmla="*/ 5031448 w 9250822"/>
              <a:gd name="connsiteY1695" fmla="*/ 3396647 h 6857998"/>
              <a:gd name="connsiteX1696" fmla="*/ 5060260 w 9250822"/>
              <a:gd name="connsiteY1696" fmla="*/ 3405640 h 6857998"/>
              <a:gd name="connsiteX1697" fmla="*/ 4979226 w 9250822"/>
              <a:gd name="connsiteY1697" fmla="*/ 3267083 h 6857998"/>
              <a:gd name="connsiteX1698" fmla="*/ 6225406 w 9250822"/>
              <a:gd name="connsiteY1698" fmla="*/ 3142803 h 6857998"/>
              <a:gd name="connsiteX1699" fmla="*/ 6315265 w 9250822"/>
              <a:gd name="connsiteY1699" fmla="*/ 3317923 h 6857998"/>
              <a:gd name="connsiteX1700" fmla="*/ 7152375 w 9250822"/>
              <a:gd name="connsiteY1700" fmla="*/ 4276521 h 6857998"/>
              <a:gd name="connsiteX1701" fmla="*/ 7332471 w 9250822"/>
              <a:gd name="connsiteY1701" fmla="*/ 4390121 h 6857998"/>
              <a:gd name="connsiteX1702" fmla="*/ 7514463 w 9250822"/>
              <a:gd name="connsiteY1702" fmla="*/ 4488501 h 6857998"/>
              <a:gd name="connsiteX1703" fmla="*/ 7490609 w 9250822"/>
              <a:gd name="connsiteY1703" fmla="*/ 4460197 h 6857998"/>
              <a:gd name="connsiteX1704" fmla="*/ 7345259 w 9250822"/>
              <a:gd name="connsiteY1704" fmla="*/ 4385363 h 6857998"/>
              <a:gd name="connsiteX1705" fmla="*/ 7162035 w 9250822"/>
              <a:gd name="connsiteY1705" fmla="*/ 4273782 h 6857998"/>
              <a:gd name="connsiteX1706" fmla="*/ 7057413 w 9250822"/>
              <a:gd name="connsiteY1706" fmla="*/ 4195291 h 6857998"/>
              <a:gd name="connsiteX1707" fmla="*/ 7049379 w 9250822"/>
              <a:gd name="connsiteY1707" fmla="*/ 4189634 h 6857998"/>
              <a:gd name="connsiteX1708" fmla="*/ 7044171 w 9250822"/>
              <a:gd name="connsiteY1708" fmla="*/ 4185356 h 6857998"/>
              <a:gd name="connsiteX1709" fmla="*/ 6970273 w 9250822"/>
              <a:gd name="connsiteY1709" fmla="*/ 4129916 h 6857998"/>
              <a:gd name="connsiteX1710" fmla="*/ 6326888 w 9250822"/>
              <a:gd name="connsiteY1710" fmla="*/ 3309028 h 6857998"/>
              <a:gd name="connsiteX1711" fmla="*/ 6262085 w 9250822"/>
              <a:gd name="connsiteY1711" fmla="*/ 3176016 h 6857998"/>
              <a:gd name="connsiteX1712" fmla="*/ 4526465 w 9250822"/>
              <a:gd name="connsiteY1712" fmla="*/ 3109293 h 6857998"/>
              <a:gd name="connsiteX1713" fmla="*/ 4584561 w 9250822"/>
              <a:gd name="connsiteY1713" fmla="*/ 3281114 h 6857998"/>
              <a:gd name="connsiteX1714" fmla="*/ 4800411 w 9250822"/>
              <a:gd name="connsiteY1714" fmla="*/ 3336917 h 6857998"/>
              <a:gd name="connsiteX1715" fmla="*/ 4730226 w 9250822"/>
              <a:gd name="connsiteY1715" fmla="*/ 3180256 h 6857998"/>
              <a:gd name="connsiteX1716" fmla="*/ 4598856 w 9250822"/>
              <a:gd name="connsiteY1716" fmla="*/ 3134446 h 6857998"/>
              <a:gd name="connsiteX1717" fmla="*/ 6177359 w 9250822"/>
              <a:gd name="connsiteY1717" fmla="*/ 3099294 h 6857998"/>
              <a:gd name="connsiteX1718" fmla="*/ 6305277 w 9250822"/>
              <a:gd name="connsiteY1718" fmla="*/ 3334541 h 6857998"/>
              <a:gd name="connsiteX1719" fmla="*/ 7146650 w 9250822"/>
              <a:gd name="connsiteY1719" fmla="*/ 4288361 h 6857998"/>
              <a:gd name="connsiteX1720" fmla="*/ 7507821 w 9250822"/>
              <a:gd name="connsiteY1720" fmla="*/ 4509160 h 6857998"/>
              <a:gd name="connsiteX1721" fmla="*/ 7549432 w 9250822"/>
              <a:gd name="connsiteY1721" fmla="*/ 4529993 h 6857998"/>
              <a:gd name="connsiteX1722" fmla="*/ 7527565 w 9250822"/>
              <a:gd name="connsiteY1722" fmla="*/ 4504046 h 6857998"/>
              <a:gd name="connsiteX1723" fmla="*/ 7517274 w 9250822"/>
              <a:gd name="connsiteY1723" fmla="*/ 4499220 h 6857998"/>
              <a:gd name="connsiteX1724" fmla="*/ 7148649 w 9250822"/>
              <a:gd name="connsiteY1724" fmla="*/ 4283457 h 6857998"/>
              <a:gd name="connsiteX1725" fmla="*/ 6309599 w 9250822"/>
              <a:gd name="connsiteY1725" fmla="*/ 3323021 h 6857998"/>
              <a:gd name="connsiteX1726" fmla="*/ 6209835 w 9250822"/>
              <a:gd name="connsiteY1726" fmla="*/ 3128701 h 6857998"/>
              <a:gd name="connsiteX1727" fmla="*/ 4895977 w 9250822"/>
              <a:gd name="connsiteY1727" fmla="*/ 3093462 h 6857998"/>
              <a:gd name="connsiteX1728" fmla="*/ 4985409 w 9250822"/>
              <a:gd name="connsiteY1728" fmla="*/ 3256399 h 6857998"/>
              <a:gd name="connsiteX1729" fmla="*/ 4982757 w 9250822"/>
              <a:gd name="connsiteY1729" fmla="*/ 3257896 h 6857998"/>
              <a:gd name="connsiteX1730" fmla="*/ 4983775 w 9250822"/>
              <a:gd name="connsiteY1730" fmla="*/ 3259636 h 6857998"/>
              <a:gd name="connsiteX1731" fmla="*/ 5120620 w 9250822"/>
              <a:gd name="connsiteY1731" fmla="*/ 3307576 h 6857998"/>
              <a:gd name="connsiteX1732" fmla="*/ 5304967 w 9250822"/>
              <a:gd name="connsiteY1732" fmla="*/ 3381225 h 6857998"/>
              <a:gd name="connsiteX1733" fmla="*/ 5288988 w 9250822"/>
              <a:gd name="connsiteY1733" fmla="*/ 3359412 h 6857998"/>
              <a:gd name="connsiteX1734" fmla="*/ 5198267 w 9250822"/>
              <a:gd name="connsiteY1734" fmla="*/ 3229094 h 6857998"/>
              <a:gd name="connsiteX1735" fmla="*/ 5331205 w 9250822"/>
              <a:gd name="connsiteY1735" fmla="*/ 3060314 h 6857998"/>
              <a:gd name="connsiteX1736" fmla="*/ 5529280 w 9250822"/>
              <a:gd name="connsiteY1736" fmla="*/ 3296647 h 6857998"/>
              <a:gd name="connsiteX1737" fmla="*/ 5542221 w 9250822"/>
              <a:gd name="connsiteY1737" fmla="*/ 3304361 h 6857998"/>
              <a:gd name="connsiteX1738" fmla="*/ 6941391 w 9250822"/>
              <a:gd name="connsiteY1738" fmla="*/ 4497418 h 6857998"/>
              <a:gd name="connsiteX1739" fmla="*/ 7189432 w 9250822"/>
              <a:gd name="connsiteY1739" fmla="*/ 4835216 h 6857998"/>
              <a:gd name="connsiteX1740" fmla="*/ 7358899 w 9250822"/>
              <a:gd name="connsiteY1740" fmla="*/ 5101703 h 6857998"/>
              <a:gd name="connsiteX1741" fmla="*/ 7446599 w 9250822"/>
              <a:gd name="connsiteY1741" fmla="*/ 5178906 h 6857998"/>
              <a:gd name="connsiteX1742" fmla="*/ 7578034 w 9250822"/>
              <a:gd name="connsiteY1742" fmla="*/ 5290619 h 6857998"/>
              <a:gd name="connsiteX1743" fmla="*/ 7472039 w 9250822"/>
              <a:gd name="connsiteY1743" fmla="*/ 5136739 h 6857998"/>
              <a:gd name="connsiteX1744" fmla="*/ 7224543 w 9250822"/>
              <a:gd name="connsiteY1744" fmla="*/ 4799917 h 6857998"/>
              <a:gd name="connsiteX1745" fmla="*/ 6971119 w 9250822"/>
              <a:gd name="connsiteY1745" fmla="*/ 4486668 h 6857998"/>
              <a:gd name="connsiteX1746" fmla="*/ 6866425 w 9250822"/>
              <a:gd name="connsiteY1746" fmla="*/ 4382414 h 6857998"/>
              <a:gd name="connsiteX1747" fmla="*/ 6314861 w 9250822"/>
              <a:gd name="connsiteY1747" fmla="*/ 3823456 h 6857998"/>
              <a:gd name="connsiteX1748" fmla="*/ 6036048 w 9250822"/>
              <a:gd name="connsiteY1748" fmla="*/ 3585654 h 6857998"/>
              <a:gd name="connsiteX1749" fmla="*/ 5354691 w 9250822"/>
              <a:gd name="connsiteY1749" fmla="*/ 3076303 h 6857998"/>
              <a:gd name="connsiteX1750" fmla="*/ 4353969 w 9250822"/>
              <a:gd name="connsiteY1750" fmla="*/ 3049355 h 6857998"/>
              <a:gd name="connsiteX1751" fmla="*/ 4381159 w 9250822"/>
              <a:gd name="connsiteY1751" fmla="*/ 3157642 h 6857998"/>
              <a:gd name="connsiteX1752" fmla="*/ 4399814 w 9250822"/>
              <a:gd name="connsiteY1752" fmla="*/ 3233559 h 6857998"/>
              <a:gd name="connsiteX1753" fmla="*/ 4470232 w 9250822"/>
              <a:gd name="connsiteY1753" fmla="*/ 3251555 h 6857998"/>
              <a:gd name="connsiteX1754" fmla="*/ 4574773 w 9250822"/>
              <a:gd name="connsiteY1754" fmla="*/ 3278581 h 6857998"/>
              <a:gd name="connsiteX1755" fmla="*/ 4516613 w 9250822"/>
              <a:gd name="connsiteY1755" fmla="*/ 3105868 h 6857998"/>
              <a:gd name="connsiteX1756" fmla="*/ 5083151 w 9250822"/>
              <a:gd name="connsiteY1756" fmla="*/ 3046773 h 6857998"/>
              <a:gd name="connsiteX1757" fmla="*/ 5123567 w 9250822"/>
              <a:gd name="connsiteY1757" fmla="*/ 3107315 h 6857998"/>
              <a:gd name="connsiteX1758" fmla="*/ 5123641 w 9250822"/>
              <a:gd name="connsiteY1758" fmla="*/ 3107263 h 6857998"/>
              <a:gd name="connsiteX1759" fmla="*/ 5205538 w 9250822"/>
              <a:gd name="connsiteY1759" fmla="*/ 3225154 h 6857998"/>
              <a:gd name="connsiteX1760" fmla="*/ 5482647 w 9250822"/>
              <a:gd name="connsiteY1760" fmla="*/ 3361535 h 6857998"/>
              <a:gd name="connsiteX1761" fmla="*/ 5664451 w 9250822"/>
              <a:gd name="connsiteY1761" fmla="*/ 3462107 h 6857998"/>
              <a:gd name="connsiteX1762" fmla="*/ 5574651 w 9250822"/>
              <a:gd name="connsiteY1762" fmla="*/ 3362454 h 6857998"/>
              <a:gd name="connsiteX1763" fmla="*/ 5525163 w 9250822"/>
              <a:gd name="connsiteY1763" fmla="*/ 3303429 h 6857998"/>
              <a:gd name="connsiteX1764" fmla="*/ 5276065 w 9250822"/>
              <a:gd name="connsiteY1764" fmla="*/ 3154741 h 6857998"/>
              <a:gd name="connsiteX1765" fmla="*/ 6111037 w 9250822"/>
              <a:gd name="connsiteY1765" fmla="*/ 3039238 h 6857998"/>
              <a:gd name="connsiteX1766" fmla="*/ 6144813 w 9250822"/>
              <a:gd name="connsiteY1766" fmla="*/ 3106548 h 6857998"/>
              <a:gd name="connsiteX1767" fmla="*/ 6440209 w 9250822"/>
              <a:gd name="connsiteY1767" fmla="*/ 3584381 h 6857998"/>
              <a:gd name="connsiteX1768" fmla="*/ 6578707 w 9250822"/>
              <a:gd name="connsiteY1768" fmla="*/ 3764441 h 6857998"/>
              <a:gd name="connsiteX1769" fmla="*/ 6603165 w 9250822"/>
              <a:gd name="connsiteY1769" fmla="*/ 3788504 h 6857998"/>
              <a:gd name="connsiteX1770" fmla="*/ 6661632 w 9250822"/>
              <a:gd name="connsiteY1770" fmla="*/ 3849323 h 6857998"/>
              <a:gd name="connsiteX1771" fmla="*/ 6606386 w 9250822"/>
              <a:gd name="connsiteY1771" fmla="*/ 3786697 h 6857998"/>
              <a:gd name="connsiteX1772" fmla="*/ 6159365 w 9250822"/>
              <a:gd name="connsiteY1772" fmla="*/ 3083543 h 6857998"/>
              <a:gd name="connsiteX1773" fmla="*/ 6158929 w 9250822"/>
              <a:gd name="connsiteY1773" fmla="*/ 3082604 h 6857998"/>
              <a:gd name="connsiteX1774" fmla="*/ 5806527 w 9250822"/>
              <a:gd name="connsiteY1774" fmla="*/ 3020232 h 6857998"/>
              <a:gd name="connsiteX1775" fmla="*/ 5987190 w 9250822"/>
              <a:gd name="connsiteY1775" fmla="*/ 3241196 h 6857998"/>
              <a:gd name="connsiteX1776" fmla="*/ 6372621 w 9250822"/>
              <a:gd name="connsiteY1776" fmla="*/ 3666686 h 6857998"/>
              <a:gd name="connsiteX1777" fmla="*/ 6023915 w 9250822"/>
              <a:gd name="connsiteY1777" fmla="*/ 3231938 h 6857998"/>
              <a:gd name="connsiteX1778" fmla="*/ 6011627 w 9250822"/>
              <a:gd name="connsiteY1778" fmla="*/ 3215192 h 6857998"/>
              <a:gd name="connsiteX1779" fmla="*/ 5908233 w 9250822"/>
              <a:gd name="connsiteY1779" fmla="*/ 3114884 h 6857998"/>
              <a:gd name="connsiteX1780" fmla="*/ 4197106 w 9250822"/>
              <a:gd name="connsiteY1780" fmla="*/ 2994851 h 6857998"/>
              <a:gd name="connsiteX1781" fmla="*/ 4230148 w 9250822"/>
              <a:gd name="connsiteY1781" fmla="*/ 3190203 h 6857998"/>
              <a:gd name="connsiteX1782" fmla="*/ 4391209 w 9250822"/>
              <a:gd name="connsiteY1782" fmla="*/ 3231361 h 6857998"/>
              <a:gd name="connsiteX1783" fmla="*/ 4373355 w 9250822"/>
              <a:gd name="connsiteY1783" fmla="*/ 3159561 h 6857998"/>
              <a:gd name="connsiteX1784" fmla="*/ 4344906 w 9250822"/>
              <a:gd name="connsiteY1784" fmla="*/ 3046206 h 6857998"/>
              <a:gd name="connsiteX1785" fmla="*/ 4653559 w 9250822"/>
              <a:gd name="connsiteY1785" fmla="*/ 2984742 h 6857998"/>
              <a:gd name="connsiteX1786" fmla="*/ 4736590 w 9250822"/>
              <a:gd name="connsiteY1786" fmla="*/ 3173040 h 6857998"/>
              <a:gd name="connsiteX1787" fmla="*/ 4973471 w 9250822"/>
              <a:gd name="connsiteY1787" fmla="*/ 3256026 h 6857998"/>
              <a:gd name="connsiteX1788" fmla="*/ 4975634 w 9250822"/>
              <a:gd name="connsiteY1788" fmla="*/ 3254765 h 6857998"/>
              <a:gd name="connsiteX1789" fmla="*/ 4884158 w 9250822"/>
              <a:gd name="connsiteY1789" fmla="*/ 3088159 h 6857998"/>
              <a:gd name="connsiteX1790" fmla="*/ 4719611 w 9250822"/>
              <a:gd name="connsiteY1790" fmla="*/ 3014331 h 6857998"/>
              <a:gd name="connsiteX1791" fmla="*/ 5513357 w 9250822"/>
              <a:gd name="connsiteY1791" fmla="*/ 2982962 h 6857998"/>
              <a:gd name="connsiteX1792" fmla="*/ 6010816 w 9250822"/>
              <a:gd name="connsiteY1792" fmla="*/ 3500754 h 6857998"/>
              <a:gd name="connsiteX1793" fmla="*/ 6035055 w 9250822"/>
              <a:gd name="connsiteY1793" fmla="*/ 3522613 h 6857998"/>
              <a:gd name="connsiteX1794" fmla="*/ 6614244 w 9250822"/>
              <a:gd name="connsiteY1794" fmla="*/ 4090707 h 6857998"/>
              <a:gd name="connsiteX1795" fmla="*/ 6905915 w 9250822"/>
              <a:gd name="connsiteY1795" fmla="*/ 4398754 h 6857998"/>
              <a:gd name="connsiteX1796" fmla="*/ 6994615 w 9250822"/>
              <a:gd name="connsiteY1796" fmla="*/ 4496883 h 6857998"/>
              <a:gd name="connsiteX1797" fmla="*/ 7249026 w 9250822"/>
              <a:gd name="connsiteY1797" fmla="*/ 4753573 h 6857998"/>
              <a:gd name="connsiteX1798" fmla="*/ 8343283 w 9250822"/>
              <a:gd name="connsiteY1798" fmla="*/ 5835424 h 6857998"/>
              <a:gd name="connsiteX1799" fmla="*/ 7733223 w 9250822"/>
              <a:gd name="connsiteY1799" fmla="*/ 5200440 h 6857998"/>
              <a:gd name="connsiteX1800" fmla="*/ 6226385 w 9250822"/>
              <a:gd name="connsiteY1800" fmla="*/ 3686441 h 6857998"/>
              <a:gd name="connsiteX1801" fmla="*/ 6016304 w 9250822"/>
              <a:gd name="connsiteY1801" fmla="*/ 2953454 h 6857998"/>
              <a:gd name="connsiteX1802" fmla="*/ 6113901 w 9250822"/>
              <a:gd name="connsiteY1802" fmla="*/ 3131561 h 6857998"/>
              <a:gd name="connsiteX1803" fmla="*/ 6420231 w 9250822"/>
              <a:gd name="connsiteY1803" fmla="*/ 3598691 h 6857998"/>
              <a:gd name="connsiteX1804" fmla="*/ 6455739 w 9250822"/>
              <a:gd name="connsiteY1804" fmla="*/ 3643452 h 6857998"/>
              <a:gd name="connsiteX1805" fmla="*/ 6541943 w 9250822"/>
              <a:gd name="connsiteY1805" fmla="*/ 3728267 h 6857998"/>
              <a:gd name="connsiteX1806" fmla="*/ 6434611 w 9250822"/>
              <a:gd name="connsiteY1806" fmla="*/ 3588773 h 6857998"/>
              <a:gd name="connsiteX1807" fmla="*/ 6138673 w 9250822"/>
              <a:gd name="connsiteY1807" fmla="*/ 3110230 h 6857998"/>
              <a:gd name="connsiteX1808" fmla="*/ 6096329 w 9250822"/>
              <a:gd name="connsiteY1808" fmla="*/ 3025917 h 6857998"/>
              <a:gd name="connsiteX1809" fmla="*/ 6254889 w 9250822"/>
              <a:gd name="connsiteY1809" fmla="*/ 2903850 h 6857998"/>
              <a:gd name="connsiteX1810" fmla="*/ 6326527 w 9250822"/>
              <a:gd name="connsiteY1810" fmla="*/ 3106070 h 6857998"/>
              <a:gd name="connsiteX1811" fmla="*/ 6417933 w 9250822"/>
              <a:gd name="connsiteY1811" fmla="*/ 3309999 h 6857998"/>
              <a:gd name="connsiteX1812" fmla="*/ 6656137 w 9250822"/>
              <a:gd name="connsiteY1812" fmla="*/ 3542112 h 6857998"/>
              <a:gd name="connsiteX1813" fmla="*/ 7191033 w 9250822"/>
              <a:gd name="connsiteY1813" fmla="*/ 4107860 h 6857998"/>
              <a:gd name="connsiteX1814" fmla="*/ 7388721 w 9250822"/>
              <a:gd name="connsiteY1814" fmla="*/ 4332146 h 6857998"/>
              <a:gd name="connsiteX1815" fmla="*/ 7397981 w 9250822"/>
              <a:gd name="connsiteY1815" fmla="*/ 4337071 h 6857998"/>
              <a:gd name="connsiteX1816" fmla="*/ 7601811 w 9250822"/>
              <a:gd name="connsiteY1816" fmla="*/ 4424160 h 6857998"/>
              <a:gd name="connsiteX1817" fmla="*/ 7773601 w 9250822"/>
              <a:gd name="connsiteY1817" fmla="*/ 4483436 h 6857998"/>
              <a:gd name="connsiteX1818" fmla="*/ 7592009 w 9250822"/>
              <a:gd name="connsiteY1818" fmla="*/ 4235410 h 6857998"/>
              <a:gd name="connsiteX1819" fmla="*/ 7331711 w 9250822"/>
              <a:gd name="connsiteY1819" fmla="*/ 3912647 h 6857998"/>
              <a:gd name="connsiteX1820" fmla="*/ 6524337 w 9250822"/>
              <a:gd name="connsiteY1820" fmla="*/ 3120132 h 6857998"/>
              <a:gd name="connsiteX1821" fmla="*/ 4453706 w 9250822"/>
              <a:gd name="connsiteY1821" fmla="*/ 2895209 h 6857998"/>
              <a:gd name="connsiteX1822" fmla="*/ 4501876 w 9250822"/>
              <a:gd name="connsiteY1822" fmla="*/ 3036569 h 6857998"/>
              <a:gd name="connsiteX1823" fmla="*/ 4522765 w 9250822"/>
              <a:gd name="connsiteY1823" fmla="*/ 3098346 h 6857998"/>
              <a:gd name="connsiteX1824" fmla="*/ 4601635 w 9250822"/>
              <a:gd name="connsiteY1824" fmla="*/ 3125761 h 6857998"/>
              <a:gd name="connsiteX1825" fmla="*/ 4725206 w 9250822"/>
              <a:gd name="connsiteY1825" fmla="*/ 3169052 h 6857998"/>
              <a:gd name="connsiteX1826" fmla="*/ 4723213 w 9250822"/>
              <a:gd name="connsiteY1826" fmla="*/ 3164601 h 6857998"/>
              <a:gd name="connsiteX1827" fmla="*/ 4642746 w 9250822"/>
              <a:gd name="connsiteY1827" fmla="*/ 2979898 h 6857998"/>
              <a:gd name="connsiteX1828" fmla="*/ 6223261 w 9250822"/>
              <a:gd name="connsiteY1828" fmla="*/ 2878461 h 6857998"/>
              <a:gd name="connsiteX1829" fmla="*/ 6292759 w 9250822"/>
              <a:gd name="connsiteY1829" fmla="*/ 3068077 h 6857998"/>
              <a:gd name="connsiteX1830" fmla="*/ 6384993 w 9250822"/>
              <a:gd name="connsiteY1830" fmla="*/ 3277623 h 6857998"/>
              <a:gd name="connsiteX1831" fmla="*/ 6283421 w 9250822"/>
              <a:gd name="connsiteY1831" fmla="*/ 3038589 h 6857998"/>
              <a:gd name="connsiteX1832" fmla="*/ 6229777 w 9250822"/>
              <a:gd name="connsiteY1832" fmla="*/ 2883692 h 6857998"/>
              <a:gd name="connsiteX1833" fmla="*/ 4776091 w 9250822"/>
              <a:gd name="connsiteY1833" fmla="*/ 2875042 h 6857998"/>
              <a:gd name="connsiteX1834" fmla="*/ 4890495 w 9250822"/>
              <a:gd name="connsiteY1834" fmla="*/ 3083474 h 6857998"/>
              <a:gd name="connsiteX1835" fmla="*/ 5190824 w 9250822"/>
              <a:gd name="connsiteY1835" fmla="*/ 3218402 h 6857998"/>
              <a:gd name="connsiteX1836" fmla="*/ 5120794 w 9250822"/>
              <a:gd name="connsiteY1836" fmla="*/ 3117803 h 6857998"/>
              <a:gd name="connsiteX1837" fmla="*/ 5120634 w 9250822"/>
              <a:gd name="connsiteY1837" fmla="*/ 3117917 h 6857998"/>
              <a:gd name="connsiteX1838" fmla="*/ 5067172 w 9250822"/>
              <a:gd name="connsiteY1838" fmla="*/ 3037830 h 6857998"/>
              <a:gd name="connsiteX1839" fmla="*/ 4832998 w 9250822"/>
              <a:gd name="connsiteY1839" fmla="*/ 2906772 h 6857998"/>
              <a:gd name="connsiteX1840" fmla="*/ 5911893 w 9250822"/>
              <a:gd name="connsiteY1840" fmla="*/ 2866170 h 6857998"/>
              <a:gd name="connsiteX1841" fmla="*/ 5933753 w 9250822"/>
              <a:gd name="connsiteY1841" fmla="*/ 2906148 h 6857998"/>
              <a:gd name="connsiteX1842" fmla="*/ 6242657 w 9250822"/>
              <a:gd name="connsiteY1842" fmla="*/ 3395730 h 6857998"/>
              <a:gd name="connsiteX1843" fmla="*/ 6344007 w 9250822"/>
              <a:gd name="connsiteY1843" fmla="*/ 3533519 h 6857998"/>
              <a:gd name="connsiteX1844" fmla="*/ 6413542 w 9250822"/>
              <a:gd name="connsiteY1844" fmla="*/ 3601934 h 6857998"/>
              <a:gd name="connsiteX1845" fmla="*/ 6258183 w 9250822"/>
              <a:gd name="connsiteY1845" fmla="*/ 3379047 h 6857998"/>
              <a:gd name="connsiteX1846" fmla="*/ 6108217 w 9250822"/>
              <a:gd name="connsiteY1846" fmla="*/ 3135736 h 6857998"/>
              <a:gd name="connsiteX1847" fmla="*/ 6000879 w 9250822"/>
              <a:gd name="connsiteY1847" fmla="*/ 2939718 h 6857998"/>
              <a:gd name="connsiteX1848" fmla="*/ 6206081 w 9250822"/>
              <a:gd name="connsiteY1848" fmla="*/ 2864672 h 6857998"/>
              <a:gd name="connsiteX1849" fmla="*/ 6257549 w 9250822"/>
              <a:gd name="connsiteY1849" fmla="*/ 3012511 h 6857998"/>
              <a:gd name="connsiteX1850" fmla="*/ 6368125 w 9250822"/>
              <a:gd name="connsiteY1850" fmla="*/ 3262460 h 6857998"/>
              <a:gd name="connsiteX1851" fmla="*/ 6372285 w 9250822"/>
              <a:gd name="connsiteY1851" fmla="*/ 3266231 h 6857998"/>
              <a:gd name="connsiteX1852" fmla="*/ 6260357 w 9250822"/>
              <a:gd name="connsiteY1852" fmla="*/ 3006548 h 6857998"/>
              <a:gd name="connsiteX1853" fmla="*/ 6215245 w 9250822"/>
              <a:gd name="connsiteY1853" fmla="*/ 2872027 h 6857998"/>
              <a:gd name="connsiteX1854" fmla="*/ 6169998 w 9250822"/>
              <a:gd name="connsiteY1854" fmla="*/ 2837443 h 6857998"/>
              <a:gd name="connsiteX1855" fmla="*/ 6231359 w 9250822"/>
              <a:gd name="connsiteY1855" fmla="*/ 3008953 h 6857998"/>
              <a:gd name="connsiteX1856" fmla="*/ 6328371 w 9250822"/>
              <a:gd name="connsiteY1856" fmla="*/ 3226438 h 6857998"/>
              <a:gd name="connsiteX1857" fmla="*/ 6352231 w 9250822"/>
              <a:gd name="connsiteY1857" fmla="*/ 3248060 h 6857998"/>
              <a:gd name="connsiteX1858" fmla="*/ 6242597 w 9250822"/>
              <a:gd name="connsiteY1858" fmla="*/ 2994989 h 6857998"/>
              <a:gd name="connsiteX1859" fmla="*/ 6194825 w 9250822"/>
              <a:gd name="connsiteY1859" fmla="*/ 2855958 h 6857998"/>
              <a:gd name="connsiteX1860" fmla="*/ 4297438 w 9250822"/>
              <a:gd name="connsiteY1860" fmla="*/ 2824200 h 6857998"/>
              <a:gd name="connsiteX1861" fmla="*/ 4351308 w 9250822"/>
              <a:gd name="connsiteY1861" fmla="*/ 3038750 h 6857998"/>
              <a:gd name="connsiteX1862" fmla="*/ 4512929 w 9250822"/>
              <a:gd name="connsiteY1862" fmla="*/ 3094928 h 6857998"/>
              <a:gd name="connsiteX1863" fmla="*/ 4494287 w 9250822"/>
              <a:gd name="connsiteY1863" fmla="*/ 3039570 h 6857998"/>
              <a:gd name="connsiteX1864" fmla="*/ 4443493 w 9250822"/>
              <a:gd name="connsiteY1864" fmla="*/ 2890635 h 6857998"/>
              <a:gd name="connsiteX1865" fmla="*/ 4327358 w 9250822"/>
              <a:gd name="connsiteY1865" fmla="*/ 2838607 h 6857998"/>
              <a:gd name="connsiteX1866" fmla="*/ 6139029 w 9250822"/>
              <a:gd name="connsiteY1866" fmla="*/ 2814346 h 6857998"/>
              <a:gd name="connsiteX1867" fmla="*/ 6221407 w 9250822"/>
              <a:gd name="connsiteY1867" fmla="*/ 3031675 h 6857998"/>
              <a:gd name="connsiteX1868" fmla="*/ 6300166 w 9250822"/>
              <a:gd name="connsiteY1868" fmla="*/ 3200878 h 6857998"/>
              <a:gd name="connsiteX1869" fmla="*/ 6314917 w 9250822"/>
              <a:gd name="connsiteY1869" fmla="*/ 3214245 h 6857998"/>
              <a:gd name="connsiteX1870" fmla="*/ 6224361 w 9250822"/>
              <a:gd name="connsiteY1870" fmla="*/ 3011374 h 6857998"/>
              <a:gd name="connsiteX1871" fmla="*/ 6159183 w 9250822"/>
              <a:gd name="connsiteY1871" fmla="*/ 2829376 h 6857998"/>
              <a:gd name="connsiteX1872" fmla="*/ 6103089 w 9250822"/>
              <a:gd name="connsiteY1872" fmla="*/ 2787543 h 6857998"/>
              <a:gd name="connsiteX1873" fmla="*/ 6204359 w 9250822"/>
              <a:gd name="connsiteY1873" fmla="*/ 3039142 h 6857998"/>
              <a:gd name="connsiteX1874" fmla="*/ 6269595 w 9250822"/>
              <a:gd name="connsiteY1874" fmla="*/ 3173176 h 6857998"/>
              <a:gd name="connsiteX1875" fmla="*/ 6284173 w 9250822"/>
              <a:gd name="connsiteY1875" fmla="*/ 3186387 h 6857998"/>
              <a:gd name="connsiteX1876" fmla="*/ 6214899 w 9250822"/>
              <a:gd name="connsiteY1876" fmla="*/ 3037444 h 6857998"/>
              <a:gd name="connsiteX1877" fmla="*/ 6127081 w 9250822"/>
              <a:gd name="connsiteY1877" fmla="*/ 2805435 h 6857998"/>
              <a:gd name="connsiteX1878" fmla="*/ 4893168 w 9250822"/>
              <a:gd name="connsiteY1878" fmla="*/ 2762181 h 6857998"/>
              <a:gd name="connsiteX1879" fmla="*/ 5073742 w 9250822"/>
              <a:gd name="connsiteY1879" fmla="*/ 3032679 h 6857998"/>
              <a:gd name="connsiteX1880" fmla="*/ 5279955 w 9250822"/>
              <a:gd name="connsiteY1880" fmla="*/ 3148017 h 6857998"/>
              <a:gd name="connsiteX1881" fmla="*/ 5509685 w 9250822"/>
              <a:gd name="connsiteY1881" fmla="*/ 3284966 h 6857998"/>
              <a:gd name="connsiteX1882" fmla="*/ 5308222 w 9250822"/>
              <a:gd name="connsiteY1882" fmla="*/ 3044666 h 6857998"/>
              <a:gd name="connsiteX1883" fmla="*/ 4945158 w 9250822"/>
              <a:gd name="connsiteY1883" fmla="*/ 2797486 h 6857998"/>
              <a:gd name="connsiteX1884" fmla="*/ 4154984 w 9250822"/>
              <a:gd name="connsiteY1884" fmla="*/ 2755601 h 6857998"/>
              <a:gd name="connsiteX1885" fmla="*/ 4163116 w 9250822"/>
              <a:gd name="connsiteY1885" fmla="*/ 2793907 h 6857998"/>
              <a:gd name="connsiteX1886" fmla="*/ 4195362 w 9250822"/>
              <a:gd name="connsiteY1886" fmla="*/ 2984546 h 6857998"/>
              <a:gd name="connsiteX1887" fmla="*/ 4342244 w 9250822"/>
              <a:gd name="connsiteY1887" fmla="*/ 3035600 h 6857998"/>
              <a:gd name="connsiteX1888" fmla="*/ 4288053 w 9250822"/>
              <a:gd name="connsiteY1888" fmla="*/ 2819683 h 6857998"/>
              <a:gd name="connsiteX1889" fmla="*/ 5777395 w 9250822"/>
              <a:gd name="connsiteY1889" fmla="*/ 2755005 h 6857998"/>
              <a:gd name="connsiteX1890" fmla="*/ 5894043 w 9250822"/>
              <a:gd name="connsiteY1890" fmla="*/ 2944755 h 6857998"/>
              <a:gd name="connsiteX1891" fmla="*/ 6055617 w 9250822"/>
              <a:gd name="connsiteY1891" fmla="*/ 3188764 h 6857998"/>
              <a:gd name="connsiteX1892" fmla="*/ 6203657 w 9250822"/>
              <a:gd name="connsiteY1892" fmla="*/ 3395429 h 6857998"/>
              <a:gd name="connsiteX1893" fmla="*/ 6306029 w 9250822"/>
              <a:gd name="connsiteY1893" fmla="*/ 3496152 h 6857998"/>
              <a:gd name="connsiteX1894" fmla="*/ 6236183 w 9250822"/>
              <a:gd name="connsiteY1894" fmla="*/ 3401187 h 6857998"/>
              <a:gd name="connsiteX1895" fmla="*/ 5926963 w 9250822"/>
              <a:gd name="connsiteY1895" fmla="*/ 2911052 h 6857998"/>
              <a:gd name="connsiteX1896" fmla="*/ 5894613 w 9250822"/>
              <a:gd name="connsiteY1896" fmla="*/ 2851888 h 6857998"/>
              <a:gd name="connsiteX1897" fmla="*/ 4549760 w 9250822"/>
              <a:gd name="connsiteY1897" fmla="*/ 2748847 h 6857998"/>
              <a:gd name="connsiteX1898" fmla="*/ 4625617 w 9250822"/>
              <a:gd name="connsiteY1898" fmla="*/ 2921373 h 6857998"/>
              <a:gd name="connsiteX1899" fmla="*/ 4649397 w 9250822"/>
              <a:gd name="connsiteY1899" fmla="*/ 2975302 h 6857998"/>
              <a:gd name="connsiteX1900" fmla="*/ 4723498 w 9250822"/>
              <a:gd name="connsiteY1900" fmla="*/ 3008450 h 6857998"/>
              <a:gd name="connsiteX1901" fmla="*/ 4878670 w 9250822"/>
              <a:gd name="connsiteY1901" fmla="*/ 3078163 h 6857998"/>
              <a:gd name="connsiteX1902" fmla="*/ 4763197 w 9250822"/>
              <a:gd name="connsiteY1902" fmla="*/ 2867854 h 6857998"/>
              <a:gd name="connsiteX1903" fmla="*/ 6049956 w 9250822"/>
              <a:gd name="connsiteY1903" fmla="*/ 2747916 h 6857998"/>
              <a:gd name="connsiteX1904" fmla="*/ 6059753 w 9250822"/>
              <a:gd name="connsiteY1904" fmla="*/ 2775006 h 6857998"/>
              <a:gd name="connsiteX1905" fmla="*/ 6181711 w 9250822"/>
              <a:gd name="connsiteY1905" fmla="*/ 3057647 h 6857998"/>
              <a:gd name="connsiteX1906" fmla="*/ 6216133 w 9250822"/>
              <a:gd name="connsiteY1906" fmla="*/ 3124733 h 6857998"/>
              <a:gd name="connsiteX1907" fmla="*/ 6253674 w 9250822"/>
              <a:gd name="connsiteY1907" fmla="*/ 3158749 h 6857998"/>
              <a:gd name="connsiteX1908" fmla="*/ 6197505 w 9250822"/>
              <a:gd name="connsiteY1908" fmla="*/ 3043458 h 6857998"/>
              <a:gd name="connsiteX1909" fmla="*/ 6090645 w 9250822"/>
              <a:gd name="connsiteY1909" fmla="*/ 2778262 h 6857998"/>
              <a:gd name="connsiteX1910" fmla="*/ 6001655 w 9250822"/>
              <a:gd name="connsiteY1910" fmla="*/ 2711894 h 6857998"/>
              <a:gd name="connsiteX1911" fmla="*/ 6037947 w 9250822"/>
              <a:gd name="connsiteY1911" fmla="*/ 2803105 h 6857998"/>
              <a:gd name="connsiteX1912" fmla="*/ 6166513 w 9250822"/>
              <a:gd name="connsiteY1912" fmla="*/ 3079346 h 6857998"/>
              <a:gd name="connsiteX1913" fmla="*/ 6166961 w 9250822"/>
              <a:gd name="connsiteY1913" fmla="*/ 3080172 h 6857998"/>
              <a:gd name="connsiteX1914" fmla="*/ 6200543 w 9250822"/>
              <a:gd name="connsiteY1914" fmla="*/ 3110604 h 6857998"/>
              <a:gd name="connsiteX1915" fmla="*/ 6175657 w 9250822"/>
              <a:gd name="connsiteY1915" fmla="*/ 3062128 h 6857998"/>
              <a:gd name="connsiteX1916" fmla="*/ 6053309 w 9250822"/>
              <a:gd name="connsiteY1916" fmla="*/ 2778818 h 6857998"/>
              <a:gd name="connsiteX1917" fmla="*/ 6039221 w 9250822"/>
              <a:gd name="connsiteY1917" fmla="*/ 2739911 h 6857998"/>
              <a:gd name="connsiteX1918" fmla="*/ 5932743 w 9250822"/>
              <a:gd name="connsiteY1918" fmla="*/ 2661914 h 6857998"/>
              <a:gd name="connsiteX1919" fmla="*/ 6009223 w 9250822"/>
              <a:gd name="connsiteY1919" fmla="*/ 2836340 h 6857998"/>
              <a:gd name="connsiteX1920" fmla="*/ 6102073 w 9250822"/>
              <a:gd name="connsiteY1920" fmla="*/ 3021372 h 6857998"/>
              <a:gd name="connsiteX1921" fmla="*/ 6151117 w 9250822"/>
              <a:gd name="connsiteY1921" fmla="*/ 3065814 h 6857998"/>
              <a:gd name="connsiteX1922" fmla="*/ 6030561 w 9250822"/>
              <a:gd name="connsiteY1922" fmla="*/ 2806697 h 6857998"/>
              <a:gd name="connsiteX1923" fmla="*/ 5989113 w 9250822"/>
              <a:gd name="connsiteY1923" fmla="*/ 2702541 h 6857998"/>
              <a:gd name="connsiteX1924" fmla="*/ 5968417 w 9250822"/>
              <a:gd name="connsiteY1924" fmla="*/ 2687107 h 6857998"/>
              <a:gd name="connsiteX1925" fmla="*/ 4368416 w 9250822"/>
              <a:gd name="connsiteY1925" fmla="*/ 2644924 h 6857998"/>
              <a:gd name="connsiteX1926" fmla="*/ 4450712 w 9250822"/>
              <a:gd name="connsiteY1926" fmla="*/ 2886425 h 6857998"/>
              <a:gd name="connsiteX1927" fmla="*/ 4638651 w 9250822"/>
              <a:gd name="connsiteY1927" fmla="*/ 2970496 h 6857998"/>
              <a:gd name="connsiteX1928" fmla="*/ 4618085 w 9250822"/>
              <a:gd name="connsiteY1928" fmla="*/ 2923289 h 6857998"/>
              <a:gd name="connsiteX1929" fmla="*/ 4538918 w 9250822"/>
              <a:gd name="connsiteY1929" fmla="*/ 2742802 h 6857998"/>
              <a:gd name="connsiteX1930" fmla="*/ 4466390 w 9250822"/>
              <a:gd name="connsiteY1930" fmla="*/ 2702363 h 6857998"/>
              <a:gd name="connsiteX1931" fmla="*/ 6174855 w 9250822"/>
              <a:gd name="connsiteY1931" fmla="*/ 2635431 h 6857998"/>
              <a:gd name="connsiteX1932" fmla="*/ 6232015 w 9250822"/>
              <a:gd name="connsiteY1932" fmla="*/ 2839283 h 6857998"/>
              <a:gd name="connsiteX1933" fmla="*/ 6249488 w 9250822"/>
              <a:gd name="connsiteY1933" fmla="*/ 2888605 h 6857998"/>
              <a:gd name="connsiteX1934" fmla="*/ 6530011 w 9250822"/>
              <a:gd name="connsiteY1934" fmla="*/ 3113793 h 6857998"/>
              <a:gd name="connsiteX1935" fmla="*/ 7338411 w 9250822"/>
              <a:gd name="connsiteY1935" fmla="*/ 3906878 h 6857998"/>
              <a:gd name="connsiteX1936" fmla="*/ 7598853 w 9250822"/>
              <a:gd name="connsiteY1936" fmla="*/ 4230196 h 6857998"/>
              <a:gd name="connsiteX1937" fmla="*/ 7787900 w 9250822"/>
              <a:gd name="connsiteY1937" fmla="*/ 4488370 h 6857998"/>
              <a:gd name="connsiteX1938" fmla="*/ 7814709 w 9250822"/>
              <a:gd name="connsiteY1938" fmla="*/ 4497619 h 6857998"/>
              <a:gd name="connsiteX1939" fmla="*/ 8004759 w 9250822"/>
              <a:gd name="connsiteY1939" fmla="*/ 4551100 h 6857998"/>
              <a:gd name="connsiteX1940" fmla="*/ 7945537 w 9250822"/>
              <a:gd name="connsiteY1940" fmla="*/ 4453114 h 6857998"/>
              <a:gd name="connsiteX1941" fmla="*/ 7462141 w 9250822"/>
              <a:gd name="connsiteY1941" fmla="*/ 3768486 h 6857998"/>
              <a:gd name="connsiteX1942" fmla="*/ 6286747 w 9250822"/>
              <a:gd name="connsiteY1942" fmla="*/ 2710400 h 6857998"/>
              <a:gd name="connsiteX1943" fmla="*/ 4974678 w 9250822"/>
              <a:gd name="connsiteY1943" fmla="*/ 2627044 h 6857998"/>
              <a:gd name="connsiteX1944" fmla="*/ 5255921 w 9250822"/>
              <a:gd name="connsiteY1944" fmla="*/ 2972599 h 6857998"/>
              <a:gd name="connsiteX1945" fmla="*/ 5256966 w 9250822"/>
              <a:gd name="connsiteY1945" fmla="*/ 2971736 h 6857998"/>
              <a:gd name="connsiteX1946" fmla="*/ 5310864 w 9250822"/>
              <a:gd name="connsiteY1946" fmla="*/ 3036044 h 6857998"/>
              <a:gd name="connsiteX1947" fmla="*/ 5358666 w 9250822"/>
              <a:gd name="connsiteY1947" fmla="*/ 3068566 h 6857998"/>
              <a:gd name="connsiteX1948" fmla="*/ 6191211 w 9250822"/>
              <a:gd name="connsiteY1948" fmla="*/ 3702837 h 6857998"/>
              <a:gd name="connsiteX1949" fmla="*/ 6228347 w 9250822"/>
              <a:gd name="connsiteY1949" fmla="*/ 3735782 h 6857998"/>
              <a:gd name="connsiteX1950" fmla="*/ 6115343 w 9250822"/>
              <a:gd name="connsiteY1950" fmla="*/ 3621263 h 6857998"/>
              <a:gd name="connsiteX1951" fmla="*/ 6009418 w 9250822"/>
              <a:gd name="connsiteY1951" fmla="*/ 3511043 h 6857998"/>
              <a:gd name="connsiteX1952" fmla="*/ 5938174 w 9250822"/>
              <a:gd name="connsiteY1952" fmla="*/ 3444526 h 6857998"/>
              <a:gd name="connsiteX1953" fmla="*/ 5426544 w 9250822"/>
              <a:gd name="connsiteY1953" fmla="*/ 3001799 h 6857998"/>
              <a:gd name="connsiteX1954" fmla="*/ 4974985 w 9250822"/>
              <a:gd name="connsiteY1954" fmla="*/ 2627306 h 6857998"/>
              <a:gd name="connsiteX1955" fmla="*/ 6157003 w 9250822"/>
              <a:gd name="connsiteY1955" fmla="*/ 2623471 h 6857998"/>
              <a:gd name="connsiteX1956" fmla="*/ 6226793 w 9250822"/>
              <a:gd name="connsiteY1956" fmla="*/ 2860384 h 6857998"/>
              <a:gd name="connsiteX1957" fmla="*/ 6158845 w 9250822"/>
              <a:gd name="connsiteY1957" fmla="*/ 2624704 h 6857998"/>
              <a:gd name="connsiteX1958" fmla="*/ 6140723 w 9250822"/>
              <a:gd name="connsiteY1958" fmla="*/ 2612561 h 6857998"/>
              <a:gd name="connsiteX1959" fmla="*/ 6210401 w 9250822"/>
              <a:gd name="connsiteY1959" fmla="*/ 2843378 h 6857998"/>
              <a:gd name="connsiteX1960" fmla="*/ 6217593 w 9250822"/>
              <a:gd name="connsiteY1960" fmla="*/ 2863001 h 6857998"/>
              <a:gd name="connsiteX1961" fmla="*/ 6224543 w 9250822"/>
              <a:gd name="connsiteY1961" fmla="*/ 2868580 h 6857998"/>
              <a:gd name="connsiteX1962" fmla="*/ 6200341 w 9250822"/>
              <a:gd name="connsiteY1962" fmla="*/ 2798698 h 6857998"/>
              <a:gd name="connsiteX1963" fmla="*/ 6149304 w 9250822"/>
              <a:gd name="connsiteY1963" fmla="*/ 2618310 h 6857998"/>
              <a:gd name="connsiteX1964" fmla="*/ 6122243 w 9250822"/>
              <a:gd name="connsiteY1964" fmla="*/ 2600179 h 6857998"/>
              <a:gd name="connsiteX1965" fmla="*/ 6149637 w 9250822"/>
              <a:gd name="connsiteY1965" fmla="*/ 2702541 h 6857998"/>
              <a:gd name="connsiteX1966" fmla="*/ 6200945 w 9250822"/>
              <a:gd name="connsiteY1966" fmla="*/ 2849921 h 6857998"/>
              <a:gd name="connsiteX1967" fmla="*/ 6205889 w 9250822"/>
              <a:gd name="connsiteY1967" fmla="*/ 2853604 h 6857998"/>
              <a:gd name="connsiteX1968" fmla="*/ 6210237 w 9250822"/>
              <a:gd name="connsiteY1968" fmla="*/ 2857097 h 6857998"/>
              <a:gd name="connsiteX1969" fmla="*/ 6154972 w 9250822"/>
              <a:gd name="connsiteY1969" fmla="*/ 2692302 h 6857998"/>
              <a:gd name="connsiteX1970" fmla="*/ 6133511 w 9250822"/>
              <a:gd name="connsiteY1970" fmla="*/ 2607730 h 6857998"/>
              <a:gd name="connsiteX1971" fmla="*/ 5835198 w 9250822"/>
              <a:gd name="connsiteY1971" fmla="*/ 2593035 h 6857998"/>
              <a:gd name="connsiteX1972" fmla="*/ 5970189 w 9250822"/>
              <a:gd name="connsiteY1972" fmla="*/ 2869297 h 6857998"/>
              <a:gd name="connsiteX1973" fmla="*/ 6005873 w 9250822"/>
              <a:gd name="connsiteY1973" fmla="*/ 2934418 h 6857998"/>
              <a:gd name="connsiteX1974" fmla="*/ 6008645 w 9250822"/>
              <a:gd name="connsiteY1974" fmla="*/ 2936709 h 6857998"/>
              <a:gd name="connsiteX1975" fmla="*/ 6087341 w 9250822"/>
              <a:gd name="connsiteY1975" fmla="*/ 3008024 h 6857998"/>
              <a:gd name="connsiteX1976" fmla="*/ 6002784 w 9250822"/>
              <a:gd name="connsiteY1976" fmla="*/ 2839656 h 6857998"/>
              <a:gd name="connsiteX1977" fmla="*/ 5921118 w 9250822"/>
              <a:gd name="connsiteY1977" fmla="*/ 2653704 h 6857998"/>
              <a:gd name="connsiteX1978" fmla="*/ 6086581 w 9250822"/>
              <a:gd name="connsiteY1978" fmla="*/ 2576286 h 6857998"/>
              <a:gd name="connsiteX1979" fmla="*/ 6124679 w 9250822"/>
              <a:gd name="connsiteY1979" fmla="*/ 2710773 h 6857998"/>
              <a:gd name="connsiteX1980" fmla="*/ 6164830 w 9250822"/>
              <a:gd name="connsiteY1980" fmla="*/ 2822999 h 6857998"/>
              <a:gd name="connsiteX1981" fmla="*/ 6189928 w 9250822"/>
              <a:gd name="connsiteY1981" fmla="*/ 2841708 h 6857998"/>
              <a:gd name="connsiteX1982" fmla="*/ 6138971 w 9250822"/>
              <a:gd name="connsiteY1982" fmla="*/ 2693410 h 6857998"/>
              <a:gd name="connsiteX1983" fmla="*/ 6112315 w 9250822"/>
              <a:gd name="connsiteY1983" fmla="*/ 2593527 h 6857998"/>
              <a:gd name="connsiteX1984" fmla="*/ 4608171 w 9250822"/>
              <a:gd name="connsiteY1984" fmla="*/ 2568651 h 6857998"/>
              <a:gd name="connsiteX1985" fmla="*/ 4739866 w 9250822"/>
              <a:gd name="connsiteY1985" fmla="*/ 2809043 h 6857998"/>
              <a:gd name="connsiteX1986" fmla="*/ 4769168 w 9250822"/>
              <a:gd name="connsiteY1986" fmla="*/ 2862429 h 6857998"/>
              <a:gd name="connsiteX1987" fmla="*/ 4836608 w 9250822"/>
              <a:gd name="connsiteY1987" fmla="*/ 2900047 h 6857998"/>
              <a:gd name="connsiteX1988" fmla="*/ 5057768 w 9250822"/>
              <a:gd name="connsiteY1988" fmla="*/ 3023745 h 6857998"/>
              <a:gd name="connsiteX1989" fmla="*/ 4874860 w 9250822"/>
              <a:gd name="connsiteY1989" fmla="*/ 2749749 h 6857998"/>
              <a:gd name="connsiteX1990" fmla="*/ 4227249 w 9250822"/>
              <a:gd name="connsiteY1990" fmla="*/ 2562163 h 6857998"/>
              <a:gd name="connsiteX1991" fmla="*/ 4265436 w 9250822"/>
              <a:gd name="connsiteY1991" fmla="*/ 2696743 h 6857998"/>
              <a:gd name="connsiteX1992" fmla="*/ 4295300 w 9250822"/>
              <a:gd name="connsiteY1992" fmla="*/ 2815682 h 6857998"/>
              <a:gd name="connsiteX1993" fmla="*/ 4331316 w 9250822"/>
              <a:gd name="connsiteY1993" fmla="*/ 2833017 h 6857998"/>
              <a:gd name="connsiteX1994" fmla="*/ 4440499 w 9250822"/>
              <a:gd name="connsiteY1994" fmla="*/ 2881856 h 6857998"/>
              <a:gd name="connsiteX1995" fmla="*/ 4357511 w 9250822"/>
              <a:gd name="connsiteY1995" fmla="*/ 2638531 h 6857998"/>
              <a:gd name="connsiteX1996" fmla="*/ 6054309 w 9250822"/>
              <a:gd name="connsiteY1996" fmla="*/ 2555575 h 6857998"/>
              <a:gd name="connsiteX1997" fmla="*/ 6110107 w 9250822"/>
              <a:gd name="connsiteY1997" fmla="*/ 2738043 h 6857998"/>
              <a:gd name="connsiteX1998" fmla="*/ 6133439 w 9250822"/>
              <a:gd name="connsiteY1998" fmla="*/ 2799598 h 6857998"/>
              <a:gd name="connsiteX1999" fmla="*/ 6154011 w 9250822"/>
              <a:gd name="connsiteY1999" fmla="*/ 2814933 h 6857998"/>
              <a:gd name="connsiteX2000" fmla="*/ 6117312 w 9250822"/>
              <a:gd name="connsiteY2000" fmla="*/ 2712459 h 6857998"/>
              <a:gd name="connsiteX2001" fmla="*/ 6076824 w 9250822"/>
              <a:gd name="connsiteY2001" fmla="*/ 2569748 h 6857998"/>
              <a:gd name="connsiteX2002" fmla="*/ 6074347 w 9250822"/>
              <a:gd name="connsiteY2002" fmla="*/ 2568088 h 6857998"/>
              <a:gd name="connsiteX2003" fmla="*/ 6015697 w 9250822"/>
              <a:gd name="connsiteY2003" fmla="*/ 2531461 h 6857998"/>
              <a:gd name="connsiteX2004" fmla="*/ 6088147 w 9250822"/>
              <a:gd name="connsiteY2004" fmla="*/ 2750421 h 6857998"/>
              <a:gd name="connsiteX2005" fmla="*/ 6097011 w 9250822"/>
              <a:gd name="connsiteY2005" fmla="*/ 2772443 h 6857998"/>
              <a:gd name="connsiteX2006" fmla="*/ 6121502 w 9250822"/>
              <a:gd name="connsiteY2006" fmla="*/ 2790699 h 6857998"/>
              <a:gd name="connsiteX2007" fmla="*/ 6103437 w 9250822"/>
              <a:gd name="connsiteY2007" fmla="*/ 2742974 h 6857998"/>
              <a:gd name="connsiteX2008" fmla="*/ 6044349 w 9250822"/>
              <a:gd name="connsiteY2008" fmla="*/ 2549354 h 6857998"/>
              <a:gd name="connsiteX2009" fmla="*/ 5723555 w 9250822"/>
              <a:gd name="connsiteY2009" fmla="*/ 2514200 h 6857998"/>
              <a:gd name="connsiteX2010" fmla="*/ 5785437 w 9250822"/>
              <a:gd name="connsiteY2010" fmla="*/ 2634903 h 6857998"/>
              <a:gd name="connsiteX2011" fmla="*/ 5902400 w 9250822"/>
              <a:gd name="connsiteY2011" fmla="*/ 2848809 h 6857998"/>
              <a:gd name="connsiteX2012" fmla="*/ 5991435 w 9250822"/>
              <a:gd name="connsiteY2012" fmla="*/ 2922471 h 6857998"/>
              <a:gd name="connsiteX2013" fmla="*/ 5964505 w 9250822"/>
              <a:gd name="connsiteY2013" fmla="*/ 2873291 h 6857998"/>
              <a:gd name="connsiteX2014" fmla="*/ 5826749 w 9250822"/>
              <a:gd name="connsiteY2014" fmla="*/ 2591355 h 6857998"/>
              <a:gd name="connsiteX2015" fmla="*/ 5823958 w 9250822"/>
              <a:gd name="connsiteY2015" fmla="*/ 2585096 h 6857998"/>
              <a:gd name="connsiteX2016" fmla="*/ 5244699 w 9250822"/>
              <a:gd name="connsiteY2016" fmla="*/ 2498364 h 6857998"/>
              <a:gd name="connsiteX2017" fmla="*/ 5258279 w 9250822"/>
              <a:gd name="connsiteY2017" fmla="*/ 2513367 h 6857998"/>
              <a:gd name="connsiteX2018" fmla="*/ 5567659 w 9250822"/>
              <a:gd name="connsiteY2018" fmla="*/ 2858531 h 6857998"/>
              <a:gd name="connsiteX2019" fmla="*/ 7866793 w 9250822"/>
              <a:gd name="connsiteY2019" fmla="*/ 5169586 h 6857998"/>
              <a:gd name="connsiteX2020" fmla="*/ 8032487 w 9250822"/>
              <a:gd name="connsiteY2020" fmla="*/ 5322423 h 6857998"/>
              <a:gd name="connsiteX2021" fmla="*/ 7962690 w 9250822"/>
              <a:gd name="connsiteY2021" fmla="*/ 5244986 h 6857998"/>
              <a:gd name="connsiteX2022" fmla="*/ 7519713 w 9250822"/>
              <a:gd name="connsiteY2022" fmla="*/ 4761639 h 6857998"/>
              <a:gd name="connsiteX2023" fmla="*/ 7257026 w 9250822"/>
              <a:gd name="connsiteY2023" fmla="*/ 4531104 h 6857998"/>
              <a:gd name="connsiteX2024" fmla="*/ 7063241 w 9250822"/>
              <a:gd name="connsiteY2024" fmla="*/ 4368541 h 6857998"/>
              <a:gd name="connsiteX2025" fmla="*/ 6482697 w 9250822"/>
              <a:gd name="connsiteY2025" fmla="*/ 3791549 h 6857998"/>
              <a:gd name="connsiteX2026" fmla="*/ 5822974 w 9250822"/>
              <a:gd name="connsiteY2026" fmla="*/ 3058513 h 6857998"/>
              <a:gd name="connsiteX2027" fmla="*/ 5751607 w 9250822"/>
              <a:gd name="connsiteY2027" fmla="*/ 2969119 h 6857998"/>
              <a:gd name="connsiteX2028" fmla="*/ 5500533 w 9250822"/>
              <a:gd name="connsiteY2028" fmla="*/ 2735453 h 6857998"/>
              <a:gd name="connsiteX2029" fmla="*/ 5502217 w 9250822"/>
              <a:gd name="connsiteY2029" fmla="*/ 2733437 h 6857998"/>
              <a:gd name="connsiteX2030" fmla="*/ 5958829 w 9250822"/>
              <a:gd name="connsiteY2030" fmla="*/ 2495948 h 6857998"/>
              <a:gd name="connsiteX2031" fmla="*/ 6044731 w 9250822"/>
              <a:gd name="connsiteY2031" fmla="*/ 2733470 h 6857998"/>
              <a:gd name="connsiteX2032" fmla="*/ 6084560 w 9250822"/>
              <a:gd name="connsiteY2032" fmla="*/ 2763162 h 6857998"/>
              <a:gd name="connsiteX2033" fmla="*/ 6080929 w 9250822"/>
              <a:gd name="connsiteY2033" fmla="*/ 2754150 h 6857998"/>
              <a:gd name="connsiteX2034" fmla="*/ 6004907 w 9250822"/>
              <a:gd name="connsiteY2034" fmla="*/ 2524723 h 6857998"/>
              <a:gd name="connsiteX2035" fmla="*/ 4097736 w 9250822"/>
              <a:gd name="connsiteY2035" fmla="*/ 2485984 h 6857998"/>
              <a:gd name="connsiteX2036" fmla="*/ 4153222 w 9250822"/>
              <a:gd name="connsiteY2036" fmla="*/ 2747305 h 6857998"/>
              <a:gd name="connsiteX2037" fmla="*/ 4285917 w 9250822"/>
              <a:gd name="connsiteY2037" fmla="*/ 2811166 h 6857998"/>
              <a:gd name="connsiteX2038" fmla="*/ 4257875 w 9250822"/>
              <a:gd name="connsiteY2038" fmla="*/ 2699440 h 6857998"/>
              <a:gd name="connsiteX2039" fmla="*/ 4217315 w 9250822"/>
              <a:gd name="connsiteY2039" fmla="*/ 2556340 h 6857998"/>
              <a:gd name="connsiteX2040" fmla="*/ 4101865 w 9250822"/>
              <a:gd name="connsiteY2040" fmla="*/ 2488655 h 6857998"/>
              <a:gd name="connsiteX2041" fmla="*/ 5904295 w 9250822"/>
              <a:gd name="connsiteY2041" fmla="*/ 2461888 h 6857998"/>
              <a:gd name="connsiteX2042" fmla="*/ 5919733 w 9250822"/>
              <a:gd name="connsiteY2042" fmla="*/ 2506004 h 6857998"/>
              <a:gd name="connsiteX2043" fmla="*/ 5995695 w 9250822"/>
              <a:gd name="connsiteY2043" fmla="*/ 2696915 h 6857998"/>
              <a:gd name="connsiteX2044" fmla="*/ 6033989 w 9250822"/>
              <a:gd name="connsiteY2044" fmla="*/ 2725462 h 6857998"/>
              <a:gd name="connsiteX2045" fmla="*/ 5948563 w 9250822"/>
              <a:gd name="connsiteY2045" fmla="*/ 2489535 h 6857998"/>
              <a:gd name="connsiteX2046" fmla="*/ 6128198 w 9250822"/>
              <a:gd name="connsiteY2046" fmla="*/ 2440001 h 6857998"/>
              <a:gd name="connsiteX2047" fmla="*/ 6158391 w 9250822"/>
              <a:gd name="connsiteY2047" fmla="*/ 2576714 h 6857998"/>
              <a:gd name="connsiteX2048" fmla="*/ 6171629 w 9250822"/>
              <a:gd name="connsiteY2048" fmla="*/ 2623926 h 6857998"/>
              <a:gd name="connsiteX2049" fmla="*/ 6291311 w 9250822"/>
              <a:gd name="connsiteY2049" fmla="*/ 2704124 h 6857998"/>
              <a:gd name="connsiteX2050" fmla="*/ 7467980 w 9250822"/>
              <a:gd name="connsiteY2050" fmla="*/ 3763611 h 6857998"/>
              <a:gd name="connsiteX2051" fmla="*/ 7951801 w 9250822"/>
              <a:gd name="connsiteY2051" fmla="*/ 4448361 h 6857998"/>
              <a:gd name="connsiteX2052" fmla="*/ 8015821 w 9250822"/>
              <a:gd name="connsiteY2052" fmla="*/ 4554213 h 6857998"/>
              <a:gd name="connsiteX2053" fmla="*/ 8035719 w 9250822"/>
              <a:gd name="connsiteY2053" fmla="*/ 4559812 h 6857998"/>
              <a:gd name="connsiteX2054" fmla="*/ 8182063 w 9250822"/>
              <a:gd name="connsiteY2054" fmla="*/ 4593992 h 6857998"/>
              <a:gd name="connsiteX2055" fmla="*/ 8053889 w 9250822"/>
              <a:gd name="connsiteY2055" fmla="*/ 4354585 h 6857998"/>
              <a:gd name="connsiteX2056" fmla="*/ 7592677 w 9250822"/>
              <a:gd name="connsiteY2056" fmla="*/ 3647444 h 6857998"/>
              <a:gd name="connsiteX2057" fmla="*/ 6181817 w 9250822"/>
              <a:gd name="connsiteY2057" fmla="*/ 2469855 h 6857998"/>
              <a:gd name="connsiteX2058" fmla="*/ 6110110 w 9250822"/>
              <a:gd name="connsiteY2058" fmla="*/ 2429932 h 6857998"/>
              <a:gd name="connsiteX2059" fmla="*/ 6147991 w 9250822"/>
              <a:gd name="connsiteY2059" fmla="*/ 2592876 h 6857998"/>
              <a:gd name="connsiteX2060" fmla="*/ 6153573 w 9250822"/>
              <a:gd name="connsiteY2060" fmla="*/ 2611827 h 6857998"/>
              <a:gd name="connsiteX2061" fmla="*/ 6155506 w 9250822"/>
              <a:gd name="connsiteY2061" fmla="*/ 2613123 h 6857998"/>
              <a:gd name="connsiteX2062" fmla="*/ 6148452 w 9250822"/>
              <a:gd name="connsiteY2062" fmla="*/ 2588653 h 6857998"/>
              <a:gd name="connsiteX2063" fmla="*/ 6112662 w 9250822"/>
              <a:gd name="connsiteY2063" fmla="*/ 2431352 h 6857998"/>
              <a:gd name="connsiteX2064" fmla="*/ 4405400 w 9250822"/>
              <a:gd name="connsiteY2064" fmla="*/ 2426495 h 6857998"/>
              <a:gd name="connsiteX2065" fmla="*/ 4451558 w 9250822"/>
              <a:gd name="connsiteY2065" fmla="*/ 2525501 h 6857998"/>
              <a:gd name="connsiteX2066" fmla="*/ 4544631 w 9250822"/>
              <a:gd name="connsiteY2066" fmla="*/ 2737184 h 6857998"/>
              <a:gd name="connsiteX2067" fmla="*/ 4756269 w 9250822"/>
              <a:gd name="connsiteY2067" fmla="*/ 2855233 h 6857998"/>
              <a:gd name="connsiteX2068" fmla="*/ 4733086 w 9250822"/>
              <a:gd name="connsiteY2068" fmla="*/ 2813013 h 6857998"/>
              <a:gd name="connsiteX2069" fmla="*/ 4594459 w 9250822"/>
              <a:gd name="connsiteY2069" fmla="*/ 2559133 h 6857998"/>
              <a:gd name="connsiteX2070" fmla="*/ 6093327 w 9250822"/>
              <a:gd name="connsiteY2070" fmla="*/ 2420586 h 6857998"/>
              <a:gd name="connsiteX2071" fmla="*/ 6137401 w 9250822"/>
              <a:gd name="connsiteY2071" fmla="*/ 2600989 h 6857998"/>
              <a:gd name="connsiteX2072" fmla="*/ 6146041 w 9250822"/>
              <a:gd name="connsiteY2072" fmla="*/ 2606779 h 6857998"/>
              <a:gd name="connsiteX2073" fmla="*/ 6133801 w 9250822"/>
              <a:gd name="connsiteY2073" fmla="*/ 2563517 h 6857998"/>
              <a:gd name="connsiteX2074" fmla="*/ 6101889 w 9250822"/>
              <a:gd name="connsiteY2074" fmla="*/ 2425354 h 6857998"/>
              <a:gd name="connsiteX2075" fmla="*/ 5579109 w 9250822"/>
              <a:gd name="connsiteY2075" fmla="*/ 2417102 h 6857998"/>
              <a:gd name="connsiteX2076" fmla="*/ 5734460 w 9250822"/>
              <a:gd name="connsiteY2076" fmla="*/ 2685160 h 6857998"/>
              <a:gd name="connsiteX2077" fmla="*/ 5765365 w 9250822"/>
              <a:gd name="connsiteY2077" fmla="*/ 2735433 h 6857998"/>
              <a:gd name="connsiteX2078" fmla="*/ 5885107 w 9250822"/>
              <a:gd name="connsiteY2078" fmla="*/ 2834501 h 6857998"/>
              <a:gd name="connsiteX2079" fmla="*/ 5778604 w 9250822"/>
              <a:gd name="connsiteY2079" fmla="*/ 2639718 h 6857998"/>
              <a:gd name="connsiteX2080" fmla="*/ 5710809 w 9250822"/>
              <a:gd name="connsiteY2080" fmla="*/ 2506227 h 6857998"/>
              <a:gd name="connsiteX2081" fmla="*/ 5829508 w 9250822"/>
              <a:gd name="connsiteY2081" fmla="*/ 2415182 h 6857998"/>
              <a:gd name="connsiteX2082" fmla="*/ 5881364 w 9250822"/>
              <a:gd name="connsiteY2082" fmla="*/ 2544740 h 6857998"/>
              <a:gd name="connsiteX2083" fmla="*/ 5926211 w 9250822"/>
              <a:gd name="connsiteY2083" fmla="*/ 2647016 h 6857998"/>
              <a:gd name="connsiteX2084" fmla="*/ 5973561 w 9250822"/>
              <a:gd name="connsiteY2084" fmla="*/ 2680416 h 6857998"/>
              <a:gd name="connsiteX2085" fmla="*/ 5983155 w 9250822"/>
              <a:gd name="connsiteY2085" fmla="*/ 2687567 h 6857998"/>
              <a:gd name="connsiteX2086" fmla="*/ 5912061 w 9250822"/>
              <a:gd name="connsiteY2086" fmla="*/ 2508911 h 6857998"/>
              <a:gd name="connsiteX2087" fmla="*/ 5892720 w 9250822"/>
              <a:gd name="connsiteY2087" fmla="*/ 2454659 h 6857998"/>
              <a:gd name="connsiteX2088" fmla="*/ 6070826 w 9250822"/>
              <a:gd name="connsiteY2088" fmla="*/ 2408059 h 6857998"/>
              <a:gd name="connsiteX2089" fmla="*/ 6119194 w 9250822"/>
              <a:gd name="connsiteY2089" fmla="*/ 2588789 h 6857998"/>
              <a:gd name="connsiteX2090" fmla="*/ 6130655 w 9250822"/>
              <a:gd name="connsiteY2090" fmla="*/ 2596468 h 6857998"/>
              <a:gd name="connsiteX2091" fmla="*/ 6084823 w 9250822"/>
              <a:gd name="connsiteY2091" fmla="*/ 2415852 h 6857998"/>
              <a:gd name="connsiteX2092" fmla="*/ 6032957 w 9250822"/>
              <a:gd name="connsiteY2092" fmla="*/ 2386977 h 6857998"/>
              <a:gd name="connsiteX2093" fmla="*/ 6032963 w 9250822"/>
              <a:gd name="connsiteY2093" fmla="*/ 2387003 h 6857998"/>
              <a:gd name="connsiteX2094" fmla="*/ 6083313 w 9250822"/>
              <a:gd name="connsiteY2094" fmla="*/ 2564744 h 6857998"/>
              <a:gd name="connsiteX2095" fmla="*/ 6109276 w 9250822"/>
              <a:gd name="connsiteY2095" fmla="*/ 2582143 h 6857998"/>
              <a:gd name="connsiteX2096" fmla="*/ 6061419 w 9250822"/>
              <a:gd name="connsiteY2096" fmla="*/ 2402823 h 6857998"/>
              <a:gd name="connsiteX2097" fmla="*/ 5999430 w 9250822"/>
              <a:gd name="connsiteY2097" fmla="*/ 2368310 h 6857998"/>
              <a:gd name="connsiteX2098" fmla="*/ 6012812 w 9250822"/>
              <a:gd name="connsiteY2098" fmla="*/ 2419872 h 6857998"/>
              <a:gd name="connsiteX2099" fmla="*/ 6050843 w 9250822"/>
              <a:gd name="connsiteY2099" fmla="*/ 2544240 h 6857998"/>
              <a:gd name="connsiteX2100" fmla="*/ 6073627 w 9250822"/>
              <a:gd name="connsiteY2100" fmla="*/ 2558479 h 6857998"/>
              <a:gd name="connsiteX2101" fmla="*/ 6025241 w 9250822"/>
              <a:gd name="connsiteY2101" fmla="*/ 2387924 h 6857998"/>
              <a:gd name="connsiteX2102" fmla="*/ 6023808 w 9250822"/>
              <a:gd name="connsiteY2102" fmla="*/ 2381882 h 6857998"/>
              <a:gd name="connsiteX2103" fmla="*/ 5730509 w 9250822"/>
              <a:gd name="connsiteY2103" fmla="*/ 2358761 h 6857998"/>
              <a:gd name="connsiteX2104" fmla="*/ 5828203 w 9250822"/>
              <a:gd name="connsiteY2104" fmla="*/ 2577889 h 6857998"/>
              <a:gd name="connsiteX2105" fmla="*/ 5914577 w 9250822"/>
              <a:gd name="connsiteY2105" fmla="*/ 2638811 h 6857998"/>
              <a:gd name="connsiteX2106" fmla="*/ 5874557 w 9250822"/>
              <a:gd name="connsiteY2106" fmla="*/ 2547688 h 6857998"/>
              <a:gd name="connsiteX2107" fmla="*/ 5820267 w 9250822"/>
              <a:gd name="connsiteY2107" fmla="*/ 2411673 h 6857998"/>
              <a:gd name="connsiteX2108" fmla="*/ 5273560 w 9250822"/>
              <a:gd name="connsiteY2108" fmla="*/ 2350214 h 6857998"/>
              <a:gd name="connsiteX2109" fmla="*/ 5300347 w 9250822"/>
              <a:gd name="connsiteY2109" fmla="*/ 2383526 h 6857998"/>
              <a:gd name="connsiteX2110" fmla="*/ 5624385 w 9250822"/>
              <a:gd name="connsiteY2110" fmla="*/ 2797457 h 6857998"/>
              <a:gd name="connsiteX2111" fmla="*/ 5772419 w 9250822"/>
              <a:gd name="connsiteY2111" fmla="*/ 2978515 h 6857998"/>
              <a:gd name="connsiteX2112" fmla="*/ 5913013 w 9250822"/>
              <a:gd name="connsiteY2112" fmla="*/ 3109465 h 6857998"/>
              <a:gd name="connsiteX2113" fmla="*/ 5988653 w 9250822"/>
              <a:gd name="connsiteY2113" fmla="*/ 3183887 h 6857998"/>
              <a:gd name="connsiteX2114" fmla="*/ 5849995 w 9250822"/>
              <a:gd name="connsiteY2114" fmla="*/ 2994936 h 6857998"/>
              <a:gd name="connsiteX2115" fmla="*/ 5676025 w 9250822"/>
              <a:gd name="connsiteY2115" fmla="*/ 2744250 h 6857998"/>
              <a:gd name="connsiteX2116" fmla="*/ 5572922 w 9250822"/>
              <a:gd name="connsiteY2116" fmla="*/ 2588816 h 6857998"/>
              <a:gd name="connsiteX2117" fmla="*/ 5958339 w 9250822"/>
              <a:gd name="connsiteY2117" fmla="*/ 2345433 h 6857998"/>
              <a:gd name="connsiteX2118" fmla="*/ 5984854 w 9250822"/>
              <a:gd name="connsiteY2118" fmla="*/ 2438243 h 6857998"/>
              <a:gd name="connsiteX2119" fmla="*/ 6011867 w 9250822"/>
              <a:gd name="connsiteY2119" fmla="*/ 2519884 h 6857998"/>
              <a:gd name="connsiteX2120" fmla="*/ 6040890 w 9250822"/>
              <a:gd name="connsiteY2120" fmla="*/ 2538020 h 6857998"/>
              <a:gd name="connsiteX2121" fmla="*/ 6006041 w 9250822"/>
              <a:gd name="connsiteY2121" fmla="*/ 2423831 h 6857998"/>
              <a:gd name="connsiteX2122" fmla="*/ 5990375 w 9250822"/>
              <a:gd name="connsiteY2122" fmla="*/ 2363270 h 6857998"/>
              <a:gd name="connsiteX2123" fmla="*/ 4247320 w 9250822"/>
              <a:gd name="connsiteY2123" fmla="*/ 2314871 h 6857998"/>
              <a:gd name="connsiteX2124" fmla="*/ 4354276 w 9250822"/>
              <a:gd name="connsiteY2124" fmla="*/ 2603433 h 6857998"/>
              <a:gd name="connsiteX2125" fmla="*/ 4364613 w 9250822"/>
              <a:gd name="connsiteY2125" fmla="*/ 2633762 h 6857998"/>
              <a:gd name="connsiteX2126" fmla="*/ 4470174 w 9250822"/>
              <a:gd name="connsiteY2126" fmla="*/ 2695651 h 6857998"/>
              <a:gd name="connsiteX2127" fmla="*/ 4533805 w 9250822"/>
              <a:gd name="connsiteY2127" fmla="*/ 2731145 h 6857998"/>
              <a:gd name="connsiteX2128" fmla="*/ 4444517 w 9250822"/>
              <a:gd name="connsiteY2128" fmla="*/ 2527583 h 6857998"/>
              <a:gd name="connsiteX2129" fmla="*/ 4393522 w 9250822"/>
              <a:gd name="connsiteY2129" fmla="*/ 2418161 h 6857998"/>
              <a:gd name="connsiteX2130" fmla="*/ 4262664 w 9250822"/>
              <a:gd name="connsiteY2130" fmla="*/ 2326354 h 6857998"/>
              <a:gd name="connsiteX2131" fmla="*/ 5843153 w 9250822"/>
              <a:gd name="connsiteY2131" fmla="*/ 2287171 h 6857998"/>
              <a:gd name="connsiteX2132" fmla="*/ 5900163 w 9250822"/>
              <a:gd name="connsiteY2132" fmla="*/ 2450081 h 6857998"/>
              <a:gd name="connsiteX2133" fmla="*/ 5944253 w 9250822"/>
              <a:gd name="connsiteY2133" fmla="*/ 2477633 h 6857998"/>
              <a:gd name="connsiteX2134" fmla="*/ 5942689 w 9250822"/>
              <a:gd name="connsiteY2134" fmla="*/ 2473312 h 6857998"/>
              <a:gd name="connsiteX2135" fmla="*/ 5891170 w 9250822"/>
              <a:gd name="connsiteY2135" fmla="*/ 2311963 h 6857998"/>
              <a:gd name="connsiteX2136" fmla="*/ 5607967 w 9250822"/>
              <a:gd name="connsiteY2136" fmla="*/ 2286528 h 6857998"/>
              <a:gd name="connsiteX2137" fmla="*/ 5666940 w 9250822"/>
              <a:gd name="connsiteY2137" fmla="*/ 2403770 h 6857998"/>
              <a:gd name="connsiteX2138" fmla="*/ 5716250 w 9250822"/>
              <a:gd name="connsiteY2138" fmla="*/ 2499951 h 6857998"/>
              <a:gd name="connsiteX2139" fmla="*/ 5726881 w 9250822"/>
              <a:gd name="connsiteY2139" fmla="*/ 2507145 h 6857998"/>
              <a:gd name="connsiteX2140" fmla="*/ 5722887 w 9250822"/>
              <a:gd name="connsiteY2140" fmla="*/ 2512897 h 6857998"/>
              <a:gd name="connsiteX2141" fmla="*/ 5723209 w 9250822"/>
              <a:gd name="connsiteY2141" fmla="*/ 2513526 h 6857998"/>
              <a:gd name="connsiteX2142" fmla="*/ 5727815 w 9250822"/>
              <a:gd name="connsiteY2142" fmla="*/ 2507080 h 6857998"/>
              <a:gd name="connsiteX2143" fmla="*/ 5817323 w 9250822"/>
              <a:gd name="connsiteY2143" fmla="*/ 2570215 h 6857998"/>
              <a:gd name="connsiteX2144" fmla="*/ 5720391 w 9250822"/>
              <a:gd name="connsiteY2144" fmla="*/ 2352797 h 6857998"/>
              <a:gd name="connsiteX2145" fmla="*/ 4569107 w 9250822"/>
              <a:gd name="connsiteY2145" fmla="*/ 2281891 h 6857998"/>
              <a:gd name="connsiteX2146" fmla="*/ 4852105 w 9250822"/>
              <a:gd name="connsiteY2146" fmla="*/ 2700669 h 6857998"/>
              <a:gd name="connsiteX2147" fmla="*/ 4880633 w 9250822"/>
              <a:gd name="connsiteY2147" fmla="*/ 2743405 h 6857998"/>
              <a:gd name="connsiteX2148" fmla="*/ 4948850 w 9250822"/>
              <a:gd name="connsiteY2148" fmla="*/ 2789749 h 6857998"/>
              <a:gd name="connsiteX2149" fmla="*/ 5287886 w 9250822"/>
              <a:gd name="connsiteY2149" fmla="*/ 3020410 h 6857998"/>
              <a:gd name="connsiteX2150" fmla="*/ 5256014 w 9250822"/>
              <a:gd name="connsiteY2150" fmla="*/ 2982395 h 6857998"/>
              <a:gd name="connsiteX2151" fmla="*/ 5254898 w 9250822"/>
              <a:gd name="connsiteY2151" fmla="*/ 2983318 h 6857998"/>
              <a:gd name="connsiteX2152" fmla="*/ 4945290 w 9250822"/>
              <a:gd name="connsiteY2152" fmla="*/ 2602034 h 6857998"/>
              <a:gd name="connsiteX2153" fmla="*/ 6094853 w 9250822"/>
              <a:gd name="connsiteY2153" fmla="*/ 2280724 h 6857998"/>
              <a:gd name="connsiteX2154" fmla="*/ 6103031 w 9250822"/>
              <a:gd name="connsiteY2154" fmla="*/ 2326052 h 6857998"/>
              <a:gd name="connsiteX2155" fmla="*/ 6125943 w 9250822"/>
              <a:gd name="connsiteY2155" fmla="*/ 2429794 h 6857998"/>
              <a:gd name="connsiteX2156" fmla="*/ 6185967 w 9250822"/>
              <a:gd name="connsiteY2156" fmla="*/ 2463177 h 6857998"/>
              <a:gd name="connsiteX2157" fmla="*/ 7598361 w 9250822"/>
              <a:gd name="connsiteY2157" fmla="*/ 3642502 h 6857998"/>
              <a:gd name="connsiteX2158" fmla="*/ 8060068 w 9250822"/>
              <a:gd name="connsiteY2158" fmla="*/ 4350582 h 6857998"/>
              <a:gd name="connsiteX2159" fmla="*/ 8191827 w 9250822"/>
              <a:gd name="connsiteY2159" fmla="*/ 4596272 h 6857998"/>
              <a:gd name="connsiteX2160" fmla="*/ 8263888 w 9250822"/>
              <a:gd name="connsiteY2160" fmla="*/ 4613103 h 6857998"/>
              <a:gd name="connsiteX2161" fmla="*/ 8327746 w 9250822"/>
              <a:gd name="connsiteY2161" fmla="*/ 4625842 h 6857998"/>
              <a:gd name="connsiteX2162" fmla="*/ 8199356 w 9250822"/>
              <a:gd name="connsiteY2162" fmla="*/ 4352915 h 6857998"/>
              <a:gd name="connsiteX2163" fmla="*/ 7710695 w 9250822"/>
              <a:gd name="connsiteY2163" fmla="*/ 3527447 h 6857998"/>
              <a:gd name="connsiteX2164" fmla="*/ 6278407 w 9250822"/>
              <a:gd name="connsiteY2164" fmla="*/ 2372151 h 6857998"/>
              <a:gd name="connsiteX2165" fmla="*/ 5374202 w 9250822"/>
              <a:gd name="connsiteY2165" fmla="*/ 2278433 h 6857998"/>
              <a:gd name="connsiteX2166" fmla="*/ 5404506 w 9250822"/>
              <a:gd name="connsiteY2166" fmla="*/ 2324206 h 6857998"/>
              <a:gd name="connsiteX2167" fmla="*/ 5573691 w 9250822"/>
              <a:gd name="connsiteY2167" fmla="*/ 2578361 h 6857998"/>
              <a:gd name="connsiteX2168" fmla="*/ 5620392 w 9250822"/>
              <a:gd name="connsiteY2168" fmla="*/ 2615522 h 6857998"/>
              <a:gd name="connsiteX2169" fmla="*/ 5613692 w 9250822"/>
              <a:gd name="connsiteY2169" fmla="*/ 2621309 h 6857998"/>
              <a:gd name="connsiteX2170" fmla="*/ 5589385 w 9250822"/>
              <a:gd name="connsiteY2170" fmla="*/ 2601937 h 6857998"/>
              <a:gd name="connsiteX2171" fmla="*/ 5680917 w 9250822"/>
              <a:gd name="connsiteY2171" fmla="*/ 2739436 h 6857998"/>
              <a:gd name="connsiteX2172" fmla="*/ 5882049 w 9250822"/>
              <a:gd name="connsiteY2172" fmla="*/ 3027707 h 6857998"/>
              <a:gd name="connsiteX2173" fmla="*/ 6024579 w 9250822"/>
              <a:gd name="connsiteY2173" fmla="*/ 3219234 h 6857998"/>
              <a:gd name="connsiteX2174" fmla="*/ 6168579 w 9250822"/>
              <a:gd name="connsiteY2174" fmla="*/ 3360915 h 6857998"/>
              <a:gd name="connsiteX2175" fmla="*/ 6095947 w 9250822"/>
              <a:gd name="connsiteY2175" fmla="*/ 3260892 h 6857998"/>
              <a:gd name="connsiteX2176" fmla="*/ 5849371 w 9250822"/>
              <a:gd name="connsiteY2176" fmla="*/ 2888863 h 6857998"/>
              <a:gd name="connsiteX2177" fmla="*/ 5758445 w 9250822"/>
              <a:gd name="connsiteY2177" fmla="*/ 2739341 h 6857998"/>
              <a:gd name="connsiteX2178" fmla="*/ 5615643 w 9250822"/>
              <a:gd name="connsiteY2178" fmla="*/ 2621311 h 6857998"/>
              <a:gd name="connsiteX2179" fmla="*/ 5620453 w 9250822"/>
              <a:gd name="connsiteY2179" fmla="*/ 2615542 h 6857998"/>
              <a:gd name="connsiteX2180" fmla="*/ 5746658 w 9250822"/>
              <a:gd name="connsiteY2180" fmla="*/ 2719957 h 6857998"/>
              <a:gd name="connsiteX2181" fmla="*/ 5727937 w 9250822"/>
              <a:gd name="connsiteY2181" fmla="*/ 2689172 h 6857998"/>
              <a:gd name="connsiteX2182" fmla="*/ 5599312 w 9250822"/>
              <a:gd name="connsiteY2182" fmla="*/ 2469524 h 6857998"/>
              <a:gd name="connsiteX2183" fmla="*/ 5562869 w 9250822"/>
              <a:gd name="connsiteY2183" fmla="*/ 2406111 h 6857998"/>
              <a:gd name="connsiteX2184" fmla="*/ 6075827 w 9250822"/>
              <a:gd name="connsiteY2184" fmla="*/ 2271246 h 6857998"/>
              <a:gd name="connsiteX2185" fmla="*/ 6088665 w 9250822"/>
              <a:gd name="connsiteY2185" fmla="*/ 2337692 h 6857998"/>
              <a:gd name="connsiteX2186" fmla="*/ 6107721 w 9250822"/>
              <a:gd name="connsiteY2186" fmla="*/ 2419658 h 6857998"/>
              <a:gd name="connsiteX2187" fmla="*/ 6110332 w 9250822"/>
              <a:gd name="connsiteY2187" fmla="*/ 2421110 h 6857998"/>
              <a:gd name="connsiteX2188" fmla="*/ 6089587 w 9250822"/>
              <a:gd name="connsiteY2188" fmla="*/ 2329931 h 6857998"/>
              <a:gd name="connsiteX2189" fmla="*/ 6078955 w 9250822"/>
              <a:gd name="connsiteY2189" fmla="*/ 2272805 h 6857998"/>
              <a:gd name="connsiteX2190" fmla="*/ 6058207 w 9250822"/>
              <a:gd name="connsiteY2190" fmla="*/ 2262471 h 6857998"/>
              <a:gd name="connsiteX2191" fmla="*/ 6076143 w 9250822"/>
              <a:gd name="connsiteY2191" fmla="*/ 2350245 h 6857998"/>
              <a:gd name="connsiteX2192" fmla="*/ 6090801 w 9250822"/>
              <a:gd name="connsiteY2192" fmla="*/ 2410248 h 6857998"/>
              <a:gd name="connsiteX2193" fmla="*/ 6099519 w 9250822"/>
              <a:gd name="connsiteY2193" fmla="*/ 2415097 h 6857998"/>
              <a:gd name="connsiteX2194" fmla="*/ 6081852 w 9250822"/>
              <a:gd name="connsiteY2194" fmla="*/ 2338606 h 6857998"/>
              <a:gd name="connsiteX2195" fmla="*/ 6068097 w 9250822"/>
              <a:gd name="connsiteY2195" fmla="*/ 2267397 h 6857998"/>
              <a:gd name="connsiteX2196" fmla="*/ 6034425 w 9250822"/>
              <a:gd name="connsiteY2196" fmla="*/ 2250624 h 6857998"/>
              <a:gd name="connsiteX2197" fmla="*/ 6059751 w 9250822"/>
              <a:gd name="connsiteY2197" fmla="*/ 2366682 h 6857998"/>
              <a:gd name="connsiteX2198" fmla="*/ 6068021 w 9250822"/>
              <a:gd name="connsiteY2198" fmla="*/ 2397579 h 6857998"/>
              <a:gd name="connsiteX2199" fmla="*/ 6082186 w 9250822"/>
              <a:gd name="connsiteY2199" fmla="*/ 2405456 h 6857998"/>
              <a:gd name="connsiteX2200" fmla="*/ 6068407 w 9250822"/>
              <a:gd name="connsiteY2200" fmla="*/ 2351160 h 6857998"/>
              <a:gd name="connsiteX2201" fmla="*/ 6049266 w 9250822"/>
              <a:gd name="connsiteY2201" fmla="*/ 2258016 h 6857998"/>
              <a:gd name="connsiteX2202" fmla="*/ 5762106 w 9250822"/>
              <a:gd name="connsiteY2202" fmla="*/ 2245329 h 6857998"/>
              <a:gd name="connsiteX2203" fmla="*/ 5780749 w 9250822"/>
              <a:gd name="connsiteY2203" fmla="*/ 2293361 h 6857998"/>
              <a:gd name="connsiteX2204" fmla="*/ 5824569 w 9250822"/>
              <a:gd name="connsiteY2204" fmla="*/ 2402843 h 6857998"/>
              <a:gd name="connsiteX2205" fmla="*/ 5888487 w 9250822"/>
              <a:gd name="connsiteY2205" fmla="*/ 2442785 h 6857998"/>
              <a:gd name="connsiteX2206" fmla="*/ 5830721 w 9250822"/>
              <a:gd name="connsiteY2206" fmla="*/ 2280755 h 6857998"/>
              <a:gd name="connsiteX2207" fmla="*/ 4124235 w 9250822"/>
              <a:gd name="connsiteY2207" fmla="*/ 2222756 h 6857998"/>
              <a:gd name="connsiteX2208" fmla="*/ 4170839 w 9250822"/>
              <a:gd name="connsiteY2208" fmla="*/ 2363365 h 6857998"/>
              <a:gd name="connsiteX2209" fmla="*/ 4224207 w 9250822"/>
              <a:gd name="connsiteY2209" fmla="*/ 2551442 h 6857998"/>
              <a:gd name="connsiteX2210" fmla="*/ 4353703 w 9250822"/>
              <a:gd name="connsiteY2210" fmla="*/ 2627366 h 6857998"/>
              <a:gd name="connsiteX2211" fmla="*/ 4346613 w 9250822"/>
              <a:gd name="connsiteY2211" fmla="*/ 2606579 h 6857998"/>
              <a:gd name="connsiteX2212" fmla="*/ 4234998 w 9250822"/>
              <a:gd name="connsiteY2212" fmla="*/ 2305650 h 6857998"/>
              <a:gd name="connsiteX2213" fmla="*/ 5960321 w 9250822"/>
              <a:gd name="connsiteY2213" fmla="*/ 2217619 h 6857998"/>
              <a:gd name="connsiteX2214" fmla="*/ 5996736 w 9250822"/>
              <a:gd name="connsiteY2214" fmla="*/ 2357930 h 6857998"/>
              <a:gd name="connsiteX2215" fmla="*/ 6021379 w 9250822"/>
              <a:gd name="connsiteY2215" fmla="*/ 2371637 h 6857998"/>
              <a:gd name="connsiteX2216" fmla="*/ 5987827 w 9250822"/>
              <a:gd name="connsiteY2216" fmla="*/ 2230107 h 6857998"/>
              <a:gd name="connsiteX2217" fmla="*/ 5916087 w 9250822"/>
              <a:gd name="connsiteY2217" fmla="*/ 2197537 h 6857998"/>
              <a:gd name="connsiteX2218" fmla="*/ 5955331 w 9250822"/>
              <a:gd name="connsiteY2218" fmla="*/ 2334902 h 6857998"/>
              <a:gd name="connsiteX2219" fmla="*/ 5987694 w 9250822"/>
              <a:gd name="connsiteY2219" fmla="*/ 2352902 h 6857998"/>
              <a:gd name="connsiteX2220" fmla="*/ 5951685 w 9250822"/>
              <a:gd name="connsiteY2220" fmla="*/ 2213697 h 6857998"/>
              <a:gd name="connsiteX2221" fmla="*/ 5449365 w 9250822"/>
              <a:gd name="connsiteY2221" fmla="*/ 2193033 h 6857998"/>
              <a:gd name="connsiteX2222" fmla="*/ 5480335 w 9250822"/>
              <a:gd name="connsiteY2222" fmla="*/ 2246668 h 6857998"/>
              <a:gd name="connsiteX2223" fmla="*/ 5569615 w 9250822"/>
              <a:gd name="connsiteY2223" fmla="*/ 2400718 h 6857998"/>
              <a:gd name="connsiteX2224" fmla="*/ 5703105 w 9250822"/>
              <a:gd name="connsiteY2224" fmla="*/ 2491055 h 6857998"/>
              <a:gd name="connsiteX2225" fmla="*/ 5595503 w 9250822"/>
              <a:gd name="connsiteY2225" fmla="*/ 2279179 h 6857998"/>
              <a:gd name="connsiteX2226" fmla="*/ 5655369 w 9250822"/>
              <a:gd name="connsiteY2226" fmla="*/ 2190220 h 6857998"/>
              <a:gd name="connsiteX2227" fmla="*/ 5724985 w 9250822"/>
              <a:gd name="connsiteY2227" fmla="*/ 2346369 h 6857998"/>
              <a:gd name="connsiteX2228" fmla="*/ 5815541 w 9250822"/>
              <a:gd name="connsiteY2228" fmla="*/ 2399835 h 6857998"/>
              <a:gd name="connsiteX2229" fmla="*/ 5774025 w 9250822"/>
              <a:gd name="connsiteY2229" fmla="*/ 2295818 h 6857998"/>
              <a:gd name="connsiteX2230" fmla="*/ 5752534 w 9250822"/>
              <a:gd name="connsiteY2230" fmla="*/ 2240386 h 6857998"/>
              <a:gd name="connsiteX2231" fmla="*/ 5854040 w 9250822"/>
              <a:gd name="connsiteY2231" fmla="*/ 2169366 h 6857998"/>
              <a:gd name="connsiteX2232" fmla="*/ 5863719 w 9250822"/>
              <a:gd name="connsiteY2232" fmla="*/ 2200971 h 6857998"/>
              <a:gd name="connsiteX2233" fmla="*/ 5897309 w 9250822"/>
              <a:gd name="connsiteY2233" fmla="*/ 2306369 h 6857998"/>
              <a:gd name="connsiteX2234" fmla="*/ 5911094 w 9250822"/>
              <a:gd name="connsiteY2234" fmla="*/ 2313486 h 6857998"/>
              <a:gd name="connsiteX2235" fmla="*/ 5907229 w 9250822"/>
              <a:gd name="connsiteY2235" fmla="*/ 2320253 h 6857998"/>
              <a:gd name="connsiteX2236" fmla="*/ 5900651 w 9250822"/>
              <a:gd name="connsiteY2236" fmla="*/ 2316857 h 6857998"/>
              <a:gd name="connsiteX2237" fmla="*/ 5949519 w 9250822"/>
              <a:gd name="connsiteY2237" fmla="*/ 2470203 h 6857998"/>
              <a:gd name="connsiteX2238" fmla="*/ 5954529 w 9250822"/>
              <a:gd name="connsiteY2238" fmla="*/ 2484054 h 6857998"/>
              <a:gd name="connsiteX2239" fmla="*/ 6001068 w 9250822"/>
              <a:gd name="connsiteY2239" fmla="*/ 2513137 h 6857998"/>
              <a:gd name="connsiteX2240" fmla="*/ 5977267 w 9250822"/>
              <a:gd name="connsiteY2240" fmla="*/ 2441308 h 6857998"/>
              <a:gd name="connsiteX2241" fmla="*/ 5948263 w 9250822"/>
              <a:gd name="connsiteY2241" fmla="*/ 2339822 h 6857998"/>
              <a:gd name="connsiteX2242" fmla="*/ 5913013 w 9250822"/>
              <a:gd name="connsiteY2242" fmla="*/ 2320196 h 6857998"/>
              <a:gd name="connsiteX2243" fmla="*/ 5916803 w 9250822"/>
              <a:gd name="connsiteY2243" fmla="*/ 2313473 h 6857998"/>
              <a:gd name="connsiteX2244" fmla="*/ 5945255 w 9250822"/>
              <a:gd name="connsiteY2244" fmla="*/ 2329298 h 6857998"/>
              <a:gd name="connsiteX2245" fmla="*/ 5906331 w 9250822"/>
              <a:gd name="connsiteY2245" fmla="*/ 2193107 h 6857998"/>
              <a:gd name="connsiteX2246" fmla="*/ 6082973 w 9250822"/>
              <a:gd name="connsiteY2246" fmla="*/ 2149180 h 6857998"/>
              <a:gd name="connsiteX2247" fmla="*/ 6080939 w 9250822"/>
              <a:gd name="connsiteY2247" fmla="*/ 2154727 h 6857998"/>
              <a:gd name="connsiteX2248" fmla="*/ 6071433 w 9250822"/>
              <a:gd name="connsiteY2248" fmla="*/ 2150909 h 6857998"/>
              <a:gd name="connsiteX2249" fmla="*/ 6093201 w 9250822"/>
              <a:gd name="connsiteY2249" fmla="*/ 2271559 h 6857998"/>
              <a:gd name="connsiteX2250" fmla="*/ 6281943 w 9250822"/>
              <a:gd name="connsiteY2250" fmla="*/ 2365396 h 6857998"/>
              <a:gd name="connsiteX2251" fmla="*/ 7716391 w 9250822"/>
              <a:gd name="connsiteY2251" fmla="*/ 3523447 h 6857998"/>
              <a:gd name="connsiteX2252" fmla="*/ 8205578 w 9250822"/>
              <a:gd name="connsiteY2252" fmla="*/ 4349128 h 6857998"/>
              <a:gd name="connsiteX2253" fmla="*/ 8336494 w 9250822"/>
              <a:gd name="connsiteY2253" fmla="*/ 4627587 h 6857998"/>
              <a:gd name="connsiteX2254" fmla="*/ 8444242 w 9250822"/>
              <a:gd name="connsiteY2254" fmla="*/ 4649082 h 6857998"/>
              <a:gd name="connsiteX2255" fmla="*/ 8406378 w 9250822"/>
              <a:gd name="connsiteY2255" fmla="*/ 4552398 h 6857998"/>
              <a:gd name="connsiteX2256" fmla="*/ 7816162 w 9250822"/>
              <a:gd name="connsiteY2256" fmla="*/ 3411176 h 6857998"/>
              <a:gd name="connsiteX2257" fmla="*/ 6364727 w 9250822"/>
              <a:gd name="connsiteY2257" fmla="*/ 2275129 h 6857998"/>
              <a:gd name="connsiteX2258" fmla="*/ 6050989 w 9250822"/>
              <a:gd name="connsiteY2258" fmla="*/ 2142700 h 6857998"/>
              <a:gd name="connsiteX2259" fmla="*/ 6074047 w 9250822"/>
              <a:gd name="connsiteY2259" fmla="*/ 2262038 h 6857998"/>
              <a:gd name="connsiteX2260" fmla="*/ 6077247 w 9250822"/>
              <a:gd name="connsiteY2260" fmla="*/ 2263629 h 6857998"/>
              <a:gd name="connsiteX2261" fmla="*/ 6055045 w 9250822"/>
              <a:gd name="connsiteY2261" fmla="*/ 2144327 h 6857998"/>
              <a:gd name="connsiteX2262" fmla="*/ 5792083 w 9250822"/>
              <a:gd name="connsiteY2262" fmla="*/ 2141236 h 6857998"/>
              <a:gd name="connsiteX2263" fmla="*/ 5839409 w 9250822"/>
              <a:gd name="connsiteY2263" fmla="*/ 2276476 h 6857998"/>
              <a:gd name="connsiteX2264" fmla="*/ 5887819 w 9250822"/>
              <a:gd name="connsiteY2264" fmla="*/ 2301469 h 6857998"/>
              <a:gd name="connsiteX2265" fmla="*/ 5856657 w 9250822"/>
              <a:gd name="connsiteY2265" fmla="*/ 2203872 h 6857998"/>
              <a:gd name="connsiteX2266" fmla="*/ 5844844 w 9250822"/>
              <a:gd name="connsiteY2266" fmla="*/ 2165191 h 6857998"/>
              <a:gd name="connsiteX2267" fmla="*/ 4011997 w 9250822"/>
              <a:gd name="connsiteY2267" fmla="*/ 2138757 h 6857998"/>
              <a:gd name="connsiteX2268" fmla="*/ 4063866 w 9250822"/>
              <a:gd name="connsiteY2268" fmla="*/ 2326471 h 6857998"/>
              <a:gd name="connsiteX2269" fmla="*/ 4095478 w 9250822"/>
              <a:gd name="connsiteY2269" fmla="*/ 2475344 h 6857998"/>
              <a:gd name="connsiteX2270" fmla="*/ 4105824 w 9250822"/>
              <a:gd name="connsiteY2270" fmla="*/ 2482036 h 6857998"/>
              <a:gd name="connsiteX2271" fmla="*/ 4214277 w 9250822"/>
              <a:gd name="connsiteY2271" fmla="*/ 2545621 h 6857998"/>
              <a:gd name="connsiteX2272" fmla="*/ 4163542 w 9250822"/>
              <a:gd name="connsiteY2272" fmla="*/ 2366626 h 6857998"/>
              <a:gd name="connsiteX2273" fmla="*/ 4113155 w 9250822"/>
              <a:gd name="connsiteY2273" fmla="*/ 2214462 h 6857998"/>
              <a:gd name="connsiteX2274" fmla="*/ 6032192 w 9250822"/>
              <a:gd name="connsiteY2274" fmla="*/ 2135151 h 6857998"/>
              <a:gd name="connsiteX2275" fmla="*/ 6056318 w 9250822"/>
              <a:gd name="connsiteY2275" fmla="*/ 2253222 h 6857998"/>
              <a:gd name="connsiteX2276" fmla="*/ 6066321 w 9250822"/>
              <a:gd name="connsiteY2276" fmla="*/ 2258195 h 6857998"/>
              <a:gd name="connsiteX2277" fmla="*/ 6043426 w 9250822"/>
              <a:gd name="connsiteY2277" fmla="*/ 2139663 h 6857998"/>
              <a:gd name="connsiteX2278" fmla="*/ 6007017 w 9250822"/>
              <a:gd name="connsiteY2278" fmla="*/ 2125041 h 6857998"/>
              <a:gd name="connsiteX2279" fmla="*/ 6032395 w 9250822"/>
              <a:gd name="connsiteY2279" fmla="*/ 2241329 h 6857998"/>
              <a:gd name="connsiteX2280" fmla="*/ 6047367 w 9250822"/>
              <a:gd name="connsiteY2280" fmla="*/ 2248772 h 6857998"/>
              <a:gd name="connsiteX2281" fmla="*/ 6023281 w 9250822"/>
              <a:gd name="connsiteY2281" fmla="*/ 2131573 h 6857998"/>
              <a:gd name="connsiteX2282" fmla="*/ 5525731 w 9250822"/>
              <a:gd name="connsiteY2282" fmla="*/ 2123290 h 6857998"/>
              <a:gd name="connsiteX2283" fmla="*/ 5551447 w 9250822"/>
              <a:gd name="connsiteY2283" fmla="*/ 2174156 h 6857998"/>
              <a:gd name="connsiteX2284" fmla="*/ 5601355 w 9250822"/>
              <a:gd name="connsiteY2284" fmla="*/ 2273380 h 6857998"/>
              <a:gd name="connsiteX2285" fmla="*/ 5714861 w 9250822"/>
              <a:gd name="connsiteY2285" fmla="*/ 2340393 h 6857998"/>
              <a:gd name="connsiteX2286" fmla="*/ 5645678 w 9250822"/>
              <a:gd name="connsiteY2286" fmla="*/ 2185218 h 6857998"/>
              <a:gd name="connsiteX2287" fmla="*/ 5967055 w 9250822"/>
              <a:gd name="connsiteY2287" fmla="*/ 2108993 h 6857998"/>
              <a:gd name="connsiteX2288" fmla="*/ 5994582 w 9250822"/>
              <a:gd name="connsiteY2288" fmla="*/ 2225106 h 6857998"/>
              <a:gd name="connsiteX2289" fmla="*/ 5997427 w 9250822"/>
              <a:gd name="connsiteY2289" fmla="*/ 2226400 h 6857998"/>
              <a:gd name="connsiteX2290" fmla="*/ 5995783 w 9250822"/>
              <a:gd name="connsiteY2290" fmla="*/ 2230171 h 6857998"/>
              <a:gd name="connsiteX2291" fmla="*/ 6030526 w 9250822"/>
              <a:gd name="connsiteY2291" fmla="*/ 2376724 h 6857998"/>
              <a:gd name="connsiteX2292" fmla="*/ 6058624 w 9250822"/>
              <a:gd name="connsiteY2292" fmla="*/ 2392352 h 6857998"/>
              <a:gd name="connsiteX2293" fmla="*/ 6052017 w 9250822"/>
              <a:gd name="connsiteY2293" fmla="*/ 2367592 h 6857998"/>
              <a:gd name="connsiteX2294" fmla="*/ 6025542 w 9250822"/>
              <a:gd name="connsiteY2294" fmla="*/ 2246201 h 6857998"/>
              <a:gd name="connsiteX2295" fmla="*/ 5999347 w 9250822"/>
              <a:gd name="connsiteY2295" fmla="*/ 2233154 h 6857998"/>
              <a:gd name="connsiteX2296" fmla="*/ 6002271 w 9250822"/>
              <a:gd name="connsiteY2296" fmla="*/ 2226352 h 6857998"/>
              <a:gd name="connsiteX2297" fmla="*/ 6023517 w 9250822"/>
              <a:gd name="connsiteY2297" fmla="*/ 2236916 h 6857998"/>
              <a:gd name="connsiteX2298" fmla="*/ 5998361 w 9250822"/>
              <a:gd name="connsiteY2298" fmla="*/ 2121564 h 6857998"/>
              <a:gd name="connsiteX2299" fmla="*/ 5706653 w 9250822"/>
              <a:gd name="connsiteY2299" fmla="*/ 2102450 h 6857998"/>
              <a:gd name="connsiteX2300" fmla="*/ 5757853 w 9250822"/>
              <a:gd name="connsiteY2300" fmla="*/ 2234368 h 6857998"/>
              <a:gd name="connsiteX2301" fmla="*/ 5826891 w 9250822"/>
              <a:gd name="connsiteY2301" fmla="*/ 2270013 h 6857998"/>
              <a:gd name="connsiteX2302" fmla="*/ 5819132 w 9250822"/>
              <a:gd name="connsiteY2302" fmla="*/ 2248247 h 6857998"/>
              <a:gd name="connsiteX2303" fmla="*/ 5780597 w 9250822"/>
              <a:gd name="connsiteY2303" fmla="*/ 2136021 h 6857998"/>
              <a:gd name="connsiteX2304" fmla="*/ 5928735 w 9250822"/>
              <a:gd name="connsiteY2304" fmla="*/ 2093604 h 6857998"/>
              <a:gd name="connsiteX2305" fmla="*/ 5939155 w 9250822"/>
              <a:gd name="connsiteY2305" fmla="*/ 2136066 h 6857998"/>
              <a:gd name="connsiteX2306" fmla="*/ 5957936 w 9250822"/>
              <a:gd name="connsiteY2306" fmla="*/ 2208429 h 6857998"/>
              <a:gd name="connsiteX2307" fmla="*/ 5985682 w 9250822"/>
              <a:gd name="connsiteY2307" fmla="*/ 2221055 h 6857998"/>
              <a:gd name="connsiteX2308" fmla="*/ 5958280 w 9250822"/>
              <a:gd name="connsiteY2308" fmla="*/ 2105469 h 6857998"/>
              <a:gd name="connsiteX2309" fmla="*/ 5882172 w 9250822"/>
              <a:gd name="connsiteY2309" fmla="*/ 2074904 h 6857998"/>
              <a:gd name="connsiteX2310" fmla="*/ 5905603 w 9250822"/>
              <a:gd name="connsiteY2310" fmla="*/ 2160838 h 6857998"/>
              <a:gd name="connsiteX2311" fmla="*/ 5913410 w 9250822"/>
              <a:gd name="connsiteY2311" fmla="*/ 2188168 h 6857998"/>
              <a:gd name="connsiteX2312" fmla="*/ 5949305 w 9250822"/>
              <a:gd name="connsiteY2312" fmla="*/ 2204501 h 6857998"/>
              <a:gd name="connsiteX2313" fmla="*/ 5932385 w 9250822"/>
              <a:gd name="connsiteY2313" fmla="*/ 2139093 h 6857998"/>
              <a:gd name="connsiteX2314" fmla="*/ 5920411 w 9250822"/>
              <a:gd name="connsiteY2314" fmla="*/ 2090261 h 6857998"/>
              <a:gd name="connsiteX2315" fmla="*/ 5233555 w 9250822"/>
              <a:gd name="connsiteY2315" fmla="*/ 2066014 h 6857998"/>
              <a:gd name="connsiteX2316" fmla="*/ 5362256 w 9250822"/>
              <a:gd name="connsiteY2316" fmla="*/ 2260394 h 6857998"/>
              <a:gd name="connsiteX2317" fmla="*/ 5553504 w 9250822"/>
              <a:gd name="connsiteY2317" fmla="*/ 2389814 h 6857998"/>
              <a:gd name="connsiteX2318" fmla="*/ 5473541 w 9250822"/>
              <a:gd name="connsiteY2318" fmla="*/ 2250678 h 6857998"/>
              <a:gd name="connsiteX2319" fmla="*/ 5435522 w 9250822"/>
              <a:gd name="connsiteY2319" fmla="*/ 2184872 h 6857998"/>
              <a:gd name="connsiteX2320" fmla="*/ 5389309 w 9250822"/>
              <a:gd name="connsiteY2320" fmla="*/ 2157633 h 6857998"/>
              <a:gd name="connsiteX2321" fmla="*/ 4320493 w 9250822"/>
              <a:gd name="connsiteY2321" fmla="*/ 2063606 h 6857998"/>
              <a:gd name="connsiteX2322" fmla="*/ 4325419 w 9250822"/>
              <a:gd name="connsiteY2322" fmla="*/ 2071357 h 6857998"/>
              <a:gd name="connsiteX2323" fmla="*/ 4537231 w 9250822"/>
              <a:gd name="connsiteY2323" fmla="*/ 2439162 h 6857998"/>
              <a:gd name="connsiteX2324" fmla="*/ 4598977 w 9250822"/>
              <a:gd name="connsiteY2324" fmla="*/ 2551872 h 6857998"/>
              <a:gd name="connsiteX2325" fmla="*/ 4607527 w 9250822"/>
              <a:gd name="connsiteY2325" fmla="*/ 2557867 h 6857998"/>
              <a:gd name="connsiteX2326" fmla="*/ 4862320 w 9250822"/>
              <a:gd name="connsiteY2326" fmla="*/ 2730963 h 6857998"/>
              <a:gd name="connsiteX2327" fmla="*/ 4845316 w 9250822"/>
              <a:gd name="connsiteY2327" fmla="*/ 2705491 h 6857998"/>
              <a:gd name="connsiteX2328" fmla="*/ 4615506 w 9250822"/>
              <a:gd name="connsiteY2328" fmla="*/ 2360875 h 6857998"/>
              <a:gd name="connsiteX2329" fmla="*/ 4549747 w 9250822"/>
              <a:gd name="connsiteY2329" fmla="*/ 2265415 h 6857998"/>
              <a:gd name="connsiteX2330" fmla="*/ 4544714 w 9250822"/>
              <a:gd name="connsiteY2330" fmla="*/ 2261132 h 6857998"/>
              <a:gd name="connsiteX2331" fmla="*/ 5593419 w 9250822"/>
              <a:gd name="connsiteY2331" fmla="*/ 2051041 h 6857998"/>
              <a:gd name="connsiteX2332" fmla="*/ 5617495 w 9250822"/>
              <a:gd name="connsiteY2332" fmla="*/ 2105272 h 6857998"/>
              <a:gd name="connsiteX2333" fmla="*/ 5650293 w 9250822"/>
              <a:gd name="connsiteY2333" fmla="*/ 2178836 h 6857998"/>
              <a:gd name="connsiteX2334" fmla="*/ 5748285 w 9250822"/>
              <a:gd name="connsiteY2334" fmla="*/ 2229429 h 6857998"/>
              <a:gd name="connsiteX2335" fmla="*/ 5697435 w 9250822"/>
              <a:gd name="connsiteY2335" fmla="*/ 2098265 h 6857998"/>
              <a:gd name="connsiteX2336" fmla="*/ 5817106 w 9250822"/>
              <a:gd name="connsiteY2336" fmla="*/ 2048775 h 6857998"/>
              <a:gd name="connsiteX2337" fmla="*/ 5851117 w 9250822"/>
              <a:gd name="connsiteY2337" fmla="*/ 2159820 h 6857998"/>
              <a:gd name="connsiteX2338" fmla="*/ 5903649 w 9250822"/>
              <a:gd name="connsiteY2338" fmla="*/ 2183726 h 6857998"/>
              <a:gd name="connsiteX2339" fmla="*/ 5897917 w 9250822"/>
              <a:gd name="connsiteY2339" fmla="*/ 2163666 h 6857998"/>
              <a:gd name="connsiteX2340" fmla="*/ 5872735 w 9250822"/>
              <a:gd name="connsiteY2340" fmla="*/ 2071114 h 6857998"/>
              <a:gd name="connsiteX2341" fmla="*/ 6052255 w 9250822"/>
              <a:gd name="connsiteY2341" fmla="*/ 2044608 h 6857998"/>
              <a:gd name="connsiteX2342" fmla="*/ 6069709 w 9250822"/>
              <a:gd name="connsiteY2342" fmla="*/ 2141356 h 6857998"/>
              <a:gd name="connsiteX2343" fmla="*/ 6076864 w 9250822"/>
              <a:gd name="connsiteY2343" fmla="*/ 2144232 h 6857998"/>
              <a:gd name="connsiteX2344" fmla="*/ 6078941 w 9250822"/>
              <a:gd name="connsiteY2344" fmla="*/ 2139228 h 6857998"/>
              <a:gd name="connsiteX2345" fmla="*/ 7821871 w 9250822"/>
              <a:gd name="connsiteY2345" fmla="*/ 3407336 h 6857998"/>
              <a:gd name="connsiteX2346" fmla="*/ 8412911 w 9250822"/>
              <a:gd name="connsiteY2346" fmla="*/ 4549865 h 6857998"/>
              <a:gd name="connsiteX2347" fmla="*/ 8452373 w 9250822"/>
              <a:gd name="connsiteY2347" fmla="*/ 4650703 h 6857998"/>
              <a:gd name="connsiteX2348" fmla="*/ 8498257 w 9250822"/>
              <a:gd name="connsiteY2348" fmla="*/ 4659856 h 6857998"/>
              <a:gd name="connsiteX2349" fmla="*/ 8541729 w 9250822"/>
              <a:gd name="connsiteY2349" fmla="*/ 4667351 h 6857998"/>
              <a:gd name="connsiteX2350" fmla="*/ 8479444 w 9250822"/>
              <a:gd name="connsiteY2350" fmla="*/ 4487473 h 6857998"/>
              <a:gd name="connsiteX2351" fmla="*/ 7918819 w 9250822"/>
              <a:gd name="connsiteY2351" fmla="*/ 3317376 h 6857998"/>
              <a:gd name="connsiteX2352" fmla="*/ 6447245 w 9250822"/>
              <a:gd name="connsiteY2352" fmla="*/ 2198501 h 6857998"/>
              <a:gd name="connsiteX2353" fmla="*/ 6155057 w 9250822"/>
              <a:gd name="connsiteY2353" fmla="*/ 2080116 h 6857998"/>
              <a:gd name="connsiteX2354" fmla="*/ 6154808 w 9250822"/>
              <a:gd name="connsiteY2354" fmla="*/ 2081153 h 6857998"/>
              <a:gd name="connsiteX2355" fmla="*/ 6043305 w 9250822"/>
              <a:gd name="connsiteY2355" fmla="*/ 2041419 h 6857998"/>
              <a:gd name="connsiteX2356" fmla="*/ 6044465 w 9250822"/>
              <a:gd name="connsiteY2356" fmla="*/ 2048273 h 6857998"/>
              <a:gd name="connsiteX2357" fmla="*/ 6043329 w 9250822"/>
              <a:gd name="connsiteY2357" fmla="*/ 2041429 h 6857998"/>
              <a:gd name="connsiteX2358" fmla="*/ 5025204 w 9250822"/>
              <a:gd name="connsiteY2358" fmla="*/ 2041349 h 6857998"/>
              <a:gd name="connsiteX2359" fmla="*/ 5249061 w 9250822"/>
              <a:gd name="connsiteY2359" fmla="*/ 2319747 h 6857998"/>
              <a:gd name="connsiteX2360" fmla="*/ 5265356 w 9250822"/>
              <a:gd name="connsiteY2360" fmla="*/ 2333004 h 6857998"/>
              <a:gd name="connsiteX2361" fmla="*/ 5557376 w 9250822"/>
              <a:gd name="connsiteY2361" fmla="*/ 2565378 h 6857998"/>
              <a:gd name="connsiteX2362" fmla="*/ 5399887 w 9250822"/>
              <a:gd name="connsiteY2362" fmla="*/ 2327948 h 6857998"/>
              <a:gd name="connsiteX2363" fmla="*/ 5361152 w 9250822"/>
              <a:gd name="connsiteY2363" fmla="*/ 2269604 h 6857998"/>
              <a:gd name="connsiteX2364" fmla="*/ 5311617 w 9250822"/>
              <a:gd name="connsiteY2364" fmla="*/ 2236083 h 6857998"/>
              <a:gd name="connsiteX2365" fmla="*/ 5359725 w 9250822"/>
              <a:gd name="connsiteY2365" fmla="*/ 2037794 h 6857998"/>
              <a:gd name="connsiteX2366" fmla="*/ 5441141 w 9250822"/>
              <a:gd name="connsiteY2366" fmla="*/ 2178792 h 6857998"/>
              <a:gd name="connsiteX2367" fmla="*/ 5588791 w 9250822"/>
              <a:gd name="connsiteY2367" fmla="*/ 2265962 h 6857998"/>
              <a:gd name="connsiteX2368" fmla="*/ 5544613 w 9250822"/>
              <a:gd name="connsiteY2368" fmla="*/ 2178972 h 6857998"/>
              <a:gd name="connsiteX2369" fmla="*/ 5513245 w 9250822"/>
              <a:gd name="connsiteY2369" fmla="*/ 2116845 h 6857998"/>
              <a:gd name="connsiteX2370" fmla="*/ 5449670 w 9250822"/>
              <a:gd name="connsiteY2370" fmla="*/ 2084022 h 6857998"/>
              <a:gd name="connsiteX2371" fmla="*/ 6030539 w 9250822"/>
              <a:gd name="connsiteY2371" fmla="*/ 2036870 h 6857998"/>
              <a:gd name="connsiteX2372" fmla="*/ 6049130 w 9250822"/>
              <a:gd name="connsiteY2372" fmla="*/ 2133086 h 6857998"/>
              <a:gd name="connsiteX2373" fmla="*/ 6053262 w 9250822"/>
              <a:gd name="connsiteY2373" fmla="*/ 2134748 h 6857998"/>
              <a:gd name="connsiteX2374" fmla="*/ 6035367 w 9250822"/>
              <a:gd name="connsiteY2374" fmla="*/ 2038591 h 6857998"/>
              <a:gd name="connsiteX2375" fmla="*/ 6010962 w 9250822"/>
              <a:gd name="connsiteY2375" fmla="*/ 2029895 h 6857998"/>
              <a:gd name="connsiteX2376" fmla="*/ 6014907 w 9250822"/>
              <a:gd name="connsiteY2376" fmla="*/ 2050555 h 6857998"/>
              <a:gd name="connsiteX2377" fmla="*/ 6030217 w 9250822"/>
              <a:gd name="connsiteY2377" fmla="*/ 2125485 h 6857998"/>
              <a:gd name="connsiteX2378" fmla="*/ 6041569 w 9250822"/>
              <a:gd name="connsiteY2378" fmla="*/ 2130048 h 6857998"/>
              <a:gd name="connsiteX2379" fmla="*/ 6023217 w 9250822"/>
              <a:gd name="connsiteY2379" fmla="*/ 2035035 h 6857998"/>
              <a:gd name="connsiteX2380" fmla="*/ 6023071 w 9250822"/>
              <a:gd name="connsiteY2380" fmla="*/ 2034209 h 6857998"/>
              <a:gd name="connsiteX2381" fmla="*/ 5750344 w 9250822"/>
              <a:gd name="connsiteY2381" fmla="*/ 2021963 h 6857998"/>
              <a:gd name="connsiteX2382" fmla="*/ 5788636 w 9250822"/>
              <a:gd name="connsiteY2382" fmla="*/ 2131387 h 6857998"/>
              <a:gd name="connsiteX2383" fmla="*/ 5841927 w 9250822"/>
              <a:gd name="connsiteY2383" fmla="*/ 2155637 h 6857998"/>
              <a:gd name="connsiteX2384" fmla="*/ 5808202 w 9250822"/>
              <a:gd name="connsiteY2384" fmla="*/ 2045199 h 6857998"/>
              <a:gd name="connsiteX2385" fmla="*/ 5984913 w 9250822"/>
              <a:gd name="connsiteY2385" fmla="*/ 2020612 h 6857998"/>
              <a:gd name="connsiteX2386" fmla="*/ 5995269 w 9250822"/>
              <a:gd name="connsiteY2386" fmla="*/ 2071212 h 6857998"/>
              <a:gd name="connsiteX2387" fmla="*/ 6004893 w 9250822"/>
              <a:gd name="connsiteY2387" fmla="*/ 2115308 h 6857998"/>
              <a:gd name="connsiteX2388" fmla="*/ 6021293 w 9250822"/>
              <a:gd name="connsiteY2388" fmla="*/ 2121899 h 6857998"/>
              <a:gd name="connsiteX2389" fmla="*/ 6006895 w 9250822"/>
              <a:gd name="connsiteY2389" fmla="*/ 2051840 h 6857998"/>
              <a:gd name="connsiteX2390" fmla="*/ 6002131 w 9250822"/>
              <a:gd name="connsiteY2390" fmla="*/ 2026748 h 6857998"/>
              <a:gd name="connsiteX2391" fmla="*/ 5943856 w 9250822"/>
              <a:gd name="connsiteY2391" fmla="*/ 2005981 h 6857998"/>
              <a:gd name="connsiteX2392" fmla="*/ 5964100 w 9250822"/>
              <a:gd name="connsiteY2392" fmla="*/ 2096524 h 6857998"/>
              <a:gd name="connsiteX2393" fmla="*/ 5964725 w 9250822"/>
              <a:gd name="connsiteY2393" fmla="*/ 2099164 h 6857998"/>
              <a:gd name="connsiteX2394" fmla="*/ 5996237 w 9250822"/>
              <a:gd name="connsiteY2394" fmla="*/ 2111828 h 6857998"/>
              <a:gd name="connsiteX2395" fmla="*/ 5987603 w 9250822"/>
              <a:gd name="connsiteY2395" fmla="*/ 2072239 h 6857998"/>
              <a:gd name="connsiteX2396" fmla="*/ 5976397 w 9250822"/>
              <a:gd name="connsiteY2396" fmla="*/ 2017578 h 6857998"/>
              <a:gd name="connsiteX2397" fmla="*/ 5903724 w 9250822"/>
              <a:gd name="connsiteY2397" fmla="*/ 1991681 h 6857998"/>
              <a:gd name="connsiteX2398" fmla="*/ 5926311 w 9250822"/>
              <a:gd name="connsiteY2398" fmla="*/ 2083725 h 6857998"/>
              <a:gd name="connsiteX2399" fmla="*/ 5955977 w 9250822"/>
              <a:gd name="connsiteY2399" fmla="*/ 2095648 h 6857998"/>
              <a:gd name="connsiteX2400" fmla="*/ 5935241 w 9250822"/>
              <a:gd name="connsiteY2400" fmla="*/ 2002912 h 6857998"/>
              <a:gd name="connsiteX2401" fmla="*/ 5458251 w 9250822"/>
              <a:gd name="connsiteY2401" fmla="*/ 1989812 h 6857998"/>
              <a:gd name="connsiteX2402" fmla="*/ 5519734 w 9250822"/>
              <a:gd name="connsiteY2402" fmla="*/ 2111429 h 6857998"/>
              <a:gd name="connsiteX2403" fmla="*/ 5640601 w 9250822"/>
              <a:gd name="connsiteY2403" fmla="*/ 2173831 h 6857998"/>
              <a:gd name="connsiteX2404" fmla="*/ 5611815 w 9250822"/>
              <a:gd name="connsiteY2404" fmla="*/ 2109263 h 6857998"/>
              <a:gd name="connsiteX2405" fmla="*/ 5584127 w 9250822"/>
              <a:gd name="connsiteY2405" fmla="*/ 2046821 h 6857998"/>
              <a:gd name="connsiteX2406" fmla="*/ 5516783 w 9250822"/>
              <a:gd name="connsiteY2406" fmla="*/ 2016246 h 6857998"/>
              <a:gd name="connsiteX2407" fmla="*/ 5661361 w 9250822"/>
              <a:gd name="connsiteY2407" fmla="*/ 1986229 h 6857998"/>
              <a:gd name="connsiteX2408" fmla="*/ 5683755 w 9250822"/>
              <a:gd name="connsiteY2408" fmla="*/ 2043457 h 6857998"/>
              <a:gd name="connsiteX2409" fmla="*/ 5702707 w 9250822"/>
              <a:gd name="connsiteY2409" fmla="*/ 2092285 h 6857998"/>
              <a:gd name="connsiteX2410" fmla="*/ 5777223 w 9250822"/>
              <a:gd name="connsiteY2410" fmla="*/ 2126194 h 6857998"/>
              <a:gd name="connsiteX2411" fmla="*/ 5740008 w 9250822"/>
              <a:gd name="connsiteY2411" fmla="*/ 2017813 h 6857998"/>
              <a:gd name="connsiteX2412" fmla="*/ 5854719 w 9250822"/>
              <a:gd name="connsiteY2412" fmla="*/ 1974218 h 6857998"/>
              <a:gd name="connsiteX2413" fmla="*/ 5879441 w 9250822"/>
              <a:gd name="connsiteY2413" fmla="*/ 2064887 h 6857998"/>
              <a:gd name="connsiteX2414" fmla="*/ 5917989 w 9250822"/>
              <a:gd name="connsiteY2414" fmla="*/ 2080380 h 6857998"/>
              <a:gd name="connsiteX2415" fmla="*/ 5895523 w 9250822"/>
              <a:gd name="connsiteY2415" fmla="*/ 1988759 h 6857998"/>
              <a:gd name="connsiteX2416" fmla="*/ 6037641 w 9250822"/>
              <a:gd name="connsiteY2416" fmla="*/ 1958237 h 6857998"/>
              <a:gd name="connsiteX2417" fmla="*/ 6047711 w 9250822"/>
              <a:gd name="connsiteY2417" fmla="*/ 2019428 h 6857998"/>
              <a:gd name="connsiteX2418" fmla="*/ 6050629 w 9250822"/>
              <a:gd name="connsiteY2418" fmla="*/ 2035602 h 6857998"/>
              <a:gd name="connsiteX2419" fmla="*/ 6155229 w 9250822"/>
              <a:gd name="connsiteY2419" fmla="*/ 2072886 h 6857998"/>
              <a:gd name="connsiteX2420" fmla="*/ 6155767 w 9250822"/>
              <a:gd name="connsiteY2420" fmla="*/ 2071469 h 6857998"/>
              <a:gd name="connsiteX2421" fmla="*/ 7925577 w 9250822"/>
              <a:gd name="connsiteY2421" fmla="*/ 3312484 h 6857998"/>
              <a:gd name="connsiteX2422" fmla="*/ 8486552 w 9250822"/>
              <a:gd name="connsiteY2422" fmla="*/ 4484015 h 6857998"/>
              <a:gd name="connsiteX2423" fmla="*/ 8550710 w 9250822"/>
              <a:gd name="connsiteY2423" fmla="*/ 4668899 h 6857998"/>
              <a:gd name="connsiteX2424" fmla="*/ 8613937 w 9250822"/>
              <a:gd name="connsiteY2424" fmla="*/ 4679799 h 6857998"/>
              <a:gd name="connsiteX2425" fmla="*/ 8534288 w 9250822"/>
              <a:gd name="connsiteY2425" fmla="*/ 4421896 h 6857998"/>
              <a:gd name="connsiteX2426" fmla="*/ 8000363 w 9250822"/>
              <a:gd name="connsiteY2426" fmla="*/ 3225320 h 6857998"/>
              <a:gd name="connsiteX2427" fmla="*/ 6512718 w 9250822"/>
              <a:gd name="connsiteY2427" fmla="*/ 2122742 h 6857998"/>
              <a:gd name="connsiteX2428" fmla="*/ 6217583 w 9250822"/>
              <a:gd name="connsiteY2428" fmla="*/ 2014160 h 6857998"/>
              <a:gd name="connsiteX2429" fmla="*/ 6217081 w 9250822"/>
              <a:gd name="connsiteY2429" fmla="*/ 2015329 h 6857998"/>
              <a:gd name="connsiteX2430" fmla="*/ 6028728 w 9250822"/>
              <a:gd name="connsiteY2430" fmla="*/ 1955402 h 6857998"/>
              <a:gd name="connsiteX2431" fmla="*/ 6041785 w 9250822"/>
              <a:gd name="connsiteY2431" fmla="*/ 2032449 h 6857998"/>
              <a:gd name="connsiteX2432" fmla="*/ 6041843 w 9250822"/>
              <a:gd name="connsiteY2432" fmla="*/ 2032470 h 6857998"/>
              <a:gd name="connsiteX2433" fmla="*/ 6029067 w 9250822"/>
              <a:gd name="connsiteY2433" fmla="*/ 1955510 h 6857998"/>
              <a:gd name="connsiteX2434" fmla="*/ 6015227 w 9250822"/>
              <a:gd name="connsiteY2434" fmla="*/ 1951106 h 6857998"/>
              <a:gd name="connsiteX2435" fmla="*/ 6028892 w 9250822"/>
              <a:gd name="connsiteY2435" fmla="*/ 2027854 h 6857998"/>
              <a:gd name="connsiteX2436" fmla="*/ 6033687 w 9250822"/>
              <a:gd name="connsiteY2436" fmla="*/ 2029564 h 6857998"/>
              <a:gd name="connsiteX2437" fmla="*/ 6032793 w 9250822"/>
              <a:gd name="connsiteY2437" fmla="*/ 2024763 h 6857998"/>
              <a:gd name="connsiteX2438" fmla="*/ 6020551 w 9250822"/>
              <a:gd name="connsiteY2438" fmla="*/ 1952801 h 6857998"/>
              <a:gd name="connsiteX2439" fmla="*/ 5786866 w 9250822"/>
              <a:gd name="connsiteY2439" fmla="*/ 1950040 h 6857998"/>
              <a:gd name="connsiteX2440" fmla="*/ 5813983 w 9250822"/>
              <a:gd name="connsiteY2440" fmla="*/ 2038580 h 6857998"/>
              <a:gd name="connsiteX2441" fmla="*/ 5870009 w 9250822"/>
              <a:gd name="connsiteY2441" fmla="*/ 2061096 h 6857998"/>
              <a:gd name="connsiteX2442" fmla="*/ 5845473 w 9250822"/>
              <a:gd name="connsiteY2442" fmla="*/ 1970924 h 6857998"/>
              <a:gd name="connsiteX2443" fmla="*/ 5994673 w 9250822"/>
              <a:gd name="connsiteY2443" fmla="*/ 1944567 h 6857998"/>
              <a:gd name="connsiteX2444" fmla="*/ 6009235 w 9250822"/>
              <a:gd name="connsiteY2444" fmla="*/ 2020848 h 6857998"/>
              <a:gd name="connsiteX2445" fmla="*/ 6021473 w 9250822"/>
              <a:gd name="connsiteY2445" fmla="*/ 2025210 h 6857998"/>
              <a:gd name="connsiteX2446" fmla="*/ 6007905 w 9250822"/>
              <a:gd name="connsiteY2446" fmla="*/ 1948776 h 6857998"/>
              <a:gd name="connsiteX2447" fmla="*/ 5543721 w 9250822"/>
              <a:gd name="connsiteY2447" fmla="*/ 1939091 h 6857998"/>
              <a:gd name="connsiteX2448" fmla="*/ 5588697 w 9250822"/>
              <a:gd name="connsiteY2448" fmla="*/ 2040402 h 6857998"/>
              <a:gd name="connsiteX2449" fmla="*/ 5693491 w 9250822"/>
              <a:gd name="connsiteY2449" fmla="*/ 2088091 h 6857998"/>
              <a:gd name="connsiteX2450" fmla="*/ 5676949 w 9250822"/>
              <a:gd name="connsiteY2450" fmla="*/ 2045422 h 6857998"/>
              <a:gd name="connsiteX2451" fmla="*/ 5652361 w 9250822"/>
              <a:gd name="connsiteY2451" fmla="*/ 1982615 h 6857998"/>
              <a:gd name="connsiteX2452" fmla="*/ 5582011 w 9250822"/>
              <a:gd name="connsiteY2452" fmla="*/ 1954363 h 6857998"/>
              <a:gd name="connsiteX2453" fmla="*/ 5967581 w 9250822"/>
              <a:gd name="connsiteY2453" fmla="*/ 1935947 h 6857998"/>
              <a:gd name="connsiteX2454" fmla="*/ 5983049 w 9250822"/>
              <a:gd name="connsiteY2454" fmla="*/ 2011514 h 6857998"/>
              <a:gd name="connsiteX2455" fmla="*/ 6000414 w 9250822"/>
              <a:gd name="connsiteY2455" fmla="*/ 2017703 h 6857998"/>
              <a:gd name="connsiteX2456" fmla="*/ 5986003 w 9250822"/>
              <a:gd name="connsiteY2456" fmla="*/ 1941808 h 6857998"/>
              <a:gd name="connsiteX2457" fmla="*/ 5716575 w 9250822"/>
              <a:gd name="connsiteY2457" fmla="*/ 1924993 h 6857998"/>
              <a:gd name="connsiteX2458" fmla="*/ 5737549 w 9250822"/>
              <a:gd name="connsiteY2458" fmla="*/ 1985401 h 6857998"/>
              <a:gd name="connsiteX2459" fmla="*/ 5746694 w 9250822"/>
              <a:gd name="connsiteY2459" fmla="*/ 2011536 h 6857998"/>
              <a:gd name="connsiteX2460" fmla="*/ 5805089 w 9250822"/>
              <a:gd name="connsiteY2460" fmla="*/ 2035005 h 6857998"/>
              <a:gd name="connsiteX2461" fmla="*/ 5778201 w 9250822"/>
              <a:gd name="connsiteY2461" fmla="*/ 1946952 h 6857998"/>
              <a:gd name="connsiteX2462" fmla="*/ 5138187 w 9250822"/>
              <a:gd name="connsiteY2462" fmla="*/ 1923935 h 6857998"/>
              <a:gd name="connsiteX2463" fmla="*/ 5175978 w 9250822"/>
              <a:gd name="connsiteY2463" fmla="*/ 1979053 h 6857998"/>
              <a:gd name="connsiteX2464" fmla="*/ 5223354 w 9250822"/>
              <a:gd name="connsiteY2464" fmla="*/ 2050606 h 6857998"/>
              <a:gd name="connsiteX2465" fmla="*/ 5392160 w 9250822"/>
              <a:gd name="connsiteY2465" fmla="*/ 2149872 h 6857998"/>
              <a:gd name="connsiteX2466" fmla="*/ 5427279 w 9250822"/>
              <a:gd name="connsiteY2466" fmla="*/ 2170606 h 6857998"/>
              <a:gd name="connsiteX2467" fmla="*/ 5346667 w 9250822"/>
              <a:gd name="connsiteY2467" fmla="*/ 2031083 h 6857998"/>
              <a:gd name="connsiteX2468" fmla="*/ 5925181 w 9250822"/>
              <a:gd name="connsiteY2468" fmla="*/ 1922457 h 6857998"/>
              <a:gd name="connsiteX2469" fmla="*/ 5941805 w 9250822"/>
              <a:gd name="connsiteY2469" fmla="*/ 1996813 h 6857998"/>
              <a:gd name="connsiteX2470" fmla="*/ 5974532 w 9250822"/>
              <a:gd name="connsiteY2470" fmla="*/ 2008478 h 6857998"/>
              <a:gd name="connsiteX2471" fmla="*/ 5959110 w 9250822"/>
              <a:gd name="connsiteY2471" fmla="*/ 1933252 h 6857998"/>
              <a:gd name="connsiteX2472" fmla="*/ 4149836 w 9250822"/>
              <a:gd name="connsiteY2472" fmla="*/ 1913266 h 6857998"/>
              <a:gd name="connsiteX2473" fmla="*/ 4166351 w 9250822"/>
              <a:gd name="connsiteY2473" fmla="*/ 1941715 h 6857998"/>
              <a:gd name="connsiteX2474" fmla="*/ 4313968 w 9250822"/>
              <a:gd name="connsiteY2474" fmla="*/ 2230378 h 6857998"/>
              <a:gd name="connsiteX2475" fmla="*/ 4398200 w 9250822"/>
              <a:gd name="connsiteY2475" fmla="*/ 2411049 h 6857998"/>
              <a:gd name="connsiteX2476" fmla="*/ 4585228 w 9250822"/>
              <a:gd name="connsiteY2476" fmla="*/ 2542228 h 6857998"/>
              <a:gd name="connsiteX2477" fmla="*/ 4531079 w 9250822"/>
              <a:gd name="connsiteY2477" fmla="*/ 2443060 h 6857998"/>
              <a:gd name="connsiteX2478" fmla="*/ 4319589 w 9250822"/>
              <a:gd name="connsiteY2478" fmla="*/ 2075328 h 6857998"/>
              <a:gd name="connsiteX2479" fmla="*/ 4301509 w 9250822"/>
              <a:gd name="connsiteY2479" fmla="*/ 2046881 h 6857998"/>
              <a:gd name="connsiteX2480" fmla="*/ 5287488 w 9250822"/>
              <a:gd name="connsiteY2480" fmla="*/ 1912694 h 6857998"/>
              <a:gd name="connsiteX2481" fmla="*/ 5352440 w 9250822"/>
              <a:gd name="connsiteY2481" fmla="*/ 2025179 h 6857998"/>
              <a:gd name="connsiteX2482" fmla="*/ 5453535 w 9250822"/>
              <a:gd name="connsiteY2482" fmla="*/ 2077250 h 6857998"/>
              <a:gd name="connsiteX2483" fmla="*/ 5507257 w 9250822"/>
              <a:gd name="connsiteY2483" fmla="*/ 2104987 h 6857998"/>
              <a:gd name="connsiteX2484" fmla="*/ 5446404 w 9250822"/>
              <a:gd name="connsiteY2484" fmla="*/ 1984462 h 6857998"/>
              <a:gd name="connsiteX2485" fmla="*/ 5883480 w 9250822"/>
              <a:gd name="connsiteY2485" fmla="*/ 1909189 h 6857998"/>
              <a:gd name="connsiteX2486" fmla="*/ 5901453 w 9250822"/>
              <a:gd name="connsiteY2486" fmla="*/ 1982431 h 6857998"/>
              <a:gd name="connsiteX2487" fmla="*/ 5933191 w 9250822"/>
              <a:gd name="connsiteY2487" fmla="*/ 1993743 h 6857998"/>
              <a:gd name="connsiteX2488" fmla="*/ 5916646 w 9250822"/>
              <a:gd name="connsiteY2488" fmla="*/ 1919741 h 6857998"/>
              <a:gd name="connsiteX2489" fmla="*/ 5832571 w 9250822"/>
              <a:gd name="connsiteY2489" fmla="*/ 1892991 h 6857998"/>
              <a:gd name="connsiteX2490" fmla="*/ 5852169 w 9250822"/>
              <a:gd name="connsiteY2490" fmla="*/ 1964863 h 6857998"/>
              <a:gd name="connsiteX2491" fmla="*/ 5893255 w 9250822"/>
              <a:gd name="connsiteY2491" fmla="*/ 1979508 h 6857998"/>
              <a:gd name="connsiteX2492" fmla="*/ 5875381 w 9250822"/>
              <a:gd name="connsiteY2492" fmla="*/ 1906612 h 6857998"/>
              <a:gd name="connsiteX2493" fmla="*/ 5624584 w 9250822"/>
              <a:gd name="connsiteY2493" fmla="*/ 1892253 h 6857998"/>
              <a:gd name="connsiteX2494" fmla="*/ 5657186 w 9250822"/>
              <a:gd name="connsiteY2494" fmla="*/ 1975563 h 6857998"/>
              <a:gd name="connsiteX2495" fmla="*/ 5736437 w 9250822"/>
              <a:gd name="connsiteY2495" fmla="*/ 2007414 h 6857998"/>
              <a:gd name="connsiteX2496" fmla="*/ 5729877 w 9250822"/>
              <a:gd name="connsiteY2496" fmla="*/ 1988310 h 6857998"/>
              <a:gd name="connsiteX2497" fmla="*/ 5706737 w 9250822"/>
              <a:gd name="connsiteY2497" fmla="*/ 1921486 h 6857998"/>
              <a:gd name="connsiteX2498" fmla="*/ 5638649 w 9250822"/>
              <a:gd name="connsiteY2498" fmla="*/ 1897224 h 6857998"/>
              <a:gd name="connsiteX2499" fmla="*/ 6016719 w 9250822"/>
              <a:gd name="connsiteY2499" fmla="*/ 1884538 h 6857998"/>
              <a:gd name="connsiteX2500" fmla="*/ 6027347 w 9250822"/>
              <a:gd name="connsiteY2500" fmla="*/ 1947254 h 6857998"/>
              <a:gd name="connsiteX2501" fmla="*/ 6027717 w 9250822"/>
              <a:gd name="connsiteY2501" fmla="*/ 1947372 h 6857998"/>
              <a:gd name="connsiteX2502" fmla="*/ 6017315 w 9250822"/>
              <a:gd name="connsiteY2502" fmla="*/ 1884706 h 6857998"/>
              <a:gd name="connsiteX2503" fmla="*/ 5404547 w 9250822"/>
              <a:gd name="connsiteY2503" fmla="*/ 1883581 h 6857998"/>
              <a:gd name="connsiteX2504" fmla="*/ 5452559 w 9250822"/>
              <a:gd name="connsiteY2504" fmla="*/ 1978551 h 6857998"/>
              <a:gd name="connsiteX2505" fmla="*/ 5518741 w 9250822"/>
              <a:gd name="connsiteY2505" fmla="*/ 2008568 h 6857998"/>
              <a:gd name="connsiteX2506" fmla="*/ 5579406 w 9250822"/>
              <a:gd name="connsiteY2506" fmla="*/ 2036175 h 6857998"/>
              <a:gd name="connsiteX2507" fmla="*/ 5534774 w 9250822"/>
              <a:gd name="connsiteY2507" fmla="*/ 1935523 h 6857998"/>
              <a:gd name="connsiteX2508" fmla="*/ 6002663 w 9250822"/>
              <a:gd name="connsiteY2508" fmla="*/ 1880539 h 6857998"/>
              <a:gd name="connsiteX2509" fmla="*/ 6013772 w 9250822"/>
              <a:gd name="connsiteY2509" fmla="*/ 1942933 h 6857998"/>
              <a:gd name="connsiteX2510" fmla="*/ 6019165 w 9250822"/>
              <a:gd name="connsiteY2510" fmla="*/ 1944649 h 6857998"/>
              <a:gd name="connsiteX2511" fmla="*/ 6008543 w 9250822"/>
              <a:gd name="connsiteY2511" fmla="*/ 1882212 h 6857998"/>
              <a:gd name="connsiteX2512" fmla="*/ 5981291 w 9250822"/>
              <a:gd name="connsiteY2512" fmla="*/ 1874460 h 6857998"/>
              <a:gd name="connsiteX2513" fmla="*/ 5993107 w 9250822"/>
              <a:gd name="connsiteY2513" fmla="*/ 1936354 h 6857998"/>
              <a:gd name="connsiteX2514" fmla="*/ 6006454 w 9250822"/>
              <a:gd name="connsiteY2514" fmla="*/ 1940603 h 6857998"/>
              <a:gd name="connsiteX2515" fmla="*/ 5995426 w 9250822"/>
              <a:gd name="connsiteY2515" fmla="*/ 1878481 h 6857998"/>
              <a:gd name="connsiteX2516" fmla="*/ 5762414 w 9250822"/>
              <a:gd name="connsiteY2516" fmla="*/ 1870670 h 6857998"/>
              <a:gd name="connsiteX2517" fmla="*/ 5781646 w 9250822"/>
              <a:gd name="connsiteY2517" fmla="*/ 1932996 h 6857998"/>
              <a:gd name="connsiteX2518" fmla="*/ 5783960 w 9250822"/>
              <a:gd name="connsiteY2518" fmla="*/ 1940551 h 6857998"/>
              <a:gd name="connsiteX2519" fmla="*/ 5842929 w 9250822"/>
              <a:gd name="connsiteY2519" fmla="*/ 1961570 h 6857998"/>
              <a:gd name="connsiteX2520" fmla="*/ 5823482 w 9250822"/>
              <a:gd name="connsiteY2520" fmla="*/ 1890100 h 6857998"/>
              <a:gd name="connsiteX2521" fmla="*/ 5953369 w 9250822"/>
              <a:gd name="connsiteY2521" fmla="*/ 1866519 h 6857998"/>
              <a:gd name="connsiteX2522" fmla="*/ 5965891 w 9250822"/>
              <a:gd name="connsiteY2522" fmla="*/ 1927690 h 6857998"/>
              <a:gd name="connsiteX2523" fmla="*/ 5984443 w 9250822"/>
              <a:gd name="connsiteY2523" fmla="*/ 1933597 h 6857998"/>
              <a:gd name="connsiteX2524" fmla="*/ 5972755 w 9250822"/>
              <a:gd name="connsiteY2524" fmla="*/ 1872031 h 6857998"/>
              <a:gd name="connsiteX2525" fmla="*/ 5909910 w 9250822"/>
              <a:gd name="connsiteY2525" fmla="*/ 1854156 h 6857998"/>
              <a:gd name="connsiteX2526" fmla="*/ 5923321 w 9250822"/>
              <a:gd name="connsiteY2526" fmla="*/ 1914138 h 6857998"/>
              <a:gd name="connsiteX2527" fmla="*/ 5957417 w 9250822"/>
              <a:gd name="connsiteY2527" fmla="*/ 1924993 h 6857998"/>
              <a:gd name="connsiteX2528" fmla="*/ 5944937 w 9250822"/>
              <a:gd name="connsiteY2528" fmla="*/ 1864120 h 6857998"/>
              <a:gd name="connsiteX2529" fmla="*/ 5504009 w 9250822"/>
              <a:gd name="connsiteY2529" fmla="*/ 1849640 h 6857998"/>
              <a:gd name="connsiteX2530" fmla="*/ 5538863 w 9250822"/>
              <a:gd name="connsiteY2530" fmla="*/ 1928149 h 6857998"/>
              <a:gd name="connsiteX2531" fmla="*/ 5584984 w 9250822"/>
              <a:gd name="connsiteY2531" fmla="*/ 1946544 h 6857998"/>
              <a:gd name="connsiteX2532" fmla="*/ 5648184 w 9250822"/>
              <a:gd name="connsiteY2532" fmla="*/ 1971943 h 6857998"/>
              <a:gd name="connsiteX2533" fmla="*/ 5615766 w 9250822"/>
              <a:gd name="connsiteY2533" fmla="*/ 1889137 h 6857998"/>
              <a:gd name="connsiteX2534" fmla="*/ 5689681 w 9250822"/>
              <a:gd name="connsiteY2534" fmla="*/ 1847529 h 6857998"/>
              <a:gd name="connsiteX2535" fmla="*/ 5713223 w 9250822"/>
              <a:gd name="connsiteY2535" fmla="*/ 1915338 h 6857998"/>
              <a:gd name="connsiteX2536" fmla="*/ 5775304 w 9250822"/>
              <a:gd name="connsiteY2536" fmla="*/ 1937466 h 6857998"/>
              <a:gd name="connsiteX2537" fmla="*/ 5774815 w 9250822"/>
              <a:gd name="connsiteY2537" fmla="*/ 1935867 h 6857998"/>
              <a:gd name="connsiteX2538" fmla="*/ 5753835 w 9250822"/>
              <a:gd name="connsiteY2538" fmla="*/ 1867941 h 6857998"/>
              <a:gd name="connsiteX2539" fmla="*/ 4860898 w 9250822"/>
              <a:gd name="connsiteY2539" fmla="*/ 1842185 h 6857998"/>
              <a:gd name="connsiteX2540" fmla="*/ 4982134 w 9250822"/>
              <a:gd name="connsiteY2540" fmla="*/ 1987785 h 6857998"/>
              <a:gd name="connsiteX2541" fmla="*/ 5005932 w 9250822"/>
              <a:gd name="connsiteY2541" fmla="*/ 2017382 h 6857998"/>
              <a:gd name="connsiteX2542" fmla="*/ 5316320 w 9250822"/>
              <a:gd name="connsiteY2542" fmla="*/ 2229308 h 6857998"/>
              <a:gd name="connsiteX2543" fmla="*/ 5349149 w 9250822"/>
              <a:gd name="connsiteY2543" fmla="*/ 2251524 h 6857998"/>
              <a:gd name="connsiteX2544" fmla="*/ 5221147 w 9250822"/>
              <a:gd name="connsiteY2544" fmla="*/ 2058715 h 6857998"/>
              <a:gd name="connsiteX2545" fmla="*/ 5029276 w 9250822"/>
              <a:gd name="connsiteY2545" fmla="*/ 1945851 h 6857998"/>
              <a:gd name="connsiteX2546" fmla="*/ 5866933 w 9250822"/>
              <a:gd name="connsiteY2546" fmla="*/ 1841932 h 6857998"/>
              <a:gd name="connsiteX2547" fmla="*/ 5869853 w 9250822"/>
              <a:gd name="connsiteY2547" fmla="*/ 1853657 h 6857998"/>
              <a:gd name="connsiteX2548" fmla="*/ 5881421 w 9250822"/>
              <a:gd name="connsiteY2548" fmla="*/ 1900799 h 6857998"/>
              <a:gd name="connsiteX2549" fmla="*/ 5914786 w 9250822"/>
              <a:gd name="connsiteY2549" fmla="*/ 1911421 h 6857998"/>
              <a:gd name="connsiteX2550" fmla="*/ 5901443 w 9250822"/>
              <a:gd name="connsiteY2550" fmla="*/ 1851748 h 6857998"/>
              <a:gd name="connsiteX2551" fmla="*/ 5814337 w 9250822"/>
              <a:gd name="connsiteY2551" fmla="*/ 1826973 h 6857998"/>
              <a:gd name="connsiteX2552" fmla="*/ 5830255 w 9250822"/>
              <a:gd name="connsiteY2552" fmla="*/ 1884512 h 6857998"/>
              <a:gd name="connsiteX2553" fmla="*/ 5873323 w 9250822"/>
              <a:gd name="connsiteY2553" fmla="*/ 1898223 h 6857998"/>
              <a:gd name="connsiteX2554" fmla="*/ 5863081 w 9250822"/>
              <a:gd name="connsiteY2554" fmla="*/ 1856451 h 6857998"/>
              <a:gd name="connsiteX2555" fmla="*/ 5858895 w 9250822"/>
              <a:gd name="connsiteY2555" fmla="*/ 1839646 h 6857998"/>
              <a:gd name="connsiteX2556" fmla="*/ 6015699 w 9250822"/>
              <a:gd name="connsiteY2556" fmla="*/ 1824914 h 6857998"/>
              <a:gd name="connsiteX2557" fmla="*/ 6024530 w 9250822"/>
              <a:gd name="connsiteY2557" fmla="*/ 1878572 h 6857998"/>
              <a:gd name="connsiteX2558" fmla="*/ 6270827 w 9250822"/>
              <a:gd name="connsiteY2558" fmla="*/ 1948515 h 6857998"/>
              <a:gd name="connsiteX2559" fmla="*/ 6268925 w 9250822"/>
              <a:gd name="connsiteY2559" fmla="*/ 1956274 h 6857998"/>
              <a:gd name="connsiteX2560" fmla="*/ 6025943 w 9250822"/>
              <a:gd name="connsiteY2560" fmla="*/ 1887161 h 6857998"/>
              <a:gd name="connsiteX2561" fmla="*/ 6036303 w 9250822"/>
              <a:gd name="connsiteY2561" fmla="*/ 1950105 h 6857998"/>
              <a:gd name="connsiteX2562" fmla="*/ 6212360 w 9250822"/>
              <a:gd name="connsiteY2562" fmla="*/ 2006152 h 6857998"/>
              <a:gd name="connsiteX2563" fmla="*/ 6213261 w 9250822"/>
              <a:gd name="connsiteY2563" fmla="*/ 2003708 h 6857998"/>
              <a:gd name="connsiteX2564" fmla="*/ 8007125 w 9250822"/>
              <a:gd name="connsiteY2564" fmla="*/ 3220599 h 6857998"/>
              <a:gd name="connsiteX2565" fmla="*/ 8541900 w 9250822"/>
              <a:gd name="connsiteY2565" fmla="*/ 4418445 h 6857998"/>
              <a:gd name="connsiteX2566" fmla="*/ 8623000 w 9250822"/>
              <a:gd name="connsiteY2566" fmla="*/ 4681361 h 6857998"/>
              <a:gd name="connsiteX2567" fmla="*/ 8690319 w 9250822"/>
              <a:gd name="connsiteY2567" fmla="*/ 4692966 h 6857998"/>
              <a:gd name="connsiteX2568" fmla="*/ 8599377 w 9250822"/>
              <a:gd name="connsiteY2568" fmla="*/ 4364556 h 6857998"/>
              <a:gd name="connsiteX2569" fmla="*/ 8089579 w 9250822"/>
              <a:gd name="connsiteY2569" fmla="*/ 3145061 h 6857998"/>
              <a:gd name="connsiteX2570" fmla="*/ 6277532 w 9250822"/>
              <a:gd name="connsiteY2570" fmla="*/ 1953273 h 6857998"/>
              <a:gd name="connsiteX2571" fmla="*/ 6279509 w 9250822"/>
              <a:gd name="connsiteY2571" fmla="*/ 1945625 h 6857998"/>
              <a:gd name="connsiteX2572" fmla="*/ 8095367 w 9250822"/>
              <a:gd name="connsiteY2572" fmla="*/ 3141134 h 6857998"/>
              <a:gd name="connsiteX2573" fmla="*/ 8606078 w 9250822"/>
              <a:gd name="connsiteY2573" fmla="*/ 4362082 h 6857998"/>
              <a:gd name="connsiteX2574" fmla="*/ 8698003 w 9250822"/>
              <a:gd name="connsiteY2574" fmla="*/ 4694291 h 6857998"/>
              <a:gd name="connsiteX2575" fmla="*/ 8740618 w 9250822"/>
              <a:gd name="connsiteY2575" fmla="*/ 4701637 h 6857998"/>
              <a:gd name="connsiteX2576" fmla="*/ 8645216 w 9250822"/>
              <a:gd name="connsiteY2576" fmla="*/ 4318784 h 6857998"/>
              <a:gd name="connsiteX2577" fmla="*/ 8155750 w 9250822"/>
              <a:gd name="connsiteY2577" fmla="*/ 3078268 h 6857998"/>
              <a:gd name="connsiteX2578" fmla="*/ 6640759 w 9250822"/>
              <a:gd name="connsiteY2578" fmla="*/ 2002860 h 6857998"/>
              <a:gd name="connsiteX2579" fmla="*/ 6325509 w 9250822"/>
              <a:gd name="connsiteY2579" fmla="*/ 1904918 h 6857998"/>
              <a:gd name="connsiteX2580" fmla="*/ 6325497 w 9250822"/>
              <a:gd name="connsiteY2580" fmla="*/ 1904967 h 6857998"/>
              <a:gd name="connsiteX2581" fmla="*/ 6006201 w 9250822"/>
              <a:gd name="connsiteY2581" fmla="*/ 1822460 h 6857998"/>
              <a:gd name="connsiteX2582" fmla="*/ 6015263 w 9250822"/>
              <a:gd name="connsiteY2582" fmla="*/ 1875941 h 6857998"/>
              <a:gd name="connsiteX2583" fmla="*/ 6015889 w 9250822"/>
              <a:gd name="connsiteY2583" fmla="*/ 1876117 h 6857998"/>
              <a:gd name="connsiteX2584" fmla="*/ 6007017 w 9250822"/>
              <a:gd name="connsiteY2584" fmla="*/ 1822672 h 6857998"/>
              <a:gd name="connsiteX2585" fmla="*/ 5991653 w 9250822"/>
              <a:gd name="connsiteY2585" fmla="*/ 1818700 h 6857998"/>
              <a:gd name="connsiteX2586" fmla="*/ 6001129 w 9250822"/>
              <a:gd name="connsiteY2586" fmla="*/ 1871927 h 6857998"/>
              <a:gd name="connsiteX2587" fmla="*/ 6007081 w 9250822"/>
              <a:gd name="connsiteY2587" fmla="*/ 1873617 h 6857998"/>
              <a:gd name="connsiteX2588" fmla="*/ 5998019 w 9250822"/>
              <a:gd name="connsiteY2588" fmla="*/ 1820346 h 6857998"/>
              <a:gd name="connsiteX2589" fmla="*/ 5595494 w 9250822"/>
              <a:gd name="connsiteY2589" fmla="*/ 1817918 h 6857998"/>
              <a:gd name="connsiteX2590" fmla="*/ 5620738 w 9250822"/>
              <a:gd name="connsiteY2590" fmla="*/ 1882424 h 6857998"/>
              <a:gd name="connsiteX2591" fmla="*/ 5640653 w 9250822"/>
              <a:gd name="connsiteY2591" fmla="*/ 1889472 h 6857998"/>
              <a:gd name="connsiteX2592" fmla="*/ 5703394 w 9250822"/>
              <a:gd name="connsiteY2592" fmla="*/ 1911835 h 6857998"/>
              <a:gd name="connsiteX2593" fmla="*/ 5680073 w 9250822"/>
              <a:gd name="connsiteY2593" fmla="*/ 1844491 h 6857998"/>
              <a:gd name="connsiteX2594" fmla="*/ 5228132 w 9250822"/>
              <a:gd name="connsiteY2594" fmla="*/ 1813217 h 6857998"/>
              <a:gd name="connsiteX2595" fmla="*/ 5270548 w 9250822"/>
              <a:gd name="connsiteY2595" fmla="*/ 1883358 h 6857998"/>
              <a:gd name="connsiteX2596" fmla="*/ 5280441 w 9250822"/>
              <a:gd name="connsiteY2596" fmla="*/ 1900491 h 6857998"/>
              <a:gd name="connsiteX2597" fmla="*/ 5440706 w 9250822"/>
              <a:gd name="connsiteY2597" fmla="*/ 1973176 h 6857998"/>
              <a:gd name="connsiteX2598" fmla="*/ 5393180 w 9250822"/>
              <a:gd name="connsiteY2598" fmla="*/ 1879047 h 6857998"/>
              <a:gd name="connsiteX2599" fmla="*/ 5969557 w 9250822"/>
              <a:gd name="connsiteY2599" fmla="*/ 1812992 h 6857998"/>
              <a:gd name="connsiteX2600" fmla="*/ 5979643 w 9250822"/>
              <a:gd name="connsiteY2600" fmla="*/ 1865824 h 6857998"/>
              <a:gd name="connsiteX2601" fmla="*/ 5993899 w 9250822"/>
              <a:gd name="connsiteY2601" fmla="*/ 1869873 h 6857998"/>
              <a:gd name="connsiteX2602" fmla="*/ 5984485 w 9250822"/>
              <a:gd name="connsiteY2602" fmla="*/ 1816848 h 6857998"/>
              <a:gd name="connsiteX2603" fmla="*/ 5057733 w 9250822"/>
              <a:gd name="connsiteY2603" fmla="*/ 1806590 h 6857998"/>
              <a:gd name="connsiteX2604" fmla="*/ 5128528 w 9250822"/>
              <a:gd name="connsiteY2604" fmla="*/ 1909847 h 6857998"/>
              <a:gd name="connsiteX2605" fmla="*/ 5339364 w 9250822"/>
              <a:gd name="connsiteY2605" fmla="*/ 2018444 h 6857998"/>
              <a:gd name="connsiteX2606" fmla="*/ 5275011 w 9250822"/>
              <a:gd name="connsiteY2606" fmla="*/ 1907058 h 6857998"/>
              <a:gd name="connsiteX2607" fmla="*/ 5125886 w 9250822"/>
              <a:gd name="connsiteY2607" fmla="*/ 1839712 h 6857998"/>
              <a:gd name="connsiteX2608" fmla="*/ 5742638 w 9250822"/>
              <a:gd name="connsiteY2608" fmla="*/ 1806578 h 6857998"/>
              <a:gd name="connsiteX2609" fmla="*/ 5759760 w 9250822"/>
              <a:gd name="connsiteY2609" fmla="*/ 1862070 h 6857998"/>
              <a:gd name="connsiteX2610" fmla="*/ 5821144 w 9250822"/>
              <a:gd name="connsiteY2610" fmla="*/ 1881612 h 6857998"/>
              <a:gd name="connsiteX2611" fmla="*/ 5805301 w 9250822"/>
              <a:gd name="connsiteY2611" fmla="*/ 1824403 h 6857998"/>
              <a:gd name="connsiteX2612" fmla="*/ 5940897 w 9250822"/>
              <a:gd name="connsiteY2612" fmla="*/ 1805586 h 6857998"/>
              <a:gd name="connsiteX2613" fmla="*/ 5951598 w 9250822"/>
              <a:gd name="connsiteY2613" fmla="*/ 1857861 h 6857998"/>
              <a:gd name="connsiteX2614" fmla="*/ 5971116 w 9250822"/>
              <a:gd name="connsiteY2614" fmla="*/ 1863403 h 6857998"/>
              <a:gd name="connsiteX2615" fmla="*/ 5961131 w 9250822"/>
              <a:gd name="connsiteY2615" fmla="*/ 1810814 h 6857998"/>
              <a:gd name="connsiteX2616" fmla="*/ 4609862 w 9250822"/>
              <a:gd name="connsiteY2616" fmla="*/ 1802209 h 6857998"/>
              <a:gd name="connsiteX2617" fmla="*/ 4936926 w 9250822"/>
              <a:gd name="connsiteY2617" fmla="*/ 2158353 h 6857998"/>
              <a:gd name="connsiteX2618" fmla="*/ 5192353 w 9250822"/>
              <a:gd name="connsiteY2618" fmla="*/ 2440534 h 6857998"/>
              <a:gd name="connsiteX2619" fmla="*/ 5508204 w 9250822"/>
              <a:gd name="connsiteY2619" fmla="*/ 2728793 h 6857998"/>
              <a:gd name="connsiteX2620" fmla="*/ 5506515 w 9250822"/>
              <a:gd name="connsiteY2620" fmla="*/ 2730850 h 6857998"/>
              <a:gd name="connsiteX2621" fmla="*/ 5720507 w 9250822"/>
              <a:gd name="connsiteY2621" fmla="*/ 2930165 h 6857998"/>
              <a:gd name="connsiteX2622" fmla="*/ 5618405 w 9250822"/>
              <a:gd name="connsiteY2622" fmla="*/ 2802271 h 6857998"/>
              <a:gd name="connsiteX2623" fmla="*/ 5293733 w 9250822"/>
              <a:gd name="connsiteY2623" fmla="*/ 2387551 h 6857998"/>
              <a:gd name="connsiteX2624" fmla="*/ 5246101 w 9250822"/>
              <a:gd name="connsiteY2624" fmla="*/ 2328330 h 6857998"/>
              <a:gd name="connsiteX2625" fmla="*/ 5228169 w 9250822"/>
              <a:gd name="connsiteY2625" fmla="*/ 2314037 h 6857998"/>
              <a:gd name="connsiteX2626" fmla="*/ 4679466 w 9250822"/>
              <a:gd name="connsiteY2626" fmla="*/ 1862643 h 6857998"/>
              <a:gd name="connsiteX2627" fmla="*/ 5362018 w 9250822"/>
              <a:gd name="connsiteY2627" fmla="*/ 1799459 h 6857998"/>
              <a:gd name="connsiteX2628" fmla="*/ 5398848 w 9250822"/>
              <a:gd name="connsiteY2628" fmla="*/ 1872308 h 6857998"/>
              <a:gd name="connsiteX2629" fmla="*/ 5529924 w 9250822"/>
              <a:gd name="connsiteY2629" fmla="*/ 1924585 h 6857998"/>
              <a:gd name="connsiteX2630" fmla="*/ 5495332 w 9250822"/>
              <a:gd name="connsiteY2630" fmla="*/ 1846574 h 6857998"/>
              <a:gd name="connsiteX2631" fmla="*/ 5896439 w 9250822"/>
              <a:gd name="connsiteY2631" fmla="*/ 1794097 h 6857998"/>
              <a:gd name="connsiteX2632" fmla="*/ 5899617 w 9250822"/>
              <a:gd name="connsiteY2632" fmla="*/ 1808117 h 6857998"/>
              <a:gd name="connsiteX2633" fmla="*/ 5907968 w 9250822"/>
              <a:gd name="connsiteY2633" fmla="*/ 1845470 h 6857998"/>
              <a:gd name="connsiteX2634" fmla="*/ 5943163 w 9250822"/>
              <a:gd name="connsiteY2634" fmla="*/ 1855465 h 6857998"/>
              <a:gd name="connsiteX2635" fmla="*/ 5932492 w 9250822"/>
              <a:gd name="connsiteY2635" fmla="*/ 1803413 h 6857998"/>
              <a:gd name="connsiteX2636" fmla="*/ 5668159 w 9250822"/>
              <a:gd name="connsiteY2636" fmla="*/ 1785538 h 6857998"/>
              <a:gd name="connsiteX2637" fmla="*/ 5686650 w 9250822"/>
              <a:gd name="connsiteY2637" fmla="*/ 1838800 h 6857998"/>
              <a:gd name="connsiteX2638" fmla="*/ 5687631 w 9250822"/>
              <a:gd name="connsiteY2638" fmla="*/ 1839108 h 6857998"/>
              <a:gd name="connsiteX2639" fmla="*/ 5751179 w 9250822"/>
              <a:gd name="connsiteY2639" fmla="*/ 1859338 h 6857998"/>
              <a:gd name="connsiteX2640" fmla="*/ 5734136 w 9250822"/>
              <a:gd name="connsiteY2640" fmla="*/ 1804160 h 6857998"/>
              <a:gd name="connsiteX2641" fmla="*/ 5721099 w 9250822"/>
              <a:gd name="connsiteY2641" fmla="*/ 1800453 h 6857998"/>
              <a:gd name="connsiteX2642" fmla="*/ 5852173 w 9250822"/>
              <a:gd name="connsiteY2642" fmla="*/ 1782659 h 6857998"/>
              <a:gd name="connsiteX2643" fmla="*/ 5864758 w 9250822"/>
              <a:gd name="connsiteY2643" fmla="*/ 1833199 h 6857998"/>
              <a:gd name="connsiteX2644" fmla="*/ 5899503 w 9250822"/>
              <a:gd name="connsiteY2644" fmla="*/ 1843066 h 6857998"/>
              <a:gd name="connsiteX2645" fmla="*/ 5891894 w 9250822"/>
              <a:gd name="connsiteY2645" fmla="*/ 1809038 h 6857998"/>
              <a:gd name="connsiteX2646" fmla="*/ 5888005 w 9250822"/>
              <a:gd name="connsiteY2646" fmla="*/ 1791918 h 6857998"/>
              <a:gd name="connsiteX2647" fmla="*/ 4006893 w 9250822"/>
              <a:gd name="connsiteY2647" fmla="*/ 1782335 h 6857998"/>
              <a:gd name="connsiteX2648" fmla="*/ 4110211 w 9250822"/>
              <a:gd name="connsiteY2648" fmla="*/ 1987529 h 6857998"/>
              <a:gd name="connsiteX2649" fmla="*/ 4237940 w 9250822"/>
              <a:gd name="connsiteY2649" fmla="*/ 2289565 h 6857998"/>
              <a:gd name="connsiteX2650" fmla="*/ 4241905 w 9250822"/>
              <a:gd name="connsiteY2650" fmla="*/ 2300264 h 6857998"/>
              <a:gd name="connsiteX2651" fmla="*/ 4266923 w 9250822"/>
              <a:gd name="connsiteY2651" fmla="*/ 2318976 h 6857998"/>
              <a:gd name="connsiteX2652" fmla="*/ 4386327 w 9250822"/>
              <a:gd name="connsiteY2652" fmla="*/ 2402722 h 6857998"/>
              <a:gd name="connsiteX2653" fmla="*/ 4307125 w 9250822"/>
              <a:gd name="connsiteY2653" fmla="*/ 2232776 h 6857998"/>
              <a:gd name="connsiteX2654" fmla="*/ 4159591 w 9250822"/>
              <a:gd name="connsiteY2654" fmla="*/ 1944557 h 6857998"/>
              <a:gd name="connsiteX2655" fmla="*/ 4132409 w 9250822"/>
              <a:gd name="connsiteY2655" fmla="*/ 1897824 h 6857998"/>
              <a:gd name="connsiteX2656" fmla="*/ 5472817 w 9250822"/>
              <a:gd name="connsiteY2656" fmla="*/ 1779377 h 6857998"/>
              <a:gd name="connsiteX2657" fmla="*/ 5499521 w 9250822"/>
              <a:gd name="connsiteY2657" fmla="*/ 1839530 h 6857998"/>
              <a:gd name="connsiteX2658" fmla="*/ 5611916 w 9250822"/>
              <a:gd name="connsiteY2658" fmla="*/ 1879302 h 6857998"/>
              <a:gd name="connsiteX2659" fmla="*/ 5586818 w 9250822"/>
              <a:gd name="connsiteY2659" fmla="*/ 1815193 h 6857998"/>
              <a:gd name="connsiteX2660" fmla="*/ 5997825 w 9250822"/>
              <a:gd name="connsiteY2660" fmla="*/ 1773028 h 6857998"/>
              <a:gd name="connsiteX2661" fmla="*/ 6004469 w 9250822"/>
              <a:gd name="connsiteY2661" fmla="*/ 1812242 h 6857998"/>
              <a:gd name="connsiteX2662" fmla="*/ 6005323 w 9250822"/>
              <a:gd name="connsiteY2662" fmla="*/ 1812457 h 6857998"/>
              <a:gd name="connsiteX2663" fmla="*/ 5998815 w 9250822"/>
              <a:gd name="connsiteY2663" fmla="*/ 1773260 h 6857998"/>
              <a:gd name="connsiteX2664" fmla="*/ 5982897 w 9250822"/>
              <a:gd name="connsiteY2664" fmla="*/ 1769527 h 6857998"/>
              <a:gd name="connsiteX2665" fmla="*/ 5989850 w 9250822"/>
              <a:gd name="connsiteY2665" fmla="*/ 1808574 h 6857998"/>
              <a:gd name="connsiteX2666" fmla="*/ 5996291 w 9250822"/>
              <a:gd name="connsiteY2666" fmla="*/ 1810191 h 6857998"/>
              <a:gd name="connsiteX2667" fmla="*/ 5989643 w 9250822"/>
              <a:gd name="connsiteY2667" fmla="*/ 1771109 h 6857998"/>
              <a:gd name="connsiteX2668" fmla="*/ 5798222 w 9250822"/>
              <a:gd name="connsiteY2668" fmla="*/ 1768718 h 6857998"/>
              <a:gd name="connsiteX2669" fmla="*/ 5811908 w 9250822"/>
              <a:gd name="connsiteY2669" fmla="*/ 1818191 h 6857998"/>
              <a:gd name="connsiteX2670" fmla="*/ 5856720 w 9250822"/>
              <a:gd name="connsiteY2670" fmla="*/ 1830916 h 6857998"/>
              <a:gd name="connsiteX2671" fmla="*/ 5844183 w 9250822"/>
              <a:gd name="connsiteY2671" fmla="*/ 1780595 h 6857998"/>
              <a:gd name="connsiteX2672" fmla="*/ 5960247 w 9250822"/>
              <a:gd name="connsiteY2672" fmla="*/ 1764216 h 6857998"/>
              <a:gd name="connsiteX2673" fmla="*/ 5967651 w 9250822"/>
              <a:gd name="connsiteY2673" fmla="*/ 1803005 h 6857998"/>
              <a:gd name="connsiteX2674" fmla="*/ 5982699 w 9250822"/>
              <a:gd name="connsiteY2674" fmla="*/ 1806780 h 6857998"/>
              <a:gd name="connsiteX2675" fmla="*/ 5975789 w 9250822"/>
              <a:gd name="connsiteY2675" fmla="*/ 1767860 h 6857998"/>
              <a:gd name="connsiteX2676" fmla="*/ 5572249 w 9250822"/>
              <a:gd name="connsiteY2676" fmla="*/ 1758520 h 6857998"/>
              <a:gd name="connsiteX2677" fmla="*/ 5592025 w 9250822"/>
              <a:gd name="connsiteY2677" fmla="*/ 1809051 h 6857998"/>
              <a:gd name="connsiteX2678" fmla="*/ 5677059 w 9250822"/>
              <a:gd name="connsiteY2678" fmla="*/ 1835784 h 6857998"/>
              <a:gd name="connsiteX2679" fmla="*/ 5658739 w 9250822"/>
              <a:gd name="connsiteY2679" fmla="*/ 1782885 h 6857998"/>
              <a:gd name="connsiteX2680" fmla="*/ 5930959 w 9250822"/>
              <a:gd name="connsiteY2680" fmla="*/ 1757347 h 6857998"/>
              <a:gd name="connsiteX2681" fmla="*/ 5935069 w 9250822"/>
              <a:gd name="connsiteY2681" fmla="*/ 1777113 h 6857998"/>
              <a:gd name="connsiteX2682" fmla="*/ 5938892 w 9250822"/>
              <a:gd name="connsiteY2682" fmla="*/ 1795790 h 6857998"/>
              <a:gd name="connsiteX2683" fmla="*/ 5959248 w 9250822"/>
              <a:gd name="connsiteY2683" fmla="*/ 1800896 h 6857998"/>
              <a:gd name="connsiteX2684" fmla="*/ 5951912 w 9250822"/>
              <a:gd name="connsiteY2684" fmla="*/ 1762260 h 6857998"/>
              <a:gd name="connsiteX2685" fmla="*/ 5725193 w 9250822"/>
              <a:gd name="connsiteY2685" fmla="*/ 1750043 h 6857998"/>
              <a:gd name="connsiteX2686" fmla="*/ 5739911 w 9250822"/>
              <a:gd name="connsiteY2686" fmla="*/ 1797746 h 6857998"/>
              <a:gd name="connsiteX2687" fmla="*/ 5802869 w 9250822"/>
              <a:gd name="connsiteY2687" fmla="*/ 1815624 h 6857998"/>
              <a:gd name="connsiteX2688" fmla="*/ 5789235 w 9250822"/>
              <a:gd name="connsiteY2688" fmla="*/ 1766396 h 6857998"/>
              <a:gd name="connsiteX2689" fmla="*/ 5763406 w 9250822"/>
              <a:gd name="connsiteY2689" fmla="*/ 1759721 h 6857998"/>
              <a:gd name="connsiteX2690" fmla="*/ 5885702 w 9250822"/>
              <a:gd name="connsiteY2690" fmla="*/ 1746733 h 6857998"/>
              <a:gd name="connsiteX2691" fmla="*/ 5894285 w 9250822"/>
              <a:gd name="connsiteY2691" fmla="*/ 1784598 h 6857998"/>
              <a:gd name="connsiteX2692" fmla="*/ 5930497 w 9250822"/>
              <a:gd name="connsiteY2692" fmla="*/ 1793683 h 6857998"/>
              <a:gd name="connsiteX2693" fmla="*/ 5927334 w 9250822"/>
              <a:gd name="connsiteY2693" fmla="*/ 1778254 h 6857998"/>
              <a:gd name="connsiteX2694" fmla="*/ 5922573 w 9250822"/>
              <a:gd name="connsiteY2694" fmla="*/ 1755380 h 6857998"/>
              <a:gd name="connsiteX2695" fmla="*/ 5840591 w 9250822"/>
              <a:gd name="connsiteY2695" fmla="*/ 1736153 h 6857998"/>
              <a:gd name="connsiteX2696" fmla="*/ 5849881 w 9250822"/>
              <a:gd name="connsiteY2696" fmla="*/ 1773457 h 6857998"/>
              <a:gd name="connsiteX2697" fmla="*/ 5885862 w 9250822"/>
              <a:gd name="connsiteY2697" fmla="*/ 1782484 h 6857998"/>
              <a:gd name="connsiteX2698" fmla="*/ 5877293 w 9250822"/>
              <a:gd name="connsiteY2698" fmla="*/ 1744761 h 6857998"/>
              <a:gd name="connsiteX2699" fmla="*/ 5180446 w 9250822"/>
              <a:gd name="connsiteY2699" fmla="*/ 1734361 h 6857998"/>
              <a:gd name="connsiteX2700" fmla="*/ 5220964 w 9250822"/>
              <a:gd name="connsiteY2700" fmla="*/ 1801364 h 6857998"/>
              <a:gd name="connsiteX2701" fmla="*/ 5387490 w 9250822"/>
              <a:gd name="connsiteY2701" fmla="*/ 1867778 h 6857998"/>
              <a:gd name="connsiteX2702" fmla="*/ 5352851 w 9250822"/>
              <a:gd name="connsiteY2702" fmla="*/ 1799172 h 6857998"/>
              <a:gd name="connsiteX2703" fmla="*/ 5350899 w 9250822"/>
              <a:gd name="connsiteY2703" fmla="*/ 1795529 h 6857998"/>
              <a:gd name="connsiteX2704" fmla="*/ 5211018 w 9250822"/>
              <a:gd name="connsiteY2704" fmla="*/ 1746092 h 6857998"/>
              <a:gd name="connsiteX2705" fmla="*/ 6000665 w 9250822"/>
              <a:gd name="connsiteY2705" fmla="*/ 1733554 h 6857998"/>
              <a:gd name="connsiteX2706" fmla="*/ 6006133 w 9250822"/>
              <a:gd name="connsiteY2706" fmla="*/ 1766786 h 6857998"/>
              <a:gd name="connsiteX2707" fmla="*/ 6372493 w 9250822"/>
              <a:gd name="connsiteY2707" fmla="*/ 1852705 h 6857998"/>
              <a:gd name="connsiteX2708" fmla="*/ 6370560 w 9250822"/>
              <a:gd name="connsiteY2708" fmla="*/ 1860442 h 6857998"/>
              <a:gd name="connsiteX2709" fmla="*/ 6007535 w 9250822"/>
              <a:gd name="connsiteY2709" fmla="*/ 1775306 h 6857998"/>
              <a:gd name="connsiteX2710" fmla="*/ 6014008 w 9250822"/>
              <a:gd name="connsiteY2710" fmla="*/ 1814636 h 6857998"/>
              <a:gd name="connsiteX2711" fmla="*/ 6045135 w 9250822"/>
              <a:gd name="connsiteY2711" fmla="*/ 1822445 h 6857998"/>
              <a:gd name="connsiteX2712" fmla="*/ 6327416 w 9250822"/>
              <a:gd name="connsiteY2712" fmla="*/ 1897228 h 6857998"/>
              <a:gd name="connsiteX2713" fmla="*/ 6326323 w 9250822"/>
              <a:gd name="connsiteY2713" fmla="*/ 1901640 h 6857998"/>
              <a:gd name="connsiteX2714" fmla="*/ 6327438 w 9250822"/>
              <a:gd name="connsiteY2714" fmla="*/ 1897223 h 6857998"/>
              <a:gd name="connsiteX2715" fmla="*/ 8162411 w 9250822"/>
              <a:gd name="connsiteY2715" fmla="*/ 3073278 h 6857998"/>
              <a:gd name="connsiteX2716" fmla="*/ 8652833 w 9250822"/>
              <a:gd name="connsiteY2716" fmla="*/ 4315726 h 6857998"/>
              <a:gd name="connsiteX2717" fmla="*/ 8749355 w 9250822"/>
              <a:gd name="connsiteY2717" fmla="*/ 4703144 h 6857998"/>
              <a:gd name="connsiteX2718" fmla="*/ 8791200 w 9250822"/>
              <a:gd name="connsiteY2718" fmla="*/ 4710358 h 6857998"/>
              <a:gd name="connsiteX2719" fmla="*/ 8691227 w 9250822"/>
              <a:gd name="connsiteY2719" fmla="*/ 4270355 h 6857998"/>
              <a:gd name="connsiteX2720" fmla="*/ 8219983 w 9250822"/>
              <a:gd name="connsiteY2720" fmla="*/ 3012373 h 6857998"/>
              <a:gd name="connsiteX2721" fmla="*/ 6373459 w 9250822"/>
              <a:gd name="connsiteY2721" fmla="*/ 1856545 h 6857998"/>
              <a:gd name="connsiteX2722" fmla="*/ 6375373 w 9250822"/>
              <a:gd name="connsiteY2722" fmla="*/ 1848823 h 6857998"/>
              <a:gd name="connsiteX2723" fmla="*/ 8226683 w 9250822"/>
              <a:gd name="connsiteY2723" fmla="*/ 3008617 h 6857998"/>
              <a:gd name="connsiteX2724" fmla="*/ 8698869 w 9250822"/>
              <a:gd name="connsiteY2724" fmla="*/ 4268213 h 6857998"/>
              <a:gd name="connsiteX2725" fmla="*/ 8799430 w 9250822"/>
              <a:gd name="connsiteY2725" fmla="*/ 4711776 h 6857998"/>
              <a:gd name="connsiteX2726" fmla="*/ 8819254 w 9250822"/>
              <a:gd name="connsiteY2726" fmla="*/ 4715193 h 6857998"/>
              <a:gd name="connsiteX2727" fmla="*/ 8817646 w 9250822"/>
              <a:gd name="connsiteY2727" fmla="*/ 4707335 h 6857998"/>
              <a:gd name="connsiteX2728" fmla="*/ 8263173 w 9250822"/>
              <a:gd name="connsiteY2728" fmla="*/ 2960083 h 6857998"/>
              <a:gd name="connsiteX2729" fmla="*/ 6724067 w 9250822"/>
              <a:gd name="connsiteY2729" fmla="*/ 1905191 h 6857998"/>
              <a:gd name="connsiteX2730" fmla="*/ 6410317 w 9250822"/>
              <a:gd name="connsiteY2730" fmla="*/ 1820034 h 6857998"/>
              <a:gd name="connsiteX2731" fmla="*/ 6409917 w 9250822"/>
              <a:gd name="connsiteY2731" fmla="*/ 1821721 h 6857998"/>
              <a:gd name="connsiteX2732" fmla="*/ 5326809 w 9250822"/>
              <a:gd name="connsiteY2732" fmla="*/ 1733505 h 6857998"/>
              <a:gd name="connsiteX2733" fmla="*/ 5356532 w 9250822"/>
              <a:gd name="connsiteY2733" fmla="*/ 1788933 h 6857998"/>
              <a:gd name="connsiteX2734" fmla="*/ 5490849 w 9250822"/>
              <a:gd name="connsiteY2734" fmla="*/ 1836462 h 6857998"/>
              <a:gd name="connsiteX2735" fmla="*/ 5464358 w 9250822"/>
              <a:gd name="connsiteY2735" fmla="*/ 1776719 h 6857998"/>
              <a:gd name="connsiteX2736" fmla="*/ 5990775 w 9250822"/>
              <a:gd name="connsiteY2736" fmla="*/ 1731423 h 6857998"/>
              <a:gd name="connsiteX2737" fmla="*/ 5996379 w 9250822"/>
              <a:gd name="connsiteY2737" fmla="*/ 1764498 h 6857998"/>
              <a:gd name="connsiteX2738" fmla="*/ 5997401 w 9250822"/>
              <a:gd name="connsiteY2738" fmla="*/ 1764737 h 6857998"/>
              <a:gd name="connsiteX2739" fmla="*/ 5991912 w 9250822"/>
              <a:gd name="connsiteY2739" fmla="*/ 1731669 h 6857998"/>
              <a:gd name="connsiteX2740" fmla="*/ 5649149 w 9250822"/>
              <a:gd name="connsiteY2740" fmla="*/ 1730783 h 6857998"/>
              <a:gd name="connsiteX2741" fmla="*/ 5665055 w 9250822"/>
              <a:gd name="connsiteY2741" fmla="*/ 1776597 h 6857998"/>
              <a:gd name="connsiteX2742" fmla="*/ 5722122 w 9250822"/>
              <a:gd name="connsiteY2742" fmla="*/ 1792693 h 6857998"/>
              <a:gd name="connsiteX2743" fmla="*/ 5731409 w 9250822"/>
              <a:gd name="connsiteY2743" fmla="*/ 1795331 h 6857998"/>
              <a:gd name="connsiteX2744" fmla="*/ 5716762 w 9250822"/>
              <a:gd name="connsiteY2744" fmla="*/ 1747907 h 6857998"/>
              <a:gd name="connsiteX2745" fmla="*/ 5975511 w 9250822"/>
              <a:gd name="connsiteY2745" fmla="*/ 1728135 h 6857998"/>
              <a:gd name="connsiteX2746" fmla="*/ 5976323 w 9250822"/>
              <a:gd name="connsiteY2746" fmla="*/ 1732604 h 6857998"/>
              <a:gd name="connsiteX2747" fmla="*/ 5981375 w 9250822"/>
              <a:gd name="connsiteY2747" fmla="*/ 1760979 h 6857998"/>
              <a:gd name="connsiteX2748" fmla="*/ 5988191 w 9250822"/>
              <a:gd name="connsiteY2748" fmla="*/ 1762578 h 6857998"/>
              <a:gd name="connsiteX2749" fmla="*/ 5982591 w 9250822"/>
              <a:gd name="connsiteY2749" fmla="*/ 1729661 h 6857998"/>
              <a:gd name="connsiteX2750" fmla="*/ 5448021 w 9250822"/>
              <a:gd name="connsiteY2750" fmla="*/ 1723524 h 6857998"/>
              <a:gd name="connsiteX2751" fmla="*/ 5468791 w 9250822"/>
              <a:gd name="connsiteY2751" fmla="*/ 1770309 h 6857998"/>
              <a:gd name="connsiteX2752" fmla="*/ 5583347 w 9250822"/>
              <a:gd name="connsiteY2752" fmla="*/ 1806324 h 6857998"/>
              <a:gd name="connsiteX2753" fmla="*/ 5563688 w 9250822"/>
              <a:gd name="connsiteY2753" fmla="*/ 1756108 h 6857998"/>
              <a:gd name="connsiteX2754" fmla="*/ 5785660 w 9250822"/>
              <a:gd name="connsiteY2754" fmla="*/ 1723310 h 6857998"/>
              <a:gd name="connsiteX2755" fmla="*/ 5795777 w 9250822"/>
              <a:gd name="connsiteY2755" fmla="*/ 1759882 h 6857998"/>
              <a:gd name="connsiteX2756" fmla="*/ 5841907 w 9250822"/>
              <a:gd name="connsiteY2756" fmla="*/ 1771455 h 6857998"/>
              <a:gd name="connsiteX2757" fmla="*/ 5832648 w 9250822"/>
              <a:gd name="connsiteY2757" fmla="*/ 1734291 h 6857998"/>
              <a:gd name="connsiteX2758" fmla="*/ 5796910 w 9250822"/>
              <a:gd name="connsiteY2758" fmla="*/ 1725911 h 6857998"/>
              <a:gd name="connsiteX2759" fmla="*/ 5952331 w 9250822"/>
              <a:gd name="connsiteY2759" fmla="*/ 1723141 h 6857998"/>
              <a:gd name="connsiteX2760" fmla="*/ 5958090 w 9250822"/>
              <a:gd name="connsiteY2760" fmla="*/ 1752918 h 6857998"/>
              <a:gd name="connsiteX2761" fmla="*/ 5958610 w 9250822"/>
              <a:gd name="connsiteY2761" fmla="*/ 1755640 h 6857998"/>
              <a:gd name="connsiteX2762" fmla="*/ 5974273 w 9250822"/>
              <a:gd name="connsiteY2762" fmla="*/ 1759314 h 6857998"/>
              <a:gd name="connsiteX2763" fmla="*/ 5969693 w 9250822"/>
              <a:gd name="connsiteY2763" fmla="*/ 1733517 h 6857998"/>
              <a:gd name="connsiteX2764" fmla="*/ 5968437 w 9250822"/>
              <a:gd name="connsiteY2764" fmla="*/ 1726611 h 6857998"/>
              <a:gd name="connsiteX2765" fmla="*/ 4757864 w 9250822"/>
              <a:gd name="connsiteY2765" fmla="*/ 1718445 h 6857998"/>
              <a:gd name="connsiteX2766" fmla="*/ 4844856 w 9250822"/>
              <a:gd name="connsiteY2766" fmla="*/ 1822919 h 6857998"/>
              <a:gd name="connsiteX2767" fmla="*/ 5032283 w 9250822"/>
              <a:gd name="connsiteY2767" fmla="*/ 1938246 h 6857998"/>
              <a:gd name="connsiteX2768" fmla="*/ 5210903 w 9250822"/>
              <a:gd name="connsiteY2768" fmla="*/ 2043284 h 6857998"/>
              <a:gd name="connsiteX2769" fmla="*/ 5170856 w 9250822"/>
              <a:gd name="connsiteY2769" fmla="*/ 1982964 h 6857998"/>
              <a:gd name="connsiteX2770" fmla="*/ 5126094 w 9250822"/>
              <a:gd name="connsiteY2770" fmla="*/ 1917719 h 6857998"/>
              <a:gd name="connsiteX2771" fmla="*/ 5073843 w 9250822"/>
              <a:gd name="connsiteY2771" fmla="*/ 1890864 h 6857998"/>
              <a:gd name="connsiteX2772" fmla="*/ 5922510 w 9250822"/>
              <a:gd name="connsiteY2772" fmla="*/ 1716717 h 6857998"/>
              <a:gd name="connsiteX2773" fmla="*/ 5929169 w 9250822"/>
              <a:gd name="connsiteY2773" fmla="*/ 1748736 h 6857998"/>
              <a:gd name="connsiteX2774" fmla="*/ 5950282 w 9250822"/>
              <a:gd name="connsiteY2774" fmla="*/ 1753688 h 6857998"/>
              <a:gd name="connsiteX2775" fmla="*/ 5944016 w 9250822"/>
              <a:gd name="connsiteY2775" fmla="*/ 1721350 h 6857998"/>
              <a:gd name="connsiteX2776" fmla="*/ 4995086 w 9250822"/>
              <a:gd name="connsiteY2776" fmla="*/ 1715218 h 6857998"/>
              <a:gd name="connsiteX2777" fmla="*/ 5048024 w 9250822"/>
              <a:gd name="connsiteY2777" fmla="*/ 1792428 h 6857998"/>
              <a:gd name="connsiteX2778" fmla="*/ 5128555 w 9250822"/>
              <a:gd name="connsiteY2778" fmla="*/ 1831604 h 6857998"/>
              <a:gd name="connsiteX2779" fmla="*/ 5267939 w 9250822"/>
              <a:gd name="connsiteY2779" fmla="*/ 1894820 h 6857998"/>
              <a:gd name="connsiteX2780" fmla="*/ 5263924 w 9250822"/>
              <a:gd name="connsiteY2780" fmla="*/ 1887871 h 6857998"/>
              <a:gd name="connsiteX2781" fmla="*/ 5215862 w 9250822"/>
              <a:gd name="connsiteY2781" fmla="*/ 1808323 h 6857998"/>
              <a:gd name="connsiteX2782" fmla="*/ 5167082 w 9250822"/>
              <a:gd name="connsiteY2782" fmla="*/ 1788867 h 6857998"/>
              <a:gd name="connsiteX2783" fmla="*/ 5876658 w 9250822"/>
              <a:gd name="connsiteY2783" fmla="*/ 1706839 h 6857998"/>
              <a:gd name="connsiteX2784" fmla="*/ 5883741 w 9250822"/>
              <a:gd name="connsiteY2784" fmla="*/ 1738082 h 6857998"/>
              <a:gd name="connsiteX2785" fmla="*/ 5920782 w 9250822"/>
              <a:gd name="connsiteY2785" fmla="*/ 1746769 h 6857998"/>
              <a:gd name="connsiteX2786" fmla="*/ 5914153 w 9250822"/>
              <a:gd name="connsiteY2786" fmla="*/ 1714917 h 6857998"/>
              <a:gd name="connsiteX2787" fmla="*/ 5711667 w 9250822"/>
              <a:gd name="connsiteY2787" fmla="*/ 1706209 h 6857998"/>
              <a:gd name="connsiteX2788" fmla="*/ 5722529 w 9250822"/>
              <a:gd name="connsiteY2788" fmla="*/ 1741413 h 6857998"/>
              <a:gd name="connsiteX2789" fmla="*/ 5764291 w 9250822"/>
              <a:gd name="connsiteY2789" fmla="*/ 1751982 h 6857998"/>
              <a:gd name="connsiteX2790" fmla="*/ 5786808 w 9250822"/>
              <a:gd name="connsiteY2790" fmla="*/ 1757632 h 6857998"/>
              <a:gd name="connsiteX2791" fmla="*/ 5776731 w 9250822"/>
              <a:gd name="connsiteY2791" fmla="*/ 1721247 h 6857998"/>
              <a:gd name="connsiteX2792" fmla="*/ 5551739 w 9250822"/>
              <a:gd name="connsiteY2792" fmla="*/ 1706111 h 6857998"/>
              <a:gd name="connsiteX2793" fmla="*/ 5568687 w 9250822"/>
              <a:gd name="connsiteY2793" fmla="*/ 1749416 h 6857998"/>
              <a:gd name="connsiteX2794" fmla="*/ 5655643 w 9250822"/>
              <a:gd name="connsiteY2794" fmla="*/ 1773942 h 6857998"/>
              <a:gd name="connsiteX2795" fmla="*/ 5639885 w 9250822"/>
              <a:gd name="connsiteY2795" fmla="*/ 1728436 h 6857998"/>
              <a:gd name="connsiteX2796" fmla="*/ 5995299 w 9250822"/>
              <a:gd name="connsiteY2796" fmla="*/ 1701302 h 6857998"/>
              <a:gd name="connsiteX2797" fmla="*/ 5997503 w 9250822"/>
              <a:gd name="connsiteY2797" fmla="*/ 1714344 h 6857998"/>
              <a:gd name="connsiteX2798" fmla="*/ 5999273 w 9250822"/>
              <a:gd name="connsiteY2798" fmla="*/ 1725106 h 6857998"/>
              <a:gd name="connsiteX2799" fmla="*/ 6403611 w 9250822"/>
              <a:gd name="connsiteY2799" fmla="*/ 1812213 h 6857998"/>
              <a:gd name="connsiteX2800" fmla="*/ 6404127 w 9250822"/>
              <a:gd name="connsiteY2800" fmla="*/ 1810099 h 6857998"/>
              <a:gd name="connsiteX2801" fmla="*/ 8269923 w 9250822"/>
              <a:gd name="connsiteY2801" fmla="*/ 2955271 h 6857998"/>
              <a:gd name="connsiteX2802" fmla="*/ 8825342 w 9250822"/>
              <a:gd name="connsiteY2802" fmla="*/ 4705451 h 6857998"/>
              <a:gd name="connsiteX2803" fmla="*/ 8827631 w 9250822"/>
              <a:gd name="connsiteY2803" fmla="*/ 4716638 h 6857998"/>
              <a:gd name="connsiteX2804" fmla="*/ 8845717 w 9250822"/>
              <a:gd name="connsiteY2804" fmla="*/ 4719756 h 6857998"/>
              <a:gd name="connsiteX2805" fmla="*/ 8839703 w 9250822"/>
              <a:gd name="connsiteY2805" fmla="*/ 4688048 h 6857998"/>
              <a:gd name="connsiteX2806" fmla="*/ 8303444 w 9250822"/>
              <a:gd name="connsiteY2806" fmla="*/ 2923256 h 6857998"/>
              <a:gd name="connsiteX2807" fmla="*/ 6431015 w 9250822"/>
              <a:gd name="connsiteY2807" fmla="*/ 1792687 h 6857998"/>
              <a:gd name="connsiteX2808" fmla="*/ 6431903 w 9250822"/>
              <a:gd name="connsiteY2808" fmla="*/ 1788963 h 6857998"/>
              <a:gd name="connsiteX2809" fmla="*/ 5985249 w 9250822"/>
              <a:gd name="connsiteY2809" fmla="*/ 1699285 h 6857998"/>
              <a:gd name="connsiteX2810" fmla="*/ 5988847 w 9250822"/>
              <a:gd name="connsiteY2810" fmla="*/ 1720050 h 6857998"/>
              <a:gd name="connsiteX2811" fmla="*/ 5989341 w 9250822"/>
              <a:gd name="connsiteY2811" fmla="*/ 1722966 h 6857998"/>
              <a:gd name="connsiteX2812" fmla="*/ 5990509 w 9250822"/>
              <a:gd name="connsiteY2812" fmla="*/ 1723217 h 6857998"/>
              <a:gd name="connsiteX2813" fmla="*/ 5988847 w 9250822"/>
              <a:gd name="connsiteY2813" fmla="*/ 1713203 h 6857998"/>
              <a:gd name="connsiteX2814" fmla="*/ 5986553 w 9250822"/>
              <a:gd name="connsiteY2814" fmla="*/ 1699547 h 6857998"/>
              <a:gd name="connsiteX2815" fmla="*/ 5830833 w 9250822"/>
              <a:gd name="connsiteY2815" fmla="*/ 1696967 h 6857998"/>
              <a:gd name="connsiteX2816" fmla="*/ 5838425 w 9250822"/>
              <a:gd name="connsiteY2816" fmla="*/ 1727455 h 6857998"/>
              <a:gd name="connsiteX2817" fmla="*/ 5875327 w 9250822"/>
              <a:gd name="connsiteY2817" fmla="*/ 1736109 h 6857998"/>
              <a:gd name="connsiteX2818" fmla="*/ 5868267 w 9250822"/>
              <a:gd name="connsiteY2818" fmla="*/ 1705031 h 6857998"/>
              <a:gd name="connsiteX2819" fmla="*/ 5969699 w 9250822"/>
              <a:gd name="connsiteY2819" fmla="*/ 1696162 h 6857998"/>
              <a:gd name="connsiteX2820" fmla="*/ 5973969 w 9250822"/>
              <a:gd name="connsiteY2820" fmla="*/ 1719654 h 6857998"/>
              <a:gd name="connsiteX2821" fmla="*/ 5981152 w 9250822"/>
              <a:gd name="connsiteY2821" fmla="*/ 1721201 h 6857998"/>
              <a:gd name="connsiteX2822" fmla="*/ 5981111 w 9250822"/>
              <a:gd name="connsiteY2822" fmla="*/ 1720964 h 6857998"/>
              <a:gd name="connsiteX2823" fmla="*/ 5977075 w 9250822"/>
              <a:gd name="connsiteY2823" fmla="*/ 1697643 h 6857998"/>
              <a:gd name="connsiteX2824" fmla="*/ 5946201 w 9250822"/>
              <a:gd name="connsiteY2824" fmla="*/ 1691444 h 6857998"/>
              <a:gd name="connsiteX2825" fmla="*/ 5950687 w 9250822"/>
              <a:gd name="connsiteY2825" fmla="*/ 1714638 h 6857998"/>
              <a:gd name="connsiteX2826" fmla="*/ 5966893 w 9250822"/>
              <a:gd name="connsiteY2826" fmla="*/ 1718130 h 6857998"/>
              <a:gd name="connsiteX2827" fmla="*/ 5962639 w 9250822"/>
              <a:gd name="connsiteY2827" fmla="*/ 1694745 h 6857998"/>
              <a:gd name="connsiteX2828" fmla="*/ 3905554 w 9250822"/>
              <a:gd name="connsiteY2828" fmla="*/ 1689091 h 6857998"/>
              <a:gd name="connsiteX2829" fmla="*/ 3999977 w 9250822"/>
              <a:gd name="connsiteY2829" fmla="*/ 1889665 h 6857998"/>
              <a:gd name="connsiteX2830" fmla="*/ 4090877 w 9250822"/>
              <a:gd name="connsiteY2830" fmla="*/ 2122108 h 6857998"/>
              <a:gd name="connsiteX2831" fmla="*/ 4119607 w 9250822"/>
              <a:gd name="connsiteY2831" fmla="*/ 2208794 h 6857998"/>
              <a:gd name="connsiteX2832" fmla="*/ 4229434 w 9250822"/>
              <a:gd name="connsiteY2832" fmla="*/ 2290937 h 6857998"/>
              <a:gd name="connsiteX2833" fmla="*/ 4102703 w 9250822"/>
              <a:gd name="connsiteY2833" fmla="*/ 1991345 h 6857998"/>
              <a:gd name="connsiteX2834" fmla="*/ 3989358 w 9250822"/>
              <a:gd name="connsiteY2834" fmla="*/ 1766200 h 6857998"/>
              <a:gd name="connsiteX2835" fmla="*/ 5634419 w 9250822"/>
              <a:gd name="connsiteY2835" fmla="*/ 1688357 h 6857998"/>
              <a:gd name="connsiteX2836" fmla="*/ 5646125 w 9250822"/>
              <a:gd name="connsiteY2836" fmla="*/ 1722077 h 6857998"/>
              <a:gd name="connsiteX2837" fmla="*/ 5714096 w 9250822"/>
              <a:gd name="connsiteY2837" fmla="*/ 1739279 h 6857998"/>
              <a:gd name="connsiteX2838" fmla="*/ 5703285 w 9250822"/>
              <a:gd name="connsiteY2838" fmla="*/ 1704272 h 6857998"/>
              <a:gd name="connsiteX2839" fmla="*/ 5915994 w 9250822"/>
              <a:gd name="connsiteY2839" fmla="*/ 1685379 h 6857998"/>
              <a:gd name="connsiteX2840" fmla="*/ 5920737 w 9250822"/>
              <a:gd name="connsiteY2840" fmla="*/ 1708186 h 6857998"/>
              <a:gd name="connsiteX2841" fmla="*/ 5942368 w 9250822"/>
              <a:gd name="connsiteY2841" fmla="*/ 1712846 h 6857998"/>
              <a:gd name="connsiteX2842" fmla="*/ 5937897 w 9250822"/>
              <a:gd name="connsiteY2842" fmla="*/ 1689777 h 6857998"/>
              <a:gd name="connsiteX2843" fmla="*/ 5775105 w 9250822"/>
              <a:gd name="connsiteY2843" fmla="*/ 1685158 h 6857998"/>
              <a:gd name="connsiteX2844" fmla="*/ 5783243 w 9250822"/>
              <a:gd name="connsiteY2844" fmla="*/ 1714571 h 6857998"/>
              <a:gd name="connsiteX2845" fmla="*/ 5798844 w 9250822"/>
              <a:gd name="connsiteY2845" fmla="*/ 1718172 h 6857998"/>
              <a:gd name="connsiteX2846" fmla="*/ 5830480 w 9250822"/>
              <a:gd name="connsiteY2846" fmla="*/ 1725591 h 6857998"/>
              <a:gd name="connsiteX2847" fmla="*/ 5822928 w 9250822"/>
              <a:gd name="connsiteY2847" fmla="*/ 1695275 h 6857998"/>
              <a:gd name="connsiteX2848" fmla="*/ 5298935 w 9250822"/>
              <a:gd name="connsiteY2848" fmla="*/ 1681526 h 6857998"/>
              <a:gd name="connsiteX2849" fmla="*/ 5321757 w 9250822"/>
              <a:gd name="connsiteY2849" fmla="*/ 1724084 h 6857998"/>
              <a:gd name="connsiteX2850" fmla="*/ 5460337 w 9250822"/>
              <a:gd name="connsiteY2850" fmla="*/ 1767651 h 6857998"/>
              <a:gd name="connsiteX2851" fmla="*/ 5439736 w 9250822"/>
              <a:gd name="connsiteY2851" fmla="*/ 1721190 h 6857998"/>
              <a:gd name="connsiteX2852" fmla="*/ 5991179 w 9250822"/>
              <a:gd name="connsiteY2852" fmla="*/ 1676930 h 6857998"/>
              <a:gd name="connsiteX2853" fmla="*/ 5993874 w 9250822"/>
              <a:gd name="connsiteY2853" fmla="*/ 1692871 h 6857998"/>
              <a:gd name="connsiteX2854" fmla="*/ 6442454 w 9250822"/>
              <a:gd name="connsiteY2854" fmla="*/ 1782960 h 6857998"/>
              <a:gd name="connsiteX2855" fmla="*/ 6441481 w 9250822"/>
              <a:gd name="connsiteY2855" fmla="*/ 1787053 h 6857998"/>
              <a:gd name="connsiteX2856" fmla="*/ 6759341 w 9250822"/>
              <a:gd name="connsiteY2856" fmla="*/ 1868906 h 6857998"/>
              <a:gd name="connsiteX2857" fmla="*/ 8310259 w 9250822"/>
              <a:gd name="connsiteY2857" fmla="*/ 2919438 h 6857998"/>
              <a:gd name="connsiteX2858" fmla="*/ 8847454 w 9250822"/>
              <a:gd name="connsiteY2858" fmla="*/ 4686987 h 6857998"/>
              <a:gd name="connsiteX2859" fmla="*/ 8853971 w 9250822"/>
              <a:gd name="connsiteY2859" fmla="*/ 4721179 h 6857998"/>
              <a:gd name="connsiteX2860" fmla="*/ 8868910 w 9250822"/>
              <a:gd name="connsiteY2860" fmla="*/ 4723754 h 6857998"/>
              <a:gd name="connsiteX2861" fmla="*/ 8858945 w 9250822"/>
              <a:gd name="connsiteY2861" fmla="*/ 4667685 h 6857998"/>
              <a:gd name="connsiteX2862" fmla="*/ 8338054 w 9250822"/>
              <a:gd name="connsiteY2862" fmla="*/ 2889531 h 6857998"/>
              <a:gd name="connsiteX2863" fmla="*/ 6456939 w 9250822"/>
              <a:gd name="connsiteY2863" fmla="*/ 1767447 h 6857998"/>
              <a:gd name="connsiteX2864" fmla="*/ 6457495 w 9250822"/>
              <a:gd name="connsiteY2864" fmla="*/ 1765172 h 6857998"/>
              <a:gd name="connsiteX2865" fmla="*/ 5869687 w 9250822"/>
              <a:gd name="connsiteY2865" fmla="*/ 1676082 h 6857998"/>
              <a:gd name="connsiteX2866" fmla="*/ 5874717 w 9250822"/>
              <a:gd name="connsiteY2866" fmla="*/ 1698271 h 6857998"/>
              <a:gd name="connsiteX2867" fmla="*/ 5912377 w 9250822"/>
              <a:gd name="connsiteY2867" fmla="*/ 1706385 h 6857998"/>
              <a:gd name="connsiteX2868" fmla="*/ 5907659 w 9250822"/>
              <a:gd name="connsiteY2868" fmla="*/ 1683706 h 6857998"/>
              <a:gd name="connsiteX2869" fmla="*/ 5981045 w 9250822"/>
              <a:gd name="connsiteY2869" fmla="*/ 1675012 h 6857998"/>
              <a:gd name="connsiteX2870" fmla="*/ 5983787 w 9250822"/>
              <a:gd name="connsiteY2870" fmla="*/ 1690845 h 6857998"/>
              <a:gd name="connsiteX2871" fmla="*/ 5985137 w 9250822"/>
              <a:gd name="connsiteY2871" fmla="*/ 1691116 h 6857998"/>
              <a:gd name="connsiteX2872" fmla="*/ 5982477 w 9250822"/>
              <a:gd name="connsiteY2872" fmla="*/ 1675282 h 6857998"/>
              <a:gd name="connsiteX2873" fmla="*/ 5424822 w 9250822"/>
              <a:gd name="connsiteY2873" fmla="*/ 1673965 h 6857998"/>
              <a:gd name="connsiteX2874" fmla="*/ 5442163 w 9250822"/>
              <a:gd name="connsiteY2874" fmla="*/ 1710328 h 6857998"/>
              <a:gd name="connsiteX2875" fmla="*/ 5443888 w 9250822"/>
              <a:gd name="connsiteY2875" fmla="*/ 1714215 h 6857998"/>
              <a:gd name="connsiteX2876" fmla="*/ 5560123 w 9250822"/>
              <a:gd name="connsiteY2876" fmla="*/ 1747000 h 6857998"/>
              <a:gd name="connsiteX2877" fmla="*/ 5543276 w 9250822"/>
              <a:gd name="connsiteY2877" fmla="*/ 1703967 h 6857998"/>
              <a:gd name="connsiteX2878" fmla="*/ 5143029 w 9250822"/>
              <a:gd name="connsiteY2878" fmla="*/ 1672487 h 6857998"/>
              <a:gd name="connsiteX2879" fmla="*/ 5173570 w 9250822"/>
              <a:gd name="connsiteY2879" fmla="*/ 1722991 h 6857998"/>
              <a:gd name="connsiteX2880" fmla="*/ 5213595 w 9250822"/>
              <a:gd name="connsiteY2880" fmla="*/ 1738354 h 6857998"/>
              <a:gd name="connsiteX2881" fmla="*/ 5345225 w 9250822"/>
              <a:gd name="connsiteY2881" fmla="*/ 1784932 h 6857998"/>
              <a:gd name="connsiteX2882" fmla="*/ 5315843 w 9250822"/>
              <a:gd name="connsiteY2882" fmla="*/ 1730061 h 6857998"/>
              <a:gd name="connsiteX2883" fmla="*/ 5245873 w 9250822"/>
              <a:gd name="connsiteY2883" fmla="*/ 1708077 h 6857998"/>
              <a:gd name="connsiteX2884" fmla="*/ 5965314 w 9250822"/>
              <a:gd name="connsiteY2884" fmla="*/ 1672034 h 6857998"/>
              <a:gd name="connsiteX2885" fmla="*/ 5968163 w 9250822"/>
              <a:gd name="connsiteY2885" fmla="*/ 1687707 h 6857998"/>
              <a:gd name="connsiteX2886" fmla="*/ 5975615 w 9250822"/>
              <a:gd name="connsiteY2886" fmla="*/ 1689204 h 6857998"/>
              <a:gd name="connsiteX2887" fmla="*/ 5972893 w 9250822"/>
              <a:gd name="connsiteY2887" fmla="*/ 1673469 h 6857998"/>
              <a:gd name="connsiteX2888" fmla="*/ 5700287 w 9250822"/>
              <a:gd name="connsiteY2888" fmla="*/ 1669329 h 6857998"/>
              <a:gd name="connsiteX2889" fmla="*/ 5708955 w 9250822"/>
              <a:gd name="connsiteY2889" fmla="*/ 1697421 h 6857998"/>
              <a:gd name="connsiteX2890" fmla="*/ 5774311 w 9250822"/>
              <a:gd name="connsiteY2890" fmla="*/ 1712509 h 6857998"/>
              <a:gd name="connsiteX2891" fmla="*/ 5766215 w 9250822"/>
              <a:gd name="connsiteY2891" fmla="*/ 1683277 h 6857998"/>
              <a:gd name="connsiteX2892" fmla="*/ 5941578 w 9250822"/>
              <a:gd name="connsiteY2892" fmla="*/ 1667543 h 6857998"/>
              <a:gd name="connsiteX2893" fmla="*/ 5944561 w 9250822"/>
              <a:gd name="connsiteY2893" fmla="*/ 1682967 h 6857998"/>
              <a:gd name="connsiteX2894" fmla="*/ 5961101 w 9250822"/>
              <a:gd name="connsiteY2894" fmla="*/ 1686289 h 6857998"/>
              <a:gd name="connsiteX2895" fmla="*/ 5958264 w 9250822"/>
              <a:gd name="connsiteY2895" fmla="*/ 1670701 h 6857998"/>
              <a:gd name="connsiteX2896" fmla="*/ 5823345 w 9250822"/>
              <a:gd name="connsiteY2896" fmla="*/ 1666898 h 6857998"/>
              <a:gd name="connsiteX2897" fmla="*/ 5828689 w 9250822"/>
              <a:gd name="connsiteY2897" fmla="*/ 1688356 h 6857998"/>
              <a:gd name="connsiteX2898" fmla="*/ 5866321 w 9250822"/>
              <a:gd name="connsiteY2898" fmla="*/ 1696463 h 6857998"/>
              <a:gd name="connsiteX2899" fmla="*/ 5861309 w 9250822"/>
              <a:gd name="connsiteY2899" fmla="*/ 1674401 h 6857998"/>
              <a:gd name="connsiteX2900" fmla="*/ 5847712 w 9250822"/>
              <a:gd name="connsiteY2900" fmla="*/ 1671670 h 6857998"/>
              <a:gd name="connsiteX2901" fmla="*/ 5535879 w 9250822"/>
              <a:gd name="connsiteY2901" fmla="*/ 1665584 h 6857998"/>
              <a:gd name="connsiteX2902" fmla="*/ 5548299 w 9250822"/>
              <a:gd name="connsiteY2902" fmla="*/ 1697319 h 6857998"/>
              <a:gd name="connsiteX2903" fmla="*/ 5636871 w 9250822"/>
              <a:gd name="connsiteY2903" fmla="*/ 1719735 h 6857998"/>
              <a:gd name="connsiteX2904" fmla="*/ 5625273 w 9250822"/>
              <a:gd name="connsiteY2904" fmla="*/ 1686243 h 6857998"/>
              <a:gd name="connsiteX2905" fmla="*/ 5911086 w 9250822"/>
              <a:gd name="connsiteY2905" fmla="*/ 1661773 h 6857998"/>
              <a:gd name="connsiteX2906" fmla="*/ 5914225 w 9250822"/>
              <a:gd name="connsiteY2906" fmla="*/ 1676875 h 6857998"/>
              <a:gd name="connsiteX2907" fmla="*/ 5936253 w 9250822"/>
              <a:gd name="connsiteY2907" fmla="*/ 1681299 h 6857998"/>
              <a:gd name="connsiteX2908" fmla="*/ 5933283 w 9250822"/>
              <a:gd name="connsiteY2908" fmla="*/ 1665973 h 6857998"/>
              <a:gd name="connsiteX2909" fmla="*/ 5988103 w 9250822"/>
              <a:gd name="connsiteY2909" fmla="*/ 1658717 h 6857998"/>
              <a:gd name="connsiteX2910" fmla="*/ 5989777 w 9250822"/>
              <a:gd name="connsiteY2910" fmla="*/ 1668620 h 6857998"/>
              <a:gd name="connsiteX2911" fmla="*/ 6466551 w 9250822"/>
              <a:gd name="connsiteY2911" fmla="*/ 1758840 h 6857998"/>
              <a:gd name="connsiteX2912" fmla="*/ 6465847 w 9250822"/>
              <a:gd name="connsiteY2912" fmla="*/ 1761543 h 6857998"/>
              <a:gd name="connsiteX2913" fmla="*/ 6787979 w 9250822"/>
              <a:gd name="connsiteY2913" fmla="*/ 1840821 h 6857998"/>
              <a:gd name="connsiteX2914" fmla="*/ 8344736 w 9250822"/>
              <a:gd name="connsiteY2914" fmla="*/ 2884653 h 6857998"/>
              <a:gd name="connsiteX2915" fmla="*/ 8866562 w 9250822"/>
              <a:gd name="connsiteY2915" fmla="*/ 4664715 h 6857998"/>
              <a:gd name="connsiteX2916" fmla="*/ 8877317 w 9250822"/>
              <a:gd name="connsiteY2916" fmla="*/ 4725203 h 6857998"/>
              <a:gd name="connsiteX2917" fmla="*/ 8883810 w 9250822"/>
              <a:gd name="connsiteY2917" fmla="*/ 4726323 h 6857998"/>
              <a:gd name="connsiteX2918" fmla="*/ 8871373 w 9250822"/>
              <a:gd name="connsiteY2918" fmla="*/ 4653260 h 6857998"/>
              <a:gd name="connsiteX2919" fmla="*/ 8360103 w 9250822"/>
              <a:gd name="connsiteY2919" fmla="*/ 2865350 h 6857998"/>
              <a:gd name="connsiteX2920" fmla="*/ 6473242 w 9250822"/>
              <a:gd name="connsiteY2920" fmla="*/ 1750053 h 6857998"/>
              <a:gd name="connsiteX2921" fmla="*/ 6473847 w 9250822"/>
              <a:gd name="connsiteY2921" fmla="*/ 1747583 h 6857998"/>
              <a:gd name="connsiteX2922" fmla="*/ 6179405 w 9250822"/>
              <a:gd name="connsiteY2922" fmla="*/ 1691858 h 6857998"/>
              <a:gd name="connsiteX2923" fmla="*/ 5977917 w 9250822"/>
              <a:gd name="connsiteY2923" fmla="*/ 1656952 h 6857998"/>
              <a:gd name="connsiteX2924" fmla="*/ 5979605 w 9250822"/>
              <a:gd name="connsiteY2924" fmla="*/ 1666694 h 6857998"/>
              <a:gd name="connsiteX2925" fmla="*/ 5981081 w 9250822"/>
              <a:gd name="connsiteY2925" fmla="*/ 1666974 h 6857998"/>
              <a:gd name="connsiteX2926" fmla="*/ 5979441 w 9250822"/>
              <a:gd name="connsiteY2926" fmla="*/ 1657216 h 6857998"/>
              <a:gd name="connsiteX2927" fmla="*/ 5767001 w 9250822"/>
              <a:gd name="connsiteY2927" fmla="*/ 1655863 h 6857998"/>
              <a:gd name="connsiteX2928" fmla="*/ 5772723 w 9250822"/>
              <a:gd name="connsiteY2928" fmla="*/ 1676544 h 6857998"/>
              <a:gd name="connsiteX2929" fmla="*/ 5820787 w 9250822"/>
              <a:gd name="connsiteY2929" fmla="*/ 1686684 h 6857998"/>
              <a:gd name="connsiteX2930" fmla="*/ 5815474 w 9250822"/>
              <a:gd name="connsiteY2930" fmla="*/ 1665356 h 6857998"/>
              <a:gd name="connsiteX2931" fmla="*/ 5962073 w 9250822"/>
              <a:gd name="connsiteY2931" fmla="*/ 1654208 h 6857998"/>
              <a:gd name="connsiteX2932" fmla="*/ 5963800 w 9250822"/>
              <a:gd name="connsiteY2932" fmla="*/ 1663704 h 6857998"/>
              <a:gd name="connsiteX2933" fmla="*/ 5971453 w 9250822"/>
              <a:gd name="connsiteY2933" fmla="*/ 1665152 h 6857998"/>
              <a:gd name="connsiteX2934" fmla="*/ 5969790 w 9250822"/>
              <a:gd name="connsiteY2934" fmla="*/ 1655544 h 6857998"/>
              <a:gd name="connsiteX2935" fmla="*/ 5864444 w 9250822"/>
              <a:gd name="connsiteY2935" fmla="*/ 1652956 h 6857998"/>
              <a:gd name="connsiteX2936" fmla="*/ 5867751 w 9250822"/>
              <a:gd name="connsiteY2936" fmla="*/ 1667542 h 6857998"/>
              <a:gd name="connsiteX2937" fmla="*/ 5905888 w 9250822"/>
              <a:gd name="connsiteY2937" fmla="*/ 1675201 h 6857998"/>
              <a:gd name="connsiteX2938" fmla="*/ 5902766 w 9250822"/>
              <a:gd name="connsiteY2938" fmla="*/ 1660199 h 6857998"/>
              <a:gd name="connsiteX2939" fmla="*/ 5865976 w 9250822"/>
              <a:gd name="connsiteY2939" fmla="*/ 1653237 h 6857998"/>
              <a:gd name="connsiteX2940" fmla="*/ 5622067 w 9250822"/>
              <a:gd name="connsiteY2940" fmla="*/ 1652781 h 6857998"/>
              <a:gd name="connsiteX2941" fmla="*/ 5631345 w 9250822"/>
              <a:gd name="connsiteY2941" fmla="*/ 1679503 h 6857998"/>
              <a:gd name="connsiteX2942" fmla="*/ 5700571 w 9250822"/>
              <a:gd name="connsiteY2942" fmla="*/ 1695485 h 6857998"/>
              <a:gd name="connsiteX2943" fmla="*/ 5691947 w 9250822"/>
              <a:gd name="connsiteY2943" fmla="*/ 1667564 h 6857998"/>
              <a:gd name="connsiteX2944" fmla="*/ 5938199 w 9250822"/>
              <a:gd name="connsiteY2944" fmla="*/ 1650072 h 6857998"/>
              <a:gd name="connsiteX2945" fmla="*/ 5939963 w 9250822"/>
              <a:gd name="connsiteY2945" fmla="*/ 1659194 h 6857998"/>
              <a:gd name="connsiteX2946" fmla="*/ 5956749 w 9250822"/>
              <a:gd name="connsiteY2946" fmla="*/ 1662371 h 6857998"/>
              <a:gd name="connsiteX2947" fmla="*/ 5955041 w 9250822"/>
              <a:gd name="connsiteY2947" fmla="*/ 1652990 h 6857998"/>
              <a:gd name="connsiteX2948" fmla="*/ 5986425 w 9250822"/>
              <a:gd name="connsiteY2948" fmla="*/ 1648787 h 6857998"/>
              <a:gd name="connsiteX2949" fmla="*/ 5986718 w 9250822"/>
              <a:gd name="connsiteY2949" fmla="*/ 1650523 h 6857998"/>
              <a:gd name="connsiteX2950" fmla="*/ 6180921 w 9250822"/>
              <a:gd name="connsiteY2950" fmla="*/ 1684139 h 6857998"/>
              <a:gd name="connsiteX2951" fmla="*/ 6483741 w 9250822"/>
              <a:gd name="connsiteY2951" fmla="*/ 1741355 h 6857998"/>
              <a:gd name="connsiteX2952" fmla="*/ 6483055 w 9250822"/>
              <a:gd name="connsiteY2952" fmla="*/ 1744239 h 6857998"/>
              <a:gd name="connsiteX2953" fmla="*/ 6723494 w 9250822"/>
              <a:gd name="connsiteY2953" fmla="*/ 1799395 h 6857998"/>
              <a:gd name="connsiteX2954" fmla="*/ 8367721 w 9250822"/>
              <a:gd name="connsiteY2954" fmla="*/ 2861320 h 6857998"/>
              <a:gd name="connsiteX2955" fmla="*/ 8880059 w 9250822"/>
              <a:gd name="connsiteY2955" fmla="*/ 4652200 h 6857998"/>
              <a:gd name="connsiteX2956" fmla="*/ 8892880 w 9250822"/>
              <a:gd name="connsiteY2956" fmla="*/ 4727887 h 6857998"/>
              <a:gd name="connsiteX2957" fmla="*/ 8893773 w 9250822"/>
              <a:gd name="connsiteY2957" fmla="*/ 4728040 h 6857998"/>
              <a:gd name="connsiteX2958" fmla="*/ 8880059 w 9250822"/>
              <a:gd name="connsiteY2958" fmla="*/ 4645412 h 6857998"/>
              <a:gd name="connsiteX2959" fmla="*/ 8374535 w 9250822"/>
              <a:gd name="connsiteY2959" fmla="*/ 2851775 h 6857998"/>
              <a:gd name="connsiteX2960" fmla="*/ 6483798 w 9250822"/>
              <a:gd name="connsiteY2960" fmla="*/ 1740508 h 6857998"/>
              <a:gd name="connsiteX2961" fmla="*/ 6484631 w 9250822"/>
              <a:gd name="connsiteY2961" fmla="*/ 1737012 h 6857998"/>
              <a:gd name="connsiteX2962" fmla="*/ 6188519 w 9250822"/>
              <a:gd name="connsiteY2962" fmla="*/ 1682674 h 6857998"/>
              <a:gd name="connsiteX2963" fmla="*/ 5976205 w 9250822"/>
              <a:gd name="connsiteY2963" fmla="*/ 1647073 h 6857998"/>
              <a:gd name="connsiteX2964" fmla="*/ 5976497 w 9250822"/>
              <a:gd name="connsiteY2964" fmla="*/ 1648753 h 6857998"/>
              <a:gd name="connsiteX2965" fmla="*/ 5978065 w 9250822"/>
              <a:gd name="connsiteY2965" fmla="*/ 1649026 h 6857998"/>
              <a:gd name="connsiteX2966" fmla="*/ 5977781 w 9250822"/>
              <a:gd name="connsiteY2966" fmla="*/ 1647337 h 6857998"/>
              <a:gd name="connsiteX2967" fmla="*/ 5907547 w 9250822"/>
              <a:gd name="connsiteY2967" fmla="*/ 1644762 h 6857998"/>
              <a:gd name="connsiteX2968" fmla="*/ 5909345 w 9250822"/>
              <a:gd name="connsiteY2968" fmla="*/ 1653399 h 6857998"/>
              <a:gd name="connsiteX2969" fmla="*/ 5931665 w 9250822"/>
              <a:gd name="connsiteY2969" fmla="*/ 1657623 h 6857998"/>
              <a:gd name="connsiteX2970" fmla="*/ 5929925 w 9250822"/>
              <a:gd name="connsiteY2970" fmla="*/ 1648639 h 6857998"/>
              <a:gd name="connsiteX2971" fmla="*/ 4946720 w 9250822"/>
              <a:gd name="connsiteY2971" fmla="*/ 1644677 h 6857998"/>
              <a:gd name="connsiteX2972" fmla="*/ 4986350 w 9250822"/>
              <a:gd name="connsiteY2972" fmla="*/ 1702477 h 6857998"/>
              <a:gd name="connsiteX2973" fmla="*/ 5170562 w 9250822"/>
              <a:gd name="connsiteY2973" fmla="*/ 1781263 h 6857998"/>
              <a:gd name="connsiteX2974" fmla="*/ 5208702 w 9250822"/>
              <a:gd name="connsiteY2974" fmla="*/ 1796474 h 6857998"/>
              <a:gd name="connsiteX2975" fmla="*/ 5168376 w 9250822"/>
              <a:gd name="connsiteY2975" fmla="*/ 1729730 h 6857998"/>
              <a:gd name="connsiteX2976" fmla="*/ 4462315 w 9250822"/>
              <a:gd name="connsiteY2976" fmla="*/ 1644432 h 6857998"/>
              <a:gd name="connsiteX2977" fmla="*/ 4563350 w 9250822"/>
              <a:gd name="connsiteY2977" fmla="*/ 1752393 h 6857998"/>
              <a:gd name="connsiteX2978" fmla="*/ 4595111 w 9250822"/>
              <a:gd name="connsiteY2978" fmla="*/ 1779933 h 6857998"/>
              <a:gd name="connsiteX2979" fmla="*/ 4923685 w 9250822"/>
              <a:gd name="connsiteY2979" fmla="*/ 2055014 h 6857998"/>
              <a:gd name="connsiteX2980" fmla="*/ 5220527 w 9250822"/>
              <a:gd name="connsiteY2980" fmla="*/ 2296532 h 6857998"/>
              <a:gd name="connsiteX2981" fmla="*/ 5003337 w 9250822"/>
              <a:gd name="connsiteY2981" fmla="*/ 2026482 h 6857998"/>
              <a:gd name="connsiteX2982" fmla="*/ 4790786 w 9250822"/>
              <a:gd name="connsiteY2982" fmla="*/ 1881967 h 6857998"/>
              <a:gd name="connsiteX2983" fmla="*/ 4532510 w 9250822"/>
              <a:gd name="connsiteY2983" fmla="*/ 1697491 h 6857998"/>
              <a:gd name="connsiteX2984" fmla="*/ 5960292 w 9250822"/>
              <a:gd name="connsiteY2984" fmla="*/ 1644404 h 6857998"/>
              <a:gd name="connsiteX2985" fmla="*/ 5960582 w 9250822"/>
              <a:gd name="connsiteY2985" fmla="*/ 1645999 h 6857998"/>
              <a:gd name="connsiteX2986" fmla="*/ 5968371 w 9250822"/>
              <a:gd name="connsiteY2986" fmla="*/ 1647347 h 6857998"/>
              <a:gd name="connsiteX2987" fmla="*/ 5968089 w 9250822"/>
              <a:gd name="connsiteY2987" fmla="*/ 1645712 h 6857998"/>
              <a:gd name="connsiteX2988" fmla="*/ 5817744 w 9250822"/>
              <a:gd name="connsiteY2988" fmla="*/ 1644401 h 6857998"/>
              <a:gd name="connsiteX2989" fmla="*/ 5821231 w 9250822"/>
              <a:gd name="connsiteY2989" fmla="*/ 1658407 h 6857998"/>
              <a:gd name="connsiteX2990" fmla="*/ 5849707 w 9250822"/>
              <a:gd name="connsiteY2990" fmla="*/ 1663918 h 6857998"/>
              <a:gd name="connsiteX2991" fmla="*/ 5859369 w 9250822"/>
              <a:gd name="connsiteY2991" fmla="*/ 1665858 h 6857998"/>
              <a:gd name="connsiteX2992" fmla="*/ 5856090 w 9250822"/>
              <a:gd name="connsiteY2992" fmla="*/ 1651425 h 6857998"/>
              <a:gd name="connsiteX2993" fmla="*/ 5691573 w 9250822"/>
              <a:gd name="connsiteY2993" fmla="*/ 1641091 h 6857998"/>
              <a:gd name="connsiteX2994" fmla="*/ 5697623 w 9250822"/>
              <a:gd name="connsiteY2994" fmla="*/ 1660699 h 6857998"/>
              <a:gd name="connsiteX2995" fmla="*/ 5763831 w 9250822"/>
              <a:gd name="connsiteY2995" fmla="*/ 1674668 h 6857998"/>
              <a:gd name="connsiteX2996" fmla="*/ 5758143 w 9250822"/>
              <a:gd name="connsiteY2996" fmla="*/ 1654128 h 6857998"/>
              <a:gd name="connsiteX2997" fmla="*/ 5936326 w 9250822"/>
              <a:gd name="connsiteY2997" fmla="*/ 1640386 h 6857998"/>
              <a:gd name="connsiteX2998" fmla="*/ 5936609 w 9250822"/>
              <a:gd name="connsiteY2998" fmla="*/ 1641849 h 6857998"/>
              <a:gd name="connsiteX2999" fmla="*/ 5953549 w 9250822"/>
              <a:gd name="connsiteY2999" fmla="*/ 1644781 h 6857998"/>
              <a:gd name="connsiteX3000" fmla="*/ 5953265 w 9250822"/>
              <a:gd name="connsiteY3000" fmla="*/ 1643227 h 6857998"/>
              <a:gd name="connsiteX3001" fmla="*/ 5860729 w 9250822"/>
              <a:gd name="connsiteY3001" fmla="*/ 1636565 h 6857998"/>
              <a:gd name="connsiteX3002" fmla="*/ 5862539 w 9250822"/>
              <a:gd name="connsiteY3002" fmla="*/ 1644555 h 6857998"/>
              <a:gd name="connsiteX3003" fmla="*/ 5867972 w 9250822"/>
              <a:gd name="connsiteY3003" fmla="*/ 1645571 h 6857998"/>
              <a:gd name="connsiteX3004" fmla="*/ 5901023 w 9250822"/>
              <a:gd name="connsiteY3004" fmla="*/ 1651824 h 6857998"/>
              <a:gd name="connsiteX3005" fmla="*/ 5899254 w 9250822"/>
              <a:gd name="connsiteY3005" fmla="*/ 1643325 h 6857998"/>
              <a:gd name="connsiteX3006" fmla="*/ 5878409 w 9250822"/>
              <a:gd name="connsiteY3006" fmla="*/ 1639714 h 6857998"/>
              <a:gd name="connsiteX3007" fmla="*/ 5406574 w 9250822"/>
              <a:gd name="connsiteY3007" fmla="*/ 1635700 h 6857998"/>
              <a:gd name="connsiteX3008" fmla="*/ 5420539 w 9250822"/>
              <a:gd name="connsiteY3008" fmla="*/ 1664985 h 6857998"/>
              <a:gd name="connsiteX3009" fmla="*/ 5539834 w 9250822"/>
              <a:gd name="connsiteY3009" fmla="*/ 1695176 h 6857998"/>
              <a:gd name="connsiteX3010" fmla="*/ 5527491 w 9250822"/>
              <a:gd name="connsiteY3010" fmla="*/ 1663645 h 6857998"/>
              <a:gd name="connsiteX3011" fmla="*/ 5905566 w 9250822"/>
              <a:gd name="connsiteY3011" fmla="*/ 1635228 h 6857998"/>
              <a:gd name="connsiteX3012" fmla="*/ 5905835 w 9250822"/>
              <a:gd name="connsiteY3012" fmla="*/ 1636522 h 6857998"/>
              <a:gd name="connsiteX3013" fmla="*/ 5928331 w 9250822"/>
              <a:gd name="connsiteY3013" fmla="*/ 1640417 h 6857998"/>
              <a:gd name="connsiteX3014" fmla="*/ 5928057 w 9250822"/>
              <a:gd name="connsiteY3014" fmla="*/ 1638999 h 6857998"/>
              <a:gd name="connsiteX3015" fmla="*/ 5273792 w 9250822"/>
              <a:gd name="connsiteY3015" fmla="*/ 1634637 h 6857998"/>
              <a:gd name="connsiteX3016" fmla="*/ 5293757 w 9250822"/>
              <a:gd name="connsiteY3016" fmla="*/ 1671870 h 6857998"/>
              <a:gd name="connsiteX3017" fmla="*/ 5435495 w 9250822"/>
              <a:gd name="connsiteY3017" fmla="*/ 1711848 h 6857998"/>
              <a:gd name="connsiteX3018" fmla="*/ 5416408 w 9250822"/>
              <a:gd name="connsiteY3018" fmla="*/ 1671834 h 6857998"/>
              <a:gd name="connsiteX3019" fmla="*/ 5306137 w 9250822"/>
              <a:gd name="connsiteY3019" fmla="*/ 1643905 h 6857998"/>
              <a:gd name="connsiteX3020" fmla="*/ 5760953 w 9250822"/>
              <a:gd name="connsiteY3020" fmla="*/ 1633996 h 6857998"/>
              <a:gd name="connsiteX3021" fmla="*/ 5764677 w 9250822"/>
              <a:gd name="connsiteY3021" fmla="*/ 1647461 h 6857998"/>
              <a:gd name="connsiteX3022" fmla="*/ 5813363 w 9250822"/>
              <a:gd name="connsiteY3022" fmla="*/ 1656883 h 6857998"/>
              <a:gd name="connsiteX3023" fmla="*/ 5809895 w 9250822"/>
              <a:gd name="connsiteY3023" fmla="*/ 1642963 h 6857998"/>
              <a:gd name="connsiteX3024" fmla="*/ 5522639 w 9250822"/>
              <a:gd name="connsiteY3024" fmla="*/ 1631747 h 6857998"/>
              <a:gd name="connsiteX3025" fmla="*/ 5532387 w 9250822"/>
              <a:gd name="connsiteY3025" fmla="*/ 1656658 h 6857998"/>
              <a:gd name="connsiteX3026" fmla="*/ 5622207 w 9250822"/>
              <a:gd name="connsiteY3026" fmla="*/ 1677395 h 6857998"/>
              <a:gd name="connsiteX3027" fmla="*/ 5613022 w 9250822"/>
              <a:gd name="connsiteY3027" fmla="*/ 1650867 h 6857998"/>
              <a:gd name="connsiteX3028" fmla="*/ 5813707 w 9250822"/>
              <a:gd name="connsiteY3028" fmla="*/ 1628189 h 6857998"/>
              <a:gd name="connsiteX3029" fmla="*/ 5815596 w 9250822"/>
              <a:gd name="connsiteY3029" fmla="*/ 1635778 h 6857998"/>
              <a:gd name="connsiteX3030" fmla="*/ 5854173 w 9250822"/>
              <a:gd name="connsiteY3030" fmla="*/ 1642991 h 6857998"/>
              <a:gd name="connsiteX3031" fmla="*/ 5852376 w 9250822"/>
              <a:gd name="connsiteY3031" fmla="*/ 1635077 h 6857998"/>
              <a:gd name="connsiteX3032" fmla="*/ 5858635 w 9250822"/>
              <a:gd name="connsiteY3032" fmla="*/ 1627330 h 6857998"/>
              <a:gd name="connsiteX3033" fmla="*/ 5858879 w 9250822"/>
              <a:gd name="connsiteY3033" fmla="*/ 1628407 h 6857998"/>
              <a:gd name="connsiteX3034" fmla="*/ 5879483 w 9250822"/>
              <a:gd name="connsiteY3034" fmla="*/ 1631961 h 6857998"/>
              <a:gd name="connsiteX3035" fmla="*/ 5897540 w 9250822"/>
              <a:gd name="connsiteY3035" fmla="*/ 1635087 h 6857998"/>
              <a:gd name="connsiteX3036" fmla="*/ 5897281 w 9250822"/>
              <a:gd name="connsiteY3036" fmla="*/ 1633839 h 6857998"/>
              <a:gd name="connsiteX3037" fmla="*/ 5886083 w 9250822"/>
              <a:gd name="connsiteY3037" fmla="*/ 1631961 h 6857998"/>
              <a:gd name="connsiteX3038" fmla="*/ 5612641 w 9250822"/>
              <a:gd name="connsiteY3038" fmla="*/ 1625632 h 6857998"/>
              <a:gd name="connsiteX3039" fmla="*/ 5619062 w 9250822"/>
              <a:gd name="connsiteY3039" fmla="*/ 1644125 h 6857998"/>
              <a:gd name="connsiteX3040" fmla="*/ 5689283 w 9250822"/>
              <a:gd name="connsiteY3040" fmla="*/ 1658940 h 6857998"/>
              <a:gd name="connsiteX3041" fmla="*/ 5683267 w 9250822"/>
              <a:gd name="connsiteY3041" fmla="*/ 1639463 h 6857998"/>
              <a:gd name="connsiteX3042" fmla="*/ 5113879 w 9250822"/>
              <a:gd name="connsiteY3042" fmla="*/ 1624285 h 6857998"/>
              <a:gd name="connsiteX3043" fmla="*/ 5136939 w 9250822"/>
              <a:gd name="connsiteY3043" fmla="*/ 1662418 h 6857998"/>
              <a:gd name="connsiteX3044" fmla="*/ 5249287 w 9250822"/>
              <a:gd name="connsiteY3044" fmla="*/ 1701301 h 6857998"/>
              <a:gd name="connsiteX3045" fmla="*/ 5310799 w 9250822"/>
              <a:gd name="connsiteY3045" fmla="*/ 1720640 h 6857998"/>
              <a:gd name="connsiteX3046" fmla="*/ 5288243 w 9250822"/>
              <a:gd name="connsiteY3046" fmla="*/ 1678513 h 6857998"/>
              <a:gd name="connsiteX3047" fmla="*/ 5272326 w 9250822"/>
              <a:gd name="connsiteY3047" fmla="*/ 1674029 h 6857998"/>
              <a:gd name="connsiteX3048" fmla="*/ 5685095 w 9250822"/>
              <a:gd name="connsiteY3048" fmla="*/ 1620100 h 6857998"/>
              <a:gd name="connsiteX3049" fmla="*/ 5689020 w 9250822"/>
              <a:gd name="connsiteY3049" fmla="*/ 1632819 h 6857998"/>
              <a:gd name="connsiteX3050" fmla="*/ 5755821 w 9250822"/>
              <a:gd name="connsiteY3050" fmla="*/ 1645747 h 6857998"/>
              <a:gd name="connsiteX3051" fmla="*/ 5752119 w 9250822"/>
              <a:gd name="connsiteY3051" fmla="*/ 1632379 h 6857998"/>
              <a:gd name="connsiteX3052" fmla="*/ 5811513 w 9250822"/>
              <a:gd name="connsiteY3052" fmla="*/ 1619382 h 6857998"/>
              <a:gd name="connsiteX3053" fmla="*/ 5811735 w 9250822"/>
              <a:gd name="connsiteY3053" fmla="*/ 1620275 h 6857998"/>
              <a:gd name="connsiteX3054" fmla="*/ 5850534 w 9250822"/>
              <a:gd name="connsiteY3054" fmla="*/ 1626967 h 6857998"/>
              <a:gd name="connsiteX3055" fmla="*/ 5850297 w 9250822"/>
              <a:gd name="connsiteY3055" fmla="*/ 1625924 h 6857998"/>
              <a:gd name="connsiteX3056" fmla="*/ 5756528 w 9250822"/>
              <a:gd name="connsiteY3056" fmla="*/ 1618005 h 6857998"/>
              <a:gd name="connsiteX3057" fmla="*/ 5758491 w 9250822"/>
              <a:gd name="connsiteY3057" fmla="*/ 1625102 h 6857998"/>
              <a:gd name="connsiteX3058" fmla="*/ 5807739 w 9250822"/>
              <a:gd name="connsiteY3058" fmla="*/ 1634309 h 6857998"/>
              <a:gd name="connsiteX3059" fmla="*/ 5805867 w 9250822"/>
              <a:gd name="connsiteY3059" fmla="*/ 1626792 h 6857998"/>
              <a:gd name="connsiteX3060" fmla="*/ 4670466 w 9250822"/>
              <a:gd name="connsiteY3060" fmla="*/ 1613482 h 6857998"/>
              <a:gd name="connsiteX3061" fmla="*/ 4743651 w 9250822"/>
              <a:gd name="connsiteY3061" fmla="*/ 1701376 h 6857998"/>
              <a:gd name="connsiteX3062" fmla="*/ 5077723 w 9250822"/>
              <a:gd name="connsiteY3062" fmla="*/ 1883679 h 6857998"/>
              <a:gd name="connsiteX3063" fmla="*/ 5116411 w 9250822"/>
              <a:gd name="connsiteY3063" fmla="*/ 1903605 h 6857998"/>
              <a:gd name="connsiteX3064" fmla="*/ 5045906 w 9250822"/>
              <a:gd name="connsiteY3064" fmla="*/ 1800841 h 6857998"/>
              <a:gd name="connsiteX3065" fmla="*/ 4738499 w 9250822"/>
              <a:gd name="connsiteY3065" fmla="*/ 1651443 h 6857998"/>
              <a:gd name="connsiteX3066" fmla="*/ 5754236 w 9250822"/>
              <a:gd name="connsiteY3066" fmla="*/ 1609721 h 6857998"/>
              <a:gd name="connsiteX3067" fmla="*/ 5754421 w 9250822"/>
              <a:gd name="connsiteY3067" fmla="*/ 1610388 h 6857998"/>
              <a:gd name="connsiteX3068" fmla="*/ 5803906 w 9250822"/>
              <a:gd name="connsiteY3068" fmla="*/ 1618923 h 6857998"/>
              <a:gd name="connsiteX3069" fmla="*/ 5803692 w 9250822"/>
              <a:gd name="connsiteY3069" fmla="*/ 1618063 h 6857998"/>
              <a:gd name="connsiteX3070" fmla="*/ 5511851 w 9250822"/>
              <a:gd name="connsiteY3070" fmla="*/ 1605892 h 6857998"/>
              <a:gd name="connsiteX3071" fmla="*/ 5519184 w 9250822"/>
              <a:gd name="connsiteY3071" fmla="*/ 1623053 h 6857998"/>
              <a:gd name="connsiteX3072" fmla="*/ 5610027 w 9250822"/>
              <a:gd name="connsiteY3072" fmla="*/ 1642220 h 6857998"/>
              <a:gd name="connsiteX3073" fmla="*/ 5603675 w 9250822"/>
              <a:gd name="connsiteY3073" fmla="*/ 1623876 h 6857998"/>
              <a:gd name="connsiteX3074" fmla="*/ 5605670 w 9250822"/>
              <a:gd name="connsiteY3074" fmla="*/ 1605550 h 6857998"/>
              <a:gd name="connsiteX3075" fmla="*/ 5609815 w 9250822"/>
              <a:gd name="connsiteY3075" fmla="*/ 1617489 h 6857998"/>
              <a:gd name="connsiteX3076" fmla="*/ 5680719 w 9250822"/>
              <a:gd name="connsiteY3076" fmla="*/ 1631212 h 6857998"/>
              <a:gd name="connsiteX3077" fmla="*/ 5676818 w 9250822"/>
              <a:gd name="connsiteY3077" fmla="*/ 1618584 h 6857998"/>
              <a:gd name="connsiteX3078" fmla="*/ 5680257 w 9250822"/>
              <a:gd name="connsiteY3078" fmla="*/ 1604419 h 6857998"/>
              <a:gd name="connsiteX3079" fmla="*/ 5682239 w 9250822"/>
              <a:gd name="connsiteY3079" fmla="*/ 1610846 h 6857998"/>
              <a:gd name="connsiteX3080" fmla="*/ 5749645 w 9250822"/>
              <a:gd name="connsiteY3080" fmla="*/ 1623448 h 6857998"/>
              <a:gd name="connsiteX3081" fmla="*/ 5747703 w 9250822"/>
              <a:gd name="connsiteY3081" fmla="*/ 1616432 h 6857998"/>
              <a:gd name="connsiteX3082" fmla="*/ 5391452 w 9250822"/>
              <a:gd name="connsiteY3082" fmla="*/ 1603993 h 6857998"/>
              <a:gd name="connsiteX3083" fmla="*/ 5402240 w 9250822"/>
              <a:gd name="connsiteY3083" fmla="*/ 1626613 h 6857998"/>
              <a:gd name="connsiteX3084" fmla="*/ 5523997 w 9250822"/>
              <a:gd name="connsiteY3084" fmla="*/ 1654721 h 6857998"/>
              <a:gd name="connsiteX3085" fmla="*/ 5514313 w 9250822"/>
              <a:gd name="connsiteY3085" fmla="*/ 1629985 h 6857998"/>
              <a:gd name="connsiteX3086" fmla="*/ 5254048 w 9250822"/>
              <a:gd name="connsiteY3086" fmla="*/ 1597818 h 6857998"/>
              <a:gd name="connsiteX3087" fmla="*/ 5268744 w 9250822"/>
              <a:gd name="connsiteY3087" fmla="*/ 1625223 h 6857998"/>
              <a:gd name="connsiteX3088" fmla="*/ 5308369 w 9250822"/>
              <a:gd name="connsiteY3088" fmla="*/ 1636597 h 6857998"/>
              <a:gd name="connsiteX3089" fmla="*/ 5412125 w 9250822"/>
              <a:gd name="connsiteY3089" fmla="*/ 1662856 h 6857998"/>
              <a:gd name="connsiteX3090" fmla="*/ 5398254 w 9250822"/>
              <a:gd name="connsiteY3090" fmla="*/ 1633778 h 6857998"/>
              <a:gd name="connsiteX3091" fmla="*/ 5332034 w 9250822"/>
              <a:gd name="connsiteY3091" fmla="*/ 1618474 h 6857998"/>
              <a:gd name="connsiteX3092" fmla="*/ 5677921 w 9250822"/>
              <a:gd name="connsiteY3092" fmla="*/ 1596848 h 6857998"/>
              <a:gd name="connsiteX3093" fmla="*/ 5678033 w 9250822"/>
              <a:gd name="connsiteY3093" fmla="*/ 1597211 h 6857998"/>
              <a:gd name="connsiteX3094" fmla="*/ 5745607 w 9250822"/>
              <a:gd name="connsiteY3094" fmla="*/ 1608867 h 6857998"/>
              <a:gd name="connsiteX3095" fmla="*/ 5745433 w 9250822"/>
              <a:gd name="connsiteY3095" fmla="*/ 1608235 h 6857998"/>
              <a:gd name="connsiteX3096" fmla="*/ 5600334 w 9250822"/>
              <a:gd name="connsiteY3096" fmla="*/ 1590184 h 6857998"/>
              <a:gd name="connsiteX3097" fmla="*/ 5602320 w 9250822"/>
              <a:gd name="connsiteY3097" fmla="*/ 1595904 h 6857998"/>
              <a:gd name="connsiteX3098" fmla="*/ 5673949 w 9250822"/>
              <a:gd name="connsiteY3098" fmla="*/ 1609295 h 6857998"/>
              <a:gd name="connsiteX3099" fmla="*/ 5671989 w 9250822"/>
              <a:gd name="connsiteY3099" fmla="*/ 1602946 h 6857998"/>
              <a:gd name="connsiteX3100" fmla="*/ 4906831 w 9250822"/>
              <a:gd name="connsiteY3100" fmla="*/ 1589569 h 6857998"/>
              <a:gd name="connsiteX3101" fmla="*/ 4938435 w 9250822"/>
              <a:gd name="connsiteY3101" fmla="*/ 1632735 h 6857998"/>
              <a:gd name="connsiteX3102" fmla="*/ 5161506 w 9250822"/>
              <a:gd name="connsiteY3102" fmla="*/ 1718361 h 6857998"/>
              <a:gd name="connsiteX3103" fmla="*/ 5131346 w 9250822"/>
              <a:gd name="connsiteY3103" fmla="*/ 1668445 h 6857998"/>
              <a:gd name="connsiteX3104" fmla="*/ 4928234 w 9250822"/>
              <a:gd name="connsiteY3104" fmla="*/ 1598154 h 6857998"/>
              <a:gd name="connsiteX3105" fmla="*/ 5503725 w 9250822"/>
              <a:gd name="connsiteY3105" fmla="*/ 1586875 h 6857998"/>
              <a:gd name="connsiteX3106" fmla="*/ 5508421 w 9250822"/>
              <a:gd name="connsiteY3106" fmla="*/ 1597865 h 6857998"/>
              <a:gd name="connsiteX3107" fmla="*/ 5600863 w 9250822"/>
              <a:gd name="connsiteY3107" fmla="*/ 1615757 h 6857998"/>
              <a:gd name="connsiteX3108" fmla="*/ 5596763 w 9250822"/>
              <a:gd name="connsiteY3108" fmla="*/ 1603919 h 6857998"/>
              <a:gd name="connsiteX3109" fmla="*/ 3791951 w 9250822"/>
              <a:gd name="connsiteY3109" fmla="*/ 1584563 h 6857998"/>
              <a:gd name="connsiteX3110" fmla="*/ 3842738 w 9250822"/>
              <a:gd name="connsiteY3110" fmla="*/ 1681787 h 6857998"/>
              <a:gd name="connsiteX3111" fmla="*/ 4002139 w 9250822"/>
              <a:gd name="connsiteY3111" fmla="*/ 2103082 h 6857998"/>
              <a:gd name="connsiteX3112" fmla="*/ 4008359 w 9250822"/>
              <a:gd name="connsiteY3112" fmla="*/ 2125588 h 6857998"/>
              <a:gd name="connsiteX3113" fmla="*/ 4108535 w 9250822"/>
              <a:gd name="connsiteY3113" fmla="*/ 2200513 h 6857998"/>
              <a:gd name="connsiteX3114" fmla="*/ 4083784 w 9250822"/>
              <a:gd name="connsiteY3114" fmla="*/ 2125772 h 6857998"/>
              <a:gd name="connsiteX3115" fmla="*/ 3993064 w 9250822"/>
              <a:gd name="connsiteY3115" fmla="*/ 1893708 h 6857998"/>
              <a:gd name="connsiteX3116" fmla="*/ 3889935 w 9250822"/>
              <a:gd name="connsiteY3116" fmla="*/ 1674721 h 6857998"/>
              <a:gd name="connsiteX3117" fmla="*/ 5597966 w 9250822"/>
              <a:gd name="connsiteY3117" fmla="*/ 1583361 h 6857998"/>
              <a:gd name="connsiteX3118" fmla="*/ 5597980 w 9250822"/>
              <a:gd name="connsiteY3118" fmla="*/ 1583401 h 6857998"/>
              <a:gd name="connsiteX3119" fmla="*/ 5669777 w 9250822"/>
              <a:gd name="connsiteY3119" fmla="*/ 1595787 h 6857998"/>
              <a:gd name="connsiteX3120" fmla="*/ 5669675 w 9250822"/>
              <a:gd name="connsiteY3120" fmla="*/ 1595457 h 6857998"/>
              <a:gd name="connsiteX3121" fmla="*/ 5587867 w 9250822"/>
              <a:gd name="connsiteY3121" fmla="*/ 1581657 h 6857998"/>
              <a:gd name="connsiteX3122" fmla="*/ 5589130 w 9250822"/>
              <a:gd name="connsiteY3122" fmla="*/ 1581875 h 6857998"/>
              <a:gd name="connsiteX3123" fmla="*/ 5589128 w 9250822"/>
              <a:gd name="connsiteY3123" fmla="*/ 1581870 h 6857998"/>
              <a:gd name="connsiteX3124" fmla="*/ 5087937 w 9250822"/>
              <a:gd name="connsiteY3124" fmla="*/ 1581386 h 6857998"/>
              <a:gd name="connsiteX3125" fmla="*/ 5107686 w 9250822"/>
              <a:gd name="connsiteY3125" fmla="*/ 1614044 h 6857998"/>
              <a:gd name="connsiteX3126" fmla="*/ 5274009 w 9250822"/>
              <a:gd name="connsiteY3126" fmla="*/ 1666299 h 6857998"/>
              <a:gd name="connsiteX3127" fmla="*/ 5283070 w 9250822"/>
              <a:gd name="connsiteY3127" fmla="*/ 1668855 h 6857998"/>
              <a:gd name="connsiteX3128" fmla="*/ 5263111 w 9250822"/>
              <a:gd name="connsiteY3128" fmla="*/ 1631576 h 6857998"/>
              <a:gd name="connsiteX3129" fmla="*/ 5379860 w 9250822"/>
              <a:gd name="connsiteY3129" fmla="*/ 1579684 h 6857998"/>
              <a:gd name="connsiteX3130" fmla="*/ 5387270 w 9250822"/>
              <a:gd name="connsiteY3130" fmla="*/ 1595222 h 6857998"/>
              <a:gd name="connsiteX3131" fmla="*/ 5510693 w 9250822"/>
              <a:gd name="connsiteY3131" fmla="*/ 1621263 h 6857998"/>
              <a:gd name="connsiteX3132" fmla="*/ 5503429 w 9250822"/>
              <a:gd name="connsiteY3132" fmla="*/ 1604243 h 6857998"/>
              <a:gd name="connsiteX3133" fmla="*/ 5391032 w 9250822"/>
              <a:gd name="connsiteY3133" fmla="*/ 1582231 h 6857998"/>
              <a:gd name="connsiteX3134" fmla="*/ 5497296 w 9250822"/>
              <a:gd name="connsiteY3134" fmla="*/ 1571830 h 6857998"/>
              <a:gd name="connsiteX3135" fmla="*/ 5499356 w 9250822"/>
              <a:gd name="connsiteY3135" fmla="*/ 1576653 h 6857998"/>
              <a:gd name="connsiteX3136" fmla="*/ 5593411 w 9250822"/>
              <a:gd name="connsiteY3136" fmla="*/ 1594238 h 6857998"/>
              <a:gd name="connsiteX3137" fmla="*/ 5591460 w 9250822"/>
              <a:gd name="connsiteY3137" fmla="*/ 1588602 h 6857998"/>
              <a:gd name="connsiteX3138" fmla="*/ 5237759 w 9250822"/>
              <a:gd name="connsiteY3138" fmla="*/ 1567443 h 6857998"/>
              <a:gd name="connsiteX3139" fmla="*/ 5248987 w 9250822"/>
              <a:gd name="connsiteY3139" fmla="*/ 1588380 h 6857998"/>
              <a:gd name="connsiteX3140" fmla="*/ 5334123 w 9250822"/>
              <a:gd name="connsiteY3140" fmla="*/ 1610887 h 6857998"/>
              <a:gd name="connsiteX3141" fmla="*/ 5393921 w 9250822"/>
              <a:gd name="connsiteY3141" fmla="*/ 1624692 h 6857998"/>
              <a:gd name="connsiteX3142" fmla="*/ 5383215 w 9250822"/>
              <a:gd name="connsiteY3142" fmla="*/ 1602251 h 6857998"/>
              <a:gd name="connsiteX3143" fmla="*/ 5354544 w 9250822"/>
              <a:gd name="connsiteY3143" fmla="*/ 1596185 h 6857998"/>
              <a:gd name="connsiteX3144" fmla="*/ 5370451 w 9250822"/>
              <a:gd name="connsiteY3144" fmla="*/ 1559955 h 6857998"/>
              <a:gd name="connsiteX3145" fmla="*/ 5375170 w 9250822"/>
              <a:gd name="connsiteY3145" fmla="*/ 1569850 h 6857998"/>
              <a:gd name="connsiteX3146" fmla="*/ 5481667 w 9250822"/>
              <a:gd name="connsiteY3146" fmla="*/ 1592687 h 6857998"/>
              <a:gd name="connsiteX3147" fmla="*/ 5500011 w 9250822"/>
              <a:gd name="connsiteY3147" fmla="*/ 1596239 h 6857998"/>
              <a:gd name="connsiteX3148" fmla="*/ 5495361 w 9250822"/>
              <a:gd name="connsiteY3148" fmla="*/ 1585343 h 6857998"/>
              <a:gd name="connsiteX3149" fmla="*/ 5493667 w 9250822"/>
              <a:gd name="connsiteY3149" fmla="*/ 1585033 h 6857998"/>
              <a:gd name="connsiteX3150" fmla="*/ 5068089 w 9250822"/>
              <a:gd name="connsiteY3150" fmla="*/ 1548565 h 6857998"/>
              <a:gd name="connsiteX3151" fmla="*/ 5082037 w 9250822"/>
              <a:gd name="connsiteY3151" fmla="*/ 1571631 h 6857998"/>
              <a:gd name="connsiteX3152" fmla="*/ 5258067 w 9250822"/>
              <a:gd name="connsiteY3152" fmla="*/ 1622158 h 6857998"/>
              <a:gd name="connsiteX3153" fmla="*/ 5243544 w 9250822"/>
              <a:gd name="connsiteY3153" fmla="*/ 1595036 h 6857998"/>
              <a:gd name="connsiteX3154" fmla="*/ 5364865 w 9250822"/>
              <a:gd name="connsiteY3154" fmla="*/ 1548242 h 6857998"/>
              <a:gd name="connsiteX3155" fmla="*/ 5366575 w 9250822"/>
              <a:gd name="connsiteY3155" fmla="*/ 1551827 h 6857998"/>
              <a:gd name="connsiteX3156" fmla="*/ 5490983 w 9250822"/>
              <a:gd name="connsiteY3156" fmla="*/ 1575087 h 6857998"/>
              <a:gd name="connsiteX3157" fmla="*/ 5488959 w 9250822"/>
              <a:gd name="connsiteY3157" fmla="*/ 1570346 h 6857998"/>
              <a:gd name="connsiteX3158" fmla="*/ 4874093 w 9250822"/>
              <a:gd name="connsiteY3158" fmla="*/ 1544855 h 6857998"/>
              <a:gd name="connsiteX3159" fmla="*/ 4898366 w 9250822"/>
              <a:gd name="connsiteY3159" fmla="*/ 1578008 h 6857998"/>
              <a:gd name="connsiteX3160" fmla="*/ 4931929 w 9250822"/>
              <a:gd name="connsiteY3160" fmla="*/ 1591465 h 6857998"/>
              <a:gd name="connsiteX3161" fmla="*/ 5125264 w 9250822"/>
              <a:gd name="connsiteY3161" fmla="*/ 1658377 h 6857998"/>
              <a:gd name="connsiteX3162" fmla="*/ 5102508 w 9250822"/>
              <a:gd name="connsiteY3162" fmla="*/ 1620714 h 6857998"/>
              <a:gd name="connsiteX3163" fmla="*/ 4947615 w 9250822"/>
              <a:gd name="connsiteY3163" fmla="*/ 1572085 h 6857998"/>
              <a:gd name="connsiteX3164" fmla="*/ 5225460 w 9250822"/>
              <a:gd name="connsiteY3164" fmla="*/ 1544506 h 6857998"/>
              <a:gd name="connsiteX3165" fmla="*/ 5232729 w 9250822"/>
              <a:gd name="connsiteY3165" fmla="*/ 1558063 h 6857998"/>
              <a:gd name="connsiteX3166" fmla="*/ 5376615 w 9250822"/>
              <a:gd name="connsiteY3166" fmla="*/ 1592975 h 6857998"/>
              <a:gd name="connsiteX3167" fmla="*/ 5379035 w 9250822"/>
              <a:gd name="connsiteY3167" fmla="*/ 1593485 h 6857998"/>
              <a:gd name="connsiteX3168" fmla="*/ 5371548 w 9250822"/>
              <a:gd name="connsiteY3168" fmla="*/ 1577791 h 6857998"/>
              <a:gd name="connsiteX3169" fmla="*/ 4600558 w 9250822"/>
              <a:gd name="connsiteY3169" fmla="*/ 1532919 h 6857998"/>
              <a:gd name="connsiteX3170" fmla="*/ 4654203 w 9250822"/>
              <a:gd name="connsiteY3170" fmla="*/ 1594615 h 6857998"/>
              <a:gd name="connsiteX3171" fmla="*/ 4741856 w 9250822"/>
              <a:gd name="connsiteY3171" fmla="*/ 1643489 h 6857998"/>
              <a:gd name="connsiteX3172" fmla="*/ 5036182 w 9250822"/>
              <a:gd name="connsiteY3172" fmla="*/ 1786668 h 6857998"/>
              <a:gd name="connsiteX3173" fmla="*/ 4983864 w 9250822"/>
              <a:gd name="connsiteY3173" fmla="*/ 1710413 h 6857998"/>
              <a:gd name="connsiteX3174" fmla="*/ 4866202 w 9250822"/>
              <a:gd name="connsiteY3174" fmla="*/ 1660030 h 6857998"/>
              <a:gd name="connsiteX3175" fmla="*/ 5216856 w 9250822"/>
              <a:gd name="connsiteY3175" fmla="*/ 1528462 h 6857998"/>
              <a:gd name="connsiteX3176" fmla="*/ 5221363 w 9250822"/>
              <a:gd name="connsiteY3176" fmla="*/ 1536867 h 6857998"/>
              <a:gd name="connsiteX3177" fmla="*/ 5366916 w 9250822"/>
              <a:gd name="connsiteY3177" fmla="*/ 1568080 h 6857998"/>
              <a:gd name="connsiteX3178" fmla="*/ 5362243 w 9250822"/>
              <a:gd name="connsiteY3178" fmla="*/ 1558284 h 6857998"/>
              <a:gd name="connsiteX3179" fmla="*/ 5221814 w 9250822"/>
              <a:gd name="connsiteY3179" fmla="*/ 1529704 h 6857998"/>
              <a:gd name="connsiteX3180" fmla="*/ 5051817 w 9250822"/>
              <a:gd name="connsiteY3180" fmla="*/ 1521682 h 6857998"/>
              <a:gd name="connsiteX3181" fmla="*/ 5051996 w 9250822"/>
              <a:gd name="connsiteY3181" fmla="*/ 1521953 h 6857998"/>
              <a:gd name="connsiteX3182" fmla="*/ 5062324 w 9250822"/>
              <a:gd name="connsiteY3182" fmla="*/ 1539031 h 6857998"/>
              <a:gd name="connsiteX3183" fmla="*/ 5238494 w 9250822"/>
              <a:gd name="connsiteY3183" fmla="*/ 1585606 h 6857998"/>
              <a:gd name="connsiteX3184" fmla="*/ 5227405 w 9250822"/>
              <a:gd name="connsiteY3184" fmla="*/ 1564895 h 6857998"/>
              <a:gd name="connsiteX3185" fmla="*/ 5210269 w 9250822"/>
              <a:gd name="connsiteY3185" fmla="*/ 1516175 h 6857998"/>
              <a:gd name="connsiteX3186" fmla="*/ 5211662 w 9250822"/>
              <a:gd name="connsiteY3186" fmla="*/ 1518776 h 6857998"/>
              <a:gd name="connsiteX3187" fmla="*/ 5335160 w 9250822"/>
              <a:gd name="connsiteY3187" fmla="*/ 1545953 h 6857998"/>
              <a:gd name="connsiteX3188" fmla="*/ 5358437 w 9250822"/>
              <a:gd name="connsiteY3188" fmla="*/ 1550305 h 6857998"/>
              <a:gd name="connsiteX3189" fmla="*/ 5356764 w 9250822"/>
              <a:gd name="connsiteY3189" fmla="*/ 1546799 h 6857998"/>
              <a:gd name="connsiteX3190" fmla="*/ 5339745 w 9250822"/>
              <a:gd name="connsiteY3190" fmla="*/ 1543767 h 6857998"/>
              <a:gd name="connsiteX3191" fmla="*/ 4279366 w 9250822"/>
              <a:gd name="connsiteY3191" fmla="*/ 1506144 h 6857998"/>
              <a:gd name="connsiteX3192" fmla="*/ 4503954 w 9250822"/>
              <a:gd name="connsiteY3192" fmla="*/ 1700890 h 6857998"/>
              <a:gd name="connsiteX3193" fmla="*/ 4423922 w 9250822"/>
              <a:gd name="connsiteY3193" fmla="*/ 1615411 h 6857998"/>
              <a:gd name="connsiteX3194" fmla="*/ 4844101 w 9250822"/>
              <a:gd name="connsiteY3194" fmla="*/ 1503888 h 6857998"/>
              <a:gd name="connsiteX3195" fmla="*/ 4865596 w 9250822"/>
              <a:gd name="connsiteY3195" fmla="*/ 1533248 h 6857998"/>
              <a:gd name="connsiteX3196" fmla="*/ 4949803 w 9250822"/>
              <a:gd name="connsiteY3196" fmla="*/ 1564441 h 6857998"/>
              <a:gd name="connsiteX3197" fmla="*/ 5096321 w 9250822"/>
              <a:gd name="connsiteY3197" fmla="*/ 1610474 h 6857998"/>
              <a:gd name="connsiteX3198" fmla="*/ 5076821 w 9250822"/>
              <a:gd name="connsiteY3198" fmla="*/ 1578200 h 6857998"/>
              <a:gd name="connsiteX3199" fmla="*/ 4975553 w 9250822"/>
              <a:gd name="connsiteY3199" fmla="*/ 1549185 h 6857998"/>
              <a:gd name="connsiteX3200" fmla="*/ 5037963 w 9250822"/>
              <a:gd name="connsiteY3200" fmla="*/ 1500737 h 6857998"/>
              <a:gd name="connsiteX3201" fmla="*/ 5045704 w 9250822"/>
              <a:gd name="connsiteY3201" fmla="*/ 1512439 h 6857998"/>
              <a:gd name="connsiteX3202" fmla="*/ 5050188 w 9250822"/>
              <a:gd name="connsiteY3202" fmla="*/ 1513772 h 6857998"/>
              <a:gd name="connsiteX3203" fmla="*/ 5222405 w 9250822"/>
              <a:gd name="connsiteY3203" fmla="*/ 1555558 h 6857998"/>
              <a:gd name="connsiteX3204" fmla="*/ 5215240 w 9250822"/>
              <a:gd name="connsiteY3204" fmla="*/ 1542177 h 6857998"/>
              <a:gd name="connsiteX3205" fmla="*/ 5060516 w 9250822"/>
              <a:gd name="connsiteY3205" fmla="*/ 1506925 h 6857998"/>
              <a:gd name="connsiteX3206" fmla="*/ 5024430 w 9250822"/>
              <a:gd name="connsiteY3206" fmla="*/ 1480278 h 6857998"/>
              <a:gd name="connsiteX3207" fmla="*/ 5028837 w 9250822"/>
              <a:gd name="connsiteY3207" fmla="*/ 1486941 h 6857998"/>
              <a:gd name="connsiteX3208" fmla="*/ 5211183 w 9250822"/>
              <a:gd name="connsiteY3208" fmla="*/ 1534599 h 6857998"/>
              <a:gd name="connsiteX3209" fmla="*/ 5206509 w 9250822"/>
              <a:gd name="connsiteY3209" fmla="*/ 1525870 h 6857998"/>
              <a:gd name="connsiteX3210" fmla="*/ 4308380 w 9250822"/>
              <a:gd name="connsiteY3210" fmla="*/ 1479944 h 6857998"/>
              <a:gd name="connsiteX3211" fmla="*/ 4431210 w 9250822"/>
              <a:gd name="connsiteY3211" fmla="*/ 1611195 h 6857998"/>
              <a:gd name="connsiteX3212" fmla="*/ 4450872 w 9250822"/>
              <a:gd name="connsiteY3212" fmla="*/ 1626483 h 6857998"/>
              <a:gd name="connsiteX3213" fmla="*/ 4736740 w 9250822"/>
              <a:gd name="connsiteY3213" fmla="*/ 1833583 h 6857998"/>
              <a:gd name="connsiteX3214" fmla="*/ 4983945 w 9250822"/>
              <a:gd name="connsiteY3214" fmla="*/ 2002369 h 6857998"/>
              <a:gd name="connsiteX3215" fmla="*/ 4974846 w 9250822"/>
              <a:gd name="connsiteY3215" fmla="*/ 1991056 h 6857998"/>
              <a:gd name="connsiteX3216" fmla="*/ 4840262 w 9250822"/>
              <a:gd name="connsiteY3216" fmla="*/ 1829480 h 6857998"/>
              <a:gd name="connsiteX3217" fmla="*/ 4671021 w 9250822"/>
              <a:gd name="connsiteY3217" fmla="*/ 1725283 h 6857998"/>
              <a:gd name="connsiteX3218" fmla="*/ 4322469 w 9250822"/>
              <a:gd name="connsiteY3218" fmla="*/ 1490745 h 6857998"/>
              <a:gd name="connsiteX3219" fmla="*/ 4821454 w 9250822"/>
              <a:gd name="connsiteY3219" fmla="*/ 1472956 h 6857998"/>
              <a:gd name="connsiteX3220" fmla="*/ 4835880 w 9250822"/>
              <a:gd name="connsiteY3220" fmla="*/ 1492659 h 6857998"/>
              <a:gd name="connsiteX3221" fmla="*/ 4978571 w 9250822"/>
              <a:gd name="connsiteY3221" fmla="*/ 1541932 h 6857998"/>
              <a:gd name="connsiteX3222" fmla="*/ 5070925 w 9250822"/>
              <a:gd name="connsiteY3222" fmla="*/ 1568442 h 6857998"/>
              <a:gd name="connsiteX3223" fmla="*/ 5057168 w 9250822"/>
              <a:gd name="connsiteY3223" fmla="*/ 1545673 h 6857998"/>
              <a:gd name="connsiteX3224" fmla="*/ 4996097 w 9250822"/>
              <a:gd name="connsiteY3224" fmla="*/ 1529497 h 6857998"/>
              <a:gd name="connsiteX3225" fmla="*/ 5019512 w 9250822"/>
              <a:gd name="connsiteY3225" fmla="*/ 1472841 h 6857998"/>
              <a:gd name="connsiteX3226" fmla="*/ 5020414 w 9250822"/>
              <a:gd name="connsiteY3226" fmla="*/ 1474205 h 6857998"/>
              <a:gd name="connsiteX3227" fmla="*/ 5078107 w 9250822"/>
              <a:gd name="connsiteY3227" fmla="*/ 1489385 h 6857998"/>
              <a:gd name="connsiteX3228" fmla="*/ 5201514 w 9250822"/>
              <a:gd name="connsiteY3228" fmla="*/ 1516542 h 6857998"/>
              <a:gd name="connsiteX3229" fmla="*/ 5200164 w 9250822"/>
              <a:gd name="connsiteY3229" fmla="*/ 1514023 h 6857998"/>
              <a:gd name="connsiteX3230" fmla="*/ 5080320 w 9250822"/>
              <a:gd name="connsiteY3230" fmla="*/ 1488483 h 6857998"/>
              <a:gd name="connsiteX3231" fmla="*/ 4541906 w 9250822"/>
              <a:gd name="connsiteY3231" fmla="*/ 1465463 h 6857998"/>
              <a:gd name="connsiteX3232" fmla="*/ 4587185 w 9250822"/>
              <a:gd name="connsiteY3232" fmla="*/ 1517537 h 6857998"/>
              <a:gd name="connsiteX3233" fmla="*/ 4869957 w 9250822"/>
              <a:gd name="connsiteY3233" fmla="*/ 1652699 h 6857998"/>
              <a:gd name="connsiteX3234" fmla="*/ 4975127 w 9250822"/>
              <a:gd name="connsiteY3234" fmla="*/ 1697678 h 6857998"/>
              <a:gd name="connsiteX3235" fmla="*/ 4935921 w 9250822"/>
              <a:gd name="connsiteY3235" fmla="*/ 1640532 h 6857998"/>
              <a:gd name="connsiteX3236" fmla="*/ 4901262 w 9250822"/>
              <a:gd name="connsiteY3236" fmla="*/ 1627233 h 6857998"/>
              <a:gd name="connsiteX3237" fmla="*/ 4603166 w 9250822"/>
              <a:gd name="connsiteY3237" fmla="*/ 1497156 h 6857998"/>
              <a:gd name="connsiteX3238" fmla="*/ 3960888 w 9250822"/>
              <a:gd name="connsiteY3238" fmla="*/ 1452877 h 6857998"/>
              <a:gd name="connsiteX3239" fmla="*/ 4423383 w 9250822"/>
              <a:gd name="connsiteY3239" fmla="*/ 2066251 h 6857998"/>
              <a:gd name="connsiteX3240" fmla="*/ 4552528 w 9250822"/>
              <a:gd name="connsiteY3240" fmla="*/ 2257356 h 6857998"/>
              <a:gd name="connsiteX3241" fmla="*/ 4916907 w 9250822"/>
              <a:gd name="connsiteY3241" fmla="*/ 2567274 h 6857998"/>
              <a:gd name="connsiteX3242" fmla="*/ 4599269 w 9250822"/>
              <a:gd name="connsiteY3242" fmla="*/ 2185051 h 6857998"/>
              <a:gd name="connsiteX3243" fmla="*/ 3960888 w 9250822"/>
              <a:gd name="connsiteY3243" fmla="*/ 1452877 h 6857998"/>
              <a:gd name="connsiteX3244" fmla="*/ 4803027 w 9250822"/>
              <a:gd name="connsiteY3244" fmla="*/ 1447788 h 6857998"/>
              <a:gd name="connsiteX3245" fmla="*/ 4813740 w 9250822"/>
              <a:gd name="connsiteY3245" fmla="*/ 1462420 h 6857998"/>
              <a:gd name="connsiteX3246" fmla="*/ 4998480 w 9250822"/>
              <a:gd name="connsiteY3246" fmla="*/ 1522153 h 6857998"/>
              <a:gd name="connsiteX3247" fmla="*/ 5051413 w 9250822"/>
              <a:gd name="connsiteY3247" fmla="*/ 1536147 h 6857998"/>
              <a:gd name="connsiteX3248" fmla="*/ 5045744 w 9250822"/>
              <a:gd name="connsiteY3248" fmla="*/ 1526766 h 6857998"/>
              <a:gd name="connsiteX3249" fmla="*/ 5040555 w 9250822"/>
              <a:gd name="connsiteY3249" fmla="*/ 1518911 h 6857998"/>
              <a:gd name="connsiteX3250" fmla="*/ 5014230 w 9250822"/>
              <a:gd name="connsiteY3250" fmla="*/ 1512432 h 6857998"/>
              <a:gd name="connsiteX3251" fmla="*/ 3964582 w 9250822"/>
              <a:gd name="connsiteY3251" fmla="*/ 1446256 h 6857998"/>
              <a:gd name="connsiteX3252" fmla="*/ 4080984 w 9250822"/>
              <a:gd name="connsiteY3252" fmla="*/ 1574466 h 6857998"/>
              <a:gd name="connsiteX3253" fmla="*/ 4889802 w 9250822"/>
              <a:gd name="connsiteY3253" fmla="*/ 2522761 h 6857998"/>
              <a:gd name="connsiteX3254" fmla="*/ 4946553 w 9250822"/>
              <a:gd name="connsiteY3254" fmla="*/ 2592490 h 6857998"/>
              <a:gd name="connsiteX3255" fmla="*/ 4979849 w 9250822"/>
              <a:gd name="connsiteY3255" fmla="*/ 2620810 h 6857998"/>
              <a:gd name="connsiteX3256" fmla="*/ 5431371 w 9250822"/>
              <a:gd name="connsiteY3256" fmla="*/ 2994921 h 6857998"/>
              <a:gd name="connsiteX3257" fmla="*/ 5737087 w 9250822"/>
              <a:gd name="connsiteY3257" fmla="*/ 3253904 h 6857998"/>
              <a:gd name="connsiteX3258" fmla="*/ 5926166 w 9250822"/>
              <a:gd name="connsiteY3258" fmla="*/ 3424416 h 6857998"/>
              <a:gd name="connsiteX3259" fmla="*/ 5375828 w 9250822"/>
              <a:gd name="connsiteY3259" fmla="*/ 2851767 h 6857998"/>
              <a:gd name="connsiteX3260" fmla="*/ 5377403 w 9250822"/>
              <a:gd name="connsiteY3260" fmla="*/ 2850182 h 6857998"/>
              <a:gd name="connsiteX3261" fmla="*/ 5349887 w 9250822"/>
              <a:gd name="connsiteY3261" fmla="*/ 2821528 h 6857998"/>
              <a:gd name="connsiteX3262" fmla="*/ 4735249 w 9250822"/>
              <a:gd name="connsiteY3262" fmla="*/ 2214380 h 6857998"/>
              <a:gd name="connsiteX3263" fmla="*/ 3990263 w 9250822"/>
              <a:gd name="connsiteY3263" fmla="*/ 1472270 h 6857998"/>
              <a:gd name="connsiteX3264" fmla="*/ 4790873 w 9250822"/>
              <a:gd name="connsiteY3264" fmla="*/ 1431187 h 6857998"/>
              <a:gd name="connsiteX3265" fmla="*/ 4796048 w 9250822"/>
              <a:gd name="connsiteY3265" fmla="*/ 1438254 h 6857998"/>
              <a:gd name="connsiteX3266" fmla="*/ 5033980 w 9250822"/>
              <a:gd name="connsiteY3266" fmla="*/ 1508956 h 6857998"/>
              <a:gd name="connsiteX3267" fmla="*/ 5026468 w 9250822"/>
              <a:gd name="connsiteY3267" fmla="*/ 1497583 h 6857998"/>
              <a:gd name="connsiteX3268" fmla="*/ 4821136 w 9250822"/>
              <a:gd name="connsiteY3268" fmla="*/ 1441246 h 6857998"/>
              <a:gd name="connsiteX3269" fmla="*/ 4829053 w 9250822"/>
              <a:gd name="connsiteY3269" fmla="*/ 1423854 h 6857998"/>
              <a:gd name="connsiteX3270" fmla="*/ 5009050 w 9250822"/>
              <a:gd name="connsiteY3270" fmla="*/ 1471215 h 6857998"/>
              <a:gd name="connsiteX3271" fmla="*/ 5008203 w 9250822"/>
              <a:gd name="connsiteY3271" fmla="*/ 1469933 h 6857998"/>
              <a:gd name="connsiteX3272" fmla="*/ 4779573 w 9250822"/>
              <a:gd name="connsiteY3272" fmla="*/ 1415752 h 6857998"/>
              <a:gd name="connsiteX3273" fmla="*/ 4782575 w 9250822"/>
              <a:gd name="connsiteY3273" fmla="*/ 1419853 h 6857998"/>
              <a:gd name="connsiteX3274" fmla="*/ 4824907 w 9250822"/>
              <a:gd name="connsiteY3274" fmla="*/ 1433641 h 6857998"/>
              <a:gd name="connsiteX3275" fmla="*/ 5017476 w 9250822"/>
              <a:gd name="connsiteY3275" fmla="*/ 1483971 h 6857998"/>
              <a:gd name="connsiteX3276" fmla="*/ 5013175 w 9250822"/>
              <a:gd name="connsiteY3276" fmla="*/ 1477460 h 6857998"/>
              <a:gd name="connsiteX3277" fmla="*/ 4829150 w 9250822"/>
              <a:gd name="connsiteY3277" fmla="*/ 1431378 h 6857998"/>
              <a:gd name="connsiteX3278" fmla="*/ 4498009 w 9250822"/>
              <a:gd name="connsiteY3278" fmla="*/ 1414975 h 6857998"/>
              <a:gd name="connsiteX3279" fmla="*/ 4527552 w 9250822"/>
              <a:gd name="connsiteY3279" fmla="*/ 1448953 h 6857998"/>
              <a:gd name="connsiteX3280" fmla="*/ 4606266 w 9250822"/>
              <a:gd name="connsiteY3280" fmla="*/ 1489642 h 6857998"/>
              <a:gd name="connsiteX3281" fmla="*/ 4904116 w 9250822"/>
              <a:gd name="connsiteY3281" fmla="*/ 1619562 h 6857998"/>
              <a:gd name="connsiteX3282" fmla="*/ 4927099 w 9250822"/>
              <a:gd name="connsiteY3282" fmla="*/ 1628384 h 6857998"/>
              <a:gd name="connsiteX3283" fmla="*/ 4895285 w 9250822"/>
              <a:gd name="connsiteY3283" fmla="*/ 1584937 h 6857998"/>
              <a:gd name="connsiteX3284" fmla="*/ 4622984 w 9250822"/>
              <a:gd name="connsiteY3284" fmla="*/ 1475707 h 6857998"/>
              <a:gd name="connsiteX3285" fmla="*/ 4214044 w 9250822"/>
              <a:gd name="connsiteY3285" fmla="*/ 1380279 h 6857998"/>
              <a:gd name="connsiteX3286" fmla="*/ 4260478 w 9250822"/>
              <a:gd name="connsiteY3286" fmla="*/ 1428757 h 6857998"/>
              <a:gd name="connsiteX3287" fmla="*/ 4276079 w 9250822"/>
              <a:gd name="connsiteY3287" fmla="*/ 1445428 h 6857998"/>
              <a:gd name="connsiteX3288" fmla="*/ 4326163 w 9250822"/>
              <a:gd name="connsiteY3288" fmla="*/ 1483817 h 6857998"/>
              <a:gd name="connsiteX3289" fmla="*/ 4674371 w 9250822"/>
              <a:gd name="connsiteY3289" fmla="*/ 1718017 h 6857998"/>
              <a:gd name="connsiteX3290" fmla="*/ 4824221 w 9250822"/>
              <a:gd name="connsiteY3290" fmla="*/ 1810222 h 6857998"/>
              <a:gd name="connsiteX3291" fmla="*/ 4739370 w 9250822"/>
              <a:gd name="connsiteY3291" fmla="*/ 1708353 h 6857998"/>
              <a:gd name="connsiteX3292" fmla="*/ 4700720 w 9250822"/>
              <a:gd name="connsiteY3292" fmla="*/ 1687263 h 6857998"/>
              <a:gd name="connsiteX3293" fmla="*/ 4339476 w 9250822"/>
              <a:gd name="connsiteY3293" fmla="*/ 1466419 h 6857998"/>
              <a:gd name="connsiteX3294" fmla="*/ 4466974 w 9250822"/>
              <a:gd name="connsiteY3294" fmla="*/ 1379282 h 6857998"/>
              <a:gd name="connsiteX3295" fmla="*/ 4485370 w 9250822"/>
              <a:gd name="connsiteY3295" fmla="*/ 1400439 h 6857998"/>
              <a:gd name="connsiteX3296" fmla="*/ 4626950 w 9250822"/>
              <a:gd name="connsiteY3296" fmla="*/ 1469183 h 6857998"/>
              <a:gd name="connsiteX3297" fmla="*/ 4886822 w 9250822"/>
              <a:gd name="connsiteY3297" fmla="*/ 1573379 h 6857998"/>
              <a:gd name="connsiteX3298" fmla="*/ 4862899 w 9250822"/>
              <a:gd name="connsiteY3298" fmla="*/ 1540707 h 6857998"/>
              <a:gd name="connsiteX3299" fmla="*/ 4635907 w 9250822"/>
              <a:gd name="connsiteY3299" fmla="*/ 1456636 h 6857998"/>
              <a:gd name="connsiteX3300" fmla="*/ 4435340 w 9250822"/>
              <a:gd name="connsiteY3300" fmla="*/ 1342900 h 6857998"/>
              <a:gd name="connsiteX3301" fmla="*/ 4454435 w 9250822"/>
              <a:gd name="connsiteY3301" fmla="*/ 1364859 h 6857998"/>
              <a:gd name="connsiteX3302" fmla="*/ 4638612 w 9250822"/>
              <a:gd name="connsiteY3302" fmla="*/ 1449166 h 6857998"/>
              <a:gd name="connsiteX3303" fmla="*/ 4854399 w 9250822"/>
              <a:gd name="connsiteY3303" fmla="*/ 1529100 h 6857998"/>
              <a:gd name="connsiteX3304" fmla="*/ 4833183 w 9250822"/>
              <a:gd name="connsiteY3304" fmla="*/ 1500126 h 6857998"/>
              <a:gd name="connsiteX3305" fmla="*/ 4658559 w 9250822"/>
              <a:gd name="connsiteY3305" fmla="*/ 1439953 h 6857998"/>
              <a:gd name="connsiteX3306" fmla="*/ 4412447 w 9250822"/>
              <a:gd name="connsiteY3306" fmla="*/ 1316571 h 6857998"/>
              <a:gd name="connsiteX3307" fmla="*/ 4422795 w 9250822"/>
              <a:gd name="connsiteY3307" fmla="*/ 1328472 h 6857998"/>
              <a:gd name="connsiteX3308" fmla="*/ 4662222 w 9250822"/>
              <a:gd name="connsiteY3308" fmla="*/ 1432694 h 6857998"/>
              <a:gd name="connsiteX3309" fmla="*/ 4824952 w 9250822"/>
              <a:gd name="connsiteY3309" fmla="*/ 1488886 h 6857998"/>
              <a:gd name="connsiteX3310" fmla="*/ 4810750 w 9250822"/>
              <a:gd name="connsiteY3310" fmla="*/ 1469491 h 6857998"/>
              <a:gd name="connsiteX3311" fmla="*/ 4674187 w 9250822"/>
              <a:gd name="connsiteY3311" fmla="*/ 1425278 h 6857998"/>
              <a:gd name="connsiteX3312" fmla="*/ 4458702 w 9250822"/>
              <a:gd name="connsiteY3312" fmla="*/ 1303865 h 6857998"/>
              <a:gd name="connsiteX3313" fmla="*/ 4638794 w 9250822"/>
              <a:gd name="connsiteY3313" fmla="*/ 1373024 h 6857998"/>
              <a:gd name="connsiteX3314" fmla="*/ 4771844 w 9250822"/>
              <a:gd name="connsiteY3314" fmla="*/ 1416358 h 6857998"/>
              <a:gd name="connsiteX3315" fmla="*/ 4768949 w 9250822"/>
              <a:gd name="connsiteY3315" fmla="*/ 1412403 h 6857998"/>
              <a:gd name="connsiteX3316" fmla="*/ 4640862 w 9250822"/>
              <a:gd name="connsiteY3316" fmla="*/ 1372030 h 6857998"/>
              <a:gd name="connsiteX3317" fmla="*/ 4458702 w 9250822"/>
              <a:gd name="connsiteY3317" fmla="*/ 1303865 h 6857998"/>
              <a:gd name="connsiteX3318" fmla="*/ 4394303 w 9250822"/>
              <a:gd name="connsiteY3318" fmla="*/ 1295702 h 6857998"/>
              <a:gd name="connsiteX3319" fmla="*/ 4401244 w 9250822"/>
              <a:gd name="connsiteY3319" fmla="*/ 1303686 h 6857998"/>
              <a:gd name="connsiteX3320" fmla="*/ 4676985 w 9250822"/>
              <a:gd name="connsiteY3320" fmla="*/ 1418202 h 6857998"/>
              <a:gd name="connsiteX3321" fmla="*/ 4803039 w 9250822"/>
              <a:gd name="connsiteY3321" fmla="*/ 1458960 h 6857998"/>
              <a:gd name="connsiteX3322" fmla="*/ 4792499 w 9250822"/>
              <a:gd name="connsiteY3322" fmla="*/ 1444566 h 6857998"/>
              <a:gd name="connsiteX3323" fmla="*/ 4688349 w 9250822"/>
              <a:gd name="connsiteY3323" fmla="*/ 1412688 h 6857998"/>
              <a:gd name="connsiteX3324" fmla="*/ 4531722 w 9250822"/>
              <a:gd name="connsiteY3324" fmla="*/ 1354487 h 6857998"/>
              <a:gd name="connsiteX3325" fmla="*/ 4116261 w 9250822"/>
              <a:gd name="connsiteY3325" fmla="*/ 1278192 h 6857998"/>
              <a:gd name="connsiteX3326" fmla="*/ 4186323 w 9250822"/>
              <a:gd name="connsiteY3326" fmla="*/ 1351338 h 6857998"/>
              <a:gd name="connsiteX3327" fmla="*/ 4343749 w 9250822"/>
              <a:gd name="connsiteY3327" fmla="*/ 1459510 h 6857998"/>
              <a:gd name="connsiteX3328" fmla="*/ 4704705 w 9250822"/>
              <a:gd name="connsiteY3328" fmla="*/ 1680124 h 6857998"/>
              <a:gd name="connsiteX3329" fmla="*/ 4725147 w 9250822"/>
              <a:gd name="connsiteY3329" fmla="*/ 1691278 h 6857998"/>
              <a:gd name="connsiteX3330" fmla="*/ 4659278 w 9250822"/>
              <a:gd name="connsiteY3330" fmla="*/ 1612198 h 6857998"/>
              <a:gd name="connsiteX3331" fmla="*/ 4650897 w 9250822"/>
              <a:gd name="connsiteY3331" fmla="*/ 1602563 h 6857998"/>
              <a:gd name="connsiteX3332" fmla="*/ 4364954 w 9250822"/>
              <a:gd name="connsiteY3332" fmla="*/ 1443018 h 6857998"/>
              <a:gd name="connsiteX3333" fmla="*/ 4186600 w 9250822"/>
              <a:gd name="connsiteY3333" fmla="*/ 1328615 h 6857998"/>
              <a:gd name="connsiteX3334" fmla="*/ 4378765 w 9250822"/>
              <a:gd name="connsiteY3334" fmla="*/ 1277832 h 6857998"/>
              <a:gd name="connsiteX3335" fmla="*/ 4380539 w 9250822"/>
              <a:gd name="connsiteY3335" fmla="*/ 1279874 h 6857998"/>
              <a:gd name="connsiteX3336" fmla="*/ 4438614 w 9250822"/>
              <a:gd name="connsiteY3336" fmla="*/ 1306990 h 6857998"/>
              <a:gd name="connsiteX3337" fmla="*/ 4736684 w 9250822"/>
              <a:gd name="connsiteY3337" fmla="*/ 1420614 h 6857998"/>
              <a:gd name="connsiteX3338" fmla="*/ 4785606 w 9250822"/>
              <a:gd name="connsiteY3338" fmla="*/ 1435151 h 6857998"/>
              <a:gd name="connsiteX3339" fmla="*/ 4780074 w 9250822"/>
              <a:gd name="connsiteY3339" fmla="*/ 1427597 h 6857998"/>
              <a:gd name="connsiteX3340" fmla="*/ 4590270 w 9250822"/>
              <a:gd name="connsiteY3340" fmla="*/ 1364504 h 6857998"/>
              <a:gd name="connsiteX3341" fmla="*/ 4029655 w 9250822"/>
              <a:gd name="connsiteY3341" fmla="*/ 1187774 h 6857998"/>
              <a:gd name="connsiteX3342" fmla="*/ 4085156 w 9250822"/>
              <a:gd name="connsiteY3342" fmla="*/ 1245719 h 6857998"/>
              <a:gd name="connsiteX3343" fmla="*/ 4190992 w 9250822"/>
              <a:gd name="connsiteY3343" fmla="*/ 1321528 h 6857998"/>
              <a:gd name="connsiteX3344" fmla="*/ 4368995 w 9250822"/>
              <a:gd name="connsiteY3344" fmla="*/ 1435590 h 6857998"/>
              <a:gd name="connsiteX3345" fmla="*/ 4634358 w 9250822"/>
              <a:gd name="connsiteY3345" fmla="*/ 1583550 h 6857998"/>
              <a:gd name="connsiteX3346" fmla="*/ 4583010 w 9250822"/>
              <a:gd name="connsiteY3346" fmla="*/ 1524521 h 6857998"/>
              <a:gd name="connsiteX3347" fmla="*/ 4576150 w 9250822"/>
              <a:gd name="connsiteY3347" fmla="*/ 1521239 h 6857998"/>
              <a:gd name="connsiteX3348" fmla="*/ 4035673 w 9250822"/>
              <a:gd name="connsiteY3348" fmla="*/ 1192506 h 6857998"/>
              <a:gd name="connsiteX3349" fmla="*/ 4158491 w 9250822"/>
              <a:gd name="connsiteY3349" fmla="*/ 1166390 h 6857998"/>
              <a:gd name="connsiteX3350" fmla="*/ 4296152 w 9250822"/>
              <a:gd name="connsiteY3350" fmla="*/ 1240470 h 6857998"/>
              <a:gd name="connsiteX3351" fmla="*/ 4363123 w 9250822"/>
              <a:gd name="connsiteY3351" fmla="*/ 1271741 h 6857998"/>
              <a:gd name="connsiteX3352" fmla="*/ 4361696 w 9250822"/>
              <a:gd name="connsiteY3352" fmla="*/ 1270100 h 6857998"/>
              <a:gd name="connsiteX3353" fmla="*/ 3842002 w 9250822"/>
              <a:gd name="connsiteY3353" fmla="*/ 1106383 h 6857998"/>
              <a:gd name="connsiteX3354" fmla="*/ 4172876 w 9250822"/>
              <a:gd name="connsiteY3354" fmla="*/ 1410330 h 6857998"/>
              <a:gd name="connsiteX3355" fmla="*/ 4389901 w 9250822"/>
              <a:gd name="connsiteY3355" fmla="*/ 1579075 h 6857998"/>
              <a:gd name="connsiteX3356" fmla="*/ 4268364 w 9250822"/>
              <a:gd name="connsiteY3356" fmla="*/ 1449266 h 6857998"/>
              <a:gd name="connsiteX3357" fmla="*/ 3991544 w 9250822"/>
              <a:gd name="connsiteY3357" fmla="*/ 1237051 h 6857998"/>
              <a:gd name="connsiteX3358" fmla="*/ 3842002 w 9250822"/>
              <a:gd name="connsiteY3358" fmla="*/ 1106383 h 6857998"/>
              <a:gd name="connsiteX3359" fmla="*/ 3948387 w 9250822"/>
              <a:gd name="connsiteY3359" fmla="*/ 1102929 h 6857998"/>
              <a:gd name="connsiteX3360" fmla="*/ 3988522 w 9250822"/>
              <a:gd name="connsiteY3360" fmla="*/ 1144831 h 6857998"/>
              <a:gd name="connsiteX3361" fmla="*/ 4040487 w 9250822"/>
              <a:gd name="connsiteY3361" fmla="*/ 1185702 h 6857998"/>
              <a:gd name="connsiteX3362" fmla="*/ 4303060 w 9250822"/>
              <a:gd name="connsiteY3362" fmla="*/ 1360319 h 6857998"/>
              <a:gd name="connsiteX3363" fmla="*/ 4568272 w 9250822"/>
              <a:gd name="connsiteY3363" fmla="*/ 1507578 h 6857998"/>
              <a:gd name="connsiteX3364" fmla="*/ 4523232 w 9250822"/>
              <a:gd name="connsiteY3364" fmla="*/ 1455801 h 6857998"/>
              <a:gd name="connsiteX3365" fmla="*/ 4318761 w 9250822"/>
              <a:gd name="connsiteY3365" fmla="*/ 1350014 h 6857998"/>
              <a:gd name="connsiteX3366" fmla="*/ 4050083 w 9250822"/>
              <a:gd name="connsiteY3366" fmla="*/ 1179962 h 6857998"/>
              <a:gd name="connsiteX3367" fmla="*/ 3927861 w 9250822"/>
              <a:gd name="connsiteY3367" fmla="*/ 1061297 h 6857998"/>
              <a:gd name="connsiteX3368" fmla="*/ 4063521 w 9250822"/>
              <a:gd name="connsiteY3368" fmla="*/ 1162471 h 6857998"/>
              <a:gd name="connsiteX3369" fmla="*/ 4336698 w 9250822"/>
              <a:gd name="connsiteY3369" fmla="*/ 1328252 h 6857998"/>
              <a:gd name="connsiteX3370" fmla="*/ 4467547 w 9250822"/>
              <a:gd name="connsiteY3370" fmla="*/ 1391785 h 6857998"/>
              <a:gd name="connsiteX3371" fmla="*/ 4449850 w 9250822"/>
              <a:gd name="connsiteY3371" fmla="*/ 1371442 h 6857998"/>
              <a:gd name="connsiteX3372" fmla="*/ 4339746 w 9250822"/>
              <a:gd name="connsiteY3372" fmla="*/ 1321026 h 6857998"/>
              <a:gd name="connsiteX3373" fmla="*/ 4061679 w 9250822"/>
              <a:gd name="connsiteY3373" fmla="*/ 1158600 h 6857998"/>
              <a:gd name="connsiteX3374" fmla="*/ 3869544 w 9250822"/>
              <a:gd name="connsiteY3374" fmla="*/ 1021667 h 6857998"/>
              <a:gd name="connsiteX3375" fmla="*/ 3905192 w 9250822"/>
              <a:gd name="connsiteY3375" fmla="*/ 1057868 h 6857998"/>
              <a:gd name="connsiteX3376" fmla="*/ 3929500 w 9250822"/>
              <a:gd name="connsiteY3376" fmla="*/ 1078847 h 6857998"/>
              <a:gd name="connsiteX3377" fmla="*/ 4053949 w 9250822"/>
              <a:gd name="connsiteY3377" fmla="*/ 1173189 h 6857998"/>
              <a:gd name="connsiteX3378" fmla="*/ 4322169 w 9250822"/>
              <a:gd name="connsiteY3378" fmla="*/ 1342787 h 6857998"/>
              <a:gd name="connsiteX3379" fmla="*/ 4508879 w 9250822"/>
              <a:gd name="connsiteY3379" fmla="*/ 1439301 h 6857998"/>
              <a:gd name="connsiteX3380" fmla="*/ 4480184 w 9250822"/>
              <a:gd name="connsiteY3380" fmla="*/ 1406314 h 6857998"/>
              <a:gd name="connsiteX3381" fmla="*/ 4332395 w 9250822"/>
              <a:gd name="connsiteY3381" fmla="*/ 1334494 h 6857998"/>
              <a:gd name="connsiteX3382" fmla="*/ 4058743 w 9250822"/>
              <a:gd name="connsiteY3382" fmla="*/ 1168272 h 6857998"/>
              <a:gd name="connsiteX3383" fmla="*/ 3933886 w 9250822"/>
              <a:gd name="connsiteY3383" fmla="*/ 1076247 h 6857998"/>
              <a:gd name="connsiteX3384" fmla="*/ 3477605 w 9250822"/>
              <a:gd name="connsiteY3384" fmla="*/ 942240 h 6857998"/>
              <a:gd name="connsiteX3385" fmla="*/ 3570452 w 9250822"/>
              <a:gd name="connsiteY3385" fmla="*/ 1036267 h 6857998"/>
              <a:gd name="connsiteX3386" fmla="*/ 3515834 w 9250822"/>
              <a:gd name="connsiteY3386" fmla="*/ 978633 h 6857998"/>
              <a:gd name="connsiteX3387" fmla="*/ 3541779 w 9250822"/>
              <a:gd name="connsiteY3387" fmla="*/ 827560 h 6857998"/>
              <a:gd name="connsiteX3388" fmla="*/ 3978145 w 9250822"/>
              <a:gd name="connsiteY3388" fmla="*/ 1248628 h 6857998"/>
              <a:gd name="connsiteX3389" fmla="*/ 4027041 w 9250822"/>
              <a:gd name="connsiteY3389" fmla="*/ 1290253 h 6857998"/>
              <a:gd name="connsiteX3390" fmla="*/ 3541779 w 9250822"/>
              <a:gd name="connsiteY3390" fmla="*/ 827560 h 6857998"/>
              <a:gd name="connsiteX3391" fmla="*/ 3019780 w 9250822"/>
              <a:gd name="connsiteY3391" fmla="*/ 805401 h 6857998"/>
              <a:gd name="connsiteX3392" fmla="*/ 3022076 w 9250822"/>
              <a:gd name="connsiteY3392" fmla="*/ 807936 h 6857998"/>
              <a:gd name="connsiteX3393" fmla="*/ 3749292 w 9250822"/>
              <a:gd name="connsiteY3393" fmla="*/ 1534711 h 6857998"/>
              <a:gd name="connsiteX3394" fmla="*/ 3763328 w 9250822"/>
              <a:gd name="connsiteY3394" fmla="*/ 1547623 h 6857998"/>
              <a:gd name="connsiteX3395" fmla="*/ 3733533 w 9250822"/>
              <a:gd name="connsiteY3395" fmla="*/ 1490731 h 6857998"/>
              <a:gd name="connsiteX3396" fmla="*/ 3111843 w 9250822"/>
              <a:gd name="connsiteY3396" fmla="*/ 859687 h 6857998"/>
              <a:gd name="connsiteX3397" fmla="*/ 3598864 w 9250822"/>
              <a:gd name="connsiteY3397" fmla="*/ 758526 h 6857998"/>
              <a:gd name="connsiteX3398" fmla="*/ 3693081 w 9250822"/>
              <a:gd name="connsiteY3398" fmla="*/ 861775 h 6857998"/>
              <a:gd name="connsiteX3399" fmla="*/ 3809204 w 9250822"/>
              <a:gd name="connsiteY3399" fmla="*/ 975030 h 6857998"/>
              <a:gd name="connsiteX3400" fmla="*/ 3828368 w 9250822"/>
              <a:gd name="connsiteY3400" fmla="*/ 991568 h 6857998"/>
              <a:gd name="connsiteX3401" fmla="*/ 3763242 w 9250822"/>
              <a:gd name="connsiteY3401" fmla="*/ 925438 h 6857998"/>
              <a:gd name="connsiteX3402" fmla="*/ 3698132 w 9250822"/>
              <a:gd name="connsiteY3402" fmla="*/ 862392 h 6857998"/>
              <a:gd name="connsiteX3403" fmla="*/ 3661100 w 9250822"/>
              <a:gd name="connsiteY3403" fmla="*/ 821722 h 6857998"/>
              <a:gd name="connsiteX3404" fmla="*/ 3254326 w 9250822"/>
              <a:gd name="connsiteY3404" fmla="*/ 716040 h 6857998"/>
              <a:gd name="connsiteX3405" fmla="*/ 3257422 w 9250822"/>
              <a:gd name="connsiteY3405" fmla="*/ 719257 h 6857998"/>
              <a:gd name="connsiteX3406" fmla="*/ 3307071 w 9250822"/>
              <a:gd name="connsiteY3406" fmla="*/ 769536 h 6857998"/>
              <a:gd name="connsiteX3407" fmla="*/ 3339310 w 9250822"/>
              <a:gd name="connsiteY3407" fmla="*/ 797558 h 6857998"/>
              <a:gd name="connsiteX3408" fmla="*/ 2903919 w 9250822"/>
              <a:gd name="connsiteY3408" fmla="*/ 677445 h 6857998"/>
              <a:gd name="connsiteX3409" fmla="*/ 3000979 w 9250822"/>
              <a:gd name="connsiteY3409" fmla="*/ 784637 h 6857998"/>
              <a:gd name="connsiteX3410" fmla="*/ 3116321 w 9250822"/>
              <a:gd name="connsiteY3410" fmla="*/ 852719 h 6857998"/>
              <a:gd name="connsiteX3411" fmla="*/ 3740366 w 9250822"/>
              <a:gd name="connsiteY3411" fmla="*/ 1485811 h 6857998"/>
              <a:gd name="connsiteX3412" fmla="*/ 3781283 w 9250822"/>
              <a:gd name="connsiteY3412" fmla="*/ 1564143 h 6857998"/>
              <a:gd name="connsiteX3413" fmla="*/ 3877649 w 9250822"/>
              <a:gd name="connsiteY3413" fmla="*/ 1652795 h 6857998"/>
              <a:gd name="connsiteX3414" fmla="*/ 3767063 w 9250822"/>
              <a:gd name="connsiteY3414" fmla="*/ 1460582 h 6857998"/>
              <a:gd name="connsiteX3415" fmla="*/ 2963743 w 9250822"/>
              <a:gd name="connsiteY3415" fmla="*/ 710067 h 6857998"/>
              <a:gd name="connsiteX3416" fmla="*/ 3463942 w 9250822"/>
              <a:gd name="connsiteY3416" fmla="*/ 623722 h 6857998"/>
              <a:gd name="connsiteX3417" fmla="*/ 3496767 w 9250822"/>
              <a:gd name="connsiteY3417" fmla="*/ 666012 h 6857998"/>
              <a:gd name="connsiteX3418" fmla="*/ 3896507 w 9250822"/>
              <a:gd name="connsiteY3418" fmla="*/ 1072459 h 6857998"/>
              <a:gd name="connsiteX3419" fmla="*/ 3942053 w 9250822"/>
              <a:gd name="connsiteY3419" fmla="*/ 1108282 h 6857998"/>
              <a:gd name="connsiteX3420" fmla="*/ 3897010 w 9250822"/>
              <a:gd name="connsiteY3420" fmla="*/ 1061269 h 6857998"/>
              <a:gd name="connsiteX3421" fmla="*/ 3895634 w 9250822"/>
              <a:gd name="connsiteY3421" fmla="*/ 1059872 h 6857998"/>
              <a:gd name="connsiteX3422" fmla="*/ 3804109 w 9250822"/>
              <a:gd name="connsiteY3422" fmla="*/ 980897 h 6857998"/>
              <a:gd name="connsiteX3423" fmla="*/ 3574871 w 9250822"/>
              <a:gd name="connsiteY3423" fmla="*/ 743647 h 6857998"/>
              <a:gd name="connsiteX3424" fmla="*/ 3530320 w 9250822"/>
              <a:gd name="connsiteY3424" fmla="*/ 688993 h 6857998"/>
              <a:gd name="connsiteX3425" fmla="*/ 2491727 w 9250822"/>
              <a:gd name="connsiteY3425" fmla="*/ 558171 h 6857998"/>
              <a:gd name="connsiteX3426" fmla="*/ 2570134 w 9250822"/>
              <a:gd name="connsiteY3426" fmla="*/ 664968 h 6857998"/>
              <a:gd name="connsiteX3427" fmla="*/ 3613753 w 9250822"/>
              <a:gd name="connsiteY3427" fmla="*/ 1806293 h 6857998"/>
              <a:gd name="connsiteX3428" fmla="*/ 3933509 w 9250822"/>
              <a:gd name="connsiteY3428" fmla="*/ 2069606 h 6857998"/>
              <a:gd name="connsiteX3429" fmla="*/ 3998321 w 9250822"/>
              <a:gd name="connsiteY3429" fmla="*/ 2118080 h 6857998"/>
              <a:gd name="connsiteX3430" fmla="*/ 3995136 w 9250822"/>
              <a:gd name="connsiteY3430" fmla="*/ 2106551 h 6857998"/>
              <a:gd name="connsiteX3431" fmla="*/ 3835929 w 9250822"/>
              <a:gd name="connsiteY3431" fmla="*/ 1686260 h 6857998"/>
              <a:gd name="connsiteX3432" fmla="*/ 3774043 w 9250822"/>
              <a:gd name="connsiteY3432" fmla="*/ 1568086 h 6857998"/>
              <a:gd name="connsiteX3433" fmla="*/ 3744038 w 9250822"/>
              <a:gd name="connsiteY3433" fmla="*/ 1540478 h 6857998"/>
              <a:gd name="connsiteX3434" fmla="*/ 3016529 w 9250822"/>
              <a:gd name="connsiteY3434" fmla="*/ 813323 h 6857998"/>
              <a:gd name="connsiteX3435" fmla="*/ 2997428 w 9250822"/>
              <a:gd name="connsiteY3435" fmla="*/ 792220 h 6857998"/>
              <a:gd name="connsiteX3436" fmla="*/ 2921042 w 9250822"/>
              <a:gd name="connsiteY3436" fmla="*/ 747179 h 6857998"/>
              <a:gd name="connsiteX3437" fmla="*/ 2521021 w 9250822"/>
              <a:gd name="connsiteY3437" fmla="*/ 568146 h 6857998"/>
              <a:gd name="connsiteX3438" fmla="*/ 2795207 w 9250822"/>
              <a:gd name="connsiteY3438" fmla="*/ 557388 h 6857998"/>
              <a:gd name="connsiteX3439" fmla="*/ 2886431 w 9250822"/>
              <a:gd name="connsiteY3439" fmla="*/ 658133 h 6857998"/>
              <a:gd name="connsiteX3440" fmla="*/ 2968548 w 9250822"/>
              <a:gd name="connsiteY3440" fmla="*/ 702897 h 6857998"/>
              <a:gd name="connsiteX3441" fmla="*/ 3773802 w 9250822"/>
              <a:gd name="connsiteY3441" fmla="*/ 1455876 h 6857998"/>
              <a:gd name="connsiteX3442" fmla="*/ 3895249 w 9250822"/>
              <a:gd name="connsiteY3442" fmla="*/ 1667200 h 6857998"/>
              <a:gd name="connsiteX3443" fmla="*/ 3896734 w 9250822"/>
              <a:gd name="connsiteY3443" fmla="*/ 1670353 h 6857998"/>
              <a:gd name="connsiteX3444" fmla="*/ 3979386 w 9250822"/>
              <a:gd name="connsiteY3444" fmla="*/ 1746391 h 6857998"/>
              <a:gd name="connsiteX3445" fmla="*/ 3957943 w 9250822"/>
              <a:gd name="connsiteY3445" fmla="*/ 1703798 h 6857998"/>
              <a:gd name="connsiteX3446" fmla="*/ 3790146 w 9250822"/>
              <a:gd name="connsiteY3446" fmla="*/ 1432497 h 6857998"/>
              <a:gd name="connsiteX3447" fmla="*/ 2844724 w 9250822"/>
              <a:gd name="connsiteY3447" fmla="*/ 584556 h 6857998"/>
              <a:gd name="connsiteX3448" fmla="*/ 3334982 w 9250822"/>
              <a:gd name="connsiteY3448" fmla="*/ 496912 h 6857998"/>
              <a:gd name="connsiteX3449" fmla="*/ 3342663 w 9250822"/>
              <a:gd name="connsiteY3449" fmla="*/ 507603 h 6857998"/>
              <a:gd name="connsiteX3450" fmla="*/ 4020331 w 9250822"/>
              <a:gd name="connsiteY3450" fmla="*/ 1199284 h 6857998"/>
              <a:gd name="connsiteX3451" fmla="*/ 4048737 w 9250822"/>
              <a:gd name="connsiteY3451" fmla="*/ 1219632 h 6857998"/>
              <a:gd name="connsiteX3452" fmla="*/ 3983293 w 9250822"/>
              <a:gd name="connsiteY3452" fmla="*/ 1151326 h 6857998"/>
              <a:gd name="connsiteX3453" fmla="*/ 3891035 w 9250822"/>
              <a:gd name="connsiteY3453" fmla="*/ 1078796 h 6857998"/>
              <a:gd name="connsiteX3454" fmla="*/ 3489671 w 9250822"/>
              <a:gd name="connsiteY3454" fmla="*/ 670100 h 6857998"/>
              <a:gd name="connsiteX3455" fmla="*/ 3421261 w 9250822"/>
              <a:gd name="connsiteY3455" fmla="*/ 581753 h 6857998"/>
              <a:gd name="connsiteX3456" fmla="*/ 2155463 w 9250822"/>
              <a:gd name="connsiteY3456" fmla="*/ 453364 h 6857998"/>
              <a:gd name="connsiteX3457" fmla="*/ 2237593 w 9250822"/>
              <a:gd name="connsiteY3457" fmla="*/ 593613 h 6857998"/>
              <a:gd name="connsiteX3458" fmla="*/ 3417958 w 9250822"/>
              <a:gd name="connsiteY3458" fmla="*/ 2003714 h 6857998"/>
              <a:gd name="connsiteX3459" fmla="*/ 3752203 w 9250822"/>
              <a:gd name="connsiteY3459" fmla="*/ 2253343 h 6857998"/>
              <a:gd name="connsiteX3460" fmla="*/ 4086373 w 9250822"/>
              <a:gd name="connsiteY3460" fmla="*/ 2469456 h 6857998"/>
              <a:gd name="connsiteX3461" fmla="*/ 4056698 w 9250822"/>
              <a:gd name="connsiteY3461" fmla="*/ 2329454 h 6857998"/>
              <a:gd name="connsiteX3462" fmla="*/ 4001956 w 9250822"/>
              <a:gd name="connsiteY3462" fmla="*/ 2131243 h 6857998"/>
              <a:gd name="connsiteX3463" fmla="*/ 3928858 w 9250822"/>
              <a:gd name="connsiteY3463" fmla="*/ 2076537 h 6857998"/>
              <a:gd name="connsiteX3464" fmla="*/ 3608923 w 9250822"/>
              <a:gd name="connsiteY3464" fmla="*/ 1812884 h 6857998"/>
              <a:gd name="connsiteX3465" fmla="*/ 2563988 w 9250822"/>
              <a:gd name="connsiteY3465" fmla="*/ 669987 h 6857998"/>
              <a:gd name="connsiteX3466" fmla="*/ 2478479 w 9250822"/>
              <a:gd name="connsiteY3466" fmla="*/ 553661 h 6857998"/>
              <a:gd name="connsiteX3467" fmla="*/ 2318665 w 9250822"/>
              <a:gd name="connsiteY3467" fmla="*/ 499245 h 6857998"/>
              <a:gd name="connsiteX3468" fmla="*/ 2408133 w 9250822"/>
              <a:gd name="connsiteY3468" fmla="*/ 444308 h 6857998"/>
              <a:gd name="connsiteX3469" fmla="*/ 2482782 w 9250822"/>
              <a:gd name="connsiteY3469" fmla="*/ 545987 h 6857998"/>
              <a:gd name="connsiteX3470" fmla="*/ 2523816 w 9250822"/>
              <a:gd name="connsiteY3470" fmla="*/ 559977 h 6857998"/>
              <a:gd name="connsiteX3471" fmla="*/ 2924947 w 9250822"/>
              <a:gd name="connsiteY3471" fmla="*/ 739758 h 6857998"/>
              <a:gd name="connsiteX3472" fmla="*/ 2978613 w 9250822"/>
              <a:gd name="connsiteY3472" fmla="*/ 771435 h 6857998"/>
              <a:gd name="connsiteX3473" fmla="*/ 2883412 w 9250822"/>
              <a:gd name="connsiteY3473" fmla="*/ 666263 h 6857998"/>
              <a:gd name="connsiteX3474" fmla="*/ 2745562 w 9250822"/>
              <a:gd name="connsiteY3474" fmla="*/ 591094 h 6857998"/>
              <a:gd name="connsiteX3475" fmla="*/ 2508545 w 9250822"/>
              <a:gd name="connsiteY3475" fmla="*/ 482692 h 6857998"/>
              <a:gd name="connsiteX3476" fmla="*/ 2658133 w 9250822"/>
              <a:gd name="connsiteY3476" fmla="*/ 403796 h 6857998"/>
              <a:gd name="connsiteX3477" fmla="*/ 2683358 w 9250822"/>
              <a:gd name="connsiteY3477" fmla="*/ 433864 h 6857998"/>
              <a:gd name="connsiteX3478" fmla="*/ 2778078 w 9250822"/>
              <a:gd name="connsiteY3478" fmla="*/ 538470 h 6857998"/>
              <a:gd name="connsiteX3479" fmla="*/ 2848770 w 9250822"/>
              <a:gd name="connsiteY3479" fmla="*/ 577253 h 6857998"/>
              <a:gd name="connsiteX3480" fmla="*/ 3796960 w 9250822"/>
              <a:gd name="connsiteY3480" fmla="*/ 1427660 h 6857998"/>
              <a:gd name="connsiteX3481" fmla="*/ 3965186 w 9250822"/>
              <a:gd name="connsiteY3481" fmla="*/ 1699502 h 6857998"/>
              <a:gd name="connsiteX3482" fmla="*/ 3996916 w 9250822"/>
              <a:gd name="connsiteY3482" fmla="*/ 1762518 h 6857998"/>
              <a:gd name="connsiteX3483" fmla="*/ 4119079 w 9250822"/>
              <a:gd name="connsiteY3483" fmla="*/ 1874905 h 6857998"/>
              <a:gd name="connsiteX3484" fmla="*/ 3998350 w 9250822"/>
              <a:gd name="connsiteY3484" fmla="*/ 1667339 h 6857998"/>
              <a:gd name="connsiteX3485" fmla="*/ 3819838 w 9250822"/>
              <a:gd name="connsiteY3485" fmla="*/ 1405533 h 6857998"/>
              <a:gd name="connsiteX3486" fmla="*/ 2829682 w 9250822"/>
              <a:gd name="connsiteY3486" fmla="*/ 508492 h 6857998"/>
              <a:gd name="connsiteX3487" fmla="*/ 1896001 w 9250822"/>
              <a:gd name="connsiteY3487" fmla="*/ 391400 h 6857998"/>
              <a:gd name="connsiteX3488" fmla="*/ 1933487 w 9250822"/>
              <a:gd name="connsiteY3488" fmla="*/ 476429 h 6857998"/>
              <a:gd name="connsiteX3489" fmla="*/ 1938753 w 9250822"/>
              <a:gd name="connsiteY3489" fmla="*/ 474217 h 6857998"/>
              <a:gd name="connsiteX3490" fmla="*/ 3219491 w 9250822"/>
              <a:gd name="connsiteY3490" fmla="*/ 2203006 h 6857998"/>
              <a:gd name="connsiteX3491" fmla="*/ 3943065 w 9250822"/>
              <a:gd name="connsiteY3491" fmla="*/ 2646162 h 6857998"/>
              <a:gd name="connsiteX3492" fmla="*/ 4144361 w 9250822"/>
              <a:gd name="connsiteY3492" fmla="*/ 2743041 h 6857998"/>
              <a:gd name="connsiteX3493" fmla="*/ 4088627 w 9250822"/>
              <a:gd name="connsiteY3493" fmla="*/ 2480091 h 6857998"/>
              <a:gd name="connsiteX3494" fmla="*/ 3747966 w 9250822"/>
              <a:gd name="connsiteY3494" fmla="*/ 2259713 h 6857998"/>
              <a:gd name="connsiteX3495" fmla="*/ 3413235 w 9250822"/>
              <a:gd name="connsiteY3495" fmla="*/ 2009599 h 6857998"/>
              <a:gd name="connsiteX3496" fmla="*/ 2230963 w 9250822"/>
              <a:gd name="connsiteY3496" fmla="*/ 597815 h 6857998"/>
              <a:gd name="connsiteX3497" fmla="*/ 2144666 w 9250822"/>
              <a:gd name="connsiteY3497" fmla="*/ 450328 h 6857998"/>
              <a:gd name="connsiteX3498" fmla="*/ 2091294 w 9250822"/>
              <a:gd name="connsiteY3498" fmla="*/ 435323 h 6857998"/>
              <a:gd name="connsiteX3499" fmla="*/ 3223598 w 9250822"/>
              <a:gd name="connsiteY3499" fmla="*/ 387386 h 6857998"/>
              <a:gd name="connsiteX3500" fmla="*/ 3313772 w 9250822"/>
              <a:gd name="connsiteY3500" fmla="*/ 508307 h 6857998"/>
              <a:gd name="connsiteX3501" fmla="*/ 4004116 w 9250822"/>
              <a:gd name="connsiteY3501" fmla="*/ 1214762 h 6857998"/>
              <a:gd name="connsiteX3502" fmla="*/ 4148767 w 9250822"/>
              <a:gd name="connsiteY3502" fmla="*/ 1324035 h 6857998"/>
              <a:gd name="connsiteX3503" fmla="*/ 4079806 w 9250822"/>
              <a:gd name="connsiteY3503" fmla="*/ 1252059 h 6857998"/>
              <a:gd name="connsiteX3504" fmla="*/ 4015577 w 9250822"/>
              <a:gd name="connsiteY3504" fmla="*/ 1206015 h 6857998"/>
              <a:gd name="connsiteX3505" fmla="*/ 3335149 w 9250822"/>
              <a:gd name="connsiteY3505" fmla="*/ 510732 h 6857998"/>
              <a:gd name="connsiteX3506" fmla="*/ 3302010 w 9250822"/>
              <a:gd name="connsiteY3506" fmla="*/ 464489 h 6857998"/>
              <a:gd name="connsiteX3507" fmla="*/ 2084559 w 9250822"/>
              <a:gd name="connsiteY3507" fmla="*/ 332284 h 6857998"/>
              <a:gd name="connsiteX3508" fmla="*/ 2149075 w 9250822"/>
              <a:gd name="connsiteY3508" fmla="*/ 442453 h 6857998"/>
              <a:gd name="connsiteX3509" fmla="*/ 2320929 w 9250822"/>
              <a:gd name="connsiteY3509" fmla="*/ 490803 h 6857998"/>
              <a:gd name="connsiteX3510" fmla="*/ 2469512 w 9250822"/>
              <a:gd name="connsiteY3510" fmla="*/ 541462 h 6857998"/>
              <a:gd name="connsiteX3511" fmla="*/ 2394173 w 9250822"/>
              <a:gd name="connsiteY3511" fmla="*/ 438972 h 6857998"/>
              <a:gd name="connsiteX3512" fmla="*/ 2252838 w 9250822"/>
              <a:gd name="connsiteY3512" fmla="*/ 384945 h 6857998"/>
              <a:gd name="connsiteX3513" fmla="*/ 2320196 w 9250822"/>
              <a:gd name="connsiteY3513" fmla="*/ 318456 h 6857998"/>
              <a:gd name="connsiteX3514" fmla="*/ 2398446 w 9250822"/>
              <a:gd name="connsiteY3514" fmla="*/ 431115 h 6857998"/>
              <a:gd name="connsiteX3515" fmla="*/ 2399044 w 9250822"/>
              <a:gd name="connsiteY3515" fmla="*/ 431932 h 6857998"/>
              <a:gd name="connsiteX3516" fmla="*/ 2512198 w 9250822"/>
              <a:gd name="connsiteY3516" fmla="*/ 475101 h 6857998"/>
              <a:gd name="connsiteX3517" fmla="*/ 2749834 w 9250822"/>
              <a:gd name="connsiteY3517" fmla="*/ 583671 h 6857998"/>
              <a:gd name="connsiteX3518" fmla="*/ 2865945 w 9250822"/>
              <a:gd name="connsiteY3518" fmla="*/ 646965 h 6857998"/>
              <a:gd name="connsiteX3519" fmla="*/ 2774650 w 9250822"/>
              <a:gd name="connsiteY3519" fmla="*/ 546109 h 6857998"/>
              <a:gd name="connsiteX3520" fmla="*/ 2590934 w 9250822"/>
              <a:gd name="connsiteY3520" fmla="*/ 445312 h 6857998"/>
              <a:gd name="connsiteX3521" fmla="*/ 3121587 w 9250822"/>
              <a:gd name="connsiteY3521" fmla="*/ 288402 h 6857998"/>
              <a:gd name="connsiteX3522" fmla="*/ 3155566 w 9250822"/>
              <a:gd name="connsiteY3522" fmla="*/ 334920 h 6857998"/>
              <a:gd name="connsiteX3523" fmla="*/ 3995394 w 9250822"/>
              <a:gd name="connsiteY3523" fmla="*/ 1230278 h 6857998"/>
              <a:gd name="connsiteX3524" fmla="*/ 4234642 w 9250822"/>
              <a:gd name="connsiteY3524" fmla="*/ 1413666 h 6857998"/>
              <a:gd name="connsiteX3525" fmla="*/ 4180745 w 9250822"/>
              <a:gd name="connsiteY3525" fmla="*/ 1357411 h 6857998"/>
              <a:gd name="connsiteX3526" fmla="*/ 4166176 w 9250822"/>
              <a:gd name="connsiteY3526" fmla="*/ 1347406 h 6857998"/>
              <a:gd name="connsiteX3527" fmla="*/ 3999285 w 9250822"/>
              <a:gd name="connsiteY3527" fmla="*/ 1221534 h 6857998"/>
              <a:gd name="connsiteX3528" fmla="*/ 3306506 w 9250822"/>
              <a:gd name="connsiteY3528" fmla="*/ 511918 h 6857998"/>
              <a:gd name="connsiteX3529" fmla="*/ 3187077 w 9250822"/>
              <a:gd name="connsiteY3529" fmla="*/ 351474 h 6857998"/>
              <a:gd name="connsiteX3530" fmla="*/ 3158715 w 9250822"/>
              <a:gd name="connsiteY3530" fmla="*/ 323585 h 6857998"/>
              <a:gd name="connsiteX3531" fmla="*/ 1838352 w 9250822"/>
              <a:gd name="connsiteY3531" fmla="*/ 260638 h 6857998"/>
              <a:gd name="connsiteX3532" fmla="*/ 1891602 w 9250822"/>
              <a:gd name="connsiteY3532" fmla="*/ 381423 h 6857998"/>
              <a:gd name="connsiteX3533" fmla="*/ 2092970 w 9250822"/>
              <a:gd name="connsiteY3533" fmla="*/ 426669 h 6857998"/>
              <a:gd name="connsiteX3534" fmla="*/ 2138281 w 9250822"/>
              <a:gd name="connsiteY3534" fmla="*/ 439417 h 6857998"/>
              <a:gd name="connsiteX3535" fmla="*/ 2075975 w 9250822"/>
              <a:gd name="connsiteY3535" fmla="*/ 332932 h 6857998"/>
              <a:gd name="connsiteX3536" fmla="*/ 2079673 w 9250822"/>
              <a:gd name="connsiteY3536" fmla="*/ 330756 h 6857998"/>
              <a:gd name="connsiteX3537" fmla="*/ 1937902 w 9250822"/>
              <a:gd name="connsiteY3537" fmla="*/ 286390 h 6857998"/>
              <a:gd name="connsiteX3538" fmla="*/ 2516522 w 9250822"/>
              <a:gd name="connsiteY3538" fmla="*/ 234995 h 6857998"/>
              <a:gd name="connsiteX3539" fmla="*/ 2642192 w 9250822"/>
              <a:gd name="connsiteY3539" fmla="*/ 384792 h 6857998"/>
              <a:gd name="connsiteX3540" fmla="*/ 2834642 w 9250822"/>
              <a:gd name="connsiteY3540" fmla="*/ 502230 h 6857998"/>
              <a:gd name="connsiteX3541" fmla="*/ 3826660 w 9250822"/>
              <a:gd name="connsiteY3541" fmla="*/ 1401544 h 6857998"/>
              <a:gd name="connsiteX3542" fmla="*/ 4005112 w 9250822"/>
              <a:gd name="connsiteY3542" fmla="*/ 1663957 h 6857998"/>
              <a:gd name="connsiteX3543" fmla="*/ 4137297 w 9250822"/>
              <a:gd name="connsiteY3543" fmla="*/ 1891664 h 6857998"/>
              <a:gd name="connsiteX3544" fmla="*/ 4139829 w 9250822"/>
              <a:gd name="connsiteY3544" fmla="*/ 1893994 h 6857998"/>
              <a:gd name="connsiteX3545" fmla="*/ 4286347 w 9250822"/>
              <a:gd name="connsiteY3545" fmla="*/ 2023028 h 6857998"/>
              <a:gd name="connsiteX3546" fmla="*/ 4092795 w 9250822"/>
              <a:gd name="connsiteY3546" fmla="*/ 1718507 h 6857998"/>
              <a:gd name="connsiteX3547" fmla="*/ 3844875 w 9250822"/>
              <a:gd name="connsiteY3547" fmla="*/ 1381288 h 6857998"/>
              <a:gd name="connsiteX3548" fmla="*/ 2692817 w 9250822"/>
              <a:gd name="connsiteY3548" fmla="*/ 349258 h 6857998"/>
              <a:gd name="connsiteX3549" fmla="*/ 3338018 w 9250822"/>
              <a:gd name="connsiteY3549" fmla="*/ 223440 h 6857998"/>
              <a:gd name="connsiteX3550" fmla="*/ 3373864 w 9250822"/>
              <a:gd name="connsiteY3550" fmla="*/ 296916 h 6857998"/>
              <a:gd name="connsiteX3551" fmla="*/ 4109684 w 9250822"/>
              <a:gd name="connsiteY3551" fmla="*/ 1115053 h 6857998"/>
              <a:gd name="connsiteX3552" fmla="*/ 4323108 w 9250822"/>
              <a:gd name="connsiteY3552" fmla="*/ 1226983 h 6857998"/>
              <a:gd name="connsiteX3553" fmla="*/ 4028226 w 9250822"/>
              <a:gd name="connsiteY3553" fmla="*/ 905086 h 6857998"/>
              <a:gd name="connsiteX3554" fmla="*/ 3380828 w 9250822"/>
              <a:gd name="connsiteY3554" fmla="*/ 261580 h 6857998"/>
              <a:gd name="connsiteX3555" fmla="*/ 1640477 w 9250822"/>
              <a:gd name="connsiteY3555" fmla="*/ 209452 h 6857998"/>
              <a:gd name="connsiteX3556" fmla="*/ 1685147 w 9250822"/>
              <a:gd name="connsiteY3556" fmla="*/ 341624 h 6857998"/>
              <a:gd name="connsiteX3557" fmla="*/ 1843876 w 9250822"/>
              <a:gd name="connsiteY3557" fmla="*/ 370699 h 6857998"/>
              <a:gd name="connsiteX3558" fmla="*/ 1881881 w 9250822"/>
              <a:gd name="connsiteY3558" fmla="*/ 379239 h 6857998"/>
              <a:gd name="connsiteX3559" fmla="*/ 1827484 w 9250822"/>
              <a:gd name="connsiteY3559" fmla="*/ 257827 h 6857998"/>
              <a:gd name="connsiteX3560" fmla="*/ 2012325 w 9250822"/>
              <a:gd name="connsiteY3560" fmla="*/ 195527 h 6857998"/>
              <a:gd name="connsiteX3561" fmla="*/ 2082694 w 9250822"/>
              <a:gd name="connsiteY3561" fmla="*/ 323214 h 6857998"/>
              <a:gd name="connsiteX3562" fmla="*/ 2082618 w 9250822"/>
              <a:gd name="connsiteY3562" fmla="*/ 323256 h 6857998"/>
              <a:gd name="connsiteX3563" fmla="*/ 2255768 w 9250822"/>
              <a:gd name="connsiteY3563" fmla="*/ 377268 h 6857998"/>
              <a:gd name="connsiteX3564" fmla="*/ 2385584 w 9250822"/>
              <a:gd name="connsiteY3564" fmla="*/ 426795 h 6857998"/>
              <a:gd name="connsiteX3565" fmla="*/ 2306045 w 9250822"/>
              <a:gd name="connsiteY3565" fmla="*/ 312515 h 6857998"/>
              <a:gd name="connsiteX3566" fmla="*/ 2020270 w 9250822"/>
              <a:gd name="connsiteY3566" fmla="*/ 198298 h 6857998"/>
              <a:gd name="connsiteX3567" fmla="*/ 2739312 w 9250822"/>
              <a:gd name="connsiteY3567" fmla="*/ 180982 h 6857998"/>
              <a:gd name="connsiteX3568" fmla="*/ 3079943 w 9250822"/>
              <a:gd name="connsiteY3568" fmla="*/ 534869 h 6857998"/>
              <a:gd name="connsiteX3569" fmla="*/ 3258587 w 9250822"/>
              <a:gd name="connsiteY3569" fmla="*/ 706619 h 6857998"/>
              <a:gd name="connsiteX3570" fmla="*/ 3522485 w 9250822"/>
              <a:gd name="connsiteY3570" fmla="*/ 972787 h 6857998"/>
              <a:gd name="connsiteX3571" fmla="*/ 3814154 w 9250822"/>
              <a:gd name="connsiteY3571" fmla="*/ 1280571 h 6857998"/>
              <a:gd name="connsiteX3572" fmla="*/ 3842319 w 9250822"/>
              <a:gd name="connsiteY3572" fmla="*/ 1311593 h 6857998"/>
              <a:gd name="connsiteX3573" fmla="*/ 3998094 w 9250822"/>
              <a:gd name="connsiteY3573" fmla="*/ 1469348 h 6857998"/>
              <a:gd name="connsiteX3574" fmla="*/ 4741973 w 9250822"/>
              <a:gd name="connsiteY3574" fmla="*/ 2209998 h 6857998"/>
              <a:gd name="connsiteX3575" fmla="*/ 5138311 w 9250822"/>
              <a:gd name="connsiteY3575" fmla="*/ 2601214 h 6857998"/>
              <a:gd name="connsiteX3576" fmla="*/ 4675449 w 9250822"/>
              <a:gd name="connsiteY3576" fmla="*/ 2119236 h 6857998"/>
              <a:gd name="connsiteX3577" fmla="*/ 3596573 w 9250822"/>
              <a:gd name="connsiteY3577" fmla="*/ 1029515 h 6857998"/>
              <a:gd name="connsiteX3578" fmla="*/ 3287650 w 9250822"/>
              <a:gd name="connsiteY3578" fmla="*/ 178566 h 6857998"/>
              <a:gd name="connsiteX3579" fmla="*/ 3302141 w 9250822"/>
              <a:gd name="connsiteY3579" fmla="*/ 210087 h 6857998"/>
              <a:gd name="connsiteX3580" fmla="*/ 3429452 w 9250822"/>
              <a:gd name="connsiteY3580" fmla="*/ 436466 h 6857998"/>
              <a:gd name="connsiteX3581" fmla="*/ 3304192 w 9250822"/>
              <a:gd name="connsiteY3581" fmla="*/ 210087 h 6857998"/>
              <a:gd name="connsiteX3582" fmla="*/ 3291670 w 9250822"/>
              <a:gd name="connsiteY3582" fmla="*/ 182148 h 6857998"/>
              <a:gd name="connsiteX3583" fmla="*/ 1462051 w 9250822"/>
              <a:gd name="connsiteY3583" fmla="*/ 163296 h 6857998"/>
              <a:gd name="connsiteX3584" fmla="*/ 1477390 w 9250822"/>
              <a:gd name="connsiteY3584" fmla="*/ 225442 h 6857998"/>
              <a:gd name="connsiteX3585" fmla="*/ 1497666 w 9250822"/>
              <a:gd name="connsiteY3585" fmla="*/ 307921 h 6857998"/>
              <a:gd name="connsiteX3586" fmla="*/ 1539165 w 9250822"/>
              <a:gd name="connsiteY3586" fmla="*/ 314885 h 6857998"/>
              <a:gd name="connsiteX3587" fmla="*/ 1675573 w 9250822"/>
              <a:gd name="connsiteY3587" fmla="*/ 339870 h 6857998"/>
              <a:gd name="connsiteX3588" fmla="*/ 1630839 w 9250822"/>
              <a:gd name="connsiteY3588" fmla="*/ 206958 h 6857998"/>
              <a:gd name="connsiteX3589" fmla="*/ 3253644 w 9250822"/>
              <a:gd name="connsiteY3589" fmla="*/ 148268 h 6857998"/>
              <a:gd name="connsiteX3590" fmla="*/ 3256971 w 9250822"/>
              <a:gd name="connsiteY3590" fmla="*/ 155585 h 6857998"/>
              <a:gd name="connsiteX3591" fmla="*/ 4087564 w 9250822"/>
              <a:gd name="connsiteY3591" fmla="*/ 1135376 h 6857998"/>
              <a:gd name="connsiteX3592" fmla="*/ 4372418 w 9250822"/>
              <a:gd name="connsiteY3592" fmla="*/ 1291714 h 6857998"/>
              <a:gd name="connsiteX3593" fmla="*/ 4385067 w 9250822"/>
              <a:gd name="connsiteY3593" fmla="*/ 1296968 h 6857998"/>
              <a:gd name="connsiteX3594" fmla="*/ 4377640 w 9250822"/>
              <a:gd name="connsiteY3594" fmla="*/ 1288430 h 6857998"/>
              <a:gd name="connsiteX3595" fmla="*/ 4232897 w 9250822"/>
              <a:gd name="connsiteY3595" fmla="*/ 1216767 h 6857998"/>
              <a:gd name="connsiteX3596" fmla="*/ 4091420 w 9250822"/>
              <a:gd name="connsiteY3596" fmla="*/ 1135382 h 6857998"/>
              <a:gd name="connsiteX3597" fmla="*/ 3361469 w 9250822"/>
              <a:gd name="connsiteY3597" fmla="*/ 337933 h 6857998"/>
              <a:gd name="connsiteX3598" fmla="*/ 3269630 w 9250822"/>
              <a:gd name="connsiteY3598" fmla="*/ 162511 h 6857998"/>
              <a:gd name="connsiteX3599" fmla="*/ 2952040 w 9250822"/>
              <a:gd name="connsiteY3599" fmla="*/ 127743 h 6857998"/>
              <a:gd name="connsiteX3600" fmla="*/ 2969936 w 9250822"/>
              <a:gd name="connsiteY3600" fmla="*/ 151779 h 6857998"/>
              <a:gd name="connsiteX3601" fmla="*/ 3397798 w 9250822"/>
              <a:gd name="connsiteY3601" fmla="*/ 670784 h 6857998"/>
              <a:gd name="connsiteX3602" fmla="*/ 3651120 w 9250822"/>
              <a:gd name="connsiteY3602" fmla="*/ 924360 h 6857998"/>
              <a:gd name="connsiteX3603" fmla="*/ 3259215 w 9250822"/>
              <a:gd name="connsiteY3603" fmla="*/ 481233 h 6857998"/>
              <a:gd name="connsiteX3604" fmla="*/ 3088682 w 9250822"/>
              <a:gd name="connsiteY3604" fmla="*/ 257223 h 6857998"/>
              <a:gd name="connsiteX3605" fmla="*/ 1314679 w 9250822"/>
              <a:gd name="connsiteY3605" fmla="*/ 125538 h 6857998"/>
              <a:gd name="connsiteX3606" fmla="*/ 1340513 w 9250822"/>
              <a:gd name="connsiteY3606" fmla="*/ 281554 h 6857998"/>
              <a:gd name="connsiteX3607" fmla="*/ 1490142 w 9250822"/>
              <a:gd name="connsiteY3607" fmla="*/ 306659 h 6857998"/>
              <a:gd name="connsiteX3608" fmla="*/ 1470683 w 9250822"/>
              <a:gd name="connsiteY3608" fmla="*/ 227369 h 6857998"/>
              <a:gd name="connsiteX3609" fmla="*/ 1454251 w 9250822"/>
              <a:gd name="connsiteY3609" fmla="*/ 161279 h 6857998"/>
              <a:gd name="connsiteX3610" fmla="*/ 1376653 w 9250822"/>
              <a:gd name="connsiteY3610" fmla="*/ 141206 h 6857998"/>
              <a:gd name="connsiteX3611" fmla="*/ 3225641 w 9250822"/>
              <a:gd name="connsiteY3611" fmla="*/ 123320 h 6857998"/>
              <a:gd name="connsiteX3612" fmla="*/ 3240839 w 9250822"/>
              <a:gd name="connsiteY3612" fmla="*/ 155671 h 6857998"/>
              <a:gd name="connsiteX3613" fmla="*/ 4080819 w 9250822"/>
              <a:gd name="connsiteY3613" fmla="*/ 1143103 h 6857998"/>
              <a:gd name="connsiteX3614" fmla="*/ 4362059 w 9250822"/>
              <a:gd name="connsiteY3614" fmla="*/ 1302033 h 6857998"/>
              <a:gd name="connsiteX3615" fmla="*/ 4406181 w 9250822"/>
              <a:gd name="connsiteY3615" fmla="*/ 1321239 h 6857998"/>
              <a:gd name="connsiteX3616" fmla="*/ 4396278 w 9250822"/>
              <a:gd name="connsiteY3616" fmla="*/ 1309855 h 6857998"/>
              <a:gd name="connsiteX3617" fmla="*/ 4369116 w 9250822"/>
              <a:gd name="connsiteY3617" fmla="*/ 1298574 h 6857998"/>
              <a:gd name="connsiteX3618" fmla="*/ 4083697 w 9250822"/>
              <a:gd name="connsiteY3618" fmla="*/ 1142145 h 6857998"/>
              <a:gd name="connsiteX3619" fmla="*/ 3248726 w 9250822"/>
              <a:gd name="connsiteY3619" fmla="*/ 156629 h 6857998"/>
              <a:gd name="connsiteX3620" fmla="*/ 3239003 w 9250822"/>
              <a:gd name="connsiteY3620" fmla="*/ 135225 h 6857998"/>
              <a:gd name="connsiteX3621" fmla="*/ 1772834 w 9250822"/>
              <a:gd name="connsiteY3621" fmla="*/ 112025 h 6857998"/>
              <a:gd name="connsiteX3622" fmla="*/ 1834285 w 9250822"/>
              <a:gd name="connsiteY3622" fmla="*/ 251413 h 6857998"/>
              <a:gd name="connsiteX3623" fmla="*/ 1939854 w 9250822"/>
              <a:gd name="connsiteY3623" fmla="*/ 278721 h 6857998"/>
              <a:gd name="connsiteX3624" fmla="*/ 2072059 w 9250822"/>
              <a:gd name="connsiteY3624" fmla="*/ 319962 h 6857998"/>
              <a:gd name="connsiteX3625" fmla="*/ 2001471 w 9250822"/>
              <a:gd name="connsiteY3625" fmla="*/ 191743 h 6857998"/>
              <a:gd name="connsiteX3626" fmla="*/ 3179416 w 9250822"/>
              <a:gd name="connsiteY3626" fmla="*/ 82137 h 6857998"/>
              <a:gd name="connsiteX3627" fmla="*/ 3215087 w 9250822"/>
              <a:gd name="connsiteY3627" fmla="*/ 155512 h 6857998"/>
              <a:gd name="connsiteX3628" fmla="*/ 4065481 w 9250822"/>
              <a:gd name="connsiteY3628" fmla="*/ 1151858 h 6857998"/>
              <a:gd name="connsiteX3629" fmla="*/ 4342988 w 9250822"/>
              <a:gd name="connsiteY3629" fmla="*/ 1313847 h 6857998"/>
              <a:gd name="connsiteX3630" fmla="*/ 4437305 w 9250822"/>
              <a:gd name="connsiteY3630" fmla="*/ 1357019 h 6857998"/>
              <a:gd name="connsiteX3631" fmla="*/ 4418747 w 9250822"/>
              <a:gd name="connsiteY3631" fmla="*/ 1335685 h 6857998"/>
              <a:gd name="connsiteX3632" fmla="*/ 4357844 w 9250822"/>
              <a:gd name="connsiteY3632" fmla="*/ 1309205 h 6857998"/>
              <a:gd name="connsiteX3633" fmla="*/ 4076098 w 9250822"/>
              <a:gd name="connsiteY3633" fmla="*/ 1149943 h 6857998"/>
              <a:gd name="connsiteX3634" fmla="*/ 3232523 w 9250822"/>
              <a:gd name="connsiteY3634" fmla="*/ 156736 h 6857998"/>
              <a:gd name="connsiteX3635" fmla="*/ 3210524 w 9250822"/>
              <a:gd name="connsiteY3635" fmla="*/ 109852 h 6857998"/>
              <a:gd name="connsiteX3636" fmla="*/ 3149400 w 9250822"/>
              <a:gd name="connsiteY3636" fmla="*/ 55395 h 6857998"/>
              <a:gd name="connsiteX3637" fmla="*/ 3200243 w 9250822"/>
              <a:gd name="connsiteY3637" fmla="*/ 155366 h 6857998"/>
              <a:gd name="connsiteX3638" fmla="*/ 3305200 w 9250822"/>
              <a:gd name="connsiteY3638" fmla="*/ 337141 h 6857998"/>
              <a:gd name="connsiteX3639" fmla="*/ 3398756 w 9250822"/>
              <a:gd name="connsiteY3639" fmla="*/ 479657 h 6857998"/>
              <a:gd name="connsiteX3640" fmla="*/ 3308656 w 9250822"/>
              <a:gd name="connsiteY3640" fmla="*/ 339112 h 6857998"/>
              <a:gd name="connsiteX3641" fmla="*/ 3206841 w 9250822"/>
              <a:gd name="connsiteY3641" fmla="*/ 156582 h 6857998"/>
              <a:gd name="connsiteX3642" fmla="*/ 3164059 w 9250822"/>
              <a:gd name="connsiteY3642" fmla="*/ 68456 h 6857998"/>
              <a:gd name="connsiteX3643" fmla="*/ 1585678 w 9250822"/>
              <a:gd name="connsiteY3643" fmla="*/ 46768 h 6857998"/>
              <a:gd name="connsiteX3644" fmla="*/ 1604987 w 9250822"/>
              <a:gd name="connsiteY3644" fmla="*/ 104436 h 6857998"/>
              <a:gd name="connsiteX3645" fmla="*/ 1637451 w 9250822"/>
              <a:gd name="connsiteY3645" fmla="*/ 200496 h 6857998"/>
              <a:gd name="connsiteX3646" fmla="*/ 1823341 w 9250822"/>
              <a:gd name="connsiteY3646" fmla="*/ 248582 h 6857998"/>
              <a:gd name="connsiteX3647" fmla="*/ 1820459 w 9250822"/>
              <a:gd name="connsiteY3647" fmla="*/ 242147 h 6857998"/>
              <a:gd name="connsiteX3648" fmla="*/ 1762124 w 9250822"/>
              <a:gd name="connsiteY3648" fmla="*/ 108290 h 6857998"/>
              <a:gd name="connsiteX3649" fmla="*/ 1921016 w 9250822"/>
              <a:gd name="connsiteY3649" fmla="*/ 29840 h 6857998"/>
              <a:gd name="connsiteX3650" fmla="*/ 2006389 w 9250822"/>
              <a:gd name="connsiteY3650" fmla="*/ 184755 h 6857998"/>
              <a:gd name="connsiteX3651" fmla="*/ 2023214 w 9250822"/>
              <a:gd name="connsiteY3651" fmla="*/ 190627 h 6857998"/>
              <a:gd name="connsiteX3652" fmla="*/ 2297425 w 9250822"/>
              <a:gd name="connsiteY3652" fmla="*/ 300130 h 6857998"/>
              <a:gd name="connsiteX3653" fmla="*/ 2219865 w 9250822"/>
              <a:gd name="connsiteY3653" fmla="*/ 188692 h 6857998"/>
              <a:gd name="connsiteX3654" fmla="*/ 2226680 w 9250822"/>
              <a:gd name="connsiteY3654" fmla="*/ 183820 h 6857998"/>
              <a:gd name="connsiteX3655" fmla="*/ 2311322 w 9250822"/>
              <a:gd name="connsiteY3655" fmla="*/ 305680 h 6857998"/>
              <a:gd name="connsiteX3656" fmla="*/ 2319341 w 9250822"/>
              <a:gd name="connsiteY3656" fmla="*/ 308882 h 6857998"/>
              <a:gd name="connsiteX3657" fmla="*/ 2594591 w 9250822"/>
              <a:gd name="connsiteY3657" fmla="*/ 437803 h 6857998"/>
              <a:gd name="connsiteX3658" fmla="*/ 2757533 w 9250822"/>
              <a:gd name="connsiteY3658" fmla="*/ 527198 h 6857998"/>
              <a:gd name="connsiteX3659" fmla="*/ 2677715 w 9250822"/>
              <a:gd name="connsiteY3659" fmla="*/ 439021 h 6857998"/>
              <a:gd name="connsiteX3660" fmla="*/ 2637755 w 9250822"/>
              <a:gd name="connsiteY3660" fmla="*/ 391359 h 6857998"/>
              <a:gd name="connsiteX3661" fmla="*/ 2615683 w 9250822"/>
              <a:gd name="connsiteY3661" fmla="*/ 377889 h 6857998"/>
              <a:gd name="connsiteX3662" fmla="*/ 2387087 w 9250822"/>
              <a:gd name="connsiteY3662" fmla="*/ 252156 h 6857998"/>
              <a:gd name="connsiteX3663" fmla="*/ 2212869 w 9250822"/>
              <a:gd name="connsiteY3663" fmla="*/ 166122 h 6857998"/>
              <a:gd name="connsiteX3664" fmla="*/ 2222741 w 9250822"/>
              <a:gd name="connsiteY3664" fmla="*/ 180901 h 6857998"/>
              <a:gd name="connsiteX3665" fmla="*/ 2216023 w 9250822"/>
              <a:gd name="connsiteY3665" fmla="*/ 185747 h 6857998"/>
              <a:gd name="connsiteX3666" fmla="*/ 2198081 w 9250822"/>
              <a:gd name="connsiteY3666" fmla="*/ 158820 h 6857998"/>
              <a:gd name="connsiteX3667" fmla="*/ 2107664 w 9250822"/>
              <a:gd name="connsiteY3667" fmla="*/ 114169 h 6857998"/>
              <a:gd name="connsiteX3668" fmla="*/ 3098706 w 9250822"/>
              <a:gd name="connsiteY3668" fmla="*/ 10232 h 6857998"/>
              <a:gd name="connsiteX3669" fmla="*/ 3175828 w 9250822"/>
              <a:gd name="connsiteY3669" fmla="*/ 155198 h 6857998"/>
              <a:gd name="connsiteX3670" fmla="*/ 3473444 w 9250822"/>
              <a:gd name="connsiteY3670" fmla="*/ 607095 h 6857998"/>
              <a:gd name="connsiteX3671" fmla="*/ 3533449 w 9250822"/>
              <a:gd name="connsiteY3671" fmla="*/ 680645 h 6857998"/>
              <a:gd name="connsiteX3672" fmla="*/ 3542663 w 9250822"/>
              <a:gd name="connsiteY3672" fmla="*/ 689705 h 6857998"/>
              <a:gd name="connsiteX3673" fmla="*/ 3562151 w 9250822"/>
              <a:gd name="connsiteY3673" fmla="*/ 709496 h 6857998"/>
              <a:gd name="connsiteX3674" fmla="*/ 3481203 w 9250822"/>
              <a:gd name="connsiteY3674" fmla="*/ 609154 h 6857998"/>
              <a:gd name="connsiteX3675" fmla="*/ 3191641 w 9250822"/>
              <a:gd name="connsiteY3675" fmla="*/ 156396 h 6857998"/>
              <a:gd name="connsiteX3676" fmla="*/ 3133190 w 9250822"/>
              <a:gd name="connsiteY3676" fmla="*/ 40953 h 6857998"/>
              <a:gd name="connsiteX3677" fmla="*/ 2697880 w 9250822"/>
              <a:gd name="connsiteY3677" fmla="*/ 0 h 6857998"/>
              <a:gd name="connsiteX3678" fmla="*/ 2708254 w 9250822"/>
              <a:gd name="connsiteY3678" fmla="*/ 0 h 6857998"/>
              <a:gd name="connsiteX3679" fmla="*/ 3205484 w 9250822"/>
              <a:gd name="connsiteY3679" fmla="*/ 527814 h 6857998"/>
              <a:gd name="connsiteX3680" fmla="*/ 4822827 w 9250822"/>
              <a:gd name="connsiteY3680" fmla="*/ 2100209 h 6857998"/>
              <a:gd name="connsiteX3681" fmla="*/ 5129410 w 9250822"/>
              <a:gd name="connsiteY3681" fmla="*/ 2382728 h 6857998"/>
              <a:gd name="connsiteX3682" fmla="*/ 4929691 w 9250822"/>
              <a:gd name="connsiteY3682" fmla="*/ 2162301 h 6857998"/>
              <a:gd name="connsiteX3683" fmla="*/ 4596152 w 9250822"/>
              <a:gd name="connsiteY3683" fmla="*/ 1799362 h 6857998"/>
              <a:gd name="connsiteX3684" fmla="*/ 4550832 w 9250822"/>
              <a:gd name="connsiteY3684" fmla="*/ 1750958 h 6857998"/>
              <a:gd name="connsiteX3685" fmla="*/ 4165178 w 9250822"/>
              <a:gd name="connsiteY3685" fmla="*/ 1416118 h 6857998"/>
              <a:gd name="connsiteX3686" fmla="*/ 3971444 w 9250822"/>
              <a:gd name="connsiteY3686" fmla="*/ 1253431 h 6857998"/>
              <a:gd name="connsiteX3687" fmla="*/ 3391098 w 9250822"/>
              <a:gd name="connsiteY3687" fmla="*/ 676573 h 6857998"/>
              <a:gd name="connsiteX3688" fmla="*/ 3061045 w 9250822"/>
              <a:gd name="connsiteY3688" fmla="*/ 323950 h 6857998"/>
              <a:gd name="connsiteX3689" fmla="*/ 2781024 w 9250822"/>
              <a:gd name="connsiteY3689" fmla="*/ 0 h 6857998"/>
              <a:gd name="connsiteX3690" fmla="*/ 2791339 w 9250822"/>
              <a:gd name="connsiteY3690" fmla="*/ 0 h 6857998"/>
              <a:gd name="connsiteX3691" fmla="*/ 3014482 w 9250822"/>
              <a:gd name="connsiteY3691" fmla="*/ 259955 h 6857998"/>
              <a:gd name="connsiteX3692" fmla="*/ 3281757 w 9250822"/>
              <a:gd name="connsiteY3692" fmla="*/ 550708 h 6857998"/>
              <a:gd name="connsiteX3693" fmla="*/ 3050104 w 9250822"/>
              <a:gd name="connsiteY3693" fmla="*/ 267529 h 6857998"/>
              <a:gd name="connsiteX3694" fmla="*/ 2925115 w 9250822"/>
              <a:gd name="connsiteY3694" fmla="*/ 102232 h 6857998"/>
              <a:gd name="connsiteX3695" fmla="*/ 2817227 w 9250822"/>
              <a:gd name="connsiteY3695" fmla="*/ 0 h 6857998"/>
              <a:gd name="connsiteX3696" fmla="*/ 2828829 w 9250822"/>
              <a:gd name="connsiteY3696" fmla="*/ 0 h 6857998"/>
              <a:gd name="connsiteX3697" fmla="*/ 2895773 w 9250822"/>
              <a:gd name="connsiteY3697" fmla="*/ 63427 h 6857998"/>
              <a:gd name="connsiteX3698" fmla="*/ 2847813 w 9250822"/>
              <a:gd name="connsiteY3698" fmla="*/ 0 h 6857998"/>
              <a:gd name="connsiteX3699" fmla="*/ 2856917 w 9250822"/>
              <a:gd name="connsiteY3699" fmla="*/ 0 h 6857998"/>
              <a:gd name="connsiteX3700" fmla="*/ 2924206 w 9250822"/>
              <a:gd name="connsiteY3700" fmla="*/ 90366 h 6857998"/>
              <a:gd name="connsiteX3701" fmla="*/ 3061260 w 9250822"/>
              <a:gd name="connsiteY3701" fmla="*/ 220219 h 6857998"/>
              <a:gd name="connsiteX3702" fmla="*/ 2908655 w 9250822"/>
              <a:gd name="connsiteY3702" fmla="*/ 0 h 6857998"/>
              <a:gd name="connsiteX3703" fmla="*/ 2917891 w 9250822"/>
              <a:gd name="connsiteY3703" fmla="*/ 0 h 6857998"/>
              <a:gd name="connsiteX3704" fmla="*/ 3022636 w 9250822"/>
              <a:gd name="connsiteY3704" fmla="*/ 152946 h 6857998"/>
              <a:gd name="connsiteX3705" fmla="*/ 3095424 w 9250822"/>
              <a:gd name="connsiteY3705" fmla="*/ 252588 h 6857998"/>
              <a:gd name="connsiteX3706" fmla="*/ 3161538 w 9250822"/>
              <a:gd name="connsiteY3706" fmla="*/ 315229 h 6857998"/>
              <a:gd name="connsiteX3707" fmla="*/ 3052356 w 9250822"/>
              <a:gd name="connsiteY3707" fmla="*/ 155645 h 6857998"/>
              <a:gd name="connsiteX3708" fmla="*/ 2954205 w 9250822"/>
              <a:gd name="connsiteY3708" fmla="*/ 0 h 6857998"/>
              <a:gd name="connsiteX3709" fmla="*/ 2962993 w 9250822"/>
              <a:gd name="connsiteY3709" fmla="*/ 0 h 6857998"/>
              <a:gd name="connsiteX3710" fmla="*/ 3060642 w 9250822"/>
              <a:gd name="connsiteY3710" fmla="*/ 154267 h 6857998"/>
              <a:gd name="connsiteX3711" fmla="*/ 3185713 w 9250822"/>
              <a:gd name="connsiteY3711" fmla="*/ 336583 h 6857998"/>
              <a:gd name="connsiteX3712" fmla="*/ 3191663 w 9250822"/>
              <a:gd name="connsiteY3712" fmla="*/ 344561 h 6857998"/>
              <a:gd name="connsiteX3713" fmla="*/ 3274289 w 9250822"/>
              <a:gd name="connsiteY3713" fmla="*/ 425810 h 6857998"/>
              <a:gd name="connsiteX3714" fmla="*/ 3212002 w 9250822"/>
              <a:gd name="connsiteY3714" fmla="*/ 338893 h 6857998"/>
              <a:gd name="connsiteX3715" fmla="*/ 3092886 w 9250822"/>
              <a:gd name="connsiteY3715" fmla="*/ 155758 h 6857998"/>
              <a:gd name="connsiteX3716" fmla="*/ 3000672 w 9250822"/>
              <a:gd name="connsiteY3716" fmla="*/ 0 h 6857998"/>
              <a:gd name="connsiteX3717" fmla="*/ 3009392 w 9250822"/>
              <a:gd name="connsiteY3717" fmla="*/ 0 h 6857998"/>
              <a:gd name="connsiteX3718" fmla="*/ 3101185 w 9250822"/>
              <a:gd name="connsiteY3718" fmla="*/ 154692 h 6857998"/>
              <a:gd name="connsiteX3719" fmla="*/ 3219922 w 9250822"/>
              <a:gd name="connsiteY3719" fmla="*/ 336777 h 6857998"/>
              <a:gd name="connsiteX3720" fmla="*/ 3307013 w 9250822"/>
              <a:gd name="connsiteY3720" fmla="*/ 457986 h 6857998"/>
              <a:gd name="connsiteX3721" fmla="*/ 3384183 w 9250822"/>
              <a:gd name="connsiteY3721" fmla="*/ 533868 h 6857998"/>
              <a:gd name="connsiteX3722" fmla="*/ 3366302 w 9250822"/>
              <a:gd name="connsiteY3722" fmla="*/ 510778 h 6857998"/>
              <a:gd name="connsiteX3723" fmla="*/ 3190573 w 9250822"/>
              <a:gd name="connsiteY3723" fmla="*/ 249565 h 6857998"/>
              <a:gd name="connsiteX3724" fmla="*/ 3047852 w 9250822"/>
              <a:gd name="connsiteY3724" fmla="*/ 0 h 6857998"/>
              <a:gd name="connsiteX3725" fmla="*/ 3056543 w 9250822"/>
              <a:gd name="connsiteY3725" fmla="*/ 0 h 6857998"/>
              <a:gd name="connsiteX3726" fmla="*/ 3198699 w 9250822"/>
              <a:gd name="connsiteY3726" fmla="*/ 247969 h 6857998"/>
              <a:gd name="connsiteX3727" fmla="*/ 3373842 w 9250822"/>
              <a:gd name="connsiteY3727" fmla="*/ 507643 h 6857998"/>
              <a:gd name="connsiteX3728" fmla="*/ 3426483 w 9250822"/>
              <a:gd name="connsiteY3728" fmla="*/ 575463 h 6857998"/>
              <a:gd name="connsiteX3729" fmla="*/ 3483385 w 9250822"/>
              <a:gd name="connsiteY3729" fmla="*/ 631416 h 6857998"/>
              <a:gd name="connsiteX3730" fmla="*/ 3466607 w 9250822"/>
              <a:gd name="connsiteY3730" fmla="*/ 610833 h 6857998"/>
              <a:gd name="connsiteX3731" fmla="*/ 3167610 w 9250822"/>
              <a:gd name="connsiteY3731" fmla="*/ 156266 h 6857998"/>
              <a:gd name="connsiteX3732" fmla="*/ 3084634 w 9250822"/>
              <a:gd name="connsiteY3732" fmla="*/ 0 h 6857998"/>
              <a:gd name="connsiteX3733" fmla="*/ 3098608 w 9250822"/>
              <a:gd name="connsiteY3733" fmla="*/ 0 h 6857998"/>
              <a:gd name="connsiteX3734" fmla="*/ 3123848 w 9250822"/>
              <a:gd name="connsiteY3734" fmla="*/ 22504 h 6857998"/>
              <a:gd name="connsiteX3735" fmla="*/ 3112454 w 9250822"/>
              <a:gd name="connsiteY3735" fmla="*/ 0 h 6857998"/>
              <a:gd name="connsiteX3736" fmla="*/ 3121227 w 9250822"/>
              <a:gd name="connsiteY3736" fmla="*/ 0 h 6857998"/>
              <a:gd name="connsiteX3737" fmla="*/ 3139992 w 9250822"/>
              <a:gd name="connsiteY3737" fmla="*/ 36898 h 6857998"/>
              <a:gd name="connsiteX3738" fmla="*/ 3155415 w 9250822"/>
              <a:gd name="connsiteY3738" fmla="*/ 50648 h 6857998"/>
              <a:gd name="connsiteX3739" fmla="*/ 3130829 w 9250822"/>
              <a:gd name="connsiteY3739" fmla="*/ 0 h 6857998"/>
              <a:gd name="connsiteX3740" fmla="*/ 3139485 w 9250822"/>
              <a:gd name="connsiteY3740" fmla="*/ 0 h 6857998"/>
              <a:gd name="connsiteX3741" fmla="*/ 3170759 w 9250822"/>
              <a:gd name="connsiteY3741" fmla="*/ 64327 h 6857998"/>
              <a:gd name="connsiteX3742" fmla="*/ 3202400 w 9250822"/>
              <a:gd name="connsiteY3742" fmla="*/ 92538 h 6857998"/>
              <a:gd name="connsiteX3743" fmla="*/ 3158978 w 9250822"/>
              <a:gd name="connsiteY3743" fmla="*/ 0 h 6857998"/>
              <a:gd name="connsiteX3744" fmla="*/ 3167705 w 9250822"/>
              <a:gd name="connsiteY3744" fmla="*/ 0 h 6857998"/>
              <a:gd name="connsiteX3745" fmla="*/ 3217508 w 9250822"/>
              <a:gd name="connsiteY3745" fmla="*/ 106008 h 6857998"/>
              <a:gd name="connsiteX3746" fmla="*/ 3231331 w 9250822"/>
              <a:gd name="connsiteY3746" fmla="*/ 118331 h 6857998"/>
              <a:gd name="connsiteX3747" fmla="*/ 3177580 w 9250822"/>
              <a:gd name="connsiteY3747" fmla="*/ 0 h 6857998"/>
              <a:gd name="connsiteX3748" fmla="*/ 3186224 w 9250822"/>
              <a:gd name="connsiteY3748" fmla="*/ 0 h 6857998"/>
              <a:gd name="connsiteX3749" fmla="*/ 3245964 w 9250822"/>
              <a:gd name="connsiteY3749" fmla="*/ 131378 h 6857998"/>
              <a:gd name="connsiteX3750" fmla="*/ 3261363 w 9250822"/>
              <a:gd name="connsiteY3750" fmla="*/ 145108 h 6857998"/>
              <a:gd name="connsiteX3751" fmla="*/ 3196487 w 9250822"/>
              <a:gd name="connsiteY3751" fmla="*/ 0 h 6857998"/>
              <a:gd name="connsiteX3752" fmla="*/ 3205571 w 9250822"/>
              <a:gd name="connsiteY3752" fmla="*/ 0 h 6857998"/>
              <a:gd name="connsiteX3753" fmla="*/ 3279845 w 9250822"/>
              <a:gd name="connsiteY3753" fmla="*/ 161586 h 6857998"/>
              <a:gd name="connsiteX3754" fmla="*/ 3284193 w 9250822"/>
              <a:gd name="connsiteY3754" fmla="*/ 165462 h 6857998"/>
              <a:gd name="connsiteX3755" fmla="*/ 3210036 w 9250822"/>
              <a:gd name="connsiteY3755" fmla="*/ 0 h 6857998"/>
              <a:gd name="connsiteX3756" fmla="*/ 3218332 w 9250822"/>
              <a:gd name="connsiteY3756" fmla="*/ 0 h 6857998"/>
              <a:gd name="connsiteX3757" fmla="*/ 3289478 w 9250822"/>
              <a:gd name="connsiteY3757" fmla="*/ 161517 h 6857998"/>
              <a:gd name="connsiteX3758" fmla="*/ 3219486 w 9250822"/>
              <a:gd name="connsiteY3758" fmla="*/ 0 h 6857998"/>
              <a:gd name="connsiteX3759" fmla="*/ 3238109 w 9250822"/>
              <a:gd name="connsiteY3759" fmla="*/ 0 h 6857998"/>
              <a:gd name="connsiteX3760" fmla="*/ 3292968 w 9250822"/>
              <a:gd name="connsiteY3760" fmla="*/ 131093 h 6857998"/>
              <a:gd name="connsiteX3761" fmla="*/ 3329396 w 9250822"/>
              <a:gd name="connsiteY3761" fmla="*/ 205764 h 6857998"/>
              <a:gd name="connsiteX3762" fmla="*/ 3391609 w 9250822"/>
              <a:gd name="connsiteY3762" fmla="*/ 261231 h 6857998"/>
              <a:gd name="connsiteX3763" fmla="*/ 4037634 w 9250822"/>
              <a:gd name="connsiteY3763" fmla="*/ 903775 h 6857998"/>
              <a:gd name="connsiteX3764" fmla="*/ 4340745 w 9250822"/>
              <a:gd name="connsiteY3764" fmla="*/ 1234831 h 6857998"/>
              <a:gd name="connsiteX3765" fmla="*/ 4559742 w 9250822"/>
              <a:gd name="connsiteY3765" fmla="*/ 1324686 h 6857998"/>
              <a:gd name="connsiteX3766" fmla="*/ 4749713 w 9250822"/>
              <a:gd name="connsiteY3766" fmla="*/ 1386133 h 6857998"/>
              <a:gd name="connsiteX3767" fmla="*/ 4688337 w 9250822"/>
              <a:gd name="connsiteY3767" fmla="*/ 1302314 h 6857998"/>
              <a:gd name="connsiteX3768" fmla="*/ 4427966 w 9250822"/>
              <a:gd name="connsiteY3768" fmla="*/ 979585 h 6857998"/>
              <a:gd name="connsiteX3769" fmla="*/ 3650027 w 9250822"/>
              <a:gd name="connsiteY3769" fmla="*/ 212746 h 6857998"/>
              <a:gd name="connsiteX3770" fmla="*/ 3388085 w 9250822"/>
              <a:gd name="connsiteY3770" fmla="*/ 0 h 6857998"/>
              <a:gd name="connsiteX3771" fmla="*/ 3400508 w 9250822"/>
              <a:gd name="connsiteY3771" fmla="*/ 0 h 6857998"/>
              <a:gd name="connsiteX3772" fmla="*/ 3660308 w 9250822"/>
              <a:gd name="connsiteY3772" fmla="*/ 211355 h 6857998"/>
              <a:gd name="connsiteX3773" fmla="*/ 4432858 w 9250822"/>
              <a:gd name="connsiteY3773" fmla="*/ 974773 h 6857998"/>
              <a:gd name="connsiteX3774" fmla="*/ 4693339 w 9250822"/>
              <a:gd name="connsiteY3774" fmla="*/ 1297969 h 6857998"/>
              <a:gd name="connsiteX3775" fmla="*/ 4760425 w 9250822"/>
              <a:gd name="connsiteY3775" fmla="*/ 1389598 h 6857998"/>
              <a:gd name="connsiteX3776" fmla="*/ 4802192 w 9250822"/>
              <a:gd name="connsiteY3776" fmla="*/ 1403109 h 6857998"/>
              <a:gd name="connsiteX3777" fmla="*/ 4997449 w 9250822"/>
              <a:gd name="connsiteY3777" fmla="*/ 1453653 h 6857998"/>
              <a:gd name="connsiteX3778" fmla="*/ 4813704 w 9250822"/>
              <a:gd name="connsiteY3778" fmla="*/ 1175488 h 6857998"/>
              <a:gd name="connsiteX3779" fmla="*/ 4562502 w 9250822"/>
              <a:gd name="connsiteY3779" fmla="*/ 842156 h 6857998"/>
              <a:gd name="connsiteX3780" fmla="*/ 3897963 w 9250822"/>
              <a:gd name="connsiteY3780" fmla="*/ 173375 h 6857998"/>
              <a:gd name="connsiteX3781" fmla="*/ 3680590 w 9250822"/>
              <a:gd name="connsiteY3781" fmla="*/ 0 h 6857998"/>
              <a:gd name="connsiteX3782" fmla="*/ 3692940 w 9250822"/>
              <a:gd name="connsiteY3782" fmla="*/ 0 h 6857998"/>
              <a:gd name="connsiteX3783" fmla="*/ 3908410 w 9250822"/>
              <a:gd name="connsiteY3783" fmla="*/ 172398 h 6857998"/>
              <a:gd name="connsiteX3784" fmla="*/ 4568209 w 9250822"/>
              <a:gd name="connsiteY3784" fmla="*/ 837343 h 6857998"/>
              <a:gd name="connsiteX3785" fmla="*/ 4819582 w 9250822"/>
              <a:gd name="connsiteY3785" fmla="*/ 1170574 h 6857998"/>
              <a:gd name="connsiteX3786" fmla="*/ 5008755 w 9250822"/>
              <a:gd name="connsiteY3786" fmla="*/ 1456580 h 6857998"/>
              <a:gd name="connsiteX3787" fmla="*/ 5054447 w 9250822"/>
              <a:gd name="connsiteY3787" fmla="*/ 1468408 h 6857998"/>
              <a:gd name="connsiteX3788" fmla="*/ 5190897 w 9250822"/>
              <a:gd name="connsiteY3788" fmla="*/ 1496715 h 6857998"/>
              <a:gd name="connsiteX3789" fmla="*/ 5151124 w 9250822"/>
              <a:gd name="connsiteY3789" fmla="*/ 1422437 h 6857998"/>
              <a:gd name="connsiteX3790" fmla="*/ 4689947 w 9250822"/>
              <a:gd name="connsiteY3790" fmla="*/ 715130 h 6857998"/>
              <a:gd name="connsiteX3791" fmla="*/ 4137986 w 9250822"/>
              <a:gd name="connsiteY3791" fmla="*/ 140375 h 6857998"/>
              <a:gd name="connsiteX3792" fmla="*/ 3965483 w 9250822"/>
              <a:gd name="connsiteY3792" fmla="*/ 0 h 6857998"/>
              <a:gd name="connsiteX3793" fmla="*/ 3977948 w 9250822"/>
              <a:gd name="connsiteY3793" fmla="*/ 0 h 6857998"/>
              <a:gd name="connsiteX3794" fmla="*/ 4148811 w 9250822"/>
              <a:gd name="connsiteY3794" fmla="*/ 139112 h 6857998"/>
              <a:gd name="connsiteX3795" fmla="*/ 4695602 w 9250822"/>
              <a:gd name="connsiteY3795" fmla="*/ 709555 h 6857998"/>
              <a:gd name="connsiteX3796" fmla="*/ 5157369 w 9250822"/>
              <a:gd name="connsiteY3796" fmla="*/ 1417527 h 6857998"/>
              <a:gd name="connsiteX3797" fmla="*/ 5200950 w 9250822"/>
              <a:gd name="connsiteY3797" fmla="*/ 1498800 h 6857998"/>
              <a:gd name="connsiteX3798" fmla="*/ 5348466 w 9250822"/>
              <a:gd name="connsiteY3798" fmla="*/ 1529404 h 6857998"/>
              <a:gd name="connsiteX3799" fmla="*/ 5250422 w 9250822"/>
              <a:gd name="connsiteY3799" fmla="*/ 1323864 h 6857998"/>
              <a:gd name="connsiteX3800" fmla="*/ 4809790 w 9250822"/>
              <a:gd name="connsiteY3800" fmla="*/ 595141 h 6857998"/>
              <a:gd name="connsiteX3801" fmla="*/ 4526525 w 9250822"/>
              <a:gd name="connsiteY3801" fmla="*/ 266180 h 6857998"/>
              <a:gd name="connsiteX3802" fmla="*/ 4229662 w 9250822"/>
              <a:gd name="connsiteY3802" fmla="*/ 0 h 6857998"/>
              <a:gd name="connsiteX3803" fmla="*/ 4241851 w 9250822"/>
              <a:gd name="connsiteY3803" fmla="*/ 0 h 6857998"/>
              <a:gd name="connsiteX3804" fmla="*/ 4534392 w 9250822"/>
              <a:gd name="connsiteY3804" fmla="*/ 264184 h 6857998"/>
              <a:gd name="connsiteX3805" fmla="*/ 4814561 w 9250822"/>
              <a:gd name="connsiteY3805" fmla="*/ 590402 h 6857998"/>
              <a:gd name="connsiteX3806" fmla="*/ 5255646 w 9250822"/>
              <a:gd name="connsiteY3806" fmla="*/ 1319218 h 6857998"/>
              <a:gd name="connsiteX3807" fmla="*/ 5356697 w 9250822"/>
              <a:gd name="connsiteY3807" fmla="*/ 1531112 h 6857998"/>
              <a:gd name="connsiteX3808" fmla="*/ 5403695 w 9250822"/>
              <a:gd name="connsiteY3808" fmla="*/ 1540862 h 6857998"/>
              <a:gd name="connsiteX3809" fmla="*/ 5482147 w 9250822"/>
              <a:gd name="connsiteY3809" fmla="*/ 1554386 h 6857998"/>
              <a:gd name="connsiteX3810" fmla="*/ 5341374 w 9250822"/>
              <a:gd name="connsiteY3810" fmla="*/ 1224600 h 6857998"/>
              <a:gd name="connsiteX3811" fmla="*/ 4922966 w 9250822"/>
              <a:gd name="connsiteY3811" fmla="*/ 485789 h 6857998"/>
              <a:gd name="connsiteX3812" fmla="*/ 4699532 w 9250822"/>
              <a:gd name="connsiteY3812" fmla="*/ 213707 h 6857998"/>
              <a:gd name="connsiteX3813" fmla="*/ 4476321 w 9250822"/>
              <a:gd name="connsiteY3813" fmla="*/ 0 h 6857998"/>
              <a:gd name="connsiteX3814" fmla="*/ 4487568 w 9250822"/>
              <a:gd name="connsiteY3814" fmla="*/ 0 h 6857998"/>
              <a:gd name="connsiteX3815" fmla="*/ 4707794 w 9250822"/>
              <a:gd name="connsiteY3815" fmla="*/ 211741 h 6857998"/>
              <a:gd name="connsiteX3816" fmla="*/ 4928895 w 9250822"/>
              <a:gd name="connsiteY3816" fmla="*/ 481857 h 6857998"/>
              <a:gd name="connsiteX3817" fmla="*/ 5347659 w 9250822"/>
              <a:gd name="connsiteY3817" fmla="*/ 1221650 h 6857998"/>
              <a:gd name="connsiteX3818" fmla="*/ 5490454 w 9250822"/>
              <a:gd name="connsiteY3818" fmla="*/ 1555819 h 6857998"/>
              <a:gd name="connsiteX3819" fmla="*/ 5585799 w 9250822"/>
              <a:gd name="connsiteY3819" fmla="*/ 1572256 h 6857998"/>
              <a:gd name="connsiteX3820" fmla="*/ 5580618 w 9250822"/>
              <a:gd name="connsiteY3820" fmla="*/ 1557296 h 6857998"/>
              <a:gd name="connsiteX3821" fmla="*/ 5019894 w 9250822"/>
              <a:gd name="connsiteY3821" fmla="*/ 386996 h 6857998"/>
              <a:gd name="connsiteX3822" fmla="*/ 4848125 w 9250822"/>
              <a:gd name="connsiteY3822" fmla="*/ 167534 h 6857998"/>
              <a:gd name="connsiteX3823" fmla="*/ 4684683 w 9250822"/>
              <a:gd name="connsiteY3823" fmla="*/ 0 h 6857998"/>
              <a:gd name="connsiteX3824" fmla="*/ 4696117 w 9250822"/>
              <a:gd name="connsiteY3824" fmla="*/ 0 h 6857998"/>
              <a:gd name="connsiteX3825" fmla="*/ 4856888 w 9250822"/>
              <a:gd name="connsiteY3825" fmla="*/ 165111 h 6857998"/>
              <a:gd name="connsiteX3826" fmla="*/ 5026713 w 9250822"/>
              <a:gd name="connsiteY3826" fmla="*/ 382150 h 6857998"/>
              <a:gd name="connsiteX3827" fmla="*/ 5587707 w 9250822"/>
              <a:gd name="connsiteY3827" fmla="*/ 1553812 h 6857998"/>
              <a:gd name="connsiteX3828" fmla="*/ 5594639 w 9250822"/>
              <a:gd name="connsiteY3828" fmla="*/ 1573780 h 6857998"/>
              <a:gd name="connsiteX3829" fmla="*/ 5666823 w 9250822"/>
              <a:gd name="connsiteY3829" fmla="*/ 1586224 h 6857998"/>
              <a:gd name="connsiteX3830" fmla="*/ 5638211 w 9250822"/>
              <a:gd name="connsiteY3830" fmla="*/ 1493584 h 6857998"/>
              <a:gd name="connsiteX3831" fmla="*/ 5104355 w 9250822"/>
              <a:gd name="connsiteY3831" fmla="*/ 296975 h 6857998"/>
              <a:gd name="connsiteX3832" fmla="*/ 4976017 w 9250822"/>
              <a:gd name="connsiteY3832" fmla="*/ 124404 h 6857998"/>
              <a:gd name="connsiteX3833" fmla="*/ 4864018 w 9250822"/>
              <a:gd name="connsiteY3833" fmla="*/ 0 h 6857998"/>
              <a:gd name="connsiteX3834" fmla="*/ 4874368 w 9250822"/>
              <a:gd name="connsiteY3834" fmla="*/ 0 h 6857998"/>
              <a:gd name="connsiteX3835" fmla="*/ 4983806 w 9250822"/>
              <a:gd name="connsiteY3835" fmla="*/ 122281 h 6857998"/>
              <a:gd name="connsiteX3836" fmla="*/ 5110151 w 9250822"/>
              <a:gd name="connsiteY3836" fmla="*/ 292192 h 6857998"/>
              <a:gd name="connsiteX3837" fmla="*/ 5644996 w 9250822"/>
              <a:gd name="connsiteY3837" fmla="*/ 1490147 h 6857998"/>
              <a:gd name="connsiteX3838" fmla="*/ 5675082 w 9250822"/>
              <a:gd name="connsiteY3838" fmla="*/ 1587648 h 6857998"/>
              <a:gd name="connsiteX3839" fmla="*/ 5742973 w 9250822"/>
              <a:gd name="connsiteY3839" fmla="*/ 1599352 h 6857998"/>
              <a:gd name="connsiteX3840" fmla="*/ 5697545 w 9250822"/>
              <a:gd name="connsiteY3840" fmla="*/ 1435324 h 6857998"/>
              <a:gd name="connsiteX3841" fmla="*/ 5187757 w 9250822"/>
              <a:gd name="connsiteY3841" fmla="*/ 215704 h 6857998"/>
              <a:gd name="connsiteX3842" fmla="*/ 5021976 w 9250822"/>
              <a:gd name="connsiteY3842" fmla="*/ 0 h 6857998"/>
              <a:gd name="connsiteX3843" fmla="*/ 5032418 w 9250822"/>
              <a:gd name="connsiteY3843" fmla="*/ 0 h 6857998"/>
              <a:gd name="connsiteX3844" fmla="*/ 5194543 w 9250822"/>
              <a:gd name="connsiteY3844" fmla="*/ 211933 h 6857998"/>
              <a:gd name="connsiteX3845" fmla="*/ 5705287 w 9250822"/>
              <a:gd name="connsiteY3845" fmla="*/ 1432780 h 6857998"/>
              <a:gd name="connsiteX3846" fmla="*/ 5751789 w 9250822"/>
              <a:gd name="connsiteY3846" fmla="*/ 1600872 h 6857998"/>
              <a:gd name="connsiteX3847" fmla="*/ 5801546 w 9250822"/>
              <a:gd name="connsiteY3847" fmla="*/ 1609449 h 6857998"/>
              <a:gd name="connsiteX3848" fmla="*/ 5748195 w 9250822"/>
              <a:gd name="connsiteY3848" fmla="*/ 1395300 h 6857998"/>
              <a:gd name="connsiteX3849" fmla="*/ 5258741 w 9250822"/>
              <a:gd name="connsiteY3849" fmla="*/ 154770 h 6857998"/>
              <a:gd name="connsiteX3850" fmla="*/ 5147397 w 9250822"/>
              <a:gd name="connsiteY3850" fmla="*/ 0 h 6857998"/>
              <a:gd name="connsiteX3851" fmla="*/ 5157013 w 9250822"/>
              <a:gd name="connsiteY3851" fmla="*/ 0 h 6857998"/>
              <a:gd name="connsiteX3852" fmla="*/ 5264545 w 9250822"/>
              <a:gd name="connsiteY3852" fmla="*/ 149881 h 6857998"/>
              <a:gd name="connsiteX3853" fmla="*/ 5754951 w 9250822"/>
              <a:gd name="connsiteY3853" fmla="*/ 1392245 h 6857998"/>
              <a:gd name="connsiteX3854" fmla="*/ 5809376 w 9250822"/>
              <a:gd name="connsiteY3854" fmla="*/ 1610800 h 6857998"/>
              <a:gd name="connsiteX3855" fmla="*/ 5848389 w 9250822"/>
              <a:gd name="connsiteY3855" fmla="*/ 1617526 h 6857998"/>
              <a:gd name="connsiteX3856" fmla="*/ 5785589 w 9250822"/>
              <a:gd name="connsiteY3856" fmla="*/ 1341074 h 6857998"/>
              <a:gd name="connsiteX3857" fmla="*/ 5314433 w 9250822"/>
              <a:gd name="connsiteY3857" fmla="*/ 83200 h 6857998"/>
              <a:gd name="connsiteX3858" fmla="*/ 5258194 w 9250822"/>
              <a:gd name="connsiteY3858" fmla="*/ 0 h 6857998"/>
              <a:gd name="connsiteX3859" fmla="*/ 5267740 w 9250822"/>
              <a:gd name="connsiteY3859" fmla="*/ 0 h 6857998"/>
              <a:gd name="connsiteX3860" fmla="*/ 5321213 w 9250822"/>
              <a:gd name="connsiteY3860" fmla="*/ 79285 h 6857998"/>
              <a:gd name="connsiteX3861" fmla="*/ 5793269 w 9250822"/>
              <a:gd name="connsiteY3861" fmla="*/ 1338973 h 6857998"/>
              <a:gd name="connsiteX3862" fmla="*/ 5856739 w 9250822"/>
              <a:gd name="connsiteY3862" fmla="*/ 1618965 h 6857998"/>
              <a:gd name="connsiteX3863" fmla="*/ 5887157 w 9250822"/>
              <a:gd name="connsiteY3863" fmla="*/ 1624209 h 6857998"/>
              <a:gd name="connsiteX3864" fmla="*/ 5895569 w 9250822"/>
              <a:gd name="connsiteY3864" fmla="*/ 1625618 h 6857998"/>
              <a:gd name="connsiteX3865" fmla="*/ 5828597 w 9250822"/>
              <a:gd name="connsiteY3865" fmla="*/ 1303798 h 6857998"/>
              <a:gd name="connsiteX3866" fmla="*/ 5372987 w 9250822"/>
              <a:gd name="connsiteY3866" fmla="*/ 30776 h 6857998"/>
              <a:gd name="connsiteX3867" fmla="*/ 5353040 w 9250822"/>
              <a:gd name="connsiteY3867" fmla="*/ 0 h 6857998"/>
              <a:gd name="connsiteX3868" fmla="*/ 5362362 w 9250822"/>
              <a:gd name="connsiteY3868" fmla="*/ 0 h 6857998"/>
              <a:gd name="connsiteX3869" fmla="*/ 5379617 w 9250822"/>
              <a:gd name="connsiteY3869" fmla="*/ 26896 h 6857998"/>
              <a:gd name="connsiteX3870" fmla="*/ 5836289 w 9250822"/>
              <a:gd name="connsiteY3870" fmla="*/ 1302068 h 6857998"/>
              <a:gd name="connsiteX3871" fmla="*/ 5903855 w 9250822"/>
              <a:gd name="connsiteY3871" fmla="*/ 1627005 h 6857998"/>
              <a:gd name="connsiteX3872" fmla="*/ 5926466 w 9250822"/>
              <a:gd name="connsiteY3872" fmla="*/ 1630791 h 6857998"/>
              <a:gd name="connsiteX3873" fmla="*/ 5857445 w 9250822"/>
              <a:gd name="connsiteY3873" fmla="*/ 1274647 h 6857998"/>
              <a:gd name="connsiteX3874" fmla="*/ 5564758 w 9250822"/>
              <a:gd name="connsiteY3874" fmla="*/ 282309 h 6857998"/>
              <a:gd name="connsiteX3875" fmla="*/ 5419770 w 9250822"/>
              <a:gd name="connsiteY3875" fmla="*/ 0 h 6857998"/>
              <a:gd name="connsiteX3876" fmla="*/ 5428406 w 9250822"/>
              <a:gd name="connsiteY3876" fmla="*/ 0 h 6857998"/>
              <a:gd name="connsiteX3877" fmla="*/ 5571900 w 9250822"/>
              <a:gd name="connsiteY3877" fmla="*/ 278864 h 6857998"/>
              <a:gd name="connsiteX3878" fmla="*/ 5865163 w 9250822"/>
              <a:gd name="connsiteY3878" fmla="*/ 1272435 h 6857998"/>
              <a:gd name="connsiteX3879" fmla="*/ 5934739 w 9250822"/>
              <a:gd name="connsiteY3879" fmla="*/ 1632177 h 6857998"/>
              <a:gd name="connsiteX3880" fmla="*/ 5951774 w 9250822"/>
              <a:gd name="connsiteY3880" fmla="*/ 1635030 h 6857998"/>
              <a:gd name="connsiteX3881" fmla="*/ 5882115 w 9250822"/>
              <a:gd name="connsiteY3881" fmla="*/ 1252171 h 6857998"/>
              <a:gd name="connsiteX3882" fmla="*/ 5599347 w 9250822"/>
              <a:gd name="connsiteY3882" fmla="*/ 256202 h 6857998"/>
              <a:gd name="connsiteX3883" fmla="*/ 5470675 w 9250822"/>
              <a:gd name="connsiteY3883" fmla="*/ 0 h 6857998"/>
              <a:gd name="connsiteX3884" fmla="*/ 5479263 w 9250822"/>
              <a:gd name="connsiteY3884" fmla="*/ 0 h 6857998"/>
              <a:gd name="connsiteX3885" fmla="*/ 5607474 w 9250822"/>
              <a:gd name="connsiteY3885" fmla="*/ 256196 h 6857998"/>
              <a:gd name="connsiteX3886" fmla="*/ 5888933 w 9250822"/>
              <a:gd name="connsiteY3886" fmla="*/ 1251786 h 6857998"/>
              <a:gd name="connsiteX3887" fmla="*/ 5958802 w 9250822"/>
              <a:gd name="connsiteY3887" fmla="*/ 1636206 h 6857998"/>
              <a:gd name="connsiteX3888" fmla="*/ 5966671 w 9250822"/>
              <a:gd name="connsiteY3888" fmla="*/ 1637524 h 6857998"/>
              <a:gd name="connsiteX3889" fmla="*/ 5898546 w 9250822"/>
              <a:gd name="connsiteY3889" fmla="*/ 1243875 h 6857998"/>
              <a:gd name="connsiteX3890" fmla="*/ 5628941 w 9250822"/>
              <a:gd name="connsiteY3890" fmla="*/ 255805 h 6857998"/>
              <a:gd name="connsiteX3891" fmla="*/ 5504995 w 9250822"/>
              <a:gd name="connsiteY3891" fmla="*/ 0 h 6857998"/>
              <a:gd name="connsiteX3892" fmla="*/ 5513598 w 9250822"/>
              <a:gd name="connsiteY3892" fmla="*/ 0 h 6857998"/>
              <a:gd name="connsiteX3893" fmla="*/ 5637169 w 9250822"/>
              <a:gd name="connsiteY3893" fmla="*/ 255799 h 6857998"/>
              <a:gd name="connsiteX3894" fmla="*/ 5906295 w 9250822"/>
              <a:gd name="connsiteY3894" fmla="*/ 1243491 h 6857998"/>
              <a:gd name="connsiteX3895" fmla="*/ 5974787 w 9250822"/>
              <a:gd name="connsiteY3895" fmla="*/ 1638884 h 6857998"/>
              <a:gd name="connsiteX3896" fmla="*/ 5976407 w 9250822"/>
              <a:gd name="connsiteY3896" fmla="*/ 1639155 h 6857998"/>
              <a:gd name="connsiteX3897" fmla="*/ 5909163 w 9250822"/>
              <a:gd name="connsiteY3897" fmla="*/ 1238865 h 6857998"/>
              <a:gd name="connsiteX3898" fmla="*/ 5648063 w 9250822"/>
              <a:gd name="connsiteY3898" fmla="*/ 256062 h 6857998"/>
              <a:gd name="connsiteX3899" fmla="*/ 5526754 w 9250822"/>
              <a:gd name="connsiteY3899" fmla="*/ 0 h 6857998"/>
              <a:gd name="connsiteX3900" fmla="*/ 5535177 w 9250822"/>
              <a:gd name="connsiteY3900" fmla="*/ 0 h 6857998"/>
              <a:gd name="connsiteX3901" fmla="*/ 5656540 w 9250822"/>
              <a:gd name="connsiteY3901" fmla="*/ 256923 h 6857998"/>
              <a:gd name="connsiteX3902" fmla="*/ 5917426 w 9250822"/>
              <a:gd name="connsiteY3902" fmla="*/ 1240470 h 6857998"/>
              <a:gd name="connsiteX3903" fmla="*/ 5985041 w 9250822"/>
              <a:gd name="connsiteY3903" fmla="*/ 1640600 h 6857998"/>
              <a:gd name="connsiteX3904" fmla="*/ 6190054 w 9250822"/>
              <a:gd name="connsiteY3904" fmla="*/ 1674933 h 6857998"/>
              <a:gd name="connsiteX3905" fmla="*/ 6494331 w 9250822"/>
              <a:gd name="connsiteY3905" fmla="*/ 1730760 h 6857998"/>
              <a:gd name="connsiteX3906" fmla="*/ 6493385 w 9250822"/>
              <a:gd name="connsiteY3906" fmla="*/ 1734394 h 6857998"/>
              <a:gd name="connsiteX3907" fmla="*/ 6734832 w 9250822"/>
              <a:gd name="connsiteY3907" fmla="*/ 1788648 h 6857998"/>
              <a:gd name="connsiteX3908" fmla="*/ 8382152 w 9250822"/>
              <a:gd name="connsiteY3908" fmla="*/ 2847745 h 6857998"/>
              <a:gd name="connsiteX3909" fmla="*/ 8888612 w 9250822"/>
              <a:gd name="connsiteY3909" fmla="*/ 4644564 h 6857998"/>
              <a:gd name="connsiteX3910" fmla="*/ 8902621 w 9250822"/>
              <a:gd name="connsiteY3910" fmla="*/ 4729566 h 6857998"/>
              <a:gd name="connsiteX3911" fmla="*/ 8981772 w 9250822"/>
              <a:gd name="connsiteY3911" fmla="*/ 4743210 h 6857998"/>
              <a:gd name="connsiteX3912" fmla="*/ 9250822 w 9250822"/>
              <a:gd name="connsiteY3912" fmla="*/ 4788430 h 6857998"/>
              <a:gd name="connsiteX3913" fmla="*/ 9250822 w 9250822"/>
              <a:gd name="connsiteY3913" fmla="*/ 4795905 h 6857998"/>
              <a:gd name="connsiteX3914" fmla="*/ 8979746 w 9250822"/>
              <a:gd name="connsiteY3914" fmla="*/ 4750058 h 6857998"/>
              <a:gd name="connsiteX3915" fmla="*/ 8903884 w 9250822"/>
              <a:gd name="connsiteY3915" fmla="*/ 4737232 h 6857998"/>
              <a:gd name="connsiteX3916" fmla="*/ 8904030 w 9250822"/>
              <a:gd name="connsiteY3916" fmla="*/ 4738112 h 6857998"/>
              <a:gd name="connsiteX3917" fmla="*/ 8973116 w 9250822"/>
              <a:gd name="connsiteY3917" fmla="*/ 4750058 h 6857998"/>
              <a:gd name="connsiteX3918" fmla="*/ 9250822 w 9250822"/>
              <a:gd name="connsiteY3918" fmla="*/ 4797939 h 6857998"/>
              <a:gd name="connsiteX3919" fmla="*/ 9250822 w 9250822"/>
              <a:gd name="connsiteY3919" fmla="*/ 4805573 h 6857998"/>
              <a:gd name="connsiteX3920" fmla="*/ 8971090 w 9250822"/>
              <a:gd name="connsiteY3920" fmla="*/ 4756677 h 6857998"/>
              <a:gd name="connsiteX3921" fmla="*/ 8905156 w 9250822"/>
              <a:gd name="connsiteY3921" fmla="*/ 4744942 h 6857998"/>
              <a:gd name="connsiteX3922" fmla="*/ 8906397 w 9250822"/>
              <a:gd name="connsiteY3922" fmla="*/ 4752480 h 6857998"/>
              <a:gd name="connsiteX3923" fmla="*/ 8960592 w 9250822"/>
              <a:gd name="connsiteY3923" fmla="*/ 4762612 h 6857998"/>
              <a:gd name="connsiteX3924" fmla="*/ 9250822 w 9250822"/>
              <a:gd name="connsiteY3924" fmla="*/ 4814878 h 6857998"/>
              <a:gd name="connsiteX3925" fmla="*/ 9250822 w 9250822"/>
              <a:gd name="connsiteY3925" fmla="*/ 4822524 h 6857998"/>
              <a:gd name="connsiteX3926" fmla="*/ 8959672 w 9250822"/>
              <a:gd name="connsiteY3926" fmla="*/ 4769459 h 6857998"/>
              <a:gd name="connsiteX3927" fmla="*/ 8907622 w 9250822"/>
              <a:gd name="connsiteY3927" fmla="*/ 4759916 h 6857998"/>
              <a:gd name="connsiteX3928" fmla="*/ 8909861 w 9250822"/>
              <a:gd name="connsiteY3928" fmla="*/ 4773493 h 6857998"/>
              <a:gd name="connsiteX3929" fmla="*/ 8943281 w 9250822"/>
              <a:gd name="connsiteY3929" fmla="*/ 4779959 h 6857998"/>
              <a:gd name="connsiteX3930" fmla="*/ 9250822 w 9250822"/>
              <a:gd name="connsiteY3930" fmla="*/ 4839344 h 6857998"/>
              <a:gd name="connsiteX3931" fmla="*/ 9250822 w 9250822"/>
              <a:gd name="connsiteY3931" fmla="*/ 4846995 h 6857998"/>
              <a:gd name="connsiteX3932" fmla="*/ 8942359 w 9250822"/>
              <a:gd name="connsiteY3932" fmla="*/ 4786807 h 6857998"/>
              <a:gd name="connsiteX3933" fmla="*/ 8911044 w 9250822"/>
              <a:gd name="connsiteY3933" fmla="*/ 4780676 h 6857998"/>
              <a:gd name="connsiteX3934" fmla="*/ 8914493 w 9250822"/>
              <a:gd name="connsiteY3934" fmla="*/ 4801596 h 6857998"/>
              <a:gd name="connsiteX3935" fmla="*/ 8922285 w 9250822"/>
              <a:gd name="connsiteY3935" fmla="*/ 4803240 h 6857998"/>
              <a:gd name="connsiteX3936" fmla="*/ 9250822 w 9250822"/>
              <a:gd name="connsiteY3936" fmla="*/ 4872047 h 6857998"/>
              <a:gd name="connsiteX3937" fmla="*/ 9250822 w 9250822"/>
              <a:gd name="connsiteY3937" fmla="*/ 4879840 h 6857998"/>
              <a:gd name="connsiteX3938" fmla="*/ 8921181 w 9250822"/>
              <a:gd name="connsiteY3938" fmla="*/ 4811000 h 6857998"/>
              <a:gd name="connsiteX3939" fmla="*/ 8915857 w 9250822"/>
              <a:gd name="connsiteY3939" fmla="*/ 4809873 h 6857998"/>
              <a:gd name="connsiteX3940" fmla="*/ 8920903 w 9250822"/>
              <a:gd name="connsiteY3940" fmla="*/ 4840492 h 6857998"/>
              <a:gd name="connsiteX3941" fmla="*/ 9250822 w 9250822"/>
              <a:gd name="connsiteY3941" fmla="*/ 4915798 h 6857998"/>
              <a:gd name="connsiteX3942" fmla="*/ 9250822 w 9250822"/>
              <a:gd name="connsiteY3942" fmla="*/ 4923540 h 6857998"/>
              <a:gd name="connsiteX3943" fmla="*/ 8922130 w 9250822"/>
              <a:gd name="connsiteY3943" fmla="*/ 4847941 h 6857998"/>
              <a:gd name="connsiteX3944" fmla="*/ 8930248 w 9250822"/>
              <a:gd name="connsiteY3944" fmla="*/ 4897195 h 6857998"/>
              <a:gd name="connsiteX3945" fmla="*/ 9250822 w 9250822"/>
              <a:gd name="connsiteY3945" fmla="*/ 4978356 h 6857998"/>
              <a:gd name="connsiteX3946" fmla="*/ 9250822 w 9250822"/>
              <a:gd name="connsiteY3946" fmla="*/ 4986014 h 6857998"/>
              <a:gd name="connsiteX3947" fmla="*/ 8931539 w 9250822"/>
              <a:gd name="connsiteY3947" fmla="*/ 4905029 h 6857998"/>
              <a:gd name="connsiteX3948" fmla="*/ 8937446 w 9250822"/>
              <a:gd name="connsiteY3948" fmla="*/ 4940863 h 6857998"/>
              <a:gd name="connsiteX3949" fmla="*/ 9250822 w 9250822"/>
              <a:gd name="connsiteY3949" fmla="*/ 5029249 h 6857998"/>
              <a:gd name="connsiteX3950" fmla="*/ 9250822 w 9250822"/>
              <a:gd name="connsiteY3950" fmla="*/ 5036984 h 6857998"/>
              <a:gd name="connsiteX3951" fmla="*/ 8938741 w 9250822"/>
              <a:gd name="connsiteY3951" fmla="*/ 4948718 h 6857998"/>
              <a:gd name="connsiteX3952" fmla="*/ 8938774 w 9250822"/>
              <a:gd name="connsiteY3952" fmla="*/ 4948922 h 6857998"/>
              <a:gd name="connsiteX3953" fmla="*/ 8949306 w 9250822"/>
              <a:gd name="connsiteY3953" fmla="*/ 5008354 h 6857998"/>
              <a:gd name="connsiteX3954" fmla="*/ 9250822 w 9250822"/>
              <a:gd name="connsiteY3954" fmla="*/ 5104199 h 6857998"/>
              <a:gd name="connsiteX3955" fmla="*/ 9250822 w 9250822"/>
              <a:gd name="connsiteY3955" fmla="*/ 5111915 h 6857998"/>
              <a:gd name="connsiteX3956" fmla="*/ 8950825 w 9250822"/>
              <a:gd name="connsiteY3956" fmla="*/ 5016929 h 6857998"/>
              <a:gd name="connsiteX3957" fmla="*/ 8963155 w 9250822"/>
              <a:gd name="connsiteY3957" fmla="*/ 5086502 h 6857998"/>
              <a:gd name="connsiteX3958" fmla="*/ 9249327 w 9250822"/>
              <a:gd name="connsiteY3958" fmla="*/ 5188509 h 6857998"/>
              <a:gd name="connsiteX3959" fmla="*/ 9248707 w 9250822"/>
              <a:gd name="connsiteY3959" fmla="*/ 5190123 h 6857998"/>
              <a:gd name="connsiteX3960" fmla="*/ 9250822 w 9250822"/>
              <a:gd name="connsiteY3960" fmla="*/ 5190933 h 6857998"/>
              <a:gd name="connsiteX3961" fmla="*/ 9250822 w 9250822"/>
              <a:gd name="connsiteY3961" fmla="*/ 5199756 h 6857998"/>
              <a:gd name="connsiteX3962" fmla="*/ 9241645 w 9250822"/>
              <a:gd name="connsiteY3962" fmla="*/ 5196264 h 6857998"/>
              <a:gd name="connsiteX3963" fmla="*/ 9242194 w 9250822"/>
              <a:gd name="connsiteY3963" fmla="*/ 5194785 h 6857998"/>
              <a:gd name="connsiteX3964" fmla="*/ 8964822 w 9250822"/>
              <a:gd name="connsiteY3964" fmla="*/ 5095917 h 6857998"/>
              <a:gd name="connsiteX3965" fmla="*/ 8980154 w 9250822"/>
              <a:gd name="connsiteY3965" fmla="*/ 5182432 h 6857998"/>
              <a:gd name="connsiteX3966" fmla="*/ 9178339 w 9250822"/>
              <a:gd name="connsiteY3966" fmla="*/ 5261995 h 6857998"/>
              <a:gd name="connsiteX3967" fmla="*/ 9176836 w 9250822"/>
              <a:gd name="connsiteY3967" fmla="*/ 5267225 h 6857998"/>
              <a:gd name="connsiteX3968" fmla="*/ 9177371 w 9250822"/>
              <a:gd name="connsiteY3968" fmla="*/ 5265964 h 6857998"/>
              <a:gd name="connsiteX3969" fmla="*/ 9250822 w 9250822"/>
              <a:gd name="connsiteY3969" fmla="*/ 5297171 h 6857998"/>
              <a:gd name="connsiteX3970" fmla="*/ 9250822 w 9250822"/>
              <a:gd name="connsiteY3970" fmla="*/ 5305590 h 6857998"/>
              <a:gd name="connsiteX3971" fmla="*/ 9174496 w 9250822"/>
              <a:gd name="connsiteY3971" fmla="*/ 5272742 h 6857998"/>
              <a:gd name="connsiteX3972" fmla="*/ 9176169 w 9250822"/>
              <a:gd name="connsiteY3972" fmla="*/ 5268798 h 6857998"/>
              <a:gd name="connsiteX3973" fmla="*/ 8981618 w 9250822"/>
              <a:gd name="connsiteY3973" fmla="*/ 5190694 h 6857998"/>
              <a:gd name="connsiteX3974" fmla="*/ 8993244 w 9250822"/>
              <a:gd name="connsiteY3974" fmla="*/ 5256303 h 6857998"/>
              <a:gd name="connsiteX3975" fmla="*/ 9002936 w 9250822"/>
              <a:gd name="connsiteY3975" fmla="*/ 5300131 h 6857998"/>
              <a:gd name="connsiteX3976" fmla="*/ 9093924 w 9250822"/>
              <a:gd name="connsiteY3976" fmla="*/ 5341514 h 6857998"/>
              <a:gd name="connsiteX3977" fmla="*/ 9092734 w 9250822"/>
              <a:gd name="connsiteY3977" fmla="*/ 5344228 h 6857998"/>
              <a:gd name="connsiteX3978" fmla="*/ 9250822 w 9250822"/>
              <a:gd name="connsiteY3978" fmla="*/ 5421037 h 6857998"/>
              <a:gd name="connsiteX3979" fmla="*/ 9250822 w 9250822"/>
              <a:gd name="connsiteY3979" fmla="*/ 5429630 h 6857998"/>
              <a:gd name="connsiteX3980" fmla="*/ 9088163 w 9250822"/>
              <a:gd name="connsiteY3980" fmla="*/ 5350183 h 6857998"/>
              <a:gd name="connsiteX3981" fmla="*/ 9089306 w 9250822"/>
              <a:gd name="connsiteY3981" fmla="*/ 5347492 h 6857998"/>
              <a:gd name="connsiteX3982" fmla="*/ 9004943 w 9250822"/>
              <a:gd name="connsiteY3982" fmla="*/ 5309208 h 6857998"/>
              <a:gd name="connsiteX3983" fmla="*/ 9034109 w 9250822"/>
              <a:gd name="connsiteY3983" fmla="*/ 5441101 h 6857998"/>
              <a:gd name="connsiteX3984" fmla="*/ 9250822 w 9250822"/>
              <a:gd name="connsiteY3984" fmla="*/ 5562683 h 6857998"/>
              <a:gd name="connsiteX3985" fmla="*/ 9250822 w 9250822"/>
              <a:gd name="connsiteY3985" fmla="*/ 5571436 h 6857998"/>
              <a:gd name="connsiteX3986" fmla="*/ 9036360 w 9250822"/>
              <a:gd name="connsiteY3986" fmla="*/ 5451282 h 6857998"/>
              <a:gd name="connsiteX3987" fmla="*/ 9046717 w 9250822"/>
              <a:gd name="connsiteY3987" fmla="*/ 5498120 h 6857998"/>
              <a:gd name="connsiteX3988" fmla="*/ 9082505 w 9250822"/>
              <a:gd name="connsiteY3988" fmla="*/ 5631218 h 6857998"/>
              <a:gd name="connsiteX3989" fmla="*/ 9250822 w 9250822"/>
              <a:gd name="connsiteY3989" fmla="*/ 5738388 h 6857998"/>
              <a:gd name="connsiteX3990" fmla="*/ 9250822 w 9250822"/>
              <a:gd name="connsiteY3990" fmla="*/ 5748004 h 6857998"/>
              <a:gd name="connsiteX3991" fmla="*/ 9085562 w 9250822"/>
              <a:gd name="connsiteY3991" fmla="*/ 5642589 h 6857998"/>
              <a:gd name="connsiteX3992" fmla="*/ 9097615 w 9250822"/>
              <a:gd name="connsiteY3992" fmla="*/ 5687415 h 6857998"/>
              <a:gd name="connsiteX3993" fmla="*/ 9155225 w 9250822"/>
              <a:gd name="connsiteY3993" fmla="*/ 5868392 h 6857998"/>
              <a:gd name="connsiteX3994" fmla="*/ 9250822 w 9250822"/>
              <a:gd name="connsiteY3994" fmla="*/ 5940005 h 6857998"/>
              <a:gd name="connsiteX3995" fmla="*/ 9250822 w 9250822"/>
              <a:gd name="connsiteY3995" fmla="*/ 5949808 h 6857998"/>
              <a:gd name="connsiteX3996" fmla="*/ 9159540 w 9250822"/>
              <a:gd name="connsiteY3996" fmla="*/ 5881669 h 6857998"/>
              <a:gd name="connsiteX3997" fmla="*/ 9231884 w 9250822"/>
              <a:gd name="connsiteY3997" fmla="*/ 6073388 h 6857998"/>
              <a:gd name="connsiteX3998" fmla="*/ 9250822 w 9250822"/>
              <a:gd name="connsiteY3998" fmla="*/ 6115597 h 6857998"/>
              <a:gd name="connsiteX3999" fmla="*/ 9250822 w 9250822"/>
              <a:gd name="connsiteY3999" fmla="*/ 6157908 h 6857998"/>
              <a:gd name="connsiteX4000" fmla="*/ 9196247 w 9250822"/>
              <a:gd name="connsiteY4000" fmla="*/ 6032785 h 6857998"/>
              <a:gd name="connsiteX4001" fmla="*/ 9132185 w 9250822"/>
              <a:gd name="connsiteY4001" fmla="*/ 5861250 h 6857998"/>
              <a:gd name="connsiteX4002" fmla="*/ 9128215 w 9250822"/>
              <a:gd name="connsiteY4002" fmla="*/ 5858286 h 6857998"/>
              <a:gd name="connsiteX4003" fmla="*/ 9139624 w 9250822"/>
              <a:gd name="connsiteY4003" fmla="*/ 5891714 h 6857998"/>
              <a:gd name="connsiteX4004" fmla="*/ 9204179 w 9250822"/>
              <a:gd name="connsiteY4004" fmla="*/ 6056001 h 6857998"/>
              <a:gd name="connsiteX4005" fmla="*/ 9250822 w 9250822"/>
              <a:gd name="connsiteY4005" fmla="*/ 6159591 h 6857998"/>
              <a:gd name="connsiteX4006" fmla="*/ 9250822 w 9250822"/>
              <a:gd name="connsiteY4006" fmla="*/ 6210415 h 6857998"/>
              <a:gd name="connsiteX4007" fmla="*/ 9239986 w 9250822"/>
              <a:gd name="connsiteY4007" fmla="*/ 6189581 h 6857998"/>
              <a:gd name="connsiteX4008" fmla="*/ 9218796 w 9250822"/>
              <a:gd name="connsiteY4008" fmla="*/ 6170917 h 6857998"/>
              <a:gd name="connsiteX4009" fmla="*/ 9250822 w 9250822"/>
              <a:gd name="connsiteY4009" fmla="*/ 6232475 h 6857998"/>
              <a:gd name="connsiteX4010" fmla="*/ 9250822 w 9250822"/>
              <a:gd name="connsiteY4010" fmla="*/ 6249823 h 6857998"/>
              <a:gd name="connsiteX4011" fmla="*/ 9200831 w 9250822"/>
              <a:gd name="connsiteY4011" fmla="*/ 6155093 h 6857998"/>
              <a:gd name="connsiteX4012" fmla="*/ 9188779 w 9250822"/>
              <a:gd name="connsiteY4012" fmla="*/ 6144479 h 6857998"/>
              <a:gd name="connsiteX4013" fmla="*/ 9250822 w 9250822"/>
              <a:gd name="connsiteY4013" fmla="*/ 6256767 h 6857998"/>
              <a:gd name="connsiteX4014" fmla="*/ 9250822 w 9250822"/>
              <a:gd name="connsiteY4014" fmla="*/ 6272587 h 6857998"/>
              <a:gd name="connsiteX4015" fmla="*/ 9183311 w 9250822"/>
              <a:gd name="connsiteY4015" fmla="*/ 6150686 h 6857998"/>
              <a:gd name="connsiteX4016" fmla="*/ 9174928 w 9250822"/>
              <a:gd name="connsiteY4016" fmla="*/ 6132278 h 6857998"/>
              <a:gd name="connsiteX4017" fmla="*/ 9134844 w 9250822"/>
              <a:gd name="connsiteY4017" fmla="*/ 6096974 h 6857998"/>
              <a:gd name="connsiteX4018" fmla="*/ 9169196 w 9250822"/>
              <a:gd name="connsiteY4018" fmla="*/ 6167890 h 6857998"/>
              <a:gd name="connsiteX4019" fmla="*/ 9250822 w 9250822"/>
              <a:gd name="connsiteY4019" fmla="*/ 6308365 h 6857998"/>
              <a:gd name="connsiteX4020" fmla="*/ 9250822 w 9250822"/>
              <a:gd name="connsiteY4020" fmla="*/ 6323429 h 6857998"/>
              <a:gd name="connsiteX4021" fmla="*/ 9166962 w 9250822"/>
              <a:gd name="connsiteY4021" fmla="*/ 6179710 h 6857998"/>
              <a:gd name="connsiteX4022" fmla="*/ 9120666 w 9250822"/>
              <a:gd name="connsiteY4022" fmla="*/ 6084486 h 6857998"/>
              <a:gd name="connsiteX4023" fmla="*/ 9091355 w 9250822"/>
              <a:gd name="connsiteY4023" fmla="*/ 6058669 h 6857998"/>
              <a:gd name="connsiteX4024" fmla="*/ 9118275 w 9250822"/>
              <a:gd name="connsiteY4024" fmla="*/ 6111922 h 6857998"/>
              <a:gd name="connsiteX4025" fmla="*/ 9219600 w 9250822"/>
              <a:gd name="connsiteY4025" fmla="*/ 6291167 h 6857998"/>
              <a:gd name="connsiteX4026" fmla="*/ 9250822 w 9250822"/>
              <a:gd name="connsiteY4026" fmla="*/ 6340521 h 6857998"/>
              <a:gd name="connsiteX4027" fmla="*/ 9250822 w 9250822"/>
              <a:gd name="connsiteY4027" fmla="*/ 6355042 h 6857998"/>
              <a:gd name="connsiteX4028" fmla="*/ 9217968 w 9250822"/>
              <a:gd name="connsiteY4028" fmla="*/ 6303487 h 6857998"/>
              <a:gd name="connsiteX4029" fmla="*/ 9115070 w 9250822"/>
              <a:gd name="connsiteY4029" fmla="*/ 6122563 h 6857998"/>
              <a:gd name="connsiteX4030" fmla="*/ 9075532 w 9250822"/>
              <a:gd name="connsiteY4030" fmla="*/ 6044733 h 6857998"/>
              <a:gd name="connsiteX4031" fmla="*/ 9020948 w 9250822"/>
              <a:gd name="connsiteY4031" fmla="*/ 5996656 h 6857998"/>
              <a:gd name="connsiteX4032" fmla="*/ 9102323 w 9250822"/>
              <a:gd name="connsiteY4032" fmla="*/ 6146179 h 6857998"/>
              <a:gd name="connsiteX4033" fmla="*/ 9209628 w 9250822"/>
              <a:gd name="connsiteY4033" fmla="*/ 6324364 h 6857998"/>
              <a:gd name="connsiteX4034" fmla="*/ 9250822 w 9250822"/>
              <a:gd name="connsiteY4034" fmla="*/ 6386040 h 6857998"/>
              <a:gd name="connsiteX4035" fmla="*/ 9250822 w 9250822"/>
              <a:gd name="connsiteY4035" fmla="*/ 6400255 h 6857998"/>
              <a:gd name="connsiteX4036" fmla="*/ 9208034 w 9250822"/>
              <a:gd name="connsiteY4036" fmla="*/ 6336602 h 6857998"/>
              <a:gd name="connsiteX4037" fmla="*/ 9099207 w 9250822"/>
              <a:gd name="connsiteY4037" fmla="*/ 6156787 h 6857998"/>
              <a:gd name="connsiteX4038" fmla="*/ 9003476 w 9250822"/>
              <a:gd name="connsiteY4038" fmla="*/ 5981431 h 6857998"/>
              <a:gd name="connsiteX4039" fmla="*/ 8941230 w 9250822"/>
              <a:gd name="connsiteY4039" fmla="*/ 5930427 h 6857998"/>
              <a:gd name="connsiteX4040" fmla="*/ 8979636 w 9250822"/>
              <a:gd name="connsiteY4040" fmla="*/ 6001539 h 6857998"/>
              <a:gd name="connsiteX4041" fmla="*/ 9147497 w 9250822"/>
              <a:gd name="connsiteY4041" fmla="*/ 6279738 h 6857998"/>
              <a:gd name="connsiteX4042" fmla="*/ 9250822 w 9250822"/>
              <a:gd name="connsiteY4042" fmla="*/ 6428502 h 6857998"/>
              <a:gd name="connsiteX4043" fmla="*/ 9250822 w 9250822"/>
              <a:gd name="connsiteY4043" fmla="*/ 6443866 h 6857998"/>
              <a:gd name="connsiteX4044" fmla="*/ 9204227 w 9250822"/>
              <a:gd name="connsiteY4044" fmla="*/ 6378535 h 6857998"/>
              <a:gd name="connsiteX4045" fmla="*/ 9031576 w 9250822"/>
              <a:gd name="connsiteY4045" fmla="*/ 6106059 h 6857998"/>
              <a:gd name="connsiteX4046" fmla="*/ 8928788 w 9250822"/>
              <a:gd name="connsiteY4046" fmla="*/ 5920232 h 6857998"/>
              <a:gd name="connsiteX4047" fmla="*/ 8844393 w 9250822"/>
              <a:gd name="connsiteY4047" fmla="*/ 5851079 h 6857998"/>
              <a:gd name="connsiteX4048" fmla="*/ 8918303 w 9250822"/>
              <a:gd name="connsiteY4048" fmla="*/ 5978173 h 6857998"/>
              <a:gd name="connsiteX4049" fmla="*/ 9158281 w 9250822"/>
              <a:gd name="connsiteY4049" fmla="*/ 6347161 h 6857998"/>
              <a:gd name="connsiteX4050" fmla="*/ 9218219 w 9250822"/>
              <a:gd name="connsiteY4050" fmla="*/ 6427980 h 6857998"/>
              <a:gd name="connsiteX4051" fmla="*/ 9250822 w 9250822"/>
              <a:gd name="connsiteY4051" fmla="*/ 6458816 h 6857998"/>
              <a:gd name="connsiteX4052" fmla="*/ 9250822 w 9250822"/>
              <a:gd name="connsiteY4052" fmla="*/ 6468420 h 6857998"/>
              <a:gd name="connsiteX4053" fmla="*/ 9241659 w 9250822"/>
              <a:gd name="connsiteY4053" fmla="*/ 6459585 h 6857998"/>
              <a:gd name="connsiteX4054" fmla="*/ 9250822 w 9250822"/>
              <a:gd name="connsiteY4054" fmla="*/ 6471940 h 6857998"/>
              <a:gd name="connsiteX4055" fmla="*/ 9250822 w 9250822"/>
              <a:gd name="connsiteY4055" fmla="*/ 6485076 h 6857998"/>
              <a:gd name="connsiteX4056" fmla="*/ 9206700 w 9250822"/>
              <a:gd name="connsiteY4056" fmla="*/ 6425876 h 6857998"/>
              <a:gd name="connsiteX4057" fmla="*/ 9115311 w 9250822"/>
              <a:gd name="connsiteY4057" fmla="*/ 6337757 h 6857998"/>
              <a:gd name="connsiteX4058" fmla="*/ 9188450 w 9250822"/>
              <a:gd name="connsiteY4058" fmla="*/ 6435679 h 6857998"/>
              <a:gd name="connsiteX4059" fmla="*/ 9250822 w 9250822"/>
              <a:gd name="connsiteY4059" fmla="*/ 6513782 h 6857998"/>
              <a:gd name="connsiteX4060" fmla="*/ 9250822 w 9250822"/>
              <a:gd name="connsiteY4060" fmla="*/ 6525859 h 6857998"/>
              <a:gd name="connsiteX4061" fmla="*/ 9186918 w 9250822"/>
              <a:gd name="connsiteY4061" fmla="*/ 6446185 h 6857998"/>
              <a:gd name="connsiteX4062" fmla="*/ 9080854 w 9250822"/>
              <a:gd name="connsiteY4062" fmla="*/ 6304533 h 6857998"/>
              <a:gd name="connsiteX4063" fmla="*/ 8956495 w 9250822"/>
              <a:gd name="connsiteY4063" fmla="*/ 6184624 h 6857998"/>
              <a:gd name="connsiteX4064" fmla="*/ 8946734 w 9250822"/>
              <a:gd name="connsiteY4064" fmla="*/ 6175559 h 6857998"/>
              <a:gd name="connsiteX4065" fmla="*/ 8955597 w 9250822"/>
              <a:gd name="connsiteY4065" fmla="*/ 6187587 h 6857998"/>
              <a:gd name="connsiteX4066" fmla="*/ 9140385 w 9250822"/>
              <a:gd name="connsiteY4066" fmla="*/ 6422796 h 6857998"/>
              <a:gd name="connsiteX4067" fmla="*/ 9250822 w 9250822"/>
              <a:gd name="connsiteY4067" fmla="*/ 6554009 h 6857998"/>
              <a:gd name="connsiteX4068" fmla="*/ 9250822 w 9250822"/>
              <a:gd name="connsiteY4068" fmla="*/ 6569202 h 6857998"/>
              <a:gd name="connsiteX4069" fmla="*/ 9101725 w 9250822"/>
              <a:gd name="connsiteY4069" fmla="*/ 6388923 h 6857998"/>
              <a:gd name="connsiteX4070" fmla="*/ 8927640 w 9250822"/>
              <a:gd name="connsiteY4070" fmla="*/ 6165159 h 6857998"/>
              <a:gd name="connsiteX4071" fmla="*/ 8910753 w 9250822"/>
              <a:gd name="connsiteY4071" fmla="*/ 6142147 h 6857998"/>
              <a:gd name="connsiteX4072" fmla="*/ 8717719 w 9250822"/>
              <a:gd name="connsiteY4072" fmla="*/ 5962897 h 6857998"/>
              <a:gd name="connsiteX4073" fmla="*/ 8890514 w 9250822"/>
              <a:gd name="connsiteY4073" fmla="*/ 6174341 h 6857998"/>
              <a:gd name="connsiteX4074" fmla="*/ 9250822 w 9250822"/>
              <a:gd name="connsiteY4074" fmla="*/ 6571891 h 6857998"/>
              <a:gd name="connsiteX4075" fmla="*/ 9250822 w 9250822"/>
              <a:gd name="connsiteY4075" fmla="*/ 6578755 h 6857998"/>
              <a:gd name="connsiteX4076" fmla="*/ 8910828 w 9250822"/>
              <a:gd name="connsiteY4076" fmla="*/ 6207539 h 6857998"/>
              <a:gd name="connsiteX4077" fmla="*/ 8684213 w 9250822"/>
              <a:gd name="connsiteY4077" fmla="*/ 5931784 h 6857998"/>
              <a:gd name="connsiteX4078" fmla="*/ 8598940 w 9250822"/>
              <a:gd name="connsiteY4078" fmla="*/ 5852599 h 6857998"/>
              <a:gd name="connsiteX4079" fmla="*/ 8603725 w 9250822"/>
              <a:gd name="connsiteY4079" fmla="*/ 5846781 h 6857998"/>
              <a:gd name="connsiteX4080" fmla="*/ 8651467 w 9250822"/>
              <a:gd name="connsiteY4080" fmla="*/ 5891937 h 6857998"/>
              <a:gd name="connsiteX4081" fmla="*/ 8522136 w 9250822"/>
              <a:gd name="connsiteY4081" fmla="*/ 5734560 h 6857998"/>
              <a:gd name="connsiteX4082" fmla="*/ 8216799 w 9250822"/>
              <a:gd name="connsiteY4082" fmla="*/ 5344931 h 6857998"/>
              <a:gd name="connsiteX4083" fmla="*/ 7950225 w 9250822"/>
              <a:gd name="connsiteY4083" fmla="*/ 5127247 h 6857998"/>
              <a:gd name="connsiteX4084" fmla="*/ 7596083 w 9250822"/>
              <a:gd name="connsiteY4084" fmla="*/ 4828662 h 6857998"/>
              <a:gd name="connsiteX4085" fmla="*/ 7561691 w 9250822"/>
              <a:gd name="connsiteY4085" fmla="*/ 4798477 h 6857998"/>
              <a:gd name="connsiteX4086" fmla="*/ 7882365 w 9250822"/>
              <a:gd name="connsiteY4086" fmla="*/ 5145792 h 6857998"/>
              <a:gd name="connsiteX4087" fmla="*/ 8090191 w 9250822"/>
              <a:gd name="connsiteY4087" fmla="*/ 5375648 h 6857998"/>
              <a:gd name="connsiteX4088" fmla="*/ 8239671 w 9250822"/>
              <a:gd name="connsiteY4088" fmla="*/ 5513528 h 6857998"/>
              <a:gd name="connsiteX4089" fmla="*/ 8601817 w 9250822"/>
              <a:gd name="connsiteY4089" fmla="*/ 5843960 h 6857998"/>
              <a:gd name="connsiteX4090" fmla="*/ 8596962 w 9250822"/>
              <a:gd name="connsiteY4090" fmla="*/ 5849685 h 6857998"/>
              <a:gd name="connsiteX4091" fmla="*/ 8234859 w 9250822"/>
              <a:gd name="connsiteY4091" fmla="*/ 5518983 h 6857998"/>
              <a:gd name="connsiteX4092" fmla="*/ 8143874 w 9250822"/>
              <a:gd name="connsiteY4092" fmla="*/ 5435023 h 6857998"/>
              <a:gd name="connsiteX4093" fmla="*/ 8178646 w 9250822"/>
              <a:gd name="connsiteY4093" fmla="*/ 5473480 h 6857998"/>
              <a:gd name="connsiteX4094" fmla="*/ 8464678 w 9250822"/>
              <a:gd name="connsiteY4094" fmla="*/ 5792582 h 6857998"/>
              <a:gd name="connsiteX4095" fmla="*/ 8890015 w 9250822"/>
              <a:gd name="connsiteY4095" fmla="*/ 6256240 h 6857998"/>
              <a:gd name="connsiteX4096" fmla="*/ 9250822 w 9250822"/>
              <a:gd name="connsiteY4096" fmla="*/ 6632753 h 6857998"/>
              <a:gd name="connsiteX4097" fmla="*/ 9250822 w 9250822"/>
              <a:gd name="connsiteY4097" fmla="*/ 6643537 h 6857998"/>
              <a:gd name="connsiteX4098" fmla="*/ 8887095 w 9250822"/>
              <a:gd name="connsiteY4098" fmla="*/ 6264343 h 6857998"/>
              <a:gd name="connsiteX4099" fmla="*/ 8458838 w 9250822"/>
              <a:gd name="connsiteY4099" fmla="*/ 5797384 h 6857998"/>
              <a:gd name="connsiteX4100" fmla="*/ 8214577 w 9250822"/>
              <a:gd name="connsiteY4100" fmla="*/ 5524440 h 6857998"/>
              <a:gd name="connsiteX4101" fmla="*/ 8085057 w 9250822"/>
              <a:gd name="connsiteY4101" fmla="*/ 5380746 h 6857998"/>
              <a:gd name="connsiteX4102" fmla="*/ 7861925 w 9250822"/>
              <a:gd name="connsiteY4102" fmla="*/ 5174838 h 6857998"/>
              <a:gd name="connsiteX4103" fmla="*/ 5561995 w 9250822"/>
              <a:gd name="connsiteY4103" fmla="*/ 2863438 h 6857998"/>
              <a:gd name="connsiteX4104" fmla="*/ 5251819 w 9250822"/>
              <a:gd name="connsiteY4104" fmla="*/ 2517828 h 6857998"/>
              <a:gd name="connsiteX4105" fmla="*/ 5183879 w 9250822"/>
              <a:gd name="connsiteY4105" fmla="*/ 2442845 h 6857998"/>
              <a:gd name="connsiteX4106" fmla="*/ 5165083 w 9250822"/>
              <a:gd name="connsiteY4106" fmla="*/ 2425687 h 6857998"/>
              <a:gd name="connsiteX4107" fmla="*/ 3286299 w 9250822"/>
              <a:gd name="connsiteY4107" fmla="*/ 621712 h 6857998"/>
              <a:gd name="connsiteX4108" fmla="*/ 2308793 w 9250822"/>
              <a:gd name="connsiteY4108" fmla="*/ 0 h 6857998"/>
              <a:gd name="connsiteX4109" fmla="*/ 2318417 w 9250822"/>
              <a:gd name="connsiteY4109" fmla="*/ 0 h 6857998"/>
              <a:gd name="connsiteX4110" fmla="*/ 2355115 w 9250822"/>
              <a:gd name="connsiteY4110" fmla="*/ 45382 h 6857998"/>
              <a:gd name="connsiteX4111" fmla="*/ 2349363 w 9250822"/>
              <a:gd name="connsiteY4111" fmla="*/ 50223 h 6857998"/>
              <a:gd name="connsiteX4112" fmla="*/ 0 w 9250822"/>
              <a:gd name="connsiteY4112" fmla="*/ 0 h 6857998"/>
              <a:gd name="connsiteX4113" fmla="*/ 23966 w 9250822"/>
              <a:gd name="connsiteY4113" fmla="*/ 0 h 6857998"/>
              <a:gd name="connsiteX4114" fmla="*/ 214398 w 9250822"/>
              <a:gd name="connsiteY4114" fmla="*/ 60353 h 6857998"/>
              <a:gd name="connsiteX4115" fmla="*/ 1236627 w 9250822"/>
              <a:gd name="connsiteY4115" fmla="*/ 264125 h 6857998"/>
              <a:gd name="connsiteX4116" fmla="*/ 1333285 w 9250822"/>
              <a:gd name="connsiteY4116" fmla="*/ 280342 h 6857998"/>
              <a:gd name="connsiteX4117" fmla="*/ 1307016 w 9250822"/>
              <a:gd name="connsiteY4117" fmla="*/ 123600 h 6857998"/>
              <a:gd name="connsiteX4118" fmla="*/ 1030659 w 9250822"/>
              <a:gd name="connsiteY4118" fmla="*/ 53734 h 6857998"/>
              <a:gd name="connsiteX4119" fmla="*/ 835611 w 9250822"/>
              <a:gd name="connsiteY4119" fmla="*/ 0 h 6857998"/>
              <a:gd name="connsiteX4120" fmla="*/ 864730 w 9250822"/>
              <a:gd name="connsiteY4120" fmla="*/ 0 h 6857998"/>
              <a:gd name="connsiteX4121" fmla="*/ 1045823 w 9250822"/>
              <a:gd name="connsiteY4121" fmla="*/ 49442 h 6857998"/>
              <a:gd name="connsiteX4122" fmla="*/ 1305588 w 9250822"/>
              <a:gd name="connsiteY4122" fmla="*/ 115086 h 6857998"/>
              <a:gd name="connsiteX4123" fmla="*/ 1286300 w 9250822"/>
              <a:gd name="connsiteY4123" fmla="*/ 0 h 6857998"/>
              <a:gd name="connsiteX4124" fmla="*/ 1293894 w 9250822"/>
              <a:gd name="connsiteY4124" fmla="*/ 0 h 6857998"/>
              <a:gd name="connsiteX4125" fmla="*/ 1313271 w 9250822"/>
              <a:gd name="connsiteY4125" fmla="*/ 117027 h 6857998"/>
              <a:gd name="connsiteX4126" fmla="*/ 1378602 w 9250822"/>
              <a:gd name="connsiteY4126" fmla="*/ 133537 h 6857998"/>
              <a:gd name="connsiteX4127" fmla="*/ 1452081 w 9250822"/>
              <a:gd name="connsiteY4127" fmla="*/ 152544 h 6857998"/>
              <a:gd name="connsiteX4128" fmla="*/ 1414152 w 9250822"/>
              <a:gd name="connsiteY4128" fmla="*/ 0 h 6857998"/>
              <a:gd name="connsiteX4129" fmla="*/ 1421746 w 9250822"/>
              <a:gd name="connsiteY4129" fmla="*/ 0 h 6857998"/>
              <a:gd name="connsiteX4130" fmla="*/ 1459895 w 9250822"/>
              <a:gd name="connsiteY4130" fmla="*/ 154565 h 6857998"/>
              <a:gd name="connsiteX4131" fmla="*/ 1627828 w 9250822"/>
              <a:gd name="connsiteY4131" fmla="*/ 198006 h 6857998"/>
              <a:gd name="connsiteX4132" fmla="*/ 1597308 w 9250822"/>
              <a:gd name="connsiteY4132" fmla="*/ 107320 h 6857998"/>
              <a:gd name="connsiteX4133" fmla="*/ 1575897 w 9250822"/>
              <a:gd name="connsiteY4133" fmla="*/ 43358 h 6857998"/>
              <a:gd name="connsiteX4134" fmla="*/ 1501340 w 9250822"/>
              <a:gd name="connsiteY4134" fmla="*/ 17362 h 6857998"/>
              <a:gd name="connsiteX4135" fmla="*/ 1450674 w 9250822"/>
              <a:gd name="connsiteY4135" fmla="*/ 0 h 6857998"/>
              <a:gd name="connsiteX4136" fmla="*/ 1476135 w 9250822"/>
              <a:gd name="connsiteY4136" fmla="*/ 0 h 6857998"/>
              <a:gd name="connsiteX4137" fmla="*/ 1504283 w 9250822"/>
              <a:gd name="connsiteY4137" fmla="*/ 9524 h 6857998"/>
              <a:gd name="connsiteX4138" fmla="*/ 1572548 w 9250822"/>
              <a:gd name="connsiteY4138" fmla="*/ 33348 h 6857998"/>
              <a:gd name="connsiteX4139" fmla="*/ 1561384 w 9250822"/>
              <a:gd name="connsiteY4139" fmla="*/ 0 h 6857998"/>
              <a:gd name="connsiteX4140" fmla="*/ 1570021 w 9250822"/>
              <a:gd name="connsiteY4140" fmla="*/ 0 h 6857998"/>
              <a:gd name="connsiteX4141" fmla="*/ 1582328 w 9250822"/>
              <a:gd name="connsiteY4141" fmla="*/ 36762 h 6857998"/>
              <a:gd name="connsiteX4142" fmla="*/ 1757610 w 9250822"/>
              <a:gd name="connsiteY4142" fmla="*/ 97934 h 6857998"/>
              <a:gd name="connsiteX4143" fmla="*/ 1715299 w 9250822"/>
              <a:gd name="connsiteY4143" fmla="*/ 850 h 6857998"/>
              <a:gd name="connsiteX4144" fmla="*/ 1714919 w 9250822"/>
              <a:gd name="connsiteY4144" fmla="*/ 0 h 6857998"/>
              <a:gd name="connsiteX4145" fmla="*/ 1723449 w 9250822"/>
              <a:gd name="connsiteY4145" fmla="*/ 0 h 6857998"/>
              <a:gd name="connsiteX4146" fmla="*/ 1768262 w 9250822"/>
              <a:gd name="connsiteY4146" fmla="*/ 101651 h 6857998"/>
              <a:gd name="connsiteX4147" fmla="*/ 1995540 w 9250822"/>
              <a:gd name="connsiteY4147" fmla="*/ 180969 h 6857998"/>
              <a:gd name="connsiteX4148" fmla="*/ 1909469 w 9250822"/>
              <a:gd name="connsiteY4148" fmla="*/ 24624 h 6857998"/>
              <a:gd name="connsiteX4149" fmla="*/ 1854968 w 9250822"/>
              <a:gd name="connsiteY4149" fmla="*/ 0 h 6857998"/>
              <a:gd name="connsiteX4150" fmla="*/ 1873845 w 9250822"/>
              <a:gd name="connsiteY4150" fmla="*/ 0 h 6857998"/>
              <a:gd name="connsiteX4151" fmla="*/ 1903254 w 9250822"/>
              <a:gd name="connsiteY4151" fmla="*/ 13335 h 6857998"/>
              <a:gd name="connsiteX4152" fmla="*/ 1895912 w 9250822"/>
              <a:gd name="connsiteY4152" fmla="*/ 0 h 6857998"/>
              <a:gd name="connsiteX4153" fmla="*/ 1904570 w 9250822"/>
              <a:gd name="connsiteY4153" fmla="*/ 0 h 6857998"/>
              <a:gd name="connsiteX4154" fmla="*/ 1914804 w 9250822"/>
              <a:gd name="connsiteY4154" fmla="*/ 18572 h 6857998"/>
              <a:gd name="connsiteX4155" fmla="*/ 2110509 w 9250822"/>
              <a:gd name="connsiteY4155" fmla="*/ 107309 h 6857998"/>
              <a:gd name="connsiteX4156" fmla="*/ 2189770 w 9250822"/>
              <a:gd name="connsiteY4156" fmla="*/ 146344 h 6857998"/>
              <a:gd name="connsiteX4157" fmla="*/ 2092262 w 9250822"/>
              <a:gd name="connsiteY4157" fmla="*/ 0 h 6857998"/>
              <a:gd name="connsiteX4158" fmla="*/ 2101915 w 9250822"/>
              <a:gd name="connsiteY4158" fmla="*/ 0 h 6857998"/>
              <a:gd name="connsiteX4159" fmla="*/ 2204508 w 9250822"/>
              <a:gd name="connsiteY4159" fmla="*/ 153603 h 6857998"/>
              <a:gd name="connsiteX4160" fmla="*/ 2390876 w 9250822"/>
              <a:gd name="connsiteY4160" fmla="*/ 245386 h 6857998"/>
              <a:gd name="connsiteX4161" fmla="*/ 2620125 w 9250822"/>
              <a:gd name="connsiteY4161" fmla="*/ 371326 h 6857998"/>
              <a:gd name="connsiteX4162" fmla="*/ 2621835 w 9250822"/>
              <a:gd name="connsiteY4162" fmla="*/ 372371 h 6857998"/>
              <a:gd name="connsiteX4163" fmla="*/ 2494921 w 9250822"/>
              <a:gd name="connsiteY4163" fmla="*/ 220996 h 6857998"/>
              <a:gd name="connsiteX4164" fmla="*/ 2447206 w 9250822"/>
              <a:gd name="connsiteY4164" fmla="*/ 190069 h 6857998"/>
              <a:gd name="connsiteX4165" fmla="*/ 2185323 w 9250822"/>
              <a:gd name="connsiteY4165" fmla="*/ 33713 h 6857998"/>
              <a:gd name="connsiteX4166" fmla="*/ 2125594 w 9250822"/>
              <a:gd name="connsiteY4166" fmla="*/ 0 h 6857998"/>
              <a:gd name="connsiteX4167" fmla="*/ 2141529 w 9250822"/>
              <a:gd name="connsiteY4167" fmla="*/ 0 h 6857998"/>
              <a:gd name="connsiteX4168" fmla="*/ 2189120 w 9250822"/>
              <a:gd name="connsiteY4168" fmla="*/ 26994 h 6857998"/>
              <a:gd name="connsiteX4169" fmla="*/ 2451393 w 9250822"/>
              <a:gd name="connsiteY4169" fmla="*/ 183347 h 6857998"/>
              <a:gd name="connsiteX4170" fmla="*/ 2477565 w 9250822"/>
              <a:gd name="connsiteY4170" fmla="*/ 200294 h 6857998"/>
              <a:gd name="connsiteX4171" fmla="*/ 2354199 w 9250822"/>
              <a:gd name="connsiteY4171" fmla="*/ 53152 h 6857998"/>
              <a:gd name="connsiteX4172" fmla="*/ 2359878 w 9250822"/>
              <a:gd name="connsiteY4172" fmla="*/ 48280 h 6857998"/>
              <a:gd name="connsiteX4173" fmla="*/ 2499117 w 9250822"/>
              <a:gd name="connsiteY4173" fmla="*/ 214251 h 6857998"/>
              <a:gd name="connsiteX4174" fmla="*/ 2697369 w 9250822"/>
              <a:gd name="connsiteY4174" fmla="*/ 342630 h 6857998"/>
              <a:gd name="connsiteX4175" fmla="*/ 3850569 w 9250822"/>
              <a:gd name="connsiteY4175" fmla="*/ 1376399 h 6857998"/>
              <a:gd name="connsiteX4176" fmla="*/ 4098506 w 9250822"/>
              <a:gd name="connsiteY4176" fmla="*/ 1714235 h 6857998"/>
              <a:gd name="connsiteX4177" fmla="*/ 4305336 w 9250822"/>
              <a:gd name="connsiteY4177" fmla="*/ 2039750 h 6857998"/>
              <a:gd name="connsiteX4178" fmla="*/ 4531497 w 9250822"/>
              <a:gd name="connsiteY4178" fmla="*/ 2238922 h 6857998"/>
              <a:gd name="connsiteX4179" fmla="*/ 4378473 w 9250822"/>
              <a:gd name="connsiteY4179" fmla="*/ 2016780 h 6857998"/>
              <a:gd name="connsiteX4180" fmla="*/ 3869856 w 9250822"/>
              <a:gd name="connsiteY4180" fmla="*/ 1357006 h 6857998"/>
              <a:gd name="connsiteX4181" fmla="*/ 3813591 w 9250822"/>
              <a:gd name="connsiteY4181" fmla="*/ 1293309 h 6857998"/>
              <a:gd name="connsiteX4182" fmla="*/ 3308230 w 9250822"/>
              <a:gd name="connsiteY4182" fmla="*/ 781396 h 6857998"/>
              <a:gd name="connsiteX4183" fmla="*/ 3097796 w 9250822"/>
              <a:gd name="connsiteY4183" fmla="*/ 595417 h 6857998"/>
              <a:gd name="connsiteX4184" fmla="*/ 2620540 w 9250822"/>
              <a:gd name="connsiteY4184" fmla="*/ 214868 h 6857998"/>
              <a:gd name="connsiteX4185" fmla="*/ 2321817 w 9250822"/>
              <a:gd name="connsiteY4185" fmla="*/ 0 h 6857998"/>
              <a:gd name="connsiteX4186" fmla="*/ 2337474 w 9250822"/>
              <a:gd name="connsiteY4186" fmla="*/ 0 h 6857998"/>
              <a:gd name="connsiteX4187" fmla="*/ 2575033 w 9250822"/>
              <a:gd name="connsiteY4187" fmla="*/ 170010 h 6857998"/>
              <a:gd name="connsiteX4188" fmla="*/ 2977484 w 9250822"/>
              <a:gd name="connsiteY4188" fmla="*/ 483067 h 6857998"/>
              <a:gd name="connsiteX4189" fmla="*/ 3235135 w 9250822"/>
              <a:gd name="connsiteY4189" fmla="*/ 707012 h 6857998"/>
              <a:gd name="connsiteX4190" fmla="*/ 3117469 w 9250822"/>
              <a:gd name="connsiteY4190" fmla="*/ 584764 h 6857998"/>
              <a:gd name="connsiteX4191" fmla="*/ 2890879 w 9250822"/>
              <a:gd name="connsiteY4191" fmla="*/ 367414 h 6857998"/>
              <a:gd name="connsiteX4192" fmla="*/ 2472251 w 9250822"/>
              <a:gd name="connsiteY4192" fmla="*/ 0 h 6857998"/>
              <a:gd name="connsiteX4193" fmla="*/ 2485529 w 9250822"/>
              <a:gd name="connsiteY4193" fmla="*/ 0 h 6857998"/>
              <a:gd name="connsiteX4194" fmla="*/ 2718946 w 9250822"/>
              <a:gd name="connsiteY4194" fmla="*/ 201191 h 6857998"/>
              <a:gd name="connsiteX4195" fmla="*/ 2959424 w 9250822"/>
              <a:gd name="connsiteY4195" fmla="*/ 420564 h 6857998"/>
              <a:gd name="connsiteX4196" fmla="*/ 2554623 w 9250822"/>
              <a:gd name="connsiteY4196" fmla="*/ 0 h 6857998"/>
              <a:gd name="connsiteX4197" fmla="*/ 2568025 w 9250822"/>
              <a:gd name="connsiteY4197" fmla="*/ 0 h 6857998"/>
              <a:gd name="connsiteX4198" fmla="*/ 3606403 w 9250822"/>
              <a:gd name="connsiteY4198" fmla="*/ 1028022 h 6857998"/>
              <a:gd name="connsiteX4199" fmla="*/ 4682788 w 9250822"/>
              <a:gd name="connsiteY4199" fmla="*/ 2115429 h 6857998"/>
              <a:gd name="connsiteX4200" fmla="*/ 5354101 w 9250822"/>
              <a:gd name="connsiteY4200" fmla="*/ 2814217 h 6857998"/>
              <a:gd name="connsiteX4201" fmla="*/ 5481299 w 9250822"/>
              <a:gd name="connsiteY4201" fmla="*/ 2939771 h 6857998"/>
              <a:gd name="connsiteX4202" fmla="*/ 8479035 w 9250822"/>
              <a:gd name="connsiteY4202" fmla="*/ 5964846 h 6857998"/>
              <a:gd name="connsiteX4203" fmla="*/ 8476592 w 9250822"/>
              <a:gd name="connsiteY4203" fmla="*/ 5967309 h 6857998"/>
              <a:gd name="connsiteX4204" fmla="*/ 9250822 w 9250822"/>
              <a:gd name="connsiteY4204" fmla="*/ 6733434 h 6857998"/>
              <a:gd name="connsiteX4205" fmla="*/ 9250822 w 9250822"/>
              <a:gd name="connsiteY4205" fmla="*/ 6744126 h 6857998"/>
              <a:gd name="connsiteX4206" fmla="*/ 8662022 w 9250822"/>
              <a:gd name="connsiteY4206" fmla="*/ 6161889 h 6857998"/>
              <a:gd name="connsiteX4207" fmla="*/ 9007486 w 9250822"/>
              <a:gd name="connsiteY4207" fmla="*/ 6521081 h 6857998"/>
              <a:gd name="connsiteX4208" fmla="*/ 9250822 w 9250822"/>
              <a:gd name="connsiteY4208" fmla="*/ 6753322 h 6857998"/>
              <a:gd name="connsiteX4209" fmla="*/ 9250822 w 9250822"/>
              <a:gd name="connsiteY4209" fmla="*/ 6762511 h 6857998"/>
              <a:gd name="connsiteX4210" fmla="*/ 9078135 w 9250822"/>
              <a:gd name="connsiteY4210" fmla="*/ 6593945 h 6857998"/>
              <a:gd name="connsiteX4211" fmla="*/ 9072605 w 9250822"/>
              <a:gd name="connsiteY4211" fmla="*/ 6588789 h 6857998"/>
              <a:gd name="connsiteX4212" fmla="*/ 9236189 w 9250822"/>
              <a:gd name="connsiteY4212" fmla="*/ 6758874 h 6857998"/>
              <a:gd name="connsiteX4213" fmla="*/ 9250822 w 9250822"/>
              <a:gd name="connsiteY4213" fmla="*/ 6771811 h 6857998"/>
              <a:gd name="connsiteX4214" fmla="*/ 9250822 w 9250822"/>
              <a:gd name="connsiteY4214" fmla="*/ 6784790 h 6857998"/>
              <a:gd name="connsiteX4215" fmla="*/ 9235000 w 9250822"/>
              <a:gd name="connsiteY4215" fmla="*/ 6768362 h 6857998"/>
              <a:gd name="connsiteX4216" fmla="*/ 9081983 w 9250822"/>
              <a:gd name="connsiteY4216" fmla="*/ 6632739 h 6857998"/>
              <a:gd name="connsiteX4217" fmla="*/ 8475494 w 9250822"/>
              <a:gd name="connsiteY4217" fmla="*/ 6158009 h 6857998"/>
              <a:gd name="connsiteX4218" fmla="*/ 8304063 w 9250822"/>
              <a:gd name="connsiteY4218" fmla="*/ 6036772 h 6857998"/>
              <a:gd name="connsiteX4219" fmla="*/ 8354330 w 9250822"/>
              <a:gd name="connsiteY4219" fmla="*/ 6098596 h 6857998"/>
              <a:gd name="connsiteX4220" fmla="*/ 8348651 w 9250822"/>
              <a:gd name="connsiteY4220" fmla="*/ 6103181 h 6857998"/>
              <a:gd name="connsiteX4221" fmla="*/ 8282105 w 9250822"/>
              <a:gd name="connsiteY4221" fmla="*/ 6021243 h 6857998"/>
              <a:gd name="connsiteX4222" fmla="*/ 8251661 w 9250822"/>
              <a:gd name="connsiteY4222" fmla="*/ 5999715 h 6857998"/>
              <a:gd name="connsiteX4223" fmla="*/ 7909095 w 9250822"/>
              <a:gd name="connsiteY4223" fmla="*/ 5766543 h 6857998"/>
              <a:gd name="connsiteX4224" fmla="*/ 7945650 w 9250822"/>
              <a:gd name="connsiteY4224" fmla="*/ 5820638 h 6857998"/>
              <a:gd name="connsiteX4225" fmla="*/ 8075097 w 9250822"/>
              <a:gd name="connsiteY4225" fmla="*/ 6014399 h 6857998"/>
              <a:gd name="connsiteX4226" fmla="*/ 8176909 w 9250822"/>
              <a:gd name="connsiteY4226" fmla="*/ 6071328 h 6857998"/>
              <a:gd name="connsiteX4227" fmla="*/ 8472611 w 9250822"/>
              <a:gd name="connsiteY4227" fmla="*/ 6249343 h 6857998"/>
              <a:gd name="connsiteX4228" fmla="*/ 8349533 w 9250822"/>
              <a:gd name="connsiteY4228" fmla="*/ 6103315 h 6857998"/>
              <a:gd name="connsiteX4229" fmla="*/ 8355292 w 9250822"/>
              <a:gd name="connsiteY4229" fmla="*/ 6098470 h 6857998"/>
              <a:gd name="connsiteX4230" fmla="*/ 8492351 w 9250822"/>
              <a:gd name="connsiteY4230" fmla="*/ 6261228 h 6857998"/>
              <a:gd name="connsiteX4231" fmla="*/ 8498785 w 9250822"/>
              <a:gd name="connsiteY4231" fmla="*/ 6265102 h 6857998"/>
              <a:gd name="connsiteX4232" fmla="*/ 9133389 w 9250822"/>
              <a:gd name="connsiteY4232" fmla="*/ 6718551 h 6857998"/>
              <a:gd name="connsiteX4233" fmla="*/ 9250822 w 9250822"/>
              <a:gd name="connsiteY4233" fmla="*/ 6818398 h 6857998"/>
              <a:gd name="connsiteX4234" fmla="*/ 9250822 w 9250822"/>
              <a:gd name="connsiteY4234" fmla="*/ 6829691 h 6857998"/>
              <a:gd name="connsiteX4235" fmla="*/ 9068516 w 9250822"/>
              <a:gd name="connsiteY4235" fmla="*/ 6676557 h 6857998"/>
              <a:gd name="connsiteX4236" fmla="*/ 8794703 w 9250822"/>
              <a:gd name="connsiteY4236" fmla="*/ 6472119 h 6857998"/>
              <a:gd name="connsiteX4237" fmla="*/ 8509397 w 9250822"/>
              <a:gd name="connsiteY4237" fmla="*/ 6281469 h 6857998"/>
              <a:gd name="connsiteX4238" fmla="*/ 8649731 w 9250822"/>
              <a:gd name="connsiteY4238" fmla="*/ 6448117 h 6857998"/>
              <a:gd name="connsiteX4239" fmla="*/ 8770689 w 9250822"/>
              <a:gd name="connsiteY4239" fmla="*/ 6518258 h 6857998"/>
              <a:gd name="connsiteX4240" fmla="*/ 9060750 w 9250822"/>
              <a:gd name="connsiteY4240" fmla="*/ 6714324 h 6857998"/>
              <a:gd name="connsiteX4241" fmla="*/ 9241555 w 9250822"/>
              <a:gd name="connsiteY4241" fmla="*/ 6857998 h 6857998"/>
              <a:gd name="connsiteX4242" fmla="*/ 9228709 w 9250822"/>
              <a:gd name="connsiteY4242" fmla="*/ 6857998 h 6857998"/>
              <a:gd name="connsiteX4243" fmla="*/ 9060558 w 9250822"/>
              <a:gd name="connsiteY4243" fmla="*/ 6723656 h 6857998"/>
              <a:gd name="connsiteX4244" fmla="*/ 8769935 w 9250822"/>
              <a:gd name="connsiteY4244" fmla="*/ 6526621 h 6857998"/>
              <a:gd name="connsiteX4245" fmla="*/ 8664074 w 9250822"/>
              <a:gd name="connsiteY4245" fmla="*/ 6465150 h 6857998"/>
              <a:gd name="connsiteX4246" fmla="*/ 8719674 w 9250822"/>
              <a:gd name="connsiteY4246" fmla="*/ 6531175 h 6857998"/>
              <a:gd name="connsiteX4247" fmla="*/ 8753523 w 9250822"/>
              <a:gd name="connsiteY4247" fmla="*/ 6568054 h 6857998"/>
              <a:gd name="connsiteX4248" fmla="*/ 9015058 w 9250822"/>
              <a:gd name="connsiteY4248" fmla="*/ 6726221 h 6857998"/>
              <a:gd name="connsiteX4249" fmla="*/ 9193559 w 9250822"/>
              <a:gd name="connsiteY4249" fmla="*/ 6857998 h 6857998"/>
              <a:gd name="connsiteX4250" fmla="*/ 9180692 w 9250822"/>
              <a:gd name="connsiteY4250" fmla="*/ 6857998 h 6857998"/>
              <a:gd name="connsiteX4251" fmla="*/ 9004249 w 9250822"/>
              <a:gd name="connsiteY4251" fmla="*/ 6728470 h 6857998"/>
              <a:gd name="connsiteX4252" fmla="*/ 8773239 w 9250822"/>
              <a:gd name="connsiteY4252" fmla="*/ 6589536 h 6857998"/>
              <a:gd name="connsiteX4253" fmla="*/ 8876714 w 9250822"/>
              <a:gd name="connsiteY4253" fmla="*/ 6702274 h 6857998"/>
              <a:gd name="connsiteX4254" fmla="*/ 8954294 w 9250822"/>
              <a:gd name="connsiteY4254" fmla="*/ 6743099 h 6857998"/>
              <a:gd name="connsiteX4255" fmla="*/ 9125636 w 9250822"/>
              <a:gd name="connsiteY4255" fmla="*/ 6857998 h 6857998"/>
              <a:gd name="connsiteX4256" fmla="*/ 9112454 w 9250822"/>
              <a:gd name="connsiteY4256" fmla="*/ 6857998 h 6857998"/>
              <a:gd name="connsiteX4257" fmla="*/ 8943666 w 9250822"/>
              <a:gd name="connsiteY4257" fmla="*/ 6745663 h 6857998"/>
              <a:gd name="connsiteX4258" fmla="*/ 8891408 w 9250822"/>
              <a:gd name="connsiteY4258" fmla="*/ 6718284 h 6857998"/>
              <a:gd name="connsiteX4259" fmla="*/ 8984357 w 9250822"/>
              <a:gd name="connsiteY4259" fmla="*/ 6819556 h 6857998"/>
              <a:gd name="connsiteX4260" fmla="*/ 9023474 w 9250822"/>
              <a:gd name="connsiteY4260" fmla="*/ 6841229 h 6857998"/>
              <a:gd name="connsiteX4261" fmla="*/ 9049746 w 9250822"/>
              <a:gd name="connsiteY4261" fmla="*/ 6857998 h 6857998"/>
              <a:gd name="connsiteX4262" fmla="*/ 9034127 w 9250822"/>
              <a:gd name="connsiteY4262" fmla="*/ 6857998 h 6857998"/>
              <a:gd name="connsiteX4263" fmla="*/ 9010370 w 9250822"/>
              <a:gd name="connsiteY4263" fmla="*/ 6842988 h 6857998"/>
              <a:gd name="connsiteX4264" fmla="*/ 9001286 w 9250822"/>
              <a:gd name="connsiteY4264" fmla="*/ 6838000 h 6857998"/>
              <a:gd name="connsiteX4265" fmla="*/ 9019641 w 9250822"/>
              <a:gd name="connsiteY4265" fmla="*/ 6857998 h 6857998"/>
              <a:gd name="connsiteX4266" fmla="*/ 9009287 w 9250822"/>
              <a:gd name="connsiteY4266" fmla="*/ 6857998 h 6857998"/>
              <a:gd name="connsiteX4267" fmla="*/ 8980542 w 9250822"/>
              <a:gd name="connsiteY4267" fmla="*/ 6826609 h 6857998"/>
              <a:gd name="connsiteX4268" fmla="*/ 8869400 w 9250822"/>
              <a:gd name="connsiteY4268" fmla="*/ 6765576 h 6857998"/>
              <a:gd name="connsiteX4269" fmla="*/ 8541672 w 9250822"/>
              <a:gd name="connsiteY4269" fmla="*/ 6620661 h 6857998"/>
              <a:gd name="connsiteX4270" fmla="*/ 8477951 w 9250822"/>
              <a:gd name="connsiteY4270" fmla="*/ 6598153 h 6857998"/>
              <a:gd name="connsiteX4271" fmla="*/ 8485148 w 9250822"/>
              <a:gd name="connsiteY4271" fmla="*/ 6608135 h 6857998"/>
              <a:gd name="connsiteX4272" fmla="*/ 8616913 w 9250822"/>
              <a:gd name="connsiteY4272" fmla="*/ 6783136 h 6857998"/>
              <a:gd name="connsiteX4273" fmla="*/ 8675866 w 9250822"/>
              <a:gd name="connsiteY4273" fmla="*/ 6857998 h 6857998"/>
              <a:gd name="connsiteX4274" fmla="*/ 8666354 w 9250822"/>
              <a:gd name="connsiteY4274" fmla="*/ 6857998 h 6857998"/>
              <a:gd name="connsiteX4275" fmla="*/ 8608058 w 9250822"/>
              <a:gd name="connsiteY4275" fmla="*/ 6783901 h 6857998"/>
              <a:gd name="connsiteX4276" fmla="*/ 8477120 w 9250822"/>
              <a:gd name="connsiteY4276" fmla="*/ 6609834 h 6857998"/>
              <a:gd name="connsiteX4277" fmla="*/ 8465542 w 9250822"/>
              <a:gd name="connsiteY4277" fmla="*/ 6593771 h 6857998"/>
              <a:gd name="connsiteX4278" fmla="*/ 8375985 w 9250822"/>
              <a:gd name="connsiteY4278" fmla="*/ 6562135 h 6857998"/>
              <a:gd name="connsiteX4279" fmla="*/ 8211591 w 9250822"/>
              <a:gd name="connsiteY4279" fmla="*/ 6512031 h 6857998"/>
              <a:gd name="connsiteX4280" fmla="*/ 8146537 w 9250822"/>
              <a:gd name="connsiteY4280" fmla="*/ 6495358 h 6857998"/>
              <a:gd name="connsiteX4281" fmla="*/ 8253252 w 9250822"/>
              <a:gd name="connsiteY4281" fmla="*/ 6676379 h 6857998"/>
              <a:gd name="connsiteX4282" fmla="*/ 8370523 w 9250822"/>
              <a:gd name="connsiteY4282" fmla="*/ 6857998 h 6857998"/>
              <a:gd name="connsiteX4283" fmla="*/ 8360917 w 9250822"/>
              <a:gd name="connsiteY4283" fmla="*/ 6857998 h 6857998"/>
              <a:gd name="connsiteX4284" fmla="*/ 8245097 w 9250822"/>
              <a:gd name="connsiteY4284" fmla="*/ 6678688 h 6857998"/>
              <a:gd name="connsiteX4285" fmla="*/ 8135711 w 9250822"/>
              <a:gd name="connsiteY4285" fmla="*/ 6492583 h 6857998"/>
              <a:gd name="connsiteX4286" fmla="*/ 7997659 w 9250822"/>
              <a:gd name="connsiteY4286" fmla="*/ 6457202 h 6857998"/>
              <a:gd name="connsiteX4287" fmla="*/ 7892459 w 9250822"/>
              <a:gd name="connsiteY4287" fmla="*/ 6434711 h 6857998"/>
              <a:gd name="connsiteX4288" fmla="*/ 7930345 w 9250822"/>
              <a:gd name="connsiteY4288" fmla="*/ 6520640 h 6857998"/>
              <a:gd name="connsiteX4289" fmla="*/ 7923679 w 9250822"/>
              <a:gd name="connsiteY4289" fmla="*/ 6523440 h 6857998"/>
              <a:gd name="connsiteX4290" fmla="*/ 7883003 w 9250822"/>
              <a:gd name="connsiteY4290" fmla="*/ 6432689 h 6857998"/>
              <a:gd name="connsiteX4291" fmla="*/ 7841203 w 9250822"/>
              <a:gd name="connsiteY4291" fmla="*/ 6423752 h 6857998"/>
              <a:gd name="connsiteX4292" fmla="*/ 7680809 w 9250822"/>
              <a:gd name="connsiteY4292" fmla="*/ 6394400 h 6857998"/>
              <a:gd name="connsiteX4293" fmla="*/ 7687803 w 9250822"/>
              <a:gd name="connsiteY4293" fmla="*/ 6415095 h 6857998"/>
              <a:gd name="connsiteX4294" fmla="*/ 7779730 w 9250822"/>
              <a:gd name="connsiteY4294" fmla="*/ 6677452 h 6857998"/>
              <a:gd name="connsiteX4295" fmla="*/ 7771951 w 9250822"/>
              <a:gd name="connsiteY4295" fmla="*/ 6680253 h 6857998"/>
              <a:gd name="connsiteX4296" fmla="*/ 7679711 w 9250822"/>
              <a:gd name="connsiteY4296" fmla="*/ 6418037 h 6857998"/>
              <a:gd name="connsiteX4297" fmla="*/ 7671151 w 9250822"/>
              <a:gd name="connsiteY4297" fmla="*/ 6392634 h 6857998"/>
              <a:gd name="connsiteX4298" fmla="*/ 7536493 w 9250822"/>
              <a:gd name="connsiteY4298" fmla="*/ 6367991 h 6857998"/>
              <a:gd name="connsiteX4299" fmla="*/ 7493705 w 9250822"/>
              <a:gd name="connsiteY4299" fmla="*/ 6360821 h 6857998"/>
              <a:gd name="connsiteX4300" fmla="*/ 7542196 w 9250822"/>
              <a:gd name="connsiteY4300" fmla="*/ 6558081 h 6857998"/>
              <a:gd name="connsiteX4301" fmla="*/ 7616655 w 9250822"/>
              <a:gd name="connsiteY4301" fmla="*/ 6841894 h 6857998"/>
              <a:gd name="connsiteX4302" fmla="*/ 7608877 w 9250822"/>
              <a:gd name="connsiteY4302" fmla="*/ 6843854 h 6857998"/>
              <a:gd name="connsiteX4303" fmla="*/ 7534522 w 9250822"/>
              <a:gd name="connsiteY4303" fmla="*/ 6560041 h 6857998"/>
              <a:gd name="connsiteX4304" fmla="*/ 7485121 w 9250822"/>
              <a:gd name="connsiteY4304" fmla="*/ 6359382 h 6857998"/>
              <a:gd name="connsiteX4305" fmla="*/ 7325458 w 9250822"/>
              <a:gd name="connsiteY4305" fmla="*/ 6332626 h 6857998"/>
              <a:gd name="connsiteX4306" fmla="*/ 7337413 w 9250822"/>
              <a:gd name="connsiteY4306" fmla="*/ 6403387 h 6857998"/>
              <a:gd name="connsiteX4307" fmla="*/ 7382634 w 9250822"/>
              <a:gd name="connsiteY4307" fmla="*/ 6675895 h 6857998"/>
              <a:gd name="connsiteX4308" fmla="*/ 7414319 w 9250822"/>
              <a:gd name="connsiteY4308" fmla="*/ 6857998 h 6857998"/>
              <a:gd name="connsiteX4309" fmla="*/ 7406345 w 9250822"/>
              <a:gd name="connsiteY4309" fmla="*/ 6857998 h 6857998"/>
              <a:gd name="connsiteX4310" fmla="*/ 7374490 w 9250822"/>
              <a:gd name="connsiteY4310" fmla="*/ 6677280 h 6857998"/>
              <a:gd name="connsiteX4311" fmla="*/ 7329929 w 9250822"/>
              <a:gd name="connsiteY4311" fmla="*/ 6405326 h 6857998"/>
              <a:gd name="connsiteX4312" fmla="*/ 7317410 w 9250822"/>
              <a:gd name="connsiteY4312" fmla="*/ 6331277 h 6857998"/>
              <a:gd name="connsiteX4313" fmla="*/ 7233955 w 9250822"/>
              <a:gd name="connsiteY4313" fmla="*/ 6317293 h 6857998"/>
              <a:gd name="connsiteX4314" fmla="*/ 5454539 w 9250822"/>
              <a:gd name="connsiteY4314" fmla="*/ 5807073 h 6857998"/>
              <a:gd name="connsiteX4315" fmla="*/ 4404883 w 9250822"/>
              <a:gd name="connsiteY4315" fmla="*/ 4144742 h 6857998"/>
              <a:gd name="connsiteX4316" fmla="*/ 4349707 w 9250822"/>
              <a:gd name="connsiteY4316" fmla="*/ 3894626 h 6857998"/>
              <a:gd name="connsiteX4317" fmla="*/ 4343682 w 9250822"/>
              <a:gd name="connsiteY4317" fmla="*/ 3896202 h 6857998"/>
              <a:gd name="connsiteX4318" fmla="*/ 4288403 w 9250822"/>
              <a:gd name="connsiteY4318" fmla="*/ 3589232 h 6857998"/>
              <a:gd name="connsiteX4319" fmla="*/ 4254035 w 9250822"/>
              <a:gd name="connsiteY4319" fmla="*/ 3381041 h 6857998"/>
              <a:gd name="connsiteX4320" fmla="*/ 3843433 w 9250822"/>
              <a:gd name="connsiteY4320" fmla="*/ 3310376 h 6857998"/>
              <a:gd name="connsiteX4321" fmla="*/ 2547816 w 9250822"/>
              <a:gd name="connsiteY4321" fmla="*/ 2883707 h 6857998"/>
              <a:gd name="connsiteX4322" fmla="*/ 1442866 w 9250822"/>
              <a:gd name="connsiteY4322" fmla="*/ 969849 h 6857998"/>
              <a:gd name="connsiteX4323" fmla="*/ 1450627 w 9250822"/>
              <a:gd name="connsiteY4323" fmla="*/ 967910 h 6857998"/>
              <a:gd name="connsiteX4324" fmla="*/ 2551697 w 9250822"/>
              <a:gd name="connsiteY4324" fmla="*/ 2875952 h 6857998"/>
              <a:gd name="connsiteX4325" fmla="*/ 3844936 w 9250822"/>
              <a:gd name="connsiteY4325" fmla="*/ 3301762 h 6857998"/>
              <a:gd name="connsiteX4326" fmla="*/ 4252549 w 9250822"/>
              <a:gd name="connsiteY4326" fmla="*/ 3372030 h 6857998"/>
              <a:gd name="connsiteX4327" fmla="*/ 4238091 w 9250822"/>
              <a:gd name="connsiteY4327" fmla="*/ 3284451 h 6857998"/>
              <a:gd name="connsiteX4328" fmla="*/ 4223242 w 9250822"/>
              <a:gd name="connsiteY4328" fmla="*/ 3196534 h 6857998"/>
              <a:gd name="connsiteX4329" fmla="*/ 4011622 w 9250822"/>
              <a:gd name="connsiteY4329" fmla="*/ 3142487 h 6857998"/>
              <a:gd name="connsiteX4330" fmla="*/ 2781860 w 9250822"/>
              <a:gd name="connsiteY4330" fmla="*/ 2646537 h 6857998"/>
              <a:gd name="connsiteX4331" fmla="*/ 1615531 w 9250822"/>
              <a:gd name="connsiteY4331" fmla="*/ 795627 h 6857998"/>
              <a:gd name="connsiteX4332" fmla="*/ 1623308 w 9250822"/>
              <a:gd name="connsiteY4332" fmla="*/ 793666 h 6857998"/>
              <a:gd name="connsiteX4333" fmla="*/ 2786861 w 9250822"/>
              <a:gd name="connsiteY4333" fmla="*/ 2639813 h 6857998"/>
              <a:gd name="connsiteX4334" fmla="*/ 4013887 w 9250822"/>
              <a:gd name="connsiteY4334" fmla="*/ 3134938 h 6857998"/>
              <a:gd name="connsiteX4335" fmla="*/ 4221812 w 9250822"/>
              <a:gd name="connsiteY4335" fmla="*/ 3188073 h 6857998"/>
              <a:gd name="connsiteX4336" fmla="*/ 4188683 w 9250822"/>
              <a:gd name="connsiteY4336" fmla="*/ 2991924 h 6857998"/>
              <a:gd name="connsiteX4337" fmla="*/ 4169691 w 9250822"/>
              <a:gd name="connsiteY4337" fmla="*/ 2985325 h 6857998"/>
              <a:gd name="connsiteX4338" fmla="*/ 3004668 w 9250822"/>
              <a:gd name="connsiteY4338" fmla="*/ 2422875 h 6857998"/>
              <a:gd name="connsiteX4339" fmla="*/ 1778605 w 9250822"/>
              <a:gd name="connsiteY4339" fmla="*/ 631900 h 6857998"/>
              <a:gd name="connsiteX4340" fmla="*/ 1786384 w 9250822"/>
              <a:gd name="connsiteY4340" fmla="*/ 629099 h 6857998"/>
              <a:gd name="connsiteX4341" fmla="*/ 3009390 w 9250822"/>
              <a:gd name="connsiteY4341" fmla="*/ 2415030 h 6857998"/>
              <a:gd name="connsiteX4342" fmla="*/ 4172657 w 9250822"/>
              <a:gd name="connsiteY4342" fmla="*/ 2976654 h 6857998"/>
              <a:gd name="connsiteX4343" fmla="*/ 4186943 w 9250822"/>
              <a:gd name="connsiteY4343" fmla="*/ 2981619 h 6857998"/>
              <a:gd name="connsiteX4344" fmla="*/ 4155615 w 9250822"/>
              <a:gd name="connsiteY4344" fmla="*/ 2796134 h 6857998"/>
              <a:gd name="connsiteX4345" fmla="*/ 4146119 w 9250822"/>
              <a:gd name="connsiteY4345" fmla="*/ 2751334 h 6857998"/>
              <a:gd name="connsiteX4346" fmla="*/ 3938621 w 9250822"/>
              <a:gd name="connsiteY4346" fmla="*/ 2651413 h 6857998"/>
              <a:gd name="connsiteX4347" fmla="*/ 3213658 w 9250822"/>
              <a:gd name="connsiteY4347" fmla="*/ 2208048 h 6857998"/>
              <a:gd name="connsiteX4348" fmla="*/ 2068638 w 9250822"/>
              <a:gd name="connsiteY4348" fmla="*/ 759640 h 6857998"/>
              <a:gd name="connsiteX4349" fmla="*/ 1934728 w 9250822"/>
              <a:gd name="connsiteY4349" fmla="*/ 482486 h 6857998"/>
              <a:gd name="connsiteX4350" fmla="*/ 1929208 w 9250822"/>
              <a:gd name="connsiteY4350" fmla="*/ 484871 h 6857998"/>
              <a:gd name="connsiteX4351" fmla="*/ 1886359 w 9250822"/>
              <a:gd name="connsiteY4351" fmla="*/ 389232 h 6857998"/>
              <a:gd name="connsiteX4352" fmla="*/ 1842841 w 9250822"/>
              <a:gd name="connsiteY4352" fmla="*/ 379443 h 6857998"/>
              <a:gd name="connsiteX4353" fmla="*/ 1688332 w 9250822"/>
              <a:gd name="connsiteY4353" fmla="*/ 351048 h 6857998"/>
              <a:gd name="connsiteX4354" fmla="*/ 1693356 w 9250822"/>
              <a:gd name="connsiteY4354" fmla="*/ 365913 h 6857998"/>
              <a:gd name="connsiteX4355" fmla="*/ 1785323 w 9250822"/>
              <a:gd name="connsiteY4355" fmla="*/ 628112 h 6857998"/>
              <a:gd name="connsiteX4356" fmla="*/ 1777655 w 9250822"/>
              <a:gd name="connsiteY4356" fmla="*/ 631028 h 6857998"/>
              <a:gd name="connsiteX4357" fmla="*/ 1685313 w 9250822"/>
              <a:gd name="connsiteY4357" fmla="*/ 368814 h 6857998"/>
              <a:gd name="connsiteX4358" fmla="*/ 1678742 w 9250822"/>
              <a:gd name="connsiteY4358" fmla="*/ 349285 h 6857998"/>
              <a:gd name="connsiteX4359" fmla="*/ 1538518 w 9250822"/>
              <a:gd name="connsiteY4359" fmla="*/ 323515 h 6857998"/>
              <a:gd name="connsiteX4360" fmla="*/ 1499883 w 9250822"/>
              <a:gd name="connsiteY4360" fmla="*/ 316939 h 6857998"/>
              <a:gd name="connsiteX4361" fmla="*/ 1546819 w 9250822"/>
              <a:gd name="connsiteY4361" fmla="*/ 507854 h 6857998"/>
              <a:gd name="connsiteX4362" fmla="*/ 1621284 w 9250822"/>
              <a:gd name="connsiteY4362" fmla="*/ 791740 h 6857998"/>
              <a:gd name="connsiteX4363" fmla="*/ 1613615 w 9250822"/>
              <a:gd name="connsiteY4363" fmla="*/ 793667 h 6857998"/>
              <a:gd name="connsiteX4364" fmla="*/ 1539990 w 9250822"/>
              <a:gd name="connsiteY4364" fmla="*/ 509781 h 6857998"/>
              <a:gd name="connsiteX4365" fmla="*/ 1492350 w 9250822"/>
              <a:gd name="connsiteY4365" fmla="*/ 315658 h 6857998"/>
              <a:gd name="connsiteX4366" fmla="*/ 1341917 w 9250822"/>
              <a:gd name="connsiteY4366" fmla="*/ 290055 h 6857998"/>
              <a:gd name="connsiteX4367" fmla="*/ 1351737 w 9250822"/>
              <a:gd name="connsiteY4367" fmla="*/ 349354 h 6857998"/>
              <a:gd name="connsiteX4368" fmla="*/ 1457254 w 9250822"/>
              <a:gd name="connsiteY4368" fmla="*/ 961122 h 6857998"/>
              <a:gd name="connsiteX4369" fmla="*/ 1449580 w 9250822"/>
              <a:gd name="connsiteY4369" fmla="*/ 963071 h 6857998"/>
              <a:gd name="connsiteX4370" fmla="*/ 1345016 w 9250822"/>
              <a:gd name="connsiteY4370" fmla="*/ 350328 h 6857998"/>
              <a:gd name="connsiteX4371" fmla="*/ 1334708 w 9250822"/>
              <a:gd name="connsiteY4371" fmla="*/ 288827 h 6857998"/>
              <a:gd name="connsiteX4372" fmla="*/ 1235592 w 9250822"/>
              <a:gd name="connsiteY4372" fmla="*/ 271958 h 6857998"/>
              <a:gd name="connsiteX4373" fmla="*/ 196999 w 9250822"/>
              <a:gd name="connsiteY4373" fmla="*/ 6337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Lst>
            <a:rect l="l" t="t" r="r" b="b"/>
            <a:pathLst>
              <a:path w="9250822" h="6857998">
                <a:moveTo>
                  <a:pt x="7618575" y="6843853"/>
                </a:moveTo>
                <a:lnTo>
                  <a:pt x="7622561" y="6857998"/>
                </a:lnTo>
                <a:lnTo>
                  <a:pt x="7614407" y="6857998"/>
                </a:lnTo>
                <a:lnTo>
                  <a:pt x="7610903" y="6845793"/>
                </a:lnTo>
                <a:close/>
                <a:moveTo>
                  <a:pt x="7781651" y="6679288"/>
                </a:moveTo>
                <a:lnTo>
                  <a:pt x="7851088" y="6857998"/>
                </a:lnTo>
                <a:lnTo>
                  <a:pt x="7842395" y="6857998"/>
                </a:lnTo>
                <a:lnTo>
                  <a:pt x="7773977" y="6682192"/>
                </a:lnTo>
                <a:close/>
                <a:moveTo>
                  <a:pt x="7934173" y="6524403"/>
                </a:moveTo>
                <a:cubicBezTo>
                  <a:pt x="7968226" y="6598946"/>
                  <a:pt x="8002761" y="6671551"/>
                  <a:pt x="8038015" y="6742217"/>
                </a:cubicBezTo>
                <a:lnTo>
                  <a:pt x="8098755" y="6857998"/>
                </a:lnTo>
                <a:lnTo>
                  <a:pt x="8090525" y="6857998"/>
                </a:lnTo>
                <a:lnTo>
                  <a:pt x="8031061" y="6743662"/>
                </a:lnTo>
                <a:cubicBezTo>
                  <a:pt x="7996047" y="6673479"/>
                  <a:pt x="7961513" y="6601361"/>
                  <a:pt x="7927459" y="6527309"/>
                </a:cubicBezTo>
                <a:close/>
                <a:moveTo>
                  <a:pt x="8397729" y="6486899"/>
                </a:moveTo>
                <a:lnTo>
                  <a:pt x="8469361" y="6586242"/>
                </a:lnTo>
                <a:lnTo>
                  <a:pt x="8549785" y="6614800"/>
                </a:lnTo>
                <a:cubicBezTo>
                  <a:pt x="8661449" y="6657469"/>
                  <a:pt x="8772718" y="6706335"/>
                  <a:pt x="8881033" y="6762308"/>
                </a:cubicBezTo>
                <a:lnTo>
                  <a:pt x="8963502" y="6808001"/>
                </a:lnTo>
                <a:lnTo>
                  <a:pt x="8872061" y="6708147"/>
                </a:lnTo>
                <a:lnTo>
                  <a:pt x="8639831" y="6586480"/>
                </a:lnTo>
                <a:close/>
                <a:moveTo>
                  <a:pt x="8306481" y="6357600"/>
                </a:moveTo>
                <a:lnTo>
                  <a:pt x="8353203" y="6425150"/>
                </a:lnTo>
                <a:lnTo>
                  <a:pt x="8389350" y="6475280"/>
                </a:lnTo>
                <a:lnTo>
                  <a:pt x="8647957" y="6581896"/>
                </a:lnTo>
                <a:lnTo>
                  <a:pt x="8857351" y="6692086"/>
                </a:lnTo>
                <a:lnTo>
                  <a:pt x="8751428" y="6576419"/>
                </a:lnTo>
                <a:lnTo>
                  <a:pt x="8706531" y="6549417"/>
                </a:lnTo>
                <a:cubicBezTo>
                  <a:pt x="8601916" y="6492361"/>
                  <a:pt x="8491934" y="6437938"/>
                  <a:pt x="8376626" y="6386164"/>
                </a:cubicBezTo>
                <a:close/>
                <a:moveTo>
                  <a:pt x="7834805" y="6303942"/>
                </a:moveTo>
                <a:lnTo>
                  <a:pt x="7888136" y="6424906"/>
                </a:lnTo>
                <a:lnTo>
                  <a:pt x="8000057" y="6448904"/>
                </a:lnTo>
                <a:lnTo>
                  <a:pt x="8129620" y="6482221"/>
                </a:lnTo>
                <a:lnTo>
                  <a:pt x="8071347" y="6383078"/>
                </a:lnTo>
                <a:lnTo>
                  <a:pt x="8078059" y="6379198"/>
                </a:lnTo>
                <a:lnTo>
                  <a:pt x="8140431" y="6485002"/>
                </a:lnTo>
                <a:lnTo>
                  <a:pt x="8216179" y="6504480"/>
                </a:lnTo>
                <a:cubicBezTo>
                  <a:pt x="8271122" y="6520069"/>
                  <a:pt x="8326608" y="6536983"/>
                  <a:pt x="8382316" y="6555332"/>
                </a:cubicBezTo>
                <a:lnTo>
                  <a:pt x="8456938" y="6581830"/>
                </a:lnTo>
                <a:lnTo>
                  <a:pt x="8384647" y="6481518"/>
                </a:lnTo>
                <a:lnTo>
                  <a:pt x="8300944" y="6447091"/>
                </a:lnTo>
                <a:lnTo>
                  <a:pt x="8074902" y="6374959"/>
                </a:lnTo>
                <a:lnTo>
                  <a:pt x="8076145" y="6377224"/>
                </a:lnTo>
                <a:lnTo>
                  <a:pt x="8069479" y="6381146"/>
                </a:lnTo>
                <a:lnTo>
                  <a:pt x="8064206" y="6371546"/>
                </a:lnTo>
                <a:lnTo>
                  <a:pt x="7927515" y="6327927"/>
                </a:lnTo>
                <a:close/>
                <a:moveTo>
                  <a:pt x="7632552" y="6251616"/>
                </a:moveTo>
                <a:lnTo>
                  <a:pt x="7677609" y="6384932"/>
                </a:lnTo>
                <a:lnTo>
                  <a:pt x="7842093" y="6415033"/>
                </a:lnTo>
                <a:lnTo>
                  <a:pt x="7878597" y="6422860"/>
                </a:lnTo>
                <a:lnTo>
                  <a:pt x="7824046" y="6301158"/>
                </a:lnTo>
                <a:close/>
                <a:moveTo>
                  <a:pt x="7996667" y="6232490"/>
                </a:moveTo>
                <a:lnTo>
                  <a:pt x="8069625" y="6365350"/>
                </a:lnTo>
                <a:lnTo>
                  <a:pt x="8305832" y="6440848"/>
                </a:lnTo>
                <a:lnTo>
                  <a:pt x="8376262" y="6469884"/>
                </a:lnTo>
                <a:lnTo>
                  <a:pt x="8346181" y="6428144"/>
                </a:lnTo>
                <a:lnTo>
                  <a:pt x="8293819" y="6352442"/>
                </a:lnTo>
                <a:lnTo>
                  <a:pt x="8014751" y="6238798"/>
                </a:lnTo>
                <a:close/>
                <a:moveTo>
                  <a:pt x="7455226" y="6205740"/>
                </a:moveTo>
                <a:lnTo>
                  <a:pt x="7472739" y="6275529"/>
                </a:lnTo>
                <a:lnTo>
                  <a:pt x="7491431" y="6351571"/>
                </a:lnTo>
                <a:lnTo>
                  <a:pt x="7537384" y="6359272"/>
                </a:lnTo>
                <a:lnTo>
                  <a:pt x="7667962" y="6383167"/>
                </a:lnTo>
                <a:lnTo>
                  <a:pt x="7622783" y="6249090"/>
                </a:lnTo>
                <a:close/>
                <a:moveTo>
                  <a:pt x="7297145" y="6165056"/>
                </a:moveTo>
                <a:lnTo>
                  <a:pt x="7323916" y="6323500"/>
                </a:lnTo>
                <a:lnTo>
                  <a:pt x="7482844" y="6350132"/>
                </a:lnTo>
                <a:lnTo>
                  <a:pt x="7464960" y="6277489"/>
                </a:lnTo>
                <a:lnTo>
                  <a:pt x="7446376" y="6203451"/>
                </a:lnTo>
                <a:lnTo>
                  <a:pt x="7366234" y="6182717"/>
                </a:lnTo>
                <a:close/>
                <a:moveTo>
                  <a:pt x="7768152" y="6152765"/>
                </a:moveTo>
                <a:lnTo>
                  <a:pt x="7830845" y="6294961"/>
                </a:lnTo>
                <a:lnTo>
                  <a:pt x="7928387" y="6320206"/>
                </a:lnTo>
                <a:lnTo>
                  <a:pt x="8058927" y="6361929"/>
                </a:lnTo>
                <a:lnTo>
                  <a:pt x="7985756" y="6228683"/>
                </a:lnTo>
                <a:close/>
                <a:moveTo>
                  <a:pt x="9208729" y="6105757"/>
                </a:moveTo>
                <a:lnTo>
                  <a:pt x="9212598" y="6115028"/>
                </a:lnTo>
                <a:lnTo>
                  <a:pt x="9237817" y="6164937"/>
                </a:lnTo>
                <a:close/>
                <a:moveTo>
                  <a:pt x="7576320" y="6085838"/>
                </a:moveTo>
                <a:lnTo>
                  <a:pt x="7599418" y="6153579"/>
                </a:lnTo>
                <a:lnTo>
                  <a:pt x="7629597" y="6242875"/>
                </a:lnTo>
                <a:lnTo>
                  <a:pt x="7820012" y="6292157"/>
                </a:lnTo>
                <a:lnTo>
                  <a:pt x="7814893" y="6280736"/>
                </a:lnTo>
                <a:lnTo>
                  <a:pt x="7757561" y="6149070"/>
                </a:lnTo>
                <a:close/>
                <a:moveTo>
                  <a:pt x="7913714" y="6081427"/>
                </a:moveTo>
                <a:lnTo>
                  <a:pt x="7990778" y="6221764"/>
                </a:lnTo>
                <a:lnTo>
                  <a:pt x="8017524" y="6231152"/>
                </a:lnTo>
                <a:lnTo>
                  <a:pt x="8285280" y="6340098"/>
                </a:lnTo>
                <a:lnTo>
                  <a:pt x="8215237" y="6238836"/>
                </a:lnTo>
                <a:lnTo>
                  <a:pt x="8220991" y="6233993"/>
                </a:lnTo>
                <a:lnTo>
                  <a:pt x="8297940" y="6345250"/>
                </a:lnTo>
                <a:lnTo>
                  <a:pt x="8382637" y="6379712"/>
                </a:lnTo>
                <a:cubicBezTo>
                  <a:pt x="8498932" y="6432028"/>
                  <a:pt x="8609806" y="6487113"/>
                  <a:pt x="8715221" y="6544891"/>
                </a:cubicBezTo>
                <a:lnTo>
                  <a:pt x="8731660" y="6554833"/>
                </a:lnTo>
                <a:lnTo>
                  <a:pt x="8711890" y="6533244"/>
                </a:lnTo>
                <a:lnTo>
                  <a:pt x="8645320" y="6454260"/>
                </a:lnTo>
                <a:lnTo>
                  <a:pt x="8448740" y="6340110"/>
                </a:lnTo>
                <a:lnTo>
                  <a:pt x="8214092" y="6222450"/>
                </a:lnTo>
                <a:lnTo>
                  <a:pt x="8221133" y="6232990"/>
                </a:lnTo>
                <a:lnTo>
                  <a:pt x="8214317" y="6237861"/>
                </a:lnTo>
                <a:lnTo>
                  <a:pt x="8198947" y="6214857"/>
                </a:lnTo>
                <a:lnTo>
                  <a:pt x="8096310" y="6163390"/>
                </a:lnTo>
                <a:close/>
                <a:moveTo>
                  <a:pt x="8084733" y="6028822"/>
                </a:moveTo>
                <a:lnTo>
                  <a:pt x="8205710" y="6209903"/>
                </a:lnTo>
                <a:lnTo>
                  <a:pt x="8450407" y="6332533"/>
                </a:lnTo>
                <a:lnTo>
                  <a:pt x="8630976" y="6437242"/>
                </a:lnTo>
                <a:lnTo>
                  <a:pt x="8488217" y="6267861"/>
                </a:lnTo>
                <a:lnTo>
                  <a:pt x="8173087" y="6078226"/>
                </a:lnTo>
                <a:close/>
                <a:moveTo>
                  <a:pt x="7410675" y="6028202"/>
                </a:moveTo>
                <a:lnTo>
                  <a:pt x="7453080" y="6197190"/>
                </a:lnTo>
                <a:lnTo>
                  <a:pt x="7619839" y="6240350"/>
                </a:lnTo>
                <a:lnTo>
                  <a:pt x="7591639" y="6156661"/>
                </a:lnTo>
                <a:lnTo>
                  <a:pt x="7566292" y="6082340"/>
                </a:lnTo>
                <a:lnTo>
                  <a:pt x="7495897" y="6057780"/>
                </a:lnTo>
                <a:close/>
                <a:moveTo>
                  <a:pt x="7693110" y="5982402"/>
                </a:moveTo>
                <a:lnTo>
                  <a:pt x="7717351" y="6037542"/>
                </a:lnTo>
                <a:lnTo>
                  <a:pt x="7763385" y="6141953"/>
                </a:lnTo>
                <a:lnTo>
                  <a:pt x="7979851" y="6217930"/>
                </a:lnTo>
                <a:lnTo>
                  <a:pt x="7902009" y="6076172"/>
                </a:lnTo>
                <a:close/>
                <a:moveTo>
                  <a:pt x="7265509" y="5977820"/>
                </a:moveTo>
                <a:lnTo>
                  <a:pt x="7295735" y="6156708"/>
                </a:lnTo>
                <a:lnTo>
                  <a:pt x="7367325" y="6174995"/>
                </a:lnTo>
                <a:lnTo>
                  <a:pt x="7444229" y="6194900"/>
                </a:lnTo>
                <a:lnTo>
                  <a:pt x="7401597" y="6025051"/>
                </a:lnTo>
                <a:close/>
                <a:moveTo>
                  <a:pt x="7513611" y="5901928"/>
                </a:moveTo>
                <a:lnTo>
                  <a:pt x="7572624" y="6074998"/>
                </a:lnTo>
                <a:lnTo>
                  <a:pt x="7752853" y="6138256"/>
                </a:lnTo>
                <a:lnTo>
                  <a:pt x="7709853" y="6039502"/>
                </a:lnTo>
                <a:lnTo>
                  <a:pt x="7682771" y="5977762"/>
                </a:lnTo>
                <a:lnTo>
                  <a:pt x="7617555" y="5948488"/>
                </a:lnTo>
                <a:close/>
                <a:moveTo>
                  <a:pt x="7796464" y="5867634"/>
                </a:moveTo>
                <a:lnTo>
                  <a:pt x="7830582" y="5930039"/>
                </a:lnTo>
                <a:lnTo>
                  <a:pt x="7907767" y="6070598"/>
                </a:lnTo>
                <a:lnTo>
                  <a:pt x="8099221" y="6156538"/>
                </a:lnTo>
                <a:lnTo>
                  <a:pt x="8190569" y="6202317"/>
                </a:lnTo>
                <a:lnTo>
                  <a:pt x="8068657" y="6019832"/>
                </a:lnTo>
                <a:close/>
                <a:moveTo>
                  <a:pt x="9112878" y="5846837"/>
                </a:moveTo>
                <a:lnTo>
                  <a:pt x="9206981" y="6081570"/>
                </a:lnTo>
                <a:lnTo>
                  <a:pt x="9116913" y="5849849"/>
                </a:lnTo>
                <a:close/>
                <a:moveTo>
                  <a:pt x="9098635" y="5836206"/>
                </a:moveTo>
                <a:lnTo>
                  <a:pt x="9109711" y="5868496"/>
                </a:lnTo>
                <a:lnTo>
                  <a:pt x="9192238" y="6066243"/>
                </a:lnTo>
                <a:lnTo>
                  <a:pt x="9105228" y="5850676"/>
                </a:lnTo>
                <a:lnTo>
                  <a:pt x="9101077" y="5838028"/>
                </a:lnTo>
                <a:close/>
                <a:moveTo>
                  <a:pt x="7361938" y="5833991"/>
                </a:moveTo>
                <a:lnTo>
                  <a:pt x="7408005" y="6017564"/>
                </a:lnTo>
                <a:lnTo>
                  <a:pt x="7498669" y="6049041"/>
                </a:lnTo>
                <a:lnTo>
                  <a:pt x="7562587" y="6071475"/>
                </a:lnTo>
                <a:lnTo>
                  <a:pt x="7503167" y="5897250"/>
                </a:lnTo>
                <a:close/>
                <a:moveTo>
                  <a:pt x="9060602" y="5807828"/>
                </a:moveTo>
                <a:lnTo>
                  <a:pt x="9069168" y="5831799"/>
                </a:lnTo>
                <a:cubicBezTo>
                  <a:pt x="9106830" y="5930004"/>
                  <a:pt x="9146856" y="6024081"/>
                  <a:pt x="9189205" y="6114038"/>
                </a:cubicBezTo>
                <a:lnTo>
                  <a:pt x="9208763" y="6151631"/>
                </a:lnTo>
                <a:lnTo>
                  <a:pt x="9231795" y="6171866"/>
                </a:lnTo>
                <a:lnTo>
                  <a:pt x="9156532" y="6005161"/>
                </a:lnTo>
                <a:lnTo>
                  <a:pt x="9087170" y="5827647"/>
                </a:lnTo>
                <a:lnTo>
                  <a:pt x="9060944" y="5808070"/>
                </a:lnTo>
                <a:close/>
                <a:moveTo>
                  <a:pt x="9030583" y="5786638"/>
                </a:moveTo>
                <a:lnTo>
                  <a:pt x="9057213" y="5855931"/>
                </a:lnTo>
                <a:lnTo>
                  <a:pt x="9179847" y="6126228"/>
                </a:lnTo>
                <a:lnTo>
                  <a:pt x="9190568" y="6135646"/>
                </a:lnTo>
                <a:lnTo>
                  <a:pt x="9186430" y="6127806"/>
                </a:lnTo>
                <a:cubicBezTo>
                  <a:pt x="9143273" y="6037032"/>
                  <a:pt x="9102542" y="5941882"/>
                  <a:pt x="9064237" y="5842423"/>
                </a:cubicBezTo>
                <a:lnTo>
                  <a:pt x="9048861" y="5799540"/>
                </a:lnTo>
                <a:close/>
                <a:moveTo>
                  <a:pt x="7224645" y="5772477"/>
                </a:moveTo>
                <a:lnTo>
                  <a:pt x="7254866" y="5914834"/>
                </a:lnTo>
                <a:lnTo>
                  <a:pt x="7263762" y="5967486"/>
                </a:lnTo>
                <a:lnTo>
                  <a:pt x="7398927" y="6014412"/>
                </a:lnTo>
                <a:lnTo>
                  <a:pt x="7352589" y="5829803"/>
                </a:lnTo>
                <a:lnTo>
                  <a:pt x="7225289" y="5772782"/>
                </a:lnTo>
                <a:close/>
                <a:moveTo>
                  <a:pt x="7592627" y="5753844"/>
                </a:moveTo>
                <a:lnTo>
                  <a:pt x="7688641" y="5972236"/>
                </a:lnTo>
                <a:lnTo>
                  <a:pt x="7896063" y="6065343"/>
                </a:lnTo>
                <a:lnTo>
                  <a:pt x="7823917" y="5933960"/>
                </a:lnTo>
                <a:lnTo>
                  <a:pt x="7783815" y="5860562"/>
                </a:lnTo>
                <a:lnTo>
                  <a:pt x="7729890" y="5830408"/>
                </a:lnTo>
                <a:close/>
                <a:moveTo>
                  <a:pt x="8718091" y="5747587"/>
                </a:moveTo>
                <a:lnTo>
                  <a:pt x="8802282" y="5884440"/>
                </a:lnTo>
                <a:cubicBezTo>
                  <a:pt x="8886727" y="6016500"/>
                  <a:pt x="8971986" y="6142063"/>
                  <a:pt x="9058258" y="6261372"/>
                </a:cubicBezTo>
                <a:lnTo>
                  <a:pt x="9097222" y="6313538"/>
                </a:lnTo>
                <a:lnTo>
                  <a:pt x="9184494" y="6396081"/>
                </a:lnTo>
                <a:lnTo>
                  <a:pt x="9156242" y="6358176"/>
                </a:lnTo>
                <a:cubicBezTo>
                  <a:pt x="9073592" y="6241030"/>
                  <a:pt x="8992841" y="6117072"/>
                  <a:pt x="8913771" y="5986096"/>
                </a:cubicBezTo>
                <a:lnTo>
                  <a:pt x="8826878" y="5836726"/>
                </a:lnTo>
                <a:close/>
                <a:moveTo>
                  <a:pt x="8975107" y="5747475"/>
                </a:moveTo>
                <a:lnTo>
                  <a:pt x="9032683" y="5886073"/>
                </a:lnTo>
                <a:lnTo>
                  <a:pt x="9126171" y="6079069"/>
                </a:lnTo>
                <a:lnTo>
                  <a:pt x="9167053" y="6114986"/>
                </a:lnTo>
                <a:lnTo>
                  <a:pt x="9053399" y="5865421"/>
                </a:lnTo>
                <a:lnTo>
                  <a:pt x="9020176" y="5779291"/>
                </a:lnTo>
                <a:close/>
                <a:moveTo>
                  <a:pt x="8928998" y="5714926"/>
                </a:moveTo>
                <a:lnTo>
                  <a:pt x="8931346" y="5720854"/>
                </a:lnTo>
                <a:cubicBezTo>
                  <a:pt x="8960727" y="5789626"/>
                  <a:pt x="8991004" y="5856608"/>
                  <a:pt x="9022163" y="5921791"/>
                </a:cubicBezTo>
                <a:lnTo>
                  <a:pt x="9082090" y="6040339"/>
                </a:lnTo>
                <a:lnTo>
                  <a:pt x="9111963" y="6066586"/>
                </a:lnTo>
                <a:lnTo>
                  <a:pt x="9028425" y="5894760"/>
                </a:lnTo>
                <a:lnTo>
                  <a:pt x="8963549" y="5739316"/>
                </a:lnTo>
                <a:close/>
                <a:moveTo>
                  <a:pt x="8861147" y="5667027"/>
                </a:moveTo>
                <a:lnTo>
                  <a:pt x="8900276" y="5755963"/>
                </a:lnTo>
                <a:cubicBezTo>
                  <a:pt x="8932590" y="5824819"/>
                  <a:pt x="8965573" y="5891745"/>
                  <a:pt x="8999241" y="5956771"/>
                </a:cubicBezTo>
                <a:lnTo>
                  <a:pt x="9010483" y="5977429"/>
                </a:lnTo>
                <a:lnTo>
                  <a:pt x="9066217" y="6026395"/>
                </a:lnTo>
                <a:lnTo>
                  <a:pt x="9017475" y="5930446"/>
                </a:lnTo>
                <a:cubicBezTo>
                  <a:pt x="8985839" y="5864554"/>
                  <a:pt x="8955106" y="5796818"/>
                  <a:pt x="8925293" y="5727257"/>
                </a:cubicBezTo>
                <a:lnTo>
                  <a:pt x="8917050" y="5706491"/>
                </a:lnTo>
                <a:close/>
                <a:moveTo>
                  <a:pt x="7430057" y="5663165"/>
                </a:moveTo>
                <a:lnTo>
                  <a:pt x="7451734" y="5720460"/>
                </a:lnTo>
                <a:lnTo>
                  <a:pt x="7510341" y="5892338"/>
                </a:lnTo>
                <a:lnTo>
                  <a:pt x="7620467" y="5941634"/>
                </a:lnTo>
                <a:lnTo>
                  <a:pt x="7678313" y="5967601"/>
                </a:lnTo>
                <a:lnTo>
                  <a:pt x="7581935" y="5747880"/>
                </a:lnTo>
                <a:close/>
                <a:moveTo>
                  <a:pt x="7984278" y="5643475"/>
                </a:moveTo>
                <a:lnTo>
                  <a:pt x="8285857" y="6014382"/>
                </a:lnTo>
                <a:lnTo>
                  <a:pt x="8478593" y="6150596"/>
                </a:lnTo>
                <a:cubicBezTo>
                  <a:pt x="8696007" y="6308033"/>
                  <a:pt x="8896730" y="6465033"/>
                  <a:pt x="9082427" y="6622925"/>
                </a:cubicBezTo>
                <a:lnTo>
                  <a:pt x="9166637" y="6697379"/>
                </a:lnTo>
                <a:lnTo>
                  <a:pt x="8969041" y="6492210"/>
                </a:lnTo>
                <a:lnTo>
                  <a:pt x="8831456" y="6363905"/>
                </a:lnTo>
                <a:cubicBezTo>
                  <a:pt x="8665613" y="6212896"/>
                  <a:pt x="8496777" y="6066511"/>
                  <a:pt x="8323702" y="5924279"/>
                </a:cubicBezTo>
                <a:close/>
                <a:moveTo>
                  <a:pt x="9069851" y="5632568"/>
                </a:moveTo>
                <a:lnTo>
                  <a:pt x="9116986" y="5792528"/>
                </a:lnTo>
                <a:lnTo>
                  <a:pt x="9071143" y="5633391"/>
                </a:lnTo>
                <a:close/>
                <a:moveTo>
                  <a:pt x="9051849" y="5621084"/>
                </a:moveTo>
                <a:lnTo>
                  <a:pt x="9080675" y="5718998"/>
                </a:lnTo>
                <a:lnTo>
                  <a:pt x="9123571" y="5844680"/>
                </a:lnTo>
                <a:lnTo>
                  <a:pt x="9127459" y="5847592"/>
                </a:lnTo>
                <a:lnTo>
                  <a:pt x="9061829" y="5627450"/>
                </a:lnTo>
                <a:close/>
                <a:moveTo>
                  <a:pt x="9034985" y="5610328"/>
                </a:moveTo>
                <a:lnTo>
                  <a:pt x="9107791" y="5832858"/>
                </a:lnTo>
                <a:lnTo>
                  <a:pt x="9111512" y="5835645"/>
                </a:lnTo>
                <a:lnTo>
                  <a:pt x="9042326" y="5615010"/>
                </a:lnTo>
                <a:close/>
                <a:moveTo>
                  <a:pt x="8544290" y="5607997"/>
                </a:moveTo>
                <a:lnTo>
                  <a:pt x="8586553" y="5671484"/>
                </a:lnTo>
                <a:cubicBezTo>
                  <a:pt x="8648178" y="5762734"/>
                  <a:pt x="8709686" y="5851315"/>
                  <a:pt x="8771164" y="5937306"/>
                </a:cubicBezTo>
                <a:lnTo>
                  <a:pt x="8936145" y="6161189"/>
                </a:lnTo>
                <a:lnTo>
                  <a:pt x="9064238" y="6282342"/>
                </a:lnTo>
                <a:lnTo>
                  <a:pt x="9055385" y="6270519"/>
                </a:lnTo>
                <a:cubicBezTo>
                  <a:pt x="8968269" y="6150255"/>
                  <a:pt x="8882257" y="6023653"/>
                  <a:pt x="8797083" y="5890518"/>
                </a:cubicBezTo>
                <a:lnTo>
                  <a:pt x="8699167" y="5731460"/>
                </a:lnTo>
                <a:close/>
                <a:moveTo>
                  <a:pt x="8774932" y="5603909"/>
                </a:moveTo>
                <a:lnTo>
                  <a:pt x="8872226" y="5802658"/>
                </a:lnTo>
                <a:lnTo>
                  <a:pt x="8931697" y="5912775"/>
                </a:lnTo>
                <a:lnTo>
                  <a:pt x="8993888" y="5963702"/>
                </a:lnTo>
                <a:lnTo>
                  <a:pt x="8894614" y="5762400"/>
                </a:lnTo>
                <a:lnTo>
                  <a:pt x="8849034" y="5658477"/>
                </a:lnTo>
                <a:lnTo>
                  <a:pt x="8809978" y="5630906"/>
                </a:lnTo>
                <a:lnTo>
                  <a:pt x="8811553" y="5628681"/>
                </a:lnTo>
                <a:close/>
                <a:moveTo>
                  <a:pt x="9017532" y="5599194"/>
                </a:moveTo>
                <a:lnTo>
                  <a:pt x="9018361" y="5602165"/>
                </a:lnTo>
                <a:lnTo>
                  <a:pt x="9093924" y="5822471"/>
                </a:lnTo>
                <a:lnTo>
                  <a:pt x="9096639" y="5824504"/>
                </a:lnTo>
                <a:lnTo>
                  <a:pt x="9024068" y="5603364"/>
                </a:lnTo>
                <a:close/>
                <a:moveTo>
                  <a:pt x="7641886" y="5584896"/>
                </a:moveTo>
                <a:lnTo>
                  <a:pt x="7789349" y="5854620"/>
                </a:lnTo>
                <a:lnTo>
                  <a:pt x="8059020" y="6005409"/>
                </a:lnTo>
                <a:lnTo>
                  <a:pt x="7938833" y="5825509"/>
                </a:lnTo>
                <a:lnTo>
                  <a:pt x="7891572" y="5754615"/>
                </a:lnTo>
                <a:lnTo>
                  <a:pt x="7842119" y="5720955"/>
                </a:lnTo>
                <a:close/>
                <a:moveTo>
                  <a:pt x="7289468" y="5583064"/>
                </a:moveTo>
                <a:lnTo>
                  <a:pt x="7357101" y="5814714"/>
                </a:lnTo>
                <a:lnTo>
                  <a:pt x="7359653" y="5824884"/>
                </a:lnTo>
                <a:lnTo>
                  <a:pt x="7499896" y="5887662"/>
                </a:lnTo>
                <a:lnTo>
                  <a:pt x="7443973" y="5723691"/>
                </a:lnTo>
                <a:lnTo>
                  <a:pt x="7418665" y="5656809"/>
                </a:lnTo>
                <a:lnTo>
                  <a:pt x="7363267" y="5625909"/>
                </a:lnTo>
                <a:close/>
                <a:moveTo>
                  <a:pt x="8980680" y="5575689"/>
                </a:moveTo>
                <a:lnTo>
                  <a:pt x="8997008" y="5629879"/>
                </a:lnTo>
                <a:lnTo>
                  <a:pt x="9055734" y="5794208"/>
                </a:lnTo>
                <a:lnTo>
                  <a:pt x="9063705" y="5799834"/>
                </a:lnTo>
                <a:lnTo>
                  <a:pt x="9081515" y="5813175"/>
                </a:lnTo>
                <a:lnTo>
                  <a:pt x="9081116" y="5812153"/>
                </a:lnTo>
                <a:cubicBezTo>
                  <a:pt x="9057076" y="5745914"/>
                  <a:pt x="9034136" y="5677768"/>
                  <a:pt x="9012303" y="5607719"/>
                </a:cubicBezTo>
                <a:lnTo>
                  <a:pt x="9008254" y="5593277"/>
                </a:lnTo>
                <a:close/>
                <a:moveTo>
                  <a:pt x="8946854" y="5554111"/>
                </a:moveTo>
                <a:lnTo>
                  <a:pt x="8979627" y="5654043"/>
                </a:lnTo>
                <a:lnTo>
                  <a:pt x="9025214" y="5772666"/>
                </a:lnTo>
                <a:lnTo>
                  <a:pt x="9043972" y="5785906"/>
                </a:lnTo>
                <a:lnTo>
                  <a:pt x="8990860" y="5637777"/>
                </a:lnTo>
                <a:lnTo>
                  <a:pt x="8970056" y="5568911"/>
                </a:lnTo>
                <a:close/>
                <a:moveTo>
                  <a:pt x="8670369" y="5533177"/>
                </a:moveTo>
                <a:lnTo>
                  <a:pt x="8688186" y="5567946"/>
                </a:lnTo>
                <a:cubicBezTo>
                  <a:pt x="8725761" y="5639816"/>
                  <a:pt x="8763714" y="5709921"/>
                  <a:pt x="8802061" y="5778285"/>
                </a:cubicBezTo>
                <a:lnTo>
                  <a:pt x="8833519" y="5832380"/>
                </a:lnTo>
                <a:lnTo>
                  <a:pt x="8918840" y="5902246"/>
                </a:lnTo>
                <a:lnTo>
                  <a:pt x="8867161" y="5808817"/>
                </a:lnTo>
                <a:lnTo>
                  <a:pt x="8762954" y="5595805"/>
                </a:lnTo>
                <a:close/>
                <a:moveTo>
                  <a:pt x="7169671" y="5513515"/>
                </a:moveTo>
                <a:lnTo>
                  <a:pt x="7222727" y="5763439"/>
                </a:lnTo>
                <a:lnTo>
                  <a:pt x="7228347" y="5766105"/>
                </a:lnTo>
                <a:lnTo>
                  <a:pt x="7350303" y="5820698"/>
                </a:lnTo>
                <a:lnTo>
                  <a:pt x="7349492" y="5817467"/>
                </a:lnTo>
                <a:lnTo>
                  <a:pt x="7279431" y="5577237"/>
                </a:lnTo>
                <a:close/>
                <a:moveTo>
                  <a:pt x="8837896" y="5484900"/>
                </a:moveTo>
                <a:lnTo>
                  <a:pt x="8923409" y="5700813"/>
                </a:lnTo>
                <a:lnTo>
                  <a:pt x="8957531" y="5724896"/>
                </a:lnTo>
                <a:lnTo>
                  <a:pt x="8943282" y="5690755"/>
                </a:lnTo>
                <a:lnTo>
                  <a:pt x="8877357" y="5508168"/>
                </a:lnTo>
                <a:close/>
                <a:moveTo>
                  <a:pt x="7456405" y="5457862"/>
                </a:moveTo>
                <a:lnTo>
                  <a:pt x="7543275" y="5641585"/>
                </a:lnTo>
                <a:lnTo>
                  <a:pt x="7587385" y="5741921"/>
                </a:lnTo>
                <a:lnTo>
                  <a:pt x="7733713" y="5823510"/>
                </a:lnTo>
                <a:lnTo>
                  <a:pt x="7776708" y="5847552"/>
                </a:lnTo>
                <a:lnTo>
                  <a:pt x="7628091" y="5575521"/>
                </a:lnTo>
                <a:lnTo>
                  <a:pt x="7500734" y="5488983"/>
                </a:lnTo>
                <a:close/>
                <a:moveTo>
                  <a:pt x="8536511" y="5442628"/>
                </a:moveTo>
                <a:lnTo>
                  <a:pt x="8634422" y="5611581"/>
                </a:lnTo>
                <a:lnTo>
                  <a:pt x="8705037" y="5726367"/>
                </a:lnTo>
                <a:lnTo>
                  <a:pt x="8710286" y="5730541"/>
                </a:lnTo>
                <a:lnTo>
                  <a:pt x="8709828" y="5731092"/>
                </a:lnTo>
                <a:lnTo>
                  <a:pt x="8816007" y="5818039"/>
                </a:lnTo>
                <a:lnTo>
                  <a:pt x="8796403" y="5784340"/>
                </a:lnTo>
                <a:cubicBezTo>
                  <a:pt x="8757682" y="5715316"/>
                  <a:pt x="8719355" y="5644511"/>
                  <a:pt x="8681394" y="5571899"/>
                </a:cubicBezTo>
                <a:lnTo>
                  <a:pt x="8657203" y="5524271"/>
                </a:lnTo>
                <a:close/>
                <a:moveTo>
                  <a:pt x="9018711" y="5441394"/>
                </a:moveTo>
                <a:lnTo>
                  <a:pt x="9038178" y="5525078"/>
                </a:lnTo>
                <a:lnTo>
                  <a:pt x="9066440" y="5620989"/>
                </a:lnTo>
                <a:lnTo>
                  <a:pt x="9067823" y="5621870"/>
                </a:lnTo>
                <a:lnTo>
                  <a:pt x="9038695" y="5520757"/>
                </a:lnTo>
                <a:lnTo>
                  <a:pt x="9020892" y="5442616"/>
                </a:lnTo>
                <a:close/>
                <a:moveTo>
                  <a:pt x="8762679" y="5440550"/>
                </a:moveTo>
                <a:lnTo>
                  <a:pt x="8774540" y="5470183"/>
                </a:lnTo>
                <a:lnTo>
                  <a:pt x="8854663" y="5652293"/>
                </a:lnTo>
                <a:lnTo>
                  <a:pt x="8911443" y="5692367"/>
                </a:lnTo>
                <a:lnTo>
                  <a:pt x="8826395" y="5478119"/>
                </a:lnTo>
                <a:close/>
                <a:moveTo>
                  <a:pt x="9007293" y="5429041"/>
                </a:moveTo>
                <a:lnTo>
                  <a:pt x="9003813" y="5435360"/>
                </a:lnTo>
                <a:lnTo>
                  <a:pt x="9002054" y="5434452"/>
                </a:lnTo>
                <a:lnTo>
                  <a:pt x="9027402" y="5538047"/>
                </a:lnTo>
                <a:lnTo>
                  <a:pt x="9048447" y="5609533"/>
                </a:lnTo>
                <a:lnTo>
                  <a:pt x="9058371" y="5615852"/>
                </a:lnTo>
                <a:lnTo>
                  <a:pt x="9023117" y="5497600"/>
                </a:lnTo>
                <a:close/>
                <a:moveTo>
                  <a:pt x="8984254" y="5425265"/>
                </a:moveTo>
                <a:lnTo>
                  <a:pt x="9023905" y="5576461"/>
                </a:lnTo>
                <a:lnTo>
                  <a:pt x="9031114" y="5598497"/>
                </a:lnTo>
                <a:lnTo>
                  <a:pt x="9038653" y="5603298"/>
                </a:lnTo>
                <a:lnTo>
                  <a:pt x="9028339" y="5570405"/>
                </a:lnTo>
                <a:lnTo>
                  <a:pt x="8993560" y="5430069"/>
                </a:lnTo>
                <a:close/>
                <a:moveTo>
                  <a:pt x="8966396" y="5416048"/>
                </a:moveTo>
                <a:lnTo>
                  <a:pt x="9014358" y="5587828"/>
                </a:lnTo>
                <a:lnTo>
                  <a:pt x="9020187" y="5591539"/>
                </a:lnTo>
                <a:lnTo>
                  <a:pt x="9017336" y="5582852"/>
                </a:lnTo>
                <a:lnTo>
                  <a:pt x="8974755" y="5420362"/>
                </a:lnTo>
                <a:close/>
                <a:moveTo>
                  <a:pt x="8926354" y="5395380"/>
                </a:moveTo>
                <a:lnTo>
                  <a:pt x="8977213" y="5564176"/>
                </a:lnTo>
                <a:lnTo>
                  <a:pt x="9005068" y="5581913"/>
                </a:lnTo>
                <a:lnTo>
                  <a:pt x="8957237" y="5411320"/>
                </a:lnTo>
                <a:close/>
                <a:moveTo>
                  <a:pt x="8675569" y="5389187"/>
                </a:moveTo>
                <a:lnTo>
                  <a:pt x="8734149" y="5520598"/>
                </a:lnTo>
                <a:lnTo>
                  <a:pt x="8767736" y="5589209"/>
                </a:lnTo>
                <a:lnTo>
                  <a:pt x="8816556" y="5622256"/>
                </a:lnTo>
                <a:lnTo>
                  <a:pt x="8815096" y="5624366"/>
                </a:lnTo>
                <a:lnTo>
                  <a:pt x="8842582" y="5643765"/>
                </a:lnTo>
                <a:lnTo>
                  <a:pt x="8767779" y="5473214"/>
                </a:lnTo>
                <a:lnTo>
                  <a:pt x="8752298" y="5434429"/>
                </a:lnTo>
                <a:close/>
                <a:moveTo>
                  <a:pt x="8888367" y="5375772"/>
                </a:moveTo>
                <a:lnTo>
                  <a:pt x="8943014" y="5542402"/>
                </a:lnTo>
                <a:lnTo>
                  <a:pt x="8966581" y="5557408"/>
                </a:lnTo>
                <a:lnTo>
                  <a:pt x="8916022" y="5390046"/>
                </a:lnTo>
                <a:close/>
                <a:moveTo>
                  <a:pt x="8241193" y="5364850"/>
                </a:moveTo>
                <a:lnTo>
                  <a:pt x="8527976" y="5730714"/>
                </a:lnTo>
                <a:lnTo>
                  <a:pt x="8687854" y="5926352"/>
                </a:lnTo>
                <a:lnTo>
                  <a:pt x="8898821" y="6125887"/>
                </a:lnTo>
                <a:lnTo>
                  <a:pt x="8753717" y="5928163"/>
                </a:lnTo>
                <a:cubicBezTo>
                  <a:pt x="8695740" y="5846904"/>
                  <a:pt x="8637743" y="5763358"/>
                  <a:pt x="8579682" y="5677446"/>
                </a:cubicBezTo>
                <a:lnTo>
                  <a:pt x="8521615" y="5589921"/>
                </a:lnTo>
                <a:lnTo>
                  <a:pt x="8319860" y="5429090"/>
                </a:lnTo>
                <a:close/>
                <a:moveTo>
                  <a:pt x="7314767" y="5358429"/>
                </a:moveTo>
                <a:lnTo>
                  <a:pt x="7425759" y="5651801"/>
                </a:lnTo>
                <a:lnTo>
                  <a:pt x="7576711" y="5735970"/>
                </a:lnTo>
                <a:lnTo>
                  <a:pt x="7536253" y="5643733"/>
                </a:lnTo>
                <a:lnTo>
                  <a:pt x="7444368" y="5449412"/>
                </a:lnTo>
                <a:close/>
                <a:moveTo>
                  <a:pt x="8829518" y="5345397"/>
                </a:moveTo>
                <a:lnTo>
                  <a:pt x="8846431" y="5398516"/>
                </a:lnTo>
                <a:lnTo>
                  <a:pt x="8883795" y="5502757"/>
                </a:lnTo>
                <a:lnTo>
                  <a:pt x="8915488" y="5521455"/>
                </a:lnTo>
                <a:lnTo>
                  <a:pt x="8911682" y="5528407"/>
                </a:lnTo>
                <a:lnTo>
                  <a:pt x="8887980" y="5514432"/>
                </a:lnTo>
                <a:lnTo>
                  <a:pt x="8948906" y="5684406"/>
                </a:lnTo>
                <a:lnTo>
                  <a:pt x="8969127" y="5733080"/>
                </a:lnTo>
                <a:lnTo>
                  <a:pt x="9014780" y="5765302"/>
                </a:lnTo>
                <a:lnTo>
                  <a:pt x="8974524" y="5660941"/>
                </a:lnTo>
                <a:lnTo>
                  <a:pt x="8937434" y="5548102"/>
                </a:lnTo>
                <a:lnTo>
                  <a:pt x="8915496" y="5534109"/>
                </a:lnTo>
                <a:lnTo>
                  <a:pt x="8919345" y="5527331"/>
                </a:lnTo>
                <a:lnTo>
                  <a:pt x="8933587" y="5536399"/>
                </a:lnTo>
                <a:lnTo>
                  <a:pt x="8879238" y="5371059"/>
                </a:lnTo>
                <a:close/>
                <a:moveTo>
                  <a:pt x="7616462" y="5333492"/>
                </a:moveTo>
                <a:lnTo>
                  <a:pt x="7896195" y="5747453"/>
                </a:lnTo>
                <a:lnTo>
                  <a:pt x="8255555" y="5992966"/>
                </a:lnTo>
                <a:lnTo>
                  <a:pt x="8263966" y="5998911"/>
                </a:lnTo>
                <a:lnTo>
                  <a:pt x="8017471" y="5695405"/>
                </a:lnTo>
                <a:lnTo>
                  <a:pt x="7952336" y="5617049"/>
                </a:lnTo>
                <a:lnTo>
                  <a:pt x="7927335" y="5596366"/>
                </a:lnTo>
                <a:close/>
                <a:moveTo>
                  <a:pt x="8562575" y="5322561"/>
                </a:moveTo>
                <a:lnTo>
                  <a:pt x="8569743" y="5336803"/>
                </a:lnTo>
                <a:lnTo>
                  <a:pt x="8662622" y="5518057"/>
                </a:lnTo>
                <a:lnTo>
                  <a:pt x="8755761" y="5581103"/>
                </a:lnTo>
                <a:lnTo>
                  <a:pt x="8727531" y="5523398"/>
                </a:lnTo>
                <a:lnTo>
                  <a:pt x="8664897" y="5382895"/>
                </a:lnTo>
                <a:close/>
                <a:moveTo>
                  <a:pt x="8776537" y="5318050"/>
                </a:moveTo>
                <a:lnTo>
                  <a:pt x="8818635" y="5436270"/>
                </a:lnTo>
                <a:lnTo>
                  <a:pt x="8833128" y="5472863"/>
                </a:lnTo>
                <a:lnTo>
                  <a:pt x="8873131" y="5496465"/>
                </a:lnTo>
                <a:lnTo>
                  <a:pt x="8838804" y="5401391"/>
                </a:lnTo>
                <a:lnTo>
                  <a:pt x="8819178" y="5340060"/>
                </a:lnTo>
                <a:close/>
                <a:moveTo>
                  <a:pt x="8350177" y="5316403"/>
                </a:moveTo>
                <a:lnTo>
                  <a:pt x="8530862" y="5587827"/>
                </a:lnTo>
                <a:lnTo>
                  <a:pt x="8687393" y="5712332"/>
                </a:lnTo>
                <a:lnTo>
                  <a:pt x="8627772" y="5615481"/>
                </a:lnTo>
                <a:lnTo>
                  <a:pt x="8521744" y="5432640"/>
                </a:lnTo>
                <a:lnTo>
                  <a:pt x="8401261" y="5351139"/>
                </a:lnTo>
                <a:close/>
                <a:moveTo>
                  <a:pt x="8985957" y="5300592"/>
                </a:moveTo>
                <a:lnTo>
                  <a:pt x="9016321" y="5431121"/>
                </a:lnTo>
                <a:lnTo>
                  <a:pt x="9018560" y="5432377"/>
                </a:lnTo>
                <a:lnTo>
                  <a:pt x="8988831" y="5301896"/>
                </a:lnTo>
                <a:close/>
                <a:moveTo>
                  <a:pt x="8967221" y="5292089"/>
                </a:moveTo>
                <a:lnTo>
                  <a:pt x="8999593" y="5424394"/>
                </a:lnTo>
                <a:lnTo>
                  <a:pt x="9007117" y="5428278"/>
                </a:lnTo>
                <a:lnTo>
                  <a:pt x="8976675" y="5296379"/>
                </a:lnTo>
                <a:close/>
                <a:moveTo>
                  <a:pt x="8947500" y="5283139"/>
                </a:moveTo>
                <a:lnTo>
                  <a:pt x="8950087" y="5294983"/>
                </a:lnTo>
                <a:lnTo>
                  <a:pt x="8981588" y="5415100"/>
                </a:lnTo>
                <a:lnTo>
                  <a:pt x="8991063" y="5419992"/>
                </a:lnTo>
                <a:lnTo>
                  <a:pt x="8958371" y="5288073"/>
                </a:lnTo>
                <a:close/>
                <a:moveTo>
                  <a:pt x="8697271" y="5277136"/>
                </a:moveTo>
                <a:lnTo>
                  <a:pt x="8757831" y="5428437"/>
                </a:lnTo>
                <a:lnTo>
                  <a:pt x="8821611" y="5466068"/>
                </a:lnTo>
                <a:lnTo>
                  <a:pt x="8810996" y="5439326"/>
                </a:lnTo>
                <a:lnTo>
                  <a:pt x="8765784" y="5312500"/>
                </a:lnTo>
                <a:close/>
                <a:moveTo>
                  <a:pt x="8928661" y="5274590"/>
                </a:moveTo>
                <a:lnTo>
                  <a:pt x="8938547" y="5316305"/>
                </a:lnTo>
                <a:lnTo>
                  <a:pt x="8963529" y="5405779"/>
                </a:lnTo>
                <a:lnTo>
                  <a:pt x="8972092" y="5410199"/>
                </a:lnTo>
                <a:lnTo>
                  <a:pt x="8942392" y="5296867"/>
                </a:lnTo>
                <a:lnTo>
                  <a:pt x="8938500" y="5279055"/>
                </a:lnTo>
                <a:close/>
                <a:moveTo>
                  <a:pt x="7192848" y="5272840"/>
                </a:moveTo>
                <a:lnTo>
                  <a:pt x="7228179" y="5373147"/>
                </a:lnTo>
                <a:lnTo>
                  <a:pt x="7286293" y="5572189"/>
                </a:lnTo>
                <a:lnTo>
                  <a:pt x="7367106" y="5619098"/>
                </a:lnTo>
                <a:lnTo>
                  <a:pt x="7414365" y="5645448"/>
                </a:lnTo>
                <a:lnTo>
                  <a:pt x="7302493" y="5349813"/>
                </a:lnTo>
                <a:close/>
                <a:moveTo>
                  <a:pt x="8888090" y="5256179"/>
                </a:moveTo>
                <a:lnTo>
                  <a:pt x="8910722" y="5343496"/>
                </a:lnTo>
                <a:lnTo>
                  <a:pt x="8923219" y="5384973"/>
                </a:lnTo>
                <a:lnTo>
                  <a:pt x="8954356" y="5401045"/>
                </a:lnTo>
                <a:lnTo>
                  <a:pt x="8930890" y="5317349"/>
                </a:lnTo>
                <a:lnTo>
                  <a:pt x="8919803" y="5270571"/>
                </a:lnTo>
                <a:close/>
                <a:moveTo>
                  <a:pt x="8848733" y="5238318"/>
                </a:moveTo>
                <a:lnTo>
                  <a:pt x="8885017" y="5365254"/>
                </a:lnTo>
                <a:lnTo>
                  <a:pt x="8912876" y="5379634"/>
                </a:lnTo>
                <a:lnTo>
                  <a:pt x="8903089" y="5347238"/>
                </a:lnTo>
                <a:lnTo>
                  <a:pt x="8878393" y="5251778"/>
                </a:lnTo>
                <a:close/>
                <a:moveTo>
                  <a:pt x="8417445" y="5237173"/>
                </a:moveTo>
                <a:lnTo>
                  <a:pt x="8527036" y="5426280"/>
                </a:lnTo>
                <a:lnTo>
                  <a:pt x="8649556" y="5509213"/>
                </a:lnTo>
                <a:lnTo>
                  <a:pt x="8551413" y="5315980"/>
                </a:lnTo>
                <a:lnTo>
                  <a:pt x="8478178" y="5272798"/>
                </a:lnTo>
                <a:close/>
                <a:moveTo>
                  <a:pt x="8604206" y="5229100"/>
                </a:moveTo>
                <a:lnTo>
                  <a:pt x="8669954" y="5376588"/>
                </a:lnTo>
                <a:lnTo>
                  <a:pt x="8747465" y="5422321"/>
                </a:lnTo>
                <a:lnTo>
                  <a:pt x="8687500" y="5272092"/>
                </a:lnTo>
                <a:close/>
                <a:moveTo>
                  <a:pt x="8786421" y="5210041"/>
                </a:moveTo>
                <a:lnTo>
                  <a:pt x="8826169" y="5334879"/>
                </a:lnTo>
                <a:lnTo>
                  <a:pt x="8876263" y="5360736"/>
                </a:lnTo>
                <a:lnTo>
                  <a:pt x="8840156" y="5234426"/>
                </a:lnTo>
                <a:close/>
                <a:moveTo>
                  <a:pt x="7083143" y="5192264"/>
                </a:moveTo>
                <a:lnTo>
                  <a:pt x="7093899" y="5224001"/>
                </a:lnTo>
                <a:cubicBezTo>
                  <a:pt x="7116215" y="5297157"/>
                  <a:pt x="7136663" y="5371675"/>
                  <a:pt x="7155635" y="5447393"/>
                </a:cubicBezTo>
                <a:lnTo>
                  <a:pt x="7167487" y="5503228"/>
                </a:lnTo>
                <a:lnTo>
                  <a:pt x="7276261" y="5566366"/>
                </a:lnTo>
                <a:lnTo>
                  <a:pt x="7220921" y="5376613"/>
                </a:lnTo>
                <a:lnTo>
                  <a:pt x="7181620" y="5264958"/>
                </a:lnTo>
                <a:lnTo>
                  <a:pt x="7159969" y="5249759"/>
                </a:lnTo>
                <a:close/>
                <a:moveTo>
                  <a:pt x="8728756" y="5183872"/>
                </a:moveTo>
                <a:lnTo>
                  <a:pt x="8772703" y="5307282"/>
                </a:lnTo>
                <a:lnTo>
                  <a:pt x="8815810" y="5329532"/>
                </a:lnTo>
                <a:lnTo>
                  <a:pt x="8776069" y="5205342"/>
                </a:lnTo>
                <a:close/>
                <a:moveTo>
                  <a:pt x="8962000" y="5182818"/>
                </a:moveTo>
                <a:lnTo>
                  <a:pt x="8978812" y="5269877"/>
                </a:lnTo>
                <a:lnTo>
                  <a:pt x="8983828" y="5291440"/>
                </a:lnTo>
                <a:lnTo>
                  <a:pt x="8986752" y="5292770"/>
                </a:lnTo>
                <a:lnTo>
                  <a:pt x="8979748" y="5262030"/>
                </a:lnTo>
                <a:lnTo>
                  <a:pt x="8965277" y="5184133"/>
                </a:lnTo>
                <a:close/>
                <a:moveTo>
                  <a:pt x="8943062" y="5175215"/>
                </a:moveTo>
                <a:lnTo>
                  <a:pt x="8965028" y="5282889"/>
                </a:lnTo>
                <a:lnTo>
                  <a:pt x="8974564" y="5287226"/>
                </a:lnTo>
                <a:lnTo>
                  <a:pt x="8971196" y="5272636"/>
                </a:lnTo>
                <a:lnTo>
                  <a:pt x="8953143" y="5179261"/>
                </a:lnTo>
                <a:close/>
                <a:moveTo>
                  <a:pt x="8484494" y="5167438"/>
                </a:moveTo>
                <a:lnTo>
                  <a:pt x="8555897" y="5309295"/>
                </a:lnTo>
                <a:lnTo>
                  <a:pt x="8659279" y="5370291"/>
                </a:lnTo>
                <a:lnTo>
                  <a:pt x="8593988" y="5223826"/>
                </a:lnTo>
                <a:lnTo>
                  <a:pt x="8546199" y="5199159"/>
                </a:lnTo>
                <a:close/>
                <a:moveTo>
                  <a:pt x="8922083" y="5166793"/>
                </a:moveTo>
                <a:lnTo>
                  <a:pt x="8945506" y="5274010"/>
                </a:lnTo>
                <a:lnTo>
                  <a:pt x="8956384" y="5278958"/>
                </a:lnTo>
                <a:lnTo>
                  <a:pt x="8934358" y="5171720"/>
                </a:lnTo>
                <a:close/>
                <a:moveTo>
                  <a:pt x="8901119" y="5158376"/>
                </a:moveTo>
                <a:lnTo>
                  <a:pt x="8926472" y="5265353"/>
                </a:lnTo>
                <a:lnTo>
                  <a:pt x="8936503" y="5269916"/>
                </a:lnTo>
                <a:lnTo>
                  <a:pt x="8913188" y="5163221"/>
                </a:lnTo>
                <a:close/>
                <a:moveTo>
                  <a:pt x="8645731" y="5146194"/>
                </a:moveTo>
                <a:lnTo>
                  <a:pt x="8673879" y="5218694"/>
                </a:lnTo>
                <a:lnTo>
                  <a:pt x="8692837" y="5266059"/>
                </a:lnTo>
                <a:lnTo>
                  <a:pt x="8761945" y="5301730"/>
                </a:lnTo>
                <a:lnTo>
                  <a:pt x="8718227" y="5179093"/>
                </a:lnTo>
                <a:close/>
                <a:moveTo>
                  <a:pt x="8858284" y="5141180"/>
                </a:moveTo>
                <a:lnTo>
                  <a:pt x="8885657" y="5246790"/>
                </a:lnTo>
                <a:lnTo>
                  <a:pt x="8917612" y="5261324"/>
                </a:lnTo>
                <a:lnTo>
                  <a:pt x="8892382" y="5154869"/>
                </a:lnTo>
                <a:close/>
                <a:moveTo>
                  <a:pt x="8816128" y="5124256"/>
                </a:moveTo>
                <a:lnTo>
                  <a:pt x="8845999" y="5228753"/>
                </a:lnTo>
                <a:lnTo>
                  <a:pt x="8875962" y="5242381"/>
                </a:lnTo>
                <a:lnTo>
                  <a:pt x="8848795" y="5137370"/>
                </a:lnTo>
                <a:close/>
                <a:moveTo>
                  <a:pt x="7372264" y="5122719"/>
                </a:moveTo>
                <a:lnTo>
                  <a:pt x="7416509" y="5192294"/>
                </a:lnTo>
                <a:cubicBezTo>
                  <a:pt x="7489340" y="5313582"/>
                  <a:pt x="7559628" y="5436655"/>
                  <a:pt x="7628324" y="5560089"/>
                </a:cubicBezTo>
                <a:lnTo>
                  <a:pt x="7632911" y="5568480"/>
                </a:lnTo>
                <a:lnTo>
                  <a:pt x="7846013" y="5713168"/>
                </a:lnTo>
                <a:lnTo>
                  <a:pt x="7878936" y="5735662"/>
                </a:lnTo>
                <a:lnTo>
                  <a:pt x="7709045" y="5480815"/>
                </a:lnTo>
                <a:lnTo>
                  <a:pt x="7595153" y="5315474"/>
                </a:lnTo>
                <a:lnTo>
                  <a:pt x="7547378" y="5275074"/>
                </a:lnTo>
                <a:close/>
                <a:moveTo>
                  <a:pt x="8221277" y="5122103"/>
                </a:moveTo>
                <a:lnTo>
                  <a:pt x="8310161" y="5256294"/>
                </a:lnTo>
                <a:lnTo>
                  <a:pt x="8337770" y="5297767"/>
                </a:lnTo>
                <a:lnTo>
                  <a:pt x="8406153" y="5344454"/>
                </a:lnTo>
                <a:lnTo>
                  <a:pt x="8512254" y="5416273"/>
                </a:lnTo>
                <a:lnTo>
                  <a:pt x="8403730" y="5229128"/>
                </a:lnTo>
                <a:close/>
                <a:moveTo>
                  <a:pt x="8547419" y="5101710"/>
                </a:moveTo>
                <a:lnTo>
                  <a:pt x="8599118" y="5217684"/>
                </a:lnTo>
                <a:lnTo>
                  <a:pt x="8683082" y="5261024"/>
                </a:lnTo>
                <a:lnTo>
                  <a:pt x="8667194" y="5221220"/>
                </a:lnTo>
                <a:lnTo>
                  <a:pt x="8636528" y="5142017"/>
                </a:lnTo>
                <a:lnTo>
                  <a:pt x="8613390" y="5131517"/>
                </a:lnTo>
                <a:close/>
                <a:moveTo>
                  <a:pt x="8751166" y="5098176"/>
                </a:moveTo>
                <a:lnTo>
                  <a:pt x="8760691" y="5129228"/>
                </a:lnTo>
                <a:lnTo>
                  <a:pt x="8783299" y="5200237"/>
                </a:lnTo>
                <a:lnTo>
                  <a:pt x="8837420" y="5224852"/>
                </a:lnTo>
                <a:lnTo>
                  <a:pt x="8807696" y="5120870"/>
                </a:lnTo>
                <a:close/>
                <a:moveTo>
                  <a:pt x="8026443" y="5096282"/>
                </a:moveTo>
                <a:lnTo>
                  <a:pt x="8164641" y="5267190"/>
                </a:lnTo>
                <a:lnTo>
                  <a:pt x="8220681" y="5338683"/>
                </a:lnTo>
                <a:lnTo>
                  <a:pt x="8355095" y="5448020"/>
                </a:lnTo>
                <a:lnTo>
                  <a:pt x="8508339" y="5569911"/>
                </a:lnTo>
                <a:lnTo>
                  <a:pt x="8331912" y="5303985"/>
                </a:lnTo>
                <a:close/>
                <a:moveTo>
                  <a:pt x="8331642" y="5088862"/>
                </a:moveTo>
                <a:lnTo>
                  <a:pt x="8380277" y="5173036"/>
                </a:lnTo>
                <a:lnTo>
                  <a:pt x="8409133" y="5222829"/>
                </a:lnTo>
                <a:lnTo>
                  <a:pt x="8480896" y="5265044"/>
                </a:lnTo>
                <a:lnTo>
                  <a:pt x="8544646" y="5302657"/>
                </a:lnTo>
                <a:lnTo>
                  <a:pt x="8472957" y="5161507"/>
                </a:lnTo>
                <a:close/>
                <a:moveTo>
                  <a:pt x="8943770" y="5088412"/>
                </a:moveTo>
                <a:lnTo>
                  <a:pt x="8960394" y="5174499"/>
                </a:lnTo>
                <a:lnTo>
                  <a:pt x="8963736" y="5175840"/>
                </a:lnTo>
                <a:lnTo>
                  <a:pt x="8947758" y="5089834"/>
                </a:lnTo>
                <a:close/>
                <a:moveTo>
                  <a:pt x="8923911" y="5081334"/>
                </a:moveTo>
                <a:lnTo>
                  <a:pt x="8941357" y="5166857"/>
                </a:lnTo>
                <a:lnTo>
                  <a:pt x="8951534" y="5170942"/>
                </a:lnTo>
                <a:lnTo>
                  <a:pt x="8934971" y="5085276"/>
                </a:lnTo>
                <a:close/>
                <a:moveTo>
                  <a:pt x="8690819" y="5073949"/>
                </a:moveTo>
                <a:lnTo>
                  <a:pt x="8725189" y="5173807"/>
                </a:lnTo>
                <a:lnTo>
                  <a:pt x="8772925" y="5195518"/>
                </a:lnTo>
                <a:lnTo>
                  <a:pt x="8752633" y="5132103"/>
                </a:lnTo>
                <a:lnTo>
                  <a:pt x="8741041" y="5094110"/>
                </a:lnTo>
                <a:close/>
                <a:moveTo>
                  <a:pt x="8901682" y="5073410"/>
                </a:moveTo>
                <a:lnTo>
                  <a:pt x="8920245" y="5158381"/>
                </a:lnTo>
                <a:lnTo>
                  <a:pt x="8932641" y="5163357"/>
                </a:lnTo>
                <a:lnTo>
                  <a:pt x="8915154" y="5078212"/>
                </a:lnTo>
                <a:close/>
                <a:moveTo>
                  <a:pt x="8879072" y="5065350"/>
                </a:moveTo>
                <a:lnTo>
                  <a:pt x="8899109" y="5149895"/>
                </a:lnTo>
                <a:lnTo>
                  <a:pt x="8911350" y="5154809"/>
                </a:lnTo>
                <a:lnTo>
                  <a:pt x="8892876" y="5070271"/>
                </a:lnTo>
                <a:close/>
                <a:moveTo>
                  <a:pt x="8834663" y="5049521"/>
                </a:moveTo>
                <a:lnTo>
                  <a:pt x="8837116" y="5059511"/>
                </a:lnTo>
                <a:lnTo>
                  <a:pt x="8856063" y="5132614"/>
                </a:lnTo>
                <a:lnTo>
                  <a:pt x="8890372" y="5146388"/>
                </a:lnTo>
                <a:lnTo>
                  <a:pt x="8870438" y="5062273"/>
                </a:lnTo>
                <a:close/>
                <a:moveTo>
                  <a:pt x="8422968" y="5045482"/>
                </a:moveTo>
                <a:lnTo>
                  <a:pt x="8454144" y="5107144"/>
                </a:lnTo>
                <a:lnTo>
                  <a:pt x="8478493" y="5155517"/>
                </a:lnTo>
                <a:lnTo>
                  <a:pt x="8549969" y="5192316"/>
                </a:lnTo>
                <a:lnTo>
                  <a:pt x="8588900" y="5212410"/>
                </a:lnTo>
                <a:lnTo>
                  <a:pt x="8537568" y="5097260"/>
                </a:lnTo>
                <a:close/>
                <a:moveTo>
                  <a:pt x="8604257" y="5039375"/>
                </a:moveTo>
                <a:lnTo>
                  <a:pt x="8641711" y="5135840"/>
                </a:lnTo>
                <a:lnTo>
                  <a:pt x="8714777" y="5169072"/>
                </a:lnTo>
                <a:lnTo>
                  <a:pt x="8680702" y="5069887"/>
                </a:lnTo>
                <a:lnTo>
                  <a:pt x="8677514" y="5068607"/>
                </a:lnTo>
                <a:close/>
                <a:moveTo>
                  <a:pt x="8791075" y="5033984"/>
                </a:moveTo>
                <a:lnTo>
                  <a:pt x="8806368" y="5090112"/>
                </a:lnTo>
                <a:lnTo>
                  <a:pt x="8813651" y="5115587"/>
                </a:lnTo>
                <a:lnTo>
                  <a:pt x="8846579" y="5128806"/>
                </a:lnTo>
                <a:lnTo>
                  <a:pt x="8829431" y="5062525"/>
                </a:lnTo>
                <a:lnTo>
                  <a:pt x="8825435" y="5046232"/>
                </a:lnTo>
                <a:close/>
                <a:moveTo>
                  <a:pt x="8724165" y="5010152"/>
                </a:moveTo>
                <a:lnTo>
                  <a:pt x="8748481" y="5089424"/>
                </a:lnTo>
                <a:lnTo>
                  <a:pt x="8805217" y="5112202"/>
                </a:lnTo>
                <a:lnTo>
                  <a:pt x="8799715" y="5092953"/>
                </a:lnTo>
                <a:lnTo>
                  <a:pt x="8782884" y="5031065"/>
                </a:lnTo>
                <a:lnTo>
                  <a:pt x="8730263" y="5012309"/>
                </a:lnTo>
                <a:close/>
                <a:moveTo>
                  <a:pt x="8928607" y="5009893"/>
                </a:moveTo>
                <a:lnTo>
                  <a:pt x="8941941" y="5078941"/>
                </a:lnTo>
                <a:lnTo>
                  <a:pt x="8946004" y="5080390"/>
                </a:lnTo>
                <a:lnTo>
                  <a:pt x="8933177" y="5011341"/>
                </a:lnTo>
                <a:close/>
                <a:moveTo>
                  <a:pt x="8908007" y="5003371"/>
                </a:moveTo>
                <a:lnTo>
                  <a:pt x="8921971" y="5071823"/>
                </a:lnTo>
                <a:lnTo>
                  <a:pt x="8933140" y="5075804"/>
                </a:lnTo>
                <a:lnTo>
                  <a:pt x="8919862" y="5007125"/>
                </a:lnTo>
                <a:close/>
                <a:moveTo>
                  <a:pt x="8501421" y="4998339"/>
                </a:moveTo>
                <a:lnTo>
                  <a:pt x="8519269" y="5038562"/>
                </a:lnTo>
                <a:lnTo>
                  <a:pt x="8542637" y="5090984"/>
                </a:lnTo>
                <a:lnTo>
                  <a:pt x="8615208" y="5123786"/>
                </a:lnTo>
                <a:lnTo>
                  <a:pt x="8632518" y="5131658"/>
                </a:lnTo>
                <a:lnTo>
                  <a:pt x="8595423" y="5035849"/>
                </a:lnTo>
                <a:close/>
                <a:moveTo>
                  <a:pt x="8884825" y="4996031"/>
                </a:moveTo>
                <a:lnTo>
                  <a:pt x="8885537" y="4999512"/>
                </a:lnTo>
                <a:lnTo>
                  <a:pt x="8899592" y="5063846"/>
                </a:lnTo>
                <a:lnTo>
                  <a:pt x="8913199" y="5068697"/>
                </a:lnTo>
                <a:lnTo>
                  <a:pt x="8899209" y="5000586"/>
                </a:lnTo>
                <a:close/>
                <a:moveTo>
                  <a:pt x="8861385" y="4988610"/>
                </a:moveTo>
                <a:lnTo>
                  <a:pt x="8869682" y="5025731"/>
                </a:lnTo>
                <a:lnTo>
                  <a:pt x="8876789" y="5055718"/>
                </a:lnTo>
                <a:lnTo>
                  <a:pt x="8890786" y="5060707"/>
                </a:lnTo>
                <a:lnTo>
                  <a:pt x="8877841" y="5001473"/>
                </a:lnTo>
                <a:lnTo>
                  <a:pt x="8876166" y="4993290"/>
                </a:lnTo>
                <a:close/>
                <a:moveTo>
                  <a:pt x="8661200" y="4987896"/>
                </a:moveTo>
                <a:lnTo>
                  <a:pt x="8687754" y="5065045"/>
                </a:lnTo>
                <a:lnTo>
                  <a:pt x="8738372" y="5085365"/>
                </a:lnTo>
                <a:lnTo>
                  <a:pt x="8714364" y="5006688"/>
                </a:lnTo>
                <a:close/>
                <a:moveTo>
                  <a:pt x="7214409" y="4985380"/>
                </a:moveTo>
                <a:lnTo>
                  <a:pt x="7357769" y="5249252"/>
                </a:lnTo>
                <a:lnTo>
                  <a:pt x="7449117" y="5442449"/>
                </a:lnTo>
                <a:lnTo>
                  <a:pt x="7504560" y="5481334"/>
                </a:lnTo>
                <a:lnTo>
                  <a:pt x="7618901" y="5558968"/>
                </a:lnTo>
                <a:lnTo>
                  <a:pt x="7410258" y="5196216"/>
                </a:lnTo>
                <a:lnTo>
                  <a:pt x="7352765" y="5105755"/>
                </a:lnTo>
                <a:close/>
                <a:moveTo>
                  <a:pt x="8129615" y="4983717"/>
                </a:moveTo>
                <a:lnTo>
                  <a:pt x="8210665" y="5106082"/>
                </a:lnTo>
                <a:lnTo>
                  <a:pt x="8395390" y="5214745"/>
                </a:lnTo>
                <a:lnTo>
                  <a:pt x="8373465" y="5176937"/>
                </a:lnTo>
                <a:lnTo>
                  <a:pt x="8318708" y="5082213"/>
                </a:lnTo>
                <a:lnTo>
                  <a:pt x="8170363" y="5005953"/>
                </a:lnTo>
                <a:close/>
                <a:moveTo>
                  <a:pt x="8265459" y="4974316"/>
                </a:moveTo>
                <a:lnTo>
                  <a:pt x="8324280" y="5076121"/>
                </a:lnTo>
                <a:lnTo>
                  <a:pt x="8466876" y="5149536"/>
                </a:lnTo>
                <a:lnTo>
                  <a:pt x="8447354" y="5111097"/>
                </a:lnTo>
                <a:lnTo>
                  <a:pt x="8411635" y="5040361"/>
                </a:lnTo>
                <a:close/>
                <a:moveTo>
                  <a:pt x="8816196" y="4974301"/>
                </a:moveTo>
                <a:lnTo>
                  <a:pt x="8832290" y="5039856"/>
                </a:lnTo>
                <a:lnTo>
                  <a:pt x="8868155" y="5052640"/>
                </a:lnTo>
                <a:lnTo>
                  <a:pt x="8862025" y="5026774"/>
                </a:lnTo>
                <a:lnTo>
                  <a:pt x="8852894" y="4985921"/>
                </a:lnTo>
                <a:close/>
                <a:moveTo>
                  <a:pt x="8770906" y="4959970"/>
                </a:moveTo>
                <a:lnTo>
                  <a:pt x="8788413" y="5024216"/>
                </a:lnTo>
                <a:lnTo>
                  <a:pt x="8823066" y="5036568"/>
                </a:lnTo>
                <a:lnTo>
                  <a:pt x="8807088" y="4971418"/>
                </a:lnTo>
                <a:lnTo>
                  <a:pt x="8774396" y="4961067"/>
                </a:lnTo>
                <a:close/>
                <a:moveTo>
                  <a:pt x="8571988" y="4956361"/>
                </a:moveTo>
                <a:lnTo>
                  <a:pt x="8576825" y="4968721"/>
                </a:lnTo>
                <a:lnTo>
                  <a:pt x="8600742" y="5030320"/>
                </a:lnTo>
                <a:lnTo>
                  <a:pt x="8677646" y="5060991"/>
                </a:lnTo>
                <a:lnTo>
                  <a:pt x="8651336" y="4984410"/>
                </a:lnTo>
                <a:close/>
                <a:moveTo>
                  <a:pt x="8373280" y="4947205"/>
                </a:moveTo>
                <a:lnTo>
                  <a:pt x="8417340" y="5034350"/>
                </a:lnTo>
                <a:lnTo>
                  <a:pt x="8532785" y="5086531"/>
                </a:lnTo>
                <a:lnTo>
                  <a:pt x="8512650" y="5041362"/>
                </a:lnTo>
                <a:lnTo>
                  <a:pt x="8491873" y="4994529"/>
                </a:lnTo>
                <a:close/>
                <a:moveTo>
                  <a:pt x="8929866" y="4946208"/>
                </a:moveTo>
                <a:lnTo>
                  <a:pt x="8935649" y="4980342"/>
                </a:lnTo>
                <a:lnTo>
                  <a:pt x="8929989" y="4946243"/>
                </a:lnTo>
                <a:close/>
                <a:moveTo>
                  <a:pt x="8915914" y="4942262"/>
                </a:moveTo>
                <a:lnTo>
                  <a:pt x="8920182" y="4966263"/>
                </a:lnTo>
                <a:lnTo>
                  <a:pt x="8926937" y="5001244"/>
                </a:lnTo>
                <a:lnTo>
                  <a:pt x="8931576" y="5002718"/>
                </a:lnTo>
                <a:lnTo>
                  <a:pt x="8923055" y="4956850"/>
                </a:lnTo>
                <a:lnTo>
                  <a:pt x="8920806" y="4943646"/>
                </a:lnTo>
                <a:close/>
                <a:moveTo>
                  <a:pt x="8702144" y="4938368"/>
                </a:moveTo>
                <a:lnTo>
                  <a:pt x="8721132" y="5000265"/>
                </a:lnTo>
                <a:lnTo>
                  <a:pt x="8733247" y="5004552"/>
                </a:lnTo>
                <a:lnTo>
                  <a:pt x="8780228" y="5021299"/>
                </a:lnTo>
                <a:lnTo>
                  <a:pt x="8762861" y="4957443"/>
                </a:lnTo>
                <a:close/>
                <a:moveTo>
                  <a:pt x="8894980" y="4936341"/>
                </a:moveTo>
                <a:lnTo>
                  <a:pt x="8904180" y="4984611"/>
                </a:lnTo>
                <a:lnTo>
                  <a:pt x="8906230" y="4994661"/>
                </a:lnTo>
                <a:lnTo>
                  <a:pt x="8918187" y="4998462"/>
                </a:lnTo>
                <a:lnTo>
                  <a:pt x="8912515" y="4969126"/>
                </a:lnTo>
                <a:lnTo>
                  <a:pt x="8907309" y="4939829"/>
                </a:lnTo>
                <a:close/>
                <a:moveTo>
                  <a:pt x="8871231" y="4929625"/>
                </a:moveTo>
                <a:lnTo>
                  <a:pt x="8883035" y="4987289"/>
                </a:lnTo>
                <a:lnTo>
                  <a:pt x="8897417" y="4991860"/>
                </a:lnTo>
                <a:lnTo>
                  <a:pt x="8896195" y="4985909"/>
                </a:lnTo>
                <a:lnTo>
                  <a:pt x="8886330" y="4933895"/>
                </a:lnTo>
                <a:close/>
                <a:moveTo>
                  <a:pt x="8846647" y="4922671"/>
                </a:moveTo>
                <a:lnTo>
                  <a:pt x="8859411" y="4979778"/>
                </a:lnTo>
                <a:lnTo>
                  <a:pt x="8874376" y="4984535"/>
                </a:lnTo>
                <a:lnTo>
                  <a:pt x="8862641" y="4927194"/>
                </a:lnTo>
                <a:close/>
                <a:moveTo>
                  <a:pt x="8466203" y="4918969"/>
                </a:moveTo>
                <a:lnTo>
                  <a:pt x="8497307" y="4989066"/>
                </a:lnTo>
                <a:lnTo>
                  <a:pt x="8591919" y="5026801"/>
                </a:lnTo>
                <a:lnTo>
                  <a:pt x="8570214" y="4970742"/>
                </a:lnTo>
                <a:lnTo>
                  <a:pt x="8563392" y="4953323"/>
                </a:lnTo>
                <a:close/>
                <a:moveTo>
                  <a:pt x="8637122" y="4917941"/>
                </a:moveTo>
                <a:lnTo>
                  <a:pt x="8657736" y="4977832"/>
                </a:lnTo>
                <a:lnTo>
                  <a:pt x="8711348" y="4996803"/>
                </a:lnTo>
                <a:lnTo>
                  <a:pt x="8692603" y="4935371"/>
                </a:lnTo>
                <a:close/>
                <a:moveTo>
                  <a:pt x="7879823" y="4914959"/>
                </a:moveTo>
                <a:lnTo>
                  <a:pt x="8006469" y="5071582"/>
                </a:lnTo>
                <a:lnTo>
                  <a:pt x="8319521" y="5285309"/>
                </a:lnTo>
                <a:lnTo>
                  <a:pt x="8303461" y="5261102"/>
                </a:lnTo>
                <a:lnTo>
                  <a:pt x="8204799" y="5112437"/>
                </a:lnTo>
                <a:lnTo>
                  <a:pt x="8118103" y="5061581"/>
                </a:lnTo>
                <a:close/>
                <a:moveTo>
                  <a:pt x="8800308" y="4909588"/>
                </a:moveTo>
                <a:lnTo>
                  <a:pt x="8813996" y="4965342"/>
                </a:lnTo>
                <a:lnTo>
                  <a:pt x="8850918" y="4977079"/>
                </a:lnTo>
                <a:lnTo>
                  <a:pt x="8838226" y="4920289"/>
                </a:lnTo>
                <a:lnTo>
                  <a:pt x="8821507" y="4915561"/>
                </a:lnTo>
                <a:close/>
                <a:moveTo>
                  <a:pt x="8922502" y="4902738"/>
                </a:moveTo>
                <a:lnTo>
                  <a:pt x="8928536" y="4938349"/>
                </a:lnTo>
                <a:lnTo>
                  <a:pt x="8928686" y="4938392"/>
                </a:lnTo>
                <a:lnTo>
                  <a:pt x="8922780" y="4902808"/>
                </a:lnTo>
                <a:close/>
                <a:moveTo>
                  <a:pt x="8908243" y="4899121"/>
                </a:moveTo>
                <a:lnTo>
                  <a:pt x="8914516" y="4934395"/>
                </a:lnTo>
                <a:lnTo>
                  <a:pt x="8919469" y="4935793"/>
                </a:lnTo>
                <a:lnTo>
                  <a:pt x="8913451" y="4900441"/>
                </a:lnTo>
                <a:close/>
                <a:moveTo>
                  <a:pt x="8753592" y="4896426"/>
                </a:moveTo>
                <a:lnTo>
                  <a:pt x="8768431" y="4950884"/>
                </a:lnTo>
                <a:lnTo>
                  <a:pt x="8776466" y="4953412"/>
                </a:lnTo>
                <a:lnTo>
                  <a:pt x="8804888" y="4962448"/>
                </a:lnTo>
                <a:lnTo>
                  <a:pt x="8791303" y="4907051"/>
                </a:lnTo>
                <a:close/>
                <a:moveTo>
                  <a:pt x="8886851" y="4893694"/>
                </a:moveTo>
                <a:lnTo>
                  <a:pt x="8893478" y="4928462"/>
                </a:lnTo>
                <a:lnTo>
                  <a:pt x="8905912" y="4931969"/>
                </a:lnTo>
                <a:lnTo>
                  <a:pt x="8899689" y="4896951"/>
                </a:lnTo>
                <a:close/>
                <a:moveTo>
                  <a:pt x="8545715" y="4889224"/>
                </a:moveTo>
                <a:lnTo>
                  <a:pt x="8567958" y="4946062"/>
                </a:lnTo>
                <a:lnTo>
                  <a:pt x="8647879" y="4974344"/>
                </a:lnTo>
                <a:lnTo>
                  <a:pt x="8628682" y="4918466"/>
                </a:lnTo>
                <a:lnTo>
                  <a:pt x="8627447" y="4914901"/>
                </a:lnTo>
                <a:close/>
                <a:moveTo>
                  <a:pt x="8862617" y="4887548"/>
                </a:moveTo>
                <a:lnTo>
                  <a:pt x="8869615" y="4921731"/>
                </a:lnTo>
                <a:lnTo>
                  <a:pt x="8884837" y="4926025"/>
                </a:lnTo>
                <a:lnTo>
                  <a:pt x="8878294" y="4891524"/>
                </a:lnTo>
                <a:close/>
                <a:moveTo>
                  <a:pt x="8837359" y="4881116"/>
                </a:moveTo>
                <a:lnTo>
                  <a:pt x="8844878" y="4914755"/>
                </a:lnTo>
                <a:lnTo>
                  <a:pt x="8861027" y="4919309"/>
                </a:lnTo>
                <a:lnTo>
                  <a:pt x="8854082" y="4885378"/>
                </a:lnTo>
                <a:close/>
                <a:moveTo>
                  <a:pt x="8211383" y="4880724"/>
                </a:moveTo>
                <a:lnTo>
                  <a:pt x="8258722" y="4962655"/>
                </a:lnTo>
                <a:lnTo>
                  <a:pt x="8406016" y="5029231"/>
                </a:lnTo>
                <a:lnTo>
                  <a:pt x="8362405" y="4942865"/>
                </a:lnTo>
                <a:lnTo>
                  <a:pt x="8262585" y="4903033"/>
                </a:lnTo>
                <a:close/>
                <a:moveTo>
                  <a:pt x="7095765" y="4879424"/>
                </a:moveTo>
                <a:lnTo>
                  <a:pt x="7113233" y="4910846"/>
                </a:lnTo>
                <a:cubicBezTo>
                  <a:pt x="7179131" y="5037766"/>
                  <a:pt x="7238725" y="5169268"/>
                  <a:pt x="7294361" y="5304491"/>
                </a:cubicBezTo>
                <a:lnTo>
                  <a:pt x="7309513" y="5344541"/>
                </a:lnTo>
                <a:lnTo>
                  <a:pt x="7437085" y="5434012"/>
                </a:lnTo>
                <a:lnTo>
                  <a:pt x="7350963" y="5251878"/>
                </a:lnTo>
                <a:lnTo>
                  <a:pt x="7198327" y="4971388"/>
                </a:lnTo>
                <a:lnTo>
                  <a:pt x="7183159" y="4958192"/>
                </a:lnTo>
                <a:close/>
                <a:moveTo>
                  <a:pt x="8683195" y="4876593"/>
                </a:moveTo>
                <a:lnTo>
                  <a:pt x="8699315" y="4929143"/>
                </a:lnTo>
                <a:lnTo>
                  <a:pt x="8760390" y="4948355"/>
                </a:lnTo>
                <a:lnTo>
                  <a:pt x="8745659" y="4894192"/>
                </a:lnTo>
                <a:close/>
                <a:moveTo>
                  <a:pt x="8056079" y="4874021"/>
                </a:moveTo>
                <a:lnTo>
                  <a:pt x="8081604" y="4911233"/>
                </a:lnTo>
                <a:lnTo>
                  <a:pt x="8120085" y="4969329"/>
                </a:lnTo>
                <a:lnTo>
                  <a:pt x="8174148" y="4998826"/>
                </a:lnTo>
                <a:lnTo>
                  <a:pt x="8311332" y="5069454"/>
                </a:lnTo>
                <a:lnTo>
                  <a:pt x="8253111" y="4968737"/>
                </a:lnTo>
                <a:lnTo>
                  <a:pt x="8222470" y="4954893"/>
                </a:lnTo>
                <a:close/>
                <a:moveTo>
                  <a:pt x="8335676" y="4872830"/>
                </a:moveTo>
                <a:lnTo>
                  <a:pt x="8368464" y="4937680"/>
                </a:lnTo>
                <a:lnTo>
                  <a:pt x="8487760" y="4985259"/>
                </a:lnTo>
                <a:lnTo>
                  <a:pt x="8456891" y="4915677"/>
                </a:lnTo>
                <a:close/>
                <a:moveTo>
                  <a:pt x="8790379" y="4869143"/>
                </a:moveTo>
                <a:lnTo>
                  <a:pt x="8798358" y="4901645"/>
                </a:lnTo>
                <a:lnTo>
                  <a:pt x="8823503" y="4908725"/>
                </a:lnTo>
                <a:lnTo>
                  <a:pt x="8836457" y="4912379"/>
                </a:lnTo>
                <a:lnTo>
                  <a:pt x="8828993" y="4878984"/>
                </a:lnTo>
                <a:close/>
                <a:moveTo>
                  <a:pt x="8616235" y="4857728"/>
                </a:moveTo>
                <a:lnTo>
                  <a:pt x="8633874" y="4908558"/>
                </a:lnTo>
                <a:lnTo>
                  <a:pt x="8689788" y="4926147"/>
                </a:lnTo>
                <a:lnTo>
                  <a:pt x="8673866" y="4873965"/>
                </a:lnTo>
                <a:close/>
                <a:moveTo>
                  <a:pt x="8742857" y="4857034"/>
                </a:moveTo>
                <a:lnTo>
                  <a:pt x="8751411" y="4888424"/>
                </a:lnTo>
                <a:lnTo>
                  <a:pt x="8789355" y="4899109"/>
                </a:lnTo>
                <a:lnTo>
                  <a:pt x="8781448" y="4866868"/>
                </a:lnTo>
                <a:close/>
                <a:moveTo>
                  <a:pt x="8437990" y="4855381"/>
                </a:moveTo>
                <a:lnTo>
                  <a:pt x="8461512" y="4908395"/>
                </a:lnTo>
                <a:lnTo>
                  <a:pt x="8559357" y="4943019"/>
                </a:lnTo>
                <a:lnTo>
                  <a:pt x="8537248" y="4886564"/>
                </a:lnTo>
                <a:close/>
                <a:moveTo>
                  <a:pt x="8912858" y="4845808"/>
                </a:moveTo>
                <a:lnTo>
                  <a:pt x="8921174" y="4894897"/>
                </a:lnTo>
                <a:lnTo>
                  <a:pt x="8921480" y="4894974"/>
                </a:lnTo>
                <a:lnTo>
                  <a:pt x="8913338" y="4845918"/>
                </a:lnTo>
                <a:close/>
                <a:moveTo>
                  <a:pt x="8898162" y="4842427"/>
                </a:moveTo>
                <a:lnTo>
                  <a:pt x="8906847" y="4891270"/>
                </a:lnTo>
                <a:lnTo>
                  <a:pt x="8912117" y="4892604"/>
                </a:lnTo>
                <a:lnTo>
                  <a:pt x="8903796" y="4843723"/>
                </a:lnTo>
                <a:close/>
                <a:moveTo>
                  <a:pt x="8671585" y="4838871"/>
                </a:moveTo>
                <a:lnTo>
                  <a:pt x="8678512" y="4861325"/>
                </a:lnTo>
                <a:lnTo>
                  <a:pt x="8680718" y="4868517"/>
                </a:lnTo>
                <a:lnTo>
                  <a:pt x="8743483" y="4886192"/>
                </a:lnTo>
                <a:lnTo>
                  <a:pt x="8735009" y="4855034"/>
                </a:lnTo>
                <a:close/>
                <a:moveTo>
                  <a:pt x="8876111" y="4837343"/>
                </a:moveTo>
                <a:lnTo>
                  <a:pt x="8885352" y="4885827"/>
                </a:lnTo>
                <a:lnTo>
                  <a:pt x="8898295" y="4889104"/>
                </a:lnTo>
                <a:lnTo>
                  <a:pt x="8889652" y="4840471"/>
                </a:lnTo>
                <a:lnTo>
                  <a:pt x="8887684" y="4840018"/>
                </a:lnTo>
                <a:close/>
                <a:moveTo>
                  <a:pt x="8851161" y="4831577"/>
                </a:moveTo>
                <a:lnTo>
                  <a:pt x="8861004" y="4879663"/>
                </a:lnTo>
                <a:lnTo>
                  <a:pt x="8876803" y="4883663"/>
                </a:lnTo>
                <a:lnTo>
                  <a:pt x="8867647" y="4835388"/>
                </a:lnTo>
                <a:close/>
                <a:moveTo>
                  <a:pt x="8523124" y="4831495"/>
                </a:moveTo>
                <a:lnTo>
                  <a:pt x="8541967" y="4879648"/>
                </a:lnTo>
                <a:lnTo>
                  <a:pt x="8624197" y="4905514"/>
                </a:lnTo>
                <a:lnTo>
                  <a:pt x="8606722" y="4855048"/>
                </a:lnTo>
                <a:close/>
                <a:moveTo>
                  <a:pt x="8824933" y="4825517"/>
                </a:moveTo>
                <a:lnTo>
                  <a:pt x="8835566" y="4873088"/>
                </a:lnTo>
                <a:lnTo>
                  <a:pt x="8852462" y="4877456"/>
                </a:lnTo>
                <a:lnTo>
                  <a:pt x="8842671" y="4829616"/>
                </a:lnTo>
                <a:close/>
                <a:moveTo>
                  <a:pt x="8603687" y="4821568"/>
                </a:moveTo>
                <a:lnTo>
                  <a:pt x="8613400" y="4849560"/>
                </a:lnTo>
                <a:lnTo>
                  <a:pt x="8671403" y="4865894"/>
                </a:lnTo>
                <a:lnTo>
                  <a:pt x="8670886" y="4864200"/>
                </a:lnTo>
                <a:lnTo>
                  <a:pt x="8662336" y="4836514"/>
                </a:lnTo>
                <a:close/>
                <a:moveTo>
                  <a:pt x="8776945" y="4814427"/>
                </a:moveTo>
                <a:lnTo>
                  <a:pt x="8788350" y="4860883"/>
                </a:lnTo>
                <a:lnTo>
                  <a:pt x="8827192" y="4870923"/>
                </a:lnTo>
                <a:lnTo>
                  <a:pt x="8816613" y="4823594"/>
                </a:lnTo>
                <a:close/>
                <a:moveTo>
                  <a:pt x="8305138" y="4812432"/>
                </a:moveTo>
                <a:lnTo>
                  <a:pt x="8330156" y="4861912"/>
                </a:lnTo>
                <a:lnTo>
                  <a:pt x="8452199" y="4905099"/>
                </a:lnTo>
                <a:lnTo>
                  <a:pt x="8428871" y="4852517"/>
                </a:lnTo>
                <a:lnTo>
                  <a:pt x="8335561" y="4823203"/>
                </a:lnTo>
                <a:close/>
                <a:moveTo>
                  <a:pt x="8170098" y="4809292"/>
                </a:moveTo>
                <a:lnTo>
                  <a:pt x="8170379" y="4809757"/>
                </a:lnTo>
                <a:lnTo>
                  <a:pt x="8205487" y="4870520"/>
                </a:lnTo>
                <a:lnTo>
                  <a:pt x="8265083" y="4896449"/>
                </a:lnTo>
                <a:lnTo>
                  <a:pt x="8357598" y="4933346"/>
                </a:lnTo>
                <a:lnTo>
                  <a:pt x="8325164" y="4869114"/>
                </a:lnTo>
                <a:lnTo>
                  <a:pt x="8302661" y="4861159"/>
                </a:lnTo>
                <a:close/>
                <a:moveTo>
                  <a:pt x="8906432" y="4807879"/>
                </a:moveTo>
                <a:lnTo>
                  <a:pt x="8911597" y="4838368"/>
                </a:lnTo>
                <a:lnTo>
                  <a:pt x="8912104" y="4838484"/>
                </a:lnTo>
                <a:lnTo>
                  <a:pt x="8907046" y="4808009"/>
                </a:lnTo>
                <a:close/>
                <a:moveTo>
                  <a:pt x="8891455" y="4804709"/>
                </a:moveTo>
                <a:lnTo>
                  <a:pt x="8896841" y="4835000"/>
                </a:lnTo>
                <a:lnTo>
                  <a:pt x="8902532" y="4836299"/>
                </a:lnTo>
                <a:lnTo>
                  <a:pt x="8897367" y="4805961"/>
                </a:lnTo>
                <a:close/>
                <a:moveTo>
                  <a:pt x="8728124" y="4803146"/>
                </a:moveTo>
                <a:lnTo>
                  <a:pt x="8731384" y="4814926"/>
                </a:lnTo>
                <a:lnTo>
                  <a:pt x="8740539" y="4848522"/>
                </a:lnTo>
                <a:lnTo>
                  <a:pt x="8779414" y="4858572"/>
                </a:lnTo>
                <a:lnTo>
                  <a:pt x="8768086" y="4812381"/>
                </a:lnTo>
                <a:close/>
                <a:moveTo>
                  <a:pt x="8413713" y="4800669"/>
                </a:moveTo>
                <a:lnTo>
                  <a:pt x="8433637" y="4845571"/>
                </a:lnTo>
                <a:lnTo>
                  <a:pt x="8533496" y="4876983"/>
                </a:lnTo>
                <a:lnTo>
                  <a:pt x="8514759" y="4829138"/>
                </a:lnTo>
                <a:close/>
                <a:moveTo>
                  <a:pt x="8868984" y="4799954"/>
                </a:moveTo>
                <a:lnTo>
                  <a:pt x="8874693" y="4829902"/>
                </a:lnTo>
                <a:lnTo>
                  <a:pt x="8888334" y="4833055"/>
                </a:lnTo>
                <a:lnTo>
                  <a:pt x="8882978" y="4802915"/>
                </a:lnTo>
                <a:close/>
                <a:moveTo>
                  <a:pt x="8509885" y="4797664"/>
                </a:moveTo>
                <a:lnTo>
                  <a:pt x="8519888" y="4823226"/>
                </a:lnTo>
                <a:lnTo>
                  <a:pt x="8603895" y="4846884"/>
                </a:lnTo>
                <a:lnTo>
                  <a:pt x="8594301" y="4819177"/>
                </a:lnTo>
                <a:close/>
                <a:moveTo>
                  <a:pt x="8843587" y="4794578"/>
                </a:moveTo>
                <a:lnTo>
                  <a:pt x="8849633" y="4824113"/>
                </a:lnTo>
                <a:lnTo>
                  <a:pt x="8866237" y="4827949"/>
                </a:lnTo>
                <a:lnTo>
                  <a:pt x="8860590" y="4798177"/>
                </a:lnTo>
                <a:close/>
                <a:moveTo>
                  <a:pt x="7778035" y="4790599"/>
                </a:moveTo>
                <a:lnTo>
                  <a:pt x="7808318" y="4826530"/>
                </a:lnTo>
                <a:lnTo>
                  <a:pt x="7863669" y="4894982"/>
                </a:lnTo>
                <a:lnTo>
                  <a:pt x="8121089" y="5053389"/>
                </a:lnTo>
                <a:lnTo>
                  <a:pt x="8194125" y="5096352"/>
                </a:lnTo>
                <a:lnTo>
                  <a:pt x="8113560" y="4974956"/>
                </a:lnTo>
                <a:lnTo>
                  <a:pt x="7797246" y="4802342"/>
                </a:lnTo>
                <a:close/>
                <a:moveTo>
                  <a:pt x="8816748" y="4788898"/>
                </a:moveTo>
                <a:lnTo>
                  <a:pt x="8823257" y="4818018"/>
                </a:lnTo>
                <a:lnTo>
                  <a:pt x="8841143" y="4822151"/>
                </a:lnTo>
                <a:lnTo>
                  <a:pt x="8835134" y="4792789"/>
                </a:lnTo>
                <a:close/>
                <a:moveTo>
                  <a:pt x="7996435" y="4787068"/>
                </a:moveTo>
                <a:lnTo>
                  <a:pt x="8047073" y="4860893"/>
                </a:lnTo>
                <a:lnTo>
                  <a:pt x="8224479" y="4947178"/>
                </a:lnTo>
                <a:lnTo>
                  <a:pt x="8246366" y="4957070"/>
                </a:lnTo>
                <a:lnTo>
                  <a:pt x="8199151" y="4875394"/>
                </a:lnTo>
                <a:close/>
                <a:moveTo>
                  <a:pt x="8655380" y="4786337"/>
                </a:moveTo>
                <a:lnTo>
                  <a:pt x="8668846" y="4829989"/>
                </a:lnTo>
                <a:lnTo>
                  <a:pt x="8732687" y="4846493"/>
                </a:lnTo>
                <a:lnTo>
                  <a:pt x="8724607" y="4816786"/>
                </a:lnTo>
                <a:lnTo>
                  <a:pt x="8720332" y="4801345"/>
                </a:lnTo>
                <a:close/>
                <a:moveTo>
                  <a:pt x="8901507" y="4778808"/>
                </a:moveTo>
                <a:lnTo>
                  <a:pt x="8905029" y="4799600"/>
                </a:lnTo>
                <a:lnTo>
                  <a:pt x="8905673" y="4799736"/>
                </a:lnTo>
                <a:lnTo>
                  <a:pt x="8902222" y="4778948"/>
                </a:lnTo>
                <a:close/>
                <a:moveTo>
                  <a:pt x="8768153" y="4778613"/>
                </a:moveTo>
                <a:lnTo>
                  <a:pt x="8775095" y="4806891"/>
                </a:lnTo>
                <a:lnTo>
                  <a:pt x="8814937" y="4816096"/>
                </a:lnTo>
                <a:lnTo>
                  <a:pt x="8808467" y="4787145"/>
                </a:lnTo>
                <a:close/>
                <a:moveTo>
                  <a:pt x="6982139" y="4777015"/>
                </a:moveTo>
                <a:lnTo>
                  <a:pt x="7069773" y="4957367"/>
                </a:lnTo>
                <a:cubicBezTo>
                  <a:pt x="7099531" y="5024152"/>
                  <a:pt x="7127386" y="5092283"/>
                  <a:pt x="7153674" y="5161625"/>
                </a:cubicBezTo>
                <a:lnTo>
                  <a:pt x="7188114" y="5259399"/>
                </a:lnTo>
                <a:lnTo>
                  <a:pt x="7297241" y="5335934"/>
                </a:lnTo>
                <a:lnTo>
                  <a:pt x="7286721" y="5308134"/>
                </a:lnTo>
                <a:cubicBezTo>
                  <a:pt x="7231155" y="5173085"/>
                  <a:pt x="7171665" y="5041793"/>
                  <a:pt x="7105923" y="4915110"/>
                </a:cubicBezTo>
                <a:lnTo>
                  <a:pt x="7076402" y="4861973"/>
                </a:lnTo>
                <a:close/>
                <a:moveTo>
                  <a:pt x="8886321" y="4775835"/>
                </a:moveTo>
                <a:lnTo>
                  <a:pt x="8889982" y="4796427"/>
                </a:lnTo>
                <a:lnTo>
                  <a:pt x="8895959" y="4797687"/>
                </a:lnTo>
                <a:lnTo>
                  <a:pt x="8892444" y="4777034"/>
                </a:lnTo>
                <a:close/>
                <a:moveTo>
                  <a:pt x="8863538" y="4771374"/>
                </a:moveTo>
                <a:lnTo>
                  <a:pt x="8867405" y="4791664"/>
                </a:lnTo>
                <a:lnTo>
                  <a:pt x="8881507" y="4794639"/>
                </a:lnTo>
                <a:lnTo>
                  <a:pt x="8877872" y="4774180"/>
                </a:lnTo>
                <a:close/>
                <a:moveTo>
                  <a:pt x="8585889" y="4770278"/>
                </a:moveTo>
                <a:lnTo>
                  <a:pt x="8600476" y="4812315"/>
                </a:lnTo>
                <a:lnTo>
                  <a:pt x="8659581" y="4827594"/>
                </a:lnTo>
                <a:lnTo>
                  <a:pt x="8646182" y="4784211"/>
                </a:lnTo>
                <a:close/>
                <a:moveTo>
                  <a:pt x="8399912" y="4769568"/>
                </a:moveTo>
                <a:lnTo>
                  <a:pt x="8409989" y="4792279"/>
                </a:lnTo>
                <a:lnTo>
                  <a:pt x="8511520" y="4820870"/>
                </a:lnTo>
                <a:lnTo>
                  <a:pt x="8501606" y="4795555"/>
                </a:lnTo>
                <a:lnTo>
                  <a:pt x="8401671" y="4770088"/>
                </a:lnTo>
                <a:close/>
                <a:moveTo>
                  <a:pt x="8718423" y="4768088"/>
                </a:moveTo>
                <a:lnTo>
                  <a:pt x="8726023" y="4795553"/>
                </a:lnTo>
                <a:lnTo>
                  <a:pt x="8766238" y="4804844"/>
                </a:lnTo>
                <a:lnTo>
                  <a:pt x="8760144" y="4779994"/>
                </a:lnTo>
                <a:lnTo>
                  <a:pt x="8759334" y="4776747"/>
                </a:lnTo>
                <a:close/>
                <a:moveTo>
                  <a:pt x="8837805" y="4766337"/>
                </a:moveTo>
                <a:lnTo>
                  <a:pt x="8841887" y="4786282"/>
                </a:lnTo>
                <a:lnTo>
                  <a:pt x="8859020" y="4789895"/>
                </a:lnTo>
                <a:lnTo>
                  <a:pt x="8855197" y="4769742"/>
                </a:lnTo>
                <a:close/>
                <a:moveTo>
                  <a:pt x="8810511" y="4760993"/>
                </a:moveTo>
                <a:lnTo>
                  <a:pt x="8814891" y="4780586"/>
                </a:lnTo>
                <a:lnTo>
                  <a:pt x="8833438" y="4784499"/>
                </a:lnTo>
                <a:lnTo>
                  <a:pt x="8829383" y="4764687"/>
                </a:lnTo>
                <a:close/>
                <a:moveTo>
                  <a:pt x="8277916" y="4758587"/>
                </a:moveTo>
                <a:lnTo>
                  <a:pt x="8299848" y="4801966"/>
                </a:lnTo>
                <a:lnTo>
                  <a:pt x="8338123" y="4815527"/>
                </a:lnTo>
                <a:lnTo>
                  <a:pt x="8424517" y="4842703"/>
                </a:lnTo>
                <a:lnTo>
                  <a:pt x="8404750" y="4798144"/>
                </a:lnTo>
                <a:lnTo>
                  <a:pt x="8372643" y="4789099"/>
                </a:lnTo>
                <a:close/>
                <a:moveTo>
                  <a:pt x="8898008" y="4758153"/>
                </a:moveTo>
                <a:lnTo>
                  <a:pt x="8900293" y="4771641"/>
                </a:lnTo>
                <a:lnTo>
                  <a:pt x="8901034" y="4771784"/>
                </a:lnTo>
                <a:lnTo>
                  <a:pt x="8898795" y="4758297"/>
                </a:lnTo>
                <a:close/>
                <a:moveTo>
                  <a:pt x="8882676" y="4755342"/>
                </a:moveTo>
                <a:lnTo>
                  <a:pt x="8885051" y="4768692"/>
                </a:lnTo>
                <a:lnTo>
                  <a:pt x="8891226" y="4769887"/>
                </a:lnTo>
                <a:lnTo>
                  <a:pt x="8888946" y="4756491"/>
                </a:lnTo>
                <a:close/>
                <a:moveTo>
                  <a:pt x="8644955" y="4752539"/>
                </a:moveTo>
                <a:lnTo>
                  <a:pt x="8653020" y="4778685"/>
                </a:lnTo>
                <a:lnTo>
                  <a:pt x="8718228" y="4793752"/>
                </a:lnTo>
                <a:lnTo>
                  <a:pt x="8710667" y="4766446"/>
                </a:lnTo>
                <a:close/>
                <a:moveTo>
                  <a:pt x="8135715" y="4752444"/>
                </a:moveTo>
                <a:lnTo>
                  <a:pt x="8162872" y="4797343"/>
                </a:lnTo>
                <a:lnTo>
                  <a:pt x="8306153" y="4853419"/>
                </a:lnTo>
                <a:lnTo>
                  <a:pt x="8319650" y="4858194"/>
                </a:lnTo>
                <a:lnTo>
                  <a:pt x="8294671" y="4808725"/>
                </a:lnTo>
                <a:close/>
                <a:moveTo>
                  <a:pt x="8761371" y="4751373"/>
                </a:moveTo>
                <a:lnTo>
                  <a:pt x="8766085" y="4770292"/>
                </a:lnTo>
                <a:lnTo>
                  <a:pt x="8806611" y="4778840"/>
                </a:lnTo>
                <a:lnTo>
                  <a:pt x="8802261" y="4759378"/>
                </a:lnTo>
                <a:close/>
                <a:moveTo>
                  <a:pt x="8859678" y="4751125"/>
                </a:moveTo>
                <a:lnTo>
                  <a:pt x="8862184" y="4764268"/>
                </a:lnTo>
                <a:lnTo>
                  <a:pt x="8876606" y="4767059"/>
                </a:lnTo>
                <a:lnTo>
                  <a:pt x="8874249" y="4753797"/>
                </a:lnTo>
                <a:close/>
                <a:moveTo>
                  <a:pt x="8490545" y="4748246"/>
                </a:moveTo>
                <a:lnTo>
                  <a:pt x="8506067" y="4787908"/>
                </a:lnTo>
                <a:lnTo>
                  <a:pt x="8591084" y="4809886"/>
                </a:lnTo>
                <a:lnTo>
                  <a:pt x="8576629" y="4768138"/>
                </a:lnTo>
                <a:close/>
                <a:moveTo>
                  <a:pt x="8833717" y="4746365"/>
                </a:moveTo>
                <a:lnTo>
                  <a:pt x="8836358" y="4759272"/>
                </a:lnTo>
                <a:lnTo>
                  <a:pt x="8853853" y="4762657"/>
                </a:lnTo>
                <a:lnTo>
                  <a:pt x="8851378" y="4749603"/>
                </a:lnTo>
                <a:close/>
                <a:moveTo>
                  <a:pt x="8895478" y="4743220"/>
                </a:moveTo>
                <a:lnTo>
                  <a:pt x="8896741" y="4750675"/>
                </a:lnTo>
                <a:lnTo>
                  <a:pt x="8897555" y="4750827"/>
                </a:lnTo>
                <a:lnTo>
                  <a:pt x="8896318" y="4743370"/>
                </a:lnTo>
                <a:close/>
                <a:moveTo>
                  <a:pt x="8711072" y="4741525"/>
                </a:moveTo>
                <a:lnTo>
                  <a:pt x="8716117" y="4759752"/>
                </a:lnTo>
                <a:lnTo>
                  <a:pt x="8757263" y="4768431"/>
                </a:lnTo>
                <a:lnTo>
                  <a:pt x="8752583" y="4749652"/>
                </a:lnTo>
                <a:close/>
                <a:moveTo>
                  <a:pt x="8806111" y="4741303"/>
                </a:moveTo>
                <a:lnTo>
                  <a:pt x="8808941" y="4753966"/>
                </a:lnTo>
                <a:lnTo>
                  <a:pt x="8827941" y="4757643"/>
                </a:lnTo>
                <a:lnTo>
                  <a:pt x="8825318" y="4744824"/>
                </a:lnTo>
                <a:close/>
                <a:moveTo>
                  <a:pt x="8880033" y="4740471"/>
                </a:moveTo>
                <a:lnTo>
                  <a:pt x="8881335" y="4747795"/>
                </a:lnTo>
                <a:lnTo>
                  <a:pt x="8887667" y="4748979"/>
                </a:lnTo>
                <a:lnTo>
                  <a:pt x="8886413" y="4741607"/>
                </a:lnTo>
                <a:close/>
                <a:moveTo>
                  <a:pt x="8574563" y="4737641"/>
                </a:moveTo>
                <a:lnTo>
                  <a:pt x="8583209" y="4762555"/>
                </a:lnTo>
                <a:lnTo>
                  <a:pt x="8643819" y="4776559"/>
                </a:lnTo>
                <a:lnTo>
                  <a:pt x="8635802" y="4750602"/>
                </a:lnTo>
                <a:close/>
                <a:moveTo>
                  <a:pt x="8856862" y="4736347"/>
                </a:moveTo>
                <a:lnTo>
                  <a:pt x="8858220" y="4743473"/>
                </a:lnTo>
                <a:lnTo>
                  <a:pt x="8872902" y="4746218"/>
                </a:lnTo>
                <a:lnTo>
                  <a:pt x="8871614" y="4738974"/>
                </a:lnTo>
                <a:close/>
                <a:moveTo>
                  <a:pt x="8894186" y="4735592"/>
                </a:moveTo>
                <a:lnTo>
                  <a:pt x="8894329" y="4736435"/>
                </a:lnTo>
                <a:lnTo>
                  <a:pt x="8895191" y="4736584"/>
                </a:lnTo>
                <a:lnTo>
                  <a:pt x="8895051" y="4735738"/>
                </a:lnTo>
                <a:close/>
                <a:moveTo>
                  <a:pt x="8878700" y="4732974"/>
                </a:moveTo>
                <a:lnTo>
                  <a:pt x="8878838" y="4733757"/>
                </a:lnTo>
                <a:lnTo>
                  <a:pt x="8885265" y="4734867"/>
                </a:lnTo>
                <a:lnTo>
                  <a:pt x="8885128" y="4734061"/>
                </a:lnTo>
                <a:close/>
                <a:moveTo>
                  <a:pt x="8756602" y="4732226"/>
                </a:moveTo>
                <a:lnTo>
                  <a:pt x="8759642" y="4744429"/>
                </a:lnTo>
                <a:lnTo>
                  <a:pt x="8800694" y="4752372"/>
                </a:lnTo>
                <a:lnTo>
                  <a:pt x="8797883" y="4739795"/>
                </a:lnTo>
                <a:close/>
                <a:moveTo>
                  <a:pt x="8830714" y="4731694"/>
                </a:moveTo>
                <a:lnTo>
                  <a:pt x="8832126" y="4738595"/>
                </a:lnTo>
                <a:lnTo>
                  <a:pt x="8849921" y="4741922"/>
                </a:lnTo>
                <a:lnTo>
                  <a:pt x="8848585" y="4734874"/>
                </a:lnTo>
                <a:close/>
                <a:moveTo>
                  <a:pt x="8262995" y="4729078"/>
                </a:moveTo>
                <a:lnTo>
                  <a:pt x="8273413" y="4749681"/>
                </a:lnTo>
                <a:lnTo>
                  <a:pt x="8374780" y="4782364"/>
                </a:lnTo>
                <a:lnTo>
                  <a:pt x="8401028" y="4789755"/>
                </a:lnTo>
                <a:lnTo>
                  <a:pt x="8390888" y="4766899"/>
                </a:lnTo>
                <a:close/>
                <a:moveTo>
                  <a:pt x="8855470" y="4729046"/>
                </a:moveTo>
                <a:lnTo>
                  <a:pt x="8855602" y="4729738"/>
                </a:lnTo>
                <a:lnTo>
                  <a:pt x="8870429" y="4732302"/>
                </a:lnTo>
                <a:lnTo>
                  <a:pt x="8870296" y="4731554"/>
                </a:lnTo>
                <a:close/>
                <a:moveTo>
                  <a:pt x="8637090" y="4727040"/>
                </a:moveTo>
                <a:lnTo>
                  <a:pt x="8642383" y="4744199"/>
                </a:lnTo>
                <a:lnTo>
                  <a:pt x="8708360" y="4758116"/>
                </a:lnTo>
                <a:lnTo>
                  <a:pt x="8703347" y="4740012"/>
                </a:lnTo>
                <a:close/>
                <a:moveTo>
                  <a:pt x="8802819" y="4726729"/>
                </a:moveTo>
                <a:lnTo>
                  <a:pt x="8804331" y="4733399"/>
                </a:lnTo>
                <a:lnTo>
                  <a:pt x="8823722" y="4737024"/>
                </a:lnTo>
                <a:lnTo>
                  <a:pt x="8822326" y="4730201"/>
                </a:lnTo>
                <a:close/>
                <a:moveTo>
                  <a:pt x="8829265" y="4724616"/>
                </a:moveTo>
                <a:lnTo>
                  <a:pt x="8829385" y="4725204"/>
                </a:lnTo>
                <a:lnTo>
                  <a:pt x="8847339" y="4728309"/>
                </a:lnTo>
                <a:lnTo>
                  <a:pt x="8847214" y="4727651"/>
                </a:lnTo>
                <a:close/>
                <a:moveTo>
                  <a:pt x="7953565" y="4724569"/>
                </a:moveTo>
                <a:lnTo>
                  <a:pt x="7989101" y="4776376"/>
                </a:lnTo>
                <a:lnTo>
                  <a:pt x="8193257" y="4865199"/>
                </a:lnTo>
                <a:lnTo>
                  <a:pt x="8163789" y="4814221"/>
                </a:lnTo>
                <a:lnTo>
                  <a:pt x="8157933" y="4804531"/>
                </a:lnTo>
                <a:close/>
                <a:moveTo>
                  <a:pt x="8705929" y="4722934"/>
                </a:moveTo>
                <a:lnTo>
                  <a:pt x="8709174" y="4734664"/>
                </a:lnTo>
                <a:lnTo>
                  <a:pt x="8750857" y="4742729"/>
                </a:lnTo>
                <a:lnTo>
                  <a:pt x="8747840" y="4730620"/>
                </a:lnTo>
                <a:close/>
                <a:moveTo>
                  <a:pt x="8378442" y="4721180"/>
                </a:moveTo>
                <a:lnTo>
                  <a:pt x="8395170" y="4758881"/>
                </a:lnTo>
                <a:lnTo>
                  <a:pt x="8404315" y="4761605"/>
                </a:lnTo>
                <a:lnTo>
                  <a:pt x="8497771" y="4785764"/>
                </a:lnTo>
                <a:lnTo>
                  <a:pt x="8482335" y="4746348"/>
                </a:lnTo>
                <a:lnTo>
                  <a:pt x="8422788" y="4732588"/>
                </a:lnTo>
                <a:close/>
                <a:moveTo>
                  <a:pt x="8801267" y="4719882"/>
                </a:moveTo>
                <a:lnTo>
                  <a:pt x="8801375" y="4720362"/>
                </a:lnTo>
                <a:lnTo>
                  <a:pt x="8821007" y="4723756"/>
                </a:lnTo>
                <a:lnTo>
                  <a:pt x="8820893" y="4723200"/>
                </a:lnTo>
                <a:close/>
                <a:moveTo>
                  <a:pt x="8753024" y="4717868"/>
                </a:moveTo>
                <a:lnTo>
                  <a:pt x="8754576" y="4724097"/>
                </a:lnTo>
                <a:lnTo>
                  <a:pt x="8796086" y="4731857"/>
                </a:lnTo>
                <a:lnTo>
                  <a:pt x="8794588" y="4725264"/>
                </a:lnTo>
                <a:close/>
                <a:moveTo>
                  <a:pt x="8478432" y="4717295"/>
                </a:moveTo>
                <a:lnTo>
                  <a:pt x="8487490" y="4740439"/>
                </a:lnTo>
                <a:lnTo>
                  <a:pt x="8573955" y="4760417"/>
                </a:lnTo>
                <a:lnTo>
                  <a:pt x="8565396" y="4735701"/>
                </a:lnTo>
                <a:close/>
                <a:moveTo>
                  <a:pt x="8566059" y="4713134"/>
                </a:moveTo>
                <a:lnTo>
                  <a:pt x="8571663" y="4729282"/>
                </a:lnTo>
                <a:lnTo>
                  <a:pt x="8633229" y="4742268"/>
                </a:lnTo>
                <a:lnTo>
                  <a:pt x="8627976" y="4725255"/>
                </a:lnTo>
                <a:close/>
                <a:moveTo>
                  <a:pt x="8751427" y="4711455"/>
                </a:moveTo>
                <a:lnTo>
                  <a:pt x="8751496" y="4711737"/>
                </a:lnTo>
                <a:lnTo>
                  <a:pt x="8793150" y="4718940"/>
                </a:lnTo>
                <a:lnTo>
                  <a:pt x="8793048" y="4718493"/>
                </a:lnTo>
                <a:close/>
                <a:moveTo>
                  <a:pt x="8631621" y="4709310"/>
                </a:moveTo>
                <a:lnTo>
                  <a:pt x="8635016" y="4720316"/>
                </a:lnTo>
                <a:lnTo>
                  <a:pt x="8701453" y="4733170"/>
                </a:lnTo>
                <a:lnTo>
                  <a:pt x="8698227" y="4721522"/>
                </a:lnTo>
                <a:close/>
                <a:moveTo>
                  <a:pt x="8702014" y="4708790"/>
                </a:moveTo>
                <a:lnTo>
                  <a:pt x="8703614" y="4714570"/>
                </a:lnTo>
                <a:lnTo>
                  <a:pt x="8745806" y="4722457"/>
                </a:lnTo>
                <a:lnTo>
                  <a:pt x="8744274" y="4716310"/>
                </a:lnTo>
                <a:close/>
                <a:moveTo>
                  <a:pt x="8105925" y="4703189"/>
                </a:moveTo>
                <a:lnTo>
                  <a:pt x="8129073" y="4741460"/>
                </a:lnTo>
                <a:lnTo>
                  <a:pt x="8289386" y="4798259"/>
                </a:lnTo>
                <a:lnTo>
                  <a:pt x="8267691" y="4755293"/>
                </a:lnTo>
                <a:close/>
                <a:moveTo>
                  <a:pt x="8700363" y="4702822"/>
                </a:moveTo>
                <a:lnTo>
                  <a:pt x="8700384" y="4702899"/>
                </a:lnTo>
                <a:lnTo>
                  <a:pt x="8742758" y="4710226"/>
                </a:lnTo>
                <a:lnTo>
                  <a:pt x="8742696" y="4709979"/>
                </a:lnTo>
                <a:close/>
                <a:moveTo>
                  <a:pt x="8681393" y="4699615"/>
                </a:moveTo>
                <a:lnTo>
                  <a:pt x="8692702" y="4701570"/>
                </a:lnTo>
                <a:lnTo>
                  <a:pt x="8692689" y="4701525"/>
                </a:lnTo>
                <a:close/>
                <a:moveTo>
                  <a:pt x="8627362" y="4695502"/>
                </a:moveTo>
                <a:lnTo>
                  <a:pt x="8628937" y="4700609"/>
                </a:lnTo>
                <a:lnTo>
                  <a:pt x="8695903" y="4713129"/>
                </a:lnTo>
                <a:lnTo>
                  <a:pt x="8694322" y="4707420"/>
                </a:lnTo>
                <a:close/>
                <a:moveTo>
                  <a:pt x="8559931" y="4695472"/>
                </a:moveTo>
                <a:lnTo>
                  <a:pt x="8563655" y="4706206"/>
                </a:lnTo>
                <a:lnTo>
                  <a:pt x="8575283" y="4708759"/>
                </a:lnTo>
                <a:lnTo>
                  <a:pt x="8625905" y="4718554"/>
                </a:lnTo>
                <a:lnTo>
                  <a:pt x="8622536" y="4707644"/>
                </a:lnTo>
                <a:lnTo>
                  <a:pt x="8587299" y="4701184"/>
                </a:lnTo>
                <a:close/>
                <a:moveTo>
                  <a:pt x="8469118" y="4693491"/>
                </a:moveTo>
                <a:lnTo>
                  <a:pt x="8475157" y="4708926"/>
                </a:lnTo>
                <a:lnTo>
                  <a:pt x="8562504" y="4727350"/>
                </a:lnTo>
                <a:lnTo>
                  <a:pt x="8556965" y="4711353"/>
                </a:lnTo>
                <a:lnTo>
                  <a:pt x="8485607" y="4697383"/>
                </a:lnTo>
                <a:close/>
                <a:moveTo>
                  <a:pt x="7464553" y="4693271"/>
                </a:moveTo>
                <a:lnTo>
                  <a:pt x="7513727" y="4746530"/>
                </a:lnTo>
                <a:lnTo>
                  <a:pt x="7684870" y="4895008"/>
                </a:lnTo>
                <a:cubicBezTo>
                  <a:pt x="7792205" y="4986391"/>
                  <a:pt x="7901695" y="5077983"/>
                  <a:pt x="8013383" y="5170060"/>
                </a:cubicBezTo>
                <a:lnTo>
                  <a:pt x="8196469" y="5318988"/>
                </a:lnTo>
                <a:lnTo>
                  <a:pt x="8159141" y="5271355"/>
                </a:lnTo>
                <a:lnTo>
                  <a:pt x="8006793" y="5082921"/>
                </a:lnTo>
                <a:lnTo>
                  <a:pt x="7880580" y="4997103"/>
                </a:lnTo>
                <a:cubicBezTo>
                  <a:pt x="7793947" y="4936593"/>
                  <a:pt x="7707705" y="4875172"/>
                  <a:pt x="7622329" y="4812602"/>
                </a:cubicBezTo>
                <a:close/>
                <a:moveTo>
                  <a:pt x="8365066" y="4691035"/>
                </a:moveTo>
                <a:lnTo>
                  <a:pt x="8374865" y="4713119"/>
                </a:lnTo>
                <a:lnTo>
                  <a:pt x="8425230" y="4726054"/>
                </a:lnTo>
                <a:lnTo>
                  <a:pt x="8479278" y="4738541"/>
                </a:lnTo>
                <a:lnTo>
                  <a:pt x="8470281" y="4715570"/>
                </a:lnTo>
                <a:lnTo>
                  <a:pt x="8449996" y="4711277"/>
                </a:lnTo>
                <a:close/>
                <a:moveTo>
                  <a:pt x="8239669" y="4685483"/>
                </a:moveTo>
                <a:lnTo>
                  <a:pt x="8256959" y="4717724"/>
                </a:lnTo>
                <a:lnTo>
                  <a:pt x="8386138" y="4756192"/>
                </a:lnTo>
                <a:lnTo>
                  <a:pt x="8369596" y="4718905"/>
                </a:lnTo>
                <a:close/>
                <a:moveTo>
                  <a:pt x="7689252" y="4685258"/>
                </a:moveTo>
                <a:lnTo>
                  <a:pt x="7761681" y="4771195"/>
                </a:lnTo>
                <a:lnTo>
                  <a:pt x="7801134" y="4795310"/>
                </a:lnTo>
                <a:lnTo>
                  <a:pt x="8104002" y="4960554"/>
                </a:lnTo>
                <a:lnTo>
                  <a:pt x="8074471" y="4916055"/>
                </a:lnTo>
                <a:lnTo>
                  <a:pt x="8040409" y="4866405"/>
                </a:lnTo>
                <a:lnTo>
                  <a:pt x="7835023" y="4766579"/>
                </a:lnTo>
                <a:close/>
                <a:moveTo>
                  <a:pt x="8555503" y="4682714"/>
                </a:moveTo>
                <a:lnTo>
                  <a:pt x="8557050" y="4687170"/>
                </a:lnTo>
                <a:lnTo>
                  <a:pt x="8619838" y="4698908"/>
                </a:lnTo>
                <a:lnTo>
                  <a:pt x="8618288" y="4693888"/>
                </a:lnTo>
                <a:close/>
                <a:moveTo>
                  <a:pt x="8090780" y="4678147"/>
                </a:moveTo>
                <a:lnTo>
                  <a:pt x="8100285" y="4693862"/>
                </a:lnTo>
                <a:lnTo>
                  <a:pt x="8263193" y="4746386"/>
                </a:lnTo>
                <a:lnTo>
                  <a:pt x="8255581" y="4731312"/>
                </a:lnTo>
                <a:lnTo>
                  <a:pt x="8252765" y="4726052"/>
                </a:lnTo>
                <a:close/>
                <a:moveTo>
                  <a:pt x="7920387" y="4676203"/>
                </a:moveTo>
                <a:lnTo>
                  <a:pt x="7944993" y="4712075"/>
                </a:lnTo>
                <a:lnTo>
                  <a:pt x="8150711" y="4792584"/>
                </a:lnTo>
                <a:lnTo>
                  <a:pt x="8123928" y="4748270"/>
                </a:lnTo>
                <a:close/>
                <a:moveTo>
                  <a:pt x="8461886" y="4675012"/>
                </a:moveTo>
                <a:lnTo>
                  <a:pt x="8465672" y="4684688"/>
                </a:lnTo>
                <a:lnTo>
                  <a:pt x="8554485" y="4704192"/>
                </a:lnTo>
                <a:lnTo>
                  <a:pt x="8550807" y="4693568"/>
                </a:lnTo>
                <a:close/>
                <a:moveTo>
                  <a:pt x="6866672" y="4672946"/>
                </a:moveTo>
                <a:lnTo>
                  <a:pt x="6934459" y="4802692"/>
                </a:lnTo>
                <a:cubicBezTo>
                  <a:pt x="6965810" y="4869758"/>
                  <a:pt x="6994513" y="4938507"/>
                  <a:pt x="7020955" y="5008779"/>
                </a:cubicBezTo>
                <a:lnTo>
                  <a:pt x="7078485" y="5178521"/>
                </a:lnTo>
                <a:lnTo>
                  <a:pt x="7163911" y="5242426"/>
                </a:lnTo>
                <a:lnTo>
                  <a:pt x="7176895" y="5251531"/>
                </a:lnTo>
                <a:lnTo>
                  <a:pt x="7146587" y="5165426"/>
                </a:lnTo>
                <a:cubicBezTo>
                  <a:pt x="7094113" y="5026962"/>
                  <a:pt x="7035347" y="4893335"/>
                  <a:pt x="6967549" y="4765636"/>
                </a:cubicBezTo>
                <a:lnTo>
                  <a:pt x="6965379" y="4761909"/>
                </a:lnTo>
                <a:close/>
                <a:moveTo>
                  <a:pt x="8354114" y="4666355"/>
                </a:moveTo>
                <a:lnTo>
                  <a:pt x="8360298" y="4680291"/>
                </a:lnTo>
                <a:lnTo>
                  <a:pt x="8466932" y="4707018"/>
                </a:lnTo>
                <a:lnTo>
                  <a:pt x="8460872" y="4691546"/>
                </a:lnTo>
                <a:close/>
                <a:moveTo>
                  <a:pt x="8458117" y="4665382"/>
                </a:moveTo>
                <a:lnTo>
                  <a:pt x="8459507" y="4668934"/>
                </a:lnTo>
                <a:lnTo>
                  <a:pt x="8548006" y="4685479"/>
                </a:lnTo>
                <a:lnTo>
                  <a:pt x="8546493" y="4681111"/>
                </a:lnTo>
                <a:close/>
                <a:moveTo>
                  <a:pt x="8224707" y="4657584"/>
                </a:moveTo>
                <a:lnTo>
                  <a:pt x="8235263" y="4677268"/>
                </a:lnTo>
                <a:lnTo>
                  <a:pt x="8366022" y="4710848"/>
                </a:lnTo>
                <a:lnTo>
                  <a:pt x="8356306" y="4688948"/>
                </a:lnTo>
                <a:close/>
                <a:moveTo>
                  <a:pt x="8347350" y="4651110"/>
                </a:moveTo>
                <a:lnTo>
                  <a:pt x="8351083" y="4659524"/>
                </a:lnTo>
                <a:lnTo>
                  <a:pt x="8457482" y="4682889"/>
                </a:lnTo>
                <a:lnTo>
                  <a:pt x="8453731" y="4673310"/>
                </a:lnTo>
                <a:close/>
                <a:moveTo>
                  <a:pt x="8343177" y="4641803"/>
                </a:moveTo>
                <a:lnTo>
                  <a:pt x="8343947" y="4643441"/>
                </a:lnTo>
                <a:lnTo>
                  <a:pt x="8344497" y="4644679"/>
                </a:lnTo>
                <a:lnTo>
                  <a:pt x="8427816" y="4663009"/>
                </a:lnTo>
                <a:lnTo>
                  <a:pt x="8451425" y="4667424"/>
                </a:lnTo>
                <a:lnTo>
                  <a:pt x="8450064" y="4663949"/>
                </a:lnTo>
                <a:lnTo>
                  <a:pt x="8432443" y="4660813"/>
                </a:lnTo>
                <a:close/>
                <a:moveTo>
                  <a:pt x="8065503" y="4636356"/>
                </a:moveTo>
                <a:lnTo>
                  <a:pt x="8083471" y="4666063"/>
                </a:lnTo>
                <a:lnTo>
                  <a:pt x="8246666" y="4714659"/>
                </a:lnTo>
                <a:lnTo>
                  <a:pt x="8229668" y="4682911"/>
                </a:lnTo>
                <a:lnTo>
                  <a:pt x="8197405" y="4674611"/>
                </a:lnTo>
                <a:close/>
                <a:moveTo>
                  <a:pt x="8211343" y="4632666"/>
                </a:moveTo>
                <a:lnTo>
                  <a:pt x="8217719" y="4644554"/>
                </a:lnTo>
                <a:lnTo>
                  <a:pt x="8351485" y="4678082"/>
                </a:lnTo>
                <a:lnTo>
                  <a:pt x="8345367" y="4664291"/>
                </a:lnTo>
                <a:close/>
                <a:moveTo>
                  <a:pt x="7888697" y="4630002"/>
                </a:moveTo>
                <a:lnTo>
                  <a:pt x="7912239" y="4664324"/>
                </a:lnTo>
                <a:lnTo>
                  <a:pt x="7917613" y="4666540"/>
                </a:lnTo>
                <a:lnTo>
                  <a:pt x="8117289" y="4737286"/>
                </a:lnTo>
                <a:lnTo>
                  <a:pt x="8094445" y="4699491"/>
                </a:lnTo>
                <a:lnTo>
                  <a:pt x="7942439" y="4650529"/>
                </a:lnTo>
                <a:close/>
                <a:moveTo>
                  <a:pt x="7113941" y="4628891"/>
                </a:moveTo>
                <a:lnTo>
                  <a:pt x="7262228" y="4792940"/>
                </a:lnTo>
                <a:cubicBezTo>
                  <a:pt x="7381043" y="4927564"/>
                  <a:pt x="7500103" y="5065476"/>
                  <a:pt x="7620005" y="5206873"/>
                </a:cubicBezTo>
                <a:lnTo>
                  <a:pt x="7957550" y="5611398"/>
                </a:lnTo>
                <a:lnTo>
                  <a:pt x="8328413" y="5918383"/>
                </a:lnTo>
                <a:cubicBezTo>
                  <a:pt x="8501111" y="6059721"/>
                  <a:pt x="8669240" y="6205436"/>
                  <a:pt x="8834236" y="6355731"/>
                </a:cubicBezTo>
                <a:lnTo>
                  <a:pt x="8875855" y="6395453"/>
                </a:lnTo>
                <a:lnTo>
                  <a:pt x="8474237" y="5978442"/>
                </a:lnTo>
                <a:lnTo>
                  <a:pt x="8475360" y="5977308"/>
                </a:lnTo>
                <a:lnTo>
                  <a:pt x="8370712" y="5873826"/>
                </a:lnTo>
                <a:cubicBezTo>
                  <a:pt x="8122477" y="5629177"/>
                  <a:pt x="7872097" y="5382407"/>
                  <a:pt x="7620929" y="5133756"/>
                </a:cubicBezTo>
                <a:close/>
                <a:moveTo>
                  <a:pt x="7369275" y="4621209"/>
                </a:moveTo>
                <a:lnTo>
                  <a:pt x="7475365" y="4713248"/>
                </a:lnTo>
                <a:lnTo>
                  <a:pt x="7440119" y="4674791"/>
                </a:lnTo>
                <a:close/>
                <a:moveTo>
                  <a:pt x="8204631" y="4620148"/>
                </a:moveTo>
                <a:lnTo>
                  <a:pt x="8208687" y="4627713"/>
                </a:lnTo>
                <a:lnTo>
                  <a:pt x="8218715" y="4630456"/>
                </a:lnTo>
                <a:lnTo>
                  <a:pt x="8342407" y="4657619"/>
                </a:lnTo>
                <a:lnTo>
                  <a:pt x="8338721" y="4649309"/>
                </a:lnTo>
                <a:lnTo>
                  <a:pt x="8226496" y="4625890"/>
                </a:lnTo>
                <a:close/>
                <a:moveTo>
                  <a:pt x="8199879" y="4611286"/>
                </a:moveTo>
                <a:lnTo>
                  <a:pt x="8200838" y="4613074"/>
                </a:lnTo>
                <a:lnTo>
                  <a:pt x="8335696" y="4642743"/>
                </a:lnTo>
                <a:lnTo>
                  <a:pt x="8334371" y="4639928"/>
                </a:lnTo>
                <a:close/>
                <a:moveTo>
                  <a:pt x="7626711" y="4611052"/>
                </a:moveTo>
                <a:lnTo>
                  <a:pt x="7674884" y="4668209"/>
                </a:lnTo>
                <a:lnTo>
                  <a:pt x="7837521" y="4758972"/>
                </a:lnTo>
                <a:lnTo>
                  <a:pt x="8031397" y="4853268"/>
                </a:lnTo>
                <a:lnTo>
                  <a:pt x="7981529" y="4780573"/>
                </a:lnTo>
                <a:lnTo>
                  <a:pt x="7863753" y="4729257"/>
                </a:lnTo>
                <a:cubicBezTo>
                  <a:pt x="7798859" y="4698910"/>
                  <a:pt x="7734811" y="4667695"/>
                  <a:pt x="7671699" y="4635349"/>
                </a:cubicBezTo>
                <a:close/>
                <a:moveTo>
                  <a:pt x="8049633" y="4610116"/>
                </a:moveTo>
                <a:lnTo>
                  <a:pt x="8060311" y="4627771"/>
                </a:lnTo>
                <a:lnTo>
                  <a:pt x="8200050" y="4668225"/>
                </a:lnTo>
                <a:lnTo>
                  <a:pt x="8225274" y="4674703"/>
                </a:lnTo>
                <a:lnTo>
                  <a:pt x="8214709" y="4654969"/>
                </a:lnTo>
                <a:close/>
                <a:moveTo>
                  <a:pt x="7873969" y="4608532"/>
                </a:moveTo>
                <a:lnTo>
                  <a:pt x="7881495" y="4619504"/>
                </a:lnTo>
                <a:lnTo>
                  <a:pt x="7944959" y="4643782"/>
                </a:lnTo>
                <a:lnTo>
                  <a:pt x="8088807" y="4690161"/>
                </a:lnTo>
                <a:lnTo>
                  <a:pt x="8079537" y="4674823"/>
                </a:lnTo>
                <a:lnTo>
                  <a:pt x="7963791" y="4640593"/>
                </a:lnTo>
                <a:close/>
                <a:moveTo>
                  <a:pt x="8038229" y="4591259"/>
                </a:moveTo>
                <a:lnTo>
                  <a:pt x="8044150" y="4601050"/>
                </a:lnTo>
                <a:lnTo>
                  <a:pt x="8207803" y="4642069"/>
                </a:lnTo>
                <a:lnTo>
                  <a:pt x="8201528" y="4630350"/>
                </a:lnTo>
                <a:lnTo>
                  <a:pt x="8047691" y="4594049"/>
                </a:lnTo>
                <a:close/>
                <a:moveTo>
                  <a:pt x="8027579" y="4573650"/>
                </a:moveTo>
                <a:lnTo>
                  <a:pt x="8030859" y="4579075"/>
                </a:lnTo>
                <a:lnTo>
                  <a:pt x="8198645" y="4624966"/>
                </a:lnTo>
                <a:lnTo>
                  <a:pt x="8194665" y="4617531"/>
                </a:lnTo>
                <a:close/>
                <a:moveTo>
                  <a:pt x="7054448" y="4572978"/>
                </a:moveTo>
                <a:cubicBezTo>
                  <a:pt x="7216615" y="4769412"/>
                  <a:pt x="7369621" y="4976090"/>
                  <a:pt x="7516983" y="5186278"/>
                </a:cubicBezTo>
                <a:lnTo>
                  <a:pt x="7600253" y="5309504"/>
                </a:lnTo>
                <a:lnTo>
                  <a:pt x="7876817" y="5544569"/>
                </a:lnTo>
                <a:lnTo>
                  <a:pt x="7925771" y="5585092"/>
                </a:lnTo>
                <a:lnTo>
                  <a:pt x="7692922" y="5304982"/>
                </a:lnTo>
                <a:cubicBezTo>
                  <a:pt x="7478251" y="5050307"/>
                  <a:pt x="7266457" y="4806664"/>
                  <a:pt x="7054448" y="4572978"/>
                </a:cubicBezTo>
                <a:close/>
                <a:moveTo>
                  <a:pt x="8023669" y="4567187"/>
                </a:moveTo>
                <a:lnTo>
                  <a:pt x="8024102" y="4567902"/>
                </a:lnTo>
                <a:lnTo>
                  <a:pt x="8170759" y="4606457"/>
                </a:lnTo>
                <a:lnTo>
                  <a:pt x="8191137" y="4610940"/>
                </a:lnTo>
                <a:lnTo>
                  <a:pt x="8190221" y="4609231"/>
                </a:lnTo>
                <a:lnTo>
                  <a:pt x="8172995" y="4605562"/>
                </a:lnTo>
                <a:close/>
                <a:moveTo>
                  <a:pt x="7844956" y="4566288"/>
                </a:moveTo>
                <a:lnTo>
                  <a:pt x="7845543" y="4567091"/>
                </a:lnTo>
                <a:lnTo>
                  <a:pt x="7864479" y="4594696"/>
                </a:lnTo>
                <a:lnTo>
                  <a:pt x="7967055" y="4631397"/>
                </a:lnTo>
                <a:lnTo>
                  <a:pt x="8072217" y="4662712"/>
                </a:lnTo>
                <a:lnTo>
                  <a:pt x="8054329" y="4633115"/>
                </a:lnTo>
                <a:lnTo>
                  <a:pt x="7977845" y="4610932"/>
                </a:lnTo>
                <a:close/>
                <a:moveTo>
                  <a:pt x="7578800" y="4554205"/>
                </a:moveTo>
                <a:lnTo>
                  <a:pt x="7614973" y="4597125"/>
                </a:lnTo>
                <a:lnTo>
                  <a:pt x="7674721" y="4629373"/>
                </a:lnTo>
                <a:cubicBezTo>
                  <a:pt x="7737775" y="4661657"/>
                  <a:pt x="7801768" y="4692805"/>
                  <a:pt x="7866607" y="4723084"/>
                </a:cubicBezTo>
                <a:lnTo>
                  <a:pt x="7974203" y="4769895"/>
                </a:lnTo>
                <a:lnTo>
                  <a:pt x="7939273" y="4718977"/>
                </a:lnTo>
                <a:lnTo>
                  <a:pt x="7892138" y="4700535"/>
                </a:lnTo>
                <a:cubicBezTo>
                  <a:pt x="7825410" y="4672201"/>
                  <a:pt x="7759597" y="4642892"/>
                  <a:pt x="7694799" y="4612317"/>
                </a:cubicBezTo>
                <a:close/>
                <a:moveTo>
                  <a:pt x="7826809" y="4541507"/>
                </a:moveTo>
                <a:lnTo>
                  <a:pt x="7838067" y="4556880"/>
                </a:lnTo>
                <a:lnTo>
                  <a:pt x="7980669" y="4604715"/>
                </a:lnTo>
                <a:lnTo>
                  <a:pt x="8049145" y="4624539"/>
                </a:lnTo>
                <a:lnTo>
                  <a:pt x="8038619" y="4607123"/>
                </a:lnTo>
                <a:lnTo>
                  <a:pt x="7999324" y="4596446"/>
                </a:lnTo>
                <a:close/>
                <a:moveTo>
                  <a:pt x="7921697" y="4540982"/>
                </a:moveTo>
                <a:lnTo>
                  <a:pt x="8013179" y="4565031"/>
                </a:lnTo>
                <a:lnTo>
                  <a:pt x="8012793" y="4564392"/>
                </a:lnTo>
                <a:close/>
                <a:moveTo>
                  <a:pt x="7317299" y="4533784"/>
                </a:moveTo>
                <a:lnTo>
                  <a:pt x="7429152" y="4654929"/>
                </a:lnTo>
                <a:lnTo>
                  <a:pt x="7540613" y="4741624"/>
                </a:lnTo>
                <a:cubicBezTo>
                  <a:pt x="7634797" y="4812039"/>
                  <a:pt x="7730313" y="4880946"/>
                  <a:pt x="7826493" y="4948709"/>
                </a:cubicBezTo>
                <a:lnTo>
                  <a:pt x="7986729" y="5058104"/>
                </a:lnTo>
                <a:lnTo>
                  <a:pt x="7862259" y="4904151"/>
                </a:lnTo>
                <a:lnTo>
                  <a:pt x="7759939" y="4841191"/>
                </a:lnTo>
                <a:cubicBezTo>
                  <a:pt x="7641761" y="4765624"/>
                  <a:pt x="7525239" y="4687668"/>
                  <a:pt x="7411712" y="4606461"/>
                </a:cubicBezTo>
                <a:close/>
                <a:moveTo>
                  <a:pt x="7813791" y="4523728"/>
                </a:moveTo>
                <a:lnTo>
                  <a:pt x="7819376" y="4531356"/>
                </a:lnTo>
                <a:lnTo>
                  <a:pt x="7831317" y="4535707"/>
                </a:lnTo>
                <a:lnTo>
                  <a:pt x="8033071" y="4597945"/>
                </a:lnTo>
                <a:lnTo>
                  <a:pt x="8027037" y="4587961"/>
                </a:lnTo>
                <a:lnTo>
                  <a:pt x="7837735" y="4532152"/>
                </a:lnTo>
                <a:close/>
                <a:moveTo>
                  <a:pt x="7542380" y="4510994"/>
                </a:moveTo>
                <a:lnTo>
                  <a:pt x="7564934" y="4537754"/>
                </a:lnTo>
                <a:lnTo>
                  <a:pt x="7698849" y="4604798"/>
                </a:lnTo>
                <a:cubicBezTo>
                  <a:pt x="7763581" y="4635326"/>
                  <a:pt x="7829333" y="4664596"/>
                  <a:pt x="7896000" y="4692900"/>
                </a:cubicBezTo>
                <a:lnTo>
                  <a:pt x="7930699" y="4706480"/>
                </a:lnTo>
                <a:lnTo>
                  <a:pt x="7906119" y="4670648"/>
                </a:lnTo>
                <a:lnTo>
                  <a:pt x="7712731" y="4590880"/>
                </a:lnTo>
                <a:close/>
                <a:moveTo>
                  <a:pt x="7803881" y="4510195"/>
                </a:moveTo>
                <a:lnTo>
                  <a:pt x="7806174" y="4513327"/>
                </a:lnTo>
                <a:lnTo>
                  <a:pt x="7876720" y="4536916"/>
                </a:lnTo>
                <a:lnTo>
                  <a:pt x="8019845" y="4576063"/>
                </a:lnTo>
                <a:lnTo>
                  <a:pt x="8016655" y="4570782"/>
                </a:lnTo>
                <a:lnTo>
                  <a:pt x="7880473" y="4535019"/>
                </a:lnTo>
                <a:close/>
                <a:moveTo>
                  <a:pt x="7506436" y="4468345"/>
                </a:moveTo>
                <a:lnTo>
                  <a:pt x="7529879" y="4496160"/>
                </a:lnTo>
                <a:lnTo>
                  <a:pt x="7715787" y="4583296"/>
                </a:lnTo>
                <a:lnTo>
                  <a:pt x="7897652" y="4658308"/>
                </a:lnTo>
                <a:lnTo>
                  <a:pt x="7874520" y="4624588"/>
                </a:lnTo>
                <a:lnTo>
                  <a:pt x="7736211" y="4571760"/>
                </a:lnTo>
                <a:cubicBezTo>
                  <a:pt x="7668579" y="4544120"/>
                  <a:pt x="7602101" y="4514986"/>
                  <a:pt x="7536901" y="4484031"/>
                </a:cubicBezTo>
                <a:close/>
                <a:moveTo>
                  <a:pt x="7493031" y="4452441"/>
                </a:moveTo>
                <a:lnTo>
                  <a:pt x="7493868" y="4453435"/>
                </a:lnTo>
                <a:lnTo>
                  <a:pt x="7539991" y="4477229"/>
                </a:lnTo>
                <a:cubicBezTo>
                  <a:pt x="7605084" y="4508194"/>
                  <a:pt x="7671461" y="4537337"/>
                  <a:pt x="7738997" y="4564987"/>
                </a:cubicBezTo>
                <a:lnTo>
                  <a:pt x="7867309" y="4614076"/>
                </a:lnTo>
                <a:lnTo>
                  <a:pt x="7860113" y="4603586"/>
                </a:lnTo>
                <a:lnTo>
                  <a:pt x="7754095" y="4565744"/>
                </a:lnTo>
                <a:cubicBezTo>
                  <a:pt x="7685357" y="4539323"/>
                  <a:pt x="7617823" y="4511314"/>
                  <a:pt x="7551629" y="4481370"/>
                </a:cubicBezTo>
                <a:close/>
                <a:moveTo>
                  <a:pt x="7467719" y="4439945"/>
                </a:moveTo>
                <a:lnTo>
                  <a:pt x="7478018" y="4445258"/>
                </a:lnTo>
                <a:lnTo>
                  <a:pt x="7477688" y="4444867"/>
                </a:lnTo>
                <a:close/>
                <a:moveTo>
                  <a:pt x="7220667" y="4430843"/>
                </a:moveTo>
                <a:lnTo>
                  <a:pt x="7260737" y="4472523"/>
                </a:lnTo>
                <a:lnTo>
                  <a:pt x="7286485" y="4500411"/>
                </a:lnTo>
                <a:lnTo>
                  <a:pt x="7414927" y="4598896"/>
                </a:lnTo>
                <a:cubicBezTo>
                  <a:pt x="7528527" y="4679906"/>
                  <a:pt x="7645040" y="4757686"/>
                  <a:pt x="7763167" y="4833136"/>
                </a:cubicBezTo>
                <a:lnTo>
                  <a:pt x="7846108" y="4884175"/>
                </a:lnTo>
                <a:lnTo>
                  <a:pt x="7803073" y="4830948"/>
                </a:lnTo>
                <a:lnTo>
                  <a:pt x="7759541" y="4779294"/>
                </a:lnTo>
                <a:lnTo>
                  <a:pt x="7436013" y="4581529"/>
                </a:lnTo>
                <a:cubicBezTo>
                  <a:pt x="7377307" y="4542916"/>
                  <a:pt x="7319479" y="4503302"/>
                  <a:pt x="7262718" y="4462548"/>
                </a:cubicBezTo>
                <a:close/>
                <a:moveTo>
                  <a:pt x="7552439" y="4420009"/>
                </a:moveTo>
                <a:cubicBezTo>
                  <a:pt x="7604835" y="4441893"/>
                  <a:pt x="7658100" y="4462463"/>
                  <a:pt x="7712168" y="4481891"/>
                </a:cubicBezTo>
                <a:lnTo>
                  <a:pt x="7792021" y="4508594"/>
                </a:lnTo>
                <a:lnTo>
                  <a:pt x="7789867" y="4505653"/>
                </a:lnTo>
                <a:lnTo>
                  <a:pt x="7714006" y="4481066"/>
                </a:lnTo>
                <a:cubicBezTo>
                  <a:pt x="7659311" y="4461958"/>
                  <a:pt x="7605434" y="4441665"/>
                  <a:pt x="7552439" y="4420009"/>
                </a:cubicBezTo>
                <a:close/>
                <a:moveTo>
                  <a:pt x="7456266" y="4408820"/>
                </a:moveTo>
                <a:lnTo>
                  <a:pt x="7477195" y="4433651"/>
                </a:lnTo>
                <a:lnTo>
                  <a:pt x="7555331" y="4472159"/>
                </a:lnTo>
                <a:cubicBezTo>
                  <a:pt x="7621473" y="4502053"/>
                  <a:pt x="7688943" y="4530035"/>
                  <a:pt x="7757607" y="4556458"/>
                </a:cubicBezTo>
                <a:lnTo>
                  <a:pt x="7850610" y="4589733"/>
                </a:lnTo>
                <a:lnTo>
                  <a:pt x="7838457" y="4572019"/>
                </a:lnTo>
                <a:lnTo>
                  <a:pt x="7830773" y="4561524"/>
                </a:lnTo>
                <a:lnTo>
                  <a:pt x="7764941" y="4539406"/>
                </a:lnTo>
                <a:cubicBezTo>
                  <a:pt x="7695175" y="4514019"/>
                  <a:pt x="7626657" y="4486966"/>
                  <a:pt x="7559527" y="4457889"/>
                </a:cubicBezTo>
                <a:close/>
                <a:moveTo>
                  <a:pt x="7433803" y="4383293"/>
                </a:moveTo>
                <a:lnTo>
                  <a:pt x="7445055" y="4396059"/>
                </a:lnTo>
                <a:lnTo>
                  <a:pt x="7562735" y="4451988"/>
                </a:lnTo>
                <a:cubicBezTo>
                  <a:pt x="7629791" y="4481021"/>
                  <a:pt x="7698242" y="4508024"/>
                  <a:pt x="7767945" y="4533359"/>
                </a:cubicBezTo>
                <a:lnTo>
                  <a:pt x="7823892" y="4552126"/>
                </a:lnTo>
                <a:lnTo>
                  <a:pt x="7812867" y="4537067"/>
                </a:lnTo>
                <a:lnTo>
                  <a:pt x="7783817" y="4527816"/>
                </a:lnTo>
                <a:cubicBezTo>
                  <a:pt x="7713215" y="4503322"/>
                  <a:pt x="7643895" y="4477090"/>
                  <a:pt x="7576000" y="4448747"/>
                </a:cubicBezTo>
                <a:close/>
                <a:moveTo>
                  <a:pt x="7420084" y="4367729"/>
                </a:moveTo>
                <a:lnTo>
                  <a:pt x="7422523" y="4370495"/>
                </a:lnTo>
                <a:lnTo>
                  <a:pt x="7437777" y="4378514"/>
                </a:lnTo>
                <a:cubicBezTo>
                  <a:pt x="7500747" y="4408600"/>
                  <a:pt x="7565111" y="4436529"/>
                  <a:pt x="7630743" y="4462621"/>
                </a:cubicBezTo>
                <a:lnTo>
                  <a:pt x="7804796" y="4526043"/>
                </a:lnTo>
                <a:lnTo>
                  <a:pt x="7799393" y="4518662"/>
                </a:lnTo>
                <a:lnTo>
                  <a:pt x="7634811" y="4460759"/>
                </a:lnTo>
                <a:cubicBezTo>
                  <a:pt x="7568429" y="4435156"/>
                  <a:pt x="7503347" y="4407636"/>
                  <a:pt x="7439696" y="4377865"/>
                </a:cubicBezTo>
                <a:close/>
                <a:moveTo>
                  <a:pt x="7122447" y="4328670"/>
                </a:moveTo>
                <a:lnTo>
                  <a:pt x="7184837" y="4393571"/>
                </a:lnTo>
                <a:lnTo>
                  <a:pt x="7267119" y="4455747"/>
                </a:lnTo>
                <a:cubicBezTo>
                  <a:pt x="7323790" y="4496499"/>
                  <a:pt x="7381541" y="4536097"/>
                  <a:pt x="7440180" y="4574686"/>
                </a:cubicBezTo>
                <a:lnTo>
                  <a:pt x="7743189" y="4759892"/>
                </a:lnTo>
                <a:lnTo>
                  <a:pt x="7672333" y="4675819"/>
                </a:lnTo>
                <a:lnTo>
                  <a:pt x="7461420" y="4558157"/>
                </a:lnTo>
                <a:cubicBezTo>
                  <a:pt x="7400882" y="4521277"/>
                  <a:pt x="7341354" y="4483207"/>
                  <a:pt x="7283051" y="4443774"/>
                </a:cubicBezTo>
                <a:close/>
                <a:moveTo>
                  <a:pt x="7253165" y="4281462"/>
                </a:moveTo>
                <a:lnTo>
                  <a:pt x="7405489" y="4361540"/>
                </a:lnTo>
                <a:lnTo>
                  <a:pt x="7403295" y="4359052"/>
                </a:lnTo>
                <a:close/>
                <a:moveTo>
                  <a:pt x="6931694" y="4221485"/>
                </a:moveTo>
                <a:cubicBezTo>
                  <a:pt x="7039051" y="4323088"/>
                  <a:pt x="7149397" y="4424689"/>
                  <a:pt x="7262733" y="4525490"/>
                </a:cubicBezTo>
                <a:lnTo>
                  <a:pt x="7400829" y="4632900"/>
                </a:lnTo>
                <a:lnTo>
                  <a:pt x="7282549" y="4507034"/>
                </a:lnTo>
                <a:lnTo>
                  <a:pt x="7081449" y="4352232"/>
                </a:lnTo>
                <a:cubicBezTo>
                  <a:pt x="7031440" y="4310522"/>
                  <a:pt x="6981703" y="4266939"/>
                  <a:pt x="6931694" y="4221485"/>
                </a:cubicBezTo>
                <a:close/>
                <a:moveTo>
                  <a:pt x="7000604" y="4201928"/>
                </a:moveTo>
                <a:lnTo>
                  <a:pt x="7081553" y="4286133"/>
                </a:lnTo>
                <a:lnTo>
                  <a:pt x="7115897" y="4314475"/>
                </a:lnTo>
                <a:cubicBezTo>
                  <a:pt x="7226942" y="4398898"/>
                  <a:pt x="7343739" y="4477226"/>
                  <a:pt x="7464579" y="4550846"/>
                </a:cubicBezTo>
                <a:lnTo>
                  <a:pt x="7657960" y="4658766"/>
                </a:lnTo>
                <a:lnTo>
                  <a:pt x="7610259" y="4602167"/>
                </a:lnTo>
                <a:lnTo>
                  <a:pt x="7485259" y="4534657"/>
                </a:lnTo>
                <a:cubicBezTo>
                  <a:pt x="7362955" y="4464916"/>
                  <a:pt x="7244747" y="4389601"/>
                  <a:pt x="7131343" y="4306606"/>
                </a:cubicBezTo>
                <a:close/>
                <a:moveTo>
                  <a:pt x="6892473" y="4089447"/>
                </a:moveTo>
                <a:lnTo>
                  <a:pt x="6963633" y="4163470"/>
                </a:lnTo>
                <a:lnTo>
                  <a:pt x="7135075" y="4300954"/>
                </a:lnTo>
                <a:cubicBezTo>
                  <a:pt x="7248261" y="4383949"/>
                  <a:pt x="7366303" y="4459202"/>
                  <a:pt x="7488471" y="4528847"/>
                </a:cubicBezTo>
                <a:lnTo>
                  <a:pt x="7598531" y="4588250"/>
                </a:lnTo>
                <a:lnTo>
                  <a:pt x="7563290" y="4546436"/>
                </a:lnTo>
                <a:lnTo>
                  <a:pt x="7503549" y="4516507"/>
                </a:lnTo>
                <a:cubicBezTo>
                  <a:pt x="7378215" y="4449716"/>
                  <a:pt x="7257345" y="4376703"/>
                  <a:pt x="7141749" y="4295147"/>
                </a:cubicBezTo>
                <a:cubicBezTo>
                  <a:pt x="7077479" y="4249643"/>
                  <a:pt x="7014783" y="4200446"/>
                  <a:pt x="6953683" y="4147587"/>
                </a:cubicBezTo>
                <a:close/>
                <a:moveTo>
                  <a:pt x="6468081" y="3965630"/>
                </a:moveTo>
                <a:lnTo>
                  <a:pt x="6816853" y="4317529"/>
                </a:lnTo>
                <a:lnTo>
                  <a:pt x="6609415" y="4098443"/>
                </a:lnTo>
                <a:close/>
                <a:moveTo>
                  <a:pt x="6632453" y="3942615"/>
                </a:moveTo>
                <a:cubicBezTo>
                  <a:pt x="6776231" y="4095552"/>
                  <a:pt x="6921093" y="4235122"/>
                  <a:pt x="7068947" y="4363729"/>
                </a:cubicBezTo>
                <a:cubicBezTo>
                  <a:pt x="7085255" y="4377364"/>
                  <a:pt x="7101563" y="4391803"/>
                  <a:pt x="7117869" y="4405439"/>
                </a:cubicBezTo>
                <a:cubicBezTo>
                  <a:pt x="6949903" y="4252501"/>
                  <a:pt x="6788732" y="4098494"/>
                  <a:pt x="6632453" y="3942615"/>
                </a:cubicBezTo>
                <a:close/>
                <a:moveTo>
                  <a:pt x="6113573" y="3929346"/>
                </a:moveTo>
                <a:lnTo>
                  <a:pt x="6457871" y="4278800"/>
                </a:lnTo>
                <a:cubicBezTo>
                  <a:pt x="6550915" y="4369007"/>
                  <a:pt x="6645629" y="4458898"/>
                  <a:pt x="6742082" y="4548705"/>
                </a:cubicBezTo>
                <a:lnTo>
                  <a:pt x="6838149" y="4636537"/>
                </a:lnTo>
                <a:lnTo>
                  <a:pt x="6825133" y="4611690"/>
                </a:lnTo>
                <a:cubicBezTo>
                  <a:pt x="6674089" y="4353137"/>
                  <a:pt x="6460441" y="4150054"/>
                  <a:pt x="6218641" y="3990508"/>
                </a:cubicBezTo>
                <a:close/>
                <a:moveTo>
                  <a:pt x="6638297" y="3834946"/>
                </a:moveTo>
                <a:lnTo>
                  <a:pt x="6769610" y="3981450"/>
                </a:lnTo>
                <a:lnTo>
                  <a:pt x="6908889" y="4113810"/>
                </a:lnTo>
                <a:lnTo>
                  <a:pt x="6808359" y="4009553"/>
                </a:lnTo>
                <a:lnTo>
                  <a:pt x="6775187" y="3978045"/>
                </a:lnTo>
                <a:lnTo>
                  <a:pt x="6745205" y="3944058"/>
                </a:lnTo>
                <a:lnTo>
                  <a:pt x="6694342" y="3891310"/>
                </a:lnTo>
                <a:close/>
                <a:moveTo>
                  <a:pt x="5965913" y="3779476"/>
                </a:moveTo>
                <a:lnTo>
                  <a:pt x="6091232" y="3906670"/>
                </a:lnTo>
                <a:lnTo>
                  <a:pt x="6223179" y="3983564"/>
                </a:lnTo>
                <a:cubicBezTo>
                  <a:pt x="6465746" y="4143743"/>
                  <a:pt x="6680188" y="4347527"/>
                  <a:pt x="6832064" y="4606704"/>
                </a:cubicBezTo>
                <a:lnTo>
                  <a:pt x="6856339" y="4653168"/>
                </a:lnTo>
                <a:lnTo>
                  <a:pt x="6954124" y="4742571"/>
                </a:lnTo>
                <a:lnTo>
                  <a:pt x="6858735" y="4578675"/>
                </a:lnTo>
                <a:cubicBezTo>
                  <a:pt x="6688009" y="4311037"/>
                  <a:pt x="6448729" y="4078483"/>
                  <a:pt x="6143115" y="3882342"/>
                </a:cubicBezTo>
                <a:close/>
                <a:moveTo>
                  <a:pt x="6486737" y="3682527"/>
                </a:moveTo>
                <a:lnTo>
                  <a:pt x="6583377" y="3804350"/>
                </a:lnTo>
                <a:cubicBezTo>
                  <a:pt x="6694445" y="3935387"/>
                  <a:pt x="6810185" y="4054375"/>
                  <a:pt x="6930945" y="4161845"/>
                </a:cubicBezTo>
                <a:lnTo>
                  <a:pt x="7049731" y="4259872"/>
                </a:lnTo>
                <a:lnTo>
                  <a:pt x="6971012" y="4178235"/>
                </a:lnTo>
                <a:lnTo>
                  <a:pt x="6943319" y="4156062"/>
                </a:lnTo>
                <a:cubicBezTo>
                  <a:pt x="6821144" y="4049407"/>
                  <a:pt x="6705250" y="3930077"/>
                  <a:pt x="6595247" y="3797544"/>
                </a:cubicBezTo>
                <a:lnTo>
                  <a:pt x="6575207" y="3771500"/>
                </a:lnTo>
                <a:close/>
                <a:moveTo>
                  <a:pt x="5521552" y="3658786"/>
                </a:moveTo>
                <a:lnTo>
                  <a:pt x="5577181" y="3731281"/>
                </a:lnTo>
                <a:cubicBezTo>
                  <a:pt x="5884314" y="4122424"/>
                  <a:pt x="6193191" y="4452122"/>
                  <a:pt x="6510715" y="4729636"/>
                </a:cubicBezTo>
                <a:cubicBezTo>
                  <a:pt x="6614317" y="4820133"/>
                  <a:pt x="6721266" y="4907733"/>
                  <a:pt x="6830488" y="4993006"/>
                </a:cubicBezTo>
                <a:lnTo>
                  <a:pt x="7067407" y="5170234"/>
                </a:lnTo>
                <a:lnTo>
                  <a:pt x="7014016" y="5012821"/>
                </a:lnTo>
                <a:cubicBezTo>
                  <a:pt x="6987603" y="4942719"/>
                  <a:pt x="6958921" y="4874136"/>
                  <a:pt x="6927572" y="4807230"/>
                </a:cubicBezTo>
                <a:lnTo>
                  <a:pt x="6848770" y="4656811"/>
                </a:lnTo>
                <a:lnTo>
                  <a:pt x="6834009" y="4643506"/>
                </a:lnTo>
                <a:cubicBezTo>
                  <a:pt x="6606115" y="4433956"/>
                  <a:pt x="6387818" y="4224394"/>
                  <a:pt x="6178224" y="4011868"/>
                </a:cubicBezTo>
                <a:lnTo>
                  <a:pt x="6080937" y="3910348"/>
                </a:lnTo>
                <a:lnTo>
                  <a:pt x="5968735" y="3845032"/>
                </a:lnTo>
                <a:cubicBezTo>
                  <a:pt x="5883155" y="3801083"/>
                  <a:pt x="5795724" y="3761529"/>
                  <a:pt x="5707717" y="3725928"/>
                </a:cubicBezTo>
                <a:close/>
                <a:moveTo>
                  <a:pt x="5842024" y="3646782"/>
                </a:moveTo>
                <a:lnTo>
                  <a:pt x="5919055" y="3731915"/>
                </a:lnTo>
                <a:lnTo>
                  <a:pt x="5942961" y="3756179"/>
                </a:lnTo>
                <a:lnTo>
                  <a:pt x="6148185" y="3875305"/>
                </a:lnTo>
                <a:cubicBezTo>
                  <a:pt x="6454562" y="4071971"/>
                  <a:pt x="6694399" y="4305295"/>
                  <a:pt x="6865681" y="4573912"/>
                </a:cubicBezTo>
                <a:lnTo>
                  <a:pt x="6974405" y="4761114"/>
                </a:lnTo>
                <a:lnTo>
                  <a:pt x="7036736" y="4818101"/>
                </a:lnTo>
                <a:lnTo>
                  <a:pt x="7066666" y="4844448"/>
                </a:lnTo>
                <a:lnTo>
                  <a:pt x="7002332" y="4728649"/>
                </a:lnTo>
                <a:cubicBezTo>
                  <a:pt x="6966044" y="4667719"/>
                  <a:pt x="6927903" y="4608048"/>
                  <a:pt x="6887619" y="4549742"/>
                </a:cubicBezTo>
                <a:cubicBezTo>
                  <a:pt x="6663965" y="4225999"/>
                  <a:pt x="6347413" y="3942416"/>
                  <a:pt x="5942165" y="3701732"/>
                </a:cubicBezTo>
                <a:close/>
                <a:moveTo>
                  <a:pt x="6118963" y="3613322"/>
                </a:moveTo>
                <a:lnTo>
                  <a:pt x="6120949" y="3615389"/>
                </a:lnTo>
                <a:lnTo>
                  <a:pt x="6327141" y="3823427"/>
                </a:lnTo>
                <a:lnTo>
                  <a:pt x="6431061" y="3915622"/>
                </a:lnTo>
                <a:cubicBezTo>
                  <a:pt x="6349979" y="3834527"/>
                  <a:pt x="6268487" y="3754776"/>
                  <a:pt x="6186402" y="3676287"/>
                </a:cubicBezTo>
                <a:close/>
                <a:moveTo>
                  <a:pt x="6359463" y="3554531"/>
                </a:moveTo>
                <a:lnTo>
                  <a:pt x="6403846" y="3614871"/>
                </a:lnTo>
                <a:cubicBezTo>
                  <a:pt x="6621960" y="3895931"/>
                  <a:pt x="6853123" y="4132830"/>
                  <a:pt x="7100545" y="4329876"/>
                </a:cubicBezTo>
                <a:lnTo>
                  <a:pt x="7154091" y="4370338"/>
                </a:lnTo>
                <a:lnTo>
                  <a:pt x="7093778" y="4306156"/>
                </a:lnTo>
                <a:lnTo>
                  <a:pt x="6926419" y="4168164"/>
                </a:lnTo>
                <a:cubicBezTo>
                  <a:pt x="6805278" y="4060395"/>
                  <a:pt x="6689283" y="3941071"/>
                  <a:pt x="6578041" y="3809712"/>
                </a:cubicBezTo>
                <a:lnTo>
                  <a:pt x="6440021" y="3635547"/>
                </a:lnTo>
                <a:close/>
                <a:moveTo>
                  <a:pt x="5155320" y="3550004"/>
                </a:moveTo>
                <a:lnTo>
                  <a:pt x="5272352" y="3735049"/>
                </a:lnTo>
                <a:cubicBezTo>
                  <a:pt x="5596709" y="4229095"/>
                  <a:pt x="5940407" y="4621848"/>
                  <a:pt x="6315001" y="4927125"/>
                </a:cubicBezTo>
                <a:cubicBezTo>
                  <a:pt x="6556151" y="5123683"/>
                  <a:pt x="6820981" y="5297616"/>
                  <a:pt x="7093127" y="5460065"/>
                </a:cubicBezTo>
                <a:lnTo>
                  <a:pt x="7158517" y="5498021"/>
                </a:lnTo>
                <a:lnTo>
                  <a:pt x="7148427" y="5450440"/>
                </a:lnTo>
                <a:cubicBezTo>
                  <a:pt x="7129507" y="5374878"/>
                  <a:pt x="7109111" y="5300525"/>
                  <a:pt x="7086841" y="5227536"/>
                </a:cubicBezTo>
                <a:lnTo>
                  <a:pt x="7072067" y="5183976"/>
                </a:lnTo>
                <a:lnTo>
                  <a:pt x="6826212" y="4999990"/>
                </a:lnTo>
                <a:cubicBezTo>
                  <a:pt x="6716837" y="4914611"/>
                  <a:pt x="6609695" y="4826925"/>
                  <a:pt x="6505849" y="4736384"/>
                </a:cubicBezTo>
                <a:cubicBezTo>
                  <a:pt x="6187803" y="4458176"/>
                  <a:pt x="5878755" y="4127859"/>
                  <a:pt x="5571214" y="3736383"/>
                </a:cubicBezTo>
                <a:lnTo>
                  <a:pt x="5507824" y="3653835"/>
                </a:lnTo>
                <a:lnTo>
                  <a:pt x="5443248" y="3630545"/>
                </a:lnTo>
                <a:cubicBezTo>
                  <a:pt x="5355367" y="3602408"/>
                  <a:pt x="5268185" y="3577785"/>
                  <a:pt x="5182982" y="3556228"/>
                </a:cubicBezTo>
                <a:close/>
                <a:moveTo>
                  <a:pt x="5427613" y="3535219"/>
                </a:moveTo>
                <a:lnTo>
                  <a:pt x="5445640" y="3559859"/>
                </a:lnTo>
                <a:lnTo>
                  <a:pt x="5511705" y="3645954"/>
                </a:lnTo>
                <a:lnTo>
                  <a:pt x="5710747" y="3717853"/>
                </a:lnTo>
                <a:cubicBezTo>
                  <a:pt x="5799001" y="3753612"/>
                  <a:pt x="5886681" y="3793344"/>
                  <a:pt x="5972511" y="3837484"/>
                </a:cubicBezTo>
                <a:lnTo>
                  <a:pt x="6059934" y="3888430"/>
                </a:lnTo>
                <a:lnTo>
                  <a:pt x="5942493" y="3765880"/>
                </a:lnTo>
                <a:lnTo>
                  <a:pt x="5901503" y="3742085"/>
                </a:lnTo>
                <a:cubicBezTo>
                  <a:pt x="5816843" y="3697622"/>
                  <a:pt x="5728071" y="3655455"/>
                  <a:pt x="5635225" y="3615607"/>
                </a:cubicBezTo>
                <a:close/>
                <a:moveTo>
                  <a:pt x="5700202" y="3490042"/>
                </a:moveTo>
                <a:lnTo>
                  <a:pt x="5824778" y="3627721"/>
                </a:lnTo>
                <a:lnTo>
                  <a:pt x="5946151" y="3694331"/>
                </a:lnTo>
                <a:cubicBezTo>
                  <a:pt x="6352083" y="3935492"/>
                  <a:pt x="6669418" y="4219906"/>
                  <a:pt x="6894286" y="4544700"/>
                </a:cubicBezTo>
                <a:cubicBezTo>
                  <a:pt x="6934710" y="4603145"/>
                  <a:pt x="6972973" y="4662953"/>
                  <a:pt x="7009367" y="4724013"/>
                </a:cubicBezTo>
                <a:lnTo>
                  <a:pt x="7085574" y="4861093"/>
                </a:lnTo>
                <a:lnTo>
                  <a:pt x="7186797" y="4950200"/>
                </a:lnTo>
                <a:lnTo>
                  <a:pt x="7145525" y="4874356"/>
                </a:lnTo>
                <a:cubicBezTo>
                  <a:pt x="7072746" y="4752064"/>
                  <a:pt x="6995199" y="4633897"/>
                  <a:pt x="6911473" y="4521594"/>
                </a:cubicBezTo>
                <a:cubicBezTo>
                  <a:pt x="6626764" y="4139737"/>
                  <a:pt x="6240367" y="3806242"/>
                  <a:pt x="5738806" y="3511421"/>
                </a:cubicBezTo>
                <a:close/>
                <a:moveTo>
                  <a:pt x="4875474" y="3489502"/>
                </a:moveTo>
                <a:lnTo>
                  <a:pt x="4972506" y="3689946"/>
                </a:lnTo>
                <a:cubicBezTo>
                  <a:pt x="5298738" y="4326122"/>
                  <a:pt x="5674929" y="4800808"/>
                  <a:pt x="6116405" y="5136197"/>
                </a:cubicBezTo>
                <a:cubicBezTo>
                  <a:pt x="6366753" y="5326287"/>
                  <a:pt x="6646580" y="5484470"/>
                  <a:pt x="6936197" y="5627502"/>
                </a:cubicBezTo>
                <a:lnTo>
                  <a:pt x="7213918" y="5759261"/>
                </a:lnTo>
                <a:lnTo>
                  <a:pt x="7160698" y="5508306"/>
                </a:lnTo>
                <a:lnTo>
                  <a:pt x="7089221" y="5466808"/>
                </a:lnTo>
                <a:cubicBezTo>
                  <a:pt x="6816966" y="5304268"/>
                  <a:pt x="6551889" y="5130138"/>
                  <a:pt x="6310173" y="4933013"/>
                </a:cubicBezTo>
                <a:cubicBezTo>
                  <a:pt x="5934809" y="4626835"/>
                  <a:pt x="5590458" y="4233969"/>
                  <a:pt x="5265839" y="3739468"/>
                </a:cubicBezTo>
                <a:lnTo>
                  <a:pt x="5144517" y="3547573"/>
                </a:lnTo>
                <a:lnTo>
                  <a:pt x="4934576" y="3500329"/>
                </a:lnTo>
                <a:close/>
                <a:moveTo>
                  <a:pt x="6441595" y="3488439"/>
                </a:moveTo>
                <a:lnTo>
                  <a:pt x="6475029" y="3545358"/>
                </a:lnTo>
                <a:lnTo>
                  <a:pt x="6490643" y="3567336"/>
                </a:lnTo>
                <a:close/>
                <a:moveTo>
                  <a:pt x="4642463" y="3446816"/>
                </a:moveTo>
                <a:lnTo>
                  <a:pt x="4679988" y="3553808"/>
                </a:lnTo>
                <a:lnTo>
                  <a:pt x="4683247" y="3552549"/>
                </a:lnTo>
                <a:cubicBezTo>
                  <a:pt x="4980528" y="4376339"/>
                  <a:pt x="5392114" y="4976508"/>
                  <a:pt x="5906277" y="5338544"/>
                </a:cubicBezTo>
                <a:cubicBezTo>
                  <a:pt x="6253033" y="5582451"/>
                  <a:pt x="6648372" y="5748586"/>
                  <a:pt x="7069623" y="5900084"/>
                </a:cubicBezTo>
                <a:lnTo>
                  <a:pt x="7255419" y="5964589"/>
                </a:lnTo>
                <a:lnTo>
                  <a:pt x="7247391" y="5917093"/>
                </a:lnTo>
                <a:lnTo>
                  <a:pt x="7215833" y="5768292"/>
                </a:lnTo>
                <a:lnTo>
                  <a:pt x="6932860" y="5633904"/>
                </a:lnTo>
                <a:cubicBezTo>
                  <a:pt x="6642901" y="5490573"/>
                  <a:pt x="6362554" y="5332069"/>
                  <a:pt x="6111621" y="5142071"/>
                </a:cubicBezTo>
                <a:cubicBezTo>
                  <a:pt x="5669236" y="4805827"/>
                  <a:pt x="5292932" y="4330158"/>
                  <a:pt x="4966128" y="3693204"/>
                </a:cubicBezTo>
                <a:lnTo>
                  <a:pt x="4866648" y="3487885"/>
                </a:lnTo>
                <a:close/>
                <a:moveTo>
                  <a:pt x="5077342" y="3419456"/>
                </a:moveTo>
                <a:lnTo>
                  <a:pt x="5134492" y="3517074"/>
                </a:lnTo>
                <a:lnTo>
                  <a:pt x="5148603" y="3539385"/>
                </a:lnTo>
                <a:lnTo>
                  <a:pt x="5184541" y="3547463"/>
                </a:lnTo>
                <a:cubicBezTo>
                  <a:pt x="5269988" y="3569082"/>
                  <a:pt x="5357413" y="3593799"/>
                  <a:pt x="5445539" y="3622053"/>
                </a:cubicBezTo>
                <a:lnTo>
                  <a:pt x="5497959" y="3640989"/>
                </a:lnTo>
                <a:lnTo>
                  <a:pt x="5439482" y="3564836"/>
                </a:lnTo>
                <a:lnTo>
                  <a:pt x="5413892" y="3529906"/>
                </a:lnTo>
                <a:lnTo>
                  <a:pt x="5344489" y="3503033"/>
                </a:lnTo>
                <a:close/>
                <a:moveTo>
                  <a:pt x="6217892" y="3415302"/>
                </a:moveTo>
                <a:lnTo>
                  <a:pt x="6219491" y="3417535"/>
                </a:lnTo>
                <a:cubicBezTo>
                  <a:pt x="6494702" y="3786322"/>
                  <a:pt x="6780783" y="4093113"/>
                  <a:pt x="7084167" y="4345279"/>
                </a:cubicBezTo>
                <a:lnTo>
                  <a:pt x="7250125" y="4472531"/>
                </a:lnTo>
                <a:lnTo>
                  <a:pt x="7187323" y="4405701"/>
                </a:lnTo>
                <a:lnTo>
                  <a:pt x="7095833" y="4336718"/>
                </a:lnTo>
                <a:cubicBezTo>
                  <a:pt x="6847823" y="4139672"/>
                  <a:pt x="6616128" y="3902267"/>
                  <a:pt x="6397631" y="3620701"/>
                </a:cubicBezTo>
                <a:lnTo>
                  <a:pt x="6319143" y="3513982"/>
                </a:lnTo>
                <a:lnTo>
                  <a:pt x="6306383" y="3501150"/>
                </a:lnTo>
                <a:close/>
                <a:moveTo>
                  <a:pt x="4443971" y="3413261"/>
                </a:moveTo>
                <a:lnTo>
                  <a:pt x="4450539" y="3439990"/>
                </a:lnTo>
                <a:cubicBezTo>
                  <a:pt x="4474389" y="3534845"/>
                  <a:pt x="4499084" y="3629963"/>
                  <a:pt x="4524973" y="3723906"/>
                </a:cubicBezTo>
                <a:lnTo>
                  <a:pt x="4522412" y="3724550"/>
                </a:lnTo>
                <a:lnTo>
                  <a:pt x="4617762" y="4035219"/>
                </a:lnTo>
                <a:cubicBezTo>
                  <a:pt x="4861843" y="4748838"/>
                  <a:pt x="5219494" y="5261587"/>
                  <a:pt x="5683701" y="5563125"/>
                </a:cubicBezTo>
                <a:cubicBezTo>
                  <a:pt x="6044944" y="5797643"/>
                  <a:pt x="6463246" y="5937953"/>
                  <a:pt x="6910905" y="6058407"/>
                </a:cubicBezTo>
                <a:lnTo>
                  <a:pt x="7287545" y="6154617"/>
                </a:lnTo>
                <a:lnTo>
                  <a:pt x="7257167" y="5974924"/>
                </a:lnTo>
                <a:lnTo>
                  <a:pt x="7066670" y="5908809"/>
                </a:lnTo>
                <a:cubicBezTo>
                  <a:pt x="6645081" y="5757267"/>
                  <a:pt x="6248981" y="5590956"/>
                  <a:pt x="5901585" y="5346347"/>
                </a:cubicBezTo>
                <a:cubicBezTo>
                  <a:pt x="5450759" y="5028746"/>
                  <a:pt x="5078632" y="4527988"/>
                  <a:pt x="4792776" y="3854632"/>
                </a:cubicBezTo>
                <a:lnTo>
                  <a:pt x="4678073" y="3561903"/>
                </a:lnTo>
                <a:lnTo>
                  <a:pt x="4674543" y="3563195"/>
                </a:lnTo>
                <a:lnTo>
                  <a:pt x="4633000" y="3445081"/>
                </a:lnTo>
                <a:lnTo>
                  <a:pt x="4629889" y="3444512"/>
                </a:lnTo>
                <a:close/>
                <a:moveTo>
                  <a:pt x="5328403" y="3399620"/>
                </a:moveTo>
                <a:lnTo>
                  <a:pt x="5418468" y="3522719"/>
                </a:lnTo>
                <a:lnTo>
                  <a:pt x="5638966" y="3607970"/>
                </a:lnTo>
                <a:cubicBezTo>
                  <a:pt x="5732069" y="3647886"/>
                  <a:pt x="5821077" y="3690137"/>
                  <a:pt x="5905957" y="3734700"/>
                </a:cubicBezTo>
                <a:lnTo>
                  <a:pt x="5920958" y="3743406"/>
                </a:lnTo>
                <a:lnTo>
                  <a:pt x="5870247" y="3690489"/>
                </a:lnTo>
                <a:lnTo>
                  <a:pt x="5819944" y="3634667"/>
                </a:lnTo>
                <a:lnTo>
                  <a:pt x="5688409" y="3562490"/>
                </a:lnTo>
                <a:cubicBezTo>
                  <a:pt x="5600297" y="3517807"/>
                  <a:pt x="5508672" y="3474861"/>
                  <a:pt x="5413567" y="3433677"/>
                </a:cubicBezTo>
                <a:close/>
                <a:moveTo>
                  <a:pt x="4262260" y="3382455"/>
                </a:moveTo>
                <a:lnTo>
                  <a:pt x="4296062" y="3587228"/>
                </a:lnTo>
                <a:lnTo>
                  <a:pt x="4351108" y="3892892"/>
                </a:lnTo>
                <a:lnTo>
                  <a:pt x="4356995" y="3891361"/>
                </a:lnTo>
                <a:cubicBezTo>
                  <a:pt x="4482854" y="4537010"/>
                  <a:pt x="4775340" y="5392767"/>
                  <a:pt x="5458326" y="5799338"/>
                </a:cubicBezTo>
                <a:cubicBezTo>
                  <a:pt x="5959984" y="6097482"/>
                  <a:pt x="6579705" y="6200144"/>
                  <a:pt x="7234847" y="6308573"/>
                </a:cubicBezTo>
                <a:lnTo>
                  <a:pt x="7315868" y="6322150"/>
                </a:lnTo>
                <a:lnTo>
                  <a:pt x="7288956" y="6162963"/>
                </a:lnTo>
                <a:lnTo>
                  <a:pt x="6909589" y="6065989"/>
                </a:lnTo>
                <a:cubicBezTo>
                  <a:pt x="6461379" y="5945284"/>
                  <a:pt x="6041728" y="5804473"/>
                  <a:pt x="5679992" y="5569954"/>
                </a:cubicBezTo>
                <a:cubicBezTo>
                  <a:pt x="5147507" y="5224300"/>
                  <a:pt x="4755069" y="4601888"/>
                  <a:pt x="4512494" y="3719045"/>
                </a:cubicBezTo>
                <a:lnTo>
                  <a:pt x="4515397" y="3718312"/>
                </a:lnTo>
                <a:lnTo>
                  <a:pt x="4443557" y="3441907"/>
                </a:lnTo>
                <a:lnTo>
                  <a:pt x="4436106" y="3411939"/>
                </a:lnTo>
                <a:lnTo>
                  <a:pt x="4327490" y="3393681"/>
                </a:lnTo>
                <a:close/>
                <a:moveTo>
                  <a:pt x="6425793" y="3327534"/>
                </a:moveTo>
                <a:lnTo>
                  <a:pt x="6444549" y="3369380"/>
                </a:lnTo>
                <a:cubicBezTo>
                  <a:pt x="6618750" y="3714718"/>
                  <a:pt x="6862635" y="4030273"/>
                  <a:pt x="7204176" y="4233986"/>
                </a:cubicBezTo>
                <a:lnTo>
                  <a:pt x="7371507" y="4322989"/>
                </a:lnTo>
                <a:lnTo>
                  <a:pt x="7186069" y="4112622"/>
                </a:lnTo>
                <a:cubicBezTo>
                  <a:pt x="7009487" y="3916583"/>
                  <a:pt x="6831884" y="3728246"/>
                  <a:pt x="6651287" y="3547152"/>
                </a:cubicBezTo>
                <a:close/>
                <a:moveTo>
                  <a:pt x="5545417" y="3315898"/>
                </a:moveTo>
                <a:lnTo>
                  <a:pt x="5580389" y="3357626"/>
                </a:lnTo>
                <a:lnTo>
                  <a:pt x="5685425" y="3473710"/>
                </a:lnTo>
                <a:lnTo>
                  <a:pt x="5743445" y="3505807"/>
                </a:lnTo>
                <a:cubicBezTo>
                  <a:pt x="6245695" y="3800798"/>
                  <a:pt x="6632666" y="4134976"/>
                  <a:pt x="6918417" y="4517674"/>
                </a:cubicBezTo>
                <a:cubicBezTo>
                  <a:pt x="7002073" y="4630187"/>
                  <a:pt x="7079567" y="4748581"/>
                  <a:pt x="7152320" y="4871097"/>
                </a:cubicBezTo>
                <a:lnTo>
                  <a:pt x="7203087" y="4964541"/>
                </a:lnTo>
                <a:lnTo>
                  <a:pt x="7339130" y="5084299"/>
                </a:lnTo>
                <a:lnTo>
                  <a:pt x="7183468" y="4839375"/>
                </a:lnTo>
                <a:cubicBezTo>
                  <a:pt x="7104676" y="4723218"/>
                  <a:pt x="7022365" y="4610336"/>
                  <a:pt x="6935557" y="4502182"/>
                </a:cubicBezTo>
                <a:cubicBezTo>
                  <a:pt x="6638465" y="4131908"/>
                  <a:pt x="6258715" y="3791581"/>
                  <a:pt x="5783533" y="3470206"/>
                </a:cubicBezTo>
                <a:close/>
                <a:moveTo>
                  <a:pt x="4587571" y="3290016"/>
                </a:moveTo>
                <a:lnTo>
                  <a:pt x="4590281" y="3298030"/>
                </a:lnTo>
                <a:lnTo>
                  <a:pt x="4639127" y="3437304"/>
                </a:lnTo>
                <a:lnTo>
                  <a:pt x="4861869" y="3478022"/>
                </a:lnTo>
                <a:lnTo>
                  <a:pt x="4829050" y="3410286"/>
                </a:lnTo>
                <a:lnTo>
                  <a:pt x="4835706" y="3407350"/>
                </a:lnTo>
                <a:lnTo>
                  <a:pt x="4870699" y="3479636"/>
                </a:lnTo>
                <a:lnTo>
                  <a:pt x="4935407" y="3491464"/>
                </a:lnTo>
                <a:lnTo>
                  <a:pt x="5137807" y="3536959"/>
                </a:lnTo>
                <a:lnTo>
                  <a:pt x="5127890" y="3521273"/>
                </a:lnTo>
                <a:lnTo>
                  <a:pt x="5066327" y="3416011"/>
                </a:lnTo>
                <a:lnTo>
                  <a:pt x="5029503" y="3404491"/>
                </a:lnTo>
                <a:lnTo>
                  <a:pt x="4814040" y="3348679"/>
                </a:lnTo>
                <a:lnTo>
                  <a:pt x="4838643" y="3404477"/>
                </a:lnTo>
                <a:lnTo>
                  <a:pt x="4831964" y="3407350"/>
                </a:lnTo>
                <a:lnTo>
                  <a:pt x="4804583" y="3346230"/>
                </a:lnTo>
                <a:close/>
                <a:moveTo>
                  <a:pt x="6375193" y="3278437"/>
                </a:moveTo>
                <a:lnTo>
                  <a:pt x="6382863" y="3295777"/>
                </a:lnTo>
                <a:cubicBezTo>
                  <a:pt x="6427467" y="3385657"/>
                  <a:pt x="6474867" y="3470948"/>
                  <a:pt x="6524961" y="3551520"/>
                </a:cubicBezTo>
                <a:cubicBezTo>
                  <a:pt x="6475097" y="3470207"/>
                  <a:pt x="6428043" y="3384059"/>
                  <a:pt x="6383905" y="3293189"/>
                </a:cubicBezTo>
                <a:lnTo>
                  <a:pt x="6379111" y="3282069"/>
                </a:lnTo>
                <a:lnTo>
                  <a:pt x="6377898" y="3280886"/>
                </a:lnTo>
                <a:close/>
                <a:moveTo>
                  <a:pt x="4990421" y="3270986"/>
                </a:moveTo>
                <a:lnTo>
                  <a:pt x="5071262" y="3409072"/>
                </a:lnTo>
                <a:lnTo>
                  <a:pt x="5347400" y="3495243"/>
                </a:lnTo>
                <a:lnTo>
                  <a:pt x="5404738" y="3517411"/>
                </a:lnTo>
                <a:lnTo>
                  <a:pt x="5314318" y="3393988"/>
                </a:lnTo>
                <a:lnTo>
                  <a:pt x="5117841" y="3315420"/>
                </a:lnTo>
                <a:close/>
                <a:moveTo>
                  <a:pt x="6047395" y="3249893"/>
                </a:moveTo>
                <a:lnTo>
                  <a:pt x="6083030" y="3297779"/>
                </a:lnTo>
                <a:cubicBezTo>
                  <a:pt x="6217091" y="3471904"/>
                  <a:pt x="6351423" y="3634334"/>
                  <a:pt x="6486774" y="3785935"/>
                </a:cubicBezTo>
                <a:cubicBezTo>
                  <a:pt x="6569126" y="3870959"/>
                  <a:pt x="6653653" y="3955182"/>
                  <a:pt x="6739809" y="4039404"/>
                </a:cubicBezTo>
                <a:cubicBezTo>
                  <a:pt x="6561923" y="3859328"/>
                  <a:pt x="6389541" y="3657996"/>
                  <a:pt x="6221337" y="3433572"/>
                </a:cubicBezTo>
                <a:lnTo>
                  <a:pt x="6184659" y="3383061"/>
                </a:lnTo>
                <a:close/>
                <a:moveTo>
                  <a:pt x="6335555" y="3242543"/>
                </a:moveTo>
                <a:lnTo>
                  <a:pt x="6352872" y="3281364"/>
                </a:lnTo>
                <a:cubicBezTo>
                  <a:pt x="6567679" y="3713805"/>
                  <a:pt x="6843735" y="4038119"/>
                  <a:pt x="7178279" y="4250539"/>
                </a:cubicBezTo>
                <a:cubicBezTo>
                  <a:pt x="7239185" y="4289137"/>
                  <a:pt x="7301771" y="4324982"/>
                  <a:pt x="7365894" y="4358438"/>
                </a:cubicBezTo>
                <a:lnTo>
                  <a:pt x="7429329" y="4388585"/>
                </a:lnTo>
                <a:lnTo>
                  <a:pt x="7418423" y="4376213"/>
                </a:lnTo>
                <a:lnTo>
                  <a:pt x="7376731" y="4357022"/>
                </a:lnTo>
                <a:cubicBezTo>
                  <a:pt x="7311827" y="4324091"/>
                  <a:pt x="7248491" y="4288680"/>
                  <a:pt x="7186863" y="4250420"/>
                </a:cubicBezTo>
                <a:cubicBezTo>
                  <a:pt x="6853519" y="4042999"/>
                  <a:pt x="6575280" y="3711109"/>
                  <a:pt x="6362399" y="3271528"/>
                </a:cubicBezTo>
                <a:lnTo>
                  <a:pt x="6359067" y="3263833"/>
                </a:lnTo>
                <a:close/>
                <a:moveTo>
                  <a:pt x="4401929" y="3242170"/>
                </a:moveTo>
                <a:lnTo>
                  <a:pt x="4441719" y="3404097"/>
                </a:lnTo>
                <a:lnTo>
                  <a:pt x="4629661" y="3435591"/>
                </a:lnTo>
                <a:lnTo>
                  <a:pt x="4582325" y="3301009"/>
                </a:lnTo>
                <a:lnTo>
                  <a:pt x="4577768" y="3287478"/>
                </a:lnTo>
                <a:lnTo>
                  <a:pt x="4468287" y="3259117"/>
                </a:lnTo>
                <a:close/>
                <a:moveTo>
                  <a:pt x="5213485" y="3236593"/>
                </a:moveTo>
                <a:lnTo>
                  <a:pt x="5295413" y="3354528"/>
                </a:lnTo>
                <a:lnTo>
                  <a:pt x="5319066" y="3386856"/>
                </a:lnTo>
                <a:lnTo>
                  <a:pt x="5416752" y="3425884"/>
                </a:lnTo>
                <a:cubicBezTo>
                  <a:pt x="5511990" y="3467103"/>
                  <a:pt x="5603747" y="3510098"/>
                  <a:pt x="5691990" y="3554848"/>
                </a:cubicBezTo>
                <a:lnTo>
                  <a:pt x="5802835" y="3615679"/>
                </a:lnTo>
                <a:lnTo>
                  <a:pt x="5679083" y="3478345"/>
                </a:lnTo>
                <a:lnTo>
                  <a:pt x="5478367" y="3367190"/>
                </a:lnTo>
                <a:close/>
                <a:moveTo>
                  <a:pt x="6307907" y="3217506"/>
                </a:moveTo>
                <a:lnTo>
                  <a:pt x="6346573" y="3300575"/>
                </a:lnTo>
                <a:cubicBezTo>
                  <a:pt x="6566657" y="3728012"/>
                  <a:pt x="6843927" y="4051559"/>
                  <a:pt x="7175453" y="4267062"/>
                </a:cubicBezTo>
                <a:cubicBezTo>
                  <a:pt x="7235762" y="4306002"/>
                  <a:pt x="7297660" y="4342329"/>
                  <a:pt x="7361017" y="4376395"/>
                </a:cubicBezTo>
                <a:lnTo>
                  <a:pt x="7461871" y="4426098"/>
                </a:lnTo>
                <a:lnTo>
                  <a:pt x="7450424" y="4412517"/>
                </a:lnTo>
                <a:lnTo>
                  <a:pt x="7440605" y="4401377"/>
                </a:lnTo>
                <a:lnTo>
                  <a:pt x="7362440" y="4364233"/>
                </a:lnTo>
                <a:cubicBezTo>
                  <a:pt x="7298225" y="4330754"/>
                  <a:pt x="7235535" y="4294893"/>
                  <a:pt x="7174513" y="4256295"/>
                </a:cubicBezTo>
                <a:cubicBezTo>
                  <a:pt x="6838673" y="4043299"/>
                  <a:pt x="6561764" y="3718050"/>
                  <a:pt x="6346269" y="3284483"/>
                </a:cubicBezTo>
                <a:lnTo>
                  <a:pt x="6322115" y="3230373"/>
                </a:lnTo>
                <a:close/>
                <a:moveTo>
                  <a:pt x="4231580" y="3198663"/>
                </a:moveTo>
                <a:lnTo>
                  <a:pt x="4245752" y="3282449"/>
                </a:lnTo>
                <a:lnTo>
                  <a:pt x="4260773" y="3373448"/>
                </a:lnTo>
                <a:lnTo>
                  <a:pt x="4328321" y="3385093"/>
                </a:lnTo>
                <a:lnTo>
                  <a:pt x="4433827" y="3402773"/>
                </a:lnTo>
                <a:lnTo>
                  <a:pt x="4393351" y="3239979"/>
                </a:lnTo>
                <a:close/>
                <a:moveTo>
                  <a:pt x="6277983" y="3190413"/>
                </a:moveTo>
                <a:lnTo>
                  <a:pt x="6333361" y="3304192"/>
                </a:lnTo>
                <a:lnTo>
                  <a:pt x="6413473" y="3440568"/>
                </a:lnTo>
                <a:lnTo>
                  <a:pt x="6340295" y="3307051"/>
                </a:lnTo>
                <a:lnTo>
                  <a:pt x="6291913" y="3203024"/>
                </a:lnTo>
                <a:close/>
                <a:moveTo>
                  <a:pt x="4741505" y="3184189"/>
                </a:moveTo>
                <a:lnTo>
                  <a:pt x="4809939" y="3339381"/>
                </a:lnTo>
                <a:lnTo>
                  <a:pt x="5031448" y="3396647"/>
                </a:lnTo>
                <a:lnTo>
                  <a:pt x="5060260" y="3405640"/>
                </a:lnTo>
                <a:lnTo>
                  <a:pt x="4979226" y="3267083"/>
                </a:lnTo>
                <a:close/>
                <a:moveTo>
                  <a:pt x="6225406" y="3142803"/>
                </a:moveTo>
                <a:lnTo>
                  <a:pt x="6315265" y="3317923"/>
                </a:lnTo>
                <a:cubicBezTo>
                  <a:pt x="6547445" y="3732956"/>
                  <a:pt x="6827391" y="4053929"/>
                  <a:pt x="7152375" y="4276521"/>
                </a:cubicBezTo>
                <a:cubicBezTo>
                  <a:pt x="7211006" y="4316584"/>
                  <a:pt x="7271077" y="4354349"/>
                  <a:pt x="7332471" y="4390121"/>
                </a:cubicBezTo>
                <a:lnTo>
                  <a:pt x="7514463" y="4488501"/>
                </a:lnTo>
                <a:lnTo>
                  <a:pt x="7490609" y="4460197"/>
                </a:lnTo>
                <a:lnTo>
                  <a:pt x="7345259" y="4385363"/>
                </a:lnTo>
                <a:cubicBezTo>
                  <a:pt x="7282739" y="4350432"/>
                  <a:pt x="7221623" y="4313348"/>
                  <a:pt x="7162035" y="4273782"/>
                </a:cubicBezTo>
                <a:lnTo>
                  <a:pt x="7057413" y="4195291"/>
                </a:lnTo>
                <a:lnTo>
                  <a:pt x="7049379" y="4189634"/>
                </a:lnTo>
                <a:lnTo>
                  <a:pt x="7044171" y="4185356"/>
                </a:lnTo>
                <a:lnTo>
                  <a:pt x="6970273" y="4129916"/>
                </a:lnTo>
                <a:cubicBezTo>
                  <a:pt x="6722739" y="3921555"/>
                  <a:pt x="6507886" y="3647209"/>
                  <a:pt x="6326888" y="3309028"/>
                </a:cubicBezTo>
                <a:lnTo>
                  <a:pt x="6262085" y="3176016"/>
                </a:lnTo>
                <a:close/>
                <a:moveTo>
                  <a:pt x="4526465" y="3109293"/>
                </a:moveTo>
                <a:lnTo>
                  <a:pt x="4584561" y="3281114"/>
                </a:lnTo>
                <a:lnTo>
                  <a:pt x="4800411" y="3336917"/>
                </a:lnTo>
                <a:lnTo>
                  <a:pt x="4730226" y="3180256"/>
                </a:lnTo>
                <a:lnTo>
                  <a:pt x="4598856" y="3134446"/>
                </a:lnTo>
                <a:close/>
                <a:moveTo>
                  <a:pt x="6177359" y="3099294"/>
                </a:moveTo>
                <a:lnTo>
                  <a:pt x="6305277" y="3334541"/>
                </a:lnTo>
                <a:cubicBezTo>
                  <a:pt x="6544963" y="3742224"/>
                  <a:pt x="6826497" y="4061446"/>
                  <a:pt x="7146650" y="4288361"/>
                </a:cubicBezTo>
                <a:cubicBezTo>
                  <a:pt x="7261979" y="4369675"/>
                  <a:pt x="7382650" y="4442506"/>
                  <a:pt x="7507821" y="4509160"/>
                </a:cubicBezTo>
                <a:lnTo>
                  <a:pt x="7549432" y="4529993"/>
                </a:lnTo>
                <a:lnTo>
                  <a:pt x="7527565" y="4504046"/>
                </a:lnTo>
                <a:lnTo>
                  <a:pt x="7517274" y="4499220"/>
                </a:lnTo>
                <a:cubicBezTo>
                  <a:pt x="7389295" y="4434921"/>
                  <a:pt x="7266119" y="4363823"/>
                  <a:pt x="7148649" y="4283457"/>
                </a:cubicBezTo>
                <a:cubicBezTo>
                  <a:pt x="6823018" y="4060717"/>
                  <a:pt x="6542425" y="3739033"/>
                  <a:pt x="6309599" y="3323021"/>
                </a:cubicBezTo>
                <a:lnTo>
                  <a:pt x="6209835" y="3128701"/>
                </a:lnTo>
                <a:close/>
                <a:moveTo>
                  <a:pt x="4895977" y="3093462"/>
                </a:moveTo>
                <a:lnTo>
                  <a:pt x="4985409" y="3256399"/>
                </a:lnTo>
                <a:lnTo>
                  <a:pt x="4982757" y="3257896"/>
                </a:lnTo>
                <a:lnTo>
                  <a:pt x="4983775" y="3259636"/>
                </a:lnTo>
                <a:lnTo>
                  <a:pt x="5120620" y="3307576"/>
                </a:lnTo>
                <a:lnTo>
                  <a:pt x="5304967" y="3381225"/>
                </a:lnTo>
                <a:lnTo>
                  <a:pt x="5288988" y="3359412"/>
                </a:lnTo>
                <a:lnTo>
                  <a:pt x="5198267" y="3229094"/>
                </a:lnTo>
                <a:close/>
                <a:moveTo>
                  <a:pt x="5331205" y="3060314"/>
                </a:moveTo>
                <a:lnTo>
                  <a:pt x="5529280" y="3296647"/>
                </a:lnTo>
                <a:lnTo>
                  <a:pt x="5542221" y="3304361"/>
                </a:lnTo>
                <a:cubicBezTo>
                  <a:pt x="6135031" y="3672460"/>
                  <a:pt x="6594783" y="4064452"/>
                  <a:pt x="6941391" y="4497418"/>
                </a:cubicBezTo>
                <a:cubicBezTo>
                  <a:pt x="7028199" y="4605853"/>
                  <a:pt x="7110563" y="4718927"/>
                  <a:pt x="7189432" y="4835216"/>
                </a:cubicBezTo>
                <a:lnTo>
                  <a:pt x="7358899" y="5101703"/>
                </a:lnTo>
                <a:lnTo>
                  <a:pt x="7446599" y="5178906"/>
                </a:lnTo>
                <a:lnTo>
                  <a:pt x="7578034" y="5290619"/>
                </a:lnTo>
                <a:lnTo>
                  <a:pt x="7472039" y="5136739"/>
                </a:lnTo>
                <a:cubicBezTo>
                  <a:pt x="7391471" y="5022887"/>
                  <a:pt x="7309155" y="4910244"/>
                  <a:pt x="7224543" y="4799917"/>
                </a:cubicBezTo>
                <a:lnTo>
                  <a:pt x="6971119" y="4486668"/>
                </a:lnTo>
                <a:lnTo>
                  <a:pt x="6866425" y="4382414"/>
                </a:lnTo>
                <a:lnTo>
                  <a:pt x="6314861" y="3823456"/>
                </a:lnTo>
                <a:lnTo>
                  <a:pt x="6036048" y="3585654"/>
                </a:lnTo>
                <a:cubicBezTo>
                  <a:pt x="5827413" y="3415656"/>
                  <a:pt x="5600779" y="3246230"/>
                  <a:pt x="5354691" y="3076303"/>
                </a:cubicBezTo>
                <a:close/>
                <a:moveTo>
                  <a:pt x="4353969" y="3049355"/>
                </a:moveTo>
                <a:lnTo>
                  <a:pt x="4381159" y="3157642"/>
                </a:lnTo>
                <a:lnTo>
                  <a:pt x="4399814" y="3233559"/>
                </a:lnTo>
                <a:lnTo>
                  <a:pt x="4470232" y="3251555"/>
                </a:lnTo>
                <a:lnTo>
                  <a:pt x="4574773" y="3278581"/>
                </a:lnTo>
                <a:lnTo>
                  <a:pt x="4516613" y="3105868"/>
                </a:lnTo>
                <a:close/>
                <a:moveTo>
                  <a:pt x="5083151" y="3046773"/>
                </a:moveTo>
                <a:lnTo>
                  <a:pt x="5123567" y="3107315"/>
                </a:lnTo>
                <a:lnTo>
                  <a:pt x="5123641" y="3107263"/>
                </a:lnTo>
                <a:lnTo>
                  <a:pt x="5205538" y="3225154"/>
                </a:lnTo>
                <a:lnTo>
                  <a:pt x="5482647" y="3361535"/>
                </a:lnTo>
                <a:lnTo>
                  <a:pt x="5664451" y="3462107"/>
                </a:lnTo>
                <a:lnTo>
                  <a:pt x="5574651" y="3362454"/>
                </a:lnTo>
                <a:lnTo>
                  <a:pt x="5525163" y="3303429"/>
                </a:lnTo>
                <a:lnTo>
                  <a:pt x="5276065" y="3154741"/>
                </a:lnTo>
                <a:close/>
                <a:moveTo>
                  <a:pt x="6111037" y="3039238"/>
                </a:moveTo>
                <a:lnTo>
                  <a:pt x="6144813" y="3106548"/>
                </a:lnTo>
                <a:cubicBezTo>
                  <a:pt x="6237839" y="3279643"/>
                  <a:pt x="6336191" y="3438744"/>
                  <a:pt x="6440209" y="3584381"/>
                </a:cubicBezTo>
                <a:lnTo>
                  <a:pt x="6578707" y="3764441"/>
                </a:lnTo>
                <a:lnTo>
                  <a:pt x="6603165" y="3788504"/>
                </a:lnTo>
                <a:lnTo>
                  <a:pt x="6661632" y="3849323"/>
                </a:lnTo>
                <a:lnTo>
                  <a:pt x="6606386" y="3786697"/>
                </a:lnTo>
                <a:cubicBezTo>
                  <a:pt x="6442472" y="3584502"/>
                  <a:pt x="6293281" y="3349859"/>
                  <a:pt x="6159365" y="3083543"/>
                </a:cubicBezTo>
                <a:lnTo>
                  <a:pt x="6158929" y="3082604"/>
                </a:lnTo>
                <a:close/>
                <a:moveTo>
                  <a:pt x="5806527" y="3020232"/>
                </a:moveTo>
                <a:lnTo>
                  <a:pt x="5987190" y="3241196"/>
                </a:lnTo>
                <a:cubicBezTo>
                  <a:pt x="6111771" y="3385811"/>
                  <a:pt x="6240124" y="3527384"/>
                  <a:pt x="6372621" y="3666686"/>
                </a:cubicBezTo>
                <a:cubicBezTo>
                  <a:pt x="6256024" y="3530191"/>
                  <a:pt x="6139902" y="3385478"/>
                  <a:pt x="6023915" y="3231938"/>
                </a:cubicBezTo>
                <a:lnTo>
                  <a:pt x="6011627" y="3215192"/>
                </a:lnTo>
                <a:lnTo>
                  <a:pt x="5908233" y="3114884"/>
                </a:lnTo>
                <a:close/>
                <a:moveTo>
                  <a:pt x="4197106" y="2994851"/>
                </a:moveTo>
                <a:lnTo>
                  <a:pt x="4230148" y="3190203"/>
                </a:lnTo>
                <a:lnTo>
                  <a:pt x="4391209" y="3231361"/>
                </a:lnTo>
                <a:lnTo>
                  <a:pt x="4373355" y="3159561"/>
                </a:lnTo>
                <a:lnTo>
                  <a:pt x="4344906" y="3046206"/>
                </a:lnTo>
                <a:close/>
                <a:moveTo>
                  <a:pt x="4653559" y="2984742"/>
                </a:moveTo>
                <a:lnTo>
                  <a:pt x="4736590" y="3173040"/>
                </a:lnTo>
                <a:lnTo>
                  <a:pt x="4973471" y="3256026"/>
                </a:lnTo>
                <a:lnTo>
                  <a:pt x="4975634" y="3254765"/>
                </a:lnTo>
                <a:lnTo>
                  <a:pt x="4884158" y="3088159"/>
                </a:lnTo>
                <a:lnTo>
                  <a:pt x="4719611" y="3014331"/>
                </a:lnTo>
                <a:close/>
                <a:moveTo>
                  <a:pt x="5513357" y="2982962"/>
                </a:moveTo>
                <a:lnTo>
                  <a:pt x="6010816" y="3500754"/>
                </a:lnTo>
                <a:lnTo>
                  <a:pt x="6035055" y="3522613"/>
                </a:lnTo>
                <a:cubicBezTo>
                  <a:pt x="6231479" y="3705076"/>
                  <a:pt x="6423819" y="3894274"/>
                  <a:pt x="6614244" y="4090707"/>
                </a:cubicBezTo>
                <a:cubicBezTo>
                  <a:pt x="6716769" y="4192434"/>
                  <a:pt x="6814749" y="4295020"/>
                  <a:pt x="6905915" y="4398754"/>
                </a:cubicBezTo>
                <a:lnTo>
                  <a:pt x="6994615" y="4496883"/>
                </a:lnTo>
                <a:lnTo>
                  <a:pt x="7249026" y="4753573"/>
                </a:lnTo>
                <a:lnTo>
                  <a:pt x="8343283" y="5835424"/>
                </a:lnTo>
                <a:lnTo>
                  <a:pt x="7733223" y="5200440"/>
                </a:lnTo>
                <a:cubicBezTo>
                  <a:pt x="7235130" y="4689559"/>
                  <a:pt x="6729309" y="4184244"/>
                  <a:pt x="6226385" y="3686441"/>
                </a:cubicBezTo>
                <a:close/>
                <a:moveTo>
                  <a:pt x="6016304" y="2953454"/>
                </a:moveTo>
                <a:lnTo>
                  <a:pt x="6113901" y="3131561"/>
                </a:lnTo>
                <a:cubicBezTo>
                  <a:pt x="6211751" y="3299940"/>
                  <a:pt x="6313743" y="3455472"/>
                  <a:pt x="6420231" y="3598691"/>
                </a:cubicBezTo>
                <a:lnTo>
                  <a:pt x="6455739" y="3643452"/>
                </a:lnTo>
                <a:lnTo>
                  <a:pt x="6541943" y="3728267"/>
                </a:lnTo>
                <a:lnTo>
                  <a:pt x="6434611" y="3588773"/>
                </a:lnTo>
                <a:cubicBezTo>
                  <a:pt x="6330400" y="3442904"/>
                  <a:pt x="6231884" y="3283567"/>
                  <a:pt x="6138673" y="3110230"/>
                </a:cubicBezTo>
                <a:lnTo>
                  <a:pt x="6096329" y="3025917"/>
                </a:lnTo>
                <a:close/>
                <a:moveTo>
                  <a:pt x="6254889" y="2903850"/>
                </a:moveTo>
                <a:lnTo>
                  <a:pt x="6326527" y="3106070"/>
                </a:lnTo>
                <a:lnTo>
                  <a:pt x="6417933" y="3309999"/>
                </a:lnTo>
                <a:lnTo>
                  <a:pt x="6656137" y="3542112"/>
                </a:lnTo>
                <a:cubicBezTo>
                  <a:pt x="6836759" y="3723305"/>
                  <a:pt x="7014397" y="3911730"/>
                  <a:pt x="7191033" y="4107860"/>
                </a:cubicBezTo>
                <a:lnTo>
                  <a:pt x="7388721" y="4332146"/>
                </a:lnTo>
                <a:lnTo>
                  <a:pt x="7397981" y="4337071"/>
                </a:lnTo>
                <a:cubicBezTo>
                  <a:pt x="7464306" y="4368635"/>
                  <a:pt x="7532303" y="4397533"/>
                  <a:pt x="7601811" y="4424160"/>
                </a:cubicBezTo>
                <a:lnTo>
                  <a:pt x="7773601" y="4483436"/>
                </a:lnTo>
                <a:lnTo>
                  <a:pt x="7592009" y="4235410"/>
                </a:lnTo>
                <a:cubicBezTo>
                  <a:pt x="7507741" y="4125158"/>
                  <a:pt x="7421165" y="4017214"/>
                  <a:pt x="7331711" y="3912647"/>
                </a:cubicBezTo>
                <a:cubicBezTo>
                  <a:pt x="7101356" y="3643082"/>
                  <a:pt x="6833933" y="3380577"/>
                  <a:pt x="6524337" y="3120132"/>
                </a:cubicBezTo>
                <a:close/>
                <a:moveTo>
                  <a:pt x="4453706" y="2895209"/>
                </a:moveTo>
                <a:lnTo>
                  <a:pt x="4501876" y="3036569"/>
                </a:lnTo>
                <a:lnTo>
                  <a:pt x="4522765" y="3098346"/>
                </a:lnTo>
                <a:lnTo>
                  <a:pt x="4601635" y="3125761"/>
                </a:lnTo>
                <a:lnTo>
                  <a:pt x="4725206" y="3169052"/>
                </a:lnTo>
                <a:lnTo>
                  <a:pt x="4723213" y="3164601"/>
                </a:lnTo>
                <a:lnTo>
                  <a:pt x="4642746" y="2979898"/>
                </a:lnTo>
                <a:close/>
                <a:moveTo>
                  <a:pt x="6223261" y="2878461"/>
                </a:moveTo>
                <a:lnTo>
                  <a:pt x="6292759" y="3068077"/>
                </a:lnTo>
                <a:cubicBezTo>
                  <a:pt x="6321869" y="3140473"/>
                  <a:pt x="6352625" y="3210348"/>
                  <a:pt x="6384993" y="3277623"/>
                </a:cubicBezTo>
                <a:cubicBezTo>
                  <a:pt x="6347837" y="3198705"/>
                  <a:pt x="6314089" y="3118721"/>
                  <a:pt x="6283421" y="3038589"/>
                </a:cubicBezTo>
                <a:lnTo>
                  <a:pt x="6229777" y="2883692"/>
                </a:lnTo>
                <a:close/>
                <a:moveTo>
                  <a:pt x="4776091" y="2875042"/>
                </a:moveTo>
                <a:lnTo>
                  <a:pt x="4890495" y="3083474"/>
                </a:lnTo>
                <a:lnTo>
                  <a:pt x="5190824" y="3218402"/>
                </a:lnTo>
                <a:lnTo>
                  <a:pt x="5120794" y="3117803"/>
                </a:lnTo>
                <a:lnTo>
                  <a:pt x="5120634" y="3117917"/>
                </a:lnTo>
                <a:lnTo>
                  <a:pt x="5067172" y="3037830"/>
                </a:lnTo>
                <a:lnTo>
                  <a:pt x="4832998" y="2906772"/>
                </a:lnTo>
                <a:close/>
                <a:moveTo>
                  <a:pt x="5911893" y="2866170"/>
                </a:moveTo>
                <a:lnTo>
                  <a:pt x="5933753" y="2906148"/>
                </a:lnTo>
                <a:cubicBezTo>
                  <a:pt x="6033927" y="3081012"/>
                  <a:pt x="6136761" y="3244025"/>
                  <a:pt x="6242657" y="3395730"/>
                </a:cubicBezTo>
                <a:lnTo>
                  <a:pt x="6344007" y="3533519"/>
                </a:lnTo>
                <a:lnTo>
                  <a:pt x="6413542" y="3601934"/>
                </a:lnTo>
                <a:lnTo>
                  <a:pt x="6258183" y="3379047"/>
                </a:lnTo>
                <a:cubicBezTo>
                  <a:pt x="6207120" y="3301093"/>
                  <a:pt x="6157148" y="3220009"/>
                  <a:pt x="6108217" y="3135736"/>
                </a:cubicBezTo>
                <a:lnTo>
                  <a:pt x="6000879" y="2939718"/>
                </a:lnTo>
                <a:close/>
                <a:moveTo>
                  <a:pt x="6206081" y="2864672"/>
                </a:moveTo>
                <a:lnTo>
                  <a:pt x="6257549" y="3012511"/>
                </a:lnTo>
                <a:lnTo>
                  <a:pt x="6368125" y="3262460"/>
                </a:lnTo>
                <a:lnTo>
                  <a:pt x="6372285" y="3266231"/>
                </a:lnTo>
                <a:lnTo>
                  <a:pt x="6260357" y="3006548"/>
                </a:lnTo>
                <a:lnTo>
                  <a:pt x="6215245" y="2872027"/>
                </a:lnTo>
                <a:close/>
                <a:moveTo>
                  <a:pt x="6169998" y="2837443"/>
                </a:moveTo>
                <a:lnTo>
                  <a:pt x="6231359" y="3008953"/>
                </a:lnTo>
                <a:lnTo>
                  <a:pt x="6328371" y="3226438"/>
                </a:lnTo>
                <a:lnTo>
                  <a:pt x="6352231" y="3248060"/>
                </a:lnTo>
                <a:lnTo>
                  <a:pt x="6242597" y="2994989"/>
                </a:lnTo>
                <a:lnTo>
                  <a:pt x="6194825" y="2855958"/>
                </a:lnTo>
                <a:close/>
                <a:moveTo>
                  <a:pt x="4297438" y="2824200"/>
                </a:moveTo>
                <a:lnTo>
                  <a:pt x="4351308" y="3038750"/>
                </a:lnTo>
                <a:lnTo>
                  <a:pt x="4512929" y="3094928"/>
                </a:lnTo>
                <a:lnTo>
                  <a:pt x="4494287" y="3039570"/>
                </a:lnTo>
                <a:lnTo>
                  <a:pt x="4443493" y="2890635"/>
                </a:lnTo>
                <a:lnTo>
                  <a:pt x="4327358" y="2838607"/>
                </a:lnTo>
                <a:close/>
                <a:moveTo>
                  <a:pt x="6139029" y="2814346"/>
                </a:moveTo>
                <a:lnTo>
                  <a:pt x="6221407" y="3031675"/>
                </a:lnTo>
                <a:lnTo>
                  <a:pt x="6300166" y="3200878"/>
                </a:lnTo>
                <a:lnTo>
                  <a:pt x="6314917" y="3214245"/>
                </a:lnTo>
                <a:lnTo>
                  <a:pt x="6224361" y="3011374"/>
                </a:lnTo>
                <a:lnTo>
                  <a:pt x="6159183" y="2829376"/>
                </a:lnTo>
                <a:close/>
                <a:moveTo>
                  <a:pt x="6103089" y="2787543"/>
                </a:moveTo>
                <a:lnTo>
                  <a:pt x="6204359" y="3039142"/>
                </a:lnTo>
                <a:lnTo>
                  <a:pt x="6269595" y="3173176"/>
                </a:lnTo>
                <a:lnTo>
                  <a:pt x="6284173" y="3186387"/>
                </a:lnTo>
                <a:lnTo>
                  <a:pt x="6214899" y="3037444"/>
                </a:lnTo>
                <a:lnTo>
                  <a:pt x="6127081" y="2805435"/>
                </a:lnTo>
                <a:close/>
                <a:moveTo>
                  <a:pt x="4893168" y="2762181"/>
                </a:moveTo>
                <a:lnTo>
                  <a:pt x="5073742" y="3032679"/>
                </a:lnTo>
                <a:lnTo>
                  <a:pt x="5279955" y="3148017"/>
                </a:lnTo>
                <a:lnTo>
                  <a:pt x="5509685" y="3284966"/>
                </a:lnTo>
                <a:lnTo>
                  <a:pt x="5308222" y="3044666"/>
                </a:lnTo>
                <a:lnTo>
                  <a:pt x="4945158" y="2797486"/>
                </a:lnTo>
                <a:close/>
                <a:moveTo>
                  <a:pt x="4154984" y="2755601"/>
                </a:moveTo>
                <a:lnTo>
                  <a:pt x="4163116" y="2793907"/>
                </a:lnTo>
                <a:lnTo>
                  <a:pt x="4195362" y="2984546"/>
                </a:lnTo>
                <a:lnTo>
                  <a:pt x="4342244" y="3035600"/>
                </a:lnTo>
                <a:lnTo>
                  <a:pt x="4288053" y="2819683"/>
                </a:lnTo>
                <a:close/>
                <a:moveTo>
                  <a:pt x="5777395" y="2755005"/>
                </a:moveTo>
                <a:lnTo>
                  <a:pt x="5894043" y="2944755"/>
                </a:lnTo>
                <a:cubicBezTo>
                  <a:pt x="5947552" y="3028669"/>
                  <a:pt x="6001393" y="3109984"/>
                  <a:pt x="6055617" y="3188764"/>
                </a:cubicBezTo>
                <a:lnTo>
                  <a:pt x="6203657" y="3395429"/>
                </a:lnTo>
                <a:lnTo>
                  <a:pt x="6306029" y="3496152"/>
                </a:lnTo>
                <a:lnTo>
                  <a:pt x="6236183" y="3401187"/>
                </a:lnTo>
                <a:cubicBezTo>
                  <a:pt x="6130137" y="3249244"/>
                  <a:pt x="6027193" y="3086026"/>
                  <a:pt x="5926963" y="2911052"/>
                </a:cubicBezTo>
                <a:lnTo>
                  <a:pt x="5894613" y="2851888"/>
                </a:lnTo>
                <a:close/>
                <a:moveTo>
                  <a:pt x="4549760" y="2748847"/>
                </a:moveTo>
                <a:lnTo>
                  <a:pt x="4625617" y="2921373"/>
                </a:lnTo>
                <a:lnTo>
                  <a:pt x="4649397" y="2975302"/>
                </a:lnTo>
                <a:lnTo>
                  <a:pt x="4723498" y="3008450"/>
                </a:lnTo>
                <a:lnTo>
                  <a:pt x="4878670" y="3078163"/>
                </a:lnTo>
                <a:lnTo>
                  <a:pt x="4763197" y="2867854"/>
                </a:lnTo>
                <a:close/>
                <a:moveTo>
                  <a:pt x="6049956" y="2747916"/>
                </a:moveTo>
                <a:lnTo>
                  <a:pt x="6059753" y="2775006"/>
                </a:lnTo>
                <a:cubicBezTo>
                  <a:pt x="6098458" y="2872923"/>
                  <a:pt x="6139118" y="2967149"/>
                  <a:pt x="6181711" y="3057647"/>
                </a:cubicBezTo>
                <a:lnTo>
                  <a:pt x="6216133" y="3124733"/>
                </a:lnTo>
                <a:lnTo>
                  <a:pt x="6253674" y="3158749"/>
                </a:lnTo>
                <a:lnTo>
                  <a:pt x="6197505" y="3043458"/>
                </a:lnTo>
                <a:lnTo>
                  <a:pt x="6090645" y="2778262"/>
                </a:lnTo>
                <a:close/>
                <a:moveTo>
                  <a:pt x="6001655" y="2711894"/>
                </a:moveTo>
                <a:lnTo>
                  <a:pt x="6037947" y="2803105"/>
                </a:lnTo>
                <a:cubicBezTo>
                  <a:pt x="6079085" y="2898672"/>
                  <a:pt x="6121949" y="2990764"/>
                  <a:pt x="6166513" y="3079346"/>
                </a:cubicBezTo>
                <a:lnTo>
                  <a:pt x="6166961" y="3080172"/>
                </a:lnTo>
                <a:lnTo>
                  <a:pt x="6200543" y="3110604"/>
                </a:lnTo>
                <a:lnTo>
                  <a:pt x="6175657" y="3062128"/>
                </a:lnTo>
                <a:cubicBezTo>
                  <a:pt x="6132935" y="2971416"/>
                  <a:pt x="6092145" y="2876966"/>
                  <a:pt x="6053309" y="2778818"/>
                </a:cubicBezTo>
                <a:lnTo>
                  <a:pt x="6039221" y="2739911"/>
                </a:lnTo>
                <a:close/>
                <a:moveTo>
                  <a:pt x="5932743" y="2661914"/>
                </a:moveTo>
                <a:lnTo>
                  <a:pt x="6009223" y="2836340"/>
                </a:lnTo>
                <a:lnTo>
                  <a:pt x="6102073" y="3021372"/>
                </a:lnTo>
                <a:lnTo>
                  <a:pt x="6151117" y="3065814"/>
                </a:lnTo>
                <a:lnTo>
                  <a:pt x="6030561" y="2806697"/>
                </a:lnTo>
                <a:lnTo>
                  <a:pt x="5989113" y="2702541"/>
                </a:lnTo>
                <a:lnTo>
                  <a:pt x="5968417" y="2687107"/>
                </a:lnTo>
                <a:close/>
                <a:moveTo>
                  <a:pt x="4368416" y="2644924"/>
                </a:moveTo>
                <a:lnTo>
                  <a:pt x="4450712" y="2886425"/>
                </a:lnTo>
                <a:lnTo>
                  <a:pt x="4638651" y="2970496"/>
                </a:lnTo>
                <a:lnTo>
                  <a:pt x="4618085" y="2923289"/>
                </a:lnTo>
                <a:lnTo>
                  <a:pt x="4538918" y="2742802"/>
                </a:lnTo>
                <a:lnTo>
                  <a:pt x="4466390" y="2702363"/>
                </a:lnTo>
                <a:close/>
                <a:moveTo>
                  <a:pt x="6174855" y="2635431"/>
                </a:moveTo>
                <a:lnTo>
                  <a:pt x="6232015" y="2839283"/>
                </a:lnTo>
                <a:lnTo>
                  <a:pt x="6249488" y="2888605"/>
                </a:lnTo>
                <a:lnTo>
                  <a:pt x="6530011" y="3113793"/>
                </a:lnTo>
                <a:cubicBezTo>
                  <a:pt x="6839853" y="3374503"/>
                  <a:pt x="7107476" y="3637313"/>
                  <a:pt x="7338411" y="3906878"/>
                </a:cubicBezTo>
                <a:cubicBezTo>
                  <a:pt x="7427863" y="4011684"/>
                  <a:pt x="7514505" y="4119809"/>
                  <a:pt x="7598853" y="4230196"/>
                </a:cubicBezTo>
                <a:lnTo>
                  <a:pt x="7787900" y="4488370"/>
                </a:lnTo>
                <a:lnTo>
                  <a:pt x="7814709" y="4497619"/>
                </a:lnTo>
                <a:lnTo>
                  <a:pt x="8004759" y="4551100"/>
                </a:lnTo>
                <a:lnTo>
                  <a:pt x="7945537" y="4453114"/>
                </a:lnTo>
                <a:cubicBezTo>
                  <a:pt x="7796001" y="4214733"/>
                  <a:pt x="7637221" y="3982884"/>
                  <a:pt x="7462141" y="3768486"/>
                </a:cubicBezTo>
                <a:cubicBezTo>
                  <a:pt x="7155929" y="3393464"/>
                  <a:pt x="6768717" y="3044502"/>
                  <a:pt x="6286747" y="2710400"/>
                </a:cubicBezTo>
                <a:close/>
                <a:moveTo>
                  <a:pt x="4974678" y="2627044"/>
                </a:moveTo>
                <a:lnTo>
                  <a:pt x="5255921" y="2972599"/>
                </a:lnTo>
                <a:lnTo>
                  <a:pt x="5256966" y="2971736"/>
                </a:lnTo>
                <a:lnTo>
                  <a:pt x="5310864" y="3036044"/>
                </a:lnTo>
                <a:lnTo>
                  <a:pt x="5358666" y="3068566"/>
                </a:lnTo>
                <a:cubicBezTo>
                  <a:pt x="5665815" y="3279829"/>
                  <a:pt x="5942293" y="3490607"/>
                  <a:pt x="6191211" y="3702837"/>
                </a:cubicBezTo>
                <a:lnTo>
                  <a:pt x="6228347" y="3735782"/>
                </a:lnTo>
                <a:lnTo>
                  <a:pt x="6115343" y="3621263"/>
                </a:lnTo>
                <a:lnTo>
                  <a:pt x="6009418" y="3511043"/>
                </a:lnTo>
                <a:lnTo>
                  <a:pt x="5938174" y="3444526"/>
                </a:lnTo>
                <a:cubicBezTo>
                  <a:pt x="5771251" y="3292438"/>
                  <a:pt x="5601204" y="3145077"/>
                  <a:pt x="5426544" y="3001799"/>
                </a:cubicBezTo>
                <a:cubicBezTo>
                  <a:pt x="5272366" y="2875214"/>
                  <a:pt x="5121902" y="2750567"/>
                  <a:pt x="4974985" y="2627306"/>
                </a:cubicBezTo>
                <a:close/>
                <a:moveTo>
                  <a:pt x="6157003" y="2623471"/>
                </a:moveTo>
                <a:lnTo>
                  <a:pt x="6226793" y="2860384"/>
                </a:lnTo>
                <a:lnTo>
                  <a:pt x="6158845" y="2624704"/>
                </a:lnTo>
                <a:close/>
                <a:moveTo>
                  <a:pt x="6140723" y="2612561"/>
                </a:moveTo>
                <a:lnTo>
                  <a:pt x="6210401" y="2843378"/>
                </a:lnTo>
                <a:lnTo>
                  <a:pt x="6217593" y="2863001"/>
                </a:lnTo>
                <a:lnTo>
                  <a:pt x="6224543" y="2868580"/>
                </a:lnTo>
                <a:lnTo>
                  <a:pt x="6200341" y="2798698"/>
                </a:lnTo>
                <a:lnTo>
                  <a:pt x="6149304" y="2618310"/>
                </a:lnTo>
                <a:close/>
                <a:moveTo>
                  <a:pt x="6122243" y="2600179"/>
                </a:moveTo>
                <a:lnTo>
                  <a:pt x="6149637" y="2702541"/>
                </a:lnTo>
                <a:lnTo>
                  <a:pt x="6200945" y="2849921"/>
                </a:lnTo>
                <a:lnTo>
                  <a:pt x="6205889" y="2853604"/>
                </a:lnTo>
                <a:lnTo>
                  <a:pt x="6210237" y="2857097"/>
                </a:lnTo>
                <a:lnTo>
                  <a:pt x="6154972" y="2692302"/>
                </a:lnTo>
                <a:lnTo>
                  <a:pt x="6133511" y="2607730"/>
                </a:lnTo>
                <a:close/>
                <a:moveTo>
                  <a:pt x="5835198" y="2593035"/>
                </a:moveTo>
                <a:lnTo>
                  <a:pt x="5970189" y="2869297"/>
                </a:lnTo>
                <a:lnTo>
                  <a:pt x="6005873" y="2934418"/>
                </a:lnTo>
                <a:lnTo>
                  <a:pt x="6008645" y="2936709"/>
                </a:lnTo>
                <a:lnTo>
                  <a:pt x="6087341" y="3008024"/>
                </a:lnTo>
                <a:lnTo>
                  <a:pt x="6002784" y="2839656"/>
                </a:lnTo>
                <a:lnTo>
                  <a:pt x="5921118" y="2653704"/>
                </a:lnTo>
                <a:close/>
                <a:moveTo>
                  <a:pt x="6086581" y="2576286"/>
                </a:moveTo>
                <a:lnTo>
                  <a:pt x="6124679" y="2710773"/>
                </a:lnTo>
                <a:lnTo>
                  <a:pt x="6164830" y="2822999"/>
                </a:lnTo>
                <a:lnTo>
                  <a:pt x="6189928" y="2841708"/>
                </a:lnTo>
                <a:lnTo>
                  <a:pt x="6138971" y="2693410"/>
                </a:lnTo>
                <a:lnTo>
                  <a:pt x="6112315" y="2593527"/>
                </a:lnTo>
                <a:close/>
                <a:moveTo>
                  <a:pt x="4608171" y="2568651"/>
                </a:moveTo>
                <a:lnTo>
                  <a:pt x="4739866" y="2809043"/>
                </a:lnTo>
                <a:lnTo>
                  <a:pt x="4769168" y="2862429"/>
                </a:lnTo>
                <a:lnTo>
                  <a:pt x="4836608" y="2900047"/>
                </a:lnTo>
                <a:lnTo>
                  <a:pt x="5057768" y="3023745"/>
                </a:lnTo>
                <a:lnTo>
                  <a:pt x="4874860" y="2749749"/>
                </a:lnTo>
                <a:close/>
                <a:moveTo>
                  <a:pt x="4227249" y="2562163"/>
                </a:moveTo>
                <a:lnTo>
                  <a:pt x="4265436" y="2696743"/>
                </a:lnTo>
                <a:lnTo>
                  <a:pt x="4295300" y="2815682"/>
                </a:lnTo>
                <a:lnTo>
                  <a:pt x="4331316" y="2833017"/>
                </a:lnTo>
                <a:lnTo>
                  <a:pt x="4440499" y="2881856"/>
                </a:lnTo>
                <a:lnTo>
                  <a:pt x="4357511" y="2638531"/>
                </a:lnTo>
                <a:close/>
                <a:moveTo>
                  <a:pt x="6054309" y="2555575"/>
                </a:moveTo>
                <a:lnTo>
                  <a:pt x="6110107" y="2738043"/>
                </a:lnTo>
                <a:lnTo>
                  <a:pt x="6133439" y="2799598"/>
                </a:lnTo>
                <a:lnTo>
                  <a:pt x="6154011" y="2814933"/>
                </a:lnTo>
                <a:lnTo>
                  <a:pt x="6117312" y="2712459"/>
                </a:lnTo>
                <a:lnTo>
                  <a:pt x="6076824" y="2569748"/>
                </a:lnTo>
                <a:lnTo>
                  <a:pt x="6074347" y="2568088"/>
                </a:lnTo>
                <a:close/>
                <a:moveTo>
                  <a:pt x="6015697" y="2531461"/>
                </a:moveTo>
                <a:lnTo>
                  <a:pt x="6088147" y="2750421"/>
                </a:lnTo>
                <a:lnTo>
                  <a:pt x="6097011" y="2772443"/>
                </a:lnTo>
                <a:lnTo>
                  <a:pt x="6121502" y="2790699"/>
                </a:lnTo>
                <a:lnTo>
                  <a:pt x="6103437" y="2742974"/>
                </a:lnTo>
                <a:lnTo>
                  <a:pt x="6044349" y="2549354"/>
                </a:lnTo>
                <a:close/>
                <a:moveTo>
                  <a:pt x="5723555" y="2514200"/>
                </a:moveTo>
                <a:lnTo>
                  <a:pt x="5785437" y="2634903"/>
                </a:lnTo>
                <a:lnTo>
                  <a:pt x="5902400" y="2848809"/>
                </a:lnTo>
                <a:lnTo>
                  <a:pt x="5991435" y="2922471"/>
                </a:lnTo>
                <a:lnTo>
                  <a:pt x="5964505" y="2873291"/>
                </a:lnTo>
                <a:cubicBezTo>
                  <a:pt x="5917609" y="2782582"/>
                  <a:pt x="5871707" y="2688624"/>
                  <a:pt x="5826749" y="2591355"/>
                </a:cubicBezTo>
                <a:lnTo>
                  <a:pt x="5823958" y="2585096"/>
                </a:lnTo>
                <a:close/>
                <a:moveTo>
                  <a:pt x="5244699" y="2498364"/>
                </a:moveTo>
                <a:lnTo>
                  <a:pt x="5258279" y="2513367"/>
                </a:lnTo>
                <a:cubicBezTo>
                  <a:pt x="5363432" y="2630201"/>
                  <a:pt x="5466589" y="2745395"/>
                  <a:pt x="5567659" y="2858531"/>
                </a:cubicBezTo>
                <a:cubicBezTo>
                  <a:pt x="6310826" y="3690489"/>
                  <a:pt x="7112249" y="4468624"/>
                  <a:pt x="7866793" y="5169586"/>
                </a:cubicBezTo>
                <a:lnTo>
                  <a:pt x="8032487" y="5322423"/>
                </a:lnTo>
                <a:lnTo>
                  <a:pt x="7962690" y="5244986"/>
                </a:lnTo>
                <a:lnTo>
                  <a:pt x="7519713" y="4761639"/>
                </a:lnTo>
                <a:lnTo>
                  <a:pt x="7257026" y="4531104"/>
                </a:lnTo>
                <a:cubicBezTo>
                  <a:pt x="7190709" y="4477897"/>
                  <a:pt x="7126567" y="4423887"/>
                  <a:pt x="7063241" y="4368541"/>
                </a:cubicBezTo>
                <a:cubicBezTo>
                  <a:pt x="6866464" y="4197155"/>
                  <a:pt x="6673765" y="4005715"/>
                  <a:pt x="6482697" y="3791549"/>
                </a:cubicBezTo>
                <a:cubicBezTo>
                  <a:pt x="6251132" y="3554122"/>
                  <a:pt x="6031339" y="3311281"/>
                  <a:pt x="5822974" y="3058513"/>
                </a:cubicBezTo>
                <a:lnTo>
                  <a:pt x="5751607" y="2969119"/>
                </a:lnTo>
                <a:lnTo>
                  <a:pt x="5500533" y="2735453"/>
                </a:lnTo>
                <a:lnTo>
                  <a:pt x="5502217" y="2733437"/>
                </a:lnTo>
                <a:close/>
                <a:moveTo>
                  <a:pt x="5958829" y="2495948"/>
                </a:moveTo>
                <a:lnTo>
                  <a:pt x="6044731" y="2733470"/>
                </a:lnTo>
                <a:lnTo>
                  <a:pt x="6084560" y="2763162"/>
                </a:lnTo>
                <a:lnTo>
                  <a:pt x="6080929" y="2754150"/>
                </a:lnTo>
                <a:lnTo>
                  <a:pt x="6004907" y="2524723"/>
                </a:lnTo>
                <a:close/>
                <a:moveTo>
                  <a:pt x="4097736" y="2485984"/>
                </a:moveTo>
                <a:lnTo>
                  <a:pt x="4153222" y="2747305"/>
                </a:lnTo>
                <a:lnTo>
                  <a:pt x="4285917" y="2811166"/>
                </a:lnTo>
                <a:lnTo>
                  <a:pt x="4257875" y="2699440"/>
                </a:lnTo>
                <a:lnTo>
                  <a:pt x="4217315" y="2556340"/>
                </a:lnTo>
                <a:lnTo>
                  <a:pt x="4101865" y="2488655"/>
                </a:lnTo>
                <a:close/>
                <a:moveTo>
                  <a:pt x="5904295" y="2461888"/>
                </a:moveTo>
                <a:lnTo>
                  <a:pt x="5919733" y="2506004"/>
                </a:lnTo>
                <a:lnTo>
                  <a:pt x="5995695" y="2696915"/>
                </a:lnTo>
                <a:lnTo>
                  <a:pt x="6033989" y="2725462"/>
                </a:lnTo>
                <a:lnTo>
                  <a:pt x="5948563" y="2489535"/>
                </a:lnTo>
                <a:close/>
                <a:moveTo>
                  <a:pt x="6128198" y="2440001"/>
                </a:moveTo>
                <a:lnTo>
                  <a:pt x="6158391" y="2576714"/>
                </a:lnTo>
                <a:lnTo>
                  <a:pt x="6171629" y="2623926"/>
                </a:lnTo>
                <a:lnTo>
                  <a:pt x="6291311" y="2704124"/>
                </a:lnTo>
                <a:cubicBezTo>
                  <a:pt x="6773985" y="3038707"/>
                  <a:pt x="7161767" y="3387845"/>
                  <a:pt x="7467980" y="3763611"/>
                </a:cubicBezTo>
                <a:cubicBezTo>
                  <a:pt x="7643060" y="3978009"/>
                  <a:pt x="7802043" y="4209858"/>
                  <a:pt x="7951801" y="4448361"/>
                </a:cubicBezTo>
                <a:lnTo>
                  <a:pt x="8015821" y="4554213"/>
                </a:lnTo>
                <a:lnTo>
                  <a:pt x="8035719" y="4559812"/>
                </a:lnTo>
                <a:lnTo>
                  <a:pt x="8182063" y="4593992"/>
                </a:lnTo>
                <a:lnTo>
                  <a:pt x="8053889" y="4354585"/>
                </a:lnTo>
                <a:cubicBezTo>
                  <a:pt x="7914562" y="4106515"/>
                  <a:pt x="7763943" y="3866675"/>
                  <a:pt x="7592677" y="3647444"/>
                </a:cubicBezTo>
                <a:cubicBezTo>
                  <a:pt x="7251921" y="3210343"/>
                  <a:pt x="6788439" y="2823638"/>
                  <a:pt x="6181817" y="2469855"/>
                </a:cubicBezTo>
                <a:close/>
                <a:moveTo>
                  <a:pt x="6110110" y="2429932"/>
                </a:moveTo>
                <a:lnTo>
                  <a:pt x="6147991" y="2592876"/>
                </a:lnTo>
                <a:lnTo>
                  <a:pt x="6153573" y="2611827"/>
                </a:lnTo>
                <a:lnTo>
                  <a:pt x="6155506" y="2613123"/>
                </a:lnTo>
                <a:lnTo>
                  <a:pt x="6148452" y="2588653"/>
                </a:lnTo>
                <a:lnTo>
                  <a:pt x="6112662" y="2431352"/>
                </a:lnTo>
                <a:close/>
                <a:moveTo>
                  <a:pt x="4405400" y="2426495"/>
                </a:moveTo>
                <a:lnTo>
                  <a:pt x="4451558" y="2525501"/>
                </a:lnTo>
                <a:lnTo>
                  <a:pt x="4544631" y="2737184"/>
                </a:lnTo>
                <a:lnTo>
                  <a:pt x="4756269" y="2855233"/>
                </a:lnTo>
                <a:lnTo>
                  <a:pt x="4733086" y="2813013"/>
                </a:lnTo>
                <a:lnTo>
                  <a:pt x="4594459" y="2559133"/>
                </a:lnTo>
                <a:close/>
                <a:moveTo>
                  <a:pt x="6093327" y="2420586"/>
                </a:moveTo>
                <a:lnTo>
                  <a:pt x="6137401" y="2600989"/>
                </a:lnTo>
                <a:lnTo>
                  <a:pt x="6146041" y="2606779"/>
                </a:lnTo>
                <a:lnTo>
                  <a:pt x="6133801" y="2563517"/>
                </a:lnTo>
                <a:lnTo>
                  <a:pt x="6101889" y="2425354"/>
                </a:lnTo>
                <a:close/>
                <a:moveTo>
                  <a:pt x="5579109" y="2417102"/>
                </a:moveTo>
                <a:lnTo>
                  <a:pt x="5734460" y="2685160"/>
                </a:lnTo>
                <a:lnTo>
                  <a:pt x="5765365" y="2735433"/>
                </a:lnTo>
                <a:lnTo>
                  <a:pt x="5885107" y="2834501"/>
                </a:lnTo>
                <a:lnTo>
                  <a:pt x="5778604" y="2639718"/>
                </a:lnTo>
                <a:lnTo>
                  <a:pt x="5710809" y="2506227"/>
                </a:lnTo>
                <a:close/>
                <a:moveTo>
                  <a:pt x="5829508" y="2415182"/>
                </a:moveTo>
                <a:lnTo>
                  <a:pt x="5881364" y="2544740"/>
                </a:lnTo>
                <a:lnTo>
                  <a:pt x="5926211" y="2647016"/>
                </a:lnTo>
                <a:lnTo>
                  <a:pt x="5973561" y="2680416"/>
                </a:lnTo>
                <a:lnTo>
                  <a:pt x="5983155" y="2687567"/>
                </a:lnTo>
                <a:lnTo>
                  <a:pt x="5912061" y="2508911"/>
                </a:lnTo>
                <a:lnTo>
                  <a:pt x="5892720" y="2454659"/>
                </a:lnTo>
                <a:close/>
                <a:moveTo>
                  <a:pt x="6070826" y="2408059"/>
                </a:moveTo>
                <a:lnTo>
                  <a:pt x="6119194" y="2588789"/>
                </a:lnTo>
                <a:lnTo>
                  <a:pt x="6130655" y="2596468"/>
                </a:lnTo>
                <a:lnTo>
                  <a:pt x="6084823" y="2415852"/>
                </a:lnTo>
                <a:close/>
                <a:moveTo>
                  <a:pt x="6032957" y="2386977"/>
                </a:moveTo>
                <a:lnTo>
                  <a:pt x="6032963" y="2387003"/>
                </a:lnTo>
                <a:lnTo>
                  <a:pt x="6083313" y="2564744"/>
                </a:lnTo>
                <a:lnTo>
                  <a:pt x="6109276" y="2582143"/>
                </a:lnTo>
                <a:lnTo>
                  <a:pt x="6061419" y="2402823"/>
                </a:lnTo>
                <a:close/>
                <a:moveTo>
                  <a:pt x="5999430" y="2368310"/>
                </a:moveTo>
                <a:lnTo>
                  <a:pt x="6012812" y="2419872"/>
                </a:lnTo>
                <a:lnTo>
                  <a:pt x="6050843" y="2544240"/>
                </a:lnTo>
                <a:lnTo>
                  <a:pt x="6073627" y="2558479"/>
                </a:lnTo>
                <a:lnTo>
                  <a:pt x="6025241" y="2387924"/>
                </a:lnTo>
                <a:lnTo>
                  <a:pt x="6023808" y="2381882"/>
                </a:lnTo>
                <a:close/>
                <a:moveTo>
                  <a:pt x="5730509" y="2358761"/>
                </a:moveTo>
                <a:lnTo>
                  <a:pt x="5828203" y="2577889"/>
                </a:lnTo>
                <a:lnTo>
                  <a:pt x="5914577" y="2638811"/>
                </a:lnTo>
                <a:lnTo>
                  <a:pt x="5874557" y="2547688"/>
                </a:lnTo>
                <a:lnTo>
                  <a:pt x="5820267" y="2411673"/>
                </a:lnTo>
                <a:close/>
                <a:moveTo>
                  <a:pt x="5273560" y="2350214"/>
                </a:moveTo>
                <a:lnTo>
                  <a:pt x="5300347" y="2383526"/>
                </a:lnTo>
                <a:cubicBezTo>
                  <a:pt x="5407251" y="2518440"/>
                  <a:pt x="5515125" y="2656385"/>
                  <a:pt x="5624385" y="2797457"/>
                </a:cubicBezTo>
                <a:lnTo>
                  <a:pt x="5772419" y="2978515"/>
                </a:lnTo>
                <a:lnTo>
                  <a:pt x="5913013" y="3109465"/>
                </a:lnTo>
                <a:lnTo>
                  <a:pt x="5988653" y="3183887"/>
                </a:lnTo>
                <a:lnTo>
                  <a:pt x="5849995" y="2994936"/>
                </a:lnTo>
                <a:cubicBezTo>
                  <a:pt x="5792028" y="2913680"/>
                  <a:pt x="5734051" y="2830144"/>
                  <a:pt x="5676025" y="2744250"/>
                </a:cubicBezTo>
                <a:lnTo>
                  <a:pt x="5572922" y="2588816"/>
                </a:lnTo>
                <a:close/>
                <a:moveTo>
                  <a:pt x="5958339" y="2345433"/>
                </a:moveTo>
                <a:lnTo>
                  <a:pt x="5984854" y="2438243"/>
                </a:lnTo>
                <a:lnTo>
                  <a:pt x="6011867" y="2519884"/>
                </a:lnTo>
                <a:lnTo>
                  <a:pt x="6040890" y="2538020"/>
                </a:lnTo>
                <a:lnTo>
                  <a:pt x="6006041" y="2423831"/>
                </a:lnTo>
                <a:lnTo>
                  <a:pt x="5990375" y="2363270"/>
                </a:lnTo>
                <a:close/>
                <a:moveTo>
                  <a:pt x="4247320" y="2314871"/>
                </a:moveTo>
                <a:lnTo>
                  <a:pt x="4354276" y="2603433"/>
                </a:lnTo>
                <a:lnTo>
                  <a:pt x="4364613" y="2633762"/>
                </a:lnTo>
                <a:lnTo>
                  <a:pt x="4470174" y="2695651"/>
                </a:lnTo>
                <a:lnTo>
                  <a:pt x="4533805" y="2731145"/>
                </a:lnTo>
                <a:lnTo>
                  <a:pt x="4444517" y="2527583"/>
                </a:lnTo>
                <a:lnTo>
                  <a:pt x="4393522" y="2418161"/>
                </a:lnTo>
                <a:lnTo>
                  <a:pt x="4262664" y="2326354"/>
                </a:lnTo>
                <a:close/>
                <a:moveTo>
                  <a:pt x="5843153" y="2287171"/>
                </a:moveTo>
                <a:lnTo>
                  <a:pt x="5900163" y="2450081"/>
                </a:lnTo>
                <a:lnTo>
                  <a:pt x="5944253" y="2477633"/>
                </a:lnTo>
                <a:lnTo>
                  <a:pt x="5942689" y="2473312"/>
                </a:lnTo>
                <a:lnTo>
                  <a:pt x="5891170" y="2311963"/>
                </a:lnTo>
                <a:close/>
                <a:moveTo>
                  <a:pt x="5607967" y="2286528"/>
                </a:moveTo>
                <a:lnTo>
                  <a:pt x="5666940" y="2403770"/>
                </a:lnTo>
                <a:lnTo>
                  <a:pt x="5716250" y="2499951"/>
                </a:lnTo>
                <a:lnTo>
                  <a:pt x="5726881" y="2507145"/>
                </a:lnTo>
                <a:lnTo>
                  <a:pt x="5722887" y="2512897"/>
                </a:lnTo>
                <a:lnTo>
                  <a:pt x="5723209" y="2513526"/>
                </a:lnTo>
                <a:lnTo>
                  <a:pt x="5727815" y="2507080"/>
                </a:lnTo>
                <a:lnTo>
                  <a:pt x="5817323" y="2570215"/>
                </a:lnTo>
                <a:lnTo>
                  <a:pt x="5720391" y="2352797"/>
                </a:lnTo>
                <a:close/>
                <a:moveTo>
                  <a:pt x="4569107" y="2281891"/>
                </a:moveTo>
                <a:lnTo>
                  <a:pt x="4852105" y="2700669"/>
                </a:lnTo>
                <a:lnTo>
                  <a:pt x="4880633" y="2743405"/>
                </a:lnTo>
                <a:lnTo>
                  <a:pt x="4948850" y="2789749"/>
                </a:lnTo>
                <a:lnTo>
                  <a:pt x="5287886" y="3020410"/>
                </a:lnTo>
                <a:lnTo>
                  <a:pt x="5256014" y="2982395"/>
                </a:lnTo>
                <a:lnTo>
                  <a:pt x="5254898" y="2983318"/>
                </a:lnTo>
                <a:lnTo>
                  <a:pt x="4945290" y="2602034"/>
                </a:lnTo>
                <a:close/>
                <a:moveTo>
                  <a:pt x="6094853" y="2280724"/>
                </a:moveTo>
                <a:lnTo>
                  <a:pt x="6103031" y="2326052"/>
                </a:lnTo>
                <a:lnTo>
                  <a:pt x="6125943" y="2429794"/>
                </a:lnTo>
                <a:lnTo>
                  <a:pt x="6185967" y="2463177"/>
                </a:lnTo>
                <a:cubicBezTo>
                  <a:pt x="6793313" y="2817162"/>
                  <a:pt x="7256775" y="3204709"/>
                  <a:pt x="7598361" y="3642502"/>
                </a:cubicBezTo>
                <a:cubicBezTo>
                  <a:pt x="7769629" y="3862326"/>
                  <a:pt x="7920485" y="4102414"/>
                  <a:pt x="8060068" y="4350582"/>
                </a:cubicBezTo>
                <a:lnTo>
                  <a:pt x="8191827" y="4596272"/>
                </a:lnTo>
                <a:lnTo>
                  <a:pt x="8263888" y="4613103"/>
                </a:lnTo>
                <a:lnTo>
                  <a:pt x="8327746" y="4625842"/>
                </a:lnTo>
                <a:lnTo>
                  <a:pt x="8199356" y="4352915"/>
                </a:lnTo>
                <a:cubicBezTo>
                  <a:pt x="8056651" y="4061391"/>
                  <a:pt x="7899015" y="3779578"/>
                  <a:pt x="7710695" y="3527447"/>
                </a:cubicBezTo>
                <a:cubicBezTo>
                  <a:pt x="7377484" y="3082742"/>
                  <a:pt x="6906861" y="2703269"/>
                  <a:pt x="6278407" y="2372151"/>
                </a:cubicBezTo>
                <a:close/>
                <a:moveTo>
                  <a:pt x="5374202" y="2278433"/>
                </a:moveTo>
                <a:lnTo>
                  <a:pt x="5404506" y="2324206"/>
                </a:lnTo>
                <a:lnTo>
                  <a:pt x="5573691" y="2578361"/>
                </a:lnTo>
                <a:lnTo>
                  <a:pt x="5620392" y="2615522"/>
                </a:lnTo>
                <a:lnTo>
                  <a:pt x="5613692" y="2621309"/>
                </a:lnTo>
                <a:lnTo>
                  <a:pt x="5589385" y="2601937"/>
                </a:lnTo>
                <a:lnTo>
                  <a:pt x="5680917" y="2739436"/>
                </a:lnTo>
                <a:cubicBezTo>
                  <a:pt x="5748049" y="2838632"/>
                  <a:pt x="5815062" y="2934687"/>
                  <a:pt x="5882049" y="3027707"/>
                </a:cubicBezTo>
                <a:lnTo>
                  <a:pt x="6024579" y="3219234"/>
                </a:lnTo>
                <a:lnTo>
                  <a:pt x="6168579" y="3360915"/>
                </a:lnTo>
                <a:lnTo>
                  <a:pt x="6095947" y="3260892"/>
                </a:lnTo>
                <a:cubicBezTo>
                  <a:pt x="6012849" y="3142848"/>
                  <a:pt x="5930711" y="3018916"/>
                  <a:pt x="5849371" y="2888863"/>
                </a:cubicBezTo>
                <a:lnTo>
                  <a:pt x="5758445" y="2739341"/>
                </a:lnTo>
                <a:lnTo>
                  <a:pt x="5615643" y="2621311"/>
                </a:lnTo>
                <a:lnTo>
                  <a:pt x="5620453" y="2615542"/>
                </a:lnTo>
                <a:lnTo>
                  <a:pt x="5746658" y="2719957"/>
                </a:lnTo>
                <a:lnTo>
                  <a:pt x="5727937" y="2689172"/>
                </a:lnTo>
                <a:cubicBezTo>
                  <a:pt x="5684721" y="2616578"/>
                  <a:pt x="5641779" y="2542985"/>
                  <a:pt x="5599312" y="2469524"/>
                </a:cubicBezTo>
                <a:lnTo>
                  <a:pt x="5562869" y="2406111"/>
                </a:lnTo>
                <a:close/>
                <a:moveTo>
                  <a:pt x="6075827" y="2271246"/>
                </a:moveTo>
                <a:lnTo>
                  <a:pt x="6088665" y="2337692"/>
                </a:lnTo>
                <a:lnTo>
                  <a:pt x="6107721" y="2419658"/>
                </a:lnTo>
                <a:lnTo>
                  <a:pt x="6110332" y="2421110"/>
                </a:lnTo>
                <a:lnTo>
                  <a:pt x="6089587" y="2329931"/>
                </a:lnTo>
                <a:lnTo>
                  <a:pt x="6078955" y="2272805"/>
                </a:lnTo>
                <a:close/>
                <a:moveTo>
                  <a:pt x="6058207" y="2262471"/>
                </a:moveTo>
                <a:lnTo>
                  <a:pt x="6076143" y="2350245"/>
                </a:lnTo>
                <a:lnTo>
                  <a:pt x="6090801" y="2410248"/>
                </a:lnTo>
                <a:lnTo>
                  <a:pt x="6099519" y="2415097"/>
                </a:lnTo>
                <a:lnTo>
                  <a:pt x="6081852" y="2338606"/>
                </a:lnTo>
                <a:lnTo>
                  <a:pt x="6068097" y="2267397"/>
                </a:lnTo>
                <a:close/>
                <a:moveTo>
                  <a:pt x="6034425" y="2250624"/>
                </a:moveTo>
                <a:lnTo>
                  <a:pt x="6059751" y="2366682"/>
                </a:lnTo>
                <a:lnTo>
                  <a:pt x="6068021" y="2397579"/>
                </a:lnTo>
                <a:lnTo>
                  <a:pt x="6082186" y="2405456"/>
                </a:lnTo>
                <a:lnTo>
                  <a:pt x="6068407" y="2351160"/>
                </a:lnTo>
                <a:lnTo>
                  <a:pt x="6049266" y="2258016"/>
                </a:lnTo>
                <a:close/>
                <a:moveTo>
                  <a:pt x="5762106" y="2245329"/>
                </a:moveTo>
                <a:lnTo>
                  <a:pt x="5780749" y="2293361"/>
                </a:lnTo>
                <a:lnTo>
                  <a:pt x="5824569" y="2402843"/>
                </a:lnTo>
                <a:lnTo>
                  <a:pt x="5888487" y="2442785"/>
                </a:lnTo>
                <a:lnTo>
                  <a:pt x="5830721" y="2280755"/>
                </a:lnTo>
                <a:close/>
                <a:moveTo>
                  <a:pt x="4124235" y="2222756"/>
                </a:moveTo>
                <a:lnTo>
                  <a:pt x="4170839" y="2363365"/>
                </a:lnTo>
                <a:lnTo>
                  <a:pt x="4224207" y="2551442"/>
                </a:lnTo>
                <a:lnTo>
                  <a:pt x="4353703" y="2627366"/>
                </a:lnTo>
                <a:lnTo>
                  <a:pt x="4346613" y="2606579"/>
                </a:lnTo>
                <a:lnTo>
                  <a:pt x="4234998" y="2305650"/>
                </a:lnTo>
                <a:close/>
                <a:moveTo>
                  <a:pt x="5960321" y="2217619"/>
                </a:moveTo>
                <a:lnTo>
                  <a:pt x="5996736" y="2357930"/>
                </a:lnTo>
                <a:lnTo>
                  <a:pt x="6021379" y="2371637"/>
                </a:lnTo>
                <a:lnTo>
                  <a:pt x="5987827" y="2230107"/>
                </a:lnTo>
                <a:close/>
                <a:moveTo>
                  <a:pt x="5916087" y="2197537"/>
                </a:moveTo>
                <a:lnTo>
                  <a:pt x="5955331" y="2334902"/>
                </a:lnTo>
                <a:lnTo>
                  <a:pt x="5987694" y="2352902"/>
                </a:lnTo>
                <a:lnTo>
                  <a:pt x="5951685" y="2213697"/>
                </a:lnTo>
                <a:close/>
                <a:moveTo>
                  <a:pt x="5449365" y="2193033"/>
                </a:moveTo>
                <a:lnTo>
                  <a:pt x="5480335" y="2246668"/>
                </a:lnTo>
                <a:lnTo>
                  <a:pt x="5569615" y="2400718"/>
                </a:lnTo>
                <a:lnTo>
                  <a:pt x="5703105" y="2491055"/>
                </a:lnTo>
                <a:lnTo>
                  <a:pt x="5595503" y="2279179"/>
                </a:lnTo>
                <a:close/>
                <a:moveTo>
                  <a:pt x="5655369" y="2190220"/>
                </a:moveTo>
                <a:lnTo>
                  <a:pt x="5724985" y="2346369"/>
                </a:lnTo>
                <a:lnTo>
                  <a:pt x="5815541" y="2399835"/>
                </a:lnTo>
                <a:lnTo>
                  <a:pt x="5774025" y="2295818"/>
                </a:lnTo>
                <a:lnTo>
                  <a:pt x="5752534" y="2240386"/>
                </a:lnTo>
                <a:close/>
                <a:moveTo>
                  <a:pt x="5854040" y="2169366"/>
                </a:moveTo>
                <a:lnTo>
                  <a:pt x="5863719" y="2200971"/>
                </a:lnTo>
                <a:lnTo>
                  <a:pt x="5897309" y="2306369"/>
                </a:lnTo>
                <a:lnTo>
                  <a:pt x="5911094" y="2313486"/>
                </a:lnTo>
                <a:lnTo>
                  <a:pt x="5907229" y="2320253"/>
                </a:lnTo>
                <a:lnTo>
                  <a:pt x="5900651" y="2316857"/>
                </a:lnTo>
                <a:lnTo>
                  <a:pt x="5949519" y="2470203"/>
                </a:lnTo>
                <a:lnTo>
                  <a:pt x="5954529" y="2484054"/>
                </a:lnTo>
                <a:lnTo>
                  <a:pt x="6001068" y="2513137"/>
                </a:lnTo>
                <a:lnTo>
                  <a:pt x="5977267" y="2441308"/>
                </a:lnTo>
                <a:lnTo>
                  <a:pt x="5948263" y="2339822"/>
                </a:lnTo>
                <a:lnTo>
                  <a:pt x="5913013" y="2320196"/>
                </a:lnTo>
                <a:lnTo>
                  <a:pt x="5916803" y="2313473"/>
                </a:lnTo>
                <a:lnTo>
                  <a:pt x="5945255" y="2329298"/>
                </a:lnTo>
                <a:lnTo>
                  <a:pt x="5906331" y="2193107"/>
                </a:lnTo>
                <a:close/>
                <a:moveTo>
                  <a:pt x="6082973" y="2149180"/>
                </a:moveTo>
                <a:lnTo>
                  <a:pt x="6080939" y="2154727"/>
                </a:lnTo>
                <a:lnTo>
                  <a:pt x="6071433" y="2150909"/>
                </a:lnTo>
                <a:lnTo>
                  <a:pt x="6093201" y="2271559"/>
                </a:lnTo>
                <a:lnTo>
                  <a:pt x="6281943" y="2365396"/>
                </a:lnTo>
                <a:cubicBezTo>
                  <a:pt x="6911647" y="2696733"/>
                  <a:pt x="7382371" y="3077166"/>
                  <a:pt x="7716391" y="3523447"/>
                </a:cubicBezTo>
                <a:cubicBezTo>
                  <a:pt x="7905229" y="3775578"/>
                  <a:pt x="8062849" y="4057391"/>
                  <a:pt x="8205578" y="4349128"/>
                </a:cubicBezTo>
                <a:lnTo>
                  <a:pt x="8336494" y="4627587"/>
                </a:lnTo>
                <a:lnTo>
                  <a:pt x="8444242" y="4649082"/>
                </a:lnTo>
                <a:lnTo>
                  <a:pt x="8406378" y="4552398"/>
                </a:lnTo>
                <a:cubicBezTo>
                  <a:pt x="8240654" y="4141236"/>
                  <a:pt x="8062931" y="3753922"/>
                  <a:pt x="7816162" y="3411176"/>
                </a:cubicBezTo>
                <a:cubicBezTo>
                  <a:pt x="7490537" y="2958958"/>
                  <a:pt x="7013535" y="2585195"/>
                  <a:pt x="6364727" y="2275129"/>
                </a:cubicBezTo>
                <a:close/>
                <a:moveTo>
                  <a:pt x="6050989" y="2142700"/>
                </a:moveTo>
                <a:lnTo>
                  <a:pt x="6074047" y="2262038"/>
                </a:lnTo>
                <a:lnTo>
                  <a:pt x="6077247" y="2263629"/>
                </a:lnTo>
                <a:lnTo>
                  <a:pt x="6055045" y="2144327"/>
                </a:lnTo>
                <a:close/>
                <a:moveTo>
                  <a:pt x="5792083" y="2141236"/>
                </a:moveTo>
                <a:lnTo>
                  <a:pt x="5839409" y="2276476"/>
                </a:lnTo>
                <a:lnTo>
                  <a:pt x="5887819" y="2301469"/>
                </a:lnTo>
                <a:lnTo>
                  <a:pt x="5856657" y="2203872"/>
                </a:lnTo>
                <a:lnTo>
                  <a:pt x="5844844" y="2165191"/>
                </a:lnTo>
                <a:close/>
                <a:moveTo>
                  <a:pt x="4011997" y="2138757"/>
                </a:moveTo>
                <a:lnTo>
                  <a:pt x="4063866" y="2326471"/>
                </a:lnTo>
                <a:lnTo>
                  <a:pt x="4095478" y="2475344"/>
                </a:lnTo>
                <a:lnTo>
                  <a:pt x="4105824" y="2482036"/>
                </a:lnTo>
                <a:lnTo>
                  <a:pt x="4214277" y="2545621"/>
                </a:lnTo>
                <a:lnTo>
                  <a:pt x="4163542" y="2366626"/>
                </a:lnTo>
                <a:lnTo>
                  <a:pt x="4113155" y="2214462"/>
                </a:lnTo>
                <a:close/>
                <a:moveTo>
                  <a:pt x="6032192" y="2135151"/>
                </a:moveTo>
                <a:lnTo>
                  <a:pt x="6056318" y="2253222"/>
                </a:lnTo>
                <a:lnTo>
                  <a:pt x="6066321" y="2258195"/>
                </a:lnTo>
                <a:lnTo>
                  <a:pt x="6043426" y="2139663"/>
                </a:lnTo>
                <a:close/>
                <a:moveTo>
                  <a:pt x="6007017" y="2125041"/>
                </a:moveTo>
                <a:lnTo>
                  <a:pt x="6032395" y="2241329"/>
                </a:lnTo>
                <a:lnTo>
                  <a:pt x="6047367" y="2248772"/>
                </a:lnTo>
                <a:lnTo>
                  <a:pt x="6023281" y="2131573"/>
                </a:lnTo>
                <a:close/>
                <a:moveTo>
                  <a:pt x="5525731" y="2123290"/>
                </a:moveTo>
                <a:lnTo>
                  <a:pt x="5551447" y="2174156"/>
                </a:lnTo>
                <a:lnTo>
                  <a:pt x="5601355" y="2273380"/>
                </a:lnTo>
                <a:lnTo>
                  <a:pt x="5714861" y="2340393"/>
                </a:lnTo>
                <a:lnTo>
                  <a:pt x="5645678" y="2185218"/>
                </a:lnTo>
                <a:close/>
                <a:moveTo>
                  <a:pt x="5967055" y="2108993"/>
                </a:moveTo>
                <a:lnTo>
                  <a:pt x="5994582" y="2225106"/>
                </a:lnTo>
                <a:lnTo>
                  <a:pt x="5997427" y="2226400"/>
                </a:lnTo>
                <a:lnTo>
                  <a:pt x="5995783" y="2230171"/>
                </a:lnTo>
                <a:lnTo>
                  <a:pt x="6030526" y="2376724"/>
                </a:lnTo>
                <a:lnTo>
                  <a:pt x="6058624" y="2392352"/>
                </a:lnTo>
                <a:lnTo>
                  <a:pt x="6052017" y="2367592"/>
                </a:lnTo>
                <a:lnTo>
                  <a:pt x="6025542" y="2246201"/>
                </a:lnTo>
                <a:lnTo>
                  <a:pt x="5999347" y="2233154"/>
                </a:lnTo>
                <a:lnTo>
                  <a:pt x="6002271" y="2226352"/>
                </a:lnTo>
                <a:lnTo>
                  <a:pt x="6023517" y="2236916"/>
                </a:lnTo>
                <a:lnTo>
                  <a:pt x="5998361" y="2121564"/>
                </a:lnTo>
                <a:close/>
                <a:moveTo>
                  <a:pt x="5706653" y="2102450"/>
                </a:moveTo>
                <a:lnTo>
                  <a:pt x="5757853" y="2234368"/>
                </a:lnTo>
                <a:lnTo>
                  <a:pt x="5826891" y="2270013"/>
                </a:lnTo>
                <a:lnTo>
                  <a:pt x="5819132" y="2248247"/>
                </a:lnTo>
                <a:lnTo>
                  <a:pt x="5780597" y="2136021"/>
                </a:lnTo>
                <a:close/>
                <a:moveTo>
                  <a:pt x="5928735" y="2093604"/>
                </a:moveTo>
                <a:lnTo>
                  <a:pt x="5939155" y="2136066"/>
                </a:lnTo>
                <a:lnTo>
                  <a:pt x="5957936" y="2208429"/>
                </a:lnTo>
                <a:lnTo>
                  <a:pt x="5985682" y="2221055"/>
                </a:lnTo>
                <a:lnTo>
                  <a:pt x="5958280" y="2105469"/>
                </a:lnTo>
                <a:close/>
                <a:moveTo>
                  <a:pt x="5882172" y="2074904"/>
                </a:moveTo>
                <a:lnTo>
                  <a:pt x="5905603" y="2160838"/>
                </a:lnTo>
                <a:lnTo>
                  <a:pt x="5913410" y="2188168"/>
                </a:lnTo>
                <a:lnTo>
                  <a:pt x="5949305" y="2204501"/>
                </a:lnTo>
                <a:lnTo>
                  <a:pt x="5932385" y="2139093"/>
                </a:lnTo>
                <a:lnTo>
                  <a:pt x="5920411" y="2090261"/>
                </a:lnTo>
                <a:close/>
                <a:moveTo>
                  <a:pt x="5233555" y="2066014"/>
                </a:moveTo>
                <a:lnTo>
                  <a:pt x="5362256" y="2260394"/>
                </a:lnTo>
                <a:lnTo>
                  <a:pt x="5553504" y="2389814"/>
                </a:lnTo>
                <a:lnTo>
                  <a:pt x="5473541" y="2250678"/>
                </a:lnTo>
                <a:lnTo>
                  <a:pt x="5435522" y="2184872"/>
                </a:lnTo>
                <a:lnTo>
                  <a:pt x="5389309" y="2157633"/>
                </a:lnTo>
                <a:close/>
                <a:moveTo>
                  <a:pt x="4320493" y="2063606"/>
                </a:moveTo>
                <a:lnTo>
                  <a:pt x="4325419" y="2071357"/>
                </a:lnTo>
                <a:cubicBezTo>
                  <a:pt x="4398211" y="2192657"/>
                  <a:pt x="4468485" y="2315736"/>
                  <a:pt x="4537231" y="2439162"/>
                </a:cubicBezTo>
                <a:lnTo>
                  <a:pt x="4598977" y="2551872"/>
                </a:lnTo>
                <a:lnTo>
                  <a:pt x="4607527" y="2557867"/>
                </a:lnTo>
                <a:lnTo>
                  <a:pt x="4862320" y="2730963"/>
                </a:lnTo>
                <a:lnTo>
                  <a:pt x="4845316" y="2705491"/>
                </a:lnTo>
                <a:cubicBezTo>
                  <a:pt x="4769558" y="2591279"/>
                  <a:pt x="4693134" y="2476034"/>
                  <a:pt x="4615506" y="2360875"/>
                </a:cubicBezTo>
                <a:lnTo>
                  <a:pt x="4549747" y="2265415"/>
                </a:lnTo>
                <a:lnTo>
                  <a:pt x="4544714" y="2261132"/>
                </a:lnTo>
                <a:close/>
                <a:moveTo>
                  <a:pt x="5593419" y="2051041"/>
                </a:moveTo>
                <a:lnTo>
                  <a:pt x="5617495" y="2105272"/>
                </a:lnTo>
                <a:lnTo>
                  <a:pt x="5650293" y="2178836"/>
                </a:lnTo>
                <a:lnTo>
                  <a:pt x="5748285" y="2229429"/>
                </a:lnTo>
                <a:lnTo>
                  <a:pt x="5697435" y="2098265"/>
                </a:lnTo>
                <a:close/>
                <a:moveTo>
                  <a:pt x="5817106" y="2048775"/>
                </a:moveTo>
                <a:lnTo>
                  <a:pt x="5851117" y="2159820"/>
                </a:lnTo>
                <a:lnTo>
                  <a:pt x="5903649" y="2183726"/>
                </a:lnTo>
                <a:lnTo>
                  <a:pt x="5897917" y="2163666"/>
                </a:lnTo>
                <a:lnTo>
                  <a:pt x="5872735" y="2071114"/>
                </a:lnTo>
                <a:close/>
                <a:moveTo>
                  <a:pt x="6052255" y="2044608"/>
                </a:moveTo>
                <a:lnTo>
                  <a:pt x="6069709" y="2141356"/>
                </a:lnTo>
                <a:lnTo>
                  <a:pt x="6076864" y="2144232"/>
                </a:lnTo>
                <a:lnTo>
                  <a:pt x="6078941" y="2139228"/>
                </a:lnTo>
                <a:cubicBezTo>
                  <a:pt x="6878967" y="2474146"/>
                  <a:pt x="7448825" y="2889504"/>
                  <a:pt x="7821871" y="3407336"/>
                </a:cubicBezTo>
                <a:cubicBezTo>
                  <a:pt x="8068639" y="3750687"/>
                  <a:pt x="8246955" y="4138267"/>
                  <a:pt x="8412911" y="4549865"/>
                </a:cubicBezTo>
                <a:lnTo>
                  <a:pt x="8452373" y="4650703"/>
                </a:lnTo>
                <a:lnTo>
                  <a:pt x="8498257" y="4659856"/>
                </a:lnTo>
                <a:lnTo>
                  <a:pt x="8541729" y="4667351"/>
                </a:lnTo>
                <a:lnTo>
                  <a:pt x="8479444" y="4487473"/>
                </a:lnTo>
                <a:cubicBezTo>
                  <a:pt x="8327647" y="4064197"/>
                  <a:pt x="8161329" y="3666598"/>
                  <a:pt x="7918819" y="3317376"/>
                </a:cubicBezTo>
                <a:cubicBezTo>
                  <a:pt x="7604011" y="2865010"/>
                  <a:pt x="7110142" y="2489095"/>
                  <a:pt x="6447245" y="2198501"/>
                </a:cubicBezTo>
                <a:lnTo>
                  <a:pt x="6155057" y="2080116"/>
                </a:lnTo>
                <a:lnTo>
                  <a:pt x="6154808" y="2081153"/>
                </a:lnTo>
                <a:close/>
                <a:moveTo>
                  <a:pt x="6043305" y="2041419"/>
                </a:moveTo>
                <a:lnTo>
                  <a:pt x="6044465" y="2048273"/>
                </a:lnTo>
                <a:lnTo>
                  <a:pt x="6043329" y="2041429"/>
                </a:lnTo>
                <a:close/>
                <a:moveTo>
                  <a:pt x="5025204" y="2041349"/>
                </a:moveTo>
                <a:lnTo>
                  <a:pt x="5249061" y="2319747"/>
                </a:lnTo>
                <a:lnTo>
                  <a:pt x="5265356" y="2333004"/>
                </a:lnTo>
                <a:lnTo>
                  <a:pt x="5557376" y="2565378"/>
                </a:lnTo>
                <a:lnTo>
                  <a:pt x="5399887" y="2327948"/>
                </a:lnTo>
                <a:lnTo>
                  <a:pt x="5361152" y="2269604"/>
                </a:lnTo>
                <a:lnTo>
                  <a:pt x="5311617" y="2236083"/>
                </a:lnTo>
                <a:close/>
                <a:moveTo>
                  <a:pt x="5359725" y="2037794"/>
                </a:moveTo>
                <a:lnTo>
                  <a:pt x="5441141" y="2178792"/>
                </a:lnTo>
                <a:lnTo>
                  <a:pt x="5588791" y="2265962"/>
                </a:lnTo>
                <a:lnTo>
                  <a:pt x="5544613" y="2178972"/>
                </a:lnTo>
                <a:lnTo>
                  <a:pt x="5513245" y="2116845"/>
                </a:lnTo>
                <a:lnTo>
                  <a:pt x="5449670" y="2084022"/>
                </a:lnTo>
                <a:close/>
                <a:moveTo>
                  <a:pt x="6030539" y="2036870"/>
                </a:moveTo>
                <a:lnTo>
                  <a:pt x="6049130" y="2133086"/>
                </a:lnTo>
                <a:lnTo>
                  <a:pt x="6053262" y="2134748"/>
                </a:lnTo>
                <a:lnTo>
                  <a:pt x="6035367" y="2038591"/>
                </a:lnTo>
                <a:close/>
                <a:moveTo>
                  <a:pt x="6010962" y="2029895"/>
                </a:moveTo>
                <a:lnTo>
                  <a:pt x="6014907" y="2050555"/>
                </a:lnTo>
                <a:lnTo>
                  <a:pt x="6030217" y="2125485"/>
                </a:lnTo>
                <a:lnTo>
                  <a:pt x="6041569" y="2130048"/>
                </a:lnTo>
                <a:lnTo>
                  <a:pt x="6023217" y="2035035"/>
                </a:lnTo>
                <a:lnTo>
                  <a:pt x="6023071" y="2034209"/>
                </a:lnTo>
                <a:close/>
                <a:moveTo>
                  <a:pt x="5750344" y="2021963"/>
                </a:moveTo>
                <a:lnTo>
                  <a:pt x="5788636" y="2131387"/>
                </a:lnTo>
                <a:lnTo>
                  <a:pt x="5841927" y="2155637"/>
                </a:lnTo>
                <a:lnTo>
                  <a:pt x="5808202" y="2045199"/>
                </a:lnTo>
                <a:close/>
                <a:moveTo>
                  <a:pt x="5984913" y="2020612"/>
                </a:moveTo>
                <a:lnTo>
                  <a:pt x="5995269" y="2071212"/>
                </a:lnTo>
                <a:lnTo>
                  <a:pt x="6004893" y="2115308"/>
                </a:lnTo>
                <a:lnTo>
                  <a:pt x="6021293" y="2121899"/>
                </a:lnTo>
                <a:lnTo>
                  <a:pt x="6006895" y="2051840"/>
                </a:lnTo>
                <a:lnTo>
                  <a:pt x="6002131" y="2026748"/>
                </a:lnTo>
                <a:close/>
                <a:moveTo>
                  <a:pt x="5943856" y="2005981"/>
                </a:moveTo>
                <a:lnTo>
                  <a:pt x="5964100" y="2096524"/>
                </a:lnTo>
                <a:lnTo>
                  <a:pt x="5964725" y="2099164"/>
                </a:lnTo>
                <a:lnTo>
                  <a:pt x="5996237" y="2111828"/>
                </a:lnTo>
                <a:lnTo>
                  <a:pt x="5987603" y="2072239"/>
                </a:lnTo>
                <a:lnTo>
                  <a:pt x="5976397" y="2017578"/>
                </a:lnTo>
                <a:close/>
                <a:moveTo>
                  <a:pt x="5903724" y="1991681"/>
                </a:moveTo>
                <a:lnTo>
                  <a:pt x="5926311" y="2083725"/>
                </a:lnTo>
                <a:lnTo>
                  <a:pt x="5955977" y="2095648"/>
                </a:lnTo>
                <a:lnTo>
                  <a:pt x="5935241" y="2002912"/>
                </a:lnTo>
                <a:close/>
                <a:moveTo>
                  <a:pt x="5458251" y="1989812"/>
                </a:moveTo>
                <a:lnTo>
                  <a:pt x="5519734" y="2111429"/>
                </a:lnTo>
                <a:lnTo>
                  <a:pt x="5640601" y="2173831"/>
                </a:lnTo>
                <a:lnTo>
                  <a:pt x="5611815" y="2109263"/>
                </a:lnTo>
                <a:lnTo>
                  <a:pt x="5584127" y="2046821"/>
                </a:lnTo>
                <a:lnTo>
                  <a:pt x="5516783" y="2016246"/>
                </a:lnTo>
                <a:close/>
                <a:moveTo>
                  <a:pt x="5661361" y="1986229"/>
                </a:moveTo>
                <a:lnTo>
                  <a:pt x="5683755" y="2043457"/>
                </a:lnTo>
                <a:lnTo>
                  <a:pt x="5702707" y="2092285"/>
                </a:lnTo>
                <a:lnTo>
                  <a:pt x="5777223" y="2126194"/>
                </a:lnTo>
                <a:lnTo>
                  <a:pt x="5740008" y="2017813"/>
                </a:lnTo>
                <a:close/>
                <a:moveTo>
                  <a:pt x="5854719" y="1974218"/>
                </a:moveTo>
                <a:lnTo>
                  <a:pt x="5879441" y="2064887"/>
                </a:lnTo>
                <a:lnTo>
                  <a:pt x="5917989" y="2080380"/>
                </a:lnTo>
                <a:lnTo>
                  <a:pt x="5895523" y="1988759"/>
                </a:lnTo>
                <a:close/>
                <a:moveTo>
                  <a:pt x="6037641" y="1958237"/>
                </a:moveTo>
                <a:lnTo>
                  <a:pt x="6047711" y="2019428"/>
                </a:lnTo>
                <a:lnTo>
                  <a:pt x="6050629" y="2035602"/>
                </a:lnTo>
                <a:lnTo>
                  <a:pt x="6155229" y="2072886"/>
                </a:lnTo>
                <a:lnTo>
                  <a:pt x="6155767" y="2071469"/>
                </a:lnTo>
                <a:cubicBezTo>
                  <a:pt x="6969200" y="2376322"/>
                  <a:pt x="7564916" y="2793662"/>
                  <a:pt x="7925577" y="3312484"/>
                </a:cubicBezTo>
                <a:cubicBezTo>
                  <a:pt x="8167977" y="3662472"/>
                  <a:pt x="8334350" y="4060261"/>
                  <a:pt x="8486552" y="4484015"/>
                </a:cubicBezTo>
                <a:lnTo>
                  <a:pt x="8550710" y="4668899"/>
                </a:lnTo>
                <a:lnTo>
                  <a:pt x="8613937" y="4679799"/>
                </a:lnTo>
                <a:lnTo>
                  <a:pt x="8534288" y="4421896"/>
                </a:lnTo>
                <a:cubicBezTo>
                  <a:pt x="8394637" y="3987634"/>
                  <a:pt x="8238535" y="3580313"/>
                  <a:pt x="8000363" y="3225320"/>
                </a:cubicBezTo>
                <a:cubicBezTo>
                  <a:pt x="7691523" y="2766240"/>
                  <a:pt x="7192427" y="2396147"/>
                  <a:pt x="6512718" y="2122742"/>
                </a:cubicBezTo>
                <a:lnTo>
                  <a:pt x="6217583" y="2014160"/>
                </a:lnTo>
                <a:lnTo>
                  <a:pt x="6217081" y="2015329"/>
                </a:lnTo>
                <a:close/>
                <a:moveTo>
                  <a:pt x="6028728" y="1955402"/>
                </a:moveTo>
                <a:lnTo>
                  <a:pt x="6041785" y="2032449"/>
                </a:lnTo>
                <a:lnTo>
                  <a:pt x="6041843" y="2032470"/>
                </a:lnTo>
                <a:lnTo>
                  <a:pt x="6029067" y="1955510"/>
                </a:lnTo>
                <a:close/>
                <a:moveTo>
                  <a:pt x="6015227" y="1951106"/>
                </a:moveTo>
                <a:lnTo>
                  <a:pt x="6028892" y="2027854"/>
                </a:lnTo>
                <a:lnTo>
                  <a:pt x="6033687" y="2029564"/>
                </a:lnTo>
                <a:lnTo>
                  <a:pt x="6032793" y="2024763"/>
                </a:lnTo>
                <a:lnTo>
                  <a:pt x="6020551" y="1952801"/>
                </a:lnTo>
                <a:close/>
                <a:moveTo>
                  <a:pt x="5786866" y="1950040"/>
                </a:moveTo>
                <a:lnTo>
                  <a:pt x="5813983" y="2038580"/>
                </a:lnTo>
                <a:lnTo>
                  <a:pt x="5870009" y="2061096"/>
                </a:lnTo>
                <a:lnTo>
                  <a:pt x="5845473" y="1970924"/>
                </a:lnTo>
                <a:close/>
                <a:moveTo>
                  <a:pt x="5994673" y="1944567"/>
                </a:moveTo>
                <a:lnTo>
                  <a:pt x="6009235" y="2020848"/>
                </a:lnTo>
                <a:lnTo>
                  <a:pt x="6021473" y="2025210"/>
                </a:lnTo>
                <a:lnTo>
                  <a:pt x="6007905" y="1948776"/>
                </a:lnTo>
                <a:close/>
                <a:moveTo>
                  <a:pt x="5543721" y="1939091"/>
                </a:moveTo>
                <a:lnTo>
                  <a:pt x="5588697" y="2040402"/>
                </a:lnTo>
                <a:lnTo>
                  <a:pt x="5693491" y="2088091"/>
                </a:lnTo>
                <a:lnTo>
                  <a:pt x="5676949" y="2045422"/>
                </a:lnTo>
                <a:lnTo>
                  <a:pt x="5652361" y="1982615"/>
                </a:lnTo>
                <a:lnTo>
                  <a:pt x="5582011" y="1954363"/>
                </a:lnTo>
                <a:close/>
                <a:moveTo>
                  <a:pt x="5967581" y="1935947"/>
                </a:moveTo>
                <a:lnTo>
                  <a:pt x="5983049" y="2011514"/>
                </a:lnTo>
                <a:lnTo>
                  <a:pt x="6000414" y="2017703"/>
                </a:lnTo>
                <a:lnTo>
                  <a:pt x="5986003" y="1941808"/>
                </a:lnTo>
                <a:close/>
                <a:moveTo>
                  <a:pt x="5716575" y="1924993"/>
                </a:moveTo>
                <a:lnTo>
                  <a:pt x="5737549" y="1985401"/>
                </a:lnTo>
                <a:lnTo>
                  <a:pt x="5746694" y="2011536"/>
                </a:lnTo>
                <a:lnTo>
                  <a:pt x="5805089" y="2035005"/>
                </a:lnTo>
                <a:lnTo>
                  <a:pt x="5778201" y="1946952"/>
                </a:lnTo>
                <a:close/>
                <a:moveTo>
                  <a:pt x="5138187" y="1923935"/>
                </a:moveTo>
                <a:lnTo>
                  <a:pt x="5175978" y="1979053"/>
                </a:lnTo>
                <a:lnTo>
                  <a:pt x="5223354" y="2050606"/>
                </a:lnTo>
                <a:lnTo>
                  <a:pt x="5392160" y="2149872"/>
                </a:lnTo>
                <a:lnTo>
                  <a:pt x="5427279" y="2170606"/>
                </a:lnTo>
                <a:lnTo>
                  <a:pt x="5346667" y="2031083"/>
                </a:lnTo>
                <a:close/>
                <a:moveTo>
                  <a:pt x="5925181" y="1922457"/>
                </a:moveTo>
                <a:lnTo>
                  <a:pt x="5941805" y="1996813"/>
                </a:lnTo>
                <a:lnTo>
                  <a:pt x="5974532" y="2008478"/>
                </a:lnTo>
                <a:lnTo>
                  <a:pt x="5959110" y="1933252"/>
                </a:lnTo>
                <a:close/>
                <a:moveTo>
                  <a:pt x="4149836" y="1913266"/>
                </a:moveTo>
                <a:lnTo>
                  <a:pt x="4166351" y="1941715"/>
                </a:lnTo>
                <a:cubicBezTo>
                  <a:pt x="4217628" y="2036366"/>
                  <a:pt x="4266633" y="2132833"/>
                  <a:pt x="4313968" y="2230378"/>
                </a:cubicBezTo>
                <a:lnTo>
                  <a:pt x="4398200" y="2411049"/>
                </a:lnTo>
                <a:lnTo>
                  <a:pt x="4585228" y="2542228"/>
                </a:lnTo>
                <a:lnTo>
                  <a:pt x="4531079" y="2443060"/>
                </a:lnTo>
                <a:cubicBezTo>
                  <a:pt x="4462487" y="2319629"/>
                  <a:pt x="4392313" y="2196570"/>
                  <a:pt x="4319589" y="2075328"/>
                </a:cubicBezTo>
                <a:lnTo>
                  <a:pt x="4301509" y="2046881"/>
                </a:lnTo>
                <a:close/>
                <a:moveTo>
                  <a:pt x="5287488" y="1912694"/>
                </a:moveTo>
                <a:lnTo>
                  <a:pt x="5352440" y="2025179"/>
                </a:lnTo>
                <a:lnTo>
                  <a:pt x="5453535" y="2077250"/>
                </a:lnTo>
                <a:lnTo>
                  <a:pt x="5507257" y="2104987"/>
                </a:lnTo>
                <a:lnTo>
                  <a:pt x="5446404" y="1984462"/>
                </a:lnTo>
                <a:close/>
                <a:moveTo>
                  <a:pt x="5883480" y="1909189"/>
                </a:moveTo>
                <a:lnTo>
                  <a:pt x="5901453" y="1982431"/>
                </a:lnTo>
                <a:lnTo>
                  <a:pt x="5933191" y="1993743"/>
                </a:lnTo>
                <a:lnTo>
                  <a:pt x="5916646" y="1919741"/>
                </a:lnTo>
                <a:close/>
                <a:moveTo>
                  <a:pt x="5832571" y="1892991"/>
                </a:moveTo>
                <a:lnTo>
                  <a:pt x="5852169" y="1964863"/>
                </a:lnTo>
                <a:lnTo>
                  <a:pt x="5893255" y="1979508"/>
                </a:lnTo>
                <a:lnTo>
                  <a:pt x="5875381" y="1906612"/>
                </a:lnTo>
                <a:close/>
                <a:moveTo>
                  <a:pt x="5624584" y="1892253"/>
                </a:moveTo>
                <a:lnTo>
                  <a:pt x="5657186" y="1975563"/>
                </a:lnTo>
                <a:lnTo>
                  <a:pt x="5736437" y="2007414"/>
                </a:lnTo>
                <a:lnTo>
                  <a:pt x="5729877" y="1988310"/>
                </a:lnTo>
                <a:lnTo>
                  <a:pt x="5706737" y="1921486"/>
                </a:lnTo>
                <a:lnTo>
                  <a:pt x="5638649" y="1897224"/>
                </a:lnTo>
                <a:close/>
                <a:moveTo>
                  <a:pt x="6016719" y="1884538"/>
                </a:moveTo>
                <a:lnTo>
                  <a:pt x="6027347" y="1947254"/>
                </a:lnTo>
                <a:lnTo>
                  <a:pt x="6027717" y="1947372"/>
                </a:lnTo>
                <a:lnTo>
                  <a:pt x="6017315" y="1884706"/>
                </a:lnTo>
                <a:close/>
                <a:moveTo>
                  <a:pt x="5404547" y="1883581"/>
                </a:moveTo>
                <a:lnTo>
                  <a:pt x="5452559" y="1978551"/>
                </a:lnTo>
                <a:lnTo>
                  <a:pt x="5518741" y="2008568"/>
                </a:lnTo>
                <a:lnTo>
                  <a:pt x="5579406" y="2036175"/>
                </a:lnTo>
                <a:lnTo>
                  <a:pt x="5534774" y="1935523"/>
                </a:lnTo>
                <a:close/>
                <a:moveTo>
                  <a:pt x="6002663" y="1880539"/>
                </a:moveTo>
                <a:lnTo>
                  <a:pt x="6013772" y="1942933"/>
                </a:lnTo>
                <a:lnTo>
                  <a:pt x="6019165" y="1944649"/>
                </a:lnTo>
                <a:lnTo>
                  <a:pt x="6008543" y="1882212"/>
                </a:lnTo>
                <a:close/>
                <a:moveTo>
                  <a:pt x="5981291" y="1874460"/>
                </a:moveTo>
                <a:lnTo>
                  <a:pt x="5993107" y="1936354"/>
                </a:lnTo>
                <a:lnTo>
                  <a:pt x="6006454" y="1940603"/>
                </a:lnTo>
                <a:lnTo>
                  <a:pt x="5995426" y="1878481"/>
                </a:lnTo>
                <a:close/>
                <a:moveTo>
                  <a:pt x="5762414" y="1870670"/>
                </a:moveTo>
                <a:lnTo>
                  <a:pt x="5781646" y="1932996"/>
                </a:lnTo>
                <a:lnTo>
                  <a:pt x="5783960" y="1940551"/>
                </a:lnTo>
                <a:lnTo>
                  <a:pt x="5842929" y="1961570"/>
                </a:lnTo>
                <a:lnTo>
                  <a:pt x="5823482" y="1890100"/>
                </a:lnTo>
                <a:close/>
                <a:moveTo>
                  <a:pt x="5953369" y="1866519"/>
                </a:moveTo>
                <a:lnTo>
                  <a:pt x="5965891" y="1927690"/>
                </a:lnTo>
                <a:lnTo>
                  <a:pt x="5984443" y="1933597"/>
                </a:lnTo>
                <a:lnTo>
                  <a:pt x="5972755" y="1872031"/>
                </a:lnTo>
                <a:close/>
                <a:moveTo>
                  <a:pt x="5909910" y="1854156"/>
                </a:moveTo>
                <a:lnTo>
                  <a:pt x="5923321" y="1914138"/>
                </a:lnTo>
                <a:lnTo>
                  <a:pt x="5957417" y="1924993"/>
                </a:lnTo>
                <a:lnTo>
                  <a:pt x="5944937" y="1864120"/>
                </a:lnTo>
                <a:close/>
                <a:moveTo>
                  <a:pt x="5504009" y="1849640"/>
                </a:moveTo>
                <a:lnTo>
                  <a:pt x="5538863" y="1928149"/>
                </a:lnTo>
                <a:lnTo>
                  <a:pt x="5584984" y="1946544"/>
                </a:lnTo>
                <a:lnTo>
                  <a:pt x="5648184" y="1971943"/>
                </a:lnTo>
                <a:lnTo>
                  <a:pt x="5615766" y="1889137"/>
                </a:lnTo>
                <a:close/>
                <a:moveTo>
                  <a:pt x="5689681" y="1847529"/>
                </a:moveTo>
                <a:lnTo>
                  <a:pt x="5713223" y="1915338"/>
                </a:lnTo>
                <a:lnTo>
                  <a:pt x="5775304" y="1937466"/>
                </a:lnTo>
                <a:lnTo>
                  <a:pt x="5774815" y="1935867"/>
                </a:lnTo>
                <a:lnTo>
                  <a:pt x="5753835" y="1867941"/>
                </a:lnTo>
                <a:close/>
                <a:moveTo>
                  <a:pt x="4860898" y="1842185"/>
                </a:moveTo>
                <a:lnTo>
                  <a:pt x="4982134" y="1987785"/>
                </a:lnTo>
                <a:lnTo>
                  <a:pt x="5005932" y="2017382"/>
                </a:lnTo>
                <a:lnTo>
                  <a:pt x="5316320" y="2229308"/>
                </a:lnTo>
                <a:lnTo>
                  <a:pt x="5349149" y="2251524"/>
                </a:lnTo>
                <a:lnTo>
                  <a:pt x="5221147" y="2058715"/>
                </a:lnTo>
                <a:lnTo>
                  <a:pt x="5029276" y="1945851"/>
                </a:lnTo>
                <a:close/>
                <a:moveTo>
                  <a:pt x="5866933" y="1841932"/>
                </a:moveTo>
                <a:lnTo>
                  <a:pt x="5869853" y="1853657"/>
                </a:lnTo>
                <a:lnTo>
                  <a:pt x="5881421" y="1900799"/>
                </a:lnTo>
                <a:lnTo>
                  <a:pt x="5914786" y="1911421"/>
                </a:lnTo>
                <a:lnTo>
                  <a:pt x="5901443" y="1851748"/>
                </a:lnTo>
                <a:close/>
                <a:moveTo>
                  <a:pt x="5814337" y="1826973"/>
                </a:moveTo>
                <a:lnTo>
                  <a:pt x="5830255" y="1884512"/>
                </a:lnTo>
                <a:lnTo>
                  <a:pt x="5873323" y="1898223"/>
                </a:lnTo>
                <a:lnTo>
                  <a:pt x="5863081" y="1856451"/>
                </a:lnTo>
                <a:lnTo>
                  <a:pt x="5858895" y="1839646"/>
                </a:lnTo>
                <a:close/>
                <a:moveTo>
                  <a:pt x="6015699" y="1824914"/>
                </a:moveTo>
                <a:lnTo>
                  <a:pt x="6024530" y="1878572"/>
                </a:lnTo>
                <a:lnTo>
                  <a:pt x="6270827" y="1948515"/>
                </a:lnTo>
                <a:lnTo>
                  <a:pt x="6268925" y="1956274"/>
                </a:lnTo>
                <a:lnTo>
                  <a:pt x="6025943" y="1887161"/>
                </a:lnTo>
                <a:lnTo>
                  <a:pt x="6036303" y="1950105"/>
                </a:lnTo>
                <a:lnTo>
                  <a:pt x="6212360" y="2006152"/>
                </a:lnTo>
                <a:lnTo>
                  <a:pt x="6213261" y="2003708"/>
                </a:lnTo>
                <a:cubicBezTo>
                  <a:pt x="7049689" y="2285443"/>
                  <a:pt x="7653159" y="2694907"/>
                  <a:pt x="8007125" y="3220599"/>
                </a:cubicBezTo>
                <a:cubicBezTo>
                  <a:pt x="8245945" y="3576360"/>
                  <a:pt x="8402209" y="3983758"/>
                  <a:pt x="8541900" y="4418445"/>
                </a:cubicBezTo>
                <a:lnTo>
                  <a:pt x="8623000" y="4681361"/>
                </a:lnTo>
                <a:lnTo>
                  <a:pt x="8690319" y="4692966"/>
                </a:lnTo>
                <a:lnTo>
                  <a:pt x="8599377" y="4364556"/>
                </a:lnTo>
                <a:cubicBezTo>
                  <a:pt x="8470738" y="3920736"/>
                  <a:pt x="8324115" y="3505167"/>
                  <a:pt x="8089579" y="3145061"/>
                </a:cubicBezTo>
                <a:cubicBezTo>
                  <a:pt x="7742276" y="2615514"/>
                  <a:pt x="7133225" y="2213704"/>
                  <a:pt x="6277532" y="1953273"/>
                </a:cubicBezTo>
                <a:lnTo>
                  <a:pt x="6279509" y="1945625"/>
                </a:lnTo>
                <a:cubicBezTo>
                  <a:pt x="7137037" y="2207089"/>
                  <a:pt x="7748065" y="2608693"/>
                  <a:pt x="8095367" y="3141134"/>
                </a:cubicBezTo>
                <a:cubicBezTo>
                  <a:pt x="8330644" y="3502015"/>
                  <a:pt x="8477374" y="3917777"/>
                  <a:pt x="8606078" y="4362082"/>
                </a:cubicBezTo>
                <a:lnTo>
                  <a:pt x="8698003" y="4694291"/>
                </a:lnTo>
                <a:lnTo>
                  <a:pt x="8740618" y="4701637"/>
                </a:lnTo>
                <a:lnTo>
                  <a:pt x="8645216" y="4318784"/>
                </a:lnTo>
                <a:cubicBezTo>
                  <a:pt x="8526323" y="3866344"/>
                  <a:pt x="8387446" y="3443368"/>
                  <a:pt x="8155750" y="3078268"/>
                </a:cubicBezTo>
                <a:cubicBezTo>
                  <a:pt x="7856901" y="2609030"/>
                  <a:pt x="7348091" y="2248006"/>
                  <a:pt x="6640759" y="2002860"/>
                </a:cubicBezTo>
                <a:lnTo>
                  <a:pt x="6325509" y="1904918"/>
                </a:lnTo>
                <a:lnTo>
                  <a:pt x="6325497" y="1904967"/>
                </a:lnTo>
                <a:close/>
                <a:moveTo>
                  <a:pt x="6006201" y="1822460"/>
                </a:moveTo>
                <a:lnTo>
                  <a:pt x="6015263" y="1875941"/>
                </a:lnTo>
                <a:lnTo>
                  <a:pt x="6015889" y="1876117"/>
                </a:lnTo>
                <a:lnTo>
                  <a:pt x="6007017" y="1822672"/>
                </a:lnTo>
                <a:close/>
                <a:moveTo>
                  <a:pt x="5991653" y="1818700"/>
                </a:moveTo>
                <a:lnTo>
                  <a:pt x="6001129" y="1871927"/>
                </a:lnTo>
                <a:lnTo>
                  <a:pt x="6007081" y="1873617"/>
                </a:lnTo>
                <a:lnTo>
                  <a:pt x="5998019" y="1820346"/>
                </a:lnTo>
                <a:close/>
                <a:moveTo>
                  <a:pt x="5595494" y="1817918"/>
                </a:moveTo>
                <a:lnTo>
                  <a:pt x="5620738" y="1882424"/>
                </a:lnTo>
                <a:lnTo>
                  <a:pt x="5640653" y="1889472"/>
                </a:lnTo>
                <a:lnTo>
                  <a:pt x="5703394" y="1911835"/>
                </a:lnTo>
                <a:lnTo>
                  <a:pt x="5680073" y="1844491"/>
                </a:lnTo>
                <a:close/>
                <a:moveTo>
                  <a:pt x="5228132" y="1813217"/>
                </a:moveTo>
                <a:lnTo>
                  <a:pt x="5270548" y="1883358"/>
                </a:lnTo>
                <a:lnTo>
                  <a:pt x="5280441" y="1900491"/>
                </a:lnTo>
                <a:lnTo>
                  <a:pt x="5440706" y="1973176"/>
                </a:lnTo>
                <a:lnTo>
                  <a:pt x="5393180" y="1879047"/>
                </a:lnTo>
                <a:close/>
                <a:moveTo>
                  <a:pt x="5969557" y="1812992"/>
                </a:moveTo>
                <a:lnTo>
                  <a:pt x="5979643" y="1865824"/>
                </a:lnTo>
                <a:lnTo>
                  <a:pt x="5993899" y="1869873"/>
                </a:lnTo>
                <a:lnTo>
                  <a:pt x="5984485" y="1816848"/>
                </a:lnTo>
                <a:close/>
                <a:moveTo>
                  <a:pt x="5057733" y="1806590"/>
                </a:moveTo>
                <a:lnTo>
                  <a:pt x="5128528" y="1909847"/>
                </a:lnTo>
                <a:lnTo>
                  <a:pt x="5339364" y="2018444"/>
                </a:lnTo>
                <a:lnTo>
                  <a:pt x="5275011" y="1907058"/>
                </a:lnTo>
                <a:lnTo>
                  <a:pt x="5125886" y="1839712"/>
                </a:lnTo>
                <a:close/>
                <a:moveTo>
                  <a:pt x="5742638" y="1806578"/>
                </a:moveTo>
                <a:lnTo>
                  <a:pt x="5759760" y="1862070"/>
                </a:lnTo>
                <a:lnTo>
                  <a:pt x="5821144" y="1881612"/>
                </a:lnTo>
                <a:lnTo>
                  <a:pt x="5805301" y="1824403"/>
                </a:lnTo>
                <a:close/>
                <a:moveTo>
                  <a:pt x="5940897" y="1805586"/>
                </a:moveTo>
                <a:lnTo>
                  <a:pt x="5951598" y="1857861"/>
                </a:lnTo>
                <a:lnTo>
                  <a:pt x="5971116" y="1863403"/>
                </a:lnTo>
                <a:lnTo>
                  <a:pt x="5961131" y="1810814"/>
                </a:lnTo>
                <a:close/>
                <a:moveTo>
                  <a:pt x="4609862" y="1802209"/>
                </a:moveTo>
                <a:lnTo>
                  <a:pt x="4936926" y="2158353"/>
                </a:lnTo>
                <a:lnTo>
                  <a:pt x="5192353" y="2440534"/>
                </a:lnTo>
                <a:lnTo>
                  <a:pt x="5508204" y="2728793"/>
                </a:lnTo>
                <a:lnTo>
                  <a:pt x="5506515" y="2730850"/>
                </a:lnTo>
                <a:lnTo>
                  <a:pt x="5720507" y="2930165"/>
                </a:lnTo>
                <a:lnTo>
                  <a:pt x="5618405" y="2802271"/>
                </a:lnTo>
                <a:cubicBezTo>
                  <a:pt x="5508941" y="2660930"/>
                  <a:pt x="5400855" y="2522722"/>
                  <a:pt x="5293733" y="2387551"/>
                </a:cubicBezTo>
                <a:lnTo>
                  <a:pt x="5246101" y="2328330"/>
                </a:lnTo>
                <a:lnTo>
                  <a:pt x="5228169" y="2314037"/>
                </a:lnTo>
                <a:cubicBezTo>
                  <a:pt x="5039396" y="2161942"/>
                  <a:pt x="4856563" y="2011887"/>
                  <a:pt x="4679466" y="1862643"/>
                </a:cubicBezTo>
                <a:close/>
                <a:moveTo>
                  <a:pt x="5362018" y="1799459"/>
                </a:moveTo>
                <a:lnTo>
                  <a:pt x="5398848" y="1872308"/>
                </a:lnTo>
                <a:lnTo>
                  <a:pt x="5529924" y="1924585"/>
                </a:lnTo>
                <a:lnTo>
                  <a:pt x="5495332" y="1846574"/>
                </a:lnTo>
                <a:close/>
                <a:moveTo>
                  <a:pt x="5896439" y="1794097"/>
                </a:moveTo>
                <a:lnTo>
                  <a:pt x="5899617" y="1808117"/>
                </a:lnTo>
                <a:lnTo>
                  <a:pt x="5907968" y="1845470"/>
                </a:lnTo>
                <a:lnTo>
                  <a:pt x="5943163" y="1855465"/>
                </a:lnTo>
                <a:lnTo>
                  <a:pt x="5932492" y="1803413"/>
                </a:lnTo>
                <a:close/>
                <a:moveTo>
                  <a:pt x="5668159" y="1785538"/>
                </a:moveTo>
                <a:lnTo>
                  <a:pt x="5686650" y="1838800"/>
                </a:lnTo>
                <a:lnTo>
                  <a:pt x="5687631" y="1839108"/>
                </a:lnTo>
                <a:lnTo>
                  <a:pt x="5751179" y="1859338"/>
                </a:lnTo>
                <a:lnTo>
                  <a:pt x="5734136" y="1804160"/>
                </a:lnTo>
                <a:lnTo>
                  <a:pt x="5721099" y="1800453"/>
                </a:lnTo>
                <a:close/>
                <a:moveTo>
                  <a:pt x="5852173" y="1782659"/>
                </a:moveTo>
                <a:lnTo>
                  <a:pt x="5864758" y="1833199"/>
                </a:lnTo>
                <a:lnTo>
                  <a:pt x="5899503" y="1843066"/>
                </a:lnTo>
                <a:lnTo>
                  <a:pt x="5891894" y="1809038"/>
                </a:lnTo>
                <a:lnTo>
                  <a:pt x="5888005" y="1791918"/>
                </a:lnTo>
                <a:close/>
                <a:moveTo>
                  <a:pt x="4006893" y="1782335"/>
                </a:moveTo>
                <a:lnTo>
                  <a:pt x="4110211" y="1987529"/>
                </a:lnTo>
                <a:cubicBezTo>
                  <a:pt x="4155342" y="2085994"/>
                  <a:pt x="4197591" y="2186794"/>
                  <a:pt x="4237940" y="2289565"/>
                </a:cubicBezTo>
                <a:lnTo>
                  <a:pt x="4241905" y="2300264"/>
                </a:lnTo>
                <a:lnTo>
                  <a:pt x="4266923" y="2318976"/>
                </a:lnTo>
                <a:lnTo>
                  <a:pt x="4386327" y="2402722"/>
                </a:lnTo>
                <a:lnTo>
                  <a:pt x="4307125" y="2232776"/>
                </a:lnTo>
                <a:cubicBezTo>
                  <a:pt x="4259836" y="2135359"/>
                  <a:pt x="4210856" y="2039042"/>
                  <a:pt x="4159591" y="1944557"/>
                </a:cubicBezTo>
                <a:lnTo>
                  <a:pt x="4132409" y="1897824"/>
                </a:lnTo>
                <a:close/>
                <a:moveTo>
                  <a:pt x="5472817" y="1779377"/>
                </a:moveTo>
                <a:lnTo>
                  <a:pt x="5499521" y="1839530"/>
                </a:lnTo>
                <a:lnTo>
                  <a:pt x="5611916" y="1879302"/>
                </a:lnTo>
                <a:lnTo>
                  <a:pt x="5586818" y="1815193"/>
                </a:lnTo>
                <a:close/>
                <a:moveTo>
                  <a:pt x="5997825" y="1773028"/>
                </a:moveTo>
                <a:lnTo>
                  <a:pt x="6004469" y="1812242"/>
                </a:lnTo>
                <a:lnTo>
                  <a:pt x="6005323" y="1812457"/>
                </a:lnTo>
                <a:lnTo>
                  <a:pt x="5998815" y="1773260"/>
                </a:lnTo>
                <a:close/>
                <a:moveTo>
                  <a:pt x="5982897" y="1769527"/>
                </a:moveTo>
                <a:lnTo>
                  <a:pt x="5989850" y="1808574"/>
                </a:lnTo>
                <a:lnTo>
                  <a:pt x="5996291" y="1810191"/>
                </a:lnTo>
                <a:lnTo>
                  <a:pt x="5989643" y="1771109"/>
                </a:lnTo>
                <a:close/>
                <a:moveTo>
                  <a:pt x="5798222" y="1768718"/>
                </a:moveTo>
                <a:lnTo>
                  <a:pt x="5811908" y="1818191"/>
                </a:lnTo>
                <a:lnTo>
                  <a:pt x="5856720" y="1830916"/>
                </a:lnTo>
                <a:lnTo>
                  <a:pt x="5844183" y="1780595"/>
                </a:lnTo>
                <a:close/>
                <a:moveTo>
                  <a:pt x="5960247" y="1764216"/>
                </a:moveTo>
                <a:lnTo>
                  <a:pt x="5967651" y="1803005"/>
                </a:lnTo>
                <a:lnTo>
                  <a:pt x="5982699" y="1806780"/>
                </a:lnTo>
                <a:lnTo>
                  <a:pt x="5975789" y="1767860"/>
                </a:lnTo>
                <a:close/>
                <a:moveTo>
                  <a:pt x="5572249" y="1758520"/>
                </a:moveTo>
                <a:lnTo>
                  <a:pt x="5592025" y="1809051"/>
                </a:lnTo>
                <a:lnTo>
                  <a:pt x="5677059" y="1835784"/>
                </a:lnTo>
                <a:lnTo>
                  <a:pt x="5658739" y="1782885"/>
                </a:lnTo>
                <a:close/>
                <a:moveTo>
                  <a:pt x="5930959" y="1757347"/>
                </a:moveTo>
                <a:lnTo>
                  <a:pt x="5935069" y="1777113"/>
                </a:lnTo>
                <a:lnTo>
                  <a:pt x="5938892" y="1795790"/>
                </a:lnTo>
                <a:lnTo>
                  <a:pt x="5959248" y="1800896"/>
                </a:lnTo>
                <a:lnTo>
                  <a:pt x="5951912" y="1762260"/>
                </a:lnTo>
                <a:close/>
                <a:moveTo>
                  <a:pt x="5725193" y="1750043"/>
                </a:moveTo>
                <a:lnTo>
                  <a:pt x="5739911" y="1797746"/>
                </a:lnTo>
                <a:lnTo>
                  <a:pt x="5802869" y="1815624"/>
                </a:lnTo>
                <a:lnTo>
                  <a:pt x="5789235" y="1766396"/>
                </a:lnTo>
                <a:lnTo>
                  <a:pt x="5763406" y="1759721"/>
                </a:lnTo>
                <a:close/>
                <a:moveTo>
                  <a:pt x="5885702" y="1746733"/>
                </a:moveTo>
                <a:lnTo>
                  <a:pt x="5894285" y="1784598"/>
                </a:lnTo>
                <a:lnTo>
                  <a:pt x="5930497" y="1793683"/>
                </a:lnTo>
                <a:lnTo>
                  <a:pt x="5927334" y="1778254"/>
                </a:lnTo>
                <a:lnTo>
                  <a:pt x="5922573" y="1755380"/>
                </a:lnTo>
                <a:close/>
                <a:moveTo>
                  <a:pt x="5840591" y="1736153"/>
                </a:moveTo>
                <a:lnTo>
                  <a:pt x="5849881" y="1773457"/>
                </a:lnTo>
                <a:lnTo>
                  <a:pt x="5885862" y="1782484"/>
                </a:lnTo>
                <a:lnTo>
                  <a:pt x="5877293" y="1744761"/>
                </a:lnTo>
                <a:close/>
                <a:moveTo>
                  <a:pt x="5180446" y="1734361"/>
                </a:moveTo>
                <a:lnTo>
                  <a:pt x="5220964" y="1801364"/>
                </a:lnTo>
                <a:lnTo>
                  <a:pt x="5387490" y="1867778"/>
                </a:lnTo>
                <a:lnTo>
                  <a:pt x="5352851" y="1799172"/>
                </a:lnTo>
                <a:lnTo>
                  <a:pt x="5350899" y="1795529"/>
                </a:lnTo>
                <a:lnTo>
                  <a:pt x="5211018" y="1746092"/>
                </a:lnTo>
                <a:close/>
                <a:moveTo>
                  <a:pt x="6000665" y="1733554"/>
                </a:moveTo>
                <a:lnTo>
                  <a:pt x="6006133" y="1766786"/>
                </a:lnTo>
                <a:lnTo>
                  <a:pt x="6372493" y="1852705"/>
                </a:lnTo>
                <a:lnTo>
                  <a:pt x="6370560" y="1860442"/>
                </a:lnTo>
                <a:lnTo>
                  <a:pt x="6007535" y="1775306"/>
                </a:lnTo>
                <a:lnTo>
                  <a:pt x="6014008" y="1814636"/>
                </a:lnTo>
                <a:lnTo>
                  <a:pt x="6045135" y="1822445"/>
                </a:lnTo>
                <a:cubicBezTo>
                  <a:pt x="6139388" y="1846404"/>
                  <a:pt x="6233881" y="1871086"/>
                  <a:pt x="6327416" y="1897228"/>
                </a:cubicBezTo>
                <a:lnTo>
                  <a:pt x="6326323" y="1901640"/>
                </a:lnTo>
                <a:lnTo>
                  <a:pt x="6327438" y="1897223"/>
                </a:lnTo>
                <a:cubicBezTo>
                  <a:pt x="7203152" y="2140206"/>
                  <a:pt x="7820037" y="2536175"/>
                  <a:pt x="8162411" y="3073278"/>
                </a:cubicBezTo>
                <a:cubicBezTo>
                  <a:pt x="8394836" y="3439315"/>
                  <a:pt x="8533895" y="3862992"/>
                  <a:pt x="8652833" y="4315726"/>
                </a:cubicBezTo>
                <a:lnTo>
                  <a:pt x="8749355" y="4703144"/>
                </a:lnTo>
                <a:lnTo>
                  <a:pt x="8791200" y="4710358"/>
                </a:lnTo>
                <a:lnTo>
                  <a:pt x="8691227" y="4270355"/>
                </a:lnTo>
                <a:cubicBezTo>
                  <a:pt x="8580795" y="3810993"/>
                  <a:pt x="8449500" y="3381158"/>
                  <a:pt x="8219983" y="3012373"/>
                </a:cubicBezTo>
                <a:cubicBezTo>
                  <a:pt x="7884289" y="2472234"/>
                  <a:pt x="7262673" y="2082993"/>
                  <a:pt x="6373459" y="1856545"/>
                </a:cubicBezTo>
                <a:lnTo>
                  <a:pt x="6375373" y="1848823"/>
                </a:lnTo>
                <a:cubicBezTo>
                  <a:pt x="7266501" y="2076315"/>
                  <a:pt x="7889075" y="2466391"/>
                  <a:pt x="8226683" y="3008617"/>
                </a:cubicBezTo>
                <a:cubicBezTo>
                  <a:pt x="8456918" y="3378027"/>
                  <a:pt x="8588393" y="3808019"/>
                  <a:pt x="8698869" y="4268213"/>
                </a:cubicBezTo>
                <a:lnTo>
                  <a:pt x="8799430" y="4711776"/>
                </a:lnTo>
                <a:lnTo>
                  <a:pt x="8819254" y="4715193"/>
                </a:lnTo>
                <a:lnTo>
                  <a:pt x="8817646" y="4707335"/>
                </a:lnTo>
                <a:cubicBezTo>
                  <a:pt x="8688173" y="4064666"/>
                  <a:pt x="8565318" y="3456725"/>
                  <a:pt x="8263173" y="2960083"/>
                </a:cubicBezTo>
                <a:cubicBezTo>
                  <a:pt x="7976113" y="2490007"/>
                  <a:pt x="7447491" y="2128843"/>
                  <a:pt x="6724067" y="1905191"/>
                </a:cubicBezTo>
                <a:lnTo>
                  <a:pt x="6410317" y="1820034"/>
                </a:lnTo>
                <a:lnTo>
                  <a:pt x="6409917" y="1821721"/>
                </a:lnTo>
                <a:close/>
                <a:moveTo>
                  <a:pt x="5326809" y="1733505"/>
                </a:moveTo>
                <a:lnTo>
                  <a:pt x="5356532" y="1788933"/>
                </a:lnTo>
                <a:lnTo>
                  <a:pt x="5490849" y="1836462"/>
                </a:lnTo>
                <a:lnTo>
                  <a:pt x="5464358" y="1776719"/>
                </a:lnTo>
                <a:close/>
                <a:moveTo>
                  <a:pt x="5990775" y="1731423"/>
                </a:moveTo>
                <a:lnTo>
                  <a:pt x="5996379" y="1764498"/>
                </a:lnTo>
                <a:lnTo>
                  <a:pt x="5997401" y="1764737"/>
                </a:lnTo>
                <a:lnTo>
                  <a:pt x="5991912" y="1731669"/>
                </a:lnTo>
                <a:close/>
                <a:moveTo>
                  <a:pt x="5649149" y="1730783"/>
                </a:moveTo>
                <a:lnTo>
                  <a:pt x="5665055" y="1776597"/>
                </a:lnTo>
                <a:lnTo>
                  <a:pt x="5722122" y="1792693"/>
                </a:lnTo>
                <a:lnTo>
                  <a:pt x="5731409" y="1795331"/>
                </a:lnTo>
                <a:lnTo>
                  <a:pt x="5716762" y="1747907"/>
                </a:lnTo>
                <a:close/>
                <a:moveTo>
                  <a:pt x="5975511" y="1728135"/>
                </a:moveTo>
                <a:lnTo>
                  <a:pt x="5976323" y="1732604"/>
                </a:lnTo>
                <a:lnTo>
                  <a:pt x="5981375" y="1760979"/>
                </a:lnTo>
                <a:lnTo>
                  <a:pt x="5988191" y="1762578"/>
                </a:lnTo>
                <a:lnTo>
                  <a:pt x="5982591" y="1729661"/>
                </a:lnTo>
                <a:close/>
                <a:moveTo>
                  <a:pt x="5448021" y="1723524"/>
                </a:moveTo>
                <a:lnTo>
                  <a:pt x="5468791" y="1770309"/>
                </a:lnTo>
                <a:lnTo>
                  <a:pt x="5583347" y="1806324"/>
                </a:lnTo>
                <a:lnTo>
                  <a:pt x="5563688" y="1756108"/>
                </a:lnTo>
                <a:close/>
                <a:moveTo>
                  <a:pt x="5785660" y="1723310"/>
                </a:moveTo>
                <a:lnTo>
                  <a:pt x="5795777" y="1759882"/>
                </a:lnTo>
                <a:lnTo>
                  <a:pt x="5841907" y="1771455"/>
                </a:lnTo>
                <a:lnTo>
                  <a:pt x="5832648" y="1734291"/>
                </a:lnTo>
                <a:lnTo>
                  <a:pt x="5796910" y="1725911"/>
                </a:lnTo>
                <a:close/>
                <a:moveTo>
                  <a:pt x="5952331" y="1723141"/>
                </a:moveTo>
                <a:lnTo>
                  <a:pt x="5958090" y="1752918"/>
                </a:lnTo>
                <a:lnTo>
                  <a:pt x="5958610" y="1755640"/>
                </a:lnTo>
                <a:lnTo>
                  <a:pt x="5974273" y="1759314"/>
                </a:lnTo>
                <a:lnTo>
                  <a:pt x="5969693" y="1733517"/>
                </a:lnTo>
                <a:lnTo>
                  <a:pt x="5968437" y="1726611"/>
                </a:lnTo>
                <a:close/>
                <a:moveTo>
                  <a:pt x="4757864" y="1718445"/>
                </a:moveTo>
                <a:lnTo>
                  <a:pt x="4844856" y="1822919"/>
                </a:lnTo>
                <a:lnTo>
                  <a:pt x="5032283" y="1938246"/>
                </a:lnTo>
                <a:lnTo>
                  <a:pt x="5210903" y="2043284"/>
                </a:lnTo>
                <a:lnTo>
                  <a:pt x="5170856" y="1982964"/>
                </a:lnTo>
                <a:lnTo>
                  <a:pt x="5126094" y="1917719"/>
                </a:lnTo>
                <a:lnTo>
                  <a:pt x="5073843" y="1890864"/>
                </a:lnTo>
                <a:close/>
                <a:moveTo>
                  <a:pt x="5922510" y="1716717"/>
                </a:moveTo>
                <a:lnTo>
                  <a:pt x="5929169" y="1748736"/>
                </a:lnTo>
                <a:lnTo>
                  <a:pt x="5950282" y="1753688"/>
                </a:lnTo>
                <a:lnTo>
                  <a:pt x="5944016" y="1721350"/>
                </a:lnTo>
                <a:close/>
                <a:moveTo>
                  <a:pt x="4995086" y="1715218"/>
                </a:moveTo>
                <a:lnTo>
                  <a:pt x="5048024" y="1792428"/>
                </a:lnTo>
                <a:lnTo>
                  <a:pt x="5128555" y="1831604"/>
                </a:lnTo>
                <a:lnTo>
                  <a:pt x="5267939" y="1894820"/>
                </a:lnTo>
                <a:lnTo>
                  <a:pt x="5263924" y="1887871"/>
                </a:lnTo>
                <a:lnTo>
                  <a:pt x="5215862" y="1808323"/>
                </a:lnTo>
                <a:lnTo>
                  <a:pt x="5167082" y="1788867"/>
                </a:lnTo>
                <a:close/>
                <a:moveTo>
                  <a:pt x="5876658" y="1706839"/>
                </a:moveTo>
                <a:lnTo>
                  <a:pt x="5883741" y="1738082"/>
                </a:lnTo>
                <a:lnTo>
                  <a:pt x="5920782" y="1746769"/>
                </a:lnTo>
                <a:lnTo>
                  <a:pt x="5914153" y="1714917"/>
                </a:lnTo>
                <a:close/>
                <a:moveTo>
                  <a:pt x="5711667" y="1706209"/>
                </a:moveTo>
                <a:lnTo>
                  <a:pt x="5722529" y="1741413"/>
                </a:lnTo>
                <a:lnTo>
                  <a:pt x="5764291" y="1751982"/>
                </a:lnTo>
                <a:lnTo>
                  <a:pt x="5786808" y="1757632"/>
                </a:lnTo>
                <a:lnTo>
                  <a:pt x="5776731" y="1721247"/>
                </a:lnTo>
                <a:close/>
                <a:moveTo>
                  <a:pt x="5551739" y="1706111"/>
                </a:moveTo>
                <a:lnTo>
                  <a:pt x="5568687" y="1749416"/>
                </a:lnTo>
                <a:lnTo>
                  <a:pt x="5655643" y="1773942"/>
                </a:lnTo>
                <a:lnTo>
                  <a:pt x="5639885" y="1728436"/>
                </a:lnTo>
                <a:close/>
                <a:moveTo>
                  <a:pt x="5995299" y="1701302"/>
                </a:moveTo>
                <a:lnTo>
                  <a:pt x="5997503" y="1714344"/>
                </a:lnTo>
                <a:lnTo>
                  <a:pt x="5999273" y="1725106"/>
                </a:lnTo>
                <a:lnTo>
                  <a:pt x="6403611" y="1812213"/>
                </a:lnTo>
                <a:lnTo>
                  <a:pt x="6404127" y="1810099"/>
                </a:lnTo>
                <a:cubicBezTo>
                  <a:pt x="7296253" y="2020139"/>
                  <a:pt x="7940911" y="2416995"/>
                  <a:pt x="8269923" y="2955271"/>
                </a:cubicBezTo>
                <a:cubicBezTo>
                  <a:pt x="8573013" y="3452751"/>
                  <a:pt x="8695869" y="4061737"/>
                  <a:pt x="8825342" y="4705451"/>
                </a:cubicBezTo>
                <a:lnTo>
                  <a:pt x="8827631" y="4716638"/>
                </a:lnTo>
                <a:lnTo>
                  <a:pt x="8845717" y="4719756"/>
                </a:lnTo>
                <a:lnTo>
                  <a:pt x="8839703" y="4688048"/>
                </a:lnTo>
                <a:cubicBezTo>
                  <a:pt x="8717832" y="4038552"/>
                  <a:pt x="8603711" y="3423847"/>
                  <a:pt x="8303444" y="2923256"/>
                </a:cubicBezTo>
                <a:cubicBezTo>
                  <a:pt x="7978321" y="2383214"/>
                  <a:pt x="7330747" y="1992076"/>
                  <a:pt x="6431015" y="1792687"/>
                </a:cubicBezTo>
                <a:lnTo>
                  <a:pt x="6431903" y="1788963"/>
                </a:lnTo>
                <a:close/>
                <a:moveTo>
                  <a:pt x="5985249" y="1699285"/>
                </a:moveTo>
                <a:lnTo>
                  <a:pt x="5988847" y="1720050"/>
                </a:lnTo>
                <a:lnTo>
                  <a:pt x="5989341" y="1722966"/>
                </a:lnTo>
                <a:lnTo>
                  <a:pt x="5990509" y="1723217"/>
                </a:lnTo>
                <a:lnTo>
                  <a:pt x="5988847" y="1713203"/>
                </a:lnTo>
                <a:lnTo>
                  <a:pt x="5986553" y="1699547"/>
                </a:lnTo>
                <a:close/>
                <a:moveTo>
                  <a:pt x="5830833" y="1696967"/>
                </a:moveTo>
                <a:lnTo>
                  <a:pt x="5838425" y="1727455"/>
                </a:lnTo>
                <a:lnTo>
                  <a:pt x="5875327" y="1736109"/>
                </a:lnTo>
                <a:lnTo>
                  <a:pt x="5868267" y="1705031"/>
                </a:lnTo>
                <a:close/>
                <a:moveTo>
                  <a:pt x="5969699" y="1696162"/>
                </a:moveTo>
                <a:lnTo>
                  <a:pt x="5973969" y="1719654"/>
                </a:lnTo>
                <a:lnTo>
                  <a:pt x="5981152" y="1721201"/>
                </a:lnTo>
                <a:lnTo>
                  <a:pt x="5981111" y="1720964"/>
                </a:lnTo>
                <a:lnTo>
                  <a:pt x="5977075" y="1697643"/>
                </a:lnTo>
                <a:close/>
                <a:moveTo>
                  <a:pt x="5946201" y="1691444"/>
                </a:moveTo>
                <a:lnTo>
                  <a:pt x="5950687" y="1714638"/>
                </a:lnTo>
                <a:lnTo>
                  <a:pt x="5966893" y="1718130"/>
                </a:lnTo>
                <a:lnTo>
                  <a:pt x="5962639" y="1694745"/>
                </a:lnTo>
                <a:close/>
                <a:moveTo>
                  <a:pt x="3905554" y="1689091"/>
                </a:moveTo>
                <a:lnTo>
                  <a:pt x="3999977" y="1889665"/>
                </a:lnTo>
                <a:cubicBezTo>
                  <a:pt x="4032421" y="1965548"/>
                  <a:pt x="4062560" y="2043094"/>
                  <a:pt x="4090877" y="2122108"/>
                </a:cubicBezTo>
                <a:lnTo>
                  <a:pt x="4119607" y="2208794"/>
                </a:lnTo>
                <a:lnTo>
                  <a:pt x="4229434" y="2290937"/>
                </a:lnTo>
                <a:lnTo>
                  <a:pt x="4102703" y="1991345"/>
                </a:lnTo>
                <a:lnTo>
                  <a:pt x="3989358" y="1766200"/>
                </a:lnTo>
                <a:close/>
                <a:moveTo>
                  <a:pt x="5634419" y="1688357"/>
                </a:moveTo>
                <a:lnTo>
                  <a:pt x="5646125" y="1722077"/>
                </a:lnTo>
                <a:lnTo>
                  <a:pt x="5714096" y="1739279"/>
                </a:lnTo>
                <a:lnTo>
                  <a:pt x="5703285" y="1704272"/>
                </a:lnTo>
                <a:close/>
                <a:moveTo>
                  <a:pt x="5915994" y="1685379"/>
                </a:moveTo>
                <a:lnTo>
                  <a:pt x="5920737" y="1708186"/>
                </a:lnTo>
                <a:lnTo>
                  <a:pt x="5942368" y="1712846"/>
                </a:lnTo>
                <a:lnTo>
                  <a:pt x="5937897" y="1689777"/>
                </a:lnTo>
                <a:close/>
                <a:moveTo>
                  <a:pt x="5775105" y="1685158"/>
                </a:moveTo>
                <a:lnTo>
                  <a:pt x="5783243" y="1714571"/>
                </a:lnTo>
                <a:lnTo>
                  <a:pt x="5798844" y="1718172"/>
                </a:lnTo>
                <a:lnTo>
                  <a:pt x="5830480" y="1725591"/>
                </a:lnTo>
                <a:lnTo>
                  <a:pt x="5822928" y="1695275"/>
                </a:lnTo>
                <a:close/>
                <a:moveTo>
                  <a:pt x="5298935" y="1681526"/>
                </a:moveTo>
                <a:lnTo>
                  <a:pt x="5321757" y="1724084"/>
                </a:lnTo>
                <a:lnTo>
                  <a:pt x="5460337" y="1767651"/>
                </a:lnTo>
                <a:lnTo>
                  <a:pt x="5439736" y="1721190"/>
                </a:lnTo>
                <a:close/>
                <a:moveTo>
                  <a:pt x="5991179" y="1676930"/>
                </a:moveTo>
                <a:lnTo>
                  <a:pt x="5993874" y="1692871"/>
                </a:lnTo>
                <a:lnTo>
                  <a:pt x="6442454" y="1782960"/>
                </a:lnTo>
                <a:lnTo>
                  <a:pt x="6441481" y="1787053"/>
                </a:lnTo>
                <a:lnTo>
                  <a:pt x="6759341" y="1868906"/>
                </a:lnTo>
                <a:cubicBezTo>
                  <a:pt x="7492649" y="2085632"/>
                  <a:pt x="8024841" y="2445046"/>
                  <a:pt x="8310259" y="2919438"/>
                </a:cubicBezTo>
                <a:cubicBezTo>
                  <a:pt x="8611462" y="3420878"/>
                  <a:pt x="8725582" y="4035583"/>
                  <a:pt x="8847454" y="4686987"/>
                </a:cubicBezTo>
                <a:lnTo>
                  <a:pt x="8853971" y="4721179"/>
                </a:lnTo>
                <a:lnTo>
                  <a:pt x="8868910" y="4723754"/>
                </a:lnTo>
                <a:lnTo>
                  <a:pt x="8858945" y="4667685"/>
                </a:lnTo>
                <a:cubicBezTo>
                  <a:pt x="8744825" y="4012250"/>
                  <a:pt x="8636317" y="3392879"/>
                  <a:pt x="8338054" y="2889531"/>
                </a:cubicBezTo>
                <a:cubicBezTo>
                  <a:pt x="7931283" y="2203978"/>
                  <a:pt x="7090080" y="1901078"/>
                  <a:pt x="6456939" y="1767447"/>
                </a:cubicBezTo>
                <a:lnTo>
                  <a:pt x="6457495" y="1765172"/>
                </a:lnTo>
                <a:close/>
                <a:moveTo>
                  <a:pt x="5869687" y="1676082"/>
                </a:moveTo>
                <a:lnTo>
                  <a:pt x="5874717" y="1698271"/>
                </a:lnTo>
                <a:lnTo>
                  <a:pt x="5912377" y="1706385"/>
                </a:lnTo>
                <a:lnTo>
                  <a:pt x="5907659" y="1683706"/>
                </a:lnTo>
                <a:close/>
                <a:moveTo>
                  <a:pt x="5981045" y="1675012"/>
                </a:moveTo>
                <a:lnTo>
                  <a:pt x="5983787" y="1690845"/>
                </a:lnTo>
                <a:lnTo>
                  <a:pt x="5985137" y="1691116"/>
                </a:lnTo>
                <a:lnTo>
                  <a:pt x="5982477" y="1675282"/>
                </a:lnTo>
                <a:close/>
                <a:moveTo>
                  <a:pt x="5424822" y="1673965"/>
                </a:moveTo>
                <a:lnTo>
                  <a:pt x="5442163" y="1710328"/>
                </a:lnTo>
                <a:lnTo>
                  <a:pt x="5443888" y="1714215"/>
                </a:lnTo>
                <a:lnTo>
                  <a:pt x="5560123" y="1747000"/>
                </a:lnTo>
                <a:lnTo>
                  <a:pt x="5543276" y="1703967"/>
                </a:lnTo>
                <a:close/>
                <a:moveTo>
                  <a:pt x="5143029" y="1672487"/>
                </a:moveTo>
                <a:lnTo>
                  <a:pt x="5173570" y="1722991"/>
                </a:lnTo>
                <a:lnTo>
                  <a:pt x="5213595" y="1738354"/>
                </a:lnTo>
                <a:lnTo>
                  <a:pt x="5345225" y="1784932"/>
                </a:lnTo>
                <a:lnTo>
                  <a:pt x="5315843" y="1730061"/>
                </a:lnTo>
                <a:lnTo>
                  <a:pt x="5245873" y="1708077"/>
                </a:lnTo>
                <a:close/>
                <a:moveTo>
                  <a:pt x="5965314" y="1672034"/>
                </a:moveTo>
                <a:lnTo>
                  <a:pt x="5968163" y="1687707"/>
                </a:lnTo>
                <a:lnTo>
                  <a:pt x="5975615" y="1689204"/>
                </a:lnTo>
                <a:lnTo>
                  <a:pt x="5972893" y="1673469"/>
                </a:lnTo>
                <a:close/>
                <a:moveTo>
                  <a:pt x="5700287" y="1669329"/>
                </a:moveTo>
                <a:lnTo>
                  <a:pt x="5708955" y="1697421"/>
                </a:lnTo>
                <a:lnTo>
                  <a:pt x="5774311" y="1712509"/>
                </a:lnTo>
                <a:lnTo>
                  <a:pt x="5766215" y="1683277"/>
                </a:lnTo>
                <a:close/>
                <a:moveTo>
                  <a:pt x="5941578" y="1667543"/>
                </a:moveTo>
                <a:lnTo>
                  <a:pt x="5944561" y="1682967"/>
                </a:lnTo>
                <a:lnTo>
                  <a:pt x="5961101" y="1686289"/>
                </a:lnTo>
                <a:lnTo>
                  <a:pt x="5958264" y="1670701"/>
                </a:lnTo>
                <a:close/>
                <a:moveTo>
                  <a:pt x="5823345" y="1666898"/>
                </a:moveTo>
                <a:lnTo>
                  <a:pt x="5828689" y="1688356"/>
                </a:lnTo>
                <a:lnTo>
                  <a:pt x="5866321" y="1696463"/>
                </a:lnTo>
                <a:lnTo>
                  <a:pt x="5861309" y="1674401"/>
                </a:lnTo>
                <a:lnTo>
                  <a:pt x="5847712" y="1671670"/>
                </a:lnTo>
                <a:close/>
                <a:moveTo>
                  <a:pt x="5535879" y="1665584"/>
                </a:moveTo>
                <a:lnTo>
                  <a:pt x="5548299" y="1697319"/>
                </a:lnTo>
                <a:lnTo>
                  <a:pt x="5636871" y="1719735"/>
                </a:lnTo>
                <a:lnTo>
                  <a:pt x="5625273" y="1686243"/>
                </a:lnTo>
                <a:close/>
                <a:moveTo>
                  <a:pt x="5911086" y="1661773"/>
                </a:moveTo>
                <a:lnTo>
                  <a:pt x="5914225" y="1676875"/>
                </a:lnTo>
                <a:lnTo>
                  <a:pt x="5936253" y="1681299"/>
                </a:lnTo>
                <a:lnTo>
                  <a:pt x="5933283" y="1665973"/>
                </a:lnTo>
                <a:close/>
                <a:moveTo>
                  <a:pt x="5988103" y="1658717"/>
                </a:moveTo>
                <a:lnTo>
                  <a:pt x="5989777" y="1668620"/>
                </a:lnTo>
                <a:lnTo>
                  <a:pt x="6466551" y="1758840"/>
                </a:lnTo>
                <a:lnTo>
                  <a:pt x="6465847" y="1761543"/>
                </a:lnTo>
                <a:lnTo>
                  <a:pt x="6787979" y="1840821"/>
                </a:lnTo>
                <a:cubicBezTo>
                  <a:pt x="7527156" y="2051077"/>
                  <a:pt x="8061890" y="2408588"/>
                  <a:pt x="8344736" y="2884653"/>
                </a:cubicBezTo>
                <a:cubicBezTo>
                  <a:pt x="8643132" y="3388849"/>
                  <a:pt x="8751507" y="4008432"/>
                  <a:pt x="8866562" y="4664715"/>
                </a:cubicBezTo>
                <a:lnTo>
                  <a:pt x="8877317" y="4725203"/>
                </a:lnTo>
                <a:lnTo>
                  <a:pt x="8883810" y="4726323"/>
                </a:lnTo>
                <a:lnTo>
                  <a:pt x="8871373" y="4653260"/>
                </a:lnTo>
                <a:cubicBezTo>
                  <a:pt x="8761128" y="3994008"/>
                  <a:pt x="8657431" y="3370607"/>
                  <a:pt x="8360103" y="2865350"/>
                </a:cubicBezTo>
                <a:cubicBezTo>
                  <a:pt x="7955337" y="2177887"/>
                  <a:pt x="7111193" y="1879868"/>
                  <a:pt x="6473242" y="1750053"/>
                </a:cubicBezTo>
                <a:lnTo>
                  <a:pt x="6473847" y="1747583"/>
                </a:lnTo>
                <a:lnTo>
                  <a:pt x="6179405" y="1691858"/>
                </a:lnTo>
                <a:close/>
                <a:moveTo>
                  <a:pt x="5977917" y="1656952"/>
                </a:moveTo>
                <a:lnTo>
                  <a:pt x="5979605" y="1666694"/>
                </a:lnTo>
                <a:lnTo>
                  <a:pt x="5981081" y="1666974"/>
                </a:lnTo>
                <a:lnTo>
                  <a:pt x="5979441" y="1657216"/>
                </a:lnTo>
                <a:close/>
                <a:moveTo>
                  <a:pt x="5767001" y="1655863"/>
                </a:moveTo>
                <a:lnTo>
                  <a:pt x="5772723" y="1676544"/>
                </a:lnTo>
                <a:lnTo>
                  <a:pt x="5820787" y="1686684"/>
                </a:lnTo>
                <a:lnTo>
                  <a:pt x="5815474" y="1665356"/>
                </a:lnTo>
                <a:close/>
                <a:moveTo>
                  <a:pt x="5962073" y="1654208"/>
                </a:moveTo>
                <a:lnTo>
                  <a:pt x="5963800" y="1663704"/>
                </a:lnTo>
                <a:lnTo>
                  <a:pt x="5971453" y="1665152"/>
                </a:lnTo>
                <a:lnTo>
                  <a:pt x="5969790" y="1655544"/>
                </a:lnTo>
                <a:close/>
                <a:moveTo>
                  <a:pt x="5864444" y="1652956"/>
                </a:moveTo>
                <a:lnTo>
                  <a:pt x="5867751" y="1667542"/>
                </a:lnTo>
                <a:lnTo>
                  <a:pt x="5905888" y="1675201"/>
                </a:lnTo>
                <a:lnTo>
                  <a:pt x="5902766" y="1660199"/>
                </a:lnTo>
                <a:lnTo>
                  <a:pt x="5865976" y="1653237"/>
                </a:lnTo>
                <a:close/>
                <a:moveTo>
                  <a:pt x="5622067" y="1652781"/>
                </a:moveTo>
                <a:lnTo>
                  <a:pt x="5631345" y="1679503"/>
                </a:lnTo>
                <a:lnTo>
                  <a:pt x="5700571" y="1695485"/>
                </a:lnTo>
                <a:lnTo>
                  <a:pt x="5691947" y="1667564"/>
                </a:lnTo>
                <a:close/>
                <a:moveTo>
                  <a:pt x="5938199" y="1650072"/>
                </a:moveTo>
                <a:lnTo>
                  <a:pt x="5939963" y="1659194"/>
                </a:lnTo>
                <a:lnTo>
                  <a:pt x="5956749" y="1662371"/>
                </a:lnTo>
                <a:lnTo>
                  <a:pt x="5955041" y="1652990"/>
                </a:lnTo>
                <a:close/>
                <a:moveTo>
                  <a:pt x="5986425" y="1648787"/>
                </a:moveTo>
                <a:lnTo>
                  <a:pt x="5986718" y="1650523"/>
                </a:lnTo>
                <a:lnTo>
                  <a:pt x="6180921" y="1684139"/>
                </a:lnTo>
                <a:cubicBezTo>
                  <a:pt x="6282104" y="1702163"/>
                  <a:pt x="6383517" y="1721026"/>
                  <a:pt x="6483741" y="1741355"/>
                </a:cubicBezTo>
                <a:lnTo>
                  <a:pt x="6483055" y="1744239"/>
                </a:lnTo>
                <a:lnTo>
                  <a:pt x="6723494" y="1799395"/>
                </a:lnTo>
                <a:cubicBezTo>
                  <a:pt x="7319809" y="1952901"/>
                  <a:pt x="8012731" y="2257377"/>
                  <a:pt x="8367721" y="2861320"/>
                </a:cubicBezTo>
                <a:cubicBezTo>
                  <a:pt x="8665182" y="3368697"/>
                  <a:pt x="8769681" y="3992099"/>
                  <a:pt x="8880059" y="4652200"/>
                </a:cubicBezTo>
                <a:lnTo>
                  <a:pt x="8892880" y="4727887"/>
                </a:lnTo>
                <a:lnTo>
                  <a:pt x="8893773" y="4728040"/>
                </a:lnTo>
                <a:lnTo>
                  <a:pt x="8880059" y="4645412"/>
                </a:lnTo>
                <a:cubicBezTo>
                  <a:pt x="8772620" y="3984250"/>
                  <a:pt x="8670927" y="3358941"/>
                  <a:pt x="8374535" y="2851775"/>
                </a:cubicBezTo>
                <a:cubicBezTo>
                  <a:pt x="7971639" y="2162402"/>
                  <a:pt x="7123621" y="1867141"/>
                  <a:pt x="6483798" y="1740508"/>
                </a:cubicBezTo>
                <a:lnTo>
                  <a:pt x="6484631" y="1737012"/>
                </a:lnTo>
                <a:lnTo>
                  <a:pt x="6188519" y="1682674"/>
                </a:lnTo>
                <a:close/>
                <a:moveTo>
                  <a:pt x="5976205" y="1647073"/>
                </a:moveTo>
                <a:lnTo>
                  <a:pt x="5976497" y="1648753"/>
                </a:lnTo>
                <a:lnTo>
                  <a:pt x="5978065" y="1649026"/>
                </a:lnTo>
                <a:lnTo>
                  <a:pt x="5977781" y="1647337"/>
                </a:lnTo>
                <a:close/>
                <a:moveTo>
                  <a:pt x="5907547" y="1644762"/>
                </a:moveTo>
                <a:lnTo>
                  <a:pt x="5909345" y="1653399"/>
                </a:lnTo>
                <a:lnTo>
                  <a:pt x="5931665" y="1657623"/>
                </a:lnTo>
                <a:lnTo>
                  <a:pt x="5929925" y="1648639"/>
                </a:lnTo>
                <a:close/>
                <a:moveTo>
                  <a:pt x="4946720" y="1644677"/>
                </a:moveTo>
                <a:lnTo>
                  <a:pt x="4986350" y="1702477"/>
                </a:lnTo>
                <a:lnTo>
                  <a:pt x="5170562" y="1781263"/>
                </a:lnTo>
                <a:lnTo>
                  <a:pt x="5208702" y="1796474"/>
                </a:lnTo>
                <a:lnTo>
                  <a:pt x="5168376" y="1729730"/>
                </a:lnTo>
                <a:close/>
                <a:moveTo>
                  <a:pt x="4462315" y="1644432"/>
                </a:moveTo>
                <a:lnTo>
                  <a:pt x="4563350" y="1752393"/>
                </a:lnTo>
                <a:lnTo>
                  <a:pt x="4595111" y="1779933"/>
                </a:lnTo>
                <a:cubicBezTo>
                  <a:pt x="4702482" y="1871322"/>
                  <a:pt x="4811992" y="1962925"/>
                  <a:pt x="4923685" y="2055014"/>
                </a:cubicBezTo>
                <a:lnTo>
                  <a:pt x="5220527" y="2296532"/>
                </a:lnTo>
                <a:lnTo>
                  <a:pt x="5003337" y="2026482"/>
                </a:lnTo>
                <a:lnTo>
                  <a:pt x="4790786" y="1881967"/>
                </a:lnTo>
                <a:cubicBezTo>
                  <a:pt x="4704149" y="1821459"/>
                  <a:pt x="4617901" y="1760047"/>
                  <a:pt x="4532510" y="1697491"/>
                </a:cubicBezTo>
                <a:close/>
                <a:moveTo>
                  <a:pt x="5960292" y="1644404"/>
                </a:moveTo>
                <a:lnTo>
                  <a:pt x="5960582" y="1645999"/>
                </a:lnTo>
                <a:lnTo>
                  <a:pt x="5968371" y="1647347"/>
                </a:lnTo>
                <a:lnTo>
                  <a:pt x="5968089" y="1645712"/>
                </a:lnTo>
                <a:close/>
                <a:moveTo>
                  <a:pt x="5817744" y="1644401"/>
                </a:moveTo>
                <a:lnTo>
                  <a:pt x="5821231" y="1658407"/>
                </a:lnTo>
                <a:lnTo>
                  <a:pt x="5849707" y="1663918"/>
                </a:lnTo>
                <a:lnTo>
                  <a:pt x="5859369" y="1665858"/>
                </a:lnTo>
                <a:lnTo>
                  <a:pt x="5856090" y="1651425"/>
                </a:lnTo>
                <a:close/>
                <a:moveTo>
                  <a:pt x="5691573" y="1641091"/>
                </a:moveTo>
                <a:lnTo>
                  <a:pt x="5697623" y="1660699"/>
                </a:lnTo>
                <a:lnTo>
                  <a:pt x="5763831" y="1674668"/>
                </a:lnTo>
                <a:lnTo>
                  <a:pt x="5758143" y="1654128"/>
                </a:lnTo>
                <a:close/>
                <a:moveTo>
                  <a:pt x="5936326" y="1640386"/>
                </a:moveTo>
                <a:lnTo>
                  <a:pt x="5936609" y="1641849"/>
                </a:lnTo>
                <a:lnTo>
                  <a:pt x="5953549" y="1644781"/>
                </a:lnTo>
                <a:lnTo>
                  <a:pt x="5953265" y="1643227"/>
                </a:lnTo>
                <a:close/>
                <a:moveTo>
                  <a:pt x="5860729" y="1636565"/>
                </a:moveTo>
                <a:lnTo>
                  <a:pt x="5862539" y="1644555"/>
                </a:lnTo>
                <a:lnTo>
                  <a:pt x="5867972" y="1645571"/>
                </a:lnTo>
                <a:lnTo>
                  <a:pt x="5901023" y="1651824"/>
                </a:lnTo>
                <a:lnTo>
                  <a:pt x="5899254" y="1643325"/>
                </a:lnTo>
                <a:lnTo>
                  <a:pt x="5878409" y="1639714"/>
                </a:lnTo>
                <a:close/>
                <a:moveTo>
                  <a:pt x="5406574" y="1635700"/>
                </a:moveTo>
                <a:lnTo>
                  <a:pt x="5420539" y="1664985"/>
                </a:lnTo>
                <a:lnTo>
                  <a:pt x="5539834" y="1695176"/>
                </a:lnTo>
                <a:lnTo>
                  <a:pt x="5527491" y="1663645"/>
                </a:lnTo>
                <a:close/>
                <a:moveTo>
                  <a:pt x="5905566" y="1635228"/>
                </a:moveTo>
                <a:lnTo>
                  <a:pt x="5905835" y="1636522"/>
                </a:lnTo>
                <a:lnTo>
                  <a:pt x="5928331" y="1640417"/>
                </a:lnTo>
                <a:lnTo>
                  <a:pt x="5928057" y="1638999"/>
                </a:lnTo>
                <a:close/>
                <a:moveTo>
                  <a:pt x="5273792" y="1634637"/>
                </a:moveTo>
                <a:lnTo>
                  <a:pt x="5293757" y="1671870"/>
                </a:lnTo>
                <a:lnTo>
                  <a:pt x="5435495" y="1711848"/>
                </a:lnTo>
                <a:lnTo>
                  <a:pt x="5416408" y="1671834"/>
                </a:lnTo>
                <a:lnTo>
                  <a:pt x="5306137" y="1643905"/>
                </a:lnTo>
                <a:close/>
                <a:moveTo>
                  <a:pt x="5760953" y="1633996"/>
                </a:moveTo>
                <a:lnTo>
                  <a:pt x="5764677" y="1647461"/>
                </a:lnTo>
                <a:lnTo>
                  <a:pt x="5813363" y="1656883"/>
                </a:lnTo>
                <a:lnTo>
                  <a:pt x="5809895" y="1642963"/>
                </a:lnTo>
                <a:close/>
                <a:moveTo>
                  <a:pt x="5522639" y="1631747"/>
                </a:moveTo>
                <a:lnTo>
                  <a:pt x="5532387" y="1656658"/>
                </a:lnTo>
                <a:lnTo>
                  <a:pt x="5622207" y="1677395"/>
                </a:lnTo>
                <a:lnTo>
                  <a:pt x="5613022" y="1650867"/>
                </a:lnTo>
                <a:close/>
                <a:moveTo>
                  <a:pt x="5813707" y="1628189"/>
                </a:moveTo>
                <a:lnTo>
                  <a:pt x="5815596" y="1635778"/>
                </a:lnTo>
                <a:lnTo>
                  <a:pt x="5854173" y="1642991"/>
                </a:lnTo>
                <a:lnTo>
                  <a:pt x="5852376" y="1635077"/>
                </a:lnTo>
                <a:close/>
                <a:moveTo>
                  <a:pt x="5858635" y="1627330"/>
                </a:moveTo>
                <a:lnTo>
                  <a:pt x="5858879" y="1628407"/>
                </a:lnTo>
                <a:lnTo>
                  <a:pt x="5879483" y="1631961"/>
                </a:lnTo>
                <a:lnTo>
                  <a:pt x="5897540" y="1635087"/>
                </a:lnTo>
                <a:lnTo>
                  <a:pt x="5897281" y="1633839"/>
                </a:lnTo>
                <a:lnTo>
                  <a:pt x="5886083" y="1631961"/>
                </a:lnTo>
                <a:close/>
                <a:moveTo>
                  <a:pt x="5612641" y="1625632"/>
                </a:moveTo>
                <a:lnTo>
                  <a:pt x="5619062" y="1644125"/>
                </a:lnTo>
                <a:lnTo>
                  <a:pt x="5689283" y="1658940"/>
                </a:lnTo>
                <a:lnTo>
                  <a:pt x="5683267" y="1639463"/>
                </a:lnTo>
                <a:close/>
                <a:moveTo>
                  <a:pt x="5113879" y="1624285"/>
                </a:moveTo>
                <a:lnTo>
                  <a:pt x="5136939" y="1662418"/>
                </a:lnTo>
                <a:lnTo>
                  <a:pt x="5249287" y="1701301"/>
                </a:lnTo>
                <a:lnTo>
                  <a:pt x="5310799" y="1720640"/>
                </a:lnTo>
                <a:lnTo>
                  <a:pt x="5288243" y="1678513"/>
                </a:lnTo>
                <a:lnTo>
                  <a:pt x="5272326" y="1674029"/>
                </a:lnTo>
                <a:close/>
                <a:moveTo>
                  <a:pt x="5685095" y="1620100"/>
                </a:moveTo>
                <a:lnTo>
                  <a:pt x="5689020" y="1632819"/>
                </a:lnTo>
                <a:lnTo>
                  <a:pt x="5755821" y="1645747"/>
                </a:lnTo>
                <a:lnTo>
                  <a:pt x="5752119" y="1632379"/>
                </a:lnTo>
                <a:close/>
                <a:moveTo>
                  <a:pt x="5811513" y="1619382"/>
                </a:moveTo>
                <a:lnTo>
                  <a:pt x="5811735" y="1620275"/>
                </a:lnTo>
                <a:lnTo>
                  <a:pt x="5850534" y="1626967"/>
                </a:lnTo>
                <a:lnTo>
                  <a:pt x="5850297" y="1625924"/>
                </a:lnTo>
                <a:close/>
                <a:moveTo>
                  <a:pt x="5756528" y="1618005"/>
                </a:moveTo>
                <a:lnTo>
                  <a:pt x="5758491" y="1625102"/>
                </a:lnTo>
                <a:lnTo>
                  <a:pt x="5807739" y="1634309"/>
                </a:lnTo>
                <a:lnTo>
                  <a:pt x="5805867" y="1626792"/>
                </a:lnTo>
                <a:close/>
                <a:moveTo>
                  <a:pt x="4670466" y="1613482"/>
                </a:moveTo>
                <a:lnTo>
                  <a:pt x="4743651" y="1701376"/>
                </a:lnTo>
                <a:lnTo>
                  <a:pt x="5077723" y="1883679"/>
                </a:lnTo>
                <a:lnTo>
                  <a:pt x="5116411" y="1903605"/>
                </a:lnTo>
                <a:lnTo>
                  <a:pt x="5045906" y="1800841"/>
                </a:lnTo>
                <a:lnTo>
                  <a:pt x="4738499" y="1651443"/>
                </a:lnTo>
                <a:close/>
                <a:moveTo>
                  <a:pt x="5754236" y="1609721"/>
                </a:moveTo>
                <a:lnTo>
                  <a:pt x="5754421" y="1610388"/>
                </a:lnTo>
                <a:lnTo>
                  <a:pt x="5803906" y="1618923"/>
                </a:lnTo>
                <a:lnTo>
                  <a:pt x="5803692" y="1618063"/>
                </a:lnTo>
                <a:close/>
                <a:moveTo>
                  <a:pt x="5511851" y="1605892"/>
                </a:moveTo>
                <a:lnTo>
                  <a:pt x="5519184" y="1623053"/>
                </a:lnTo>
                <a:lnTo>
                  <a:pt x="5610027" y="1642220"/>
                </a:lnTo>
                <a:lnTo>
                  <a:pt x="5603675" y="1623876"/>
                </a:lnTo>
                <a:close/>
                <a:moveTo>
                  <a:pt x="5605670" y="1605550"/>
                </a:moveTo>
                <a:lnTo>
                  <a:pt x="5609815" y="1617489"/>
                </a:lnTo>
                <a:lnTo>
                  <a:pt x="5680719" y="1631212"/>
                </a:lnTo>
                <a:lnTo>
                  <a:pt x="5676818" y="1618584"/>
                </a:lnTo>
                <a:close/>
                <a:moveTo>
                  <a:pt x="5680257" y="1604419"/>
                </a:moveTo>
                <a:lnTo>
                  <a:pt x="5682239" y="1610846"/>
                </a:lnTo>
                <a:lnTo>
                  <a:pt x="5749645" y="1623448"/>
                </a:lnTo>
                <a:lnTo>
                  <a:pt x="5747703" y="1616432"/>
                </a:lnTo>
                <a:close/>
                <a:moveTo>
                  <a:pt x="5391452" y="1603993"/>
                </a:moveTo>
                <a:lnTo>
                  <a:pt x="5402240" y="1626613"/>
                </a:lnTo>
                <a:lnTo>
                  <a:pt x="5523997" y="1654721"/>
                </a:lnTo>
                <a:lnTo>
                  <a:pt x="5514313" y="1629985"/>
                </a:lnTo>
                <a:close/>
                <a:moveTo>
                  <a:pt x="5254048" y="1597818"/>
                </a:moveTo>
                <a:lnTo>
                  <a:pt x="5268744" y="1625223"/>
                </a:lnTo>
                <a:lnTo>
                  <a:pt x="5308369" y="1636597"/>
                </a:lnTo>
                <a:lnTo>
                  <a:pt x="5412125" y="1662856"/>
                </a:lnTo>
                <a:lnTo>
                  <a:pt x="5398254" y="1633778"/>
                </a:lnTo>
                <a:lnTo>
                  <a:pt x="5332034" y="1618474"/>
                </a:lnTo>
                <a:close/>
                <a:moveTo>
                  <a:pt x="5677921" y="1596848"/>
                </a:moveTo>
                <a:lnTo>
                  <a:pt x="5678033" y="1597211"/>
                </a:lnTo>
                <a:lnTo>
                  <a:pt x="5745607" y="1608867"/>
                </a:lnTo>
                <a:lnTo>
                  <a:pt x="5745433" y="1608235"/>
                </a:lnTo>
                <a:close/>
                <a:moveTo>
                  <a:pt x="5600334" y="1590184"/>
                </a:moveTo>
                <a:lnTo>
                  <a:pt x="5602320" y="1595904"/>
                </a:lnTo>
                <a:lnTo>
                  <a:pt x="5673949" y="1609295"/>
                </a:lnTo>
                <a:lnTo>
                  <a:pt x="5671989" y="1602946"/>
                </a:lnTo>
                <a:close/>
                <a:moveTo>
                  <a:pt x="4906831" y="1589569"/>
                </a:moveTo>
                <a:lnTo>
                  <a:pt x="4938435" y="1632735"/>
                </a:lnTo>
                <a:lnTo>
                  <a:pt x="5161506" y="1718361"/>
                </a:lnTo>
                <a:lnTo>
                  <a:pt x="5131346" y="1668445"/>
                </a:lnTo>
                <a:lnTo>
                  <a:pt x="4928234" y="1598154"/>
                </a:lnTo>
                <a:close/>
                <a:moveTo>
                  <a:pt x="5503725" y="1586875"/>
                </a:moveTo>
                <a:lnTo>
                  <a:pt x="5508421" y="1597865"/>
                </a:lnTo>
                <a:lnTo>
                  <a:pt x="5600863" y="1615757"/>
                </a:lnTo>
                <a:lnTo>
                  <a:pt x="5596763" y="1603919"/>
                </a:lnTo>
                <a:close/>
                <a:moveTo>
                  <a:pt x="3791951" y="1584563"/>
                </a:moveTo>
                <a:lnTo>
                  <a:pt x="3842738" y="1681787"/>
                </a:lnTo>
                <a:cubicBezTo>
                  <a:pt x="3905426" y="1815913"/>
                  <a:pt x="3957516" y="1956774"/>
                  <a:pt x="4002139" y="2103082"/>
                </a:cubicBezTo>
                <a:lnTo>
                  <a:pt x="4008359" y="2125588"/>
                </a:lnTo>
                <a:lnTo>
                  <a:pt x="4108535" y="2200513"/>
                </a:lnTo>
                <a:lnTo>
                  <a:pt x="4083784" y="2125772"/>
                </a:lnTo>
                <a:cubicBezTo>
                  <a:pt x="4055533" y="2046887"/>
                  <a:pt x="4025455" y="1969468"/>
                  <a:pt x="3993064" y="1893708"/>
                </a:cubicBezTo>
                <a:lnTo>
                  <a:pt x="3889935" y="1674721"/>
                </a:lnTo>
                <a:close/>
                <a:moveTo>
                  <a:pt x="5597966" y="1583361"/>
                </a:moveTo>
                <a:lnTo>
                  <a:pt x="5597980" y="1583401"/>
                </a:lnTo>
                <a:lnTo>
                  <a:pt x="5669777" y="1595787"/>
                </a:lnTo>
                <a:lnTo>
                  <a:pt x="5669675" y="1595457"/>
                </a:lnTo>
                <a:close/>
                <a:moveTo>
                  <a:pt x="5587867" y="1581657"/>
                </a:moveTo>
                <a:lnTo>
                  <a:pt x="5589130" y="1581875"/>
                </a:lnTo>
                <a:lnTo>
                  <a:pt x="5589128" y="1581870"/>
                </a:lnTo>
                <a:close/>
                <a:moveTo>
                  <a:pt x="5087937" y="1581386"/>
                </a:moveTo>
                <a:lnTo>
                  <a:pt x="5107686" y="1614044"/>
                </a:lnTo>
                <a:lnTo>
                  <a:pt x="5274009" y="1666299"/>
                </a:lnTo>
                <a:lnTo>
                  <a:pt x="5283070" y="1668855"/>
                </a:lnTo>
                <a:lnTo>
                  <a:pt x="5263111" y="1631576"/>
                </a:lnTo>
                <a:close/>
                <a:moveTo>
                  <a:pt x="5379860" y="1579684"/>
                </a:moveTo>
                <a:lnTo>
                  <a:pt x="5387270" y="1595222"/>
                </a:lnTo>
                <a:lnTo>
                  <a:pt x="5510693" y="1621263"/>
                </a:lnTo>
                <a:lnTo>
                  <a:pt x="5503429" y="1604243"/>
                </a:lnTo>
                <a:lnTo>
                  <a:pt x="5391032" y="1582231"/>
                </a:lnTo>
                <a:close/>
                <a:moveTo>
                  <a:pt x="5497296" y="1571830"/>
                </a:moveTo>
                <a:lnTo>
                  <a:pt x="5499356" y="1576653"/>
                </a:lnTo>
                <a:lnTo>
                  <a:pt x="5593411" y="1594238"/>
                </a:lnTo>
                <a:lnTo>
                  <a:pt x="5591460" y="1588602"/>
                </a:lnTo>
                <a:close/>
                <a:moveTo>
                  <a:pt x="5237759" y="1567443"/>
                </a:moveTo>
                <a:lnTo>
                  <a:pt x="5248987" y="1588380"/>
                </a:lnTo>
                <a:lnTo>
                  <a:pt x="5334123" y="1610887"/>
                </a:lnTo>
                <a:lnTo>
                  <a:pt x="5393921" y="1624692"/>
                </a:lnTo>
                <a:lnTo>
                  <a:pt x="5383215" y="1602251"/>
                </a:lnTo>
                <a:lnTo>
                  <a:pt x="5354544" y="1596185"/>
                </a:lnTo>
                <a:close/>
                <a:moveTo>
                  <a:pt x="5370451" y="1559955"/>
                </a:moveTo>
                <a:lnTo>
                  <a:pt x="5375170" y="1569850"/>
                </a:lnTo>
                <a:lnTo>
                  <a:pt x="5481667" y="1592687"/>
                </a:lnTo>
                <a:lnTo>
                  <a:pt x="5500011" y="1596239"/>
                </a:lnTo>
                <a:lnTo>
                  <a:pt x="5495361" y="1585343"/>
                </a:lnTo>
                <a:lnTo>
                  <a:pt x="5493667" y="1585033"/>
                </a:lnTo>
                <a:close/>
                <a:moveTo>
                  <a:pt x="5068089" y="1548565"/>
                </a:moveTo>
                <a:lnTo>
                  <a:pt x="5082037" y="1571631"/>
                </a:lnTo>
                <a:lnTo>
                  <a:pt x="5258067" y="1622158"/>
                </a:lnTo>
                <a:lnTo>
                  <a:pt x="5243544" y="1595036"/>
                </a:lnTo>
                <a:close/>
                <a:moveTo>
                  <a:pt x="5364865" y="1548242"/>
                </a:moveTo>
                <a:lnTo>
                  <a:pt x="5366575" y="1551827"/>
                </a:lnTo>
                <a:lnTo>
                  <a:pt x="5490983" y="1575087"/>
                </a:lnTo>
                <a:lnTo>
                  <a:pt x="5488959" y="1570346"/>
                </a:lnTo>
                <a:close/>
                <a:moveTo>
                  <a:pt x="4874093" y="1544855"/>
                </a:moveTo>
                <a:lnTo>
                  <a:pt x="4898366" y="1578008"/>
                </a:lnTo>
                <a:lnTo>
                  <a:pt x="4931929" y="1591465"/>
                </a:lnTo>
                <a:lnTo>
                  <a:pt x="5125264" y="1658377"/>
                </a:lnTo>
                <a:lnTo>
                  <a:pt x="5102508" y="1620714"/>
                </a:lnTo>
                <a:lnTo>
                  <a:pt x="4947615" y="1572085"/>
                </a:lnTo>
                <a:close/>
                <a:moveTo>
                  <a:pt x="5225460" y="1544506"/>
                </a:moveTo>
                <a:lnTo>
                  <a:pt x="5232729" y="1558063"/>
                </a:lnTo>
                <a:lnTo>
                  <a:pt x="5376615" y="1592975"/>
                </a:lnTo>
                <a:lnTo>
                  <a:pt x="5379035" y="1593485"/>
                </a:lnTo>
                <a:lnTo>
                  <a:pt x="5371548" y="1577791"/>
                </a:lnTo>
                <a:close/>
                <a:moveTo>
                  <a:pt x="4600558" y="1532919"/>
                </a:moveTo>
                <a:lnTo>
                  <a:pt x="4654203" y="1594615"/>
                </a:lnTo>
                <a:lnTo>
                  <a:pt x="4741856" y="1643489"/>
                </a:lnTo>
                <a:lnTo>
                  <a:pt x="5036182" y="1786668"/>
                </a:lnTo>
                <a:lnTo>
                  <a:pt x="4983864" y="1710413"/>
                </a:lnTo>
                <a:lnTo>
                  <a:pt x="4866202" y="1660030"/>
                </a:lnTo>
                <a:close/>
                <a:moveTo>
                  <a:pt x="5216856" y="1528462"/>
                </a:moveTo>
                <a:lnTo>
                  <a:pt x="5221363" y="1536867"/>
                </a:lnTo>
                <a:lnTo>
                  <a:pt x="5366916" y="1568080"/>
                </a:lnTo>
                <a:lnTo>
                  <a:pt x="5362243" y="1558284"/>
                </a:lnTo>
                <a:lnTo>
                  <a:pt x="5221814" y="1529704"/>
                </a:lnTo>
                <a:close/>
                <a:moveTo>
                  <a:pt x="5051817" y="1521682"/>
                </a:moveTo>
                <a:lnTo>
                  <a:pt x="5051996" y="1521953"/>
                </a:lnTo>
                <a:lnTo>
                  <a:pt x="5062324" y="1539031"/>
                </a:lnTo>
                <a:lnTo>
                  <a:pt x="5238494" y="1585606"/>
                </a:lnTo>
                <a:lnTo>
                  <a:pt x="5227405" y="1564895"/>
                </a:lnTo>
                <a:close/>
                <a:moveTo>
                  <a:pt x="5210269" y="1516175"/>
                </a:moveTo>
                <a:lnTo>
                  <a:pt x="5211662" y="1518776"/>
                </a:lnTo>
                <a:lnTo>
                  <a:pt x="5335160" y="1545953"/>
                </a:lnTo>
                <a:lnTo>
                  <a:pt x="5358437" y="1550305"/>
                </a:lnTo>
                <a:lnTo>
                  <a:pt x="5356764" y="1546799"/>
                </a:lnTo>
                <a:lnTo>
                  <a:pt x="5339745" y="1543767"/>
                </a:lnTo>
                <a:close/>
                <a:moveTo>
                  <a:pt x="4279366" y="1506144"/>
                </a:moveTo>
                <a:lnTo>
                  <a:pt x="4503954" y="1700890"/>
                </a:lnTo>
                <a:lnTo>
                  <a:pt x="4423922" y="1615411"/>
                </a:lnTo>
                <a:close/>
                <a:moveTo>
                  <a:pt x="4844101" y="1503888"/>
                </a:moveTo>
                <a:lnTo>
                  <a:pt x="4865596" y="1533248"/>
                </a:lnTo>
                <a:lnTo>
                  <a:pt x="4949803" y="1564441"/>
                </a:lnTo>
                <a:lnTo>
                  <a:pt x="5096321" y="1610474"/>
                </a:lnTo>
                <a:lnTo>
                  <a:pt x="5076821" y="1578200"/>
                </a:lnTo>
                <a:lnTo>
                  <a:pt x="4975553" y="1549185"/>
                </a:lnTo>
                <a:close/>
                <a:moveTo>
                  <a:pt x="5037963" y="1500737"/>
                </a:moveTo>
                <a:lnTo>
                  <a:pt x="5045704" y="1512439"/>
                </a:lnTo>
                <a:lnTo>
                  <a:pt x="5050188" y="1513772"/>
                </a:lnTo>
                <a:lnTo>
                  <a:pt x="5222405" y="1555558"/>
                </a:lnTo>
                <a:lnTo>
                  <a:pt x="5215240" y="1542177"/>
                </a:lnTo>
                <a:lnTo>
                  <a:pt x="5060516" y="1506925"/>
                </a:lnTo>
                <a:close/>
                <a:moveTo>
                  <a:pt x="5024430" y="1480278"/>
                </a:moveTo>
                <a:lnTo>
                  <a:pt x="5028837" y="1486941"/>
                </a:lnTo>
                <a:lnTo>
                  <a:pt x="5211183" y="1534599"/>
                </a:lnTo>
                <a:lnTo>
                  <a:pt x="5206509" y="1525870"/>
                </a:lnTo>
                <a:close/>
                <a:moveTo>
                  <a:pt x="4308380" y="1479944"/>
                </a:moveTo>
                <a:lnTo>
                  <a:pt x="4431210" y="1611195"/>
                </a:lnTo>
                <a:lnTo>
                  <a:pt x="4450872" y="1626483"/>
                </a:lnTo>
                <a:cubicBezTo>
                  <a:pt x="4545068" y="1696904"/>
                  <a:pt x="4640577" y="1765817"/>
                  <a:pt x="4736740" y="1833583"/>
                </a:cubicBezTo>
                <a:lnTo>
                  <a:pt x="4983945" y="2002369"/>
                </a:lnTo>
                <a:lnTo>
                  <a:pt x="4974846" y="1991056"/>
                </a:lnTo>
                <a:lnTo>
                  <a:pt x="4840262" y="1829480"/>
                </a:lnTo>
                <a:lnTo>
                  <a:pt x="4671021" y="1725283"/>
                </a:lnTo>
                <a:cubicBezTo>
                  <a:pt x="4552780" y="1649720"/>
                  <a:pt x="4436156" y="1571828"/>
                  <a:pt x="4322469" y="1490745"/>
                </a:cubicBezTo>
                <a:close/>
                <a:moveTo>
                  <a:pt x="4821454" y="1472956"/>
                </a:moveTo>
                <a:lnTo>
                  <a:pt x="4835880" y="1492659"/>
                </a:lnTo>
                <a:lnTo>
                  <a:pt x="4978571" y="1541932"/>
                </a:lnTo>
                <a:lnTo>
                  <a:pt x="5070925" y="1568442"/>
                </a:lnTo>
                <a:lnTo>
                  <a:pt x="5057168" y="1545673"/>
                </a:lnTo>
                <a:lnTo>
                  <a:pt x="4996097" y="1529497"/>
                </a:lnTo>
                <a:close/>
                <a:moveTo>
                  <a:pt x="5019512" y="1472841"/>
                </a:moveTo>
                <a:lnTo>
                  <a:pt x="5020414" y="1474205"/>
                </a:lnTo>
                <a:lnTo>
                  <a:pt x="5078107" y="1489385"/>
                </a:lnTo>
                <a:lnTo>
                  <a:pt x="5201514" y="1516542"/>
                </a:lnTo>
                <a:lnTo>
                  <a:pt x="5200164" y="1514023"/>
                </a:lnTo>
                <a:lnTo>
                  <a:pt x="5080320" y="1488483"/>
                </a:lnTo>
                <a:close/>
                <a:moveTo>
                  <a:pt x="4541906" y="1465463"/>
                </a:moveTo>
                <a:lnTo>
                  <a:pt x="4587185" y="1517537"/>
                </a:lnTo>
                <a:lnTo>
                  <a:pt x="4869957" y="1652699"/>
                </a:lnTo>
                <a:lnTo>
                  <a:pt x="4975127" y="1697678"/>
                </a:lnTo>
                <a:lnTo>
                  <a:pt x="4935921" y="1640532"/>
                </a:lnTo>
                <a:lnTo>
                  <a:pt x="4901262" y="1627233"/>
                </a:lnTo>
                <a:cubicBezTo>
                  <a:pt x="4799839" y="1586069"/>
                  <a:pt x="4700362" y="1543034"/>
                  <a:pt x="4603166" y="1497156"/>
                </a:cubicBezTo>
                <a:close/>
                <a:moveTo>
                  <a:pt x="3960888" y="1452877"/>
                </a:moveTo>
                <a:cubicBezTo>
                  <a:pt x="4123004" y="1649371"/>
                  <a:pt x="4276009" y="1856057"/>
                  <a:pt x="4423383" y="2066251"/>
                </a:cubicBezTo>
                <a:lnTo>
                  <a:pt x="4552528" y="2257356"/>
                </a:lnTo>
                <a:lnTo>
                  <a:pt x="4916907" y="2567274"/>
                </a:lnTo>
                <a:lnTo>
                  <a:pt x="4599269" y="2185051"/>
                </a:lnTo>
                <a:cubicBezTo>
                  <a:pt x="4384639" y="1930337"/>
                  <a:pt x="4172885" y="1686638"/>
                  <a:pt x="3960888" y="1452877"/>
                </a:cubicBezTo>
                <a:close/>
                <a:moveTo>
                  <a:pt x="4803027" y="1447788"/>
                </a:moveTo>
                <a:lnTo>
                  <a:pt x="4813740" y="1462420"/>
                </a:lnTo>
                <a:lnTo>
                  <a:pt x="4998480" y="1522153"/>
                </a:lnTo>
                <a:lnTo>
                  <a:pt x="5051413" y="1536147"/>
                </a:lnTo>
                <a:lnTo>
                  <a:pt x="5045744" y="1526766"/>
                </a:lnTo>
                <a:lnTo>
                  <a:pt x="5040555" y="1518911"/>
                </a:lnTo>
                <a:lnTo>
                  <a:pt x="5014230" y="1512432"/>
                </a:lnTo>
                <a:close/>
                <a:moveTo>
                  <a:pt x="3964582" y="1446256"/>
                </a:moveTo>
                <a:lnTo>
                  <a:pt x="4080984" y="1574466"/>
                </a:lnTo>
                <a:cubicBezTo>
                  <a:pt x="4347784" y="1873698"/>
                  <a:pt x="4615220" y="2189155"/>
                  <a:pt x="4889802" y="2522761"/>
                </a:cubicBezTo>
                <a:lnTo>
                  <a:pt x="4946553" y="2592490"/>
                </a:lnTo>
                <a:lnTo>
                  <a:pt x="4979849" y="2620810"/>
                </a:lnTo>
                <a:cubicBezTo>
                  <a:pt x="5126743" y="2743958"/>
                  <a:pt x="5277193" y="2868480"/>
                  <a:pt x="5431371" y="2994921"/>
                </a:cubicBezTo>
                <a:cubicBezTo>
                  <a:pt x="5534748" y="3079670"/>
                  <a:pt x="5636563" y="3165978"/>
                  <a:pt x="5737087" y="3253904"/>
                </a:cubicBezTo>
                <a:lnTo>
                  <a:pt x="5926166" y="3424416"/>
                </a:lnTo>
                <a:lnTo>
                  <a:pt x="5375828" y="2851767"/>
                </a:lnTo>
                <a:lnTo>
                  <a:pt x="5377403" y="2850182"/>
                </a:lnTo>
                <a:lnTo>
                  <a:pt x="5349887" y="2821528"/>
                </a:lnTo>
                <a:lnTo>
                  <a:pt x="4735249" y="2214380"/>
                </a:lnTo>
                <a:cubicBezTo>
                  <a:pt x="4487276" y="1968742"/>
                  <a:pt x="4238515" y="1721293"/>
                  <a:pt x="3990263" y="1472270"/>
                </a:cubicBezTo>
                <a:close/>
                <a:moveTo>
                  <a:pt x="4790873" y="1431187"/>
                </a:moveTo>
                <a:lnTo>
                  <a:pt x="4796048" y="1438254"/>
                </a:lnTo>
                <a:lnTo>
                  <a:pt x="5033980" y="1508956"/>
                </a:lnTo>
                <a:lnTo>
                  <a:pt x="5026468" y="1497583"/>
                </a:lnTo>
                <a:lnTo>
                  <a:pt x="4821136" y="1441246"/>
                </a:lnTo>
                <a:close/>
                <a:moveTo>
                  <a:pt x="4829053" y="1423854"/>
                </a:moveTo>
                <a:lnTo>
                  <a:pt x="5009050" y="1471215"/>
                </a:lnTo>
                <a:lnTo>
                  <a:pt x="5008203" y="1469933"/>
                </a:lnTo>
                <a:close/>
                <a:moveTo>
                  <a:pt x="4779573" y="1415752"/>
                </a:moveTo>
                <a:lnTo>
                  <a:pt x="4782575" y="1419853"/>
                </a:lnTo>
                <a:lnTo>
                  <a:pt x="4824907" y="1433641"/>
                </a:lnTo>
                <a:lnTo>
                  <a:pt x="5017476" y="1483971"/>
                </a:lnTo>
                <a:lnTo>
                  <a:pt x="5013175" y="1477460"/>
                </a:lnTo>
                <a:lnTo>
                  <a:pt x="4829150" y="1431378"/>
                </a:lnTo>
                <a:close/>
                <a:moveTo>
                  <a:pt x="4498009" y="1414975"/>
                </a:moveTo>
                <a:lnTo>
                  <a:pt x="4527552" y="1448953"/>
                </a:lnTo>
                <a:lnTo>
                  <a:pt x="4606266" y="1489642"/>
                </a:lnTo>
                <a:cubicBezTo>
                  <a:pt x="4703374" y="1535449"/>
                  <a:pt x="4802776" y="1578433"/>
                  <a:pt x="4904116" y="1619562"/>
                </a:cubicBezTo>
                <a:lnTo>
                  <a:pt x="4927099" y="1628384"/>
                </a:lnTo>
                <a:lnTo>
                  <a:pt x="4895285" y="1584937"/>
                </a:lnTo>
                <a:lnTo>
                  <a:pt x="4622984" y="1475707"/>
                </a:lnTo>
                <a:close/>
                <a:moveTo>
                  <a:pt x="4214044" y="1380279"/>
                </a:moveTo>
                <a:lnTo>
                  <a:pt x="4260478" y="1428757"/>
                </a:lnTo>
                <a:lnTo>
                  <a:pt x="4276079" y="1445428"/>
                </a:lnTo>
                <a:lnTo>
                  <a:pt x="4326163" y="1483817"/>
                </a:lnTo>
                <a:cubicBezTo>
                  <a:pt x="4439754" y="1564809"/>
                  <a:pt x="4556255" y="1642577"/>
                  <a:pt x="4674371" y="1718017"/>
                </a:cubicBezTo>
                <a:lnTo>
                  <a:pt x="4824221" y="1810222"/>
                </a:lnTo>
                <a:lnTo>
                  <a:pt x="4739370" y="1708353"/>
                </a:lnTo>
                <a:lnTo>
                  <a:pt x="4700720" y="1687263"/>
                </a:lnTo>
                <a:cubicBezTo>
                  <a:pt x="4577816" y="1616900"/>
                  <a:pt x="4456892" y="1543663"/>
                  <a:pt x="4339476" y="1466419"/>
                </a:cubicBezTo>
                <a:close/>
                <a:moveTo>
                  <a:pt x="4466974" y="1379282"/>
                </a:moveTo>
                <a:lnTo>
                  <a:pt x="4485370" y="1400439"/>
                </a:lnTo>
                <a:lnTo>
                  <a:pt x="4626950" y="1469183"/>
                </a:lnTo>
                <a:lnTo>
                  <a:pt x="4886822" y="1573379"/>
                </a:lnTo>
                <a:lnTo>
                  <a:pt x="4862899" y="1540707"/>
                </a:lnTo>
                <a:lnTo>
                  <a:pt x="4635907" y="1456636"/>
                </a:lnTo>
                <a:close/>
                <a:moveTo>
                  <a:pt x="4435340" y="1342900"/>
                </a:moveTo>
                <a:lnTo>
                  <a:pt x="4454435" y="1364859"/>
                </a:lnTo>
                <a:lnTo>
                  <a:pt x="4638612" y="1449166"/>
                </a:lnTo>
                <a:lnTo>
                  <a:pt x="4854399" y="1529100"/>
                </a:lnTo>
                <a:lnTo>
                  <a:pt x="4833183" y="1500126"/>
                </a:lnTo>
                <a:lnTo>
                  <a:pt x="4658559" y="1439953"/>
                </a:lnTo>
                <a:close/>
                <a:moveTo>
                  <a:pt x="4412447" y="1316571"/>
                </a:moveTo>
                <a:lnTo>
                  <a:pt x="4422795" y="1328472"/>
                </a:lnTo>
                <a:lnTo>
                  <a:pt x="4662222" y="1432694"/>
                </a:lnTo>
                <a:lnTo>
                  <a:pt x="4824952" y="1488886"/>
                </a:lnTo>
                <a:lnTo>
                  <a:pt x="4810750" y="1469491"/>
                </a:lnTo>
                <a:lnTo>
                  <a:pt x="4674187" y="1425278"/>
                </a:lnTo>
                <a:close/>
                <a:moveTo>
                  <a:pt x="4458702" y="1303865"/>
                </a:moveTo>
                <a:cubicBezTo>
                  <a:pt x="4517668" y="1328504"/>
                  <a:pt x="4577730" y="1351475"/>
                  <a:pt x="4638794" y="1373024"/>
                </a:cubicBezTo>
                <a:lnTo>
                  <a:pt x="4771844" y="1416358"/>
                </a:lnTo>
                <a:lnTo>
                  <a:pt x="4768949" y="1412403"/>
                </a:lnTo>
                <a:lnTo>
                  <a:pt x="4640862" y="1372030"/>
                </a:lnTo>
                <a:cubicBezTo>
                  <a:pt x="4579088" y="1350862"/>
                  <a:pt x="4518337" y="1328224"/>
                  <a:pt x="4458702" y="1303865"/>
                </a:cubicBezTo>
                <a:close/>
                <a:moveTo>
                  <a:pt x="4394303" y="1295702"/>
                </a:moveTo>
                <a:lnTo>
                  <a:pt x="4401244" y="1303686"/>
                </a:lnTo>
                <a:lnTo>
                  <a:pt x="4676985" y="1418202"/>
                </a:lnTo>
                <a:lnTo>
                  <a:pt x="4803039" y="1458960"/>
                </a:lnTo>
                <a:lnTo>
                  <a:pt x="4792499" y="1444566"/>
                </a:lnTo>
                <a:lnTo>
                  <a:pt x="4688349" y="1412688"/>
                </a:lnTo>
                <a:cubicBezTo>
                  <a:pt x="4635399" y="1394317"/>
                  <a:pt x="4583169" y="1374968"/>
                  <a:pt x="4531722" y="1354487"/>
                </a:cubicBezTo>
                <a:close/>
                <a:moveTo>
                  <a:pt x="4116261" y="1278192"/>
                </a:moveTo>
                <a:lnTo>
                  <a:pt x="4186323" y="1351338"/>
                </a:lnTo>
                <a:lnTo>
                  <a:pt x="4343749" y="1459510"/>
                </a:lnTo>
                <a:cubicBezTo>
                  <a:pt x="4461028" y="1536676"/>
                  <a:pt x="4581862" y="1609821"/>
                  <a:pt x="4704705" y="1680124"/>
                </a:cubicBezTo>
                <a:lnTo>
                  <a:pt x="4725147" y="1691278"/>
                </a:lnTo>
                <a:lnTo>
                  <a:pt x="4659278" y="1612198"/>
                </a:lnTo>
                <a:lnTo>
                  <a:pt x="4650897" y="1602563"/>
                </a:lnTo>
                <a:lnTo>
                  <a:pt x="4364954" y="1443018"/>
                </a:lnTo>
                <a:cubicBezTo>
                  <a:pt x="4304424" y="1406133"/>
                  <a:pt x="4244900" y="1368057"/>
                  <a:pt x="4186600" y="1328615"/>
                </a:cubicBezTo>
                <a:close/>
                <a:moveTo>
                  <a:pt x="4378765" y="1277832"/>
                </a:moveTo>
                <a:lnTo>
                  <a:pt x="4380539" y="1279874"/>
                </a:lnTo>
                <a:lnTo>
                  <a:pt x="4438614" y="1306990"/>
                </a:lnTo>
                <a:cubicBezTo>
                  <a:pt x="4535119" y="1348999"/>
                  <a:pt x="4634614" y="1386512"/>
                  <a:pt x="4736684" y="1420614"/>
                </a:cubicBezTo>
                <a:lnTo>
                  <a:pt x="4785606" y="1435151"/>
                </a:lnTo>
                <a:lnTo>
                  <a:pt x="4780074" y="1427597"/>
                </a:lnTo>
                <a:lnTo>
                  <a:pt x="4590270" y="1364504"/>
                </a:lnTo>
                <a:close/>
                <a:moveTo>
                  <a:pt x="4029655" y="1187774"/>
                </a:moveTo>
                <a:lnTo>
                  <a:pt x="4085156" y="1245719"/>
                </a:lnTo>
                <a:lnTo>
                  <a:pt x="4190992" y="1321528"/>
                </a:lnTo>
                <a:cubicBezTo>
                  <a:pt x="4249175" y="1360852"/>
                  <a:pt x="4308581" y="1398813"/>
                  <a:pt x="4368995" y="1435590"/>
                </a:cubicBezTo>
                <a:lnTo>
                  <a:pt x="4634358" y="1583550"/>
                </a:lnTo>
                <a:lnTo>
                  <a:pt x="4583010" y="1524521"/>
                </a:lnTo>
                <a:lnTo>
                  <a:pt x="4576150" y="1521239"/>
                </a:lnTo>
                <a:cubicBezTo>
                  <a:pt x="4386788" y="1424211"/>
                  <a:pt x="4205836" y="1316998"/>
                  <a:pt x="4035673" y="1192506"/>
                </a:cubicBezTo>
                <a:close/>
                <a:moveTo>
                  <a:pt x="4158491" y="1166390"/>
                </a:moveTo>
                <a:cubicBezTo>
                  <a:pt x="4203543" y="1192434"/>
                  <a:pt x="4249448" y="1217082"/>
                  <a:pt x="4296152" y="1240470"/>
                </a:cubicBezTo>
                <a:lnTo>
                  <a:pt x="4363123" y="1271741"/>
                </a:lnTo>
                <a:lnTo>
                  <a:pt x="4361696" y="1270100"/>
                </a:lnTo>
                <a:close/>
                <a:moveTo>
                  <a:pt x="3842002" y="1106383"/>
                </a:moveTo>
                <a:cubicBezTo>
                  <a:pt x="3949347" y="1207987"/>
                  <a:pt x="4059686" y="1309589"/>
                  <a:pt x="4172876" y="1410330"/>
                </a:cubicBezTo>
                <a:lnTo>
                  <a:pt x="4389901" y="1579075"/>
                </a:lnTo>
                <a:lnTo>
                  <a:pt x="4268364" y="1449266"/>
                </a:lnTo>
                <a:lnTo>
                  <a:pt x="3991544" y="1237051"/>
                </a:lnTo>
                <a:cubicBezTo>
                  <a:pt x="3941792" y="1195424"/>
                  <a:pt x="3891898" y="1151828"/>
                  <a:pt x="3842002" y="1106383"/>
                </a:cubicBezTo>
                <a:close/>
                <a:moveTo>
                  <a:pt x="3948387" y="1102929"/>
                </a:moveTo>
                <a:lnTo>
                  <a:pt x="3988522" y="1144831"/>
                </a:lnTo>
                <a:lnTo>
                  <a:pt x="4040487" y="1185702"/>
                </a:lnTo>
                <a:cubicBezTo>
                  <a:pt x="4125383" y="1247967"/>
                  <a:pt x="4213010" y="1305873"/>
                  <a:pt x="4303060" y="1360319"/>
                </a:cubicBezTo>
                <a:lnTo>
                  <a:pt x="4568272" y="1507578"/>
                </a:lnTo>
                <a:lnTo>
                  <a:pt x="4523232" y="1455801"/>
                </a:lnTo>
                <a:lnTo>
                  <a:pt x="4318761" y="1350014"/>
                </a:lnTo>
                <a:cubicBezTo>
                  <a:pt x="4226469" y="1297474"/>
                  <a:pt x="4136797" y="1241114"/>
                  <a:pt x="4050083" y="1179962"/>
                </a:cubicBezTo>
                <a:close/>
                <a:moveTo>
                  <a:pt x="3927861" y="1061297"/>
                </a:moveTo>
                <a:lnTo>
                  <a:pt x="4063521" y="1162471"/>
                </a:lnTo>
                <a:cubicBezTo>
                  <a:pt x="4151474" y="1222562"/>
                  <a:pt x="4242663" y="1277478"/>
                  <a:pt x="4336698" y="1328252"/>
                </a:cubicBezTo>
                <a:lnTo>
                  <a:pt x="4467547" y="1391785"/>
                </a:lnTo>
                <a:lnTo>
                  <a:pt x="4449850" y="1371442"/>
                </a:lnTo>
                <a:lnTo>
                  <a:pt x="4339746" y="1321026"/>
                </a:lnTo>
                <a:cubicBezTo>
                  <a:pt x="4243900" y="1271723"/>
                  <a:pt x="4151070" y="1217951"/>
                  <a:pt x="4061679" y="1158600"/>
                </a:cubicBezTo>
                <a:close/>
                <a:moveTo>
                  <a:pt x="3869544" y="1021667"/>
                </a:moveTo>
                <a:lnTo>
                  <a:pt x="3905192" y="1057868"/>
                </a:lnTo>
                <a:lnTo>
                  <a:pt x="3929500" y="1078847"/>
                </a:lnTo>
                <a:cubicBezTo>
                  <a:pt x="3970292" y="1111875"/>
                  <a:pt x="4011776" y="1143325"/>
                  <a:pt x="4053949" y="1173189"/>
                </a:cubicBezTo>
                <a:cubicBezTo>
                  <a:pt x="4140474" y="1234157"/>
                  <a:pt x="4229998" y="1290367"/>
                  <a:pt x="4322169" y="1342787"/>
                </a:cubicBezTo>
                <a:lnTo>
                  <a:pt x="4508879" y="1439301"/>
                </a:lnTo>
                <a:lnTo>
                  <a:pt x="4480184" y="1406314"/>
                </a:lnTo>
                <a:lnTo>
                  <a:pt x="4332395" y="1334494"/>
                </a:lnTo>
                <a:cubicBezTo>
                  <a:pt x="4238229" y="1283602"/>
                  <a:pt x="4146886" y="1228542"/>
                  <a:pt x="4058743" y="1168272"/>
                </a:cubicBezTo>
                <a:cubicBezTo>
                  <a:pt x="4016354" y="1139262"/>
                  <a:pt x="3974733" y="1108584"/>
                  <a:pt x="3933886" y="1076247"/>
                </a:cubicBezTo>
                <a:close/>
                <a:moveTo>
                  <a:pt x="3477605" y="942240"/>
                </a:moveTo>
                <a:lnTo>
                  <a:pt x="3570452" y="1036267"/>
                </a:lnTo>
                <a:lnTo>
                  <a:pt x="3515834" y="978633"/>
                </a:lnTo>
                <a:close/>
                <a:moveTo>
                  <a:pt x="3541779" y="827560"/>
                </a:moveTo>
                <a:cubicBezTo>
                  <a:pt x="3685618" y="980518"/>
                  <a:pt x="3830455" y="1119930"/>
                  <a:pt x="3978145" y="1248628"/>
                </a:cubicBezTo>
                <a:cubicBezTo>
                  <a:pt x="3994538" y="1263159"/>
                  <a:pt x="4010790" y="1276706"/>
                  <a:pt x="4027041" y="1290253"/>
                </a:cubicBezTo>
                <a:cubicBezTo>
                  <a:pt x="3860250" y="1137295"/>
                  <a:pt x="3698021" y="983350"/>
                  <a:pt x="3541779" y="827560"/>
                </a:cubicBezTo>
                <a:close/>
                <a:moveTo>
                  <a:pt x="3019780" y="805401"/>
                </a:moveTo>
                <a:lnTo>
                  <a:pt x="3022076" y="807936"/>
                </a:lnTo>
                <a:cubicBezTo>
                  <a:pt x="3253192" y="1054212"/>
                  <a:pt x="3495145" y="1295008"/>
                  <a:pt x="3749292" y="1534711"/>
                </a:cubicBezTo>
                <a:lnTo>
                  <a:pt x="3763328" y="1547623"/>
                </a:lnTo>
                <a:lnTo>
                  <a:pt x="3733533" y="1490731"/>
                </a:lnTo>
                <a:cubicBezTo>
                  <a:pt x="3579298" y="1226833"/>
                  <a:pt x="3359862" y="1020710"/>
                  <a:pt x="3111843" y="859687"/>
                </a:cubicBezTo>
                <a:close/>
                <a:moveTo>
                  <a:pt x="3598864" y="758526"/>
                </a:moveTo>
                <a:lnTo>
                  <a:pt x="3693081" y="861775"/>
                </a:lnTo>
                <a:cubicBezTo>
                  <a:pt x="3731090" y="901095"/>
                  <a:pt x="3769799" y="938849"/>
                  <a:pt x="3809204" y="975030"/>
                </a:cubicBezTo>
                <a:lnTo>
                  <a:pt x="3828368" y="991568"/>
                </a:lnTo>
                <a:lnTo>
                  <a:pt x="3763242" y="925438"/>
                </a:lnTo>
                <a:lnTo>
                  <a:pt x="3698132" y="862392"/>
                </a:lnTo>
                <a:lnTo>
                  <a:pt x="3661100" y="821722"/>
                </a:lnTo>
                <a:close/>
                <a:moveTo>
                  <a:pt x="3254326" y="716040"/>
                </a:moveTo>
                <a:lnTo>
                  <a:pt x="3257422" y="719257"/>
                </a:lnTo>
                <a:lnTo>
                  <a:pt x="3307071" y="769536"/>
                </a:lnTo>
                <a:lnTo>
                  <a:pt x="3339310" y="797558"/>
                </a:lnTo>
                <a:close/>
                <a:moveTo>
                  <a:pt x="2903919" y="677445"/>
                </a:moveTo>
                <a:lnTo>
                  <a:pt x="3000979" y="784637"/>
                </a:lnTo>
                <a:lnTo>
                  <a:pt x="3116321" y="852719"/>
                </a:lnTo>
                <a:cubicBezTo>
                  <a:pt x="3365109" y="1014370"/>
                  <a:pt x="3585338" y="1221217"/>
                  <a:pt x="3740366" y="1485811"/>
                </a:cubicBezTo>
                <a:lnTo>
                  <a:pt x="3781283" y="1564143"/>
                </a:lnTo>
                <a:lnTo>
                  <a:pt x="3877649" y="1652795"/>
                </a:lnTo>
                <a:lnTo>
                  <a:pt x="3767063" y="1460582"/>
                </a:lnTo>
                <a:cubicBezTo>
                  <a:pt x="3580382" y="1167870"/>
                  <a:pt x="3311603" y="917118"/>
                  <a:pt x="2963743" y="710067"/>
                </a:cubicBezTo>
                <a:close/>
                <a:moveTo>
                  <a:pt x="3463942" y="623722"/>
                </a:moveTo>
                <a:lnTo>
                  <a:pt x="3496767" y="666012"/>
                </a:lnTo>
                <a:cubicBezTo>
                  <a:pt x="3622211" y="818562"/>
                  <a:pt x="3755271" y="953753"/>
                  <a:pt x="3896507" y="1072459"/>
                </a:cubicBezTo>
                <a:lnTo>
                  <a:pt x="3942053" y="1108282"/>
                </a:lnTo>
                <a:lnTo>
                  <a:pt x="3897010" y="1061269"/>
                </a:lnTo>
                <a:lnTo>
                  <a:pt x="3895634" y="1059872"/>
                </a:lnTo>
                <a:lnTo>
                  <a:pt x="3804109" y="980897"/>
                </a:lnTo>
                <a:cubicBezTo>
                  <a:pt x="3724893" y="908155"/>
                  <a:pt x="3648466" y="829048"/>
                  <a:pt x="3574871" y="743647"/>
                </a:cubicBezTo>
                <a:lnTo>
                  <a:pt x="3530320" y="688993"/>
                </a:lnTo>
                <a:close/>
                <a:moveTo>
                  <a:pt x="2491727" y="558171"/>
                </a:moveTo>
                <a:lnTo>
                  <a:pt x="2570134" y="664968"/>
                </a:lnTo>
                <a:cubicBezTo>
                  <a:pt x="2913614" y="1119475"/>
                  <a:pt x="3258252" y="1495524"/>
                  <a:pt x="3613753" y="1806293"/>
                </a:cubicBezTo>
                <a:cubicBezTo>
                  <a:pt x="3717342" y="1896773"/>
                  <a:pt x="3824286" y="1984351"/>
                  <a:pt x="3933509" y="2069606"/>
                </a:cubicBezTo>
                <a:lnTo>
                  <a:pt x="3998321" y="2118080"/>
                </a:lnTo>
                <a:lnTo>
                  <a:pt x="3995136" y="2106551"/>
                </a:lnTo>
                <a:cubicBezTo>
                  <a:pt x="3950614" y="1960577"/>
                  <a:pt x="3898600" y="1820068"/>
                  <a:pt x="3835929" y="1686260"/>
                </a:cubicBezTo>
                <a:lnTo>
                  <a:pt x="3774043" y="1568086"/>
                </a:lnTo>
                <a:lnTo>
                  <a:pt x="3744038" y="1540478"/>
                </a:lnTo>
                <a:cubicBezTo>
                  <a:pt x="3489785" y="1300649"/>
                  <a:pt x="3247725" y="1059737"/>
                  <a:pt x="3016529" y="813323"/>
                </a:cubicBezTo>
                <a:lnTo>
                  <a:pt x="2997428" y="792220"/>
                </a:lnTo>
                <a:lnTo>
                  <a:pt x="2921042" y="747179"/>
                </a:lnTo>
                <a:cubicBezTo>
                  <a:pt x="2791033" y="677546"/>
                  <a:pt x="2656166" y="618396"/>
                  <a:pt x="2521021" y="568146"/>
                </a:cubicBezTo>
                <a:close/>
                <a:moveTo>
                  <a:pt x="2795207" y="557388"/>
                </a:moveTo>
                <a:lnTo>
                  <a:pt x="2886431" y="658133"/>
                </a:lnTo>
                <a:lnTo>
                  <a:pt x="2968548" y="702897"/>
                </a:lnTo>
                <a:cubicBezTo>
                  <a:pt x="3317232" y="910438"/>
                  <a:pt x="3586539" y="1162020"/>
                  <a:pt x="3773802" y="1455876"/>
                </a:cubicBezTo>
                <a:cubicBezTo>
                  <a:pt x="3817392" y="1524332"/>
                  <a:pt x="3857713" y="1594838"/>
                  <a:pt x="3895249" y="1667200"/>
                </a:cubicBezTo>
                <a:lnTo>
                  <a:pt x="3896734" y="1670353"/>
                </a:lnTo>
                <a:lnTo>
                  <a:pt x="3979386" y="1746391"/>
                </a:lnTo>
                <a:lnTo>
                  <a:pt x="3957943" y="1703798"/>
                </a:lnTo>
                <a:cubicBezTo>
                  <a:pt x="3906176" y="1610537"/>
                  <a:pt x="3850571" y="1519984"/>
                  <a:pt x="3790146" y="1432497"/>
                </a:cubicBezTo>
                <a:cubicBezTo>
                  <a:pt x="3566570" y="1108876"/>
                  <a:pt x="3250018" y="825251"/>
                  <a:pt x="2844724" y="584556"/>
                </a:cubicBezTo>
                <a:close/>
                <a:moveTo>
                  <a:pt x="3334982" y="496912"/>
                </a:moveTo>
                <a:lnTo>
                  <a:pt x="3342663" y="507603"/>
                </a:lnTo>
                <a:cubicBezTo>
                  <a:pt x="3550635" y="783034"/>
                  <a:pt x="3775762" y="1012319"/>
                  <a:pt x="4020331" y="1199284"/>
                </a:cubicBezTo>
                <a:lnTo>
                  <a:pt x="4048737" y="1219632"/>
                </a:lnTo>
                <a:lnTo>
                  <a:pt x="3983293" y="1151326"/>
                </a:lnTo>
                <a:lnTo>
                  <a:pt x="3891035" y="1078796"/>
                </a:lnTo>
                <a:cubicBezTo>
                  <a:pt x="3749173" y="959540"/>
                  <a:pt x="3615580" y="823563"/>
                  <a:pt x="3489671" y="670100"/>
                </a:cubicBezTo>
                <a:lnTo>
                  <a:pt x="3421261" y="581753"/>
                </a:lnTo>
                <a:close/>
                <a:moveTo>
                  <a:pt x="2155463" y="453364"/>
                </a:moveTo>
                <a:lnTo>
                  <a:pt x="2237593" y="593613"/>
                </a:lnTo>
                <a:cubicBezTo>
                  <a:pt x="2602301" y="1191628"/>
                  <a:pt x="2989924" y="1654841"/>
                  <a:pt x="3417958" y="2003714"/>
                </a:cubicBezTo>
                <a:cubicBezTo>
                  <a:pt x="3525183" y="2091063"/>
                  <a:pt x="3637078" y="2173948"/>
                  <a:pt x="3752203" y="2253343"/>
                </a:cubicBezTo>
                <a:lnTo>
                  <a:pt x="4086373" y="2469456"/>
                </a:lnTo>
                <a:lnTo>
                  <a:pt x="4056698" y="2329454"/>
                </a:lnTo>
                <a:lnTo>
                  <a:pt x="4001956" y="2131243"/>
                </a:lnTo>
                <a:lnTo>
                  <a:pt x="3928858" y="2076537"/>
                </a:lnTo>
                <a:cubicBezTo>
                  <a:pt x="3819530" y="1991139"/>
                  <a:pt x="3712513" y="1903435"/>
                  <a:pt x="3608923" y="1812884"/>
                </a:cubicBezTo>
                <a:cubicBezTo>
                  <a:pt x="3252784" y="1501470"/>
                  <a:pt x="2907987" y="1124777"/>
                  <a:pt x="2563988" y="669987"/>
                </a:cubicBezTo>
                <a:lnTo>
                  <a:pt x="2478479" y="553661"/>
                </a:lnTo>
                <a:lnTo>
                  <a:pt x="2318665" y="499245"/>
                </a:lnTo>
                <a:close/>
                <a:moveTo>
                  <a:pt x="2408133" y="444308"/>
                </a:moveTo>
                <a:lnTo>
                  <a:pt x="2482782" y="545987"/>
                </a:lnTo>
                <a:lnTo>
                  <a:pt x="2523816" y="559977"/>
                </a:lnTo>
                <a:cubicBezTo>
                  <a:pt x="2659323" y="610435"/>
                  <a:pt x="2794560" y="669840"/>
                  <a:pt x="2924947" y="739758"/>
                </a:cubicBezTo>
                <a:lnTo>
                  <a:pt x="2978613" y="771435"/>
                </a:lnTo>
                <a:lnTo>
                  <a:pt x="2883412" y="666263"/>
                </a:lnTo>
                <a:lnTo>
                  <a:pt x="2745562" y="591094"/>
                </a:lnTo>
                <a:cubicBezTo>
                  <a:pt x="2669687" y="553194"/>
                  <a:pt x="2590674" y="517055"/>
                  <a:pt x="2508545" y="482692"/>
                </a:cubicBezTo>
                <a:close/>
                <a:moveTo>
                  <a:pt x="2658133" y="403796"/>
                </a:moveTo>
                <a:lnTo>
                  <a:pt x="2683358" y="433864"/>
                </a:lnTo>
                <a:lnTo>
                  <a:pt x="2778078" y="538470"/>
                </a:lnTo>
                <a:lnTo>
                  <a:pt x="2848770" y="577253"/>
                </a:lnTo>
                <a:cubicBezTo>
                  <a:pt x="3254739" y="818369"/>
                  <a:pt x="3572127" y="1102788"/>
                  <a:pt x="3796960" y="1427660"/>
                </a:cubicBezTo>
                <a:cubicBezTo>
                  <a:pt x="3857558" y="1515335"/>
                  <a:pt x="3913306" y="1606070"/>
                  <a:pt x="3965186" y="1699502"/>
                </a:cubicBezTo>
                <a:lnTo>
                  <a:pt x="3996916" y="1762518"/>
                </a:lnTo>
                <a:lnTo>
                  <a:pt x="4119079" y="1874905"/>
                </a:lnTo>
                <a:lnTo>
                  <a:pt x="3998350" y="1667339"/>
                </a:lnTo>
                <a:cubicBezTo>
                  <a:pt x="3941923" y="1577257"/>
                  <a:pt x="3882616" y="1489743"/>
                  <a:pt x="3819838" y="1405533"/>
                </a:cubicBezTo>
                <a:cubicBezTo>
                  <a:pt x="3570550" y="1071324"/>
                  <a:pt x="3243230" y="774700"/>
                  <a:pt x="2829682" y="508492"/>
                </a:cubicBezTo>
                <a:close/>
                <a:moveTo>
                  <a:pt x="1896001" y="391400"/>
                </a:moveTo>
                <a:lnTo>
                  <a:pt x="1933487" y="476429"/>
                </a:lnTo>
                <a:lnTo>
                  <a:pt x="1938753" y="474217"/>
                </a:lnTo>
                <a:cubicBezTo>
                  <a:pt x="2295592" y="1254456"/>
                  <a:pt x="2714915" y="1819891"/>
                  <a:pt x="3219491" y="2203006"/>
                </a:cubicBezTo>
                <a:cubicBezTo>
                  <a:pt x="3442064" y="2372022"/>
                  <a:pt x="3687827" y="2515830"/>
                  <a:pt x="3943065" y="2646162"/>
                </a:cubicBezTo>
                <a:lnTo>
                  <a:pt x="4144361" y="2743041"/>
                </a:lnTo>
                <a:lnTo>
                  <a:pt x="4088627" y="2480091"/>
                </a:lnTo>
                <a:lnTo>
                  <a:pt x="3747966" y="2259713"/>
                </a:lnTo>
                <a:cubicBezTo>
                  <a:pt x="3632720" y="2180199"/>
                  <a:pt x="3520669" y="2097158"/>
                  <a:pt x="3413235" y="2009599"/>
                </a:cubicBezTo>
                <a:cubicBezTo>
                  <a:pt x="2984229" y="1659744"/>
                  <a:pt x="2595845" y="1196408"/>
                  <a:pt x="2230963" y="597815"/>
                </a:cubicBezTo>
                <a:lnTo>
                  <a:pt x="2144666" y="450328"/>
                </a:lnTo>
                <a:lnTo>
                  <a:pt x="2091294" y="435323"/>
                </a:lnTo>
                <a:close/>
                <a:moveTo>
                  <a:pt x="3223598" y="387386"/>
                </a:moveTo>
                <a:lnTo>
                  <a:pt x="3313772" y="508307"/>
                </a:lnTo>
                <a:cubicBezTo>
                  <a:pt x="3529779" y="785793"/>
                  <a:pt x="3758860" y="1019945"/>
                  <a:pt x="4004116" y="1214762"/>
                </a:cubicBezTo>
                <a:lnTo>
                  <a:pt x="4148767" y="1324035"/>
                </a:lnTo>
                <a:lnTo>
                  <a:pt x="4079806" y="1252059"/>
                </a:lnTo>
                <a:lnTo>
                  <a:pt x="4015577" y="1206015"/>
                </a:lnTo>
                <a:cubicBezTo>
                  <a:pt x="3769786" y="1018459"/>
                  <a:pt x="3543818" y="787802"/>
                  <a:pt x="3335149" y="510732"/>
                </a:cubicBezTo>
                <a:lnTo>
                  <a:pt x="3302010" y="464489"/>
                </a:lnTo>
                <a:close/>
                <a:moveTo>
                  <a:pt x="2084559" y="332284"/>
                </a:moveTo>
                <a:lnTo>
                  <a:pt x="2149075" y="442453"/>
                </a:lnTo>
                <a:lnTo>
                  <a:pt x="2320929" y="490803"/>
                </a:lnTo>
                <a:lnTo>
                  <a:pt x="2469512" y="541462"/>
                </a:lnTo>
                <a:lnTo>
                  <a:pt x="2394173" y="438972"/>
                </a:lnTo>
                <a:lnTo>
                  <a:pt x="2252838" y="384945"/>
                </a:lnTo>
                <a:close/>
                <a:moveTo>
                  <a:pt x="2320196" y="318456"/>
                </a:moveTo>
                <a:lnTo>
                  <a:pt x="2398446" y="431115"/>
                </a:lnTo>
                <a:lnTo>
                  <a:pt x="2399044" y="431932"/>
                </a:lnTo>
                <a:lnTo>
                  <a:pt x="2512198" y="475101"/>
                </a:lnTo>
                <a:cubicBezTo>
                  <a:pt x="2594548" y="509505"/>
                  <a:pt x="2673768" y="545700"/>
                  <a:pt x="2749834" y="583671"/>
                </a:cubicBezTo>
                <a:lnTo>
                  <a:pt x="2865945" y="646965"/>
                </a:lnTo>
                <a:lnTo>
                  <a:pt x="2774650" y="546109"/>
                </a:lnTo>
                <a:lnTo>
                  <a:pt x="2590934" y="445312"/>
                </a:lnTo>
                <a:close/>
                <a:moveTo>
                  <a:pt x="3121587" y="288402"/>
                </a:moveTo>
                <a:lnTo>
                  <a:pt x="3155566" y="334920"/>
                </a:lnTo>
                <a:cubicBezTo>
                  <a:pt x="3423121" y="689172"/>
                  <a:pt x="3701157" y="985599"/>
                  <a:pt x="3995394" y="1230278"/>
                </a:cubicBezTo>
                <a:lnTo>
                  <a:pt x="4234642" y="1413666"/>
                </a:lnTo>
                <a:lnTo>
                  <a:pt x="4180745" y="1357411"/>
                </a:lnTo>
                <a:lnTo>
                  <a:pt x="4166176" y="1347406"/>
                </a:lnTo>
                <a:cubicBezTo>
                  <a:pt x="4109413" y="1306639"/>
                  <a:pt x="4053719" y="1264729"/>
                  <a:pt x="3999285" y="1221534"/>
                </a:cubicBezTo>
                <a:cubicBezTo>
                  <a:pt x="3753511" y="1026102"/>
                  <a:pt x="3523427" y="790995"/>
                  <a:pt x="3306506" y="511918"/>
                </a:cubicBezTo>
                <a:lnTo>
                  <a:pt x="3187077" y="351474"/>
                </a:lnTo>
                <a:lnTo>
                  <a:pt x="3158715" y="323585"/>
                </a:lnTo>
                <a:close/>
                <a:moveTo>
                  <a:pt x="1838352" y="260638"/>
                </a:moveTo>
                <a:lnTo>
                  <a:pt x="1891602" y="381423"/>
                </a:lnTo>
                <a:lnTo>
                  <a:pt x="2092970" y="426669"/>
                </a:lnTo>
                <a:lnTo>
                  <a:pt x="2138281" y="439417"/>
                </a:lnTo>
                <a:lnTo>
                  <a:pt x="2075975" y="332932"/>
                </a:lnTo>
                <a:lnTo>
                  <a:pt x="2079673" y="330756"/>
                </a:lnTo>
                <a:lnTo>
                  <a:pt x="1937902" y="286390"/>
                </a:lnTo>
                <a:close/>
                <a:moveTo>
                  <a:pt x="2516522" y="234995"/>
                </a:moveTo>
                <a:lnTo>
                  <a:pt x="2642192" y="384792"/>
                </a:lnTo>
                <a:lnTo>
                  <a:pt x="2834642" y="502230"/>
                </a:lnTo>
                <a:cubicBezTo>
                  <a:pt x="3249113" y="769114"/>
                  <a:pt x="3576719" y="1066811"/>
                  <a:pt x="3826660" y="1401544"/>
                </a:cubicBezTo>
                <a:cubicBezTo>
                  <a:pt x="3889411" y="1485964"/>
                  <a:pt x="3948695" y="1573682"/>
                  <a:pt x="4005112" y="1663957"/>
                </a:cubicBezTo>
                <a:lnTo>
                  <a:pt x="4137297" y="1891664"/>
                </a:lnTo>
                <a:lnTo>
                  <a:pt x="4139829" y="1893994"/>
                </a:lnTo>
                <a:lnTo>
                  <a:pt x="4286347" y="2023028"/>
                </a:lnTo>
                <a:lnTo>
                  <a:pt x="4092795" y="1718507"/>
                </a:lnTo>
                <a:cubicBezTo>
                  <a:pt x="4013999" y="1602350"/>
                  <a:pt x="3931683" y="1489462"/>
                  <a:pt x="3844875" y="1381288"/>
                </a:cubicBezTo>
                <a:cubicBezTo>
                  <a:pt x="3547741" y="1010944"/>
                  <a:pt x="3168014" y="670672"/>
                  <a:pt x="2692817" y="349258"/>
                </a:cubicBezTo>
                <a:close/>
                <a:moveTo>
                  <a:pt x="3338018" y="223440"/>
                </a:moveTo>
                <a:lnTo>
                  <a:pt x="3373864" y="296916"/>
                </a:lnTo>
                <a:cubicBezTo>
                  <a:pt x="3546271" y="624088"/>
                  <a:pt x="3783689" y="920469"/>
                  <a:pt x="4109684" y="1115053"/>
                </a:cubicBezTo>
                <a:lnTo>
                  <a:pt x="4323108" y="1226983"/>
                </a:lnTo>
                <a:lnTo>
                  <a:pt x="4028226" y="905086"/>
                </a:lnTo>
                <a:cubicBezTo>
                  <a:pt x="3816247" y="680240"/>
                  <a:pt x="3601546" y="465996"/>
                  <a:pt x="3380828" y="261580"/>
                </a:cubicBezTo>
                <a:close/>
                <a:moveTo>
                  <a:pt x="1640477" y="209452"/>
                </a:moveTo>
                <a:lnTo>
                  <a:pt x="1685147" y="341624"/>
                </a:lnTo>
                <a:lnTo>
                  <a:pt x="1843876" y="370699"/>
                </a:lnTo>
                <a:lnTo>
                  <a:pt x="1881881" y="379239"/>
                </a:lnTo>
                <a:lnTo>
                  <a:pt x="1827484" y="257827"/>
                </a:lnTo>
                <a:close/>
                <a:moveTo>
                  <a:pt x="2012325" y="195527"/>
                </a:moveTo>
                <a:lnTo>
                  <a:pt x="2082694" y="323214"/>
                </a:lnTo>
                <a:lnTo>
                  <a:pt x="2082618" y="323256"/>
                </a:lnTo>
                <a:lnTo>
                  <a:pt x="2255768" y="377268"/>
                </a:lnTo>
                <a:lnTo>
                  <a:pt x="2385584" y="426795"/>
                </a:lnTo>
                <a:lnTo>
                  <a:pt x="2306045" y="312515"/>
                </a:lnTo>
                <a:lnTo>
                  <a:pt x="2020270" y="198298"/>
                </a:lnTo>
                <a:close/>
                <a:moveTo>
                  <a:pt x="2739312" y="180982"/>
                </a:moveTo>
                <a:lnTo>
                  <a:pt x="3079943" y="534869"/>
                </a:lnTo>
                <a:lnTo>
                  <a:pt x="3258587" y="706619"/>
                </a:lnTo>
                <a:cubicBezTo>
                  <a:pt x="3347060" y="793804"/>
                  <a:pt x="3434951" y="882505"/>
                  <a:pt x="3522485" y="972787"/>
                </a:cubicBezTo>
                <a:cubicBezTo>
                  <a:pt x="3625158" y="1074359"/>
                  <a:pt x="3722982" y="1176955"/>
                  <a:pt x="3814154" y="1280571"/>
                </a:cubicBezTo>
                <a:lnTo>
                  <a:pt x="3842319" y="1311593"/>
                </a:lnTo>
                <a:lnTo>
                  <a:pt x="3998094" y="1469348"/>
                </a:lnTo>
                <a:cubicBezTo>
                  <a:pt x="4245950" y="1717885"/>
                  <a:pt x="4494341" y="1964848"/>
                  <a:pt x="4741973" y="2209998"/>
                </a:cubicBezTo>
                <a:lnTo>
                  <a:pt x="5138311" y="2601214"/>
                </a:lnTo>
                <a:lnTo>
                  <a:pt x="4675449" y="2119236"/>
                </a:lnTo>
                <a:cubicBezTo>
                  <a:pt x="4318569" y="1752887"/>
                  <a:pt x="3957609" y="1389420"/>
                  <a:pt x="3596573" y="1029515"/>
                </a:cubicBezTo>
                <a:close/>
                <a:moveTo>
                  <a:pt x="3287650" y="178566"/>
                </a:moveTo>
                <a:lnTo>
                  <a:pt x="3302141" y="210087"/>
                </a:lnTo>
                <a:cubicBezTo>
                  <a:pt x="3342430" y="289344"/>
                  <a:pt x="3384866" y="364843"/>
                  <a:pt x="3429452" y="436466"/>
                </a:cubicBezTo>
                <a:cubicBezTo>
                  <a:pt x="3385326" y="364843"/>
                  <a:pt x="3343618" y="289344"/>
                  <a:pt x="3304192" y="210087"/>
                </a:cubicBezTo>
                <a:lnTo>
                  <a:pt x="3291670" y="182148"/>
                </a:lnTo>
                <a:close/>
                <a:moveTo>
                  <a:pt x="1462051" y="163296"/>
                </a:moveTo>
                <a:lnTo>
                  <a:pt x="1477390" y="225442"/>
                </a:lnTo>
                <a:lnTo>
                  <a:pt x="1497666" y="307921"/>
                </a:lnTo>
                <a:lnTo>
                  <a:pt x="1539165" y="314885"/>
                </a:lnTo>
                <a:lnTo>
                  <a:pt x="1675573" y="339870"/>
                </a:lnTo>
                <a:lnTo>
                  <a:pt x="1630839" y="206958"/>
                </a:lnTo>
                <a:close/>
                <a:moveTo>
                  <a:pt x="3253644" y="148268"/>
                </a:moveTo>
                <a:lnTo>
                  <a:pt x="3256971" y="155585"/>
                </a:lnTo>
                <a:cubicBezTo>
                  <a:pt x="3472221" y="593603"/>
                  <a:pt x="3750115" y="921947"/>
                  <a:pt x="4087564" y="1135376"/>
                </a:cubicBezTo>
                <a:cubicBezTo>
                  <a:pt x="4178921" y="1193276"/>
                  <a:pt x="4274027" y="1244983"/>
                  <a:pt x="4372418" y="1291714"/>
                </a:cubicBezTo>
                <a:lnTo>
                  <a:pt x="4385067" y="1296968"/>
                </a:lnTo>
                <a:lnTo>
                  <a:pt x="4377640" y="1288430"/>
                </a:lnTo>
                <a:lnTo>
                  <a:pt x="4232897" y="1216767"/>
                </a:lnTo>
                <a:cubicBezTo>
                  <a:pt x="4184816" y="1191134"/>
                  <a:pt x="4137638" y="1164057"/>
                  <a:pt x="4091420" y="1135382"/>
                </a:cubicBezTo>
                <a:cubicBezTo>
                  <a:pt x="3805022" y="957530"/>
                  <a:pt x="3559720" y="688153"/>
                  <a:pt x="3361469" y="337933"/>
                </a:cubicBezTo>
                <a:lnTo>
                  <a:pt x="3269630" y="162511"/>
                </a:lnTo>
                <a:close/>
                <a:moveTo>
                  <a:pt x="2952040" y="127743"/>
                </a:moveTo>
                <a:lnTo>
                  <a:pt x="2969936" y="151779"/>
                </a:lnTo>
                <a:cubicBezTo>
                  <a:pt x="3112035" y="337804"/>
                  <a:pt x="3254637" y="510251"/>
                  <a:pt x="3397798" y="670784"/>
                </a:cubicBezTo>
                <a:cubicBezTo>
                  <a:pt x="3480338" y="755884"/>
                  <a:pt x="3564731" y="840121"/>
                  <a:pt x="3651120" y="924360"/>
                </a:cubicBezTo>
                <a:cubicBezTo>
                  <a:pt x="3517760" y="788828"/>
                  <a:pt x="3387284" y="641442"/>
                  <a:pt x="3259215" y="481233"/>
                </a:cubicBezTo>
                <a:lnTo>
                  <a:pt x="3088682" y="257223"/>
                </a:lnTo>
                <a:close/>
                <a:moveTo>
                  <a:pt x="1314679" y="125538"/>
                </a:moveTo>
                <a:lnTo>
                  <a:pt x="1340513" y="281554"/>
                </a:lnTo>
                <a:lnTo>
                  <a:pt x="1490142" y="306659"/>
                </a:lnTo>
                <a:lnTo>
                  <a:pt x="1470683" y="227369"/>
                </a:lnTo>
                <a:lnTo>
                  <a:pt x="1454251" y="161279"/>
                </a:lnTo>
                <a:lnTo>
                  <a:pt x="1376653" y="141206"/>
                </a:lnTo>
                <a:close/>
                <a:moveTo>
                  <a:pt x="3225641" y="123320"/>
                </a:moveTo>
                <a:lnTo>
                  <a:pt x="3240839" y="155671"/>
                </a:lnTo>
                <a:cubicBezTo>
                  <a:pt x="3462530" y="594123"/>
                  <a:pt x="3743379" y="924594"/>
                  <a:pt x="4080819" y="1143103"/>
                </a:cubicBezTo>
                <a:cubicBezTo>
                  <a:pt x="4171107" y="1201552"/>
                  <a:pt x="4265007" y="1254149"/>
                  <a:pt x="4362059" y="1302033"/>
                </a:cubicBezTo>
                <a:lnTo>
                  <a:pt x="4406181" y="1321239"/>
                </a:lnTo>
                <a:lnTo>
                  <a:pt x="4396278" y="1309855"/>
                </a:lnTo>
                <a:lnTo>
                  <a:pt x="4369116" y="1298574"/>
                </a:lnTo>
                <a:cubicBezTo>
                  <a:pt x="4270545" y="1251787"/>
                  <a:pt x="4175249" y="1200047"/>
                  <a:pt x="4083697" y="1142145"/>
                </a:cubicBezTo>
                <a:cubicBezTo>
                  <a:pt x="3744557" y="927024"/>
                  <a:pt x="3464970" y="596988"/>
                  <a:pt x="3248726" y="156629"/>
                </a:cubicBezTo>
                <a:lnTo>
                  <a:pt x="3239003" y="135225"/>
                </a:lnTo>
                <a:close/>
                <a:moveTo>
                  <a:pt x="1772834" y="112025"/>
                </a:moveTo>
                <a:lnTo>
                  <a:pt x="1834285" y="251413"/>
                </a:lnTo>
                <a:lnTo>
                  <a:pt x="1939854" y="278721"/>
                </a:lnTo>
                <a:lnTo>
                  <a:pt x="2072059" y="319962"/>
                </a:lnTo>
                <a:lnTo>
                  <a:pt x="2001471" y="191743"/>
                </a:lnTo>
                <a:close/>
                <a:moveTo>
                  <a:pt x="3179416" y="82137"/>
                </a:moveTo>
                <a:lnTo>
                  <a:pt x="3215087" y="155512"/>
                </a:lnTo>
                <a:cubicBezTo>
                  <a:pt x="3443566" y="594004"/>
                  <a:pt x="3728043" y="927418"/>
                  <a:pt x="4065481" y="1151858"/>
                </a:cubicBezTo>
                <a:cubicBezTo>
                  <a:pt x="4154680" y="1211035"/>
                  <a:pt x="4247324" y="1264663"/>
                  <a:pt x="4342988" y="1313847"/>
                </a:cubicBezTo>
                <a:lnTo>
                  <a:pt x="4437305" y="1357019"/>
                </a:lnTo>
                <a:lnTo>
                  <a:pt x="4418747" y="1335685"/>
                </a:lnTo>
                <a:lnTo>
                  <a:pt x="4357844" y="1309205"/>
                </a:lnTo>
                <a:cubicBezTo>
                  <a:pt x="4260617" y="1261259"/>
                  <a:pt x="4166553" y="1208560"/>
                  <a:pt x="4076098" y="1149943"/>
                </a:cubicBezTo>
                <a:cubicBezTo>
                  <a:pt x="3736981" y="929701"/>
                  <a:pt x="3455129" y="597567"/>
                  <a:pt x="3232523" y="156736"/>
                </a:cubicBezTo>
                <a:lnTo>
                  <a:pt x="3210524" y="109852"/>
                </a:lnTo>
                <a:close/>
                <a:moveTo>
                  <a:pt x="3149400" y="55395"/>
                </a:moveTo>
                <a:lnTo>
                  <a:pt x="3200243" y="155366"/>
                </a:lnTo>
                <a:cubicBezTo>
                  <a:pt x="3234198" y="218033"/>
                  <a:pt x="3269186" y="278629"/>
                  <a:pt x="3305200" y="337141"/>
                </a:cubicBezTo>
                <a:lnTo>
                  <a:pt x="3398756" y="479657"/>
                </a:lnTo>
                <a:lnTo>
                  <a:pt x="3308656" y="339112"/>
                </a:lnTo>
                <a:cubicBezTo>
                  <a:pt x="3273567" y="280426"/>
                  <a:pt x="3239625" y="219580"/>
                  <a:pt x="3206841" y="156582"/>
                </a:cubicBezTo>
                <a:lnTo>
                  <a:pt x="3164059" y="68456"/>
                </a:lnTo>
                <a:close/>
                <a:moveTo>
                  <a:pt x="1585678" y="46768"/>
                </a:moveTo>
                <a:lnTo>
                  <a:pt x="1604987" y="104436"/>
                </a:lnTo>
                <a:lnTo>
                  <a:pt x="1637451" y="200496"/>
                </a:lnTo>
                <a:lnTo>
                  <a:pt x="1823341" y="248582"/>
                </a:lnTo>
                <a:lnTo>
                  <a:pt x="1820459" y="242147"/>
                </a:lnTo>
                <a:lnTo>
                  <a:pt x="1762124" y="108290"/>
                </a:lnTo>
                <a:close/>
                <a:moveTo>
                  <a:pt x="1921016" y="29840"/>
                </a:moveTo>
                <a:lnTo>
                  <a:pt x="2006389" y="184755"/>
                </a:lnTo>
                <a:lnTo>
                  <a:pt x="2023214" y="190627"/>
                </a:lnTo>
                <a:lnTo>
                  <a:pt x="2297425" y="300130"/>
                </a:lnTo>
                <a:lnTo>
                  <a:pt x="2219865" y="188692"/>
                </a:lnTo>
                <a:lnTo>
                  <a:pt x="2226680" y="183820"/>
                </a:lnTo>
                <a:lnTo>
                  <a:pt x="2311322" y="305680"/>
                </a:lnTo>
                <a:lnTo>
                  <a:pt x="2319341" y="308882"/>
                </a:lnTo>
                <a:cubicBezTo>
                  <a:pt x="2414581" y="350085"/>
                  <a:pt x="2506341" y="393067"/>
                  <a:pt x="2594591" y="437803"/>
                </a:cubicBezTo>
                <a:lnTo>
                  <a:pt x="2757533" y="527198"/>
                </a:lnTo>
                <a:lnTo>
                  <a:pt x="2677715" y="439021"/>
                </a:lnTo>
                <a:lnTo>
                  <a:pt x="2637755" y="391359"/>
                </a:lnTo>
                <a:lnTo>
                  <a:pt x="2615683" y="377889"/>
                </a:lnTo>
                <a:cubicBezTo>
                  <a:pt x="2541932" y="335177"/>
                  <a:pt x="2465745" y="293277"/>
                  <a:pt x="2387087" y="252156"/>
                </a:cubicBezTo>
                <a:lnTo>
                  <a:pt x="2212869" y="166122"/>
                </a:lnTo>
                <a:lnTo>
                  <a:pt x="2222741" y="180901"/>
                </a:lnTo>
                <a:lnTo>
                  <a:pt x="2216023" y="185747"/>
                </a:lnTo>
                <a:lnTo>
                  <a:pt x="2198081" y="158820"/>
                </a:lnTo>
                <a:lnTo>
                  <a:pt x="2107664" y="114169"/>
                </a:lnTo>
                <a:close/>
                <a:moveTo>
                  <a:pt x="3098706" y="10232"/>
                </a:moveTo>
                <a:lnTo>
                  <a:pt x="3175828" y="155198"/>
                </a:lnTo>
                <a:cubicBezTo>
                  <a:pt x="3268612" y="319716"/>
                  <a:pt x="3367850" y="470403"/>
                  <a:pt x="3473444" y="607095"/>
                </a:cubicBezTo>
                <a:lnTo>
                  <a:pt x="3533449" y="680645"/>
                </a:lnTo>
                <a:lnTo>
                  <a:pt x="3542663" y="689705"/>
                </a:lnTo>
                <a:lnTo>
                  <a:pt x="3562151" y="709496"/>
                </a:lnTo>
                <a:lnTo>
                  <a:pt x="3481203" y="609154"/>
                </a:lnTo>
                <a:cubicBezTo>
                  <a:pt x="3377486" y="472761"/>
                  <a:pt x="3280919" y="321761"/>
                  <a:pt x="3191641" y="156396"/>
                </a:cubicBezTo>
                <a:lnTo>
                  <a:pt x="3133190" y="40953"/>
                </a:lnTo>
                <a:close/>
                <a:moveTo>
                  <a:pt x="2697880" y="0"/>
                </a:moveTo>
                <a:lnTo>
                  <a:pt x="2708254" y="0"/>
                </a:lnTo>
                <a:lnTo>
                  <a:pt x="3205484" y="527814"/>
                </a:lnTo>
                <a:cubicBezTo>
                  <a:pt x="3744625" y="1084696"/>
                  <a:pt x="4295742" y="1611410"/>
                  <a:pt x="4822827" y="2100209"/>
                </a:cubicBezTo>
                <a:lnTo>
                  <a:pt x="5129410" y="2382728"/>
                </a:lnTo>
                <a:lnTo>
                  <a:pt x="4929691" y="2162301"/>
                </a:lnTo>
                <a:cubicBezTo>
                  <a:pt x="4820383" y="2042417"/>
                  <a:pt x="4709173" y="1921299"/>
                  <a:pt x="4596152" y="1799362"/>
                </a:cubicBezTo>
                <a:lnTo>
                  <a:pt x="4550832" y="1750958"/>
                </a:lnTo>
                <a:lnTo>
                  <a:pt x="4165178" y="1416118"/>
                </a:lnTo>
                <a:cubicBezTo>
                  <a:pt x="4099032" y="1362914"/>
                  <a:pt x="4034739" y="1308727"/>
                  <a:pt x="3971444" y="1253431"/>
                </a:cubicBezTo>
                <a:cubicBezTo>
                  <a:pt x="3774860" y="1082122"/>
                  <a:pt x="3581980" y="890492"/>
                  <a:pt x="3391098" y="676573"/>
                </a:cubicBezTo>
                <a:cubicBezTo>
                  <a:pt x="3278407" y="560376"/>
                  <a:pt x="3168354" y="443010"/>
                  <a:pt x="3061045" y="323950"/>
                </a:cubicBezTo>
                <a:lnTo>
                  <a:pt x="2781024" y="0"/>
                </a:lnTo>
                <a:lnTo>
                  <a:pt x="2791339" y="0"/>
                </a:lnTo>
                <a:lnTo>
                  <a:pt x="3014482" y="259955"/>
                </a:lnTo>
                <a:cubicBezTo>
                  <a:pt x="3101637" y="358094"/>
                  <a:pt x="3190593" y="454894"/>
                  <a:pt x="3281757" y="550708"/>
                </a:cubicBezTo>
                <a:cubicBezTo>
                  <a:pt x="3204563" y="460189"/>
                  <a:pt x="3127334" y="365791"/>
                  <a:pt x="3050104" y="267529"/>
                </a:cubicBezTo>
                <a:lnTo>
                  <a:pt x="2925115" y="102232"/>
                </a:lnTo>
                <a:lnTo>
                  <a:pt x="2817227" y="0"/>
                </a:lnTo>
                <a:lnTo>
                  <a:pt x="2828829" y="0"/>
                </a:lnTo>
                <a:lnTo>
                  <a:pt x="2895773" y="63427"/>
                </a:lnTo>
                <a:lnTo>
                  <a:pt x="2847813" y="0"/>
                </a:lnTo>
                <a:lnTo>
                  <a:pt x="2856917" y="0"/>
                </a:lnTo>
                <a:lnTo>
                  <a:pt x="2924206" y="90366"/>
                </a:lnTo>
                <a:lnTo>
                  <a:pt x="3061260" y="220219"/>
                </a:lnTo>
                <a:lnTo>
                  <a:pt x="2908655" y="0"/>
                </a:lnTo>
                <a:lnTo>
                  <a:pt x="2917891" y="0"/>
                </a:lnTo>
                <a:lnTo>
                  <a:pt x="3022636" y="152946"/>
                </a:lnTo>
                <a:lnTo>
                  <a:pt x="3095424" y="252588"/>
                </a:lnTo>
                <a:lnTo>
                  <a:pt x="3161538" y="315229"/>
                </a:lnTo>
                <a:lnTo>
                  <a:pt x="3052356" y="155645"/>
                </a:lnTo>
                <a:lnTo>
                  <a:pt x="2954205" y="0"/>
                </a:lnTo>
                <a:lnTo>
                  <a:pt x="2962993" y="0"/>
                </a:lnTo>
                <a:lnTo>
                  <a:pt x="3060642" y="154267"/>
                </a:lnTo>
                <a:cubicBezTo>
                  <a:pt x="3101850" y="216826"/>
                  <a:pt x="3143532" y="277587"/>
                  <a:pt x="3185713" y="336583"/>
                </a:cubicBezTo>
                <a:lnTo>
                  <a:pt x="3191663" y="344561"/>
                </a:lnTo>
                <a:lnTo>
                  <a:pt x="3274289" y="425810"/>
                </a:lnTo>
                <a:lnTo>
                  <a:pt x="3212002" y="338893"/>
                </a:lnTo>
                <a:cubicBezTo>
                  <a:pt x="3171632" y="279740"/>
                  <a:pt x="3131933" y="218704"/>
                  <a:pt x="3092886" y="155758"/>
                </a:cubicBezTo>
                <a:lnTo>
                  <a:pt x="3000672" y="0"/>
                </a:lnTo>
                <a:lnTo>
                  <a:pt x="3009392" y="0"/>
                </a:lnTo>
                <a:lnTo>
                  <a:pt x="3101185" y="154692"/>
                </a:lnTo>
                <a:cubicBezTo>
                  <a:pt x="3140108" y="217284"/>
                  <a:pt x="3179681" y="277969"/>
                  <a:pt x="3219922" y="336777"/>
                </a:cubicBezTo>
                <a:lnTo>
                  <a:pt x="3307013" y="457986"/>
                </a:lnTo>
                <a:lnTo>
                  <a:pt x="3384183" y="533868"/>
                </a:lnTo>
                <a:lnTo>
                  <a:pt x="3366302" y="510778"/>
                </a:lnTo>
                <a:cubicBezTo>
                  <a:pt x="3305878" y="428175"/>
                  <a:pt x="3247325" y="341136"/>
                  <a:pt x="3190573" y="249565"/>
                </a:cubicBezTo>
                <a:lnTo>
                  <a:pt x="3047852" y="0"/>
                </a:lnTo>
                <a:lnTo>
                  <a:pt x="3056543" y="0"/>
                </a:lnTo>
                <a:lnTo>
                  <a:pt x="3198699" y="247969"/>
                </a:lnTo>
                <a:cubicBezTo>
                  <a:pt x="3255269" y="339012"/>
                  <a:pt x="3313627" y="425534"/>
                  <a:pt x="3373842" y="507643"/>
                </a:cubicBezTo>
                <a:lnTo>
                  <a:pt x="3426483" y="575463"/>
                </a:lnTo>
                <a:lnTo>
                  <a:pt x="3483385" y="631416"/>
                </a:lnTo>
                <a:lnTo>
                  <a:pt x="3466607" y="610833"/>
                </a:lnTo>
                <a:cubicBezTo>
                  <a:pt x="3360477" y="473316"/>
                  <a:pt x="3260763" y="321715"/>
                  <a:pt x="3167610" y="156266"/>
                </a:cubicBezTo>
                <a:lnTo>
                  <a:pt x="3084634" y="0"/>
                </a:lnTo>
                <a:lnTo>
                  <a:pt x="3098608" y="0"/>
                </a:lnTo>
                <a:lnTo>
                  <a:pt x="3123848" y="22504"/>
                </a:lnTo>
                <a:lnTo>
                  <a:pt x="3112454" y="0"/>
                </a:lnTo>
                <a:lnTo>
                  <a:pt x="3121227" y="0"/>
                </a:lnTo>
                <a:lnTo>
                  <a:pt x="3139992" y="36898"/>
                </a:lnTo>
                <a:lnTo>
                  <a:pt x="3155415" y="50648"/>
                </a:lnTo>
                <a:lnTo>
                  <a:pt x="3130829" y="0"/>
                </a:lnTo>
                <a:lnTo>
                  <a:pt x="3139485" y="0"/>
                </a:lnTo>
                <a:lnTo>
                  <a:pt x="3170759" y="64327"/>
                </a:lnTo>
                <a:lnTo>
                  <a:pt x="3202400" y="92538"/>
                </a:lnTo>
                <a:lnTo>
                  <a:pt x="3158978" y="0"/>
                </a:lnTo>
                <a:lnTo>
                  <a:pt x="3167705" y="0"/>
                </a:lnTo>
                <a:lnTo>
                  <a:pt x="3217508" y="106008"/>
                </a:lnTo>
                <a:lnTo>
                  <a:pt x="3231331" y="118331"/>
                </a:lnTo>
                <a:lnTo>
                  <a:pt x="3177580" y="0"/>
                </a:lnTo>
                <a:lnTo>
                  <a:pt x="3186224" y="0"/>
                </a:lnTo>
                <a:lnTo>
                  <a:pt x="3245964" y="131378"/>
                </a:lnTo>
                <a:lnTo>
                  <a:pt x="3261363" y="145108"/>
                </a:lnTo>
                <a:lnTo>
                  <a:pt x="3196487" y="0"/>
                </a:lnTo>
                <a:lnTo>
                  <a:pt x="3205571" y="0"/>
                </a:lnTo>
                <a:lnTo>
                  <a:pt x="3279845" y="161586"/>
                </a:lnTo>
                <a:lnTo>
                  <a:pt x="3284193" y="165462"/>
                </a:lnTo>
                <a:lnTo>
                  <a:pt x="3210036" y="0"/>
                </a:lnTo>
                <a:lnTo>
                  <a:pt x="3218332" y="0"/>
                </a:lnTo>
                <a:lnTo>
                  <a:pt x="3289478" y="161517"/>
                </a:lnTo>
                <a:lnTo>
                  <a:pt x="3219486" y="0"/>
                </a:lnTo>
                <a:lnTo>
                  <a:pt x="3238109" y="0"/>
                </a:lnTo>
                <a:lnTo>
                  <a:pt x="3292968" y="131093"/>
                </a:lnTo>
                <a:lnTo>
                  <a:pt x="3329396" y="205764"/>
                </a:lnTo>
                <a:lnTo>
                  <a:pt x="3391609" y="261231"/>
                </a:lnTo>
                <a:cubicBezTo>
                  <a:pt x="3611888" y="465383"/>
                  <a:pt x="3826128" y="679302"/>
                  <a:pt x="4037634" y="903775"/>
                </a:cubicBezTo>
                <a:lnTo>
                  <a:pt x="4340745" y="1234831"/>
                </a:lnTo>
                <a:lnTo>
                  <a:pt x="4559742" y="1324686"/>
                </a:lnTo>
                <a:lnTo>
                  <a:pt x="4749713" y="1386133"/>
                </a:lnTo>
                <a:lnTo>
                  <a:pt x="4688337" y="1302314"/>
                </a:lnTo>
                <a:cubicBezTo>
                  <a:pt x="4604052" y="1192064"/>
                  <a:pt x="4517453" y="1084129"/>
                  <a:pt x="4427966" y="979585"/>
                </a:cubicBezTo>
                <a:cubicBezTo>
                  <a:pt x="4204352" y="718897"/>
                  <a:pt x="3946644" y="464825"/>
                  <a:pt x="3650027" y="212746"/>
                </a:cubicBezTo>
                <a:lnTo>
                  <a:pt x="3388085" y="0"/>
                </a:lnTo>
                <a:lnTo>
                  <a:pt x="3400508" y="0"/>
                </a:lnTo>
                <a:lnTo>
                  <a:pt x="3660308" y="211355"/>
                </a:lnTo>
                <a:cubicBezTo>
                  <a:pt x="3954746" y="462218"/>
                  <a:pt x="4210466" y="715488"/>
                  <a:pt x="4432858" y="974773"/>
                </a:cubicBezTo>
                <a:cubicBezTo>
                  <a:pt x="4522345" y="1079517"/>
                  <a:pt x="4608995" y="1187602"/>
                  <a:pt x="4693339" y="1297969"/>
                </a:cubicBezTo>
                <a:lnTo>
                  <a:pt x="4760425" y="1389598"/>
                </a:lnTo>
                <a:lnTo>
                  <a:pt x="4802192" y="1403109"/>
                </a:lnTo>
                <a:lnTo>
                  <a:pt x="4997449" y="1453653"/>
                </a:lnTo>
                <a:lnTo>
                  <a:pt x="4813704" y="1175488"/>
                </a:lnTo>
                <a:cubicBezTo>
                  <a:pt x="4733458" y="1060934"/>
                  <a:pt x="4650018" y="949372"/>
                  <a:pt x="4562502" y="842156"/>
                </a:cubicBezTo>
                <a:cubicBezTo>
                  <a:pt x="4373133" y="610543"/>
                  <a:pt x="4152575" y="388106"/>
                  <a:pt x="3897963" y="173375"/>
                </a:cubicBezTo>
                <a:lnTo>
                  <a:pt x="3680590" y="0"/>
                </a:lnTo>
                <a:lnTo>
                  <a:pt x="3692940" y="0"/>
                </a:lnTo>
                <a:lnTo>
                  <a:pt x="3908410" y="172398"/>
                </a:lnTo>
                <a:cubicBezTo>
                  <a:pt x="4160984" y="385850"/>
                  <a:pt x="4379656" y="606333"/>
                  <a:pt x="4568209" y="837343"/>
                </a:cubicBezTo>
                <a:cubicBezTo>
                  <a:pt x="4655726" y="944493"/>
                  <a:pt x="4739234" y="1056021"/>
                  <a:pt x="4819582" y="1170574"/>
                </a:cubicBezTo>
                <a:lnTo>
                  <a:pt x="5008755" y="1456580"/>
                </a:lnTo>
                <a:lnTo>
                  <a:pt x="5054447" y="1468408"/>
                </a:lnTo>
                <a:lnTo>
                  <a:pt x="5190897" y="1496715"/>
                </a:lnTo>
                <a:lnTo>
                  <a:pt x="5151124" y="1422437"/>
                </a:lnTo>
                <a:cubicBezTo>
                  <a:pt x="5011772" y="1174356"/>
                  <a:pt x="4861140" y="934479"/>
                  <a:pt x="4689947" y="715130"/>
                </a:cubicBezTo>
                <a:cubicBezTo>
                  <a:pt x="4532304" y="513460"/>
                  <a:pt x="4348947" y="322480"/>
                  <a:pt x="4137986" y="140375"/>
                </a:cubicBezTo>
                <a:lnTo>
                  <a:pt x="3965483" y="0"/>
                </a:lnTo>
                <a:lnTo>
                  <a:pt x="3977948" y="0"/>
                </a:lnTo>
                <a:lnTo>
                  <a:pt x="4148811" y="139112"/>
                </a:lnTo>
                <a:cubicBezTo>
                  <a:pt x="4358048" y="319994"/>
                  <a:pt x="4539550" y="509784"/>
                  <a:pt x="4695602" y="709555"/>
                </a:cubicBezTo>
                <a:cubicBezTo>
                  <a:pt x="4866912" y="929283"/>
                  <a:pt x="5017781" y="1169351"/>
                  <a:pt x="5157369" y="1417527"/>
                </a:cubicBezTo>
                <a:lnTo>
                  <a:pt x="5200950" y="1498800"/>
                </a:lnTo>
                <a:lnTo>
                  <a:pt x="5348466" y="1529404"/>
                </a:lnTo>
                <a:lnTo>
                  <a:pt x="5250422" y="1323864"/>
                </a:lnTo>
                <a:cubicBezTo>
                  <a:pt x="5120433" y="1066823"/>
                  <a:pt x="4977238" y="819229"/>
                  <a:pt x="4809790" y="595141"/>
                </a:cubicBezTo>
                <a:cubicBezTo>
                  <a:pt x="4724476" y="481414"/>
                  <a:pt x="4630243" y="371801"/>
                  <a:pt x="4526525" y="266180"/>
                </a:cubicBezTo>
                <a:lnTo>
                  <a:pt x="4229662" y="0"/>
                </a:lnTo>
                <a:lnTo>
                  <a:pt x="4241851" y="0"/>
                </a:lnTo>
                <a:lnTo>
                  <a:pt x="4534392" y="264184"/>
                </a:lnTo>
                <a:cubicBezTo>
                  <a:pt x="4636889" y="368996"/>
                  <a:pt x="4730156" y="477673"/>
                  <a:pt x="4814561" y="590402"/>
                </a:cubicBezTo>
                <a:cubicBezTo>
                  <a:pt x="4982464" y="814490"/>
                  <a:pt x="5125658" y="1062084"/>
                  <a:pt x="5255646" y="1319218"/>
                </a:cubicBezTo>
                <a:lnTo>
                  <a:pt x="5356697" y="1531112"/>
                </a:lnTo>
                <a:lnTo>
                  <a:pt x="5403695" y="1540862"/>
                </a:lnTo>
                <a:lnTo>
                  <a:pt x="5482147" y="1554386"/>
                </a:lnTo>
                <a:lnTo>
                  <a:pt x="5341374" y="1224600"/>
                </a:lnTo>
                <a:cubicBezTo>
                  <a:pt x="5221354" y="962623"/>
                  <a:pt x="5087530" y="714315"/>
                  <a:pt x="4922966" y="485789"/>
                </a:cubicBezTo>
                <a:cubicBezTo>
                  <a:pt x="4854901" y="391921"/>
                  <a:pt x="4780579" y="301186"/>
                  <a:pt x="4699532" y="213707"/>
                </a:cubicBezTo>
                <a:lnTo>
                  <a:pt x="4476321" y="0"/>
                </a:lnTo>
                <a:lnTo>
                  <a:pt x="4487568" y="0"/>
                </a:lnTo>
                <a:lnTo>
                  <a:pt x="4707794" y="211741"/>
                </a:lnTo>
                <a:cubicBezTo>
                  <a:pt x="4788044" y="298483"/>
                  <a:pt x="4861708" y="388481"/>
                  <a:pt x="4928895" y="481857"/>
                </a:cubicBezTo>
                <a:cubicBezTo>
                  <a:pt x="5093348" y="710875"/>
                  <a:pt x="5227392" y="959428"/>
                  <a:pt x="5347659" y="1221650"/>
                </a:cubicBezTo>
                <a:lnTo>
                  <a:pt x="5490454" y="1555819"/>
                </a:lnTo>
                <a:lnTo>
                  <a:pt x="5585799" y="1572256"/>
                </a:lnTo>
                <a:lnTo>
                  <a:pt x="5580618" y="1557296"/>
                </a:lnTo>
                <a:cubicBezTo>
                  <a:pt x="5428769" y="1134000"/>
                  <a:pt x="5262326" y="736367"/>
                  <a:pt x="5019894" y="386996"/>
                </a:cubicBezTo>
                <a:cubicBezTo>
                  <a:pt x="4967690" y="311500"/>
                  <a:pt x="4910371" y="238426"/>
                  <a:pt x="4848125" y="167534"/>
                </a:cubicBezTo>
                <a:lnTo>
                  <a:pt x="4684683" y="0"/>
                </a:lnTo>
                <a:lnTo>
                  <a:pt x="4696117" y="0"/>
                </a:lnTo>
                <a:lnTo>
                  <a:pt x="4856888" y="165111"/>
                </a:lnTo>
                <a:cubicBezTo>
                  <a:pt x="4918308" y="235276"/>
                  <a:pt x="4974935" y="307622"/>
                  <a:pt x="5026713" y="382150"/>
                </a:cubicBezTo>
                <a:cubicBezTo>
                  <a:pt x="5269145" y="732247"/>
                  <a:pt x="5435468" y="1130061"/>
                  <a:pt x="5587707" y="1553812"/>
                </a:cubicBezTo>
                <a:lnTo>
                  <a:pt x="5594639" y="1573780"/>
                </a:lnTo>
                <a:lnTo>
                  <a:pt x="5666823" y="1586224"/>
                </a:lnTo>
                <a:lnTo>
                  <a:pt x="5638211" y="1493584"/>
                </a:lnTo>
                <a:cubicBezTo>
                  <a:pt x="5498565" y="1059330"/>
                  <a:pt x="5342504" y="651984"/>
                  <a:pt x="5104355" y="296975"/>
                </a:cubicBezTo>
                <a:cubicBezTo>
                  <a:pt x="5064508" y="238016"/>
                  <a:pt x="5021815" y="180433"/>
                  <a:pt x="4976017" y="124404"/>
                </a:cubicBezTo>
                <a:lnTo>
                  <a:pt x="4864018" y="0"/>
                </a:lnTo>
                <a:lnTo>
                  <a:pt x="4874368" y="0"/>
                </a:lnTo>
                <a:lnTo>
                  <a:pt x="4983806" y="122281"/>
                </a:lnTo>
                <a:cubicBezTo>
                  <a:pt x="5029008" y="177443"/>
                  <a:pt x="5071236" y="234070"/>
                  <a:pt x="5110151" y="292192"/>
                </a:cubicBezTo>
                <a:cubicBezTo>
                  <a:pt x="5348921" y="647918"/>
                  <a:pt x="5505255" y="1055443"/>
                  <a:pt x="5644996" y="1490147"/>
                </a:cubicBezTo>
                <a:lnTo>
                  <a:pt x="5675082" y="1587648"/>
                </a:lnTo>
                <a:lnTo>
                  <a:pt x="5742973" y="1599352"/>
                </a:lnTo>
                <a:lnTo>
                  <a:pt x="5697545" y="1435324"/>
                </a:lnTo>
                <a:cubicBezTo>
                  <a:pt x="5568937" y="991530"/>
                  <a:pt x="5422364" y="575776"/>
                  <a:pt x="5187757" y="215704"/>
                </a:cubicBezTo>
                <a:lnTo>
                  <a:pt x="5021976" y="0"/>
                </a:lnTo>
                <a:lnTo>
                  <a:pt x="5032418" y="0"/>
                </a:lnTo>
                <a:lnTo>
                  <a:pt x="5194543" y="211933"/>
                </a:lnTo>
                <a:cubicBezTo>
                  <a:pt x="5429750" y="572712"/>
                  <a:pt x="5576585" y="988511"/>
                  <a:pt x="5705287" y="1432780"/>
                </a:cubicBezTo>
                <a:lnTo>
                  <a:pt x="5751789" y="1600872"/>
                </a:lnTo>
                <a:lnTo>
                  <a:pt x="5801546" y="1609449"/>
                </a:lnTo>
                <a:lnTo>
                  <a:pt x="5748195" y="1395300"/>
                </a:lnTo>
                <a:cubicBezTo>
                  <a:pt x="5629333" y="942894"/>
                  <a:pt x="5490446" y="519890"/>
                  <a:pt x="5258741" y="154770"/>
                </a:cubicBezTo>
                <a:lnTo>
                  <a:pt x="5147397" y="0"/>
                </a:lnTo>
                <a:lnTo>
                  <a:pt x="5157013" y="0"/>
                </a:lnTo>
                <a:lnTo>
                  <a:pt x="5264545" y="149881"/>
                </a:lnTo>
                <a:cubicBezTo>
                  <a:pt x="5496975" y="515873"/>
                  <a:pt x="5636043" y="939489"/>
                  <a:pt x="5754951" y="1392245"/>
                </a:cubicBezTo>
                <a:lnTo>
                  <a:pt x="5809376" y="1610800"/>
                </a:lnTo>
                <a:lnTo>
                  <a:pt x="5848389" y="1617526"/>
                </a:lnTo>
                <a:lnTo>
                  <a:pt x="5785589" y="1341074"/>
                </a:lnTo>
                <a:cubicBezTo>
                  <a:pt x="5675205" y="881759"/>
                  <a:pt x="5543976" y="451912"/>
                  <a:pt x="5314433" y="83200"/>
                </a:cubicBezTo>
                <a:lnTo>
                  <a:pt x="5258194" y="0"/>
                </a:lnTo>
                <a:lnTo>
                  <a:pt x="5267740" y="0"/>
                </a:lnTo>
                <a:lnTo>
                  <a:pt x="5321213" y="79285"/>
                </a:lnTo>
                <a:cubicBezTo>
                  <a:pt x="5551322" y="448861"/>
                  <a:pt x="5682797" y="878795"/>
                  <a:pt x="5793269" y="1338973"/>
                </a:cubicBezTo>
                <a:lnTo>
                  <a:pt x="5856739" y="1618965"/>
                </a:lnTo>
                <a:lnTo>
                  <a:pt x="5887157" y="1624209"/>
                </a:lnTo>
                <a:lnTo>
                  <a:pt x="5895569" y="1625618"/>
                </a:lnTo>
                <a:lnTo>
                  <a:pt x="5828597" y="1303798"/>
                </a:lnTo>
                <a:cubicBezTo>
                  <a:pt x="5725312" y="838308"/>
                  <a:pt x="5599652" y="403279"/>
                  <a:pt x="5372987" y="30776"/>
                </a:cubicBezTo>
                <a:lnTo>
                  <a:pt x="5353040" y="0"/>
                </a:lnTo>
                <a:lnTo>
                  <a:pt x="5362362" y="0"/>
                </a:lnTo>
                <a:lnTo>
                  <a:pt x="5379617" y="26896"/>
                </a:lnTo>
                <a:cubicBezTo>
                  <a:pt x="5606973" y="400083"/>
                  <a:pt x="5732909" y="835925"/>
                  <a:pt x="5836289" y="1302068"/>
                </a:cubicBezTo>
                <a:lnTo>
                  <a:pt x="5903855" y="1627005"/>
                </a:lnTo>
                <a:lnTo>
                  <a:pt x="5926466" y="1630791"/>
                </a:lnTo>
                <a:lnTo>
                  <a:pt x="5857445" y="1274647"/>
                </a:lnTo>
                <a:cubicBezTo>
                  <a:pt x="5784288" y="921855"/>
                  <a:pt x="5698209" y="586376"/>
                  <a:pt x="5564758" y="282309"/>
                </a:cubicBezTo>
                <a:lnTo>
                  <a:pt x="5419770" y="0"/>
                </a:lnTo>
                <a:lnTo>
                  <a:pt x="5428406" y="0"/>
                </a:lnTo>
                <a:lnTo>
                  <a:pt x="5571900" y="278864"/>
                </a:lnTo>
                <a:cubicBezTo>
                  <a:pt x="5705761" y="583306"/>
                  <a:pt x="5791967" y="919033"/>
                  <a:pt x="5865163" y="1272435"/>
                </a:cubicBezTo>
                <a:lnTo>
                  <a:pt x="5934739" y="1632177"/>
                </a:lnTo>
                <a:lnTo>
                  <a:pt x="5951774" y="1635030"/>
                </a:lnTo>
                <a:lnTo>
                  <a:pt x="5882115" y="1252171"/>
                </a:lnTo>
                <a:cubicBezTo>
                  <a:pt x="5812719" y="898014"/>
                  <a:pt x="5729892" y="561353"/>
                  <a:pt x="5599347" y="256202"/>
                </a:cubicBezTo>
                <a:lnTo>
                  <a:pt x="5470675" y="0"/>
                </a:lnTo>
                <a:lnTo>
                  <a:pt x="5479263" y="0"/>
                </a:lnTo>
                <a:lnTo>
                  <a:pt x="5607474" y="256196"/>
                </a:lnTo>
                <a:cubicBezTo>
                  <a:pt x="5737488" y="561329"/>
                  <a:pt x="5819803" y="897918"/>
                  <a:pt x="5888933" y="1251786"/>
                </a:cubicBezTo>
                <a:lnTo>
                  <a:pt x="5958802" y="1636206"/>
                </a:lnTo>
                <a:lnTo>
                  <a:pt x="5966671" y="1637524"/>
                </a:lnTo>
                <a:lnTo>
                  <a:pt x="5898546" y="1243875"/>
                </a:lnTo>
                <a:cubicBezTo>
                  <a:pt x="5832919" y="892848"/>
                  <a:pt x="5754064" y="559063"/>
                  <a:pt x="5628941" y="255805"/>
                </a:cubicBezTo>
                <a:lnTo>
                  <a:pt x="5504995" y="0"/>
                </a:lnTo>
                <a:lnTo>
                  <a:pt x="5513598" y="0"/>
                </a:lnTo>
                <a:lnTo>
                  <a:pt x="5637169" y="255799"/>
                </a:lnTo>
                <a:cubicBezTo>
                  <a:pt x="5761950" y="559039"/>
                  <a:pt x="5840700" y="892752"/>
                  <a:pt x="5906295" y="1243491"/>
                </a:cubicBezTo>
                <a:lnTo>
                  <a:pt x="5974787" y="1638884"/>
                </a:lnTo>
                <a:lnTo>
                  <a:pt x="5976407" y="1639155"/>
                </a:lnTo>
                <a:lnTo>
                  <a:pt x="5909163" y="1238865"/>
                </a:lnTo>
                <a:cubicBezTo>
                  <a:pt x="5845821" y="889787"/>
                  <a:pt x="5769615" y="557719"/>
                  <a:pt x="5648063" y="256062"/>
                </a:cubicBezTo>
                <a:lnTo>
                  <a:pt x="5526754" y="0"/>
                </a:lnTo>
                <a:lnTo>
                  <a:pt x="5535177" y="0"/>
                </a:lnTo>
                <a:lnTo>
                  <a:pt x="5656540" y="256923"/>
                </a:lnTo>
                <a:cubicBezTo>
                  <a:pt x="5778021" y="559278"/>
                  <a:pt x="5853981" y="891569"/>
                  <a:pt x="5917426" y="1240470"/>
                </a:cubicBezTo>
                <a:lnTo>
                  <a:pt x="5985041" y="1640600"/>
                </a:lnTo>
                <a:lnTo>
                  <a:pt x="6190054" y="1674933"/>
                </a:lnTo>
                <a:cubicBezTo>
                  <a:pt x="6291735" y="1692494"/>
                  <a:pt x="6393647" y="1710905"/>
                  <a:pt x="6494331" y="1730760"/>
                </a:cubicBezTo>
                <a:lnTo>
                  <a:pt x="6493385" y="1734394"/>
                </a:lnTo>
                <a:lnTo>
                  <a:pt x="6734832" y="1788648"/>
                </a:lnTo>
                <a:cubicBezTo>
                  <a:pt x="7333013" y="1939952"/>
                  <a:pt x="8027981" y="2243058"/>
                  <a:pt x="8382152" y="2847745"/>
                </a:cubicBezTo>
                <a:cubicBezTo>
                  <a:pt x="8679613" y="3355969"/>
                  <a:pt x="8781172" y="3982342"/>
                  <a:pt x="8888612" y="4644564"/>
                </a:cubicBezTo>
                <a:lnTo>
                  <a:pt x="8902621" y="4729566"/>
                </a:lnTo>
                <a:lnTo>
                  <a:pt x="8981772" y="4743210"/>
                </a:lnTo>
                <a:lnTo>
                  <a:pt x="9250822" y="4788430"/>
                </a:lnTo>
                <a:lnTo>
                  <a:pt x="9250822" y="4795905"/>
                </a:lnTo>
                <a:lnTo>
                  <a:pt x="8979746" y="4750058"/>
                </a:lnTo>
                <a:lnTo>
                  <a:pt x="8903884" y="4737232"/>
                </a:lnTo>
                <a:lnTo>
                  <a:pt x="8904030" y="4738112"/>
                </a:lnTo>
                <a:lnTo>
                  <a:pt x="8973116" y="4750058"/>
                </a:lnTo>
                <a:lnTo>
                  <a:pt x="9250822" y="4797939"/>
                </a:lnTo>
                <a:lnTo>
                  <a:pt x="9250822" y="4805573"/>
                </a:lnTo>
                <a:lnTo>
                  <a:pt x="8971090" y="4756677"/>
                </a:lnTo>
                <a:lnTo>
                  <a:pt x="8905156" y="4744942"/>
                </a:lnTo>
                <a:lnTo>
                  <a:pt x="8906397" y="4752480"/>
                </a:lnTo>
                <a:lnTo>
                  <a:pt x="8960592" y="4762612"/>
                </a:lnTo>
                <a:lnTo>
                  <a:pt x="9250822" y="4814878"/>
                </a:lnTo>
                <a:lnTo>
                  <a:pt x="9250822" y="4822524"/>
                </a:lnTo>
                <a:lnTo>
                  <a:pt x="8959672" y="4769459"/>
                </a:lnTo>
                <a:lnTo>
                  <a:pt x="8907622" y="4759916"/>
                </a:lnTo>
                <a:lnTo>
                  <a:pt x="8909861" y="4773493"/>
                </a:lnTo>
                <a:lnTo>
                  <a:pt x="8943281" y="4779959"/>
                </a:lnTo>
                <a:lnTo>
                  <a:pt x="9250822" y="4839344"/>
                </a:lnTo>
                <a:lnTo>
                  <a:pt x="9250822" y="4846995"/>
                </a:lnTo>
                <a:lnTo>
                  <a:pt x="8942359" y="4786807"/>
                </a:lnTo>
                <a:lnTo>
                  <a:pt x="8911044" y="4780676"/>
                </a:lnTo>
                <a:lnTo>
                  <a:pt x="8914493" y="4801596"/>
                </a:lnTo>
                <a:lnTo>
                  <a:pt x="8922285" y="4803240"/>
                </a:lnTo>
                <a:lnTo>
                  <a:pt x="9250822" y="4872047"/>
                </a:lnTo>
                <a:lnTo>
                  <a:pt x="9250822" y="4879840"/>
                </a:lnTo>
                <a:lnTo>
                  <a:pt x="8921181" y="4811000"/>
                </a:lnTo>
                <a:lnTo>
                  <a:pt x="8915857" y="4809873"/>
                </a:lnTo>
                <a:lnTo>
                  <a:pt x="8920903" y="4840492"/>
                </a:lnTo>
                <a:lnTo>
                  <a:pt x="9250822" y="4915798"/>
                </a:lnTo>
                <a:lnTo>
                  <a:pt x="9250822" y="4923540"/>
                </a:lnTo>
                <a:lnTo>
                  <a:pt x="8922130" y="4847941"/>
                </a:lnTo>
                <a:lnTo>
                  <a:pt x="8930248" y="4897195"/>
                </a:lnTo>
                <a:lnTo>
                  <a:pt x="9250822" y="4978356"/>
                </a:lnTo>
                <a:lnTo>
                  <a:pt x="9250822" y="4986014"/>
                </a:lnTo>
                <a:lnTo>
                  <a:pt x="8931539" y="4905029"/>
                </a:lnTo>
                <a:lnTo>
                  <a:pt x="8937446" y="4940863"/>
                </a:lnTo>
                <a:lnTo>
                  <a:pt x="9250822" y="5029249"/>
                </a:lnTo>
                <a:lnTo>
                  <a:pt x="9250822" y="5036984"/>
                </a:lnTo>
                <a:lnTo>
                  <a:pt x="8938741" y="4948718"/>
                </a:lnTo>
                <a:lnTo>
                  <a:pt x="8938774" y="4948922"/>
                </a:lnTo>
                <a:lnTo>
                  <a:pt x="8949306" y="5008354"/>
                </a:lnTo>
                <a:lnTo>
                  <a:pt x="9250822" y="5104199"/>
                </a:lnTo>
                <a:lnTo>
                  <a:pt x="9250822" y="5111915"/>
                </a:lnTo>
                <a:lnTo>
                  <a:pt x="8950825" y="5016929"/>
                </a:lnTo>
                <a:lnTo>
                  <a:pt x="8963155" y="5086502"/>
                </a:lnTo>
                <a:lnTo>
                  <a:pt x="9249327" y="5188509"/>
                </a:lnTo>
                <a:lnTo>
                  <a:pt x="9248707" y="5190123"/>
                </a:lnTo>
                <a:lnTo>
                  <a:pt x="9250822" y="5190933"/>
                </a:lnTo>
                <a:lnTo>
                  <a:pt x="9250822" y="5199756"/>
                </a:lnTo>
                <a:lnTo>
                  <a:pt x="9241645" y="5196264"/>
                </a:lnTo>
                <a:lnTo>
                  <a:pt x="9242194" y="5194785"/>
                </a:lnTo>
                <a:lnTo>
                  <a:pt x="8964822" y="5095917"/>
                </a:lnTo>
                <a:lnTo>
                  <a:pt x="8980154" y="5182432"/>
                </a:lnTo>
                <a:lnTo>
                  <a:pt x="9178339" y="5261995"/>
                </a:lnTo>
                <a:lnTo>
                  <a:pt x="9176836" y="5267225"/>
                </a:lnTo>
                <a:lnTo>
                  <a:pt x="9177371" y="5265964"/>
                </a:lnTo>
                <a:lnTo>
                  <a:pt x="9250822" y="5297171"/>
                </a:lnTo>
                <a:lnTo>
                  <a:pt x="9250822" y="5305590"/>
                </a:lnTo>
                <a:lnTo>
                  <a:pt x="9174496" y="5272742"/>
                </a:lnTo>
                <a:lnTo>
                  <a:pt x="9176169" y="5268798"/>
                </a:lnTo>
                <a:lnTo>
                  <a:pt x="8981618" y="5190694"/>
                </a:lnTo>
                <a:lnTo>
                  <a:pt x="8993244" y="5256303"/>
                </a:lnTo>
                <a:lnTo>
                  <a:pt x="9002936" y="5300131"/>
                </a:lnTo>
                <a:lnTo>
                  <a:pt x="9093924" y="5341514"/>
                </a:lnTo>
                <a:lnTo>
                  <a:pt x="9092734" y="5344228"/>
                </a:lnTo>
                <a:lnTo>
                  <a:pt x="9250822" y="5421037"/>
                </a:lnTo>
                <a:lnTo>
                  <a:pt x="9250822" y="5429630"/>
                </a:lnTo>
                <a:lnTo>
                  <a:pt x="9088163" y="5350183"/>
                </a:lnTo>
                <a:lnTo>
                  <a:pt x="9089306" y="5347492"/>
                </a:lnTo>
                <a:lnTo>
                  <a:pt x="9004943" y="5309208"/>
                </a:lnTo>
                <a:lnTo>
                  <a:pt x="9034109" y="5441101"/>
                </a:lnTo>
                <a:lnTo>
                  <a:pt x="9250822" y="5562683"/>
                </a:lnTo>
                <a:lnTo>
                  <a:pt x="9250822" y="5571436"/>
                </a:lnTo>
                <a:lnTo>
                  <a:pt x="9036360" y="5451282"/>
                </a:lnTo>
                <a:lnTo>
                  <a:pt x="9046717" y="5498120"/>
                </a:lnTo>
                <a:lnTo>
                  <a:pt x="9082505" y="5631218"/>
                </a:lnTo>
                <a:lnTo>
                  <a:pt x="9250822" y="5738388"/>
                </a:lnTo>
                <a:lnTo>
                  <a:pt x="9250822" y="5748004"/>
                </a:lnTo>
                <a:lnTo>
                  <a:pt x="9085562" y="5642589"/>
                </a:lnTo>
                <a:lnTo>
                  <a:pt x="9097615" y="5687415"/>
                </a:lnTo>
                <a:lnTo>
                  <a:pt x="9155225" y="5868392"/>
                </a:lnTo>
                <a:lnTo>
                  <a:pt x="9250822" y="5940005"/>
                </a:lnTo>
                <a:lnTo>
                  <a:pt x="9250822" y="5949808"/>
                </a:lnTo>
                <a:lnTo>
                  <a:pt x="9159540" y="5881669"/>
                </a:lnTo>
                <a:lnTo>
                  <a:pt x="9231884" y="6073388"/>
                </a:lnTo>
                <a:lnTo>
                  <a:pt x="9250822" y="6115597"/>
                </a:lnTo>
                <a:lnTo>
                  <a:pt x="9250822" y="6157908"/>
                </a:lnTo>
                <a:lnTo>
                  <a:pt x="9196247" y="6032785"/>
                </a:lnTo>
                <a:lnTo>
                  <a:pt x="9132185" y="5861250"/>
                </a:lnTo>
                <a:lnTo>
                  <a:pt x="9128215" y="5858286"/>
                </a:lnTo>
                <a:lnTo>
                  <a:pt x="9139624" y="5891714"/>
                </a:lnTo>
                <a:cubicBezTo>
                  <a:pt x="9160212" y="5947892"/>
                  <a:pt x="9181733" y="6002665"/>
                  <a:pt x="9204179" y="6056001"/>
                </a:cubicBezTo>
                <a:lnTo>
                  <a:pt x="9250822" y="6159591"/>
                </a:lnTo>
                <a:lnTo>
                  <a:pt x="9250822" y="6210415"/>
                </a:lnTo>
                <a:lnTo>
                  <a:pt x="9239986" y="6189581"/>
                </a:lnTo>
                <a:lnTo>
                  <a:pt x="9218796" y="6170917"/>
                </a:lnTo>
                <a:lnTo>
                  <a:pt x="9250822" y="6232475"/>
                </a:lnTo>
                <a:lnTo>
                  <a:pt x="9250822" y="6249823"/>
                </a:lnTo>
                <a:lnTo>
                  <a:pt x="9200831" y="6155093"/>
                </a:lnTo>
                <a:lnTo>
                  <a:pt x="9188779" y="6144479"/>
                </a:lnTo>
                <a:lnTo>
                  <a:pt x="9250822" y="6256767"/>
                </a:lnTo>
                <a:lnTo>
                  <a:pt x="9250822" y="6272587"/>
                </a:lnTo>
                <a:lnTo>
                  <a:pt x="9183311" y="6150686"/>
                </a:lnTo>
                <a:lnTo>
                  <a:pt x="9174928" y="6132278"/>
                </a:lnTo>
                <a:lnTo>
                  <a:pt x="9134844" y="6096974"/>
                </a:lnTo>
                <a:lnTo>
                  <a:pt x="9169196" y="6167890"/>
                </a:lnTo>
                <a:lnTo>
                  <a:pt x="9250822" y="6308365"/>
                </a:lnTo>
                <a:lnTo>
                  <a:pt x="9250822" y="6323429"/>
                </a:lnTo>
                <a:lnTo>
                  <a:pt x="9166962" y="6179710"/>
                </a:lnTo>
                <a:lnTo>
                  <a:pt x="9120666" y="6084486"/>
                </a:lnTo>
                <a:lnTo>
                  <a:pt x="9091355" y="6058669"/>
                </a:lnTo>
                <a:lnTo>
                  <a:pt x="9118275" y="6111922"/>
                </a:lnTo>
                <a:cubicBezTo>
                  <a:pt x="9151185" y="6173489"/>
                  <a:pt x="9184965" y="6233242"/>
                  <a:pt x="9219600" y="6291167"/>
                </a:cubicBezTo>
                <a:lnTo>
                  <a:pt x="9250822" y="6340521"/>
                </a:lnTo>
                <a:lnTo>
                  <a:pt x="9250822" y="6355042"/>
                </a:lnTo>
                <a:lnTo>
                  <a:pt x="9217968" y="6303487"/>
                </a:lnTo>
                <a:cubicBezTo>
                  <a:pt x="9182797" y="6245058"/>
                  <a:pt x="9148491" y="6184743"/>
                  <a:pt x="9115070" y="6122563"/>
                </a:cubicBezTo>
                <a:lnTo>
                  <a:pt x="9075532" y="6044733"/>
                </a:lnTo>
                <a:lnTo>
                  <a:pt x="9020948" y="5996656"/>
                </a:lnTo>
                <a:lnTo>
                  <a:pt x="9102323" y="6146179"/>
                </a:lnTo>
                <a:cubicBezTo>
                  <a:pt x="9137381" y="6207435"/>
                  <a:pt x="9173144" y="6266820"/>
                  <a:pt x="9209628" y="6324364"/>
                </a:cubicBezTo>
                <a:lnTo>
                  <a:pt x="9250822" y="6386040"/>
                </a:lnTo>
                <a:lnTo>
                  <a:pt x="9250822" y="6400255"/>
                </a:lnTo>
                <a:lnTo>
                  <a:pt x="9208034" y="6336602"/>
                </a:lnTo>
                <a:cubicBezTo>
                  <a:pt x="9171027" y="6278568"/>
                  <a:pt x="9134753" y="6218639"/>
                  <a:pt x="9099207" y="6156787"/>
                </a:cubicBezTo>
                <a:lnTo>
                  <a:pt x="9003476" y="5981431"/>
                </a:lnTo>
                <a:lnTo>
                  <a:pt x="8941230" y="5930427"/>
                </a:lnTo>
                <a:lnTo>
                  <a:pt x="8979636" y="6001539"/>
                </a:lnTo>
                <a:cubicBezTo>
                  <a:pt x="9034212" y="6098285"/>
                  <a:pt x="9090122" y="6191000"/>
                  <a:pt x="9147497" y="6279738"/>
                </a:cubicBezTo>
                <a:lnTo>
                  <a:pt x="9250822" y="6428502"/>
                </a:lnTo>
                <a:lnTo>
                  <a:pt x="9250822" y="6443866"/>
                </a:lnTo>
                <a:lnTo>
                  <a:pt x="9204227" y="6378535"/>
                </a:lnTo>
                <a:cubicBezTo>
                  <a:pt x="9145248" y="6291781"/>
                  <a:pt x="9087725" y="6200985"/>
                  <a:pt x="9031576" y="6106059"/>
                </a:cubicBezTo>
                <a:lnTo>
                  <a:pt x="8928788" y="5920232"/>
                </a:lnTo>
                <a:lnTo>
                  <a:pt x="8844393" y="5851079"/>
                </a:lnTo>
                <a:lnTo>
                  <a:pt x="8918303" y="5978173"/>
                </a:lnTo>
                <a:cubicBezTo>
                  <a:pt x="8996608" y="6107980"/>
                  <a:pt x="9076556" y="6230913"/>
                  <a:pt x="9158281" y="6347161"/>
                </a:cubicBezTo>
                <a:lnTo>
                  <a:pt x="9218219" y="6427980"/>
                </a:lnTo>
                <a:lnTo>
                  <a:pt x="9250822" y="6458816"/>
                </a:lnTo>
                <a:lnTo>
                  <a:pt x="9250822" y="6468420"/>
                </a:lnTo>
                <a:lnTo>
                  <a:pt x="9241659" y="6459585"/>
                </a:lnTo>
                <a:lnTo>
                  <a:pt x="9250822" y="6471940"/>
                </a:lnTo>
                <a:lnTo>
                  <a:pt x="9250822" y="6485076"/>
                </a:lnTo>
                <a:lnTo>
                  <a:pt x="9206700" y="6425876"/>
                </a:lnTo>
                <a:lnTo>
                  <a:pt x="9115311" y="6337757"/>
                </a:lnTo>
                <a:lnTo>
                  <a:pt x="9188450" y="6435679"/>
                </a:lnTo>
                <a:lnTo>
                  <a:pt x="9250822" y="6513782"/>
                </a:lnTo>
                <a:lnTo>
                  <a:pt x="9250822" y="6525859"/>
                </a:lnTo>
                <a:lnTo>
                  <a:pt x="9186918" y="6446185"/>
                </a:lnTo>
                <a:lnTo>
                  <a:pt x="9080854" y="6304533"/>
                </a:lnTo>
                <a:lnTo>
                  <a:pt x="8956495" y="6184624"/>
                </a:lnTo>
                <a:lnTo>
                  <a:pt x="8946734" y="6175559"/>
                </a:lnTo>
                <a:lnTo>
                  <a:pt x="8955597" y="6187587"/>
                </a:lnTo>
                <a:cubicBezTo>
                  <a:pt x="9017104" y="6268476"/>
                  <a:pt x="9078671" y="6346852"/>
                  <a:pt x="9140385" y="6422796"/>
                </a:cubicBezTo>
                <a:lnTo>
                  <a:pt x="9250822" y="6554009"/>
                </a:lnTo>
                <a:lnTo>
                  <a:pt x="9250822" y="6569202"/>
                </a:lnTo>
                <a:lnTo>
                  <a:pt x="9101725" y="6388923"/>
                </a:lnTo>
                <a:cubicBezTo>
                  <a:pt x="9043640" y="6316486"/>
                  <a:pt x="8985626" y="6241925"/>
                  <a:pt x="8927640" y="6165159"/>
                </a:cubicBezTo>
                <a:lnTo>
                  <a:pt x="8910753" y="6142147"/>
                </a:lnTo>
                <a:lnTo>
                  <a:pt x="8717719" y="5962897"/>
                </a:lnTo>
                <a:lnTo>
                  <a:pt x="8890514" y="6174341"/>
                </a:lnTo>
                <a:lnTo>
                  <a:pt x="9250822" y="6571891"/>
                </a:lnTo>
                <a:lnTo>
                  <a:pt x="9250822" y="6578755"/>
                </a:lnTo>
                <a:lnTo>
                  <a:pt x="8910828" y="6207539"/>
                </a:lnTo>
                <a:lnTo>
                  <a:pt x="8684213" y="5931784"/>
                </a:lnTo>
                <a:lnTo>
                  <a:pt x="8598940" y="5852599"/>
                </a:lnTo>
                <a:lnTo>
                  <a:pt x="8603725" y="5846781"/>
                </a:lnTo>
                <a:lnTo>
                  <a:pt x="8651467" y="5891937"/>
                </a:lnTo>
                <a:lnTo>
                  <a:pt x="8522136" y="5734560"/>
                </a:lnTo>
                <a:lnTo>
                  <a:pt x="8216799" y="5344931"/>
                </a:lnTo>
                <a:lnTo>
                  <a:pt x="7950225" y="5127247"/>
                </a:lnTo>
                <a:cubicBezTo>
                  <a:pt x="7829619" y="5027299"/>
                  <a:pt x="7711595" y="4927895"/>
                  <a:pt x="7596083" y="4828662"/>
                </a:cubicBezTo>
                <a:lnTo>
                  <a:pt x="7561691" y="4798477"/>
                </a:lnTo>
                <a:lnTo>
                  <a:pt x="7882365" y="5145792"/>
                </a:lnTo>
                <a:lnTo>
                  <a:pt x="8090191" y="5375648"/>
                </a:lnTo>
                <a:lnTo>
                  <a:pt x="8239671" y="5513528"/>
                </a:lnTo>
                <a:cubicBezTo>
                  <a:pt x="8362337" y="5625960"/>
                  <a:pt x="8483215" y="5736140"/>
                  <a:pt x="8601817" y="5843960"/>
                </a:cubicBezTo>
                <a:lnTo>
                  <a:pt x="8596962" y="5849685"/>
                </a:lnTo>
                <a:cubicBezTo>
                  <a:pt x="8478394" y="5741762"/>
                  <a:pt x="8357530" y="5631493"/>
                  <a:pt x="8234859" y="5518983"/>
                </a:cubicBezTo>
                <a:lnTo>
                  <a:pt x="8143874" y="5435023"/>
                </a:lnTo>
                <a:lnTo>
                  <a:pt x="8178646" y="5473480"/>
                </a:lnTo>
                <a:cubicBezTo>
                  <a:pt x="8275722" y="5581387"/>
                  <a:pt x="8371089" y="5687864"/>
                  <a:pt x="8464678" y="5792582"/>
                </a:cubicBezTo>
                <a:cubicBezTo>
                  <a:pt x="8604753" y="5948919"/>
                  <a:pt x="8746731" y="6103549"/>
                  <a:pt x="8890015" y="6256240"/>
                </a:cubicBezTo>
                <a:lnTo>
                  <a:pt x="9250822" y="6632753"/>
                </a:lnTo>
                <a:lnTo>
                  <a:pt x="9250822" y="6643537"/>
                </a:lnTo>
                <a:lnTo>
                  <a:pt x="8887095" y="6264343"/>
                </a:lnTo>
                <a:cubicBezTo>
                  <a:pt x="8742838" y="6110798"/>
                  <a:pt x="8599887" y="5955199"/>
                  <a:pt x="8458838" y="5797384"/>
                </a:cubicBezTo>
                <a:cubicBezTo>
                  <a:pt x="8378718" y="5707626"/>
                  <a:pt x="8297283" y="5616575"/>
                  <a:pt x="8214577" y="5524440"/>
                </a:cubicBezTo>
                <a:lnTo>
                  <a:pt x="8085057" y="5380746"/>
                </a:lnTo>
                <a:lnTo>
                  <a:pt x="7861925" y="5174838"/>
                </a:lnTo>
                <a:cubicBezTo>
                  <a:pt x="7107191" y="4473531"/>
                  <a:pt x="6305162" y="3695397"/>
                  <a:pt x="5561995" y="2863438"/>
                </a:cubicBezTo>
                <a:cubicBezTo>
                  <a:pt x="5460655" y="2750166"/>
                  <a:pt x="5357233" y="2634823"/>
                  <a:pt x="5251819" y="2517828"/>
                </a:cubicBezTo>
                <a:lnTo>
                  <a:pt x="5183879" y="2442845"/>
                </a:lnTo>
                <a:lnTo>
                  <a:pt x="5165083" y="2425687"/>
                </a:lnTo>
                <a:cubicBezTo>
                  <a:pt x="4563787" y="1874586"/>
                  <a:pt x="3918191" y="1268906"/>
                  <a:pt x="3286299" y="621712"/>
                </a:cubicBezTo>
                <a:close/>
                <a:moveTo>
                  <a:pt x="2308793" y="0"/>
                </a:moveTo>
                <a:lnTo>
                  <a:pt x="2318417" y="0"/>
                </a:lnTo>
                <a:lnTo>
                  <a:pt x="2355115" y="45382"/>
                </a:lnTo>
                <a:lnTo>
                  <a:pt x="2349363" y="50223"/>
                </a:lnTo>
                <a:close/>
                <a:moveTo>
                  <a:pt x="0" y="0"/>
                </a:moveTo>
                <a:lnTo>
                  <a:pt x="23966" y="0"/>
                </a:lnTo>
                <a:lnTo>
                  <a:pt x="214398" y="60353"/>
                </a:lnTo>
                <a:cubicBezTo>
                  <a:pt x="535692" y="148157"/>
                  <a:pt x="880570" y="205372"/>
                  <a:pt x="1236627" y="264125"/>
                </a:cubicBezTo>
                <a:lnTo>
                  <a:pt x="1333285" y="280342"/>
                </a:lnTo>
                <a:lnTo>
                  <a:pt x="1307016" y="123600"/>
                </a:lnTo>
                <a:lnTo>
                  <a:pt x="1030659" y="53734"/>
                </a:lnTo>
                <a:lnTo>
                  <a:pt x="835611" y="0"/>
                </a:lnTo>
                <a:lnTo>
                  <a:pt x="864730" y="0"/>
                </a:lnTo>
                <a:lnTo>
                  <a:pt x="1045823" y="49442"/>
                </a:lnTo>
                <a:lnTo>
                  <a:pt x="1305588" y="115086"/>
                </a:lnTo>
                <a:lnTo>
                  <a:pt x="1286300" y="0"/>
                </a:lnTo>
                <a:lnTo>
                  <a:pt x="1293894" y="0"/>
                </a:lnTo>
                <a:lnTo>
                  <a:pt x="1313271" y="117027"/>
                </a:lnTo>
                <a:lnTo>
                  <a:pt x="1378602" y="133537"/>
                </a:lnTo>
                <a:lnTo>
                  <a:pt x="1452081" y="152544"/>
                </a:lnTo>
                <a:lnTo>
                  <a:pt x="1414152" y="0"/>
                </a:lnTo>
                <a:lnTo>
                  <a:pt x="1421746" y="0"/>
                </a:lnTo>
                <a:lnTo>
                  <a:pt x="1459895" y="154565"/>
                </a:lnTo>
                <a:lnTo>
                  <a:pt x="1627828" y="198006"/>
                </a:lnTo>
                <a:lnTo>
                  <a:pt x="1597308" y="107320"/>
                </a:lnTo>
                <a:lnTo>
                  <a:pt x="1575897" y="43358"/>
                </a:lnTo>
                <a:lnTo>
                  <a:pt x="1501340" y="17362"/>
                </a:lnTo>
                <a:lnTo>
                  <a:pt x="1450674" y="0"/>
                </a:lnTo>
                <a:lnTo>
                  <a:pt x="1476135" y="0"/>
                </a:lnTo>
                <a:lnTo>
                  <a:pt x="1504283" y="9524"/>
                </a:lnTo>
                <a:lnTo>
                  <a:pt x="1572548" y="33348"/>
                </a:lnTo>
                <a:lnTo>
                  <a:pt x="1561384" y="0"/>
                </a:lnTo>
                <a:lnTo>
                  <a:pt x="1570021" y="0"/>
                </a:lnTo>
                <a:lnTo>
                  <a:pt x="1582328" y="36762"/>
                </a:lnTo>
                <a:lnTo>
                  <a:pt x="1757610" y="97934"/>
                </a:lnTo>
                <a:lnTo>
                  <a:pt x="1715299" y="850"/>
                </a:lnTo>
                <a:lnTo>
                  <a:pt x="1714919" y="0"/>
                </a:lnTo>
                <a:lnTo>
                  <a:pt x="1723449" y="0"/>
                </a:lnTo>
                <a:lnTo>
                  <a:pt x="1768262" y="101651"/>
                </a:lnTo>
                <a:lnTo>
                  <a:pt x="1995540" y="180969"/>
                </a:lnTo>
                <a:lnTo>
                  <a:pt x="1909469" y="24624"/>
                </a:lnTo>
                <a:lnTo>
                  <a:pt x="1854968" y="0"/>
                </a:lnTo>
                <a:lnTo>
                  <a:pt x="1873845" y="0"/>
                </a:lnTo>
                <a:lnTo>
                  <a:pt x="1903254" y="13335"/>
                </a:lnTo>
                <a:lnTo>
                  <a:pt x="1895912" y="0"/>
                </a:lnTo>
                <a:lnTo>
                  <a:pt x="1904570" y="0"/>
                </a:lnTo>
                <a:lnTo>
                  <a:pt x="1914804" y="18572"/>
                </a:lnTo>
                <a:lnTo>
                  <a:pt x="2110509" y="107309"/>
                </a:lnTo>
                <a:lnTo>
                  <a:pt x="2189770" y="146344"/>
                </a:lnTo>
                <a:lnTo>
                  <a:pt x="2092262" y="0"/>
                </a:lnTo>
                <a:lnTo>
                  <a:pt x="2101915" y="0"/>
                </a:lnTo>
                <a:lnTo>
                  <a:pt x="2204508" y="153603"/>
                </a:lnTo>
                <a:lnTo>
                  <a:pt x="2390876" y="245386"/>
                </a:lnTo>
                <a:cubicBezTo>
                  <a:pt x="2469775" y="286558"/>
                  <a:pt x="2546177" y="328529"/>
                  <a:pt x="2620125" y="371326"/>
                </a:cubicBezTo>
                <a:lnTo>
                  <a:pt x="2621835" y="372371"/>
                </a:lnTo>
                <a:lnTo>
                  <a:pt x="2494921" y="220996"/>
                </a:lnTo>
                <a:lnTo>
                  <a:pt x="2447206" y="190069"/>
                </a:lnTo>
                <a:cubicBezTo>
                  <a:pt x="2362643" y="137497"/>
                  <a:pt x="2275368" y="85395"/>
                  <a:pt x="2185323" y="33713"/>
                </a:cubicBezTo>
                <a:lnTo>
                  <a:pt x="2125594" y="0"/>
                </a:lnTo>
                <a:lnTo>
                  <a:pt x="2141529" y="0"/>
                </a:lnTo>
                <a:lnTo>
                  <a:pt x="2189120" y="26994"/>
                </a:lnTo>
                <a:cubicBezTo>
                  <a:pt x="2279300" y="78656"/>
                  <a:pt x="2366707" y="130758"/>
                  <a:pt x="2451393" y="183347"/>
                </a:cubicBezTo>
                <a:lnTo>
                  <a:pt x="2477565" y="200294"/>
                </a:lnTo>
                <a:lnTo>
                  <a:pt x="2354199" y="53152"/>
                </a:lnTo>
                <a:lnTo>
                  <a:pt x="2359878" y="48280"/>
                </a:lnTo>
                <a:lnTo>
                  <a:pt x="2499117" y="214251"/>
                </a:lnTo>
                <a:lnTo>
                  <a:pt x="2697369" y="342630"/>
                </a:lnTo>
                <a:cubicBezTo>
                  <a:pt x="3173250" y="664324"/>
                  <a:pt x="3553436" y="1005369"/>
                  <a:pt x="3850569" y="1376399"/>
                </a:cubicBezTo>
                <a:cubicBezTo>
                  <a:pt x="3937377" y="1484841"/>
                  <a:pt x="4019693" y="1597931"/>
                  <a:pt x="4098506" y="1714235"/>
                </a:cubicBezTo>
                <a:lnTo>
                  <a:pt x="4305336" y="2039750"/>
                </a:lnTo>
                <a:lnTo>
                  <a:pt x="4531497" y="2238922"/>
                </a:lnTo>
                <a:lnTo>
                  <a:pt x="4378473" y="2016780"/>
                </a:lnTo>
                <a:cubicBezTo>
                  <a:pt x="4217329" y="1789049"/>
                  <a:pt x="4049221" y="1566141"/>
                  <a:pt x="3869856" y="1357006"/>
                </a:cubicBezTo>
                <a:lnTo>
                  <a:pt x="3813591" y="1293309"/>
                </a:lnTo>
                <a:lnTo>
                  <a:pt x="3308230" y="781396"/>
                </a:lnTo>
                <a:lnTo>
                  <a:pt x="3097796" y="595417"/>
                </a:lnTo>
                <a:cubicBezTo>
                  <a:pt x="2948764" y="468289"/>
                  <a:pt x="2789864" y="341607"/>
                  <a:pt x="2620540" y="214868"/>
                </a:cubicBezTo>
                <a:lnTo>
                  <a:pt x="2321817" y="0"/>
                </a:lnTo>
                <a:lnTo>
                  <a:pt x="2337474" y="0"/>
                </a:lnTo>
                <a:lnTo>
                  <a:pt x="2575033" y="170010"/>
                </a:lnTo>
                <a:cubicBezTo>
                  <a:pt x="2716167" y="274334"/>
                  <a:pt x="2850212" y="378581"/>
                  <a:pt x="2977484" y="483067"/>
                </a:cubicBezTo>
                <a:lnTo>
                  <a:pt x="3235135" y="707012"/>
                </a:lnTo>
                <a:lnTo>
                  <a:pt x="3117469" y="584764"/>
                </a:lnTo>
                <a:lnTo>
                  <a:pt x="2890879" y="367414"/>
                </a:lnTo>
                <a:lnTo>
                  <a:pt x="2472251" y="0"/>
                </a:lnTo>
                <a:lnTo>
                  <a:pt x="2485529" y="0"/>
                </a:lnTo>
                <a:lnTo>
                  <a:pt x="2718946" y="201191"/>
                </a:lnTo>
                <a:lnTo>
                  <a:pt x="2959424" y="420564"/>
                </a:lnTo>
                <a:lnTo>
                  <a:pt x="2554623" y="0"/>
                </a:lnTo>
                <a:lnTo>
                  <a:pt x="2568025" y="0"/>
                </a:lnTo>
                <a:lnTo>
                  <a:pt x="3606403" y="1028022"/>
                </a:lnTo>
                <a:cubicBezTo>
                  <a:pt x="3966684" y="1387288"/>
                  <a:pt x="4326762" y="1749978"/>
                  <a:pt x="4682788" y="2115429"/>
                </a:cubicBezTo>
                <a:lnTo>
                  <a:pt x="5354101" y="2814217"/>
                </a:lnTo>
                <a:lnTo>
                  <a:pt x="5481299" y="2939771"/>
                </a:lnTo>
                <a:cubicBezTo>
                  <a:pt x="6475207" y="3919379"/>
                  <a:pt x="7503341" y="4932932"/>
                  <a:pt x="8479035" y="5964846"/>
                </a:cubicBezTo>
                <a:lnTo>
                  <a:pt x="8476592" y="5967309"/>
                </a:lnTo>
                <a:lnTo>
                  <a:pt x="9250822" y="6733434"/>
                </a:lnTo>
                <a:lnTo>
                  <a:pt x="9250822" y="6744126"/>
                </a:lnTo>
                <a:lnTo>
                  <a:pt x="8662022" y="6161889"/>
                </a:lnTo>
                <a:lnTo>
                  <a:pt x="9007486" y="6521081"/>
                </a:lnTo>
                <a:lnTo>
                  <a:pt x="9250822" y="6753322"/>
                </a:lnTo>
                <a:lnTo>
                  <a:pt x="9250822" y="6762511"/>
                </a:lnTo>
                <a:lnTo>
                  <a:pt x="9078135" y="6593945"/>
                </a:lnTo>
                <a:lnTo>
                  <a:pt x="9072605" y="6588789"/>
                </a:lnTo>
                <a:lnTo>
                  <a:pt x="9236189" y="6758874"/>
                </a:lnTo>
                <a:lnTo>
                  <a:pt x="9250822" y="6771811"/>
                </a:lnTo>
                <a:lnTo>
                  <a:pt x="9250822" y="6784790"/>
                </a:lnTo>
                <a:lnTo>
                  <a:pt x="9235000" y="6768362"/>
                </a:lnTo>
                <a:lnTo>
                  <a:pt x="9081983" y="6632739"/>
                </a:lnTo>
                <a:cubicBezTo>
                  <a:pt x="8895672" y="6474082"/>
                  <a:pt x="8693808" y="6316177"/>
                  <a:pt x="8475494" y="6158009"/>
                </a:cubicBezTo>
                <a:lnTo>
                  <a:pt x="8304063" y="6036772"/>
                </a:lnTo>
                <a:lnTo>
                  <a:pt x="8354330" y="6098596"/>
                </a:lnTo>
                <a:lnTo>
                  <a:pt x="8348651" y="6103181"/>
                </a:lnTo>
                <a:lnTo>
                  <a:pt x="8282105" y="6021243"/>
                </a:lnTo>
                <a:lnTo>
                  <a:pt x="8251661" y="5999715"/>
                </a:lnTo>
                <a:lnTo>
                  <a:pt x="7909095" y="5766543"/>
                </a:lnTo>
                <a:lnTo>
                  <a:pt x="7945650" y="5820638"/>
                </a:lnTo>
                <a:lnTo>
                  <a:pt x="8075097" y="6014399"/>
                </a:lnTo>
                <a:lnTo>
                  <a:pt x="8176909" y="6071328"/>
                </a:lnTo>
                <a:lnTo>
                  <a:pt x="8472611" y="6249343"/>
                </a:lnTo>
                <a:lnTo>
                  <a:pt x="8349533" y="6103315"/>
                </a:lnTo>
                <a:lnTo>
                  <a:pt x="8355292" y="6098470"/>
                </a:lnTo>
                <a:lnTo>
                  <a:pt x="8492351" y="6261228"/>
                </a:lnTo>
                <a:lnTo>
                  <a:pt x="8498785" y="6265102"/>
                </a:lnTo>
                <a:cubicBezTo>
                  <a:pt x="8730805" y="6412076"/>
                  <a:pt x="8941898" y="6562896"/>
                  <a:pt x="9133389" y="6718551"/>
                </a:cubicBezTo>
                <a:lnTo>
                  <a:pt x="9250822" y="6818398"/>
                </a:lnTo>
                <a:lnTo>
                  <a:pt x="9250822" y="6829691"/>
                </a:lnTo>
                <a:lnTo>
                  <a:pt x="9068516" y="6676557"/>
                </a:lnTo>
                <a:cubicBezTo>
                  <a:pt x="8981265" y="6607521"/>
                  <a:pt x="8890024" y="6539394"/>
                  <a:pt x="8794703" y="6472119"/>
                </a:cubicBezTo>
                <a:lnTo>
                  <a:pt x="8509397" y="6281469"/>
                </a:lnTo>
                <a:lnTo>
                  <a:pt x="8649731" y="6448117"/>
                </a:lnTo>
                <a:lnTo>
                  <a:pt x="8770689" y="6518258"/>
                </a:lnTo>
                <a:cubicBezTo>
                  <a:pt x="8872375" y="6581856"/>
                  <a:pt x="8969024" y="6647177"/>
                  <a:pt x="9060750" y="6714324"/>
                </a:cubicBezTo>
                <a:lnTo>
                  <a:pt x="9241555" y="6857998"/>
                </a:lnTo>
                <a:lnTo>
                  <a:pt x="9228709" y="6857998"/>
                </a:lnTo>
                <a:lnTo>
                  <a:pt x="9060558" y="6723656"/>
                </a:lnTo>
                <a:cubicBezTo>
                  <a:pt x="8968706" y="6656142"/>
                  <a:pt x="8871868" y="6590504"/>
                  <a:pt x="8769935" y="6526621"/>
                </a:cubicBezTo>
                <a:lnTo>
                  <a:pt x="8664074" y="6465150"/>
                </a:lnTo>
                <a:lnTo>
                  <a:pt x="8719674" y="6531175"/>
                </a:lnTo>
                <a:lnTo>
                  <a:pt x="8753523" y="6568054"/>
                </a:lnTo>
                <a:lnTo>
                  <a:pt x="9015058" y="6726221"/>
                </a:lnTo>
                <a:lnTo>
                  <a:pt x="9193559" y="6857998"/>
                </a:lnTo>
                <a:lnTo>
                  <a:pt x="9180692" y="6857998"/>
                </a:lnTo>
                <a:lnTo>
                  <a:pt x="9004249" y="6728470"/>
                </a:lnTo>
                <a:lnTo>
                  <a:pt x="8773239" y="6589536"/>
                </a:lnTo>
                <a:lnTo>
                  <a:pt x="8876714" y="6702274"/>
                </a:lnTo>
                <a:lnTo>
                  <a:pt x="8954294" y="6743099"/>
                </a:lnTo>
                <a:lnTo>
                  <a:pt x="9125636" y="6857998"/>
                </a:lnTo>
                <a:lnTo>
                  <a:pt x="9112454" y="6857998"/>
                </a:lnTo>
                <a:lnTo>
                  <a:pt x="8943666" y="6745663"/>
                </a:lnTo>
                <a:lnTo>
                  <a:pt x="8891408" y="6718284"/>
                </a:lnTo>
                <a:lnTo>
                  <a:pt x="8984357" y="6819556"/>
                </a:lnTo>
                <a:lnTo>
                  <a:pt x="9023474" y="6841229"/>
                </a:lnTo>
                <a:lnTo>
                  <a:pt x="9049746" y="6857998"/>
                </a:lnTo>
                <a:lnTo>
                  <a:pt x="9034127" y="6857998"/>
                </a:lnTo>
                <a:lnTo>
                  <a:pt x="9010370" y="6842988"/>
                </a:lnTo>
                <a:lnTo>
                  <a:pt x="9001286" y="6838000"/>
                </a:lnTo>
                <a:lnTo>
                  <a:pt x="9019641" y="6857998"/>
                </a:lnTo>
                <a:lnTo>
                  <a:pt x="9009287" y="6857998"/>
                </a:lnTo>
                <a:lnTo>
                  <a:pt x="8980542" y="6826609"/>
                </a:lnTo>
                <a:lnTo>
                  <a:pt x="8869400" y="6765576"/>
                </a:lnTo>
                <a:cubicBezTo>
                  <a:pt x="8762220" y="6710647"/>
                  <a:pt x="8652142" y="6662630"/>
                  <a:pt x="8541672" y="6620661"/>
                </a:cubicBezTo>
                <a:lnTo>
                  <a:pt x="8477951" y="6598153"/>
                </a:lnTo>
                <a:lnTo>
                  <a:pt x="8485148" y="6608135"/>
                </a:lnTo>
                <a:cubicBezTo>
                  <a:pt x="8529095" y="6667789"/>
                  <a:pt x="8573012" y="6726112"/>
                  <a:pt x="8616913" y="6783136"/>
                </a:cubicBezTo>
                <a:lnTo>
                  <a:pt x="8675866" y="6857998"/>
                </a:lnTo>
                <a:lnTo>
                  <a:pt x="8666354" y="6857998"/>
                </a:lnTo>
                <a:lnTo>
                  <a:pt x="8608058" y="6783901"/>
                </a:lnTo>
                <a:cubicBezTo>
                  <a:pt x="8564412" y="6727150"/>
                  <a:pt x="8520766" y="6669127"/>
                  <a:pt x="8477120" y="6609834"/>
                </a:cubicBezTo>
                <a:lnTo>
                  <a:pt x="8465542" y="6593771"/>
                </a:lnTo>
                <a:lnTo>
                  <a:pt x="8375985" y="6562135"/>
                </a:lnTo>
                <a:cubicBezTo>
                  <a:pt x="8320867" y="6544066"/>
                  <a:pt x="8265965" y="6527400"/>
                  <a:pt x="8211591" y="6512031"/>
                </a:cubicBezTo>
                <a:lnTo>
                  <a:pt x="8146537" y="6495358"/>
                </a:lnTo>
                <a:lnTo>
                  <a:pt x="8253252" y="6676379"/>
                </a:lnTo>
                <a:lnTo>
                  <a:pt x="8370523" y="6857998"/>
                </a:lnTo>
                <a:lnTo>
                  <a:pt x="8360917" y="6857998"/>
                </a:lnTo>
                <a:lnTo>
                  <a:pt x="8245097" y="6678688"/>
                </a:lnTo>
                <a:lnTo>
                  <a:pt x="8135711" y="6492583"/>
                </a:lnTo>
                <a:lnTo>
                  <a:pt x="7997659" y="6457202"/>
                </a:lnTo>
                <a:lnTo>
                  <a:pt x="7892459" y="6434711"/>
                </a:lnTo>
                <a:lnTo>
                  <a:pt x="7930345" y="6520640"/>
                </a:lnTo>
                <a:lnTo>
                  <a:pt x="7923679" y="6523440"/>
                </a:lnTo>
                <a:lnTo>
                  <a:pt x="7883003" y="6432689"/>
                </a:lnTo>
                <a:lnTo>
                  <a:pt x="7841203" y="6423752"/>
                </a:lnTo>
                <a:lnTo>
                  <a:pt x="7680809" y="6394400"/>
                </a:lnTo>
                <a:lnTo>
                  <a:pt x="7687803" y="6415095"/>
                </a:lnTo>
                <a:cubicBezTo>
                  <a:pt x="7717913" y="6502851"/>
                  <a:pt x="7748613" y="6590747"/>
                  <a:pt x="7779730" y="6677452"/>
                </a:cubicBezTo>
                <a:lnTo>
                  <a:pt x="7771951" y="6680253"/>
                </a:lnTo>
                <a:cubicBezTo>
                  <a:pt x="7740418" y="6593548"/>
                  <a:pt x="7709717" y="6505723"/>
                  <a:pt x="7679711" y="6418037"/>
                </a:cubicBezTo>
                <a:lnTo>
                  <a:pt x="7671151" y="6392634"/>
                </a:lnTo>
                <a:lnTo>
                  <a:pt x="7536493" y="6367991"/>
                </a:lnTo>
                <a:lnTo>
                  <a:pt x="7493705" y="6360821"/>
                </a:lnTo>
                <a:lnTo>
                  <a:pt x="7542196" y="6558081"/>
                </a:lnTo>
                <a:cubicBezTo>
                  <a:pt x="7566090" y="6652966"/>
                  <a:pt x="7590817" y="6748060"/>
                  <a:pt x="7616655" y="6841894"/>
                </a:cubicBezTo>
                <a:lnTo>
                  <a:pt x="7608877" y="6843854"/>
                </a:lnTo>
                <a:cubicBezTo>
                  <a:pt x="7583038" y="6750020"/>
                  <a:pt x="7558381" y="6654926"/>
                  <a:pt x="7534522" y="6560041"/>
                </a:cubicBezTo>
                <a:lnTo>
                  <a:pt x="7485121" y="6359382"/>
                </a:lnTo>
                <a:lnTo>
                  <a:pt x="7325458" y="6332626"/>
                </a:lnTo>
                <a:lnTo>
                  <a:pt x="7337413" y="6403387"/>
                </a:lnTo>
                <a:cubicBezTo>
                  <a:pt x="7352383" y="6493000"/>
                  <a:pt x="7367283" y="6584205"/>
                  <a:pt x="7382634" y="6675895"/>
                </a:cubicBezTo>
                <a:lnTo>
                  <a:pt x="7414319" y="6857998"/>
                </a:lnTo>
                <a:lnTo>
                  <a:pt x="7406345" y="6857998"/>
                </a:lnTo>
                <a:lnTo>
                  <a:pt x="7374490" y="6677280"/>
                </a:lnTo>
                <a:cubicBezTo>
                  <a:pt x="7359036" y="6585936"/>
                  <a:pt x="7344205" y="6494939"/>
                  <a:pt x="7329929" y="6405326"/>
                </a:cubicBezTo>
                <a:lnTo>
                  <a:pt x="7317410" y="6331277"/>
                </a:lnTo>
                <a:lnTo>
                  <a:pt x="7233955" y="6317293"/>
                </a:lnTo>
                <a:cubicBezTo>
                  <a:pt x="6577701" y="6208864"/>
                  <a:pt x="5958201" y="6106201"/>
                  <a:pt x="5454539" y="5807073"/>
                </a:cubicBezTo>
                <a:cubicBezTo>
                  <a:pt x="4855172" y="5449600"/>
                  <a:pt x="4554783" y="4748328"/>
                  <a:pt x="4404883" y="4144742"/>
                </a:cubicBezTo>
                <a:lnTo>
                  <a:pt x="4349707" y="3894626"/>
                </a:lnTo>
                <a:lnTo>
                  <a:pt x="4343682" y="3896202"/>
                </a:lnTo>
                <a:cubicBezTo>
                  <a:pt x="4324013" y="3794547"/>
                  <a:pt x="4305793" y="3691708"/>
                  <a:pt x="4288403" y="3589232"/>
                </a:cubicBezTo>
                <a:lnTo>
                  <a:pt x="4254035" y="3381041"/>
                </a:lnTo>
                <a:lnTo>
                  <a:pt x="3843433" y="3310376"/>
                </a:lnTo>
                <a:cubicBezTo>
                  <a:pt x="3368681" y="3221832"/>
                  <a:pt x="2925580" y="3108084"/>
                  <a:pt x="2547816" y="2883707"/>
                </a:cubicBezTo>
                <a:cubicBezTo>
                  <a:pt x="1863111" y="2475118"/>
                  <a:pt x="1568440" y="1617498"/>
                  <a:pt x="1442866" y="969849"/>
                </a:cubicBezTo>
                <a:lnTo>
                  <a:pt x="1450627" y="967910"/>
                </a:lnTo>
                <a:cubicBezTo>
                  <a:pt x="1576203" y="1613620"/>
                  <a:pt x="1868654" y="2469300"/>
                  <a:pt x="2551697" y="2875952"/>
                </a:cubicBezTo>
                <a:cubicBezTo>
                  <a:pt x="2928007" y="3099498"/>
                  <a:pt x="3370741" y="3213192"/>
                  <a:pt x="3844936" y="3301762"/>
                </a:cubicBezTo>
                <a:lnTo>
                  <a:pt x="4252549" y="3372030"/>
                </a:lnTo>
                <a:lnTo>
                  <a:pt x="4238091" y="3284451"/>
                </a:lnTo>
                <a:lnTo>
                  <a:pt x="4223242" y="3196534"/>
                </a:lnTo>
                <a:lnTo>
                  <a:pt x="4011622" y="3142487"/>
                </a:lnTo>
                <a:cubicBezTo>
                  <a:pt x="3563413" y="3021837"/>
                  <a:pt x="3143804" y="2880981"/>
                  <a:pt x="2781860" y="2646537"/>
                </a:cubicBezTo>
                <a:cubicBezTo>
                  <a:pt x="2249536" y="2300891"/>
                  <a:pt x="1857243" y="1678506"/>
                  <a:pt x="1615531" y="795627"/>
                </a:cubicBezTo>
                <a:lnTo>
                  <a:pt x="1623308" y="793666"/>
                </a:lnTo>
                <a:cubicBezTo>
                  <a:pt x="1865021" y="1674585"/>
                  <a:pt x="2256206" y="2295010"/>
                  <a:pt x="2786861" y="2639813"/>
                </a:cubicBezTo>
                <a:cubicBezTo>
                  <a:pt x="3147971" y="2874259"/>
                  <a:pt x="3566277" y="3014485"/>
                  <a:pt x="4013887" y="3134938"/>
                </a:cubicBezTo>
                <a:lnTo>
                  <a:pt x="4221812" y="3188073"/>
                </a:lnTo>
                <a:lnTo>
                  <a:pt x="4188683" y="2991924"/>
                </a:lnTo>
                <a:lnTo>
                  <a:pt x="4169691" y="2985325"/>
                </a:lnTo>
                <a:cubicBezTo>
                  <a:pt x="3748140" y="2833691"/>
                  <a:pt x="3352026" y="2667442"/>
                  <a:pt x="3004668" y="2422875"/>
                </a:cubicBezTo>
                <a:cubicBezTo>
                  <a:pt x="2489295" y="2060926"/>
                  <a:pt x="2076993" y="1457772"/>
                  <a:pt x="1778605" y="631900"/>
                </a:cubicBezTo>
                <a:lnTo>
                  <a:pt x="1786384" y="629099"/>
                </a:lnTo>
                <a:cubicBezTo>
                  <a:pt x="2083661" y="1453009"/>
                  <a:pt x="2495128" y="2053081"/>
                  <a:pt x="3009390" y="2415030"/>
                </a:cubicBezTo>
                <a:cubicBezTo>
                  <a:pt x="3356122" y="2658967"/>
                  <a:pt x="3751457" y="2825060"/>
                  <a:pt x="4172657" y="2976654"/>
                </a:cubicBezTo>
                <a:lnTo>
                  <a:pt x="4186943" y="2981619"/>
                </a:lnTo>
                <a:lnTo>
                  <a:pt x="4155615" y="2796134"/>
                </a:lnTo>
                <a:lnTo>
                  <a:pt x="4146119" y="2751334"/>
                </a:lnTo>
                <a:lnTo>
                  <a:pt x="3938621" y="2651413"/>
                </a:lnTo>
                <a:cubicBezTo>
                  <a:pt x="3682967" y="2520872"/>
                  <a:pt x="3436649" y="2376921"/>
                  <a:pt x="3213658" y="2208048"/>
                </a:cubicBezTo>
                <a:cubicBezTo>
                  <a:pt x="2771427" y="1871596"/>
                  <a:pt x="2394466" y="1395986"/>
                  <a:pt x="2068638" y="759640"/>
                </a:cubicBezTo>
                <a:lnTo>
                  <a:pt x="1934728" y="482486"/>
                </a:lnTo>
                <a:lnTo>
                  <a:pt x="1929208" y="484871"/>
                </a:lnTo>
                <a:lnTo>
                  <a:pt x="1886359" y="389232"/>
                </a:lnTo>
                <a:lnTo>
                  <a:pt x="1842841" y="379443"/>
                </a:lnTo>
                <a:lnTo>
                  <a:pt x="1688332" y="351048"/>
                </a:lnTo>
                <a:lnTo>
                  <a:pt x="1693356" y="365913"/>
                </a:lnTo>
                <a:cubicBezTo>
                  <a:pt x="1723452" y="453637"/>
                  <a:pt x="1754148" y="541479"/>
                  <a:pt x="1785323" y="628112"/>
                </a:cubicBezTo>
                <a:lnTo>
                  <a:pt x="1777655" y="631028"/>
                </a:lnTo>
                <a:cubicBezTo>
                  <a:pt x="1745992" y="544395"/>
                  <a:pt x="1715292" y="456543"/>
                  <a:pt x="1685313" y="368814"/>
                </a:cubicBezTo>
                <a:lnTo>
                  <a:pt x="1678742" y="349285"/>
                </a:lnTo>
                <a:lnTo>
                  <a:pt x="1538518" y="323515"/>
                </a:lnTo>
                <a:lnTo>
                  <a:pt x="1499883" y="316939"/>
                </a:lnTo>
                <a:lnTo>
                  <a:pt x="1546819" y="507854"/>
                </a:lnTo>
                <a:cubicBezTo>
                  <a:pt x="1570680" y="602721"/>
                  <a:pt x="1595378" y="697832"/>
                  <a:pt x="1621284" y="791740"/>
                </a:cubicBezTo>
                <a:lnTo>
                  <a:pt x="1613615" y="793667"/>
                </a:lnTo>
                <a:cubicBezTo>
                  <a:pt x="1588191" y="699760"/>
                  <a:pt x="1563731" y="604648"/>
                  <a:pt x="1539990" y="509781"/>
                </a:cubicBezTo>
                <a:lnTo>
                  <a:pt x="1492350" y="315658"/>
                </a:lnTo>
                <a:lnTo>
                  <a:pt x="1341917" y="290055"/>
                </a:lnTo>
                <a:lnTo>
                  <a:pt x="1351737" y="349354"/>
                </a:lnTo>
                <a:cubicBezTo>
                  <a:pt x="1384355" y="549736"/>
                  <a:pt x="1417924" y="757865"/>
                  <a:pt x="1457254" y="961122"/>
                </a:cubicBezTo>
                <a:lnTo>
                  <a:pt x="1449580" y="963071"/>
                </a:lnTo>
                <a:cubicBezTo>
                  <a:pt x="1410258" y="758839"/>
                  <a:pt x="1376681" y="551638"/>
                  <a:pt x="1345016" y="350328"/>
                </a:cubicBezTo>
                <a:lnTo>
                  <a:pt x="1334708" y="288827"/>
                </a:lnTo>
                <a:lnTo>
                  <a:pt x="1235592" y="271958"/>
                </a:lnTo>
                <a:cubicBezTo>
                  <a:pt x="873789" y="211704"/>
                  <a:pt x="523283" y="153601"/>
                  <a:pt x="196999" y="63371"/>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5402224" cy="285273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5402224" cy="1500187"/>
          </a:xfrm>
        </p:spPr>
        <p:txBody>
          <a:bodyPr/>
          <a:lstStyle>
            <a:lvl1pPr marL="0" indent="0">
              <a:buNone/>
              <a:defRPr sz="2400">
                <a:solidFill>
                  <a:schemeClr val="tx1">
                    <a:lumMod val="10000"/>
                    <a:lumOff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526696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93" name="Freeform: Shape 92">
            <a:extLst>
              <a:ext uri="{FF2B5EF4-FFF2-40B4-BE49-F238E27FC236}">
                <a16:creationId xmlns:a16="http://schemas.microsoft.com/office/drawing/2014/main" id="{0E03F209-9F50-3027-E81B-D0CC952151F6}"/>
              </a:ext>
            </a:extLst>
          </p:cNvPr>
          <p:cNvSpPr/>
          <p:nvPr/>
        </p:nvSpPr>
        <p:spPr>
          <a:xfrm flipH="1">
            <a:off x="0" y="1"/>
            <a:ext cx="9300486" cy="6857998"/>
          </a:xfrm>
          <a:custGeom>
            <a:avLst/>
            <a:gdLst>
              <a:gd name="connsiteX0" fmla="*/ 7867926 w 9300486"/>
              <a:gd name="connsiteY0" fmla="*/ 6762027 h 6857998"/>
              <a:gd name="connsiteX1" fmla="*/ 7860196 w 9300486"/>
              <a:gd name="connsiteY1" fmla="*/ 6764962 h 6857998"/>
              <a:gd name="connsiteX2" fmla="*/ 7896268 w 9300486"/>
              <a:gd name="connsiteY2" fmla="*/ 6857998 h 6857998"/>
              <a:gd name="connsiteX3" fmla="*/ 7905075 w 9300486"/>
              <a:gd name="connsiteY3" fmla="*/ 6857998 h 6857998"/>
              <a:gd name="connsiteX4" fmla="*/ 8021529 w 9300486"/>
              <a:gd name="connsiteY4" fmla="*/ 6605455 h 6857998"/>
              <a:gd name="connsiteX5" fmla="*/ 8014769 w 9300486"/>
              <a:gd name="connsiteY5" fmla="*/ 6608392 h 6857998"/>
              <a:gd name="connsiteX6" fmla="*/ 8119109 w 9300486"/>
              <a:gd name="connsiteY6" fmla="*/ 6827103 h 6857998"/>
              <a:gd name="connsiteX7" fmla="*/ 8135117 w 9300486"/>
              <a:gd name="connsiteY7" fmla="*/ 6857998 h 6857998"/>
              <a:gd name="connsiteX8" fmla="*/ 8143023 w 9300486"/>
              <a:gd name="connsiteY8" fmla="*/ 6857998 h 6857998"/>
              <a:gd name="connsiteX9" fmla="*/ 8126112 w 9300486"/>
              <a:gd name="connsiteY9" fmla="*/ 6825642 h 6857998"/>
              <a:gd name="connsiteX10" fmla="*/ 8021529 w 9300486"/>
              <a:gd name="connsiteY10" fmla="*/ 6605455 h 6857998"/>
              <a:gd name="connsiteX11" fmla="*/ 8396496 w 9300486"/>
              <a:gd name="connsiteY11" fmla="*/ 6436834 h 6857998"/>
              <a:gd name="connsiteX12" fmla="*/ 8467133 w 9300486"/>
              <a:gd name="connsiteY12" fmla="*/ 6465707 h 6857998"/>
              <a:gd name="connsiteX13" fmla="*/ 8799390 w 9300486"/>
              <a:gd name="connsiteY13" fmla="*/ 6630739 h 6857998"/>
              <a:gd name="connsiteX14" fmla="*/ 8844617 w 9300486"/>
              <a:gd name="connsiteY14" fmla="*/ 6658042 h 6857998"/>
              <a:gd name="connsiteX15" fmla="*/ 8951297 w 9300486"/>
              <a:gd name="connsiteY15" fmla="*/ 6774971 h 6857998"/>
              <a:gd name="connsiteX16" fmla="*/ 8740399 w 9300486"/>
              <a:gd name="connsiteY16" fmla="*/ 6663574 h 6857998"/>
              <a:gd name="connsiteX17" fmla="*/ 8479957 w 9300486"/>
              <a:gd name="connsiteY17" fmla="*/ 6555800 h 6857998"/>
              <a:gd name="connsiteX18" fmla="*/ 8443549 w 9300486"/>
              <a:gd name="connsiteY18" fmla="*/ 6505119 h 6857998"/>
              <a:gd name="connsiteX19" fmla="*/ 7921454 w 9300486"/>
              <a:gd name="connsiteY19" fmla="*/ 6382592 h 6857998"/>
              <a:gd name="connsiteX20" fmla="*/ 8014821 w 9300486"/>
              <a:gd name="connsiteY20" fmla="*/ 6406837 h 6857998"/>
              <a:gd name="connsiteX21" fmla="*/ 8152496 w 9300486"/>
              <a:gd name="connsiteY21" fmla="*/ 6450935 h 6857998"/>
              <a:gd name="connsiteX22" fmla="*/ 8157804 w 9300486"/>
              <a:gd name="connsiteY22" fmla="*/ 6460636 h 6857998"/>
              <a:gd name="connsiteX23" fmla="*/ 8164518 w 9300486"/>
              <a:gd name="connsiteY23" fmla="*/ 6456671 h 6857998"/>
              <a:gd name="connsiteX24" fmla="*/ 8163253 w 9300486"/>
              <a:gd name="connsiteY24" fmla="*/ 6454380 h 6857998"/>
              <a:gd name="connsiteX25" fmla="*/ 8390912 w 9300486"/>
              <a:gd name="connsiteY25" fmla="*/ 6527300 h 6857998"/>
              <a:gd name="connsiteX26" fmla="*/ 8475220 w 9300486"/>
              <a:gd name="connsiteY26" fmla="*/ 6562107 h 6857998"/>
              <a:gd name="connsiteX27" fmla="*/ 8548025 w 9300486"/>
              <a:gd name="connsiteY27" fmla="*/ 6663508 h 6857998"/>
              <a:gd name="connsiteX28" fmla="*/ 8472864 w 9300486"/>
              <a:gd name="connsiteY28" fmla="*/ 6636719 h 6857998"/>
              <a:gd name="connsiteX29" fmla="*/ 8305543 w 9300486"/>
              <a:gd name="connsiteY29" fmla="*/ 6585313 h 6857998"/>
              <a:gd name="connsiteX30" fmla="*/ 8229264 w 9300486"/>
              <a:gd name="connsiteY30" fmla="*/ 6565624 h 6857998"/>
              <a:gd name="connsiteX31" fmla="*/ 8166447 w 9300486"/>
              <a:gd name="connsiteY31" fmla="*/ 6458667 h 6857998"/>
              <a:gd name="connsiteX32" fmla="*/ 8159686 w 9300486"/>
              <a:gd name="connsiteY32" fmla="*/ 6462590 h 6857998"/>
              <a:gd name="connsiteX33" fmla="*/ 8218375 w 9300486"/>
              <a:gd name="connsiteY33" fmla="*/ 6562813 h 6857998"/>
              <a:gd name="connsiteX34" fmla="*/ 8087881 w 9300486"/>
              <a:gd name="connsiteY34" fmla="*/ 6529131 h 6857998"/>
              <a:gd name="connsiteX35" fmla="*/ 7975165 w 9300486"/>
              <a:gd name="connsiteY35" fmla="*/ 6504872 h 6857998"/>
              <a:gd name="connsiteX36" fmla="*/ 7717764 w 9300486"/>
              <a:gd name="connsiteY36" fmla="*/ 6329698 h 6857998"/>
              <a:gd name="connsiteX37" fmla="*/ 7910619 w 9300486"/>
              <a:gd name="connsiteY37" fmla="*/ 6379778 h 6857998"/>
              <a:gd name="connsiteX38" fmla="*/ 7965558 w 9300486"/>
              <a:gd name="connsiteY38" fmla="*/ 6502804 h 6857998"/>
              <a:gd name="connsiteX39" fmla="*/ 7928791 w 9300486"/>
              <a:gd name="connsiteY39" fmla="*/ 6494891 h 6857998"/>
              <a:gd name="connsiteX40" fmla="*/ 7763141 w 9300486"/>
              <a:gd name="connsiteY40" fmla="*/ 6464464 h 6857998"/>
              <a:gd name="connsiteX41" fmla="*/ 8083522 w 9300486"/>
              <a:gd name="connsiteY41" fmla="*/ 6310028 h 6857998"/>
              <a:gd name="connsiteX42" fmla="*/ 8102679 w 9300486"/>
              <a:gd name="connsiteY42" fmla="*/ 6316736 h 6857998"/>
              <a:gd name="connsiteX43" fmla="*/ 8383744 w 9300486"/>
              <a:gd name="connsiteY43" fmla="*/ 6431622 h 6857998"/>
              <a:gd name="connsiteX44" fmla="*/ 8436478 w 9300486"/>
              <a:gd name="connsiteY44" fmla="*/ 6508146 h 6857998"/>
              <a:gd name="connsiteX45" fmla="*/ 8466776 w 9300486"/>
              <a:gd name="connsiteY45" fmla="*/ 6550346 h 6857998"/>
              <a:gd name="connsiteX46" fmla="*/ 8395835 w 9300486"/>
              <a:gd name="connsiteY46" fmla="*/ 6520989 h 6857998"/>
              <a:gd name="connsiteX47" fmla="*/ 8157877 w 9300486"/>
              <a:gd name="connsiteY47" fmla="*/ 6444646 h 6857998"/>
              <a:gd name="connsiteX48" fmla="*/ 7539172 w 9300486"/>
              <a:gd name="connsiteY48" fmla="*/ 6283321 h 6857998"/>
              <a:gd name="connsiteX49" fmla="*/ 7707926 w 9300486"/>
              <a:gd name="connsiteY49" fmla="*/ 6327143 h 6857998"/>
              <a:gd name="connsiteX50" fmla="*/ 7753425 w 9300486"/>
              <a:gd name="connsiteY50" fmla="*/ 6462679 h 6857998"/>
              <a:gd name="connsiteX51" fmla="*/ 7621909 w 9300486"/>
              <a:gd name="connsiteY51" fmla="*/ 6438522 h 6857998"/>
              <a:gd name="connsiteX52" fmla="*/ 7575636 w 9300486"/>
              <a:gd name="connsiteY52" fmla="*/ 6430739 h 6857998"/>
              <a:gd name="connsiteX53" fmla="*/ 7556810 w 9300486"/>
              <a:gd name="connsiteY53" fmla="*/ 6353867 h 6857998"/>
              <a:gd name="connsiteX54" fmla="*/ 7379964 w 9300486"/>
              <a:gd name="connsiteY54" fmla="*/ 6242193 h 6857998"/>
              <a:gd name="connsiteX55" fmla="*/ 7449537 w 9300486"/>
              <a:gd name="connsiteY55" fmla="*/ 6260045 h 6857998"/>
              <a:gd name="connsiteX56" fmla="*/ 7530259 w 9300486"/>
              <a:gd name="connsiteY56" fmla="*/ 6281006 h 6857998"/>
              <a:gd name="connsiteX57" fmla="*/ 7548975 w 9300486"/>
              <a:gd name="connsiteY57" fmla="*/ 6355849 h 6857998"/>
              <a:gd name="connsiteX58" fmla="*/ 7566986 w 9300486"/>
              <a:gd name="connsiteY58" fmla="*/ 6429284 h 6857998"/>
              <a:gd name="connsiteX59" fmla="*/ 7406925 w 9300486"/>
              <a:gd name="connsiteY59" fmla="*/ 6402361 h 6857998"/>
              <a:gd name="connsiteX60" fmla="*/ 7854326 w 9300486"/>
              <a:gd name="connsiteY60" fmla="*/ 6229767 h 6857998"/>
              <a:gd name="connsiteX61" fmla="*/ 8073486 w 9300486"/>
              <a:gd name="connsiteY61" fmla="*/ 6306513 h 6857998"/>
              <a:gd name="connsiteX62" fmla="*/ 8147178 w 9300486"/>
              <a:gd name="connsiteY62" fmla="*/ 6441214 h 6857998"/>
              <a:gd name="connsiteX63" fmla="*/ 8015700 w 9300486"/>
              <a:gd name="connsiteY63" fmla="*/ 6399032 h 6857998"/>
              <a:gd name="connsiteX64" fmla="*/ 7917052 w 9300486"/>
              <a:gd name="connsiteY64" fmla="*/ 6372571 h 6857998"/>
              <a:gd name="connsiteX65" fmla="*/ 7661131 w 9300486"/>
              <a:gd name="connsiteY65" fmla="*/ 6162113 h 6857998"/>
              <a:gd name="connsiteX66" fmla="*/ 7843661 w 9300486"/>
              <a:gd name="connsiteY66" fmla="*/ 6226032 h 6857998"/>
              <a:gd name="connsiteX67" fmla="*/ 7901398 w 9300486"/>
              <a:gd name="connsiteY67" fmla="*/ 6359131 h 6857998"/>
              <a:gd name="connsiteX68" fmla="*/ 7906087 w 9300486"/>
              <a:gd name="connsiteY68" fmla="*/ 6369630 h 6857998"/>
              <a:gd name="connsiteX69" fmla="*/ 7732426 w 9300486"/>
              <a:gd name="connsiteY69" fmla="*/ 6323047 h 6857998"/>
              <a:gd name="connsiteX70" fmla="*/ 7713962 w 9300486"/>
              <a:gd name="connsiteY70" fmla="*/ 6318408 h 6857998"/>
              <a:gd name="connsiteX71" fmla="*/ 7684393 w 9300486"/>
              <a:gd name="connsiteY71" fmla="*/ 6230589 h 6857998"/>
              <a:gd name="connsiteX72" fmla="*/ 7999866 w 9300486"/>
              <a:gd name="connsiteY72" fmla="*/ 6157176 h 6857998"/>
              <a:gd name="connsiteX73" fmla="*/ 8184818 w 9300486"/>
              <a:gd name="connsiteY73" fmla="*/ 6240508 h 6857998"/>
              <a:gd name="connsiteX74" fmla="*/ 8288201 w 9300486"/>
              <a:gd name="connsiteY74" fmla="*/ 6292542 h 6857998"/>
              <a:gd name="connsiteX75" fmla="*/ 8303674 w 9300486"/>
              <a:gd name="connsiteY75" fmla="*/ 6315789 h 6857998"/>
              <a:gd name="connsiteX76" fmla="*/ 8310539 w 9300486"/>
              <a:gd name="connsiteY76" fmla="*/ 6310865 h 6857998"/>
              <a:gd name="connsiteX77" fmla="*/ 8303453 w 9300486"/>
              <a:gd name="connsiteY77" fmla="*/ 6300218 h 6857998"/>
              <a:gd name="connsiteX78" fmla="*/ 8539760 w 9300486"/>
              <a:gd name="connsiteY78" fmla="*/ 6419154 h 6857998"/>
              <a:gd name="connsiteX79" fmla="*/ 8737756 w 9300486"/>
              <a:gd name="connsiteY79" fmla="*/ 6534556 h 6857998"/>
              <a:gd name="connsiteX80" fmla="*/ 8804793 w 9300486"/>
              <a:gd name="connsiteY80" fmla="*/ 6614391 h 6857998"/>
              <a:gd name="connsiteX81" fmla="*/ 8824710 w 9300486"/>
              <a:gd name="connsiteY81" fmla="*/ 6636222 h 6857998"/>
              <a:gd name="connsiteX82" fmla="*/ 8808142 w 9300486"/>
              <a:gd name="connsiteY82" fmla="*/ 6626165 h 6857998"/>
              <a:gd name="connsiteX83" fmla="*/ 8473187 w 9300486"/>
              <a:gd name="connsiteY83" fmla="*/ 6459185 h 6857998"/>
              <a:gd name="connsiteX84" fmla="*/ 8387894 w 9300486"/>
              <a:gd name="connsiteY84" fmla="*/ 6424351 h 6857998"/>
              <a:gd name="connsiteX85" fmla="*/ 8310395 w 9300486"/>
              <a:gd name="connsiteY85" fmla="*/ 6311880 h 6857998"/>
              <a:gd name="connsiteX86" fmla="*/ 8304601 w 9300486"/>
              <a:gd name="connsiteY86" fmla="*/ 6316775 h 6857998"/>
              <a:gd name="connsiteX87" fmla="*/ 8375145 w 9300486"/>
              <a:gd name="connsiteY87" fmla="*/ 6419144 h 6857998"/>
              <a:gd name="connsiteX88" fmla="*/ 8105472 w 9300486"/>
              <a:gd name="connsiteY88" fmla="*/ 6309006 h 6857998"/>
              <a:gd name="connsiteX89" fmla="*/ 8077519 w 9300486"/>
              <a:gd name="connsiteY89" fmla="*/ 6299158 h 6857998"/>
              <a:gd name="connsiteX90" fmla="*/ 8039498 w 9300486"/>
              <a:gd name="connsiteY90" fmla="*/ 6230322 h 6857998"/>
              <a:gd name="connsiteX91" fmla="*/ 8173171 w 9300486"/>
              <a:gd name="connsiteY91" fmla="*/ 6104478 h 6857998"/>
              <a:gd name="connsiteX92" fmla="*/ 8262143 w 9300486"/>
              <a:gd name="connsiteY92" fmla="*/ 6154414 h 6857998"/>
              <a:gd name="connsiteX93" fmla="*/ 8579531 w 9300486"/>
              <a:gd name="connsiteY93" fmla="*/ 6346123 h 6857998"/>
              <a:gd name="connsiteX94" fmla="*/ 8723310 w 9300486"/>
              <a:gd name="connsiteY94" fmla="*/ 6517352 h 6857998"/>
              <a:gd name="connsiteX95" fmla="*/ 8541439 w 9300486"/>
              <a:gd name="connsiteY95" fmla="*/ 6411494 h 6857998"/>
              <a:gd name="connsiteX96" fmla="*/ 8295010 w 9300486"/>
              <a:gd name="connsiteY96" fmla="*/ 6287534 h 6857998"/>
              <a:gd name="connsiteX97" fmla="*/ 7494303 w 9300486"/>
              <a:gd name="connsiteY97" fmla="*/ 6103848 h 6857998"/>
              <a:gd name="connsiteX98" fmla="*/ 7580123 w 9300486"/>
              <a:gd name="connsiteY98" fmla="*/ 6133745 h 6857998"/>
              <a:gd name="connsiteX99" fmla="*/ 7651031 w 9300486"/>
              <a:gd name="connsiteY99" fmla="*/ 6158576 h 6857998"/>
              <a:gd name="connsiteX100" fmla="*/ 7676558 w 9300486"/>
              <a:gd name="connsiteY100" fmla="*/ 6233704 h 6857998"/>
              <a:gd name="connsiteX101" fmla="*/ 7704167 w 9300486"/>
              <a:gd name="connsiteY101" fmla="*/ 6315946 h 6857998"/>
              <a:gd name="connsiteX102" fmla="*/ 7536815 w 9300486"/>
              <a:gd name="connsiteY102" fmla="*/ 6273895 h 6857998"/>
              <a:gd name="connsiteX103" fmla="*/ 7778749 w 9300486"/>
              <a:gd name="connsiteY103" fmla="*/ 6057550 h 6857998"/>
              <a:gd name="connsiteX104" fmla="*/ 7989144 w 9300486"/>
              <a:gd name="connsiteY104" fmla="*/ 6152345 h 6857998"/>
              <a:gd name="connsiteX105" fmla="*/ 8067539 w 9300486"/>
              <a:gd name="connsiteY105" fmla="*/ 6295643 h 6857998"/>
              <a:gd name="connsiteX106" fmla="*/ 7849525 w 9300486"/>
              <a:gd name="connsiteY106" fmla="*/ 6218837 h 6857998"/>
              <a:gd name="connsiteX107" fmla="*/ 7803162 w 9300486"/>
              <a:gd name="connsiteY107" fmla="*/ 6113286 h 6857998"/>
              <a:gd name="connsiteX108" fmla="*/ 7348101 w 9300486"/>
              <a:gd name="connsiteY108" fmla="*/ 6052916 h 6857998"/>
              <a:gd name="connsiteX109" fmla="*/ 7485160 w 9300486"/>
              <a:gd name="connsiteY109" fmla="*/ 6100663 h 6857998"/>
              <a:gd name="connsiteX110" fmla="*/ 7527921 w 9300486"/>
              <a:gd name="connsiteY110" fmla="*/ 6271660 h 6857998"/>
              <a:gd name="connsiteX111" fmla="*/ 7450635 w 9300486"/>
              <a:gd name="connsiteY111" fmla="*/ 6252240 h 6857998"/>
              <a:gd name="connsiteX112" fmla="*/ 7378542 w 9300486"/>
              <a:gd name="connsiteY112" fmla="*/ 6233755 h 6857998"/>
              <a:gd name="connsiteX113" fmla="*/ 7597976 w 9300486"/>
              <a:gd name="connsiteY113" fmla="*/ 5976202 h 6857998"/>
              <a:gd name="connsiteX114" fmla="*/ 7702649 w 9300486"/>
              <a:gd name="connsiteY114" fmla="*/ 6023263 h 6857998"/>
              <a:gd name="connsiteX115" fmla="*/ 7768338 w 9300486"/>
              <a:gd name="connsiteY115" fmla="*/ 6052859 h 6857998"/>
              <a:gd name="connsiteX116" fmla="*/ 7795611 w 9300486"/>
              <a:gd name="connsiteY116" fmla="*/ 6115268 h 6857998"/>
              <a:gd name="connsiteX117" fmla="*/ 7838918 w 9300486"/>
              <a:gd name="connsiteY117" fmla="*/ 6215100 h 6857998"/>
              <a:gd name="connsiteX118" fmla="*/ 7657409 w 9300486"/>
              <a:gd name="connsiteY118" fmla="*/ 6151155 h 6857998"/>
              <a:gd name="connsiteX119" fmla="*/ 7882848 w 9300486"/>
              <a:gd name="connsiteY119" fmla="*/ 5941534 h 6857998"/>
              <a:gd name="connsiteX120" fmla="*/ 8156981 w 9300486"/>
              <a:gd name="connsiteY120" fmla="*/ 6095391 h 6857998"/>
              <a:gd name="connsiteX121" fmla="*/ 8279763 w 9300486"/>
              <a:gd name="connsiteY121" fmla="*/ 6279864 h 6857998"/>
              <a:gd name="connsiteX122" fmla="*/ 8187751 w 9300486"/>
              <a:gd name="connsiteY122" fmla="*/ 6233580 h 6857998"/>
              <a:gd name="connsiteX123" fmla="*/ 7993954 w 9300486"/>
              <a:gd name="connsiteY123" fmla="*/ 6146263 h 6857998"/>
              <a:gd name="connsiteX124" fmla="*/ 7917205 w 9300486"/>
              <a:gd name="connsiteY124" fmla="*/ 6004612 h 6857998"/>
              <a:gd name="connsiteX125" fmla="*/ 9194286 w 9300486"/>
              <a:gd name="connsiteY125" fmla="*/ 5909750 h 6857998"/>
              <a:gd name="connsiteX126" fmla="*/ 9196746 w 9300486"/>
              <a:gd name="connsiteY126" fmla="*/ 5911593 h 6857998"/>
              <a:gd name="connsiteX127" fmla="*/ 9200929 w 9300486"/>
              <a:gd name="connsiteY127" fmla="*/ 5924385 h 6857998"/>
              <a:gd name="connsiteX128" fmla="*/ 9288589 w 9300486"/>
              <a:gd name="connsiteY128" fmla="*/ 6142374 h 6857998"/>
              <a:gd name="connsiteX129" fmla="*/ 9205443 w 9300486"/>
              <a:gd name="connsiteY129" fmla="*/ 5942400 h 6857998"/>
              <a:gd name="connsiteX130" fmla="*/ 7445221 w 9300486"/>
              <a:gd name="connsiteY130" fmla="*/ 5907524 h 6857998"/>
              <a:gd name="connsiteX131" fmla="*/ 7587456 w 9300486"/>
              <a:gd name="connsiteY131" fmla="*/ 5971472 h 6857998"/>
              <a:gd name="connsiteX132" fmla="*/ 7647299 w 9300486"/>
              <a:gd name="connsiteY132" fmla="*/ 6147594 h 6857998"/>
              <a:gd name="connsiteX133" fmla="*/ 7582915 w 9300486"/>
              <a:gd name="connsiteY133" fmla="*/ 6124911 h 6857998"/>
              <a:gd name="connsiteX134" fmla="*/ 7491615 w 9300486"/>
              <a:gd name="connsiteY134" fmla="*/ 6093095 h 6857998"/>
              <a:gd name="connsiteX135" fmla="*/ 9125752 w 9300486"/>
              <a:gd name="connsiteY135" fmla="*/ 5859644 h 6857998"/>
              <a:gd name="connsiteX136" fmla="*/ 9144160 w 9300486"/>
              <a:gd name="connsiteY136" fmla="*/ 5872687 h 6857998"/>
              <a:gd name="connsiteX137" fmla="*/ 9159647 w 9300486"/>
              <a:gd name="connsiteY137" fmla="*/ 5916042 h 6857998"/>
              <a:gd name="connsiteX138" fmla="*/ 9282712 w 9300486"/>
              <a:gd name="connsiteY138" fmla="*/ 6204536 h 6857998"/>
              <a:gd name="connsiteX139" fmla="*/ 9286876 w 9300486"/>
              <a:gd name="connsiteY139" fmla="*/ 6212456 h 6857998"/>
              <a:gd name="connsiteX140" fmla="*/ 9276079 w 9300486"/>
              <a:gd name="connsiteY140" fmla="*/ 6202934 h 6857998"/>
              <a:gd name="connsiteX141" fmla="*/ 9152573 w 9300486"/>
              <a:gd name="connsiteY141" fmla="*/ 5929697 h 6857998"/>
              <a:gd name="connsiteX142" fmla="*/ 7306948 w 9300486"/>
              <a:gd name="connsiteY142" fmla="*/ 5845339 h 6857998"/>
              <a:gd name="connsiteX143" fmla="*/ 7307584 w 9300486"/>
              <a:gd name="connsiteY143" fmla="*/ 5845643 h 6857998"/>
              <a:gd name="connsiteX144" fmla="*/ 7435803 w 9300486"/>
              <a:gd name="connsiteY144" fmla="*/ 5903289 h 6857998"/>
              <a:gd name="connsiteX145" fmla="*/ 7482470 w 9300486"/>
              <a:gd name="connsiteY145" fmla="*/ 6089908 h 6857998"/>
              <a:gd name="connsiteX146" fmla="*/ 7346343 w 9300486"/>
              <a:gd name="connsiteY146" fmla="*/ 6042471 h 6857998"/>
              <a:gd name="connsiteX147" fmla="*/ 7337382 w 9300486"/>
              <a:gd name="connsiteY147" fmla="*/ 5989241 h 6857998"/>
              <a:gd name="connsiteX148" fmla="*/ 7677550 w 9300486"/>
              <a:gd name="connsiteY148" fmla="*/ 5826500 h 6857998"/>
              <a:gd name="connsiteX149" fmla="*/ 7815786 w 9300486"/>
              <a:gd name="connsiteY149" fmla="*/ 5903895 h 6857998"/>
              <a:gd name="connsiteX150" fmla="*/ 7870108 w 9300486"/>
              <a:gd name="connsiteY150" fmla="*/ 5934383 h 6857998"/>
              <a:gd name="connsiteX151" fmla="*/ 7910491 w 9300486"/>
              <a:gd name="connsiteY151" fmla="*/ 6008577 h 6857998"/>
              <a:gd name="connsiteX152" fmla="*/ 7983154 w 9300486"/>
              <a:gd name="connsiteY152" fmla="*/ 6141398 h 6857998"/>
              <a:gd name="connsiteX153" fmla="*/ 7774248 w 9300486"/>
              <a:gd name="connsiteY153" fmla="*/ 6047273 h 6857998"/>
              <a:gd name="connsiteX154" fmla="*/ 8811024 w 9300486"/>
              <a:gd name="connsiteY154" fmla="*/ 5820161 h 6857998"/>
              <a:gd name="connsiteX155" fmla="*/ 8920591 w 9300486"/>
              <a:gd name="connsiteY155" fmla="*/ 5910276 h 6857998"/>
              <a:gd name="connsiteX156" fmla="*/ 9008108 w 9300486"/>
              <a:gd name="connsiteY156" fmla="*/ 6061281 h 6857998"/>
              <a:gd name="connsiteX157" fmla="*/ 9252307 w 9300486"/>
              <a:gd name="connsiteY157" fmla="*/ 6437416 h 6857998"/>
              <a:gd name="connsiteX158" fmla="*/ 9280749 w 9300486"/>
              <a:gd name="connsiteY158" fmla="*/ 6475720 h 6857998"/>
              <a:gd name="connsiteX159" fmla="*/ 9192849 w 9300486"/>
              <a:gd name="connsiteY159" fmla="*/ 6392272 h 6857998"/>
              <a:gd name="connsiteX160" fmla="*/ 9153622 w 9300486"/>
              <a:gd name="connsiteY160" fmla="*/ 6339556 h 6857998"/>
              <a:gd name="connsiteX161" fmla="*/ 8895822 w 9300486"/>
              <a:gd name="connsiteY161" fmla="*/ 5958516 h 6857998"/>
              <a:gd name="connsiteX162" fmla="*/ 9069879 w 9300486"/>
              <a:gd name="connsiteY162" fmla="*/ 5820054 h 6857998"/>
              <a:gd name="connsiteX163" fmla="*/ 9115270 w 9300486"/>
              <a:gd name="connsiteY163" fmla="*/ 5852217 h 6857998"/>
              <a:gd name="connsiteX164" fmla="*/ 9148732 w 9300486"/>
              <a:gd name="connsiteY164" fmla="*/ 5939291 h 6857998"/>
              <a:gd name="connsiteX165" fmla="*/ 9263193 w 9300486"/>
              <a:gd name="connsiteY165" fmla="*/ 6191570 h 6857998"/>
              <a:gd name="connsiteX166" fmla="*/ 9222020 w 9300486"/>
              <a:gd name="connsiteY166" fmla="*/ 6155261 h 6857998"/>
              <a:gd name="connsiteX167" fmla="*/ 9127867 w 9300486"/>
              <a:gd name="connsiteY167" fmla="*/ 5960166 h 6857998"/>
              <a:gd name="connsiteX168" fmla="*/ 9023443 w 9300486"/>
              <a:gd name="connsiteY168" fmla="*/ 5787151 h 6857998"/>
              <a:gd name="connsiteX169" fmla="*/ 9058238 w 9300486"/>
              <a:gd name="connsiteY169" fmla="*/ 5811806 h 6857998"/>
              <a:gd name="connsiteX170" fmla="*/ 9123578 w 9300486"/>
              <a:gd name="connsiteY170" fmla="*/ 5968948 h 6857998"/>
              <a:gd name="connsiteX171" fmla="*/ 9207711 w 9300486"/>
              <a:gd name="connsiteY171" fmla="*/ 6142642 h 6857998"/>
              <a:gd name="connsiteX172" fmla="*/ 9177624 w 9300486"/>
              <a:gd name="connsiteY172" fmla="*/ 6116110 h 6857998"/>
              <a:gd name="connsiteX173" fmla="*/ 9117273 w 9300486"/>
              <a:gd name="connsiteY173" fmla="*/ 5996275 h 6857998"/>
              <a:gd name="connsiteX174" fmla="*/ 9025809 w 9300486"/>
              <a:gd name="connsiteY174" fmla="*/ 5793149 h 6857998"/>
              <a:gd name="connsiteX175" fmla="*/ 8955107 w 9300486"/>
              <a:gd name="connsiteY175" fmla="*/ 5738730 h 6857998"/>
              <a:gd name="connsiteX176" fmla="*/ 9011409 w 9300486"/>
              <a:gd name="connsiteY176" fmla="*/ 5778624 h 6857998"/>
              <a:gd name="connsiteX177" fmla="*/ 9019713 w 9300486"/>
              <a:gd name="connsiteY177" fmla="*/ 5799622 h 6857998"/>
              <a:gd name="connsiteX178" fmla="*/ 9112552 w 9300486"/>
              <a:gd name="connsiteY178" fmla="*/ 6005024 h 6857998"/>
              <a:gd name="connsiteX179" fmla="*/ 9161637 w 9300486"/>
              <a:gd name="connsiteY179" fmla="*/ 6102012 h 6857998"/>
              <a:gd name="connsiteX180" fmla="*/ 9105508 w 9300486"/>
              <a:gd name="connsiteY180" fmla="*/ 6052514 h 6857998"/>
              <a:gd name="connsiteX181" fmla="*/ 9094189 w 9300486"/>
              <a:gd name="connsiteY181" fmla="*/ 6031636 h 6857998"/>
              <a:gd name="connsiteX182" fmla="*/ 8994518 w 9300486"/>
              <a:gd name="connsiteY182" fmla="*/ 5828640 h 6857998"/>
              <a:gd name="connsiteX183" fmla="*/ 7513828 w 9300486"/>
              <a:gd name="connsiteY183" fmla="*/ 5734835 h 6857998"/>
              <a:gd name="connsiteX184" fmla="*/ 7666784 w 9300486"/>
              <a:gd name="connsiteY184" fmla="*/ 5820472 h 6857998"/>
              <a:gd name="connsiteX185" fmla="*/ 7763849 w 9300486"/>
              <a:gd name="connsiteY185" fmla="*/ 6042588 h 6857998"/>
              <a:gd name="connsiteX186" fmla="*/ 7705581 w 9300486"/>
              <a:gd name="connsiteY186" fmla="*/ 6016335 h 6857998"/>
              <a:gd name="connsiteX187" fmla="*/ 7594682 w 9300486"/>
              <a:gd name="connsiteY187" fmla="*/ 5966506 h 6857998"/>
              <a:gd name="connsiteX188" fmla="*/ 7535656 w 9300486"/>
              <a:gd name="connsiteY188" fmla="*/ 5792750 h 6857998"/>
              <a:gd name="connsiteX189" fmla="*/ 8072015 w 9300486"/>
              <a:gd name="connsiteY189" fmla="*/ 5714948 h 6857998"/>
              <a:gd name="connsiteX190" fmla="*/ 8413831 w 9300486"/>
              <a:gd name="connsiteY190" fmla="*/ 5998790 h 6857998"/>
              <a:gd name="connsiteX191" fmla="*/ 8925204 w 9300486"/>
              <a:gd name="connsiteY191" fmla="*/ 6443207 h 6857998"/>
              <a:gd name="connsiteX192" fmla="*/ 9063811 w 9300486"/>
              <a:gd name="connsiteY192" fmla="*/ 6572948 h 6857998"/>
              <a:gd name="connsiteX193" fmla="*/ 9262808 w 9300486"/>
              <a:gd name="connsiteY193" fmla="*/ 6780346 h 6857998"/>
              <a:gd name="connsiteX194" fmla="*/ 9177963 w 9300486"/>
              <a:gd name="connsiteY194" fmla="*/ 6705050 h 6857998"/>
              <a:gd name="connsiteX195" fmla="*/ 8569827 w 9300486"/>
              <a:gd name="connsiteY195" fmla="*/ 6227573 h 6857998"/>
              <a:gd name="connsiteX196" fmla="*/ 8375737 w 9300486"/>
              <a:gd name="connsiteY196" fmla="*/ 6089889 h 6857998"/>
              <a:gd name="connsiteX197" fmla="*/ 9165298 w 9300486"/>
              <a:gd name="connsiteY197" fmla="*/ 5703895 h 6857998"/>
              <a:gd name="connsiteX198" fmla="*/ 9166599 w 9300486"/>
              <a:gd name="connsiteY198" fmla="*/ 5704728 h 6857998"/>
              <a:gd name="connsiteX199" fmla="*/ 9212770 w 9300486"/>
              <a:gd name="connsiteY199" fmla="*/ 5865603 h 6857998"/>
              <a:gd name="connsiteX200" fmla="*/ 9147168 w 9300486"/>
              <a:gd name="connsiteY200" fmla="*/ 5692287 h 6857998"/>
              <a:gd name="connsiteX201" fmla="*/ 9157219 w 9300486"/>
              <a:gd name="connsiteY201" fmla="*/ 5698722 h 6857998"/>
              <a:gd name="connsiteX202" fmla="*/ 9223315 w 9300486"/>
              <a:gd name="connsiteY202" fmla="*/ 5921261 h 6857998"/>
              <a:gd name="connsiteX203" fmla="*/ 9219400 w 9300486"/>
              <a:gd name="connsiteY203" fmla="*/ 5918317 h 6857998"/>
              <a:gd name="connsiteX204" fmla="*/ 9176201 w 9300486"/>
              <a:gd name="connsiteY204" fmla="*/ 5791271 h 6857998"/>
              <a:gd name="connsiteX205" fmla="*/ 9130184 w 9300486"/>
              <a:gd name="connsiteY205" fmla="*/ 5681413 h 6857998"/>
              <a:gd name="connsiteX206" fmla="*/ 9137577 w 9300486"/>
              <a:gd name="connsiteY206" fmla="*/ 5686146 h 6857998"/>
              <a:gd name="connsiteX207" fmla="*/ 9207255 w 9300486"/>
              <a:gd name="connsiteY207" fmla="*/ 5909184 h 6857998"/>
              <a:gd name="connsiteX208" fmla="*/ 9203510 w 9300486"/>
              <a:gd name="connsiteY208" fmla="*/ 5906368 h 6857998"/>
              <a:gd name="connsiteX209" fmla="*/ 8635990 w 9300486"/>
              <a:gd name="connsiteY209" fmla="*/ 5679057 h 6857998"/>
              <a:gd name="connsiteX210" fmla="*/ 8791969 w 9300486"/>
              <a:gd name="connsiteY210" fmla="*/ 5803863 h 6857998"/>
              <a:gd name="connsiteX211" fmla="*/ 8890584 w 9300486"/>
              <a:gd name="connsiteY211" fmla="*/ 5964661 h 6857998"/>
              <a:gd name="connsiteX212" fmla="*/ 9150728 w 9300486"/>
              <a:gd name="connsiteY212" fmla="*/ 6348801 h 6857998"/>
              <a:gd name="connsiteX213" fmla="*/ 9159629 w 9300486"/>
              <a:gd name="connsiteY213" fmla="*/ 6360734 h 6857998"/>
              <a:gd name="connsiteX214" fmla="*/ 9030631 w 9300486"/>
              <a:gd name="connsiteY214" fmla="*/ 6238268 h 6857998"/>
              <a:gd name="connsiteX215" fmla="*/ 8864484 w 9300486"/>
              <a:gd name="connsiteY215" fmla="*/ 6011959 h 6857998"/>
              <a:gd name="connsiteX216" fmla="*/ 8678558 w 9300486"/>
              <a:gd name="connsiteY216" fmla="*/ 5743241 h 6857998"/>
              <a:gd name="connsiteX217" fmla="*/ 8868278 w 9300486"/>
              <a:gd name="connsiteY217" fmla="*/ 5674926 h 6857998"/>
              <a:gd name="connsiteX218" fmla="*/ 8905165 w 9300486"/>
              <a:gd name="connsiteY218" fmla="*/ 5699971 h 6857998"/>
              <a:gd name="connsiteX219" fmla="*/ 8903579 w 9300486"/>
              <a:gd name="connsiteY219" fmla="*/ 5702219 h 6857998"/>
              <a:gd name="connsiteX220" fmla="*/ 8942908 w 9300486"/>
              <a:gd name="connsiteY220" fmla="*/ 5730086 h 6857998"/>
              <a:gd name="connsiteX221" fmla="*/ 8988815 w 9300486"/>
              <a:gd name="connsiteY221" fmla="*/ 5835146 h 6857998"/>
              <a:gd name="connsiteX222" fmla="*/ 9088795 w 9300486"/>
              <a:gd name="connsiteY222" fmla="*/ 6038638 h 6857998"/>
              <a:gd name="connsiteX223" fmla="*/ 9026159 w 9300486"/>
              <a:gd name="connsiteY223" fmla="*/ 5987155 h 6857998"/>
              <a:gd name="connsiteX224" fmla="*/ 8966267 w 9300486"/>
              <a:gd name="connsiteY224" fmla="*/ 5875843 h 6857998"/>
              <a:gd name="connsiteX225" fmla="*/ 9112605 w 9300486"/>
              <a:gd name="connsiteY225" fmla="*/ 5670158 h 6857998"/>
              <a:gd name="connsiteX226" fmla="*/ 9119189 w 9300486"/>
              <a:gd name="connsiteY226" fmla="*/ 5674373 h 6857998"/>
              <a:gd name="connsiteX227" fmla="*/ 9192277 w 9300486"/>
              <a:gd name="connsiteY227" fmla="*/ 5897922 h 6857998"/>
              <a:gd name="connsiteX228" fmla="*/ 9189541 w 9300486"/>
              <a:gd name="connsiteY228" fmla="*/ 5895865 h 6857998"/>
              <a:gd name="connsiteX229" fmla="*/ 9113442 w 9300486"/>
              <a:gd name="connsiteY229" fmla="*/ 5673166 h 6857998"/>
              <a:gd name="connsiteX230" fmla="*/ 7727170 w 9300486"/>
              <a:gd name="connsiteY230" fmla="*/ 5655719 h 6857998"/>
              <a:gd name="connsiteX231" fmla="*/ 7928814 w 9300486"/>
              <a:gd name="connsiteY231" fmla="*/ 5793249 h 6857998"/>
              <a:gd name="connsiteX232" fmla="*/ 7978638 w 9300486"/>
              <a:gd name="connsiteY232" fmla="*/ 5827289 h 6857998"/>
              <a:gd name="connsiteX233" fmla="*/ 8026228 w 9300486"/>
              <a:gd name="connsiteY233" fmla="*/ 5898943 h 6857998"/>
              <a:gd name="connsiteX234" fmla="*/ 8147276 w 9300486"/>
              <a:gd name="connsiteY234" fmla="*/ 6080811 h 6857998"/>
              <a:gd name="connsiteX235" fmla="*/ 7875682 w 9300486"/>
              <a:gd name="connsiteY235" fmla="*/ 5928378 h 6857998"/>
              <a:gd name="connsiteX236" fmla="*/ 7372233 w 9300486"/>
              <a:gd name="connsiteY236" fmla="*/ 5653862 h 6857998"/>
              <a:gd name="connsiteX237" fmla="*/ 7446548 w 9300486"/>
              <a:gd name="connsiteY237" fmla="*/ 5697168 h 6857998"/>
              <a:gd name="connsiteX238" fmla="*/ 7502352 w 9300486"/>
              <a:gd name="connsiteY238" fmla="*/ 5728411 h 6857998"/>
              <a:gd name="connsiteX239" fmla="*/ 7527839 w 9300486"/>
              <a:gd name="connsiteY239" fmla="*/ 5796016 h 6857998"/>
              <a:gd name="connsiteX240" fmla="*/ 7584163 w 9300486"/>
              <a:gd name="connsiteY240" fmla="*/ 5961780 h 6857998"/>
              <a:gd name="connsiteX241" fmla="*/ 7442919 w 9300486"/>
              <a:gd name="connsiteY241" fmla="*/ 5898317 h 6857998"/>
              <a:gd name="connsiteX242" fmla="*/ 7440347 w 9300486"/>
              <a:gd name="connsiteY242" fmla="*/ 5888030 h 6857998"/>
              <a:gd name="connsiteX243" fmla="*/ 9075495 w 9300486"/>
              <a:gd name="connsiteY243" fmla="*/ 5646397 h 6857998"/>
              <a:gd name="connsiteX244" fmla="*/ 9103262 w 9300486"/>
              <a:gd name="connsiteY244" fmla="*/ 5664176 h 6857998"/>
              <a:gd name="connsiteX245" fmla="*/ 9107341 w 9300486"/>
              <a:gd name="connsiteY245" fmla="*/ 5678780 h 6857998"/>
              <a:gd name="connsiteX246" fmla="*/ 9176645 w 9300486"/>
              <a:gd name="connsiteY246" fmla="*/ 5885443 h 6857998"/>
              <a:gd name="connsiteX247" fmla="*/ 9177044 w 9300486"/>
              <a:gd name="connsiteY247" fmla="*/ 5886468 h 6857998"/>
              <a:gd name="connsiteX248" fmla="*/ 9159115 w 9300486"/>
              <a:gd name="connsiteY248" fmla="*/ 5872987 h 6857998"/>
              <a:gd name="connsiteX249" fmla="*/ 9151082 w 9300486"/>
              <a:gd name="connsiteY249" fmla="*/ 5867297 h 6857998"/>
              <a:gd name="connsiteX250" fmla="*/ 9091939 w 9300486"/>
              <a:gd name="connsiteY250" fmla="*/ 5701182 h 6857998"/>
              <a:gd name="connsiteX251" fmla="*/ 9041426 w 9300486"/>
              <a:gd name="connsiteY251" fmla="*/ 5624585 h 6857998"/>
              <a:gd name="connsiteX252" fmla="*/ 9064794 w 9300486"/>
              <a:gd name="connsiteY252" fmla="*/ 5639546 h 6857998"/>
              <a:gd name="connsiteX253" fmla="*/ 9085748 w 9300486"/>
              <a:gd name="connsiteY253" fmla="*/ 5709167 h 6857998"/>
              <a:gd name="connsiteX254" fmla="*/ 9139236 w 9300486"/>
              <a:gd name="connsiteY254" fmla="*/ 5858905 h 6857998"/>
              <a:gd name="connsiteX255" fmla="*/ 9120344 w 9300486"/>
              <a:gd name="connsiteY255" fmla="*/ 5845521 h 6857998"/>
              <a:gd name="connsiteX256" fmla="*/ 9074434 w 9300486"/>
              <a:gd name="connsiteY256" fmla="*/ 5725609 h 6857998"/>
              <a:gd name="connsiteX257" fmla="*/ 8762969 w 9300486"/>
              <a:gd name="connsiteY257" fmla="*/ 5603422 h 6857998"/>
              <a:gd name="connsiteX258" fmla="*/ 8856213 w 9300486"/>
              <a:gd name="connsiteY258" fmla="*/ 5666734 h 6857998"/>
              <a:gd name="connsiteX259" fmla="*/ 8961165 w 9300486"/>
              <a:gd name="connsiteY259" fmla="*/ 5882070 h 6857998"/>
              <a:gd name="connsiteX260" fmla="*/ 9013209 w 9300486"/>
              <a:gd name="connsiteY260" fmla="*/ 5976511 h 6857998"/>
              <a:gd name="connsiteX261" fmla="*/ 8927279 w 9300486"/>
              <a:gd name="connsiteY261" fmla="*/ 5905882 h 6857998"/>
              <a:gd name="connsiteX262" fmla="*/ 8895602 w 9300486"/>
              <a:gd name="connsiteY262" fmla="*/ 5851205 h 6857998"/>
              <a:gd name="connsiteX263" fmla="*/ 8780914 w 9300486"/>
              <a:gd name="connsiteY263" fmla="*/ 5638574 h 6857998"/>
              <a:gd name="connsiteX264" fmla="*/ 7251581 w 9300486"/>
              <a:gd name="connsiteY264" fmla="*/ 5583554 h 6857998"/>
              <a:gd name="connsiteX265" fmla="*/ 7362125 w 9300486"/>
              <a:gd name="connsiteY265" fmla="*/ 5647971 h 6857998"/>
              <a:gd name="connsiteX266" fmla="*/ 7432683 w 9300486"/>
              <a:gd name="connsiteY266" fmla="*/ 5890813 h 6857998"/>
              <a:gd name="connsiteX267" fmla="*/ 7433501 w 9300486"/>
              <a:gd name="connsiteY267" fmla="*/ 5894085 h 6857998"/>
              <a:gd name="connsiteX268" fmla="*/ 7310664 w 9300486"/>
              <a:gd name="connsiteY268" fmla="*/ 5838893 h 6857998"/>
              <a:gd name="connsiteX269" fmla="*/ 7305016 w 9300486"/>
              <a:gd name="connsiteY269" fmla="*/ 5836203 h 6857998"/>
              <a:gd name="connsiteX270" fmla="*/ 8931691 w 9300486"/>
              <a:gd name="connsiteY270" fmla="*/ 5554621 h 6857998"/>
              <a:gd name="connsiteX271" fmla="*/ 8971434 w 9300486"/>
              <a:gd name="connsiteY271" fmla="*/ 5578142 h 6857998"/>
              <a:gd name="connsiteX272" fmla="*/ 9037828 w 9300486"/>
              <a:gd name="connsiteY272" fmla="*/ 5762720 h 6857998"/>
              <a:gd name="connsiteX273" fmla="*/ 9052177 w 9300486"/>
              <a:gd name="connsiteY273" fmla="*/ 5797228 h 6857998"/>
              <a:gd name="connsiteX274" fmla="*/ 9017813 w 9300486"/>
              <a:gd name="connsiteY274" fmla="*/ 5772884 h 6857998"/>
              <a:gd name="connsiteX275" fmla="*/ 7540357 w 9300486"/>
              <a:gd name="connsiteY275" fmla="*/ 5527295 h 6857998"/>
              <a:gd name="connsiteX276" fmla="*/ 7584995 w 9300486"/>
              <a:gd name="connsiteY276" fmla="*/ 5558749 h 6857998"/>
              <a:gd name="connsiteX277" fmla="*/ 7713275 w 9300486"/>
              <a:gd name="connsiteY277" fmla="*/ 5646242 h 6857998"/>
              <a:gd name="connsiteX278" fmla="*/ 7862950 w 9300486"/>
              <a:gd name="connsiteY278" fmla="*/ 5921232 h 6857998"/>
              <a:gd name="connsiteX279" fmla="*/ 7819636 w 9300486"/>
              <a:gd name="connsiteY279" fmla="*/ 5896922 h 6857998"/>
              <a:gd name="connsiteX280" fmla="*/ 7672271 w 9300486"/>
              <a:gd name="connsiteY280" fmla="*/ 5814448 h 6857998"/>
              <a:gd name="connsiteX281" fmla="*/ 7627843 w 9300486"/>
              <a:gd name="connsiteY281" fmla="*/ 5713015 h 6857998"/>
              <a:gd name="connsiteX282" fmla="*/ 8628153 w 9300486"/>
              <a:gd name="connsiteY282" fmla="*/ 5511884 h 6857998"/>
              <a:gd name="connsiteX283" fmla="*/ 8749711 w 9300486"/>
              <a:gd name="connsiteY283" fmla="*/ 5594420 h 6857998"/>
              <a:gd name="connsiteX284" fmla="*/ 8774075 w 9300486"/>
              <a:gd name="connsiteY284" fmla="*/ 5642570 h 6857998"/>
              <a:gd name="connsiteX285" fmla="*/ 8889903 w 9300486"/>
              <a:gd name="connsiteY285" fmla="*/ 5857326 h 6857998"/>
              <a:gd name="connsiteX286" fmla="*/ 8909642 w 9300486"/>
              <a:gd name="connsiteY286" fmla="*/ 5891385 h 6857998"/>
              <a:gd name="connsiteX287" fmla="*/ 8802714 w 9300486"/>
              <a:gd name="connsiteY287" fmla="*/ 5803497 h 6857998"/>
              <a:gd name="connsiteX288" fmla="*/ 8803175 w 9300486"/>
              <a:gd name="connsiteY288" fmla="*/ 5802941 h 6857998"/>
              <a:gd name="connsiteX289" fmla="*/ 8797879 w 9300486"/>
              <a:gd name="connsiteY289" fmla="*/ 5798712 h 6857998"/>
              <a:gd name="connsiteX290" fmla="*/ 8726765 w 9300486"/>
              <a:gd name="connsiteY290" fmla="*/ 5682683 h 6857998"/>
              <a:gd name="connsiteX291" fmla="*/ 9113794 w 9300486"/>
              <a:gd name="connsiteY291" fmla="*/ 5510639 h 6857998"/>
              <a:gd name="connsiteX292" fmla="*/ 9115991 w 9300486"/>
              <a:gd name="connsiteY292" fmla="*/ 5511874 h 6857998"/>
              <a:gd name="connsiteX293" fmla="*/ 9133922 w 9300486"/>
              <a:gd name="connsiteY293" fmla="*/ 5590869 h 6857998"/>
              <a:gd name="connsiteX294" fmla="*/ 9162367 w 9300486"/>
              <a:gd name="connsiteY294" fmla="*/ 5689981 h 6857998"/>
              <a:gd name="connsiteX295" fmla="*/ 9160956 w 9300486"/>
              <a:gd name="connsiteY295" fmla="*/ 5689103 h 6857998"/>
              <a:gd name="connsiteX296" fmla="*/ 9133400 w 9300486"/>
              <a:gd name="connsiteY296" fmla="*/ 5595238 h 6857998"/>
              <a:gd name="connsiteX297" fmla="*/ 8855939 w 9300486"/>
              <a:gd name="connsiteY297" fmla="*/ 5509787 h 6857998"/>
              <a:gd name="connsiteX298" fmla="*/ 8920109 w 9300486"/>
              <a:gd name="connsiteY298" fmla="*/ 5547766 h 6857998"/>
              <a:gd name="connsiteX299" fmla="*/ 9005762 w 9300486"/>
              <a:gd name="connsiteY299" fmla="*/ 5764346 h 6857998"/>
              <a:gd name="connsiteX300" fmla="*/ 8948578 w 9300486"/>
              <a:gd name="connsiteY300" fmla="*/ 5723835 h 6857998"/>
              <a:gd name="connsiteX301" fmla="*/ 8867885 w 9300486"/>
              <a:gd name="connsiteY301" fmla="*/ 5539745 h 6857998"/>
              <a:gd name="connsiteX302" fmla="*/ 9102297 w 9300486"/>
              <a:gd name="connsiteY302" fmla="*/ 5498160 h 6857998"/>
              <a:gd name="connsiteX303" fmla="*/ 9118232 w 9300486"/>
              <a:gd name="connsiteY303" fmla="*/ 5567460 h 6857998"/>
              <a:gd name="connsiteX304" fmla="*/ 9152867 w 9300486"/>
              <a:gd name="connsiteY304" fmla="*/ 5684072 h 6857998"/>
              <a:gd name="connsiteX305" fmla="*/ 9142948 w 9300486"/>
              <a:gd name="connsiteY305" fmla="*/ 5677901 h 6857998"/>
              <a:gd name="connsiteX306" fmla="*/ 9122547 w 9300486"/>
              <a:gd name="connsiteY306" fmla="*/ 5608348 h 6857998"/>
              <a:gd name="connsiteX307" fmla="*/ 9097019 w 9300486"/>
              <a:gd name="connsiteY307" fmla="*/ 5503624 h 6857998"/>
              <a:gd name="connsiteX308" fmla="*/ 9098794 w 9300486"/>
              <a:gd name="connsiteY308" fmla="*/ 5504543 h 6857998"/>
              <a:gd name="connsiteX309" fmla="*/ 9079093 w 9300486"/>
              <a:gd name="connsiteY309" fmla="*/ 5494336 h 6857998"/>
              <a:gd name="connsiteX310" fmla="*/ 9088465 w 9300486"/>
              <a:gd name="connsiteY310" fmla="*/ 5499192 h 6857998"/>
              <a:gd name="connsiteX311" fmla="*/ 9123491 w 9300486"/>
              <a:gd name="connsiteY311" fmla="*/ 5641058 h 6857998"/>
              <a:gd name="connsiteX312" fmla="*/ 9133084 w 9300486"/>
              <a:gd name="connsiteY312" fmla="*/ 5671766 h 6857998"/>
              <a:gd name="connsiteX313" fmla="*/ 9125502 w 9300486"/>
              <a:gd name="connsiteY313" fmla="*/ 5667049 h 6857998"/>
              <a:gd name="connsiteX314" fmla="*/ 9119026 w 9300486"/>
              <a:gd name="connsiteY314" fmla="*/ 5647182 h 6857998"/>
              <a:gd name="connsiteX315" fmla="*/ 9061106 w 9300486"/>
              <a:gd name="connsiteY315" fmla="*/ 5485018 h 6857998"/>
              <a:gd name="connsiteX316" fmla="*/ 9069526 w 9300486"/>
              <a:gd name="connsiteY316" fmla="*/ 5489380 h 6857998"/>
              <a:gd name="connsiteX317" fmla="*/ 9112411 w 9300486"/>
              <a:gd name="connsiteY317" fmla="*/ 5653642 h 6857998"/>
              <a:gd name="connsiteX318" fmla="*/ 9114571 w 9300486"/>
              <a:gd name="connsiteY318" fmla="*/ 5660249 h 6857998"/>
              <a:gd name="connsiteX319" fmla="*/ 9108860 w 9300486"/>
              <a:gd name="connsiteY319" fmla="*/ 5656697 h 6857998"/>
              <a:gd name="connsiteX320" fmla="*/ 9020782 w 9300486"/>
              <a:gd name="connsiteY320" fmla="*/ 5464126 h 6857998"/>
              <a:gd name="connsiteX321" fmla="*/ 9051883 w 9300486"/>
              <a:gd name="connsiteY321" fmla="*/ 5480239 h 6857998"/>
              <a:gd name="connsiteX322" fmla="*/ 9099556 w 9300486"/>
              <a:gd name="connsiteY322" fmla="*/ 5650909 h 6857998"/>
              <a:gd name="connsiteX323" fmla="*/ 9071635 w 9300486"/>
              <a:gd name="connsiteY323" fmla="*/ 5633540 h 6857998"/>
              <a:gd name="connsiteX324" fmla="*/ 8767020 w 9300486"/>
              <a:gd name="connsiteY324" fmla="*/ 5457161 h 6857998"/>
              <a:gd name="connsiteX325" fmla="*/ 8845483 w 9300486"/>
              <a:gd name="connsiteY325" fmla="*/ 5503599 h 6857998"/>
              <a:gd name="connsiteX326" fmla="*/ 8861076 w 9300486"/>
              <a:gd name="connsiteY326" fmla="*/ 5542810 h 6857998"/>
              <a:gd name="connsiteX327" fmla="*/ 8936410 w 9300486"/>
              <a:gd name="connsiteY327" fmla="*/ 5715214 h 6857998"/>
              <a:gd name="connsiteX328" fmla="*/ 8908734 w 9300486"/>
              <a:gd name="connsiteY328" fmla="*/ 5695608 h 6857998"/>
              <a:gd name="connsiteX329" fmla="*/ 8910203 w 9300486"/>
              <a:gd name="connsiteY329" fmla="*/ 5693475 h 6857998"/>
              <a:gd name="connsiteX330" fmla="*/ 8861031 w 9300486"/>
              <a:gd name="connsiteY330" fmla="*/ 5660066 h 6857998"/>
              <a:gd name="connsiteX331" fmla="*/ 8827206 w 9300486"/>
              <a:gd name="connsiteY331" fmla="*/ 5590710 h 6857998"/>
              <a:gd name="connsiteX332" fmla="*/ 8982523 w 9300486"/>
              <a:gd name="connsiteY332" fmla="*/ 5444304 h 6857998"/>
              <a:gd name="connsiteX333" fmla="*/ 9010376 w 9300486"/>
              <a:gd name="connsiteY333" fmla="*/ 5458735 h 6857998"/>
              <a:gd name="connsiteX334" fmla="*/ 9060994 w 9300486"/>
              <a:gd name="connsiteY334" fmla="*/ 5626921 h 6857998"/>
              <a:gd name="connsiteX335" fmla="*/ 9037393 w 9300486"/>
              <a:gd name="connsiteY335" fmla="*/ 5612239 h 6857998"/>
              <a:gd name="connsiteX336" fmla="*/ 8330733 w 9300486"/>
              <a:gd name="connsiteY336" fmla="*/ 5433260 h 6857998"/>
              <a:gd name="connsiteX337" fmla="*/ 8409966 w 9300486"/>
              <a:gd name="connsiteY337" fmla="*/ 5498205 h 6857998"/>
              <a:gd name="connsiteX338" fmla="*/ 8613154 w 9300486"/>
              <a:gd name="connsiteY338" fmla="*/ 5660784 h 6857998"/>
              <a:gd name="connsiteX339" fmla="*/ 8671638 w 9300486"/>
              <a:gd name="connsiteY339" fmla="*/ 5749267 h 6857998"/>
              <a:gd name="connsiteX340" fmla="*/ 8846914 w 9300486"/>
              <a:gd name="connsiteY340" fmla="*/ 6002716 h 6857998"/>
              <a:gd name="connsiteX341" fmla="*/ 8993040 w 9300486"/>
              <a:gd name="connsiteY341" fmla="*/ 6202581 h 6857998"/>
              <a:gd name="connsiteX342" fmla="*/ 8780567 w 9300486"/>
              <a:gd name="connsiteY342" fmla="*/ 6000869 h 6857998"/>
              <a:gd name="connsiteX343" fmla="*/ 8619564 w 9300486"/>
              <a:gd name="connsiteY343" fmla="*/ 5803116 h 6857998"/>
              <a:gd name="connsiteX344" fmla="*/ 7397717 w 9300486"/>
              <a:gd name="connsiteY344" fmla="*/ 5426784 h 6857998"/>
              <a:gd name="connsiteX345" fmla="*/ 7528236 w 9300486"/>
              <a:gd name="connsiteY345" fmla="*/ 5518754 h 6857998"/>
              <a:gd name="connsiteX346" fmla="*/ 7620773 w 9300486"/>
              <a:gd name="connsiteY346" fmla="*/ 5715187 h 6857998"/>
              <a:gd name="connsiteX347" fmla="*/ 7661521 w 9300486"/>
              <a:gd name="connsiteY347" fmla="*/ 5808432 h 6857998"/>
              <a:gd name="connsiteX348" fmla="*/ 7509498 w 9300486"/>
              <a:gd name="connsiteY348" fmla="*/ 5723350 h 6857998"/>
              <a:gd name="connsiteX349" fmla="*/ 8923254 w 9300486"/>
              <a:gd name="connsiteY349" fmla="*/ 5413597 h 6857998"/>
              <a:gd name="connsiteX350" fmla="*/ 8973328 w 9300486"/>
              <a:gd name="connsiteY350" fmla="*/ 5439541 h 6857998"/>
              <a:gd name="connsiteX351" fmla="*/ 9027964 w 9300486"/>
              <a:gd name="connsiteY351" fmla="*/ 5606373 h 6857998"/>
              <a:gd name="connsiteX352" fmla="*/ 9013727 w 9300486"/>
              <a:gd name="connsiteY352" fmla="*/ 5597517 h 6857998"/>
              <a:gd name="connsiteX353" fmla="*/ 9009851 w 9300486"/>
              <a:gd name="connsiteY353" fmla="*/ 5604368 h 6857998"/>
              <a:gd name="connsiteX354" fmla="*/ 9031938 w 9300486"/>
              <a:gd name="connsiteY354" fmla="*/ 5618510 h 6857998"/>
              <a:gd name="connsiteX355" fmla="*/ 9069295 w 9300486"/>
              <a:gd name="connsiteY355" fmla="*/ 5732582 h 6857998"/>
              <a:gd name="connsiteX356" fmla="*/ 9109836 w 9300486"/>
              <a:gd name="connsiteY356" fmla="*/ 5838076 h 6857998"/>
              <a:gd name="connsiteX357" fmla="*/ 9063857 w 9300486"/>
              <a:gd name="connsiteY357" fmla="*/ 5805503 h 6857998"/>
              <a:gd name="connsiteX358" fmla="*/ 9043494 w 9300486"/>
              <a:gd name="connsiteY358" fmla="*/ 5756301 h 6857998"/>
              <a:gd name="connsiteX359" fmla="*/ 8982133 w 9300486"/>
              <a:gd name="connsiteY359" fmla="*/ 5584474 h 6857998"/>
              <a:gd name="connsiteX360" fmla="*/ 9006007 w 9300486"/>
              <a:gd name="connsiteY360" fmla="*/ 5598604 h 6857998"/>
              <a:gd name="connsiteX361" fmla="*/ 9009839 w 9300486"/>
              <a:gd name="connsiteY361" fmla="*/ 5591576 h 6857998"/>
              <a:gd name="connsiteX362" fmla="*/ 8977918 w 9300486"/>
              <a:gd name="connsiteY362" fmla="*/ 5572672 h 6857998"/>
              <a:gd name="connsiteX363" fmla="*/ 8940287 w 9300486"/>
              <a:gd name="connsiteY363" fmla="*/ 5467296 h 6857998"/>
              <a:gd name="connsiteX364" fmla="*/ 7701572 w 9300486"/>
              <a:gd name="connsiteY364" fmla="*/ 5401584 h 6857998"/>
              <a:gd name="connsiteX365" fmla="*/ 8014638 w 9300486"/>
              <a:gd name="connsiteY365" fmla="*/ 5667302 h 6857998"/>
              <a:gd name="connsiteX366" fmla="*/ 8039848 w 9300486"/>
              <a:gd name="connsiteY366" fmla="*/ 5688236 h 6857998"/>
              <a:gd name="connsiteX367" fmla="*/ 8105426 w 9300486"/>
              <a:gd name="connsiteY367" fmla="*/ 5767421 h 6857998"/>
              <a:gd name="connsiteX368" fmla="*/ 8353690 w 9300486"/>
              <a:gd name="connsiteY368" fmla="*/ 6074249 h 6857998"/>
              <a:gd name="connsiteX369" fmla="*/ 8345199 w 9300486"/>
              <a:gd name="connsiteY369" fmla="*/ 6068225 h 6857998"/>
              <a:gd name="connsiteX370" fmla="*/ 7983294 w 9300486"/>
              <a:gd name="connsiteY370" fmla="*/ 5820048 h 6857998"/>
              <a:gd name="connsiteX371" fmla="*/ 8654407 w 9300486"/>
              <a:gd name="connsiteY371" fmla="*/ 5390512 h 6857998"/>
              <a:gd name="connsiteX372" fmla="*/ 8757459 w 9300486"/>
              <a:gd name="connsiteY372" fmla="*/ 5451503 h 6857998"/>
              <a:gd name="connsiteX373" fmla="*/ 8820540 w 9300486"/>
              <a:gd name="connsiteY373" fmla="*/ 5593541 h 6857998"/>
              <a:gd name="connsiteX374" fmla="*/ 8848970 w 9300486"/>
              <a:gd name="connsiteY374" fmla="*/ 5651871 h 6857998"/>
              <a:gd name="connsiteX375" fmla="*/ 8755166 w 9300486"/>
              <a:gd name="connsiteY375" fmla="*/ 5588138 h 6857998"/>
              <a:gd name="connsiteX376" fmla="*/ 8661628 w 9300486"/>
              <a:gd name="connsiteY376" fmla="*/ 5404913 h 6857998"/>
              <a:gd name="connsiteX377" fmla="*/ 8869896 w 9300486"/>
              <a:gd name="connsiteY377" fmla="*/ 5385953 h 6857998"/>
              <a:gd name="connsiteX378" fmla="*/ 8912841 w 9300486"/>
              <a:gd name="connsiteY378" fmla="*/ 5408203 h 6857998"/>
              <a:gd name="connsiteX379" fmla="*/ 8932607 w 9300486"/>
              <a:gd name="connsiteY379" fmla="*/ 5470202 h 6857998"/>
              <a:gd name="connsiteX380" fmla="*/ 8967179 w 9300486"/>
              <a:gd name="connsiteY380" fmla="*/ 5566312 h 6857998"/>
              <a:gd name="connsiteX381" fmla="*/ 8926890 w 9300486"/>
              <a:gd name="connsiteY381" fmla="*/ 5542453 h 6857998"/>
              <a:gd name="connsiteX382" fmla="*/ 8912295 w 9300486"/>
              <a:gd name="connsiteY382" fmla="*/ 5505463 h 6857998"/>
              <a:gd name="connsiteX383" fmla="*/ 8440494 w 9300486"/>
              <a:gd name="connsiteY383" fmla="*/ 5384286 h 6857998"/>
              <a:gd name="connsiteX384" fmla="*/ 8491948 w 9300486"/>
              <a:gd name="connsiteY384" fmla="*/ 5419403 h 6857998"/>
              <a:gd name="connsiteX385" fmla="*/ 8613282 w 9300486"/>
              <a:gd name="connsiteY385" fmla="*/ 5501787 h 6857998"/>
              <a:gd name="connsiteX386" fmla="*/ 8720068 w 9300486"/>
              <a:gd name="connsiteY386" fmla="*/ 5686625 h 6857998"/>
              <a:gd name="connsiteX387" fmla="*/ 8780109 w 9300486"/>
              <a:gd name="connsiteY387" fmla="*/ 5784525 h 6857998"/>
              <a:gd name="connsiteX388" fmla="*/ 8622466 w 9300486"/>
              <a:gd name="connsiteY388" fmla="*/ 5658665 h 6857998"/>
              <a:gd name="connsiteX389" fmla="*/ 9080807 w 9300486"/>
              <a:gd name="connsiteY389" fmla="*/ 5368303 h 6857998"/>
              <a:gd name="connsiteX390" fmla="*/ 9083701 w 9300486"/>
              <a:gd name="connsiteY390" fmla="*/ 5369622 h 6857998"/>
              <a:gd name="connsiteX391" fmla="*/ 9113641 w 9300486"/>
              <a:gd name="connsiteY391" fmla="*/ 5501524 h 6857998"/>
              <a:gd name="connsiteX392" fmla="*/ 9111388 w 9300486"/>
              <a:gd name="connsiteY392" fmla="*/ 5500255 h 6857998"/>
              <a:gd name="connsiteX393" fmla="*/ 9061938 w 9300486"/>
              <a:gd name="connsiteY393" fmla="*/ 5359708 h 6857998"/>
              <a:gd name="connsiteX394" fmla="*/ 9071459 w 9300486"/>
              <a:gd name="connsiteY394" fmla="*/ 5364045 h 6857998"/>
              <a:gd name="connsiteX395" fmla="*/ 9102118 w 9300486"/>
              <a:gd name="connsiteY395" fmla="*/ 5497381 h 6857998"/>
              <a:gd name="connsiteX396" fmla="*/ 9094541 w 9300486"/>
              <a:gd name="connsiteY396" fmla="*/ 5493455 h 6857998"/>
              <a:gd name="connsiteX397" fmla="*/ 9042077 w 9300486"/>
              <a:gd name="connsiteY397" fmla="*/ 5350661 h 6857998"/>
              <a:gd name="connsiteX398" fmla="*/ 9053024 w 9300486"/>
              <a:gd name="connsiteY398" fmla="*/ 5355648 h 6857998"/>
              <a:gd name="connsiteX399" fmla="*/ 9085949 w 9300486"/>
              <a:gd name="connsiteY399" fmla="*/ 5489004 h 6857998"/>
              <a:gd name="connsiteX400" fmla="*/ 9076408 w 9300486"/>
              <a:gd name="connsiteY400" fmla="*/ 5484061 h 6857998"/>
              <a:gd name="connsiteX401" fmla="*/ 9044683 w 9300486"/>
              <a:gd name="connsiteY401" fmla="*/ 5362636 h 6857998"/>
              <a:gd name="connsiteX402" fmla="*/ 8790066 w 9300486"/>
              <a:gd name="connsiteY402" fmla="*/ 5344593 h 6857998"/>
              <a:gd name="connsiteX403" fmla="*/ 8859067 w 9300486"/>
              <a:gd name="connsiteY403" fmla="*/ 5380342 h 6857998"/>
              <a:gd name="connsiteX404" fmla="*/ 8904601 w 9300486"/>
              <a:gd name="connsiteY404" fmla="*/ 5508553 h 6857998"/>
              <a:gd name="connsiteX405" fmla="*/ 8915291 w 9300486"/>
              <a:gd name="connsiteY405" fmla="*/ 5535584 h 6857998"/>
              <a:gd name="connsiteX406" fmla="*/ 8851056 w 9300486"/>
              <a:gd name="connsiteY406" fmla="*/ 5497543 h 6857998"/>
              <a:gd name="connsiteX407" fmla="*/ 9023102 w 9300486"/>
              <a:gd name="connsiteY407" fmla="*/ 5342018 h 6857998"/>
              <a:gd name="connsiteX408" fmla="*/ 9033013 w 9300486"/>
              <a:gd name="connsiteY408" fmla="*/ 5346533 h 6857998"/>
              <a:gd name="connsiteX409" fmla="*/ 9036933 w 9300486"/>
              <a:gd name="connsiteY409" fmla="*/ 5364540 h 6857998"/>
              <a:gd name="connsiteX410" fmla="*/ 9066843 w 9300486"/>
              <a:gd name="connsiteY410" fmla="*/ 5479105 h 6857998"/>
              <a:gd name="connsiteX411" fmla="*/ 9058218 w 9300486"/>
              <a:gd name="connsiteY411" fmla="*/ 5474637 h 6857998"/>
              <a:gd name="connsiteX412" fmla="*/ 9033060 w 9300486"/>
              <a:gd name="connsiteY412" fmla="*/ 5384191 h 6857998"/>
              <a:gd name="connsiteX413" fmla="*/ 7274925 w 9300486"/>
              <a:gd name="connsiteY413" fmla="*/ 5340259 h 6857998"/>
              <a:gd name="connsiteX414" fmla="*/ 7385355 w 9300486"/>
              <a:gd name="connsiteY414" fmla="*/ 5418073 h 6857998"/>
              <a:gd name="connsiteX415" fmla="*/ 7498023 w 9300486"/>
              <a:gd name="connsiteY415" fmla="*/ 5716928 h 6857998"/>
              <a:gd name="connsiteX416" fmla="*/ 7450414 w 9300486"/>
              <a:gd name="connsiteY416" fmla="*/ 5690283 h 6857998"/>
              <a:gd name="connsiteX417" fmla="*/ 7369036 w 9300486"/>
              <a:gd name="connsiteY417" fmla="*/ 5642869 h 6857998"/>
              <a:gd name="connsiteX418" fmla="*/ 7310506 w 9300486"/>
              <a:gd name="connsiteY418" fmla="*/ 5441651 h 6857998"/>
              <a:gd name="connsiteX419" fmla="*/ 8982246 w 9300486"/>
              <a:gd name="connsiteY419" fmla="*/ 5323408 h 6857998"/>
              <a:gd name="connsiteX420" fmla="*/ 9014182 w 9300486"/>
              <a:gd name="connsiteY420" fmla="*/ 5337955 h 6857998"/>
              <a:gd name="connsiteX421" fmla="*/ 9025348 w 9300486"/>
              <a:gd name="connsiteY421" fmla="*/ 5385246 h 6857998"/>
              <a:gd name="connsiteX422" fmla="*/ 9048981 w 9300486"/>
              <a:gd name="connsiteY422" fmla="*/ 5469851 h 6857998"/>
              <a:gd name="connsiteX423" fmla="*/ 9017624 w 9300486"/>
              <a:gd name="connsiteY423" fmla="*/ 5453605 h 6857998"/>
              <a:gd name="connsiteX424" fmla="*/ 9005039 w 9300486"/>
              <a:gd name="connsiteY424" fmla="*/ 5411679 h 6857998"/>
              <a:gd name="connsiteX425" fmla="*/ 8942606 w 9300486"/>
              <a:gd name="connsiteY425" fmla="*/ 5305352 h 6857998"/>
              <a:gd name="connsiteX426" fmla="*/ 8972478 w 9300486"/>
              <a:gd name="connsiteY426" fmla="*/ 5318959 h 6857998"/>
              <a:gd name="connsiteX427" fmla="*/ 8997352 w 9300486"/>
              <a:gd name="connsiteY427" fmla="*/ 5415461 h 6857998"/>
              <a:gd name="connsiteX428" fmla="*/ 9007208 w 9300486"/>
              <a:gd name="connsiteY428" fmla="*/ 5448209 h 6857998"/>
              <a:gd name="connsiteX429" fmla="*/ 8979150 w 9300486"/>
              <a:gd name="connsiteY429" fmla="*/ 5433672 h 6857998"/>
              <a:gd name="connsiteX430" fmla="*/ 8508239 w 9300486"/>
              <a:gd name="connsiteY430" fmla="*/ 5304191 h 6857998"/>
              <a:gd name="connsiteX431" fmla="*/ 8569413 w 9300486"/>
              <a:gd name="connsiteY431" fmla="*/ 5340209 h 6857998"/>
              <a:gd name="connsiteX432" fmla="*/ 8643166 w 9300486"/>
              <a:gd name="connsiteY432" fmla="*/ 5383859 h 6857998"/>
              <a:gd name="connsiteX433" fmla="*/ 8742008 w 9300486"/>
              <a:gd name="connsiteY433" fmla="*/ 5579198 h 6857998"/>
              <a:gd name="connsiteX434" fmla="*/ 8618612 w 9300486"/>
              <a:gd name="connsiteY434" fmla="*/ 5495358 h 6857998"/>
              <a:gd name="connsiteX435" fmla="*/ 8694697 w 9300486"/>
              <a:gd name="connsiteY435" fmla="*/ 5295184 h 6857998"/>
              <a:gd name="connsiteX436" fmla="*/ 8780224 w 9300486"/>
              <a:gd name="connsiteY436" fmla="*/ 5339495 h 6857998"/>
              <a:gd name="connsiteX437" fmla="*/ 8840616 w 9300486"/>
              <a:gd name="connsiteY437" fmla="*/ 5491360 h 6857998"/>
              <a:gd name="connsiteX438" fmla="*/ 8761250 w 9300486"/>
              <a:gd name="connsiteY438" fmla="*/ 5444359 h 6857998"/>
              <a:gd name="connsiteX439" fmla="*/ 8717198 w 9300486"/>
              <a:gd name="connsiteY439" fmla="*/ 5346610 h 6857998"/>
              <a:gd name="connsiteX440" fmla="*/ 8879850 w 9300486"/>
              <a:gd name="connsiteY440" fmla="*/ 5276766 h 6857998"/>
              <a:gd name="connsiteX441" fmla="*/ 8933969 w 9300486"/>
              <a:gd name="connsiteY441" fmla="*/ 5301417 h 6857998"/>
              <a:gd name="connsiteX442" fmla="*/ 8970333 w 9300486"/>
              <a:gd name="connsiteY442" fmla="*/ 5429104 h 6857998"/>
              <a:gd name="connsiteX443" fmla="*/ 8919881 w 9300486"/>
              <a:gd name="connsiteY443" fmla="*/ 5402966 h 6857998"/>
              <a:gd name="connsiteX444" fmla="*/ 7164437 w 9300486"/>
              <a:gd name="connsiteY444" fmla="*/ 5258807 h 6857998"/>
              <a:gd name="connsiteX445" fmla="*/ 7241800 w 9300486"/>
              <a:gd name="connsiteY445" fmla="*/ 5316918 h 6857998"/>
              <a:gd name="connsiteX446" fmla="*/ 7263618 w 9300486"/>
              <a:gd name="connsiteY446" fmla="*/ 5332291 h 6857998"/>
              <a:gd name="connsiteX447" fmla="*/ 7303196 w 9300486"/>
              <a:gd name="connsiteY447" fmla="*/ 5445155 h 6857998"/>
              <a:gd name="connsiteX448" fmla="*/ 7358932 w 9300486"/>
              <a:gd name="connsiteY448" fmla="*/ 5636983 h 6857998"/>
              <a:gd name="connsiteX449" fmla="*/ 7249382 w 9300486"/>
              <a:gd name="connsiteY449" fmla="*/ 5573156 h 6857998"/>
              <a:gd name="connsiteX450" fmla="*/ 7237444 w 9300486"/>
              <a:gd name="connsiteY450" fmla="*/ 5516706 h 6857998"/>
              <a:gd name="connsiteX451" fmla="*/ 7175267 w 9300486"/>
              <a:gd name="connsiteY451" fmla="*/ 5290879 h 6857998"/>
              <a:gd name="connsiteX452" fmla="*/ 8821774 w 9300486"/>
              <a:gd name="connsiteY452" fmla="*/ 5250312 h 6857998"/>
              <a:gd name="connsiteX453" fmla="*/ 8869425 w 9300486"/>
              <a:gd name="connsiteY453" fmla="*/ 5272017 h 6857998"/>
              <a:gd name="connsiteX454" fmla="*/ 8909448 w 9300486"/>
              <a:gd name="connsiteY454" fmla="*/ 5397560 h 6857998"/>
              <a:gd name="connsiteX455" fmla="*/ 8866034 w 9300486"/>
              <a:gd name="connsiteY455" fmla="*/ 5375068 h 6857998"/>
              <a:gd name="connsiteX456" fmla="*/ 9056680 w 9300486"/>
              <a:gd name="connsiteY456" fmla="*/ 5249247 h 6857998"/>
              <a:gd name="connsiteX457" fmla="*/ 9059980 w 9300486"/>
              <a:gd name="connsiteY457" fmla="*/ 5250577 h 6857998"/>
              <a:gd name="connsiteX458" fmla="*/ 9074554 w 9300486"/>
              <a:gd name="connsiteY458" fmla="*/ 5329322 h 6857998"/>
              <a:gd name="connsiteX459" fmla="*/ 9081607 w 9300486"/>
              <a:gd name="connsiteY459" fmla="*/ 5360397 h 6857998"/>
              <a:gd name="connsiteX460" fmla="*/ 9078663 w 9300486"/>
              <a:gd name="connsiteY460" fmla="*/ 5359053 h 6857998"/>
              <a:gd name="connsiteX461" fmla="*/ 9073612 w 9300486"/>
              <a:gd name="connsiteY461" fmla="*/ 5337256 h 6857998"/>
              <a:gd name="connsiteX462" fmla="*/ 9037607 w 9300486"/>
              <a:gd name="connsiteY462" fmla="*/ 5241561 h 6857998"/>
              <a:gd name="connsiteX463" fmla="*/ 9047759 w 9300486"/>
              <a:gd name="connsiteY463" fmla="*/ 5245652 h 6857998"/>
              <a:gd name="connsiteX464" fmla="*/ 9065940 w 9300486"/>
              <a:gd name="connsiteY464" fmla="*/ 5340044 h 6857998"/>
              <a:gd name="connsiteX465" fmla="*/ 9069332 w 9300486"/>
              <a:gd name="connsiteY465" fmla="*/ 5354793 h 6857998"/>
              <a:gd name="connsiteX466" fmla="*/ 9059729 w 9300486"/>
              <a:gd name="connsiteY466" fmla="*/ 5350409 h 6857998"/>
              <a:gd name="connsiteX467" fmla="*/ 8575769 w 9300486"/>
              <a:gd name="connsiteY467" fmla="*/ 5233698 h 6857998"/>
              <a:gd name="connsiteX468" fmla="*/ 8637919 w 9300486"/>
              <a:gd name="connsiteY468" fmla="*/ 5265767 h 6857998"/>
              <a:gd name="connsiteX469" fmla="*/ 8686045 w 9300486"/>
              <a:gd name="connsiteY469" fmla="*/ 5290701 h 6857998"/>
              <a:gd name="connsiteX470" fmla="*/ 8751801 w 9300486"/>
              <a:gd name="connsiteY470" fmla="*/ 5438763 h 6857998"/>
              <a:gd name="connsiteX471" fmla="*/ 8647682 w 9300486"/>
              <a:gd name="connsiteY471" fmla="*/ 5377102 h 6857998"/>
              <a:gd name="connsiteX472" fmla="*/ 9016478 w 9300486"/>
              <a:gd name="connsiteY472" fmla="*/ 5233047 h 6857998"/>
              <a:gd name="connsiteX473" fmla="*/ 9028841 w 9300486"/>
              <a:gd name="connsiteY473" fmla="*/ 5238029 h 6857998"/>
              <a:gd name="connsiteX474" fmla="*/ 9051023 w 9300486"/>
              <a:gd name="connsiteY474" fmla="*/ 5346434 h 6857998"/>
              <a:gd name="connsiteX475" fmla="*/ 9040068 w 9300486"/>
              <a:gd name="connsiteY475" fmla="*/ 5341433 h 6857998"/>
              <a:gd name="connsiteX476" fmla="*/ 8995364 w 9300486"/>
              <a:gd name="connsiteY476" fmla="*/ 5224539 h 6857998"/>
              <a:gd name="connsiteX477" fmla="*/ 9007520 w 9300486"/>
              <a:gd name="connsiteY477" fmla="*/ 5229437 h 6857998"/>
              <a:gd name="connsiteX478" fmla="*/ 9031001 w 9300486"/>
              <a:gd name="connsiteY478" fmla="*/ 5337294 h 6857998"/>
              <a:gd name="connsiteX479" fmla="*/ 9020898 w 9300486"/>
              <a:gd name="connsiteY479" fmla="*/ 5332682 h 6857998"/>
              <a:gd name="connsiteX480" fmla="*/ 8738157 w 9300486"/>
              <a:gd name="connsiteY480" fmla="*/ 5212223 h 6857998"/>
              <a:gd name="connsiteX481" fmla="*/ 8811171 w 9300486"/>
              <a:gd name="connsiteY481" fmla="*/ 5245482 h 6857998"/>
              <a:gd name="connsiteX482" fmla="*/ 8855200 w 9300486"/>
              <a:gd name="connsiteY482" fmla="*/ 5369455 h 6857998"/>
              <a:gd name="connsiteX483" fmla="*/ 8785600 w 9300486"/>
              <a:gd name="connsiteY483" fmla="*/ 5333396 h 6857998"/>
              <a:gd name="connsiteX484" fmla="*/ 8766507 w 9300486"/>
              <a:gd name="connsiteY484" fmla="*/ 5285515 h 6857998"/>
              <a:gd name="connsiteX485" fmla="*/ 8952227 w 9300486"/>
              <a:gd name="connsiteY485" fmla="*/ 5207156 h 6857998"/>
              <a:gd name="connsiteX486" fmla="*/ 8986566 w 9300486"/>
              <a:gd name="connsiteY486" fmla="*/ 5220994 h 6857998"/>
              <a:gd name="connsiteX487" fmla="*/ 9011975 w 9300486"/>
              <a:gd name="connsiteY487" fmla="*/ 5328608 h 6857998"/>
              <a:gd name="connsiteX488" fmla="*/ 8979795 w 9300486"/>
              <a:gd name="connsiteY488" fmla="*/ 5313917 h 6857998"/>
              <a:gd name="connsiteX489" fmla="*/ 8909770 w 9300486"/>
              <a:gd name="connsiteY489" fmla="*/ 5190048 h 6857998"/>
              <a:gd name="connsiteX490" fmla="*/ 8942669 w 9300486"/>
              <a:gd name="connsiteY490" fmla="*/ 5203305 h 6857998"/>
              <a:gd name="connsiteX491" fmla="*/ 8970030 w 9300486"/>
              <a:gd name="connsiteY491" fmla="*/ 5309459 h 6857998"/>
              <a:gd name="connsiteX492" fmla="*/ 8939853 w 9300486"/>
              <a:gd name="connsiteY492" fmla="*/ 5295683 h 6857998"/>
              <a:gd name="connsiteX493" fmla="*/ 7455633 w 9300486"/>
              <a:gd name="connsiteY493" fmla="*/ 5188515 h 6857998"/>
              <a:gd name="connsiteX494" fmla="*/ 7631971 w 9300486"/>
              <a:gd name="connsiteY494" fmla="*/ 5342509 h 6857998"/>
              <a:gd name="connsiteX495" fmla="*/ 7680113 w 9300486"/>
              <a:gd name="connsiteY495" fmla="*/ 5383370 h 6857998"/>
              <a:gd name="connsiteX496" fmla="*/ 7794801 w 9300486"/>
              <a:gd name="connsiteY496" fmla="*/ 5550493 h 6857998"/>
              <a:gd name="connsiteX497" fmla="*/ 7965913 w 9300486"/>
              <a:gd name="connsiteY497" fmla="*/ 5808129 h 6857998"/>
              <a:gd name="connsiteX498" fmla="*/ 7932736 w 9300486"/>
              <a:gd name="connsiteY498" fmla="*/ 5785378 h 6857998"/>
              <a:gd name="connsiteX499" fmla="*/ 7718131 w 9300486"/>
              <a:gd name="connsiteY499" fmla="*/ 5639124 h 6857998"/>
              <a:gd name="connsiteX500" fmla="*/ 7713505 w 9300486"/>
              <a:gd name="connsiteY500" fmla="*/ 5630631 h 6857998"/>
              <a:gd name="connsiteX501" fmla="*/ 7500180 w 9300486"/>
              <a:gd name="connsiteY501" fmla="*/ 5258827 h 6857998"/>
              <a:gd name="connsiteX502" fmla="*/ 8310678 w 9300486"/>
              <a:gd name="connsiteY502" fmla="*/ 5187869 h 6857998"/>
              <a:gd name="connsiteX503" fmla="*/ 8494428 w 9300486"/>
              <a:gd name="connsiteY503" fmla="*/ 5296059 h 6857998"/>
              <a:gd name="connsiteX504" fmla="*/ 8603725 w 9300486"/>
              <a:gd name="connsiteY504" fmla="*/ 5485244 h 6857998"/>
              <a:gd name="connsiteX505" fmla="*/ 8496875 w 9300486"/>
              <a:gd name="connsiteY505" fmla="*/ 5412646 h 6857998"/>
              <a:gd name="connsiteX506" fmla="*/ 8428000 w 9300486"/>
              <a:gd name="connsiteY506" fmla="*/ 5365448 h 6857998"/>
              <a:gd name="connsiteX507" fmla="*/ 8400197 w 9300486"/>
              <a:gd name="connsiteY507" fmla="*/ 5323526 h 6857998"/>
              <a:gd name="connsiteX508" fmla="*/ 8638620 w 9300486"/>
              <a:gd name="connsiteY508" fmla="*/ 5167017 h 6857998"/>
              <a:gd name="connsiteX509" fmla="*/ 8705590 w 9300486"/>
              <a:gd name="connsiteY509" fmla="*/ 5197389 h 6857998"/>
              <a:gd name="connsiteX510" fmla="*/ 8728889 w 9300486"/>
              <a:gd name="connsiteY510" fmla="*/ 5208002 h 6857998"/>
              <a:gd name="connsiteX511" fmla="*/ 8759774 w 9300486"/>
              <a:gd name="connsiteY511" fmla="*/ 5288069 h 6857998"/>
              <a:gd name="connsiteX512" fmla="*/ 8775774 w 9300486"/>
              <a:gd name="connsiteY512" fmla="*/ 5328305 h 6857998"/>
              <a:gd name="connsiteX513" fmla="*/ 8689671 w 9300486"/>
              <a:gd name="connsiteY513" fmla="*/ 5283695 h 6857998"/>
              <a:gd name="connsiteX514" fmla="*/ 8844344 w 9300486"/>
              <a:gd name="connsiteY514" fmla="*/ 5163683 h 6857998"/>
              <a:gd name="connsiteX515" fmla="*/ 8901277 w 9300486"/>
              <a:gd name="connsiteY515" fmla="*/ 5186625 h 6857998"/>
              <a:gd name="connsiteX516" fmla="*/ 8931212 w 9300486"/>
              <a:gd name="connsiteY516" fmla="*/ 5291738 h 6857998"/>
              <a:gd name="connsiteX517" fmla="*/ 8876706 w 9300486"/>
              <a:gd name="connsiteY517" fmla="*/ 5266855 h 6857998"/>
              <a:gd name="connsiteX518" fmla="*/ 8853936 w 9300486"/>
              <a:gd name="connsiteY518" fmla="*/ 5195073 h 6857998"/>
              <a:gd name="connsiteX519" fmla="*/ 8114453 w 9300486"/>
              <a:gd name="connsiteY519" fmla="*/ 5161766 h 6857998"/>
              <a:gd name="connsiteX520" fmla="*/ 8422101 w 9300486"/>
              <a:gd name="connsiteY520" fmla="*/ 5371733 h 6857998"/>
              <a:gd name="connsiteX521" fmla="*/ 8599783 w 9300486"/>
              <a:gd name="connsiteY521" fmla="*/ 5640555 h 6857998"/>
              <a:gd name="connsiteX522" fmla="*/ 8445453 w 9300486"/>
              <a:gd name="connsiteY522" fmla="*/ 5517340 h 6857998"/>
              <a:gd name="connsiteX523" fmla="*/ 8310075 w 9300486"/>
              <a:gd name="connsiteY523" fmla="*/ 5406808 h 6857998"/>
              <a:gd name="connsiteX524" fmla="*/ 8253640 w 9300486"/>
              <a:gd name="connsiteY524" fmla="*/ 5334540 h 6857998"/>
              <a:gd name="connsiteX525" fmla="*/ 8421825 w 9300486"/>
              <a:gd name="connsiteY525" fmla="*/ 5154265 h 6857998"/>
              <a:gd name="connsiteX526" fmla="*/ 8564150 w 9300486"/>
              <a:gd name="connsiteY526" fmla="*/ 5227703 h 6857998"/>
              <a:gd name="connsiteX527" fmla="*/ 8636351 w 9300486"/>
              <a:gd name="connsiteY527" fmla="*/ 5370392 h 6857998"/>
              <a:gd name="connsiteX528" fmla="*/ 8572150 w 9300486"/>
              <a:gd name="connsiteY528" fmla="*/ 5332371 h 6857998"/>
              <a:gd name="connsiteX529" fmla="*/ 8499868 w 9300486"/>
              <a:gd name="connsiteY529" fmla="*/ 5289692 h 6857998"/>
              <a:gd name="connsiteX530" fmla="*/ 8470808 w 9300486"/>
              <a:gd name="connsiteY530" fmla="*/ 5239360 h 6857998"/>
              <a:gd name="connsiteX531" fmla="*/ 9038320 w 9300486"/>
              <a:gd name="connsiteY531" fmla="*/ 5153812 h 6857998"/>
              <a:gd name="connsiteX532" fmla="*/ 9042337 w 9300486"/>
              <a:gd name="connsiteY532" fmla="*/ 5155250 h 6857998"/>
              <a:gd name="connsiteX533" fmla="*/ 9058429 w 9300486"/>
              <a:gd name="connsiteY533" fmla="*/ 5242194 h 6857998"/>
              <a:gd name="connsiteX534" fmla="*/ 9055062 w 9300486"/>
              <a:gd name="connsiteY534" fmla="*/ 5240838 h 6857998"/>
              <a:gd name="connsiteX535" fmla="*/ 9018319 w 9300486"/>
              <a:gd name="connsiteY535" fmla="*/ 5146656 h 6857998"/>
              <a:gd name="connsiteX536" fmla="*/ 9029458 w 9300486"/>
              <a:gd name="connsiteY536" fmla="*/ 5150642 h 6857998"/>
              <a:gd name="connsiteX537" fmla="*/ 9046139 w 9300486"/>
              <a:gd name="connsiteY537" fmla="*/ 5237242 h 6857998"/>
              <a:gd name="connsiteX538" fmla="*/ 9035890 w 9300486"/>
              <a:gd name="connsiteY538" fmla="*/ 5233112 h 6857998"/>
              <a:gd name="connsiteX539" fmla="*/ 8783567 w 9300486"/>
              <a:gd name="connsiteY539" fmla="*/ 5139193 h 6857998"/>
              <a:gd name="connsiteX540" fmla="*/ 8834146 w 9300486"/>
              <a:gd name="connsiteY540" fmla="*/ 5159574 h 6857998"/>
              <a:gd name="connsiteX541" fmla="*/ 8845821 w 9300486"/>
              <a:gd name="connsiteY541" fmla="*/ 5197979 h 6857998"/>
              <a:gd name="connsiteX542" fmla="*/ 8866258 w 9300486"/>
              <a:gd name="connsiteY542" fmla="*/ 5262086 h 6857998"/>
              <a:gd name="connsiteX543" fmla="*/ 8818181 w 9300486"/>
              <a:gd name="connsiteY543" fmla="*/ 5240137 h 6857998"/>
              <a:gd name="connsiteX544" fmla="*/ 8995932 w 9300486"/>
              <a:gd name="connsiteY544" fmla="*/ 5138647 h 6857998"/>
              <a:gd name="connsiteX545" fmla="*/ 9009498 w 9300486"/>
              <a:gd name="connsiteY545" fmla="*/ 5143501 h 6857998"/>
              <a:gd name="connsiteX546" fmla="*/ 9027111 w 9300486"/>
              <a:gd name="connsiteY546" fmla="*/ 5229574 h 6857998"/>
              <a:gd name="connsiteX547" fmla="*/ 9014627 w 9300486"/>
              <a:gd name="connsiteY547" fmla="*/ 5224544 h 6857998"/>
              <a:gd name="connsiteX548" fmla="*/ 8973160 w 9300486"/>
              <a:gd name="connsiteY548" fmla="*/ 5130499 h 6857998"/>
              <a:gd name="connsiteX549" fmla="*/ 8987064 w 9300486"/>
              <a:gd name="connsiteY549" fmla="*/ 5135474 h 6857998"/>
              <a:gd name="connsiteX550" fmla="*/ 9005669 w 9300486"/>
              <a:gd name="connsiteY550" fmla="*/ 5220934 h 6857998"/>
              <a:gd name="connsiteX551" fmla="*/ 8993340 w 9300486"/>
              <a:gd name="connsiteY551" fmla="*/ 5215966 h 6857998"/>
              <a:gd name="connsiteX552" fmla="*/ 8928438 w 9300486"/>
              <a:gd name="connsiteY552" fmla="*/ 5114498 h 6857998"/>
              <a:gd name="connsiteX553" fmla="*/ 8964464 w 9300486"/>
              <a:gd name="connsiteY553" fmla="*/ 5127388 h 6857998"/>
              <a:gd name="connsiteX554" fmla="*/ 8984542 w 9300486"/>
              <a:gd name="connsiteY554" fmla="*/ 5212421 h 6857998"/>
              <a:gd name="connsiteX555" fmla="*/ 8949991 w 9300486"/>
              <a:gd name="connsiteY555" fmla="*/ 5198498 h 6857998"/>
              <a:gd name="connsiteX556" fmla="*/ 8930908 w 9300486"/>
              <a:gd name="connsiteY556" fmla="*/ 5124598 h 6857998"/>
              <a:gd name="connsiteX557" fmla="*/ 8513805 w 9300486"/>
              <a:gd name="connsiteY557" fmla="*/ 5110413 h 6857998"/>
              <a:gd name="connsiteX558" fmla="*/ 8629223 w 9300486"/>
              <a:gd name="connsiteY558" fmla="*/ 5162756 h 6857998"/>
              <a:gd name="connsiteX559" fmla="*/ 8680920 w 9300486"/>
              <a:gd name="connsiteY559" fmla="*/ 5279162 h 6857998"/>
              <a:gd name="connsiteX560" fmla="*/ 8641716 w 9300486"/>
              <a:gd name="connsiteY560" fmla="*/ 5258850 h 6857998"/>
              <a:gd name="connsiteX561" fmla="*/ 8569726 w 9300486"/>
              <a:gd name="connsiteY561" fmla="*/ 5221648 h 6857998"/>
              <a:gd name="connsiteX562" fmla="*/ 8545205 w 9300486"/>
              <a:gd name="connsiteY562" fmla="*/ 5172750 h 6857998"/>
              <a:gd name="connsiteX563" fmla="*/ 8696389 w 9300486"/>
              <a:gd name="connsiteY563" fmla="*/ 5104242 h 6857998"/>
              <a:gd name="connsiteX564" fmla="*/ 8770169 w 9300486"/>
              <a:gd name="connsiteY564" fmla="*/ 5133794 h 6857998"/>
              <a:gd name="connsiteX565" fmla="*/ 8773379 w 9300486"/>
              <a:gd name="connsiteY565" fmla="*/ 5135087 h 6857998"/>
              <a:gd name="connsiteX566" fmla="*/ 8807696 w 9300486"/>
              <a:gd name="connsiteY566" fmla="*/ 5235350 h 6857998"/>
              <a:gd name="connsiteX567" fmla="*/ 8734108 w 9300486"/>
              <a:gd name="connsiteY567" fmla="*/ 5201756 h 6857998"/>
              <a:gd name="connsiteX568" fmla="*/ 8884537 w 9300486"/>
              <a:gd name="connsiteY568" fmla="*/ 5098792 h 6857998"/>
              <a:gd name="connsiteX569" fmla="*/ 8919144 w 9300486"/>
              <a:gd name="connsiteY569" fmla="*/ 5111173 h 6857998"/>
              <a:gd name="connsiteX570" fmla="*/ 8923168 w 9300486"/>
              <a:gd name="connsiteY570" fmla="*/ 5127645 h 6857998"/>
              <a:gd name="connsiteX571" fmla="*/ 8940438 w 9300486"/>
              <a:gd name="connsiteY571" fmla="*/ 5194648 h 6857998"/>
              <a:gd name="connsiteX572" fmla="*/ 8907274 w 9300486"/>
              <a:gd name="connsiteY572" fmla="*/ 5181285 h 6857998"/>
              <a:gd name="connsiteX573" fmla="*/ 8899940 w 9300486"/>
              <a:gd name="connsiteY573" fmla="*/ 5155532 h 6857998"/>
              <a:gd name="connsiteX574" fmla="*/ 8817150 w 9300486"/>
              <a:gd name="connsiteY574" fmla="*/ 5074700 h 6857998"/>
              <a:gd name="connsiteX575" fmla="*/ 8823296 w 9300486"/>
              <a:gd name="connsiteY575" fmla="*/ 5076881 h 6857998"/>
              <a:gd name="connsiteX576" fmla="*/ 8876288 w 9300486"/>
              <a:gd name="connsiteY576" fmla="*/ 5095840 h 6857998"/>
              <a:gd name="connsiteX577" fmla="*/ 8893240 w 9300486"/>
              <a:gd name="connsiteY577" fmla="*/ 5158404 h 6857998"/>
              <a:gd name="connsiteX578" fmla="*/ 8898781 w 9300486"/>
              <a:gd name="connsiteY578" fmla="*/ 5177862 h 6857998"/>
              <a:gd name="connsiteX579" fmla="*/ 8841640 w 9300486"/>
              <a:gd name="connsiteY579" fmla="*/ 5154836 h 6857998"/>
              <a:gd name="connsiteX580" fmla="*/ 9023049 w 9300486"/>
              <a:gd name="connsiteY580" fmla="*/ 5074438 h 6857998"/>
              <a:gd name="connsiteX581" fmla="*/ 9027652 w 9300486"/>
              <a:gd name="connsiteY581" fmla="*/ 5075900 h 6857998"/>
              <a:gd name="connsiteX582" fmla="*/ 9040335 w 9300486"/>
              <a:gd name="connsiteY582" fmla="*/ 5144432 h 6857998"/>
              <a:gd name="connsiteX583" fmla="*/ 9036237 w 9300486"/>
              <a:gd name="connsiteY583" fmla="*/ 5142988 h 6857998"/>
              <a:gd name="connsiteX584" fmla="*/ 9002301 w 9300486"/>
              <a:gd name="connsiteY584" fmla="*/ 5067844 h 6857998"/>
              <a:gd name="connsiteX585" fmla="*/ 9014241 w 9300486"/>
              <a:gd name="connsiteY585" fmla="*/ 5071638 h 6857998"/>
              <a:gd name="connsiteX586" fmla="*/ 9027383 w 9300486"/>
              <a:gd name="connsiteY586" fmla="*/ 5139869 h 6857998"/>
              <a:gd name="connsiteX587" fmla="*/ 9016134 w 9300486"/>
              <a:gd name="connsiteY587" fmla="*/ 5135907 h 6857998"/>
              <a:gd name="connsiteX588" fmla="*/ 8592819 w 9300486"/>
              <a:gd name="connsiteY588" fmla="*/ 5062758 h 6857998"/>
              <a:gd name="connsiteX589" fmla="*/ 8687491 w 9300486"/>
              <a:gd name="connsiteY589" fmla="*/ 5100678 h 6857998"/>
              <a:gd name="connsiteX590" fmla="*/ 8724850 w 9300486"/>
              <a:gd name="connsiteY590" fmla="*/ 5197530 h 6857998"/>
              <a:gd name="connsiteX591" fmla="*/ 8707421 w 9300486"/>
              <a:gd name="connsiteY591" fmla="*/ 5189573 h 6857998"/>
              <a:gd name="connsiteX592" fmla="*/ 8633893 w 9300486"/>
              <a:gd name="connsiteY592" fmla="*/ 5156214 h 6857998"/>
              <a:gd name="connsiteX593" fmla="*/ 8610794 w 9300486"/>
              <a:gd name="connsiteY593" fmla="*/ 5103420 h 6857998"/>
              <a:gd name="connsiteX594" fmla="*/ 8978955 w 9300486"/>
              <a:gd name="connsiteY594" fmla="*/ 5060424 h 6857998"/>
              <a:gd name="connsiteX595" fmla="*/ 8993441 w 9300486"/>
              <a:gd name="connsiteY595" fmla="*/ 5065028 h 6857998"/>
              <a:gd name="connsiteX596" fmla="*/ 9007309 w 9300486"/>
              <a:gd name="connsiteY596" fmla="*/ 5132798 h 6857998"/>
              <a:gd name="connsiteX597" fmla="*/ 8993609 w 9300486"/>
              <a:gd name="connsiteY597" fmla="*/ 5127973 h 6857998"/>
              <a:gd name="connsiteX598" fmla="*/ 8979673 w 9300486"/>
              <a:gd name="connsiteY598" fmla="*/ 5063945 h 6857998"/>
              <a:gd name="connsiteX599" fmla="*/ 8955347 w 9300486"/>
              <a:gd name="connsiteY599" fmla="*/ 5052921 h 6857998"/>
              <a:gd name="connsiteX600" fmla="*/ 8970236 w 9300486"/>
              <a:gd name="connsiteY600" fmla="*/ 5057653 h 6857998"/>
              <a:gd name="connsiteX601" fmla="*/ 8971923 w 9300486"/>
              <a:gd name="connsiteY601" fmla="*/ 5065927 h 6857998"/>
              <a:gd name="connsiteX602" fmla="*/ 8984751 w 9300486"/>
              <a:gd name="connsiteY602" fmla="*/ 5124853 h 6857998"/>
              <a:gd name="connsiteX603" fmla="*/ 8970654 w 9300486"/>
              <a:gd name="connsiteY603" fmla="*/ 5119887 h 6857998"/>
              <a:gd name="connsiteX604" fmla="*/ 8963704 w 9300486"/>
              <a:gd name="connsiteY604" fmla="*/ 5090450 h 6857998"/>
              <a:gd name="connsiteX605" fmla="*/ 8753737 w 9300486"/>
              <a:gd name="connsiteY605" fmla="*/ 5052201 h 6857998"/>
              <a:gd name="connsiteX606" fmla="*/ 8807280 w 9300486"/>
              <a:gd name="connsiteY606" fmla="*/ 5071198 h 6857998"/>
              <a:gd name="connsiteX607" fmla="*/ 8831459 w 9300486"/>
              <a:gd name="connsiteY607" fmla="*/ 5150734 h 6857998"/>
              <a:gd name="connsiteX608" fmla="*/ 8780480 w 9300486"/>
              <a:gd name="connsiteY608" fmla="*/ 5130191 h 6857998"/>
              <a:gd name="connsiteX609" fmla="*/ 7296637 w 9300486"/>
              <a:gd name="connsiteY609" fmla="*/ 5049667 h 6857998"/>
              <a:gd name="connsiteX610" fmla="*/ 7435995 w 9300486"/>
              <a:gd name="connsiteY610" fmla="*/ 5171366 h 6857998"/>
              <a:gd name="connsiteX611" fmla="*/ 7493885 w 9300486"/>
              <a:gd name="connsiteY611" fmla="*/ 5262793 h 6857998"/>
              <a:gd name="connsiteX612" fmla="*/ 7704022 w 9300486"/>
              <a:gd name="connsiteY612" fmla="*/ 5629509 h 6857998"/>
              <a:gd name="connsiteX613" fmla="*/ 7588847 w 9300486"/>
              <a:gd name="connsiteY613" fmla="*/ 5551017 h 6857998"/>
              <a:gd name="connsiteX614" fmla="*/ 7533019 w 9300486"/>
              <a:gd name="connsiteY614" fmla="*/ 5511715 h 6857998"/>
              <a:gd name="connsiteX615" fmla="*/ 7441015 w 9300486"/>
              <a:gd name="connsiteY615" fmla="*/ 5316406 h 6857998"/>
              <a:gd name="connsiteX616" fmla="*/ 8218364 w 9300486"/>
              <a:gd name="connsiteY616" fmla="*/ 5047977 h 6857998"/>
              <a:gd name="connsiteX617" fmla="*/ 8259405 w 9300486"/>
              <a:gd name="connsiteY617" fmla="*/ 5070457 h 6857998"/>
              <a:gd name="connsiteX618" fmla="*/ 8408799 w 9300486"/>
              <a:gd name="connsiteY618" fmla="*/ 5147543 h 6857998"/>
              <a:gd name="connsiteX619" fmla="*/ 8463949 w 9300486"/>
              <a:gd name="connsiteY619" fmla="*/ 5243302 h 6857998"/>
              <a:gd name="connsiteX620" fmla="*/ 8486028 w 9300486"/>
              <a:gd name="connsiteY620" fmla="*/ 5281520 h 6857998"/>
              <a:gd name="connsiteX621" fmla="*/ 8299991 w 9300486"/>
              <a:gd name="connsiteY621" fmla="*/ 5171675 h 6857998"/>
              <a:gd name="connsiteX622" fmla="*/ 8355172 w 9300486"/>
              <a:gd name="connsiteY622" fmla="*/ 5038472 h 6857998"/>
              <a:gd name="connsiteX623" fmla="*/ 8502392 w 9300486"/>
              <a:gd name="connsiteY623" fmla="*/ 5105237 h 6857998"/>
              <a:gd name="connsiteX624" fmla="*/ 8538366 w 9300486"/>
              <a:gd name="connsiteY624" fmla="*/ 5176747 h 6857998"/>
              <a:gd name="connsiteX625" fmla="*/ 8558027 w 9300486"/>
              <a:gd name="connsiteY625" fmla="*/ 5215602 h 6857998"/>
              <a:gd name="connsiteX626" fmla="*/ 8414411 w 9300486"/>
              <a:gd name="connsiteY626" fmla="*/ 5141385 h 6857998"/>
              <a:gd name="connsiteX627" fmla="*/ 8909839 w 9300486"/>
              <a:gd name="connsiteY627" fmla="*/ 5038458 h 6857998"/>
              <a:gd name="connsiteX628" fmla="*/ 8946795 w 9300486"/>
              <a:gd name="connsiteY628" fmla="*/ 5050203 h 6857998"/>
              <a:gd name="connsiteX629" fmla="*/ 8955992 w 9300486"/>
              <a:gd name="connsiteY629" fmla="*/ 5091505 h 6857998"/>
              <a:gd name="connsiteX630" fmla="*/ 8961971 w 9300486"/>
              <a:gd name="connsiteY630" fmla="*/ 5116829 h 6857998"/>
              <a:gd name="connsiteX631" fmla="*/ 8925900 w 9300486"/>
              <a:gd name="connsiteY631" fmla="*/ 5104123 h 6857998"/>
              <a:gd name="connsiteX632" fmla="*/ 8864226 w 9300486"/>
              <a:gd name="connsiteY632" fmla="*/ 5023971 h 6857998"/>
              <a:gd name="connsiteX633" fmla="*/ 8867743 w 9300486"/>
              <a:gd name="connsiteY633" fmla="*/ 5025080 h 6857998"/>
              <a:gd name="connsiteX634" fmla="*/ 8900666 w 9300486"/>
              <a:gd name="connsiteY634" fmla="*/ 5035543 h 6857998"/>
              <a:gd name="connsiteX635" fmla="*/ 8916623 w 9300486"/>
              <a:gd name="connsiteY635" fmla="*/ 5100855 h 6857998"/>
              <a:gd name="connsiteX636" fmla="*/ 8881764 w 9300486"/>
              <a:gd name="connsiteY636" fmla="*/ 5088577 h 6857998"/>
              <a:gd name="connsiteX637" fmla="*/ 8663889 w 9300486"/>
              <a:gd name="connsiteY637" fmla="*/ 5020322 h 6857998"/>
              <a:gd name="connsiteX638" fmla="*/ 8743803 w 9300486"/>
              <a:gd name="connsiteY638" fmla="*/ 5048676 h 6857998"/>
              <a:gd name="connsiteX639" fmla="*/ 8770301 w 9300486"/>
              <a:gd name="connsiteY639" fmla="*/ 5126094 h 6857998"/>
              <a:gd name="connsiteX640" fmla="*/ 8692848 w 9300486"/>
              <a:gd name="connsiteY640" fmla="*/ 5095088 h 6857998"/>
              <a:gd name="connsiteX641" fmla="*/ 8668761 w 9300486"/>
              <a:gd name="connsiteY641" fmla="*/ 5032818 h 6857998"/>
              <a:gd name="connsiteX642" fmla="*/ 8463763 w 9300486"/>
              <a:gd name="connsiteY642" fmla="*/ 5011067 h 6857998"/>
              <a:gd name="connsiteX643" fmla="*/ 8583203 w 9300486"/>
              <a:gd name="connsiteY643" fmla="*/ 5058907 h 6857998"/>
              <a:gd name="connsiteX644" fmla="*/ 8604128 w 9300486"/>
              <a:gd name="connsiteY644" fmla="*/ 5106251 h 6857998"/>
              <a:gd name="connsiteX645" fmla="*/ 8624406 w 9300486"/>
              <a:gd name="connsiteY645" fmla="*/ 5151910 h 6857998"/>
              <a:gd name="connsiteX646" fmla="*/ 8508137 w 9300486"/>
              <a:gd name="connsiteY646" fmla="*/ 5099160 h 6857998"/>
              <a:gd name="connsiteX647" fmla="*/ 9024318 w 9300486"/>
              <a:gd name="connsiteY647" fmla="*/ 5010059 h 6857998"/>
              <a:gd name="connsiteX648" fmla="*/ 9024442 w 9300486"/>
              <a:gd name="connsiteY648" fmla="*/ 5010095 h 6857998"/>
              <a:gd name="connsiteX649" fmla="*/ 9030142 w 9300486"/>
              <a:gd name="connsiteY649" fmla="*/ 5044564 h 6857998"/>
              <a:gd name="connsiteX650" fmla="*/ 9010266 w 9300486"/>
              <a:gd name="connsiteY650" fmla="*/ 5006070 h 6857998"/>
              <a:gd name="connsiteX651" fmla="*/ 9015193 w 9300486"/>
              <a:gd name="connsiteY651" fmla="*/ 5007469 h 6857998"/>
              <a:gd name="connsiteX652" fmla="*/ 9017457 w 9300486"/>
              <a:gd name="connsiteY652" fmla="*/ 5020817 h 6857998"/>
              <a:gd name="connsiteX653" fmla="*/ 9026039 w 9300486"/>
              <a:gd name="connsiteY653" fmla="*/ 5067184 h 6857998"/>
              <a:gd name="connsiteX654" fmla="*/ 9021367 w 9300486"/>
              <a:gd name="connsiteY654" fmla="*/ 5065693 h 6857998"/>
              <a:gd name="connsiteX655" fmla="*/ 9014564 w 9300486"/>
              <a:gd name="connsiteY655" fmla="*/ 5030332 h 6857998"/>
              <a:gd name="connsiteX656" fmla="*/ 8794973 w 9300486"/>
              <a:gd name="connsiteY656" fmla="*/ 5002133 h 6857998"/>
              <a:gd name="connsiteX657" fmla="*/ 8856123 w 9300486"/>
              <a:gd name="connsiteY657" fmla="*/ 5021415 h 6857998"/>
              <a:gd name="connsiteX658" fmla="*/ 8873535 w 9300486"/>
              <a:gd name="connsiteY658" fmla="*/ 5085678 h 6857998"/>
              <a:gd name="connsiteX659" fmla="*/ 8826301 w 9300486"/>
              <a:gd name="connsiteY659" fmla="*/ 5069040 h 6857998"/>
              <a:gd name="connsiteX660" fmla="*/ 8814095 w 9300486"/>
              <a:gd name="connsiteY660" fmla="*/ 5064705 h 6857998"/>
              <a:gd name="connsiteX661" fmla="*/ 8989182 w 9300486"/>
              <a:gd name="connsiteY661" fmla="*/ 5000085 h 6857998"/>
              <a:gd name="connsiteX662" fmla="*/ 9001598 w 9300486"/>
              <a:gd name="connsiteY662" fmla="*/ 5003609 h 6857998"/>
              <a:gd name="connsiteX663" fmla="*/ 9006842 w 9300486"/>
              <a:gd name="connsiteY663" fmla="*/ 5033227 h 6857998"/>
              <a:gd name="connsiteX664" fmla="*/ 9012554 w 9300486"/>
              <a:gd name="connsiteY664" fmla="*/ 5062881 h 6857998"/>
              <a:gd name="connsiteX665" fmla="*/ 9000512 w 9300486"/>
              <a:gd name="connsiteY665" fmla="*/ 5059039 h 6857998"/>
              <a:gd name="connsiteX666" fmla="*/ 8998447 w 9300486"/>
              <a:gd name="connsiteY666" fmla="*/ 5048880 h 6857998"/>
              <a:gd name="connsiteX667" fmla="*/ 8965264 w 9300486"/>
              <a:gd name="connsiteY667" fmla="*/ 4993295 h 6857998"/>
              <a:gd name="connsiteX668" fmla="*/ 8980471 w 9300486"/>
              <a:gd name="connsiteY668" fmla="*/ 4997612 h 6857998"/>
              <a:gd name="connsiteX669" fmla="*/ 8990406 w 9300486"/>
              <a:gd name="connsiteY669" fmla="*/ 5050193 h 6857998"/>
              <a:gd name="connsiteX670" fmla="*/ 8991636 w 9300486"/>
              <a:gd name="connsiteY670" fmla="*/ 5056207 h 6857998"/>
              <a:gd name="connsiteX671" fmla="*/ 8977152 w 9300486"/>
              <a:gd name="connsiteY671" fmla="*/ 5051586 h 6857998"/>
              <a:gd name="connsiteX672" fmla="*/ 8940505 w 9300486"/>
              <a:gd name="connsiteY672" fmla="*/ 4986266 h 6857998"/>
              <a:gd name="connsiteX673" fmla="*/ 8956613 w 9300486"/>
              <a:gd name="connsiteY673" fmla="*/ 4990839 h 6857998"/>
              <a:gd name="connsiteX674" fmla="*/ 8968431 w 9300486"/>
              <a:gd name="connsiteY674" fmla="*/ 5048803 h 6857998"/>
              <a:gd name="connsiteX675" fmla="*/ 8953360 w 9300486"/>
              <a:gd name="connsiteY675" fmla="*/ 5043994 h 6857998"/>
              <a:gd name="connsiteX676" fmla="*/ 8557350 w 9300486"/>
              <a:gd name="connsiteY676" fmla="*/ 4982522 h 6857998"/>
              <a:gd name="connsiteX677" fmla="*/ 8655232 w 9300486"/>
              <a:gd name="connsiteY677" fmla="*/ 5017251 h 6857998"/>
              <a:gd name="connsiteX678" fmla="*/ 8662103 w 9300486"/>
              <a:gd name="connsiteY678" fmla="*/ 5034861 h 6857998"/>
              <a:gd name="connsiteX679" fmla="*/ 8683963 w 9300486"/>
              <a:gd name="connsiteY679" fmla="*/ 5091531 h 6857998"/>
              <a:gd name="connsiteX680" fmla="*/ 8588676 w 9300486"/>
              <a:gd name="connsiteY680" fmla="*/ 5053385 h 6857998"/>
              <a:gd name="connsiteX681" fmla="*/ 8729488 w 9300486"/>
              <a:gd name="connsiteY681" fmla="*/ 4981483 h 6857998"/>
              <a:gd name="connsiteX682" fmla="*/ 8785363 w 9300486"/>
              <a:gd name="connsiteY682" fmla="*/ 4999102 h 6857998"/>
              <a:gd name="connsiteX683" fmla="*/ 8804242 w 9300486"/>
              <a:gd name="connsiteY683" fmla="*/ 5061205 h 6857998"/>
              <a:gd name="connsiteX684" fmla="*/ 8750249 w 9300486"/>
              <a:gd name="connsiteY684" fmla="*/ 5042027 h 6857998"/>
              <a:gd name="connsiteX685" fmla="*/ 7966788 w 9300486"/>
              <a:gd name="connsiteY685" fmla="*/ 4978468 h 6857998"/>
              <a:gd name="connsiteX686" fmla="*/ 8206771 w 9300486"/>
              <a:gd name="connsiteY686" fmla="*/ 5126691 h 6857998"/>
              <a:gd name="connsiteX687" fmla="*/ 8294083 w 9300486"/>
              <a:gd name="connsiteY687" fmla="*/ 5178099 h 6857998"/>
              <a:gd name="connsiteX688" fmla="*/ 8393450 w 9300486"/>
              <a:gd name="connsiteY688" fmla="*/ 5328386 h 6857998"/>
              <a:gd name="connsiteX689" fmla="*/ 8409622 w 9300486"/>
              <a:gd name="connsiteY689" fmla="*/ 5352854 h 6857998"/>
              <a:gd name="connsiteX690" fmla="*/ 8094338 w 9300486"/>
              <a:gd name="connsiteY690" fmla="*/ 5136797 h 6857998"/>
              <a:gd name="connsiteX691" fmla="*/ 8893838 w 9300486"/>
              <a:gd name="connsiteY691" fmla="*/ 4973041 h 6857998"/>
              <a:gd name="connsiteX692" fmla="*/ 8915189 w 9300486"/>
              <a:gd name="connsiteY692" fmla="*/ 4979079 h 6857998"/>
              <a:gd name="connsiteX693" fmla="*/ 8932022 w 9300486"/>
              <a:gd name="connsiteY693" fmla="*/ 4983857 h 6857998"/>
              <a:gd name="connsiteX694" fmla="*/ 8944805 w 9300486"/>
              <a:gd name="connsiteY694" fmla="*/ 5041265 h 6857998"/>
              <a:gd name="connsiteX695" fmla="*/ 8907623 w 9300486"/>
              <a:gd name="connsiteY695" fmla="*/ 5029401 h 6857998"/>
              <a:gd name="connsiteX696" fmla="*/ 9016901 w 9300486"/>
              <a:gd name="connsiteY696" fmla="*/ 4966115 h 6857998"/>
              <a:gd name="connsiteX697" fmla="*/ 9017181 w 9300486"/>
              <a:gd name="connsiteY697" fmla="*/ 4966187 h 6857998"/>
              <a:gd name="connsiteX698" fmla="*/ 9023129 w 9300486"/>
              <a:gd name="connsiteY698" fmla="*/ 5002158 h 6857998"/>
              <a:gd name="connsiteX699" fmla="*/ 9022977 w 9300486"/>
              <a:gd name="connsiteY699" fmla="*/ 5002115 h 6857998"/>
              <a:gd name="connsiteX700" fmla="*/ 9002540 w 9300486"/>
              <a:gd name="connsiteY700" fmla="*/ 4962459 h 6857998"/>
              <a:gd name="connsiteX701" fmla="*/ 9007786 w 9300486"/>
              <a:gd name="connsiteY701" fmla="*/ 4963795 h 6857998"/>
              <a:gd name="connsiteX702" fmla="*/ 9013847 w 9300486"/>
              <a:gd name="connsiteY702" fmla="*/ 4999530 h 6857998"/>
              <a:gd name="connsiteX703" fmla="*/ 9008857 w 9300486"/>
              <a:gd name="connsiteY703" fmla="*/ 4998117 h 6857998"/>
              <a:gd name="connsiteX704" fmla="*/ 8846788 w 9300486"/>
              <a:gd name="connsiteY704" fmla="*/ 4959735 h 6857998"/>
              <a:gd name="connsiteX705" fmla="*/ 8884768 w 9300486"/>
              <a:gd name="connsiteY705" fmla="*/ 4970476 h 6857998"/>
              <a:gd name="connsiteX706" fmla="*/ 8898450 w 9300486"/>
              <a:gd name="connsiteY706" fmla="*/ 5026475 h 6857998"/>
              <a:gd name="connsiteX707" fmla="*/ 8869828 w 9300486"/>
              <a:gd name="connsiteY707" fmla="*/ 5017342 h 6857998"/>
              <a:gd name="connsiteX708" fmla="*/ 8861732 w 9300486"/>
              <a:gd name="connsiteY708" fmla="*/ 5014786 h 6857998"/>
              <a:gd name="connsiteX709" fmla="*/ 8980996 w 9300486"/>
              <a:gd name="connsiteY709" fmla="*/ 4956974 h 6857998"/>
              <a:gd name="connsiteX710" fmla="*/ 8993924 w 9300486"/>
              <a:gd name="connsiteY710" fmla="*/ 4960266 h 6857998"/>
              <a:gd name="connsiteX711" fmla="*/ 9000192 w 9300486"/>
              <a:gd name="connsiteY711" fmla="*/ 4995664 h 6857998"/>
              <a:gd name="connsiteX712" fmla="*/ 8987669 w 9300486"/>
              <a:gd name="connsiteY712" fmla="*/ 4992119 h 6857998"/>
              <a:gd name="connsiteX713" fmla="*/ 8637429 w 9300486"/>
              <a:gd name="connsiteY713" fmla="*/ 4952454 h 6857998"/>
              <a:gd name="connsiteX714" fmla="*/ 8719744 w 9300486"/>
              <a:gd name="connsiteY714" fmla="*/ 4978411 h 6857998"/>
              <a:gd name="connsiteX715" fmla="*/ 8720988 w 9300486"/>
              <a:gd name="connsiteY715" fmla="*/ 4982016 h 6857998"/>
              <a:gd name="connsiteX716" fmla="*/ 8740321 w 9300486"/>
              <a:gd name="connsiteY716" fmla="*/ 5038501 h 6857998"/>
              <a:gd name="connsiteX717" fmla="*/ 8659830 w 9300486"/>
              <a:gd name="connsiteY717" fmla="*/ 5009911 h 6857998"/>
              <a:gd name="connsiteX718" fmla="*/ 8956590 w 9300486"/>
              <a:gd name="connsiteY718" fmla="*/ 4950761 h 6857998"/>
              <a:gd name="connsiteX719" fmla="*/ 8972377 w 9300486"/>
              <a:gd name="connsiteY719" fmla="*/ 4954780 h 6857998"/>
              <a:gd name="connsiteX720" fmla="*/ 8978967 w 9300486"/>
              <a:gd name="connsiteY720" fmla="*/ 4989656 h 6857998"/>
              <a:gd name="connsiteX721" fmla="*/ 8963637 w 9300486"/>
              <a:gd name="connsiteY721" fmla="*/ 4985316 h 6857998"/>
              <a:gd name="connsiteX722" fmla="*/ 8931151 w 9300486"/>
              <a:gd name="connsiteY722" fmla="*/ 4944258 h 6857998"/>
              <a:gd name="connsiteX723" fmla="*/ 8947994 w 9300486"/>
              <a:gd name="connsiteY723" fmla="*/ 4948566 h 6857998"/>
              <a:gd name="connsiteX724" fmla="*/ 8954988 w 9300486"/>
              <a:gd name="connsiteY724" fmla="*/ 4982867 h 6857998"/>
              <a:gd name="connsiteX725" fmla="*/ 8938723 w 9300486"/>
              <a:gd name="connsiteY725" fmla="*/ 4978262 h 6857998"/>
              <a:gd name="connsiteX726" fmla="*/ 8300710 w 9300486"/>
              <a:gd name="connsiteY726" fmla="*/ 4943859 h 6857998"/>
              <a:gd name="connsiteX727" fmla="*/ 8352284 w 9300486"/>
              <a:gd name="connsiteY727" fmla="*/ 4966415 h 6857998"/>
              <a:gd name="connsiteX728" fmla="*/ 8452811 w 9300486"/>
              <a:gd name="connsiteY728" fmla="*/ 5006680 h 6857998"/>
              <a:gd name="connsiteX729" fmla="*/ 8496731 w 9300486"/>
              <a:gd name="connsiteY729" fmla="*/ 5093985 h 6857998"/>
              <a:gd name="connsiteX730" fmla="*/ 8348385 w 9300486"/>
              <a:gd name="connsiteY730" fmla="*/ 5026682 h 6857998"/>
              <a:gd name="connsiteX731" fmla="*/ 7177158 w 9300486"/>
              <a:gd name="connsiteY731" fmla="*/ 4942566 h 6857998"/>
              <a:gd name="connsiteX732" fmla="*/ 7265156 w 9300486"/>
              <a:gd name="connsiteY732" fmla="*/ 5022174 h 6857998"/>
              <a:gd name="connsiteX733" fmla="*/ 7280443 w 9300486"/>
              <a:gd name="connsiteY733" fmla="*/ 5035524 h 6857998"/>
              <a:gd name="connsiteX734" fmla="*/ 7434162 w 9300486"/>
              <a:gd name="connsiteY734" fmla="*/ 5319060 h 6857998"/>
              <a:gd name="connsiteX735" fmla="*/ 7520902 w 9300486"/>
              <a:gd name="connsiteY735" fmla="*/ 5503186 h 6857998"/>
              <a:gd name="connsiteX736" fmla="*/ 7392425 w 9300486"/>
              <a:gd name="connsiteY736" fmla="*/ 5412744 h 6857998"/>
              <a:gd name="connsiteX737" fmla="*/ 7377161 w 9300486"/>
              <a:gd name="connsiteY737" fmla="*/ 5372248 h 6857998"/>
              <a:gd name="connsiteX738" fmla="*/ 7194742 w 9300486"/>
              <a:gd name="connsiteY738" fmla="*/ 4974313 h 6857998"/>
              <a:gd name="connsiteX739" fmla="*/ 8775889 w 9300486"/>
              <a:gd name="connsiteY739" fmla="*/ 4939686 h 6857998"/>
              <a:gd name="connsiteX740" fmla="*/ 8838798 w 9300486"/>
              <a:gd name="connsiteY740" fmla="*/ 4957476 h 6857998"/>
              <a:gd name="connsiteX741" fmla="*/ 8853633 w 9300486"/>
              <a:gd name="connsiteY741" fmla="*/ 5012229 h 6857998"/>
              <a:gd name="connsiteX742" fmla="*/ 8792123 w 9300486"/>
              <a:gd name="connsiteY742" fmla="*/ 4992808 h 6857998"/>
              <a:gd name="connsiteX743" fmla="*/ 8144303 w 9300486"/>
              <a:gd name="connsiteY743" fmla="*/ 4937085 h 6857998"/>
              <a:gd name="connsiteX744" fmla="*/ 8311884 w 9300486"/>
              <a:gd name="connsiteY744" fmla="*/ 5018840 h 6857998"/>
              <a:gd name="connsiteX745" fmla="*/ 8342735 w 9300486"/>
              <a:gd name="connsiteY745" fmla="*/ 5032832 h 6857998"/>
              <a:gd name="connsiteX746" fmla="*/ 8401372 w 9300486"/>
              <a:gd name="connsiteY746" fmla="*/ 5134646 h 6857998"/>
              <a:gd name="connsiteX747" fmla="*/ 8263217 w 9300486"/>
              <a:gd name="connsiteY747" fmla="*/ 5063252 h 6857998"/>
              <a:gd name="connsiteX748" fmla="*/ 8208765 w 9300486"/>
              <a:gd name="connsiteY748" fmla="*/ 5033431 h 6857998"/>
              <a:gd name="connsiteX749" fmla="*/ 8170011 w 9300486"/>
              <a:gd name="connsiteY749" fmla="*/ 4974704 h 6857998"/>
              <a:gd name="connsiteX750" fmla="*/ 8425891 w 9300486"/>
              <a:gd name="connsiteY750" fmla="*/ 4935880 h 6857998"/>
              <a:gd name="connsiteX751" fmla="*/ 8547971 w 9300486"/>
              <a:gd name="connsiteY751" fmla="*/ 4979194 h 6857998"/>
              <a:gd name="connsiteX752" fmla="*/ 8579061 w 9300486"/>
              <a:gd name="connsiteY752" fmla="*/ 5049536 h 6857998"/>
              <a:gd name="connsiteX753" fmla="*/ 8458913 w 9300486"/>
              <a:gd name="connsiteY753" fmla="*/ 5001438 h 6857998"/>
              <a:gd name="connsiteX754" fmla="*/ 8883838 w 9300486"/>
              <a:gd name="connsiteY754" fmla="*/ 4932156 h 6857998"/>
              <a:gd name="connsiteX755" fmla="*/ 8922724 w 9300486"/>
              <a:gd name="connsiteY755" fmla="*/ 4942103 h 6857998"/>
              <a:gd name="connsiteX756" fmla="*/ 8930241 w 9300486"/>
              <a:gd name="connsiteY756" fmla="*/ 4975861 h 6857998"/>
              <a:gd name="connsiteX757" fmla="*/ 8917200 w 9300486"/>
              <a:gd name="connsiteY757" fmla="*/ 4972169 h 6857998"/>
              <a:gd name="connsiteX758" fmla="*/ 8891874 w 9300486"/>
              <a:gd name="connsiteY758" fmla="*/ 4965011 h 6857998"/>
              <a:gd name="connsiteX759" fmla="*/ 8708451 w 9300486"/>
              <a:gd name="connsiteY759" fmla="*/ 4920615 h 6857998"/>
              <a:gd name="connsiteX760" fmla="*/ 8766493 w 9300486"/>
              <a:gd name="connsiteY760" fmla="*/ 4937029 h 6857998"/>
              <a:gd name="connsiteX761" fmla="*/ 8782528 w 9300486"/>
              <a:gd name="connsiteY761" fmla="*/ 4989778 h 6857998"/>
              <a:gd name="connsiteX762" fmla="*/ 8726215 w 9300486"/>
              <a:gd name="connsiteY762" fmla="*/ 4971998 h 6857998"/>
              <a:gd name="connsiteX763" fmla="*/ 8835977 w 9300486"/>
              <a:gd name="connsiteY763" fmla="*/ 4919914 h 6857998"/>
              <a:gd name="connsiteX764" fmla="*/ 8874844 w 9300486"/>
              <a:gd name="connsiteY764" fmla="*/ 4929856 h 6857998"/>
              <a:gd name="connsiteX765" fmla="*/ 8882807 w 9300486"/>
              <a:gd name="connsiteY765" fmla="*/ 4962448 h 6857998"/>
              <a:gd name="connsiteX766" fmla="*/ 8844592 w 9300486"/>
              <a:gd name="connsiteY766" fmla="*/ 4951646 h 6857998"/>
              <a:gd name="connsiteX767" fmla="*/ 8528934 w 9300486"/>
              <a:gd name="connsiteY767" fmla="*/ 4918242 h 6857998"/>
              <a:gd name="connsiteX768" fmla="*/ 8628901 w 9300486"/>
              <a:gd name="connsiteY768" fmla="*/ 4949765 h 6857998"/>
              <a:gd name="connsiteX769" fmla="*/ 8651168 w 9300486"/>
              <a:gd name="connsiteY769" fmla="*/ 5006835 h 6857998"/>
              <a:gd name="connsiteX770" fmla="*/ 8552624 w 9300486"/>
              <a:gd name="connsiteY770" fmla="*/ 4971833 h 6857998"/>
              <a:gd name="connsiteX771" fmla="*/ 9007188 w 9300486"/>
              <a:gd name="connsiteY771" fmla="*/ 4908564 h 6857998"/>
              <a:gd name="connsiteX772" fmla="*/ 9007671 w 9300486"/>
              <a:gd name="connsiteY772" fmla="*/ 4908676 h 6857998"/>
              <a:gd name="connsiteX773" fmla="*/ 9015872 w 9300486"/>
              <a:gd name="connsiteY773" fmla="*/ 4958268 h 6857998"/>
              <a:gd name="connsiteX774" fmla="*/ 9015563 w 9300486"/>
              <a:gd name="connsiteY774" fmla="*/ 4958189 h 6857998"/>
              <a:gd name="connsiteX775" fmla="*/ 8992387 w 9300486"/>
              <a:gd name="connsiteY775" fmla="*/ 4905147 h 6857998"/>
              <a:gd name="connsiteX776" fmla="*/ 8998062 w 9300486"/>
              <a:gd name="connsiteY776" fmla="*/ 4906457 h 6857998"/>
              <a:gd name="connsiteX777" fmla="*/ 9006442 w 9300486"/>
              <a:gd name="connsiteY777" fmla="*/ 4955872 h 6857998"/>
              <a:gd name="connsiteX778" fmla="*/ 9001134 w 9300486"/>
              <a:gd name="connsiteY778" fmla="*/ 4954523 h 6857998"/>
              <a:gd name="connsiteX779" fmla="*/ 8764197 w 9300486"/>
              <a:gd name="connsiteY779" fmla="*/ 4901553 h 6857998"/>
              <a:gd name="connsiteX780" fmla="*/ 8828073 w 9300486"/>
              <a:gd name="connsiteY780" fmla="*/ 4917892 h 6857998"/>
              <a:gd name="connsiteX781" fmla="*/ 8836607 w 9300486"/>
              <a:gd name="connsiteY781" fmla="*/ 4949389 h 6857998"/>
              <a:gd name="connsiteX782" fmla="*/ 8773394 w 9300486"/>
              <a:gd name="connsiteY782" fmla="*/ 4931521 h 6857998"/>
              <a:gd name="connsiteX783" fmla="*/ 8771172 w 9300486"/>
              <a:gd name="connsiteY783" fmla="*/ 4924251 h 6857998"/>
              <a:gd name="connsiteX784" fmla="*/ 8970178 w 9300486"/>
              <a:gd name="connsiteY784" fmla="*/ 4900007 h 6857998"/>
              <a:gd name="connsiteX785" fmla="*/ 8981840 w 9300486"/>
              <a:gd name="connsiteY785" fmla="*/ 4902712 h 6857998"/>
              <a:gd name="connsiteX786" fmla="*/ 8983815 w 9300486"/>
              <a:gd name="connsiteY786" fmla="*/ 4903168 h 6857998"/>
              <a:gd name="connsiteX787" fmla="*/ 8992520 w 9300486"/>
              <a:gd name="connsiteY787" fmla="*/ 4952333 h 6857998"/>
              <a:gd name="connsiteX788" fmla="*/ 8979485 w 9300486"/>
              <a:gd name="connsiteY788" fmla="*/ 4949021 h 6857998"/>
              <a:gd name="connsiteX789" fmla="*/ 8945050 w 9300486"/>
              <a:gd name="connsiteY789" fmla="*/ 4894179 h 6857998"/>
              <a:gd name="connsiteX790" fmla="*/ 8961654 w 9300486"/>
              <a:gd name="connsiteY790" fmla="*/ 4898030 h 6857998"/>
              <a:gd name="connsiteX791" fmla="*/ 8970876 w 9300486"/>
              <a:gd name="connsiteY791" fmla="*/ 4946833 h 6857998"/>
              <a:gd name="connsiteX792" fmla="*/ 8954964 w 9300486"/>
              <a:gd name="connsiteY792" fmla="*/ 4942790 h 6857998"/>
              <a:gd name="connsiteX793" fmla="*/ 8614676 w 9300486"/>
              <a:gd name="connsiteY793" fmla="*/ 4894096 h 6857998"/>
              <a:gd name="connsiteX794" fmla="*/ 8698871 w 9300486"/>
              <a:gd name="connsiteY794" fmla="*/ 4917906 h 6857998"/>
              <a:gd name="connsiteX795" fmla="*/ 8716470 w 9300486"/>
              <a:gd name="connsiteY795" fmla="*/ 4968921 h 6857998"/>
              <a:gd name="connsiteX796" fmla="*/ 8633654 w 9300486"/>
              <a:gd name="connsiteY796" fmla="*/ 4942773 h 6857998"/>
              <a:gd name="connsiteX797" fmla="*/ 8918636 w 9300486"/>
              <a:gd name="connsiteY797" fmla="*/ 4888052 h 6857998"/>
              <a:gd name="connsiteX798" fmla="*/ 8936501 w 9300486"/>
              <a:gd name="connsiteY798" fmla="*/ 4892196 h 6857998"/>
              <a:gd name="connsiteX799" fmla="*/ 8946361 w 9300486"/>
              <a:gd name="connsiteY799" fmla="*/ 4940558 h 6857998"/>
              <a:gd name="connsiteX800" fmla="*/ 8929344 w 9300486"/>
              <a:gd name="connsiteY800" fmla="*/ 4936143 h 6857998"/>
              <a:gd name="connsiteX801" fmla="*/ 8695814 w 9300486"/>
              <a:gd name="connsiteY801" fmla="*/ 4884062 h 6857998"/>
              <a:gd name="connsiteX802" fmla="*/ 8754881 w 9300486"/>
              <a:gd name="connsiteY802" fmla="*/ 4899170 h 6857998"/>
              <a:gd name="connsiteX803" fmla="*/ 8763492 w 9300486"/>
              <a:gd name="connsiteY803" fmla="*/ 4927157 h 6857998"/>
              <a:gd name="connsiteX804" fmla="*/ 8764012 w 9300486"/>
              <a:gd name="connsiteY804" fmla="*/ 4928870 h 6857998"/>
              <a:gd name="connsiteX805" fmla="*/ 8705597 w 9300486"/>
              <a:gd name="connsiteY805" fmla="*/ 4912358 h 6857998"/>
              <a:gd name="connsiteX806" fmla="*/ 8870308 w 9300486"/>
              <a:gd name="connsiteY806" fmla="*/ 4876843 h 6857998"/>
              <a:gd name="connsiteX807" fmla="*/ 8910256 w 9300486"/>
              <a:gd name="connsiteY807" fmla="*/ 4886108 h 6857998"/>
              <a:gd name="connsiteX808" fmla="*/ 8920910 w 9300486"/>
              <a:gd name="connsiteY808" fmla="*/ 4933954 h 6857998"/>
              <a:gd name="connsiteX809" fmla="*/ 8881795 w 9300486"/>
              <a:gd name="connsiteY809" fmla="*/ 4923805 h 6857998"/>
              <a:gd name="connsiteX810" fmla="*/ 8395136 w 9300486"/>
              <a:gd name="connsiteY810" fmla="*/ 4874823 h 6857998"/>
              <a:gd name="connsiteX811" fmla="*/ 8425781 w 9300486"/>
              <a:gd name="connsiteY811" fmla="*/ 4885714 h 6857998"/>
              <a:gd name="connsiteX812" fmla="*/ 8519751 w 9300486"/>
              <a:gd name="connsiteY812" fmla="*/ 4915346 h 6857998"/>
              <a:gd name="connsiteX813" fmla="*/ 8543245 w 9300486"/>
              <a:gd name="connsiteY813" fmla="*/ 4968501 h 6857998"/>
              <a:gd name="connsiteX814" fmla="*/ 8420332 w 9300486"/>
              <a:gd name="connsiteY814" fmla="*/ 4924844 h 6857998"/>
              <a:gd name="connsiteX815" fmla="*/ 8259131 w 9300486"/>
              <a:gd name="connsiteY815" fmla="*/ 4871648 h 6857998"/>
              <a:gd name="connsiteX816" fmla="*/ 8392646 w 9300486"/>
              <a:gd name="connsiteY816" fmla="*/ 4924084 h 6857998"/>
              <a:gd name="connsiteX817" fmla="*/ 8415304 w 9300486"/>
              <a:gd name="connsiteY817" fmla="*/ 4932123 h 6857998"/>
              <a:gd name="connsiteX818" fmla="*/ 8447970 w 9300486"/>
              <a:gd name="connsiteY818" fmla="*/ 4997057 h 6857998"/>
              <a:gd name="connsiteX819" fmla="*/ 8354799 w 9300486"/>
              <a:gd name="connsiteY819" fmla="*/ 4959758 h 6857998"/>
              <a:gd name="connsiteX820" fmla="*/ 8294773 w 9300486"/>
              <a:gd name="connsiteY820" fmla="*/ 4933545 h 6857998"/>
              <a:gd name="connsiteX821" fmla="*/ 8259416 w 9300486"/>
              <a:gd name="connsiteY821" fmla="*/ 4872122 h 6857998"/>
              <a:gd name="connsiteX822" fmla="*/ 9000717 w 9300486"/>
              <a:gd name="connsiteY822" fmla="*/ 4870223 h 6857998"/>
              <a:gd name="connsiteX823" fmla="*/ 9001335 w 9300486"/>
              <a:gd name="connsiteY823" fmla="*/ 4870354 h 6857998"/>
              <a:gd name="connsiteX824" fmla="*/ 9006429 w 9300486"/>
              <a:gd name="connsiteY824" fmla="*/ 4901161 h 6857998"/>
              <a:gd name="connsiteX825" fmla="*/ 9005918 w 9300486"/>
              <a:gd name="connsiteY825" fmla="*/ 4901044 h 6857998"/>
              <a:gd name="connsiteX826" fmla="*/ 8985633 w 9300486"/>
              <a:gd name="connsiteY826" fmla="*/ 4867018 h 6857998"/>
              <a:gd name="connsiteX827" fmla="*/ 8991587 w 9300486"/>
              <a:gd name="connsiteY827" fmla="*/ 4868283 h 6857998"/>
              <a:gd name="connsiteX828" fmla="*/ 8996789 w 9300486"/>
              <a:gd name="connsiteY828" fmla="*/ 4898952 h 6857998"/>
              <a:gd name="connsiteX829" fmla="*/ 8991057 w 9300486"/>
              <a:gd name="connsiteY829" fmla="*/ 4897639 h 6857998"/>
              <a:gd name="connsiteX830" fmla="*/ 8821139 w 9300486"/>
              <a:gd name="connsiteY830" fmla="*/ 4865438 h 6857998"/>
              <a:gd name="connsiteX831" fmla="*/ 8861386 w 9300486"/>
              <a:gd name="connsiteY831" fmla="*/ 4874773 h 6857998"/>
              <a:gd name="connsiteX832" fmla="*/ 8872795 w 9300486"/>
              <a:gd name="connsiteY832" fmla="*/ 4921469 h 6857998"/>
              <a:gd name="connsiteX833" fmla="*/ 8833642 w 9300486"/>
              <a:gd name="connsiteY833" fmla="*/ 4911310 h 6857998"/>
              <a:gd name="connsiteX834" fmla="*/ 8824422 w 9300486"/>
              <a:gd name="connsiteY834" fmla="*/ 4877347 h 6857998"/>
              <a:gd name="connsiteX835" fmla="*/ 8504485 w 9300486"/>
              <a:gd name="connsiteY835" fmla="*/ 4862935 h 6857998"/>
              <a:gd name="connsiteX836" fmla="*/ 8606251 w 9300486"/>
              <a:gd name="connsiteY836" fmla="*/ 4891714 h 6857998"/>
              <a:gd name="connsiteX837" fmla="*/ 8625122 w 9300486"/>
              <a:gd name="connsiteY837" fmla="*/ 4940079 h 6857998"/>
              <a:gd name="connsiteX838" fmla="*/ 8524550 w 9300486"/>
              <a:gd name="connsiteY838" fmla="*/ 4908324 h 6857998"/>
              <a:gd name="connsiteX839" fmla="*/ 8963001 w 9300486"/>
              <a:gd name="connsiteY839" fmla="*/ 4862211 h 6857998"/>
              <a:gd name="connsiteX840" fmla="*/ 8977094 w 9300486"/>
              <a:gd name="connsiteY840" fmla="*/ 4865204 h 6857998"/>
              <a:gd name="connsiteX841" fmla="*/ 8982488 w 9300486"/>
              <a:gd name="connsiteY841" fmla="*/ 4895672 h 6857998"/>
              <a:gd name="connsiteX842" fmla="*/ 8968750 w 9300486"/>
              <a:gd name="connsiteY842" fmla="*/ 4892486 h 6857998"/>
              <a:gd name="connsiteX843" fmla="*/ 8601343 w 9300486"/>
              <a:gd name="connsiteY843" fmla="*/ 4859898 h 6857998"/>
              <a:gd name="connsiteX844" fmla="*/ 8686362 w 9300486"/>
              <a:gd name="connsiteY844" fmla="*/ 4881644 h 6857998"/>
              <a:gd name="connsiteX845" fmla="*/ 8696024 w 9300486"/>
              <a:gd name="connsiteY845" fmla="*/ 4909652 h 6857998"/>
              <a:gd name="connsiteX846" fmla="*/ 8611417 w 9300486"/>
              <a:gd name="connsiteY846" fmla="*/ 4885737 h 6857998"/>
              <a:gd name="connsiteX847" fmla="*/ 8937422 w 9300486"/>
              <a:gd name="connsiteY847" fmla="*/ 4856777 h 6857998"/>
              <a:gd name="connsiteX848" fmla="*/ 8954547 w 9300486"/>
              <a:gd name="connsiteY848" fmla="*/ 4860415 h 6857998"/>
              <a:gd name="connsiteX849" fmla="*/ 8960234 w 9300486"/>
              <a:gd name="connsiteY849" fmla="*/ 4890511 h 6857998"/>
              <a:gd name="connsiteX850" fmla="*/ 8943511 w 9300486"/>
              <a:gd name="connsiteY850" fmla="*/ 4886633 h 6857998"/>
              <a:gd name="connsiteX851" fmla="*/ 7864274 w 9300486"/>
              <a:gd name="connsiteY851" fmla="*/ 4852752 h 6857998"/>
              <a:gd name="connsiteX852" fmla="*/ 7883627 w 9300486"/>
              <a:gd name="connsiteY852" fmla="*/ 4864627 h 6857998"/>
              <a:gd name="connsiteX853" fmla="*/ 8202193 w 9300486"/>
              <a:gd name="connsiteY853" fmla="*/ 5039119 h 6857998"/>
              <a:gd name="connsiteX854" fmla="*/ 8283332 w 9300486"/>
              <a:gd name="connsiteY854" fmla="*/ 5161839 h 6857998"/>
              <a:gd name="connsiteX855" fmla="*/ 8209778 w 9300486"/>
              <a:gd name="connsiteY855" fmla="*/ 5118409 h 6857998"/>
              <a:gd name="connsiteX856" fmla="*/ 7950518 w 9300486"/>
              <a:gd name="connsiteY856" fmla="*/ 4958272 h 6857998"/>
              <a:gd name="connsiteX857" fmla="*/ 7894776 w 9300486"/>
              <a:gd name="connsiteY857" fmla="*/ 4889079 h 6857998"/>
              <a:gd name="connsiteX858" fmla="*/ 8910393 w 9300486"/>
              <a:gd name="connsiteY858" fmla="*/ 4851035 h 6857998"/>
              <a:gd name="connsiteX859" fmla="*/ 8928910 w 9300486"/>
              <a:gd name="connsiteY859" fmla="*/ 4854968 h 6857998"/>
              <a:gd name="connsiteX860" fmla="*/ 8934962 w 9300486"/>
              <a:gd name="connsiteY860" fmla="*/ 4884650 h 6857998"/>
              <a:gd name="connsiteX861" fmla="*/ 8916948 w 9300486"/>
              <a:gd name="connsiteY861" fmla="*/ 4880472 h 6857998"/>
              <a:gd name="connsiteX862" fmla="*/ 8084233 w 9300486"/>
              <a:gd name="connsiteY862" fmla="*/ 4849185 h 6857998"/>
              <a:gd name="connsiteX863" fmla="*/ 8288391 w 9300486"/>
              <a:gd name="connsiteY863" fmla="*/ 4938472 h 6857998"/>
              <a:gd name="connsiteX864" fmla="*/ 8335942 w 9300486"/>
              <a:gd name="connsiteY864" fmla="*/ 5021037 h 6857998"/>
              <a:gd name="connsiteX865" fmla="*/ 8313908 w 9300486"/>
              <a:gd name="connsiteY865" fmla="*/ 5011040 h 6857998"/>
              <a:gd name="connsiteX866" fmla="*/ 8135233 w 9300486"/>
              <a:gd name="connsiteY866" fmla="*/ 4923813 h 6857998"/>
              <a:gd name="connsiteX867" fmla="*/ 8747876 w 9300486"/>
              <a:gd name="connsiteY867" fmla="*/ 4848445 h 6857998"/>
              <a:gd name="connsiteX868" fmla="*/ 8813290 w 9300486"/>
              <a:gd name="connsiteY868" fmla="*/ 4863617 h 6857998"/>
              <a:gd name="connsiteX869" fmla="*/ 8817597 w 9300486"/>
              <a:gd name="connsiteY869" fmla="*/ 4879228 h 6857998"/>
              <a:gd name="connsiteX870" fmla="*/ 8825733 w 9300486"/>
              <a:gd name="connsiteY870" fmla="*/ 4909258 h 6857998"/>
              <a:gd name="connsiteX871" fmla="*/ 8761437 w 9300486"/>
              <a:gd name="connsiteY871" fmla="*/ 4892574 h 6857998"/>
              <a:gd name="connsiteX872" fmla="*/ 8995757 w 9300486"/>
              <a:gd name="connsiteY872" fmla="*/ 4840835 h 6857998"/>
              <a:gd name="connsiteX873" fmla="*/ 8996477 w 9300486"/>
              <a:gd name="connsiteY873" fmla="*/ 4840976 h 6857998"/>
              <a:gd name="connsiteX874" fmla="*/ 8999952 w 9300486"/>
              <a:gd name="connsiteY874" fmla="*/ 4861991 h 6857998"/>
              <a:gd name="connsiteX875" fmla="*/ 8999304 w 9300486"/>
              <a:gd name="connsiteY875" fmla="*/ 4861854 h 6857998"/>
              <a:gd name="connsiteX876" fmla="*/ 8861453 w 9300486"/>
              <a:gd name="connsiteY876" fmla="*/ 4840638 h 6857998"/>
              <a:gd name="connsiteX877" fmla="*/ 8902051 w 9300486"/>
              <a:gd name="connsiteY877" fmla="*/ 4849263 h 6857998"/>
              <a:gd name="connsiteX878" fmla="*/ 8908568 w 9300486"/>
              <a:gd name="connsiteY878" fmla="*/ 4878529 h 6857998"/>
              <a:gd name="connsiteX879" fmla="*/ 8868444 w 9300486"/>
              <a:gd name="connsiteY879" fmla="*/ 4869224 h 6857998"/>
              <a:gd name="connsiteX880" fmla="*/ 7062718 w 9300486"/>
              <a:gd name="connsiteY880" fmla="*/ 4839036 h 6857998"/>
              <a:gd name="connsiteX881" fmla="*/ 7157657 w 9300486"/>
              <a:gd name="connsiteY881" fmla="*/ 4924924 h 6857998"/>
              <a:gd name="connsiteX882" fmla="*/ 7187380 w 9300486"/>
              <a:gd name="connsiteY882" fmla="*/ 4978623 h 6857998"/>
              <a:gd name="connsiteX883" fmla="*/ 7369466 w 9300486"/>
              <a:gd name="connsiteY883" fmla="*/ 5375929 h 6857998"/>
              <a:gd name="connsiteX884" fmla="*/ 7380066 w 9300486"/>
              <a:gd name="connsiteY884" fmla="*/ 5404044 h 6857998"/>
              <a:gd name="connsiteX885" fmla="*/ 7270158 w 9300486"/>
              <a:gd name="connsiteY885" fmla="*/ 5326674 h 6857998"/>
              <a:gd name="connsiteX886" fmla="*/ 7235470 w 9300486"/>
              <a:gd name="connsiteY886" fmla="*/ 5227824 h 6857998"/>
              <a:gd name="connsiteX887" fmla="*/ 7150970 w 9300486"/>
              <a:gd name="connsiteY887" fmla="*/ 5021340 h 6857998"/>
              <a:gd name="connsiteX888" fmla="*/ 8980462 w 9300486"/>
              <a:gd name="connsiteY888" fmla="*/ 4837829 h 6857998"/>
              <a:gd name="connsiteX889" fmla="*/ 8986628 w 9300486"/>
              <a:gd name="connsiteY889" fmla="*/ 4839041 h 6857998"/>
              <a:gd name="connsiteX890" fmla="*/ 8990169 w 9300486"/>
              <a:gd name="connsiteY890" fmla="*/ 4859920 h 6857998"/>
              <a:gd name="connsiteX891" fmla="*/ 8984149 w 9300486"/>
              <a:gd name="connsiteY891" fmla="*/ 4858645 h 6857998"/>
              <a:gd name="connsiteX892" fmla="*/ 8957515 w 9300486"/>
              <a:gd name="connsiteY892" fmla="*/ 4833320 h 6857998"/>
              <a:gd name="connsiteX893" fmla="*/ 8971951 w 9300486"/>
              <a:gd name="connsiteY893" fmla="*/ 4836157 h 6857998"/>
              <a:gd name="connsiteX894" fmla="*/ 8975613 w 9300486"/>
              <a:gd name="connsiteY894" fmla="*/ 4856838 h 6857998"/>
              <a:gd name="connsiteX895" fmla="*/ 8961410 w 9300486"/>
              <a:gd name="connsiteY895" fmla="*/ 4853831 h 6857998"/>
              <a:gd name="connsiteX896" fmla="*/ 8677889 w 9300486"/>
              <a:gd name="connsiteY896" fmla="*/ 4832211 h 6857998"/>
              <a:gd name="connsiteX897" fmla="*/ 8738612 w 9300486"/>
              <a:gd name="connsiteY897" fmla="*/ 4846296 h 6857998"/>
              <a:gd name="connsiteX898" fmla="*/ 8752106 w 9300486"/>
              <a:gd name="connsiteY898" fmla="*/ 4890153 h 6857998"/>
              <a:gd name="connsiteX899" fmla="*/ 8692580 w 9300486"/>
              <a:gd name="connsiteY899" fmla="*/ 4874707 h 6857998"/>
              <a:gd name="connsiteX900" fmla="*/ 8490600 w 9300486"/>
              <a:gd name="connsiteY900" fmla="*/ 4831527 h 6857998"/>
              <a:gd name="connsiteX901" fmla="*/ 8492359 w 9300486"/>
              <a:gd name="connsiteY901" fmla="*/ 4832021 h 6857998"/>
              <a:gd name="connsiteX902" fmla="*/ 8593006 w 9300486"/>
              <a:gd name="connsiteY902" fmla="*/ 4857765 h 6857998"/>
              <a:gd name="connsiteX903" fmla="*/ 8602990 w 9300486"/>
              <a:gd name="connsiteY903" fmla="*/ 4883355 h 6857998"/>
              <a:gd name="connsiteX904" fmla="*/ 8500735 w 9300486"/>
              <a:gd name="connsiteY904" fmla="*/ 4854452 h 6857998"/>
              <a:gd name="connsiteX905" fmla="*/ 8811369 w 9300486"/>
              <a:gd name="connsiteY905" fmla="*/ 4829998 h 6857998"/>
              <a:gd name="connsiteX906" fmla="*/ 8852572 w 9300486"/>
              <a:gd name="connsiteY906" fmla="*/ 4838751 h 6857998"/>
              <a:gd name="connsiteX907" fmla="*/ 8853388 w 9300486"/>
              <a:gd name="connsiteY907" fmla="*/ 4842036 h 6857998"/>
              <a:gd name="connsiteX908" fmla="*/ 8859525 w 9300486"/>
              <a:gd name="connsiteY908" fmla="*/ 4867155 h 6857998"/>
              <a:gd name="connsiteX909" fmla="*/ 8819022 w 9300486"/>
              <a:gd name="connsiteY909" fmla="*/ 4857762 h 6857998"/>
              <a:gd name="connsiteX910" fmla="*/ 8931600 w 9300486"/>
              <a:gd name="connsiteY910" fmla="*/ 4828227 h 6857998"/>
              <a:gd name="connsiteX911" fmla="*/ 8949115 w 9300486"/>
              <a:gd name="connsiteY911" fmla="*/ 4831669 h 6857998"/>
              <a:gd name="connsiteX912" fmla="*/ 8952965 w 9300486"/>
              <a:gd name="connsiteY912" fmla="*/ 4852043 h 6857998"/>
              <a:gd name="connsiteX913" fmla="*/ 8935712 w 9300486"/>
              <a:gd name="connsiteY913" fmla="*/ 4848390 h 6857998"/>
              <a:gd name="connsiteX914" fmla="*/ 8904111 w 9300486"/>
              <a:gd name="connsiteY914" fmla="*/ 4822825 h 6857998"/>
              <a:gd name="connsiteX915" fmla="*/ 8923118 w 9300486"/>
              <a:gd name="connsiteY915" fmla="*/ 4826560 h 6857998"/>
              <a:gd name="connsiteX916" fmla="*/ 8927202 w 9300486"/>
              <a:gd name="connsiteY916" fmla="*/ 4846588 h 6857998"/>
              <a:gd name="connsiteX917" fmla="*/ 8908522 w 9300486"/>
              <a:gd name="connsiteY917" fmla="*/ 4842633 h 6857998"/>
              <a:gd name="connsiteX918" fmla="*/ 8367719 w 9300486"/>
              <a:gd name="connsiteY918" fmla="*/ 4820393 h 6857998"/>
              <a:gd name="connsiteX919" fmla="*/ 8463127 w 9300486"/>
              <a:gd name="connsiteY919" fmla="*/ 4851239 h 6857998"/>
              <a:gd name="connsiteX920" fmla="*/ 8495458 w 9300486"/>
              <a:gd name="connsiteY920" fmla="*/ 4860382 h 6857998"/>
              <a:gd name="connsiteX921" fmla="*/ 8515366 w 9300486"/>
              <a:gd name="connsiteY921" fmla="*/ 4905425 h 6857998"/>
              <a:gd name="connsiteX922" fmla="*/ 8428360 w 9300486"/>
              <a:gd name="connsiteY922" fmla="*/ 4877954 h 6857998"/>
              <a:gd name="connsiteX923" fmla="*/ 8389807 w 9300486"/>
              <a:gd name="connsiteY923" fmla="*/ 4864243 h 6857998"/>
              <a:gd name="connsiteX924" fmla="*/ 8992233 w 9300486"/>
              <a:gd name="connsiteY924" fmla="*/ 4819955 h 6857998"/>
              <a:gd name="connsiteX925" fmla="*/ 8993025 w 9300486"/>
              <a:gd name="connsiteY925" fmla="*/ 4820101 h 6857998"/>
              <a:gd name="connsiteX926" fmla="*/ 8995280 w 9300486"/>
              <a:gd name="connsiteY926" fmla="*/ 4833735 h 6857998"/>
              <a:gd name="connsiteX927" fmla="*/ 8994534 w 9300486"/>
              <a:gd name="connsiteY927" fmla="*/ 4833590 h 6857998"/>
              <a:gd name="connsiteX928" fmla="*/ 8976792 w 9300486"/>
              <a:gd name="connsiteY928" fmla="*/ 4817113 h 6857998"/>
              <a:gd name="connsiteX929" fmla="*/ 8983106 w 9300486"/>
              <a:gd name="connsiteY929" fmla="*/ 4818275 h 6857998"/>
              <a:gd name="connsiteX930" fmla="*/ 8985403 w 9300486"/>
              <a:gd name="connsiteY930" fmla="*/ 4831817 h 6857998"/>
              <a:gd name="connsiteX931" fmla="*/ 8979183 w 9300486"/>
              <a:gd name="connsiteY931" fmla="*/ 4830609 h 6857998"/>
              <a:gd name="connsiteX932" fmla="*/ 8737377 w 9300486"/>
              <a:gd name="connsiteY932" fmla="*/ 4814280 h 6857998"/>
              <a:gd name="connsiteX933" fmla="*/ 8803557 w 9300486"/>
              <a:gd name="connsiteY933" fmla="*/ 4828339 h 6857998"/>
              <a:gd name="connsiteX934" fmla="*/ 8811172 w 9300486"/>
              <a:gd name="connsiteY934" fmla="*/ 4855941 h 6857998"/>
              <a:gd name="connsiteX935" fmla="*/ 8745499 w 9300486"/>
              <a:gd name="connsiteY935" fmla="*/ 4840711 h 6857998"/>
              <a:gd name="connsiteX936" fmla="*/ 8224503 w 9300486"/>
              <a:gd name="connsiteY936" fmla="*/ 4814181 h 6857998"/>
              <a:gd name="connsiteX937" fmla="*/ 8384594 w 9300486"/>
              <a:gd name="connsiteY937" fmla="*/ 4871076 h 6857998"/>
              <a:gd name="connsiteX938" fmla="*/ 8409751 w 9300486"/>
              <a:gd name="connsiteY938" fmla="*/ 4921085 h 6857998"/>
              <a:gd name="connsiteX939" fmla="*/ 8396164 w 9300486"/>
              <a:gd name="connsiteY939" fmla="*/ 4916259 h 6857998"/>
              <a:gd name="connsiteX940" fmla="*/ 8251853 w 9300486"/>
              <a:gd name="connsiteY940" fmla="*/ 4859570 h 6857998"/>
              <a:gd name="connsiteX941" fmla="*/ 8854623 w 9300486"/>
              <a:gd name="connsiteY941" fmla="*/ 4813100 h 6857998"/>
              <a:gd name="connsiteX942" fmla="*/ 8895801 w 9300486"/>
              <a:gd name="connsiteY942" fmla="*/ 4821192 h 6857998"/>
              <a:gd name="connsiteX943" fmla="*/ 8900182 w 9300486"/>
              <a:gd name="connsiteY943" fmla="*/ 4840867 h 6857998"/>
              <a:gd name="connsiteX944" fmla="*/ 8859370 w 9300486"/>
              <a:gd name="connsiteY944" fmla="*/ 4832226 h 6857998"/>
              <a:gd name="connsiteX945" fmla="*/ 8953628 w 9300486"/>
              <a:gd name="connsiteY945" fmla="*/ 4812850 h 6857998"/>
              <a:gd name="connsiteX946" fmla="*/ 8968303 w 9300486"/>
              <a:gd name="connsiteY946" fmla="*/ 4815551 h 6857998"/>
              <a:gd name="connsiteX947" fmla="*/ 8970677 w 9300486"/>
              <a:gd name="connsiteY947" fmla="*/ 4828957 h 6857998"/>
              <a:gd name="connsiteX948" fmla="*/ 8956151 w 9300486"/>
              <a:gd name="connsiteY948" fmla="*/ 4826136 h 6857998"/>
              <a:gd name="connsiteX949" fmla="*/ 8581865 w 9300486"/>
              <a:gd name="connsiteY949" fmla="*/ 4809939 h 6857998"/>
              <a:gd name="connsiteX950" fmla="*/ 8668563 w 9300486"/>
              <a:gd name="connsiteY950" fmla="*/ 4830048 h 6857998"/>
              <a:gd name="connsiteX951" fmla="*/ 8683122 w 9300486"/>
              <a:gd name="connsiteY951" fmla="*/ 4872253 h 6857998"/>
              <a:gd name="connsiteX952" fmla="*/ 8597498 w 9300486"/>
              <a:gd name="connsiteY952" fmla="*/ 4850035 h 6857998"/>
              <a:gd name="connsiteX953" fmla="*/ 8927482 w 9300486"/>
              <a:gd name="connsiteY953" fmla="*/ 4808038 h 6857998"/>
              <a:gd name="connsiteX954" fmla="*/ 8945269 w 9300486"/>
              <a:gd name="connsiteY954" fmla="*/ 4811312 h 6857998"/>
              <a:gd name="connsiteX955" fmla="*/ 8947762 w 9300486"/>
              <a:gd name="connsiteY955" fmla="*/ 4824507 h 6857998"/>
              <a:gd name="connsiteX956" fmla="*/ 8930143 w 9300486"/>
              <a:gd name="connsiteY956" fmla="*/ 4821086 h 6857998"/>
              <a:gd name="connsiteX957" fmla="*/ 8989685 w 9300486"/>
              <a:gd name="connsiteY957" fmla="*/ 4804860 h 6857998"/>
              <a:gd name="connsiteX958" fmla="*/ 8990530 w 9300486"/>
              <a:gd name="connsiteY958" fmla="*/ 4805011 h 6857998"/>
              <a:gd name="connsiteX959" fmla="*/ 8991776 w 9300486"/>
              <a:gd name="connsiteY959" fmla="*/ 4812549 h 6857998"/>
              <a:gd name="connsiteX960" fmla="*/ 8990957 w 9300486"/>
              <a:gd name="connsiteY960" fmla="*/ 4812395 h 6857998"/>
              <a:gd name="connsiteX961" fmla="*/ 8803966 w 9300486"/>
              <a:gd name="connsiteY961" fmla="*/ 4803145 h 6857998"/>
              <a:gd name="connsiteX962" fmla="*/ 8845772 w 9300486"/>
              <a:gd name="connsiteY962" fmla="*/ 4811361 h 6857998"/>
              <a:gd name="connsiteX963" fmla="*/ 8850485 w 9300486"/>
              <a:gd name="connsiteY963" fmla="*/ 4830345 h 6857998"/>
              <a:gd name="connsiteX964" fmla="*/ 8809045 w 9300486"/>
              <a:gd name="connsiteY964" fmla="*/ 4821571 h 6857998"/>
              <a:gd name="connsiteX965" fmla="*/ 8899679 w 9300486"/>
              <a:gd name="connsiteY965" fmla="*/ 4802922 h 6857998"/>
              <a:gd name="connsiteX966" fmla="*/ 8919025 w 9300486"/>
              <a:gd name="connsiteY966" fmla="*/ 4806482 h 6857998"/>
              <a:gd name="connsiteX967" fmla="*/ 8921666 w 9300486"/>
              <a:gd name="connsiteY967" fmla="*/ 4819439 h 6857998"/>
              <a:gd name="connsiteX968" fmla="*/ 8902530 w 9300486"/>
              <a:gd name="connsiteY968" fmla="*/ 4815723 h 6857998"/>
              <a:gd name="connsiteX969" fmla="*/ 8974129 w 9300486"/>
              <a:gd name="connsiteY969" fmla="*/ 4802081 h 6857998"/>
              <a:gd name="connsiteX970" fmla="*/ 8980554 w 9300486"/>
              <a:gd name="connsiteY970" fmla="*/ 4803229 h 6857998"/>
              <a:gd name="connsiteX971" fmla="*/ 8981818 w 9300486"/>
              <a:gd name="connsiteY971" fmla="*/ 4810680 h 6857998"/>
              <a:gd name="connsiteX972" fmla="*/ 8975440 w 9300486"/>
              <a:gd name="connsiteY972" fmla="*/ 4809484 h 6857998"/>
              <a:gd name="connsiteX973" fmla="*/ 8666483 w 9300486"/>
              <a:gd name="connsiteY973" fmla="*/ 4799219 h 6857998"/>
              <a:gd name="connsiteX974" fmla="*/ 8728159 w 9300486"/>
              <a:gd name="connsiteY974" fmla="*/ 4812321 h 6857998"/>
              <a:gd name="connsiteX975" fmla="*/ 8736232 w 9300486"/>
              <a:gd name="connsiteY975" fmla="*/ 4838561 h 6857998"/>
              <a:gd name="connsiteX976" fmla="*/ 8675190 w 9300486"/>
              <a:gd name="connsiteY976" fmla="*/ 4824405 h 6857998"/>
              <a:gd name="connsiteX977" fmla="*/ 8950792 w 9300486"/>
              <a:gd name="connsiteY977" fmla="*/ 4797912 h 6857998"/>
              <a:gd name="connsiteX978" fmla="*/ 8965650 w 9300486"/>
              <a:gd name="connsiteY978" fmla="*/ 4800566 h 6857998"/>
              <a:gd name="connsiteX979" fmla="*/ 8966947 w 9300486"/>
              <a:gd name="connsiteY979" fmla="*/ 4807890 h 6857998"/>
              <a:gd name="connsiteX980" fmla="*/ 8952160 w 9300486"/>
              <a:gd name="connsiteY980" fmla="*/ 4805115 h 6857998"/>
              <a:gd name="connsiteX981" fmla="*/ 8988383 w 9300486"/>
              <a:gd name="connsiteY981" fmla="*/ 4797148 h 6857998"/>
              <a:gd name="connsiteX982" fmla="*/ 8989254 w 9300486"/>
              <a:gd name="connsiteY982" fmla="*/ 4797296 h 6857998"/>
              <a:gd name="connsiteX983" fmla="*/ 8989395 w 9300486"/>
              <a:gd name="connsiteY983" fmla="*/ 4798151 h 6857998"/>
              <a:gd name="connsiteX984" fmla="*/ 8988527 w 9300486"/>
              <a:gd name="connsiteY984" fmla="*/ 4798000 h 6857998"/>
              <a:gd name="connsiteX985" fmla="*/ 8972786 w 9300486"/>
              <a:gd name="connsiteY985" fmla="*/ 4794501 h 6857998"/>
              <a:gd name="connsiteX986" fmla="*/ 8979260 w 9300486"/>
              <a:gd name="connsiteY986" fmla="*/ 4795600 h 6857998"/>
              <a:gd name="connsiteX987" fmla="*/ 8979399 w 9300486"/>
              <a:gd name="connsiteY987" fmla="*/ 4796416 h 6857998"/>
              <a:gd name="connsiteX988" fmla="*/ 8972926 w 9300486"/>
              <a:gd name="connsiteY988" fmla="*/ 4795292 h 6857998"/>
              <a:gd name="connsiteX989" fmla="*/ 8849819 w 9300486"/>
              <a:gd name="connsiteY989" fmla="*/ 4793745 h 6857998"/>
              <a:gd name="connsiteX990" fmla="*/ 8891393 w 9300486"/>
              <a:gd name="connsiteY990" fmla="*/ 4801397 h 6857998"/>
              <a:gd name="connsiteX991" fmla="*/ 8894224 w 9300486"/>
              <a:gd name="connsiteY991" fmla="*/ 4814110 h 6857998"/>
              <a:gd name="connsiteX992" fmla="*/ 8852881 w 9300486"/>
              <a:gd name="connsiteY992" fmla="*/ 4806081 h 6857998"/>
              <a:gd name="connsiteX993" fmla="*/ 8924458 w 9300486"/>
              <a:gd name="connsiteY993" fmla="*/ 4793208 h 6857998"/>
              <a:gd name="connsiteX994" fmla="*/ 8942456 w 9300486"/>
              <a:gd name="connsiteY994" fmla="*/ 4796423 h 6857998"/>
              <a:gd name="connsiteX995" fmla="*/ 8943802 w 9300486"/>
              <a:gd name="connsiteY995" fmla="*/ 4803547 h 6857998"/>
              <a:gd name="connsiteX996" fmla="*/ 8925881 w 9300486"/>
              <a:gd name="connsiteY996" fmla="*/ 4800184 h 6857998"/>
              <a:gd name="connsiteX997" fmla="*/ 8353992 w 9300486"/>
              <a:gd name="connsiteY997" fmla="*/ 4793141 h 6857998"/>
              <a:gd name="connsiteX998" fmla="*/ 8481585 w 9300486"/>
              <a:gd name="connsiteY998" fmla="*/ 4828993 h 6857998"/>
              <a:gd name="connsiteX999" fmla="*/ 8491710 w 9300486"/>
              <a:gd name="connsiteY999" fmla="*/ 4851901 h 6857998"/>
              <a:gd name="connsiteX1000" fmla="*/ 8465279 w 9300486"/>
              <a:gd name="connsiteY1000" fmla="*/ 4844430 h 6857998"/>
              <a:gd name="connsiteX1001" fmla="*/ 8363184 w 9300486"/>
              <a:gd name="connsiteY1001" fmla="*/ 4811390 h 6857998"/>
              <a:gd name="connsiteX1002" fmla="*/ 8949390 w 9300486"/>
              <a:gd name="connsiteY1002" fmla="*/ 4790531 h 6857998"/>
              <a:gd name="connsiteX1003" fmla="*/ 8964322 w 9300486"/>
              <a:gd name="connsiteY1003" fmla="*/ 4793065 h 6857998"/>
              <a:gd name="connsiteX1004" fmla="*/ 8964456 w 9300486"/>
              <a:gd name="connsiteY1004" fmla="*/ 4793822 h 6857998"/>
              <a:gd name="connsiteX1005" fmla="*/ 8949523 w 9300486"/>
              <a:gd name="connsiteY1005" fmla="*/ 4791230 h 6857998"/>
              <a:gd name="connsiteX1006" fmla="*/ 8729455 w 9300486"/>
              <a:gd name="connsiteY1006" fmla="*/ 4788503 h 6857998"/>
              <a:gd name="connsiteX1007" fmla="*/ 8796185 w 9300486"/>
              <a:gd name="connsiteY1007" fmla="*/ 4801616 h 6857998"/>
              <a:gd name="connsiteX1008" fmla="*/ 8801234 w 9300486"/>
              <a:gd name="connsiteY1008" fmla="*/ 4819917 h 6857998"/>
              <a:gd name="connsiteX1009" fmla="*/ 8734786 w 9300486"/>
              <a:gd name="connsiteY1009" fmla="*/ 4805849 h 6857998"/>
              <a:gd name="connsiteX1010" fmla="*/ 8896365 w 9300486"/>
              <a:gd name="connsiteY1010" fmla="*/ 4788189 h 6857998"/>
              <a:gd name="connsiteX1011" fmla="*/ 8916010 w 9300486"/>
              <a:gd name="connsiteY1011" fmla="*/ 4791699 h 6857998"/>
              <a:gd name="connsiteX1012" fmla="*/ 8917417 w 9300486"/>
              <a:gd name="connsiteY1012" fmla="*/ 4798595 h 6857998"/>
              <a:gd name="connsiteX1013" fmla="*/ 8897887 w 9300486"/>
              <a:gd name="connsiteY1013" fmla="*/ 4794931 h 6857998"/>
              <a:gd name="connsiteX1014" fmla="*/ 8922998 w 9300486"/>
              <a:gd name="connsiteY1014" fmla="*/ 4786052 h 6857998"/>
              <a:gd name="connsiteX1015" fmla="*/ 8941076 w 9300486"/>
              <a:gd name="connsiteY1015" fmla="*/ 4789120 h 6857998"/>
              <a:gd name="connsiteX1016" fmla="*/ 8941202 w 9300486"/>
              <a:gd name="connsiteY1016" fmla="*/ 4789786 h 6857998"/>
              <a:gd name="connsiteX1017" fmla="*/ 8923120 w 9300486"/>
              <a:gd name="connsiteY1017" fmla="*/ 4786648 h 6857998"/>
              <a:gd name="connsiteX1018" fmla="*/ 8041056 w 9300486"/>
              <a:gd name="connsiteY1018" fmla="*/ 4786003 h 6857998"/>
              <a:gd name="connsiteX1019" fmla="*/ 8246878 w 9300486"/>
              <a:gd name="connsiteY1019" fmla="*/ 4866836 h 6857998"/>
              <a:gd name="connsiteX1020" fmla="*/ 8252778 w 9300486"/>
              <a:gd name="connsiteY1020" fmla="*/ 4876634 h 6857998"/>
              <a:gd name="connsiteX1021" fmla="*/ 8282456 w 9300486"/>
              <a:gd name="connsiteY1021" fmla="*/ 4928166 h 6857998"/>
              <a:gd name="connsiteX1022" fmla="*/ 8076847 w 9300486"/>
              <a:gd name="connsiteY1022" fmla="*/ 4838377 h 6857998"/>
              <a:gd name="connsiteX1023" fmla="*/ 8798785 w 9300486"/>
              <a:gd name="connsiteY1023" fmla="*/ 4784353 h 6857998"/>
              <a:gd name="connsiteX1024" fmla="*/ 8840996 w 9300486"/>
              <a:gd name="connsiteY1024" fmla="*/ 4792122 h 6857998"/>
              <a:gd name="connsiteX1025" fmla="*/ 8844035 w 9300486"/>
              <a:gd name="connsiteY1025" fmla="*/ 4804363 h 6857998"/>
              <a:gd name="connsiteX1026" fmla="*/ 8802054 w 9300486"/>
              <a:gd name="connsiteY1026" fmla="*/ 4796210 h 6857998"/>
              <a:gd name="connsiteX1027" fmla="*/ 8468962 w 9300486"/>
              <a:gd name="connsiteY1027" fmla="*/ 4782579 h 6857998"/>
              <a:gd name="connsiteX1028" fmla="*/ 8513630 w 9300486"/>
              <a:gd name="connsiteY1028" fmla="*/ 4794112 h 6857998"/>
              <a:gd name="connsiteX1029" fmla="*/ 8573597 w 9300486"/>
              <a:gd name="connsiteY1029" fmla="*/ 4808021 h 6857998"/>
              <a:gd name="connsiteX1030" fmla="*/ 8589144 w 9300486"/>
              <a:gd name="connsiteY1030" fmla="*/ 4847868 h 6857998"/>
              <a:gd name="connsiteX1031" fmla="*/ 8495023 w 9300486"/>
              <a:gd name="connsiteY1031" fmla="*/ 4823445 h 6857998"/>
              <a:gd name="connsiteX1032" fmla="*/ 8485811 w 9300486"/>
              <a:gd name="connsiteY1032" fmla="*/ 4820692 h 6857998"/>
              <a:gd name="connsiteX1033" fmla="*/ 8894801 w 9300486"/>
              <a:gd name="connsiteY1033" fmla="*/ 4781267 h 6857998"/>
              <a:gd name="connsiteX1034" fmla="*/ 8914567 w 9300486"/>
              <a:gd name="connsiteY1034" fmla="*/ 4784621 h 6857998"/>
              <a:gd name="connsiteX1035" fmla="*/ 8914682 w 9300486"/>
              <a:gd name="connsiteY1035" fmla="*/ 4785183 h 6857998"/>
              <a:gd name="connsiteX1036" fmla="*/ 8894911 w 9300486"/>
              <a:gd name="connsiteY1036" fmla="*/ 4781752 h 6857998"/>
              <a:gd name="connsiteX1037" fmla="*/ 8846216 w 9300486"/>
              <a:gd name="connsiteY1037" fmla="*/ 4779231 h 6857998"/>
              <a:gd name="connsiteX1038" fmla="*/ 8888073 w 9300486"/>
              <a:gd name="connsiteY1038" fmla="*/ 4786708 h 6857998"/>
              <a:gd name="connsiteX1039" fmla="*/ 8889582 w 9300486"/>
              <a:gd name="connsiteY1039" fmla="*/ 4793372 h 6857998"/>
              <a:gd name="connsiteX1040" fmla="*/ 8847779 w 9300486"/>
              <a:gd name="connsiteY1040" fmla="*/ 4785528 h 6857998"/>
              <a:gd name="connsiteX1041" fmla="*/ 8569667 w 9300486"/>
              <a:gd name="connsiteY1041" fmla="*/ 4778652 h 6857998"/>
              <a:gd name="connsiteX1042" fmla="*/ 8657251 w 9300486"/>
              <a:gd name="connsiteY1042" fmla="*/ 4797258 h 6857998"/>
              <a:gd name="connsiteX1043" fmla="*/ 8665870 w 9300486"/>
              <a:gd name="connsiteY1043" fmla="*/ 4822243 h 6857998"/>
              <a:gd name="connsiteX1044" fmla="*/ 8578789 w 9300486"/>
              <a:gd name="connsiteY1044" fmla="*/ 4802048 h 6857998"/>
              <a:gd name="connsiteX1045" fmla="*/ 8657918 w 9300486"/>
              <a:gd name="connsiteY1045" fmla="*/ 4774445 h 6857998"/>
              <a:gd name="connsiteX1046" fmla="*/ 8720275 w 9300486"/>
              <a:gd name="connsiteY1046" fmla="*/ 4786699 h 6857998"/>
              <a:gd name="connsiteX1047" fmla="*/ 8725567 w 9300486"/>
              <a:gd name="connsiteY1047" fmla="*/ 4803897 h 6857998"/>
              <a:gd name="connsiteX1048" fmla="*/ 8663561 w 9300486"/>
              <a:gd name="connsiteY1048" fmla="*/ 4790769 h 6857998"/>
              <a:gd name="connsiteX1049" fmla="*/ 8844607 w 9300486"/>
              <a:gd name="connsiteY1049" fmla="*/ 4772749 h 6857998"/>
              <a:gd name="connsiteX1050" fmla="*/ 8886524 w 9300486"/>
              <a:gd name="connsiteY1050" fmla="*/ 4779862 h 6857998"/>
              <a:gd name="connsiteX1051" fmla="*/ 8886626 w 9300486"/>
              <a:gd name="connsiteY1051" fmla="*/ 4780314 h 6857998"/>
              <a:gd name="connsiteX1052" fmla="*/ 8844678 w 9300486"/>
              <a:gd name="connsiteY1052" fmla="*/ 4773033 h 6857998"/>
              <a:gd name="connsiteX1053" fmla="*/ 8723947 w 9300486"/>
              <a:gd name="connsiteY1053" fmla="*/ 4770580 h 6857998"/>
              <a:gd name="connsiteX1054" fmla="*/ 8791028 w 9300486"/>
              <a:gd name="connsiteY1054" fmla="*/ 4782926 h 6857998"/>
              <a:gd name="connsiteX1055" fmla="*/ 8794277 w 9300486"/>
              <a:gd name="connsiteY1055" fmla="*/ 4794700 h 6857998"/>
              <a:gd name="connsiteX1056" fmla="*/ 8727366 w 9300486"/>
              <a:gd name="connsiteY1056" fmla="*/ 4781706 h 6857998"/>
              <a:gd name="connsiteX1057" fmla="*/ 8794843 w 9300486"/>
              <a:gd name="connsiteY1057" fmla="*/ 4770053 h 6857998"/>
              <a:gd name="connsiteX1058" fmla="*/ 8837405 w 9300486"/>
              <a:gd name="connsiteY1058" fmla="*/ 4777657 h 6857998"/>
              <a:gd name="connsiteX1059" fmla="*/ 8838948 w 9300486"/>
              <a:gd name="connsiteY1059" fmla="*/ 4783871 h 6857998"/>
              <a:gd name="connsiteX1060" fmla="*/ 8796454 w 9300486"/>
              <a:gd name="connsiteY1060" fmla="*/ 4775897 h 6857998"/>
              <a:gd name="connsiteX1061" fmla="*/ 8194501 w 9300486"/>
              <a:gd name="connsiteY1061" fmla="*/ 4764390 h 6857998"/>
              <a:gd name="connsiteX1062" fmla="*/ 8357422 w 9300486"/>
              <a:gd name="connsiteY1062" fmla="*/ 4817064 h 6857998"/>
              <a:gd name="connsiteX1063" fmla="*/ 8379271 w 9300486"/>
              <a:gd name="connsiteY1063" fmla="*/ 4860496 h 6857998"/>
              <a:gd name="connsiteX1064" fmla="*/ 8217813 w 9300486"/>
              <a:gd name="connsiteY1064" fmla="*/ 4803078 h 6857998"/>
              <a:gd name="connsiteX1065" fmla="*/ 8793180 w 9300486"/>
              <a:gd name="connsiteY1065" fmla="*/ 4764021 h 6857998"/>
              <a:gd name="connsiteX1066" fmla="*/ 8835816 w 9300486"/>
              <a:gd name="connsiteY1066" fmla="*/ 4771257 h 6857998"/>
              <a:gd name="connsiteX1067" fmla="*/ 8835878 w 9300486"/>
              <a:gd name="connsiteY1067" fmla="*/ 4771506 h 6857998"/>
              <a:gd name="connsiteX1068" fmla="*/ 8793202 w 9300486"/>
              <a:gd name="connsiteY1068" fmla="*/ 4764099 h 6857998"/>
              <a:gd name="connsiteX1069" fmla="*/ 8774076 w 9300486"/>
              <a:gd name="connsiteY1069" fmla="*/ 4760779 h 6857998"/>
              <a:gd name="connsiteX1070" fmla="*/ 8785451 w 9300486"/>
              <a:gd name="connsiteY1070" fmla="*/ 4762710 h 6857998"/>
              <a:gd name="connsiteX1071" fmla="*/ 8785464 w 9300486"/>
              <a:gd name="connsiteY1071" fmla="*/ 4762756 h 6857998"/>
              <a:gd name="connsiteX1072" fmla="*/ 8719658 w 9300486"/>
              <a:gd name="connsiteY1072" fmla="*/ 4756622 h 6857998"/>
              <a:gd name="connsiteX1073" fmla="*/ 8787095 w 9300486"/>
              <a:gd name="connsiteY1073" fmla="*/ 4768669 h 6857998"/>
              <a:gd name="connsiteX1074" fmla="*/ 8788687 w 9300486"/>
              <a:gd name="connsiteY1074" fmla="*/ 4774439 h 6857998"/>
              <a:gd name="connsiteX1075" fmla="*/ 8721244 w 9300486"/>
              <a:gd name="connsiteY1075" fmla="*/ 4761784 h 6857998"/>
              <a:gd name="connsiteX1076" fmla="*/ 8651746 w 9300486"/>
              <a:gd name="connsiteY1076" fmla="*/ 4756591 h 6857998"/>
              <a:gd name="connsiteX1077" fmla="*/ 8679312 w 9300486"/>
              <a:gd name="connsiteY1077" fmla="*/ 4762366 h 6857998"/>
              <a:gd name="connsiteX1078" fmla="*/ 8714798 w 9300486"/>
              <a:gd name="connsiteY1078" fmla="*/ 4768896 h 6857998"/>
              <a:gd name="connsiteX1079" fmla="*/ 8718191 w 9300486"/>
              <a:gd name="connsiteY1079" fmla="*/ 4779924 h 6857998"/>
              <a:gd name="connsiteX1080" fmla="*/ 8667210 w 9300486"/>
              <a:gd name="connsiteY1080" fmla="*/ 4770023 h 6857998"/>
              <a:gd name="connsiteX1081" fmla="*/ 8655497 w 9300486"/>
              <a:gd name="connsiteY1081" fmla="*/ 4767441 h 6857998"/>
              <a:gd name="connsiteX1082" fmla="*/ 8560394 w 9300486"/>
              <a:gd name="connsiteY1082" fmla="*/ 4754867 h 6857998"/>
              <a:gd name="connsiteX1083" fmla="*/ 8576895 w 9300486"/>
              <a:gd name="connsiteY1083" fmla="*/ 4758522 h 6857998"/>
              <a:gd name="connsiteX1084" fmla="*/ 8648760 w 9300486"/>
              <a:gd name="connsiteY1084" fmla="*/ 4772645 h 6857998"/>
              <a:gd name="connsiteX1085" fmla="*/ 8654339 w 9300486"/>
              <a:gd name="connsiteY1085" fmla="*/ 4788816 h 6857998"/>
              <a:gd name="connsiteX1086" fmla="*/ 8566368 w 9300486"/>
              <a:gd name="connsiteY1086" fmla="*/ 4770191 h 6857998"/>
              <a:gd name="connsiteX1087" fmla="*/ 7548552 w 9300486"/>
              <a:gd name="connsiteY1087" fmla="*/ 4754359 h 6857998"/>
              <a:gd name="connsiteX1088" fmla="*/ 7707462 w 9300486"/>
              <a:gd name="connsiteY1088" fmla="*/ 4874998 h 6857998"/>
              <a:gd name="connsiteX1089" fmla="*/ 7967555 w 9300486"/>
              <a:gd name="connsiteY1089" fmla="*/ 5061509 h 6857998"/>
              <a:gd name="connsiteX1090" fmla="*/ 8094662 w 9300486"/>
              <a:gd name="connsiteY1090" fmla="*/ 5148259 h 6857998"/>
              <a:gd name="connsiteX1091" fmla="*/ 8248100 w 9300486"/>
              <a:gd name="connsiteY1091" fmla="*/ 5338751 h 6857998"/>
              <a:gd name="connsiteX1092" fmla="*/ 8285689 w 9300486"/>
              <a:gd name="connsiteY1092" fmla="*/ 5386896 h 6857998"/>
              <a:gd name="connsiteX1093" fmla="*/ 8101305 w 9300486"/>
              <a:gd name="connsiteY1093" fmla="*/ 5236351 h 6857998"/>
              <a:gd name="connsiteX1094" fmla="*/ 7770449 w 9300486"/>
              <a:gd name="connsiteY1094" fmla="*/ 4958302 h 6857998"/>
              <a:gd name="connsiteX1095" fmla="*/ 7598072 w 9300486"/>
              <a:gd name="connsiteY1095" fmla="*/ 4808194 h 6857998"/>
              <a:gd name="connsiteX1096" fmla="*/ 8455491 w 9300486"/>
              <a:gd name="connsiteY1096" fmla="*/ 4752106 h 6857998"/>
              <a:gd name="connsiteX1097" fmla="*/ 8541030 w 9300486"/>
              <a:gd name="connsiteY1097" fmla="*/ 4772568 h 6857998"/>
              <a:gd name="connsiteX1098" fmla="*/ 8561458 w 9300486"/>
              <a:gd name="connsiteY1098" fmla="*/ 4776908 h 6857998"/>
              <a:gd name="connsiteX1099" fmla="*/ 8570518 w 9300486"/>
              <a:gd name="connsiteY1099" fmla="*/ 4800130 h 6857998"/>
              <a:gd name="connsiteX1100" fmla="*/ 8516090 w 9300486"/>
              <a:gd name="connsiteY1100" fmla="*/ 4787507 h 6857998"/>
              <a:gd name="connsiteX1101" fmla="*/ 8465360 w 9300486"/>
              <a:gd name="connsiteY1101" fmla="*/ 4774430 h 6857998"/>
              <a:gd name="connsiteX1102" fmla="*/ 8329200 w 9300486"/>
              <a:gd name="connsiteY1102" fmla="*/ 4746492 h 6857998"/>
              <a:gd name="connsiteX1103" fmla="*/ 8460054 w 9300486"/>
              <a:gd name="connsiteY1103" fmla="*/ 4780278 h 6857998"/>
              <a:gd name="connsiteX1104" fmla="*/ 8476714 w 9300486"/>
              <a:gd name="connsiteY1104" fmla="*/ 4817973 h 6857998"/>
              <a:gd name="connsiteX1105" fmla="*/ 8346615 w 9300486"/>
              <a:gd name="connsiteY1105" fmla="*/ 4779086 h 6857998"/>
              <a:gd name="connsiteX1106" fmla="*/ 7774858 w 9300486"/>
              <a:gd name="connsiteY1106" fmla="*/ 4746263 h 6857998"/>
              <a:gd name="connsiteX1107" fmla="*/ 7921674 w 9300486"/>
              <a:gd name="connsiteY1107" fmla="*/ 4828474 h 6857998"/>
              <a:gd name="connsiteX1108" fmla="*/ 8128521 w 9300486"/>
              <a:gd name="connsiteY1108" fmla="*/ 4929385 h 6857998"/>
              <a:gd name="connsiteX1109" fmla="*/ 8162826 w 9300486"/>
              <a:gd name="connsiteY1109" fmla="*/ 4979579 h 6857998"/>
              <a:gd name="connsiteX1110" fmla="*/ 8192567 w 9300486"/>
              <a:gd name="connsiteY1110" fmla="*/ 5024561 h 6857998"/>
              <a:gd name="connsiteX1111" fmla="*/ 7887543 w 9300486"/>
              <a:gd name="connsiteY1111" fmla="*/ 4857517 h 6857998"/>
              <a:gd name="connsiteX1112" fmla="*/ 7847803 w 9300486"/>
              <a:gd name="connsiteY1112" fmla="*/ 4833136 h 6857998"/>
              <a:gd name="connsiteX1113" fmla="*/ 8647287 w 9300486"/>
              <a:gd name="connsiteY1113" fmla="*/ 4743694 h 6857998"/>
              <a:gd name="connsiteX1114" fmla="*/ 8710519 w 9300486"/>
              <a:gd name="connsiteY1114" fmla="*/ 4754990 h 6857998"/>
              <a:gd name="connsiteX1115" fmla="*/ 8712080 w 9300486"/>
              <a:gd name="connsiteY1115" fmla="*/ 4760064 h 6857998"/>
              <a:gd name="connsiteX1116" fmla="*/ 8648844 w 9300486"/>
              <a:gd name="connsiteY1116" fmla="*/ 4748198 h 6857998"/>
              <a:gd name="connsiteX1117" fmla="*/ 8180793 w 9300486"/>
              <a:gd name="connsiteY1117" fmla="*/ 4741641 h 6857998"/>
              <a:gd name="connsiteX1118" fmla="*/ 8269024 w 9300486"/>
              <a:gd name="connsiteY1118" fmla="*/ 4769267 h 6857998"/>
              <a:gd name="connsiteX1119" fmla="*/ 8343882 w 9300486"/>
              <a:gd name="connsiteY1119" fmla="*/ 4790300 h 6857998"/>
              <a:gd name="connsiteX1120" fmla="*/ 8345227 w 9300486"/>
              <a:gd name="connsiteY1120" fmla="*/ 4792823 h 6857998"/>
              <a:gd name="connsiteX1121" fmla="*/ 8352892 w 9300486"/>
              <a:gd name="connsiteY1121" fmla="*/ 4808059 h 6857998"/>
              <a:gd name="connsiteX1122" fmla="*/ 8188820 w 9300486"/>
              <a:gd name="connsiteY1122" fmla="*/ 4754962 h 6857998"/>
              <a:gd name="connsiteX1123" fmla="*/ 8007644 w 9300486"/>
              <a:gd name="connsiteY1123" fmla="*/ 4737111 h 6857998"/>
              <a:gd name="connsiteX1124" fmla="*/ 8212632 w 9300486"/>
              <a:gd name="connsiteY1124" fmla="*/ 4809962 h 6857998"/>
              <a:gd name="connsiteX1125" fmla="*/ 8239606 w 9300486"/>
              <a:gd name="connsiteY1125" fmla="*/ 4854759 h 6857998"/>
              <a:gd name="connsiteX1126" fmla="*/ 8032424 w 9300486"/>
              <a:gd name="connsiteY1126" fmla="*/ 4773373 h 6857998"/>
              <a:gd name="connsiteX1127" fmla="*/ 8553002 w 9300486"/>
              <a:gd name="connsiteY1127" fmla="*/ 4735908 h 6857998"/>
              <a:gd name="connsiteX1128" fmla="*/ 8642558 w 9300486"/>
              <a:gd name="connsiteY1128" fmla="*/ 4754667 h 6857998"/>
              <a:gd name="connsiteX1129" fmla="*/ 8646263 w 9300486"/>
              <a:gd name="connsiteY1129" fmla="*/ 4765406 h 6857998"/>
              <a:gd name="connsiteX1130" fmla="*/ 8556816 w 9300486"/>
              <a:gd name="connsiteY1130" fmla="*/ 4745690 h 6857998"/>
              <a:gd name="connsiteX1131" fmla="*/ 6946428 w 9300486"/>
              <a:gd name="connsiteY1131" fmla="*/ 4733833 h 6857998"/>
              <a:gd name="connsiteX1132" fmla="*/ 7045841 w 9300486"/>
              <a:gd name="connsiteY1132" fmla="*/ 4823768 h 6857998"/>
              <a:gd name="connsiteX1133" fmla="*/ 7048017 w 9300486"/>
              <a:gd name="connsiteY1133" fmla="*/ 4827520 h 6857998"/>
              <a:gd name="connsiteX1134" fmla="*/ 7228332 w 9300486"/>
              <a:gd name="connsiteY1134" fmla="*/ 5231667 h 6857998"/>
              <a:gd name="connsiteX1135" fmla="*/ 7258859 w 9300486"/>
              <a:gd name="connsiteY1135" fmla="*/ 5318720 h 6857998"/>
              <a:gd name="connsiteX1136" fmla="*/ 7245769 w 9300486"/>
              <a:gd name="connsiteY1136" fmla="*/ 5309506 h 6857998"/>
              <a:gd name="connsiteX1137" fmla="*/ 7159747 w 9300486"/>
              <a:gd name="connsiteY1137" fmla="*/ 5244915 h 6857998"/>
              <a:gd name="connsiteX1138" fmla="*/ 7101803 w 9300486"/>
              <a:gd name="connsiteY1138" fmla="*/ 5073312 h 6857998"/>
              <a:gd name="connsiteX1139" fmla="*/ 7014690 w 9300486"/>
              <a:gd name="connsiteY1139" fmla="*/ 4864979 h 6857998"/>
              <a:gd name="connsiteX1140" fmla="*/ 8445458 w 9300486"/>
              <a:gd name="connsiteY1140" fmla="*/ 4729408 h 6857998"/>
              <a:gd name="connsiteX1141" fmla="*/ 8552145 w 9300486"/>
              <a:gd name="connsiteY1141" fmla="*/ 4753040 h 6857998"/>
              <a:gd name="connsiteX1142" fmla="*/ 8558085 w 9300486"/>
              <a:gd name="connsiteY1142" fmla="*/ 4768263 h 6857998"/>
              <a:gd name="connsiteX1143" fmla="*/ 8450690 w 9300486"/>
              <a:gd name="connsiteY1143" fmla="*/ 4741244 h 6857998"/>
              <a:gd name="connsiteX1144" fmla="*/ 8549207 w 9300486"/>
              <a:gd name="connsiteY1144" fmla="*/ 4726173 h 6857998"/>
              <a:gd name="connsiteX1145" fmla="*/ 8638214 w 9300486"/>
              <a:gd name="connsiteY1145" fmla="*/ 4742073 h 6857998"/>
              <a:gd name="connsiteX1146" fmla="*/ 8639737 w 9300486"/>
              <a:gd name="connsiteY1146" fmla="*/ 4746489 h 6857998"/>
              <a:gd name="connsiteX1147" fmla="*/ 8550607 w 9300486"/>
              <a:gd name="connsiteY1147" fmla="*/ 4729764 h 6857998"/>
              <a:gd name="connsiteX1148" fmla="*/ 8314132 w 9300486"/>
              <a:gd name="connsiteY1148" fmla="*/ 4718290 h 6857998"/>
              <a:gd name="connsiteX1149" fmla="*/ 8446669 w 9300486"/>
              <a:gd name="connsiteY1149" fmla="*/ 4749995 h 6857998"/>
              <a:gd name="connsiteX1150" fmla="*/ 8456454 w 9300486"/>
              <a:gd name="connsiteY1150" fmla="*/ 4772134 h 6857998"/>
              <a:gd name="connsiteX1151" fmla="*/ 8324763 w 9300486"/>
              <a:gd name="connsiteY1151" fmla="*/ 4738188 h 6857998"/>
              <a:gd name="connsiteX1152" fmla="*/ 8437650 w 9300486"/>
              <a:gd name="connsiteY1152" fmla="*/ 4711746 h 6857998"/>
              <a:gd name="connsiteX1153" fmla="*/ 8544790 w 9300486"/>
              <a:gd name="connsiteY1153" fmla="*/ 4734188 h 6857998"/>
              <a:gd name="connsiteX1154" fmla="*/ 8548568 w 9300486"/>
              <a:gd name="connsiteY1154" fmla="*/ 4743871 h 6857998"/>
              <a:gd name="connsiteX1155" fmla="*/ 8441410 w 9300486"/>
              <a:gd name="connsiteY1155" fmla="*/ 4720251 h 6857998"/>
              <a:gd name="connsiteX1156" fmla="*/ 8433447 w 9300486"/>
              <a:gd name="connsiteY1156" fmla="*/ 4702337 h 6857998"/>
              <a:gd name="connsiteX1157" fmla="*/ 8523351 w 9300486"/>
              <a:gd name="connsiteY1157" fmla="*/ 4721554 h 6857998"/>
              <a:gd name="connsiteX1158" fmla="*/ 8541097 w 9300486"/>
              <a:gd name="connsiteY1158" fmla="*/ 4724724 h 6857998"/>
              <a:gd name="connsiteX1159" fmla="*/ 8542468 w 9300486"/>
              <a:gd name="connsiteY1159" fmla="*/ 4728236 h 6857998"/>
              <a:gd name="connsiteX1160" fmla="*/ 8518691 w 9300486"/>
              <a:gd name="connsiteY1160" fmla="*/ 4723775 h 6857998"/>
              <a:gd name="connsiteX1161" fmla="*/ 8434776 w 9300486"/>
              <a:gd name="connsiteY1161" fmla="*/ 4705244 h 6857998"/>
              <a:gd name="connsiteX1162" fmla="*/ 8434223 w 9300486"/>
              <a:gd name="connsiteY1162" fmla="*/ 4703994 h 6857998"/>
              <a:gd name="connsiteX1163" fmla="*/ 8153791 w 9300486"/>
              <a:gd name="connsiteY1163" fmla="*/ 4696829 h 6857998"/>
              <a:gd name="connsiteX1164" fmla="*/ 8286641 w 9300486"/>
              <a:gd name="connsiteY1164" fmla="*/ 4735503 h 6857998"/>
              <a:gd name="connsiteX1165" fmla="*/ 8319128 w 9300486"/>
              <a:gd name="connsiteY1165" fmla="*/ 4743891 h 6857998"/>
              <a:gd name="connsiteX1166" fmla="*/ 8336247 w 9300486"/>
              <a:gd name="connsiteY1166" fmla="*/ 4775988 h 6857998"/>
              <a:gd name="connsiteX1167" fmla="*/ 8171887 w 9300486"/>
              <a:gd name="connsiteY1167" fmla="*/ 4726861 h 6857998"/>
              <a:gd name="connsiteX1168" fmla="*/ 8302275 w 9300486"/>
              <a:gd name="connsiteY1168" fmla="*/ 4696097 h 6857998"/>
              <a:gd name="connsiteX1169" fmla="*/ 8353615 w 9300486"/>
              <a:gd name="connsiteY1169" fmla="*/ 4709065 h 6857998"/>
              <a:gd name="connsiteX1170" fmla="*/ 8436714 w 9300486"/>
              <a:gd name="connsiteY1170" fmla="*/ 4727472 h 6857998"/>
              <a:gd name="connsiteX1171" fmla="*/ 8441815 w 9300486"/>
              <a:gd name="connsiteY1171" fmla="*/ 4739011 h 6857998"/>
              <a:gd name="connsiteX1172" fmla="*/ 8307095 w 9300486"/>
              <a:gd name="connsiteY1172" fmla="*/ 4705118 h 6857998"/>
              <a:gd name="connsiteX1173" fmla="*/ 7975727 w 9300486"/>
              <a:gd name="connsiteY1173" fmla="*/ 4690407 h 6857998"/>
              <a:gd name="connsiteX1174" fmla="*/ 8029855 w 9300486"/>
              <a:gd name="connsiteY1174" fmla="*/ 4711159 h 6857998"/>
              <a:gd name="connsiteX1175" fmla="*/ 8182941 w 9300486"/>
              <a:gd name="connsiteY1175" fmla="*/ 4760653 h 6857998"/>
              <a:gd name="connsiteX1176" fmla="*/ 8205945 w 9300486"/>
              <a:gd name="connsiteY1176" fmla="*/ 4798857 h 6857998"/>
              <a:gd name="connsiteX1177" fmla="*/ 8004854 w 9300486"/>
              <a:gd name="connsiteY1177" fmla="*/ 4727345 h 6857998"/>
              <a:gd name="connsiteX1178" fmla="*/ 7999437 w 9300486"/>
              <a:gd name="connsiteY1178" fmla="*/ 4725102 h 6857998"/>
              <a:gd name="connsiteX1179" fmla="*/ 7195540 w 9300486"/>
              <a:gd name="connsiteY1179" fmla="*/ 4689379 h 6857998"/>
              <a:gd name="connsiteX1180" fmla="*/ 7706050 w 9300486"/>
              <a:gd name="connsiteY1180" fmla="*/ 5199652 h 6857998"/>
              <a:gd name="connsiteX1181" fmla="*/ 8461178 w 9300486"/>
              <a:gd name="connsiteY1181" fmla="*/ 5947788 h 6857998"/>
              <a:gd name="connsiteX1182" fmla="*/ 8566574 w 9300486"/>
              <a:gd name="connsiteY1182" fmla="*/ 6052399 h 6857998"/>
              <a:gd name="connsiteX1183" fmla="*/ 8565445 w 9300486"/>
              <a:gd name="connsiteY1183" fmla="*/ 6053544 h 6857998"/>
              <a:gd name="connsiteX1184" fmla="*/ 8969974 w 9300486"/>
              <a:gd name="connsiteY1184" fmla="*/ 6475150 h 6857998"/>
              <a:gd name="connsiteX1185" fmla="*/ 8928003 w 9300486"/>
              <a:gd name="connsiteY1185" fmla="*/ 6434943 h 6857998"/>
              <a:gd name="connsiteX1186" fmla="*/ 8418576 w 9300486"/>
              <a:gd name="connsiteY1186" fmla="*/ 5992829 h 6857998"/>
              <a:gd name="connsiteX1187" fmla="*/ 8045097 w 9300486"/>
              <a:gd name="connsiteY1187" fmla="*/ 5682521 h 6857998"/>
              <a:gd name="connsiteX1188" fmla="*/ 7705126 w 9300486"/>
              <a:gd name="connsiteY1188" fmla="*/ 5273566 h 6857998"/>
              <a:gd name="connsiteX1189" fmla="*/ 7344799 w 9300486"/>
              <a:gd name="connsiteY1189" fmla="*/ 4855122 h 6857998"/>
              <a:gd name="connsiteX1190" fmla="*/ 7452605 w 9300486"/>
              <a:gd name="connsiteY1190" fmla="*/ 4681519 h 6857998"/>
              <a:gd name="connsiteX1191" fmla="*/ 7523945 w 9300486"/>
              <a:gd name="connsiteY1191" fmla="*/ 4735678 h 6857998"/>
              <a:gd name="connsiteX1192" fmla="*/ 7559437 w 9300486"/>
              <a:gd name="connsiteY1192" fmla="*/ 4774550 h 6857998"/>
              <a:gd name="connsiteX1193" fmla="*/ 8293913 w 9300486"/>
              <a:gd name="connsiteY1193" fmla="*/ 4680446 h 6857998"/>
              <a:gd name="connsiteX1194" fmla="*/ 8315937 w 9300486"/>
              <a:gd name="connsiteY1194" fmla="*/ 4686251 h 6857998"/>
              <a:gd name="connsiteX1195" fmla="*/ 8428959 w 9300486"/>
              <a:gd name="connsiteY1195" fmla="*/ 4709925 h 6857998"/>
              <a:gd name="connsiteX1196" fmla="*/ 8432671 w 9300486"/>
              <a:gd name="connsiteY1196" fmla="*/ 4718325 h 6857998"/>
              <a:gd name="connsiteX1197" fmla="*/ 8308100 w 9300486"/>
              <a:gd name="connsiteY1197" fmla="*/ 4690866 h 6857998"/>
              <a:gd name="connsiteX1198" fmla="*/ 8297999 w 9300486"/>
              <a:gd name="connsiteY1198" fmla="*/ 4688093 h 6857998"/>
              <a:gd name="connsiteX1199" fmla="*/ 8289127 w 9300486"/>
              <a:gd name="connsiteY1199" fmla="*/ 4671488 h 6857998"/>
              <a:gd name="connsiteX1200" fmla="*/ 8424578 w 9300486"/>
              <a:gd name="connsiteY1200" fmla="*/ 4700441 h 6857998"/>
              <a:gd name="connsiteX1201" fmla="*/ 8425912 w 9300486"/>
              <a:gd name="connsiteY1201" fmla="*/ 4703287 h 6857998"/>
              <a:gd name="connsiteX1202" fmla="*/ 8290092 w 9300486"/>
              <a:gd name="connsiteY1202" fmla="*/ 4673295 h 6857998"/>
              <a:gd name="connsiteX1203" fmla="*/ 7711870 w 9300486"/>
              <a:gd name="connsiteY1203" fmla="*/ 4671248 h 6857998"/>
              <a:gd name="connsiteX1204" fmla="*/ 7757186 w 9300486"/>
              <a:gd name="connsiteY1204" fmla="*/ 4695814 h 6857998"/>
              <a:gd name="connsiteX1205" fmla="*/ 7950609 w 9300486"/>
              <a:gd name="connsiteY1205" fmla="*/ 4790745 h 6857998"/>
              <a:gd name="connsiteX1206" fmla="*/ 8069220 w 9300486"/>
              <a:gd name="connsiteY1206" fmla="*/ 4842619 h 6857998"/>
              <a:gd name="connsiteX1207" fmla="*/ 8119444 w 9300486"/>
              <a:gd name="connsiteY1207" fmla="*/ 4916105 h 6857998"/>
              <a:gd name="connsiteX1208" fmla="*/ 7924191 w 9300486"/>
              <a:gd name="connsiteY1208" fmla="*/ 4820784 h 6857998"/>
              <a:gd name="connsiteX1209" fmla="*/ 7760386 w 9300486"/>
              <a:gd name="connsiteY1209" fmla="*/ 4729028 h 6857998"/>
              <a:gd name="connsiteX1210" fmla="*/ 8137808 w 9300486"/>
              <a:gd name="connsiteY1210" fmla="*/ 4670303 h 6857998"/>
              <a:gd name="connsiteX1211" fmla="*/ 8304062 w 9300486"/>
              <a:gd name="connsiteY1211" fmla="*/ 4715646 h 6857998"/>
              <a:gd name="connsiteX1212" fmla="*/ 8314702 w 9300486"/>
              <a:gd name="connsiteY1212" fmla="*/ 4735594 h 6857998"/>
              <a:gd name="connsiteX1213" fmla="*/ 8289305 w 9300486"/>
              <a:gd name="connsiteY1213" fmla="*/ 4729047 h 6857998"/>
              <a:gd name="connsiteX1214" fmla="*/ 8148562 w 9300486"/>
              <a:gd name="connsiteY1214" fmla="*/ 4688150 h 6857998"/>
              <a:gd name="connsiteX1215" fmla="*/ 7960895 w 9300486"/>
              <a:gd name="connsiteY1215" fmla="*/ 4668704 h 6857998"/>
              <a:gd name="connsiteX1216" fmla="*/ 8051359 w 9300486"/>
              <a:gd name="connsiteY1216" fmla="*/ 4701115 h 6857998"/>
              <a:gd name="connsiteX1217" fmla="*/ 8169332 w 9300486"/>
              <a:gd name="connsiteY1217" fmla="*/ 4738052 h 6857998"/>
              <a:gd name="connsiteX1218" fmla="*/ 8177262 w 9300486"/>
              <a:gd name="connsiteY1218" fmla="*/ 4751221 h 6857998"/>
              <a:gd name="connsiteX1219" fmla="*/ 8032394 w 9300486"/>
              <a:gd name="connsiteY1219" fmla="*/ 4704339 h 6857998"/>
              <a:gd name="connsiteX1220" fmla="*/ 7968473 w 9300486"/>
              <a:gd name="connsiteY1220" fmla="*/ 4679793 h 6857998"/>
              <a:gd name="connsiteX1221" fmla="*/ 8126322 w 9300486"/>
              <a:gd name="connsiteY1221" fmla="*/ 4651242 h 6857998"/>
              <a:gd name="connsiteX1222" fmla="*/ 8135858 w 9300486"/>
              <a:gd name="connsiteY1222" fmla="*/ 4654063 h 6857998"/>
              <a:gd name="connsiteX1223" fmla="*/ 8292290 w 9300486"/>
              <a:gd name="connsiteY1223" fmla="*/ 4693575 h 6857998"/>
              <a:gd name="connsiteX1224" fmla="*/ 8297106 w 9300486"/>
              <a:gd name="connsiteY1224" fmla="*/ 4702605 h 6857998"/>
              <a:gd name="connsiteX1225" fmla="*/ 8132286 w 9300486"/>
              <a:gd name="connsiteY1225" fmla="*/ 4661139 h 6857998"/>
              <a:gd name="connsiteX1226" fmla="*/ 8115596 w 9300486"/>
              <a:gd name="connsiteY1226" fmla="*/ 4633441 h 6857998"/>
              <a:gd name="connsiteX1227" fmla="*/ 8283876 w 9300486"/>
              <a:gd name="connsiteY1227" fmla="*/ 4677800 h 6857998"/>
              <a:gd name="connsiteX1228" fmla="*/ 8287885 w 9300486"/>
              <a:gd name="connsiteY1228" fmla="*/ 4685316 h 6857998"/>
              <a:gd name="connsiteX1229" fmla="*/ 8118900 w 9300486"/>
              <a:gd name="connsiteY1229" fmla="*/ 4638924 h 6857998"/>
              <a:gd name="connsiteX1230" fmla="*/ 7135539 w 9300486"/>
              <a:gd name="connsiteY1230" fmla="*/ 4632763 h 6857998"/>
              <a:gd name="connsiteX1231" fmla="*/ 7778564 w 9300486"/>
              <a:gd name="connsiteY1231" fmla="*/ 5372744 h 6857998"/>
              <a:gd name="connsiteX1232" fmla="*/ 8013092 w 9300486"/>
              <a:gd name="connsiteY1232" fmla="*/ 5655930 h 6857998"/>
              <a:gd name="connsiteX1233" fmla="*/ 7963761 w 9300486"/>
              <a:gd name="connsiteY1233" fmla="*/ 5614942 h 6857998"/>
              <a:gd name="connsiteX1234" fmla="*/ 7685248 w 9300486"/>
              <a:gd name="connsiteY1234" fmla="*/ 5377335 h 6857998"/>
              <a:gd name="connsiteX1235" fmla="*/ 7601370 w 9300486"/>
              <a:gd name="connsiteY1235" fmla="*/ 5252745 h 6857998"/>
              <a:gd name="connsiteX1236" fmla="*/ 7135539 w 9300486"/>
              <a:gd name="connsiteY1236" fmla="*/ 4632763 h 6857998"/>
              <a:gd name="connsiteX1237" fmla="*/ 8111659 w 9300486"/>
              <a:gd name="connsiteY1237" fmla="*/ 4626907 h 6857998"/>
              <a:gd name="connsiteX1238" fmla="*/ 8262055 w 9300486"/>
              <a:gd name="connsiteY1238" fmla="*/ 4665701 h 6857998"/>
              <a:gd name="connsiteX1239" fmla="*/ 8279400 w 9300486"/>
              <a:gd name="connsiteY1239" fmla="*/ 4669409 h 6857998"/>
              <a:gd name="connsiteX1240" fmla="*/ 8280322 w 9300486"/>
              <a:gd name="connsiteY1240" fmla="*/ 4671137 h 6857998"/>
              <a:gd name="connsiteX1241" fmla="*/ 8259803 w 9300486"/>
              <a:gd name="connsiteY1241" fmla="*/ 4666606 h 6857998"/>
              <a:gd name="connsiteX1242" fmla="*/ 8112094 w 9300486"/>
              <a:gd name="connsiteY1242" fmla="*/ 4627630 h 6857998"/>
              <a:gd name="connsiteX1243" fmla="*/ 7931673 w 9300486"/>
              <a:gd name="connsiteY1243" fmla="*/ 4625997 h 6857998"/>
              <a:gd name="connsiteX1244" fmla="*/ 8065515 w 9300486"/>
              <a:gd name="connsiteY1244" fmla="*/ 4671130 h 6857998"/>
              <a:gd name="connsiteX1245" fmla="*/ 8142536 w 9300486"/>
              <a:gd name="connsiteY1245" fmla="*/ 4693552 h 6857998"/>
              <a:gd name="connsiteX1246" fmla="*/ 8160553 w 9300486"/>
              <a:gd name="connsiteY1246" fmla="*/ 4723473 h 6857998"/>
              <a:gd name="connsiteX1247" fmla="*/ 8054647 w 9300486"/>
              <a:gd name="connsiteY1247" fmla="*/ 4691818 h 6857998"/>
              <a:gd name="connsiteX1248" fmla="*/ 7951337 w 9300486"/>
              <a:gd name="connsiteY1248" fmla="*/ 4654717 h 6857998"/>
              <a:gd name="connsiteX1249" fmla="*/ 7932267 w 9300486"/>
              <a:gd name="connsiteY1249" fmla="*/ 4626812 h 6857998"/>
              <a:gd name="connsiteX1250" fmla="*/ 7663616 w 9300486"/>
              <a:gd name="connsiteY1250" fmla="*/ 4613780 h 6857998"/>
              <a:gd name="connsiteX1251" fmla="*/ 7780450 w 9300486"/>
              <a:gd name="connsiteY1251" fmla="*/ 4672530 h 6857998"/>
              <a:gd name="connsiteX1252" fmla="*/ 7979197 w 9300486"/>
              <a:gd name="connsiteY1252" fmla="*/ 4761709 h 6857998"/>
              <a:gd name="connsiteX1253" fmla="*/ 8026663 w 9300486"/>
              <a:gd name="connsiteY1253" fmla="*/ 4780351 h 6857998"/>
              <a:gd name="connsiteX1254" fmla="*/ 8061842 w 9300486"/>
              <a:gd name="connsiteY1254" fmla="*/ 4831824 h 6857998"/>
              <a:gd name="connsiteX1255" fmla="*/ 7953484 w 9300486"/>
              <a:gd name="connsiteY1255" fmla="*/ 4784504 h 6857998"/>
              <a:gd name="connsiteX1256" fmla="*/ 7760230 w 9300486"/>
              <a:gd name="connsiteY1256" fmla="*/ 4689773 h 6857998"/>
              <a:gd name="connsiteX1257" fmla="*/ 7700049 w 9300486"/>
              <a:gd name="connsiteY1257" fmla="*/ 4657170 h 6857998"/>
              <a:gd name="connsiteX1258" fmla="*/ 7913398 w 9300486"/>
              <a:gd name="connsiteY1258" fmla="*/ 4600947 h 6857998"/>
              <a:gd name="connsiteX1259" fmla="*/ 8087146 w 9300486"/>
              <a:gd name="connsiteY1259" fmla="*/ 4656486 h 6857998"/>
              <a:gd name="connsiteX1260" fmla="*/ 8126715 w 9300486"/>
              <a:gd name="connsiteY1260" fmla="*/ 4667278 h 6857998"/>
              <a:gd name="connsiteX1261" fmla="*/ 8137316 w 9300486"/>
              <a:gd name="connsiteY1261" fmla="*/ 4684883 h 6857998"/>
              <a:gd name="connsiteX1262" fmla="*/ 8068361 w 9300486"/>
              <a:gd name="connsiteY1262" fmla="*/ 4664846 h 6857998"/>
              <a:gd name="connsiteX1263" fmla="*/ 7924735 w 9300486"/>
              <a:gd name="connsiteY1263" fmla="*/ 4616487 h 6857998"/>
              <a:gd name="connsiteX1264" fmla="*/ 8008966 w 9300486"/>
              <a:gd name="connsiteY1264" fmla="*/ 4600417 h 6857998"/>
              <a:gd name="connsiteX1265" fmla="*/ 8100705 w 9300486"/>
              <a:gd name="connsiteY1265" fmla="*/ 4624081 h 6857998"/>
              <a:gd name="connsiteX1266" fmla="*/ 8101094 w 9300486"/>
              <a:gd name="connsiteY1266" fmla="*/ 4624727 h 6857998"/>
              <a:gd name="connsiteX1267" fmla="*/ 7400245 w 9300486"/>
              <a:gd name="connsiteY1267" fmla="*/ 4593132 h 6857998"/>
              <a:gd name="connsiteX1268" fmla="*/ 7495345 w 9300486"/>
              <a:gd name="connsiteY1268" fmla="*/ 4666611 h 6857998"/>
              <a:gd name="connsiteX1269" fmla="*/ 7846054 w 9300486"/>
              <a:gd name="connsiteY1269" fmla="*/ 4903898 h 6857998"/>
              <a:gd name="connsiteX1270" fmla="*/ 7949098 w 9300486"/>
              <a:gd name="connsiteY1270" fmla="*/ 4967542 h 6857998"/>
              <a:gd name="connsiteX1271" fmla="*/ 8074455 w 9300486"/>
              <a:gd name="connsiteY1271" fmla="*/ 5123171 h 6857998"/>
              <a:gd name="connsiteX1272" fmla="*/ 7913083 w 9300486"/>
              <a:gd name="connsiteY1272" fmla="*/ 5012587 h 6857998"/>
              <a:gd name="connsiteX1273" fmla="*/ 7625164 w 9300486"/>
              <a:gd name="connsiteY1273" fmla="*/ 4803245 h 6857998"/>
              <a:gd name="connsiteX1274" fmla="*/ 7512896 w 9300486"/>
              <a:gd name="connsiteY1274" fmla="*/ 4715597 h 6857998"/>
              <a:gd name="connsiteX1275" fmla="*/ 7900287 w 9300486"/>
              <a:gd name="connsiteY1275" fmla="*/ 4582975 h 6857998"/>
              <a:gd name="connsiteX1276" fmla="*/ 7924404 w 9300486"/>
              <a:gd name="connsiteY1276" fmla="*/ 4591491 h 6857998"/>
              <a:gd name="connsiteX1277" fmla="*/ 8115051 w 9300486"/>
              <a:gd name="connsiteY1277" fmla="*/ 4647906 h 6857998"/>
              <a:gd name="connsiteX1278" fmla="*/ 8121128 w 9300486"/>
              <a:gd name="connsiteY1278" fmla="*/ 4657999 h 6857998"/>
              <a:gd name="connsiteX1279" fmla="*/ 7917941 w 9300486"/>
              <a:gd name="connsiteY1279" fmla="*/ 4595085 h 6857998"/>
              <a:gd name="connsiteX1280" fmla="*/ 7905912 w 9300486"/>
              <a:gd name="connsiteY1280" fmla="*/ 4590685 h 6857998"/>
              <a:gd name="connsiteX1281" fmla="*/ 7626938 w 9300486"/>
              <a:gd name="connsiteY1281" fmla="*/ 4570099 h 6857998"/>
              <a:gd name="connsiteX1282" fmla="*/ 7798510 w 9300486"/>
              <a:gd name="connsiteY1282" fmla="*/ 4650859 h 6857998"/>
              <a:gd name="connsiteX1283" fmla="*/ 7993273 w 9300486"/>
              <a:gd name="connsiteY1283" fmla="*/ 4731495 h 6857998"/>
              <a:gd name="connsiteX1284" fmla="*/ 8018029 w 9300486"/>
              <a:gd name="connsiteY1284" fmla="*/ 4767718 h 6857998"/>
              <a:gd name="connsiteX1285" fmla="*/ 7983087 w 9300486"/>
              <a:gd name="connsiteY1285" fmla="*/ 4753992 h 6857998"/>
              <a:gd name="connsiteX1286" fmla="*/ 7784530 w 9300486"/>
              <a:gd name="connsiteY1286" fmla="*/ 4664929 h 6857998"/>
              <a:gd name="connsiteX1287" fmla="*/ 7649652 w 9300486"/>
              <a:gd name="connsiteY1287" fmla="*/ 4597150 h 6857998"/>
              <a:gd name="connsiteX1288" fmla="*/ 7890307 w 9300486"/>
              <a:gd name="connsiteY1288" fmla="*/ 4569295 h 6857998"/>
              <a:gd name="connsiteX1289" fmla="*/ 7967447 w 9300486"/>
              <a:gd name="connsiteY1289" fmla="*/ 4594389 h 6857998"/>
              <a:gd name="connsiteX1290" fmla="*/ 8104595 w 9300486"/>
              <a:gd name="connsiteY1290" fmla="*/ 4630542 h 6857998"/>
              <a:gd name="connsiteX1291" fmla="*/ 8107809 w 9300486"/>
              <a:gd name="connsiteY1291" fmla="*/ 4635879 h 6857998"/>
              <a:gd name="connsiteX1292" fmla="*/ 7963667 w 9300486"/>
              <a:gd name="connsiteY1292" fmla="*/ 4596307 h 6857998"/>
              <a:gd name="connsiteX1293" fmla="*/ 7892616 w 9300486"/>
              <a:gd name="connsiteY1293" fmla="*/ 4572460 h 6857998"/>
              <a:gd name="connsiteX1294" fmla="*/ 7590737 w 9300486"/>
              <a:gd name="connsiteY1294" fmla="*/ 4526986 h 6857998"/>
              <a:gd name="connsiteX1295" fmla="*/ 7621426 w 9300486"/>
              <a:gd name="connsiteY1295" fmla="*/ 4542845 h 6857998"/>
              <a:gd name="connsiteX1296" fmla="*/ 7822157 w 9300486"/>
              <a:gd name="connsiteY1296" fmla="*/ 4631531 h 6857998"/>
              <a:gd name="connsiteX1297" fmla="*/ 7961449 w 9300486"/>
              <a:gd name="connsiteY1297" fmla="*/ 4684933 h 6857998"/>
              <a:gd name="connsiteX1298" fmla="*/ 7984746 w 9300486"/>
              <a:gd name="connsiteY1298" fmla="*/ 4719020 h 6857998"/>
              <a:gd name="connsiteX1299" fmla="*/ 7801588 w 9300486"/>
              <a:gd name="connsiteY1299" fmla="*/ 4643192 h 6857998"/>
              <a:gd name="connsiteX1300" fmla="*/ 7614347 w 9300486"/>
              <a:gd name="connsiteY1300" fmla="*/ 4555104 h 6857998"/>
              <a:gd name="connsiteX1301" fmla="*/ 7577238 w 9300486"/>
              <a:gd name="connsiteY1301" fmla="*/ 4510911 h 6857998"/>
              <a:gd name="connsiteX1302" fmla="*/ 7636257 w 9300486"/>
              <a:gd name="connsiteY1302" fmla="*/ 4540156 h 6857998"/>
              <a:gd name="connsiteX1303" fmla="*/ 7840167 w 9300486"/>
              <a:gd name="connsiteY1303" fmla="*/ 4625450 h 6857998"/>
              <a:gd name="connsiteX1304" fmla="*/ 7946940 w 9300486"/>
              <a:gd name="connsiteY1304" fmla="*/ 4663704 h 6857998"/>
              <a:gd name="connsiteX1305" fmla="*/ 7954186 w 9300486"/>
              <a:gd name="connsiteY1305" fmla="*/ 4674307 h 6857998"/>
              <a:gd name="connsiteX1306" fmla="*/ 7824963 w 9300486"/>
              <a:gd name="connsiteY1306" fmla="*/ 4624684 h 6857998"/>
              <a:gd name="connsiteX1307" fmla="*/ 7624538 w 9300486"/>
              <a:gd name="connsiteY1307" fmla="*/ 4535969 h 6857998"/>
              <a:gd name="connsiteX1308" fmla="*/ 7578080 w 9300486"/>
              <a:gd name="connsiteY1308" fmla="*/ 4511913 h 6857998"/>
              <a:gd name="connsiteX1309" fmla="*/ 7551829 w 9300486"/>
              <a:gd name="connsiteY1309" fmla="*/ 4498319 h 6857998"/>
              <a:gd name="connsiteX1310" fmla="*/ 7561786 w 9300486"/>
              <a:gd name="connsiteY1310" fmla="*/ 4503254 h 6857998"/>
              <a:gd name="connsiteX1311" fmla="*/ 7562116 w 9300486"/>
              <a:gd name="connsiteY1311" fmla="*/ 4503646 h 6857998"/>
              <a:gd name="connsiteX1312" fmla="*/ 7302924 w 9300486"/>
              <a:gd name="connsiteY1312" fmla="*/ 4489067 h 6857998"/>
              <a:gd name="connsiteX1313" fmla="*/ 7345289 w 9300486"/>
              <a:gd name="connsiteY1313" fmla="*/ 4521129 h 6857998"/>
              <a:gd name="connsiteX1314" fmla="*/ 7519819 w 9300486"/>
              <a:gd name="connsiteY1314" fmla="*/ 4641407 h 6857998"/>
              <a:gd name="connsiteX1315" fmla="*/ 7845648 w 9300486"/>
              <a:gd name="connsiteY1315" fmla="*/ 4841324 h 6857998"/>
              <a:gd name="connsiteX1316" fmla="*/ 7889494 w 9300486"/>
              <a:gd name="connsiteY1316" fmla="*/ 4893544 h 6857998"/>
              <a:gd name="connsiteX1317" fmla="*/ 7932833 w 9300486"/>
              <a:gd name="connsiteY1317" fmla="*/ 4947348 h 6857998"/>
              <a:gd name="connsiteX1318" fmla="*/ 7849304 w 9300486"/>
              <a:gd name="connsiteY1318" fmla="*/ 4895755 h 6857998"/>
              <a:gd name="connsiteX1319" fmla="*/ 7498582 w 9300486"/>
              <a:gd name="connsiteY1319" fmla="*/ 4658963 h 6857998"/>
              <a:gd name="connsiteX1320" fmla="*/ 7369213 w 9300486"/>
              <a:gd name="connsiteY1320" fmla="*/ 4559396 h 6857998"/>
              <a:gd name="connsiteX1321" fmla="*/ 7343289 w 9300486"/>
              <a:gd name="connsiteY1321" fmla="*/ 4531213 h 6857998"/>
              <a:gd name="connsiteX1322" fmla="*/ 7637074 w 9300486"/>
              <a:gd name="connsiteY1322" fmla="*/ 4478127 h 6857998"/>
              <a:gd name="connsiteX1323" fmla="*/ 7799793 w 9300486"/>
              <a:gd name="connsiteY1323" fmla="*/ 4539849 h 6857998"/>
              <a:gd name="connsiteX1324" fmla="*/ 7876193 w 9300486"/>
              <a:gd name="connsiteY1324" fmla="*/ 4564703 h 6857998"/>
              <a:gd name="connsiteX1325" fmla="*/ 7878362 w 9300486"/>
              <a:gd name="connsiteY1325" fmla="*/ 4567675 h 6857998"/>
              <a:gd name="connsiteX1326" fmla="*/ 7797943 w 9300486"/>
              <a:gd name="connsiteY1326" fmla="*/ 4540683 h 6857998"/>
              <a:gd name="connsiteX1327" fmla="*/ 7637074 w 9300486"/>
              <a:gd name="connsiteY1327" fmla="*/ 4478127 h 6857998"/>
              <a:gd name="connsiteX1328" fmla="*/ 7540209 w 9300486"/>
              <a:gd name="connsiteY1328" fmla="*/ 4466809 h 6857998"/>
              <a:gd name="connsiteX1329" fmla="*/ 7644217 w 9300486"/>
              <a:gd name="connsiteY1329" fmla="*/ 4516419 h 6857998"/>
              <a:gd name="connsiteX1330" fmla="*/ 7851094 w 9300486"/>
              <a:gd name="connsiteY1330" fmla="*/ 4598825 h 6857998"/>
              <a:gd name="connsiteX1331" fmla="*/ 7917390 w 9300486"/>
              <a:gd name="connsiteY1331" fmla="*/ 4621181 h 6857998"/>
              <a:gd name="connsiteX1332" fmla="*/ 7925131 w 9300486"/>
              <a:gd name="connsiteY1332" fmla="*/ 4631793 h 6857998"/>
              <a:gd name="connsiteX1333" fmla="*/ 7937369 w 9300486"/>
              <a:gd name="connsiteY1333" fmla="*/ 4649701 h 6857998"/>
              <a:gd name="connsiteX1334" fmla="*/ 7843704 w 9300486"/>
              <a:gd name="connsiteY1334" fmla="*/ 4616063 h 6857998"/>
              <a:gd name="connsiteX1335" fmla="*/ 7639985 w 9300486"/>
              <a:gd name="connsiteY1335" fmla="*/ 4530845 h 6857998"/>
              <a:gd name="connsiteX1336" fmla="*/ 7561289 w 9300486"/>
              <a:gd name="connsiteY1336" fmla="*/ 4491916 h 6857998"/>
              <a:gd name="connsiteX1337" fmla="*/ 7517586 w 9300486"/>
              <a:gd name="connsiteY1337" fmla="*/ 4441007 h 6857998"/>
              <a:gd name="connsiteX1338" fmla="*/ 7660804 w 9300486"/>
              <a:gd name="connsiteY1338" fmla="*/ 4507178 h 6857998"/>
              <a:gd name="connsiteX1339" fmla="*/ 7870101 w 9300486"/>
              <a:gd name="connsiteY1339" fmla="*/ 4587107 h 6857998"/>
              <a:gd name="connsiteX1340" fmla="*/ 7899357 w 9300486"/>
              <a:gd name="connsiteY1340" fmla="*/ 4596459 h 6857998"/>
              <a:gd name="connsiteX1341" fmla="*/ 7910461 w 9300486"/>
              <a:gd name="connsiteY1341" fmla="*/ 4611681 h 6857998"/>
              <a:gd name="connsiteX1342" fmla="*/ 7854121 w 9300486"/>
              <a:gd name="connsiteY1342" fmla="*/ 4592711 h 6857998"/>
              <a:gd name="connsiteX1343" fmla="*/ 7647447 w 9300486"/>
              <a:gd name="connsiteY1343" fmla="*/ 4510454 h 6857998"/>
              <a:gd name="connsiteX1344" fmla="*/ 7528918 w 9300486"/>
              <a:gd name="connsiteY1344" fmla="*/ 4453911 h 6857998"/>
              <a:gd name="connsiteX1345" fmla="*/ 7503771 w 9300486"/>
              <a:gd name="connsiteY1345" fmla="*/ 4425273 h 6857998"/>
              <a:gd name="connsiteX1346" fmla="*/ 7523528 w 9300486"/>
              <a:gd name="connsiteY1346" fmla="*/ 4435522 h 6857998"/>
              <a:gd name="connsiteX1347" fmla="*/ 7720034 w 9300486"/>
              <a:gd name="connsiteY1347" fmla="*/ 4519320 h 6857998"/>
              <a:gd name="connsiteX1348" fmla="*/ 7885786 w 9300486"/>
              <a:gd name="connsiteY1348" fmla="*/ 4577854 h 6857998"/>
              <a:gd name="connsiteX1349" fmla="*/ 7891228 w 9300486"/>
              <a:gd name="connsiteY1349" fmla="*/ 4585315 h 6857998"/>
              <a:gd name="connsiteX1350" fmla="*/ 7715935 w 9300486"/>
              <a:gd name="connsiteY1350" fmla="*/ 4521202 h 6857998"/>
              <a:gd name="connsiteX1351" fmla="*/ 7521593 w 9300486"/>
              <a:gd name="connsiteY1351" fmla="*/ 4436179 h 6857998"/>
              <a:gd name="connsiteX1352" fmla="*/ 7506227 w 9300486"/>
              <a:gd name="connsiteY1352" fmla="*/ 4428070 h 6857998"/>
              <a:gd name="connsiteX1353" fmla="*/ 7204002 w 9300486"/>
              <a:gd name="connsiteY1353" fmla="*/ 4385783 h 6857998"/>
              <a:gd name="connsiteX1354" fmla="*/ 7365767 w 9300486"/>
              <a:gd name="connsiteY1354" fmla="*/ 4502151 h 6857998"/>
              <a:gd name="connsiteX1355" fmla="*/ 7545407 w 9300486"/>
              <a:gd name="connsiteY1355" fmla="*/ 4617780 h 6857998"/>
              <a:gd name="connsiteX1356" fmla="*/ 7757818 w 9300486"/>
              <a:gd name="connsiteY1356" fmla="*/ 4736721 h 6857998"/>
              <a:gd name="connsiteX1357" fmla="*/ 7829179 w 9300486"/>
              <a:gd name="connsiteY1357" fmla="*/ 4821710 h 6857998"/>
              <a:gd name="connsiteX1358" fmla="*/ 7524017 w 9300486"/>
              <a:gd name="connsiteY1358" fmla="*/ 4634489 h 6857998"/>
              <a:gd name="connsiteX1359" fmla="*/ 7349722 w 9300486"/>
              <a:gd name="connsiteY1359" fmla="*/ 4514254 h 6857998"/>
              <a:gd name="connsiteX1360" fmla="*/ 7266833 w 9300486"/>
              <a:gd name="connsiteY1360" fmla="*/ 4451385 h 6857998"/>
              <a:gd name="connsiteX1361" fmla="*/ 7335666 w 9300486"/>
              <a:gd name="connsiteY1361" fmla="*/ 4338069 h 6857998"/>
              <a:gd name="connsiteX1362" fmla="*/ 7486860 w 9300486"/>
              <a:gd name="connsiteY1362" fmla="*/ 4416501 h 6857998"/>
              <a:gd name="connsiteX1363" fmla="*/ 7489070 w 9300486"/>
              <a:gd name="connsiteY1363" fmla="*/ 4419017 h 6857998"/>
              <a:gd name="connsiteX1364" fmla="*/ 7011903 w 9300486"/>
              <a:gd name="connsiteY1364" fmla="*/ 4277440 h 6857998"/>
              <a:gd name="connsiteX1365" fmla="*/ 7162726 w 9300486"/>
              <a:gd name="connsiteY1365" fmla="*/ 4409610 h 6857998"/>
              <a:gd name="connsiteX1366" fmla="*/ 7365249 w 9300486"/>
              <a:gd name="connsiteY1366" fmla="*/ 4566091 h 6857998"/>
              <a:gd name="connsiteX1367" fmla="*/ 7484371 w 9300486"/>
              <a:gd name="connsiteY1367" fmla="*/ 4693327 h 6857998"/>
              <a:gd name="connsiteX1368" fmla="*/ 7345303 w 9300486"/>
              <a:gd name="connsiteY1368" fmla="*/ 4584756 h 6857998"/>
              <a:gd name="connsiteX1369" fmla="*/ 7011903 w 9300486"/>
              <a:gd name="connsiteY1369" fmla="*/ 4277440 h 6857998"/>
              <a:gd name="connsiteX1370" fmla="*/ 7081288 w 9300486"/>
              <a:gd name="connsiteY1370" fmla="*/ 4257655 h 6857998"/>
              <a:gd name="connsiteX1371" fmla="*/ 7212977 w 9300486"/>
              <a:gd name="connsiteY1371" fmla="*/ 4363488 h 6857998"/>
              <a:gd name="connsiteX1372" fmla="*/ 7569417 w 9300486"/>
              <a:gd name="connsiteY1372" fmla="*/ 4594024 h 6857998"/>
              <a:gd name="connsiteX1373" fmla="*/ 7695301 w 9300486"/>
              <a:gd name="connsiteY1373" fmla="*/ 4662266 h 6857998"/>
              <a:gd name="connsiteX1374" fmla="*/ 7743342 w 9300486"/>
              <a:gd name="connsiteY1374" fmla="*/ 4719481 h 6857998"/>
              <a:gd name="connsiteX1375" fmla="*/ 7548589 w 9300486"/>
              <a:gd name="connsiteY1375" fmla="*/ 4610389 h 6857998"/>
              <a:gd name="connsiteX1376" fmla="*/ 7197420 w 9300486"/>
              <a:gd name="connsiteY1376" fmla="*/ 4371443 h 6857998"/>
              <a:gd name="connsiteX1377" fmla="*/ 7162810 w 9300486"/>
              <a:gd name="connsiteY1377" fmla="*/ 4342774 h 6857998"/>
              <a:gd name="connsiteX1378" fmla="*/ 6972332 w 9300486"/>
              <a:gd name="connsiteY1378" fmla="*/ 4143893 h 6857998"/>
              <a:gd name="connsiteX1379" fmla="*/ 7034050 w 9300486"/>
              <a:gd name="connsiteY1379" fmla="*/ 4202735 h 6857998"/>
              <a:gd name="connsiteX1380" fmla="*/ 7223458 w 9300486"/>
              <a:gd name="connsiteY1380" fmla="*/ 4351904 h 6857998"/>
              <a:gd name="connsiteX1381" fmla="*/ 7587838 w 9300486"/>
              <a:gd name="connsiteY1381" fmla="*/ 4575676 h 6857998"/>
              <a:gd name="connsiteX1382" fmla="*/ 7647995 w 9300486"/>
              <a:gd name="connsiteY1382" fmla="*/ 4605925 h 6857998"/>
              <a:gd name="connsiteX1383" fmla="*/ 7683489 w 9300486"/>
              <a:gd name="connsiteY1383" fmla="*/ 4648199 h 6857998"/>
              <a:gd name="connsiteX1384" fmla="*/ 7572651 w 9300486"/>
              <a:gd name="connsiteY1384" fmla="*/ 4588151 h 6857998"/>
              <a:gd name="connsiteX1385" fmla="*/ 7216735 w 9300486"/>
              <a:gd name="connsiteY1385" fmla="*/ 4357774 h 6857998"/>
              <a:gd name="connsiteX1386" fmla="*/ 7044052 w 9300486"/>
              <a:gd name="connsiteY1386" fmla="*/ 4218777 h 6857998"/>
              <a:gd name="connsiteX1387" fmla="*/ 6544823 w 9300486"/>
              <a:gd name="connsiteY1387" fmla="*/ 4018636 h 6857998"/>
              <a:gd name="connsiteX1388" fmla="*/ 6687334 w 9300486"/>
              <a:gd name="connsiteY1388" fmla="*/ 4153057 h 6857998"/>
              <a:gd name="connsiteX1389" fmla="*/ 6896477 w 9300486"/>
              <a:gd name="connsiteY1389" fmla="*/ 4374769 h 6857998"/>
              <a:gd name="connsiteX1390" fmla="*/ 6710530 w 9300486"/>
              <a:gd name="connsiteY1390" fmla="*/ 3995530 h 6857998"/>
              <a:gd name="connsiteX1391" fmla="*/ 7199406 w 9300486"/>
              <a:gd name="connsiteY1391" fmla="*/ 4463397 h 6857998"/>
              <a:gd name="connsiteX1392" fmla="*/ 7150135 w 9300486"/>
              <a:gd name="connsiteY1392" fmla="*/ 4421232 h 6857998"/>
              <a:gd name="connsiteX1393" fmla="*/ 6710530 w 9300486"/>
              <a:gd name="connsiteY1393" fmla="*/ 3995530 h 6857998"/>
              <a:gd name="connsiteX1394" fmla="*/ 6187935 w 9300486"/>
              <a:gd name="connsiteY1394" fmla="*/ 3982104 h 6857998"/>
              <a:gd name="connsiteX1395" fmla="*/ 6293772 w 9300486"/>
              <a:gd name="connsiteY1395" fmla="*/ 4043944 h 6857998"/>
              <a:gd name="connsiteX1396" fmla="*/ 6904586 w 9300486"/>
              <a:gd name="connsiteY1396" fmla="*/ 4671896 h 6857998"/>
              <a:gd name="connsiteX1397" fmla="*/ 6917704 w 9300486"/>
              <a:gd name="connsiteY1397" fmla="*/ 4697030 h 6857998"/>
              <a:gd name="connsiteX1398" fmla="*/ 6820935 w 9300486"/>
              <a:gd name="connsiteY1398" fmla="*/ 4608224 h 6857998"/>
              <a:gd name="connsiteX1399" fmla="*/ 6534699 w 9300486"/>
              <a:gd name="connsiteY1399" fmla="*/ 4335379 h 6857998"/>
              <a:gd name="connsiteX1400" fmla="*/ 6716461 w 9300486"/>
              <a:gd name="connsiteY1400" fmla="*/ 3886739 h 6857998"/>
              <a:gd name="connsiteX1401" fmla="*/ 6772856 w 9300486"/>
              <a:gd name="connsiteY1401" fmla="*/ 3943666 h 6857998"/>
              <a:gd name="connsiteX1402" fmla="*/ 6824153 w 9300486"/>
              <a:gd name="connsiteY1402" fmla="*/ 3997063 h 6857998"/>
              <a:gd name="connsiteX1403" fmla="*/ 6854283 w 9300486"/>
              <a:gd name="connsiteY1403" fmla="*/ 4031346 h 6857998"/>
              <a:gd name="connsiteX1404" fmla="*/ 6887618 w 9300486"/>
              <a:gd name="connsiteY1404" fmla="*/ 4063127 h 6857998"/>
              <a:gd name="connsiteX1405" fmla="*/ 6988883 w 9300486"/>
              <a:gd name="connsiteY1405" fmla="*/ 4168539 h 6857998"/>
              <a:gd name="connsiteX1406" fmla="*/ 6848666 w 9300486"/>
              <a:gd name="connsiteY1406" fmla="*/ 4034789 h 6857998"/>
              <a:gd name="connsiteX1407" fmla="*/ 6039225 w 9300486"/>
              <a:gd name="connsiteY1407" fmla="*/ 3830602 h 6857998"/>
              <a:gd name="connsiteX1408" fmla="*/ 6217708 w 9300486"/>
              <a:gd name="connsiteY1408" fmla="*/ 3934600 h 6857998"/>
              <a:gd name="connsiteX1409" fmla="*/ 6938428 w 9300486"/>
              <a:gd name="connsiteY1409" fmla="*/ 4638521 h 6857998"/>
              <a:gd name="connsiteX1410" fmla="*/ 7034506 w 9300486"/>
              <a:gd name="connsiteY1410" fmla="*/ 4804220 h 6857998"/>
              <a:gd name="connsiteX1411" fmla="*/ 6936023 w 9300486"/>
              <a:gd name="connsiteY1411" fmla="*/ 4713841 h 6857998"/>
              <a:gd name="connsiteX1412" fmla="*/ 6911566 w 9300486"/>
              <a:gd name="connsiteY1412" fmla="*/ 4666855 h 6857998"/>
              <a:gd name="connsiteX1413" fmla="*/ 6298342 w 9300486"/>
              <a:gd name="connsiteY1413" fmla="*/ 4036925 h 6857998"/>
              <a:gd name="connsiteX1414" fmla="*/ 6165434 w 9300486"/>
              <a:gd name="connsiteY1414" fmla="*/ 3959181 h 6857998"/>
              <a:gd name="connsiteX1415" fmla="*/ 6563796 w 9300486"/>
              <a:gd name="connsiteY1415" fmla="*/ 3732632 h 6857998"/>
              <a:gd name="connsiteX1416" fmla="*/ 6652893 w 9300486"/>
              <a:gd name="connsiteY1416" fmla="*/ 3822570 h 6857998"/>
              <a:gd name="connsiteX1417" fmla="*/ 6673059 w 9300486"/>
              <a:gd name="connsiteY1417" fmla="*/ 3848877 h 6857998"/>
              <a:gd name="connsiteX1418" fmla="*/ 7023612 w 9300486"/>
              <a:gd name="connsiteY1418" fmla="*/ 4211303 h 6857998"/>
              <a:gd name="connsiteX1419" fmla="*/ 7051482 w 9300486"/>
              <a:gd name="connsiteY1419" fmla="*/ 4233702 h 6857998"/>
              <a:gd name="connsiteX1420" fmla="*/ 7130760 w 9300486"/>
              <a:gd name="connsiteY1420" fmla="*/ 4316226 h 6857998"/>
              <a:gd name="connsiteX1421" fmla="*/ 7011150 w 9300486"/>
              <a:gd name="connsiteY1421" fmla="*/ 4217149 h 6857998"/>
              <a:gd name="connsiteX1422" fmla="*/ 6661104 w 9300486"/>
              <a:gd name="connsiteY1422" fmla="*/ 3855758 h 6857998"/>
              <a:gd name="connsiteX1423" fmla="*/ 5591704 w 9300486"/>
              <a:gd name="connsiteY1423" fmla="*/ 3708603 h 6857998"/>
              <a:gd name="connsiteX1424" fmla="*/ 5779206 w 9300486"/>
              <a:gd name="connsiteY1424" fmla="*/ 3776481 h 6857998"/>
              <a:gd name="connsiteX1425" fmla="*/ 6042083 w 9300486"/>
              <a:gd name="connsiteY1425" fmla="*/ 3896883 h 6857998"/>
              <a:gd name="connsiteX1426" fmla="*/ 6155067 w 9300486"/>
              <a:gd name="connsiteY1426" fmla="*/ 3962899 h 6857998"/>
              <a:gd name="connsiteX1427" fmla="*/ 6253059 w 9300486"/>
              <a:gd name="connsiteY1427" fmla="*/ 4065538 h 6857998"/>
              <a:gd name="connsiteX1428" fmla="*/ 6913517 w 9300486"/>
              <a:gd name="connsiteY1428" fmla="*/ 4704059 h 6857998"/>
              <a:gd name="connsiteX1429" fmla="*/ 6928401 w 9300486"/>
              <a:gd name="connsiteY1429" fmla="*/ 4717524 h 6857998"/>
              <a:gd name="connsiteX1430" fmla="*/ 7007756 w 9300486"/>
              <a:gd name="connsiteY1430" fmla="*/ 4869566 h 6857998"/>
              <a:gd name="connsiteX1431" fmla="*/ 7094815 w 9300486"/>
              <a:gd name="connsiteY1431" fmla="*/ 5077399 h 6857998"/>
              <a:gd name="connsiteX1432" fmla="*/ 7148590 w 9300486"/>
              <a:gd name="connsiteY1432" fmla="*/ 5236538 h 6857998"/>
              <a:gd name="connsiteX1433" fmla="*/ 6909969 w 9300486"/>
              <a:gd name="connsiteY1433" fmla="*/ 5057368 h 6857998"/>
              <a:gd name="connsiteX1434" fmla="*/ 6587918 w 9300486"/>
              <a:gd name="connsiteY1434" fmla="*/ 4791127 h 6857998"/>
              <a:gd name="connsiteX1435" fmla="*/ 5647732 w 9300486"/>
              <a:gd name="connsiteY1435" fmla="*/ 3781892 h 6857998"/>
              <a:gd name="connsiteX1436" fmla="*/ 5914453 w 9300486"/>
              <a:gd name="connsiteY1436" fmla="*/ 3696462 h 6857998"/>
              <a:gd name="connsiteX1437" fmla="*/ 6015328 w 9300486"/>
              <a:gd name="connsiteY1437" fmla="*/ 3752021 h 6857998"/>
              <a:gd name="connsiteX1438" fmla="*/ 6967518 w 9300486"/>
              <a:gd name="connsiteY1438" fmla="*/ 4609274 h 6857998"/>
              <a:gd name="connsiteX1439" fmla="*/ 7083050 w 9300486"/>
              <a:gd name="connsiteY1439" fmla="*/ 4790130 h 6857998"/>
              <a:gd name="connsiteX1440" fmla="*/ 7147852 w 9300486"/>
              <a:gd name="connsiteY1440" fmla="*/ 4907208 h 6857998"/>
              <a:gd name="connsiteX1441" fmla="*/ 7117688 w 9300486"/>
              <a:gd name="connsiteY1441" fmla="*/ 4880556 h 6857998"/>
              <a:gd name="connsiteX1442" fmla="*/ 7054932 w 9300486"/>
              <a:gd name="connsiteY1442" fmla="*/ 4822965 h 6857998"/>
              <a:gd name="connsiteX1443" fmla="*/ 6945423 w 9300486"/>
              <a:gd name="connsiteY1443" fmla="*/ 4633707 h 6857998"/>
              <a:gd name="connsiteX1444" fmla="*/ 6222814 w 9300486"/>
              <a:gd name="connsiteY1444" fmla="*/ 3927486 h 6857998"/>
              <a:gd name="connsiteX1445" fmla="*/ 6016108 w 9300486"/>
              <a:gd name="connsiteY1445" fmla="*/ 3807051 h 6857998"/>
              <a:gd name="connsiteX1446" fmla="*/ 5992042 w 9300486"/>
              <a:gd name="connsiteY1446" fmla="*/ 3782533 h 6857998"/>
              <a:gd name="connsiteX1447" fmla="*/ 6193276 w 9300486"/>
              <a:gd name="connsiteY1447" fmla="*/ 3662545 h 6857998"/>
              <a:gd name="connsiteX1448" fmla="*/ 6261305 w 9300486"/>
              <a:gd name="connsiteY1448" fmla="*/ 3726298 h 6857998"/>
              <a:gd name="connsiteX1449" fmla="*/ 6507709 w 9300486"/>
              <a:gd name="connsiteY1449" fmla="*/ 3968242 h 6857998"/>
              <a:gd name="connsiteX1450" fmla="*/ 6402955 w 9300486"/>
              <a:gd name="connsiteY1450" fmla="*/ 3874961 h 6857998"/>
              <a:gd name="connsiteX1451" fmla="*/ 6195376 w 9300486"/>
              <a:gd name="connsiteY1451" fmla="*/ 3664738 h 6857998"/>
              <a:gd name="connsiteX1452" fmla="*/ 6435612 w 9300486"/>
              <a:gd name="connsiteY1452" fmla="*/ 3603239 h 6857998"/>
              <a:gd name="connsiteX1453" fmla="*/ 6516747 w 9300486"/>
              <a:gd name="connsiteY1453" fmla="*/ 3685139 h 6857998"/>
              <a:gd name="connsiteX1454" fmla="*/ 6655730 w 9300486"/>
              <a:gd name="connsiteY1454" fmla="*/ 3861178 h 6857998"/>
              <a:gd name="connsiteX1455" fmla="*/ 7006590 w 9300486"/>
              <a:gd name="connsiteY1455" fmla="*/ 4223537 h 6857998"/>
              <a:gd name="connsiteX1456" fmla="*/ 7175125 w 9300486"/>
              <a:gd name="connsiteY1456" fmla="*/ 4363018 h 6857998"/>
              <a:gd name="connsiteX1457" fmla="*/ 7235870 w 9300486"/>
              <a:gd name="connsiteY1457" fmla="*/ 4427901 h 6857998"/>
              <a:gd name="connsiteX1458" fmla="*/ 7181959 w 9300486"/>
              <a:gd name="connsiteY1458" fmla="*/ 4387011 h 6857998"/>
              <a:gd name="connsiteX1459" fmla="*/ 6480295 w 9300486"/>
              <a:gd name="connsiteY1459" fmla="*/ 3664214 h 6857998"/>
              <a:gd name="connsiteX1460" fmla="*/ 5222861 w 9300486"/>
              <a:gd name="connsiteY1460" fmla="*/ 3598637 h 6857998"/>
              <a:gd name="connsiteX1461" fmla="*/ 5250730 w 9300486"/>
              <a:gd name="connsiteY1461" fmla="*/ 3604932 h 6857998"/>
              <a:gd name="connsiteX1462" fmla="*/ 5512852 w 9300486"/>
              <a:gd name="connsiteY1462" fmla="*/ 3680058 h 6857998"/>
              <a:gd name="connsiteX1463" fmla="*/ 5577875 w 9300486"/>
              <a:gd name="connsiteY1463" fmla="*/ 3703598 h 6857998"/>
              <a:gd name="connsiteX1464" fmla="*/ 5641722 w 9300486"/>
              <a:gd name="connsiteY1464" fmla="*/ 3787051 h 6857998"/>
              <a:gd name="connsiteX1465" fmla="*/ 6583016 w 9300486"/>
              <a:gd name="connsiteY1465" fmla="*/ 4797949 h 6857998"/>
              <a:gd name="connsiteX1466" fmla="*/ 6905663 w 9300486"/>
              <a:gd name="connsiteY1466" fmla="*/ 5064428 h 6857998"/>
              <a:gd name="connsiteX1467" fmla="*/ 7153284 w 9300486"/>
              <a:gd name="connsiteY1467" fmla="*/ 5250428 h 6857998"/>
              <a:gd name="connsiteX1468" fmla="*/ 7168160 w 9300486"/>
              <a:gd name="connsiteY1468" fmla="*/ 5294453 h 6857998"/>
              <a:gd name="connsiteX1469" fmla="*/ 7230185 w 9300486"/>
              <a:gd name="connsiteY1469" fmla="*/ 5519787 h 6857998"/>
              <a:gd name="connsiteX1470" fmla="*/ 7240348 w 9300486"/>
              <a:gd name="connsiteY1470" fmla="*/ 5567893 h 6857998"/>
              <a:gd name="connsiteX1471" fmla="*/ 7174481 w 9300486"/>
              <a:gd name="connsiteY1471" fmla="*/ 5529517 h 6857998"/>
              <a:gd name="connsiteX1472" fmla="*/ 6390811 w 9300486"/>
              <a:gd name="connsiteY1472" fmla="*/ 4990769 h 6857998"/>
              <a:gd name="connsiteX1473" fmla="*/ 5340730 w 9300486"/>
              <a:gd name="connsiteY1473" fmla="*/ 3785702 h 6857998"/>
              <a:gd name="connsiteX1474" fmla="*/ 5497095 w 9300486"/>
              <a:gd name="connsiteY1474" fmla="*/ 3583690 h 6857998"/>
              <a:gd name="connsiteX1475" fmla="*/ 5706197 w 9300486"/>
              <a:gd name="connsiteY1475" fmla="*/ 3664958 h 6857998"/>
              <a:gd name="connsiteX1476" fmla="*/ 5974373 w 9300486"/>
              <a:gd name="connsiteY1476" fmla="*/ 3792814 h 6857998"/>
              <a:gd name="connsiteX1477" fmla="*/ 6015637 w 9300486"/>
              <a:gd name="connsiteY1477" fmla="*/ 3816858 h 6857998"/>
              <a:gd name="connsiteX1478" fmla="*/ 6133914 w 9300486"/>
              <a:gd name="connsiteY1478" fmla="*/ 3940743 h 6857998"/>
              <a:gd name="connsiteX1479" fmla="*/ 6045887 w 9300486"/>
              <a:gd name="connsiteY1479" fmla="*/ 3889252 h 6857998"/>
              <a:gd name="connsiteX1480" fmla="*/ 5782257 w 9300486"/>
              <a:gd name="connsiteY1480" fmla="*/ 3768318 h 6857998"/>
              <a:gd name="connsiteX1481" fmla="*/ 5581787 w 9300486"/>
              <a:gd name="connsiteY1481" fmla="*/ 3695631 h 6857998"/>
              <a:gd name="connsiteX1482" fmla="*/ 5515253 w 9300486"/>
              <a:gd name="connsiteY1482" fmla="*/ 3608602 h 6857998"/>
              <a:gd name="connsiteX1483" fmla="*/ 5771624 w 9300486"/>
              <a:gd name="connsiteY1483" fmla="*/ 3538019 h 6857998"/>
              <a:gd name="connsiteX1484" fmla="*/ 5810514 w 9300486"/>
              <a:gd name="connsiteY1484" fmla="*/ 3559636 h 6857998"/>
              <a:gd name="connsiteX1485" fmla="*/ 6991538 w 9300486"/>
              <a:gd name="connsiteY1485" fmla="*/ 4580818 h 6857998"/>
              <a:gd name="connsiteX1486" fmla="*/ 7227258 w 9300486"/>
              <a:gd name="connsiteY1486" fmla="*/ 4937425 h 6857998"/>
              <a:gd name="connsiteX1487" fmla="*/ 7268831 w 9300486"/>
              <a:gd name="connsiteY1487" fmla="*/ 5014105 h 6857998"/>
              <a:gd name="connsiteX1488" fmla="*/ 7166895 w 9300486"/>
              <a:gd name="connsiteY1488" fmla="*/ 4924035 h 6857998"/>
              <a:gd name="connsiteX1489" fmla="*/ 7090135 w 9300486"/>
              <a:gd name="connsiteY1489" fmla="*/ 4785443 h 6857998"/>
              <a:gd name="connsiteX1490" fmla="*/ 6974234 w 9300486"/>
              <a:gd name="connsiteY1490" fmla="*/ 4604176 h 6857998"/>
              <a:gd name="connsiteX1491" fmla="*/ 6019341 w 9300486"/>
              <a:gd name="connsiteY1491" fmla="*/ 3744540 h 6857998"/>
              <a:gd name="connsiteX1492" fmla="*/ 5897084 w 9300486"/>
              <a:gd name="connsiteY1492" fmla="*/ 3677194 h 6857998"/>
              <a:gd name="connsiteX1493" fmla="*/ 4941033 w 9300486"/>
              <a:gd name="connsiteY1493" fmla="*/ 3537478 h 6857998"/>
              <a:gd name="connsiteX1494" fmla="*/ 5000557 w 9300486"/>
              <a:gd name="connsiteY1494" fmla="*/ 3548423 h 6857998"/>
              <a:gd name="connsiteX1495" fmla="*/ 5211988 w 9300486"/>
              <a:gd name="connsiteY1495" fmla="*/ 3596181 h 6857998"/>
              <a:gd name="connsiteX1496" fmla="*/ 5334173 w 9300486"/>
              <a:gd name="connsiteY1496" fmla="*/ 3790169 h 6857998"/>
              <a:gd name="connsiteX1497" fmla="*/ 6385947 w 9300486"/>
              <a:gd name="connsiteY1497" fmla="*/ 4996721 h 6857998"/>
              <a:gd name="connsiteX1498" fmla="*/ 7170547 w 9300486"/>
              <a:gd name="connsiteY1498" fmla="*/ 5536333 h 6857998"/>
              <a:gd name="connsiteX1499" fmla="*/ 7242546 w 9300486"/>
              <a:gd name="connsiteY1499" fmla="*/ 5578289 h 6857998"/>
              <a:gd name="connsiteX1500" fmla="*/ 7296144 w 9300486"/>
              <a:gd name="connsiteY1500" fmla="*/ 5831978 h 6857998"/>
              <a:gd name="connsiteX1501" fmla="*/ 7016431 w 9300486"/>
              <a:gd name="connsiteY1501" fmla="*/ 5698779 h 6857998"/>
              <a:gd name="connsiteX1502" fmla="*/ 6190796 w 9300486"/>
              <a:gd name="connsiteY1502" fmla="*/ 5202120 h 6857998"/>
              <a:gd name="connsiteX1503" fmla="*/ 5038754 w 9300486"/>
              <a:gd name="connsiteY1503" fmla="*/ 3740107 h 6857998"/>
              <a:gd name="connsiteX1504" fmla="*/ 6518354 w 9300486"/>
              <a:gd name="connsiteY1504" fmla="*/ 3536475 h 6857998"/>
              <a:gd name="connsiteX1505" fmla="*/ 6567691 w 9300486"/>
              <a:gd name="connsiteY1505" fmla="*/ 3616133 h 6857998"/>
              <a:gd name="connsiteX1506" fmla="*/ 6551986 w 9300486"/>
              <a:gd name="connsiteY1506" fmla="*/ 3593943 h 6857998"/>
              <a:gd name="connsiteX1507" fmla="*/ 4706362 w 9300486"/>
              <a:gd name="connsiteY1507" fmla="*/ 3494327 h 6857998"/>
              <a:gd name="connsiteX1508" fmla="*/ 4932143 w 9300486"/>
              <a:gd name="connsiteY1508" fmla="*/ 3535843 h 6857998"/>
              <a:gd name="connsiteX1509" fmla="*/ 5032330 w 9300486"/>
              <a:gd name="connsiteY1509" fmla="*/ 3743401 h 6857998"/>
              <a:gd name="connsiteX1510" fmla="*/ 6185979 w 9300486"/>
              <a:gd name="connsiteY1510" fmla="*/ 5208058 h 6857998"/>
              <a:gd name="connsiteX1511" fmla="*/ 7013070 w 9300486"/>
              <a:gd name="connsiteY1511" fmla="*/ 5705251 h 6857998"/>
              <a:gd name="connsiteX1512" fmla="*/ 7298073 w 9300486"/>
              <a:gd name="connsiteY1512" fmla="*/ 5841109 h 6857998"/>
              <a:gd name="connsiteX1513" fmla="*/ 7329853 w 9300486"/>
              <a:gd name="connsiteY1513" fmla="*/ 5991525 h 6857998"/>
              <a:gd name="connsiteX1514" fmla="*/ 7337941 w 9300486"/>
              <a:gd name="connsiteY1514" fmla="*/ 6039543 h 6857998"/>
              <a:gd name="connsiteX1515" fmla="*/ 7150809 w 9300486"/>
              <a:gd name="connsiteY1515" fmla="*/ 5974331 h 6857998"/>
              <a:gd name="connsiteX1516" fmla="*/ 5979172 w 9300486"/>
              <a:gd name="connsiteY1516" fmla="*/ 5406671 h 6857998"/>
              <a:gd name="connsiteX1517" fmla="*/ 4747436 w 9300486"/>
              <a:gd name="connsiteY1517" fmla="*/ 3601213 h 6857998"/>
              <a:gd name="connsiteX1518" fmla="*/ 4744155 w 9300486"/>
              <a:gd name="connsiteY1518" fmla="*/ 3602485 h 6857998"/>
              <a:gd name="connsiteX1519" fmla="*/ 5144333 w 9300486"/>
              <a:gd name="connsiteY1519" fmla="*/ 3466668 h 6857998"/>
              <a:gd name="connsiteX1520" fmla="*/ 5413389 w 9300486"/>
              <a:gd name="connsiteY1520" fmla="*/ 3551158 h 6857998"/>
              <a:gd name="connsiteX1521" fmla="*/ 5483274 w 9300486"/>
              <a:gd name="connsiteY1521" fmla="*/ 3578319 h 6857998"/>
              <a:gd name="connsiteX1522" fmla="*/ 5509050 w 9300486"/>
              <a:gd name="connsiteY1522" fmla="*/ 3613635 h 6857998"/>
              <a:gd name="connsiteX1523" fmla="*/ 5567940 w 9300486"/>
              <a:gd name="connsiteY1523" fmla="*/ 3690611 h 6857998"/>
              <a:gd name="connsiteX1524" fmla="*/ 5515159 w 9300486"/>
              <a:gd name="connsiteY1524" fmla="*/ 3671473 h 6857998"/>
              <a:gd name="connsiteX1525" fmla="*/ 5252301 w 9300486"/>
              <a:gd name="connsiteY1525" fmla="*/ 3596071 h 6857998"/>
              <a:gd name="connsiteX1526" fmla="*/ 5216098 w 9300486"/>
              <a:gd name="connsiteY1526" fmla="*/ 3587903 h 6857998"/>
              <a:gd name="connsiteX1527" fmla="*/ 5201888 w 9300486"/>
              <a:gd name="connsiteY1527" fmla="*/ 3565351 h 6857998"/>
              <a:gd name="connsiteX1528" fmla="*/ 6293026 w 9300486"/>
              <a:gd name="connsiteY1528" fmla="*/ 3462484 h 6857998"/>
              <a:gd name="connsiteX1529" fmla="*/ 6382133 w 9300486"/>
              <a:gd name="connsiteY1529" fmla="*/ 3549254 h 6857998"/>
              <a:gd name="connsiteX1530" fmla="*/ 6395003 w 9300486"/>
              <a:gd name="connsiteY1530" fmla="*/ 3562246 h 6857998"/>
              <a:gd name="connsiteX1531" fmla="*/ 6474036 w 9300486"/>
              <a:gd name="connsiteY1531" fmla="*/ 3670107 h 6857998"/>
              <a:gd name="connsiteX1532" fmla="*/ 7177213 w 9300486"/>
              <a:gd name="connsiteY1532" fmla="*/ 4393928 h 6857998"/>
              <a:gd name="connsiteX1533" fmla="*/ 7269343 w 9300486"/>
              <a:gd name="connsiteY1533" fmla="*/ 4463653 h 6857998"/>
              <a:gd name="connsiteX1534" fmla="*/ 7332594 w 9300486"/>
              <a:gd name="connsiteY1534" fmla="*/ 4531213 h 6857998"/>
              <a:gd name="connsiteX1535" fmla="*/ 7165464 w 9300486"/>
              <a:gd name="connsiteY1535" fmla="*/ 4402583 h 6857998"/>
              <a:gd name="connsiteX1536" fmla="*/ 6294625 w 9300486"/>
              <a:gd name="connsiteY1536" fmla="*/ 3464726 h 6857998"/>
              <a:gd name="connsiteX1537" fmla="*/ 4506455 w 9300486"/>
              <a:gd name="connsiteY1537" fmla="*/ 3460406 h 6857998"/>
              <a:gd name="connsiteX1538" fmla="*/ 4693699 w 9300486"/>
              <a:gd name="connsiteY1538" fmla="*/ 3491997 h 6857998"/>
              <a:gd name="connsiteX1539" fmla="*/ 4696831 w 9300486"/>
              <a:gd name="connsiteY1539" fmla="*/ 3492574 h 6857998"/>
              <a:gd name="connsiteX1540" fmla="*/ 4738671 w 9300486"/>
              <a:gd name="connsiteY1540" fmla="*/ 3611975 h 6857998"/>
              <a:gd name="connsiteX1541" fmla="*/ 4742226 w 9300486"/>
              <a:gd name="connsiteY1541" fmla="*/ 3610669 h 6857998"/>
              <a:gd name="connsiteX1542" fmla="*/ 4857746 w 9300486"/>
              <a:gd name="connsiteY1542" fmla="*/ 3906588 h 6857998"/>
              <a:gd name="connsiteX1543" fmla="*/ 5974446 w 9300486"/>
              <a:gd name="connsiteY1543" fmla="*/ 5414559 h 6857998"/>
              <a:gd name="connsiteX1544" fmla="*/ 7147835 w 9300486"/>
              <a:gd name="connsiteY1544" fmla="*/ 5983150 h 6857998"/>
              <a:gd name="connsiteX1545" fmla="*/ 7339701 w 9300486"/>
              <a:gd name="connsiteY1545" fmla="*/ 6049989 h 6857998"/>
              <a:gd name="connsiteX1546" fmla="*/ 7370295 w 9300486"/>
              <a:gd name="connsiteY1546" fmla="*/ 6231641 h 6857998"/>
              <a:gd name="connsiteX1547" fmla="*/ 6990963 w 9300486"/>
              <a:gd name="connsiteY1547" fmla="*/ 6134380 h 6857998"/>
              <a:gd name="connsiteX1548" fmla="*/ 5755012 w 9300486"/>
              <a:gd name="connsiteY1548" fmla="*/ 5633700 h 6857998"/>
              <a:gd name="connsiteX1549" fmla="*/ 4681486 w 9300486"/>
              <a:gd name="connsiteY1549" fmla="*/ 4089144 h 6857998"/>
              <a:gd name="connsiteX1550" fmla="*/ 4585456 w 9300486"/>
              <a:gd name="connsiteY1550" fmla="*/ 3775088 h 6857998"/>
              <a:gd name="connsiteX1551" fmla="*/ 4588035 w 9300486"/>
              <a:gd name="connsiteY1551" fmla="*/ 3774437 h 6857998"/>
              <a:gd name="connsiteX1552" fmla="*/ 4513070 w 9300486"/>
              <a:gd name="connsiteY1552" fmla="*/ 3487426 h 6857998"/>
              <a:gd name="connsiteX1553" fmla="*/ 5397178 w 9300486"/>
              <a:gd name="connsiteY1553" fmla="*/ 3446613 h 6857998"/>
              <a:gd name="connsiteX1554" fmla="*/ 5482961 w 9300486"/>
              <a:gd name="connsiteY1554" fmla="*/ 3481045 h 6857998"/>
              <a:gd name="connsiteX1555" fmla="*/ 5759762 w 9300486"/>
              <a:gd name="connsiteY1555" fmla="*/ 3611262 h 6857998"/>
              <a:gd name="connsiteX1556" fmla="*/ 5892216 w 9300486"/>
              <a:gd name="connsiteY1556" fmla="*/ 3684214 h 6857998"/>
              <a:gd name="connsiteX1557" fmla="*/ 5942886 w 9300486"/>
              <a:gd name="connsiteY1557" fmla="*/ 3740656 h 6857998"/>
              <a:gd name="connsiteX1558" fmla="*/ 5993947 w 9300486"/>
              <a:gd name="connsiteY1558" fmla="*/ 3794139 h 6857998"/>
              <a:gd name="connsiteX1559" fmla="*/ 5978860 w 9300486"/>
              <a:gd name="connsiteY1559" fmla="*/ 3785349 h 6857998"/>
              <a:gd name="connsiteX1560" fmla="*/ 5709966 w 9300486"/>
              <a:gd name="connsiteY1560" fmla="*/ 3657238 h 6857998"/>
              <a:gd name="connsiteX1561" fmla="*/ 5487884 w 9300486"/>
              <a:gd name="connsiteY1561" fmla="*/ 3571053 h 6857998"/>
              <a:gd name="connsiteX1562" fmla="*/ 4323449 w 9300486"/>
              <a:gd name="connsiteY1562" fmla="*/ 3429265 h 6857998"/>
              <a:gd name="connsiteX1563" fmla="*/ 4389144 w 9300486"/>
              <a:gd name="connsiteY1563" fmla="*/ 3440612 h 6857998"/>
              <a:gd name="connsiteX1564" fmla="*/ 4498534 w 9300486"/>
              <a:gd name="connsiteY1564" fmla="*/ 3459069 h 6857998"/>
              <a:gd name="connsiteX1565" fmla="*/ 4506038 w 9300486"/>
              <a:gd name="connsiteY1565" fmla="*/ 3489364 h 6857998"/>
              <a:gd name="connsiteX1566" fmla="*/ 4578390 w 9300486"/>
              <a:gd name="connsiteY1566" fmla="*/ 3768783 h 6857998"/>
              <a:gd name="connsiteX1567" fmla="*/ 4575468 w 9300486"/>
              <a:gd name="connsiteY1567" fmla="*/ 3769524 h 6857998"/>
              <a:gd name="connsiteX1568" fmla="*/ 5751277 w 9300486"/>
              <a:gd name="connsiteY1568" fmla="*/ 5640604 h 6857998"/>
              <a:gd name="connsiteX1569" fmla="*/ 6989637 w 9300486"/>
              <a:gd name="connsiteY1569" fmla="*/ 6142044 h 6857998"/>
              <a:gd name="connsiteX1570" fmla="*/ 7371716 w 9300486"/>
              <a:gd name="connsiteY1570" fmla="*/ 6240077 h 6857998"/>
              <a:gd name="connsiteX1571" fmla="*/ 7398820 w 9300486"/>
              <a:gd name="connsiteY1571" fmla="*/ 6400998 h 6857998"/>
              <a:gd name="connsiteX1572" fmla="*/ 7317213 w 9300486"/>
              <a:gd name="connsiteY1572" fmla="*/ 6387271 h 6857998"/>
              <a:gd name="connsiteX1573" fmla="*/ 5528030 w 9300486"/>
              <a:gd name="connsiteY1573" fmla="*/ 5872487 h 6857998"/>
              <a:gd name="connsiteX1574" fmla="*/ 4418860 w 9300486"/>
              <a:gd name="connsiteY1574" fmla="*/ 3943717 h 6857998"/>
              <a:gd name="connsiteX1575" fmla="*/ 4412929 w 9300486"/>
              <a:gd name="connsiteY1575" fmla="*/ 3945265 h 6857998"/>
              <a:gd name="connsiteX1576" fmla="*/ 4357493 w 9300486"/>
              <a:gd name="connsiteY1576" fmla="*/ 3636270 h 6857998"/>
              <a:gd name="connsiteX1577" fmla="*/ 6502400 w 9300486"/>
              <a:gd name="connsiteY1577" fmla="*/ 3373753 h 6857998"/>
              <a:gd name="connsiteX1578" fmla="*/ 6729495 w 9300486"/>
              <a:gd name="connsiteY1578" fmla="*/ 3595758 h 6857998"/>
              <a:gd name="connsiteX1579" fmla="*/ 7268090 w 9300486"/>
              <a:gd name="connsiteY1579" fmla="*/ 4167391 h 6857998"/>
              <a:gd name="connsiteX1580" fmla="*/ 7454845 w 9300486"/>
              <a:gd name="connsiteY1580" fmla="*/ 4380046 h 6857998"/>
              <a:gd name="connsiteX1581" fmla="*/ 7286327 w 9300486"/>
              <a:gd name="connsiteY1581" fmla="*/ 4290076 h 6857998"/>
              <a:gd name="connsiteX1582" fmla="*/ 6521287 w 9300486"/>
              <a:gd name="connsiteY1582" fmla="*/ 3416047 h 6857998"/>
              <a:gd name="connsiteX1583" fmla="*/ 5615725 w 9300486"/>
              <a:gd name="connsiteY1583" fmla="*/ 3361967 h 6857998"/>
              <a:gd name="connsiteX1584" fmla="*/ 5855564 w 9300486"/>
              <a:gd name="connsiteY1584" fmla="*/ 3517972 h 6857998"/>
              <a:gd name="connsiteX1585" fmla="*/ 7015800 w 9300486"/>
              <a:gd name="connsiteY1585" fmla="*/ 4561195 h 6857998"/>
              <a:gd name="connsiteX1586" fmla="*/ 7265478 w 9300486"/>
              <a:gd name="connsiteY1586" fmla="*/ 4902063 h 6857998"/>
              <a:gd name="connsiteX1587" fmla="*/ 7422263 w 9300486"/>
              <a:gd name="connsiteY1587" fmla="*/ 5149678 h 6857998"/>
              <a:gd name="connsiteX1588" fmla="*/ 7285235 w 9300486"/>
              <a:gd name="connsiteY1588" fmla="*/ 5028600 h 6857998"/>
              <a:gd name="connsiteX1589" fmla="*/ 7234102 w 9300486"/>
              <a:gd name="connsiteY1589" fmla="*/ 4934130 h 6857998"/>
              <a:gd name="connsiteX1590" fmla="*/ 6998530 w 9300486"/>
              <a:gd name="connsiteY1590" fmla="*/ 4576855 h 6857998"/>
              <a:gd name="connsiteX1591" fmla="*/ 5815185 w 9300486"/>
              <a:gd name="connsiteY1591" fmla="*/ 3553961 h 6857998"/>
              <a:gd name="connsiteX1592" fmla="*/ 5756742 w 9300486"/>
              <a:gd name="connsiteY1592" fmla="*/ 3521508 h 6857998"/>
              <a:gd name="connsiteX1593" fmla="*/ 5650962 w 9300486"/>
              <a:gd name="connsiteY1593" fmla="*/ 3404167 h 6857998"/>
              <a:gd name="connsiteX1594" fmla="*/ 4650722 w 9300486"/>
              <a:gd name="connsiteY1594" fmla="*/ 3334757 h 6857998"/>
              <a:gd name="connsiteX1595" fmla="*/ 4812504 w 9300486"/>
              <a:gd name="connsiteY1595" fmla="*/ 3375514 h 6857998"/>
              <a:gd name="connsiteX1596" fmla="*/ 4868717 w 9300486"/>
              <a:gd name="connsiteY1596" fmla="*/ 3390580 h 6857998"/>
              <a:gd name="connsiteX1597" fmla="*/ 4897215 w 9300486"/>
              <a:gd name="connsiteY1597" fmla="*/ 3454430 h 6857998"/>
              <a:gd name="connsiteX1598" fmla="*/ 4903942 w 9300486"/>
              <a:gd name="connsiteY1598" fmla="*/ 3451527 h 6857998"/>
              <a:gd name="connsiteX1599" fmla="*/ 4878295 w 9300486"/>
              <a:gd name="connsiteY1599" fmla="*/ 3393147 h 6857998"/>
              <a:gd name="connsiteX1600" fmla="*/ 5096162 w 9300486"/>
              <a:gd name="connsiteY1600" fmla="*/ 3451540 h 6857998"/>
              <a:gd name="connsiteX1601" fmla="*/ 5133241 w 9300486"/>
              <a:gd name="connsiteY1601" fmla="*/ 3463186 h 6857998"/>
              <a:gd name="connsiteX1602" fmla="*/ 5195243 w 9300486"/>
              <a:gd name="connsiteY1602" fmla="*/ 3569596 h 6857998"/>
              <a:gd name="connsiteX1603" fmla="*/ 5205229 w 9300486"/>
              <a:gd name="connsiteY1603" fmla="*/ 3585451 h 6857998"/>
              <a:gd name="connsiteX1604" fmla="*/ 5001394 w 9300486"/>
              <a:gd name="connsiteY1604" fmla="*/ 3539462 h 6857998"/>
              <a:gd name="connsiteX1605" fmla="*/ 4936223 w 9300486"/>
              <a:gd name="connsiteY1605" fmla="*/ 3527504 h 6857998"/>
              <a:gd name="connsiteX1606" fmla="*/ 4900982 w 9300486"/>
              <a:gd name="connsiteY1606" fmla="*/ 3454429 h 6857998"/>
              <a:gd name="connsiteX1607" fmla="*/ 4894279 w 9300486"/>
              <a:gd name="connsiteY1607" fmla="*/ 3457400 h 6857998"/>
              <a:gd name="connsiteX1608" fmla="*/ 4927330 w 9300486"/>
              <a:gd name="connsiteY1608" fmla="*/ 3525872 h 6857998"/>
              <a:gd name="connsiteX1609" fmla="*/ 4703003 w 9300486"/>
              <a:gd name="connsiteY1609" fmla="*/ 3484711 h 6857998"/>
              <a:gd name="connsiteX1610" fmla="*/ 4653808 w 9300486"/>
              <a:gd name="connsiteY1610" fmla="*/ 3343919 h 6857998"/>
              <a:gd name="connsiteX1611" fmla="*/ 6451440 w 9300486"/>
              <a:gd name="connsiteY1611" fmla="*/ 3324119 h 6857998"/>
              <a:gd name="connsiteX1612" fmla="*/ 6454158 w 9300486"/>
              <a:gd name="connsiteY1612" fmla="*/ 3326589 h 6857998"/>
              <a:gd name="connsiteX1613" fmla="*/ 6455386 w 9300486"/>
              <a:gd name="connsiteY1613" fmla="*/ 3327792 h 6857998"/>
              <a:gd name="connsiteX1614" fmla="*/ 6460212 w 9300486"/>
              <a:gd name="connsiteY1614" fmla="*/ 3339028 h 6857998"/>
              <a:gd name="connsiteX1615" fmla="*/ 6602273 w 9300486"/>
              <a:gd name="connsiteY1615" fmla="*/ 3600173 h 6857998"/>
              <a:gd name="connsiteX1616" fmla="*/ 6459162 w 9300486"/>
              <a:gd name="connsiteY1616" fmla="*/ 3341641 h 6857998"/>
              <a:gd name="connsiteX1617" fmla="*/ 5056800 w 9300486"/>
              <a:gd name="connsiteY1617" fmla="*/ 3316582 h 6857998"/>
              <a:gd name="connsiteX1618" fmla="*/ 5185128 w 9300486"/>
              <a:gd name="connsiteY1618" fmla="*/ 3361499 h 6857998"/>
              <a:gd name="connsiteX1619" fmla="*/ 5382988 w 9300486"/>
              <a:gd name="connsiteY1619" fmla="*/ 3440917 h 6857998"/>
              <a:gd name="connsiteX1620" fmla="*/ 5474054 w 9300486"/>
              <a:gd name="connsiteY1620" fmla="*/ 3565686 h 6857998"/>
              <a:gd name="connsiteX1621" fmla="*/ 5416321 w 9300486"/>
              <a:gd name="connsiteY1621" fmla="*/ 3543282 h 6857998"/>
              <a:gd name="connsiteX1622" fmla="*/ 5138210 w 9300486"/>
              <a:gd name="connsiteY1622" fmla="*/ 3456170 h 6857998"/>
              <a:gd name="connsiteX1623" fmla="*/ 6121314 w 9300486"/>
              <a:gd name="connsiteY1623" fmla="*/ 3295274 h 6857998"/>
              <a:gd name="connsiteX1624" fmla="*/ 6259556 w 9300486"/>
              <a:gd name="connsiteY1624" fmla="*/ 3429892 h 6857998"/>
              <a:gd name="connsiteX1625" fmla="*/ 6296485 w 9300486"/>
              <a:gd name="connsiteY1625" fmla="*/ 3480939 h 6857998"/>
              <a:gd name="connsiteX1626" fmla="*/ 6818652 w 9300486"/>
              <a:gd name="connsiteY1626" fmla="*/ 4093374 h 6857998"/>
              <a:gd name="connsiteX1627" fmla="*/ 6563813 w 9300486"/>
              <a:gd name="connsiteY1627" fmla="*/ 3837142 h 6857998"/>
              <a:gd name="connsiteX1628" fmla="*/ 6157192 w 9300486"/>
              <a:gd name="connsiteY1628" fmla="*/ 3343666 h 6857998"/>
              <a:gd name="connsiteX1629" fmla="*/ 6411524 w 9300486"/>
              <a:gd name="connsiteY1629" fmla="*/ 3287839 h 6857998"/>
              <a:gd name="connsiteX1630" fmla="*/ 6435198 w 9300486"/>
              <a:gd name="connsiteY1630" fmla="*/ 3309357 h 6857998"/>
              <a:gd name="connsiteX1631" fmla="*/ 6438552 w 9300486"/>
              <a:gd name="connsiteY1631" fmla="*/ 3317130 h 6857998"/>
              <a:gd name="connsiteX1632" fmla="*/ 7268892 w 9300486"/>
              <a:gd name="connsiteY1632" fmla="*/ 4306689 h 6857998"/>
              <a:gd name="connsiteX1633" fmla="*/ 7460114 w 9300486"/>
              <a:gd name="connsiteY1633" fmla="*/ 4414453 h 6857998"/>
              <a:gd name="connsiteX1634" fmla="*/ 7502096 w 9300486"/>
              <a:gd name="connsiteY1634" fmla="*/ 4433850 h 6857998"/>
              <a:gd name="connsiteX1635" fmla="*/ 7513078 w 9300486"/>
              <a:gd name="connsiteY1635" fmla="*/ 4446355 h 6857998"/>
              <a:gd name="connsiteX1636" fmla="*/ 7449203 w 9300486"/>
              <a:gd name="connsiteY1636" fmla="*/ 4415884 h 6857998"/>
              <a:gd name="connsiteX1637" fmla="*/ 7260250 w 9300486"/>
              <a:gd name="connsiteY1637" fmla="*/ 4306809 h 6857998"/>
              <a:gd name="connsiteX1638" fmla="*/ 6428959 w 9300486"/>
              <a:gd name="connsiteY1638" fmla="*/ 3327073 h 6857998"/>
              <a:gd name="connsiteX1639" fmla="*/ 4464114 w 9300486"/>
              <a:gd name="connsiteY1639" fmla="*/ 3287451 h 6857998"/>
              <a:gd name="connsiteX1640" fmla="*/ 4530945 w 9300486"/>
              <a:gd name="connsiteY1640" fmla="*/ 3304584 h 6857998"/>
              <a:gd name="connsiteX1641" fmla="*/ 4640880 w 9300486"/>
              <a:gd name="connsiteY1641" fmla="*/ 3332279 h 6857998"/>
              <a:gd name="connsiteX1642" fmla="*/ 4645796 w 9300486"/>
              <a:gd name="connsiteY1642" fmla="*/ 3346931 h 6857998"/>
              <a:gd name="connsiteX1643" fmla="*/ 4693469 w 9300486"/>
              <a:gd name="connsiteY1643" fmla="*/ 3482980 h 6857998"/>
              <a:gd name="connsiteX1644" fmla="*/ 4504187 w 9300486"/>
              <a:gd name="connsiteY1644" fmla="*/ 3451142 h 6857998"/>
              <a:gd name="connsiteX1645" fmla="*/ 5281440 w 9300486"/>
              <a:gd name="connsiteY1645" fmla="*/ 3281808 h 6857998"/>
              <a:gd name="connsiteX1646" fmla="*/ 5548218 w 9300486"/>
              <a:gd name="connsiteY1646" fmla="*/ 3413834 h 6857998"/>
              <a:gd name="connsiteX1647" fmla="*/ 5750353 w 9300486"/>
              <a:gd name="connsiteY1647" fmla="*/ 3526194 h 6857998"/>
              <a:gd name="connsiteX1648" fmla="*/ 5874983 w 9300486"/>
              <a:gd name="connsiteY1648" fmla="*/ 3665020 h 6857998"/>
              <a:gd name="connsiteX1649" fmla="*/ 5763369 w 9300486"/>
              <a:gd name="connsiteY1649" fmla="*/ 3603536 h 6857998"/>
              <a:gd name="connsiteX1650" fmla="*/ 5486168 w 9300486"/>
              <a:gd name="connsiteY1650" fmla="*/ 3473167 h 6857998"/>
              <a:gd name="connsiteX1651" fmla="*/ 5387773 w 9300486"/>
              <a:gd name="connsiteY1651" fmla="*/ 3433709 h 6857998"/>
              <a:gd name="connsiteX1652" fmla="*/ 5363955 w 9300486"/>
              <a:gd name="connsiteY1652" fmla="*/ 3401032 h 6857998"/>
              <a:gd name="connsiteX1653" fmla="*/ 6383671 w 9300486"/>
              <a:gd name="connsiteY1653" fmla="*/ 3262523 h 6857998"/>
              <a:gd name="connsiteX1654" fmla="*/ 6397989 w 9300486"/>
              <a:gd name="connsiteY1654" fmla="*/ 3275537 h 6857998"/>
              <a:gd name="connsiteX1655" fmla="*/ 6422309 w 9300486"/>
              <a:gd name="connsiteY1655" fmla="*/ 3330224 h 6857998"/>
              <a:gd name="connsiteX1656" fmla="*/ 7256456 w 9300486"/>
              <a:gd name="connsiteY1656" fmla="*/ 4312628 h 6857998"/>
              <a:gd name="connsiteX1657" fmla="*/ 7445724 w 9300486"/>
              <a:gd name="connsiteY1657" fmla="*/ 4421743 h 6857998"/>
              <a:gd name="connsiteX1658" fmla="*/ 7524434 w 9300486"/>
              <a:gd name="connsiteY1658" fmla="*/ 4459285 h 6857998"/>
              <a:gd name="connsiteX1659" fmla="*/ 7534329 w 9300486"/>
              <a:gd name="connsiteY1659" fmla="*/ 4470553 h 6857998"/>
              <a:gd name="connsiteX1660" fmla="*/ 7545857 w 9300486"/>
              <a:gd name="connsiteY1660" fmla="*/ 4484282 h 6857998"/>
              <a:gd name="connsiteX1661" fmla="*/ 7444286 w 9300486"/>
              <a:gd name="connsiteY1661" fmla="*/ 4434037 h 6857998"/>
              <a:gd name="connsiteX1662" fmla="*/ 7257399 w 9300486"/>
              <a:gd name="connsiteY1662" fmla="*/ 4323514 h 6857998"/>
              <a:gd name="connsiteX1663" fmla="*/ 6422611 w 9300486"/>
              <a:gd name="connsiteY1663" fmla="*/ 3346491 h 6857998"/>
              <a:gd name="connsiteX1664" fmla="*/ 4292550 w 9300486"/>
              <a:gd name="connsiteY1664" fmla="*/ 3243471 h 6857998"/>
              <a:gd name="connsiteX1665" fmla="*/ 4455475 w 9300486"/>
              <a:gd name="connsiteY1665" fmla="*/ 3285236 h 6857998"/>
              <a:gd name="connsiteX1666" fmla="*/ 4496239 w 9300486"/>
              <a:gd name="connsiteY1666" fmla="*/ 3449805 h 6857998"/>
              <a:gd name="connsiteX1667" fmla="*/ 4389982 w 9300486"/>
              <a:gd name="connsiteY1667" fmla="*/ 3431932 h 6857998"/>
              <a:gd name="connsiteX1668" fmla="*/ 4321952 w 9300486"/>
              <a:gd name="connsiteY1668" fmla="*/ 3420160 h 6857998"/>
              <a:gd name="connsiteX1669" fmla="*/ 4306823 w 9300486"/>
              <a:gd name="connsiteY1669" fmla="*/ 3328168 h 6857998"/>
              <a:gd name="connsiteX1670" fmla="*/ 6353539 w 9300486"/>
              <a:gd name="connsiteY1670" fmla="*/ 3235137 h 6857998"/>
              <a:gd name="connsiteX1671" fmla="*/ 6367563 w 9300486"/>
              <a:gd name="connsiteY1671" fmla="*/ 3247883 h 6857998"/>
              <a:gd name="connsiteX1672" fmla="*/ 6416289 w 9300486"/>
              <a:gd name="connsiteY1672" fmla="*/ 3353038 h 6857998"/>
              <a:gd name="connsiteX1673" fmla="*/ 6489954 w 9300486"/>
              <a:gd name="connsiteY1673" fmla="*/ 3487951 h 6857998"/>
              <a:gd name="connsiteX1674" fmla="*/ 6409309 w 9300486"/>
              <a:gd name="connsiteY1674" fmla="*/ 3350148 h 6857998"/>
              <a:gd name="connsiteX1675" fmla="*/ 4806112 w 9300486"/>
              <a:gd name="connsiteY1675" fmla="*/ 3228838 h 6857998"/>
              <a:gd name="connsiteX1676" fmla="*/ 5045525 w 9300486"/>
              <a:gd name="connsiteY1676" fmla="*/ 3312636 h 6857998"/>
              <a:gd name="connsiteX1677" fmla="*/ 5127132 w 9300486"/>
              <a:gd name="connsiteY1677" fmla="*/ 3452700 h 6857998"/>
              <a:gd name="connsiteX1678" fmla="*/ 5098120 w 9300486"/>
              <a:gd name="connsiteY1678" fmla="*/ 3443613 h 6857998"/>
              <a:gd name="connsiteX1679" fmla="*/ 4875032 w 9300486"/>
              <a:gd name="connsiteY1679" fmla="*/ 3385721 h 6857998"/>
              <a:gd name="connsiteX1680" fmla="*/ 6300589 w 9300486"/>
              <a:gd name="connsiteY1680" fmla="*/ 3187009 h 6857998"/>
              <a:gd name="connsiteX1681" fmla="*/ 6337528 w 9300486"/>
              <a:gd name="connsiteY1681" fmla="*/ 3220584 h 6857998"/>
              <a:gd name="connsiteX1682" fmla="*/ 6402789 w 9300486"/>
              <a:gd name="connsiteY1682" fmla="*/ 3355038 h 6857998"/>
              <a:gd name="connsiteX1683" fmla="*/ 7050759 w 9300486"/>
              <a:gd name="connsiteY1683" fmla="*/ 4184872 h 6857998"/>
              <a:gd name="connsiteX1684" fmla="*/ 7125153 w 9300486"/>
              <a:gd name="connsiteY1684" fmla="*/ 4240894 h 6857998"/>
              <a:gd name="connsiteX1685" fmla="*/ 7130425 w 9300486"/>
              <a:gd name="connsiteY1685" fmla="*/ 4245241 h 6857998"/>
              <a:gd name="connsiteX1686" fmla="*/ 7138560 w 9300486"/>
              <a:gd name="connsiteY1686" fmla="*/ 4250990 h 6857998"/>
              <a:gd name="connsiteX1687" fmla="*/ 7243887 w 9300486"/>
              <a:gd name="connsiteY1687" fmla="*/ 4330305 h 6857998"/>
              <a:gd name="connsiteX1688" fmla="*/ 7428416 w 9300486"/>
              <a:gd name="connsiteY1688" fmla="*/ 4443103 h 6857998"/>
              <a:gd name="connsiteX1689" fmla="*/ 7574797 w 9300486"/>
              <a:gd name="connsiteY1689" fmla="*/ 4518749 h 6857998"/>
              <a:gd name="connsiteX1690" fmla="*/ 7598820 w 9300486"/>
              <a:gd name="connsiteY1690" fmla="*/ 4547359 h 6857998"/>
              <a:gd name="connsiteX1691" fmla="*/ 7415540 w 9300486"/>
              <a:gd name="connsiteY1691" fmla="*/ 4447913 h 6857998"/>
              <a:gd name="connsiteX1692" fmla="*/ 7234159 w 9300486"/>
              <a:gd name="connsiteY1692" fmla="*/ 4333074 h 6857998"/>
              <a:gd name="connsiteX1693" fmla="*/ 6391083 w 9300486"/>
              <a:gd name="connsiteY1693" fmla="*/ 3364027 h 6857998"/>
              <a:gd name="connsiteX1694" fmla="*/ 4589537 w 9300486"/>
              <a:gd name="connsiteY1694" fmla="*/ 3153125 h 6857998"/>
              <a:gd name="connsiteX1695" fmla="*/ 4662444 w 9300486"/>
              <a:gd name="connsiteY1695" fmla="*/ 3178553 h 6857998"/>
              <a:gd name="connsiteX1696" fmla="*/ 4794750 w 9300486"/>
              <a:gd name="connsiteY1696" fmla="*/ 3224862 h 6857998"/>
              <a:gd name="connsiteX1697" fmla="*/ 4865436 w 9300486"/>
              <a:gd name="connsiteY1697" fmla="*/ 3383231 h 6857998"/>
              <a:gd name="connsiteX1698" fmla="*/ 4648048 w 9300486"/>
              <a:gd name="connsiteY1698" fmla="*/ 3326819 h 6857998"/>
              <a:gd name="connsiteX1699" fmla="*/ 6252201 w 9300486"/>
              <a:gd name="connsiteY1699" fmla="*/ 3143029 h 6857998"/>
              <a:gd name="connsiteX1700" fmla="*/ 6284908 w 9300486"/>
              <a:gd name="connsiteY1700" fmla="*/ 3172757 h 6857998"/>
              <a:gd name="connsiteX1701" fmla="*/ 6385377 w 9300486"/>
              <a:gd name="connsiteY1701" fmla="*/ 3369181 h 6857998"/>
              <a:gd name="connsiteX1702" fmla="*/ 7230406 w 9300486"/>
              <a:gd name="connsiteY1702" fmla="*/ 4340086 h 6857998"/>
              <a:gd name="connsiteX1703" fmla="*/ 7601659 w 9300486"/>
              <a:gd name="connsiteY1703" fmla="*/ 4558201 h 6857998"/>
              <a:gd name="connsiteX1704" fmla="*/ 7612016 w 9300486"/>
              <a:gd name="connsiteY1704" fmla="*/ 4563076 h 6857998"/>
              <a:gd name="connsiteX1705" fmla="*/ 7634039 w 9300486"/>
              <a:gd name="connsiteY1705" fmla="*/ 4589304 h 6857998"/>
              <a:gd name="connsiteX1706" fmla="*/ 7592140 w 9300486"/>
              <a:gd name="connsiteY1706" fmla="*/ 4568249 h 6857998"/>
              <a:gd name="connsiteX1707" fmla="*/ 7228394 w 9300486"/>
              <a:gd name="connsiteY1707" fmla="*/ 4345044 h 6857998"/>
              <a:gd name="connsiteX1708" fmla="*/ 6381025 w 9300486"/>
              <a:gd name="connsiteY1708" fmla="*/ 3380829 h 6857998"/>
              <a:gd name="connsiteX1709" fmla="*/ 4961682 w 9300486"/>
              <a:gd name="connsiteY1709" fmla="*/ 3137122 h 6857998"/>
              <a:gd name="connsiteX1710" fmla="*/ 5266113 w 9300486"/>
              <a:gd name="connsiteY1710" fmla="*/ 3274226 h 6857998"/>
              <a:gd name="connsiteX1711" fmla="*/ 5357483 w 9300486"/>
              <a:gd name="connsiteY1711" fmla="*/ 3405972 h 6857998"/>
              <a:gd name="connsiteX1712" fmla="*/ 5373571 w 9300486"/>
              <a:gd name="connsiteY1712" fmla="*/ 3428014 h 6857998"/>
              <a:gd name="connsiteX1713" fmla="*/ 5187926 w 9300486"/>
              <a:gd name="connsiteY1713" fmla="*/ 3353569 h 6857998"/>
              <a:gd name="connsiteX1714" fmla="*/ 5050107 w 9300486"/>
              <a:gd name="connsiteY1714" fmla="*/ 3305107 h 6857998"/>
              <a:gd name="connsiteX1715" fmla="*/ 5049081 w 9300486"/>
              <a:gd name="connsiteY1715" fmla="*/ 3303348 h 6857998"/>
              <a:gd name="connsiteX1716" fmla="*/ 5051752 w 9300486"/>
              <a:gd name="connsiteY1716" fmla="*/ 3301837 h 6857998"/>
              <a:gd name="connsiteX1717" fmla="*/ 5399988 w 9300486"/>
              <a:gd name="connsiteY1717" fmla="*/ 3103597 h 6857998"/>
              <a:gd name="connsiteX1718" fmla="*/ 5423666 w 9300486"/>
              <a:gd name="connsiteY1718" fmla="*/ 3119777 h 6857998"/>
              <a:gd name="connsiteX1719" fmla="*/ 6109881 w 9300486"/>
              <a:gd name="connsiteY1719" fmla="*/ 3634679 h 6857998"/>
              <a:gd name="connsiteX1720" fmla="*/ 6390615 w 9300486"/>
              <a:gd name="connsiteY1720" fmla="*/ 3875015 h 6857998"/>
              <a:gd name="connsiteX1721" fmla="*/ 6946166 w 9300486"/>
              <a:gd name="connsiteY1721" fmla="*/ 4440121 h 6857998"/>
              <a:gd name="connsiteX1722" fmla="*/ 7051656 w 9300486"/>
              <a:gd name="connsiteY1722" fmla="*/ 4545562 h 6857998"/>
              <a:gd name="connsiteX1723" fmla="*/ 7306847 w 9300486"/>
              <a:gd name="connsiteY1723" fmla="*/ 4862174 h 6857998"/>
              <a:gd name="connsiteX1724" fmla="*/ 7556106 w 9300486"/>
              <a:gd name="connsiteY1724" fmla="*/ 5202667 h 6857998"/>
              <a:gd name="connsiteX1725" fmla="*/ 7662872 w 9300486"/>
              <a:gd name="connsiteY1725" fmla="*/ 5358246 h 6857998"/>
              <a:gd name="connsiteX1726" fmla="*/ 7530474 w 9300486"/>
              <a:gd name="connsiteY1726" fmla="*/ 5245294 h 6857998"/>
              <a:gd name="connsiteX1727" fmla="*/ 7442173 w 9300486"/>
              <a:gd name="connsiteY1727" fmla="*/ 5167271 h 6857998"/>
              <a:gd name="connsiteX1728" fmla="*/ 7271484 w 9300486"/>
              <a:gd name="connsiteY1728" fmla="*/ 4897858 h 6857998"/>
              <a:gd name="connsiteX1729" fmla="*/ 7021675 w 9300486"/>
              <a:gd name="connsiteY1729" fmla="*/ 4556379 h 6857998"/>
              <a:gd name="connsiteX1730" fmla="*/ 5612532 w 9300486"/>
              <a:gd name="connsiteY1730" fmla="*/ 3350319 h 6857998"/>
              <a:gd name="connsiteX1731" fmla="*/ 5599477 w 9300486"/>
              <a:gd name="connsiteY1731" fmla="*/ 3342507 h 6857998"/>
              <a:gd name="connsiteX1732" fmla="*/ 4415813 w 9300486"/>
              <a:gd name="connsiteY1732" fmla="*/ 3092535 h 6857998"/>
              <a:gd name="connsiteX1733" fmla="*/ 4579616 w 9300486"/>
              <a:gd name="connsiteY1733" fmla="*/ 3149665 h 6857998"/>
              <a:gd name="connsiteX1734" fmla="*/ 4638190 w 9300486"/>
              <a:gd name="connsiteY1734" fmla="*/ 3324261 h 6857998"/>
              <a:gd name="connsiteX1735" fmla="*/ 4532904 w 9300486"/>
              <a:gd name="connsiteY1735" fmla="*/ 3296939 h 6857998"/>
              <a:gd name="connsiteX1736" fmla="*/ 4461983 w 9300486"/>
              <a:gd name="connsiteY1736" fmla="*/ 3278747 h 6857998"/>
              <a:gd name="connsiteX1737" fmla="*/ 4443195 w 9300486"/>
              <a:gd name="connsiteY1737" fmla="*/ 3202003 h 6857998"/>
              <a:gd name="connsiteX1738" fmla="*/ 5150176 w 9300486"/>
              <a:gd name="connsiteY1738" fmla="*/ 3089917 h 6857998"/>
              <a:gd name="connsiteX1739" fmla="*/ 5344480 w 9300486"/>
              <a:gd name="connsiteY1739" fmla="*/ 3199069 h 6857998"/>
              <a:gd name="connsiteX1740" fmla="*/ 5595331 w 9300486"/>
              <a:gd name="connsiteY1740" fmla="*/ 3349362 h 6857998"/>
              <a:gd name="connsiteX1741" fmla="*/ 5645182 w 9300486"/>
              <a:gd name="connsiteY1741" fmla="*/ 3409046 h 6857998"/>
              <a:gd name="connsiteX1742" fmla="*/ 5735615 w 9300486"/>
              <a:gd name="connsiteY1742" fmla="*/ 3509777 h 6857998"/>
              <a:gd name="connsiteX1743" fmla="*/ 5552530 w 9300486"/>
              <a:gd name="connsiteY1743" fmla="*/ 3408117 h 6857998"/>
              <a:gd name="connsiteX1744" fmla="*/ 5273437 w 9300486"/>
              <a:gd name="connsiteY1744" fmla="*/ 3270244 h 6857998"/>
              <a:gd name="connsiteX1745" fmla="*/ 5190959 w 9300486"/>
              <a:gd name="connsiteY1745" fmla="*/ 3151071 h 6857998"/>
              <a:gd name="connsiteX1746" fmla="*/ 5190884 w 9300486"/>
              <a:gd name="connsiteY1746" fmla="*/ 3151127 h 6857998"/>
              <a:gd name="connsiteX1747" fmla="*/ 6185404 w 9300486"/>
              <a:gd name="connsiteY1747" fmla="*/ 3082316 h 6857998"/>
              <a:gd name="connsiteX1748" fmla="*/ 6233637 w 9300486"/>
              <a:gd name="connsiteY1748" fmla="*/ 3126155 h 6857998"/>
              <a:gd name="connsiteX1749" fmla="*/ 6234073 w 9300486"/>
              <a:gd name="connsiteY1749" fmla="*/ 3127095 h 6857998"/>
              <a:gd name="connsiteX1750" fmla="*/ 6684279 w 9300486"/>
              <a:gd name="connsiteY1750" fmla="*/ 3837912 h 6857998"/>
              <a:gd name="connsiteX1751" fmla="*/ 6739992 w 9300486"/>
              <a:gd name="connsiteY1751" fmla="*/ 3901303 h 6857998"/>
              <a:gd name="connsiteX1752" fmla="*/ 6681029 w 9300486"/>
              <a:gd name="connsiteY1752" fmla="*/ 3839739 h 6857998"/>
              <a:gd name="connsiteX1753" fmla="*/ 6656421 w 9300486"/>
              <a:gd name="connsiteY1753" fmla="*/ 3815437 h 6857998"/>
              <a:gd name="connsiteX1754" fmla="*/ 6516917 w 9300486"/>
              <a:gd name="connsiteY1754" fmla="*/ 3633392 h 6857998"/>
              <a:gd name="connsiteX1755" fmla="*/ 6219416 w 9300486"/>
              <a:gd name="connsiteY1755" fmla="*/ 3150350 h 6857998"/>
              <a:gd name="connsiteX1756" fmla="*/ 5878732 w 9300486"/>
              <a:gd name="connsiteY1756" fmla="*/ 3063111 h 6857998"/>
              <a:gd name="connsiteX1757" fmla="*/ 5981145 w 9300486"/>
              <a:gd name="connsiteY1757" fmla="*/ 3158779 h 6857998"/>
              <a:gd name="connsiteX1758" fmla="*/ 6085292 w 9300486"/>
              <a:gd name="connsiteY1758" fmla="*/ 3260196 h 6857998"/>
              <a:gd name="connsiteX1759" fmla="*/ 6097657 w 9300486"/>
              <a:gd name="connsiteY1759" fmla="*/ 3277109 h 6857998"/>
              <a:gd name="connsiteX1760" fmla="*/ 6448848 w 9300486"/>
              <a:gd name="connsiteY1760" fmla="*/ 3716593 h 6857998"/>
              <a:gd name="connsiteX1761" fmla="*/ 6060668 w 9300486"/>
              <a:gd name="connsiteY1761" fmla="*/ 3286467 h 6857998"/>
              <a:gd name="connsiteX1762" fmla="*/ 4257830 w 9300486"/>
              <a:gd name="connsiteY1762" fmla="*/ 3037435 h 6857998"/>
              <a:gd name="connsiteX1763" fmla="*/ 4406685 w 9300486"/>
              <a:gd name="connsiteY1763" fmla="*/ 3089351 h 6857998"/>
              <a:gd name="connsiteX1764" fmla="*/ 4435337 w 9300486"/>
              <a:gd name="connsiteY1764" fmla="*/ 3203939 h 6857998"/>
              <a:gd name="connsiteX1765" fmla="*/ 4453317 w 9300486"/>
              <a:gd name="connsiteY1765" fmla="*/ 3276524 h 6857998"/>
              <a:gd name="connsiteX1766" fmla="*/ 4291109 w 9300486"/>
              <a:gd name="connsiteY1766" fmla="*/ 3234917 h 6857998"/>
              <a:gd name="connsiteX1767" fmla="*/ 4717538 w 9300486"/>
              <a:gd name="connsiteY1767" fmla="*/ 3027217 h 6857998"/>
              <a:gd name="connsiteX1768" fmla="*/ 4784060 w 9300486"/>
              <a:gd name="connsiteY1768" fmla="*/ 3057129 h 6857998"/>
              <a:gd name="connsiteX1769" fmla="*/ 4949780 w 9300486"/>
              <a:gd name="connsiteY1769" fmla="*/ 3131762 h 6857998"/>
              <a:gd name="connsiteX1770" fmla="*/ 5041908 w 9300486"/>
              <a:gd name="connsiteY1770" fmla="*/ 3300182 h 6857998"/>
              <a:gd name="connsiteX1771" fmla="*/ 5039729 w 9300486"/>
              <a:gd name="connsiteY1771" fmla="*/ 3301457 h 6857998"/>
              <a:gd name="connsiteX1772" fmla="*/ 4801161 w 9300486"/>
              <a:gd name="connsiteY1772" fmla="*/ 3217567 h 6857998"/>
              <a:gd name="connsiteX1773" fmla="*/ 5583259 w 9300486"/>
              <a:gd name="connsiteY1773" fmla="*/ 3025217 h 6857998"/>
              <a:gd name="connsiteX1774" fmla="*/ 6301573 w 9300486"/>
              <a:gd name="connsiteY1774" fmla="*/ 3736564 h 6857998"/>
              <a:gd name="connsiteX1775" fmla="*/ 7819151 w 9300486"/>
              <a:gd name="connsiteY1775" fmla="*/ 5267062 h 6857998"/>
              <a:gd name="connsiteX1776" fmla="*/ 8433684 w 9300486"/>
              <a:gd name="connsiteY1776" fmla="*/ 5909097 h 6857998"/>
              <a:gd name="connsiteX1777" fmla="*/ 7331494 w 9300486"/>
              <a:gd name="connsiteY1777" fmla="*/ 4815326 h 6857998"/>
              <a:gd name="connsiteX1778" fmla="*/ 7075392 w 9300486"/>
              <a:gd name="connsiteY1778" fmla="*/ 4555963 h 6857998"/>
              <a:gd name="connsiteX1779" fmla="*/ 6985946 w 9300486"/>
              <a:gd name="connsiteY1779" fmla="*/ 4456639 h 6857998"/>
              <a:gd name="connsiteX1780" fmla="*/ 6692197 w 9300486"/>
              <a:gd name="connsiteY1780" fmla="*/ 4145235 h 6857998"/>
              <a:gd name="connsiteX1781" fmla="*/ 6108880 w 9300486"/>
              <a:gd name="connsiteY1781" fmla="*/ 3570950 h 6857998"/>
              <a:gd name="connsiteX1782" fmla="*/ 6084381 w 9300486"/>
              <a:gd name="connsiteY1782" fmla="*/ 3548774 h 6857998"/>
              <a:gd name="connsiteX1783" fmla="*/ 6089996 w 9300486"/>
              <a:gd name="connsiteY1783" fmla="*/ 2995598 h 6857998"/>
              <a:gd name="connsiteX1784" fmla="*/ 6170591 w 9300486"/>
              <a:gd name="connsiteY1784" fmla="*/ 3068852 h 6857998"/>
              <a:gd name="connsiteX1785" fmla="*/ 6213231 w 9300486"/>
              <a:gd name="connsiteY1785" fmla="*/ 3154072 h 6857998"/>
              <a:gd name="connsiteX1786" fmla="*/ 6511279 w 9300486"/>
              <a:gd name="connsiteY1786" fmla="*/ 3637833 h 6857998"/>
              <a:gd name="connsiteX1787" fmla="*/ 6619392 w 9300486"/>
              <a:gd name="connsiteY1787" fmla="*/ 3778868 h 6857998"/>
              <a:gd name="connsiteX1788" fmla="*/ 6532576 w 9300486"/>
              <a:gd name="connsiteY1788" fmla="*/ 3693130 h 6857998"/>
              <a:gd name="connsiteX1789" fmla="*/ 6496797 w 9300486"/>
              <a:gd name="connsiteY1789" fmla="*/ 3647857 h 6857998"/>
              <a:gd name="connsiteX1790" fmla="*/ 6188283 w 9300486"/>
              <a:gd name="connsiteY1790" fmla="*/ 3175637 h 6857998"/>
              <a:gd name="connsiteX1791" fmla="*/ 6330275 w 9300486"/>
              <a:gd name="connsiteY1791" fmla="*/ 2945445 h 6857998"/>
              <a:gd name="connsiteX1792" fmla="*/ 6601640 w 9300486"/>
              <a:gd name="connsiteY1792" fmla="*/ 3164081 h 6857998"/>
              <a:gd name="connsiteX1793" fmla="*/ 7414769 w 9300486"/>
              <a:gd name="connsiteY1793" fmla="*/ 3965236 h 6857998"/>
              <a:gd name="connsiteX1794" fmla="*/ 7676925 w 9300486"/>
              <a:gd name="connsiteY1794" fmla="*/ 4291516 h 6857998"/>
              <a:gd name="connsiteX1795" fmla="*/ 7859811 w 9300486"/>
              <a:gd name="connsiteY1795" fmla="*/ 4542243 h 6857998"/>
              <a:gd name="connsiteX1796" fmla="*/ 7686797 w 9300486"/>
              <a:gd name="connsiteY1796" fmla="*/ 4482323 h 6857998"/>
              <a:gd name="connsiteX1797" fmla="*/ 7481515 w 9300486"/>
              <a:gd name="connsiteY1797" fmla="*/ 4394285 h 6857998"/>
              <a:gd name="connsiteX1798" fmla="*/ 7472184 w 9300486"/>
              <a:gd name="connsiteY1798" fmla="*/ 4389303 h 6857998"/>
              <a:gd name="connsiteX1799" fmla="*/ 7273089 w 9300486"/>
              <a:gd name="connsiteY1799" fmla="*/ 4162576 h 6857998"/>
              <a:gd name="connsiteX1800" fmla="*/ 6734381 w 9300486"/>
              <a:gd name="connsiteY1800" fmla="*/ 3590663 h 6857998"/>
              <a:gd name="connsiteX1801" fmla="*/ 6494484 w 9300486"/>
              <a:gd name="connsiteY1801" fmla="*/ 3356024 h 6857998"/>
              <a:gd name="connsiteX1802" fmla="*/ 6402425 w 9300486"/>
              <a:gd name="connsiteY1802" fmla="*/ 3149869 h 6857998"/>
              <a:gd name="connsiteX1803" fmla="*/ 4516258 w 9300486"/>
              <a:gd name="connsiteY1803" fmla="*/ 2936709 h 6857998"/>
              <a:gd name="connsiteX1804" fmla="*/ 4706648 w 9300486"/>
              <a:gd name="connsiteY1804" fmla="*/ 3022320 h 6857998"/>
              <a:gd name="connsiteX1805" fmla="*/ 4787688 w 9300486"/>
              <a:gd name="connsiteY1805" fmla="*/ 3209039 h 6857998"/>
              <a:gd name="connsiteX1806" fmla="*/ 4789696 w 9300486"/>
              <a:gd name="connsiteY1806" fmla="*/ 3213536 h 6857998"/>
              <a:gd name="connsiteX1807" fmla="*/ 4665242 w 9300486"/>
              <a:gd name="connsiteY1807" fmla="*/ 3169774 h 6857998"/>
              <a:gd name="connsiteX1808" fmla="*/ 4585810 w 9300486"/>
              <a:gd name="connsiteY1808" fmla="*/ 3142060 h 6857998"/>
              <a:gd name="connsiteX1809" fmla="*/ 4564773 w 9300486"/>
              <a:gd name="connsiteY1809" fmla="*/ 3079610 h 6857998"/>
              <a:gd name="connsiteX1810" fmla="*/ 6298422 w 9300486"/>
              <a:gd name="connsiteY1810" fmla="*/ 2919782 h 6857998"/>
              <a:gd name="connsiteX1811" fmla="*/ 6304985 w 9300486"/>
              <a:gd name="connsiteY1811" fmla="*/ 2925069 h 6857998"/>
              <a:gd name="connsiteX1812" fmla="*/ 6359011 w 9300486"/>
              <a:gd name="connsiteY1812" fmla="*/ 3081651 h 6857998"/>
              <a:gd name="connsiteX1813" fmla="*/ 6461307 w 9300486"/>
              <a:gd name="connsiteY1813" fmla="*/ 3323290 h 6857998"/>
              <a:gd name="connsiteX1814" fmla="*/ 6368416 w 9300486"/>
              <a:gd name="connsiteY1814" fmla="*/ 3111460 h 6857998"/>
              <a:gd name="connsiteX1815" fmla="*/ 4840941 w 9300486"/>
              <a:gd name="connsiteY1815" fmla="*/ 2916321 h 6857998"/>
              <a:gd name="connsiteX1816" fmla="*/ 4898255 w 9300486"/>
              <a:gd name="connsiteY1816" fmla="*/ 2948398 h 6857998"/>
              <a:gd name="connsiteX1817" fmla="*/ 5134084 w 9300486"/>
              <a:gd name="connsiteY1817" fmla="*/ 3080877 h 6857998"/>
              <a:gd name="connsiteX1818" fmla="*/ 5187930 w 9300486"/>
              <a:gd name="connsiteY1818" fmla="*/ 3161842 h 6857998"/>
              <a:gd name="connsiteX1819" fmla="*/ 5188091 w 9300486"/>
              <a:gd name="connsiteY1819" fmla="*/ 3161728 h 6857998"/>
              <a:gd name="connsiteX1820" fmla="*/ 5258617 w 9300486"/>
              <a:gd name="connsiteY1820" fmla="*/ 3263419 h 6857998"/>
              <a:gd name="connsiteX1821" fmla="*/ 4956161 w 9300486"/>
              <a:gd name="connsiteY1821" fmla="*/ 3127026 h 6857998"/>
              <a:gd name="connsiteX1822" fmla="*/ 5984840 w 9300486"/>
              <a:gd name="connsiteY1822" fmla="*/ 2907362 h 6857998"/>
              <a:gd name="connsiteX1823" fmla="*/ 6074460 w 9300486"/>
              <a:gd name="connsiteY1823" fmla="*/ 2981713 h 6857998"/>
              <a:gd name="connsiteX1824" fmla="*/ 6182559 w 9300486"/>
              <a:gd name="connsiteY1824" fmla="*/ 3179856 h 6857998"/>
              <a:gd name="connsiteX1825" fmla="*/ 6333593 w 9300486"/>
              <a:gd name="connsiteY1825" fmla="*/ 3425821 h 6857998"/>
              <a:gd name="connsiteX1826" fmla="*/ 6490072 w 9300486"/>
              <a:gd name="connsiteY1826" fmla="*/ 3651153 h 6857998"/>
              <a:gd name="connsiteX1827" fmla="*/ 6420045 w 9300486"/>
              <a:gd name="connsiteY1827" fmla="*/ 3581995 h 6857998"/>
              <a:gd name="connsiteX1828" fmla="*/ 6317957 w 9300486"/>
              <a:gd name="connsiteY1828" fmla="*/ 3442685 h 6857998"/>
              <a:gd name="connsiteX1829" fmla="*/ 6006852 w 9300486"/>
              <a:gd name="connsiteY1829" fmla="*/ 2947769 h 6857998"/>
              <a:gd name="connsiteX1830" fmla="*/ 6281119 w 9300486"/>
              <a:gd name="connsiteY1830" fmla="*/ 2905841 h 6857998"/>
              <a:gd name="connsiteX1831" fmla="*/ 6290349 w 9300486"/>
              <a:gd name="connsiteY1831" fmla="*/ 2913277 h 6857998"/>
              <a:gd name="connsiteX1832" fmla="*/ 6335782 w 9300486"/>
              <a:gd name="connsiteY1832" fmla="*/ 3049262 h 6857998"/>
              <a:gd name="connsiteX1833" fmla="*/ 6448510 w 9300486"/>
              <a:gd name="connsiteY1833" fmla="*/ 3311777 h 6857998"/>
              <a:gd name="connsiteX1834" fmla="*/ 6444321 w 9300486"/>
              <a:gd name="connsiteY1834" fmla="*/ 3307967 h 6857998"/>
              <a:gd name="connsiteX1835" fmla="*/ 6332954 w 9300486"/>
              <a:gd name="connsiteY1835" fmla="*/ 3055290 h 6857998"/>
              <a:gd name="connsiteX1836" fmla="*/ 6244784 w 9300486"/>
              <a:gd name="connsiteY1836" fmla="*/ 2878318 h 6857998"/>
              <a:gd name="connsiteX1837" fmla="*/ 6269784 w 9300486"/>
              <a:gd name="connsiteY1837" fmla="*/ 2897033 h 6857998"/>
              <a:gd name="connsiteX1838" fmla="*/ 6317895 w 9300486"/>
              <a:gd name="connsiteY1838" fmla="*/ 3037578 h 6857998"/>
              <a:gd name="connsiteX1839" fmla="*/ 6428314 w 9300486"/>
              <a:gd name="connsiteY1839" fmla="*/ 3293407 h 6857998"/>
              <a:gd name="connsiteX1840" fmla="*/ 6404287 w 9300486"/>
              <a:gd name="connsiteY1840" fmla="*/ 3271554 h 6857998"/>
              <a:gd name="connsiteX1841" fmla="*/ 6306581 w 9300486"/>
              <a:gd name="connsiteY1841" fmla="*/ 3051693 h 6857998"/>
              <a:gd name="connsiteX1842" fmla="*/ 4358879 w 9300486"/>
              <a:gd name="connsiteY1842" fmla="*/ 2864927 h 6857998"/>
              <a:gd name="connsiteX1843" fmla="*/ 4389012 w 9300486"/>
              <a:gd name="connsiteY1843" fmla="*/ 2879492 h 6857998"/>
              <a:gd name="connsiteX1844" fmla="*/ 4505973 w 9300486"/>
              <a:gd name="connsiteY1844" fmla="*/ 2932083 h 6857998"/>
              <a:gd name="connsiteX1845" fmla="*/ 4557131 w 9300486"/>
              <a:gd name="connsiteY1845" fmla="*/ 3082643 h 6857998"/>
              <a:gd name="connsiteX1846" fmla="*/ 4575905 w 9300486"/>
              <a:gd name="connsiteY1846" fmla="*/ 3138605 h 6857998"/>
              <a:gd name="connsiteX1847" fmla="*/ 4413131 w 9300486"/>
              <a:gd name="connsiteY1847" fmla="*/ 3081814 h 6857998"/>
              <a:gd name="connsiteX1848" fmla="*/ 6213589 w 9300486"/>
              <a:gd name="connsiteY1848" fmla="*/ 2854966 h 6857998"/>
              <a:gd name="connsiteX1849" fmla="*/ 6233893 w 9300486"/>
              <a:gd name="connsiteY1849" fmla="*/ 2870166 h 6857998"/>
              <a:gd name="connsiteX1850" fmla="*/ 6299533 w 9300486"/>
              <a:gd name="connsiteY1850" fmla="*/ 3054141 h 6857998"/>
              <a:gd name="connsiteX1851" fmla="*/ 6390738 w 9300486"/>
              <a:gd name="connsiteY1851" fmla="*/ 3259229 h 6857998"/>
              <a:gd name="connsiteX1852" fmla="*/ 6375875 w 9300486"/>
              <a:gd name="connsiteY1852" fmla="*/ 3245711 h 6857998"/>
              <a:gd name="connsiteX1853" fmla="*/ 6296553 w 9300486"/>
              <a:gd name="connsiteY1853" fmla="*/ 3074664 h 6857998"/>
              <a:gd name="connsiteX1854" fmla="*/ 6177395 w 9300486"/>
              <a:gd name="connsiteY1854" fmla="*/ 2827874 h 6857998"/>
              <a:gd name="connsiteX1855" fmla="*/ 6201554 w 9300486"/>
              <a:gd name="connsiteY1855" fmla="*/ 2845958 h 6857998"/>
              <a:gd name="connsiteX1856" fmla="*/ 6289999 w 9300486"/>
              <a:gd name="connsiteY1856" fmla="*/ 3080492 h 6857998"/>
              <a:gd name="connsiteX1857" fmla="*/ 6359769 w 9300486"/>
              <a:gd name="connsiteY1857" fmla="*/ 3231061 h 6857998"/>
              <a:gd name="connsiteX1858" fmla="*/ 6345088 w 9300486"/>
              <a:gd name="connsiteY1858" fmla="*/ 3217710 h 6857998"/>
              <a:gd name="connsiteX1859" fmla="*/ 6279385 w 9300486"/>
              <a:gd name="connsiteY1859" fmla="*/ 3082211 h 6857998"/>
              <a:gd name="connsiteX1860" fmla="*/ 4958852 w 9300486"/>
              <a:gd name="connsiteY1860" fmla="*/ 2802230 h 6857998"/>
              <a:gd name="connsiteX1861" fmla="*/ 5011214 w 9300486"/>
              <a:gd name="connsiteY1861" fmla="*/ 2837921 h 6857998"/>
              <a:gd name="connsiteX1862" fmla="*/ 5376845 w 9300486"/>
              <a:gd name="connsiteY1862" fmla="*/ 3087781 h 6857998"/>
              <a:gd name="connsiteX1863" fmla="*/ 5579744 w 9300486"/>
              <a:gd name="connsiteY1863" fmla="*/ 3330700 h 6857998"/>
              <a:gd name="connsiteX1864" fmla="*/ 5348397 w 9300486"/>
              <a:gd name="connsiteY1864" fmla="*/ 3192272 h 6857998"/>
              <a:gd name="connsiteX1865" fmla="*/ 5140701 w 9300486"/>
              <a:gd name="connsiteY1865" fmla="*/ 3075670 h 6857998"/>
              <a:gd name="connsiteX1866" fmla="*/ 4215408 w 9300486"/>
              <a:gd name="connsiteY1866" fmla="*/ 2795580 h 6857998"/>
              <a:gd name="connsiteX1867" fmla="*/ 4349427 w 9300486"/>
              <a:gd name="connsiteY1867" fmla="*/ 2860357 h 6857998"/>
              <a:gd name="connsiteX1868" fmla="*/ 4404004 w 9300486"/>
              <a:gd name="connsiteY1868" fmla="*/ 3078630 h 6857998"/>
              <a:gd name="connsiteX1869" fmla="*/ 4256075 w 9300486"/>
              <a:gd name="connsiteY1869" fmla="*/ 3027019 h 6857998"/>
              <a:gd name="connsiteX1870" fmla="*/ 4223599 w 9300486"/>
              <a:gd name="connsiteY1870" fmla="*/ 2834300 h 6857998"/>
              <a:gd name="connsiteX1871" fmla="*/ 5849381 w 9300486"/>
              <a:gd name="connsiteY1871" fmla="*/ 2794981 h 6857998"/>
              <a:gd name="connsiteX1872" fmla="*/ 5967437 w 9300486"/>
              <a:gd name="connsiteY1872" fmla="*/ 2892924 h 6857998"/>
              <a:gd name="connsiteX1873" fmla="*/ 6000013 w 9300486"/>
              <a:gd name="connsiteY1873" fmla="*/ 2952726 h 6857998"/>
              <a:gd name="connsiteX1874" fmla="*/ 6311438 w 9300486"/>
              <a:gd name="connsiteY1874" fmla="*/ 3448201 h 6857998"/>
              <a:gd name="connsiteX1875" fmla="*/ 6381795 w 9300486"/>
              <a:gd name="connsiteY1875" fmla="*/ 3544220 h 6857998"/>
              <a:gd name="connsiteX1876" fmla="*/ 6278689 w 9300486"/>
              <a:gd name="connsiteY1876" fmla="*/ 3442396 h 6857998"/>
              <a:gd name="connsiteX1877" fmla="*/ 6129584 w 9300486"/>
              <a:gd name="connsiteY1877" fmla="*/ 3233461 h 6857998"/>
              <a:gd name="connsiteX1878" fmla="*/ 5966857 w 9300486"/>
              <a:gd name="connsiteY1878" fmla="*/ 2986795 h 6857998"/>
              <a:gd name="connsiteX1879" fmla="*/ 4612998 w 9300486"/>
              <a:gd name="connsiteY1879" fmla="*/ 2788752 h 6857998"/>
              <a:gd name="connsiteX1880" fmla="*/ 4827955 w 9300486"/>
              <a:gd name="connsiteY1880" fmla="*/ 2909053 h 6857998"/>
              <a:gd name="connsiteX1881" fmla="*/ 4944251 w 9300486"/>
              <a:gd name="connsiteY1881" fmla="*/ 3121655 h 6857998"/>
              <a:gd name="connsiteX1882" fmla="*/ 4787975 w 9300486"/>
              <a:gd name="connsiteY1882" fmla="*/ 3051183 h 6857998"/>
              <a:gd name="connsiteX1883" fmla="*/ 4713346 w 9300486"/>
              <a:gd name="connsiteY1883" fmla="*/ 3017676 h 6857998"/>
              <a:gd name="connsiteX1884" fmla="*/ 4689397 w 9300486"/>
              <a:gd name="connsiteY1884" fmla="*/ 2963161 h 6857998"/>
              <a:gd name="connsiteX1885" fmla="*/ 6123885 w 9300486"/>
              <a:gd name="connsiteY1885" fmla="*/ 2787816 h 6857998"/>
              <a:gd name="connsiteX1886" fmla="*/ 6164863 w 9300486"/>
              <a:gd name="connsiteY1886" fmla="*/ 2818492 h 6857998"/>
              <a:gd name="connsiteX1887" fmla="*/ 6272484 w 9300486"/>
              <a:gd name="connsiteY1887" fmla="*/ 3086574 h 6857998"/>
              <a:gd name="connsiteX1888" fmla="*/ 6329055 w 9300486"/>
              <a:gd name="connsiteY1888" fmla="*/ 3203126 h 6857998"/>
              <a:gd name="connsiteX1889" fmla="*/ 6291250 w 9300486"/>
              <a:gd name="connsiteY1889" fmla="*/ 3168740 h 6857998"/>
              <a:gd name="connsiteX1890" fmla="*/ 6256578 w 9300486"/>
              <a:gd name="connsiteY1890" fmla="*/ 3100916 h 6857998"/>
              <a:gd name="connsiteX1891" fmla="*/ 6133750 w 9300486"/>
              <a:gd name="connsiteY1891" fmla="*/ 2815195 h 6857998"/>
              <a:gd name="connsiteX1892" fmla="*/ 6075239 w 9300486"/>
              <a:gd name="connsiteY1892" fmla="*/ 2751401 h 6857998"/>
              <a:gd name="connsiteX1893" fmla="*/ 6113075 w 9300486"/>
              <a:gd name="connsiteY1893" fmla="*/ 2779723 h 6857998"/>
              <a:gd name="connsiteX1894" fmla="*/ 6127261 w 9300486"/>
              <a:gd name="connsiteY1894" fmla="*/ 2819051 h 6857998"/>
              <a:gd name="connsiteX1895" fmla="*/ 6250480 w 9300486"/>
              <a:gd name="connsiteY1895" fmla="*/ 3105447 h 6857998"/>
              <a:gd name="connsiteX1896" fmla="*/ 6275549 w 9300486"/>
              <a:gd name="connsiteY1896" fmla="*/ 3154459 h 6857998"/>
              <a:gd name="connsiteX1897" fmla="*/ 6241730 w 9300486"/>
              <a:gd name="connsiteY1897" fmla="*/ 3123698 h 6857998"/>
              <a:gd name="connsiteX1898" fmla="*/ 6241271 w 9300486"/>
              <a:gd name="connsiteY1898" fmla="*/ 3122855 h 6857998"/>
              <a:gd name="connsiteX1899" fmla="*/ 6111789 w 9300486"/>
              <a:gd name="connsiteY1899" fmla="*/ 2843601 h 6857998"/>
              <a:gd name="connsiteX1900" fmla="*/ 6005834 w 9300486"/>
              <a:gd name="connsiteY1900" fmla="*/ 2700876 h 6857998"/>
              <a:gd name="connsiteX1901" fmla="*/ 6041759 w 9300486"/>
              <a:gd name="connsiteY1901" fmla="*/ 2726338 h 6857998"/>
              <a:gd name="connsiteX1902" fmla="*/ 6062609 w 9300486"/>
              <a:gd name="connsiteY1902" fmla="*/ 2741945 h 6857998"/>
              <a:gd name="connsiteX1903" fmla="*/ 6104351 w 9300486"/>
              <a:gd name="connsiteY1903" fmla="*/ 2847233 h 6857998"/>
              <a:gd name="connsiteX1904" fmla="*/ 6225769 w 9300486"/>
              <a:gd name="connsiteY1904" fmla="*/ 3109183 h 6857998"/>
              <a:gd name="connsiteX1905" fmla="*/ 6176375 w 9300486"/>
              <a:gd name="connsiteY1905" fmla="*/ 3064256 h 6857998"/>
              <a:gd name="connsiteX1906" fmla="*/ 6082861 w 9300486"/>
              <a:gd name="connsiteY1906" fmla="*/ 2877198 h 6857998"/>
              <a:gd name="connsiteX1907" fmla="*/ 4430361 w 9300486"/>
              <a:gd name="connsiteY1907" fmla="*/ 2683696 h 6857998"/>
              <a:gd name="connsiteX1908" fmla="*/ 4529034 w 9300486"/>
              <a:gd name="connsiteY1908" fmla="*/ 2741761 h 6857998"/>
              <a:gd name="connsiteX1909" fmla="*/ 4602080 w 9300486"/>
              <a:gd name="connsiteY1909" fmla="*/ 2782641 h 6857998"/>
              <a:gd name="connsiteX1910" fmla="*/ 4681811 w 9300486"/>
              <a:gd name="connsiteY1910" fmla="*/ 2965096 h 6857998"/>
              <a:gd name="connsiteX1911" fmla="*/ 4702522 w 9300486"/>
              <a:gd name="connsiteY1911" fmla="*/ 3012815 h 6857998"/>
              <a:gd name="connsiteX1912" fmla="*/ 4513244 w 9300486"/>
              <a:gd name="connsiteY1912" fmla="*/ 2927830 h 6857998"/>
              <a:gd name="connsiteX1913" fmla="*/ 6249672 w 9300486"/>
              <a:gd name="connsiteY1913" fmla="*/ 2674104 h 6857998"/>
              <a:gd name="connsiteX1914" fmla="*/ 6362354 w 9300486"/>
              <a:gd name="connsiteY1914" fmla="*/ 2749884 h 6857998"/>
              <a:gd name="connsiteX1915" fmla="*/ 7546126 w 9300486"/>
              <a:gd name="connsiteY1915" fmla="*/ 3819503 h 6857998"/>
              <a:gd name="connsiteX1916" fmla="*/ 8032970 w 9300486"/>
              <a:gd name="connsiteY1916" fmla="*/ 4511592 h 6857998"/>
              <a:gd name="connsiteX1917" fmla="*/ 8092614 w 9300486"/>
              <a:gd name="connsiteY1917" fmla="*/ 4610644 h 6857998"/>
              <a:gd name="connsiteX1918" fmla="*/ 7901215 w 9300486"/>
              <a:gd name="connsiteY1918" fmla="*/ 4556583 h 6857998"/>
              <a:gd name="connsiteX1919" fmla="*/ 7874211 w 9300486"/>
              <a:gd name="connsiteY1919" fmla="*/ 4547231 h 6857998"/>
              <a:gd name="connsiteX1920" fmla="*/ 7683817 w 9300486"/>
              <a:gd name="connsiteY1920" fmla="*/ 4286246 h 6857998"/>
              <a:gd name="connsiteX1921" fmla="*/ 7421516 w 9300486"/>
              <a:gd name="connsiteY1921" fmla="*/ 3959404 h 6857998"/>
              <a:gd name="connsiteX1922" fmla="*/ 6607354 w 9300486"/>
              <a:gd name="connsiteY1922" fmla="*/ 3157673 h 6857998"/>
              <a:gd name="connsiteX1923" fmla="*/ 6324837 w 9300486"/>
              <a:gd name="connsiteY1923" fmla="*/ 2930035 h 6857998"/>
              <a:gd name="connsiteX1924" fmla="*/ 6307238 w 9300486"/>
              <a:gd name="connsiteY1924" fmla="*/ 2880177 h 6857998"/>
              <a:gd name="connsiteX1925" fmla="*/ 5040936 w 9300486"/>
              <a:gd name="connsiteY1925" fmla="*/ 2665615 h 6857998"/>
              <a:gd name="connsiteX1926" fmla="*/ 5041254 w 9300486"/>
              <a:gd name="connsiteY1926" fmla="*/ 2665887 h 6857998"/>
              <a:gd name="connsiteX1927" fmla="*/ 5496030 w 9300486"/>
              <a:gd name="connsiteY1927" fmla="*/ 3044461 h 6857998"/>
              <a:gd name="connsiteX1928" fmla="*/ 6011309 w 9300486"/>
              <a:gd name="connsiteY1928" fmla="*/ 3492012 h 6857998"/>
              <a:gd name="connsiteX1929" fmla="*/ 6082963 w 9300486"/>
              <a:gd name="connsiteY1929" fmla="*/ 3559164 h 6857998"/>
              <a:gd name="connsiteX1930" fmla="*/ 6189730 w 9300486"/>
              <a:gd name="connsiteY1930" fmla="*/ 3670675 h 6857998"/>
              <a:gd name="connsiteX1931" fmla="*/ 6303470 w 9300486"/>
              <a:gd name="connsiteY1931" fmla="*/ 3786372 h 6857998"/>
              <a:gd name="connsiteX1932" fmla="*/ 6266150 w 9300486"/>
              <a:gd name="connsiteY1932" fmla="*/ 3753139 h 6857998"/>
              <a:gd name="connsiteX1933" fmla="*/ 5427670 w 9300486"/>
              <a:gd name="connsiteY1933" fmla="*/ 3111956 h 6857998"/>
              <a:gd name="connsiteX1934" fmla="*/ 5379501 w 9300486"/>
              <a:gd name="connsiteY1934" fmla="*/ 3079061 h 6857998"/>
              <a:gd name="connsiteX1935" fmla="*/ 5325234 w 9300486"/>
              <a:gd name="connsiteY1935" fmla="*/ 3014070 h 6857998"/>
              <a:gd name="connsiteX1936" fmla="*/ 5324182 w 9300486"/>
              <a:gd name="connsiteY1936" fmla="*/ 3014943 h 6857998"/>
              <a:gd name="connsiteX1937" fmla="*/ 6231694 w 9300486"/>
              <a:gd name="connsiteY1937" fmla="*/ 2662013 h 6857998"/>
              <a:gd name="connsiteX1938" fmla="*/ 6233549 w 9300486"/>
              <a:gd name="connsiteY1938" fmla="*/ 2663260 h 6857998"/>
              <a:gd name="connsiteX1939" fmla="*/ 6301978 w 9300486"/>
              <a:gd name="connsiteY1939" fmla="*/ 2901503 h 6857998"/>
              <a:gd name="connsiteX1940" fmla="*/ 6215297 w 9300486"/>
              <a:gd name="connsiteY1940" fmla="*/ 2650986 h 6857998"/>
              <a:gd name="connsiteX1941" fmla="*/ 6223940 w 9300486"/>
              <a:gd name="connsiteY1941" fmla="*/ 2656797 h 6857998"/>
              <a:gd name="connsiteX1942" fmla="*/ 6275338 w 9300486"/>
              <a:gd name="connsiteY1942" fmla="*/ 2839146 h 6857998"/>
              <a:gd name="connsiteX1943" fmla="*/ 6299714 w 9300486"/>
              <a:gd name="connsiteY1943" fmla="*/ 2909793 h 6857998"/>
              <a:gd name="connsiteX1944" fmla="*/ 6292715 w 9300486"/>
              <a:gd name="connsiteY1944" fmla="*/ 2904154 h 6857998"/>
              <a:gd name="connsiteX1945" fmla="*/ 6285471 w 9300486"/>
              <a:gd name="connsiteY1945" fmla="*/ 2884314 h 6857998"/>
              <a:gd name="connsiteX1946" fmla="*/ 6196684 w 9300486"/>
              <a:gd name="connsiteY1946" fmla="*/ 2638468 h 6857998"/>
              <a:gd name="connsiteX1947" fmla="*/ 6208034 w 9300486"/>
              <a:gd name="connsiteY1947" fmla="*/ 2646102 h 6857998"/>
              <a:gd name="connsiteX1948" fmla="*/ 6229647 w 9300486"/>
              <a:gd name="connsiteY1948" fmla="*/ 2731591 h 6857998"/>
              <a:gd name="connsiteX1949" fmla="*/ 6285307 w 9300486"/>
              <a:gd name="connsiteY1949" fmla="*/ 2898184 h 6857998"/>
              <a:gd name="connsiteX1950" fmla="*/ 6280922 w 9300486"/>
              <a:gd name="connsiteY1950" fmla="*/ 2894653 h 6857998"/>
              <a:gd name="connsiteX1951" fmla="*/ 6275948 w 9300486"/>
              <a:gd name="connsiteY1951" fmla="*/ 2890929 h 6857998"/>
              <a:gd name="connsiteX1952" fmla="*/ 6224273 w 9300486"/>
              <a:gd name="connsiteY1952" fmla="*/ 2741943 h 6857998"/>
              <a:gd name="connsiteX1953" fmla="*/ 5907596 w 9300486"/>
              <a:gd name="connsiteY1953" fmla="*/ 2631246 h 6857998"/>
              <a:gd name="connsiteX1954" fmla="*/ 5994128 w 9300486"/>
              <a:gd name="connsiteY1954" fmla="*/ 2692577 h 6857998"/>
              <a:gd name="connsiteX1955" fmla="*/ 6076374 w 9300486"/>
              <a:gd name="connsiteY1955" fmla="*/ 2880551 h 6857998"/>
              <a:gd name="connsiteX1956" fmla="*/ 6161539 w 9300486"/>
              <a:gd name="connsiteY1956" fmla="*/ 3050760 h 6857998"/>
              <a:gd name="connsiteX1957" fmla="*/ 6082275 w 9300486"/>
              <a:gd name="connsiteY1957" fmla="*/ 2978665 h 6857998"/>
              <a:gd name="connsiteX1958" fmla="*/ 6079491 w 9300486"/>
              <a:gd name="connsiteY1958" fmla="*/ 2976352 h 6857998"/>
              <a:gd name="connsiteX1959" fmla="*/ 6043548 w 9300486"/>
              <a:gd name="connsiteY1959" fmla="*/ 2910513 h 6857998"/>
              <a:gd name="connsiteX1960" fmla="*/ 6160774 w 9300486"/>
              <a:gd name="connsiteY1960" fmla="*/ 2614319 h 6857998"/>
              <a:gd name="connsiteX1961" fmla="*/ 6186685 w 9300486"/>
              <a:gd name="connsiteY1961" fmla="*/ 2631744 h 6857998"/>
              <a:gd name="connsiteX1962" fmla="*/ 6213531 w 9300486"/>
              <a:gd name="connsiteY1962" fmla="*/ 2732712 h 6857998"/>
              <a:gd name="connsiteX1963" fmla="*/ 6264852 w 9300486"/>
              <a:gd name="connsiteY1963" fmla="*/ 2882627 h 6857998"/>
              <a:gd name="connsiteX1964" fmla="*/ 6239579 w 9300486"/>
              <a:gd name="connsiteY1964" fmla="*/ 2863716 h 6857998"/>
              <a:gd name="connsiteX1965" fmla="*/ 6199140 w 9300486"/>
              <a:gd name="connsiteY1965" fmla="*/ 2750262 h 6857998"/>
              <a:gd name="connsiteX1966" fmla="*/ 4671824 w 9300486"/>
              <a:gd name="connsiteY1966" fmla="*/ 2606592 h 6857998"/>
              <a:gd name="connsiteX1967" fmla="*/ 4940413 w 9300486"/>
              <a:gd name="connsiteY1967" fmla="*/ 2789663 h 6857998"/>
              <a:gd name="connsiteX1968" fmla="*/ 5124615 w 9300486"/>
              <a:gd name="connsiteY1968" fmla="*/ 3066638 h 6857998"/>
              <a:gd name="connsiteX1969" fmla="*/ 4901892 w 9300486"/>
              <a:gd name="connsiteY1969" fmla="*/ 2941599 h 6857998"/>
              <a:gd name="connsiteX1970" fmla="*/ 4833969 w 9300486"/>
              <a:gd name="connsiteY1970" fmla="*/ 2903570 h 6857998"/>
              <a:gd name="connsiteX1971" fmla="*/ 4804459 w 9300486"/>
              <a:gd name="connsiteY1971" fmla="*/ 2849606 h 6857998"/>
              <a:gd name="connsiteX1972" fmla="*/ 4288188 w 9300486"/>
              <a:gd name="connsiteY1972" fmla="*/ 2600034 h 6857998"/>
              <a:gd name="connsiteX1973" fmla="*/ 4419378 w 9300486"/>
              <a:gd name="connsiteY1973" fmla="*/ 2677233 h 6857998"/>
              <a:gd name="connsiteX1974" fmla="*/ 4502958 w 9300486"/>
              <a:gd name="connsiteY1974" fmla="*/ 2923210 h 6857998"/>
              <a:gd name="connsiteX1975" fmla="*/ 4392998 w 9300486"/>
              <a:gd name="connsiteY1975" fmla="*/ 2873839 h 6857998"/>
              <a:gd name="connsiteX1976" fmla="*/ 4356725 w 9300486"/>
              <a:gd name="connsiteY1976" fmla="*/ 2856317 h 6857998"/>
              <a:gd name="connsiteX1977" fmla="*/ 4326649 w 9300486"/>
              <a:gd name="connsiteY1977" fmla="*/ 2736082 h 6857998"/>
              <a:gd name="connsiteX1978" fmla="*/ 6128266 w 9300486"/>
              <a:gd name="connsiteY1978" fmla="*/ 2593377 h 6857998"/>
              <a:gd name="connsiteX1979" fmla="*/ 6148440 w 9300486"/>
              <a:gd name="connsiteY1979" fmla="*/ 2606024 h 6857998"/>
              <a:gd name="connsiteX1980" fmla="*/ 6150948 w 9300486"/>
              <a:gd name="connsiteY1980" fmla="*/ 2607710 h 6857998"/>
              <a:gd name="connsiteX1981" fmla="*/ 6191722 w 9300486"/>
              <a:gd name="connsiteY1981" fmla="*/ 2751967 h 6857998"/>
              <a:gd name="connsiteX1982" fmla="*/ 6228683 w 9300486"/>
              <a:gd name="connsiteY1982" fmla="*/ 2855564 h 6857998"/>
              <a:gd name="connsiteX1983" fmla="*/ 6207959 w 9300486"/>
              <a:gd name="connsiteY1983" fmla="*/ 2840057 h 6857998"/>
              <a:gd name="connsiteX1984" fmla="*/ 6184460 w 9300486"/>
              <a:gd name="connsiteY1984" fmla="*/ 2777830 h 6857998"/>
              <a:gd name="connsiteX1985" fmla="*/ 6089382 w 9300486"/>
              <a:gd name="connsiteY1985" fmla="*/ 2569002 h 6857998"/>
              <a:gd name="connsiteX1986" fmla="*/ 6118234 w 9300486"/>
              <a:gd name="connsiteY1986" fmla="*/ 2587088 h 6857998"/>
              <a:gd name="connsiteX1987" fmla="*/ 6177742 w 9300486"/>
              <a:gd name="connsiteY1987" fmla="*/ 2782816 h 6857998"/>
              <a:gd name="connsiteX1988" fmla="*/ 6195936 w 9300486"/>
              <a:gd name="connsiteY1988" fmla="*/ 2831063 h 6857998"/>
              <a:gd name="connsiteX1989" fmla="*/ 6171274 w 9300486"/>
              <a:gd name="connsiteY1989" fmla="*/ 2812608 h 6857998"/>
              <a:gd name="connsiteX1990" fmla="*/ 6162346 w 9300486"/>
              <a:gd name="connsiteY1990" fmla="*/ 2790344 h 6857998"/>
              <a:gd name="connsiteX1991" fmla="*/ 5795159 w 9300486"/>
              <a:gd name="connsiteY1991" fmla="*/ 2551553 h 6857998"/>
              <a:gd name="connsiteX1992" fmla="*/ 5896215 w 9300486"/>
              <a:gd name="connsiteY1992" fmla="*/ 2623179 h 6857998"/>
              <a:gd name="connsiteX1993" fmla="*/ 5899084 w 9300486"/>
              <a:gd name="connsiteY1993" fmla="*/ 2629547 h 6857998"/>
              <a:gd name="connsiteX1994" fmla="*/ 6037821 w 9300486"/>
              <a:gd name="connsiteY1994" fmla="*/ 2914553 h 6857998"/>
              <a:gd name="connsiteX1995" fmla="*/ 6064948 w 9300486"/>
              <a:gd name="connsiteY1995" fmla="*/ 2964275 h 6857998"/>
              <a:gd name="connsiteX1996" fmla="*/ 5975280 w 9300486"/>
              <a:gd name="connsiteY1996" fmla="*/ 2889812 h 6857998"/>
              <a:gd name="connsiteX1997" fmla="*/ 5857479 w 9300486"/>
              <a:gd name="connsiteY1997" fmla="*/ 2673566 h 6857998"/>
              <a:gd name="connsiteX1998" fmla="*/ 5312937 w 9300486"/>
              <a:gd name="connsiteY1998" fmla="*/ 2535591 h 6857998"/>
              <a:gd name="connsiteX1999" fmla="*/ 5572233 w 9300486"/>
              <a:gd name="connsiteY1999" fmla="*/ 2773175 h 6857998"/>
              <a:gd name="connsiteX2000" fmla="*/ 5570538 w 9300486"/>
              <a:gd name="connsiteY2000" fmla="*/ 2775213 h 6857998"/>
              <a:gd name="connsiteX2001" fmla="*/ 5823421 w 9300486"/>
              <a:gd name="connsiteY2001" fmla="*/ 3011443 h 6857998"/>
              <a:gd name="connsiteX2002" fmla="*/ 5895282 w 9300486"/>
              <a:gd name="connsiteY2002" fmla="*/ 3101793 h 6857998"/>
              <a:gd name="connsiteX2003" fmla="*/ 6559707 w 9300486"/>
              <a:gd name="connsiteY2003" fmla="*/ 3842818 h 6857998"/>
              <a:gd name="connsiteX2004" fmla="*/ 7144387 w 9300486"/>
              <a:gd name="connsiteY2004" fmla="*/ 4426098 h 6857998"/>
              <a:gd name="connsiteX2005" fmla="*/ 7339555 w 9300486"/>
              <a:gd name="connsiteY2005" fmla="*/ 4590432 h 6857998"/>
              <a:gd name="connsiteX2006" fmla="*/ 7604100 w 9300486"/>
              <a:gd name="connsiteY2006" fmla="*/ 4823466 h 6857998"/>
              <a:gd name="connsiteX2007" fmla="*/ 8050248 w 9300486"/>
              <a:gd name="connsiteY2007" fmla="*/ 5312094 h 6857998"/>
              <a:gd name="connsiteX2008" fmla="*/ 8120516 w 9300486"/>
              <a:gd name="connsiteY2008" fmla="*/ 5390344 h 6857998"/>
              <a:gd name="connsiteX2009" fmla="*/ 7953673 w 9300486"/>
              <a:gd name="connsiteY2009" fmla="*/ 5235873 h 6857998"/>
              <a:gd name="connsiteX2010" fmla="*/ 5638153 w 9300486"/>
              <a:gd name="connsiteY2010" fmla="*/ 2899631 h 6857998"/>
              <a:gd name="connsiteX2011" fmla="*/ 5326567 w 9300486"/>
              <a:gd name="connsiteY2011" fmla="*/ 2550706 h 6857998"/>
              <a:gd name="connsiteX2012" fmla="*/ 6032110 w 9300486"/>
              <a:gd name="connsiteY2012" fmla="*/ 2533101 h 6857998"/>
              <a:gd name="connsiteX2013" fmla="*/ 6078514 w 9300486"/>
              <a:gd name="connsiteY2013" fmla="*/ 2562189 h 6857998"/>
              <a:gd name="connsiteX2014" fmla="*/ 6155076 w 9300486"/>
              <a:gd name="connsiteY2014" fmla="*/ 2794113 h 6857998"/>
              <a:gd name="connsiteX2015" fmla="*/ 6158734 w 9300486"/>
              <a:gd name="connsiteY2015" fmla="*/ 2803226 h 6857998"/>
              <a:gd name="connsiteX2016" fmla="*/ 6118623 w 9300486"/>
              <a:gd name="connsiteY2016" fmla="*/ 2773212 h 6857998"/>
              <a:gd name="connsiteX2017" fmla="*/ 4157752 w 9300486"/>
              <a:gd name="connsiteY2017" fmla="*/ 2523024 h 6857998"/>
              <a:gd name="connsiteX2018" fmla="*/ 4161912 w 9300486"/>
              <a:gd name="connsiteY2018" fmla="*/ 2525725 h 6857998"/>
              <a:gd name="connsiteX2019" fmla="*/ 4278184 w 9300486"/>
              <a:gd name="connsiteY2019" fmla="*/ 2594146 h 6857998"/>
              <a:gd name="connsiteX2020" fmla="*/ 4319033 w 9300486"/>
              <a:gd name="connsiteY2020" fmla="*/ 2738806 h 6857998"/>
              <a:gd name="connsiteX2021" fmla="*/ 4347275 w 9300486"/>
              <a:gd name="connsiteY2021" fmla="*/ 2851750 h 6857998"/>
              <a:gd name="connsiteX2022" fmla="*/ 4213634 w 9300486"/>
              <a:gd name="connsiteY2022" fmla="*/ 2787193 h 6857998"/>
              <a:gd name="connsiteX2023" fmla="*/ 5977187 w 9300486"/>
              <a:gd name="connsiteY2023" fmla="*/ 2498672 h 6857998"/>
              <a:gd name="connsiteX2024" fmla="*/ 6021770 w 9300486"/>
              <a:gd name="connsiteY2024" fmla="*/ 2526619 h 6857998"/>
              <a:gd name="connsiteX2025" fmla="*/ 6107806 w 9300486"/>
              <a:gd name="connsiteY2025" fmla="*/ 2765118 h 6857998"/>
              <a:gd name="connsiteX2026" fmla="*/ 6069237 w 9300486"/>
              <a:gd name="connsiteY2026" fmla="*/ 2736258 h 6857998"/>
              <a:gd name="connsiteX2027" fmla="*/ 5992732 w 9300486"/>
              <a:gd name="connsiteY2027" fmla="*/ 2543261 h 6857998"/>
              <a:gd name="connsiteX2028" fmla="*/ 6202681 w 9300486"/>
              <a:gd name="connsiteY2028" fmla="*/ 2476543 h 6857998"/>
              <a:gd name="connsiteX2029" fmla="*/ 6256679 w 9300486"/>
              <a:gd name="connsiteY2029" fmla="*/ 2506720 h 6857998"/>
              <a:gd name="connsiteX2030" fmla="*/ 7677595 w 9300486"/>
              <a:gd name="connsiteY2030" fmla="*/ 3697143 h 6857998"/>
              <a:gd name="connsiteX2031" fmla="*/ 8142098 w 9300486"/>
              <a:gd name="connsiteY2031" fmla="*/ 4411990 h 6857998"/>
              <a:gd name="connsiteX2032" fmla="*/ 8271184 w 9300486"/>
              <a:gd name="connsiteY2032" fmla="*/ 4654005 h 6857998"/>
              <a:gd name="connsiteX2033" fmla="*/ 8123801 w 9300486"/>
              <a:gd name="connsiteY2033" fmla="*/ 4619453 h 6857998"/>
              <a:gd name="connsiteX2034" fmla="*/ 8103756 w 9300486"/>
              <a:gd name="connsiteY2034" fmla="*/ 4613791 h 6857998"/>
              <a:gd name="connsiteX2035" fmla="*/ 8039279 w 9300486"/>
              <a:gd name="connsiteY2035" fmla="*/ 4506787 h 6857998"/>
              <a:gd name="connsiteX2036" fmla="*/ 7552006 w 9300486"/>
              <a:gd name="connsiteY2036" fmla="*/ 3814575 h 6857998"/>
              <a:gd name="connsiteX2037" fmla="*/ 6366951 w 9300486"/>
              <a:gd name="connsiteY2037" fmla="*/ 2743542 h 6857998"/>
              <a:gd name="connsiteX2038" fmla="*/ 6246424 w 9300486"/>
              <a:gd name="connsiteY2038" fmla="*/ 2662474 h 6857998"/>
              <a:gd name="connsiteX2039" fmla="*/ 6233089 w 9300486"/>
              <a:gd name="connsiteY2039" fmla="*/ 2614743 h 6857998"/>
              <a:gd name="connsiteX2040" fmla="*/ 6184465 w 9300486"/>
              <a:gd name="connsiteY2040" fmla="*/ 2466363 h 6857998"/>
              <a:gd name="connsiteX2041" fmla="*/ 6187035 w 9300486"/>
              <a:gd name="connsiteY2041" fmla="*/ 2467800 h 6857998"/>
              <a:gd name="connsiteX2042" fmla="*/ 6223080 w 9300486"/>
              <a:gd name="connsiteY2042" fmla="*/ 2626812 h 6857998"/>
              <a:gd name="connsiteX2043" fmla="*/ 6230186 w 9300486"/>
              <a:gd name="connsiteY2043" fmla="*/ 2651554 h 6857998"/>
              <a:gd name="connsiteX2044" fmla="*/ 6228240 w 9300486"/>
              <a:gd name="connsiteY2044" fmla="*/ 2650244 h 6857998"/>
              <a:gd name="connsiteX2045" fmla="*/ 6222616 w 9300486"/>
              <a:gd name="connsiteY2045" fmla="*/ 2631080 h 6857998"/>
              <a:gd name="connsiteX2046" fmla="*/ 4467610 w 9300486"/>
              <a:gd name="connsiteY2046" fmla="*/ 2462887 h 6857998"/>
              <a:gd name="connsiteX2047" fmla="*/ 4658015 w 9300486"/>
              <a:gd name="connsiteY2047" fmla="*/ 2596970 h 6857998"/>
              <a:gd name="connsiteX2048" fmla="*/ 4797631 w 9300486"/>
              <a:gd name="connsiteY2048" fmla="*/ 2853619 h 6857998"/>
              <a:gd name="connsiteX2049" fmla="*/ 4820976 w 9300486"/>
              <a:gd name="connsiteY2049" fmla="*/ 2896296 h 6857998"/>
              <a:gd name="connsiteX2050" fmla="*/ 4607833 w 9300486"/>
              <a:gd name="connsiteY2050" fmla="*/ 2776960 h 6857998"/>
              <a:gd name="connsiteX2051" fmla="*/ 4514097 w 9300486"/>
              <a:gd name="connsiteY2051" fmla="*/ 2562974 h 6857998"/>
              <a:gd name="connsiteX2052" fmla="*/ 6167562 w 9300486"/>
              <a:gd name="connsiteY2052" fmla="*/ 2456918 h 6857998"/>
              <a:gd name="connsiteX2053" fmla="*/ 6176185 w 9300486"/>
              <a:gd name="connsiteY2053" fmla="*/ 2461736 h 6857998"/>
              <a:gd name="connsiteX2054" fmla="*/ 6208325 w 9300486"/>
              <a:gd name="connsiteY2054" fmla="*/ 2601401 h 6857998"/>
              <a:gd name="connsiteX2055" fmla="*/ 6220654 w 9300486"/>
              <a:gd name="connsiteY2055" fmla="*/ 2645141 h 6857998"/>
              <a:gd name="connsiteX2056" fmla="*/ 6211951 w 9300486"/>
              <a:gd name="connsiteY2056" fmla="*/ 2639289 h 6857998"/>
              <a:gd name="connsiteX2057" fmla="*/ 5649684 w 9300486"/>
              <a:gd name="connsiteY2057" fmla="*/ 2453400 h 6857998"/>
              <a:gd name="connsiteX2058" fmla="*/ 5782325 w 9300486"/>
              <a:gd name="connsiteY2058" fmla="*/ 2543498 h 6857998"/>
              <a:gd name="connsiteX2059" fmla="*/ 5850597 w 9300486"/>
              <a:gd name="connsiteY2059" fmla="*/ 2678433 h 6857998"/>
              <a:gd name="connsiteX2060" fmla="*/ 5957864 w 9300486"/>
              <a:gd name="connsiteY2060" fmla="*/ 2875350 h 6857998"/>
              <a:gd name="connsiteX2061" fmla="*/ 5837267 w 9300486"/>
              <a:gd name="connsiteY2061" fmla="*/ 2775201 h 6857998"/>
              <a:gd name="connsiteX2062" fmla="*/ 5806137 w 9300486"/>
              <a:gd name="connsiteY2062" fmla="*/ 2724371 h 6857998"/>
              <a:gd name="connsiteX2063" fmla="*/ 5901866 w 9300486"/>
              <a:gd name="connsiteY2063" fmla="*/ 2451458 h 6857998"/>
              <a:gd name="connsiteX2064" fmla="*/ 5965530 w 9300486"/>
              <a:gd name="connsiteY2064" fmla="*/ 2491365 h 6857998"/>
              <a:gd name="connsiteX2065" fmla="*/ 5985007 w 9300486"/>
              <a:gd name="connsiteY2065" fmla="*/ 2546202 h 6857998"/>
              <a:gd name="connsiteX2066" fmla="*/ 6056609 w 9300486"/>
              <a:gd name="connsiteY2066" fmla="*/ 2726809 h 6857998"/>
              <a:gd name="connsiteX2067" fmla="*/ 6046941 w 9300486"/>
              <a:gd name="connsiteY2067" fmla="*/ 2719576 h 6857998"/>
              <a:gd name="connsiteX2068" fmla="*/ 5999256 w 9300486"/>
              <a:gd name="connsiteY2068" fmla="*/ 2685814 h 6857998"/>
              <a:gd name="connsiteX2069" fmla="*/ 5954089 w 9300486"/>
              <a:gd name="connsiteY2069" fmla="*/ 2582421 h 6857998"/>
              <a:gd name="connsiteX2070" fmla="*/ 6144901 w 9300486"/>
              <a:gd name="connsiteY2070" fmla="*/ 2444255 h 6857998"/>
              <a:gd name="connsiteX2071" fmla="*/ 6158998 w 9300486"/>
              <a:gd name="connsiteY2071" fmla="*/ 2452131 h 6857998"/>
              <a:gd name="connsiteX2072" fmla="*/ 6205156 w 9300486"/>
              <a:gd name="connsiteY2072" fmla="*/ 2634718 h 6857998"/>
              <a:gd name="connsiteX2073" fmla="*/ 6193614 w 9300486"/>
              <a:gd name="connsiteY2073" fmla="*/ 2626955 h 6857998"/>
              <a:gd name="connsiteX2074" fmla="*/ 6106765 w 9300486"/>
              <a:gd name="connsiteY2074" fmla="*/ 2422942 h 6857998"/>
              <a:gd name="connsiteX2075" fmla="*/ 6135426 w 9300486"/>
              <a:gd name="connsiteY2075" fmla="*/ 2438959 h 6857998"/>
              <a:gd name="connsiteX2076" fmla="*/ 6183626 w 9300486"/>
              <a:gd name="connsiteY2076" fmla="*/ 2620236 h 6857998"/>
              <a:gd name="connsiteX2077" fmla="*/ 6157481 w 9300486"/>
              <a:gd name="connsiteY2077" fmla="*/ 2602652 h 6857998"/>
              <a:gd name="connsiteX2078" fmla="*/ 6106771 w 9300486"/>
              <a:gd name="connsiteY2078" fmla="*/ 2422965 h 6857998"/>
              <a:gd name="connsiteX2079" fmla="*/ 6072994 w 9300486"/>
              <a:gd name="connsiteY2079" fmla="*/ 2404069 h 6857998"/>
              <a:gd name="connsiteX2080" fmla="*/ 6097552 w 9300486"/>
              <a:gd name="connsiteY2080" fmla="*/ 2417794 h 6857998"/>
              <a:gd name="connsiteX2081" fmla="*/ 6098994 w 9300486"/>
              <a:gd name="connsiteY2081" fmla="*/ 2423896 h 6857998"/>
              <a:gd name="connsiteX2082" fmla="*/ 6147728 w 9300486"/>
              <a:gd name="connsiteY2082" fmla="*/ 2596318 h 6857998"/>
              <a:gd name="connsiteX2083" fmla="*/ 6124776 w 9300486"/>
              <a:gd name="connsiteY2083" fmla="*/ 2581920 h 6857998"/>
              <a:gd name="connsiteX2084" fmla="*/ 6086473 w 9300486"/>
              <a:gd name="connsiteY2084" fmla="*/ 2456195 h 6857998"/>
              <a:gd name="connsiteX2085" fmla="*/ 5802162 w 9300486"/>
              <a:gd name="connsiteY2085" fmla="*/ 2394424 h 6857998"/>
              <a:gd name="connsiteX2086" fmla="*/ 5892559 w 9300486"/>
              <a:gd name="connsiteY2086" fmla="*/ 2447909 h 6857998"/>
              <a:gd name="connsiteX2087" fmla="*/ 5947234 w 9300486"/>
              <a:gd name="connsiteY2087" fmla="*/ 2585402 h 6857998"/>
              <a:gd name="connsiteX2088" fmla="*/ 5987539 w 9300486"/>
              <a:gd name="connsiteY2088" fmla="*/ 2677521 h 6857998"/>
              <a:gd name="connsiteX2089" fmla="*/ 5900550 w 9300486"/>
              <a:gd name="connsiteY2089" fmla="*/ 2615933 h 6857998"/>
              <a:gd name="connsiteX2090" fmla="*/ 5341962 w 9300486"/>
              <a:gd name="connsiteY2090" fmla="*/ 2385788 h 6857998"/>
              <a:gd name="connsiteX2091" fmla="*/ 5643456 w 9300486"/>
              <a:gd name="connsiteY2091" fmla="*/ 2626988 h 6857998"/>
              <a:gd name="connsiteX2092" fmla="*/ 5747285 w 9300486"/>
              <a:gd name="connsiteY2092" fmla="*/ 2784105 h 6857998"/>
              <a:gd name="connsiteX2093" fmla="*/ 5922496 w 9300486"/>
              <a:gd name="connsiteY2093" fmla="*/ 3037524 h 6857998"/>
              <a:gd name="connsiteX2094" fmla="*/ 6062156 w 9300486"/>
              <a:gd name="connsiteY2094" fmla="*/ 3228550 h 6857998"/>
              <a:gd name="connsiteX2095" fmla="*/ 5985959 w 9300486"/>
              <a:gd name="connsiteY2095" fmla="*/ 3153300 h 6857998"/>
              <a:gd name="connsiteX2096" fmla="*/ 5844381 w 9300486"/>
              <a:gd name="connsiteY2096" fmla="*/ 3020940 h 6857998"/>
              <a:gd name="connsiteX2097" fmla="*/ 5695277 w 9300486"/>
              <a:gd name="connsiteY2097" fmla="*/ 2837892 h 6857998"/>
              <a:gd name="connsiteX2098" fmla="*/ 5368929 w 9300486"/>
              <a:gd name="connsiteY2098" fmla="*/ 2419452 h 6857998"/>
              <a:gd name="connsiteX2099" fmla="*/ 6031612 w 9300486"/>
              <a:gd name="connsiteY2099" fmla="*/ 2380944 h 6857998"/>
              <a:gd name="connsiteX2100" fmla="*/ 6063876 w 9300486"/>
              <a:gd name="connsiteY2100" fmla="*/ 2398973 h 6857998"/>
              <a:gd name="connsiteX2101" fmla="*/ 6079653 w 9300486"/>
              <a:gd name="connsiteY2101" fmla="*/ 2460195 h 6857998"/>
              <a:gd name="connsiteX2102" fmla="*/ 6114751 w 9300486"/>
              <a:gd name="connsiteY2102" fmla="*/ 2575634 h 6857998"/>
              <a:gd name="connsiteX2103" fmla="*/ 6085525 w 9300486"/>
              <a:gd name="connsiteY2103" fmla="*/ 2557301 h 6857998"/>
              <a:gd name="connsiteX2104" fmla="*/ 6058316 w 9300486"/>
              <a:gd name="connsiteY2104" fmla="*/ 2474764 h 6857998"/>
              <a:gd name="connsiteX2105" fmla="*/ 4308402 w 9300486"/>
              <a:gd name="connsiteY2105" fmla="*/ 2350047 h 6857998"/>
              <a:gd name="connsiteX2106" fmla="*/ 4323855 w 9300486"/>
              <a:gd name="connsiteY2106" fmla="*/ 2361655 h 6857998"/>
              <a:gd name="connsiteX2107" fmla="*/ 4455647 w 9300486"/>
              <a:gd name="connsiteY2107" fmla="*/ 2454463 h 6857998"/>
              <a:gd name="connsiteX2108" fmla="*/ 4507006 w 9300486"/>
              <a:gd name="connsiteY2108" fmla="*/ 2565079 h 6857998"/>
              <a:gd name="connsiteX2109" fmla="*/ 4596929 w 9300486"/>
              <a:gd name="connsiteY2109" fmla="*/ 2770856 h 6857998"/>
              <a:gd name="connsiteX2110" fmla="*/ 4532846 w 9300486"/>
              <a:gd name="connsiteY2110" fmla="*/ 2734977 h 6857998"/>
              <a:gd name="connsiteX2111" fmla="*/ 4426529 w 9300486"/>
              <a:gd name="connsiteY2111" fmla="*/ 2672411 h 6857998"/>
              <a:gd name="connsiteX2112" fmla="*/ 4416122 w 9300486"/>
              <a:gd name="connsiteY2112" fmla="*/ 2641755 h 6857998"/>
              <a:gd name="connsiteX2113" fmla="*/ 5915609 w 9300486"/>
              <a:gd name="connsiteY2113" fmla="*/ 2322054 h 6857998"/>
              <a:gd name="connsiteX2114" fmla="*/ 5963968 w 9300486"/>
              <a:gd name="connsiteY2114" fmla="*/ 2347115 h 6857998"/>
              <a:gd name="connsiteX2115" fmla="*/ 6015852 w 9300486"/>
              <a:gd name="connsiteY2115" fmla="*/ 2510215 h 6857998"/>
              <a:gd name="connsiteX2116" fmla="*/ 6017430 w 9300486"/>
              <a:gd name="connsiteY2116" fmla="*/ 2514589 h 6857998"/>
              <a:gd name="connsiteX2117" fmla="*/ 5973026 w 9300486"/>
              <a:gd name="connsiteY2117" fmla="*/ 2486737 h 6857998"/>
              <a:gd name="connsiteX2118" fmla="*/ 5678748 w 9300486"/>
              <a:gd name="connsiteY2118" fmla="*/ 2321402 h 6857998"/>
              <a:gd name="connsiteX2119" fmla="*/ 5789827 w 9300486"/>
              <a:gd name="connsiteY2119" fmla="*/ 2387125 h 6857998"/>
              <a:gd name="connsiteX2120" fmla="*/ 5889388 w 9300486"/>
              <a:gd name="connsiteY2120" fmla="*/ 2608030 h 6857998"/>
              <a:gd name="connsiteX2121" fmla="*/ 5799442 w 9300486"/>
              <a:gd name="connsiteY2121" fmla="*/ 2544351 h 6857998"/>
              <a:gd name="connsiteX2122" fmla="*/ 5794806 w 9300486"/>
              <a:gd name="connsiteY2122" fmla="*/ 2550863 h 6857998"/>
              <a:gd name="connsiteX2123" fmla="*/ 5794480 w 9300486"/>
              <a:gd name="connsiteY2123" fmla="*/ 2550225 h 6857998"/>
              <a:gd name="connsiteX2124" fmla="*/ 5798497 w 9300486"/>
              <a:gd name="connsiteY2124" fmla="*/ 2544416 h 6857998"/>
              <a:gd name="connsiteX2125" fmla="*/ 5787803 w 9300486"/>
              <a:gd name="connsiteY2125" fmla="*/ 2537152 h 6857998"/>
              <a:gd name="connsiteX2126" fmla="*/ 5738137 w 9300486"/>
              <a:gd name="connsiteY2126" fmla="*/ 2439914 h 6857998"/>
              <a:gd name="connsiteX2127" fmla="*/ 4632483 w 9300486"/>
              <a:gd name="connsiteY2127" fmla="*/ 2316706 h 6857998"/>
              <a:gd name="connsiteX2128" fmla="*/ 5011333 w 9300486"/>
              <a:gd name="connsiteY2128" fmla="*/ 2640328 h 6857998"/>
              <a:gd name="connsiteX2129" fmla="*/ 5323152 w 9300486"/>
              <a:gd name="connsiteY2129" fmla="*/ 3025777 h 6857998"/>
              <a:gd name="connsiteX2130" fmla="*/ 5324274 w 9300486"/>
              <a:gd name="connsiteY2130" fmla="*/ 3024842 h 6857998"/>
              <a:gd name="connsiteX2131" fmla="*/ 5356364 w 9300486"/>
              <a:gd name="connsiteY2131" fmla="*/ 3063261 h 6857998"/>
              <a:gd name="connsiteX2132" fmla="*/ 5014933 w 9300486"/>
              <a:gd name="connsiteY2132" fmla="*/ 2830099 h 6857998"/>
              <a:gd name="connsiteX2133" fmla="*/ 4946229 w 9300486"/>
              <a:gd name="connsiteY2133" fmla="*/ 2783250 h 6857998"/>
              <a:gd name="connsiteX2134" fmla="*/ 4917498 w 9300486"/>
              <a:gd name="connsiteY2134" fmla="*/ 2740049 h 6857998"/>
              <a:gd name="connsiteX2135" fmla="*/ 6169099 w 9300486"/>
              <a:gd name="connsiteY2135" fmla="*/ 2315529 h 6857998"/>
              <a:gd name="connsiteX2136" fmla="*/ 6353957 w 9300486"/>
              <a:gd name="connsiteY2136" fmla="*/ 2407949 h 6857998"/>
              <a:gd name="connsiteX2137" fmla="*/ 7796457 w 9300486"/>
              <a:gd name="connsiteY2137" fmla="*/ 3575837 h 6857998"/>
              <a:gd name="connsiteX2138" fmla="*/ 8288601 w 9300486"/>
              <a:gd name="connsiteY2138" fmla="*/ 4410301 h 6857998"/>
              <a:gd name="connsiteX2139" fmla="*/ 8417905 w 9300486"/>
              <a:gd name="connsiteY2139" fmla="*/ 4686202 h 6857998"/>
              <a:gd name="connsiteX2140" fmla="*/ 8353596 w 9300486"/>
              <a:gd name="connsiteY2140" fmla="*/ 4673325 h 6857998"/>
              <a:gd name="connsiteX2141" fmla="*/ 8281018 w 9300486"/>
              <a:gd name="connsiteY2141" fmla="*/ 4656310 h 6857998"/>
              <a:gd name="connsiteX2142" fmla="*/ 8148321 w 9300486"/>
              <a:gd name="connsiteY2142" fmla="*/ 4407943 h 6857998"/>
              <a:gd name="connsiteX2143" fmla="*/ 7683322 w 9300486"/>
              <a:gd name="connsiteY2143" fmla="*/ 3692147 h 6857998"/>
              <a:gd name="connsiteX2144" fmla="*/ 6260859 w 9300486"/>
              <a:gd name="connsiteY2144" fmla="*/ 2499970 h 6857998"/>
              <a:gd name="connsiteX2145" fmla="*/ 6200410 w 9300486"/>
              <a:gd name="connsiteY2145" fmla="*/ 2466223 h 6857998"/>
              <a:gd name="connsiteX2146" fmla="*/ 6177334 w 9300486"/>
              <a:gd name="connsiteY2146" fmla="*/ 2361349 h 6857998"/>
              <a:gd name="connsiteX2147" fmla="*/ 5443316 w 9300486"/>
              <a:gd name="connsiteY2147" fmla="*/ 2313223 h 6857998"/>
              <a:gd name="connsiteX2148" fmla="*/ 5633328 w 9300486"/>
              <a:gd name="connsiteY2148" fmla="*/ 2442289 h 6857998"/>
              <a:gd name="connsiteX2149" fmla="*/ 5670026 w 9300486"/>
              <a:gd name="connsiteY2149" fmla="*/ 2506386 h 6857998"/>
              <a:gd name="connsiteX2150" fmla="*/ 5799567 w 9300486"/>
              <a:gd name="connsiteY2150" fmla="*/ 2728426 h 6857998"/>
              <a:gd name="connsiteX2151" fmla="*/ 5818426 w 9300486"/>
              <a:gd name="connsiteY2151" fmla="*/ 2759555 h 6857998"/>
              <a:gd name="connsiteX2152" fmla="*/ 5691315 w 9300486"/>
              <a:gd name="connsiteY2152" fmla="*/ 2653995 h 6857998"/>
              <a:gd name="connsiteX2153" fmla="*/ 5686471 w 9300486"/>
              <a:gd name="connsiteY2153" fmla="*/ 2659825 h 6857998"/>
              <a:gd name="connsiteX2154" fmla="*/ 5830297 w 9300486"/>
              <a:gd name="connsiteY2154" fmla="*/ 2779148 h 6857998"/>
              <a:gd name="connsiteX2155" fmla="*/ 5921867 w 9300486"/>
              <a:gd name="connsiteY2155" fmla="*/ 2930295 h 6857998"/>
              <a:gd name="connsiteX2156" fmla="*/ 6170200 w 9300486"/>
              <a:gd name="connsiteY2156" fmla="*/ 3306377 h 6857998"/>
              <a:gd name="connsiteX2157" fmla="*/ 6243362 w 9300486"/>
              <a:gd name="connsiteY2157" fmla="*/ 3407505 h 6857998"/>
              <a:gd name="connsiteX2158" fmla="*/ 6098338 w 9300486"/>
              <a:gd name="connsiteY2158" fmla="*/ 3264284 h 6857998"/>
              <a:gd name="connsiteX2159" fmla="*/ 5954779 w 9300486"/>
              <a:gd name="connsiteY2159" fmla="*/ 3070650 h 6857998"/>
              <a:gd name="connsiteX2160" fmla="*/ 5752212 w 9300486"/>
              <a:gd name="connsiteY2160" fmla="*/ 2779239 h 6857998"/>
              <a:gd name="connsiteX2161" fmla="*/ 5660037 w 9300486"/>
              <a:gd name="connsiteY2161" fmla="*/ 2640254 h 6857998"/>
              <a:gd name="connsiteX2162" fmla="*/ 5684502 w 9300486"/>
              <a:gd name="connsiteY2162" fmla="*/ 2659823 h 6857998"/>
              <a:gd name="connsiteX2163" fmla="*/ 5691249 w 9300486"/>
              <a:gd name="connsiteY2163" fmla="*/ 2653974 h 6857998"/>
              <a:gd name="connsiteX2164" fmla="*/ 5644230 w 9300486"/>
              <a:gd name="connsiteY2164" fmla="*/ 2616418 h 6857998"/>
              <a:gd name="connsiteX2165" fmla="*/ 5473832 w 9300486"/>
              <a:gd name="connsiteY2165" fmla="*/ 2359484 h 6857998"/>
              <a:gd name="connsiteX2166" fmla="*/ 6149937 w 9300486"/>
              <a:gd name="connsiteY2166" fmla="*/ 2305950 h 6857998"/>
              <a:gd name="connsiteX2167" fmla="*/ 6153087 w 9300486"/>
              <a:gd name="connsiteY2167" fmla="*/ 2307525 h 6857998"/>
              <a:gd name="connsiteX2168" fmla="*/ 6163795 w 9300486"/>
              <a:gd name="connsiteY2168" fmla="*/ 2365272 h 6857998"/>
              <a:gd name="connsiteX2169" fmla="*/ 6184688 w 9300486"/>
              <a:gd name="connsiteY2169" fmla="*/ 2457447 h 6857998"/>
              <a:gd name="connsiteX2170" fmla="*/ 6182059 w 9300486"/>
              <a:gd name="connsiteY2170" fmla="*/ 2455979 h 6857998"/>
              <a:gd name="connsiteX2171" fmla="*/ 6162867 w 9300486"/>
              <a:gd name="connsiteY2171" fmla="*/ 2373117 h 6857998"/>
              <a:gd name="connsiteX2172" fmla="*/ 6132192 w 9300486"/>
              <a:gd name="connsiteY2172" fmla="*/ 2297078 h 6857998"/>
              <a:gd name="connsiteX2173" fmla="*/ 6142153 w 9300486"/>
              <a:gd name="connsiteY2173" fmla="*/ 2302057 h 6857998"/>
              <a:gd name="connsiteX2174" fmla="*/ 6156004 w 9300486"/>
              <a:gd name="connsiteY2174" fmla="*/ 2374040 h 6857998"/>
              <a:gd name="connsiteX2175" fmla="*/ 6173799 w 9300486"/>
              <a:gd name="connsiteY2175" fmla="*/ 2451367 h 6857998"/>
              <a:gd name="connsiteX2176" fmla="*/ 6165019 w 9300486"/>
              <a:gd name="connsiteY2176" fmla="*/ 2446467 h 6857998"/>
              <a:gd name="connsiteX2177" fmla="*/ 6150255 w 9300486"/>
              <a:gd name="connsiteY2177" fmla="*/ 2385807 h 6857998"/>
              <a:gd name="connsiteX2178" fmla="*/ 6108239 w 9300486"/>
              <a:gd name="connsiteY2178" fmla="*/ 2285101 h 6857998"/>
              <a:gd name="connsiteX2179" fmla="*/ 6123187 w 9300486"/>
              <a:gd name="connsiteY2179" fmla="*/ 2292576 h 6857998"/>
              <a:gd name="connsiteX2180" fmla="*/ 6142464 w 9300486"/>
              <a:gd name="connsiteY2180" fmla="*/ 2386729 h 6857998"/>
              <a:gd name="connsiteX2181" fmla="*/ 6156341 w 9300486"/>
              <a:gd name="connsiteY2181" fmla="*/ 2441623 h 6857998"/>
              <a:gd name="connsiteX2182" fmla="*/ 6142076 w 9300486"/>
              <a:gd name="connsiteY2182" fmla="*/ 2433659 h 6857998"/>
              <a:gd name="connsiteX2183" fmla="*/ 6133747 w 9300486"/>
              <a:gd name="connsiteY2183" fmla="*/ 2402421 h 6857998"/>
              <a:gd name="connsiteX2184" fmla="*/ 5833984 w 9300486"/>
              <a:gd name="connsiteY2184" fmla="*/ 2279753 h 6857998"/>
              <a:gd name="connsiteX2185" fmla="*/ 5903089 w 9300486"/>
              <a:gd name="connsiteY2185" fmla="*/ 2315565 h 6857998"/>
              <a:gd name="connsiteX2186" fmla="*/ 5961267 w 9300486"/>
              <a:gd name="connsiteY2186" fmla="*/ 2479361 h 6857998"/>
              <a:gd name="connsiteX2187" fmla="*/ 5896891 w 9300486"/>
              <a:gd name="connsiteY2187" fmla="*/ 2438983 h 6857998"/>
              <a:gd name="connsiteX2188" fmla="*/ 5852756 w 9300486"/>
              <a:gd name="connsiteY2188" fmla="*/ 2328302 h 6857998"/>
              <a:gd name="connsiteX2189" fmla="*/ 4184441 w 9300486"/>
              <a:gd name="connsiteY2189" fmla="*/ 2256928 h 6857998"/>
              <a:gd name="connsiteX2190" fmla="*/ 4295993 w 9300486"/>
              <a:gd name="connsiteY2190" fmla="*/ 2340725 h 6857998"/>
              <a:gd name="connsiteX2191" fmla="*/ 4408404 w 9300486"/>
              <a:gd name="connsiteY2191" fmla="*/ 2644936 h 6857998"/>
              <a:gd name="connsiteX2192" fmla="*/ 4415543 w 9300486"/>
              <a:gd name="connsiteY2192" fmla="*/ 2665946 h 6857998"/>
              <a:gd name="connsiteX2193" fmla="*/ 4285125 w 9300486"/>
              <a:gd name="connsiteY2193" fmla="*/ 2589196 h 6857998"/>
              <a:gd name="connsiteX2194" fmla="*/ 4231376 w 9300486"/>
              <a:gd name="connsiteY2194" fmla="*/ 2399069 h 6857998"/>
              <a:gd name="connsiteX2195" fmla="*/ 6033607 w 9300486"/>
              <a:gd name="connsiteY2195" fmla="*/ 2251739 h 6857998"/>
              <a:gd name="connsiteX2196" fmla="*/ 6061315 w 9300486"/>
              <a:gd name="connsiteY2196" fmla="*/ 2264366 h 6857998"/>
              <a:gd name="connsiteX2197" fmla="*/ 6095107 w 9300486"/>
              <a:gd name="connsiteY2197" fmla="*/ 2407437 h 6857998"/>
              <a:gd name="connsiteX2198" fmla="*/ 6070282 w 9300486"/>
              <a:gd name="connsiteY2198" fmla="*/ 2393579 h 6857998"/>
              <a:gd name="connsiteX2199" fmla="*/ 5989061 w 9300486"/>
              <a:gd name="connsiteY2199" fmla="*/ 2231438 h 6857998"/>
              <a:gd name="connsiteX2200" fmla="*/ 6024909 w 9300486"/>
              <a:gd name="connsiteY2200" fmla="*/ 2247775 h 6857998"/>
              <a:gd name="connsiteX2201" fmla="*/ 6061174 w 9300486"/>
              <a:gd name="connsiteY2201" fmla="*/ 2388494 h 6857998"/>
              <a:gd name="connsiteX2202" fmla="*/ 6028583 w 9300486"/>
              <a:gd name="connsiteY2202" fmla="*/ 2370300 h 6857998"/>
              <a:gd name="connsiteX2203" fmla="*/ 5519017 w 9300486"/>
              <a:gd name="connsiteY2203" fmla="*/ 2226890 h 6857998"/>
              <a:gd name="connsiteX2204" fmla="*/ 5666196 w 9300486"/>
              <a:gd name="connsiteY2204" fmla="*/ 2313974 h 6857998"/>
              <a:gd name="connsiteX2205" fmla="*/ 5774565 w 9300486"/>
              <a:gd name="connsiteY2205" fmla="*/ 2528160 h 6857998"/>
              <a:gd name="connsiteX2206" fmla="*/ 5640122 w 9300486"/>
              <a:gd name="connsiteY2206" fmla="*/ 2436837 h 6857998"/>
              <a:gd name="connsiteX2207" fmla="*/ 5550202 w 9300486"/>
              <a:gd name="connsiteY2207" fmla="*/ 2281100 h 6857998"/>
              <a:gd name="connsiteX2208" fmla="*/ 5726485 w 9300486"/>
              <a:gd name="connsiteY2208" fmla="*/ 2224043 h 6857998"/>
              <a:gd name="connsiteX2209" fmla="*/ 5824343 w 9300486"/>
              <a:gd name="connsiteY2209" fmla="*/ 2274757 h 6857998"/>
              <a:gd name="connsiteX2210" fmla="*/ 5845984 w 9300486"/>
              <a:gd name="connsiteY2210" fmla="*/ 2330786 h 6857998"/>
              <a:gd name="connsiteX2211" fmla="*/ 5887800 w 9300486"/>
              <a:gd name="connsiteY2211" fmla="*/ 2435942 h 6857998"/>
              <a:gd name="connsiteX2212" fmla="*/ 5796597 w 9300486"/>
              <a:gd name="connsiteY2212" fmla="*/ 2381895 h 6857998"/>
              <a:gd name="connsiteX2213" fmla="*/ 5926573 w 9300486"/>
              <a:gd name="connsiteY2213" fmla="*/ 2202961 h 6857998"/>
              <a:gd name="connsiteX2214" fmla="*/ 5979235 w 9300486"/>
              <a:gd name="connsiteY2214" fmla="*/ 2226961 h 6857998"/>
              <a:gd name="connsiteX2215" fmla="*/ 6018437 w 9300486"/>
              <a:gd name="connsiteY2215" fmla="*/ 2364635 h 6857998"/>
              <a:gd name="connsiteX2216" fmla="*/ 5989778 w 9300486"/>
              <a:gd name="connsiteY2216" fmla="*/ 2348637 h 6857998"/>
              <a:gd name="connsiteX2217" fmla="*/ 5985960 w 9300486"/>
              <a:gd name="connsiteY2217" fmla="*/ 2355432 h 6857998"/>
              <a:gd name="connsiteX2218" fmla="*/ 6021466 w 9300486"/>
              <a:gd name="connsiteY2218" fmla="*/ 2375273 h 6857998"/>
              <a:gd name="connsiteX2219" fmla="*/ 6050676 w 9300486"/>
              <a:gd name="connsiteY2219" fmla="*/ 2477861 h 6857998"/>
              <a:gd name="connsiteX2220" fmla="*/ 6074649 w 9300486"/>
              <a:gd name="connsiteY2220" fmla="*/ 2550479 h 6857998"/>
              <a:gd name="connsiteX2221" fmla="*/ 6027779 w 9300486"/>
              <a:gd name="connsiteY2221" fmla="*/ 2521081 h 6857998"/>
              <a:gd name="connsiteX2222" fmla="*/ 6022731 w 9300486"/>
              <a:gd name="connsiteY2222" fmla="*/ 2507072 h 6857998"/>
              <a:gd name="connsiteX2223" fmla="*/ 5973517 w 9300486"/>
              <a:gd name="connsiteY2223" fmla="*/ 2352063 h 6857998"/>
              <a:gd name="connsiteX2224" fmla="*/ 5980132 w 9300486"/>
              <a:gd name="connsiteY2224" fmla="*/ 2355490 h 6857998"/>
              <a:gd name="connsiteX2225" fmla="*/ 5984023 w 9300486"/>
              <a:gd name="connsiteY2225" fmla="*/ 2348645 h 6857998"/>
              <a:gd name="connsiteX2226" fmla="*/ 5970149 w 9300486"/>
              <a:gd name="connsiteY2226" fmla="*/ 2341456 h 6857998"/>
              <a:gd name="connsiteX2227" fmla="*/ 5936320 w 9300486"/>
              <a:gd name="connsiteY2227" fmla="*/ 2234906 h 6857998"/>
              <a:gd name="connsiteX2228" fmla="*/ 6157128 w 9300486"/>
              <a:gd name="connsiteY2228" fmla="*/ 2182550 h 6857998"/>
              <a:gd name="connsiteX2229" fmla="*/ 6440893 w 9300486"/>
              <a:gd name="connsiteY2229" fmla="*/ 2309873 h 6857998"/>
              <a:gd name="connsiteX2230" fmla="*/ 7902676 w 9300486"/>
              <a:gd name="connsiteY2230" fmla="*/ 3458300 h 6857998"/>
              <a:gd name="connsiteX2231" fmla="*/ 8497099 w 9300486"/>
              <a:gd name="connsiteY2231" fmla="*/ 4611958 h 6857998"/>
              <a:gd name="connsiteX2232" fmla="*/ 8535233 w 9300486"/>
              <a:gd name="connsiteY2232" fmla="*/ 4709695 h 6857998"/>
              <a:gd name="connsiteX2233" fmla="*/ 8426716 w 9300486"/>
              <a:gd name="connsiteY2233" fmla="*/ 4687966 h 6857998"/>
              <a:gd name="connsiteX2234" fmla="*/ 8294867 w 9300486"/>
              <a:gd name="connsiteY2234" fmla="*/ 4406473 h 6857998"/>
              <a:gd name="connsiteX2235" fmla="*/ 7802192 w 9300486"/>
              <a:gd name="connsiteY2235" fmla="*/ 3571793 h 6857998"/>
              <a:gd name="connsiteX2236" fmla="*/ 6357519 w 9300486"/>
              <a:gd name="connsiteY2236" fmla="*/ 2401123 h 6857998"/>
              <a:gd name="connsiteX2237" fmla="*/ 6167434 w 9300486"/>
              <a:gd name="connsiteY2237" fmla="*/ 2306263 h 6857998"/>
              <a:gd name="connsiteX2238" fmla="*/ 6145512 w 9300486"/>
              <a:gd name="connsiteY2238" fmla="*/ 2184303 h 6857998"/>
              <a:gd name="connsiteX2239" fmla="*/ 6155078 w 9300486"/>
              <a:gd name="connsiteY2239" fmla="*/ 2188159 h 6857998"/>
              <a:gd name="connsiteX2240" fmla="*/ 6124922 w 9300486"/>
              <a:gd name="connsiteY2240" fmla="*/ 2176003 h 6857998"/>
              <a:gd name="connsiteX2241" fmla="*/ 6129009 w 9300486"/>
              <a:gd name="connsiteY2241" fmla="*/ 2177651 h 6857998"/>
              <a:gd name="connsiteX2242" fmla="*/ 6151367 w 9300486"/>
              <a:gd name="connsiteY2242" fmla="*/ 2298247 h 6857998"/>
              <a:gd name="connsiteX2243" fmla="*/ 6148145 w 9300486"/>
              <a:gd name="connsiteY2243" fmla="*/ 2296638 h 6857998"/>
              <a:gd name="connsiteX2244" fmla="*/ 5864174 w 9300486"/>
              <a:gd name="connsiteY2244" fmla="*/ 2174525 h 6857998"/>
              <a:gd name="connsiteX2245" fmla="*/ 5917311 w 9300486"/>
              <a:gd name="connsiteY2245" fmla="*/ 2198740 h 6857998"/>
              <a:gd name="connsiteX2246" fmla="*/ 5929206 w 9300486"/>
              <a:gd name="connsiteY2246" fmla="*/ 2237838 h 6857998"/>
              <a:gd name="connsiteX2247" fmla="*/ 5960592 w 9300486"/>
              <a:gd name="connsiteY2247" fmla="*/ 2336503 h 6857998"/>
              <a:gd name="connsiteX2248" fmla="*/ 5911838 w 9300486"/>
              <a:gd name="connsiteY2248" fmla="*/ 2311237 h 6857998"/>
              <a:gd name="connsiteX2249" fmla="*/ 4071403 w 9300486"/>
              <a:gd name="connsiteY2249" fmla="*/ 2172014 h 6857998"/>
              <a:gd name="connsiteX2250" fmla="*/ 4173281 w 9300486"/>
              <a:gd name="connsiteY2250" fmla="*/ 2248544 h 6857998"/>
              <a:gd name="connsiteX2251" fmla="*/ 4224028 w 9300486"/>
              <a:gd name="connsiteY2251" fmla="*/ 2402365 h 6857998"/>
              <a:gd name="connsiteX2252" fmla="*/ 4275124 w 9300486"/>
              <a:gd name="connsiteY2252" fmla="*/ 2583311 h 6857998"/>
              <a:gd name="connsiteX2253" fmla="*/ 4165899 w 9300486"/>
              <a:gd name="connsiteY2253" fmla="*/ 2519033 h 6857998"/>
              <a:gd name="connsiteX2254" fmla="*/ 4155477 w 9300486"/>
              <a:gd name="connsiteY2254" fmla="*/ 2512268 h 6857998"/>
              <a:gd name="connsiteX2255" fmla="*/ 4123642 w 9300486"/>
              <a:gd name="connsiteY2255" fmla="*/ 2361772 h 6857998"/>
              <a:gd name="connsiteX2256" fmla="*/ 6105992 w 9300486"/>
              <a:gd name="connsiteY2256" fmla="*/ 2168373 h 6857998"/>
              <a:gd name="connsiteX2257" fmla="*/ 6117306 w 9300486"/>
              <a:gd name="connsiteY2257" fmla="*/ 2172933 h 6857998"/>
              <a:gd name="connsiteX2258" fmla="*/ 6140363 w 9300486"/>
              <a:gd name="connsiteY2258" fmla="*/ 2292754 h 6857998"/>
              <a:gd name="connsiteX2259" fmla="*/ 6130288 w 9300486"/>
              <a:gd name="connsiteY2259" fmla="*/ 2287728 h 6857998"/>
              <a:gd name="connsiteX2260" fmla="*/ 6080637 w 9300486"/>
              <a:gd name="connsiteY2260" fmla="*/ 2158152 h 6857998"/>
              <a:gd name="connsiteX2261" fmla="*/ 6097018 w 9300486"/>
              <a:gd name="connsiteY2261" fmla="*/ 2164755 h 6857998"/>
              <a:gd name="connsiteX2262" fmla="*/ 6121273 w 9300486"/>
              <a:gd name="connsiteY2262" fmla="*/ 2283228 h 6857998"/>
              <a:gd name="connsiteX2263" fmla="*/ 6106196 w 9300486"/>
              <a:gd name="connsiteY2263" fmla="*/ 2275705 h 6857998"/>
              <a:gd name="connsiteX2264" fmla="*/ 5595924 w 9300486"/>
              <a:gd name="connsiteY2264" fmla="*/ 2156383 h 6857998"/>
              <a:gd name="connsiteX2265" fmla="*/ 5716076 w 9300486"/>
              <a:gd name="connsiteY2265" fmla="*/ 2218650 h 6857998"/>
              <a:gd name="connsiteX2266" fmla="*/ 5784337 w 9300486"/>
              <a:gd name="connsiteY2266" fmla="*/ 2374628 h 6857998"/>
              <a:gd name="connsiteX2267" fmla="*/ 5672088 w 9300486"/>
              <a:gd name="connsiteY2267" fmla="*/ 2308111 h 6857998"/>
              <a:gd name="connsiteX2268" fmla="*/ 5621821 w 9300486"/>
              <a:gd name="connsiteY2268" fmla="*/ 2207800 h 6857998"/>
              <a:gd name="connsiteX2269" fmla="*/ 6040395 w 9300486"/>
              <a:gd name="connsiteY2269" fmla="*/ 2141930 h 6857998"/>
              <a:gd name="connsiteX2270" fmla="*/ 6071920 w 9300486"/>
              <a:gd name="connsiteY2270" fmla="*/ 2154638 h 6857998"/>
              <a:gd name="connsiteX2271" fmla="*/ 6097255 w 9300486"/>
              <a:gd name="connsiteY2271" fmla="*/ 2271243 h 6857998"/>
              <a:gd name="connsiteX2272" fmla="*/ 6075855 w 9300486"/>
              <a:gd name="connsiteY2272" fmla="*/ 2260563 h 6857998"/>
              <a:gd name="connsiteX2273" fmla="*/ 6072908 w 9300486"/>
              <a:gd name="connsiteY2273" fmla="*/ 2267438 h 6857998"/>
              <a:gd name="connsiteX2274" fmla="*/ 6099294 w 9300486"/>
              <a:gd name="connsiteY2274" fmla="*/ 2280630 h 6857998"/>
              <a:gd name="connsiteX2275" fmla="*/ 6125957 w 9300486"/>
              <a:gd name="connsiteY2275" fmla="*/ 2403344 h 6857998"/>
              <a:gd name="connsiteX2276" fmla="*/ 6132612 w 9300486"/>
              <a:gd name="connsiteY2276" fmla="*/ 2428375 h 6857998"/>
              <a:gd name="connsiteX2277" fmla="*/ 6104318 w 9300486"/>
              <a:gd name="connsiteY2277" fmla="*/ 2412579 h 6857998"/>
              <a:gd name="connsiteX2278" fmla="*/ 6069323 w 9300486"/>
              <a:gd name="connsiteY2278" fmla="*/ 2264410 h 6857998"/>
              <a:gd name="connsiteX2279" fmla="*/ 6070973 w 9300486"/>
              <a:gd name="connsiteY2279" fmla="*/ 2260613 h 6857998"/>
              <a:gd name="connsiteX2280" fmla="*/ 6068118 w 9300486"/>
              <a:gd name="connsiteY2280" fmla="*/ 2259308 h 6857998"/>
              <a:gd name="connsiteX2281" fmla="*/ 5778134 w 9300486"/>
              <a:gd name="connsiteY2281" fmla="*/ 2135316 h 6857998"/>
              <a:gd name="connsiteX2282" fmla="*/ 5852607 w 9300486"/>
              <a:gd name="connsiteY2282" fmla="*/ 2169254 h 6857998"/>
              <a:gd name="connsiteX2283" fmla="*/ 5891415 w 9300486"/>
              <a:gd name="connsiteY2283" fmla="*/ 2282696 h 6857998"/>
              <a:gd name="connsiteX2284" fmla="*/ 5899231 w 9300486"/>
              <a:gd name="connsiteY2284" fmla="*/ 2304704 h 6857998"/>
              <a:gd name="connsiteX2285" fmla="*/ 5829699 w 9300486"/>
              <a:gd name="connsiteY2285" fmla="*/ 2268670 h 6857998"/>
              <a:gd name="connsiteX2286" fmla="*/ 6001797 w 9300486"/>
              <a:gd name="connsiteY2286" fmla="*/ 2126371 h 6857998"/>
              <a:gd name="connsiteX2287" fmla="*/ 6031557 w 9300486"/>
              <a:gd name="connsiteY2287" fmla="*/ 2138367 h 6857998"/>
              <a:gd name="connsiteX2288" fmla="*/ 6059154 w 9300486"/>
              <a:gd name="connsiteY2288" fmla="*/ 2255214 h 6857998"/>
              <a:gd name="connsiteX2289" fmla="*/ 6031206 w 9300486"/>
              <a:gd name="connsiteY2289" fmla="*/ 2242449 h 6857998"/>
              <a:gd name="connsiteX2290" fmla="*/ 6012291 w 9300486"/>
              <a:gd name="connsiteY2290" fmla="*/ 2169294 h 6857998"/>
              <a:gd name="connsiteX2291" fmla="*/ 5954904 w 9300486"/>
              <a:gd name="connsiteY2291" fmla="*/ 2107469 h 6857998"/>
              <a:gd name="connsiteX2292" fmla="*/ 5993413 w 9300486"/>
              <a:gd name="connsiteY2292" fmla="*/ 2122992 h 6857998"/>
              <a:gd name="connsiteX2293" fmla="*/ 6005472 w 9300486"/>
              <a:gd name="connsiteY2293" fmla="*/ 2172354 h 6857998"/>
              <a:gd name="connsiteX2294" fmla="*/ 6022513 w 9300486"/>
              <a:gd name="connsiteY2294" fmla="*/ 2238477 h 6857998"/>
              <a:gd name="connsiteX2295" fmla="*/ 5986365 w 9300486"/>
              <a:gd name="connsiteY2295" fmla="*/ 2221966 h 6857998"/>
              <a:gd name="connsiteX2296" fmla="*/ 5978500 w 9300486"/>
              <a:gd name="connsiteY2296" fmla="*/ 2194336 h 6857998"/>
              <a:gd name="connsiteX2297" fmla="*/ 5301667 w 9300486"/>
              <a:gd name="connsiteY2297" fmla="*/ 2098484 h 6857998"/>
              <a:gd name="connsiteX2298" fmla="*/ 5458519 w 9300486"/>
              <a:gd name="connsiteY2298" fmla="*/ 2191096 h 6857998"/>
              <a:gd name="connsiteX2299" fmla="*/ 5505073 w 9300486"/>
              <a:gd name="connsiteY2299" fmla="*/ 2218640 h 6857998"/>
              <a:gd name="connsiteX2300" fmla="*/ 5543359 w 9300486"/>
              <a:gd name="connsiteY2300" fmla="*/ 2285155 h 6857998"/>
              <a:gd name="connsiteX2301" fmla="*/ 5623896 w 9300486"/>
              <a:gd name="connsiteY2301" fmla="*/ 2425817 h 6857998"/>
              <a:gd name="connsiteX2302" fmla="*/ 5431287 w 9300486"/>
              <a:gd name="connsiteY2302" fmla="*/ 2294985 h 6857998"/>
              <a:gd name="connsiteX2303" fmla="*/ 4382098 w 9300486"/>
              <a:gd name="connsiteY2303" fmla="*/ 2096043 h 6857998"/>
              <a:gd name="connsiteX2304" fmla="*/ 4607916 w 9300486"/>
              <a:gd name="connsiteY2304" fmla="*/ 2295721 h 6857998"/>
              <a:gd name="connsiteX2305" fmla="*/ 4612983 w 9300486"/>
              <a:gd name="connsiteY2305" fmla="*/ 2300050 h 6857998"/>
              <a:gd name="connsiteX2306" fmla="*/ 4679212 w 9300486"/>
              <a:gd name="connsiteY2306" fmla="*/ 2396553 h 6857998"/>
              <a:gd name="connsiteX2307" fmla="*/ 4910660 w 9300486"/>
              <a:gd name="connsiteY2307" fmla="*/ 2744924 h 6857998"/>
              <a:gd name="connsiteX2308" fmla="*/ 4927783 w 9300486"/>
              <a:gd name="connsiteY2308" fmla="*/ 2770672 h 6857998"/>
              <a:gd name="connsiteX2309" fmla="*/ 4671177 w 9300486"/>
              <a:gd name="connsiteY2309" fmla="*/ 2595691 h 6857998"/>
              <a:gd name="connsiteX2310" fmla="*/ 4662565 w 9300486"/>
              <a:gd name="connsiteY2310" fmla="*/ 2589629 h 6857998"/>
              <a:gd name="connsiteX2311" fmla="*/ 4600380 w 9300486"/>
              <a:gd name="connsiteY2311" fmla="*/ 2475693 h 6857998"/>
              <a:gd name="connsiteX2312" fmla="*/ 4387058 w 9300486"/>
              <a:gd name="connsiteY2312" fmla="*/ 2103880 h 6857998"/>
              <a:gd name="connsiteX2313" fmla="*/ 5664093 w 9300486"/>
              <a:gd name="connsiteY2313" fmla="*/ 2083345 h 6857998"/>
              <a:gd name="connsiteX2314" fmla="*/ 5768852 w 9300486"/>
              <a:gd name="connsiteY2314" fmla="*/ 2131084 h 6857998"/>
              <a:gd name="connsiteX2315" fmla="*/ 5820064 w 9300486"/>
              <a:gd name="connsiteY2315" fmla="*/ 2263678 h 6857998"/>
              <a:gd name="connsiteX2316" fmla="*/ 5721372 w 9300486"/>
              <a:gd name="connsiteY2316" fmla="*/ 2212532 h 6857998"/>
              <a:gd name="connsiteX2317" fmla="*/ 5688339 w 9300486"/>
              <a:gd name="connsiteY2317" fmla="*/ 2138163 h 6857998"/>
              <a:gd name="connsiteX2318" fmla="*/ 5889375 w 9300486"/>
              <a:gd name="connsiteY2318" fmla="*/ 2081055 h 6857998"/>
              <a:gd name="connsiteX2319" fmla="*/ 5945399 w 9300486"/>
              <a:gd name="connsiteY2319" fmla="*/ 2103638 h 6857998"/>
              <a:gd name="connsiteX2320" fmla="*/ 5970760 w 9300486"/>
              <a:gd name="connsiteY2320" fmla="*/ 2197195 h 6857998"/>
              <a:gd name="connsiteX2321" fmla="*/ 5976536 w 9300486"/>
              <a:gd name="connsiteY2321" fmla="*/ 2217477 h 6857998"/>
              <a:gd name="connsiteX2322" fmla="*/ 5923628 w 9300486"/>
              <a:gd name="connsiteY2322" fmla="*/ 2193310 h 6857998"/>
              <a:gd name="connsiteX2323" fmla="*/ 6126197 w 9300486"/>
              <a:gd name="connsiteY2323" fmla="*/ 2076842 h 6857998"/>
              <a:gd name="connsiteX2324" fmla="*/ 6229475 w 9300486"/>
              <a:gd name="connsiteY2324" fmla="*/ 2113780 h 6857998"/>
              <a:gd name="connsiteX2325" fmla="*/ 6229727 w 9300486"/>
              <a:gd name="connsiteY2325" fmla="*/ 2112730 h 6857998"/>
              <a:gd name="connsiteX2326" fmla="*/ 6524000 w 9300486"/>
              <a:gd name="connsiteY2326" fmla="*/ 2232410 h 6857998"/>
              <a:gd name="connsiteX2327" fmla="*/ 8006065 w 9300486"/>
              <a:gd name="connsiteY2327" fmla="*/ 3363476 h 6857998"/>
              <a:gd name="connsiteX2328" fmla="*/ 8570686 w 9300486"/>
              <a:gd name="connsiteY2328" fmla="*/ 4546326 h 6857998"/>
              <a:gd name="connsiteX2329" fmla="*/ 8633415 w 9300486"/>
              <a:gd name="connsiteY2329" fmla="*/ 4728164 h 6857998"/>
              <a:gd name="connsiteX2330" fmla="*/ 8589635 w 9300486"/>
              <a:gd name="connsiteY2330" fmla="*/ 4720588 h 6857998"/>
              <a:gd name="connsiteX2331" fmla="*/ 8543422 w 9300486"/>
              <a:gd name="connsiteY2331" fmla="*/ 4711335 h 6857998"/>
              <a:gd name="connsiteX2332" fmla="*/ 8503679 w 9300486"/>
              <a:gd name="connsiteY2332" fmla="*/ 4609398 h 6857998"/>
              <a:gd name="connsiteX2333" fmla="*/ 7908426 w 9300486"/>
              <a:gd name="connsiteY2333" fmla="*/ 3454420 h 6857998"/>
              <a:gd name="connsiteX2334" fmla="*/ 6153072 w 9300486"/>
              <a:gd name="connsiteY2334" fmla="*/ 2172492 h 6857998"/>
              <a:gd name="connsiteX2335" fmla="*/ 6150979 w 9300486"/>
              <a:gd name="connsiteY2335" fmla="*/ 2177553 h 6857998"/>
              <a:gd name="connsiteX2336" fmla="*/ 6143777 w 9300486"/>
              <a:gd name="connsiteY2336" fmla="*/ 2174647 h 6857998"/>
              <a:gd name="connsiteX2337" fmla="*/ 6117182 w 9300486"/>
              <a:gd name="connsiteY2337" fmla="*/ 2073618 h 6857998"/>
              <a:gd name="connsiteX2338" fmla="*/ 6117208 w 9300486"/>
              <a:gd name="connsiteY2338" fmla="*/ 2073627 h 6857998"/>
              <a:gd name="connsiteX2339" fmla="*/ 6118352 w 9300486"/>
              <a:gd name="connsiteY2339" fmla="*/ 2080543 h 6857998"/>
              <a:gd name="connsiteX2340" fmla="*/ 5091835 w 9300486"/>
              <a:gd name="connsiteY2340" fmla="*/ 2073549 h 6857998"/>
              <a:gd name="connsiteX2341" fmla="*/ 5380273 w 9300486"/>
              <a:gd name="connsiteY2341" fmla="*/ 2270399 h 6857998"/>
              <a:gd name="connsiteX2342" fmla="*/ 5430174 w 9300486"/>
              <a:gd name="connsiteY2342" fmla="*/ 2304294 h 6857998"/>
              <a:gd name="connsiteX2343" fmla="*/ 5469179 w 9300486"/>
              <a:gd name="connsiteY2343" fmla="*/ 2363268 h 6857998"/>
              <a:gd name="connsiteX2344" fmla="*/ 5627798 w 9300486"/>
              <a:gd name="connsiteY2344" fmla="*/ 2603294 h 6857998"/>
              <a:gd name="connsiteX2345" fmla="*/ 5333684 w 9300486"/>
              <a:gd name="connsiteY2345" fmla="*/ 2368378 h 6857998"/>
              <a:gd name="connsiteX2346" fmla="*/ 5317287 w 9300486"/>
              <a:gd name="connsiteY2346" fmla="*/ 2354986 h 6857998"/>
              <a:gd name="connsiteX2347" fmla="*/ 5428733 w 9300486"/>
              <a:gd name="connsiteY2347" fmla="*/ 2069953 h 6857998"/>
              <a:gd name="connsiteX2348" fmla="*/ 5519312 w 9300486"/>
              <a:gd name="connsiteY2348" fmla="*/ 2116679 h 6857998"/>
              <a:gd name="connsiteX2349" fmla="*/ 5583348 w 9300486"/>
              <a:gd name="connsiteY2349" fmla="*/ 2149866 h 6857998"/>
              <a:gd name="connsiteX2350" fmla="*/ 5614939 w 9300486"/>
              <a:gd name="connsiteY2350" fmla="*/ 2212668 h 6857998"/>
              <a:gd name="connsiteX2351" fmla="*/ 5659435 w 9300486"/>
              <a:gd name="connsiteY2351" fmla="*/ 2300613 h 6857998"/>
              <a:gd name="connsiteX2352" fmla="*/ 5510733 w 9300486"/>
              <a:gd name="connsiteY2352" fmla="*/ 2212491 h 6857998"/>
              <a:gd name="connsiteX2353" fmla="*/ 6104327 w 9300486"/>
              <a:gd name="connsiteY2353" fmla="*/ 2069020 h 6857998"/>
              <a:gd name="connsiteX2354" fmla="*/ 6109189 w 9300486"/>
              <a:gd name="connsiteY2354" fmla="*/ 2070758 h 6857998"/>
              <a:gd name="connsiteX2355" fmla="*/ 6127213 w 9300486"/>
              <a:gd name="connsiteY2355" fmla="*/ 2167965 h 6857998"/>
              <a:gd name="connsiteX2356" fmla="*/ 6123051 w 9300486"/>
              <a:gd name="connsiteY2356" fmla="*/ 2166286 h 6857998"/>
              <a:gd name="connsiteX2357" fmla="*/ 6084611 w 9300486"/>
              <a:gd name="connsiteY2357" fmla="*/ 2061967 h 6857998"/>
              <a:gd name="connsiteX2358" fmla="*/ 6096806 w 9300486"/>
              <a:gd name="connsiteY2358" fmla="*/ 2066329 h 6857998"/>
              <a:gd name="connsiteX2359" fmla="*/ 6096952 w 9300486"/>
              <a:gd name="connsiteY2359" fmla="*/ 2067160 h 6857998"/>
              <a:gd name="connsiteX2360" fmla="*/ 6115436 w 9300486"/>
              <a:gd name="connsiteY2360" fmla="*/ 2163213 h 6857998"/>
              <a:gd name="connsiteX2361" fmla="*/ 6104003 w 9300486"/>
              <a:gd name="connsiteY2361" fmla="*/ 2158601 h 6857998"/>
              <a:gd name="connsiteX2362" fmla="*/ 6088582 w 9300486"/>
              <a:gd name="connsiteY2362" fmla="*/ 2082850 h 6857998"/>
              <a:gd name="connsiteX2363" fmla="*/ 5822137 w 9300486"/>
              <a:gd name="connsiteY2363" fmla="*/ 2053952 h 6857998"/>
              <a:gd name="connsiteX2364" fmla="*/ 5880408 w 9300486"/>
              <a:gd name="connsiteY2364" fmla="*/ 2077441 h 6857998"/>
              <a:gd name="connsiteX2365" fmla="*/ 5914373 w 9300486"/>
              <a:gd name="connsiteY2365" fmla="*/ 2189083 h 6857998"/>
              <a:gd name="connsiteX2366" fmla="*/ 5860704 w 9300486"/>
              <a:gd name="connsiteY2366" fmla="*/ 2164568 h 6857998"/>
              <a:gd name="connsiteX2367" fmla="*/ 6058374 w 9300486"/>
              <a:gd name="connsiteY2367" fmla="*/ 2052584 h 6857998"/>
              <a:gd name="connsiteX2368" fmla="*/ 6075716 w 9300486"/>
              <a:gd name="connsiteY2368" fmla="*/ 2058786 h 6857998"/>
              <a:gd name="connsiteX2369" fmla="*/ 6080514 w 9300486"/>
              <a:gd name="connsiteY2369" fmla="*/ 2084148 h 6857998"/>
              <a:gd name="connsiteX2370" fmla="*/ 6095016 w 9300486"/>
              <a:gd name="connsiteY2370" fmla="*/ 2154975 h 6857998"/>
              <a:gd name="connsiteX2371" fmla="*/ 6078498 w 9300486"/>
              <a:gd name="connsiteY2371" fmla="*/ 2148312 h 6857998"/>
              <a:gd name="connsiteX2372" fmla="*/ 6068805 w 9300486"/>
              <a:gd name="connsiteY2372" fmla="*/ 2103731 h 6857998"/>
              <a:gd name="connsiteX2373" fmla="*/ 6017030 w 9300486"/>
              <a:gd name="connsiteY2373" fmla="*/ 2037795 h 6857998"/>
              <a:gd name="connsiteX2374" fmla="*/ 6049799 w 9300486"/>
              <a:gd name="connsiteY2374" fmla="*/ 2049516 h 6857998"/>
              <a:gd name="connsiteX2375" fmla="*/ 6061084 w 9300486"/>
              <a:gd name="connsiteY2375" fmla="*/ 2104769 h 6857998"/>
              <a:gd name="connsiteX2376" fmla="*/ 6069781 w 9300486"/>
              <a:gd name="connsiteY2376" fmla="*/ 2144796 h 6857998"/>
              <a:gd name="connsiteX2377" fmla="*/ 6038048 w 9300486"/>
              <a:gd name="connsiteY2377" fmla="*/ 2131994 h 6857998"/>
              <a:gd name="connsiteX2378" fmla="*/ 6037416 w 9300486"/>
              <a:gd name="connsiteY2378" fmla="*/ 2129320 h 6857998"/>
              <a:gd name="connsiteX2379" fmla="*/ 5976606 w 9300486"/>
              <a:gd name="connsiteY2379" fmla="*/ 2023337 h 6857998"/>
              <a:gd name="connsiteX2380" fmla="*/ 6008354 w 9300486"/>
              <a:gd name="connsiteY2380" fmla="*/ 2034692 h 6857998"/>
              <a:gd name="connsiteX2381" fmla="*/ 6029236 w 9300486"/>
              <a:gd name="connsiteY2381" fmla="*/ 2128440 h 6857998"/>
              <a:gd name="connsiteX2382" fmla="*/ 5999355 w 9300486"/>
              <a:gd name="connsiteY2382" fmla="*/ 2116385 h 6857998"/>
              <a:gd name="connsiteX2383" fmla="*/ 5527963 w 9300486"/>
              <a:gd name="connsiteY2383" fmla="*/ 2021450 h 6857998"/>
              <a:gd name="connsiteX2384" fmla="*/ 5586903 w 9300486"/>
              <a:gd name="connsiteY2384" fmla="*/ 2048168 h 6857998"/>
              <a:gd name="connsiteX2385" fmla="*/ 5654735 w 9300486"/>
              <a:gd name="connsiteY2385" fmla="*/ 2079080 h 6857998"/>
              <a:gd name="connsiteX2386" fmla="*/ 5682619 w 9300486"/>
              <a:gd name="connsiteY2386" fmla="*/ 2142198 h 6857998"/>
              <a:gd name="connsiteX2387" fmla="*/ 5711061 w 9300486"/>
              <a:gd name="connsiteY2387" fmla="*/ 2207189 h 6857998"/>
              <a:gd name="connsiteX2388" fmla="*/ 5589885 w 9300486"/>
              <a:gd name="connsiteY2388" fmla="*/ 2144392 h 6857998"/>
              <a:gd name="connsiteX2389" fmla="*/ 5732519 w 9300486"/>
              <a:gd name="connsiteY2389" fmla="*/ 2017827 h 6857998"/>
              <a:gd name="connsiteX2390" fmla="*/ 5811728 w 9300486"/>
              <a:gd name="connsiteY2390" fmla="*/ 2049756 h 6857998"/>
              <a:gd name="connsiteX2391" fmla="*/ 5849208 w 9300486"/>
              <a:gd name="connsiteY2391" fmla="*/ 2159318 h 6857998"/>
              <a:gd name="connsiteX2392" fmla="*/ 5774160 w 9300486"/>
              <a:gd name="connsiteY2392" fmla="*/ 2125038 h 6857998"/>
              <a:gd name="connsiteX2393" fmla="*/ 5755073 w 9300486"/>
              <a:gd name="connsiteY2393" fmla="*/ 2075674 h 6857998"/>
              <a:gd name="connsiteX2394" fmla="*/ 5927255 w 9300486"/>
              <a:gd name="connsiteY2394" fmla="*/ 2005686 h 6857998"/>
              <a:gd name="connsiteX2395" fmla="*/ 5968347 w 9300486"/>
              <a:gd name="connsiteY2395" fmla="*/ 2020383 h 6857998"/>
              <a:gd name="connsiteX2396" fmla="*/ 5990973 w 9300486"/>
              <a:gd name="connsiteY2396" fmla="*/ 2113002 h 6857998"/>
              <a:gd name="connsiteX2397" fmla="*/ 5952154 w 9300486"/>
              <a:gd name="connsiteY2397" fmla="*/ 2097342 h 6857998"/>
              <a:gd name="connsiteX2398" fmla="*/ 6111479 w 9300486"/>
              <a:gd name="connsiteY2398" fmla="*/ 1989529 h 6857998"/>
              <a:gd name="connsiteX2399" fmla="*/ 6292192 w 9300486"/>
              <a:gd name="connsiteY2399" fmla="*/ 2047240 h 6857998"/>
              <a:gd name="connsiteX2400" fmla="*/ 6292697 w 9300486"/>
              <a:gd name="connsiteY2400" fmla="*/ 2046057 h 6857998"/>
              <a:gd name="connsiteX2401" fmla="*/ 6589938 w 9300486"/>
              <a:gd name="connsiteY2401" fmla="*/ 2155823 h 6857998"/>
              <a:gd name="connsiteX2402" fmla="*/ 8088190 w 9300486"/>
              <a:gd name="connsiteY2402" fmla="*/ 3270417 h 6857998"/>
              <a:gd name="connsiteX2403" fmla="*/ 8625920 w 9300486"/>
              <a:gd name="connsiteY2403" fmla="*/ 4480034 h 6857998"/>
              <a:gd name="connsiteX2404" fmla="*/ 8706137 w 9300486"/>
              <a:gd name="connsiteY2404" fmla="*/ 4740747 h 6857998"/>
              <a:gd name="connsiteX2405" fmla="*/ 8642459 w 9300486"/>
              <a:gd name="connsiteY2405" fmla="*/ 4729729 h 6857998"/>
              <a:gd name="connsiteX2406" fmla="*/ 8577845 w 9300486"/>
              <a:gd name="connsiteY2406" fmla="*/ 4542830 h 6857998"/>
              <a:gd name="connsiteX2407" fmla="*/ 8012871 w 9300486"/>
              <a:gd name="connsiteY2407" fmla="*/ 3358530 h 6857998"/>
              <a:gd name="connsiteX2408" fmla="*/ 6230444 w 9300486"/>
              <a:gd name="connsiteY2408" fmla="*/ 2103992 h 6857998"/>
              <a:gd name="connsiteX2409" fmla="*/ 6229905 w 9300486"/>
              <a:gd name="connsiteY2409" fmla="*/ 2105418 h 6857998"/>
              <a:gd name="connsiteX2410" fmla="*/ 6124447 w 9300486"/>
              <a:gd name="connsiteY2410" fmla="*/ 2067108 h 6857998"/>
              <a:gd name="connsiteX2411" fmla="*/ 6121621 w 9300486"/>
              <a:gd name="connsiteY2411" fmla="*/ 2051384 h 6857998"/>
              <a:gd name="connsiteX2412" fmla="*/ 6102503 w 9300486"/>
              <a:gd name="connsiteY2412" fmla="*/ 1986662 h 6857998"/>
              <a:gd name="connsiteX2413" fmla="*/ 6102845 w 9300486"/>
              <a:gd name="connsiteY2413" fmla="*/ 1986771 h 6857998"/>
              <a:gd name="connsiteX2414" fmla="*/ 6115599 w 9300486"/>
              <a:gd name="connsiteY2414" fmla="*/ 2063894 h 6857998"/>
              <a:gd name="connsiteX2415" fmla="*/ 6115537 w 9300486"/>
              <a:gd name="connsiteY2415" fmla="*/ 2063871 h 6857998"/>
              <a:gd name="connsiteX2416" fmla="*/ 6088907 w 9300486"/>
              <a:gd name="connsiteY2416" fmla="*/ 1982320 h 6857998"/>
              <a:gd name="connsiteX2417" fmla="*/ 6094269 w 9300486"/>
              <a:gd name="connsiteY2417" fmla="*/ 1984032 h 6857998"/>
              <a:gd name="connsiteX2418" fmla="*/ 6106597 w 9300486"/>
              <a:gd name="connsiteY2418" fmla="*/ 2056777 h 6857998"/>
              <a:gd name="connsiteX2419" fmla="*/ 6107362 w 9300486"/>
              <a:gd name="connsiteY2419" fmla="*/ 2060901 h 6857998"/>
              <a:gd name="connsiteX2420" fmla="*/ 6102535 w 9300486"/>
              <a:gd name="connsiteY2420" fmla="*/ 2059148 h 6857998"/>
              <a:gd name="connsiteX2421" fmla="*/ 5858919 w 9300486"/>
              <a:gd name="connsiteY2421" fmla="*/ 1981244 h 6857998"/>
              <a:gd name="connsiteX2422" fmla="*/ 5917944 w 9300486"/>
              <a:gd name="connsiteY2422" fmla="*/ 2002355 h 6857998"/>
              <a:gd name="connsiteX2423" fmla="*/ 5942654 w 9300486"/>
              <a:gd name="connsiteY2423" fmla="*/ 2093511 h 6857998"/>
              <a:gd name="connsiteX2424" fmla="*/ 5886230 w 9300486"/>
              <a:gd name="connsiteY2424" fmla="*/ 2070749 h 6857998"/>
              <a:gd name="connsiteX2425" fmla="*/ 6068206 w 9300486"/>
              <a:gd name="connsiteY2425" fmla="*/ 1975709 h 6857998"/>
              <a:gd name="connsiteX2426" fmla="*/ 6081531 w 9300486"/>
              <a:gd name="connsiteY2426" fmla="*/ 1979965 h 6857998"/>
              <a:gd name="connsiteX2427" fmla="*/ 6095055 w 9300486"/>
              <a:gd name="connsiteY2427" fmla="*/ 2056431 h 6857998"/>
              <a:gd name="connsiteX2428" fmla="*/ 6082704 w 9300486"/>
              <a:gd name="connsiteY2428" fmla="*/ 2051944 h 6857998"/>
              <a:gd name="connsiteX2429" fmla="*/ 5614039 w 9300486"/>
              <a:gd name="connsiteY2429" fmla="*/ 1970174 h 6857998"/>
              <a:gd name="connsiteX2430" fmla="*/ 5652595 w 9300486"/>
              <a:gd name="connsiteY2430" fmla="*/ 1985610 h 6857998"/>
              <a:gd name="connsiteX2431" fmla="*/ 5723456 w 9300486"/>
              <a:gd name="connsiteY2431" fmla="*/ 2014174 h 6857998"/>
              <a:gd name="connsiteX2432" fmla="*/ 5748217 w 9300486"/>
              <a:gd name="connsiteY2432" fmla="*/ 2077662 h 6857998"/>
              <a:gd name="connsiteX2433" fmla="*/ 5764879 w 9300486"/>
              <a:gd name="connsiteY2433" fmla="*/ 2120798 h 6857998"/>
              <a:gd name="connsiteX2434" fmla="*/ 5659337 w 9300486"/>
              <a:gd name="connsiteY2434" fmla="*/ 2072591 h 6857998"/>
              <a:gd name="connsiteX2435" fmla="*/ 6040920 w 9300486"/>
              <a:gd name="connsiteY2435" fmla="*/ 1966995 h 6857998"/>
              <a:gd name="connsiteX2436" fmla="*/ 6059473 w 9300486"/>
              <a:gd name="connsiteY2436" fmla="*/ 1972920 h 6857998"/>
              <a:gd name="connsiteX2437" fmla="*/ 6073811 w 9300486"/>
              <a:gd name="connsiteY2437" fmla="*/ 2048713 h 6857998"/>
              <a:gd name="connsiteX2438" fmla="*/ 6056286 w 9300486"/>
              <a:gd name="connsiteY2438" fmla="*/ 2042347 h 6857998"/>
              <a:gd name="connsiteX2439" fmla="*/ 5788128 w 9300486"/>
              <a:gd name="connsiteY2439" fmla="*/ 1955923 h 6857998"/>
              <a:gd name="connsiteX2440" fmla="*/ 5850192 w 9300486"/>
              <a:gd name="connsiteY2440" fmla="*/ 1978122 h 6857998"/>
              <a:gd name="connsiteX2441" fmla="*/ 5877272 w 9300486"/>
              <a:gd name="connsiteY2441" fmla="*/ 2067135 h 6857998"/>
              <a:gd name="connsiteX2442" fmla="*/ 5818462 w 9300486"/>
              <a:gd name="connsiteY2442" fmla="*/ 2043410 h 6857998"/>
              <a:gd name="connsiteX2443" fmla="*/ 5809249 w 9300486"/>
              <a:gd name="connsiteY2443" fmla="*/ 2016986 h 6857998"/>
              <a:gd name="connsiteX2444" fmla="*/ 5205616 w 9300486"/>
              <a:gd name="connsiteY2444" fmla="*/ 1954851 h 6857998"/>
              <a:gd name="connsiteX2445" fmla="*/ 5415581 w 9300486"/>
              <a:gd name="connsiteY2445" fmla="*/ 2063168 h 6857998"/>
              <a:gd name="connsiteX2446" fmla="*/ 5496771 w 9300486"/>
              <a:gd name="connsiteY2446" fmla="*/ 2204218 h 6857998"/>
              <a:gd name="connsiteX2447" fmla="*/ 5461390 w 9300486"/>
              <a:gd name="connsiteY2447" fmla="*/ 2183251 h 6857998"/>
              <a:gd name="connsiteX2448" fmla="*/ 5291393 w 9300486"/>
              <a:gd name="connsiteY2448" fmla="*/ 2082908 h 6857998"/>
              <a:gd name="connsiteX2449" fmla="*/ 5243675 w 9300486"/>
              <a:gd name="connsiteY2449" fmla="*/ 2010569 h 6857998"/>
              <a:gd name="connsiteX2450" fmla="*/ 5998221 w 9300486"/>
              <a:gd name="connsiteY2450" fmla="*/ 1953359 h 6857998"/>
              <a:gd name="connsiteX2451" fmla="*/ 6032388 w 9300486"/>
              <a:gd name="connsiteY2451" fmla="*/ 1964271 h 6857998"/>
              <a:gd name="connsiteX2452" fmla="*/ 6047697 w 9300486"/>
              <a:gd name="connsiteY2452" fmla="*/ 2039227 h 6857998"/>
              <a:gd name="connsiteX2453" fmla="*/ 6014676 w 9300486"/>
              <a:gd name="connsiteY2453" fmla="*/ 2027231 h 6857998"/>
              <a:gd name="connsiteX2454" fmla="*/ 4210225 w 9300486"/>
              <a:gd name="connsiteY2454" fmla="*/ 1944066 h 6857998"/>
              <a:gd name="connsiteX2455" fmla="*/ 4362977 w 9300486"/>
              <a:gd name="connsiteY2455" fmla="*/ 2079136 h 6857998"/>
              <a:gd name="connsiteX2456" fmla="*/ 4381186 w 9300486"/>
              <a:gd name="connsiteY2456" fmla="*/ 2107893 h 6857998"/>
              <a:gd name="connsiteX2457" fmla="*/ 4594184 w 9300486"/>
              <a:gd name="connsiteY2457" fmla="*/ 2479634 h 6857998"/>
              <a:gd name="connsiteX2458" fmla="*/ 4648718 w 9300486"/>
              <a:gd name="connsiteY2458" fmla="*/ 2579880 h 6857998"/>
              <a:gd name="connsiteX2459" fmla="*/ 4460358 w 9300486"/>
              <a:gd name="connsiteY2459" fmla="*/ 2447274 h 6857998"/>
              <a:gd name="connsiteX2460" fmla="*/ 4375527 w 9300486"/>
              <a:gd name="connsiteY2460" fmla="*/ 2264633 h 6857998"/>
              <a:gd name="connsiteX2461" fmla="*/ 4226857 w 9300486"/>
              <a:gd name="connsiteY2461" fmla="*/ 1972825 h 6857998"/>
              <a:gd name="connsiteX2462" fmla="*/ 5355981 w 9300486"/>
              <a:gd name="connsiteY2462" fmla="*/ 1943488 h 6857998"/>
              <a:gd name="connsiteX2463" fmla="*/ 5516031 w 9300486"/>
              <a:gd name="connsiteY2463" fmla="*/ 2016041 h 6857998"/>
              <a:gd name="connsiteX2464" fmla="*/ 5577319 w 9300486"/>
              <a:gd name="connsiteY2464" fmla="*/ 2137879 h 6857998"/>
              <a:gd name="connsiteX2465" fmla="*/ 5523204 w 9300486"/>
              <a:gd name="connsiteY2465" fmla="*/ 2109836 h 6857998"/>
              <a:gd name="connsiteX2466" fmla="*/ 5421398 w 9300486"/>
              <a:gd name="connsiteY2466" fmla="*/ 2057202 h 6857998"/>
              <a:gd name="connsiteX2467" fmla="*/ 5956218 w 9300486"/>
              <a:gd name="connsiteY2467" fmla="*/ 1939946 h 6857998"/>
              <a:gd name="connsiteX2468" fmla="*/ 5989625 w 9300486"/>
              <a:gd name="connsiteY2468" fmla="*/ 1950614 h 6857998"/>
              <a:gd name="connsiteX2469" fmla="*/ 6005989 w 9300486"/>
              <a:gd name="connsiteY2469" fmla="*/ 2024075 h 6857998"/>
              <a:gd name="connsiteX2470" fmla="*/ 5973940 w 9300486"/>
              <a:gd name="connsiteY2470" fmla="*/ 2012432 h 6857998"/>
              <a:gd name="connsiteX2471" fmla="*/ 5904950 w 9300486"/>
              <a:gd name="connsiteY2471" fmla="*/ 1923573 h 6857998"/>
              <a:gd name="connsiteX2472" fmla="*/ 5948061 w 9300486"/>
              <a:gd name="connsiteY2472" fmla="*/ 1937341 h 6857998"/>
              <a:gd name="connsiteX2473" fmla="*/ 5965685 w 9300486"/>
              <a:gd name="connsiteY2473" fmla="*/ 2009486 h 6857998"/>
              <a:gd name="connsiteX2474" fmla="*/ 5924330 w 9300486"/>
              <a:gd name="connsiteY2474" fmla="*/ 1994920 h 6857998"/>
              <a:gd name="connsiteX2475" fmla="*/ 5695481 w 9300486"/>
              <a:gd name="connsiteY2475" fmla="*/ 1922827 h 6857998"/>
              <a:gd name="connsiteX2476" fmla="*/ 5709638 w 9300486"/>
              <a:gd name="connsiteY2476" fmla="*/ 1927849 h 6857998"/>
              <a:gd name="connsiteX2477" fmla="*/ 5778220 w 9300486"/>
              <a:gd name="connsiteY2477" fmla="*/ 1952379 h 6857998"/>
              <a:gd name="connsiteX2478" fmla="*/ 5801524 w 9300486"/>
              <a:gd name="connsiteY2478" fmla="*/ 2019926 h 6857998"/>
              <a:gd name="connsiteX2479" fmla="*/ 5808132 w 9300486"/>
              <a:gd name="connsiteY2479" fmla="*/ 2039242 h 6857998"/>
              <a:gd name="connsiteX2480" fmla="*/ 5728315 w 9300486"/>
              <a:gd name="connsiteY2480" fmla="*/ 2007044 h 6857998"/>
              <a:gd name="connsiteX2481" fmla="*/ 6090409 w 9300486"/>
              <a:gd name="connsiteY2481" fmla="*/ 1915025 h 6857998"/>
              <a:gd name="connsiteX2482" fmla="*/ 6091008 w 9300486"/>
              <a:gd name="connsiteY2482" fmla="*/ 1915196 h 6857998"/>
              <a:gd name="connsiteX2483" fmla="*/ 6101485 w 9300486"/>
              <a:gd name="connsiteY2483" fmla="*/ 1978545 h 6857998"/>
              <a:gd name="connsiteX2484" fmla="*/ 6101112 w 9300486"/>
              <a:gd name="connsiteY2484" fmla="*/ 1978426 h 6857998"/>
              <a:gd name="connsiteX2485" fmla="*/ 5473874 w 9300486"/>
              <a:gd name="connsiteY2485" fmla="*/ 1914058 h 6857998"/>
              <a:gd name="connsiteX2486" fmla="*/ 5605031 w 9300486"/>
              <a:gd name="connsiteY2486" fmla="*/ 1966567 h 6857998"/>
              <a:gd name="connsiteX2487" fmla="*/ 5649980 w 9300486"/>
              <a:gd name="connsiteY2487" fmla="*/ 2068317 h 6857998"/>
              <a:gd name="connsiteX2488" fmla="*/ 5588874 w 9300486"/>
              <a:gd name="connsiteY2488" fmla="*/ 2040406 h 6857998"/>
              <a:gd name="connsiteX2489" fmla="*/ 5522230 w 9300486"/>
              <a:gd name="connsiteY2489" fmla="*/ 2010066 h 6857998"/>
              <a:gd name="connsiteX2490" fmla="*/ 6076252 w 9300486"/>
              <a:gd name="connsiteY2490" fmla="*/ 1910983 h 6857998"/>
              <a:gd name="connsiteX2491" fmla="*/ 6082174 w 9300486"/>
              <a:gd name="connsiteY2491" fmla="*/ 1912674 h 6857998"/>
              <a:gd name="connsiteX2492" fmla="*/ 6092872 w 9300486"/>
              <a:gd name="connsiteY2492" fmla="*/ 1975793 h 6857998"/>
              <a:gd name="connsiteX2493" fmla="*/ 6087441 w 9300486"/>
              <a:gd name="connsiteY2493" fmla="*/ 1974058 h 6857998"/>
              <a:gd name="connsiteX2494" fmla="*/ 6054727 w 9300486"/>
              <a:gd name="connsiteY2494" fmla="*/ 1904838 h 6857998"/>
              <a:gd name="connsiteX2495" fmla="*/ 6068964 w 9300486"/>
              <a:gd name="connsiteY2495" fmla="*/ 1908902 h 6857998"/>
              <a:gd name="connsiteX2496" fmla="*/ 6080071 w 9300486"/>
              <a:gd name="connsiteY2496" fmla="*/ 1971702 h 6857998"/>
              <a:gd name="connsiteX2497" fmla="*/ 6066628 w 9300486"/>
              <a:gd name="connsiteY2497" fmla="*/ 1967407 h 6857998"/>
              <a:gd name="connsiteX2498" fmla="*/ 5834293 w 9300486"/>
              <a:gd name="connsiteY2498" fmla="*/ 1901008 h 6857998"/>
              <a:gd name="connsiteX2499" fmla="*/ 5895796 w 9300486"/>
              <a:gd name="connsiteY2499" fmla="*/ 1920650 h 6857998"/>
              <a:gd name="connsiteX2500" fmla="*/ 5915042 w 9300486"/>
              <a:gd name="connsiteY2500" fmla="*/ 1991648 h 6857998"/>
              <a:gd name="connsiteX2501" fmla="*/ 5855718 w 9300486"/>
              <a:gd name="connsiteY2501" fmla="*/ 1970753 h 6857998"/>
              <a:gd name="connsiteX2502" fmla="*/ 5853661 w 9300486"/>
              <a:gd name="connsiteY2502" fmla="*/ 1964010 h 6857998"/>
              <a:gd name="connsiteX2503" fmla="*/ 6026607 w 9300486"/>
              <a:gd name="connsiteY2503" fmla="*/ 1896810 h 6857998"/>
              <a:gd name="connsiteX2504" fmla="*/ 6046130 w 9300486"/>
              <a:gd name="connsiteY2504" fmla="*/ 1902383 h 6857998"/>
              <a:gd name="connsiteX2505" fmla="*/ 6057903 w 9300486"/>
              <a:gd name="connsiteY2505" fmla="*/ 1964619 h 6857998"/>
              <a:gd name="connsiteX2506" fmla="*/ 6039218 w 9300486"/>
              <a:gd name="connsiteY2506" fmla="*/ 1958649 h 6857998"/>
              <a:gd name="connsiteX2507" fmla="*/ 5982841 w 9300486"/>
              <a:gd name="connsiteY2507" fmla="*/ 1884314 h 6857998"/>
              <a:gd name="connsiteX2508" fmla="*/ 6018115 w 9300486"/>
              <a:gd name="connsiteY2508" fmla="*/ 1894385 h 6857998"/>
              <a:gd name="connsiteX2509" fmla="*/ 6030683 w 9300486"/>
              <a:gd name="connsiteY2509" fmla="*/ 1955922 h 6857998"/>
              <a:gd name="connsiteX2510" fmla="*/ 5996348 w 9300486"/>
              <a:gd name="connsiteY2510" fmla="*/ 1944950 h 6857998"/>
              <a:gd name="connsiteX2511" fmla="*/ 5574045 w 9300486"/>
              <a:gd name="connsiteY2511" fmla="*/ 1879749 h 6857998"/>
              <a:gd name="connsiteX2512" fmla="*/ 5686600 w 9300486"/>
              <a:gd name="connsiteY2512" fmla="*/ 1919677 h 6857998"/>
              <a:gd name="connsiteX2513" fmla="*/ 5719248 w 9300486"/>
              <a:gd name="connsiteY2513" fmla="*/ 2003386 h 6857998"/>
              <a:gd name="connsiteX2514" fmla="*/ 5655589 w 9300486"/>
              <a:gd name="connsiteY2514" fmla="*/ 1977705 h 6857998"/>
              <a:gd name="connsiteX2515" fmla="*/ 5609148 w 9300486"/>
              <a:gd name="connsiteY2515" fmla="*/ 1959114 h 6857998"/>
              <a:gd name="connsiteX2516" fmla="*/ 5761043 w 9300486"/>
              <a:gd name="connsiteY2516" fmla="*/ 1877615 h 6857998"/>
              <a:gd name="connsiteX2517" fmla="*/ 5825653 w 9300486"/>
              <a:gd name="connsiteY2517" fmla="*/ 1898249 h 6857998"/>
              <a:gd name="connsiteX2518" fmla="*/ 5846782 w 9300486"/>
              <a:gd name="connsiteY2518" fmla="*/ 1966911 h 6857998"/>
              <a:gd name="connsiteX2519" fmla="*/ 5847018 w 9300486"/>
              <a:gd name="connsiteY2519" fmla="*/ 1967688 h 6857998"/>
              <a:gd name="connsiteX2520" fmla="*/ 5784593 w 9300486"/>
              <a:gd name="connsiteY2520" fmla="*/ 1945701 h 6857998"/>
              <a:gd name="connsiteX2521" fmla="*/ 4926357 w 9300486"/>
              <a:gd name="connsiteY2521" fmla="*/ 1872213 h 6857998"/>
              <a:gd name="connsiteX2522" fmla="*/ 5095930 w 9300486"/>
              <a:gd name="connsiteY2522" fmla="*/ 1977006 h 6857998"/>
              <a:gd name="connsiteX2523" fmla="*/ 5289170 w 9300486"/>
              <a:gd name="connsiteY2523" fmla="*/ 2091105 h 6857998"/>
              <a:gd name="connsiteX2524" fmla="*/ 5418086 w 9300486"/>
              <a:gd name="connsiteY2524" fmla="*/ 2286018 h 6857998"/>
              <a:gd name="connsiteX2525" fmla="*/ 5385011 w 9300486"/>
              <a:gd name="connsiteY2525" fmla="*/ 2263552 h 6857998"/>
              <a:gd name="connsiteX2526" fmla="*/ 5072426 w 9300486"/>
              <a:gd name="connsiteY2526" fmla="*/ 2049321 h 6857998"/>
              <a:gd name="connsiteX2527" fmla="*/ 5048453 w 9300486"/>
              <a:gd name="connsiteY2527" fmla="*/ 2019395 h 6857998"/>
              <a:gd name="connsiteX2528" fmla="*/ 5939553 w 9300486"/>
              <a:gd name="connsiteY2528" fmla="*/ 1871956 h 6857998"/>
              <a:gd name="connsiteX2529" fmla="*/ 5974314 w 9300486"/>
              <a:gd name="connsiteY2529" fmla="*/ 1881880 h 6857998"/>
              <a:gd name="connsiteX2530" fmla="*/ 5987751 w 9300486"/>
              <a:gd name="connsiteY2530" fmla="*/ 1942203 h 6857998"/>
              <a:gd name="connsiteX2531" fmla="*/ 5954145 w 9300486"/>
              <a:gd name="connsiteY2531" fmla="*/ 1931465 h 6857998"/>
              <a:gd name="connsiteX2532" fmla="*/ 5942493 w 9300486"/>
              <a:gd name="connsiteY2532" fmla="*/ 1883806 h 6857998"/>
              <a:gd name="connsiteX2533" fmla="*/ 5886585 w 9300486"/>
              <a:gd name="connsiteY2533" fmla="*/ 1856833 h 6857998"/>
              <a:gd name="connsiteX2534" fmla="*/ 5931458 w 9300486"/>
              <a:gd name="connsiteY2534" fmla="*/ 1869645 h 6857998"/>
              <a:gd name="connsiteX2535" fmla="*/ 5935674 w 9300486"/>
              <a:gd name="connsiteY2535" fmla="*/ 1886631 h 6857998"/>
              <a:gd name="connsiteX2536" fmla="*/ 5945990 w 9300486"/>
              <a:gd name="connsiteY2536" fmla="*/ 1928859 h 6857998"/>
              <a:gd name="connsiteX2537" fmla="*/ 5902617 w 9300486"/>
              <a:gd name="connsiteY2537" fmla="*/ 1915001 h 6857998"/>
              <a:gd name="connsiteX2538" fmla="*/ 6089382 w 9300486"/>
              <a:gd name="connsiteY2538" fmla="*/ 1854751 h 6857998"/>
              <a:gd name="connsiteX2539" fmla="*/ 6401386 w 9300486"/>
              <a:gd name="connsiteY2539" fmla="*/ 1935675 h 6857998"/>
              <a:gd name="connsiteX2540" fmla="*/ 6401398 w 9300486"/>
              <a:gd name="connsiteY2540" fmla="*/ 1935626 h 6857998"/>
              <a:gd name="connsiteX2541" fmla="*/ 6718893 w 9300486"/>
              <a:gd name="connsiteY2541" fmla="*/ 2034636 h 6857998"/>
              <a:gd name="connsiteX2542" fmla="*/ 8244686 w 9300486"/>
              <a:gd name="connsiteY2542" fmla="*/ 3121762 h 6857998"/>
              <a:gd name="connsiteX2543" fmla="*/ 8737640 w 9300486"/>
              <a:gd name="connsiteY2543" fmla="*/ 4375799 h 6857998"/>
              <a:gd name="connsiteX2544" fmla="*/ 8833723 w 9300486"/>
              <a:gd name="connsiteY2544" fmla="*/ 4762824 h 6857998"/>
              <a:gd name="connsiteX2545" fmla="*/ 8790803 w 9300486"/>
              <a:gd name="connsiteY2545" fmla="*/ 4755398 h 6857998"/>
              <a:gd name="connsiteX2546" fmla="*/ 8698222 w 9300486"/>
              <a:gd name="connsiteY2546" fmla="*/ 4419568 h 6857998"/>
              <a:gd name="connsiteX2547" fmla="*/ 8183872 w 9300486"/>
              <a:gd name="connsiteY2547" fmla="*/ 3185313 h 6857998"/>
              <a:gd name="connsiteX2548" fmla="*/ 6355067 w 9300486"/>
              <a:gd name="connsiteY2548" fmla="*/ 1976777 h 6857998"/>
              <a:gd name="connsiteX2549" fmla="*/ 6353077 w 9300486"/>
              <a:gd name="connsiteY2549" fmla="*/ 1984508 h 6857998"/>
              <a:gd name="connsiteX2550" fmla="*/ 8178043 w 9300486"/>
              <a:gd name="connsiteY2550" fmla="*/ 3189283 h 6857998"/>
              <a:gd name="connsiteX2551" fmla="*/ 8691473 w 9300486"/>
              <a:gd name="connsiteY2551" fmla="*/ 4422069 h 6857998"/>
              <a:gd name="connsiteX2552" fmla="*/ 8783064 w 9300486"/>
              <a:gd name="connsiteY2552" fmla="*/ 4754058 h 6857998"/>
              <a:gd name="connsiteX2553" fmla="*/ 8715265 w 9300486"/>
              <a:gd name="connsiteY2553" fmla="*/ 4742327 h 6857998"/>
              <a:gd name="connsiteX2554" fmla="*/ 8633587 w 9300486"/>
              <a:gd name="connsiteY2554" fmla="*/ 4476544 h 6857998"/>
              <a:gd name="connsiteX2555" fmla="*/ 8095001 w 9300486"/>
              <a:gd name="connsiteY2555" fmla="*/ 3265644 h 6857998"/>
              <a:gd name="connsiteX2556" fmla="*/ 6288347 w 9300486"/>
              <a:gd name="connsiteY2556" fmla="*/ 2035492 h 6857998"/>
              <a:gd name="connsiteX2557" fmla="*/ 6287439 w 9300486"/>
              <a:gd name="connsiteY2557" fmla="*/ 2037964 h 6857998"/>
              <a:gd name="connsiteX2558" fmla="*/ 6110131 w 9300486"/>
              <a:gd name="connsiteY2558" fmla="*/ 1981308 h 6857998"/>
              <a:gd name="connsiteX2559" fmla="*/ 6099699 w 9300486"/>
              <a:gd name="connsiteY2559" fmla="*/ 1917677 h 6857998"/>
              <a:gd name="connsiteX2560" fmla="*/ 6344406 w 9300486"/>
              <a:gd name="connsiteY2560" fmla="*/ 1987542 h 6857998"/>
              <a:gd name="connsiteX2561" fmla="*/ 6346319 w 9300486"/>
              <a:gd name="connsiteY2561" fmla="*/ 1979699 h 6857998"/>
              <a:gd name="connsiteX2562" fmla="*/ 6098275 w 9300486"/>
              <a:gd name="connsiteY2562" fmla="*/ 1908994 h 6857998"/>
              <a:gd name="connsiteX2563" fmla="*/ 6079813 w 9300486"/>
              <a:gd name="connsiteY2563" fmla="*/ 1852269 h 6857998"/>
              <a:gd name="connsiteX2564" fmla="*/ 6080637 w 9300486"/>
              <a:gd name="connsiteY2564" fmla="*/ 1852483 h 6857998"/>
              <a:gd name="connsiteX2565" fmla="*/ 6089573 w 9300486"/>
              <a:gd name="connsiteY2565" fmla="*/ 1906514 h 6857998"/>
              <a:gd name="connsiteX2566" fmla="*/ 6088941 w 9300486"/>
              <a:gd name="connsiteY2566" fmla="*/ 1906334 h 6857998"/>
              <a:gd name="connsiteX2567" fmla="*/ 6065162 w 9300486"/>
              <a:gd name="connsiteY2567" fmla="*/ 1848469 h 6857998"/>
              <a:gd name="connsiteX2568" fmla="*/ 6071575 w 9300486"/>
              <a:gd name="connsiteY2568" fmla="*/ 1850132 h 6857998"/>
              <a:gd name="connsiteX2569" fmla="*/ 6080701 w 9300486"/>
              <a:gd name="connsiteY2569" fmla="*/ 1903985 h 6857998"/>
              <a:gd name="connsiteX2570" fmla="*/ 6074708 w 9300486"/>
              <a:gd name="connsiteY2570" fmla="*/ 1902277 h 6857998"/>
              <a:gd name="connsiteX2571" fmla="*/ 5666183 w 9300486"/>
              <a:gd name="connsiteY2571" fmla="*/ 1847681 h 6857998"/>
              <a:gd name="connsiteX2572" fmla="*/ 5751366 w 9300486"/>
              <a:gd name="connsiteY2572" fmla="*/ 1874543 h 6857998"/>
              <a:gd name="connsiteX2573" fmla="*/ 5774716 w 9300486"/>
              <a:gd name="connsiteY2573" fmla="*/ 1942222 h 6857998"/>
              <a:gd name="connsiteX2574" fmla="*/ 5711656 w 9300486"/>
              <a:gd name="connsiteY2574" fmla="*/ 1920011 h 6857998"/>
              <a:gd name="connsiteX2575" fmla="*/ 5691606 w 9300486"/>
              <a:gd name="connsiteY2575" fmla="*/ 1912890 h 6857998"/>
              <a:gd name="connsiteX2576" fmla="*/ 5296201 w 9300486"/>
              <a:gd name="connsiteY2576" fmla="*/ 1842927 h 6857998"/>
              <a:gd name="connsiteX2577" fmla="*/ 5462426 w 9300486"/>
              <a:gd name="connsiteY2577" fmla="*/ 1909475 h 6857998"/>
              <a:gd name="connsiteX2578" fmla="*/ 5510292 w 9300486"/>
              <a:gd name="connsiteY2578" fmla="*/ 2004632 h 6857998"/>
              <a:gd name="connsiteX2579" fmla="*/ 5348884 w 9300486"/>
              <a:gd name="connsiteY2579" fmla="*/ 1931152 h 6857998"/>
              <a:gd name="connsiteX2580" fmla="*/ 5338919 w 9300486"/>
              <a:gd name="connsiteY2580" fmla="*/ 1913831 h 6857998"/>
              <a:gd name="connsiteX2581" fmla="*/ 6042910 w 9300486"/>
              <a:gd name="connsiteY2581" fmla="*/ 1842698 h 6857998"/>
              <a:gd name="connsiteX2582" fmla="*/ 6057945 w 9300486"/>
              <a:gd name="connsiteY2582" fmla="*/ 1846597 h 6857998"/>
              <a:gd name="connsiteX2583" fmla="*/ 6067424 w 9300486"/>
              <a:gd name="connsiteY2583" fmla="*/ 1900201 h 6857998"/>
              <a:gd name="connsiteX2584" fmla="*/ 6053067 w 9300486"/>
              <a:gd name="connsiteY2584" fmla="*/ 1896108 h 6857998"/>
              <a:gd name="connsiteX2585" fmla="*/ 5124588 w 9300486"/>
              <a:gd name="connsiteY2585" fmla="*/ 1836227 h 6857998"/>
              <a:gd name="connsiteX2586" fmla="*/ 5193222 w 9300486"/>
              <a:gd name="connsiteY2586" fmla="*/ 1869709 h 6857998"/>
              <a:gd name="connsiteX2587" fmla="*/ 5343414 w 9300486"/>
              <a:gd name="connsiteY2587" fmla="*/ 1937792 h 6857998"/>
              <a:gd name="connsiteX2588" fmla="*/ 5408228 w 9300486"/>
              <a:gd name="connsiteY2588" fmla="*/ 2050393 h 6857998"/>
              <a:gd name="connsiteX2589" fmla="*/ 5195890 w 9300486"/>
              <a:gd name="connsiteY2589" fmla="*/ 1940611 h 6857998"/>
              <a:gd name="connsiteX2590" fmla="*/ 5814375 w 9300486"/>
              <a:gd name="connsiteY2590" fmla="*/ 1836217 h 6857998"/>
              <a:gd name="connsiteX2591" fmla="*/ 5877484 w 9300486"/>
              <a:gd name="connsiteY2591" fmla="*/ 1854235 h 6857998"/>
              <a:gd name="connsiteX2592" fmla="*/ 5893441 w 9300486"/>
              <a:gd name="connsiteY2592" fmla="*/ 1912068 h 6857998"/>
              <a:gd name="connsiteX2593" fmla="*/ 5831621 w 9300486"/>
              <a:gd name="connsiteY2593" fmla="*/ 1892314 h 6857998"/>
              <a:gd name="connsiteX2594" fmla="*/ 6014045 w 9300486"/>
              <a:gd name="connsiteY2594" fmla="*/ 1835211 h 6857998"/>
              <a:gd name="connsiteX2595" fmla="*/ 6034424 w 9300486"/>
              <a:gd name="connsiteY2595" fmla="*/ 1840496 h 6857998"/>
              <a:gd name="connsiteX2596" fmla="*/ 6044481 w 9300486"/>
              <a:gd name="connsiteY2596" fmla="*/ 1893661 h 6857998"/>
              <a:gd name="connsiteX2597" fmla="*/ 6024822 w 9300486"/>
              <a:gd name="connsiteY2597" fmla="*/ 1888057 h 6857998"/>
              <a:gd name="connsiteX2598" fmla="*/ 4673534 w 9300486"/>
              <a:gd name="connsiteY2598" fmla="*/ 1831805 h 6857998"/>
              <a:gd name="connsiteX2599" fmla="*/ 4743626 w 9300486"/>
              <a:gd name="connsiteY2599" fmla="*/ 1892890 h 6857998"/>
              <a:gd name="connsiteX2600" fmla="*/ 5296232 w 9300486"/>
              <a:gd name="connsiteY2600" fmla="*/ 2349201 h 6857998"/>
              <a:gd name="connsiteX2601" fmla="*/ 5314308 w 9300486"/>
              <a:gd name="connsiteY2601" fmla="*/ 2363665 h 6857998"/>
              <a:gd name="connsiteX2602" fmla="*/ 5362268 w 9300486"/>
              <a:gd name="connsiteY2602" fmla="*/ 2423521 h 6857998"/>
              <a:gd name="connsiteX2603" fmla="*/ 5689255 w 9300486"/>
              <a:gd name="connsiteY2603" fmla="*/ 2842757 h 6857998"/>
              <a:gd name="connsiteX2604" fmla="*/ 5792099 w 9300486"/>
              <a:gd name="connsiteY2604" fmla="*/ 2972061 h 6857998"/>
              <a:gd name="connsiteX2605" fmla="*/ 5576562 w 9300486"/>
              <a:gd name="connsiteY2605" fmla="*/ 2770557 h 6857998"/>
              <a:gd name="connsiteX2606" fmla="*/ 5578263 w 9300486"/>
              <a:gd name="connsiteY2606" fmla="*/ 2768480 h 6857998"/>
              <a:gd name="connsiteX2607" fmla="*/ 5260208 w 9300486"/>
              <a:gd name="connsiteY2607" fmla="*/ 2477121 h 6857998"/>
              <a:gd name="connsiteX2608" fmla="*/ 5002924 w 9300486"/>
              <a:gd name="connsiteY2608" fmla="*/ 2191822 h 6857998"/>
              <a:gd name="connsiteX2609" fmla="*/ 5431044 w 9300486"/>
              <a:gd name="connsiteY2609" fmla="*/ 1829020 h 6857998"/>
              <a:gd name="connsiteX2610" fmla="*/ 5565308 w 9300486"/>
              <a:gd name="connsiteY2610" fmla="*/ 1876650 h 6857998"/>
              <a:gd name="connsiteX2611" fmla="*/ 5600146 w 9300486"/>
              <a:gd name="connsiteY2611" fmla="*/ 1955510 h 6857998"/>
              <a:gd name="connsiteX2612" fmla="*/ 5468135 w 9300486"/>
              <a:gd name="connsiteY2612" fmla="*/ 1902664 h 6857998"/>
              <a:gd name="connsiteX2613" fmla="*/ 5969272 w 9300486"/>
              <a:gd name="connsiteY2613" fmla="*/ 1823599 h 6857998"/>
              <a:gd name="connsiteX2614" fmla="*/ 6005581 w 9300486"/>
              <a:gd name="connsiteY2614" fmla="*/ 1833016 h 6857998"/>
              <a:gd name="connsiteX2615" fmla="*/ 6016328 w 9300486"/>
              <a:gd name="connsiteY2615" fmla="*/ 1885636 h 6857998"/>
              <a:gd name="connsiteX2616" fmla="*/ 5980885 w 9300486"/>
              <a:gd name="connsiteY2616" fmla="*/ 1875533 h 6857998"/>
              <a:gd name="connsiteX2617" fmla="*/ 5972473 w 9300486"/>
              <a:gd name="connsiteY2617" fmla="*/ 1837770 h 6857998"/>
              <a:gd name="connsiteX2618" fmla="*/ 5739366 w 9300486"/>
              <a:gd name="connsiteY2618" fmla="*/ 1814948 h 6857998"/>
              <a:gd name="connsiteX2619" fmla="*/ 5792673 w 9300486"/>
              <a:gd name="connsiteY2619" fmla="*/ 1830021 h 6857998"/>
              <a:gd name="connsiteX2620" fmla="*/ 5805813 w 9300486"/>
              <a:gd name="connsiteY2620" fmla="*/ 1833773 h 6857998"/>
              <a:gd name="connsiteX2621" fmla="*/ 5822977 w 9300486"/>
              <a:gd name="connsiteY2621" fmla="*/ 1889552 h 6857998"/>
              <a:gd name="connsiteX2622" fmla="*/ 5758967 w 9300486"/>
              <a:gd name="connsiteY2622" fmla="*/ 1869099 h 6857998"/>
              <a:gd name="connsiteX2623" fmla="*/ 5757990 w 9300486"/>
              <a:gd name="connsiteY2623" fmla="*/ 1868790 h 6857998"/>
              <a:gd name="connsiteX2624" fmla="*/ 5924687 w 9300486"/>
              <a:gd name="connsiteY2624" fmla="*/ 1812035 h 6857998"/>
              <a:gd name="connsiteX2625" fmla="*/ 5960780 w 9300486"/>
              <a:gd name="connsiteY2625" fmla="*/ 1821396 h 6857998"/>
              <a:gd name="connsiteX2626" fmla="*/ 5964696 w 9300486"/>
              <a:gd name="connsiteY2626" fmla="*/ 1838701 h 6857998"/>
              <a:gd name="connsiteX2627" fmla="*/ 5972359 w 9300486"/>
              <a:gd name="connsiteY2627" fmla="*/ 1873103 h 6857998"/>
              <a:gd name="connsiteX2628" fmla="*/ 5937363 w 9300486"/>
              <a:gd name="connsiteY2628" fmla="*/ 1863127 h 6857998"/>
              <a:gd name="connsiteX2629" fmla="*/ 4066263 w 9300486"/>
              <a:gd name="connsiteY2629" fmla="*/ 1811708 h 6857998"/>
              <a:gd name="connsiteX2630" fmla="*/ 4192675 w 9300486"/>
              <a:gd name="connsiteY2630" fmla="*/ 1928456 h 6857998"/>
              <a:gd name="connsiteX2631" fmla="*/ 4220050 w 9300486"/>
              <a:gd name="connsiteY2631" fmla="*/ 1975698 h 6857998"/>
              <a:gd name="connsiteX2632" fmla="*/ 4368636 w 9300486"/>
              <a:gd name="connsiteY2632" fmla="*/ 2267057 h 6857998"/>
              <a:gd name="connsiteX2633" fmla="*/ 4448401 w 9300486"/>
              <a:gd name="connsiteY2633" fmla="*/ 2438856 h 6857998"/>
              <a:gd name="connsiteX2634" fmla="*/ 4328145 w 9300486"/>
              <a:gd name="connsiteY2634" fmla="*/ 2354195 h 6857998"/>
              <a:gd name="connsiteX2635" fmla="*/ 4302949 w 9300486"/>
              <a:gd name="connsiteY2635" fmla="*/ 2335280 h 6857998"/>
              <a:gd name="connsiteX2636" fmla="*/ 4298956 w 9300486"/>
              <a:gd name="connsiteY2636" fmla="*/ 2324466 h 6857998"/>
              <a:gd name="connsiteX2637" fmla="*/ 4170317 w 9300486"/>
              <a:gd name="connsiteY2637" fmla="*/ 2019138 h 6857998"/>
              <a:gd name="connsiteX2638" fmla="*/ 5542630 w 9300486"/>
              <a:gd name="connsiteY2638" fmla="*/ 1808719 h 6857998"/>
              <a:gd name="connsiteX2639" fmla="*/ 5657445 w 9300486"/>
              <a:gd name="connsiteY2639" fmla="*/ 1844926 h 6857998"/>
              <a:gd name="connsiteX2640" fmla="*/ 5682722 w 9300486"/>
              <a:gd name="connsiteY2640" fmla="*/ 1909734 h 6857998"/>
              <a:gd name="connsiteX2641" fmla="*/ 5569525 w 9300486"/>
              <a:gd name="connsiteY2641" fmla="*/ 1869528 h 6857998"/>
              <a:gd name="connsiteX2642" fmla="*/ 6071137 w 9300486"/>
              <a:gd name="connsiteY2642" fmla="*/ 1800875 h 6857998"/>
              <a:gd name="connsiteX2643" fmla="*/ 6072140 w 9300486"/>
              <a:gd name="connsiteY2643" fmla="*/ 1801104 h 6857998"/>
              <a:gd name="connsiteX2644" fmla="*/ 6078930 w 9300486"/>
              <a:gd name="connsiteY2644" fmla="*/ 1842157 h 6857998"/>
              <a:gd name="connsiteX2645" fmla="*/ 6078071 w 9300486"/>
              <a:gd name="connsiteY2645" fmla="*/ 1841940 h 6857998"/>
              <a:gd name="connsiteX2646" fmla="*/ 5870354 w 9300486"/>
              <a:gd name="connsiteY2646" fmla="*/ 1797942 h 6857998"/>
              <a:gd name="connsiteX2647" fmla="*/ 5916641 w 9300486"/>
              <a:gd name="connsiteY2647" fmla="*/ 1809947 h 6857998"/>
              <a:gd name="connsiteX2648" fmla="*/ 5929267 w 9300486"/>
              <a:gd name="connsiteY2648" fmla="*/ 1860820 h 6857998"/>
              <a:gd name="connsiteX2649" fmla="*/ 5884139 w 9300486"/>
              <a:gd name="connsiteY2649" fmla="*/ 1847956 h 6857998"/>
              <a:gd name="connsiteX2650" fmla="*/ 6056111 w 9300486"/>
              <a:gd name="connsiteY2650" fmla="*/ 1797439 h 6857998"/>
              <a:gd name="connsiteX2651" fmla="*/ 6062906 w 9300486"/>
              <a:gd name="connsiteY2651" fmla="*/ 1798993 h 6857998"/>
              <a:gd name="connsiteX2652" fmla="*/ 6069834 w 9300486"/>
              <a:gd name="connsiteY2652" fmla="*/ 1839866 h 6857998"/>
              <a:gd name="connsiteX2653" fmla="*/ 6063347 w 9300486"/>
              <a:gd name="connsiteY2653" fmla="*/ 1838233 h 6857998"/>
              <a:gd name="connsiteX2654" fmla="*/ 6033311 w 9300486"/>
              <a:gd name="connsiteY2654" fmla="*/ 1792227 h 6857998"/>
              <a:gd name="connsiteX2655" fmla="*/ 6048962 w 9300486"/>
              <a:gd name="connsiteY2655" fmla="*/ 1795805 h 6857998"/>
              <a:gd name="connsiteX2656" fmla="*/ 6056145 w 9300486"/>
              <a:gd name="connsiteY2656" fmla="*/ 1836419 h 6857998"/>
              <a:gd name="connsiteX2657" fmla="*/ 6040990 w 9300486"/>
              <a:gd name="connsiteY2657" fmla="*/ 1832603 h 6857998"/>
              <a:gd name="connsiteX2658" fmla="*/ 5642772 w 9300486"/>
              <a:gd name="connsiteY2658" fmla="*/ 1787635 h 6857998"/>
              <a:gd name="connsiteX2659" fmla="*/ 5729880 w 9300486"/>
              <a:gd name="connsiteY2659" fmla="*/ 1812266 h 6857998"/>
              <a:gd name="connsiteX2660" fmla="*/ 5748329 w 9300486"/>
              <a:gd name="connsiteY2660" fmla="*/ 1865742 h 6857998"/>
              <a:gd name="connsiteX2661" fmla="*/ 5662688 w 9300486"/>
              <a:gd name="connsiteY2661" fmla="*/ 1838717 h 6857998"/>
              <a:gd name="connsiteX2662" fmla="*/ 6003838 w 9300486"/>
              <a:gd name="connsiteY2662" fmla="*/ 1785488 h 6857998"/>
              <a:gd name="connsiteX2663" fmla="*/ 6024930 w 9300486"/>
              <a:gd name="connsiteY2663" fmla="*/ 1790311 h 6857998"/>
              <a:gd name="connsiteX2664" fmla="*/ 6032527 w 9300486"/>
              <a:gd name="connsiteY2664" fmla="*/ 1830471 h 6857998"/>
              <a:gd name="connsiteX2665" fmla="*/ 6012026 w 9300486"/>
              <a:gd name="connsiteY2665" fmla="*/ 1825308 h 6857998"/>
              <a:gd name="connsiteX2666" fmla="*/ 6008176 w 9300486"/>
              <a:gd name="connsiteY2666" fmla="*/ 1806427 h 6857998"/>
              <a:gd name="connsiteX2667" fmla="*/ 5796805 w 9300486"/>
              <a:gd name="connsiteY2667" fmla="*/ 1779064 h 6857998"/>
              <a:gd name="connsiteX2668" fmla="*/ 5835287 w 9300486"/>
              <a:gd name="connsiteY2668" fmla="*/ 1788847 h 6857998"/>
              <a:gd name="connsiteX2669" fmla="*/ 5861305 w 9300486"/>
              <a:gd name="connsiteY2669" fmla="*/ 1795595 h 6857998"/>
              <a:gd name="connsiteX2670" fmla="*/ 5875036 w 9300486"/>
              <a:gd name="connsiteY2670" fmla="*/ 1845361 h 6857998"/>
              <a:gd name="connsiteX2671" fmla="*/ 5811630 w 9300486"/>
              <a:gd name="connsiteY2671" fmla="*/ 1827288 h 6857998"/>
              <a:gd name="connsiteX2672" fmla="*/ 5958316 w 9300486"/>
              <a:gd name="connsiteY2672" fmla="*/ 1775081 h 6857998"/>
              <a:gd name="connsiteX2673" fmla="*/ 5995406 w 9300486"/>
              <a:gd name="connsiteY2673" fmla="*/ 1783560 h 6857998"/>
              <a:gd name="connsiteX2674" fmla="*/ 6000386 w 9300486"/>
              <a:gd name="connsiteY2674" fmla="*/ 1807582 h 6857998"/>
              <a:gd name="connsiteX2675" fmla="*/ 6003571 w 9300486"/>
              <a:gd name="connsiteY2675" fmla="*/ 1823179 h 6857998"/>
              <a:gd name="connsiteX2676" fmla="*/ 5967104 w 9300486"/>
              <a:gd name="connsiteY2676" fmla="*/ 1813995 h 6857998"/>
              <a:gd name="connsiteX2677" fmla="*/ 5912946 w 9300486"/>
              <a:gd name="connsiteY2677" fmla="*/ 1764708 h 6857998"/>
              <a:gd name="connsiteX2678" fmla="*/ 5949860 w 9300486"/>
              <a:gd name="connsiteY2678" fmla="*/ 1773147 h 6857998"/>
              <a:gd name="connsiteX2679" fmla="*/ 5958621 w 9300486"/>
              <a:gd name="connsiteY2679" fmla="*/ 1811859 h 6857998"/>
              <a:gd name="connsiteX2680" fmla="*/ 5922379 w 9300486"/>
              <a:gd name="connsiteY2680" fmla="*/ 1802732 h 6857998"/>
              <a:gd name="connsiteX2681" fmla="*/ 5248176 w 9300486"/>
              <a:gd name="connsiteY2681" fmla="*/ 1763214 h 6857998"/>
              <a:gd name="connsiteX2682" fmla="*/ 5278959 w 9300486"/>
              <a:gd name="connsiteY2682" fmla="*/ 1775070 h 6857998"/>
              <a:gd name="connsiteX2683" fmla="*/ 5419845 w 9300486"/>
              <a:gd name="connsiteY2683" fmla="*/ 1825048 h 6857998"/>
              <a:gd name="connsiteX2684" fmla="*/ 5421809 w 9300486"/>
              <a:gd name="connsiteY2684" fmla="*/ 1828728 h 6857998"/>
              <a:gd name="connsiteX2685" fmla="*/ 5456696 w 9300486"/>
              <a:gd name="connsiteY2685" fmla="*/ 1898084 h 6857998"/>
              <a:gd name="connsiteX2686" fmla="*/ 5288983 w 9300486"/>
              <a:gd name="connsiteY2686" fmla="*/ 1830945 h 6857998"/>
              <a:gd name="connsiteX2687" fmla="*/ 6074239 w 9300486"/>
              <a:gd name="connsiteY2687" fmla="*/ 1762396 h 6857998"/>
              <a:gd name="connsiteX2688" fmla="*/ 6486403 w 9300486"/>
              <a:gd name="connsiteY2688" fmla="*/ 1851522 h 6857998"/>
              <a:gd name="connsiteX2689" fmla="*/ 6486807 w 9300486"/>
              <a:gd name="connsiteY2689" fmla="*/ 1849816 h 6857998"/>
              <a:gd name="connsiteX2690" fmla="*/ 6802792 w 9300486"/>
              <a:gd name="connsiteY2690" fmla="*/ 1935902 h 6857998"/>
              <a:gd name="connsiteX2691" fmla="*/ 8352872 w 9300486"/>
              <a:gd name="connsiteY2691" fmla="*/ 3002289 h 6857998"/>
              <a:gd name="connsiteX2692" fmla="*/ 8911297 w 9300486"/>
              <a:gd name="connsiteY2692" fmla="*/ 4768584 h 6857998"/>
              <a:gd name="connsiteX2693" fmla="*/ 8912917 w 9300486"/>
              <a:gd name="connsiteY2693" fmla="*/ 4776528 h 6857998"/>
              <a:gd name="connsiteX2694" fmla="*/ 8892950 w 9300486"/>
              <a:gd name="connsiteY2694" fmla="*/ 4773073 h 6857998"/>
              <a:gd name="connsiteX2695" fmla="*/ 8791674 w 9300486"/>
              <a:gd name="connsiteY2695" fmla="*/ 4324675 h 6857998"/>
              <a:gd name="connsiteX2696" fmla="*/ 8316123 w 9300486"/>
              <a:gd name="connsiteY2696" fmla="*/ 3051351 h 6857998"/>
              <a:gd name="connsiteX2697" fmla="*/ 6451614 w 9300486"/>
              <a:gd name="connsiteY2697" fmla="*/ 1878919 h 6857998"/>
              <a:gd name="connsiteX2698" fmla="*/ 6449686 w 9300486"/>
              <a:gd name="connsiteY2698" fmla="*/ 1886726 h 6857998"/>
              <a:gd name="connsiteX2699" fmla="*/ 8309375 w 9300486"/>
              <a:gd name="connsiteY2699" fmla="*/ 3055149 h 6857998"/>
              <a:gd name="connsiteX2700" fmla="*/ 8783977 w 9300486"/>
              <a:gd name="connsiteY2700" fmla="*/ 4326841 h 6857998"/>
              <a:gd name="connsiteX2701" fmla="*/ 8884662 w 9300486"/>
              <a:gd name="connsiteY2701" fmla="*/ 4771639 h 6857998"/>
              <a:gd name="connsiteX2702" fmla="*/ 8842522 w 9300486"/>
              <a:gd name="connsiteY2702" fmla="*/ 4764347 h 6857998"/>
              <a:gd name="connsiteX2703" fmla="*/ 8745312 w 9300486"/>
              <a:gd name="connsiteY2703" fmla="*/ 4372707 h 6857998"/>
              <a:gd name="connsiteX2704" fmla="*/ 8251394 w 9300486"/>
              <a:gd name="connsiteY2704" fmla="*/ 3116719 h 6857998"/>
              <a:gd name="connsiteX2705" fmla="*/ 6403340 w 9300486"/>
              <a:gd name="connsiteY2705" fmla="*/ 1927847 h 6857998"/>
              <a:gd name="connsiteX2706" fmla="*/ 6402197 w 9300486"/>
              <a:gd name="connsiteY2706" fmla="*/ 1932391 h 6857998"/>
              <a:gd name="connsiteX2707" fmla="*/ 6403317 w 9300486"/>
              <a:gd name="connsiteY2707" fmla="*/ 1927851 h 6857998"/>
              <a:gd name="connsiteX2708" fmla="*/ 6119023 w 9300486"/>
              <a:gd name="connsiteY2708" fmla="*/ 1852254 h 6857998"/>
              <a:gd name="connsiteX2709" fmla="*/ 6087678 w 9300486"/>
              <a:gd name="connsiteY2709" fmla="*/ 1844360 h 6857998"/>
              <a:gd name="connsiteX2710" fmla="*/ 6080914 w 9300486"/>
              <a:gd name="connsiteY2710" fmla="*/ 1803110 h 6857998"/>
              <a:gd name="connsiteX2711" fmla="*/ 6156829 w 9300486"/>
              <a:gd name="connsiteY2711" fmla="*/ 1820466 h 6857998"/>
              <a:gd name="connsiteX2712" fmla="*/ 6446766 w 9300486"/>
              <a:gd name="connsiteY2712" fmla="*/ 1890666 h 6857998"/>
              <a:gd name="connsiteX2713" fmla="*/ 6448714 w 9300486"/>
              <a:gd name="connsiteY2713" fmla="*/ 1882843 h 6857998"/>
              <a:gd name="connsiteX2714" fmla="*/ 6079746 w 9300486"/>
              <a:gd name="connsiteY2714" fmla="*/ 1795989 h 6857998"/>
              <a:gd name="connsiteX2715" fmla="*/ 5395583 w 9300486"/>
              <a:gd name="connsiteY2715" fmla="*/ 1762348 h 6857998"/>
              <a:gd name="connsiteX2716" fmla="*/ 5534111 w 9300486"/>
              <a:gd name="connsiteY2716" fmla="*/ 1806033 h 6857998"/>
              <a:gd name="connsiteX2717" fmla="*/ 5560791 w 9300486"/>
              <a:gd name="connsiteY2717" fmla="*/ 1866426 h 6857998"/>
              <a:gd name="connsiteX2718" fmla="*/ 5425517 w 9300486"/>
              <a:gd name="connsiteY2718" fmla="*/ 1818380 h 6857998"/>
              <a:gd name="connsiteX2719" fmla="*/ 6064278 w 9300486"/>
              <a:gd name="connsiteY2719" fmla="*/ 1760242 h 6857998"/>
              <a:gd name="connsiteX2720" fmla="*/ 6065424 w 9300486"/>
              <a:gd name="connsiteY2720" fmla="*/ 1760490 h 6857998"/>
              <a:gd name="connsiteX2721" fmla="*/ 6070952 w 9300486"/>
              <a:gd name="connsiteY2721" fmla="*/ 1793919 h 6857998"/>
              <a:gd name="connsiteX2722" fmla="*/ 6069922 w 9300486"/>
              <a:gd name="connsiteY2722" fmla="*/ 1793677 h 6857998"/>
              <a:gd name="connsiteX2723" fmla="*/ 5720220 w 9300486"/>
              <a:gd name="connsiteY2723" fmla="*/ 1759593 h 6857998"/>
              <a:gd name="connsiteX2724" fmla="*/ 5788314 w 9300486"/>
              <a:gd name="connsiteY2724" fmla="*/ 1776905 h 6857998"/>
              <a:gd name="connsiteX2725" fmla="*/ 5803066 w 9300486"/>
              <a:gd name="connsiteY2725" fmla="*/ 1824847 h 6857998"/>
              <a:gd name="connsiteX2726" fmla="*/ 5793704 w 9300486"/>
              <a:gd name="connsiteY2726" fmla="*/ 1822178 h 6857998"/>
              <a:gd name="connsiteX2727" fmla="*/ 5736240 w 9300486"/>
              <a:gd name="connsiteY2727" fmla="*/ 1805909 h 6857998"/>
              <a:gd name="connsiteX2728" fmla="*/ 6048906 w 9300486"/>
              <a:gd name="connsiteY2728" fmla="*/ 1756918 h 6857998"/>
              <a:gd name="connsiteX2729" fmla="*/ 6056036 w 9300486"/>
              <a:gd name="connsiteY2729" fmla="*/ 1758460 h 6857998"/>
              <a:gd name="connsiteX2730" fmla="*/ 6061676 w 9300486"/>
              <a:gd name="connsiteY2730" fmla="*/ 1791735 h 6857998"/>
              <a:gd name="connsiteX2731" fmla="*/ 6054812 w 9300486"/>
              <a:gd name="connsiteY2731" fmla="*/ 1790120 h 6857998"/>
              <a:gd name="connsiteX2732" fmla="*/ 6049723 w 9300486"/>
              <a:gd name="connsiteY2732" fmla="*/ 1761434 h 6857998"/>
              <a:gd name="connsiteX2733" fmla="*/ 5517657 w 9300486"/>
              <a:gd name="connsiteY2733" fmla="*/ 1752257 h 6857998"/>
              <a:gd name="connsiteX2734" fmla="*/ 5634150 w 9300486"/>
              <a:gd name="connsiteY2734" fmla="*/ 1785197 h 6857998"/>
              <a:gd name="connsiteX2735" fmla="*/ 5653948 w 9300486"/>
              <a:gd name="connsiteY2735" fmla="*/ 1835959 h 6857998"/>
              <a:gd name="connsiteX2736" fmla="*/ 5538575 w 9300486"/>
              <a:gd name="connsiteY2736" fmla="*/ 1799552 h 6857998"/>
              <a:gd name="connsiteX2737" fmla="*/ 5857703 w 9300486"/>
              <a:gd name="connsiteY2737" fmla="*/ 1752040 h 6857998"/>
              <a:gd name="connsiteX2738" fmla="*/ 5869028 w 9300486"/>
              <a:gd name="connsiteY2738" fmla="*/ 1754667 h 6857998"/>
              <a:gd name="connsiteX2739" fmla="*/ 5904960 w 9300486"/>
              <a:gd name="connsiteY2739" fmla="*/ 1762882 h 6857998"/>
              <a:gd name="connsiteX2740" fmla="*/ 5914348 w 9300486"/>
              <a:gd name="connsiteY2740" fmla="*/ 1800709 h 6857998"/>
              <a:gd name="connsiteX2741" fmla="*/ 5867892 w 9300486"/>
              <a:gd name="connsiteY2741" fmla="*/ 1789010 h 6857998"/>
              <a:gd name="connsiteX2742" fmla="*/ 6025561 w 9300486"/>
              <a:gd name="connsiteY2742" fmla="*/ 1751870 h 6857998"/>
              <a:gd name="connsiteX2743" fmla="*/ 6041780 w 9300486"/>
              <a:gd name="connsiteY2743" fmla="*/ 1755377 h 6857998"/>
              <a:gd name="connsiteX2744" fmla="*/ 6043046 w 9300486"/>
              <a:gd name="connsiteY2744" fmla="*/ 1762357 h 6857998"/>
              <a:gd name="connsiteX2745" fmla="*/ 6047658 w 9300486"/>
              <a:gd name="connsiteY2745" fmla="*/ 1788436 h 6857998"/>
              <a:gd name="connsiteX2746" fmla="*/ 6031885 w 9300486"/>
              <a:gd name="connsiteY2746" fmla="*/ 1784723 h 6857998"/>
              <a:gd name="connsiteX2747" fmla="*/ 6031361 w 9300486"/>
              <a:gd name="connsiteY2747" fmla="*/ 1781970 h 6857998"/>
              <a:gd name="connsiteX2748" fmla="*/ 4822586 w 9300486"/>
              <a:gd name="connsiteY2748" fmla="*/ 1747120 h 6857998"/>
              <a:gd name="connsiteX2749" fmla="*/ 5140810 w 9300486"/>
              <a:gd name="connsiteY2749" fmla="*/ 1921419 h 6857998"/>
              <a:gd name="connsiteX2750" fmla="*/ 5193436 w 9300486"/>
              <a:gd name="connsiteY2750" fmla="*/ 1948568 h 6857998"/>
              <a:gd name="connsiteX2751" fmla="*/ 5238517 w 9300486"/>
              <a:gd name="connsiteY2751" fmla="*/ 2014522 h 6857998"/>
              <a:gd name="connsiteX2752" fmla="*/ 5278852 w 9300486"/>
              <a:gd name="connsiteY2752" fmla="*/ 2075506 h 6857998"/>
              <a:gd name="connsiteX2753" fmla="*/ 5098958 w 9300486"/>
              <a:gd name="connsiteY2753" fmla="*/ 1969318 h 6857998"/>
              <a:gd name="connsiteX2754" fmla="*/ 4910200 w 9300486"/>
              <a:gd name="connsiteY2754" fmla="*/ 1852736 h 6857998"/>
              <a:gd name="connsiteX2755" fmla="*/ 5995528 w 9300486"/>
              <a:gd name="connsiteY2755" fmla="*/ 1745375 h 6857998"/>
              <a:gd name="connsiteX2756" fmla="*/ 6017187 w 9300486"/>
              <a:gd name="connsiteY2756" fmla="*/ 1750059 h 6857998"/>
              <a:gd name="connsiteX2757" fmla="*/ 6023498 w 9300486"/>
              <a:gd name="connsiteY2757" fmla="*/ 1782748 h 6857998"/>
              <a:gd name="connsiteX2758" fmla="*/ 6002233 w 9300486"/>
              <a:gd name="connsiteY2758" fmla="*/ 1777743 h 6857998"/>
              <a:gd name="connsiteX2759" fmla="*/ 5061499 w 9300486"/>
              <a:gd name="connsiteY2759" fmla="*/ 1743859 h 6857998"/>
              <a:gd name="connsiteX2760" fmla="*/ 5234713 w 9300486"/>
              <a:gd name="connsiteY2760" fmla="*/ 1818310 h 6857998"/>
              <a:gd name="connsiteX2761" fmla="*/ 5283843 w 9300486"/>
              <a:gd name="connsiteY2761" fmla="*/ 1837980 h 6857998"/>
              <a:gd name="connsiteX2762" fmla="*/ 5332247 w 9300486"/>
              <a:gd name="connsiteY2762" fmla="*/ 1918392 h 6857998"/>
              <a:gd name="connsiteX2763" fmla="*/ 5336293 w 9300486"/>
              <a:gd name="connsiteY2763" fmla="*/ 1925420 h 6857998"/>
              <a:gd name="connsiteX2764" fmla="*/ 5195911 w 9300486"/>
              <a:gd name="connsiteY2764" fmla="*/ 1861513 h 6857998"/>
              <a:gd name="connsiteX2765" fmla="*/ 5114809 w 9300486"/>
              <a:gd name="connsiteY2765" fmla="*/ 1821912 h 6857998"/>
              <a:gd name="connsiteX2766" fmla="*/ 5949352 w 9300486"/>
              <a:gd name="connsiteY2766" fmla="*/ 1735390 h 6857998"/>
              <a:gd name="connsiteX2767" fmla="*/ 5987111 w 9300486"/>
              <a:gd name="connsiteY2767" fmla="*/ 1743556 h 6857998"/>
              <a:gd name="connsiteX2768" fmla="*/ 5993787 w 9300486"/>
              <a:gd name="connsiteY2768" fmla="*/ 1775755 h 6857998"/>
              <a:gd name="connsiteX2769" fmla="*/ 5956485 w 9300486"/>
              <a:gd name="connsiteY2769" fmla="*/ 1766974 h 6857998"/>
              <a:gd name="connsiteX2770" fmla="*/ 5783183 w 9300486"/>
              <a:gd name="connsiteY2770" fmla="*/ 1734753 h 6857998"/>
              <a:gd name="connsiteX2771" fmla="*/ 5848711 w 9300486"/>
              <a:gd name="connsiteY2771" fmla="*/ 1749954 h 6857998"/>
              <a:gd name="connsiteX2772" fmla="*/ 5858859 w 9300486"/>
              <a:gd name="connsiteY2772" fmla="*/ 1786735 h 6857998"/>
              <a:gd name="connsiteX2773" fmla="*/ 5836178 w 9300486"/>
              <a:gd name="connsiteY2773" fmla="*/ 1781023 h 6857998"/>
              <a:gd name="connsiteX2774" fmla="*/ 5794123 w 9300486"/>
              <a:gd name="connsiteY2774" fmla="*/ 1770340 h 6857998"/>
              <a:gd name="connsiteX2775" fmla="*/ 5622116 w 9300486"/>
              <a:gd name="connsiteY2775" fmla="*/ 1734652 h 6857998"/>
              <a:gd name="connsiteX2776" fmla="*/ 5710889 w 9300486"/>
              <a:gd name="connsiteY2776" fmla="*/ 1757221 h 6857998"/>
              <a:gd name="connsiteX2777" fmla="*/ 5726761 w 9300486"/>
              <a:gd name="connsiteY2777" fmla="*/ 1803225 h 6857998"/>
              <a:gd name="connsiteX2778" fmla="*/ 5639184 w 9300486"/>
              <a:gd name="connsiteY2778" fmla="*/ 1778431 h 6857998"/>
              <a:gd name="connsiteX2779" fmla="*/ 6068626 w 9300486"/>
              <a:gd name="connsiteY2779" fmla="*/ 1728551 h 6857998"/>
              <a:gd name="connsiteX2780" fmla="*/ 6218059 w 9300486"/>
              <a:gd name="connsiteY2780" fmla="*/ 1757459 h 6857998"/>
              <a:gd name="connsiteX2781" fmla="*/ 6508562 w 9300486"/>
              <a:gd name="connsiteY2781" fmla="*/ 1818340 h 6857998"/>
              <a:gd name="connsiteX2782" fmla="*/ 6507652 w 9300486"/>
              <a:gd name="connsiteY2782" fmla="*/ 1822172 h 6857998"/>
              <a:gd name="connsiteX2783" fmla="*/ 8393431 w 9300486"/>
              <a:gd name="connsiteY2783" fmla="*/ 2965064 h 6857998"/>
              <a:gd name="connsiteX2784" fmla="*/ 8933511 w 9300486"/>
              <a:gd name="connsiteY2784" fmla="*/ 4749085 h 6857998"/>
              <a:gd name="connsiteX2785" fmla="*/ 8939568 w 9300486"/>
              <a:gd name="connsiteY2785" fmla="*/ 4781139 h 6857998"/>
              <a:gd name="connsiteX2786" fmla="*/ 8921354 w 9300486"/>
              <a:gd name="connsiteY2786" fmla="*/ 4777988 h 6857998"/>
              <a:gd name="connsiteX2787" fmla="*/ 8919048 w 9300486"/>
              <a:gd name="connsiteY2787" fmla="*/ 4766680 h 6857998"/>
              <a:gd name="connsiteX2788" fmla="*/ 8359671 w 9300486"/>
              <a:gd name="connsiteY2788" fmla="*/ 2997425 h 6857998"/>
              <a:gd name="connsiteX2789" fmla="*/ 6480574 w 9300486"/>
              <a:gd name="connsiteY2789" fmla="*/ 1839774 h 6857998"/>
              <a:gd name="connsiteX2790" fmla="*/ 6480067 w 9300486"/>
              <a:gd name="connsiteY2790" fmla="*/ 1841858 h 6857998"/>
              <a:gd name="connsiteX2791" fmla="*/ 6193405 w 9300486"/>
              <a:gd name="connsiteY2791" fmla="*/ 1777889 h 6857998"/>
              <a:gd name="connsiteX2792" fmla="*/ 6072634 w 9300486"/>
              <a:gd name="connsiteY2792" fmla="*/ 1752612 h 6857998"/>
              <a:gd name="connsiteX2793" fmla="*/ 6071053 w 9300486"/>
              <a:gd name="connsiteY2793" fmla="*/ 1742975 h 6857998"/>
              <a:gd name="connsiteX2794" fmla="*/ 6058513 w 9300486"/>
              <a:gd name="connsiteY2794" fmla="*/ 1726595 h 6857998"/>
              <a:gd name="connsiteX2795" fmla="*/ 6059830 w 9300486"/>
              <a:gd name="connsiteY2795" fmla="*/ 1726850 h 6857998"/>
              <a:gd name="connsiteX2796" fmla="*/ 6062336 w 9300486"/>
              <a:gd name="connsiteY2796" fmla="*/ 1741821 h 6857998"/>
              <a:gd name="connsiteX2797" fmla="*/ 6063815 w 9300486"/>
              <a:gd name="connsiteY2797" fmla="*/ 1750766 h 6857998"/>
              <a:gd name="connsiteX2798" fmla="*/ 6062635 w 9300486"/>
              <a:gd name="connsiteY2798" fmla="*/ 1750519 h 6857998"/>
              <a:gd name="connsiteX2799" fmla="*/ 6062336 w 9300486"/>
              <a:gd name="connsiteY2799" fmla="*/ 1748743 h 6857998"/>
              <a:gd name="connsiteX2800" fmla="*/ 5903196 w 9300486"/>
              <a:gd name="connsiteY2800" fmla="*/ 1725409 h 6857998"/>
              <a:gd name="connsiteX2801" fmla="*/ 5940901 w 9300486"/>
              <a:gd name="connsiteY2801" fmla="*/ 1733563 h 6857998"/>
              <a:gd name="connsiteX2802" fmla="*/ 5948011 w 9300486"/>
              <a:gd name="connsiteY2802" fmla="*/ 1764979 h 6857998"/>
              <a:gd name="connsiteX2803" fmla="*/ 5910842 w 9300486"/>
              <a:gd name="connsiteY2803" fmla="*/ 1756230 h 6857998"/>
              <a:gd name="connsiteX2804" fmla="*/ 6042867 w 9300486"/>
              <a:gd name="connsiteY2804" fmla="*/ 1723568 h 6857998"/>
              <a:gd name="connsiteX2805" fmla="*/ 6050294 w 9300486"/>
              <a:gd name="connsiteY2805" fmla="*/ 1725005 h 6857998"/>
              <a:gd name="connsiteX2806" fmla="*/ 6054395 w 9300486"/>
              <a:gd name="connsiteY2806" fmla="*/ 1748795 h 6857998"/>
              <a:gd name="connsiteX2807" fmla="*/ 6047160 w 9300486"/>
              <a:gd name="connsiteY2807" fmla="*/ 1747280 h 6857998"/>
              <a:gd name="connsiteX2808" fmla="*/ 6019227 w 9300486"/>
              <a:gd name="connsiteY2808" fmla="*/ 1718995 h 6857998"/>
              <a:gd name="connsiteX2809" fmla="*/ 6035766 w 9300486"/>
              <a:gd name="connsiteY2809" fmla="*/ 1722194 h 6857998"/>
              <a:gd name="connsiteX2810" fmla="*/ 6040043 w 9300486"/>
              <a:gd name="connsiteY2810" fmla="*/ 1745791 h 6857998"/>
              <a:gd name="connsiteX2811" fmla="*/ 6023732 w 9300486"/>
              <a:gd name="connsiteY2811" fmla="*/ 1742377 h 6857998"/>
              <a:gd name="connsiteX2812" fmla="*/ 3964203 w 9300486"/>
              <a:gd name="connsiteY2812" fmla="*/ 1717449 h 6857998"/>
              <a:gd name="connsiteX2813" fmla="*/ 4048603 w 9300486"/>
              <a:gd name="connsiteY2813" fmla="*/ 1795397 h 6857998"/>
              <a:gd name="connsiteX2814" fmla="*/ 4162756 w 9300486"/>
              <a:gd name="connsiteY2814" fmla="*/ 2022995 h 6857998"/>
              <a:gd name="connsiteX2815" fmla="*/ 4290389 w 9300486"/>
              <a:gd name="connsiteY2815" fmla="*/ 2325851 h 6857998"/>
              <a:gd name="connsiteX2816" fmla="*/ 4179781 w 9300486"/>
              <a:gd name="connsiteY2816" fmla="*/ 2242814 h 6857998"/>
              <a:gd name="connsiteX2817" fmla="*/ 4150844 w 9300486"/>
              <a:gd name="connsiteY2817" fmla="*/ 2155182 h 6857998"/>
              <a:gd name="connsiteX2818" fmla="*/ 4059297 w 9300486"/>
              <a:gd name="connsiteY2818" fmla="*/ 1920206 h 6857998"/>
              <a:gd name="connsiteX2819" fmla="*/ 5705385 w 9300486"/>
              <a:gd name="connsiteY2819" fmla="*/ 1716706 h 6857998"/>
              <a:gd name="connsiteX2820" fmla="*/ 5774741 w 9300486"/>
              <a:gd name="connsiteY2820" fmla="*/ 1732795 h 6857998"/>
              <a:gd name="connsiteX2821" fmla="*/ 5785630 w 9300486"/>
              <a:gd name="connsiteY2821" fmla="*/ 1768182 h 6857998"/>
              <a:gd name="connsiteX2822" fmla="*/ 5717176 w 9300486"/>
              <a:gd name="connsiteY2822" fmla="*/ 1750793 h 6857998"/>
              <a:gd name="connsiteX2823" fmla="*/ 5847074 w 9300486"/>
              <a:gd name="connsiteY2823" fmla="*/ 1713472 h 6857998"/>
              <a:gd name="connsiteX2824" fmla="*/ 5895234 w 9300486"/>
              <a:gd name="connsiteY2824" fmla="*/ 1723699 h 6857998"/>
              <a:gd name="connsiteX2825" fmla="*/ 5902840 w 9300486"/>
              <a:gd name="connsiteY2825" fmla="*/ 1754346 h 6857998"/>
              <a:gd name="connsiteX2826" fmla="*/ 5870974 w 9300486"/>
              <a:gd name="connsiteY2826" fmla="*/ 1746845 h 6857998"/>
              <a:gd name="connsiteX2827" fmla="*/ 5855268 w 9300486"/>
              <a:gd name="connsiteY2827" fmla="*/ 1743205 h 6857998"/>
              <a:gd name="connsiteX2828" fmla="*/ 5988845 w 9300486"/>
              <a:gd name="connsiteY2828" fmla="*/ 1713117 h 6857998"/>
              <a:gd name="connsiteX2829" fmla="*/ 6010877 w 9300486"/>
              <a:gd name="connsiteY2829" fmla="*/ 1717379 h 6857998"/>
              <a:gd name="connsiteX2830" fmla="*/ 6015365 w 9300486"/>
              <a:gd name="connsiteY2830" fmla="*/ 1740626 h 6857998"/>
              <a:gd name="connsiteX2831" fmla="*/ 5993600 w 9300486"/>
              <a:gd name="connsiteY2831" fmla="*/ 1736070 h 6857998"/>
              <a:gd name="connsiteX2832" fmla="*/ 5367510 w 9300486"/>
              <a:gd name="connsiteY2832" fmla="*/ 1709801 h 6857998"/>
              <a:gd name="connsiteX2833" fmla="*/ 5509313 w 9300486"/>
              <a:gd name="connsiteY2833" fmla="*/ 1749897 h 6857998"/>
              <a:gd name="connsiteX2834" fmla="*/ 5530062 w 9300486"/>
              <a:gd name="connsiteY2834" fmla="*/ 1796866 h 6857998"/>
              <a:gd name="connsiteX2835" fmla="*/ 5390495 w 9300486"/>
              <a:gd name="connsiteY2835" fmla="*/ 1752824 h 6857998"/>
              <a:gd name="connsiteX2836" fmla="*/ 6064511 w 9300486"/>
              <a:gd name="connsiteY2836" fmla="*/ 1704114 h 6857998"/>
              <a:gd name="connsiteX2837" fmla="*/ 6239255 w 9300486"/>
              <a:gd name="connsiteY2837" fmla="*/ 1735908 h 6857998"/>
              <a:gd name="connsiteX2838" fmla="*/ 6534336 w 9300486"/>
              <a:gd name="connsiteY2838" fmla="*/ 1794302 h 6857998"/>
              <a:gd name="connsiteX2839" fmla="*/ 6533761 w 9300486"/>
              <a:gd name="connsiteY2839" fmla="*/ 1796656 h 6857998"/>
              <a:gd name="connsiteX2840" fmla="*/ 8428287 w 9300486"/>
              <a:gd name="connsiteY2840" fmla="*/ 2930969 h 6857998"/>
              <a:gd name="connsiteX2841" fmla="*/ 8952891 w 9300486"/>
              <a:gd name="connsiteY2841" fmla="*/ 4728500 h 6857998"/>
              <a:gd name="connsiteX2842" fmla="*/ 8962926 w 9300486"/>
              <a:gd name="connsiteY2842" fmla="*/ 4785181 h 6857998"/>
              <a:gd name="connsiteX2843" fmla="*/ 8947880 w 9300486"/>
              <a:gd name="connsiteY2843" fmla="*/ 4782578 h 6857998"/>
              <a:gd name="connsiteX2844" fmla="*/ 8941317 w 9300486"/>
              <a:gd name="connsiteY2844" fmla="*/ 4748013 h 6857998"/>
              <a:gd name="connsiteX2845" fmla="*/ 8400294 w 9300486"/>
              <a:gd name="connsiteY2845" fmla="*/ 2961203 h 6857998"/>
              <a:gd name="connsiteX2846" fmla="*/ 6838317 w 9300486"/>
              <a:gd name="connsiteY2846" fmla="*/ 1899220 h 6857998"/>
              <a:gd name="connsiteX2847" fmla="*/ 6518194 w 9300486"/>
              <a:gd name="connsiteY2847" fmla="*/ 1816477 h 6857998"/>
              <a:gd name="connsiteX2848" fmla="*/ 6519173 w 9300486"/>
              <a:gd name="connsiteY2848" fmla="*/ 1812338 h 6857998"/>
              <a:gd name="connsiteX2849" fmla="*/ 6067399 w 9300486"/>
              <a:gd name="connsiteY2849" fmla="*/ 1721269 h 6857998"/>
              <a:gd name="connsiteX2850" fmla="*/ 5942288 w 9300486"/>
              <a:gd name="connsiteY2850" fmla="*/ 1704111 h 6857998"/>
              <a:gd name="connsiteX2851" fmla="*/ 5980464 w 9300486"/>
              <a:gd name="connsiteY2851" fmla="*/ 1711496 h 6857998"/>
              <a:gd name="connsiteX2852" fmla="*/ 5985194 w 9300486"/>
              <a:gd name="connsiteY2852" fmla="*/ 1734311 h 6857998"/>
              <a:gd name="connsiteX2853" fmla="*/ 5947318 w 9300486"/>
              <a:gd name="connsiteY2853" fmla="*/ 1726384 h 6857998"/>
              <a:gd name="connsiteX2854" fmla="*/ 6054315 w 9300486"/>
              <a:gd name="connsiteY2854" fmla="*/ 1702259 h 6857998"/>
              <a:gd name="connsiteX2855" fmla="*/ 6055759 w 9300486"/>
              <a:gd name="connsiteY2855" fmla="*/ 1702522 h 6857998"/>
              <a:gd name="connsiteX2856" fmla="*/ 6058599 w 9300486"/>
              <a:gd name="connsiteY2856" fmla="*/ 1719495 h 6857998"/>
              <a:gd name="connsiteX2857" fmla="*/ 6057242 w 9300486"/>
              <a:gd name="connsiteY2857" fmla="*/ 1719221 h 6857998"/>
              <a:gd name="connsiteX2858" fmla="*/ 5494292 w 9300486"/>
              <a:gd name="connsiteY2858" fmla="*/ 1702156 h 6857998"/>
              <a:gd name="connsiteX2859" fmla="*/ 5613591 w 9300486"/>
              <a:gd name="connsiteY2859" fmla="*/ 1732485 h 6857998"/>
              <a:gd name="connsiteX2860" fmla="*/ 5630559 w 9300486"/>
              <a:gd name="connsiteY2860" fmla="*/ 1775989 h 6857998"/>
              <a:gd name="connsiteX2861" fmla="*/ 5513495 w 9300486"/>
              <a:gd name="connsiteY2861" fmla="*/ 1742847 h 6857998"/>
              <a:gd name="connsiteX2862" fmla="*/ 5511757 w 9300486"/>
              <a:gd name="connsiteY2862" fmla="*/ 1738916 h 6857998"/>
              <a:gd name="connsiteX2863" fmla="*/ 5210492 w 9300486"/>
              <a:gd name="connsiteY2863" fmla="*/ 1700664 h 6857998"/>
              <a:gd name="connsiteX2864" fmla="*/ 5314063 w 9300486"/>
              <a:gd name="connsiteY2864" fmla="*/ 1736641 h 6857998"/>
              <a:gd name="connsiteX2865" fmla="*/ 5384540 w 9300486"/>
              <a:gd name="connsiteY2865" fmla="*/ 1758866 h 6857998"/>
              <a:gd name="connsiteX2866" fmla="*/ 5414131 w 9300486"/>
              <a:gd name="connsiteY2866" fmla="*/ 1814335 h 6857998"/>
              <a:gd name="connsiteX2867" fmla="*/ 5281555 w 9300486"/>
              <a:gd name="connsiteY2867" fmla="*/ 1767247 h 6857998"/>
              <a:gd name="connsiteX2868" fmla="*/ 5241251 w 9300486"/>
              <a:gd name="connsiteY2868" fmla="*/ 1751718 h 6857998"/>
              <a:gd name="connsiteX2869" fmla="*/ 6038487 w 9300486"/>
              <a:gd name="connsiteY2869" fmla="*/ 1699379 h 6857998"/>
              <a:gd name="connsiteX2870" fmla="*/ 6046115 w 9300486"/>
              <a:gd name="connsiteY2870" fmla="*/ 1700767 h 6857998"/>
              <a:gd name="connsiteX2871" fmla="*/ 6049011 w 9300486"/>
              <a:gd name="connsiteY2871" fmla="*/ 1717562 h 6857998"/>
              <a:gd name="connsiteX2872" fmla="*/ 6041506 w 9300486"/>
              <a:gd name="connsiteY2872" fmla="*/ 1716049 h 6857998"/>
              <a:gd name="connsiteX2873" fmla="*/ 5771722 w 9300486"/>
              <a:gd name="connsiteY2873" fmla="*/ 1697471 h 6857998"/>
              <a:gd name="connsiteX2874" fmla="*/ 5838120 w 9300486"/>
              <a:gd name="connsiteY2874" fmla="*/ 1711571 h 6857998"/>
              <a:gd name="connsiteX2875" fmla="*/ 5846274 w 9300486"/>
              <a:gd name="connsiteY2875" fmla="*/ 1741121 h 6857998"/>
              <a:gd name="connsiteX2876" fmla="*/ 5780452 w 9300486"/>
              <a:gd name="connsiteY2876" fmla="*/ 1725869 h 6857998"/>
              <a:gd name="connsiteX2877" fmla="*/ 6014610 w 9300486"/>
              <a:gd name="connsiteY2877" fmla="*/ 1695034 h 6857998"/>
              <a:gd name="connsiteX2878" fmla="*/ 6031397 w 9300486"/>
              <a:gd name="connsiteY2878" fmla="*/ 1698089 h 6857998"/>
              <a:gd name="connsiteX2879" fmla="*/ 6034392 w 9300486"/>
              <a:gd name="connsiteY2879" fmla="*/ 1714615 h 6857998"/>
              <a:gd name="connsiteX2880" fmla="*/ 6017736 w 9300486"/>
              <a:gd name="connsiteY2880" fmla="*/ 1711258 h 6857998"/>
              <a:gd name="connsiteX2881" fmla="*/ 5895655 w 9300486"/>
              <a:gd name="connsiteY2881" fmla="*/ 1695013 h 6857998"/>
              <a:gd name="connsiteX2882" fmla="*/ 5920192 w 9300486"/>
              <a:gd name="connsiteY2882" fmla="*/ 1699837 h 6857998"/>
              <a:gd name="connsiteX2883" fmla="*/ 5933867 w 9300486"/>
              <a:gd name="connsiteY2883" fmla="*/ 1702482 h 6857998"/>
              <a:gd name="connsiteX2884" fmla="*/ 5938877 w 9300486"/>
              <a:gd name="connsiteY2884" fmla="*/ 1724617 h 6857998"/>
              <a:gd name="connsiteX2885" fmla="*/ 5901034 w 9300486"/>
              <a:gd name="connsiteY2885" fmla="*/ 1716697 h 6857998"/>
              <a:gd name="connsiteX2886" fmla="*/ 5606143 w 9300486"/>
              <a:gd name="connsiteY2886" fmla="*/ 1693685 h 6857998"/>
              <a:gd name="connsiteX2887" fmla="*/ 5696174 w 9300486"/>
              <a:gd name="connsiteY2887" fmla="*/ 1714570 h 6857998"/>
              <a:gd name="connsiteX2888" fmla="*/ 5707854 w 9300486"/>
              <a:gd name="connsiteY2888" fmla="*/ 1748425 h 6857998"/>
              <a:gd name="connsiteX2889" fmla="*/ 5618651 w 9300486"/>
              <a:gd name="connsiteY2889" fmla="*/ 1725765 h 6857998"/>
              <a:gd name="connsiteX2890" fmla="*/ 5983943 w 9300486"/>
              <a:gd name="connsiteY2890" fmla="*/ 1689455 h 6857998"/>
              <a:gd name="connsiteX2891" fmla="*/ 6006270 w 9300486"/>
              <a:gd name="connsiteY2891" fmla="*/ 1693517 h 6857998"/>
              <a:gd name="connsiteX2892" fmla="*/ 6009370 w 9300486"/>
              <a:gd name="connsiteY2892" fmla="*/ 1709571 h 6857998"/>
              <a:gd name="connsiteX2893" fmla="*/ 5987184 w 9300486"/>
              <a:gd name="connsiteY2893" fmla="*/ 1705099 h 6857998"/>
              <a:gd name="connsiteX2894" fmla="*/ 6061588 w 9300486"/>
              <a:gd name="connsiteY2894" fmla="*/ 1686743 h 6857998"/>
              <a:gd name="connsiteX2895" fmla="*/ 6254250 w 9300486"/>
              <a:gd name="connsiteY2895" fmla="*/ 1720245 h 6857998"/>
              <a:gd name="connsiteX2896" fmla="*/ 6550789 w 9300486"/>
              <a:gd name="connsiteY2896" fmla="*/ 1776577 h 6857998"/>
              <a:gd name="connsiteX2897" fmla="*/ 6550180 w 9300486"/>
              <a:gd name="connsiteY2897" fmla="*/ 1779073 h 6857998"/>
              <a:gd name="connsiteX2898" fmla="*/ 8450494 w 9300486"/>
              <a:gd name="connsiteY2898" fmla="*/ 2906525 h 6857998"/>
              <a:gd name="connsiteX2899" fmla="*/ 8965407 w 9300486"/>
              <a:gd name="connsiteY2899" fmla="*/ 4713919 h 6857998"/>
              <a:gd name="connsiteX2900" fmla="*/ 8977934 w 9300486"/>
              <a:gd name="connsiteY2900" fmla="*/ 4787778 h 6857998"/>
              <a:gd name="connsiteX2901" fmla="*/ 8971395 w 9300486"/>
              <a:gd name="connsiteY2901" fmla="*/ 4786647 h 6857998"/>
              <a:gd name="connsiteX2902" fmla="*/ 8960562 w 9300486"/>
              <a:gd name="connsiteY2902" fmla="*/ 4725498 h 6857998"/>
              <a:gd name="connsiteX2903" fmla="*/ 8435017 w 9300486"/>
              <a:gd name="connsiteY2903" fmla="*/ 2926037 h 6857998"/>
              <a:gd name="connsiteX2904" fmla="*/ 6867159 w 9300486"/>
              <a:gd name="connsiteY2904" fmla="*/ 1870830 h 6857998"/>
              <a:gd name="connsiteX2905" fmla="*/ 6542733 w 9300486"/>
              <a:gd name="connsiteY2905" fmla="*/ 1790688 h 6857998"/>
              <a:gd name="connsiteX2906" fmla="*/ 6543441 w 9300486"/>
              <a:gd name="connsiteY2906" fmla="*/ 1787957 h 6857998"/>
              <a:gd name="connsiteX2907" fmla="*/ 6063273 w 9300486"/>
              <a:gd name="connsiteY2907" fmla="*/ 1696754 h 6857998"/>
              <a:gd name="connsiteX2908" fmla="*/ 6051328 w 9300486"/>
              <a:gd name="connsiteY2908" fmla="*/ 1684959 h 6857998"/>
              <a:gd name="connsiteX2909" fmla="*/ 6052864 w 9300486"/>
              <a:gd name="connsiteY2909" fmla="*/ 1685226 h 6857998"/>
              <a:gd name="connsiteX2910" fmla="*/ 6054515 w 9300486"/>
              <a:gd name="connsiteY2910" fmla="*/ 1695090 h 6857998"/>
              <a:gd name="connsiteX2911" fmla="*/ 6053029 w 9300486"/>
              <a:gd name="connsiteY2911" fmla="*/ 1694808 h 6857998"/>
              <a:gd name="connsiteX2912" fmla="*/ 5838911 w 9300486"/>
              <a:gd name="connsiteY2912" fmla="*/ 1683858 h 6857998"/>
              <a:gd name="connsiteX2913" fmla="*/ 5887728 w 9300486"/>
              <a:gd name="connsiteY2913" fmla="*/ 1693455 h 6857998"/>
              <a:gd name="connsiteX2914" fmla="*/ 5893079 w 9300486"/>
              <a:gd name="connsiteY2914" fmla="*/ 1715014 h 6857998"/>
              <a:gd name="connsiteX2915" fmla="*/ 5844673 w 9300486"/>
              <a:gd name="connsiteY2915" fmla="*/ 1704764 h 6857998"/>
              <a:gd name="connsiteX2916" fmla="*/ 6035373 w 9300486"/>
              <a:gd name="connsiteY2916" fmla="*/ 1682185 h 6857998"/>
              <a:gd name="connsiteX2917" fmla="*/ 6043144 w 9300486"/>
              <a:gd name="connsiteY2917" fmla="*/ 1683536 h 6857998"/>
              <a:gd name="connsiteX2918" fmla="*/ 6044819 w 9300486"/>
              <a:gd name="connsiteY2918" fmla="*/ 1693249 h 6857998"/>
              <a:gd name="connsiteX2919" fmla="*/ 6037112 w 9300486"/>
              <a:gd name="connsiteY2919" fmla="*/ 1691785 h 6857998"/>
              <a:gd name="connsiteX2920" fmla="*/ 5937051 w 9300486"/>
              <a:gd name="connsiteY2920" fmla="*/ 1680920 h 6857998"/>
              <a:gd name="connsiteX2921" fmla="*/ 5938586 w 9300486"/>
              <a:gd name="connsiteY2921" fmla="*/ 1681203 h 6857998"/>
              <a:gd name="connsiteX2922" fmla="*/ 5975579 w 9300486"/>
              <a:gd name="connsiteY2922" fmla="*/ 1687933 h 6857998"/>
              <a:gd name="connsiteX2923" fmla="*/ 5978787 w 9300486"/>
              <a:gd name="connsiteY2923" fmla="*/ 1703406 h 6857998"/>
              <a:gd name="connsiteX2924" fmla="*/ 5940381 w 9300486"/>
              <a:gd name="connsiteY2924" fmla="*/ 1695664 h 6857998"/>
              <a:gd name="connsiteX2925" fmla="*/ 5692946 w 9300486"/>
              <a:gd name="connsiteY2925" fmla="*/ 1680743 h 6857998"/>
              <a:gd name="connsiteX2926" fmla="*/ 5763323 w 9300486"/>
              <a:gd name="connsiteY2926" fmla="*/ 1695688 h 6857998"/>
              <a:gd name="connsiteX2927" fmla="*/ 5772008 w 9300486"/>
              <a:gd name="connsiteY2927" fmla="*/ 1723912 h 6857998"/>
              <a:gd name="connsiteX2928" fmla="*/ 5702290 w 9300486"/>
              <a:gd name="connsiteY2928" fmla="*/ 1707756 h 6857998"/>
              <a:gd name="connsiteX2929" fmla="*/ 6011328 w 9300486"/>
              <a:gd name="connsiteY2929" fmla="*/ 1678003 h 6857998"/>
              <a:gd name="connsiteX2930" fmla="*/ 6028291 w 9300486"/>
              <a:gd name="connsiteY2930" fmla="*/ 1680953 h 6857998"/>
              <a:gd name="connsiteX2931" fmla="*/ 6030009 w 9300486"/>
              <a:gd name="connsiteY2931" fmla="*/ 1690436 h 6857998"/>
              <a:gd name="connsiteX2932" fmla="*/ 6013105 w 9300486"/>
              <a:gd name="connsiteY2932" fmla="*/ 1687225 h 6857998"/>
              <a:gd name="connsiteX2933" fmla="*/ 6059897 w 9300486"/>
              <a:gd name="connsiteY2933" fmla="*/ 1676704 h 6857998"/>
              <a:gd name="connsiteX2934" fmla="*/ 6263428 w 9300486"/>
              <a:gd name="connsiteY2934" fmla="*/ 1710960 h 6857998"/>
              <a:gd name="connsiteX2935" fmla="*/ 6561650 w 9300486"/>
              <a:gd name="connsiteY2935" fmla="*/ 1765891 h 6857998"/>
              <a:gd name="connsiteX2936" fmla="*/ 6560812 w 9300486"/>
              <a:gd name="connsiteY2936" fmla="*/ 1769424 h 6857998"/>
              <a:gd name="connsiteX2937" fmla="*/ 8465029 w 9300486"/>
              <a:gd name="connsiteY2937" fmla="*/ 2892803 h 6857998"/>
              <a:gd name="connsiteX2938" fmla="*/ 8974155 w 9300486"/>
              <a:gd name="connsiteY2938" fmla="*/ 4705985 h 6857998"/>
              <a:gd name="connsiteX2939" fmla="*/ 8987967 w 9300486"/>
              <a:gd name="connsiteY2939" fmla="*/ 4789514 h 6857998"/>
              <a:gd name="connsiteX2940" fmla="*/ 8987069 w 9300486"/>
              <a:gd name="connsiteY2940" fmla="*/ 4789359 h 6857998"/>
              <a:gd name="connsiteX2941" fmla="*/ 8974155 w 9300486"/>
              <a:gd name="connsiteY2941" fmla="*/ 4712847 h 6857998"/>
              <a:gd name="connsiteX2942" fmla="*/ 8458165 w 9300486"/>
              <a:gd name="connsiteY2942" fmla="*/ 2902450 h 6857998"/>
              <a:gd name="connsiteX2943" fmla="*/ 6802215 w 9300486"/>
              <a:gd name="connsiteY2943" fmla="*/ 1828953 h 6857998"/>
              <a:gd name="connsiteX2944" fmla="*/ 6560063 w 9300486"/>
              <a:gd name="connsiteY2944" fmla="*/ 1773195 h 6857998"/>
              <a:gd name="connsiteX2945" fmla="*/ 6560754 w 9300486"/>
              <a:gd name="connsiteY2945" fmla="*/ 1770280 h 6857998"/>
              <a:gd name="connsiteX2946" fmla="*/ 6255776 w 9300486"/>
              <a:gd name="connsiteY2946" fmla="*/ 1712441 h 6857998"/>
              <a:gd name="connsiteX2947" fmla="*/ 6060193 w 9300486"/>
              <a:gd name="connsiteY2947" fmla="*/ 1678459 h 6857998"/>
              <a:gd name="connsiteX2948" fmla="*/ 6049605 w 9300486"/>
              <a:gd name="connsiteY2948" fmla="*/ 1674972 h 6857998"/>
              <a:gd name="connsiteX2949" fmla="*/ 6051193 w 9300486"/>
              <a:gd name="connsiteY2949" fmla="*/ 1675239 h 6857998"/>
              <a:gd name="connsiteX2950" fmla="*/ 6051479 w 9300486"/>
              <a:gd name="connsiteY2950" fmla="*/ 1676945 h 6857998"/>
              <a:gd name="connsiteX2951" fmla="*/ 6049899 w 9300486"/>
              <a:gd name="connsiteY2951" fmla="*/ 1676671 h 6857998"/>
              <a:gd name="connsiteX2952" fmla="*/ 5980459 w 9300486"/>
              <a:gd name="connsiteY2952" fmla="*/ 1672635 h 6857998"/>
              <a:gd name="connsiteX2953" fmla="*/ 6002995 w 9300486"/>
              <a:gd name="connsiteY2953" fmla="*/ 1676554 h 6857998"/>
              <a:gd name="connsiteX2954" fmla="*/ 6004749 w 9300486"/>
              <a:gd name="connsiteY2954" fmla="*/ 1685638 h 6857998"/>
              <a:gd name="connsiteX2955" fmla="*/ 5982267 w 9300486"/>
              <a:gd name="connsiteY2955" fmla="*/ 1681368 h 6857998"/>
              <a:gd name="connsiteX2956" fmla="*/ 5012790 w 9300486"/>
              <a:gd name="connsiteY2956" fmla="*/ 1672551 h 6857998"/>
              <a:gd name="connsiteX2957" fmla="*/ 5236020 w 9300486"/>
              <a:gd name="connsiteY2957" fmla="*/ 1758531 h 6857998"/>
              <a:gd name="connsiteX2958" fmla="*/ 5276633 w 9300486"/>
              <a:gd name="connsiteY2958" fmla="*/ 1826002 h 6857998"/>
              <a:gd name="connsiteX2959" fmla="*/ 5238217 w 9300486"/>
              <a:gd name="connsiteY2959" fmla="*/ 1810623 h 6857998"/>
              <a:gd name="connsiteX2960" fmla="*/ 5052702 w 9300486"/>
              <a:gd name="connsiteY2960" fmla="*/ 1730981 h 6857998"/>
              <a:gd name="connsiteX2961" fmla="*/ 4524930 w 9300486"/>
              <a:gd name="connsiteY2961" fmla="*/ 1672301 h 6857998"/>
              <a:gd name="connsiteX2962" fmla="*/ 4595625 w 9300486"/>
              <a:gd name="connsiteY2962" fmla="*/ 1725938 h 6857998"/>
              <a:gd name="connsiteX2963" fmla="*/ 4855742 w 9300486"/>
              <a:gd name="connsiteY2963" fmla="*/ 1912425 h 6857998"/>
              <a:gd name="connsiteX2964" fmla="*/ 5069814 w 9300486"/>
              <a:gd name="connsiteY2964" fmla="*/ 2058520 h 6857998"/>
              <a:gd name="connsiteX2965" fmla="*/ 5288551 w 9300486"/>
              <a:gd name="connsiteY2965" fmla="*/ 2331519 h 6857998"/>
              <a:gd name="connsiteX2966" fmla="*/ 4989585 w 9300486"/>
              <a:gd name="connsiteY2966" fmla="*/ 2087358 h 6857998"/>
              <a:gd name="connsiteX2967" fmla="*/ 4658671 w 9300486"/>
              <a:gd name="connsiteY2967" fmla="*/ 1809279 h 6857998"/>
              <a:gd name="connsiteX2968" fmla="*/ 4626687 w 9300486"/>
              <a:gd name="connsiteY2968" fmla="*/ 1781441 h 6857998"/>
              <a:gd name="connsiteX2969" fmla="*/ 6033579 w 9300486"/>
              <a:gd name="connsiteY2969" fmla="*/ 1672275 h 6857998"/>
              <a:gd name="connsiteX2970" fmla="*/ 6041431 w 9300486"/>
              <a:gd name="connsiteY2970" fmla="*/ 1673596 h 6857998"/>
              <a:gd name="connsiteX2971" fmla="*/ 6041716 w 9300486"/>
              <a:gd name="connsiteY2971" fmla="*/ 1675249 h 6857998"/>
              <a:gd name="connsiteX2972" fmla="*/ 6033870 w 9300486"/>
              <a:gd name="connsiteY2972" fmla="*/ 1673886 h 6857998"/>
              <a:gd name="connsiteX2973" fmla="*/ 5890012 w 9300486"/>
              <a:gd name="connsiteY2973" fmla="*/ 1672271 h 6857998"/>
              <a:gd name="connsiteX2974" fmla="*/ 5928637 w 9300486"/>
              <a:gd name="connsiteY2974" fmla="*/ 1679373 h 6857998"/>
              <a:gd name="connsiteX2975" fmla="*/ 5931939 w 9300486"/>
              <a:gd name="connsiteY2975" fmla="*/ 1693963 h 6857998"/>
              <a:gd name="connsiteX2976" fmla="*/ 5922201 w 9300486"/>
              <a:gd name="connsiteY2976" fmla="*/ 1692000 h 6857998"/>
              <a:gd name="connsiteX2977" fmla="*/ 5893525 w 9300486"/>
              <a:gd name="connsiteY2977" fmla="*/ 1686429 h 6857998"/>
              <a:gd name="connsiteX2978" fmla="*/ 5762946 w 9300486"/>
              <a:gd name="connsiteY2978" fmla="*/ 1668925 h 6857998"/>
              <a:gd name="connsiteX2979" fmla="*/ 5829990 w 9300486"/>
              <a:gd name="connsiteY2979" fmla="*/ 1682104 h 6857998"/>
              <a:gd name="connsiteX2980" fmla="*/ 5835719 w 9300486"/>
              <a:gd name="connsiteY2980" fmla="*/ 1702868 h 6857998"/>
              <a:gd name="connsiteX2981" fmla="*/ 5769040 w 9300486"/>
              <a:gd name="connsiteY2981" fmla="*/ 1688747 h 6857998"/>
              <a:gd name="connsiteX2982" fmla="*/ 6009442 w 9300486"/>
              <a:gd name="connsiteY2982" fmla="*/ 1668212 h 6857998"/>
              <a:gd name="connsiteX2983" fmla="*/ 6026502 w 9300486"/>
              <a:gd name="connsiteY2983" fmla="*/ 1671083 h 6857998"/>
              <a:gd name="connsiteX2984" fmla="*/ 6026786 w 9300486"/>
              <a:gd name="connsiteY2984" fmla="*/ 1672656 h 6857998"/>
              <a:gd name="connsiteX2985" fmla="*/ 6009727 w 9300486"/>
              <a:gd name="connsiteY2985" fmla="*/ 1669691 h 6857998"/>
              <a:gd name="connsiteX2986" fmla="*/ 5933309 w 9300486"/>
              <a:gd name="connsiteY2986" fmla="*/ 1664349 h 6857998"/>
              <a:gd name="connsiteX2987" fmla="*/ 5951106 w 9300486"/>
              <a:gd name="connsiteY2987" fmla="*/ 1667531 h 6857998"/>
              <a:gd name="connsiteX2988" fmla="*/ 5972107 w 9300486"/>
              <a:gd name="connsiteY2988" fmla="*/ 1671183 h 6857998"/>
              <a:gd name="connsiteX2989" fmla="*/ 5973888 w 9300486"/>
              <a:gd name="connsiteY2989" fmla="*/ 1679776 h 6857998"/>
              <a:gd name="connsiteX2990" fmla="*/ 5940595 w 9300486"/>
              <a:gd name="connsiteY2990" fmla="*/ 1673452 h 6857998"/>
              <a:gd name="connsiteX2991" fmla="*/ 5935133 w 9300486"/>
              <a:gd name="connsiteY2991" fmla="*/ 1672427 h 6857998"/>
              <a:gd name="connsiteX2992" fmla="*/ 5475914 w 9300486"/>
              <a:gd name="connsiteY2992" fmla="*/ 1663476 h 6857998"/>
              <a:gd name="connsiteX2993" fmla="*/ 5597694 w 9300486"/>
              <a:gd name="connsiteY2993" fmla="*/ 1691725 h 6857998"/>
              <a:gd name="connsiteX2994" fmla="*/ 5610126 w 9300486"/>
              <a:gd name="connsiteY2994" fmla="*/ 1723600 h 6857998"/>
              <a:gd name="connsiteX2995" fmla="*/ 5489979 w 9300486"/>
              <a:gd name="connsiteY2995" fmla="*/ 1693079 h 6857998"/>
              <a:gd name="connsiteX2996" fmla="*/ 5978462 w 9300486"/>
              <a:gd name="connsiteY2996" fmla="*/ 1662998 h 6857998"/>
              <a:gd name="connsiteX2997" fmla="*/ 6001113 w 9300486"/>
              <a:gd name="connsiteY2997" fmla="*/ 1666810 h 6857998"/>
              <a:gd name="connsiteX2998" fmla="*/ 6001390 w 9300486"/>
              <a:gd name="connsiteY2998" fmla="*/ 1668243 h 6857998"/>
              <a:gd name="connsiteX2999" fmla="*/ 5978734 w 9300486"/>
              <a:gd name="connsiteY2999" fmla="*/ 1664307 h 6857998"/>
              <a:gd name="connsiteX3000" fmla="*/ 5342187 w 9300486"/>
              <a:gd name="connsiteY3000" fmla="*/ 1662400 h 6857998"/>
              <a:gd name="connsiteX3001" fmla="*/ 5374759 w 9300486"/>
              <a:gd name="connsiteY3001" fmla="*/ 1671768 h 6857998"/>
              <a:gd name="connsiteX3002" fmla="*/ 5485818 w 9300486"/>
              <a:gd name="connsiteY3002" fmla="*/ 1700002 h 6857998"/>
              <a:gd name="connsiteX3003" fmla="*/ 5505042 w 9300486"/>
              <a:gd name="connsiteY3003" fmla="*/ 1740453 h 6857998"/>
              <a:gd name="connsiteX3004" fmla="*/ 5362295 w 9300486"/>
              <a:gd name="connsiteY3004" fmla="*/ 1700039 h 6857998"/>
              <a:gd name="connsiteX3005" fmla="*/ 5832819 w 9300486"/>
              <a:gd name="connsiteY3005" fmla="*/ 1661754 h 6857998"/>
              <a:gd name="connsiteX3006" fmla="*/ 5882109 w 9300486"/>
              <a:gd name="connsiteY3006" fmla="*/ 1670817 h 6857998"/>
              <a:gd name="connsiteX3007" fmla="*/ 5885602 w 9300486"/>
              <a:gd name="connsiteY3007" fmla="*/ 1684890 h 6857998"/>
              <a:gd name="connsiteX3008" fmla="*/ 5836571 w 9300486"/>
              <a:gd name="connsiteY3008" fmla="*/ 1675365 h 6857998"/>
              <a:gd name="connsiteX3009" fmla="*/ 5592807 w 9300486"/>
              <a:gd name="connsiteY3009" fmla="*/ 1659479 h 6857998"/>
              <a:gd name="connsiteX3010" fmla="*/ 5683836 w 9300486"/>
              <a:gd name="connsiteY3010" fmla="*/ 1678809 h 6857998"/>
              <a:gd name="connsiteX3011" fmla="*/ 5693088 w 9300486"/>
              <a:gd name="connsiteY3011" fmla="*/ 1705624 h 6857998"/>
              <a:gd name="connsiteX3012" fmla="*/ 5602625 w 9300486"/>
              <a:gd name="connsiteY3012" fmla="*/ 1684662 h 6857998"/>
              <a:gd name="connsiteX3013" fmla="*/ 5885946 w 9300486"/>
              <a:gd name="connsiteY3013" fmla="*/ 1655882 h 6857998"/>
              <a:gd name="connsiteX3014" fmla="*/ 5924897 w 9300486"/>
              <a:gd name="connsiteY3014" fmla="*/ 1662845 h 6857998"/>
              <a:gd name="connsiteX3015" fmla="*/ 5926707 w 9300486"/>
              <a:gd name="connsiteY3015" fmla="*/ 1670846 h 6857998"/>
              <a:gd name="connsiteX3016" fmla="*/ 5887850 w 9300486"/>
              <a:gd name="connsiteY3016" fmla="*/ 1663554 h 6857998"/>
              <a:gd name="connsiteX3017" fmla="*/ 5931200 w 9300486"/>
              <a:gd name="connsiteY3017" fmla="*/ 1655016 h 6857998"/>
              <a:gd name="connsiteX3018" fmla="*/ 5958836 w 9300486"/>
              <a:gd name="connsiteY3018" fmla="*/ 1659695 h 6857998"/>
              <a:gd name="connsiteX3019" fmla="*/ 5970118 w 9300486"/>
              <a:gd name="connsiteY3019" fmla="*/ 1661593 h 6857998"/>
              <a:gd name="connsiteX3020" fmla="*/ 5970380 w 9300486"/>
              <a:gd name="connsiteY3020" fmla="*/ 1662855 h 6857998"/>
              <a:gd name="connsiteX3021" fmla="*/ 5952188 w 9300486"/>
              <a:gd name="connsiteY3021" fmla="*/ 1659695 h 6857998"/>
              <a:gd name="connsiteX3022" fmla="*/ 5931446 w 9300486"/>
              <a:gd name="connsiteY3022" fmla="*/ 1656103 h 6857998"/>
              <a:gd name="connsiteX3023" fmla="*/ 5683453 w 9300486"/>
              <a:gd name="connsiteY3023" fmla="*/ 1653298 h 6857998"/>
              <a:gd name="connsiteX3024" fmla="*/ 5754581 w 9300486"/>
              <a:gd name="connsiteY3024" fmla="*/ 1667281 h 6857998"/>
              <a:gd name="connsiteX3025" fmla="*/ 5760640 w 9300486"/>
              <a:gd name="connsiteY3025" fmla="*/ 1686969 h 6857998"/>
              <a:gd name="connsiteX3026" fmla="*/ 5689919 w 9300486"/>
              <a:gd name="connsiteY3026" fmla="*/ 1671993 h 6857998"/>
              <a:gd name="connsiteX3027" fmla="*/ 5181133 w 9300486"/>
              <a:gd name="connsiteY3027" fmla="*/ 1651935 h 6857998"/>
              <a:gd name="connsiteX3028" fmla="*/ 5340703 w 9300486"/>
              <a:gd name="connsiteY3028" fmla="*/ 1702220 h 6857998"/>
              <a:gd name="connsiteX3029" fmla="*/ 5356741 w 9300486"/>
              <a:gd name="connsiteY3029" fmla="*/ 1706755 h 6857998"/>
              <a:gd name="connsiteX3030" fmla="*/ 5379459 w 9300486"/>
              <a:gd name="connsiteY3030" fmla="*/ 1749341 h 6857998"/>
              <a:gd name="connsiteX3031" fmla="*/ 5317501 w 9300486"/>
              <a:gd name="connsiteY3031" fmla="*/ 1729790 h 6857998"/>
              <a:gd name="connsiteX3032" fmla="*/ 5204359 w 9300486"/>
              <a:gd name="connsiteY3032" fmla="*/ 1690485 h 6857998"/>
              <a:gd name="connsiteX3033" fmla="*/ 5756423 w 9300486"/>
              <a:gd name="connsiteY3033" fmla="*/ 1647706 h 6857998"/>
              <a:gd name="connsiteX3034" fmla="*/ 5823923 w 9300486"/>
              <a:gd name="connsiteY3034" fmla="*/ 1660118 h 6857998"/>
              <a:gd name="connsiteX3035" fmla="*/ 5827652 w 9300486"/>
              <a:gd name="connsiteY3035" fmla="*/ 1673632 h 6857998"/>
              <a:gd name="connsiteX3036" fmla="*/ 5760376 w 9300486"/>
              <a:gd name="connsiteY3036" fmla="*/ 1660563 h 6857998"/>
              <a:gd name="connsiteX3037" fmla="*/ 5883738 w 9300486"/>
              <a:gd name="connsiteY3037" fmla="*/ 1646979 h 6857998"/>
              <a:gd name="connsiteX3038" fmla="*/ 5922803 w 9300486"/>
              <a:gd name="connsiteY3038" fmla="*/ 1653594 h 6857998"/>
              <a:gd name="connsiteX3039" fmla="*/ 5923042 w 9300486"/>
              <a:gd name="connsiteY3039" fmla="*/ 1654648 h 6857998"/>
              <a:gd name="connsiteX3040" fmla="*/ 5883962 w 9300486"/>
              <a:gd name="connsiteY3040" fmla="*/ 1647881 h 6857998"/>
              <a:gd name="connsiteX3041" fmla="*/ 5828363 w 9300486"/>
              <a:gd name="connsiteY3041" fmla="*/ 1645587 h 6857998"/>
              <a:gd name="connsiteX3042" fmla="*/ 5878052 w 9300486"/>
              <a:gd name="connsiteY3042" fmla="*/ 1654470 h 6857998"/>
              <a:gd name="connsiteX3043" fmla="*/ 5879938 w 9300486"/>
              <a:gd name="connsiteY3043" fmla="*/ 1662069 h 6857998"/>
              <a:gd name="connsiteX3044" fmla="*/ 5830341 w 9300486"/>
              <a:gd name="connsiteY3044" fmla="*/ 1652761 h 6857998"/>
              <a:gd name="connsiteX3045" fmla="*/ 4734565 w 9300486"/>
              <a:gd name="connsiteY3045" fmla="*/ 1641014 h 6857998"/>
              <a:gd name="connsiteX3046" fmla="*/ 4803083 w 9300486"/>
              <a:gd name="connsiteY3046" fmla="*/ 1679388 h 6857998"/>
              <a:gd name="connsiteX3047" fmla="*/ 5112677 w 9300486"/>
              <a:gd name="connsiteY3047" fmla="*/ 1830417 h 6857998"/>
              <a:gd name="connsiteX3048" fmla="*/ 5183684 w 9300486"/>
              <a:gd name="connsiteY3048" fmla="*/ 1934301 h 6857998"/>
              <a:gd name="connsiteX3049" fmla="*/ 5144717 w 9300486"/>
              <a:gd name="connsiteY3049" fmla="*/ 1914155 h 6857998"/>
              <a:gd name="connsiteX3050" fmla="*/ 4808272 w 9300486"/>
              <a:gd name="connsiteY3050" fmla="*/ 1729866 h 6857998"/>
              <a:gd name="connsiteX3051" fmla="*/ 5826055 w 9300486"/>
              <a:gd name="connsiteY3051" fmla="*/ 1637213 h 6857998"/>
              <a:gd name="connsiteX3052" fmla="*/ 5875861 w 9300486"/>
              <a:gd name="connsiteY3052" fmla="*/ 1645646 h 6857998"/>
              <a:gd name="connsiteX3053" fmla="*/ 5876077 w 9300486"/>
              <a:gd name="connsiteY3053" fmla="*/ 1646516 h 6857998"/>
              <a:gd name="connsiteX3054" fmla="*/ 5826241 w 9300486"/>
              <a:gd name="connsiteY3054" fmla="*/ 1637887 h 6857998"/>
              <a:gd name="connsiteX3055" fmla="*/ 5581943 w 9300486"/>
              <a:gd name="connsiteY3055" fmla="*/ 1633343 h 6857998"/>
              <a:gd name="connsiteX3056" fmla="*/ 5674422 w 9300486"/>
              <a:gd name="connsiteY3056" fmla="*/ 1651523 h 6857998"/>
              <a:gd name="connsiteX3057" fmla="*/ 5680820 w 9300486"/>
              <a:gd name="connsiteY3057" fmla="*/ 1670066 h 6857998"/>
              <a:gd name="connsiteX3058" fmla="*/ 5589329 w 9300486"/>
              <a:gd name="connsiteY3058" fmla="*/ 1650691 h 6857998"/>
              <a:gd name="connsiteX3059" fmla="*/ 5676431 w 9300486"/>
              <a:gd name="connsiteY3059" fmla="*/ 1632998 h 6857998"/>
              <a:gd name="connsiteX3060" fmla="*/ 5748087 w 9300486"/>
              <a:gd name="connsiteY3060" fmla="*/ 1646174 h 6857998"/>
              <a:gd name="connsiteX3061" fmla="*/ 5752015 w 9300486"/>
              <a:gd name="connsiteY3061" fmla="*/ 1658939 h 6857998"/>
              <a:gd name="connsiteX3062" fmla="*/ 5680606 w 9300486"/>
              <a:gd name="connsiteY3062" fmla="*/ 1645066 h 6857998"/>
              <a:gd name="connsiteX3063" fmla="*/ 5751550 w 9300486"/>
              <a:gd name="connsiteY3063" fmla="*/ 1631853 h 6857998"/>
              <a:gd name="connsiteX3064" fmla="*/ 5819475 w 9300486"/>
              <a:gd name="connsiteY3064" fmla="*/ 1643998 h 6857998"/>
              <a:gd name="connsiteX3065" fmla="*/ 5821433 w 9300486"/>
              <a:gd name="connsiteY3065" fmla="*/ 1651090 h 6857998"/>
              <a:gd name="connsiteX3066" fmla="*/ 5753547 w 9300486"/>
              <a:gd name="connsiteY3066" fmla="*/ 1638350 h 6857998"/>
              <a:gd name="connsiteX3067" fmla="*/ 5460686 w 9300486"/>
              <a:gd name="connsiteY3067" fmla="*/ 1631423 h 6857998"/>
              <a:gd name="connsiteX3068" fmla="*/ 5584423 w 9300486"/>
              <a:gd name="connsiteY3068" fmla="*/ 1657698 h 6857998"/>
              <a:gd name="connsiteX3069" fmla="*/ 5594175 w 9300486"/>
              <a:gd name="connsiteY3069" fmla="*/ 1682704 h 6857998"/>
              <a:gd name="connsiteX3070" fmla="*/ 5471549 w 9300486"/>
              <a:gd name="connsiteY3070" fmla="*/ 1654289 h 6857998"/>
              <a:gd name="connsiteX3071" fmla="*/ 5322303 w 9300486"/>
              <a:gd name="connsiteY3071" fmla="*/ 1625181 h 6857998"/>
              <a:gd name="connsiteX3072" fmla="*/ 5400838 w 9300486"/>
              <a:gd name="connsiteY3072" fmla="*/ 1646060 h 6857998"/>
              <a:gd name="connsiteX3073" fmla="*/ 5467536 w 9300486"/>
              <a:gd name="connsiteY3073" fmla="*/ 1661532 h 6857998"/>
              <a:gd name="connsiteX3074" fmla="*/ 5481505 w 9300486"/>
              <a:gd name="connsiteY3074" fmla="*/ 1690926 h 6857998"/>
              <a:gd name="connsiteX3075" fmla="*/ 5377006 w 9300486"/>
              <a:gd name="connsiteY3075" fmla="*/ 1664381 h 6857998"/>
              <a:gd name="connsiteX3076" fmla="*/ 5337103 w 9300486"/>
              <a:gd name="connsiteY3076" fmla="*/ 1652884 h 6857998"/>
              <a:gd name="connsiteX3077" fmla="*/ 5749197 w 9300486"/>
              <a:gd name="connsiteY3077" fmla="*/ 1624200 h 6857998"/>
              <a:gd name="connsiteX3078" fmla="*/ 5817189 w 9300486"/>
              <a:gd name="connsiteY3078" fmla="*/ 1635712 h 6857998"/>
              <a:gd name="connsiteX3079" fmla="*/ 5817366 w 9300486"/>
              <a:gd name="connsiteY3079" fmla="*/ 1636350 h 6857998"/>
              <a:gd name="connsiteX3080" fmla="*/ 5749310 w 9300486"/>
              <a:gd name="connsiteY3080" fmla="*/ 1624567 h 6857998"/>
              <a:gd name="connsiteX3081" fmla="*/ 5671058 w 9300486"/>
              <a:gd name="connsiteY3081" fmla="*/ 1617462 h 6857998"/>
              <a:gd name="connsiteX3082" fmla="*/ 5743222 w 9300486"/>
              <a:gd name="connsiteY3082" fmla="*/ 1630365 h 6857998"/>
              <a:gd name="connsiteX3083" fmla="*/ 5745197 w 9300486"/>
              <a:gd name="connsiteY3083" fmla="*/ 1636783 h 6857998"/>
              <a:gd name="connsiteX3084" fmla="*/ 5673058 w 9300486"/>
              <a:gd name="connsiteY3084" fmla="*/ 1623245 h 6857998"/>
              <a:gd name="connsiteX3085" fmla="*/ 4972616 w 9300486"/>
              <a:gd name="connsiteY3085" fmla="*/ 1616842 h 6857998"/>
              <a:gd name="connsiteX3086" fmla="*/ 4994166 w 9300486"/>
              <a:gd name="connsiteY3086" fmla="*/ 1625519 h 6857998"/>
              <a:gd name="connsiteX3087" fmla="*/ 5198727 w 9300486"/>
              <a:gd name="connsiteY3087" fmla="*/ 1696578 h 6857998"/>
              <a:gd name="connsiteX3088" fmla="*/ 5229101 w 9300486"/>
              <a:gd name="connsiteY3088" fmla="*/ 1747037 h 6857998"/>
              <a:gd name="connsiteX3089" fmla="*/ 5004445 w 9300486"/>
              <a:gd name="connsiteY3089" fmla="*/ 1660479 h 6857998"/>
              <a:gd name="connsiteX3090" fmla="*/ 5573758 w 9300486"/>
              <a:gd name="connsiteY3090" fmla="*/ 1614118 h 6857998"/>
              <a:gd name="connsiteX3091" fmla="*/ 5667462 w 9300486"/>
              <a:gd name="connsiteY3091" fmla="*/ 1631348 h 6857998"/>
              <a:gd name="connsiteX3092" fmla="*/ 5671591 w 9300486"/>
              <a:gd name="connsiteY3092" fmla="*/ 1643315 h 6857998"/>
              <a:gd name="connsiteX3093" fmla="*/ 5578488 w 9300486"/>
              <a:gd name="connsiteY3093" fmla="*/ 1625229 h 6857998"/>
              <a:gd name="connsiteX3094" fmla="*/ 3849787 w 9300486"/>
              <a:gd name="connsiteY3094" fmla="*/ 1611779 h 6857998"/>
              <a:gd name="connsiteX3095" fmla="*/ 3948473 w 9300486"/>
              <a:gd name="connsiteY3095" fmla="*/ 1702921 h 6857998"/>
              <a:gd name="connsiteX3096" fmla="*/ 4052334 w 9300486"/>
              <a:gd name="connsiteY3096" fmla="*/ 1924293 h 6857998"/>
              <a:gd name="connsiteX3097" fmla="*/ 4143701 w 9300486"/>
              <a:gd name="connsiteY3097" fmla="*/ 2158886 h 6857998"/>
              <a:gd name="connsiteX3098" fmla="*/ 4168628 w 9300486"/>
              <a:gd name="connsiteY3098" fmla="*/ 2234442 h 6857998"/>
              <a:gd name="connsiteX3099" fmla="*/ 4067738 w 9300486"/>
              <a:gd name="connsiteY3099" fmla="*/ 2158701 h 6857998"/>
              <a:gd name="connsiteX3100" fmla="*/ 4061475 w 9300486"/>
              <a:gd name="connsiteY3100" fmla="*/ 2135950 h 6857998"/>
              <a:gd name="connsiteX3101" fmla="*/ 3900937 w 9300486"/>
              <a:gd name="connsiteY3101" fmla="*/ 1710064 h 6857998"/>
              <a:gd name="connsiteX3102" fmla="*/ 5668672 w 9300486"/>
              <a:gd name="connsiteY3102" fmla="*/ 1610566 h 6857998"/>
              <a:gd name="connsiteX3103" fmla="*/ 5740893 w 9300486"/>
              <a:gd name="connsiteY3103" fmla="*/ 1622794 h 6857998"/>
              <a:gd name="connsiteX3104" fmla="*/ 5740995 w 9300486"/>
              <a:gd name="connsiteY3104" fmla="*/ 1623127 h 6857998"/>
              <a:gd name="connsiteX3105" fmla="*/ 5668686 w 9300486"/>
              <a:gd name="connsiteY3105" fmla="*/ 1610607 h 6857998"/>
              <a:gd name="connsiteX3106" fmla="*/ 5658495 w 9300486"/>
              <a:gd name="connsiteY3106" fmla="*/ 1608842 h 6857998"/>
              <a:gd name="connsiteX3107" fmla="*/ 5659772 w 9300486"/>
              <a:gd name="connsiteY3107" fmla="*/ 1609059 h 6857998"/>
              <a:gd name="connsiteX3108" fmla="*/ 5659774 w 9300486"/>
              <a:gd name="connsiteY3108" fmla="*/ 1609064 h 6857998"/>
              <a:gd name="connsiteX3109" fmla="*/ 5155006 w 9300486"/>
              <a:gd name="connsiteY3109" fmla="*/ 1608568 h 6857998"/>
              <a:gd name="connsiteX3110" fmla="*/ 5331428 w 9300486"/>
              <a:gd name="connsiteY3110" fmla="*/ 1659306 h 6857998"/>
              <a:gd name="connsiteX3111" fmla="*/ 5351533 w 9300486"/>
              <a:gd name="connsiteY3111" fmla="*/ 1696992 h 6857998"/>
              <a:gd name="connsiteX3112" fmla="*/ 5342399 w 9300486"/>
              <a:gd name="connsiteY3112" fmla="*/ 1694406 h 6857998"/>
              <a:gd name="connsiteX3113" fmla="*/ 5174897 w 9300486"/>
              <a:gd name="connsiteY3113" fmla="*/ 1641584 h 6857998"/>
              <a:gd name="connsiteX3114" fmla="*/ 5449011 w 9300486"/>
              <a:gd name="connsiteY3114" fmla="*/ 1606850 h 6857998"/>
              <a:gd name="connsiteX3115" fmla="*/ 5460257 w 9300486"/>
              <a:gd name="connsiteY3115" fmla="*/ 1609422 h 6857998"/>
              <a:gd name="connsiteX3116" fmla="*/ 5573461 w 9300486"/>
              <a:gd name="connsiteY3116" fmla="*/ 1631676 h 6857998"/>
              <a:gd name="connsiteX3117" fmla="*/ 5580777 w 9300486"/>
              <a:gd name="connsiteY3117" fmla="*/ 1648880 h 6857998"/>
              <a:gd name="connsiteX3118" fmla="*/ 5456473 w 9300486"/>
              <a:gd name="connsiteY3118" fmla="*/ 1622557 h 6857998"/>
              <a:gd name="connsiteX3119" fmla="*/ 5567284 w 9300486"/>
              <a:gd name="connsiteY3119" fmla="*/ 1598909 h 6857998"/>
              <a:gd name="connsiteX3120" fmla="*/ 5662120 w 9300486"/>
              <a:gd name="connsiteY3120" fmla="*/ 1615865 h 6857998"/>
              <a:gd name="connsiteX3121" fmla="*/ 5664085 w 9300486"/>
              <a:gd name="connsiteY3121" fmla="*/ 1621561 h 6857998"/>
              <a:gd name="connsiteX3122" fmla="*/ 5569359 w 9300486"/>
              <a:gd name="connsiteY3122" fmla="*/ 1603784 h 6857998"/>
              <a:gd name="connsiteX3123" fmla="*/ 5305898 w 9300486"/>
              <a:gd name="connsiteY3123" fmla="*/ 1594475 h 6857998"/>
              <a:gd name="connsiteX3124" fmla="*/ 5423509 w 9300486"/>
              <a:gd name="connsiteY3124" fmla="*/ 1623528 h 6857998"/>
              <a:gd name="connsiteX3125" fmla="*/ 5452390 w 9300486"/>
              <a:gd name="connsiteY3125" fmla="*/ 1629661 h 6857998"/>
              <a:gd name="connsiteX3126" fmla="*/ 5463171 w 9300486"/>
              <a:gd name="connsiteY3126" fmla="*/ 1652347 h 6857998"/>
              <a:gd name="connsiteX3127" fmla="*/ 5402942 w 9300486"/>
              <a:gd name="connsiteY3127" fmla="*/ 1638391 h 6857998"/>
              <a:gd name="connsiteX3128" fmla="*/ 5317206 w 9300486"/>
              <a:gd name="connsiteY3128" fmla="*/ 1615640 h 6857998"/>
              <a:gd name="connsiteX3129" fmla="*/ 5439534 w 9300486"/>
              <a:gd name="connsiteY3129" fmla="*/ 1586905 h 6857998"/>
              <a:gd name="connsiteX3130" fmla="*/ 5563624 w 9300486"/>
              <a:gd name="connsiteY3130" fmla="*/ 1612255 h 6857998"/>
              <a:gd name="connsiteX3131" fmla="*/ 5565336 w 9300486"/>
              <a:gd name="connsiteY3131" fmla="*/ 1612570 h 6857998"/>
              <a:gd name="connsiteX3132" fmla="*/ 5570019 w 9300486"/>
              <a:gd name="connsiteY3132" fmla="*/ 1623583 h 6857998"/>
              <a:gd name="connsiteX3133" fmla="*/ 5551539 w 9300486"/>
              <a:gd name="connsiteY3133" fmla="*/ 1619993 h 6857998"/>
              <a:gd name="connsiteX3134" fmla="*/ 5444287 w 9300486"/>
              <a:gd name="connsiteY3134" fmla="*/ 1596908 h 6857998"/>
              <a:gd name="connsiteX3135" fmla="*/ 5135018 w 9300486"/>
              <a:gd name="connsiteY3135" fmla="*/ 1575391 h 6857998"/>
              <a:gd name="connsiteX3136" fmla="*/ 5311724 w 9300486"/>
              <a:gd name="connsiteY3136" fmla="*/ 1622368 h 6857998"/>
              <a:gd name="connsiteX3137" fmla="*/ 5326350 w 9300486"/>
              <a:gd name="connsiteY3137" fmla="*/ 1649786 h 6857998"/>
              <a:gd name="connsiteX3138" fmla="*/ 5149065 w 9300486"/>
              <a:gd name="connsiteY3138" fmla="*/ 1598708 h 6857998"/>
              <a:gd name="connsiteX3139" fmla="*/ 5433909 w 9300486"/>
              <a:gd name="connsiteY3139" fmla="*/ 1575063 h 6857998"/>
              <a:gd name="connsiteX3140" fmla="*/ 5558888 w 9300486"/>
              <a:gd name="connsiteY3140" fmla="*/ 1597408 h 6857998"/>
              <a:gd name="connsiteX3141" fmla="*/ 5560926 w 9300486"/>
              <a:gd name="connsiteY3141" fmla="*/ 1602201 h 6857998"/>
              <a:gd name="connsiteX3142" fmla="*/ 5435631 w 9300486"/>
              <a:gd name="connsiteY3142" fmla="*/ 1578688 h 6857998"/>
              <a:gd name="connsiteX3143" fmla="*/ 4939645 w 9300486"/>
              <a:gd name="connsiteY3143" fmla="*/ 1571640 h 6857998"/>
              <a:gd name="connsiteX3144" fmla="*/ 5013685 w 9300486"/>
              <a:gd name="connsiteY3144" fmla="*/ 1599165 h 6857998"/>
              <a:gd name="connsiteX3145" fmla="*/ 5169682 w 9300486"/>
              <a:gd name="connsiteY3145" fmla="*/ 1648327 h 6857998"/>
              <a:gd name="connsiteX3146" fmla="*/ 5192601 w 9300486"/>
              <a:gd name="connsiteY3146" fmla="*/ 1686401 h 6857998"/>
              <a:gd name="connsiteX3147" fmla="*/ 4997887 w 9300486"/>
              <a:gd name="connsiteY3147" fmla="*/ 1618757 h 6857998"/>
              <a:gd name="connsiteX3148" fmla="*/ 4964092 w 9300486"/>
              <a:gd name="connsiteY3148" fmla="*/ 1605155 h 6857998"/>
              <a:gd name="connsiteX3149" fmla="*/ 5293511 w 9300486"/>
              <a:gd name="connsiteY3149" fmla="*/ 1571288 h 6857998"/>
              <a:gd name="connsiteX3150" fmla="*/ 5440640 w 9300486"/>
              <a:gd name="connsiteY3150" fmla="*/ 1604935 h 6857998"/>
              <a:gd name="connsiteX3151" fmla="*/ 5448179 w 9300486"/>
              <a:gd name="connsiteY3151" fmla="*/ 1620801 h 6857998"/>
              <a:gd name="connsiteX3152" fmla="*/ 5445736 w 9300486"/>
              <a:gd name="connsiteY3152" fmla="*/ 1620284 h 6857998"/>
              <a:gd name="connsiteX3153" fmla="*/ 5300833 w 9300486"/>
              <a:gd name="connsiteY3153" fmla="*/ 1584993 h 6857998"/>
              <a:gd name="connsiteX3154" fmla="*/ 4664159 w 9300486"/>
              <a:gd name="connsiteY3154" fmla="*/ 1559572 h 6857998"/>
              <a:gd name="connsiteX3155" fmla="*/ 4931695 w 9300486"/>
              <a:gd name="connsiteY3155" fmla="*/ 1688069 h 6857998"/>
              <a:gd name="connsiteX3156" fmla="*/ 5050198 w 9300486"/>
              <a:gd name="connsiteY3156" fmla="*/ 1739002 h 6857998"/>
              <a:gd name="connsiteX3157" fmla="*/ 5102888 w 9300486"/>
              <a:gd name="connsiteY3157" fmla="*/ 1816089 h 6857998"/>
              <a:gd name="connsiteX3158" fmla="*/ 4806462 w 9300486"/>
              <a:gd name="connsiteY3158" fmla="*/ 1671347 h 6857998"/>
              <a:gd name="connsiteX3159" fmla="*/ 4718187 w 9300486"/>
              <a:gd name="connsiteY3159" fmla="*/ 1621942 h 6857998"/>
              <a:gd name="connsiteX3160" fmla="*/ 5284846 w 9300486"/>
              <a:gd name="connsiteY3160" fmla="*/ 1555069 h 6857998"/>
              <a:gd name="connsiteX3161" fmla="*/ 5289834 w 9300486"/>
              <a:gd name="connsiteY3161" fmla="*/ 1556323 h 6857998"/>
              <a:gd name="connsiteX3162" fmla="*/ 5431268 w 9300486"/>
              <a:gd name="connsiteY3162" fmla="*/ 1585216 h 6857998"/>
              <a:gd name="connsiteX3163" fmla="*/ 5435974 w 9300486"/>
              <a:gd name="connsiteY3163" fmla="*/ 1595118 h 6857998"/>
              <a:gd name="connsiteX3164" fmla="*/ 5289385 w 9300486"/>
              <a:gd name="connsiteY3164" fmla="*/ 1563565 h 6857998"/>
              <a:gd name="connsiteX3165" fmla="*/ 5118629 w 9300486"/>
              <a:gd name="connsiteY3165" fmla="*/ 1548215 h 6857998"/>
              <a:gd name="connsiteX3166" fmla="*/ 5295469 w 9300486"/>
              <a:gd name="connsiteY3166" fmla="*/ 1591899 h 6857998"/>
              <a:gd name="connsiteX3167" fmla="*/ 5306638 w 9300486"/>
              <a:gd name="connsiteY3167" fmla="*/ 1612836 h 6857998"/>
              <a:gd name="connsiteX3168" fmla="*/ 5129211 w 9300486"/>
              <a:gd name="connsiteY3168" fmla="*/ 1565754 h 6857998"/>
              <a:gd name="connsiteX3169" fmla="*/ 5118809 w 9300486"/>
              <a:gd name="connsiteY3169" fmla="*/ 1548487 h 6857998"/>
              <a:gd name="connsiteX3170" fmla="*/ 5278210 w 9300486"/>
              <a:gd name="connsiteY3170" fmla="*/ 1542648 h 6857998"/>
              <a:gd name="connsiteX3171" fmla="*/ 5408604 w 9300486"/>
              <a:gd name="connsiteY3171" fmla="*/ 1570540 h 6857998"/>
              <a:gd name="connsiteX3172" fmla="*/ 5425750 w 9300486"/>
              <a:gd name="connsiteY3172" fmla="*/ 1573605 h 6857998"/>
              <a:gd name="connsiteX3173" fmla="*/ 5427435 w 9300486"/>
              <a:gd name="connsiteY3173" fmla="*/ 1577150 h 6857998"/>
              <a:gd name="connsiteX3174" fmla="*/ 5403987 w 9300486"/>
              <a:gd name="connsiteY3174" fmla="*/ 1572749 h 6857998"/>
              <a:gd name="connsiteX3175" fmla="*/ 5279615 w 9300486"/>
              <a:gd name="connsiteY3175" fmla="*/ 1545278 h 6857998"/>
              <a:gd name="connsiteX3176" fmla="*/ 4340677 w 9300486"/>
              <a:gd name="connsiteY3176" fmla="*/ 1532506 h 6857998"/>
              <a:gd name="connsiteX3177" fmla="*/ 4486263 w 9300486"/>
              <a:gd name="connsiteY3177" fmla="*/ 1642964 h 6857998"/>
              <a:gd name="connsiteX3178" fmla="*/ 4566867 w 9300486"/>
              <a:gd name="connsiteY3178" fmla="*/ 1729376 h 6857998"/>
              <a:gd name="connsiteX3179" fmla="*/ 4909438 w 9300486"/>
              <a:gd name="connsiteY3179" fmla="*/ 1530226 h 6857998"/>
              <a:gd name="connsiteX3180" fmla="*/ 5041825 w 9300486"/>
              <a:gd name="connsiteY3180" fmla="*/ 1576016 h 6857998"/>
              <a:gd name="connsiteX3181" fmla="*/ 5143812 w 9300486"/>
              <a:gd name="connsiteY3181" fmla="*/ 1605349 h 6857998"/>
              <a:gd name="connsiteX3182" fmla="*/ 5163451 w 9300486"/>
              <a:gd name="connsiteY3182" fmla="*/ 1637974 h 6857998"/>
              <a:gd name="connsiteX3183" fmla="*/ 5015888 w 9300486"/>
              <a:gd name="connsiteY3183" fmla="*/ 1591438 h 6857998"/>
              <a:gd name="connsiteX3184" fmla="*/ 4931087 w 9300486"/>
              <a:gd name="connsiteY3184" fmla="*/ 1559907 h 6857998"/>
              <a:gd name="connsiteX3185" fmla="*/ 5104682 w 9300486"/>
              <a:gd name="connsiteY3185" fmla="*/ 1527042 h 6857998"/>
              <a:gd name="connsiteX3186" fmla="*/ 5127386 w 9300486"/>
              <a:gd name="connsiteY3186" fmla="*/ 1533296 h 6857998"/>
              <a:gd name="connsiteX3187" fmla="*/ 5283218 w 9300486"/>
              <a:gd name="connsiteY3187" fmla="*/ 1568934 h 6857998"/>
              <a:gd name="connsiteX3188" fmla="*/ 5290434 w 9300486"/>
              <a:gd name="connsiteY3188" fmla="*/ 1582460 h 6857998"/>
              <a:gd name="connsiteX3189" fmla="*/ 5116986 w 9300486"/>
              <a:gd name="connsiteY3189" fmla="*/ 1540218 h 6857998"/>
              <a:gd name="connsiteX3190" fmla="*/ 5112472 w 9300486"/>
              <a:gd name="connsiteY3190" fmla="*/ 1538871 h 6857998"/>
              <a:gd name="connsiteX3191" fmla="*/ 5091053 w 9300486"/>
              <a:gd name="connsiteY3191" fmla="*/ 1506359 h 6857998"/>
              <a:gd name="connsiteX3192" fmla="*/ 5274425 w 9300486"/>
              <a:gd name="connsiteY3192" fmla="*/ 1552450 h 6857998"/>
              <a:gd name="connsiteX3193" fmla="*/ 5279131 w 9300486"/>
              <a:gd name="connsiteY3193" fmla="*/ 1561273 h 6857998"/>
              <a:gd name="connsiteX3194" fmla="*/ 5095491 w 9300486"/>
              <a:gd name="connsiteY3194" fmla="*/ 1513095 h 6857998"/>
              <a:gd name="connsiteX3195" fmla="*/ 4369897 w 9300486"/>
              <a:gd name="connsiteY3195" fmla="*/ 1506019 h 6857998"/>
              <a:gd name="connsiteX3196" fmla="*/ 4384087 w 9300486"/>
              <a:gd name="connsiteY3196" fmla="*/ 1516938 h 6857998"/>
              <a:gd name="connsiteX3197" fmla="*/ 4735123 w 9300486"/>
              <a:gd name="connsiteY3197" fmla="*/ 1754033 h 6857998"/>
              <a:gd name="connsiteX3198" fmla="*/ 4905574 w 9300486"/>
              <a:gd name="connsiteY3198" fmla="*/ 1859369 h 6857998"/>
              <a:gd name="connsiteX3199" fmla="*/ 5041114 w 9300486"/>
              <a:gd name="connsiteY3199" fmla="*/ 2022702 h 6857998"/>
              <a:gd name="connsiteX3200" fmla="*/ 5050282 w 9300486"/>
              <a:gd name="connsiteY3200" fmla="*/ 2034144 h 6857998"/>
              <a:gd name="connsiteX3201" fmla="*/ 4801310 w 9300486"/>
              <a:gd name="connsiteY3201" fmla="*/ 1863513 h 6857998"/>
              <a:gd name="connsiteX3202" fmla="*/ 4513405 w 9300486"/>
              <a:gd name="connsiteY3202" fmla="*/ 1654156 h 6857998"/>
              <a:gd name="connsiteX3203" fmla="*/ 4493602 w 9300486"/>
              <a:gd name="connsiteY3203" fmla="*/ 1638700 h 6857998"/>
              <a:gd name="connsiteX3204" fmla="*/ 4886631 w 9300486"/>
              <a:gd name="connsiteY3204" fmla="*/ 1498958 h 6857998"/>
              <a:gd name="connsiteX3205" fmla="*/ 5062513 w 9300486"/>
              <a:gd name="connsiteY3205" fmla="*/ 1556114 h 6857998"/>
              <a:gd name="connsiteX3206" fmla="*/ 5124019 w 9300486"/>
              <a:gd name="connsiteY3206" fmla="*/ 1572467 h 6857998"/>
              <a:gd name="connsiteX3207" fmla="*/ 5137873 w 9300486"/>
              <a:gd name="connsiteY3207" fmla="*/ 1595483 h 6857998"/>
              <a:gd name="connsiteX3208" fmla="*/ 5044864 w 9300486"/>
              <a:gd name="connsiteY3208" fmla="*/ 1568684 h 6857998"/>
              <a:gd name="connsiteX3209" fmla="*/ 4901159 w 9300486"/>
              <a:gd name="connsiteY3209" fmla="*/ 1518876 h 6857998"/>
              <a:gd name="connsiteX3210" fmla="*/ 5086099 w 9300486"/>
              <a:gd name="connsiteY3210" fmla="*/ 1498842 h 6857998"/>
              <a:gd name="connsiteX3211" fmla="*/ 5147333 w 9300486"/>
              <a:gd name="connsiteY3211" fmla="*/ 1514652 h 6857998"/>
              <a:gd name="connsiteX3212" fmla="*/ 5268035 w 9300486"/>
              <a:gd name="connsiteY3212" fmla="*/ 1540471 h 6857998"/>
              <a:gd name="connsiteX3213" fmla="*/ 5269394 w 9300486"/>
              <a:gd name="connsiteY3213" fmla="*/ 1543020 h 6857998"/>
              <a:gd name="connsiteX3214" fmla="*/ 5145104 w 9300486"/>
              <a:gd name="connsiteY3214" fmla="*/ 1515565 h 6857998"/>
              <a:gd name="connsiteX3215" fmla="*/ 5087007 w 9300486"/>
              <a:gd name="connsiteY3215" fmla="*/ 1500220 h 6857998"/>
              <a:gd name="connsiteX3216" fmla="*/ 4605091 w 9300486"/>
              <a:gd name="connsiteY3216" fmla="*/ 1491383 h 6857998"/>
              <a:gd name="connsiteX3217" fmla="*/ 4666783 w 9300486"/>
              <a:gd name="connsiteY3217" fmla="*/ 1523420 h 6857998"/>
              <a:gd name="connsiteX3218" fmla="*/ 4967003 w 9300486"/>
              <a:gd name="connsiteY3218" fmla="*/ 1654916 h 6857998"/>
              <a:gd name="connsiteX3219" fmla="*/ 5001913 w 9300486"/>
              <a:gd name="connsiteY3219" fmla="*/ 1668362 h 6857998"/>
              <a:gd name="connsiteX3220" fmla="*/ 5041398 w 9300486"/>
              <a:gd name="connsiteY3220" fmla="*/ 1726129 h 6857998"/>
              <a:gd name="connsiteX3221" fmla="*/ 4935477 w 9300486"/>
              <a:gd name="connsiteY3221" fmla="*/ 1680657 h 6857998"/>
              <a:gd name="connsiteX3222" fmla="*/ 4650691 w 9300486"/>
              <a:gd name="connsiteY3222" fmla="*/ 1544024 h 6857998"/>
              <a:gd name="connsiteX3223" fmla="*/ 4019930 w 9300486"/>
              <a:gd name="connsiteY3223" fmla="*/ 1478659 h 6857998"/>
              <a:gd name="connsiteX3224" fmla="*/ 4662858 w 9300486"/>
              <a:gd name="connsiteY3224" fmla="*/ 2218811 h 6857998"/>
              <a:gd name="connsiteX3225" fmla="*/ 4982748 w 9300486"/>
              <a:gd name="connsiteY3225" fmla="*/ 2605188 h 6857998"/>
              <a:gd name="connsiteX3226" fmla="*/ 4615784 w 9300486"/>
              <a:gd name="connsiteY3226" fmla="*/ 2291904 h 6857998"/>
              <a:gd name="connsiteX3227" fmla="*/ 4485721 w 9300486"/>
              <a:gd name="connsiteY3227" fmla="*/ 2098718 h 6857998"/>
              <a:gd name="connsiteX3228" fmla="*/ 4019930 w 9300486"/>
              <a:gd name="connsiteY3228" fmla="*/ 1478659 h 6857998"/>
              <a:gd name="connsiteX3229" fmla="*/ 4868073 w 9300486"/>
              <a:gd name="connsiteY3229" fmla="*/ 1473516 h 6857998"/>
              <a:gd name="connsiteX3230" fmla="*/ 5080776 w 9300486"/>
              <a:gd name="connsiteY3230" fmla="*/ 1538863 h 6857998"/>
              <a:gd name="connsiteX3231" fmla="*/ 5107288 w 9300486"/>
              <a:gd name="connsiteY3231" fmla="*/ 1545413 h 6857998"/>
              <a:gd name="connsiteX3232" fmla="*/ 5112513 w 9300486"/>
              <a:gd name="connsiteY3232" fmla="*/ 1553353 h 6857998"/>
              <a:gd name="connsiteX3233" fmla="*/ 5118223 w 9300486"/>
              <a:gd name="connsiteY3233" fmla="*/ 1562837 h 6857998"/>
              <a:gd name="connsiteX3234" fmla="*/ 5064914 w 9300486"/>
              <a:gd name="connsiteY3234" fmla="*/ 1548690 h 6857998"/>
              <a:gd name="connsiteX3235" fmla="*/ 4878862 w 9300486"/>
              <a:gd name="connsiteY3235" fmla="*/ 1488307 h 6857998"/>
              <a:gd name="connsiteX3236" fmla="*/ 4023656 w 9300486"/>
              <a:gd name="connsiteY3236" fmla="*/ 1471974 h 6857998"/>
              <a:gd name="connsiteX3237" fmla="*/ 4049511 w 9300486"/>
              <a:gd name="connsiteY3237" fmla="*/ 1498263 h 6857998"/>
              <a:gd name="connsiteX3238" fmla="*/ 4799809 w 9300486"/>
              <a:gd name="connsiteY3238" fmla="*/ 2248460 h 6857998"/>
              <a:gd name="connsiteX3239" fmla="*/ 5418630 w 9300486"/>
              <a:gd name="connsiteY3239" fmla="*/ 2862030 h 6857998"/>
              <a:gd name="connsiteX3240" fmla="*/ 5446530 w 9300486"/>
              <a:gd name="connsiteY3240" fmla="*/ 2891192 h 6857998"/>
              <a:gd name="connsiteX3241" fmla="*/ 5444944 w 9300486"/>
              <a:gd name="connsiteY3241" fmla="*/ 2892793 h 6857998"/>
              <a:gd name="connsiteX3242" fmla="*/ 5999139 w 9300486"/>
              <a:gd name="connsiteY3242" fmla="*/ 3471615 h 6857998"/>
              <a:gd name="connsiteX3243" fmla="*/ 5808788 w 9300486"/>
              <a:gd name="connsiteY3243" fmla="*/ 3299314 h 6857998"/>
              <a:gd name="connsiteX3244" fmla="*/ 5500893 w 9300486"/>
              <a:gd name="connsiteY3244" fmla="*/ 3037508 h 6857998"/>
              <a:gd name="connsiteX3245" fmla="*/ 5046153 w 9300486"/>
              <a:gd name="connsiteY3245" fmla="*/ 2659319 h 6857998"/>
              <a:gd name="connsiteX3246" fmla="*/ 5012614 w 9300486"/>
              <a:gd name="connsiteY3246" fmla="*/ 2630685 h 6857998"/>
              <a:gd name="connsiteX3247" fmla="*/ 4955464 w 9300486"/>
              <a:gd name="connsiteY3247" fmla="*/ 2560202 h 6857998"/>
              <a:gd name="connsiteX3248" fmla="*/ 4140881 w 9300486"/>
              <a:gd name="connsiteY3248" fmla="*/ 1601572 h 6857998"/>
              <a:gd name="connsiteX3249" fmla="*/ 4855832 w 9300486"/>
              <a:gd name="connsiteY3249" fmla="*/ 1456733 h 6857998"/>
              <a:gd name="connsiteX3250" fmla="*/ 4886306 w 9300486"/>
              <a:gd name="connsiteY3250" fmla="*/ 1466902 h 6857998"/>
              <a:gd name="connsiteX3251" fmla="*/ 5093105 w 9300486"/>
              <a:gd name="connsiteY3251" fmla="*/ 1523853 h 6857998"/>
              <a:gd name="connsiteX3252" fmla="*/ 5100671 w 9300486"/>
              <a:gd name="connsiteY3252" fmla="*/ 1535350 h 6857998"/>
              <a:gd name="connsiteX3253" fmla="*/ 4861043 w 9300486"/>
              <a:gd name="connsiteY3253" fmla="*/ 1463878 h 6857998"/>
              <a:gd name="connsiteX3254" fmla="*/ 4894283 w 9300486"/>
              <a:gd name="connsiteY3254" fmla="*/ 1449320 h 6857998"/>
              <a:gd name="connsiteX3255" fmla="*/ 5074710 w 9300486"/>
              <a:gd name="connsiteY3255" fmla="*/ 1495902 h 6857998"/>
              <a:gd name="connsiteX3256" fmla="*/ 5075563 w 9300486"/>
              <a:gd name="connsiteY3256" fmla="*/ 1497198 h 6857998"/>
              <a:gd name="connsiteX3257" fmla="*/ 4844450 w 9300486"/>
              <a:gd name="connsiteY3257" fmla="*/ 1441130 h 6857998"/>
              <a:gd name="connsiteX3258" fmla="*/ 4894378 w 9300486"/>
              <a:gd name="connsiteY3258" fmla="*/ 1456927 h 6857998"/>
              <a:gd name="connsiteX3259" fmla="*/ 5079717 w 9300486"/>
              <a:gd name="connsiteY3259" fmla="*/ 1503510 h 6857998"/>
              <a:gd name="connsiteX3260" fmla="*/ 5084049 w 9300486"/>
              <a:gd name="connsiteY3260" fmla="*/ 1510093 h 6857998"/>
              <a:gd name="connsiteX3261" fmla="*/ 4890106 w 9300486"/>
              <a:gd name="connsiteY3261" fmla="*/ 1459213 h 6857998"/>
              <a:gd name="connsiteX3262" fmla="*/ 4847474 w 9300486"/>
              <a:gd name="connsiteY3262" fmla="*/ 1445276 h 6857998"/>
              <a:gd name="connsiteX3263" fmla="*/ 4560880 w 9300486"/>
              <a:gd name="connsiteY3263" fmla="*/ 1440345 h 6857998"/>
              <a:gd name="connsiteX3264" fmla="*/ 4686742 w 9300486"/>
              <a:gd name="connsiteY3264" fmla="*/ 1501738 h 6857998"/>
              <a:gd name="connsiteX3265" fmla="*/ 4960988 w 9300486"/>
              <a:gd name="connsiteY3265" fmla="*/ 1612160 h 6857998"/>
              <a:gd name="connsiteX3266" fmla="*/ 4993028 w 9300486"/>
              <a:gd name="connsiteY3266" fmla="*/ 1656080 h 6857998"/>
              <a:gd name="connsiteX3267" fmla="*/ 4969877 w 9300486"/>
              <a:gd name="connsiteY3267" fmla="*/ 1647160 h 6857998"/>
              <a:gd name="connsiteX3268" fmla="*/ 4669906 w 9300486"/>
              <a:gd name="connsiteY3268" fmla="*/ 1515824 h 6857998"/>
              <a:gd name="connsiteX3269" fmla="*/ 4590634 w 9300486"/>
              <a:gd name="connsiteY3269" fmla="*/ 1474694 h 6857998"/>
              <a:gd name="connsiteX3270" fmla="*/ 4274887 w 9300486"/>
              <a:gd name="connsiteY3270" fmla="*/ 1405267 h 6857998"/>
              <a:gd name="connsiteX3271" fmla="*/ 4401216 w 9300486"/>
              <a:gd name="connsiteY3271" fmla="*/ 1492348 h 6857998"/>
              <a:gd name="connsiteX3272" fmla="*/ 4765034 w 9300486"/>
              <a:gd name="connsiteY3272" fmla="*/ 1715599 h 6857998"/>
              <a:gd name="connsiteX3273" fmla="*/ 4803960 w 9300486"/>
              <a:gd name="connsiteY3273" fmla="*/ 1736919 h 6857998"/>
              <a:gd name="connsiteX3274" fmla="*/ 4889418 w 9300486"/>
              <a:gd name="connsiteY3274" fmla="*/ 1839901 h 6857998"/>
              <a:gd name="connsiteX3275" fmla="*/ 4738497 w 9300486"/>
              <a:gd name="connsiteY3275" fmla="*/ 1746688 h 6857998"/>
              <a:gd name="connsiteX3276" fmla="*/ 4387806 w 9300486"/>
              <a:gd name="connsiteY3276" fmla="*/ 1509936 h 6857998"/>
              <a:gd name="connsiteX3277" fmla="*/ 4337365 w 9300486"/>
              <a:gd name="connsiteY3277" fmla="*/ 1471127 h 6857998"/>
              <a:gd name="connsiteX3278" fmla="*/ 4321654 w 9300486"/>
              <a:gd name="connsiteY3278" fmla="*/ 1454276 h 6857998"/>
              <a:gd name="connsiteX3279" fmla="*/ 4529624 w 9300486"/>
              <a:gd name="connsiteY3279" fmla="*/ 1404263 h 6857998"/>
              <a:gd name="connsiteX3280" fmla="*/ 4699758 w 9300486"/>
              <a:gd name="connsiteY3280" fmla="*/ 1482458 h 6857998"/>
              <a:gd name="connsiteX3281" fmla="*/ 4928370 w 9300486"/>
              <a:gd name="connsiteY3281" fmla="*/ 1567448 h 6857998"/>
              <a:gd name="connsiteX3282" fmla="*/ 4952464 w 9300486"/>
              <a:gd name="connsiteY3282" fmla="*/ 1600476 h 6857998"/>
              <a:gd name="connsiteX3283" fmla="*/ 4690736 w 9300486"/>
              <a:gd name="connsiteY3283" fmla="*/ 1495142 h 6857998"/>
              <a:gd name="connsiteX3284" fmla="*/ 4548151 w 9300486"/>
              <a:gd name="connsiteY3284" fmla="*/ 1425651 h 6857998"/>
              <a:gd name="connsiteX3285" fmla="*/ 4497763 w 9300486"/>
              <a:gd name="connsiteY3285" fmla="*/ 1367483 h 6857998"/>
              <a:gd name="connsiteX3286" fmla="*/ 4722572 w 9300486"/>
              <a:gd name="connsiteY3286" fmla="*/ 1465593 h 6857998"/>
              <a:gd name="connsiteX3287" fmla="*/ 4898442 w 9300486"/>
              <a:gd name="connsiteY3287" fmla="*/ 1526422 h 6857998"/>
              <a:gd name="connsiteX3288" fmla="*/ 4919810 w 9300486"/>
              <a:gd name="connsiteY3288" fmla="*/ 1555714 h 6857998"/>
              <a:gd name="connsiteX3289" fmla="*/ 4702481 w 9300486"/>
              <a:gd name="connsiteY3289" fmla="*/ 1474907 h 6857998"/>
              <a:gd name="connsiteX3290" fmla="*/ 4516994 w 9300486"/>
              <a:gd name="connsiteY3290" fmla="*/ 1389684 h 6857998"/>
              <a:gd name="connsiteX3291" fmla="*/ 4476439 w 9300486"/>
              <a:gd name="connsiteY3291" fmla="*/ 1342865 h 6857998"/>
              <a:gd name="connsiteX3292" fmla="*/ 4582392 w 9300486"/>
              <a:gd name="connsiteY3292" fmla="*/ 1390015 h 6857998"/>
              <a:gd name="connsiteX3293" fmla="*/ 4738311 w 9300486"/>
              <a:gd name="connsiteY3293" fmla="*/ 1450759 h 6857998"/>
              <a:gd name="connsiteX3294" fmla="*/ 4875851 w 9300486"/>
              <a:gd name="connsiteY3294" fmla="*/ 1495455 h 6857998"/>
              <a:gd name="connsiteX3295" fmla="*/ 4890153 w 9300486"/>
              <a:gd name="connsiteY3295" fmla="*/ 1515061 h 6857998"/>
              <a:gd name="connsiteX3296" fmla="*/ 4726261 w 9300486"/>
              <a:gd name="connsiteY3296" fmla="*/ 1458255 h 6857998"/>
              <a:gd name="connsiteX3297" fmla="*/ 4485130 w 9300486"/>
              <a:gd name="connsiteY3297" fmla="*/ 1352898 h 6857998"/>
              <a:gd name="connsiteX3298" fmla="*/ 4521292 w 9300486"/>
              <a:gd name="connsiteY3298" fmla="*/ 1328023 h 6857998"/>
              <a:gd name="connsiteX3299" fmla="*/ 4704749 w 9300486"/>
              <a:gd name="connsiteY3299" fmla="*/ 1396931 h 6857998"/>
              <a:gd name="connsiteX3300" fmla="*/ 4833750 w 9300486"/>
              <a:gd name="connsiteY3300" fmla="*/ 1437745 h 6857998"/>
              <a:gd name="connsiteX3301" fmla="*/ 4836667 w 9300486"/>
              <a:gd name="connsiteY3301" fmla="*/ 1441743 h 6857998"/>
              <a:gd name="connsiteX3302" fmla="*/ 4702667 w 9300486"/>
              <a:gd name="connsiteY3302" fmla="*/ 1397935 h 6857998"/>
              <a:gd name="connsiteX3303" fmla="*/ 4521292 w 9300486"/>
              <a:gd name="connsiteY3303" fmla="*/ 1328023 h 6857998"/>
              <a:gd name="connsiteX3304" fmla="*/ 4456434 w 9300486"/>
              <a:gd name="connsiteY3304" fmla="*/ 1319771 h 6857998"/>
              <a:gd name="connsiteX3305" fmla="*/ 4594831 w 9300486"/>
              <a:gd name="connsiteY3305" fmla="*/ 1379197 h 6857998"/>
              <a:gd name="connsiteX3306" fmla="*/ 4752574 w 9300486"/>
              <a:gd name="connsiteY3306" fmla="*/ 1438032 h 6857998"/>
              <a:gd name="connsiteX3307" fmla="*/ 4857469 w 9300486"/>
              <a:gd name="connsiteY3307" fmla="*/ 1470258 h 6857998"/>
              <a:gd name="connsiteX3308" fmla="*/ 4868084 w 9300486"/>
              <a:gd name="connsiteY3308" fmla="*/ 1484809 h 6857998"/>
              <a:gd name="connsiteX3309" fmla="*/ 4741128 w 9300486"/>
              <a:gd name="connsiteY3309" fmla="*/ 1443606 h 6857998"/>
              <a:gd name="connsiteX3310" fmla="*/ 4585454 w 9300486"/>
              <a:gd name="connsiteY3310" fmla="*/ 1382983 h 6857998"/>
              <a:gd name="connsiteX3311" fmla="*/ 4464583 w 9300486"/>
              <a:gd name="connsiteY3311" fmla="*/ 1329179 h 6857998"/>
              <a:gd name="connsiteX3312" fmla="*/ 4176405 w 9300486"/>
              <a:gd name="connsiteY3312" fmla="*/ 1302066 h 6857998"/>
              <a:gd name="connsiteX3313" fmla="*/ 4247250 w 9300486"/>
              <a:gd name="connsiteY3313" fmla="*/ 1353042 h 6857998"/>
              <a:gd name="connsiteX3314" fmla="*/ 4426876 w 9300486"/>
              <a:gd name="connsiteY3314" fmla="*/ 1468691 h 6857998"/>
              <a:gd name="connsiteX3315" fmla="*/ 4714856 w 9300486"/>
              <a:gd name="connsiteY3315" fmla="*/ 1629976 h 6857998"/>
              <a:gd name="connsiteX3316" fmla="*/ 4723297 w 9300486"/>
              <a:gd name="connsiteY3316" fmla="*/ 1639716 h 6857998"/>
              <a:gd name="connsiteX3317" fmla="*/ 4789636 w 9300486"/>
              <a:gd name="connsiteY3317" fmla="*/ 1719658 h 6857998"/>
              <a:gd name="connsiteX3318" fmla="*/ 4769048 w 9300486"/>
              <a:gd name="connsiteY3318" fmla="*/ 1708381 h 6857998"/>
              <a:gd name="connsiteX3319" fmla="*/ 4405519 w 9300486"/>
              <a:gd name="connsiteY3319" fmla="*/ 1485363 h 6857998"/>
              <a:gd name="connsiteX3320" fmla="*/ 4246968 w 9300486"/>
              <a:gd name="connsiteY3320" fmla="*/ 1376010 h 6857998"/>
              <a:gd name="connsiteX3321" fmla="*/ 4440785 w 9300486"/>
              <a:gd name="connsiteY3321" fmla="*/ 1301707 h 6857998"/>
              <a:gd name="connsiteX3322" fmla="*/ 4653797 w 9300486"/>
              <a:gd name="connsiteY3322" fmla="*/ 1389323 h 6857998"/>
              <a:gd name="connsiteX3323" fmla="*/ 4844955 w 9300486"/>
              <a:gd name="connsiteY3323" fmla="*/ 1453104 h 6857998"/>
              <a:gd name="connsiteX3324" fmla="*/ 4850526 w 9300486"/>
              <a:gd name="connsiteY3324" fmla="*/ 1460741 h 6857998"/>
              <a:gd name="connsiteX3325" fmla="*/ 4801253 w 9300486"/>
              <a:gd name="connsiteY3325" fmla="*/ 1446045 h 6857998"/>
              <a:gd name="connsiteX3326" fmla="*/ 4501059 w 9300486"/>
              <a:gd name="connsiteY3326" fmla="*/ 1331183 h 6857998"/>
              <a:gd name="connsiteX3327" fmla="*/ 4442573 w 9300486"/>
              <a:gd name="connsiteY3327" fmla="*/ 1303771 h 6857998"/>
              <a:gd name="connsiteX3328" fmla="*/ 4089180 w 9300486"/>
              <a:gd name="connsiteY3328" fmla="*/ 1210660 h 6857998"/>
              <a:gd name="connsiteX3329" fmla="*/ 4095249 w 9300486"/>
              <a:gd name="connsiteY3329" fmla="*/ 1215449 h 6857998"/>
              <a:gd name="connsiteX3330" fmla="*/ 4639577 w 9300486"/>
              <a:gd name="connsiteY3330" fmla="*/ 1547765 h 6857998"/>
              <a:gd name="connsiteX3331" fmla="*/ 4646485 w 9300486"/>
              <a:gd name="connsiteY3331" fmla="*/ 1551083 h 6857998"/>
              <a:gd name="connsiteX3332" fmla="*/ 4698200 w 9300486"/>
              <a:gd name="connsiteY3332" fmla="*/ 1610756 h 6857998"/>
              <a:gd name="connsiteX3333" fmla="*/ 4430946 w 9300486"/>
              <a:gd name="connsiteY3333" fmla="*/ 1461183 h 6857998"/>
              <a:gd name="connsiteX3334" fmla="*/ 4251673 w 9300486"/>
              <a:gd name="connsiteY3334" fmla="*/ 1345878 h 6857998"/>
              <a:gd name="connsiteX3335" fmla="*/ 4145082 w 9300486"/>
              <a:gd name="connsiteY3335" fmla="*/ 1269241 h 6857998"/>
              <a:gd name="connsiteX3336" fmla="*/ 4218941 w 9300486"/>
              <a:gd name="connsiteY3336" fmla="*/ 1189051 h 6857998"/>
              <a:gd name="connsiteX3337" fmla="*/ 4423596 w 9300486"/>
              <a:gd name="connsiteY3337" fmla="*/ 1293891 h 6857998"/>
              <a:gd name="connsiteX3338" fmla="*/ 4425033 w 9300486"/>
              <a:gd name="connsiteY3338" fmla="*/ 1295550 h 6857998"/>
              <a:gd name="connsiteX3339" fmla="*/ 4357583 w 9300486"/>
              <a:gd name="connsiteY3339" fmla="*/ 1263937 h 6857998"/>
              <a:gd name="connsiteX3340" fmla="*/ 4218941 w 9300486"/>
              <a:gd name="connsiteY3340" fmla="*/ 1189051 h 6857998"/>
              <a:gd name="connsiteX3341" fmla="*/ 3900197 w 9300486"/>
              <a:gd name="connsiteY3341" fmla="*/ 1128389 h 6857998"/>
              <a:gd name="connsiteX3342" fmla="*/ 4050804 w 9300486"/>
              <a:gd name="connsiteY3342" fmla="*/ 1260480 h 6857998"/>
              <a:gd name="connsiteX3343" fmla="*/ 4329594 w 9300486"/>
              <a:gd name="connsiteY3343" fmla="*/ 1475007 h 6857998"/>
              <a:gd name="connsiteX3344" fmla="*/ 4451999 w 9300486"/>
              <a:gd name="connsiteY3344" fmla="*/ 1606231 h 6857998"/>
              <a:gd name="connsiteX3345" fmla="*/ 4233428 w 9300486"/>
              <a:gd name="connsiteY3345" fmla="*/ 1435648 h 6857998"/>
              <a:gd name="connsiteX3346" fmla="*/ 3900197 w 9300486"/>
              <a:gd name="connsiteY3346" fmla="*/ 1128389 h 6857998"/>
              <a:gd name="connsiteX3347" fmla="*/ 4007339 w 9300486"/>
              <a:gd name="connsiteY3347" fmla="*/ 1124897 h 6857998"/>
              <a:gd name="connsiteX3348" fmla="*/ 4109761 w 9300486"/>
              <a:gd name="connsiteY3348" fmla="*/ 1202770 h 6857998"/>
              <a:gd name="connsiteX3349" fmla="*/ 4380354 w 9300486"/>
              <a:gd name="connsiteY3349" fmla="*/ 1374675 h 6857998"/>
              <a:gd name="connsiteX3350" fmla="*/ 4586283 w 9300486"/>
              <a:gd name="connsiteY3350" fmla="*/ 1481616 h 6857998"/>
              <a:gd name="connsiteX3351" fmla="*/ 4631642 w 9300486"/>
              <a:gd name="connsiteY3351" fmla="*/ 1533955 h 6857998"/>
              <a:gd name="connsiteX3352" fmla="*/ 4364541 w 9300486"/>
              <a:gd name="connsiteY3352" fmla="*/ 1385093 h 6857998"/>
              <a:gd name="connsiteX3353" fmla="*/ 4100097 w 9300486"/>
              <a:gd name="connsiteY3353" fmla="*/ 1208572 h 6857998"/>
              <a:gd name="connsiteX3354" fmla="*/ 4047756 w 9300486"/>
              <a:gd name="connsiteY3354" fmla="*/ 1167251 h 6857998"/>
              <a:gd name="connsiteX3355" fmla="*/ 3986646 w 9300486"/>
              <a:gd name="connsiteY3355" fmla="*/ 1082796 h 6857998"/>
              <a:gd name="connsiteX3356" fmla="*/ 4121439 w 9300486"/>
              <a:gd name="connsiteY3356" fmla="*/ 1181175 h 6857998"/>
              <a:gd name="connsiteX3357" fmla="*/ 4401488 w 9300486"/>
              <a:gd name="connsiteY3357" fmla="*/ 1345371 h 6857998"/>
              <a:gd name="connsiteX3358" fmla="*/ 4512377 w 9300486"/>
              <a:gd name="connsiteY3358" fmla="*/ 1396337 h 6857998"/>
              <a:gd name="connsiteX3359" fmla="*/ 4530200 w 9300486"/>
              <a:gd name="connsiteY3359" fmla="*/ 1416903 h 6857998"/>
              <a:gd name="connsiteX3360" fmla="*/ 4398417 w 9300486"/>
              <a:gd name="connsiteY3360" fmla="*/ 1352676 h 6857998"/>
              <a:gd name="connsiteX3361" fmla="*/ 4123294 w 9300486"/>
              <a:gd name="connsiteY3361" fmla="*/ 1185088 h 6857998"/>
              <a:gd name="connsiteX3362" fmla="*/ 3927934 w 9300486"/>
              <a:gd name="connsiteY3362" fmla="*/ 1042749 h 6857998"/>
              <a:gd name="connsiteX3363" fmla="*/ 3992733 w 9300486"/>
              <a:gd name="connsiteY3363" fmla="*/ 1097924 h 6857998"/>
              <a:gd name="connsiteX3364" fmla="*/ 4118482 w 9300486"/>
              <a:gd name="connsiteY3364" fmla="*/ 1190952 h 6857998"/>
              <a:gd name="connsiteX3365" fmla="*/ 4394084 w 9300486"/>
              <a:gd name="connsiteY3365" fmla="*/ 1358986 h 6857998"/>
              <a:gd name="connsiteX3366" fmla="*/ 4542928 w 9300486"/>
              <a:gd name="connsiteY3366" fmla="*/ 1431589 h 6857998"/>
              <a:gd name="connsiteX3367" fmla="*/ 4571827 w 9300486"/>
              <a:gd name="connsiteY3367" fmla="*/ 1464936 h 6857998"/>
              <a:gd name="connsiteX3368" fmla="*/ 4383786 w 9300486"/>
              <a:gd name="connsiteY3368" fmla="*/ 1367369 h 6857998"/>
              <a:gd name="connsiteX3369" fmla="*/ 4113655 w 9300486"/>
              <a:gd name="connsiteY3369" fmla="*/ 1195924 h 6857998"/>
              <a:gd name="connsiteX3370" fmla="*/ 3988319 w 9300486"/>
              <a:gd name="connsiteY3370" fmla="*/ 1100552 h 6857998"/>
              <a:gd name="connsiteX3371" fmla="*/ 3963832 w 9300486"/>
              <a:gd name="connsiteY3371" fmla="*/ 1079342 h 6857998"/>
              <a:gd name="connsiteX3372" fmla="*/ 3533189 w 9300486"/>
              <a:gd name="connsiteY3372" fmla="*/ 962444 h 6857998"/>
              <a:gd name="connsiteX3373" fmla="*/ 3571704 w 9300486"/>
              <a:gd name="connsiteY3373" fmla="*/ 999246 h 6857998"/>
              <a:gd name="connsiteX3374" fmla="*/ 3626731 w 9300486"/>
              <a:gd name="connsiteY3374" fmla="*/ 1057531 h 6857998"/>
              <a:gd name="connsiteX3375" fmla="*/ 3597833 w 9300486"/>
              <a:gd name="connsiteY3375" fmla="*/ 846527 h 6857998"/>
              <a:gd name="connsiteX3376" fmla="*/ 4086554 w 9300486"/>
              <a:gd name="connsiteY3376" fmla="*/ 1314263 h 6857998"/>
              <a:gd name="connsiteX3377" fmla="*/ 4037308 w 9300486"/>
              <a:gd name="connsiteY3377" fmla="*/ 1272183 h 6857998"/>
              <a:gd name="connsiteX3378" fmla="*/ 3597833 w 9300486"/>
              <a:gd name="connsiteY3378" fmla="*/ 846527 h 6857998"/>
              <a:gd name="connsiteX3379" fmla="*/ 3072113 w 9300486"/>
              <a:gd name="connsiteY3379" fmla="*/ 824126 h 6857998"/>
              <a:gd name="connsiteX3380" fmla="*/ 3164832 w 9300486"/>
              <a:gd name="connsiteY3380" fmla="*/ 879004 h 6857998"/>
              <a:gd name="connsiteX3381" fmla="*/ 3790954 w 9300486"/>
              <a:gd name="connsiteY3381" fmla="*/ 1516924 h 6857998"/>
              <a:gd name="connsiteX3382" fmla="*/ 3820960 w 9300486"/>
              <a:gd name="connsiteY3382" fmla="*/ 1574437 h 6857998"/>
              <a:gd name="connsiteX3383" fmla="*/ 3806825 w 9300486"/>
              <a:gd name="connsiteY3383" fmla="*/ 1561384 h 6857998"/>
              <a:gd name="connsiteX3384" fmla="*/ 3074425 w 9300486"/>
              <a:gd name="connsiteY3384" fmla="*/ 826689 h 6857998"/>
              <a:gd name="connsiteX3385" fmla="*/ 3655336 w 9300486"/>
              <a:gd name="connsiteY3385" fmla="*/ 776752 h 6857998"/>
              <a:gd name="connsiteX3386" fmla="*/ 3718002 w 9300486"/>
              <a:gd name="connsiteY3386" fmla="*/ 840623 h 6857998"/>
              <a:gd name="connsiteX3387" fmla="*/ 3755300 w 9300486"/>
              <a:gd name="connsiteY3387" fmla="*/ 881738 h 6857998"/>
              <a:gd name="connsiteX3388" fmla="*/ 3820875 w 9300486"/>
              <a:gd name="connsiteY3388" fmla="*/ 945473 h 6857998"/>
              <a:gd name="connsiteX3389" fmla="*/ 3886459 w 9300486"/>
              <a:gd name="connsiteY3389" fmla="*/ 1012317 h 6857998"/>
              <a:gd name="connsiteX3390" fmla="*/ 3867165 w 9300486"/>
              <a:gd name="connsiteY3390" fmla="*/ 995604 h 6857998"/>
              <a:gd name="connsiteX3391" fmla="*/ 3750215 w 9300486"/>
              <a:gd name="connsiteY3391" fmla="*/ 881115 h 6857998"/>
              <a:gd name="connsiteX3392" fmla="*/ 3308321 w 9300486"/>
              <a:gd name="connsiteY3392" fmla="*/ 733782 h 6857998"/>
              <a:gd name="connsiteX3393" fmla="*/ 3393921 w 9300486"/>
              <a:gd name="connsiteY3393" fmla="*/ 816198 h 6857998"/>
              <a:gd name="connsiteX3394" fmla="*/ 3354201 w 9300486"/>
              <a:gd name="connsiteY3394" fmla="*/ 780501 h 6857998"/>
              <a:gd name="connsiteX3395" fmla="*/ 3311449 w 9300486"/>
              <a:gd name="connsiteY3395" fmla="*/ 737043 h 6857998"/>
              <a:gd name="connsiteX3396" fmla="*/ 2955423 w 9300486"/>
              <a:gd name="connsiteY3396" fmla="*/ 694774 h 6857998"/>
              <a:gd name="connsiteX3397" fmla="*/ 3015678 w 9300486"/>
              <a:gd name="connsiteY3397" fmla="*/ 727753 h 6857998"/>
              <a:gd name="connsiteX3398" fmla="*/ 3824724 w 9300486"/>
              <a:gd name="connsiteY3398" fmla="*/ 1486447 h 6857998"/>
              <a:gd name="connsiteX3399" fmla="*/ 3936098 w 9300486"/>
              <a:gd name="connsiteY3399" fmla="*/ 1680758 h 6857998"/>
              <a:gd name="connsiteX3400" fmla="*/ 3839044 w 9300486"/>
              <a:gd name="connsiteY3400" fmla="*/ 1591136 h 6857998"/>
              <a:gd name="connsiteX3401" fmla="*/ 3797835 w 9300486"/>
              <a:gd name="connsiteY3401" fmla="*/ 1511952 h 6857998"/>
              <a:gd name="connsiteX3402" fmla="*/ 3169341 w 9300486"/>
              <a:gd name="connsiteY3402" fmla="*/ 871960 h 6857998"/>
              <a:gd name="connsiteX3403" fmla="*/ 3053178 w 9300486"/>
              <a:gd name="connsiteY3403" fmla="*/ 803136 h 6857998"/>
              <a:gd name="connsiteX3404" fmla="*/ 3519446 w 9300486"/>
              <a:gd name="connsiteY3404" fmla="*/ 640473 h 6857998"/>
              <a:gd name="connsiteX3405" fmla="*/ 3586296 w 9300486"/>
              <a:gd name="connsiteY3405" fmla="*/ 706454 h 6857998"/>
              <a:gd name="connsiteX3406" fmla="*/ 3631162 w 9300486"/>
              <a:gd name="connsiteY3406" fmla="*/ 761700 h 6857998"/>
              <a:gd name="connsiteX3407" fmla="*/ 3862034 w 9300486"/>
              <a:gd name="connsiteY3407" fmla="*/ 1001536 h 6857998"/>
              <a:gd name="connsiteX3408" fmla="*/ 3954207 w 9300486"/>
              <a:gd name="connsiteY3408" fmla="*/ 1081368 h 6857998"/>
              <a:gd name="connsiteX3409" fmla="*/ 3955596 w 9300486"/>
              <a:gd name="connsiteY3409" fmla="*/ 1082783 h 6857998"/>
              <a:gd name="connsiteX3410" fmla="*/ 4000954 w 9300486"/>
              <a:gd name="connsiteY3410" fmla="*/ 1130303 h 6857998"/>
              <a:gd name="connsiteX3411" fmla="*/ 3955090 w 9300486"/>
              <a:gd name="connsiteY3411" fmla="*/ 1094095 h 6857998"/>
              <a:gd name="connsiteX3412" fmla="*/ 3552501 w 9300486"/>
              <a:gd name="connsiteY3412" fmla="*/ 683218 h 6857998"/>
              <a:gd name="connsiteX3413" fmla="*/ 2540295 w 9300486"/>
              <a:gd name="connsiteY3413" fmla="*/ 574202 h 6857998"/>
              <a:gd name="connsiteX3414" fmla="*/ 2569798 w 9300486"/>
              <a:gd name="connsiteY3414" fmla="*/ 584285 h 6857998"/>
              <a:gd name="connsiteX3415" fmla="*/ 2972671 w 9300486"/>
              <a:gd name="connsiteY3415" fmla="*/ 765269 h 6857998"/>
              <a:gd name="connsiteX3416" fmla="*/ 3049601 w 9300486"/>
              <a:gd name="connsiteY3416" fmla="*/ 810802 h 6857998"/>
              <a:gd name="connsiteX3417" fmla="*/ 3068839 w 9300486"/>
              <a:gd name="connsiteY3417" fmla="*/ 832134 h 6857998"/>
              <a:gd name="connsiteX3418" fmla="*/ 3801533 w 9300486"/>
              <a:gd name="connsiteY3418" fmla="*/ 1567214 h 6857998"/>
              <a:gd name="connsiteX3419" fmla="*/ 3831753 w 9300486"/>
              <a:gd name="connsiteY3419" fmla="*/ 1595123 h 6857998"/>
              <a:gd name="connsiteX3420" fmla="*/ 3894080 w 9300486"/>
              <a:gd name="connsiteY3420" fmla="*/ 1714585 h 6857998"/>
              <a:gd name="connsiteX3421" fmla="*/ 4054421 w 9300486"/>
              <a:gd name="connsiteY3421" fmla="*/ 2139455 h 6857998"/>
              <a:gd name="connsiteX3422" fmla="*/ 4057628 w 9300486"/>
              <a:gd name="connsiteY3422" fmla="*/ 2151111 h 6857998"/>
              <a:gd name="connsiteX3423" fmla="*/ 3992354 w 9300486"/>
              <a:gd name="connsiteY3423" fmla="*/ 2102108 h 6857998"/>
              <a:gd name="connsiteX3424" fmla="*/ 3670318 w 9300486"/>
              <a:gd name="connsiteY3424" fmla="*/ 1835926 h 6857998"/>
              <a:gd name="connsiteX3425" fmla="*/ 2619261 w 9300486"/>
              <a:gd name="connsiteY3425" fmla="*/ 682163 h 6857998"/>
              <a:gd name="connsiteX3426" fmla="*/ 2845940 w 9300486"/>
              <a:gd name="connsiteY3426" fmla="*/ 573410 h 6857998"/>
              <a:gd name="connsiteX3427" fmla="*/ 2895811 w 9300486"/>
              <a:gd name="connsiteY3427" fmla="*/ 600874 h 6857998"/>
              <a:gd name="connsiteX3428" fmla="*/ 3847971 w 9300486"/>
              <a:gd name="connsiteY3428" fmla="*/ 1458056 h 6857998"/>
              <a:gd name="connsiteX3429" fmla="*/ 4016963 w 9300486"/>
              <a:gd name="connsiteY3429" fmla="*/ 1732314 h 6857998"/>
              <a:gd name="connsiteX3430" fmla="*/ 4038559 w 9300486"/>
              <a:gd name="connsiteY3430" fmla="*/ 1775372 h 6857998"/>
              <a:gd name="connsiteX3431" fmla="*/ 3955319 w 9300486"/>
              <a:gd name="connsiteY3431" fmla="*/ 1698506 h 6857998"/>
              <a:gd name="connsiteX3432" fmla="*/ 3953823 w 9300486"/>
              <a:gd name="connsiteY3432" fmla="*/ 1695316 h 6857998"/>
              <a:gd name="connsiteX3433" fmla="*/ 3831510 w 9300486"/>
              <a:gd name="connsiteY3433" fmla="*/ 1481689 h 6857998"/>
              <a:gd name="connsiteX3434" fmla="*/ 3020516 w 9300486"/>
              <a:gd name="connsiteY3434" fmla="*/ 720505 h 6857998"/>
              <a:gd name="connsiteX3435" fmla="*/ 2937814 w 9300486"/>
              <a:gd name="connsiteY3435" fmla="*/ 675253 h 6857998"/>
              <a:gd name="connsiteX3436" fmla="*/ 3389564 w 9300486"/>
              <a:gd name="connsiteY3436" fmla="*/ 512278 h 6857998"/>
              <a:gd name="connsiteX3437" fmla="*/ 3476460 w 9300486"/>
              <a:gd name="connsiteY3437" fmla="*/ 598045 h 6857998"/>
              <a:gd name="connsiteX3438" fmla="*/ 3545354 w 9300486"/>
              <a:gd name="connsiteY3438" fmla="*/ 687350 h 6857998"/>
              <a:gd name="connsiteX3439" fmla="*/ 3949580 w 9300486"/>
              <a:gd name="connsiteY3439" fmla="*/ 1100500 h 6857998"/>
              <a:gd name="connsiteX3440" fmla="*/ 4042488 w 9300486"/>
              <a:gd name="connsiteY3440" fmla="*/ 1173815 h 6857998"/>
              <a:gd name="connsiteX3441" fmla="*/ 4108403 w 9300486"/>
              <a:gd name="connsiteY3441" fmla="*/ 1242870 h 6857998"/>
              <a:gd name="connsiteX3442" fmla="*/ 4079796 w 9300486"/>
              <a:gd name="connsiteY3442" fmla="*/ 1222302 h 6857998"/>
              <a:gd name="connsiteX3443" fmla="*/ 3397299 w 9300486"/>
              <a:gd name="connsiteY3443" fmla="*/ 523084 h 6857998"/>
              <a:gd name="connsiteX3444" fmla="*/ 2201636 w 9300486"/>
              <a:gd name="connsiteY3444" fmla="*/ 468253 h 6857998"/>
              <a:gd name="connsiteX3445" fmla="*/ 2366001 w 9300486"/>
              <a:gd name="connsiteY3445" fmla="*/ 514635 h 6857998"/>
              <a:gd name="connsiteX3446" fmla="*/ 2526952 w 9300486"/>
              <a:gd name="connsiteY3446" fmla="*/ 569642 h 6857998"/>
              <a:gd name="connsiteX3447" fmla="*/ 2613071 w 9300486"/>
              <a:gd name="connsiteY3447" fmla="*/ 687237 h 6857998"/>
              <a:gd name="connsiteX3448" fmla="*/ 3665456 w 9300486"/>
              <a:gd name="connsiteY3448" fmla="*/ 1842588 h 6857998"/>
              <a:gd name="connsiteX3449" fmla="*/ 3987670 w 9300486"/>
              <a:gd name="connsiteY3449" fmla="*/ 2109115 h 6857998"/>
              <a:gd name="connsiteX3450" fmla="*/ 4061289 w 9300486"/>
              <a:gd name="connsiteY3450" fmla="*/ 2164417 h 6857998"/>
              <a:gd name="connsiteX3451" fmla="*/ 4116422 w 9300486"/>
              <a:gd name="connsiteY3451" fmla="*/ 2364787 h 6857998"/>
              <a:gd name="connsiteX3452" fmla="*/ 4146308 w 9300486"/>
              <a:gd name="connsiteY3452" fmla="*/ 2506316 h 6857998"/>
              <a:gd name="connsiteX3453" fmla="*/ 3809757 w 9300486"/>
              <a:gd name="connsiteY3453" fmla="*/ 2287848 h 6857998"/>
              <a:gd name="connsiteX3454" fmla="*/ 3473129 w 9300486"/>
              <a:gd name="connsiteY3454" fmla="*/ 2035499 h 6857998"/>
              <a:gd name="connsiteX3455" fmla="*/ 2284351 w 9300486"/>
              <a:gd name="connsiteY3455" fmla="*/ 610031 h 6857998"/>
              <a:gd name="connsiteX3456" fmla="*/ 2456104 w 9300486"/>
              <a:gd name="connsiteY3456" fmla="*/ 459098 h 6857998"/>
              <a:gd name="connsiteX3457" fmla="*/ 2557235 w 9300486"/>
              <a:gd name="connsiteY3457" fmla="*/ 497901 h 6857998"/>
              <a:gd name="connsiteX3458" fmla="*/ 2795940 w 9300486"/>
              <a:gd name="connsiteY3458" fmla="*/ 607484 h 6857998"/>
              <a:gd name="connsiteX3459" fmla="*/ 2934772 w 9300486"/>
              <a:gd name="connsiteY3459" fmla="*/ 683471 h 6857998"/>
              <a:gd name="connsiteX3460" fmla="*/ 3030653 w 9300486"/>
              <a:gd name="connsiteY3460" fmla="*/ 789791 h 6857998"/>
              <a:gd name="connsiteX3461" fmla="*/ 2976604 w 9300486"/>
              <a:gd name="connsiteY3461" fmla="*/ 757768 h 6857998"/>
              <a:gd name="connsiteX3462" fmla="*/ 2572613 w 9300486"/>
              <a:gd name="connsiteY3462" fmla="*/ 576028 h 6857998"/>
              <a:gd name="connsiteX3463" fmla="*/ 2531286 w 9300486"/>
              <a:gd name="connsiteY3463" fmla="*/ 561885 h 6857998"/>
              <a:gd name="connsiteX3464" fmla="*/ 2707889 w 9300486"/>
              <a:gd name="connsiteY3464" fmla="*/ 418145 h 6857998"/>
              <a:gd name="connsiteX3465" fmla="*/ 2880660 w 9300486"/>
              <a:gd name="connsiteY3465" fmla="*/ 523981 h 6857998"/>
              <a:gd name="connsiteX3466" fmla="*/ 3877875 w 9300486"/>
              <a:gd name="connsiteY3466" fmla="*/ 1430799 h 6857998"/>
              <a:gd name="connsiteX3467" fmla="*/ 4057659 w 9300486"/>
              <a:gd name="connsiteY3467" fmla="*/ 1695459 h 6857998"/>
              <a:gd name="connsiteX3468" fmla="*/ 4179249 w 9300486"/>
              <a:gd name="connsiteY3468" fmla="*/ 1905288 h 6857998"/>
              <a:gd name="connsiteX3469" fmla="*/ 4056214 w 9300486"/>
              <a:gd name="connsiteY3469" fmla="*/ 1791675 h 6857998"/>
              <a:gd name="connsiteX3470" fmla="*/ 4024258 w 9300486"/>
              <a:gd name="connsiteY3470" fmla="*/ 1727971 h 6857998"/>
              <a:gd name="connsiteX3471" fmla="*/ 3854834 w 9300486"/>
              <a:gd name="connsiteY3471" fmla="*/ 1453167 h 6857998"/>
              <a:gd name="connsiteX3472" fmla="*/ 2899884 w 9300486"/>
              <a:gd name="connsiteY3472" fmla="*/ 593493 h 6857998"/>
              <a:gd name="connsiteX3473" fmla="*/ 2828688 w 9300486"/>
              <a:gd name="connsiteY3473" fmla="*/ 554286 h 6857998"/>
              <a:gd name="connsiteX3474" fmla="*/ 2733293 w 9300486"/>
              <a:gd name="connsiteY3474" fmla="*/ 448540 h 6857998"/>
              <a:gd name="connsiteX3475" fmla="*/ 1940323 w 9300486"/>
              <a:gd name="connsiteY3475" fmla="*/ 405613 h 6857998"/>
              <a:gd name="connsiteX3476" fmla="*/ 2137011 w 9300486"/>
              <a:gd name="connsiteY3476" fmla="*/ 450016 h 6857998"/>
              <a:gd name="connsiteX3477" fmla="*/ 2190762 w 9300486"/>
              <a:gd name="connsiteY3477" fmla="*/ 465184 h 6857998"/>
              <a:gd name="connsiteX3478" fmla="*/ 2277675 w 9300486"/>
              <a:gd name="connsiteY3478" fmla="*/ 614279 h 6857998"/>
              <a:gd name="connsiteX3479" fmla="*/ 3468373 w 9300486"/>
              <a:gd name="connsiteY3479" fmla="*/ 2041447 h 6857998"/>
              <a:gd name="connsiteX3480" fmla="*/ 3805491 w 9300486"/>
              <a:gd name="connsiteY3480" fmla="*/ 2294287 h 6857998"/>
              <a:gd name="connsiteX3481" fmla="*/ 4148578 w 9300486"/>
              <a:gd name="connsiteY3481" fmla="*/ 2517067 h 6857998"/>
              <a:gd name="connsiteX3482" fmla="*/ 4204710 w 9300486"/>
              <a:gd name="connsiteY3482" fmla="*/ 2782882 h 6857998"/>
              <a:gd name="connsiteX3483" fmla="*/ 4001979 w 9300486"/>
              <a:gd name="connsiteY3483" fmla="*/ 2684948 h 6857998"/>
              <a:gd name="connsiteX3484" fmla="*/ 3273247 w 9300486"/>
              <a:gd name="connsiteY3484" fmla="*/ 2236964 h 6857998"/>
              <a:gd name="connsiteX3485" fmla="*/ 1983379 w 9300486"/>
              <a:gd name="connsiteY3485" fmla="*/ 489333 h 6857998"/>
              <a:gd name="connsiteX3486" fmla="*/ 1978076 w 9300486"/>
              <a:gd name="connsiteY3486" fmla="*/ 491570 h 6857998"/>
              <a:gd name="connsiteX3487" fmla="*/ 3277389 w 9300486"/>
              <a:gd name="connsiteY3487" fmla="*/ 401562 h 6857998"/>
              <a:gd name="connsiteX3488" fmla="*/ 3356356 w 9300486"/>
              <a:gd name="connsiteY3488" fmla="*/ 479502 h 6857998"/>
              <a:gd name="connsiteX3489" fmla="*/ 3389730 w 9300486"/>
              <a:gd name="connsiteY3489" fmla="*/ 526246 h 6857998"/>
              <a:gd name="connsiteX3490" fmla="*/ 4075009 w 9300486"/>
              <a:gd name="connsiteY3490" fmla="*/ 1229106 h 6857998"/>
              <a:gd name="connsiteX3491" fmla="*/ 4139690 w 9300486"/>
              <a:gd name="connsiteY3491" fmla="*/ 1275647 h 6857998"/>
              <a:gd name="connsiteX3492" fmla="*/ 4209142 w 9300486"/>
              <a:gd name="connsiteY3492" fmla="*/ 1348408 h 6857998"/>
              <a:gd name="connsiteX3493" fmla="*/ 4063466 w 9300486"/>
              <a:gd name="connsiteY3493" fmla="*/ 1237948 h 6857998"/>
              <a:gd name="connsiteX3494" fmla="*/ 3368202 w 9300486"/>
              <a:gd name="connsiteY3494" fmla="*/ 523794 h 6857998"/>
              <a:gd name="connsiteX3495" fmla="*/ 2130227 w 9300486"/>
              <a:gd name="connsiteY3495" fmla="*/ 345854 h 6857998"/>
              <a:gd name="connsiteX3496" fmla="*/ 2299706 w 9300486"/>
              <a:gd name="connsiteY3496" fmla="*/ 399089 h 6857998"/>
              <a:gd name="connsiteX3497" fmla="*/ 2442045 w 9300486"/>
              <a:gd name="connsiteY3497" fmla="*/ 453704 h 6857998"/>
              <a:gd name="connsiteX3498" fmla="*/ 2517922 w 9300486"/>
              <a:gd name="connsiteY3498" fmla="*/ 557311 h 6857998"/>
              <a:gd name="connsiteX3499" fmla="*/ 2368280 w 9300486"/>
              <a:gd name="connsiteY3499" fmla="*/ 506100 h 6857998"/>
              <a:gd name="connsiteX3500" fmla="*/ 2195202 w 9300486"/>
              <a:gd name="connsiteY3500" fmla="*/ 457224 h 6857998"/>
              <a:gd name="connsiteX3501" fmla="*/ 2367541 w 9300486"/>
              <a:gd name="connsiteY3501" fmla="*/ 331875 h 6857998"/>
              <a:gd name="connsiteX3502" fmla="*/ 2640210 w 9300486"/>
              <a:gd name="connsiteY3502" fmla="*/ 460114 h 6857998"/>
              <a:gd name="connsiteX3503" fmla="*/ 2825235 w 9300486"/>
              <a:gd name="connsiteY3503" fmla="*/ 562007 h 6857998"/>
              <a:gd name="connsiteX3504" fmla="*/ 2917180 w 9300486"/>
              <a:gd name="connsiteY3504" fmla="*/ 663964 h 6857998"/>
              <a:gd name="connsiteX3505" fmla="*/ 2800243 w 9300486"/>
              <a:gd name="connsiteY3505" fmla="*/ 599980 h 6857998"/>
              <a:gd name="connsiteX3506" fmla="*/ 2560912 w 9300486"/>
              <a:gd name="connsiteY3506" fmla="*/ 490226 h 6857998"/>
              <a:gd name="connsiteX3507" fmla="*/ 2446952 w 9300486"/>
              <a:gd name="connsiteY3507" fmla="*/ 446586 h 6857998"/>
              <a:gd name="connsiteX3508" fmla="*/ 2446349 w 9300486"/>
              <a:gd name="connsiteY3508" fmla="*/ 445762 h 6857998"/>
              <a:gd name="connsiteX3509" fmla="*/ 3174645 w 9300486"/>
              <a:gd name="connsiteY3509" fmla="*/ 301494 h 6857998"/>
              <a:gd name="connsiteX3510" fmla="*/ 3212038 w 9300486"/>
              <a:gd name="connsiteY3510" fmla="*/ 337059 h 6857998"/>
              <a:gd name="connsiteX3511" fmla="*/ 3240608 w 9300486"/>
              <a:gd name="connsiteY3511" fmla="*/ 365258 h 6857998"/>
              <a:gd name="connsiteX3512" fmla="*/ 3360883 w 9300486"/>
              <a:gd name="connsiteY3512" fmla="*/ 527445 h 6857998"/>
              <a:gd name="connsiteX3513" fmla="*/ 4058601 w 9300486"/>
              <a:gd name="connsiteY3513" fmla="*/ 1244794 h 6857998"/>
              <a:gd name="connsiteX3514" fmla="*/ 4226681 w 9300486"/>
              <a:gd name="connsiteY3514" fmla="*/ 1372038 h 6857998"/>
              <a:gd name="connsiteX3515" fmla="*/ 4241349 w 9300486"/>
              <a:gd name="connsiteY3515" fmla="*/ 1382149 h 6857998"/>
              <a:gd name="connsiteX3516" fmla="*/ 4295633 w 9300486"/>
              <a:gd name="connsiteY3516" fmla="*/ 1439019 h 6857998"/>
              <a:gd name="connsiteX3517" fmla="*/ 4054681 w 9300486"/>
              <a:gd name="connsiteY3517" fmla="*/ 1253634 h 6857998"/>
              <a:gd name="connsiteX3518" fmla="*/ 3208867 w 9300486"/>
              <a:gd name="connsiteY3518" fmla="*/ 348518 h 6857998"/>
              <a:gd name="connsiteX3519" fmla="*/ 1882265 w 9300486"/>
              <a:gd name="connsiteY3519" fmla="*/ 273426 h 6857998"/>
              <a:gd name="connsiteX3520" fmla="*/ 1982525 w 9300486"/>
              <a:gd name="connsiteY3520" fmla="*/ 299459 h 6857998"/>
              <a:gd name="connsiteX3521" fmla="*/ 2125306 w 9300486"/>
              <a:gd name="connsiteY3521" fmla="*/ 344308 h 6857998"/>
              <a:gd name="connsiteX3522" fmla="*/ 2121581 w 9300486"/>
              <a:gd name="connsiteY3522" fmla="*/ 346508 h 6857998"/>
              <a:gd name="connsiteX3523" fmla="*/ 2184332 w 9300486"/>
              <a:gd name="connsiteY3523" fmla="*/ 454154 h 6857998"/>
              <a:gd name="connsiteX3524" fmla="*/ 2138697 w 9300486"/>
              <a:gd name="connsiteY3524" fmla="*/ 441267 h 6857998"/>
              <a:gd name="connsiteX3525" fmla="*/ 1935893 w 9300486"/>
              <a:gd name="connsiteY3525" fmla="*/ 395528 h 6857998"/>
              <a:gd name="connsiteX3526" fmla="*/ 2565266 w 9300486"/>
              <a:gd name="connsiteY3526" fmla="*/ 247504 h 6857998"/>
              <a:gd name="connsiteX3527" fmla="*/ 2742820 w 9300486"/>
              <a:gd name="connsiteY3527" fmla="*/ 363012 h 6857998"/>
              <a:gd name="connsiteX3528" fmla="*/ 3903089 w 9300486"/>
              <a:gd name="connsiteY3528" fmla="*/ 1406288 h 6857998"/>
              <a:gd name="connsiteX3529" fmla="*/ 4152776 w 9300486"/>
              <a:gd name="connsiteY3529" fmla="*/ 1747183 h 6857998"/>
              <a:gd name="connsiteX3530" fmla="*/ 4347707 w 9300486"/>
              <a:gd name="connsiteY3530" fmla="*/ 2055022 h 6857998"/>
              <a:gd name="connsiteX3531" fmla="*/ 4200145 w 9300486"/>
              <a:gd name="connsiteY3531" fmla="*/ 1924583 h 6857998"/>
              <a:gd name="connsiteX3532" fmla="*/ 4197595 w 9300486"/>
              <a:gd name="connsiteY3532" fmla="*/ 1922229 h 6857998"/>
              <a:gd name="connsiteX3533" fmla="*/ 4064469 w 9300486"/>
              <a:gd name="connsiteY3533" fmla="*/ 1692039 h 6857998"/>
              <a:gd name="connsiteX3534" fmla="*/ 3884745 w 9300486"/>
              <a:gd name="connsiteY3534" fmla="*/ 1426767 h 6857998"/>
              <a:gd name="connsiteX3535" fmla="*/ 2885656 w 9300486"/>
              <a:gd name="connsiteY3535" fmla="*/ 517652 h 6857998"/>
              <a:gd name="connsiteX3536" fmla="*/ 2691831 w 9300486"/>
              <a:gd name="connsiteY3536" fmla="*/ 398933 h 6857998"/>
              <a:gd name="connsiteX3537" fmla="*/ 3392621 w 9300486"/>
              <a:gd name="connsiteY3537" fmla="*/ 235824 h 6857998"/>
              <a:gd name="connsiteX3538" fmla="*/ 3435735 w 9300486"/>
              <a:gd name="connsiteY3538" fmla="*/ 274379 h 6857998"/>
              <a:gd name="connsiteX3539" fmla="*/ 4087747 w 9300486"/>
              <a:gd name="connsiteY3539" fmla="*/ 924898 h 6857998"/>
              <a:gd name="connsiteX3540" fmla="*/ 4384732 w 9300486"/>
              <a:gd name="connsiteY3540" fmla="*/ 1250304 h 6857998"/>
              <a:gd name="connsiteX3541" fmla="*/ 4169786 w 9300486"/>
              <a:gd name="connsiteY3541" fmla="*/ 1137154 h 6857998"/>
              <a:gd name="connsiteX3542" fmla="*/ 3428721 w 9300486"/>
              <a:gd name="connsiteY3542" fmla="*/ 310100 h 6857998"/>
              <a:gd name="connsiteX3543" fmla="*/ 1682979 w 9300486"/>
              <a:gd name="connsiteY3543" fmla="*/ 221682 h 6857998"/>
              <a:gd name="connsiteX3544" fmla="*/ 1871319 w 9300486"/>
              <a:gd name="connsiteY3544" fmla="*/ 270584 h 6857998"/>
              <a:gd name="connsiteX3545" fmla="*/ 1926104 w 9300486"/>
              <a:gd name="connsiteY3545" fmla="*/ 393320 h 6857998"/>
              <a:gd name="connsiteX3546" fmla="*/ 1887828 w 9300486"/>
              <a:gd name="connsiteY3546" fmla="*/ 384687 h 6857998"/>
              <a:gd name="connsiteX3547" fmla="*/ 1727968 w 9300486"/>
              <a:gd name="connsiteY3547" fmla="*/ 355296 h 6857998"/>
              <a:gd name="connsiteX3548" fmla="*/ 2057478 w 9300486"/>
              <a:gd name="connsiteY3548" fmla="*/ 207607 h 6857998"/>
              <a:gd name="connsiteX3549" fmla="*/ 2065480 w 9300486"/>
              <a:gd name="connsiteY3549" fmla="*/ 210407 h 6857998"/>
              <a:gd name="connsiteX3550" fmla="*/ 2353289 w 9300486"/>
              <a:gd name="connsiteY3550" fmla="*/ 325868 h 6857998"/>
              <a:gd name="connsiteX3551" fmla="*/ 2433394 w 9300486"/>
              <a:gd name="connsiteY3551" fmla="*/ 441394 h 6857998"/>
              <a:gd name="connsiteX3552" fmla="*/ 2302654 w 9300486"/>
              <a:gd name="connsiteY3552" fmla="*/ 391328 h 6857998"/>
              <a:gd name="connsiteX3553" fmla="*/ 2128272 w 9300486"/>
              <a:gd name="connsiteY3553" fmla="*/ 336727 h 6857998"/>
              <a:gd name="connsiteX3554" fmla="*/ 2128347 w 9300486"/>
              <a:gd name="connsiteY3554" fmla="*/ 336684 h 6857998"/>
              <a:gd name="connsiteX3555" fmla="*/ 2789626 w 9300486"/>
              <a:gd name="connsiteY3555" fmla="*/ 192882 h 6857998"/>
              <a:gd name="connsiteX3556" fmla="*/ 3653017 w 9300486"/>
              <a:gd name="connsiteY3556" fmla="*/ 1050683 h 6857998"/>
              <a:gd name="connsiteX3557" fmla="*/ 4739582 w 9300486"/>
              <a:gd name="connsiteY3557" fmla="*/ 2152277 h 6857998"/>
              <a:gd name="connsiteX3558" fmla="*/ 5205625 w 9300486"/>
              <a:gd name="connsiteY3558" fmla="*/ 2639394 h 6857998"/>
              <a:gd name="connsiteX3559" fmla="*/ 4806581 w 9300486"/>
              <a:gd name="connsiteY3559" fmla="*/ 2244030 h 6857998"/>
              <a:gd name="connsiteX3560" fmla="*/ 4057399 w 9300486"/>
              <a:gd name="connsiteY3560" fmla="*/ 1495309 h 6857998"/>
              <a:gd name="connsiteX3561" fmla="*/ 3900523 w 9300486"/>
              <a:gd name="connsiteY3561" fmla="*/ 1335843 h 6857998"/>
              <a:gd name="connsiteX3562" fmla="*/ 3872149 w 9300486"/>
              <a:gd name="connsiteY3562" fmla="*/ 1304475 h 6857998"/>
              <a:gd name="connsiteX3563" fmla="*/ 3578402 w 9300486"/>
              <a:gd name="connsiteY3563" fmla="*/ 993336 h 6857998"/>
              <a:gd name="connsiteX3564" fmla="*/ 3312624 w 9300486"/>
              <a:gd name="connsiteY3564" fmla="*/ 724267 h 6857998"/>
              <a:gd name="connsiteX3565" fmla="*/ 3132689 w 9300486"/>
              <a:gd name="connsiteY3565" fmla="*/ 550631 h 6857998"/>
              <a:gd name="connsiteX3566" fmla="*/ 3341893 w 9300486"/>
              <a:gd name="connsiteY3566" fmla="*/ 190460 h 6857998"/>
              <a:gd name="connsiteX3567" fmla="*/ 3345941 w 9300486"/>
              <a:gd name="connsiteY3567" fmla="*/ 194080 h 6857998"/>
              <a:gd name="connsiteX3568" fmla="*/ 3358553 w 9300486"/>
              <a:gd name="connsiteY3568" fmla="*/ 222326 h 6857998"/>
              <a:gd name="connsiteX3569" fmla="*/ 3484706 w 9300486"/>
              <a:gd name="connsiteY3569" fmla="*/ 451171 h 6857998"/>
              <a:gd name="connsiteX3570" fmla="*/ 3356486 w 9300486"/>
              <a:gd name="connsiteY3570" fmla="*/ 222326 h 6857998"/>
              <a:gd name="connsiteX3571" fmla="*/ 1503280 w 9300486"/>
              <a:gd name="connsiteY3571" fmla="*/ 175024 h 6857998"/>
              <a:gd name="connsiteX3572" fmla="*/ 1673274 w 9300486"/>
              <a:gd name="connsiteY3572" fmla="*/ 219163 h 6857998"/>
              <a:gd name="connsiteX3573" fmla="*/ 1718324 w 9300486"/>
              <a:gd name="connsiteY3573" fmla="*/ 353523 h 6857998"/>
              <a:gd name="connsiteX3574" fmla="*/ 1580944 w 9300486"/>
              <a:gd name="connsiteY3574" fmla="*/ 328264 h 6857998"/>
              <a:gd name="connsiteX3575" fmla="*/ 1539150 w 9300486"/>
              <a:gd name="connsiteY3575" fmla="*/ 321226 h 6857998"/>
              <a:gd name="connsiteX3576" fmla="*/ 1518728 w 9300486"/>
              <a:gd name="connsiteY3576" fmla="*/ 237847 h 6857998"/>
              <a:gd name="connsiteX3577" fmla="*/ 3307644 w 9300486"/>
              <a:gd name="connsiteY3577" fmla="*/ 159832 h 6857998"/>
              <a:gd name="connsiteX3578" fmla="*/ 3323745 w 9300486"/>
              <a:gd name="connsiteY3578" fmla="*/ 174231 h 6857998"/>
              <a:gd name="connsiteX3579" fmla="*/ 3416239 w 9300486"/>
              <a:gd name="connsiteY3579" fmla="*/ 351565 h 6857998"/>
              <a:gd name="connsiteX3580" fmla="*/ 4151392 w 9300486"/>
              <a:gd name="connsiteY3580" fmla="*/ 1157704 h 6857998"/>
              <a:gd name="connsiteX3581" fmla="*/ 4293877 w 9300486"/>
              <a:gd name="connsiteY3581" fmla="*/ 1239976 h 6857998"/>
              <a:gd name="connsiteX3582" fmla="*/ 4439653 w 9300486"/>
              <a:gd name="connsiteY3582" fmla="*/ 1312420 h 6857998"/>
              <a:gd name="connsiteX3583" fmla="*/ 4447641 w 9300486"/>
              <a:gd name="connsiteY3583" fmla="*/ 1321638 h 6857998"/>
              <a:gd name="connsiteX3584" fmla="*/ 4434392 w 9300486"/>
              <a:gd name="connsiteY3584" fmla="*/ 1315740 h 6857998"/>
              <a:gd name="connsiteX3585" fmla="*/ 4147508 w 9300486"/>
              <a:gd name="connsiteY3585" fmla="*/ 1157697 h 6857998"/>
              <a:gd name="connsiteX3586" fmla="*/ 3310994 w 9300486"/>
              <a:gd name="connsiteY3586" fmla="*/ 167229 h 6857998"/>
              <a:gd name="connsiteX3587" fmla="*/ 3003889 w 9300486"/>
              <a:gd name="connsiteY3587" fmla="*/ 139085 h 6857998"/>
              <a:gd name="connsiteX3588" fmla="*/ 3141506 w 9300486"/>
              <a:gd name="connsiteY3588" fmla="*/ 269975 h 6857998"/>
              <a:gd name="connsiteX3589" fmla="*/ 3313255 w 9300486"/>
              <a:gd name="connsiteY3589" fmla="*/ 496426 h 6857998"/>
              <a:gd name="connsiteX3590" fmla="*/ 3707953 w 9300486"/>
              <a:gd name="connsiteY3590" fmla="*/ 944382 h 6857998"/>
              <a:gd name="connsiteX3591" fmla="*/ 3452825 w 9300486"/>
              <a:gd name="connsiteY3591" fmla="*/ 688042 h 6857998"/>
              <a:gd name="connsiteX3592" fmla="*/ 3021913 w 9300486"/>
              <a:gd name="connsiteY3592" fmla="*/ 163381 h 6857998"/>
              <a:gd name="connsiteX3593" fmla="*/ 1354859 w 9300486"/>
              <a:gd name="connsiteY3593" fmla="*/ 136854 h 6857998"/>
              <a:gd name="connsiteX3594" fmla="*/ 1417275 w 9300486"/>
              <a:gd name="connsiteY3594" fmla="*/ 152693 h 6857998"/>
              <a:gd name="connsiteX3595" fmla="*/ 1495426 w 9300486"/>
              <a:gd name="connsiteY3595" fmla="*/ 172985 h 6857998"/>
              <a:gd name="connsiteX3596" fmla="*/ 1511976 w 9300486"/>
              <a:gd name="connsiteY3596" fmla="*/ 239795 h 6857998"/>
              <a:gd name="connsiteX3597" fmla="*/ 1531573 w 9300486"/>
              <a:gd name="connsiteY3597" fmla="*/ 319950 h 6857998"/>
              <a:gd name="connsiteX3598" fmla="*/ 1380875 w 9300486"/>
              <a:gd name="connsiteY3598" fmla="*/ 294571 h 6857998"/>
              <a:gd name="connsiteX3599" fmla="*/ 3279441 w 9300486"/>
              <a:gd name="connsiteY3599" fmla="*/ 134611 h 6857998"/>
              <a:gd name="connsiteX3600" fmla="*/ 3292898 w 9300486"/>
              <a:gd name="connsiteY3600" fmla="*/ 146646 h 6857998"/>
              <a:gd name="connsiteX3601" fmla="*/ 3302690 w 9300486"/>
              <a:gd name="connsiteY3601" fmla="*/ 168284 h 6857998"/>
              <a:gd name="connsiteX3602" fmla="*/ 4143613 w 9300486"/>
              <a:gd name="connsiteY3602" fmla="*/ 1164541 h 6857998"/>
              <a:gd name="connsiteX3603" fmla="*/ 4431067 w 9300486"/>
              <a:gd name="connsiteY3603" fmla="*/ 1322674 h 6857998"/>
              <a:gd name="connsiteX3604" fmla="*/ 4459508 w 9300486"/>
              <a:gd name="connsiteY3604" fmla="*/ 1335331 h 6857998"/>
              <a:gd name="connsiteX3605" fmla="*/ 4468396 w 9300486"/>
              <a:gd name="connsiteY3605" fmla="*/ 1345587 h 6857998"/>
              <a:gd name="connsiteX3606" fmla="*/ 4423959 w 9300486"/>
              <a:gd name="connsiteY3606" fmla="*/ 1326171 h 6857998"/>
              <a:gd name="connsiteX3607" fmla="*/ 4140715 w 9300486"/>
              <a:gd name="connsiteY3607" fmla="*/ 1165509 h 6857998"/>
              <a:gd name="connsiteX3608" fmla="*/ 3294748 w 9300486"/>
              <a:gd name="connsiteY3608" fmla="*/ 167315 h 6857998"/>
              <a:gd name="connsiteX3609" fmla="*/ 1816280 w 9300486"/>
              <a:gd name="connsiteY3609" fmla="*/ 123193 h 6857998"/>
              <a:gd name="connsiteX3610" fmla="*/ 2046547 w 9300486"/>
              <a:gd name="connsiteY3610" fmla="*/ 203781 h 6857998"/>
              <a:gd name="connsiteX3611" fmla="*/ 2117637 w 9300486"/>
              <a:gd name="connsiteY3611" fmla="*/ 333397 h 6857998"/>
              <a:gd name="connsiteX3612" fmla="*/ 1984490 w 9300486"/>
              <a:gd name="connsiteY3612" fmla="*/ 291706 h 6857998"/>
              <a:gd name="connsiteX3613" fmla="*/ 1878169 w 9300486"/>
              <a:gd name="connsiteY3613" fmla="*/ 264100 h 6857998"/>
              <a:gd name="connsiteX3614" fmla="*/ 3232887 w 9300486"/>
              <a:gd name="connsiteY3614" fmla="*/ 92980 h 6857998"/>
              <a:gd name="connsiteX3615" fmla="*/ 3264217 w 9300486"/>
              <a:gd name="connsiteY3615" fmla="*/ 120997 h 6857998"/>
              <a:gd name="connsiteX3616" fmla="*/ 3286373 w 9300486"/>
              <a:gd name="connsiteY3616" fmla="*/ 168392 h 6857998"/>
              <a:gd name="connsiteX3617" fmla="*/ 4135961 w 9300486"/>
              <a:gd name="connsiteY3617" fmla="*/ 1172423 h 6857998"/>
              <a:gd name="connsiteX3618" fmla="*/ 4419714 w 9300486"/>
              <a:gd name="connsiteY3618" fmla="*/ 1333421 h 6857998"/>
              <a:gd name="connsiteX3619" fmla="*/ 4481051 w 9300486"/>
              <a:gd name="connsiteY3619" fmla="*/ 1360190 h 6857998"/>
              <a:gd name="connsiteX3620" fmla="*/ 4499742 w 9300486"/>
              <a:gd name="connsiteY3620" fmla="*/ 1381757 h 6857998"/>
              <a:gd name="connsiteX3621" fmla="*/ 4404752 w 9300486"/>
              <a:gd name="connsiteY3621" fmla="*/ 1338113 h 6857998"/>
              <a:gd name="connsiteX3622" fmla="*/ 4125268 w 9300486"/>
              <a:gd name="connsiteY3622" fmla="*/ 1174359 h 6857998"/>
              <a:gd name="connsiteX3623" fmla="*/ 3268813 w 9300486"/>
              <a:gd name="connsiteY3623" fmla="*/ 167156 h 6857998"/>
              <a:gd name="connsiteX3624" fmla="*/ 3202657 w 9300486"/>
              <a:gd name="connsiteY3624" fmla="*/ 65947 h 6857998"/>
              <a:gd name="connsiteX3625" fmla="*/ 3217422 w 9300486"/>
              <a:gd name="connsiteY3625" fmla="*/ 79150 h 6857998"/>
              <a:gd name="connsiteX3626" fmla="*/ 3260507 w 9300486"/>
              <a:gd name="connsiteY3626" fmla="*/ 168238 h 6857998"/>
              <a:gd name="connsiteX3627" fmla="*/ 3363048 w 9300486"/>
              <a:gd name="connsiteY3627" fmla="*/ 352756 h 6857998"/>
              <a:gd name="connsiteX3628" fmla="*/ 3453812 w 9300486"/>
              <a:gd name="connsiteY3628" fmla="*/ 494864 h 6857998"/>
              <a:gd name="connsiteX3629" fmla="*/ 3359567 w 9300486"/>
              <a:gd name="connsiteY3629" fmla="*/ 350763 h 6857998"/>
              <a:gd name="connsiteX3630" fmla="*/ 3253862 w 9300486"/>
              <a:gd name="connsiteY3630" fmla="*/ 167008 h 6857998"/>
              <a:gd name="connsiteX3631" fmla="*/ 1627790 w 9300486"/>
              <a:gd name="connsiteY3631" fmla="*/ 57226 h 6857998"/>
              <a:gd name="connsiteX3632" fmla="*/ 1805493 w 9300486"/>
              <a:gd name="connsiteY3632" fmla="*/ 119418 h 6857998"/>
              <a:gd name="connsiteX3633" fmla="*/ 1864244 w 9300486"/>
              <a:gd name="connsiteY3633" fmla="*/ 254734 h 6857998"/>
              <a:gd name="connsiteX3634" fmla="*/ 1867147 w 9300486"/>
              <a:gd name="connsiteY3634" fmla="*/ 261239 h 6857998"/>
              <a:gd name="connsiteX3635" fmla="*/ 1679931 w 9300486"/>
              <a:gd name="connsiteY3635" fmla="*/ 212628 h 6857998"/>
              <a:gd name="connsiteX3636" fmla="*/ 1647234 w 9300486"/>
              <a:gd name="connsiteY3636" fmla="*/ 115522 h 6857998"/>
              <a:gd name="connsiteX3637" fmla="*/ 1965517 w 9300486"/>
              <a:gd name="connsiteY3637" fmla="*/ 40114 h 6857998"/>
              <a:gd name="connsiteX3638" fmla="*/ 2153498 w 9300486"/>
              <a:gd name="connsiteY3638" fmla="*/ 125362 h 6857998"/>
              <a:gd name="connsiteX3639" fmla="*/ 2244558 w 9300486"/>
              <a:gd name="connsiteY3639" fmla="*/ 170498 h 6857998"/>
              <a:gd name="connsiteX3640" fmla="*/ 2262627 w 9300486"/>
              <a:gd name="connsiteY3640" fmla="*/ 197719 h 6857998"/>
              <a:gd name="connsiteX3641" fmla="*/ 2269393 w 9300486"/>
              <a:gd name="connsiteY3641" fmla="*/ 192821 h 6857998"/>
              <a:gd name="connsiteX3642" fmla="*/ 2259451 w 9300486"/>
              <a:gd name="connsiteY3642" fmla="*/ 177881 h 6857998"/>
              <a:gd name="connsiteX3643" fmla="*/ 2434911 w 9300486"/>
              <a:gd name="connsiteY3643" fmla="*/ 264852 h 6857998"/>
              <a:gd name="connsiteX3644" fmla="*/ 2665136 w 9300486"/>
              <a:gd name="connsiteY3644" fmla="*/ 391955 h 6857998"/>
              <a:gd name="connsiteX3645" fmla="*/ 2687364 w 9300486"/>
              <a:gd name="connsiteY3645" fmla="*/ 405572 h 6857998"/>
              <a:gd name="connsiteX3646" fmla="*/ 2727610 w 9300486"/>
              <a:gd name="connsiteY3646" fmla="*/ 453754 h 6857998"/>
              <a:gd name="connsiteX3647" fmla="*/ 2807995 w 9300486"/>
              <a:gd name="connsiteY3647" fmla="*/ 542891 h 6857998"/>
              <a:gd name="connsiteX3648" fmla="*/ 2643892 w 9300486"/>
              <a:gd name="connsiteY3648" fmla="*/ 452522 h 6857998"/>
              <a:gd name="connsiteX3649" fmla="*/ 2366681 w 9300486"/>
              <a:gd name="connsiteY3649" fmla="*/ 322196 h 6857998"/>
              <a:gd name="connsiteX3650" fmla="*/ 2358603 w 9300486"/>
              <a:gd name="connsiteY3650" fmla="*/ 318958 h 6857998"/>
              <a:gd name="connsiteX3651" fmla="*/ 2273360 w 9300486"/>
              <a:gd name="connsiteY3651" fmla="*/ 195772 h 6857998"/>
              <a:gd name="connsiteX3652" fmla="*/ 2266496 w 9300486"/>
              <a:gd name="connsiteY3652" fmla="*/ 200696 h 6857998"/>
              <a:gd name="connsiteX3653" fmla="*/ 2344608 w 9300486"/>
              <a:gd name="connsiteY3653" fmla="*/ 313349 h 6857998"/>
              <a:gd name="connsiteX3654" fmla="*/ 2068443 w 9300486"/>
              <a:gd name="connsiteY3654" fmla="*/ 202653 h 6857998"/>
              <a:gd name="connsiteX3655" fmla="*/ 2051499 w 9300486"/>
              <a:gd name="connsiteY3655" fmla="*/ 196717 h 6857998"/>
              <a:gd name="connsiteX3656" fmla="*/ 3151604 w 9300486"/>
              <a:gd name="connsiteY3656" fmla="*/ 20292 h 6857998"/>
              <a:gd name="connsiteX3657" fmla="*/ 3186330 w 9300486"/>
              <a:gd name="connsiteY3657" fmla="*/ 51346 h 6857998"/>
              <a:gd name="connsiteX3658" fmla="*/ 3245199 w 9300486"/>
              <a:gd name="connsiteY3658" fmla="*/ 168048 h 6857998"/>
              <a:gd name="connsiteX3659" fmla="*/ 3536825 w 9300486"/>
              <a:gd name="connsiteY3659" fmla="*/ 625741 h 6857998"/>
              <a:gd name="connsiteX3660" fmla="*/ 3618349 w 9300486"/>
              <a:gd name="connsiteY3660" fmla="*/ 727175 h 6857998"/>
              <a:gd name="connsiteX3661" fmla="*/ 3598723 w 9300486"/>
              <a:gd name="connsiteY3661" fmla="*/ 707170 h 6857998"/>
              <a:gd name="connsiteX3662" fmla="*/ 3589448 w 9300486"/>
              <a:gd name="connsiteY3662" fmla="*/ 698015 h 6857998"/>
              <a:gd name="connsiteX3663" fmla="*/ 3529012 w 9300486"/>
              <a:gd name="connsiteY3663" fmla="*/ 623660 h 6857998"/>
              <a:gd name="connsiteX3664" fmla="*/ 3229274 w 9300486"/>
              <a:gd name="connsiteY3664" fmla="*/ 166837 h 6857998"/>
              <a:gd name="connsiteX3665" fmla="*/ 2607127 w 9300486"/>
              <a:gd name="connsiteY3665" fmla="*/ 0 h 6857998"/>
              <a:gd name="connsiteX3666" fmla="*/ 2594098 w 9300486"/>
              <a:gd name="connsiteY3666" fmla="*/ 0 h 6857998"/>
              <a:gd name="connsiteX3667" fmla="*/ 3011318 w 9300486"/>
              <a:gd name="connsiteY3667" fmla="*/ 435087 h 6857998"/>
              <a:gd name="connsiteX3668" fmla="*/ 2769134 w 9300486"/>
              <a:gd name="connsiteY3668" fmla="*/ 213332 h 6857998"/>
              <a:gd name="connsiteX3669" fmla="*/ 2522555 w 9300486"/>
              <a:gd name="connsiteY3669" fmla="*/ 0 h 6857998"/>
              <a:gd name="connsiteX3670" fmla="*/ 2509388 w 9300486"/>
              <a:gd name="connsiteY3670" fmla="*/ 0 h 6857998"/>
              <a:gd name="connsiteX3671" fmla="*/ 2942293 w 9300486"/>
              <a:gd name="connsiteY3671" fmla="*/ 381366 h 6857998"/>
              <a:gd name="connsiteX3672" fmla="*/ 3170489 w 9300486"/>
              <a:gd name="connsiteY3672" fmla="*/ 601075 h 6857998"/>
              <a:gd name="connsiteX3673" fmla="*/ 3269866 w 9300486"/>
              <a:gd name="connsiteY3673" fmla="*/ 704708 h 6857998"/>
              <a:gd name="connsiteX3674" fmla="*/ 3216711 w 9300486"/>
              <a:gd name="connsiteY3674" fmla="*/ 656938 h 6857998"/>
              <a:gd name="connsiteX3675" fmla="*/ 2624195 w 9300486"/>
              <a:gd name="connsiteY3675" fmla="*/ 181811 h 6857998"/>
              <a:gd name="connsiteX3676" fmla="*/ 2371094 w 9300486"/>
              <a:gd name="connsiteY3676" fmla="*/ 0 h 6857998"/>
              <a:gd name="connsiteX3677" fmla="*/ 2348053 w 9300486"/>
              <a:gd name="connsiteY3677" fmla="*/ 0 h 6857998"/>
              <a:gd name="connsiteX3678" fmla="*/ 2396919 w 9300486"/>
              <a:gd name="connsiteY3678" fmla="*/ 60718 h 6857998"/>
              <a:gd name="connsiteX3679" fmla="*/ 2402712 w 9300486"/>
              <a:gd name="connsiteY3679" fmla="*/ 55825 h 6857998"/>
              <a:gd name="connsiteX3680" fmla="*/ 2360993 w 9300486"/>
              <a:gd name="connsiteY3680" fmla="*/ 4040 h 6857998"/>
              <a:gd name="connsiteX3681" fmla="*/ 2670027 w 9300486"/>
              <a:gd name="connsiteY3681" fmla="*/ 227157 h 6857998"/>
              <a:gd name="connsiteX3682" fmla="*/ 3150684 w 9300486"/>
              <a:gd name="connsiteY3682" fmla="*/ 611854 h 6857998"/>
              <a:gd name="connsiteX3683" fmla="*/ 3362614 w 9300486"/>
              <a:gd name="connsiteY3683" fmla="*/ 799856 h 6857998"/>
              <a:gd name="connsiteX3684" fmla="*/ 3871592 w 9300486"/>
              <a:gd name="connsiteY3684" fmla="*/ 1317362 h 6857998"/>
              <a:gd name="connsiteX3685" fmla="*/ 3928247 w 9300486"/>
              <a:gd name="connsiteY3685" fmla="*/ 1381742 h 6857998"/>
              <a:gd name="connsiteX3686" fmla="*/ 4440491 w 9300486"/>
              <a:gd name="connsiteY3686" fmla="*/ 2048708 h 6857998"/>
              <a:gd name="connsiteX3687" fmla="*/ 4594603 w 9300486"/>
              <a:gd name="connsiteY3687" fmla="*/ 2273268 h 6857998"/>
              <a:gd name="connsiteX3688" fmla="*/ 4366831 w 9300486"/>
              <a:gd name="connsiteY3688" fmla="*/ 2071927 h 6857998"/>
              <a:gd name="connsiteX3689" fmla="*/ 4158528 w 9300486"/>
              <a:gd name="connsiteY3689" fmla="*/ 1742865 h 6857998"/>
              <a:gd name="connsiteX3690" fmla="*/ 3908824 w 9300486"/>
              <a:gd name="connsiteY3690" fmla="*/ 1401348 h 6857998"/>
              <a:gd name="connsiteX3691" fmla="*/ 2747403 w 9300486"/>
              <a:gd name="connsiteY3691" fmla="*/ 356312 h 6857998"/>
              <a:gd name="connsiteX3692" fmla="*/ 2547738 w 9300486"/>
              <a:gd name="connsiteY3692" fmla="*/ 226533 h 6857998"/>
              <a:gd name="connsiteX3693" fmla="*/ 2407507 w 9300486"/>
              <a:gd name="connsiteY3693" fmla="*/ 58754 h 6857998"/>
              <a:gd name="connsiteX3694" fmla="*/ 2401787 w 9300486"/>
              <a:gd name="connsiteY3694" fmla="*/ 63679 h 6857998"/>
              <a:gd name="connsiteX3695" fmla="*/ 2526031 w 9300486"/>
              <a:gd name="connsiteY3695" fmla="*/ 212423 h 6857998"/>
              <a:gd name="connsiteX3696" fmla="*/ 2499676 w 9300486"/>
              <a:gd name="connsiteY3696" fmla="*/ 195293 h 6857998"/>
              <a:gd name="connsiteX3697" fmla="*/ 2235532 w 9300486"/>
              <a:gd name="connsiteY3697" fmla="*/ 37236 h 6857998"/>
              <a:gd name="connsiteX3698" fmla="*/ 2170128 w 9300486"/>
              <a:gd name="connsiteY3698" fmla="*/ 0 h 6857998"/>
              <a:gd name="connsiteX3699" fmla="*/ 2153993 w 9300486"/>
              <a:gd name="connsiteY3699" fmla="*/ 0 h 6857998"/>
              <a:gd name="connsiteX3700" fmla="*/ 2231709 w 9300486"/>
              <a:gd name="connsiteY3700" fmla="*/ 44029 h 6857998"/>
              <a:gd name="connsiteX3701" fmla="*/ 2495457 w 9300486"/>
              <a:gd name="connsiteY3701" fmla="*/ 202089 h 6857998"/>
              <a:gd name="connsiteX3702" fmla="*/ 2543512 w 9300486"/>
              <a:gd name="connsiteY3702" fmla="*/ 233352 h 6857998"/>
              <a:gd name="connsiteX3703" fmla="*/ 2671330 w 9300486"/>
              <a:gd name="connsiteY3703" fmla="*/ 386375 h 6857998"/>
              <a:gd name="connsiteX3704" fmla="*/ 2669610 w 9300486"/>
              <a:gd name="connsiteY3704" fmla="*/ 385322 h 6857998"/>
              <a:gd name="connsiteX3705" fmla="*/ 2438726 w 9300486"/>
              <a:gd name="connsiteY3705" fmla="*/ 258009 h 6857998"/>
              <a:gd name="connsiteX3706" fmla="*/ 2251029 w 9300486"/>
              <a:gd name="connsiteY3706" fmla="*/ 165224 h 6857998"/>
              <a:gd name="connsiteX3707" fmla="*/ 2141086 w 9300486"/>
              <a:gd name="connsiteY3707" fmla="*/ 0 h 6857998"/>
              <a:gd name="connsiteX3708" fmla="*/ 2131380 w 9300486"/>
              <a:gd name="connsiteY3708" fmla="*/ 0 h 6857998"/>
              <a:gd name="connsiteX3709" fmla="*/ 2236186 w 9300486"/>
              <a:gd name="connsiteY3709" fmla="*/ 157887 h 6857998"/>
              <a:gd name="connsiteX3710" fmla="*/ 2156360 w 9300486"/>
              <a:gd name="connsiteY3710" fmla="*/ 118426 h 6857998"/>
              <a:gd name="connsiteX3711" fmla="*/ 1959263 w 9300486"/>
              <a:gd name="connsiteY3711" fmla="*/ 28723 h 6857998"/>
              <a:gd name="connsiteX3712" fmla="*/ 1943493 w 9300486"/>
              <a:gd name="connsiteY3712" fmla="*/ 0 h 6857998"/>
              <a:gd name="connsiteX3713" fmla="*/ 1934780 w 9300486"/>
              <a:gd name="connsiteY3713" fmla="*/ 0 h 6857998"/>
              <a:gd name="connsiteX3714" fmla="*/ 1947629 w 9300486"/>
              <a:gd name="connsiteY3714" fmla="*/ 23428 h 6857998"/>
              <a:gd name="connsiteX3715" fmla="*/ 1896153 w 9300486"/>
              <a:gd name="connsiteY3715" fmla="*/ 0 h 6857998"/>
              <a:gd name="connsiteX3716" fmla="*/ 1877062 w 9300486"/>
              <a:gd name="connsiteY3716" fmla="*/ 0 h 6857998"/>
              <a:gd name="connsiteX3717" fmla="*/ 1953888 w 9300486"/>
              <a:gd name="connsiteY3717" fmla="*/ 34840 h 6857998"/>
              <a:gd name="connsiteX3718" fmla="*/ 2040574 w 9300486"/>
              <a:gd name="connsiteY3718" fmla="*/ 192890 h 6857998"/>
              <a:gd name="connsiteX3719" fmla="*/ 1811675 w 9300486"/>
              <a:gd name="connsiteY3719" fmla="*/ 112707 h 6857998"/>
              <a:gd name="connsiteX3720" fmla="*/ 1766063 w 9300486"/>
              <a:gd name="connsiteY3720" fmla="*/ 8859 h 6857998"/>
              <a:gd name="connsiteX3721" fmla="*/ 1762143 w 9300486"/>
              <a:gd name="connsiteY3721" fmla="*/ 0 h 6857998"/>
              <a:gd name="connsiteX3722" fmla="*/ 1753516 w 9300486"/>
              <a:gd name="connsiteY3722" fmla="*/ 0 h 6857998"/>
              <a:gd name="connsiteX3723" fmla="*/ 1758337 w 9300486"/>
              <a:gd name="connsiteY3723" fmla="*/ 10808 h 6857998"/>
              <a:gd name="connsiteX3724" fmla="*/ 1800948 w 9300486"/>
              <a:gd name="connsiteY3724" fmla="*/ 108949 h 6857998"/>
              <a:gd name="connsiteX3725" fmla="*/ 1624416 w 9300486"/>
              <a:gd name="connsiteY3725" fmla="*/ 47110 h 6857998"/>
              <a:gd name="connsiteX3726" fmla="*/ 1608702 w 9300486"/>
              <a:gd name="connsiteY3726" fmla="*/ 0 h 6857998"/>
              <a:gd name="connsiteX3727" fmla="*/ 1600006 w 9300486"/>
              <a:gd name="connsiteY3727" fmla="*/ 0 h 6857998"/>
              <a:gd name="connsiteX3728" fmla="*/ 1614565 w 9300486"/>
              <a:gd name="connsiteY3728" fmla="*/ 43660 h 6857998"/>
              <a:gd name="connsiteX3729" fmla="*/ 1545814 w 9300486"/>
              <a:gd name="connsiteY3729" fmla="*/ 19576 h 6857998"/>
              <a:gd name="connsiteX3730" fmla="*/ 1488170 w 9300486"/>
              <a:gd name="connsiteY3730" fmla="*/ 0 h 6857998"/>
              <a:gd name="connsiteX3731" fmla="*/ 1462903 w 9300486"/>
              <a:gd name="connsiteY3731" fmla="*/ 0 h 6857998"/>
              <a:gd name="connsiteX3732" fmla="*/ 1542851 w 9300486"/>
              <a:gd name="connsiteY3732" fmla="*/ 27500 h 6857998"/>
              <a:gd name="connsiteX3733" fmla="*/ 1617939 w 9300486"/>
              <a:gd name="connsiteY3733" fmla="*/ 53779 h 6857998"/>
              <a:gd name="connsiteX3734" fmla="*/ 1639501 w 9300486"/>
              <a:gd name="connsiteY3734" fmla="*/ 118438 h 6857998"/>
              <a:gd name="connsiteX3735" fmla="*/ 1670239 w 9300486"/>
              <a:gd name="connsiteY3735" fmla="*/ 210112 h 6857998"/>
              <a:gd name="connsiteX3736" fmla="*/ 1501110 w 9300486"/>
              <a:gd name="connsiteY3736" fmla="*/ 166198 h 6857998"/>
              <a:gd name="connsiteX3737" fmla="*/ 1460244 w 9300486"/>
              <a:gd name="connsiteY3737" fmla="*/ 0 h 6857998"/>
              <a:gd name="connsiteX3738" fmla="*/ 1452575 w 9300486"/>
              <a:gd name="connsiteY3738" fmla="*/ 0 h 6857998"/>
              <a:gd name="connsiteX3739" fmla="*/ 1493238 w 9300486"/>
              <a:gd name="connsiteY3739" fmla="*/ 164154 h 6857998"/>
              <a:gd name="connsiteX3740" fmla="*/ 1419239 w 9300486"/>
              <a:gd name="connsiteY3740" fmla="*/ 144941 h 6857998"/>
              <a:gd name="connsiteX3741" fmla="*/ 1353440 w 9300486"/>
              <a:gd name="connsiteY3741" fmla="*/ 128251 h 6857998"/>
              <a:gd name="connsiteX3742" fmla="*/ 1332285 w 9300486"/>
              <a:gd name="connsiteY3742" fmla="*/ 0 h 6857998"/>
              <a:gd name="connsiteX3743" fmla="*/ 1324616 w 9300486"/>
              <a:gd name="connsiteY3743" fmla="*/ 0 h 6857998"/>
              <a:gd name="connsiteX3744" fmla="*/ 1345703 w 9300486"/>
              <a:gd name="connsiteY3744" fmla="*/ 126288 h 6857998"/>
              <a:gd name="connsiteX3745" fmla="*/ 1084085 w 9300486"/>
              <a:gd name="connsiteY3745" fmla="*/ 59929 h 6857998"/>
              <a:gd name="connsiteX3746" fmla="*/ 865399 w 9300486"/>
              <a:gd name="connsiteY3746" fmla="*/ 0 h 6857998"/>
              <a:gd name="connsiteX3747" fmla="*/ 836400 w 9300486"/>
              <a:gd name="connsiteY3747" fmla="*/ 0 h 6857998"/>
              <a:gd name="connsiteX3748" fmla="*/ 1068815 w 9300486"/>
              <a:gd name="connsiteY3748" fmla="*/ 64268 h 6857998"/>
              <a:gd name="connsiteX3749" fmla="*/ 1347141 w 9300486"/>
              <a:gd name="connsiteY3749" fmla="*/ 134896 h 6857998"/>
              <a:gd name="connsiteX3750" fmla="*/ 1373598 w 9300486"/>
              <a:gd name="connsiteY3750" fmla="*/ 293346 h 6857998"/>
              <a:gd name="connsiteX3751" fmla="*/ 1276250 w 9300486"/>
              <a:gd name="connsiteY3751" fmla="*/ 276952 h 6857998"/>
              <a:gd name="connsiteX3752" fmla="*/ 246735 w 9300486"/>
              <a:gd name="connsiteY3752" fmla="*/ 70959 h 6857998"/>
              <a:gd name="connsiteX3753" fmla="*/ 23672 w 9300486"/>
              <a:gd name="connsiteY3753" fmla="*/ 0 h 6857998"/>
              <a:gd name="connsiteX3754" fmla="*/ 0 w 9300486"/>
              <a:gd name="connsiteY3754" fmla="*/ 0 h 6857998"/>
              <a:gd name="connsiteX3755" fmla="*/ 229213 w 9300486"/>
              <a:gd name="connsiteY3755" fmla="*/ 74010 h 6857998"/>
              <a:gd name="connsiteX3756" fmla="*/ 1275208 w 9300486"/>
              <a:gd name="connsiteY3756" fmla="*/ 284871 h 6857998"/>
              <a:gd name="connsiteX3757" fmla="*/ 1375031 w 9300486"/>
              <a:gd name="connsiteY3757" fmla="*/ 301924 h 6857998"/>
              <a:gd name="connsiteX3758" fmla="*/ 1385412 w 9300486"/>
              <a:gd name="connsiteY3758" fmla="*/ 364094 h 6857998"/>
              <a:gd name="connsiteX3759" fmla="*/ 1490721 w 9300486"/>
              <a:gd name="connsiteY3759" fmla="*/ 983514 h 6857998"/>
              <a:gd name="connsiteX3760" fmla="*/ 1498450 w 9300486"/>
              <a:gd name="connsiteY3760" fmla="*/ 981545 h 6857998"/>
              <a:gd name="connsiteX3761" fmla="*/ 1392180 w 9300486"/>
              <a:gd name="connsiteY3761" fmla="*/ 363109 h 6857998"/>
              <a:gd name="connsiteX3762" fmla="*/ 1382292 w 9300486"/>
              <a:gd name="connsiteY3762" fmla="*/ 303164 h 6857998"/>
              <a:gd name="connsiteX3763" fmla="*/ 1533797 w 9300486"/>
              <a:gd name="connsiteY3763" fmla="*/ 329046 h 6857998"/>
              <a:gd name="connsiteX3764" fmla="*/ 1581775 w 9300486"/>
              <a:gd name="connsiteY3764" fmla="*/ 525284 h 6857998"/>
              <a:gd name="connsiteX3765" fmla="*/ 1655925 w 9300486"/>
              <a:gd name="connsiteY3765" fmla="*/ 812264 h 6857998"/>
              <a:gd name="connsiteX3766" fmla="*/ 1663648 w 9300486"/>
              <a:gd name="connsiteY3766" fmla="*/ 810316 h 6857998"/>
              <a:gd name="connsiteX3767" fmla="*/ 1588652 w 9300486"/>
              <a:gd name="connsiteY3767" fmla="*/ 523336 h 6857998"/>
              <a:gd name="connsiteX3768" fmla="*/ 1541382 w 9300486"/>
              <a:gd name="connsiteY3768" fmla="*/ 330342 h 6857998"/>
              <a:gd name="connsiteX3769" fmla="*/ 1580292 w 9300486"/>
              <a:gd name="connsiteY3769" fmla="*/ 336989 h 6857998"/>
              <a:gd name="connsiteX3770" fmla="*/ 1721516 w 9300486"/>
              <a:gd name="connsiteY3770" fmla="*/ 363040 h 6857998"/>
              <a:gd name="connsiteX3771" fmla="*/ 1728135 w 9300486"/>
              <a:gd name="connsiteY3771" fmla="*/ 382781 h 6857998"/>
              <a:gd name="connsiteX3772" fmla="*/ 1821134 w 9300486"/>
              <a:gd name="connsiteY3772" fmla="*/ 647853 h 6857998"/>
              <a:gd name="connsiteX3773" fmla="*/ 1828857 w 9300486"/>
              <a:gd name="connsiteY3773" fmla="*/ 644906 h 6857998"/>
              <a:gd name="connsiteX3774" fmla="*/ 1736235 w 9300486"/>
              <a:gd name="connsiteY3774" fmla="*/ 379850 h 6857998"/>
              <a:gd name="connsiteX3775" fmla="*/ 1731175 w 9300486"/>
              <a:gd name="connsiteY3775" fmla="*/ 364822 h 6857998"/>
              <a:gd name="connsiteX3776" fmla="*/ 1886785 w 9300486"/>
              <a:gd name="connsiteY3776" fmla="*/ 393527 h 6857998"/>
              <a:gd name="connsiteX3777" fmla="*/ 1930613 w 9300486"/>
              <a:gd name="connsiteY3777" fmla="*/ 403421 h 6857998"/>
              <a:gd name="connsiteX3778" fmla="*/ 1973769 w 9300486"/>
              <a:gd name="connsiteY3778" fmla="*/ 500105 h 6857998"/>
              <a:gd name="connsiteX3779" fmla="*/ 1979328 w 9300486"/>
              <a:gd name="connsiteY3779" fmla="*/ 497693 h 6857998"/>
              <a:gd name="connsiteX3780" fmla="*/ 2114191 w 9300486"/>
              <a:gd name="connsiteY3780" fmla="*/ 777867 h 6857998"/>
              <a:gd name="connsiteX3781" fmla="*/ 3267374 w 9300486"/>
              <a:gd name="connsiteY3781" fmla="*/ 2242059 h 6857998"/>
              <a:gd name="connsiteX3782" fmla="*/ 3997505 w 9300486"/>
              <a:gd name="connsiteY3782" fmla="*/ 2690256 h 6857998"/>
              <a:gd name="connsiteX3783" fmla="*/ 4206480 w 9300486"/>
              <a:gd name="connsiteY3783" fmla="*/ 2791264 h 6857998"/>
              <a:gd name="connsiteX3784" fmla="*/ 4216044 w 9300486"/>
              <a:gd name="connsiteY3784" fmla="*/ 2836553 h 6857998"/>
              <a:gd name="connsiteX3785" fmla="*/ 4247595 w 9300486"/>
              <a:gd name="connsiteY3785" fmla="*/ 3024060 h 6857998"/>
              <a:gd name="connsiteX3786" fmla="*/ 4233207 w 9300486"/>
              <a:gd name="connsiteY3786" fmla="*/ 3019041 h 6857998"/>
              <a:gd name="connsiteX3787" fmla="*/ 3061650 w 9300486"/>
              <a:gd name="connsiteY3787" fmla="*/ 2451297 h 6857998"/>
              <a:gd name="connsiteX3788" fmla="*/ 1829925 w 9300486"/>
              <a:gd name="connsiteY3788" fmla="*/ 645903 h 6857998"/>
              <a:gd name="connsiteX3789" fmla="*/ 1822091 w 9300486"/>
              <a:gd name="connsiteY3789" fmla="*/ 648735 h 6857998"/>
              <a:gd name="connsiteX3790" fmla="*/ 3056894 w 9300486"/>
              <a:gd name="connsiteY3790" fmla="*/ 2459227 h 6857998"/>
              <a:gd name="connsiteX3791" fmla="*/ 4230221 w 9300486"/>
              <a:gd name="connsiteY3791" fmla="*/ 3027806 h 6857998"/>
              <a:gd name="connsiteX3792" fmla="*/ 4249348 w 9300486"/>
              <a:gd name="connsiteY3792" fmla="*/ 3034478 h 6857998"/>
              <a:gd name="connsiteX3793" fmla="*/ 4282713 w 9300486"/>
              <a:gd name="connsiteY3793" fmla="*/ 3232764 h 6857998"/>
              <a:gd name="connsiteX3794" fmla="*/ 4073307 w 9300486"/>
              <a:gd name="connsiteY3794" fmla="*/ 3179050 h 6857998"/>
              <a:gd name="connsiteX3795" fmla="*/ 2837534 w 9300486"/>
              <a:gd name="connsiteY3795" fmla="*/ 2678531 h 6857998"/>
              <a:gd name="connsiteX3796" fmla="*/ 1665688 w 9300486"/>
              <a:gd name="connsiteY3796" fmla="*/ 812264 h 6857998"/>
              <a:gd name="connsiteX3797" fmla="*/ 1657854 w 9300486"/>
              <a:gd name="connsiteY3797" fmla="*/ 814246 h 6857998"/>
              <a:gd name="connsiteX3798" fmla="*/ 2832497 w 9300486"/>
              <a:gd name="connsiteY3798" fmla="*/ 2685327 h 6857998"/>
              <a:gd name="connsiteX3799" fmla="*/ 4071025 w 9300486"/>
              <a:gd name="connsiteY3799" fmla="*/ 3186681 h 6857998"/>
              <a:gd name="connsiteX3800" fmla="*/ 4284153 w 9300486"/>
              <a:gd name="connsiteY3800" fmla="*/ 3241318 h 6857998"/>
              <a:gd name="connsiteX3801" fmla="*/ 4299108 w 9300486"/>
              <a:gd name="connsiteY3801" fmla="*/ 3330194 h 6857998"/>
              <a:gd name="connsiteX3802" fmla="*/ 4313668 w 9300486"/>
              <a:gd name="connsiteY3802" fmla="*/ 3418727 h 6857998"/>
              <a:gd name="connsiteX3803" fmla="*/ 3903151 w 9300486"/>
              <a:gd name="connsiteY3803" fmla="*/ 3347692 h 6857998"/>
              <a:gd name="connsiteX3804" fmla="*/ 2600693 w 9300486"/>
              <a:gd name="connsiteY3804" fmla="*/ 2917241 h 6857998"/>
              <a:gd name="connsiteX3805" fmla="*/ 1491775 w 9300486"/>
              <a:gd name="connsiteY3805" fmla="*/ 988407 h 6857998"/>
              <a:gd name="connsiteX3806" fmla="*/ 1483958 w 9300486"/>
              <a:gd name="connsiteY3806" fmla="*/ 990367 h 6857998"/>
              <a:gd name="connsiteX3807" fmla="*/ 2596784 w 9300486"/>
              <a:gd name="connsiteY3807" fmla="*/ 2925082 h 6857998"/>
              <a:gd name="connsiteX3808" fmla="*/ 3901637 w 9300486"/>
              <a:gd name="connsiteY3808" fmla="*/ 3356398 h 6857998"/>
              <a:gd name="connsiteX3809" fmla="*/ 4315165 w 9300486"/>
              <a:gd name="connsiteY3809" fmla="*/ 3427833 h 6857998"/>
              <a:gd name="connsiteX3810" fmla="*/ 4349777 w 9300486"/>
              <a:gd name="connsiteY3810" fmla="*/ 3638296 h 6857998"/>
              <a:gd name="connsiteX3811" fmla="*/ 4405451 w 9300486"/>
              <a:gd name="connsiteY3811" fmla="*/ 3948611 h 6857998"/>
              <a:gd name="connsiteX3812" fmla="*/ 4411520 w 9300486"/>
              <a:gd name="connsiteY3812" fmla="*/ 3947018 h 6857998"/>
              <a:gd name="connsiteX3813" fmla="*/ 4467090 w 9300486"/>
              <a:gd name="connsiteY3813" fmla="*/ 4199859 h 6857998"/>
              <a:gd name="connsiteX3814" fmla="*/ 5524216 w 9300486"/>
              <a:gd name="connsiteY3814" fmla="*/ 5880306 h 6857998"/>
              <a:gd name="connsiteX3815" fmla="*/ 7316315 w 9300486"/>
              <a:gd name="connsiteY3815" fmla="*/ 6396086 h 6857998"/>
              <a:gd name="connsiteX3816" fmla="*/ 7400373 w 9300486"/>
              <a:gd name="connsiteY3816" fmla="*/ 6410225 h 6857998"/>
              <a:gd name="connsiteX3817" fmla="*/ 7412981 w 9300486"/>
              <a:gd name="connsiteY3817" fmla="*/ 6485079 h 6857998"/>
              <a:gd name="connsiteX3818" fmla="*/ 7457860 w 9300486"/>
              <a:gd name="connsiteY3818" fmla="*/ 6759997 h 6857998"/>
              <a:gd name="connsiteX3819" fmla="*/ 7475070 w 9300486"/>
              <a:gd name="connsiteY3819" fmla="*/ 6857998 h 6857998"/>
              <a:gd name="connsiteX3820" fmla="*/ 7483291 w 9300486"/>
              <a:gd name="connsiteY3820" fmla="*/ 6857998 h 6857998"/>
              <a:gd name="connsiteX3821" fmla="*/ 7466060 w 9300486"/>
              <a:gd name="connsiteY3821" fmla="*/ 6758597 h 6857998"/>
              <a:gd name="connsiteX3822" fmla="*/ 7420519 w 9300486"/>
              <a:gd name="connsiteY3822" fmla="*/ 6483118 h 6857998"/>
              <a:gd name="connsiteX3823" fmla="*/ 7408478 w 9300486"/>
              <a:gd name="connsiteY3823" fmla="*/ 6411588 h 6857998"/>
              <a:gd name="connsiteX3824" fmla="*/ 7569280 w 9300486"/>
              <a:gd name="connsiteY3824" fmla="*/ 6438635 h 6857998"/>
              <a:gd name="connsiteX3825" fmla="*/ 7619032 w 9300486"/>
              <a:gd name="connsiteY3825" fmla="*/ 6641481 h 6857998"/>
              <a:gd name="connsiteX3826" fmla="*/ 7675545 w 9300486"/>
              <a:gd name="connsiteY3826" fmla="*/ 6857998 h 6857998"/>
              <a:gd name="connsiteX3827" fmla="*/ 7683871 w 9300486"/>
              <a:gd name="connsiteY3827" fmla="*/ 6857998 h 6857998"/>
              <a:gd name="connsiteX3828" fmla="*/ 7626762 w 9300486"/>
              <a:gd name="connsiteY3828" fmla="*/ 6639499 h 6857998"/>
              <a:gd name="connsiteX3829" fmla="*/ 7577926 w 9300486"/>
              <a:gd name="connsiteY3829" fmla="*/ 6440090 h 6857998"/>
              <a:gd name="connsiteX3830" fmla="*/ 7621012 w 9300486"/>
              <a:gd name="connsiteY3830" fmla="*/ 6447337 h 6857998"/>
              <a:gd name="connsiteX3831" fmla="*/ 7756637 w 9300486"/>
              <a:gd name="connsiteY3831" fmla="*/ 6472249 h 6857998"/>
              <a:gd name="connsiteX3832" fmla="*/ 7765258 w 9300486"/>
              <a:gd name="connsiteY3832" fmla="*/ 6497929 h 6857998"/>
              <a:gd name="connsiteX3833" fmla="*/ 7858155 w 9300486"/>
              <a:gd name="connsiteY3833" fmla="*/ 6763003 h 6857998"/>
              <a:gd name="connsiteX3834" fmla="*/ 7865990 w 9300486"/>
              <a:gd name="connsiteY3834" fmla="*/ 6760171 h 6857998"/>
              <a:gd name="connsiteX3835" fmla="*/ 7773408 w 9300486"/>
              <a:gd name="connsiteY3835" fmla="*/ 6494955 h 6857998"/>
              <a:gd name="connsiteX3836" fmla="*/ 7766363 w 9300486"/>
              <a:gd name="connsiteY3836" fmla="*/ 6474035 h 6857998"/>
              <a:gd name="connsiteX3837" fmla="*/ 7927894 w 9300486"/>
              <a:gd name="connsiteY3837" fmla="*/ 6503706 h 6857998"/>
              <a:gd name="connsiteX3838" fmla="*/ 7969995 w 9300486"/>
              <a:gd name="connsiteY3838" fmla="*/ 6512741 h 6857998"/>
              <a:gd name="connsiteX3839" fmla="*/ 8010962 w 9300486"/>
              <a:gd name="connsiteY3839" fmla="*/ 6604480 h 6857998"/>
              <a:gd name="connsiteX3840" fmla="*/ 8017674 w 9300486"/>
              <a:gd name="connsiteY3840" fmla="*/ 6601649 h 6857998"/>
              <a:gd name="connsiteX3841" fmla="*/ 7979519 w 9300486"/>
              <a:gd name="connsiteY3841" fmla="*/ 6514784 h 6857998"/>
              <a:gd name="connsiteX3842" fmla="*/ 8085467 w 9300486"/>
              <a:gd name="connsiteY3842" fmla="*/ 6537521 h 6857998"/>
              <a:gd name="connsiteX3843" fmla="*/ 8224509 w 9300486"/>
              <a:gd name="connsiteY3843" fmla="*/ 6573289 h 6857998"/>
              <a:gd name="connsiteX3844" fmla="*/ 8334674 w 9300486"/>
              <a:gd name="connsiteY3844" fmla="*/ 6761421 h 6857998"/>
              <a:gd name="connsiteX3845" fmla="*/ 8396822 w 9300486"/>
              <a:gd name="connsiteY3845" fmla="*/ 6857998 h 6857998"/>
              <a:gd name="connsiteX3846" fmla="*/ 8406515 w 9300486"/>
              <a:gd name="connsiteY3846" fmla="*/ 6857998 h 6857998"/>
              <a:gd name="connsiteX3847" fmla="*/ 8342887 w 9300486"/>
              <a:gd name="connsiteY3847" fmla="*/ 6759087 h 6857998"/>
              <a:gd name="connsiteX3848" fmla="*/ 8235413 w 9300486"/>
              <a:gd name="connsiteY3848" fmla="*/ 6576094 h 6857998"/>
              <a:gd name="connsiteX3849" fmla="*/ 8300924 w 9300486"/>
              <a:gd name="connsiteY3849" fmla="*/ 6592946 h 6857998"/>
              <a:gd name="connsiteX3850" fmla="*/ 8466489 w 9300486"/>
              <a:gd name="connsiteY3850" fmla="*/ 6643597 h 6857998"/>
              <a:gd name="connsiteX3851" fmla="*/ 8556692 w 9300486"/>
              <a:gd name="connsiteY3851" fmla="*/ 6675579 h 6857998"/>
              <a:gd name="connsiteX3852" fmla="*/ 8568350 w 9300486"/>
              <a:gd name="connsiteY3852" fmla="*/ 6691816 h 6857998"/>
              <a:gd name="connsiteX3853" fmla="*/ 8692891 w 9300486"/>
              <a:gd name="connsiteY3853" fmla="*/ 6857998 h 6857998"/>
              <a:gd name="connsiteX3854" fmla="*/ 8702382 w 9300486"/>
              <a:gd name="connsiteY3854" fmla="*/ 6857998 h 6857998"/>
              <a:gd name="connsiteX3855" fmla="*/ 8576435 w 9300486"/>
              <a:gd name="connsiteY3855" fmla="*/ 6690098 h 6857998"/>
              <a:gd name="connsiteX3856" fmla="*/ 8569187 w 9300486"/>
              <a:gd name="connsiteY3856" fmla="*/ 6680010 h 6857998"/>
              <a:gd name="connsiteX3857" fmla="*/ 8633356 w 9300486"/>
              <a:gd name="connsiteY3857" fmla="*/ 6702761 h 6857998"/>
              <a:gd name="connsiteX3858" fmla="*/ 8963421 w 9300486"/>
              <a:gd name="connsiteY3858" fmla="*/ 6849256 h 6857998"/>
              <a:gd name="connsiteX3859" fmla="*/ 8979281 w 9300486"/>
              <a:gd name="connsiteY3859" fmla="*/ 6857998 h 6857998"/>
              <a:gd name="connsiteX3860" fmla="*/ 8996798 w 9300486"/>
              <a:gd name="connsiteY3860" fmla="*/ 6857998 h 6857998"/>
              <a:gd name="connsiteX3861" fmla="*/ 8975136 w 9300486"/>
              <a:gd name="connsiteY3861" fmla="*/ 6845951 h 6857998"/>
              <a:gd name="connsiteX3862" fmla="*/ 8641527 w 9300486"/>
              <a:gd name="connsiteY3862" fmla="*/ 6696835 h 6857998"/>
              <a:gd name="connsiteX3863" fmla="*/ 8560537 w 9300486"/>
              <a:gd name="connsiteY3863" fmla="*/ 6667968 h 6857998"/>
              <a:gd name="connsiteX3864" fmla="*/ 8488395 w 9300486"/>
              <a:gd name="connsiteY3864" fmla="*/ 6567546 h 6857998"/>
              <a:gd name="connsiteX3865" fmla="*/ 8732215 w 9300486"/>
              <a:gd name="connsiteY3865" fmla="*/ 6668208 h 6857998"/>
              <a:gd name="connsiteX3866" fmla="*/ 8966111 w 9300486"/>
              <a:gd name="connsiteY3866" fmla="*/ 6791208 h 6857998"/>
              <a:gd name="connsiteX3867" fmla="*/ 9027046 w 9300486"/>
              <a:gd name="connsiteY3867" fmla="*/ 6857998 h 6857998"/>
              <a:gd name="connsiteX3868" fmla="*/ 9037299 w 9300486"/>
              <a:gd name="connsiteY3868" fmla="*/ 6857998 h 6857998"/>
              <a:gd name="connsiteX3869" fmla="*/ 8985595 w 9300486"/>
              <a:gd name="connsiteY3869" fmla="*/ 6801454 h 6857998"/>
              <a:gd name="connsiteX3870" fmla="*/ 9038216 w 9300486"/>
              <a:gd name="connsiteY3870" fmla="*/ 6829126 h 6857998"/>
              <a:gd name="connsiteX3871" fmla="*/ 9081435 w 9300486"/>
              <a:gd name="connsiteY3871" fmla="*/ 6857998 h 6857998"/>
              <a:gd name="connsiteX3872" fmla="*/ 9095663 w 9300486"/>
              <a:gd name="connsiteY3872" fmla="*/ 6857998 h 6857998"/>
              <a:gd name="connsiteX3873" fmla="*/ 9048919 w 9300486"/>
              <a:gd name="connsiteY3873" fmla="*/ 6826535 h 6857998"/>
              <a:gd name="connsiteX3874" fmla="*/ 8970797 w 9300486"/>
              <a:gd name="connsiteY3874" fmla="*/ 6785271 h 6857998"/>
              <a:gd name="connsiteX3875" fmla="*/ 8866584 w 9300486"/>
              <a:gd name="connsiteY3875" fmla="*/ 6671302 h 6857998"/>
              <a:gd name="connsiteX3876" fmla="*/ 9099229 w 9300486"/>
              <a:gd name="connsiteY3876" fmla="*/ 6811743 h 6857998"/>
              <a:gd name="connsiteX3877" fmla="*/ 9162002 w 9300486"/>
              <a:gd name="connsiteY3877" fmla="*/ 6857998 h 6857998"/>
              <a:gd name="connsiteX3878" fmla="*/ 9175603 w 9300486"/>
              <a:gd name="connsiteY3878" fmla="*/ 6857998 h 6857998"/>
              <a:gd name="connsiteX3879" fmla="*/ 9110115 w 9300486"/>
              <a:gd name="connsiteY3879" fmla="*/ 6809471 h 6857998"/>
              <a:gd name="connsiteX3880" fmla="*/ 8846728 w 9300486"/>
              <a:gd name="connsiteY3880" fmla="*/ 6649587 h 6857998"/>
              <a:gd name="connsiteX3881" fmla="*/ 8812632 w 9300486"/>
              <a:gd name="connsiteY3881" fmla="*/ 6612300 h 6857998"/>
              <a:gd name="connsiteX3882" fmla="*/ 8756644 w 9300486"/>
              <a:gd name="connsiteY3882" fmla="*/ 6545564 h 6857998"/>
              <a:gd name="connsiteX3883" fmla="*/ 8863244 w 9300486"/>
              <a:gd name="connsiteY3883" fmla="*/ 6607697 h 6857998"/>
              <a:gd name="connsiteX3884" fmla="*/ 9155938 w 9300486"/>
              <a:gd name="connsiteY3884" fmla="*/ 6806879 h 6857998"/>
              <a:gd name="connsiteX3885" fmla="*/ 9219683 w 9300486"/>
              <a:gd name="connsiteY3885" fmla="*/ 6857998 h 6857998"/>
              <a:gd name="connsiteX3886" fmla="*/ 9232049 w 9300486"/>
              <a:gd name="connsiteY3886" fmla="*/ 6857998 h 6857998"/>
              <a:gd name="connsiteX3887" fmla="*/ 9156132 w 9300486"/>
              <a:gd name="connsiteY3887" fmla="*/ 6797446 h 6857998"/>
              <a:gd name="connsiteX3888" fmla="*/ 8864004 w 9300486"/>
              <a:gd name="connsiteY3888" fmla="*/ 6599243 h 6857998"/>
              <a:gd name="connsiteX3889" fmla="*/ 8742197 w 9300486"/>
              <a:gd name="connsiteY3889" fmla="*/ 6528345 h 6857998"/>
              <a:gd name="connsiteX3890" fmla="*/ 8600862 w 9300486"/>
              <a:gd name="connsiteY3890" fmla="*/ 6359880 h 6857998"/>
              <a:gd name="connsiteX3891" fmla="*/ 8888190 w 9300486"/>
              <a:gd name="connsiteY3891" fmla="*/ 6552599 h 6857998"/>
              <a:gd name="connsiteX3892" fmla="*/ 9163954 w 9300486"/>
              <a:gd name="connsiteY3892" fmla="*/ 6759265 h 6857998"/>
              <a:gd name="connsiteX3893" fmla="*/ 9281057 w 9300486"/>
              <a:gd name="connsiteY3893" fmla="*/ 6857998 h 6857998"/>
              <a:gd name="connsiteX3894" fmla="*/ 9295236 w 9300486"/>
              <a:gd name="connsiteY3894" fmla="*/ 6857998 h 6857998"/>
              <a:gd name="connsiteX3895" fmla="*/ 9229289 w 9300486"/>
              <a:gd name="connsiteY3895" fmla="*/ 6801716 h 6857998"/>
              <a:gd name="connsiteX3896" fmla="*/ 8590163 w 9300486"/>
              <a:gd name="connsiteY3896" fmla="*/ 6343326 h 6857998"/>
              <a:gd name="connsiteX3897" fmla="*/ 8583694 w 9300486"/>
              <a:gd name="connsiteY3897" fmla="*/ 6339417 h 6857998"/>
              <a:gd name="connsiteX3898" fmla="*/ 8445653 w 9300486"/>
              <a:gd name="connsiteY3898" fmla="*/ 6174879 h 6857998"/>
              <a:gd name="connsiteX3899" fmla="*/ 8439853 w 9300486"/>
              <a:gd name="connsiteY3899" fmla="*/ 6179777 h 6857998"/>
              <a:gd name="connsiteX3900" fmla="*/ 8563813 w 9300486"/>
              <a:gd name="connsiteY3900" fmla="*/ 6327403 h 6857998"/>
              <a:gd name="connsiteX3901" fmla="*/ 8265993 w 9300486"/>
              <a:gd name="connsiteY3901" fmla="*/ 6147441 h 6857998"/>
              <a:gd name="connsiteX3902" fmla="*/ 8163467 w 9300486"/>
              <a:gd name="connsiteY3902" fmla="*/ 6089898 h 6857998"/>
              <a:gd name="connsiteX3903" fmla="*/ 8033092 w 9300486"/>
              <a:gd name="connsiteY3903" fmla="*/ 5894019 h 6857998"/>
              <a:gd name="connsiteX3904" fmla="*/ 7996285 w 9300486"/>
              <a:gd name="connsiteY3904" fmla="*/ 5839346 h 6857998"/>
              <a:gd name="connsiteX3905" fmla="*/ 8341278 w 9300486"/>
              <a:gd name="connsiteY3905" fmla="*/ 6075047 h 6857998"/>
              <a:gd name="connsiteX3906" fmla="*/ 8371956 w 9300486"/>
              <a:gd name="connsiteY3906" fmla="*/ 6096824 h 6857998"/>
              <a:gd name="connsiteX3907" fmla="*/ 8438965 w 9300486"/>
              <a:gd name="connsiteY3907" fmla="*/ 6179641 h 6857998"/>
              <a:gd name="connsiteX3908" fmla="*/ 8444686 w 9300486"/>
              <a:gd name="connsiteY3908" fmla="*/ 6175006 h 6857998"/>
              <a:gd name="connsiteX3909" fmla="*/ 8394071 w 9300486"/>
              <a:gd name="connsiteY3909" fmla="*/ 6112523 h 6857998"/>
              <a:gd name="connsiteX3910" fmla="*/ 8566705 w 9300486"/>
              <a:gd name="connsiteY3910" fmla="*/ 6235066 h 6857998"/>
              <a:gd name="connsiteX3911" fmla="*/ 9177516 w 9300486"/>
              <a:gd name="connsiteY3911" fmla="*/ 6714971 h 6857998"/>
              <a:gd name="connsiteX3912" fmla="*/ 9300486 w 9300486"/>
              <a:gd name="connsiteY3912" fmla="*/ 6824370 h 6857998"/>
              <a:gd name="connsiteX3913" fmla="*/ 9300486 w 9300486"/>
              <a:gd name="connsiteY3913" fmla="*/ 6808729 h 6857998"/>
              <a:gd name="connsiteX3914" fmla="*/ 9168111 w 9300486"/>
              <a:gd name="connsiteY3914" fmla="*/ 6670577 h 6857998"/>
              <a:gd name="connsiteX3915" fmla="*/ 9173641 w 9300486"/>
              <a:gd name="connsiteY3915" fmla="*/ 6675753 h 6857998"/>
              <a:gd name="connsiteX3916" fmla="*/ 9300486 w 9300486"/>
              <a:gd name="connsiteY3916" fmla="*/ 6800036 h 6857998"/>
              <a:gd name="connsiteX3917" fmla="*/ 9300486 w 9300486"/>
              <a:gd name="connsiteY3917" fmla="*/ 6791773 h 6857998"/>
              <a:gd name="connsiteX3918" fmla="*/ 9102539 w 9300486"/>
              <a:gd name="connsiteY3918" fmla="*/ 6602144 h 6857998"/>
              <a:gd name="connsiteX3919" fmla="*/ 8754655 w 9300486"/>
              <a:gd name="connsiteY3919" fmla="*/ 6239081 h 6857998"/>
              <a:gd name="connsiteX3920" fmla="*/ 9300486 w 9300486"/>
              <a:gd name="connsiteY3920" fmla="*/ 6780848 h 6857998"/>
              <a:gd name="connsiteX3921" fmla="*/ 9300486 w 9300486"/>
              <a:gd name="connsiteY3921" fmla="*/ 6770007 h 6857998"/>
              <a:gd name="connsiteX3922" fmla="*/ 8567815 w 9300486"/>
              <a:gd name="connsiteY3922" fmla="*/ 6042291 h 6857998"/>
              <a:gd name="connsiteX3923" fmla="*/ 8570278 w 9300486"/>
              <a:gd name="connsiteY3923" fmla="*/ 6039799 h 6857998"/>
              <a:gd name="connsiteX3924" fmla="*/ 5551175 w 9300486"/>
              <a:gd name="connsiteY3924" fmla="*/ 2981756 h 6857998"/>
              <a:gd name="connsiteX3925" fmla="*/ 5422883 w 9300486"/>
              <a:gd name="connsiteY3925" fmla="*/ 2854648 h 6857998"/>
              <a:gd name="connsiteX3926" fmla="*/ 4746970 w 9300486"/>
              <a:gd name="connsiteY3926" fmla="*/ 2148430 h 6857998"/>
              <a:gd name="connsiteX3927" fmla="*/ 3662917 w 9300486"/>
              <a:gd name="connsiteY3927" fmla="*/ 1049174 h 6857998"/>
              <a:gd name="connsiteX3928" fmla="*/ 5600753 w 9300486"/>
              <a:gd name="connsiteY3928" fmla="*/ 0 h 6857998"/>
              <a:gd name="connsiteX3929" fmla="*/ 5592254 w 9300486"/>
              <a:gd name="connsiteY3929" fmla="*/ 0 h 6857998"/>
              <a:gd name="connsiteX3930" fmla="*/ 5719123 w 9300486"/>
              <a:gd name="connsiteY3930" fmla="*/ 268801 h 6857998"/>
              <a:gd name="connsiteX3931" fmla="*/ 5982084 w 9300486"/>
              <a:gd name="connsiteY3931" fmla="*/ 1262314 h 6857998"/>
              <a:gd name="connsiteX3932" fmla="*/ 6049809 w 9300486"/>
              <a:gd name="connsiteY3932" fmla="*/ 1666967 h 6857998"/>
              <a:gd name="connsiteX3933" fmla="*/ 6048176 w 9300486"/>
              <a:gd name="connsiteY3933" fmla="*/ 1666693 h 6857998"/>
              <a:gd name="connsiteX3934" fmla="*/ 5979197 w 9300486"/>
              <a:gd name="connsiteY3934" fmla="*/ 1266990 h 6857998"/>
              <a:gd name="connsiteX3935" fmla="*/ 5708153 w 9300486"/>
              <a:gd name="connsiteY3935" fmla="*/ 268535 h 6857998"/>
              <a:gd name="connsiteX3936" fmla="*/ 5578912 w 9300486"/>
              <a:gd name="connsiteY3936" fmla="*/ 0 h 6857998"/>
              <a:gd name="connsiteX3937" fmla="*/ 5570233 w 9300486"/>
              <a:gd name="connsiteY3937" fmla="*/ 0 h 6857998"/>
              <a:gd name="connsiteX3938" fmla="*/ 5699865 w 9300486"/>
              <a:gd name="connsiteY3938" fmla="*/ 268541 h 6857998"/>
              <a:gd name="connsiteX3939" fmla="*/ 5971393 w 9300486"/>
              <a:gd name="connsiteY3939" fmla="*/ 1267379 h 6857998"/>
              <a:gd name="connsiteX3940" fmla="*/ 6040003 w 9300486"/>
              <a:gd name="connsiteY3940" fmla="*/ 1665319 h 6857998"/>
              <a:gd name="connsiteX3941" fmla="*/ 6032078 w 9300486"/>
              <a:gd name="connsiteY3941" fmla="*/ 1663987 h 6857998"/>
              <a:gd name="connsiteX3942" fmla="*/ 5961710 w 9300486"/>
              <a:gd name="connsiteY3942" fmla="*/ 1275376 h 6857998"/>
              <a:gd name="connsiteX3943" fmla="*/ 5678245 w 9300486"/>
              <a:gd name="connsiteY3943" fmla="*/ 268936 h 6857998"/>
              <a:gd name="connsiteX3944" fmla="*/ 5544160 w 9300486"/>
              <a:gd name="connsiteY3944" fmla="*/ 0 h 6857998"/>
              <a:gd name="connsiteX3945" fmla="*/ 5535493 w 9300486"/>
              <a:gd name="connsiteY3945" fmla="*/ 0 h 6857998"/>
              <a:gd name="connsiteX3946" fmla="*/ 5670060 w 9300486"/>
              <a:gd name="connsiteY3946" fmla="*/ 268942 h 6857998"/>
              <a:gd name="connsiteX3947" fmla="*/ 5954844 w 9300486"/>
              <a:gd name="connsiteY3947" fmla="*/ 1275765 h 6857998"/>
              <a:gd name="connsiteX3948" fmla="*/ 6025000 w 9300486"/>
              <a:gd name="connsiteY3948" fmla="*/ 1662797 h 6857998"/>
              <a:gd name="connsiteX3949" fmla="*/ 6007843 w 9300486"/>
              <a:gd name="connsiteY3949" fmla="*/ 1659914 h 6857998"/>
              <a:gd name="connsiteX3950" fmla="*/ 5937771 w 9300486"/>
              <a:gd name="connsiteY3950" fmla="*/ 1296250 h 6857998"/>
              <a:gd name="connsiteX3951" fmla="*/ 5642418 w 9300486"/>
              <a:gd name="connsiteY3951" fmla="*/ 291852 h 6857998"/>
              <a:gd name="connsiteX3952" fmla="*/ 5492802 w 9300486"/>
              <a:gd name="connsiteY3952" fmla="*/ 0 h 6857998"/>
              <a:gd name="connsiteX3953" fmla="*/ 5484112 w 9300486"/>
              <a:gd name="connsiteY3953" fmla="*/ 0 h 6857998"/>
              <a:gd name="connsiteX3954" fmla="*/ 5635224 w 9300486"/>
              <a:gd name="connsiteY3954" fmla="*/ 295334 h 6857998"/>
              <a:gd name="connsiteX3955" fmla="*/ 5929998 w 9300486"/>
              <a:gd name="connsiteY3955" fmla="*/ 1298486 h 6857998"/>
              <a:gd name="connsiteX3956" fmla="*/ 5999511 w 9300486"/>
              <a:gd name="connsiteY3956" fmla="*/ 1658513 h 6857998"/>
              <a:gd name="connsiteX3957" fmla="*/ 5976740 w 9300486"/>
              <a:gd name="connsiteY3957" fmla="*/ 1654685 h 6857998"/>
              <a:gd name="connsiteX3958" fmla="*/ 5908691 w 9300486"/>
              <a:gd name="connsiteY3958" fmla="*/ 1326207 h 6857998"/>
              <a:gd name="connsiteX3959" fmla="*/ 5448764 w 9300486"/>
              <a:gd name="connsiteY3959" fmla="*/ 37137 h 6857998"/>
              <a:gd name="connsiteX3960" fmla="*/ 5425026 w 9300486"/>
              <a:gd name="connsiteY3960" fmla="*/ 0 h 6857998"/>
              <a:gd name="connsiteX3961" fmla="*/ 5415573 w 9300486"/>
              <a:gd name="connsiteY3961" fmla="*/ 0 h 6857998"/>
              <a:gd name="connsiteX3962" fmla="*/ 5442087 w 9300486"/>
              <a:gd name="connsiteY3962" fmla="*/ 41060 h 6857998"/>
              <a:gd name="connsiteX3963" fmla="*/ 5900944 w 9300486"/>
              <a:gd name="connsiteY3963" fmla="*/ 1327955 h 6857998"/>
              <a:gd name="connsiteX3964" fmla="*/ 5968395 w 9300486"/>
              <a:gd name="connsiteY3964" fmla="*/ 1653283 h 6857998"/>
              <a:gd name="connsiteX3965" fmla="*/ 5959917 w 9300486"/>
              <a:gd name="connsiteY3965" fmla="*/ 1651858 h 6857998"/>
              <a:gd name="connsiteX3966" fmla="*/ 5929291 w 9300486"/>
              <a:gd name="connsiteY3966" fmla="*/ 1646558 h 6857998"/>
              <a:gd name="connsiteX3967" fmla="*/ 5865369 w 9300486"/>
              <a:gd name="connsiteY3967" fmla="*/ 1363513 h 6857998"/>
              <a:gd name="connsiteX3968" fmla="*/ 5389948 w 9300486"/>
              <a:gd name="connsiteY3968" fmla="*/ 90098 h 6857998"/>
              <a:gd name="connsiteX3969" fmla="*/ 5329409 w 9300486"/>
              <a:gd name="connsiteY3969" fmla="*/ 0 h 6857998"/>
              <a:gd name="connsiteX3970" fmla="*/ 5319779 w 9300486"/>
              <a:gd name="connsiteY3970" fmla="*/ 0 h 6857998"/>
              <a:gd name="connsiteX3971" fmla="*/ 5383119 w 9300486"/>
              <a:gd name="connsiteY3971" fmla="*/ 94055 h 6857998"/>
              <a:gd name="connsiteX3972" fmla="*/ 5857633 w 9300486"/>
              <a:gd name="connsiteY3972" fmla="*/ 1365638 h 6857998"/>
              <a:gd name="connsiteX3973" fmla="*/ 5920882 w 9300486"/>
              <a:gd name="connsiteY3973" fmla="*/ 1645103 h 6857998"/>
              <a:gd name="connsiteX3974" fmla="*/ 5881585 w 9300486"/>
              <a:gd name="connsiteY3974" fmla="*/ 1638304 h 6857998"/>
              <a:gd name="connsiteX3975" fmla="*/ 5826773 w 9300486"/>
              <a:gd name="connsiteY3975" fmla="*/ 1417365 h 6857998"/>
              <a:gd name="connsiteX3976" fmla="*/ 5332870 w 9300486"/>
              <a:gd name="connsiteY3976" fmla="*/ 161463 h 6857998"/>
              <a:gd name="connsiteX3977" fmla="*/ 5217460 w 9300486"/>
              <a:gd name="connsiteY3977" fmla="*/ 0 h 6857998"/>
              <a:gd name="connsiteX3978" fmla="*/ 5207758 w 9300486"/>
              <a:gd name="connsiteY3978" fmla="*/ 0 h 6857998"/>
              <a:gd name="connsiteX3979" fmla="*/ 5327026 w 9300486"/>
              <a:gd name="connsiteY3979" fmla="*/ 166405 h 6857998"/>
              <a:gd name="connsiteX3980" fmla="*/ 5819969 w 9300486"/>
              <a:gd name="connsiteY3980" fmla="*/ 1420454 h 6857998"/>
              <a:gd name="connsiteX3981" fmla="*/ 5873701 w 9300486"/>
              <a:gd name="connsiteY3981" fmla="*/ 1636939 h 6857998"/>
              <a:gd name="connsiteX3982" fmla="*/ 5823590 w 9300486"/>
              <a:gd name="connsiteY3982" fmla="*/ 1628267 h 6857998"/>
              <a:gd name="connsiteX3983" fmla="*/ 5776757 w 9300486"/>
              <a:gd name="connsiteY3983" fmla="*/ 1458342 h 6857998"/>
              <a:gd name="connsiteX3984" fmla="*/ 5262373 w 9300486"/>
              <a:gd name="connsiteY3984" fmla="*/ 224191 h 6857998"/>
              <a:gd name="connsiteX3985" fmla="*/ 5091513 w 9300486"/>
              <a:gd name="connsiteY3985" fmla="*/ 0 h 6857998"/>
              <a:gd name="connsiteX3986" fmla="*/ 5080962 w 9300486"/>
              <a:gd name="connsiteY3986" fmla="*/ 0 h 6857998"/>
              <a:gd name="connsiteX3987" fmla="*/ 5255537 w 9300486"/>
              <a:gd name="connsiteY3987" fmla="*/ 228003 h 6857998"/>
              <a:gd name="connsiteX3988" fmla="*/ 5768960 w 9300486"/>
              <a:gd name="connsiteY3988" fmla="*/ 1460915 h 6857998"/>
              <a:gd name="connsiteX3989" fmla="*/ 5814711 w 9300486"/>
              <a:gd name="connsiteY3989" fmla="*/ 1626731 h 6857998"/>
              <a:gd name="connsiteX3990" fmla="*/ 5746338 w 9300486"/>
              <a:gd name="connsiteY3990" fmla="*/ 1614900 h 6857998"/>
              <a:gd name="connsiteX3991" fmla="*/ 5716037 w 9300486"/>
              <a:gd name="connsiteY3991" fmla="*/ 1516334 h 6857998"/>
              <a:gd name="connsiteX3992" fmla="*/ 5177379 w 9300486"/>
              <a:gd name="connsiteY3992" fmla="*/ 305324 h 6857998"/>
              <a:gd name="connsiteX3993" fmla="*/ 5050137 w 9300486"/>
              <a:gd name="connsiteY3993" fmla="*/ 133562 h 6857998"/>
              <a:gd name="connsiteX3994" fmla="*/ 4931049 w 9300486"/>
              <a:gd name="connsiteY3994" fmla="*/ 0 h 6857998"/>
              <a:gd name="connsiteX3995" fmla="*/ 4920572 w 9300486"/>
              <a:gd name="connsiteY3995" fmla="*/ 0 h 6857998"/>
              <a:gd name="connsiteX3996" fmla="*/ 5042293 w 9300486"/>
              <a:gd name="connsiteY3996" fmla="*/ 135708 h 6857998"/>
              <a:gd name="connsiteX3997" fmla="*/ 5171542 w 9300486"/>
              <a:gd name="connsiteY3997" fmla="*/ 310160 h 6857998"/>
              <a:gd name="connsiteX3998" fmla="*/ 5709203 w 9300486"/>
              <a:gd name="connsiteY3998" fmla="*/ 1519809 h 6857998"/>
              <a:gd name="connsiteX3999" fmla="*/ 5738020 w 9300486"/>
              <a:gd name="connsiteY3999" fmla="*/ 1613460 h 6857998"/>
              <a:gd name="connsiteX4000" fmla="*/ 5665322 w 9300486"/>
              <a:gd name="connsiteY4000" fmla="*/ 1600880 h 6857998"/>
              <a:gd name="connsiteX4001" fmla="*/ 5658340 w 9300486"/>
              <a:gd name="connsiteY4001" fmla="*/ 1580693 h 6857998"/>
              <a:gd name="connsiteX4002" fmla="*/ 5093352 w 9300486"/>
              <a:gd name="connsiteY4002" fmla="*/ 396262 h 6857998"/>
              <a:gd name="connsiteX4003" fmla="*/ 4922316 w 9300486"/>
              <a:gd name="connsiteY4003" fmla="*/ 176858 h 6857998"/>
              <a:gd name="connsiteX4004" fmla="*/ 4750749 w 9300486"/>
              <a:gd name="connsiteY4004" fmla="*/ 0 h 6857998"/>
              <a:gd name="connsiteX4005" fmla="*/ 4739214 w 9300486"/>
              <a:gd name="connsiteY4005" fmla="*/ 0 h 6857998"/>
              <a:gd name="connsiteX4006" fmla="*/ 4913491 w 9300486"/>
              <a:gd name="connsiteY4006" fmla="*/ 179309 h 6857998"/>
              <a:gd name="connsiteX4007" fmla="*/ 5086484 w 9300486"/>
              <a:gd name="connsiteY4007" fmla="*/ 401162 h 6857998"/>
              <a:gd name="connsiteX4008" fmla="*/ 5651201 w 9300486"/>
              <a:gd name="connsiteY4008" fmla="*/ 1584215 h 6857998"/>
              <a:gd name="connsiteX4009" fmla="*/ 5656419 w 9300486"/>
              <a:gd name="connsiteY4009" fmla="*/ 1599340 h 6857998"/>
              <a:gd name="connsiteX4010" fmla="*/ 5560393 w 9300486"/>
              <a:gd name="connsiteY4010" fmla="*/ 1582723 h 6857998"/>
              <a:gd name="connsiteX4011" fmla="*/ 5416579 w 9300486"/>
              <a:gd name="connsiteY4011" fmla="*/ 1244913 h 6857998"/>
              <a:gd name="connsiteX4012" fmla="*/ 4994836 w 9300486"/>
              <a:gd name="connsiteY4012" fmla="*/ 497056 h 6857998"/>
              <a:gd name="connsiteX4013" fmla="*/ 4772159 w 9300486"/>
              <a:gd name="connsiteY4013" fmla="*/ 223997 h 6857998"/>
              <a:gd name="connsiteX4014" fmla="*/ 4540055 w 9300486"/>
              <a:gd name="connsiteY4014" fmla="*/ 0 h 6857998"/>
              <a:gd name="connsiteX4015" fmla="*/ 4528685 w 9300486"/>
              <a:gd name="connsiteY4015" fmla="*/ 0 h 6857998"/>
              <a:gd name="connsiteX4016" fmla="*/ 4763839 w 9300486"/>
              <a:gd name="connsiteY4016" fmla="*/ 225984 h 6857998"/>
              <a:gd name="connsiteX4017" fmla="*/ 4988866 w 9300486"/>
              <a:gd name="connsiteY4017" fmla="*/ 501031 h 6857998"/>
              <a:gd name="connsiteX4018" fmla="*/ 5410250 w 9300486"/>
              <a:gd name="connsiteY4018" fmla="*/ 1247894 h 6857998"/>
              <a:gd name="connsiteX4019" fmla="*/ 5552027 w 9300486"/>
              <a:gd name="connsiteY4019" fmla="*/ 1581276 h 6857998"/>
              <a:gd name="connsiteX4020" fmla="*/ 5473009 w 9300486"/>
              <a:gd name="connsiteY4020" fmla="*/ 1567603 h 6857998"/>
              <a:gd name="connsiteX4021" fmla="*/ 5425682 w 9300486"/>
              <a:gd name="connsiteY4021" fmla="*/ 1557747 h 6857998"/>
              <a:gd name="connsiteX4022" fmla="*/ 5323912 w 9300486"/>
              <a:gd name="connsiteY4022" fmla="*/ 1343543 h 6857998"/>
              <a:gd name="connsiteX4023" fmla="*/ 4879688 w 9300486"/>
              <a:gd name="connsiteY4023" fmla="*/ 606785 h 6857998"/>
              <a:gd name="connsiteX4024" fmla="*/ 4597521 w 9300486"/>
              <a:gd name="connsiteY4024" fmla="*/ 277011 h 6857998"/>
              <a:gd name="connsiteX4025" fmla="*/ 4291920 w 9300486"/>
              <a:gd name="connsiteY4025" fmla="*/ 0 h 6857998"/>
              <a:gd name="connsiteX4026" fmla="*/ 4279566 w 9300486"/>
              <a:gd name="connsiteY4026" fmla="*/ 0 h 6857998"/>
              <a:gd name="connsiteX4027" fmla="*/ 4589598 w 9300486"/>
              <a:gd name="connsiteY4027" fmla="*/ 279029 h 6857998"/>
              <a:gd name="connsiteX4028" fmla="*/ 4874882 w 9300486"/>
              <a:gd name="connsiteY4028" fmla="*/ 611575 h 6857998"/>
              <a:gd name="connsiteX4029" fmla="*/ 5318649 w 9300486"/>
              <a:gd name="connsiteY4029" fmla="*/ 1348240 h 6857998"/>
              <a:gd name="connsiteX4030" fmla="*/ 5417394 w 9300486"/>
              <a:gd name="connsiteY4030" fmla="*/ 1556021 h 6857998"/>
              <a:gd name="connsiteX4031" fmla="*/ 5268827 w 9300486"/>
              <a:gd name="connsiteY4031" fmla="*/ 1525084 h 6857998"/>
              <a:gd name="connsiteX4032" fmla="*/ 5224934 w 9300486"/>
              <a:gd name="connsiteY4032" fmla="*/ 1442923 h 6857998"/>
              <a:gd name="connsiteX4033" fmla="*/ 4759881 w 9300486"/>
              <a:gd name="connsiteY4033" fmla="*/ 727236 h 6857998"/>
              <a:gd name="connsiteX4034" fmla="*/ 4209191 w 9300486"/>
              <a:gd name="connsiteY4034" fmla="*/ 150576 h 6857998"/>
              <a:gd name="connsiteX4035" fmla="*/ 4024936 w 9300486"/>
              <a:gd name="connsiteY4035" fmla="*/ 0 h 6857998"/>
              <a:gd name="connsiteX4036" fmla="*/ 4012377 w 9300486"/>
              <a:gd name="connsiteY4036" fmla="*/ 0 h 6857998"/>
              <a:gd name="connsiteX4037" fmla="*/ 4198290 w 9300486"/>
              <a:gd name="connsiteY4037" fmla="*/ 151854 h 6857998"/>
              <a:gd name="connsiteX4038" fmla="*/ 4754185 w 9300486"/>
              <a:gd name="connsiteY4038" fmla="*/ 732872 h 6857998"/>
              <a:gd name="connsiteX4039" fmla="*/ 5218644 w 9300486"/>
              <a:gd name="connsiteY4039" fmla="*/ 1447887 h 6857998"/>
              <a:gd name="connsiteX4040" fmla="*/ 5258702 w 9300486"/>
              <a:gd name="connsiteY4040" fmla="*/ 1522976 h 6857998"/>
              <a:gd name="connsiteX4041" fmla="*/ 5121275 w 9300486"/>
              <a:gd name="connsiteY4041" fmla="*/ 1494359 h 6857998"/>
              <a:gd name="connsiteX4042" fmla="*/ 5075266 w 9300486"/>
              <a:gd name="connsiteY4042" fmla="*/ 1482402 h 6857998"/>
              <a:gd name="connsiteX4043" fmla="*/ 4884743 w 9300486"/>
              <a:gd name="connsiteY4043" fmla="*/ 1193279 h 6857998"/>
              <a:gd name="connsiteX4044" fmla="*/ 4631580 w 9300486"/>
              <a:gd name="connsiteY4044" fmla="*/ 856416 h 6857998"/>
              <a:gd name="connsiteX4045" fmla="*/ 3967078 w 9300486"/>
              <a:gd name="connsiteY4045" fmla="*/ 184225 h 6857998"/>
              <a:gd name="connsiteX4046" fmla="*/ 3737684 w 9300486"/>
              <a:gd name="connsiteY4046" fmla="*/ 0 h 6857998"/>
              <a:gd name="connsiteX4047" fmla="*/ 3725208 w 9300486"/>
              <a:gd name="connsiteY4047" fmla="*/ 0 h 6857998"/>
              <a:gd name="connsiteX4048" fmla="*/ 3956557 w 9300486"/>
              <a:gd name="connsiteY4048" fmla="*/ 185213 h 6857998"/>
              <a:gd name="connsiteX4049" fmla="*/ 4625832 w 9300486"/>
              <a:gd name="connsiteY4049" fmla="*/ 861281 h 6857998"/>
              <a:gd name="connsiteX4050" fmla="*/ 4878824 w 9300486"/>
              <a:gd name="connsiteY4050" fmla="*/ 1198246 h 6857998"/>
              <a:gd name="connsiteX4051" fmla="*/ 5063879 w 9300486"/>
              <a:gd name="connsiteY4051" fmla="*/ 1479444 h 6857998"/>
              <a:gd name="connsiteX4052" fmla="*/ 4867228 w 9300486"/>
              <a:gd name="connsiteY4052" fmla="*/ 1428348 h 6857998"/>
              <a:gd name="connsiteX4053" fmla="*/ 4825166 w 9300486"/>
              <a:gd name="connsiteY4053" fmla="*/ 1414691 h 6857998"/>
              <a:gd name="connsiteX4054" fmla="*/ 4757601 w 9300486"/>
              <a:gd name="connsiteY4054" fmla="*/ 1322062 h 6857998"/>
              <a:gd name="connsiteX4055" fmla="*/ 4495264 w 9300486"/>
              <a:gd name="connsiteY4055" fmla="*/ 995344 h 6857998"/>
              <a:gd name="connsiteX4056" fmla="*/ 3717208 w 9300486"/>
              <a:gd name="connsiteY4056" fmla="*/ 223607 h 6857998"/>
              <a:gd name="connsiteX4057" fmla="*/ 3443373 w 9300486"/>
              <a:gd name="connsiteY4057" fmla="*/ 0 h 6857998"/>
              <a:gd name="connsiteX4058" fmla="*/ 3430840 w 9300486"/>
              <a:gd name="connsiteY4058" fmla="*/ 0 h 6857998"/>
              <a:gd name="connsiteX4059" fmla="*/ 3706853 w 9300486"/>
              <a:gd name="connsiteY4059" fmla="*/ 225013 h 6857998"/>
              <a:gd name="connsiteX4060" fmla="*/ 4490337 w 9300486"/>
              <a:gd name="connsiteY4060" fmla="*/ 1000209 h 6857998"/>
              <a:gd name="connsiteX4061" fmla="*/ 4752563 w 9300486"/>
              <a:gd name="connsiteY4061" fmla="*/ 1326455 h 6857998"/>
              <a:gd name="connsiteX4062" fmla="*/ 4814377 w 9300486"/>
              <a:gd name="connsiteY4062" fmla="*/ 1411189 h 6857998"/>
              <a:gd name="connsiteX4063" fmla="*/ 4623050 w 9300486"/>
              <a:gd name="connsiteY4063" fmla="*/ 1349071 h 6857998"/>
              <a:gd name="connsiteX4064" fmla="*/ 4402495 w 9300486"/>
              <a:gd name="connsiteY4064" fmla="*/ 1258236 h 6857998"/>
              <a:gd name="connsiteX4065" fmla="*/ 4097223 w 9300486"/>
              <a:gd name="connsiteY4065" fmla="*/ 923572 h 6857998"/>
              <a:gd name="connsiteX4066" fmla="*/ 3446592 w 9300486"/>
              <a:gd name="connsiteY4066" fmla="*/ 274025 h 6857998"/>
              <a:gd name="connsiteX4067" fmla="*/ 3383936 w 9300486"/>
              <a:gd name="connsiteY4067" fmla="*/ 217954 h 6857998"/>
              <a:gd name="connsiteX4068" fmla="*/ 3347249 w 9300486"/>
              <a:gd name="connsiteY4068" fmla="*/ 142470 h 6857998"/>
              <a:gd name="connsiteX4069" fmla="*/ 3287850 w 9300486"/>
              <a:gd name="connsiteY4069" fmla="*/ 0 h 6857998"/>
              <a:gd name="connsiteX4070" fmla="*/ 3268948 w 9300486"/>
              <a:gd name="connsiteY4070" fmla="*/ 0 h 6857998"/>
              <a:gd name="connsiteX4071" fmla="*/ 3343733 w 9300486"/>
              <a:gd name="connsiteY4071" fmla="*/ 173226 h 6857998"/>
              <a:gd name="connsiteX4072" fmla="*/ 3267715 w 9300486"/>
              <a:gd name="connsiteY4072" fmla="*/ 0 h 6857998"/>
              <a:gd name="connsiteX4073" fmla="*/ 3259284 w 9300486"/>
              <a:gd name="connsiteY4073" fmla="*/ 0 h 6857998"/>
              <a:gd name="connsiteX4074" fmla="*/ 3338410 w 9300486"/>
              <a:gd name="connsiteY4074" fmla="*/ 177213 h 6857998"/>
              <a:gd name="connsiteX4075" fmla="*/ 3334033 w 9300486"/>
              <a:gd name="connsiteY4075" fmla="*/ 173296 h 6857998"/>
              <a:gd name="connsiteX4076" fmla="*/ 3254672 w 9300486"/>
              <a:gd name="connsiteY4076" fmla="*/ 0 h 6857998"/>
              <a:gd name="connsiteX4077" fmla="*/ 3245649 w 9300486"/>
              <a:gd name="connsiteY4077" fmla="*/ 0 h 6857998"/>
              <a:gd name="connsiteX4078" fmla="*/ 3315418 w 9300486"/>
              <a:gd name="connsiteY4078" fmla="*/ 156637 h 6857998"/>
              <a:gd name="connsiteX4079" fmla="*/ 3299909 w 9300486"/>
              <a:gd name="connsiteY4079" fmla="*/ 142758 h 6857998"/>
              <a:gd name="connsiteX4080" fmla="*/ 3235237 w 9300486"/>
              <a:gd name="connsiteY4080" fmla="*/ 0 h 6857998"/>
              <a:gd name="connsiteX4081" fmla="*/ 3226535 w 9300486"/>
              <a:gd name="connsiteY4081" fmla="*/ 0 h 6857998"/>
              <a:gd name="connsiteX4082" fmla="*/ 3285170 w 9300486"/>
              <a:gd name="connsiteY4082" fmla="*/ 129568 h 6857998"/>
              <a:gd name="connsiteX4083" fmla="*/ 3271249 w 9300486"/>
              <a:gd name="connsiteY4083" fmla="*/ 117111 h 6857998"/>
              <a:gd name="connsiteX4084" fmla="*/ 3216435 w 9300486"/>
              <a:gd name="connsiteY4084" fmla="*/ 0 h 6857998"/>
              <a:gd name="connsiteX4085" fmla="*/ 3207652 w 9300486"/>
              <a:gd name="connsiteY4085" fmla="*/ 0 h 6857998"/>
              <a:gd name="connsiteX4086" fmla="*/ 3256035 w 9300486"/>
              <a:gd name="connsiteY4086" fmla="*/ 103495 h 6857998"/>
              <a:gd name="connsiteX4087" fmla="*/ 3224167 w 9300486"/>
              <a:gd name="connsiteY4087" fmla="*/ 74976 h 6857998"/>
              <a:gd name="connsiteX4088" fmla="*/ 3187853 w 9300486"/>
              <a:gd name="connsiteY4088" fmla="*/ 0 h 6857998"/>
              <a:gd name="connsiteX4089" fmla="*/ 3179142 w 9300486"/>
              <a:gd name="connsiteY4089" fmla="*/ 0 h 6857998"/>
              <a:gd name="connsiteX4090" fmla="*/ 3208715 w 9300486"/>
              <a:gd name="connsiteY4090" fmla="*/ 61148 h 6857998"/>
              <a:gd name="connsiteX4091" fmla="*/ 3193183 w 9300486"/>
              <a:gd name="connsiteY4091" fmla="*/ 47248 h 6857998"/>
              <a:gd name="connsiteX4092" fmla="*/ 3169243 w 9300486"/>
              <a:gd name="connsiteY4092" fmla="*/ 0 h 6857998"/>
              <a:gd name="connsiteX4093" fmla="*/ 3160429 w 9300486"/>
              <a:gd name="connsiteY4093" fmla="*/ 0 h 6857998"/>
              <a:gd name="connsiteX4094" fmla="*/ 3176923 w 9300486"/>
              <a:gd name="connsiteY4094" fmla="*/ 32697 h 6857998"/>
              <a:gd name="connsiteX4095" fmla="*/ 3141267 w 9300486"/>
              <a:gd name="connsiteY4095" fmla="*/ 788 h 6857998"/>
              <a:gd name="connsiteX4096" fmla="*/ 3140849 w 9300486"/>
              <a:gd name="connsiteY4096" fmla="*/ 0 h 6857998"/>
              <a:gd name="connsiteX4097" fmla="*/ 3128913 w 9300486"/>
              <a:gd name="connsiteY4097" fmla="*/ 0 h 6857998"/>
              <a:gd name="connsiteX4098" fmla="*/ 3135091 w 9300486"/>
              <a:gd name="connsiteY4098" fmla="*/ 5525 h 6857998"/>
              <a:gd name="connsiteX4099" fmla="*/ 3220998 w 9300486"/>
              <a:gd name="connsiteY4099" fmla="*/ 167917 h 6857998"/>
              <a:gd name="connsiteX4100" fmla="*/ 3522126 w 9300486"/>
              <a:gd name="connsiteY4100" fmla="*/ 627439 h 6857998"/>
              <a:gd name="connsiteX4101" fmla="*/ 3539026 w 9300486"/>
              <a:gd name="connsiteY4101" fmla="*/ 648249 h 6857998"/>
              <a:gd name="connsiteX4102" fmla="*/ 3481720 w 9300486"/>
              <a:gd name="connsiteY4102" fmla="*/ 591689 h 6857998"/>
              <a:gd name="connsiteX4103" fmla="*/ 3428699 w 9300486"/>
              <a:gd name="connsiteY4103" fmla="*/ 523124 h 6857998"/>
              <a:gd name="connsiteX4104" fmla="*/ 3252308 w 9300486"/>
              <a:gd name="connsiteY4104" fmla="*/ 260619 h 6857998"/>
              <a:gd name="connsiteX4105" fmla="*/ 3103456 w 9300486"/>
              <a:gd name="connsiteY4105" fmla="*/ 0 h 6857998"/>
              <a:gd name="connsiteX4106" fmla="*/ 3094717 w 9300486"/>
              <a:gd name="connsiteY4106" fmla="*/ 0 h 6857998"/>
              <a:gd name="connsiteX4107" fmla="*/ 3244123 w 9300486"/>
              <a:gd name="connsiteY4107" fmla="*/ 262234 h 6857998"/>
              <a:gd name="connsiteX4108" fmla="*/ 3421106 w 9300486"/>
              <a:gd name="connsiteY4108" fmla="*/ 526293 h 6857998"/>
              <a:gd name="connsiteX4109" fmla="*/ 3439116 w 9300486"/>
              <a:gd name="connsiteY4109" fmla="*/ 549638 h 6857998"/>
              <a:gd name="connsiteX4110" fmla="*/ 3361395 w 9300486"/>
              <a:gd name="connsiteY4110" fmla="*/ 472928 h 6857998"/>
              <a:gd name="connsiteX4111" fmla="*/ 3273681 w 9300486"/>
              <a:gd name="connsiteY4111" fmla="*/ 350396 h 6857998"/>
              <a:gd name="connsiteX4112" fmla="*/ 3154098 w 9300486"/>
              <a:gd name="connsiteY4112" fmla="*/ 166326 h 6857998"/>
              <a:gd name="connsiteX4113" fmla="*/ 3055770 w 9300486"/>
              <a:gd name="connsiteY4113" fmla="*/ 0 h 6857998"/>
              <a:gd name="connsiteX4114" fmla="*/ 3047000 w 9300486"/>
              <a:gd name="connsiteY4114" fmla="*/ 0 h 6857998"/>
              <a:gd name="connsiteX4115" fmla="*/ 3145740 w 9300486"/>
              <a:gd name="connsiteY4115" fmla="*/ 167403 h 6857998"/>
              <a:gd name="connsiteX4116" fmla="*/ 3265706 w 9300486"/>
              <a:gd name="connsiteY4116" fmla="*/ 352535 h 6857998"/>
              <a:gd name="connsiteX4117" fmla="*/ 3328438 w 9300486"/>
              <a:gd name="connsiteY4117" fmla="*/ 440400 h 6857998"/>
              <a:gd name="connsiteX4118" fmla="*/ 3245226 w 9300486"/>
              <a:gd name="connsiteY4118" fmla="*/ 358270 h 6857998"/>
              <a:gd name="connsiteX4119" fmla="*/ 3239229 w 9300486"/>
              <a:gd name="connsiteY4119" fmla="*/ 350199 h 6857998"/>
              <a:gd name="connsiteX4120" fmla="*/ 3113267 w 9300486"/>
              <a:gd name="connsiteY4120" fmla="*/ 165896 h 6857998"/>
              <a:gd name="connsiteX4121" fmla="*/ 3008649 w 9300486"/>
              <a:gd name="connsiteY4121" fmla="*/ 0 h 6857998"/>
              <a:gd name="connsiteX4122" fmla="*/ 2999821 w 9300486"/>
              <a:gd name="connsiteY4122" fmla="*/ 0 h 6857998"/>
              <a:gd name="connsiteX4123" fmla="*/ 3104922 w 9300486"/>
              <a:gd name="connsiteY4123" fmla="*/ 167290 h 6857998"/>
              <a:gd name="connsiteX4124" fmla="*/ 3214885 w 9300486"/>
              <a:gd name="connsiteY4124" fmla="*/ 328616 h 6857998"/>
              <a:gd name="connsiteX4125" fmla="*/ 3148297 w 9300486"/>
              <a:gd name="connsiteY4125" fmla="*/ 265290 h 6857998"/>
              <a:gd name="connsiteX4126" fmla="*/ 3074990 w 9300486"/>
              <a:gd name="connsiteY4126" fmla="*/ 164561 h 6857998"/>
              <a:gd name="connsiteX4127" fmla="*/ 2962710 w 9300486"/>
              <a:gd name="connsiteY4127" fmla="*/ 0 h 6857998"/>
              <a:gd name="connsiteX4128" fmla="*/ 2953328 w 9300486"/>
              <a:gd name="connsiteY4128" fmla="*/ 0 h 6857998"/>
              <a:gd name="connsiteX4129" fmla="*/ 3113889 w 9300486"/>
              <a:gd name="connsiteY4129" fmla="*/ 232568 h 6857998"/>
              <a:gd name="connsiteX4130" fmla="*/ 2975858 w 9300486"/>
              <a:gd name="connsiteY4130" fmla="*/ 101299 h 6857998"/>
              <a:gd name="connsiteX4131" fmla="*/ 2900710 w 9300486"/>
              <a:gd name="connsiteY4131" fmla="*/ 0 h 6857998"/>
              <a:gd name="connsiteX4132" fmla="*/ 2891426 w 9300486"/>
              <a:gd name="connsiteY4132" fmla="*/ 0 h 6857998"/>
              <a:gd name="connsiteX4133" fmla="*/ 2947222 w 9300486"/>
              <a:gd name="connsiteY4133" fmla="*/ 74066 h 6857998"/>
              <a:gd name="connsiteX4134" fmla="*/ 2869340 w 9300486"/>
              <a:gd name="connsiteY4134" fmla="*/ 0 h 6857998"/>
              <a:gd name="connsiteX4135" fmla="*/ 2857657 w 9300486"/>
              <a:gd name="connsiteY4135" fmla="*/ 0 h 6857998"/>
              <a:gd name="connsiteX4136" fmla="*/ 2976774 w 9300486"/>
              <a:gd name="connsiteY4136" fmla="*/ 113295 h 6857998"/>
              <a:gd name="connsiteX4137" fmla="*/ 3102652 w 9300486"/>
              <a:gd name="connsiteY4137" fmla="*/ 280393 h 6857998"/>
              <a:gd name="connsiteX4138" fmla="*/ 3335957 w 9300486"/>
              <a:gd name="connsiteY4138" fmla="*/ 566658 h 6857998"/>
              <a:gd name="connsiteX4139" fmla="*/ 3066777 w 9300486"/>
              <a:gd name="connsiteY4139" fmla="*/ 272736 h 6857998"/>
              <a:gd name="connsiteX4140" fmla="*/ 2833538 w 9300486"/>
              <a:gd name="connsiteY4140" fmla="*/ 0 h 6857998"/>
              <a:gd name="connsiteX4141" fmla="*/ 2823088 w 9300486"/>
              <a:gd name="connsiteY4141" fmla="*/ 0 h 6857998"/>
              <a:gd name="connsiteX4142" fmla="*/ 3113672 w 9300486"/>
              <a:gd name="connsiteY4142" fmla="*/ 337428 h 6857998"/>
              <a:gd name="connsiteX4143" fmla="*/ 3446077 w 9300486"/>
              <a:gd name="connsiteY4143" fmla="*/ 693894 h 6857998"/>
              <a:gd name="connsiteX4144" fmla="*/ 4030560 w 9300486"/>
              <a:gd name="connsiteY4144" fmla="*/ 1277039 h 6857998"/>
              <a:gd name="connsiteX4145" fmla="*/ 4225675 w 9300486"/>
              <a:gd name="connsiteY4145" fmla="*/ 1441499 h 6857998"/>
              <a:gd name="connsiteX4146" fmla="*/ 4614084 w 9300486"/>
              <a:gd name="connsiteY4146" fmla="*/ 1779995 h 6857998"/>
              <a:gd name="connsiteX4147" fmla="*/ 4659721 w 9300486"/>
              <a:gd name="connsiteY4147" fmla="*/ 1828921 h 6857998"/>
              <a:gd name="connsiteX4148" fmla="*/ 4995637 w 9300486"/>
              <a:gd name="connsiteY4148" fmla="*/ 2195814 h 6857998"/>
              <a:gd name="connsiteX4149" fmla="*/ 5196815 w 9300486"/>
              <a:gd name="connsiteY4149" fmla="*/ 2418682 h 6857998"/>
              <a:gd name="connsiteX4150" fmla="*/ 4888008 w 9300486"/>
              <a:gd name="connsiteY4150" fmla="*/ 2133046 h 6857998"/>
              <a:gd name="connsiteX4151" fmla="*/ 3259141 w 9300486"/>
              <a:gd name="connsiteY4151" fmla="*/ 543516 h 6857998"/>
              <a:gd name="connsiteX4152" fmla="*/ 2749030 w 9300486"/>
              <a:gd name="connsiteY4152" fmla="*/ 0 h 6857998"/>
              <a:gd name="connsiteX4153" fmla="*/ 2738538 w 9300486"/>
              <a:gd name="connsiteY4153" fmla="*/ 0 h 6857998"/>
              <a:gd name="connsiteX4154" fmla="*/ 3340533 w 9300486"/>
              <a:gd name="connsiteY4154" fmla="*/ 638436 h 6857998"/>
              <a:gd name="connsiteX4155" fmla="*/ 5232698 w 9300486"/>
              <a:gd name="connsiteY4155" fmla="*/ 2462071 h 6857998"/>
              <a:gd name="connsiteX4156" fmla="*/ 5251682 w 9300486"/>
              <a:gd name="connsiteY4156" fmla="*/ 2479465 h 6857998"/>
              <a:gd name="connsiteX4157" fmla="*/ 5320060 w 9300486"/>
              <a:gd name="connsiteY4157" fmla="*/ 2555216 h 6857998"/>
              <a:gd name="connsiteX4158" fmla="*/ 5632449 w 9300486"/>
              <a:gd name="connsiteY4158" fmla="*/ 2904592 h 6857998"/>
              <a:gd name="connsiteX4159" fmla="*/ 7948771 w 9300486"/>
              <a:gd name="connsiteY4159" fmla="*/ 5241182 h 6857998"/>
              <a:gd name="connsiteX4160" fmla="*/ 8173461 w 9300486"/>
              <a:gd name="connsiteY4160" fmla="*/ 5449303 h 6857998"/>
              <a:gd name="connsiteX4161" fmla="*/ 8303930 w 9300486"/>
              <a:gd name="connsiteY4161" fmla="*/ 5594593 h 6857998"/>
              <a:gd name="connsiteX4162" fmla="*/ 8549933 w 9300486"/>
              <a:gd name="connsiteY4162" fmla="*/ 5870511 h 6857998"/>
              <a:gd name="connsiteX4163" fmla="*/ 8981241 w 9300486"/>
              <a:gd name="connsiteY4163" fmla="*/ 6342560 h 6857998"/>
              <a:gd name="connsiteX4164" fmla="*/ 9300486 w 9300486"/>
              <a:gd name="connsiteY4164" fmla="*/ 6676625 h 6857998"/>
              <a:gd name="connsiteX4165" fmla="*/ 9300486 w 9300486"/>
              <a:gd name="connsiteY4165" fmla="*/ 6665676 h 6857998"/>
              <a:gd name="connsiteX4166" fmla="*/ 8984182 w 9300486"/>
              <a:gd name="connsiteY4166" fmla="*/ 6334368 h 6857998"/>
              <a:gd name="connsiteX4167" fmla="*/ 8555815 w 9300486"/>
              <a:gd name="connsiteY4167" fmla="*/ 5865657 h 6857998"/>
              <a:gd name="connsiteX4168" fmla="*/ 8267744 w 9300486"/>
              <a:gd name="connsiteY4168" fmla="*/ 5543078 h 6857998"/>
              <a:gd name="connsiteX4169" fmla="*/ 8232697 w 9300486"/>
              <a:gd name="connsiteY4169" fmla="*/ 5504171 h 6857998"/>
              <a:gd name="connsiteX4170" fmla="*/ 8324363 w 9300486"/>
              <a:gd name="connsiteY4170" fmla="*/ 5589078 h 6857998"/>
              <a:gd name="connsiteX4171" fmla="*/ 8689047 w 9300486"/>
              <a:gd name="connsiteY4171" fmla="*/ 5923383 h 6857998"/>
              <a:gd name="connsiteX4172" fmla="*/ 8693937 w 9300486"/>
              <a:gd name="connsiteY4172" fmla="*/ 5917596 h 6857998"/>
              <a:gd name="connsiteX4173" fmla="*/ 8329210 w 9300486"/>
              <a:gd name="connsiteY4173" fmla="*/ 5583563 h 6857998"/>
              <a:gd name="connsiteX4174" fmla="*/ 8178628 w 9300486"/>
              <a:gd name="connsiteY4174" fmla="*/ 5444147 h 6857998"/>
              <a:gd name="connsiteX4175" fmla="*/ 7969349 w 9300486"/>
              <a:gd name="connsiteY4175" fmla="*/ 5211819 h 6857998"/>
              <a:gd name="connsiteX4176" fmla="*/ 7646374 w 9300486"/>
              <a:gd name="connsiteY4176" fmla="*/ 4860704 h 6857998"/>
              <a:gd name="connsiteX4177" fmla="*/ 7681030 w 9300486"/>
              <a:gd name="connsiteY4177" fmla="*/ 4891232 h 6857998"/>
              <a:gd name="connsiteX4178" fmla="*/ 8037697 w 9300486"/>
              <a:gd name="connsiteY4178" fmla="*/ 5193071 h 6857998"/>
              <a:gd name="connsiteX4179" fmla="*/ 8306164 w 9300486"/>
              <a:gd name="connsiteY4179" fmla="*/ 5413122 h 6857998"/>
              <a:gd name="connsiteX4180" fmla="*/ 8613682 w 9300486"/>
              <a:gd name="connsiteY4180" fmla="*/ 5807005 h 6857998"/>
              <a:gd name="connsiteX4181" fmla="*/ 8743918 w 9300486"/>
              <a:gd name="connsiteY4181" fmla="*/ 5966076 h 6857998"/>
              <a:gd name="connsiteX4182" fmla="*/ 8695857 w 9300486"/>
              <a:gd name="connsiteY4182" fmla="*/ 5920448 h 6857998"/>
              <a:gd name="connsiteX4183" fmla="*/ 8691037 w 9300486"/>
              <a:gd name="connsiteY4183" fmla="*/ 5926330 h 6857998"/>
              <a:gd name="connsiteX4184" fmla="*/ 8776901 w 9300486"/>
              <a:gd name="connsiteY4184" fmla="*/ 6006361 h 6857998"/>
              <a:gd name="connsiteX4185" fmla="*/ 9005144 w 9300486"/>
              <a:gd name="connsiteY4185" fmla="*/ 6285137 h 6857998"/>
              <a:gd name="connsiteX4186" fmla="*/ 9300486 w 9300486"/>
              <a:gd name="connsiteY4186" fmla="*/ 6608809 h 6857998"/>
              <a:gd name="connsiteX4187" fmla="*/ 9300486 w 9300486"/>
              <a:gd name="connsiteY4187" fmla="*/ 6601326 h 6857998"/>
              <a:gd name="connsiteX4188" fmla="*/ 8984686 w 9300486"/>
              <a:gd name="connsiteY4188" fmla="*/ 6251579 h 6857998"/>
              <a:gd name="connsiteX4189" fmla="*/ 8810648 w 9300486"/>
              <a:gd name="connsiteY4189" fmla="*/ 6037816 h 6857998"/>
              <a:gd name="connsiteX4190" fmla="*/ 9005059 w 9300486"/>
              <a:gd name="connsiteY4190" fmla="*/ 6219020 h 6857998"/>
              <a:gd name="connsiteX4191" fmla="*/ 9022076 w 9300486"/>
              <a:gd name="connsiteY4191" fmla="*/ 6242296 h 6857998"/>
              <a:gd name="connsiteX4192" fmla="*/ 9197401 w 9300486"/>
              <a:gd name="connsiteY4192" fmla="*/ 6468499 h 6857998"/>
              <a:gd name="connsiteX4193" fmla="*/ 9300486 w 9300486"/>
              <a:gd name="connsiteY4193" fmla="*/ 6593609 h 6857998"/>
              <a:gd name="connsiteX4194" fmla="*/ 9300486 w 9300486"/>
              <a:gd name="connsiteY4194" fmla="*/ 6579243 h 6857998"/>
              <a:gd name="connsiteX4195" fmla="*/ 9236338 w 9300486"/>
              <a:gd name="connsiteY4195" fmla="*/ 6502741 h 6857998"/>
              <a:gd name="connsiteX4196" fmla="*/ 9050233 w 9300486"/>
              <a:gd name="connsiteY4196" fmla="*/ 6264968 h 6857998"/>
              <a:gd name="connsiteX4197" fmla="*/ 9041296 w 9300486"/>
              <a:gd name="connsiteY4197" fmla="*/ 6252796 h 6857998"/>
              <a:gd name="connsiteX4198" fmla="*/ 9051141 w 9300486"/>
              <a:gd name="connsiteY4198" fmla="*/ 6261972 h 6857998"/>
              <a:gd name="connsiteX4199" fmla="*/ 9176363 w 9300486"/>
              <a:gd name="connsiteY4199" fmla="*/ 6383166 h 6857998"/>
              <a:gd name="connsiteX4200" fmla="*/ 9283199 w 9300486"/>
              <a:gd name="connsiteY4200" fmla="*/ 6526382 h 6857998"/>
              <a:gd name="connsiteX4201" fmla="*/ 9300486 w 9300486"/>
              <a:gd name="connsiteY4201" fmla="*/ 6548016 h 6857998"/>
              <a:gd name="connsiteX4202" fmla="*/ 9300486 w 9300486"/>
              <a:gd name="connsiteY4202" fmla="*/ 6535552 h 6857998"/>
              <a:gd name="connsiteX4203" fmla="*/ 9284741 w 9300486"/>
              <a:gd name="connsiteY4203" fmla="*/ 6515762 h 6857998"/>
              <a:gd name="connsiteX4204" fmla="*/ 9211066 w 9300486"/>
              <a:gd name="connsiteY4204" fmla="*/ 6416753 h 6857998"/>
              <a:gd name="connsiteX4205" fmla="*/ 9300486 w 9300486"/>
              <a:gd name="connsiteY4205" fmla="*/ 6503297 h 6857998"/>
              <a:gd name="connsiteX4206" fmla="*/ 9300486 w 9300486"/>
              <a:gd name="connsiteY4206" fmla="*/ 6488708 h 6857998"/>
              <a:gd name="connsiteX4207" fmla="*/ 9254360 w 9300486"/>
              <a:gd name="connsiteY4207" fmla="*/ 6426281 h 6857998"/>
              <a:gd name="connsiteX4208" fmla="*/ 9012672 w 9300486"/>
              <a:gd name="connsiteY4208" fmla="*/ 6053272 h 6857998"/>
              <a:gd name="connsiteX4209" fmla="*/ 8938231 w 9300486"/>
              <a:gd name="connsiteY4209" fmla="*/ 5924785 h 6857998"/>
              <a:gd name="connsiteX4210" fmla="*/ 9023228 w 9300486"/>
              <a:gd name="connsiteY4210" fmla="*/ 5994692 h 6857998"/>
              <a:gd name="connsiteX4211" fmla="*/ 9126752 w 9300486"/>
              <a:gd name="connsiteY4211" fmla="*/ 6182552 h 6857998"/>
              <a:gd name="connsiteX4212" fmla="*/ 9300486 w 9300486"/>
              <a:gd name="connsiteY4212" fmla="*/ 6457763 h 6857998"/>
              <a:gd name="connsiteX4213" fmla="*/ 9300486 w 9300486"/>
              <a:gd name="connsiteY4213" fmla="*/ 6440478 h 6857998"/>
              <a:gd name="connsiteX4214" fmla="*/ 9243500 w 9300486"/>
              <a:gd name="connsiteY4214" fmla="*/ 6358123 h 6857998"/>
              <a:gd name="connsiteX4215" fmla="*/ 9074442 w 9300486"/>
              <a:gd name="connsiteY4215" fmla="*/ 6076892 h 6857998"/>
              <a:gd name="connsiteX4216" fmla="*/ 9035760 w 9300486"/>
              <a:gd name="connsiteY4216" fmla="*/ 6005000 h 6857998"/>
              <a:gd name="connsiteX4217" fmla="*/ 9098450 w 9300486"/>
              <a:gd name="connsiteY4217" fmla="*/ 6056561 h 6857998"/>
              <a:gd name="connsiteX4218" fmla="*/ 9194866 w 9300486"/>
              <a:gd name="connsiteY4218" fmla="*/ 6233832 h 6857998"/>
              <a:gd name="connsiteX4219" fmla="*/ 9300486 w 9300486"/>
              <a:gd name="connsiteY4219" fmla="*/ 6409001 h 6857998"/>
              <a:gd name="connsiteX4220" fmla="*/ 9300486 w 9300486"/>
              <a:gd name="connsiteY4220" fmla="*/ 6393922 h 6857998"/>
              <a:gd name="connsiteX4221" fmla="*/ 9198005 w 9300486"/>
              <a:gd name="connsiteY4221" fmla="*/ 6223109 h 6857998"/>
              <a:gd name="connsiteX4222" fmla="*/ 9116047 w 9300486"/>
              <a:gd name="connsiteY4222" fmla="*/ 6071950 h 6857998"/>
              <a:gd name="connsiteX4223" fmla="*/ 9171020 w 9300486"/>
              <a:gd name="connsiteY4223" fmla="*/ 6120551 h 6857998"/>
              <a:gd name="connsiteX4224" fmla="*/ 9210842 w 9300486"/>
              <a:gd name="connsiteY4224" fmla="*/ 6199235 h 6857998"/>
              <a:gd name="connsiteX4225" fmla="*/ 9300486 w 9300486"/>
              <a:gd name="connsiteY4225" fmla="*/ 6357446 h 6857998"/>
              <a:gd name="connsiteX4226" fmla="*/ 9300486 w 9300486"/>
              <a:gd name="connsiteY4226" fmla="*/ 6341922 h 6857998"/>
              <a:gd name="connsiteX4227" fmla="*/ 9214070 w 9300486"/>
              <a:gd name="connsiteY4227" fmla="*/ 6188479 h 6857998"/>
              <a:gd name="connsiteX4228" fmla="*/ 9186955 w 9300486"/>
              <a:gd name="connsiteY4228" fmla="*/ 6134639 h 6857998"/>
              <a:gd name="connsiteX4229" fmla="*/ 9216475 w 9300486"/>
              <a:gd name="connsiteY4229" fmla="*/ 6160737 h 6857998"/>
              <a:gd name="connsiteX4230" fmla="*/ 9263104 w 9300486"/>
              <a:gd name="connsiteY4230" fmla="*/ 6257004 h 6857998"/>
              <a:gd name="connsiteX4231" fmla="*/ 9300486 w 9300486"/>
              <a:gd name="connsiteY4231" fmla="*/ 6321309 h 6857998"/>
              <a:gd name="connsiteX4232" fmla="*/ 9300486 w 9300486"/>
              <a:gd name="connsiteY4232" fmla="*/ 6305742 h 6857998"/>
              <a:gd name="connsiteX4233" fmla="*/ 9265354 w 9300486"/>
              <a:gd name="connsiteY4233" fmla="*/ 6245054 h 6857998"/>
              <a:gd name="connsiteX4234" fmla="*/ 9230755 w 9300486"/>
              <a:gd name="connsiteY4234" fmla="*/ 6173362 h 6857998"/>
              <a:gd name="connsiteX4235" fmla="*/ 9271125 w 9300486"/>
              <a:gd name="connsiteY4235" fmla="*/ 6209052 h 6857998"/>
              <a:gd name="connsiteX4236" fmla="*/ 9279569 w 9300486"/>
              <a:gd name="connsiteY4236" fmla="*/ 6227665 h 6857998"/>
              <a:gd name="connsiteX4237" fmla="*/ 9300486 w 9300486"/>
              <a:gd name="connsiteY4237" fmla="*/ 6265575 h 6857998"/>
              <a:gd name="connsiteX4238" fmla="*/ 9300486 w 9300486"/>
              <a:gd name="connsiteY4238" fmla="*/ 6249382 h 6857998"/>
              <a:gd name="connsiteX4239" fmla="*/ 9285074 w 9300486"/>
              <a:gd name="connsiteY4239" fmla="*/ 6221384 h 6857998"/>
              <a:gd name="connsiteX4240" fmla="*/ 9297212 w 9300486"/>
              <a:gd name="connsiteY4240" fmla="*/ 6232115 h 6857998"/>
              <a:gd name="connsiteX4241" fmla="*/ 9300486 w 9300486"/>
              <a:gd name="connsiteY4241" fmla="*/ 6238342 h 6857998"/>
              <a:gd name="connsiteX4242" fmla="*/ 9300486 w 9300486"/>
              <a:gd name="connsiteY4242" fmla="*/ 6219520 h 6857998"/>
              <a:gd name="connsiteX4243" fmla="*/ 9285506 w 9300486"/>
              <a:gd name="connsiteY4243" fmla="*/ 6190618 h 6857998"/>
              <a:gd name="connsiteX4244" fmla="*/ 9164614 w 9300486"/>
              <a:gd name="connsiteY4244" fmla="*/ 5905302 h 6857998"/>
              <a:gd name="connsiteX4245" fmla="*/ 9155985 w 9300486"/>
              <a:gd name="connsiteY4245" fmla="*/ 5881066 h 6857998"/>
              <a:gd name="connsiteX4246" fmla="*/ 9156335 w 9300486"/>
              <a:gd name="connsiteY4246" fmla="*/ 5881314 h 6857998"/>
              <a:gd name="connsiteX4247" fmla="*/ 9182739 w 9300486"/>
              <a:gd name="connsiteY4247" fmla="*/ 5901098 h 6857998"/>
              <a:gd name="connsiteX4248" fmla="*/ 9252598 w 9300486"/>
              <a:gd name="connsiteY4248" fmla="*/ 6080554 h 6857998"/>
              <a:gd name="connsiteX4249" fmla="*/ 9300486 w 9300486"/>
              <a:gd name="connsiteY4249" fmla="*/ 6187023 h 6857998"/>
              <a:gd name="connsiteX4250" fmla="*/ 9300486 w 9300486"/>
              <a:gd name="connsiteY4250" fmla="*/ 6150479 h 6857998"/>
              <a:gd name="connsiteX4251" fmla="*/ 9208632 w 9300486"/>
              <a:gd name="connsiteY4251" fmla="*/ 5920499 h 6857998"/>
              <a:gd name="connsiteX4252" fmla="*/ 9212694 w 9300486"/>
              <a:gd name="connsiteY4252" fmla="*/ 5923543 h 6857998"/>
              <a:gd name="connsiteX4253" fmla="*/ 9300486 w 9300486"/>
              <a:gd name="connsiteY4253" fmla="*/ 6150252 h 6857998"/>
              <a:gd name="connsiteX4254" fmla="*/ 9300486 w 9300486"/>
              <a:gd name="connsiteY4254" fmla="*/ 6131697 h 6857998"/>
              <a:gd name="connsiteX4255" fmla="*/ 9235569 w 9300486"/>
              <a:gd name="connsiteY4255" fmla="*/ 5965869 h 6857998"/>
              <a:gd name="connsiteX4256" fmla="*/ 9224077 w 9300486"/>
              <a:gd name="connsiteY4256" fmla="*/ 5932071 h 6857998"/>
              <a:gd name="connsiteX4257" fmla="*/ 9228074 w 9300486"/>
              <a:gd name="connsiteY4257" fmla="*/ 5935066 h 6857998"/>
              <a:gd name="connsiteX4258" fmla="*/ 9292596 w 9300486"/>
              <a:gd name="connsiteY4258" fmla="*/ 6108478 h 6857998"/>
              <a:gd name="connsiteX4259" fmla="*/ 9300486 w 9300486"/>
              <a:gd name="connsiteY4259" fmla="*/ 6126635 h 6857998"/>
              <a:gd name="connsiteX4260" fmla="*/ 9300486 w 9300486"/>
              <a:gd name="connsiteY4260" fmla="*/ 6075040 h 6857998"/>
              <a:gd name="connsiteX4261" fmla="*/ 9255625 w 9300486"/>
              <a:gd name="connsiteY4261" fmla="*/ 5955709 h 6857998"/>
              <a:gd name="connsiteX4262" fmla="*/ 9300486 w 9300486"/>
              <a:gd name="connsiteY4262" fmla="*/ 5989322 h 6857998"/>
              <a:gd name="connsiteX4263" fmla="*/ 9300486 w 9300486"/>
              <a:gd name="connsiteY4263" fmla="*/ 5979287 h 6857998"/>
              <a:gd name="connsiteX4264" fmla="*/ 9251280 w 9300486"/>
              <a:gd name="connsiteY4264" fmla="*/ 5942288 h 6857998"/>
              <a:gd name="connsiteX4265" fmla="*/ 9193262 w 9300486"/>
              <a:gd name="connsiteY4265" fmla="*/ 5759344 h 6857998"/>
              <a:gd name="connsiteX4266" fmla="*/ 9181122 w 9300486"/>
              <a:gd name="connsiteY4266" fmla="*/ 5714026 h 6857998"/>
              <a:gd name="connsiteX4267" fmla="*/ 9300486 w 9300486"/>
              <a:gd name="connsiteY4267" fmla="*/ 5790450 h 6857998"/>
              <a:gd name="connsiteX4268" fmla="*/ 9300486 w 9300486"/>
              <a:gd name="connsiteY4268" fmla="*/ 5778985 h 6857998"/>
              <a:gd name="connsiteX4269" fmla="*/ 9212132 w 9300486"/>
              <a:gd name="connsiteY4269" fmla="*/ 5720938 h 6857998"/>
              <a:gd name="connsiteX4270" fmla="*/ 9177143 w 9300486"/>
              <a:gd name="connsiteY4270" fmla="*/ 5699173 h 6857998"/>
              <a:gd name="connsiteX4271" fmla="*/ 9142001 w 9300486"/>
              <a:gd name="connsiteY4271" fmla="*/ 5567986 h 6857998"/>
              <a:gd name="connsiteX4272" fmla="*/ 9131569 w 9300486"/>
              <a:gd name="connsiteY4272" fmla="*/ 5520635 h 6857998"/>
              <a:gd name="connsiteX4273" fmla="*/ 9300486 w 9300486"/>
              <a:gd name="connsiteY4273" fmla="*/ 5615627 h 6857998"/>
              <a:gd name="connsiteX4274" fmla="*/ 9300486 w 9300486"/>
              <a:gd name="connsiteY4274" fmla="*/ 5606742 h 6857998"/>
              <a:gd name="connsiteX4275" fmla="*/ 9129302 w 9300486"/>
              <a:gd name="connsiteY4275" fmla="*/ 5510343 h 6857998"/>
              <a:gd name="connsiteX4276" fmla="*/ 9099929 w 9300486"/>
              <a:gd name="connsiteY4276" fmla="*/ 5377014 h 6857998"/>
              <a:gd name="connsiteX4277" fmla="*/ 9184895 w 9300486"/>
              <a:gd name="connsiteY4277" fmla="*/ 5415716 h 6857998"/>
              <a:gd name="connsiteX4278" fmla="*/ 9183744 w 9300486"/>
              <a:gd name="connsiteY4278" fmla="*/ 5418436 h 6857998"/>
              <a:gd name="connsiteX4279" fmla="*/ 9300486 w 9300486"/>
              <a:gd name="connsiteY4279" fmla="*/ 5475670 h 6857998"/>
              <a:gd name="connsiteX4280" fmla="*/ 9300486 w 9300486"/>
              <a:gd name="connsiteY4280" fmla="*/ 5467104 h 6857998"/>
              <a:gd name="connsiteX4281" fmla="*/ 9188350 w 9300486"/>
              <a:gd name="connsiteY4281" fmla="*/ 5412418 h 6857998"/>
              <a:gd name="connsiteX4282" fmla="*/ 9189549 w 9300486"/>
              <a:gd name="connsiteY4282" fmla="*/ 5409674 h 6857998"/>
              <a:gd name="connsiteX4283" fmla="*/ 9097907 w 9300486"/>
              <a:gd name="connsiteY4283" fmla="*/ 5367838 h 6857998"/>
              <a:gd name="connsiteX4284" fmla="*/ 9088147 w 9300486"/>
              <a:gd name="connsiteY4284" fmla="*/ 5323533 h 6857998"/>
              <a:gd name="connsiteX4285" fmla="*/ 9076437 w 9300486"/>
              <a:gd name="connsiteY4285" fmla="*/ 5257208 h 6857998"/>
              <a:gd name="connsiteX4286" fmla="*/ 9272378 w 9300486"/>
              <a:gd name="connsiteY4286" fmla="*/ 5336165 h 6857998"/>
              <a:gd name="connsiteX4287" fmla="*/ 9270693 w 9300486"/>
              <a:gd name="connsiteY4287" fmla="*/ 5340154 h 6857998"/>
              <a:gd name="connsiteX4288" fmla="*/ 9300486 w 9300486"/>
              <a:gd name="connsiteY4288" fmla="*/ 5353024 h 6857998"/>
              <a:gd name="connsiteX4289" fmla="*/ 9300486 w 9300486"/>
              <a:gd name="connsiteY4289" fmla="*/ 5344772 h 6857998"/>
              <a:gd name="connsiteX4290" fmla="*/ 9273588 w 9300486"/>
              <a:gd name="connsiteY4290" fmla="*/ 5333301 h 6857998"/>
              <a:gd name="connsiteX4291" fmla="*/ 9273056 w 9300486"/>
              <a:gd name="connsiteY4291" fmla="*/ 5334560 h 6857998"/>
              <a:gd name="connsiteX4292" fmla="*/ 9274564 w 9300486"/>
              <a:gd name="connsiteY4292" fmla="*/ 5329289 h 6857998"/>
              <a:gd name="connsiteX4293" fmla="*/ 9074963 w 9300486"/>
              <a:gd name="connsiteY4293" fmla="*/ 5248857 h 6857998"/>
              <a:gd name="connsiteX4294" fmla="*/ 9059522 w 9300486"/>
              <a:gd name="connsiteY4294" fmla="*/ 5161398 h 6857998"/>
              <a:gd name="connsiteX4295" fmla="*/ 9300486 w 9300486"/>
              <a:gd name="connsiteY4295" fmla="*/ 5247611 h 6857998"/>
              <a:gd name="connsiteX4296" fmla="*/ 9300486 w 9300486"/>
              <a:gd name="connsiteY4296" fmla="*/ 5238445 h 6857998"/>
              <a:gd name="connsiteX4297" fmla="*/ 9085054 w 9300486"/>
              <a:gd name="connsiteY4297" fmla="*/ 5160183 h 6857998"/>
              <a:gd name="connsiteX4298" fmla="*/ 9057600 w 9300486"/>
              <a:gd name="connsiteY4298" fmla="*/ 5150513 h 6857998"/>
              <a:gd name="connsiteX4299" fmla="*/ 9045425 w 9300486"/>
              <a:gd name="connsiteY4299" fmla="*/ 5081549 h 6857998"/>
              <a:gd name="connsiteX4300" fmla="*/ 9300486 w 9300486"/>
              <a:gd name="connsiteY4300" fmla="*/ 5162610 h 6857998"/>
              <a:gd name="connsiteX4301" fmla="*/ 9300486 w 9300486"/>
              <a:gd name="connsiteY4301" fmla="*/ 5154751 h 6857998"/>
              <a:gd name="connsiteX4302" fmla="*/ 9043894 w 9300486"/>
              <a:gd name="connsiteY4302" fmla="*/ 5072881 h 6857998"/>
              <a:gd name="connsiteX4303" fmla="*/ 9033287 w 9300486"/>
              <a:gd name="connsiteY4303" fmla="*/ 5012803 h 6857998"/>
              <a:gd name="connsiteX4304" fmla="*/ 9033254 w 9300486"/>
              <a:gd name="connsiteY4304" fmla="*/ 5012596 h 6857998"/>
              <a:gd name="connsiteX4305" fmla="*/ 9300486 w 9300486"/>
              <a:gd name="connsiteY4305" fmla="*/ 5088461 h 6857998"/>
              <a:gd name="connsiteX4306" fmla="*/ 9300486 w 9300486"/>
              <a:gd name="connsiteY4306" fmla="*/ 5080678 h 6857998"/>
              <a:gd name="connsiteX4307" fmla="*/ 9031950 w 9300486"/>
              <a:gd name="connsiteY4307" fmla="*/ 5004655 h 6857998"/>
              <a:gd name="connsiteX4308" fmla="*/ 9026002 w 9300486"/>
              <a:gd name="connsiteY4308" fmla="*/ 4968433 h 6857998"/>
              <a:gd name="connsiteX4309" fmla="*/ 9300486 w 9300486"/>
              <a:gd name="connsiteY4309" fmla="*/ 5038315 h 6857998"/>
              <a:gd name="connsiteX4310" fmla="*/ 9300486 w 9300486"/>
              <a:gd name="connsiteY4310" fmla="*/ 5030596 h 6857998"/>
              <a:gd name="connsiteX4311" fmla="*/ 9024701 w 9300486"/>
              <a:gd name="connsiteY4311" fmla="*/ 4960512 h 6857998"/>
              <a:gd name="connsiteX4312" fmla="*/ 9016526 w 9300486"/>
              <a:gd name="connsiteY4312" fmla="*/ 4910720 h 6857998"/>
              <a:gd name="connsiteX4313" fmla="*/ 9300486 w 9300486"/>
              <a:gd name="connsiteY4313" fmla="*/ 4976276 h 6857998"/>
              <a:gd name="connsiteX4314" fmla="*/ 9300486 w 9300486"/>
              <a:gd name="connsiteY4314" fmla="*/ 4968532 h 6857998"/>
              <a:gd name="connsiteX4315" fmla="*/ 9015290 w 9300486"/>
              <a:gd name="connsiteY4315" fmla="*/ 4903191 h 6857998"/>
              <a:gd name="connsiteX4316" fmla="*/ 9010207 w 9300486"/>
              <a:gd name="connsiteY4316" fmla="*/ 4872239 h 6857998"/>
              <a:gd name="connsiteX4317" fmla="*/ 9015573 w 9300486"/>
              <a:gd name="connsiteY4317" fmla="*/ 4873379 h 6857998"/>
              <a:gd name="connsiteX4318" fmla="*/ 9300486 w 9300486"/>
              <a:gd name="connsiteY4318" fmla="*/ 4933101 h 6857998"/>
              <a:gd name="connsiteX4319" fmla="*/ 9300486 w 9300486"/>
              <a:gd name="connsiteY4319" fmla="*/ 4925194 h 6857998"/>
              <a:gd name="connsiteX4320" fmla="*/ 9016685 w 9300486"/>
              <a:gd name="connsiteY4320" fmla="*/ 4865534 h 6857998"/>
              <a:gd name="connsiteX4321" fmla="*/ 9008834 w 9300486"/>
              <a:gd name="connsiteY4321" fmla="*/ 4863871 h 6857998"/>
              <a:gd name="connsiteX4322" fmla="*/ 9005361 w 9300486"/>
              <a:gd name="connsiteY4322" fmla="*/ 4842722 h 6857998"/>
              <a:gd name="connsiteX4323" fmla="*/ 9036903 w 9300486"/>
              <a:gd name="connsiteY4323" fmla="*/ 4848921 h 6857998"/>
              <a:gd name="connsiteX4324" fmla="*/ 9300486 w 9300486"/>
              <a:gd name="connsiteY4324" fmla="*/ 4900545 h 6857998"/>
              <a:gd name="connsiteX4325" fmla="*/ 9300486 w 9300486"/>
              <a:gd name="connsiteY4325" fmla="*/ 4892907 h 6857998"/>
              <a:gd name="connsiteX4326" fmla="*/ 9037830 w 9300486"/>
              <a:gd name="connsiteY4326" fmla="*/ 4841999 h 6857998"/>
              <a:gd name="connsiteX4327" fmla="*/ 9004169 w 9300486"/>
              <a:gd name="connsiteY4327" fmla="*/ 4835462 h 6857998"/>
              <a:gd name="connsiteX4328" fmla="*/ 9001915 w 9300486"/>
              <a:gd name="connsiteY4328" fmla="*/ 4821737 h 6857998"/>
              <a:gd name="connsiteX4329" fmla="*/ 9054338 w 9300486"/>
              <a:gd name="connsiteY4329" fmla="*/ 4831385 h 6857998"/>
              <a:gd name="connsiteX4330" fmla="*/ 9300486 w 9300486"/>
              <a:gd name="connsiteY4330" fmla="*/ 4876415 h 6857998"/>
              <a:gd name="connsiteX4331" fmla="*/ 9300486 w 9300486"/>
              <a:gd name="connsiteY4331" fmla="*/ 4868789 h 6857998"/>
              <a:gd name="connsiteX4332" fmla="*/ 9055266 w 9300486"/>
              <a:gd name="connsiteY4332" fmla="*/ 4824463 h 6857998"/>
              <a:gd name="connsiteX4333" fmla="*/ 9000681 w 9300486"/>
              <a:gd name="connsiteY4333" fmla="*/ 4814220 h 6857998"/>
              <a:gd name="connsiteX4334" fmla="*/ 8999430 w 9300486"/>
              <a:gd name="connsiteY4334" fmla="*/ 4806601 h 6857998"/>
              <a:gd name="connsiteX4335" fmla="*/ 9065838 w 9300486"/>
              <a:gd name="connsiteY4335" fmla="*/ 4818464 h 6857998"/>
              <a:gd name="connsiteX4336" fmla="*/ 9300486 w 9300486"/>
              <a:gd name="connsiteY4336" fmla="*/ 4859633 h 6857998"/>
              <a:gd name="connsiteX4337" fmla="*/ 9300486 w 9300486"/>
              <a:gd name="connsiteY4337" fmla="*/ 4852028 h 6857998"/>
              <a:gd name="connsiteX4338" fmla="*/ 9067878 w 9300486"/>
              <a:gd name="connsiteY4338" fmla="*/ 4811772 h 6857998"/>
              <a:gd name="connsiteX4339" fmla="*/ 8998296 w 9300486"/>
              <a:gd name="connsiteY4339" fmla="*/ 4799695 h 6857998"/>
              <a:gd name="connsiteX4340" fmla="*/ 8998150 w 9300486"/>
              <a:gd name="connsiteY4340" fmla="*/ 4798806 h 6857998"/>
              <a:gd name="connsiteX4341" fmla="*/ 9074556 w 9300486"/>
              <a:gd name="connsiteY4341" fmla="*/ 4811772 h 6857998"/>
              <a:gd name="connsiteX4342" fmla="*/ 9300486 w 9300486"/>
              <a:gd name="connsiteY4342" fmla="*/ 4850127 h 6857998"/>
              <a:gd name="connsiteX4343" fmla="*/ 9300486 w 9300486"/>
              <a:gd name="connsiteY4343" fmla="*/ 4842620 h 6857998"/>
              <a:gd name="connsiteX4344" fmla="*/ 9076596 w 9300486"/>
              <a:gd name="connsiteY4344" fmla="*/ 4804850 h 6857998"/>
              <a:gd name="connsiteX4345" fmla="*/ 8996877 w 9300486"/>
              <a:gd name="connsiteY4345" fmla="*/ 4791056 h 6857998"/>
              <a:gd name="connsiteX4346" fmla="*/ 8982768 w 9300486"/>
              <a:gd name="connsiteY4346" fmla="*/ 4705128 h 6857998"/>
              <a:gd name="connsiteX4347" fmla="*/ 8472700 w 9300486"/>
              <a:gd name="connsiteY4347" fmla="*/ 2888727 h 6857998"/>
              <a:gd name="connsiteX4348" fmla="*/ 6813633 w 9300486"/>
              <a:gd name="connsiteY4348" fmla="*/ 1818087 h 6857998"/>
              <a:gd name="connsiteX4349" fmla="*/ 6570467 w 9300486"/>
              <a:gd name="connsiteY4349" fmla="*/ 1763243 h 6857998"/>
              <a:gd name="connsiteX4350" fmla="*/ 6571419 w 9300486"/>
              <a:gd name="connsiteY4350" fmla="*/ 1759570 h 6857998"/>
              <a:gd name="connsiteX4351" fmla="*/ 6264973 w 9300486"/>
              <a:gd name="connsiteY4351" fmla="*/ 1703134 h 6857998"/>
              <a:gd name="connsiteX4352" fmla="*/ 6058504 w 9300486"/>
              <a:gd name="connsiteY4352" fmla="*/ 1668429 h 6857998"/>
              <a:gd name="connsiteX4353" fmla="*/ 5990408 w 9300486"/>
              <a:gd name="connsiteY4353" fmla="*/ 1263937 h 6857998"/>
              <a:gd name="connsiteX4354" fmla="*/ 5727662 w 9300486"/>
              <a:gd name="connsiteY4354" fmla="*/ 269672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Lst>
            <a:rect l="l" t="t" r="r" b="b"/>
            <a:pathLst>
              <a:path w="9300486" h="6857998">
                <a:moveTo>
                  <a:pt x="7867926" y="6762027"/>
                </a:moveTo>
                <a:lnTo>
                  <a:pt x="7860196" y="6764962"/>
                </a:lnTo>
                <a:lnTo>
                  <a:pt x="7896268" y="6857998"/>
                </a:lnTo>
                <a:lnTo>
                  <a:pt x="7905075" y="6857998"/>
                </a:lnTo>
                <a:close/>
                <a:moveTo>
                  <a:pt x="8021529" y="6605455"/>
                </a:moveTo>
                <a:lnTo>
                  <a:pt x="8014769" y="6608392"/>
                </a:lnTo>
                <a:cubicBezTo>
                  <a:pt x="8049064" y="6683251"/>
                  <a:pt x="8083845" y="6756156"/>
                  <a:pt x="8119109" y="6827103"/>
                </a:cubicBezTo>
                <a:lnTo>
                  <a:pt x="8135117" y="6857998"/>
                </a:lnTo>
                <a:lnTo>
                  <a:pt x="8143023" y="6857998"/>
                </a:lnTo>
                <a:lnTo>
                  <a:pt x="8126112" y="6825642"/>
                </a:lnTo>
                <a:cubicBezTo>
                  <a:pt x="8090606" y="6754206"/>
                  <a:pt x="8055825" y="6680810"/>
                  <a:pt x="8021529" y="6605455"/>
                </a:cubicBezTo>
                <a:close/>
                <a:moveTo>
                  <a:pt x="8396496" y="6436834"/>
                </a:moveTo>
                <a:lnTo>
                  <a:pt x="8467133" y="6465707"/>
                </a:lnTo>
                <a:cubicBezTo>
                  <a:pt x="8583263" y="6518046"/>
                  <a:pt x="8694028" y="6573061"/>
                  <a:pt x="8799390" y="6630739"/>
                </a:cubicBezTo>
                <a:lnTo>
                  <a:pt x="8844617" y="6658042"/>
                </a:lnTo>
                <a:lnTo>
                  <a:pt x="8951297" y="6774971"/>
                </a:lnTo>
                <a:lnTo>
                  <a:pt x="8740399" y="6663574"/>
                </a:lnTo>
                <a:lnTo>
                  <a:pt x="8479957" y="6555800"/>
                </a:lnTo>
                <a:lnTo>
                  <a:pt x="8443549" y="6505119"/>
                </a:lnTo>
                <a:close/>
                <a:moveTo>
                  <a:pt x="7921454" y="6382592"/>
                </a:moveTo>
                <a:lnTo>
                  <a:pt x="8014821" y="6406837"/>
                </a:lnTo>
                <a:lnTo>
                  <a:pt x="8152496" y="6450935"/>
                </a:lnTo>
                <a:lnTo>
                  <a:pt x="8157804" y="6460636"/>
                </a:lnTo>
                <a:lnTo>
                  <a:pt x="8164518" y="6456671"/>
                </a:lnTo>
                <a:lnTo>
                  <a:pt x="8163253" y="6454380"/>
                </a:lnTo>
                <a:lnTo>
                  <a:pt x="8390912" y="6527300"/>
                </a:lnTo>
                <a:lnTo>
                  <a:pt x="8475220" y="6562107"/>
                </a:lnTo>
                <a:lnTo>
                  <a:pt x="8548025" y="6663508"/>
                </a:lnTo>
                <a:lnTo>
                  <a:pt x="8472864" y="6636719"/>
                </a:lnTo>
                <a:cubicBezTo>
                  <a:pt x="8416759" y="6618170"/>
                  <a:pt x="8360878" y="6601073"/>
                  <a:pt x="8305543" y="6585313"/>
                </a:cubicBezTo>
                <a:lnTo>
                  <a:pt x="8229264" y="6565624"/>
                </a:lnTo>
                <a:lnTo>
                  <a:pt x="8166447" y="6458667"/>
                </a:lnTo>
                <a:lnTo>
                  <a:pt x="8159686" y="6462590"/>
                </a:lnTo>
                <a:lnTo>
                  <a:pt x="8218375" y="6562813"/>
                </a:lnTo>
                <a:lnTo>
                  <a:pt x="8087881" y="6529131"/>
                </a:lnTo>
                <a:lnTo>
                  <a:pt x="7975165" y="6504872"/>
                </a:lnTo>
                <a:close/>
                <a:moveTo>
                  <a:pt x="7717764" y="6329698"/>
                </a:moveTo>
                <a:lnTo>
                  <a:pt x="7910619" y="6379778"/>
                </a:lnTo>
                <a:lnTo>
                  <a:pt x="7965558" y="6502804"/>
                </a:lnTo>
                <a:lnTo>
                  <a:pt x="7928791" y="6494891"/>
                </a:lnTo>
                <a:lnTo>
                  <a:pt x="7763141" y="6464464"/>
                </a:lnTo>
                <a:close/>
                <a:moveTo>
                  <a:pt x="8083522" y="6310028"/>
                </a:moveTo>
                <a:lnTo>
                  <a:pt x="8102679" y="6316736"/>
                </a:lnTo>
                <a:lnTo>
                  <a:pt x="8383744" y="6431622"/>
                </a:lnTo>
                <a:lnTo>
                  <a:pt x="8436478" y="6508146"/>
                </a:lnTo>
                <a:lnTo>
                  <a:pt x="8466776" y="6550346"/>
                </a:lnTo>
                <a:lnTo>
                  <a:pt x="8395835" y="6520989"/>
                </a:lnTo>
                <a:lnTo>
                  <a:pt x="8157877" y="6444646"/>
                </a:lnTo>
                <a:close/>
                <a:moveTo>
                  <a:pt x="7539172" y="6283321"/>
                </a:moveTo>
                <a:lnTo>
                  <a:pt x="7707926" y="6327143"/>
                </a:lnTo>
                <a:lnTo>
                  <a:pt x="7753425" y="6462679"/>
                </a:lnTo>
                <a:lnTo>
                  <a:pt x="7621909" y="6438522"/>
                </a:lnTo>
                <a:lnTo>
                  <a:pt x="7575636" y="6430739"/>
                </a:lnTo>
                <a:lnTo>
                  <a:pt x="7556810" y="6353867"/>
                </a:lnTo>
                <a:close/>
                <a:moveTo>
                  <a:pt x="7379964" y="6242193"/>
                </a:moveTo>
                <a:lnTo>
                  <a:pt x="7449537" y="6260045"/>
                </a:lnTo>
                <a:lnTo>
                  <a:pt x="7530259" y="6281006"/>
                </a:lnTo>
                <a:lnTo>
                  <a:pt x="7548975" y="6355849"/>
                </a:lnTo>
                <a:lnTo>
                  <a:pt x="7566986" y="6429284"/>
                </a:lnTo>
                <a:lnTo>
                  <a:pt x="7406925" y="6402361"/>
                </a:lnTo>
                <a:close/>
                <a:moveTo>
                  <a:pt x="7854326" y="6229767"/>
                </a:moveTo>
                <a:lnTo>
                  <a:pt x="8073486" y="6306513"/>
                </a:lnTo>
                <a:lnTo>
                  <a:pt x="8147178" y="6441214"/>
                </a:lnTo>
                <a:lnTo>
                  <a:pt x="8015700" y="6399032"/>
                </a:lnTo>
                <a:lnTo>
                  <a:pt x="7917052" y="6372571"/>
                </a:lnTo>
                <a:close/>
                <a:moveTo>
                  <a:pt x="7661131" y="6162113"/>
                </a:moveTo>
                <a:lnTo>
                  <a:pt x="7843661" y="6226032"/>
                </a:lnTo>
                <a:lnTo>
                  <a:pt x="7901398" y="6359131"/>
                </a:lnTo>
                <a:lnTo>
                  <a:pt x="7906087" y="6369630"/>
                </a:lnTo>
                <a:lnTo>
                  <a:pt x="7732426" y="6323047"/>
                </a:lnTo>
                <a:lnTo>
                  <a:pt x="7713962" y="6318408"/>
                </a:lnTo>
                <a:lnTo>
                  <a:pt x="7684393" y="6230589"/>
                </a:lnTo>
                <a:close/>
                <a:moveTo>
                  <a:pt x="7999866" y="6157176"/>
                </a:moveTo>
                <a:lnTo>
                  <a:pt x="8184818" y="6240508"/>
                </a:lnTo>
                <a:lnTo>
                  <a:pt x="8288201" y="6292542"/>
                </a:lnTo>
                <a:lnTo>
                  <a:pt x="8303674" y="6315789"/>
                </a:lnTo>
                <a:lnTo>
                  <a:pt x="8310539" y="6310865"/>
                </a:lnTo>
                <a:lnTo>
                  <a:pt x="8303453" y="6300218"/>
                </a:lnTo>
                <a:lnTo>
                  <a:pt x="8539760" y="6419154"/>
                </a:lnTo>
                <a:lnTo>
                  <a:pt x="8737756" y="6534556"/>
                </a:lnTo>
                <a:lnTo>
                  <a:pt x="8804793" y="6614391"/>
                </a:lnTo>
                <a:lnTo>
                  <a:pt x="8824710" y="6636222"/>
                </a:lnTo>
                <a:lnTo>
                  <a:pt x="8808142" y="6626165"/>
                </a:lnTo>
                <a:cubicBezTo>
                  <a:pt x="8701975" y="6567757"/>
                  <a:pt x="8590311" y="6512071"/>
                  <a:pt x="8473187" y="6459185"/>
                </a:cubicBezTo>
                <a:lnTo>
                  <a:pt x="8387894" y="6424351"/>
                </a:lnTo>
                <a:lnTo>
                  <a:pt x="8310395" y="6311880"/>
                </a:lnTo>
                <a:lnTo>
                  <a:pt x="8304601" y="6316775"/>
                </a:lnTo>
                <a:lnTo>
                  <a:pt x="8375145" y="6419144"/>
                </a:lnTo>
                <a:lnTo>
                  <a:pt x="8105472" y="6309006"/>
                </a:lnTo>
                <a:lnTo>
                  <a:pt x="8077519" y="6299158"/>
                </a:lnTo>
                <a:lnTo>
                  <a:pt x="8039498" y="6230322"/>
                </a:lnTo>
                <a:close/>
                <a:moveTo>
                  <a:pt x="8173171" y="6104478"/>
                </a:moveTo>
                <a:lnTo>
                  <a:pt x="8262143" y="6154414"/>
                </a:lnTo>
                <a:lnTo>
                  <a:pt x="8579531" y="6346123"/>
                </a:lnTo>
                <a:lnTo>
                  <a:pt x="8723310" y="6517352"/>
                </a:lnTo>
                <a:lnTo>
                  <a:pt x="8541439" y="6411494"/>
                </a:lnTo>
                <a:lnTo>
                  <a:pt x="8295010" y="6287534"/>
                </a:lnTo>
                <a:close/>
                <a:moveTo>
                  <a:pt x="7494303" y="6103848"/>
                </a:moveTo>
                <a:lnTo>
                  <a:pt x="7580123" y="6133745"/>
                </a:lnTo>
                <a:lnTo>
                  <a:pt x="7651031" y="6158576"/>
                </a:lnTo>
                <a:lnTo>
                  <a:pt x="7676558" y="6233704"/>
                </a:lnTo>
                <a:lnTo>
                  <a:pt x="7704167" y="6315946"/>
                </a:lnTo>
                <a:lnTo>
                  <a:pt x="7536815" y="6273895"/>
                </a:lnTo>
                <a:close/>
                <a:moveTo>
                  <a:pt x="7778749" y="6057550"/>
                </a:moveTo>
                <a:lnTo>
                  <a:pt x="7989144" y="6152345"/>
                </a:lnTo>
                <a:lnTo>
                  <a:pt x="8067539" y="6295643"/>
                </a:lnTo>
                <a:lnTo>
                  <a:pt x="7849525" y="6218837"/>
                </a:lnTo>
                <a:lnTo>
                  <a:pt x="7803162" y="6113286"/>
                </a:lnTo>
                <a:close/>
                <a:moveTo>
                  <a:pt x="7348101" y="6052916"/>
                </a:moveTo>
                <a:lnTo>
                  <a:pt x="7485160" y="6100663"/>
                </a:lnTo>
                <a:lnTo>
                  <a:pt x="7527921" y="6271660"/>
                </a:lnTo>
                <a:lnTo>
                  <a:pt x="7450635" y="6252240"/>
                </a:lnTo>
                <a:lnTo>
                  <a:pt x="7378542" y="6233755"/>
                </a:lnTo>
                <a:close/>
                <a:moveTo>
                  <a:pt x="7597976" y="5976202"/>
                </a:moveTo>
                <a:lnTo>
                  <a:pt x="7702649" y="6023263"/>
                </a:lnTo>
                <a:lnTo>
                  <a:pt x="7768338" y="6052859"/>
                </a:lnTo>
                <a:lnTo>
                  <a:pt x="7795611" y="6115268"/>
                </a:lnTo>
                <a:lnTo>
                  <a:pt x="7838918" y="6215100"/>
                </a:lnTo>
                <a:lnTo>
                  <a:pt x="7657409" y="6151155"/>
                </a:lnTo>
                <a:close/>
                <a:moveTo>
                  <a:pt x="7882848" y="5941534"/>
                </a:moveTo>
                <a:lnTo>
                  <a:pt x="8156981" y="6095391"/>
                </a:lnTo>
                <a:lnTo>
                  <a:pt x="8279763" y="6279864"/>
                </a:lnTo>
                <a:lnTo>
                  <a:pt x="8187751" y="6233580"/>
                </a:lnTo>
                <a:lnTo>
                  <a:pt x="7993954" y="6146263"/>
                </a:lnTo>
                <a:lnTo>
                  <a:pt x="7917205" y="6004612"/>
                </a:lnTo>
                <a:close/>
                <a:moveTo>
                  <a:pt x="9194286" y="5909750"/>
                </a:moveTo>
                <a:lnTo>
                  <a:pt x="9196746" y="5911593"/>
                </a:lnTo>
                <a:lnTo>
                  <a:pt x="9200929" y="5924385"/>
                </a:lnTo>
                <a:lnTo>
                  <a:pt x="9288589" y="6142374"/>
                </a:lnTo>
                <a:lnTo>
                  <a:pt x="9205443" y="5942400"/>
                </a:lnTo>
                <a:close/>
                <a:moveTo>
                  <a:pt x="7445221" y="5907524"/>
                </a:moveTo>
                <a:lnTo>
                  <a:pt x="7587456" y="5971472"/>
                </a:lnTo>
                <a:lnTo>
                  <a:pt x="7647299" y="6147594"/>
                </a:lnTo>
                <a:lnTo>
                  <a:pt x="7582915" y="6124911"/>
                </a:lnTo>
                <a:lnTo>
                  <a:pt x="7491615" y="6093095"/>
                </a:lnTo>
                <a:close/>
                <a:moveTo>
                  <a:pt x="9125752" y="5859644"/>
                </a:moveTo>
                <a:lnTo>
                  <a:pt x="9144160" y="5872687"/>
                </a:lnTo>
                <a:lnTo>
                  <a:pt x="9159647" y="5916042"/>
                </a:lnTo>
                <a:cubicBezTo>
                  <a:pt x="9198225" y="6016585"/>
                  <a:pt x="9239247" y="6112772"/>
                  <a:pt x="9282712" y="6204536"/>
                </a:cubicBezTo>
                <a:lnTo>
                  <a:pt x="9286876" y="6212456"/>
                </a:lnTo>
                <a:lnTo>
                  <a:pt x="9276079" y="6202934"/>
                </a:lnTo>
                <a:lnTo>
                  <a:pt x="9152573" y="5929697"/>
                </a:lnTo>
                <a:close/>
                <a:moveTo>
                  <a:pt x="7306948" y="5845339"/>
                </a:moveTo>
                <a:lnTo>
                  <a:pt x="7307584" y="5845643"/>
                </a:lnTo>
                <a:lnTo>
                  <a:pt x="7435803" y="5903289"/>
                </a:lnTo>
                <a:lnTo>
                  <a:pt x="7482470" y="6089908"/>
                </a:lnTo>
                <a:lnTo>
                  <a:pt x="7346343" y="6042471"/>
                </a:lnTo>
                <a:lnTo>
                  <a:pt x="7337382" y="5989241"/>
                </a:lnTo>
                <a:close/>
                <a:moveTo>
                  <a:pt x="7677550" y="5826500"/>
                </a:moveTo>
                <a:lnTo>
                  <a:pt x="7815786" y="5903895"/>
                </a:lnTo>
                <a:lnTo>
                  <a:pt x="7870108" y="5934383"/>
                </a:lnTo>
                <a:lnTo>
                  <a:pt x="7910491" y="6008577"/>
                </a:lnTo>
                <a:lnTo>
                  <a:pt x="7983154" y="6141398"/>
                </a:lnTo>
                <a:lnTo>
                  <a:pt x="7774248" y="6047273"/>
                </a:lnTo>
                <a:close/>
                <a:moveTo>
                  <a:pt x="8811024" y="5820161"/>
                </a:moveTo>
                <a:lnTo>
                  <a:pt x="8920591" y="5910276"/>
                </a:lnTo>
                <a:lnTo>
                  <a:pt x="9008108" y="6061281"/>
                </a:lnTo>
                <a:cubicBezTo>
                  <a:pt x="9087741" y="6193685"/>
                  <a:pt x="9169068" y="6318993"/>
                  <a:pt x="9252307" y="6437416"/>
                </a:cubicBezTo>
                <a:lnTo>
                  <a:pt x="9280749" y="6475720"/>
                </a:lnTo>
                <a:lnTo>
                  <a:pt x="9192849" y="6392272"/>
                </a:lnTo>
                <a:lnTo>
                  <a:pt x="9153622" y="6339556"/>
                </a:lnTo>
                <a:cubicBezTo>
                  <a:pt x="9066735" y="6218946"/>
                  <a:pt x="8980868" y="6092016"/>
                  <a:pt x="8895822" y="5958516"/>
                </a:cubicBezTo>
                <a:close/>
                <a:moveTo>
                  <a:pt x="9069879" y="5820054"/>
                </a:moveTo>
                <a:lnTo>
                  <a:pt x="9115270" y="5852217"/>
                </a:lnTo>
                <a:lnTo>
                  <a:pt x="9148732" y="5939291"/>
                </a:lnTo>
                <a:lnTo>
                  <a:pt x="9263193" y="6191570"/>
                </a:lnTo>
                <a:lnTo>
                  <a:pt x="9222020" y="6155261"/>
                </a:lnTo>
                <a:lnTo>
                  <a:pt x="9127867" y="5960166"/>
                </a:lnTo>
                <a:close/>
                <a:moveTo>
                  <a:pt x="9023443" y="5787151"/>
                </a:moveTo>
                <a:lnTo>
                  <a:pt x="9058238" y="5811806"/>
                </a:lnTo>
                <a:lnTo>
                  <a:pt x="9123578" y="5968948"/>
                </a:lnTo>
                <a:lnTo>
                  <a:pt x="9207711" y="6142642"/>
                </a:lnTo>
                <a:lnTo>
                  <a:pt x="9177624" y="6116110"/>
                </a:lnTo>
                <a:lnTo>
                  <a:pt x="9117273" y="5996275"/>
                </a:lnTo>
                <a:cubicBezTo>
                  <a:pt x="9085892" y="5930382"/>
                  <a:pt x="9055399" y="5862669"/>
                  <a:pt x="9025809" y="5793149"/>
                </a:cubicBezTo>
                <a:close/>
                <a:moveTo>
                  <a:pt x="8955107" y="5738730"/>
                </a:moveTo>
                <a:lnTo>
                  <a:pt x="9011409" y="5778624"/>
                </a:lnTo>
                <a:lnTo>
                  <a:pt x="9019713" y="5799622"/>
                </a:lnTo>
                <a:cubicBezTo>
                  <a:pt x="9049738" y="5869941"/>
                  <a:pt x="9080691" y="5938415"/>
                  <a:pt x="9112552" y="6005024"/>
                </a:cubicBezTo>
                <a:lnTo>
                  <a:pt x="9161637" y="6102012"/>
                </a:lnTo>
                <a:lnTo>
                  <a:pt x="9105508" y="6052514"/>
                </a:lnTo>
                <a:lnTo>
                  <a:pt x="9094189" y="6031636"/>
                </a:lnTo>
                <a:cubicBezTo>
                  <a:pt x="9060280" y="5965902"/>
                  <a:pt x="9027062" y="5898246"/>
                  <a:pt x="8994518" y="5828640"/>
                </a:cubicBezTo>
                <a:close/>
                <a:moveTo>
                  <a:pt x="7513828" y="5734835"/>
                </a:moveTo>
                <a:lnTo>
                  <a:pt x="7666784" y="5820472"/>
                </a:lnTo>
                <a:lnTo>
                  <a:pt x="7763849" y="6042588"/>
                </a:lnTo>
                <a:lnTo>
                  <a:pt x="7705581" y="6016335"/>
                </a:lnTo>
                <a:lnTo>
                  <a:pt x="7594682" y="5966506"/>
                </a:lnTo>
                <a:lnTo>
                  <a:pt x="7535656" y="5792750"/>
                </a:lnTo>
                <a:close/>
                <a:moveTo>
                  <a:pt x="8072015" y="5714948"/>
                </a:moveTo>
                <a:lnTo>
                  <a:pt x="8413831" y="5998790"/>
                </a:lnTo>
                <a:cubicBezTo>
                  <a:pt x="8588140" y="6142571"/>
                  <a:pt x="8758178" y="6290552"/>
                  <a:pt x="8925204" y="6443207"/>
                </a:cubicBezTo>
                <a:lnTo>
                  <a:pt x="9063811" y="6572948"/>
                </a:lnTo>
                <a:lnTo>
                  <a:pt x="9262808" y="6780346"/>
                </a:lnTo>
                <a:lnTo>
                  <a:pt x="9177963" y="6705050"/>
                </a:lnTo>
                <a:cubicBezTo>
                  <a:pt x="8990944" y="6545438"/>
                  <a:pt x="8788790" y="6386725"/>
                  <a:pt x="8569827" y="6227573"/>
                </a:cubicBezTo>
                <a:lnTo>
                  <a:pt x="8375737" y="6089889"/>
                </a:lnTo>
                <a:close/>
                <a:moveTo>
                  <a:pt x="9165298" y="5703895"/>
                </a:moveTo>
                <a:lnTo>
                  <a:pt x="9166599" y="5704728"/>
                </a:lnTo>
                <a:lnTo>
                  <a:pt x="9212770" y="5865603"/>
                </a:lnTo>
                <a:close/>
                <a:moveTo>
                  <a:pt x="9147168" y="5692287"/>
                </a:moveTo>
                <a:lnTo>
                  <a:pt x="9157219" y="5698722"/>
                </a:lnTo>
                <a:lnTo>
                  <a:pt x="9223315" y="5921261"/>
                </a:lnTo>
                <a:lnTo>
                  <a:pt x="9219400" y="5918317"/>
                </a:lnTo>
                <a:lnTo>
                  <a:pt x="9176201" y="5791271"/>
                </a:lnTo>
                <a:close/>
                <a:moveTo>
                  <a:pt x="9130184" y="5681413"/>
                </a:moveTo>
                <a:lnTo>
                  <a:pt x="9137577" y="5686146"/>
                </a:lnTo>
                <a:lnTo>
                  <a:pt x="9207255" y="5909184"/>
                </a:lnTo>
                <a:lnTo>
                  <a:pt x="9203510" y="5906368"/>
                </a:lnTo>
                <a:close/>
                <a:moveTo>
                  <a:pt x="8635990" y="5679057"/>
                </a:moveTo>
                <a:lnTo>
                  <a:pt x="8791969" y="5803863"/>
                </a:lnTo>
                <a:lnTo>
                  <a:pt x="8890584" y="5964661"/>
                </a:lnTo>
                <a:cubicBezTo>
                  <a:pt x="8976366" y="6099246"/>
                  <a:pt x="9062991" y="6227227"/>
                  <a:pt x="9150728" y="6348801"/>
                </a:cubicBezTo>
                <a:lnTo>
                  <a:pt x="9159629" y="6360734"/>
                </a:lnTo>
                <a:lnTo>
                  <a:pt x="9030631" y="6238268"/>
                </a:lnTo>
                <a:lnTo>
                  <a:pt x="8864484" y="6011959"/>
                </a:lnTo>
                <a:cubicBezTo>
                  <a:pt x="8802568" y="5925031"/>
                  <a:pt x="8740623" y="5835485"/>
                  <a:pt x="8678558" y="5743241"/>
                </a:cubicBezTo>
                <a:close/>
                <a:moveTo>
                  <a:pt x="8868278" y="5674926"/>
                </a:moveTo>
                <a:lnTo>
                  <a:pt x="8905165" y="5699971"/>
                </a:lnTo>
                <a:lnTo>
                  <a:pt x="8903579" y="5702219"/>
                </a:lnTo>
                <a:lnTo>
                  <a:pt x="8942908" y="5730086"/>
                </a:lnTo>
                <a:lnTo>
                  <a:pt x="8988815" y="5835146"/>
                </a:lnTo>
                <a:lnTo>
                  <a:pt x="9088795" y="6038638"/>
                </a:lnTo>
                <a:lnTo>
                  <a:pt x="9026159" y="5987155"/>
                </a:lnTo>
                <a:lnTo>
                  <a:pt x="8966267" y="5875843"/>
                </a:lnTo>
                <a:close/>
                <a:moveTo>
                  <a:pt x="9112605" y="5670158"/>
                </a:moveTo>
                <a:lnTo>
                  <a:pt x="9119189" y="5674373"/>
                </a:lnTo>
                <a:lnTo>
                  <a:pt x="9192277" y="5897922"/>
                </a:lnTo>
                <a:lnTo>
                  <a:pt x="9189541" y="5895865"/>
                </a:lnTo>
                <a:lnTo>
                  <a:pt x="9113442" y="5673166"/>
                </a:lnTo>
                <a:close/>
                <a:moveTo>
                  <a:pt x="7727170" y="5655719"/>
                </a:moveTo>
                <a:lnTo>
                  <a:pt x="7928814" y="5793249"/>
                </a:lnTo>
                <a:lnTo>
                  <a:pt x="7978638" y="5827289"/>
                </a:lnTo>
                <a:lnTo>
                  <a:pt x="8026228" y="5898943"/>
                </a:lnTo>
                <a:lnTo>
                  <a:pt x="8147276" y="6080811"/>
                </a:lnTo>
                <a:lnTo>
                  <a:pt x="7875682" y="5928378"/>
                </a:lnTo>
                <a:close/>
                <a:moveTo>
                  <a:pt x="7372233" y="5653862"/>
                </a:moveTo>
                <a:lnTo>
                  <a:pt x="7446548" y="5697168"/>
                </a:lnTo>
                <a:lnTo>
                  <a:pt x="7502352" y="5728411"/>
                </a:lnTo>
                <a:lnTo>
                  <a:pt x="7527839" y="5796016"/>
                </a:lnTo>
                <a:lnTo>
                  <a:pt x="7584163" y="5961780"/>
                </a:lnTo>
                <a:lnTo>
                  <a:pt x="7442919" y="5898317"/>
                </a:lnTo>
                <a:lnTo>
                  <a:pt x="7440347" y="5888030"/>
                </a:lnTo>
                <a:close/>
                <a:moveTo>
                  <a:pt x="9075495" y="5646397"/>
                </a:moveTo>
                <a:lnTo>
                  <a:pt x="9103262" y="5664176"/>
                </a:lnTo>
                <a:lnTo>
                  <a:pt x="9107341" y="5678780"/>
                </a:lnTo>
                <a:cubicBezTo>
                  <a:pt x="9129330" y="5749594"/>
                  <a:pt x="9152433" y="5818481"/>
                  <a:pt x="9176645" y="5885443"/>
                </a:cubicBezTo>
                <a:lnTo>
                  <a:pt x="9177044" y="5886468"/>
                </a:lnTo>
                <a:lnTo>
                  <a:pt x="9159115" y="5872987"/>
                </a:lnTo>
                <a:lnTo>
                  <a:pt x="9151082" y="5867297"/>
                </a:lnTo>
                <a:lnTo>
                  <a:pt x="9091939" y="5701182"/>
                </a:lnTo>
                <a:close/>
                <a:moveTo>
                  <a:pt x="9041426" y="5624585"/>
                </a:moveTo>
                <a:lnTo>
                  <a:pt x="9064794" y="5639546"/>
                </a:lnTo>
                <a:lnTo>
                  <a:pt x="9085748" y="5709167"/>
                </a:lnTo>
                <a:lnTo>
                  <a:pt x="9139236" y="5858905"/>
                </a:lnTo>
                <a:lnTo>
                  <a:pt x="9120344" y="5845521"/>
                </a:lnTo>
                <a:lnTo>
                  <a:pt x="9074434" y="5725609"/>
                </a:lnTo>
                <a:close/>
                <a:moveTo>
                  <a:pt x="8762969" y="5603422"/>
                </a:moveTo>
                <a:lnTo>
                  <a:pt x="8856213" y="5666734"/>
                </a:lnTo>
                <a:lnTo>
                  <a:pt x="8961165" y="5882070"/>
                </a:lnTo>
                <a:lnTo>
                  <a:pt x="9013209" y="5976511"/>
                </a:lnTo>
                <a:lnTo>
                  <a:pt x="8927279" y="5905882"/>
                </a:lnTo>
                <a:lnTo>
                  <a:pt x="8895602" y="5851205"/>
                </a:lnTo>
                <a:cubicBezTo>
                  <a:pt x="8856981" y="5782097"/>
                  <a:pt x="8818758" y="5711228"/>
                  <a:pt x="8780914" y="5638574"/>
                </a:cubicBezTo>
                <a:close/>
                <a:moveTo>
                  <a:pt x="7251581" y="5583554"/>
                </a:moveTo>
                <a:lnTo>
                  <a:pt x="7362125" y="5647971"/>
                </a:lnTo>
                <a:lnTo>
                  <a:pt x="7432683" y="5890813"/>
                </a:lnTo>
                <a:lnTo>
                  <a:pt x="7433501" y="5894085"/>
                </a:lnTo>
                <a:lnTo>
                  <a:pt x="7310664" y="5838893"/>
                </a:lnTo>
                <a:lnTo>
                  <a:pt x="7305016" y="5836203"/>
                </a:lnTo>
                <a:close/>
                <a:moveTo>
                  <a:pt x="8931691" y="5554621"/>
                </a:moveTo>
                <a:lnTo>
                  <a:pt x="8971434" y="5578142"/>
                </a:lnTo>
                <a:lnTo>
                  <a:pt x="9037828" y="5762720"/>
                </a:lnTo>
                <a:lnTo>
                  <a:pt x="9052177" y="5797228"/>
                </a:lnTo>
                <a:lnTo>
                  <a:pt x="9017813" y="5772884"/>
                </a:lnTo>
                <a:close/>
                <a:moveTo>
                  <a:pt x="7540357" y="5527295"/>
                </a:moveTo>
                <a:lnTo>
                  <a:pt x="7584995" y="5558749"/>
                </a:lnTo>
                <a:lnTo>
                  <a:pt x="7713275" y="5646242"/>
                </a:lnTo>
                <a:lnTo>
                  <a:pt x="7862950" y="5921232"/>
                </a:lnTo>
                <a:lnTo>
                  <a:pt x="7819636" y="5896922"/>
                </a:lnTo>
                <a:lnTo>
                  <a:pt x="7672271" y="5814448"/>
                </a:lnTo>
                <a:lnTo>
                  <a:pt x="7627843" y="5713015"/>
                </a:lnTo>
                <a:close/>
                <a:moveTo>
                  <a:pt x="8628153" y="5511884"/>
                </a:moveTo>
                <a:lnTo>
                  <a:pt x="8749711" y="5594420"/>
                </a:lnTo>
                <a:lnTo>
                  <a:pt x="8774075" y="5642570"/>
                </a:lnTo>
                <a:cubicBezTo>
                  <a:pt x="8812306" y="5715973"/>
                  <a:pt x="8850906" y="5787550"/>
                  <a:pt x="8889903" y="5857326"/>
                </a:cubicBezTo>
                <a:lnTo>
                  <a:pt x="8909642" y="5891385"/>
                </a:lnTo>
                <a:lnTo>
                  <a:pt x="8802714" y="5803497"/>
                </a:lnTo>
                <a:lnTo>
                  <a:pt x="8803175" y="5802941"/>
                </a:lnTo>
                <a:lnTo>
                  <a:pt x="8797879" y="5798712"/>
                </a:lnTo>
                <a:lnTo>
                  <a:pt x="8726765" y="5682683"/>
                </a:lnTo>
                <a:close/>
                <a:moveTo>
                  <a:pt x="9113794" y="5510639"/>
                </a:moveTo>
                <a:lnTo>
                  <a:pt x="9115991" y="5511874"/>
                </a:lnTo>
                <a:lnTo>
                  <a:pt x="9133922" y="5590869"/>
                </a:lnTo>
                <a:lnTo>
                  <a:pt x="9162367" y="5689981"/>
                </a:lnTo>
                <a:lnTo>
                  <a:pt x="9160956" y="5689103"/>
                </a:lnTo>
                <a:lnTo>
                  <a:pt x="9133400" y="5595238"/>
                </a:lnTo>
                <a:close/>
                <a:moveTo>
                  <a:pt x="8855939" y="5509787"/>
                </a:moveTo>
                <a:lnTo>
                  <a:pt x="8920109" y="5547766"/>
                </a:lnTo>
                <a:lnTo>
                  <a:pt x="9005762" y="5764346"/>
                </a:lnTo>
                <a:lnTo>
                  <a:pt x="8948578" y="5723835"/>
                </a:lnTo>
                <a:lnTo>
                  <a:pt x="8867885" y="5539745"/>
                </a:lnTo>
                <a:close/>
                <a:moveTo>
                  <a:pt x="9102297" y="5498160"/>
                </a:moveTo>
                <a:lnTo>
                  <a:pt x="9118232" y="5567460"/>
                </a:lnTo>
                <a:lnTo>
                  <a:pt x="9152867" y="5684072"/>
                </a:lnTo>
                <a:lnTo>
                  <a:pt x="9142948" y="5677901"/>
                </a:lnTo>
                <a:lnTo>
                  <a:pt x="9122547" y="5608348"/>
                </a:lnTo>
                <a:lnTo>
                  <a:pt x="9097019" y="5503624"/>
                </a:lnTo>
                <a:lnTo>
                  <a:pt x="9098794" y="5504543"/>
                </a:lnTo>
                <a:close/>
                <a:moveTo>
                  <a:pt x="9079093" y="5494336"/>
                </a:moveTo>
                <a:lnTo>
                  <a:pt x="9088465" y="5499192"/>
                </a:lnTo>
                <a:lnTo>
                  <a:pt x="9123491" y="5641058"/>
                </a:lnTo>
                <a:lnTo>
                  <a:pt x="9133084" y="5671766"/>
                </a:lnTo>
                <a:lnTo>
                  <a:pt x="9125502" y="5667049"/>
                </a:lnTo>
                <a:lnTo>
                  <a:pt x="9119026" y="5647182"/>
                </a:lnTo>
                <a:close/>
                <a:moveTo>
                  <a:pt x="9061106" y="5485018"/>
                </a:moveTo>
                <a:lnTo>
                  <a:pt x="9069526" y="5489380"/>
                </a:lnTo>
                <a:lnTo>
                  <a:pt x="9112411" y="5653642"/>
                </a:lnTo>
                <a:lnTo>
                  <a:pt x="9114571" y="5660249"/>
                </a:lnTo>
                <a:lnTo>
                  <a:pt x="9108860" y="5656697"/>
                </a:lnTo>
                <a:close/>
                <a:moveTo>
                  <a:pt x="9020782" y="5464126"/>
                </a:moveTo>
                <a:lnTo>
                  <a:pt x="9051883" y="5480239"/>
                </a:lnTo>
                <a:lnTo>
                  <a:pt x="9099556" y="5650909"/>
                </a:lnTo>
                <a:lnTo>
                  <a:pt x="9071635" y="5633540"/>
                </a:lnTo>
                <a:close/>
                <a:moveTo>
                  <a:pt x="8767020" y="5457161"/>
                </a:moveTo>
                <a:lnTo>
                  <a:pt x="8845483" y="5503599"/>
                </a:lnTo>
                <a:lnTo>
                  <a:pt x="8861076" y="5542810"/>
                </a:lnTo>
                <a:lnTo>
                  <a:pt x="8936410" y="5715214"/>
                </a:lnTo>
                <a:lnTo>
                  <a:pt x="8908734" y="5695608"/>
                </a:lnTo>
                <a:lnTo>
                  <a:pt x="8910203" y="5693475"/>
                </a:lnTo>
                <a:lnTo>
                  <a:pt x="8861031" y="5660066"/>
                </a:lnTo>
                <a:lnTo>
                  <a:pt x="8827206" y="5590710"/>
                </a:lnTo>
                <a:close/>
                <a:moveTo>
                  <a:pt x="8982523" y="5444304"/>
                </a:moveTo>
                <a:lnTo>
                  <a:pt x="9010376" y="5458735"/>
                </a:lnTo>
                <a:lnTo>
                  <a:pt x="9060994" y="5626921"/>
                </a:lnTo>
                <a:lnTo>
                  <a:pt x="9037393" y="5612239"/>
                </a:lnTo>
                <a:close/>
                <a:moveTo>
                  <a:pt x="8330733" y="5433260"/>
                </a:moveTo>
                <a:lnTo>
                  <a:pt x="8409966" y="5498205"/>
                </a:lnTo>
                <a:lnTo>
                  <a:pt x="8613154" y="5660784"/>
                </a:lnTo>
                <a:lnTo>
                  <a:pt x="8671638" y="5749267"/>
                </a:lnTo>
                <a:cubicBezTo>
                  <a:pt x="8730113" y="5836117"/>
                  <a:pt x="8788523" y="5920572"/>
                  <a:pt x="8846914" y="6002716"/>
                </a:cubicBezTo>
                <a:lnTo>
                  <a:pt x="8993040" y="6202581"/>
                </a:lnTo>
                <a:lnTo>
                  <a:pt x="8780567" y="6000869"/>
                </a:lnTo>
                <a:lnTo>
                  <a:pt x="8619564" y="5803116"/>
                </a:lnTo>
                <a:close/>
                <a:moveTo>
                  <a:pt x="7397717" y="5426784"/>
                </a:moveTo>
                <a:lnTo>
                  <a:pt x="7528236" y="5518754"/>
                </a:lnTo>
                <a:lnTo>
                  <a:pt x="7620773" y="5715187"/>
                </a:lnTo>
                <a:lnTo>
                  <a:pt x="7661521" y="5808432"/>
                </a:lnTo>
                <a:lnTo>
                  <a:pt x="7509498" y="5723350"/>
                </a:lnTo>
                <a:close/>
                <a:moveTo>
                  <a:pt x="8923254" y="5413597"/>
                </a:moveTo>
                <a:lnTo>
                  <a:pt x="8973328" y="5439541"/>
                </a:lnTo>
                <a:lnTo>
                  <a:pt x="9027964" y="5606373"/>
                </a:lnTo>
                <a:lnTo>
                  <a:pt x="9013727" y="5597517"/>
                </a:lnTo>
                <a:lnTo>
                  <a:pt x="9009851" y="5604368"/>
                </a:lnTo>
                <a:lnTo>
                  <a:pt x="9031938" y="5618510"/>
                </a:lnTo>
                <a:lnTo>
                  <a:pt x="9069295" y="5732582"/>
                </a:lnTo>
                <a:lnTo>
                  <a:pt x="9109836" y="5838076"/>
                </a:lnTo>
                <a:lnTo>
                  <a:pt x="9063857" y="5805503"/>
                </a:lnTo>
                <a:lnTo>
                  <a:pt x="9043494" y="5756301"/>
                </a:lnTo>
                <a:lnTo>
                  <a:pt x="8982133" y="5584474"/>
                </a:lnTo>
                <a:lnTo>
                  <a:pt x="9006007" y="5598604"/>
                </a:lnTo>
                <a:lnTo>
                  <a:pt x="9009839" y="5591576"/>
                </a:lnTo>
                <a:lnTo>
                  <a:pt x="8977918" y="5572672"/>
                </a:lnTo>
                <a:lnTo>
                  <a:pt x="8940287" y="5467296"/>
                </a:lnTo>
                <a:close/>
                <a:moveTo>
                  <a:pt x="7701572" y="5401584"/>
                </a:moveTo>
                <a:lnTo>
                  <a:pt x="8014638" y="5667302"/>
                </a:lnTo>
                <a:lnTo>
                  <a:pt x="8039848" y="5688236"/>
                </a:lnTo>
                <a:lnTo>
                  <a:pt x="8105426" y="5767421"/>
                </a:lnTo>
                <a:lnTo>
                  <a:pt x="8353690" y="6074249"/>
                </a:lnTo>
                <a:lnTo>
                  <a:pt x="8345199" y="6068225"/>
                </a:lnTo>
                <a:lnTo>
                  <a:pt x="7983294" y="5820048"/>
                </a:lnTo>
                <a:close/>
                <a:moveTo>
                  <a:pt x="8654407" y="5390512"/>
                </a:moveTo>
                <a:lnTo>
                  <a:pt x="8757459" y="5451503"/>
                </a:lnTo>
                <a:lnTo>
                  <a:pt x="8820540" y="5593541"/>
                </a:lnTo>
                <a:lnTo>
                  <a:pt x="8848970" y="5651871"/>
                </a:lnTo>
                <a:lnTo>
                  <a:pt x="8755166" y="5588138"/>
                </a:lnTo>
                <a:lnTo>
                  <a:pt x="8661628" y="5404913"/>
                </a:lnTo>
                <a:close/>
                <a:moveTo>
                  <a:pt x="8869896" y="5385953"/>
                </a:moveTo>
                <a:lnTo>
                  <a:pt x="8912841" y="5408203"/>
                </a:lnTo>
                <a:lnTo>
                  <a:pt x="8932607" y="5470202"/>
                </a:lnTo>
                <a:lnTo>
                  <a:pt x="8967179" y="5566312"/>
                </a:lnTo>
                <a:lnTo>
                  <a:pt x="8926890" y="5542453"/>
                </a:lnTo>
                <a:lnTo>
                  <a:pt x="8912295" y="5505463"/>
                </a:lnTo>
                <a:close/>
                <a:moveTo>
                  <a:pt x="8440494" y="5384286"/>
                </a:moveTo>
                <a:lnTo>
                  <a:pt x="8491948" y="5419403"/>
                </a:lnTo>
                <a:lnTo>
                  <a:pt x="8613282" y="5501787"/>
                </a:lnTo>
                <a:lnTo>
                  <a:pt x="8720068" y="5686625"/>
                </a:lnTo>
                <a:lnTo>
                  <a:pt x="8780109" y="5784525"/>
                </a:lnTo>
                <a:lnTo>
                  <a:pt x="8622466" y="5658665"/>
                </a:lnTo>
                <a:close/>
                <a:moveTo>
                  <a:pt x="9080807" y="5368303"/>
                </a:moveTo>
                <a:lnTo>
                  <a:pt x="9083701" y="5369622"/>
                </a:lnTo>
                <a:lnTo>
                  <a:pt x="9113641" y="5501524"/>
                </a:lnTo>
                <a:lnTo>
                  <a:pt x="9111388" y="5500255"/>
                </a:lnTo>
                <a:close/>
                <a:moveTo>
                  <a:pt x="9061938" y="5359708"/>
                </a:moveTo>
                <a:lnTo>
                  <a:pt x="9071459" y="5364045"/>
                </a:lnTo>
                <a:lnTo>
                  <a:pt x="9102118" y="5497381"/>
                </a:lnTo>
                <a:lnTo>
                  <a:pt x="9094541" y="5493455"/>
                </a:lnTo>
                <a:close/>
                <a:moveTo>
                  <a:pt x="9042077" y="5350661"/>
                </a:moveTo>
                <a:lnTo>
                  <a:pt x="9053024" y="5355648"/>
                </a:lnTo>
                <a:lnTo>
                  <a:pt x="9085949" y="5489004"/>
                </a:lnTo>
                <a:lnTo>
                  <a:pt x="9076408" y="5484061"/>
                </a:lnTo>
                <a:lnTo>
                  <a:pt x="9044683" y="5362636"/>
                </a:lnTo>
                <a:close/>
                <a:moveTo>
                  <a:pt x="8790066" y="5344593"/>
                </a:moveTo>
                <a:lnTo>
                  <a:pt x="8859067" y="5380342"/>
                </a:lnTo>
                <a:lnTo>
                  <a:pt x="8904601" y="5508553"/>
                </a:lnTo>
                <a:lnTo>
                  <a:pt x="8915291" y="5535584"/>
                </a:lnTo>
                <a:lnTo>
                  <a:pt x="8851056" y="5497543"/>
                </a:lnTo>
                <a:close/>
                <a:moveTo>
                  <a:pt x="9023102" y="5342018"/>
                </a:moveTo>
                <a:lnTo>
                  <a:pt x="9033013" y="5346533"/>
                </a:lnTo>
                <a:lnTo>
                  <a:pt x="9036933" y="5364540"/>
                </a:lnTo>
                <a:lnTo>
                  <a:pt x="9066843" y="5479105"/>
                </a:lnTo>
                <a:lnTo>
                  <a:pt x="9058218" y="5474637"/>
                </a:lnTo>
                <a:lnTo>
                  <a:pt x="9033060" y="5384191"/>
                </a:lnTo>
                <a:close/>
                <a:moveTo>
                  <a:pt x="7274925" y="5340259"/>
                </a:moveTo>
                <a:lnTo>
                  <a:pt x="7385355" y="5418073"/>
                </a:lnTo>
                <a:lnTo>
                  <a:pt x="7498023" y="5716928"/>
                </a:lnTo>
                <a:lnTo>
                  <a:pt x="7450414" y="5690283"/>
                </a:lnTo>
                <a:lnTo>
                  <a:pt x="7369036" y="5642869"/>
                </a:lnTo>
                <a:lnTo>
                  <a:pt x="7310506" y="5441651"/>
                </a:lnTo>
                <a:close/>
                <a:moveTo>
                  <a:pt x="8982246" y="5323408"/>
                </a:moveTo>
                <a:lnTo>
                  <a:pt x="9014182" y="5337955"/>
                </a:lnTo>
                <a:lnTo>
                  <a:pt x="9025348" y="5385246"/>
                </a:lnTo>
                <a:lnTo>
                  <a:pt x="9048981" y="5469851"/>
                </a:lnTo>
                <a:lnTo>
                  <a:pt x="9017624" y="5453605"/>
                </a:lnTo>
                <a:lnTo>
                  <a:pt x="9005039" y="5411679"/>
                </a:lnTo>
                <a:close/>
                <a:moveTo>
                  <a:pt x="8942606" y="5305352"/>
                </a:moveTo>
                <a:lnTo>
                  <a:pt x="8972478" y="5318959"/>
                </a:lnTo>
                <a:lnTo>
                  <a:pt x="8997352" y="5415461"/>
                </a:lnTo>
                <a:lnTo>
                  <a:pt x="9007208" y="5448209"/>
                </a:lnTo>
                <a:lnTo>
                  <a:pt x="8979150" y="5433672"/>
                </a:lnTo>
                <a:close/>
                <a:moveTo>
                  <a:pt x="8508239" y="5304191"/>
                </a:moveTo>
                <a:lnTo>
                  <a:pt x="8569413" y="5340209"/>
                </a:lnTo>
                <a:lnTo>
                  <a:pt x="8643166" y="5383859"/>
                </a:lnTo>
                <a:lnTo>
                  <a:pt x="8742008" y="5579198"/>
                </a:lnTo>
                <a:lnTo>
                  <a:pt x="8618612" y="5495358"/>
                </a:lnTo>
                <a:close/>
                <a:moveTo>
                  <a:pt x="8694697" y="5295184"/>
                </a:moveTo>
                <a:lnTo>
                  <a:pt x="8780224" y="5339495"/>
                </a:lnTo>
                <a:lnTo>
                  <a:pt x="8840616" y="5491360"/>
                </a:lnTo>
                <a:lnTo>
                  <a:pt x="8761250" y="5444359"/>
                </a:lnTo>
                <a:lnTo>
                  <a:pt x="8717198" y="5346610"/>
                </a:lnTo>
                <a:close/>
                <a:moveTo>
                  <a:pt x="8879850" y="5276766"/>
                </a:moveTo>
                <a:lnTo>
                  <a:pt x="8933969" y="5301417"/>
                </a:lnTo>
                <a:lnTo>
                  <a:pt x="8970333" y="5429104"/>
                </a:lnTo>
                <a:lnTo>
                  <a:pt x="8919881" y="5402966"/>
                </a:lnTo>
                <a:close/>
                <a:moveTo>
                  <a:pt x="7164437" y="5258807"/>
                </a:moveTo>
                <a:lnTo>
                  <a:pt x="7241800" y="5316918"/>
                </a:lnTo>
                <a:lnTo>
                  <a:pt x="7263618" y="5332291"/>
                </a:lnTo>
                <a:lnTo>
                  <a:pt x="7303196" y="5445155"/>
                </a:lnTo>
                <a:lnTo>
                  <a:pt x="7358932" y="5636983"/>
                </a:lnTo>
                <a:lnTo>
                  <a:pt x="7249382" y="5573156"/>
                </a:lnTo>
                <a:lnTo>
                  <a:pt x="7237444" y="5516706"/>
                </a:lnTo>
                <a:cubicBezTo>
                  <a:pt x="7218337" y="5440162"/>
                  <a:pt x="7197742" y="5364832"/>
                  <a:pt x="7175267" y="5290879"/>
                </a:cubicBezTo>
                <a:close/>
                <a:moveTo>
                  <a:pt x="8821774" y="5250312"/>
                </a:moveTo>
                <a:lnTo>
                  <a:pt x="8869425" y="5272017"/>
                </a:lnTo>
                <a:lnTo>
                  <a:pt x="8909448" y="5397560"/>
                </a:lnTo>
                <a:lnTo>
                  <a:pt x="8866034" y="5375068"/>
                </a:lnTo>
                <a:close/>
                <a:moveTo>
                  <a:pt x="9056680" y="5249247"/>
                </a:moveTo>
                <a:lnTo>
                  <a:pt x="9059980" y="5250577"/>
                </a:lnTo>
                <a:lnTo>
                  <a:pt x="9074554" y="5329322"/>
                </a:lnTo>
                <a:lnTo>
                  <a:pt x="9081607" y="5360397"/>
                </a:lnTo>
                <a:lnTo>
                  <a:pt x="9078663" y="5359053"/>
                </a:lnTo>
                <a:lnTo>
                  <a:pt x="9073612" y="5337256"/>
                </a:lnTo>
                <a:close/>
                <a:moveTo>
                  <a:pt x="9037607" y="5241561"/>
                </a:moveTo>
                <a:lnTo>
                  <a:pt x="9047759" y="5245652"/>
                </a:lnTo>
                <a:lnTo>
                  <a:pt x="9065940" y="5340044"/>
                </a:lnTo>
                <a:lnTo>
                  <a:pt x="9069332" y="5354793"/>
                </a:lnTo>
                <a:lnTo>
                  <a:pt x="9059729" y="5350409"/>
                </a:lnTo>
                <a:close/>
                <a:moveTo>
                  <a:pt x="8575769" y="5233698"/>
                </a:moveTo>
                <a:lnTo>
                  <a:pt x="8637919" y="5265767"/>
                </a:lnTo>
                <a:lnTo>
                  <a:pt x="8686045" y="5290701"/>
                </a:lnTo>
                <a:lnTo>
                  <a:pt x="8751801" y="5438763"/>
                </a:lnTo>
                <a:lnTo>
                  <a:pt x="8647682" y="5377102"/>
                </a:lnTo>
                <a:close/>
                <a:moveTo>
                  <a:pt x="9016478" y="5233047"/>
                </a:moveTo>
                <a:lnTo>
                  <a:pt x="9028841" y="5238029"/>
                </a:lnTo>
                <a:lnTo>
                  <a:pt x="9051023" y="5346434"/>
                </a:lnTo>
                <a:lnTo>
                  <a:pt x="9040068" y="5341433"/>
                </a:lnTo>
                <a:close/>
                <a:moveTo>
                  <a:pt x="8995364" y="5224539"/>
                </a:moveTo>
                <a:lnTo>
                  <a:pt x="9007520" y="5229437"/>
                </a:lnTo>
                <a:lnTo>
                  <a:pt x="9031001" y="5337294"/>
                </a:lnTo>
                <a:lnTo>
                  <a:pt x="9020898" y="5332682"/>
                </a:lnTo>
                <a:close/>
                <a:moveTo>
                  <a:pt x="8738157" y="5212223"/>
                </a:moveTo>
                <a:lnTo>
                  <a:pt x="8811171" y="5245482"/>
                </a:lnTo>
                <a:lnTo>
                  <a:pt x="8855200" y="5369455"/>
                </a:lnTo>
                <a:lnTo>
                  <a:pt x="8785600" y="5333396"/>
                </a:lnTo>
                <a:lnTo>
                  <a:pt x="8766507" y="5285515"/>
                </a:lnTo>
                <a:close/>
                <a:moveTo>
                  <a:pt x="8952227" y="5207156"/>
                </a:moveTo>
                <a:lnTo>
                  <a:pt x="8986566" y="5220994"/>
                </a:lnTo>
                <a:lnTo>
                  <a:pt x="9011975" y="5328608"/>
                </a:lnTo>
                <a:lnTo>
                  <a:pt x="8979795" y="5313917"/>
                </a:lnTo>
                <a:close/>
                <a:moveTo>
                  <a:pt x="8909770" y="5190048"/>
                </a:moveTo>
                <a:lnTo>
                  <a:pt x="8942669" y="5203305"/>
                </a:lnTo>
                <a:lnTo>
                  <a:pt x="8970030" y="5309459"/>
                </a:lnTo>
                <a:lnTo>
                  <a:pt x="8939853" y="5295683"/>
                </a:lnTo>
                <a:close/>
                <a:moveTo>
                  <a:pt x="7455633" y="5188515"/>
                </a:moveTo>
                <a:lnTo>
                  <a:pt x="7631971" y="5342509"/>
                </a:lnTo>
                <a:lnTo>
                  <a:pt x="7680113" y="5383370"/>
                </a:lnTo>
                <a:lnTo>
                  <a:pt x="7794801" y="5550493"/>
                </a:lnTo>
                <a:lnTo>
                  <a:pt x="7965913" y="5808129"/>
                </a:lnTo>
                <a:lnTo>
                  <a:pt x="7932736" y="5785378"/>
                </a:lnTo>
                <a:lnTo>
                  <a:pt x="7718131" y="5639124"/>
                </a:lnTo>
                <a:lnTo>
                  <a:pt x="7713505" y="5630631"/>
                </a:lnTo>
                <a:cubicBezTo>
                  <a:pt x="7644320" y="5505852"/>
                  <a:pt x="7573531" y="5381437"/>
                  <a:pt x="7500180" y="5258827"/>
                </a:cubicBezTo>
                <a:close/>
                <a:moveTo>
                  <a:pt x="8310678" y="5187869"/>
                </a:moveTo>
                <a:lnTo>
                  <a:pt x="8494428" y="5296059"/>
                </a:lnTo>
                <a:lnTo>
                  <a:pt x="8603725" y="5485244"/>
                </a:lnTo>
                <a:lnTo>
                  <a:pt x="8496875" y="5412646"/>
                </a:lnTo>
                <a:lnTo>
                  <a:pt x="8428000" y="5365448"/>
                </a:lnTo>
                <a:lnTo>
                  <a:pt x="8400197" y="5323526"/>
                </a:lnTo>
                <a:close/>
                <a:moveTo>
                  <a:pt x="8638620" y="5167017"/>
                </a:moveTo>
                <a:lnTo>
                  <a:pt x="8705590" y="5197389"/>
                </a:lnTo>
                <a:lnTo>
                  <a:pt x="8728889" y="5208002"/>
                </a:lnTo>
                <a:lnTo>
                  <a:pt x="8759774" y="5288069"/>
                </a:lnTo>
                <a:lnTo>
                  <a:pt x="8775774" y="5328305"/>
                </a:lnTo>
                <a:lnTo>
                  <a:pt x="8689671" y="5283695"/>
                </a:lnTo>
                <a:close/>
                <a:moveTo>
                  <a:pt x="8844344" y="5163683"/>
                </a:moveTo>
                <a:lnTo>
                  <a:pt x="8901277" y="5186625"/>
                </a:lnTo>
                <a:lnTo>
                  <a:pt x="8931212" y="5291738"/>
                </a:lnTo>
                <a:lnTo>
                  <a:pt x="8876706" y="5266855"/>
                </a:lnTo>
                <a:lnTo>
                  <a:pt x="8853936" y="5195073"/>
                </a:lnTo>
                <a:close/>
                <a:moveTo>
                  <a:pt x="8114453" y="5161766"/>
                </a:moveTo>
                <a:lnTo>
                  <a:pt x="8422101" y="5371733"/>
                </a:lnTo>
                <a:lnTo>
                  <a:pt x="8599783" y="5640555"/>
                </a:lnTo>
                <a:lnTo>
                  <a:pt x="8445453" y="5517340"/>
                </a:lnTo>
                <a:lnTo>
                  <a:pt x="8310075" y="5406808"/>
                </a:lnTo>
                <a:lnTo>
                  <a:pt x="8253640" y="5334540"/>
                </a:lnTo>
                <a:close/>
                <a:moveTo>
                  <a:pt x="8421825" y="5154265"/>
                </a:moveTo>
                <a:lnTo>
                  <a:pt x="8564150" y="5227703"/>
                </a:lnTo>
                <a:lnTo>
                  <a:pt x="8636351" y="5370392"/>
                </a:lnTo>
                <a:lnTo>
                  <a:pt x="8572150" y="5332371"/>
                </a:lnTo>
                <a:lnTo>
                  <a:pt x="8499868" y="5289692"/>
                </a:lnTo>
                <a:lnTo>
                  <a:pt x="8470808" y="5239360"/>
                </a:lnTo>
                <a:close/>
                <a:moveTo>
                  <a:pt x="9038320" y="5153812"/>
                </a:moveTo>
                <a:lnTo>
                  <a:pt x="9042337" y="5155250"/>
                </a:lnTo>
                <a:lnTo>
                  <a:pt x="9058429" y="5242194"/>
                </a:lnTo>
                <a:lnTo>
                  <a:pt x="9055062" y="5240838"/>
                </a:lnTo>
                <a:close/>
                <a:moveTo>
                  <a:pt x="9018319" y="5146656"/>
                </a:moveTo>
                <a:lnTo>
                  <a:pt x="9029458" y="5150642"/>
                </a:lnTo>
                <a:lnTo>
                  <a:pt x="9046139" y="5237242"/>
                </a:lnTo>
                <a:lnTo>
                  <a:pt x="9035890" y="5233112"/>
                </a:lnTo>
                <a:close/>
                <a:moveTo>
                  <a:pt x="8783567" y="5139193"/>
                </a:moveTo>
                <a:lnTo>
                  <a:pt x="8834146" y="5159574"/>
                </a:lnTo>
                <a:lnTo>
                  <a:pt x="8845821" y="5197979"/>
                </a:lnTo>
                <a:lnTo>
                  <a:pt x="8866258" y="5262086"/>
                </a:lnTo>
                <a:lnTo>
                  <a:pt x="8818181" y="5240137"/>
                </a:lnTo>
                <a:close/>
                <a:moveTo>
                  <a:pt x="8995932" y="5138647"/>
                </a:moveTo>
                <a:lnTo>
                  <a:pt x="9009498" y="5143501"/>
                </a:lnTo>
                <a:lnTo>
                  <a:pt x="9027111" y="5229574"/>
                </a:lnTo>
                <a:lnTo>
                  <a:pt x="9014627" y="5224544"/>
                </a:lnTo>
                <a:close/>
                <a:moveTo>
                  <a:pt x="8973160" y="5130499"/>
                </a:moveTo>
                <a:lnTo>
                  <a:pt x="8987064" y="5135474"/>
                </a:lnTo>
                <a:lnTo>
                  <a:pt x="9005669" y="5220934"/>
                </a:lnTo>
                <a:lnTo>
                  <a:pt x="8993340" y="5215966"/>
                </a:lnTo>
                <a:close/>
                <a:moveTo>
                  <a:pt x="8928438" y="5114498"/>
                </a:moveTo>
                <a:lnTo>
                  <a:pt x="8964464" y="5127388"/>
                </a:lnTo>
                <a:lnTo>
                  <a:pt x="8984542" y="5212421"/>
                </a:lnTo>
                <a:lnTo>
                  <a:pt x="8949991" y="5198498"/>
                </a:lnTo>
                <a:lnTo>
                  <a:pt x="8930908" y="5124598"/>
                </a:lnTo>
                <a:close/>
                <a:moveTo>
                  <a:pt x="8513805" y="5110413"/>
                </a:moveTo>
                <a:lnTo>
                  <a:pt x="8629223" y="5162756"/>
                </a:lnTo>
                <a:lnTo>
                  <a:pt x="8680920" y="5279162"/>
                </a:lnTo>
                <a:lnTo>
                  <a:pt x="8641716" y="5258850"/>
                </a:lnTo>
                <a:lnTo>
                  <a:pt x="8569726" y="5221648"/>
                </a:lnTo>
                <a:lnTo>
                  <a:pt x="8545205" y="5172750"/>
                </a:lnTo>
                <a:close/>
                <a:moveTo>
                  <a:pt x="8696389" y="5104242"/>
                </a:moveTo>
                <a:lnTo>
                  <a:pt x="8770169" y="5133794"/>
                </a:lnTo>
                <a:lnTo>
                  <a:pt x="8773379" y="5135087"/>
                </a:lnTo>
                <a:lnTo>
                  <a:pt x="8807696" y="5235350"/>
                </a:lnTo>
                <a:lnTo>
                  <a:pt x="8734108" y="5201756"/>
                </a:lnTo>
                <a:close/>
                <a:moveTo>
                  <a:pt x="8884537" y="5098792"/>
                </a:moveTo>
                <a:lnTo>
                  <a:pt x="8919144" y="5111173"/>
                </a:lnTo>
                <a:lnTo>
                  <a:pt x="8923168" y="5127645"/>
                </a:lnTo>
                <a:lnTo>
                  <a:pt x="8940438" y="5194648"/>
                </a:lnTo>
                <a:lnTo>
                  <a:pt x="8907274" y="5181285"/>
                </a:lnTo>
                <a:lnTo>
                  <a:pt x="8899940" y="5155532"/>
                </a:lnTo>
                <a:close/>
                <a:moveTo>
                  <a:pt x="8817150" y="5074700"/>
                </a:moveTo>
                <a:lnTo>
                  <a:pt x="8823296" y="5076881"/>
                </a:lnTo>
                <a:lnTo>
                  <a:pt x="8876288" y="5095840"/>
                </a:lnTo>
                <a:lnTo>
                  <a:pt x="8893240" y="5158404"/>
                </a:lnTo>
                <a:lnTo>
                  <a:pt x="8898781" y="5177862"/>
                </a:lnTo>
                <a:lnTo>
                  <a:pt x="8841640" y="5154836"/>
                </a:lnTo>
                <a:close/>
                <a:moveTo>
                  <a:pt x="9023049" y="5074438"/>
                </a:moveTo>
                <a:lnTo>
                  <a:pt x="9027652" y="5075900"/>
                </a:lnTo>
                <a:lnTo>
                  <a:pt x="9040335" y="5144432"/>
                </a:lnTo>
                <a:lnTo>
                  <a:pt x="9036237" y="5142988"/>
                </a:lnTo>
                <a:close/>
                <a:moveTo>
                  <a:pt x="9002301" y="5067844"/>
                </a:moveTo>
                <a:lnTo>
                  <a:pt x="9014241" y="5071638"/>
                </a:lnTo>
                <a:lnTo>
                  <a:pt x="9027383" y="5139869"/>
                </a:lnTo>
                <a:lnTo>
                  <a:pt x="9016134" y="5135907"/>
                </a:lnTo>
                <a:close/>
                <a:moveTo>
                  <a:pt x="8592819" y="5062758"/>
                </a:moveTo>
                <a:lnTo>
                  <a:pt x="8687491" y="5100678"/>
                </a:lnTo>
                <a:lnTo>
                  <a:pt x="8724850" y="5197530"/>
                </a:lnTo>
                <a:lnTo>
                  <a:pt x="8707421" y="5189573"/>
                </a:lnTo>
                <a:lnTo>
                  <a:pt x="8633893" y="5156214"/>
                </a:lnTo>
                <a:lnTo>
                  <a:pt x="8610794" y="5103420"/>
                </a:lnTo>
                <a:close/>
                <a:moveTo>
                  <a:pt x="8978955" y="5060424"/>
                </a:moveTo>
                <a:lnTo>
                  <a:pt x="8993441" y="5065028"/>
                </a:lnTo>
                <a:lnTo>
                  <a:pt x="9007309" y="5132798"/>
                </a:lnTo>
                <a:lnTo>
                  <a:pt x="8993609" y="5127973"/>
                </a:lnTo>
                <a:lnTo>
                  <a:pt x="8979673" y="5063945"/>
                </a:lnTo>
                <a:close/>
                <a:moveTo>
                  <a:pt x="8955347" y="5052921"/>
                </a:moveTo>
                <a:lnTo>
                  <a:pt x="8970236" y="5057653"/>
                </a:lnTo>
                <a:lnTo>
                  <a:pt x="8971923" y="5065927"/>
                </a:lnTo>
                <a:lnTo>
                  <a:pt x="8984751" y="5124853"/>
                </a:lnTo>
                <a:lnTo>
                  <a:pt x="8970654" y="5119887"/>
                </a:lnTo>
                <a:lnTo>
                  <a:pt x="8963704" y="5090450"/>
                </a:lnTo>
                <a:close/>
                <a:moveTo>
                  <a:pt x="8753737" y="5052201"/>
                </a:moveTo>
                <a:lnTo>
                  <a:pt x="8807280" y="5071198"/>
                </a:lnTo>
                <a:lnTo>
                  <a:pt x="8831459" y="5150734"/>
                </a:lnTo>
                <a:lnTo>
                  <a:pt x="8780480" y="5130191"/>
                </a:lnTo>
                <a:close/>
                <a:moveTo>
                  <a:pt x="7296637" y="5049667"/>
                </a:moveTo>
                <a:lnTo>
                  <a:pt x="7435995" y="5171366"/>
                </a:lnTo>
                <a:lnTo>
                  <a:pt x="7493885" y="5262793"/>
                </a:lnTo>
                <a:lnTo>
                  <a:pt x="7704022" y="5629509"/>
                </a:lnTo>
                <a:lnTo>
                  <a:pt x="7588847" y="5551017"/>
                </a:lnTo>
                <a:lnTo>
                  <a:pt x="7533019" y="5511715"/>
                </a:lnTo>
                <a:lnTo>
                  <a:pt x="7441015" y="5316406"/>
                </a:lnTo>
                <a:close/>
                <a:moveTo>
                  <a:pt x="8218364" y="5047977"/>
                </a:moveTo>
                <a:lnTo>
                  <a:pt x="8259405" y="5070457"/>
                </a:lnTo>
                <a:lnTo>
                  <a:pt x="8408799" y="5147543"/>
                </a:lnTo>
                <a:lnTo>
                  <a:pt x="8463949" y="5243302"/>
                </a:lnTo>
                <a:lnTo>
                  <a:pt x="8486028" y="5281520"/>
                </a:lnTo>
                <a:lnTo>
                  <a:pt x="8299991" y="5171675"/>
                </a:lnTo>
                <a:close/>
                <a:moveTo>
                  <a:pt x="8355172" y="5038472"/>
                </a:moveTo>
                <a:lnTo>
                  <a:pt x="8502392" y="5105237"/>
                </a:lnTo>
                <a:lnTo>
                  <a:pt x="8538366" y="5176747"/>
                </a:lnTo>
                <a:lnTo>
                  <a:pt x="8558027" y="5215602"/>
                </a:lnTo>
                <a:lnTo>
                  <a:pt x="8414411" y="5141385"/>
                </a:lnTo>
                <a:close/>
                <a:moveTo>
                  <a:pt x="8909839" y="5038458"/>
                </a:moveTo>
                <a:lnTo>
                  <a:pt x="8946795" y="5050203"/>
                </a:lnTo>
                <a:lnTo>
                  <a:pt x="8955992" y="5091505"/>
                </a:lnTo>
                <a:lnTo>
                  <a:pt x="8961971" y="5116829"/>
                </a:lnTo>
                <a:lnTo>
                  <a:pt x="8925900" y="5104123"/>
                </a:lnTo>
                <a:close/>
                <a:moveTo>
                  <a:pt x="8864226" y="5023971"/>
                </a:moveTo>
                <a:lnTo>
                  <a:pt x="8867743" y="5025080"/>
                </a:lnTo>
                <a:lnTo>
                  <a:pt x="8900666" y="5035543"/>
                </a:lnTo>
                <a:lnTo>
                  <a:pt x="8916623" y="5100855"/>
                </a:lnTo>
                <a:lnTo>
                  <a:pt x="8881764" y="5088577"/>
                </a:lnTo>
                <a:close/>
                <a:moveTo>
                  <a:pt x="8663889" y="5020322"/>
                </a:moveTo>
                <a:lnTo>
                  <a:pt x="8743803" y="5048676"/>
                </a:lnTo>
                <a:lnTo>
                  <a:pt x="8770301" y="5126094"/>
                </a:lnTo>
                <a:lnTo>
                  <a:pt x="8692848" y="5095088"/>
                </a:lnTo>
                <a:lnTo>
                  <a:pt x="8668761" y="5032818"/>
                </a:lnTo>
                <a:close/>
                <a:moveTo>
                  <a:pt x="8463763" y="5011067"/>
                </a:moveTo>
                <a:lnTo>
                  <a:pt x="8583203" y="5058907"/>
                </a:lnTo>
                <a:lnTo>
                  <a:pt x="8604128" y="5106251"/>
                </a:lnTo>
                <a:lnTo>
                  <a:pt x="8624406" y="5151910"/>
                </a:lnTo>
                <a:lnTo>
                  <a:pt x="8508137" y="5099160"/>
                </a:lnTo>
                <a:close/>
                <a:moveTo>
                  <a:pt x="9024318" y="5010059"/>
                </a:moveTo>
                <a:lnTo>
                  <a:pt x="9024442" y="5010095"/>
                </a:lnTo>
                <a:lnTo>
                  <a:pt x="9030142" y="5044564"/>
                </a:lnTo>
                <a:close/>
                <a:moveTo>
                  <a:pt x="9010266" y="5006070"/>
                </a:moveTo>
                <a:lnTo>
                  <a:pt x="9015193" y="5007469"/>
                </a:lnTo>
                <a:lnTo>
                  <a:pt x="9017457" y="5020817"/>
                </a:lnTo>
                <a:lnTo>
                  <a:pt x="9026039" y="5067184"/>
                </a:lnTo>
                <a:lnTo>
                  <a:pt x="9021367" y="5065693"/>
                </a:lnTo>
                <a:lnTo>
                  <a:pt x="9014564" y="5030332"/>
                </a:lnTo>
                <a:close/>
                <a:moveTo>
                  <a:pt x="8794973" y="5002133"/>
                </a:moveTo>
                <a:lnTo>
                  <a:pt x="8856123" y="5021415"/>
                </a:lnTo>
                <a:lnTo>
                  <a:pt x="8873535" y="5085678"/>
                </a:lnTo>
                <a:lnTo>
                  <a:pt x="8826301" y="5069040"/>
                </a:lnTo>
                <a:lnTo>
                  <a:pt x="8814095" y="5064705"/>
                </a:lnTo>
                <a:close/>
                <a:moveTo>
                  <a:pt x="8989182" y="5000085"/>
                </a:moveTo>
                <a:lnTo>
                  <a:pt x="9001598" y="5003609"/>
                </a:lnTo>
                <a:lnTo>
                  <a:pt x="9006842" y="5033227"/>
                </a:lnTo>
                <a:lnTo>
                  <a:pt x="9012554" y="5062881"/>
                </a:lnTo>
                <a:lnTo>
                  <a:pt x="9000512" y="5059039"/>
                </a:lnTo>
                <a:lnTo>
                  <a:pt x="8998447" y="5048880"/>
                </a:lnTo>
                <a:close/>
                <a:moveTo>
                  <a:pt x="8965264" y="4993295"/>
                </a:moveTo>
                <a:lnTo>
                  <a:pt x="8980471" y="4997612"/>
                </a:lnTo>
                <a:lnTo>
                  <a:pt x="8990406" y="5050193"/>
                </a:lnTo>
                <a:lnTo>
                  <a:pt x="8991636" y="5056207"/>
                </a:lnTo>
                <a:lnTo>
                  <a:pt x="8977152" y="5051586"/>
                </a:lnTo>
                <a:close/>
                <a:moveTo>
                  <a:pt x="8940505" y="4986266"/>
                </a:moveTo>
                <a:lnTo>
                  <a:pt x="8956613" y="4990839"/>
                </a:lnTo>
                <a:lnTo>
                  <a:pt x="8968431" y="5048803"/>
                </a:lnTo>
                <a:lnTo>
                  <a:pt x="8953360" y="5043994"/>
                </a:lnTo>
                <a:close/>
                <a:moveTo>
                  <a:pt x="8557350" y="4982522"/>
                </a:moveTo>
                <a:lnTo>
                  <a:pt x="8655232" y="5017251"/>
                </a:lnTo>
                <a:lnTo>
                  <a:pt x="8662103" y="5034861"/>
                </a:lnTo>
                <a:lnTo>
                  <a:pt x="8683963" y="5091531"/>
                </a:lnTo>
                <a:lnTo>
                  <a:pt x="8588676" y="5053385"/>
                </a:lnTo>
                <a:close/>
                <a:moveTo>
                  <a:pt x="8729488" y="4981483"/>
                </a:moveTo>
                <a:lnTo>
                  <a:pt x="8785363" y="4999102"/>
                </a:lnTo>
                <a:lnTo>
                  <a:pt x="8804242" y="5061205"/>
                </a:lnTo>
                <a:lnTo>
                  <a:pt x="8750249" y="5042027"/>
                </a:lnTo>
                <a:close/>
                <a:moveTo>
                  <a:pt x="7966788" y="4978468"/>
                </a:moveTo>
                <a:lnTo>
                  <a:pt x="8206771" y="5126691"/>
                </a:lnTo>
                <a:lnTo>
                  <a:pt x="8294083" y="5178099"/>
                </a:lnTo>
                <a:lnTo>
                  <a:pt x="8393450" y="5328386"/>
                </a:lnTo>
                <a:lnTo>
                  <a:pt x="8409622" y="5352854"/>
                </a:lnTo>
                <a:lnTo>
                  <a:pt x="8094338" y="5136797"/>
                </a:lnTo>
                <a:close/>
                <a:moveTo>
                  <a:pt x="8893838" y="4973041"/>
                </a:moveTo>
                <a:lnTo>
                  <a:pt x="8915189" y="4979079"/>
                </a:lnTo>
                <a:lnTo>
                  <a:pt x="8932022" y="4983857"/>
                </a:lnTo>
                <a:lnTo>
                  <a:pt x="8944805" y="5041265"/>
                </a:lnTo>
                <a:lnTo>
                  <a:pt x="8907623" y="5029401"/>
                </a:lnTo>
                <a:close/>
                <a:moveTo>
                  <a:pt x="9016901" y="4966115"/>
                </a:moveTo>
                <a:lnTo>
                  <a:pt x="9017181" y="4966187"/>
                </a:lnTo>
                <a:lnTo>
                  <a:pt x="9023129" y="5002158"/>
                </a:lnTo>
                <a:lnTo>
                  <a:pt x="9022977" y="5002115"/>
                </a:lnTo>
                <a:close/>
                <a:moveTo>
                  <a:pt x="9002540" y="4962459"/>
                </a:moveTo>
                <a:lnTo>
                  <a:pt x="9007786" y="4963795"/>
                </a:lnTo>
                <a:lnTo>
                  <a:pt x="9013847" y="4999530"/>
                </a:lnTo>
                <a:lnTo>
                  <a:pt x="9008857" y="4998117"/>
                </a:lnTo>
                <a:close/>
                <a:moveTo>
                  <a:pt x="8846788" y="4959735"/>
                </a:moveTo>
                <a:lnTo>
                  <a:pt x="8884768" y="4970476"/>
                </a:lnTo>
                <a:lnTo>
                  <a:pt x="8898450" y="5026475"/>
                </a:lnTo>
                <a:lnTo>
                  <a:pt x="8869828" y="5017342"/>
                </a:lnTo>
                <a:lnTo>
                  <a:pt x="8861732" y="5014786"/>
                </a:lnTo>
                <a:close/>
                <a:moveTo>
                  <a:pt x="8980996" y="4956974"/>
                </a:moveTo>
                <a:lnTo>
                  <a:pt x="8993924" y="4960266"/>
                </a:lnTo>
                <a:lnTo>
                  <a:pt x="9000192" y="4995664"/>
                </a:lnTo>
                <a:lnTo>
                  <a:pt x="8987669" y="4992119"/>
                </a:lnTo>
                <a:close/>
                <a:moveTo>
                  <a:pt x="8637429" y="4952454"/>
                </a:moveTo>
                <a:lnTo>
                  <a:pt x="8719744" y="4978411"/>
                </a:lnTo>
                <a:lnTo>
                  <a:pt x="8720988" y="4982016"/>
                </a:lnTo>
                <a:lnTo>
                  <a:pt x="8740321" y="5038501"/>
                </a:lnTo>
                <a:lnTo>
                  <a:pt x="8659830" y="5009911"/>
                </a:lnTo>
                <a:close/>
                <a:moveTo>
                  <a:pt x="8956590" y="4950761"/>
                </a:moveTo>
                <a:lnTo>
                  <a:pt x="8972377" y="4954780"/>
                </a:lnTo>
                <a:lnTo>
                  <a:pt x="8978967" y="4989656"/>
                </a:lnTo>
                <a:lnTo>
                  <a:pt x="8963637" y="4985316"/>
                </a:lnTo>
                <a:close/>
                <a:moveTo>
                  <a:pt x="8931151" y="4944258"/>
                </a:moveTo>
                <a:lnTo>
                  <a:pt x="8947994" y="4948566"/>
                </a:lnTo>
                <a:lnTo>
                  <a:pt x="8954988" y="4982867"/>
                </a:lnTo>
                <a:lnTo>
                  <a:pt x="8938723" y="4978262"/>
                </a:lnTo>
                <a:close/>
                <a:moveTo>
                  <a:pt x="8300710" y="4943859"/>
                </a:moveTo>
                <a:lnTo>
                  <a:pt x="8352284" y="4966415"/>
                </a:lnTo>
                <a:lnTo>
                  <a:pt x="8452811" y="5006680"/>
                </a:lnTo>
                <a:lnTo>
                  <a:pt x="8496731" y="5093985"/>
                </a:lnTo>
                <a:lnTo>
                  <a:pt x="8348385" y="5026682"/>
                </a:lnTo>
                <a:close/>
                <a:moveTo>
                  <a:pt x="7177158" y="4942566"/>
                </a:moveTo>
                <a:lnTo>
                  <a:pt x="7265156" y="5022174"/>
                </a:lnTo>
                <a:lnTo>
                  <a:pt x="7280443" y="5035524"/>
                </a:lnTo>
                <a:lnTo>
                  <a:pt x="7434162" y="5319060"/>
                </a:lnTo>
                <a:lnTo>
                  <a:pt x="7520902" y="5503186"/>
                </a:lnTo>
                <a:lnTo>
                  <a:pt x="7392425" y="5412744"/>
                </a:lnTo>
                <a:lnTo>
                  <a:pt x="7377161" y="5372248"/>
                </a:lnTo>
                <a:cubicBezTo>
                  <a:pt x="7321129" y="5235551"/>
                  <a:pt x="7261109" y="5102616"/>
                  <a:pt x="7194742" y="4974313"/>
                </a:cubicBezTo>
                <a:close/>
                <a:moveTo>
                  <a:pt x="8775889" y="4939686"/>
                </a:moveTo>
                <a:lnTo>
                  <a:pt x="8838798" y="4957476"/>
                </a:lnTo>
                <a:lnTo>
                  <a:pt x="8853633" y="5012229"/>
                </a:lnTo>
                <a:lnTo>
                  <a:pt x="8792123" y="4992808"/>
                </a:lnTo>
                <a:close/>
                <a:moveTo>
                  <a:pt x="8144303" y="4937085"/>
                </a:moveTo>
                <a:lnTo>
                  <a:pt x="8311884" y="5018840"/>
                </a:lnTo>
                <a:lnTo>
                  <a:pt x="8342735" y="5032832"/>
                </a:lnTo>
                <a:lnTo>
                  <a:pt x="8401372" y="5134646"/>
                </a:lnTo>
                <a:lnTo>
                  <a:pt x="8263217" y="5063252"/>
                </a:lnTo>
                <a:lnTo>
                  <a:pt x="8208765" y="5033431"/>
                </a:lnTo>
                <a:lnTo>
                  <a:pt x="8170011" y="4974704"/>
                </a:lnTo>
                <a:close/>
                <a:moveTo>
                  <a:pt x="8425891" y="4935880"/>
                </a:moveTo>
                <a:lnTo>
                  <a:pt x="8547971" y="4979194"/>
                </a:lnTo>
                <a:lnTo>
                  <a:pt x="8579061" y="5049536"/>
                </a:lnTo>
                <a:lnTo>
                  <a:pt x="8458913" y="5001438"/>
                </a:lnTo>
                <a:close/>
                <a:moveTo>
                  <a:pt x="8883838" y="4932156"/>
                </a:moveTo>
                <a:lnTo>
                  <a:pt x="8922724" y="4942103"/>
                </a:lnTo>
                <a:lnTo>
                  <a:pt x="8930241" y="4975861"/>
                </a:lnTo>
                <a:lnTo>
                  <a:pt x="8917200" y="4972169"/>
                </a:lnTo>
                <a:lnTo>
                  <a:pt x="8891874" y="4965011"/>
                </a:lnTo>
                <a:close/>
                <a:moveTo>
                  <a:pt x="8708451" y="4920615"/>
                </a:moveTo>
                <a:lnTo>
                  <a:pt x="8766493" y="4937029"/>
                </a:lnTo>
                <a:lnTo>
                  <a:pt x="8782528" y="4989778"/>
                </a:lnTo>
                <a:lnTo>
                  <a:pt x="8726215" y="4971998"/>
                </a:lnTo>
                <a:close/>
                <a:moveTo>
                  <a:pt x="8835977" y="4919914"/>
                </a:moveTo>
                <a:lnTo>
                  <a:pt x="8874844" y="4929856"/>
                </a:lnTo>
                <a:lnTo>
                  <a:pt x="8882807" y="4962448"/>
                </a:lnTo>
                <a:lnTo>
                  <a:pt x="8844592" y="4951646"/>
                </a:lnTo>
                <a:close/>
                <a:moveTo>
                  <a:pt x="8528934" y="4918242"/>
                </a:moveTo>
                <a:lnTo>
                  <a:pt x="8628901" y="4949765"/>
                </a:lnTo>
                <a:lnTo>
                  <a:pt x="8651168" y="5006835"/>
                </a:lnTo>
                <a:lnTo>
                  <a:pt x="8552624" y="4971833"/>
                </a:lnTo>
                <a:close/>
                <a:moveTo>
                  <a:pt x="9007188" y="4908564"/>
                </a:moveTo>
                <a:lnTo>
                  <a:pt x="9007671" y="4908676"/>
                </a:lnTo>
                <a:lnTo>
                  <a:pt x="9015872" y="4958268"/>
                </a:lnTo>
                <a:lnTo>
                  <a:pt x="9015563" y="4958189"/>
                </a:lnTo>
                <a:close/>
                <a:moveTo>
                  <a:pt x="8992387" y="4905147"/>
                </a:moveTo>
                <a:lnTo>
                  <a:pt x="8998062" y="4906457"/>
                </a:lnTo>
                <a:lnTo>
                  <a:pt x="9006442" y="4955872"/>
                </a:lnTo>
                <a:lnTo>
                  <a:pt x="9001134" y="4954523"/>
                </a:lnTo>
                <a:close/>
                <a:moveTo>
                  <a:pt x="8764197" y="4901553"/>
                </a:moveTo>
                <a:lnTo>
                  <a:pt x="8828073" y="4917892"/>
                </a:lnTo>
                <a:lnTo>
                  <a:pt x="8836607" y="4949389"/>
                </a:lnTo>
                <a:lnTo>
                  <a:pt x="8773394" y="4931521"/>
                </a:lnTo>
                <a:lnTo>
                  <a:pt x="8771172" y="4924251"/>
                </a:lnTo>
                <a:close/>
                <a:moveTo>
                  <a:pt x="8970178" y="4900007"/>
                </a:moveTo>
                <a:lnTo>
                  <a:pt x="8981840" y="4902712"/>
                </a:lnTo>
                <a:lnTo>
                  <a:pt x="8983815" y="4903168"/>
                </a:lnTo>
                <a:lnTo>
                  <a:pt x="8992520" y="4952333"/>
                </a:lnTo>
                <a:lnTo>
                  <a:pt x="8979485" y="4949021"/>
                </a:lnTo>
                <a:close/>
                <a:moveTo>
                  <a:pt x="8945050" y="4894179"/>
                </a:moveTo>
                <a:lnTo>
                  <a:pt x="8961654" y="4898030"/>
                </a:lnTo>
                <a:lnTo>
                  <a:pt x="8970876" y="4946833"/>
                </a:lnTo>
                <a:lnTo>
                  <a:pt x="8954964" y="4942790"/>
                </a:lnTo>
                <a:close/>
                <a:moveTo>
                  <a:pt x="8614676" y="4894096"/>
                </a:moveTo>
                <a:lnTo>
                  <a:pt x="8698871" y="4917906"/>
                </a:lnTo>
                <a:lnTo>
                  <a:pt x="8716470" y="4968921"/>
                </a:lnTo>
                <a:lnTo>
                  <a:pt x="8633654" y="4942773"/>
                </a:lnTo>
                <a:close/>
                <a:moveTo>
                  <a:pt x="8918636" y="4888052"/>
                </a:moveTo>
                <a:lnTo>
                  <a:pt x="8936501" y="4892196"/>
                </a:lnTo>
                <a:lnTo>
                  <a:pt x="8946361" y="4940558"/>
                </a:lnTo>
                <a:lnTo>
                  <a:pt x="8929344" y="4936143"/>
                </a:lnTo>
                <a:close/>
                <a:moveTo>
                  <a:pt x="8695814" y="4884062"/>
                </a:moveTo>
                <a:lnTo>
                  <a:pt x="8754881" y="4899170"/>
                </a:lnTo>
                <a:lnTo>
                  <a:pt x="8763492" y="4927157"/>
                </a:lnTo>
                <a:lnTo>
                  <a:pt x="8764012" y="4928870"/>
                </a:lnTo>
                <a:lnTo>
                  <a:pt x="8705597" y="4912358"/>
                </a:lnTo>
                <a:close/>
                <a:moveTo>
                  <a:pt x="8870308" y="4876843"/>
                </a:moveTo>
                <a:lnTo>
                  <a:pt x="8910256" y="4886108"/>
                </a:lnTo>
                <a:lnTo>
                  <a:pt x="8920910" y="4933954"/>
                </a:lnTo>
                <a:lnTo>
                  <a:pt x="8881795" y="4923805"/>
                </a:lnTo>
                <a:close/>
                <a:moveTo>
                  <a:pt x="8395136" y="4874823"/>
                </a:moveTo>
                <a:lnTo>
                  <a:pt x="8425781" y="4885714"/>
                </a:lnTo>
                <a:lnTo>
                  <a:pt x="8519751" y="4915346"/>
                </a:lnTo>
                <a:lnTo>
                  <a:pt x="8543245" y="4968501"/>
                </a:lnTo>
                <a:lnTo>
                  <a:pt x="8420332" y="4924844"/>
                </a:lnTo>
                <a:close/>
                <a:moveTo>
                  <a:pt x="8259131" y="4871648"/>
                </a:moveTo>
                <a:lnTo>
                  <a:pt x="8392646" y="4924084"/>
                </a:lnTo>
                <a:lnTo>
                  <a:pt x="8415304" y="4932123"/>
                </a:lnTo>
                <a:lnTo>
                  <a:pt x="8447970" y="4997057"/>
                </a:lnTo>
                <a:lnTo>
                  <a:pt x="8354799" y="4959758"/>
                </a:lnTo>
                <a:lnTo>
                  <a:pt x="8294773" y="4933545"/>
                </a:lnTo>
                <a:lnTo>
                  <a:pt x="8259416" y="4872122"/>
                </a:lnTo>
                <a:close/>
                <a:moveTo>
                  <a:pt x="9000717" y="4870223"/>
                </a:moveTo>
                <a:lnTo>
                  <a:pt x="9001335" y="4870354"/>
                </a:lnTo>
                <a:lnTo>
                  <a:pt x="9006429" y="4901161"/>
                </a:lnTo>
                <a:lnTo>
                  <a:pt x="9005918" y="4901044"/>
                </a:lnTo>
                <a:close/>
                <a:moveTo>
                  <a:pt x="8985633" y="4867018"/>
                </a:moveTo>
                <a:lnTo>
                  <a:pt x="8991587" y="4868283"/>
                </a:lnTo>
                <a:lnTo>
                  <a:pt x="8996789" y="4898952"/>
                </a:lnTo>
                <a:lnTo>
                  <a:pt x="8991057" y="4897639"/>
                </a:lnTo>
                <a:close/>
                <a:moveTo>
                  <a:pt x="8821139" y="4865438"/>
                </a:moveTo>
                <a:lnTo>
                  <a:pt x="8861386" y="4874773"/>
                </a:lnTo>
                <a:lnTo>
                  <a:pt x="8872795" y="4921469"/>
                </a:lnTo>
                <a:lnTo>
                  <a:pt x="8833642" y="4911310"/>
                </a:lnTo>
                <a:lnTo>
                  <a:pt x="8824422" y="4877347"/>
                </a:lnTo>
                <a:close/>
                <a:moveTo>
                  <a:pt x="8504485" y="4862935"/>
                </a:moveTo>
                <a:lnTo>
                  <a:pt x="8606251" y="4891714"/>
                </a:lnTo>
                <a:lnTo>
                  <a:pt x="8625122" y="4940079"/>
                </a:lnTo>
                <a:lnTo>
                  <a:pt x="8524550" y="4908324"/>
                </a:lnTo>
                <a:close/>
                <a:moveTo>
                  <a:pt x="8963001" y="4862211"/>
                </a:moveTo>
                <a:lnTo>
                  <a:pt x="8977094" y="4865204"/>
                </a:lnTo>
                <a:lnTo>
                  <a:pt x="8982488" y="4895672"/>
                </a:lnTo>
                <a:lnTo>
                  <a:pt x="8968750" y="4892486"/>
                </a:lnTo>
                <a:close/>
                <a:moveTo>
                  <a:pt x="8601343" y="4859898"/>
                </a:moveTo>
                <a:lnTo>
                  <a:pt x="8686362" y="4881644"/>
                </a:lnTo>
                <a:lnTo>
                  <a:pt x="8696024" y="4909652"/>
                </a:lnTo>
                <a:lnTo>
                  <a:pt x="8611417" y="4885737"/>
                </a:lnTo>
                <a:close/>
                <a:moveTo>
                  <a:pt x="8937422" y="4856777"/>
                </a:moveTo>
                <a:lnTo>
                  <a:pt x="8954547" y="4860415"/>
                </a:lnTo>
                <a:lnTo>
                  <a:pt x="8960234" y="4890511"/>
                </a:lnTo>
                <a:lnTo>
                  <a:pt x="8943511" y="4886633"/>
                </a:lnTo>
                <a:close/>
                <a:moveTo>
                  <a:pt x="7864274" y="4852752"/>
                </a:moveTo>
                <a:lnTo>
                  <a:pt x="7883627" y="4864627"/>
                </a:lnTo>
                <a:lnTo>
                  <a:pt x="8202193" y="5039119"/>
                </a:lnTo>
                <a:lnTo>
                  <a:pt x="8283332" y="5161839"/>
                </a:lnTo>
                <a:lnTo>
                  <a:pt x="8209778" y="5118409"/>
                </a:lnTo>
                <a:lnTo>
                  <a:pt x="7950518" y="4958272"/>
                </a:lnTo>
                <a:lnTo>
                  <a:pt x="7894776" y="4889079"/>
                </a:lnTo>
                <a:close/>
                <a:moveTo>
                  <a:pt x="8910393" y="4851035"/>
                </a:moveTo>
                <a:lnTo>
                  <a:pt x="8928910" y="4854968"/>
                </a:lnTo>
                <a:lnTo>
                  <a:pt x="8934962" y="4884650"/>
                </a:lnTo>
                <a:lnTo>
                  <a:pt x="8916948" y="4880472"/>
                </a:lnTo>
                <a:close/>
                <a:moveTo>
                  <a:pt x="8084233" y="4849185"/>
                </a:moveTo>
                <a:lnTo>
                  <a:pt x="8288391" y="4938472"/>
                </a:lnTo>
                <a:lnTo>
                  <a:pt x="8335942" y="5021037"/>
                </a:lnTo>
                <a:lnTo>
                  <a:pt x="8313908" y="5011040"/>
                </a:lnTo>
                <a:lnTo>
                  <a:pt x="8135233" y="4923813"/>
                </a:lnTo>
                <a:close/>
                <a:moveTo>
                  <a:pt x="8747876" y="4848445"/>
                </a:moveTo>
                <a:lnTo>
                  <a:pt x="8813290" y="4863617"/>
                </a:lnTo>
                <a:lnTo>
                  <a:pt x="8817597" y="4879228"/>
                </a:lnTo>
                <a:lnTo>
                  <a:pt x="8825733" y="4909258"/>
                </a:lnTo>
                <a:lnTo>
                  <a:pt x="8761437" y="4892574"/>
                </a:lnTo>
                <a:close/>
                <a:moveTo>
                  <a:pt x="8995757" y="4840835"/>
                </a:moveTo>
                <a:lnTo>
                  <a:pt x="8996477" y="4840976"/>
                </a:lnTo>
                <a:lnTo>
                  <a:pt x="8999952" y="4861991"/>
                </a:lnTo>
                <a:lnTo>
                  <a:pt x="8999304" y="4861854"/>
                </a:lnTo>
                <a:close/>
                <a:moveTo>
                  <a:pt x="8861453" y="4840638"/>
                </a:moveTo>
                <a:lnTo>
                  <a:pt x="8902051" y="4849263"/>
                </a:lnTo>
                <a:lnTo>
                  <a:pt x="8908568" y="4878529"/>
                </a:lnTo>
                <a:lnTo>
                  <a:pt x="8868444" y="4869224"/>
                </a:lnTo>
                <a:close/>
                <a:moveTo>
                  <a:pt x="7062718" y="4839036"/>
                </a:moveTo>
                <a:lnTo>
                  <a:pt x="7157657" y="4924924"/>
                </a:lnTo>
                <a:lnTo>
                  <a:pt x="7187380" y="4978623"/>
                </a:lnTo>
                <a:cubicBezTo>
                  <a:pt x="7253590" y="5106687"/>
                  <a:pt x="7313505" y="5239410"/>
                  <a:pt x="7369466" y="5375929"/>
                </a:cubicBezTo>
                <a:lnTo>
                  <a:pt x="7380066" y="5404044"/>
                </a:lnTo>
                <a:lnTo>
                  <a:pt x="7270158" y="5326674"/>
                </a:lnTo>
                <a:lnTo>
                  <a:pt x="7235470" y="5227824"/>
                </a:lnTo>
                <a:cubicBezTo>
                  <a:pt x="7208994" y="5157727"/>
                  <a:pt x="7180940" y="5088853"/>
                  <a:pt x="7150970" y="5021340"/>
                </a:cubicBezTo>
                <a:close/>
                <a:moveTo>
                  <a:pt x="8980462" y="4837829"/>
                </a:moveTo>
                <a:lnTo>
                  <a:pt x="8986628" y="4839041"/>
                </a:lnTo>
                <a:lnTo>
                  <a:pt x="8990169" y="4859920"/>
                </a:lnTo>
                <a:lnTo>
                  <a:pt x="8984149" y="4858645"/>
                </a:lnTo>
                <a:close/>
                <a:moveTo>
                  <a:pt x="8957515" y="4833320"/>
                </a:moveTo>
                <a:lnTo>
                  <a:pt x="8971951" y="4836157"/>
                </a:lnTo>
                <a:lnTo>
                  <a:pt x="8975613" y="4856838"/>
                </a:lnTo>
                <a:lnTo>
                  <a:pt x="8961410" y="4853831"/>
                </a:lnTo>
                <a:close/>
                <a:moveTo>
                  <a:pt x="8677889" y="4832211"/>
                </a:moveTo>
                <a:lnTo>
                  <a:pt x="8738612" y="4846296"/>
                </a:lnTo>
                <a:lnTo>
                  <a:pt x="8752106" y="4890153"/>
                </a:lnTo>
                <a:lnTo>
                  <a:pt x="8692580" y="4874707"/>
                </a:lnTo>
                <a:close/>
                <a:moveTo>
                  <a:pt x="8490600" y="4831527"/>
                </a:moveTo>
                <a:lnTo>
                  <a:pt x="8492359" y="4832021"/>
                </a:lnTo>
                <a:lnTo>
                  <a:pt x="8593006" y="4857765"/>
                </a:lnTo>
                <a:lnTo>
                  <a:pt x="8602990" y="4883355"/>
                </a:lnTo>
                <a:lnTo>
                  <a:pt x="8500735" y="4854452"/>
                </a:lnTo>
                <a:close/>
                <a:moveTo>
                  <a:pt x="8811369" y="4829998"/>
                </a:moveTo>
                <a:lnTo>
                  <a:pt x="8852572" y="4838751"/>
                </a:lnTo>
                <a:lnTo>
                  <a:pt x="8853388" y="4842036"/>
                </a:lnTo>
                <a:lnTo>
                  <a:pt x="8859525" y="4867155"/>
                </a:lnTo>
                <a:lnTo>
                  <a:pt x="8819022" y="4857762"/>
                </a:lnTo>
                <a:close/>
                <a:moveTo>
                  <a:pt x="8931600" y="4828227"/>
                </a:moveTo>
                <a:lnTo>
                  <a:pt x="8949115" y="4831669"/>
                </a:lnTo>
                <a:lnTo>
                  <a:pt x="8952965" y="4852043"/>
                </a:lnTo>
                <a:lnTo>
                  <a:pt x="8935712" y="4848390"/>
                </a:lnTo>
                <a:close/>
                <a:moveTo>
                  <a:pt x="8904111" y="4822825"/>
                </a:moveTo>
                <a:lnTo>
                  <a:pt x="8923118" y="4826560"/>
                </a:lnTo>
                <a:lnTo>
                  <a:pt x="8927202" y="4846588"/>
                </a:lnTo>
                <a:lnTo>
                  <a:pt x="8908522" y="4842633"/>
                </a:lnTo>
                <a:close/>
                <a:moveTo>
                  <a:pt x="8367719" y="4820393"/>
                </a:moveTo>
                <a:lnTo>
                  <a:pt x="8463127" y="4851239"/>
                </a:lnTo>
                <a:lnTo>
                  <a:pt x="8495458" y="4860382"/>
                </a:lnTo>
                <a:lnTo>
                  <a:pt x="8515366" y="4905425"/>
                </a:lnTo>
                <a:lnTo>
                  <a:pt x="8428360" y="4877954"/>
                </a:lnTo>
                <a:lnTo>
                  <a:pt x="8389807" y="4864243"/>
                </a:lnTo>
                <a:close/>
                <a:moveTo>
                  <a:pt x="8992233" y="4819955"/>
                </a:moveTo>
                <a:lnTo>
                  <a:pt x="8993025" y="4820101"/>
                </a:lnTo>
                <a:lnTo>
                  <a:pt x="8995280" y="4833735"/>
                </a:lnTo>
                <a:lnTo>
                  <a:pt x="8994534" y="4833590"/>
                </a:lnTo>
                <a:close/>
                <a:moveTo>
                  <a:pt x="8976792" y="4817113"/>
                </a:moveTo>
                <a:lnTo>
                  <a:pt x="8983106" y="4818275"/>
                </a:lnTo>
                <a:lnTo>
                  <a:pt x="8985403" y="4831817"/>
                </a:lnTo>
                <a:lnTo>
                  <a:pt x="8979183" y="4830609"/>
                </a:lnTo>
                <a:close/>
                <a:moveTo>
                  <a:pt x="8737377" y="4814280"/>
                </a:moveTo>
                <a:lnTo>
                  <a:pt x="8803557" y="4828339"/>
                </a:lnTo>
                <a:lnTo>
                  <a:pt x="8811172" y="4855941"/>
                </a:lnTo>
                <a:lnTo>
                  <a:pt x="8745499" y="4840711"/>
                </a:lnTo>
                <a:close/>
                <a:moveTo>
                  <a:pt x="8224503" y="4814181"/>
                </a:moveTo>
                <a:lnTo>
                  <a:pt x="8384594" y="4871076"/>
                </a:lnTo>
                <a:lnTo>
                  <a:pt x="8409751" y="4921085"/>
                </a:lnTo>
                <a:lnTo>
                  <a:pt x="8396164" y="4916259"/>
                </a:lnTo>
                <a:lnTo>
                  <a:pt x="8251853" y="4859570"/>
                </a:lnTo>
                <a:close/>
                <a:moveTo>
                  <a:pt x="8854623" y="4813100"/>
                </a:moveTo>
                <a:lnTo>
                  <a:pt x="8895801" y="4821192"/>
                </a:lnTo>
                <a:lnTo>
                  <a:pt x="8900182" y="4840867"/>
                </a:lnTo>
                <a:lnTo>
                  <a:pt x="8859370" y="4832226"/>
                </a:lnTo>
                <a:close/>
                <a:moveTo>
                  <a:pt x="8953628" y="4812850"/>
                </a:moveTo>
                <a:lnTo>
                  <a:pt x="8968303" y="4815551"/>
                </a:lnTo>
                <a:lnTo>
                  <a:pt x="8970677" y="4828957"/>
                </a:lnTo>
                <a:lnTo>
                  <a:pt x="8956151" y="4826136"/>
                </a:lnTo>
                <a:close/>
                <a:moveTo>
                  <a:pt x="8581865" y="4809939"/>
                </a:moveTo>
                <a:lnTo>
                  <a:pt x="8668563" y="4830048"/>
                </a:lnTo>
                <a:lnTo>
                  <a:pt x="8683122" y="4872253"/>
                </a:lnTo>
                <a:lnTo>
                  <a:pt x="8597498" y="4850035"/>
                </a:lnTo>
                <a:close/>
                <a:moveTo>
                  <a:pt x="8927482" y="4808038"/>
                </a:moveTo>
                <a:lnTo>
                  <a:pt x="8945269" y="4811312"/>
                </a:lnTo>
                <a:lnTo>
                  <a:pt x="8947762" y="4824507"/>
                </a:lnTo>
                <a:lnTo>
                  <a:pt x="8930143" y="4821086"/>
                </a:lnTo>
                <a:close/>
                <a:moveTo>
                  <a:pt x="8989685" y="4804860"/>
                </a:moveTo>
                <a:lnTo>
                  <a:pt x="8990530" y="4805011"/>
                </a:lnTo>
                <a:lnTo>
                  <a:pt x="8991776" y="4812549"/>
                </a:lnTo>
                <a:lnTo>
                  <a:pt x="8990957" y="4812395"/>
                </a:lnTo>
                <a:close/>
                <a:moveTo>
                  <a:pt x="8803966" y="4803145"/>
                </a:moveTo>
                <a:lnTo>
                  <a:pt x="8845772" y="4811361"/>
                </a:lnTo>
                <a:lnTo>
                  <a:pt x="8850485" y="4830345"/>
                </a:lnTo>
                <a:lnTo>
                  <a:pt x="8809045" y="4821571"/>
                </a:lnTo>
                <a:close/>
                <a:moveTo>
                  <a:pt x="8899679" y="4802922"/>
                </a:moveTo>
                <a:lnTo>
                  <a:pt x="8919025" y="4806482"/>
                </a:lnTo>
                <a:lnTo>
                  <a:pt x="8921666" y="4819439"/>
                </a:lnTo>
                <a:lnTo>
                  <a:pt x="8902530" y="4815723"/>
                </a:lnTo>
                <a:close/>
                <a:moveTo>
                  <a:pt x="8974129" y="4802081"/>
                </a:moveTo>
                <a:lnTo>
                  <a:pt x="8980554" y="4803229"/>
                </a:lnTo>
                <a:lnTo>
                  <a:pt x="8981818" y="4810680"/>
                </a:lnTo>
                <a:lnTo>
                  <a:pt x="8975440" y="4809484"/>
                </a:lnTo>
                <a:close/>
                <a:moveTo>
                  <a:pt x="8666483" y="4799219"/>
                </a:moveTo>
                <a:lnTo>
                  <a:pt x="8728159" y="4812321"/>
                </a:lnTo>
                <a:lnTo>
                  <a:pt x="8736232" y="4838561"/>
                </a:lnTo>
                <a:lnTo>
                  <a:pt x="8675190" y="4824405"/>
                </a:lnTo>
                <a:close/>
                <a:moveTo>
                  <a:pt x="8950792" y="4797912"/>
                </a:moveTo>
                <a:lnTo>
                  <a:pt x="8965650" y="4800566"/>
                </a:lnTo>
                <a:lnTo>
                  <a:pt x="8966947" y="4807890"/>
                </a:lnTo>
                <a:lnTo>
                  <a:pt x="8952160" y="4805115"/>
                </a:lnTo>
                <a:close/>
                <a:moveTo>
                  <a:pt x="8988383" y="4797148"/>
                </a:moveTo>
                <a:lnTo>
                  <a:pt x="8989254" y="4797296"/>
                </a:lnTo>
                <a:lnTo>
                  <a:pt x="8989395" y="4798151"/>
                </a:lnTo>
                <a:lnTo>
                  <a:pt x="8988527" y="4798000"/>
                </a:lnTo>
                <a:close/>
                <a:moveTo>
                  <a:pt x="8972786" y="4794501"/>
                </a:moveTo>
                <a:lnTo>
                  <a:pt x="8979260" y="4795600"/>
                </a:lnTo>
                <a:lnTo>
                  <a:pt x="8979399" y="4796416"/>
                </a:lnTo>
                <a:lnTo>
                  <a:pt x="8972926" y="4795292"/>
                </a:lnTo>
                <a:close/>
                <a:moveTo>
                  <a:pt x="8849819" y="4793745"/>
                </a:moveTo>
                <a:lnTo>
                  <a:pt x="8891393" y="4801397"/>
                </a:lnTo>
                <a:lnTo>
                  <a:pt x="8894224" y="4814110"/>
                </a:lnTo>
                <a:lnTo>
                  <a:pt x="8852881" y="4806081"/>
                </a:lnTo>
                <a:close/>
                <a:moveTo>
                  <a:pt x="8924458" y="4793208"/>
                </a:moveTo>
                <a:lnTo>
                  <a:pt x="8942456" y="4796423"/>
                </a:lnTo>
                <a:lnTo>
                  <a:pt x="8943802" y="4803547"/>
                </a:lnTo>
                <a:lnTo>
                  <a:pt x="8925881" y="4800184"/>
                </a:lnTo>
                <a:close/>
                <a:moveTo>
                  <a:pt x="8353992" y="4793141"/>
                </a:moveTo>
                <a:lnTo>
                  <a:pt x="8481585" y="4828993"/>
                </a:lnTo>
                <a:lnTo>
                  <a:pt x="8491710" y="4851901"/>
                </a:lnTo>
                <a:lnTo>
                  <a:pt x="8465279" y="4844430"/>
                </a:lnTo>
                <a:lnTo>
                  <a:pt x="8363184" y="4811390"/>
                </a:lnTo>
                <a:close/>
                <a:moveTo>
                  <a:pt x="8949390" y="4790531"/>
                </a:moveTo>
                <a:lnTo>
                  <a:pt x="8964322" y="4793065"/>
                </a:lnTo>
                <a:lnTo>
                  <a:pt x="8964456" y="4793822"/>
                </a:lnTo>
                <a:lnTo>
                  <a:pt x="8949523" y="4791230"/>
                </a:lnTo>
                <a:close/>
                <a:moveTo>
                  <a:pt x="8729455" y="4788503"/>
                </a:moveTo>
                <a:lnTo>
                  <a:pt x="8796185" y="4801616"/>
                </a:lnTo>
                <a:lnTo>
                  <a:pt x="8801234" y="4819917"/>
                </a:lnTo>
                <a:lnTo>
                  <a:pt x="8734786" y="4805849"/>
                </a:lnTo>
                <a:close/>
                <a:moveTo>
                  <a:pt x="8896365" y="4788189"/>
                </a:moveTo>
                <a:lnTo>
                  <a:pt x="8916010" y="4791699"/>
                </a:lnTo>
                <a:lnTo>
                  <a:pt x="8917417" y="4798595"/>
                </a:lnTo>
                <a:lnTo>
                  <a:pt x="8897887" y="4794931"/>
                </a:lnTo>
                <a:close/>
                <a:moveTo>
                  <a:pt x="8922998" y="4786052"/>
                </a:moveTo>
                <a:lnTo>
                  <a:pt x="8941076" y="4789120"/>
                </a:lnTo>
                <a:lnTo>
                  <a:pt x="8941202" y="4789786"/>
                </a:lnTo>
                <a:lnTo>
                  <a:pt x="8923120" y="4786648"/>
                </a:lnTo>
                <a:close/>
                <a:moveTo>
                  <a:pt x="8041056" y="4786003"/>
                </a:moveTo>
                <a:lnTo>
                  <a:pt x="8246878" y="4866836"/>
                </a:lnTo>
                <a:lnTo>
                  <a:pt x="8252778" y="4876634"/>
                </a:lnTo>
                <a:lnTo>
                  <a:pt x="8282456" y="4928166"/>
                </a:lnTo>
                <a:lnTo>
                  <a:pt x="8076847" y="4838377"/>
                </a:lnTo>
                <a:close/>
                <a:moveTo>
                  <a:pt x="8798785" y="4784353"/>
                </a:moveTo>
                <a:lnTo>
                  <a:pt x="8840996" y="4792122"/>
                </a:lnTo>
                <a:lnTo>
                  <a:pt x="8844035" y="4804363"/>
                </a:lnTo>
                <a:lnTo>
                  <a:pt x="8802054" y="4796210"/>
                </a:lnTo>
                <a:close/>
                <a:moveTo>
                  <a:pt x="8468962" y="4782579"/>
                </a:moveTo>
                <a:lnTo>
                  <a:pt x="8513630" y="4794112"/>
                </a:lnTo>
                <a:lnTo>
                  <a:pt x="8573597" y="4808021"/>
                </a:lnTo>
                <a:lnTo>
                  <a:pt x="8589144" y="4847868"/>
                </a:lnTo>
                <a:lnTo>
                  <a:pt x="8495023" y="4823445"/>
                </a:lnTo>
                <a:lnTo>
                  <a:pt x="8485811" y="4820692"/>
                </a:lnTo>
                <a:close/>
                <a:moveTo>
                  <a:pt x="8894801" y="4781267"/>
                </a:moveTo>
                <a:lnTo>
                  <a:pt x="8914567" y="4784621"/>
                </a:lnTo>
                <a:lnTo>
                  <a:pt x="8914682" y="4785183"/>
                </a:lnTo>
                <a:lnTo>
                  <a:pt x="8894911" y="4781752"/>
                </a:lnTo>
                <a:close/>
                <a:moveTo>
                  <a:pt x="8846216" y="4779231"/>
                </a:moveTo>
                <a:lnTo>
                  <a:pt x="8888073" y="4786708"/>
                </a:lnTo>
                <a:lnTo>
                  <a:pt x="8889582" y="4793372"/>
                </a:lnTo>
                <a:lnTo>
                  <a:pt x="8847779" y="4785528"/>
                </a:lnTo>
                <a:close/>
                <a:moveTo>
                  <a:pt x="8569667" y="4778652"/>
                </a:moveTo>
                <a:lnTo>
                  <a:pt x="8657251" y="4797258"/>
                </a:lnTo>
                <a:lnTo>
                  <a:pt x="8665870" y="4822243"/>
                </a:lnTo>
                <a:lnTo>
                  <a:pt x="8578789" y="4802048"/>
                </a:lnTo>
                <a:close/>
                <a:moveTo>
                  <a:pt x="8657918" y="4774445"/>
                </a:moveTo>
                <a:lnTo>
                  <a:pt x="8720275" y="4786699"/>
                </a:lnTo>
                <a:lnTo>
                  <a:pt x="8725567" y="4803897"/>
                </a:lnTo>
                <a:lnTo>
                  <a:pt x="8663561" y="4790769"/>
                </a:lnTo>
                <a:close/>
                <a:moveTo>
                  <a:pt x="8844607" y="4772749"/>
                </a:moveTo>
                <a:lnTo>
                  <a:pt x="8886524" y="4779862"/>
                </a:lnTo>
                <a:lnTo>
                  <a:pt x="8886626" y="4780314"/>
                </a:lnTo>
                <a:lnTo>
                  <a:pt x="8844678" y="4773033"/>
                </a:lnTo>
                <a:close/>
                <a:moveTo>
                  <a:pt x="8723947" y="4770580"/>
                </a:moveTo>
                <a:lnTo>
                  <a:pt x="8791028" y="4782926"/>
                </a:lnTo>
                <a:lnTo>
                  <a:pt x="8794277" y="4794700"/>
                </a:lnTo>
                <a:lnTo>
                  <a:pt x="8727366" y="4781706"/>
                </a:lnTo>
                <a:close/>
                <a:moveTo>
                  <a:pt x="8794843" y="4770053"/>
                </a:moveTo>
                <a:lnTo>
                  <a:pt x="8837405" y="4777657"/>
                </a:lnTo>
                <a:lnTo>
                  <a:pt x="8838948" y="4783871"/>
                </a:lnTo>
                <a:lnTo>
                  <a:pt x="8796454" y="4775897"/>
                </a:lnTo>
                <a:close/>
                <a:moveTo>
                  <a:pt x="8194501" y="4764390"/>
                </a:moveTo>
                <a:lnTo>
                  <a:pt x="8357422" y="4817064"/>
                </a:lnTo>
                <a:lnTo>
                  <a:pt x="8379271" y="4860496"/>
                </a:lnTo>
                <a:lnTo>
                  <a:pt x="8217813" y="4803078"/>
                </a:lnTo>
                <a:close/>
                <a:moveTo>
                  <a:pt x="8793180" y="4764021"/>
                </a:moveTo>
                <a:lnTo>
                  <a:pt x="8835816" y="4771257"/>
                </a:lnTo>
                <a:lnTo>
                  <a:pt x="8835878" y="4771506"/>
                </a:lnTo>
                <a:lnTo>
                  <a:pt x="8793202" y="4764099"/>
                </a:lnTo>
                <a:close/>
                <a:moveTo>
                  <a:pt x="8774076" y="4760779"/>
                </a:moveTo>
                <a:lnTo>
                  <a:pt x="8785451" y="4762710"/>
                </a:lnTo>
                <a:lnTo>
                  <a:pt x="8785464" y="4762756"/>
                </a:lnTo>
                <a:close/>
                <a:moveTo>
                  <a:pt x="8719658" y="4756622"/>
                </a:moveTo>
                <a:lnTo>
                  <a:pt x="8787095" y="4768669"/>
                </a:lnTo>
                <a:lnTo>
                  <a:pt x="8788687" y="4774439"/>
                </a:lnTo>
                <a:lnTo>
                  <a:pt x="8721244" y="4761784"/>
                </a:lnTo>
                <a:close/>
                <a:moveTo>
                  <a:pt x="8651746" y="4756591"/>
                </a:moveTo>
                <a:lnTo>
                  <a:pt x="8679312" y="4762366"/>
                </a:lnTo>
                <a:lnTo>
                  <a:pt x="8714798" y="4768896"/>
                </a:lnTo>
                <a:lnTo>
                  <a:pt x="8718191" y="4779924"/>
                </a:lnTo>
                <a:lnTo>
                  <a:pt x="8667210" y="4770023"/>
                </a:lnTo>
                <a:lnTo>
                  <a:pt x="8655497" y="4767441"/>
                </a:lnTo>
                <a:close/>
                <a:moveTo>
                  <a:pt x="8560394" y="4754867"/>
                </a:moveTo>
                <a:lnTo>
                  <a:pt x="8576895" y="4758522"/>
                </a:lnTo>
                <a:lnTo>
                  <a:pt x="8648760" y="4772645"/>
                </a:lnTo>
                <a:lnTo>
                  <a:pt x="8654339" y="4788816"/>
                </a:lnTo>
                <a:lnTo>
                  <a:pt x="8566368" y="4770191"/>
                </a:lnTo>
                <a:close/>
                <a:moveTo>
                  <a:pt x="7548552" y="4754359"/>
                </a:moveTo>
                <a:lnTo>
                  <a:pt x="7707462" y="4874998"/>
                </a:lnTo>
                <a:cubicBezTo>
                  <a:pt x="7793447" y="4938250"/>
                  <a:pt x="7880305" y="5000340"/>
                  <a:pt x="7967555" y="5061509"/>
                </a:cubicBezTo>
                <a:lnTo>
                  <a:pt x="8094662" y="5148259"/>
                </a:lnTo>
                <a:lnTo>
                  <a:pt x="8248100" y="5338751"/>
                </a:lnTo>
                <a:lnTo>
                  <a:pt x="8285689" y="5386896"/>
                </a:lnTo>
                <a:lnTo>
                  <a:pt x="8101305" y="5236351"/>
                </a:lnTo>
                <a:cubicBezTo>
                  <a:pt x="7988820" y="5143271"/>
                  <a:pt x="7878551" y="5050681"/>
                  <a:pt x="7770449" y="4958302"/>
                </a:cubicBezTo>
                <a:lnTo>
                  <a:pt x="7598072" y="4808194"/>
                </a:lnTo>
                <a:close/>
                <a:moveTo>
                  <a:pt x="8455491" y="4752106"/>
                </a:moveTo>
                <a:lnTo>
                  <a:pt x="8541030" y="4772568"/>
                </a:lnTo>
                <a:lnTo>
                  <a:pt x="8561458" y="4776908"/>
                </a:lnTo>
                <a:lnTo>
                  <a:pt x="8570518" y="4800130"/>
                </a:lnTo>
                <a:lnTo>
                  <a:pt x="8516090" y="4787507"/>
                </a:lnTo>
                <a:lnTo>
                  <a:pt x="8465360" y="4774430"/>
                </a:lnTo>
                <a:close/>
                <a:moveTo>
                  <a:pt x="8329200" y="4746492"/>
                </a:moveTo>
                <a:lnTo>
                  <a:pt x="8460054" y="4780278"/>
                </a:lnTo>
                <a:lnTo>
                  <a:pt x="8476714" y="4817973"/>
                </a:lnTo>
                <a:lnTo>
                  <a:pt x="8346615" y="4779086"/>
                </a:lnTo>
                <a:close/>
                <a:moveTo>
                  <a:pt x="7774858" y="4746263"/>
                </a:moveTo>
                <a:lnTo>
                  <a:pt x="7921674" y="4828474"/>
                </a:lnTo>
                <a:lnTo>
                  <a:pt x="8128521" y="4929385"/>
                </a:lnTo>
                <a:lnTo>
                  <a:pt x="8162826" y="4979579"/>
                </a:lnTo>
                <a:lnTo>
                  <a:pt x="8192567" y="5024561"/>
                </a:lnTo>
                <a:lnTo>
                  <a:pt x="7887543" y="4857517"/>
                </a:lnTo>
                <a:lnTo>
                  <a:pt x="7847803" y="4833136"/>
                </a:lnTo>
                <a:close/>
                <a:moveTo>
                  <a:pt x="8647287" y="4743694"/>
                </a:moveTo>
                <a:lnTo>
                  <a:pt x="8710519" y="4754990"/>
                </a:lnTo>
                <a:lnTo>
                  <a:pt x="8712080" y="4760064"/>
                </a:lnTo>
                <a:lnTo>
                  <a:pt x="8648844" y="4748198"/>
                </a:lnTo>
                <a:close/>
                <a:moveTo>
                  <a:pt x="8180793" y="4741641"/>
                </a:moveTo>
                <a:lnTo>
                  <a:pt x="8269024" y="4769267"/>
                </a:lnTo>
                <a:lnTo>
                  <a:pt x="8343882" y="4790300"/>
                </a:lnTo>
                <a:lnTo>
                  <a:pt x="8345227" y="4792823"/>
                </a:lnTo>
                <a:lnTo>
                  <a:pt x="8352892" y="4808059"/>
                </a:lnTo>
                <a:lnTo>
                  <a:pt x="8188820" y="4754962"/>
                </a:lnTo>
                <a:close/>
                <a:moveTo>
                  <a:pt x="8007644" y="4737111"/>
                </a:moveTo>
                <a:lnTo>
                  <a:pt x="8212632" y="4809962"/>
                </a:lnTo>
                <a:lnTo>
                  <a:pt x="8239606" y="4854759"/>
                </a:lnTo>
                <a:lnTo>
                  <a:pt x="8032424" y="4773373"/>
                </a:lnTo>
                <a:close/>
                <a:moveTo>
                  <a:pt x="8553002" y="4735908"/>
                </a:moveTo>
                <a:lnTo>
                  <a:pt x="8642558" y="4754667"/>
                </a:lnTo>
                <a:lnTo>
                  <a:pt x="8646263" y="4765406"/>
                </a:lnTo>
                <a:lnTo>
                  <a:pt x="8556816" y="4745690"/>
                </a:lnTo>
                <a:close/>
                <a:moveTo>
                  <a:pt x="6946428" y="4733833"/>
                </a:moveTo>
                <a:lnTo>
                  <a:pt x="7045841" y="4823768"/>
                </a:lnTo>
                <a:lnTo>
                  <a:pt x="7048017" y="4827520"/>
                </a:lnTo>
                <a:cubicBezTo>
                  <a:pt x="7116298" y="4956610"/>
                  <a:pt x="7175484" y="5091694"/>
                  <a:pt x="7228332" y="5231667"/>
                </a:cubicBezTo>
                <a:lnTo>
                  <a:pt x="7258859" y="5318720"/>
                </a:lnTo>
                <a:lnTo>
                  <a:pt x="7245769" y="5309506"/>
                </a:lnTo>
                <a:lnTo>
                  <a:pt x="7159747" y="5244915"/>
                </a:lnTo>
                <a:lnTo>
                  <a:pt x="7101803" y="5073312"/>
                </a:lnTo>
                <a:cubicBezTo>
                  <a:pt x="7075172" y="5002275"/>
                  <a:pt x="7046265" y="4932776"/>
                  <a:pt x="7014690" y="4864979"/>
                </a:cubicBezTo>
                <a:close/>
                <a:moveTo>
                  <a:pt x="8445458" y="4729408"/>
                </a:moveTo>
                <a:lnTo>
                  <a:pt x="8552145" y="4753040"/>
                </a:lnTo>
                <a:lnTo>
                  <a:pt x="8558085" y="4768263"/>
                </a:lnTo>
                <a:lnTo>
                  <a:pt x="8450690" y="4741244"/>
                </a:lnTo>
                <a:close/>
                <a:moveTo>
                  <a:pt x="8549207" y="4726173"/>
                </a:moveTo>
                <a:lnTo>
                  <a:pt x="8638214" y="4742073"/>
                </a:lnTo>
                <a:lnTo>
                  <a:pt x="8639737" y="4746489"/>
                </a:lnTo>
                <a:lnTo>
                  <a:pt x="8550607" y="4729764"/>
                </a:lnTo>
                <a:close/>
                <a:moveTo>
                  <a:pt x="8314132" y="4718290"/>
                </a:moveTo>
                <a:lnTo>
                  <a:pt x="8446669" y="4749995"/>
                </a:lnTo>
                <a:lnTo>
                  <a:pt x="8456454" y="4772134"/>
                </a:lnTo>
                <a:lnTo>
                  <a:pt x="8324763" y="4738188"/>
                </a:lnTo>
                <a:close/>
                <a:moveTo>
                  <a:pt x="8437650" y="4711746"/>
                </a:moveTo>
                <a:lnTo>
                  <a:pt x="8544790" y="4734188"/>
                </a:lnTo>
                <a:lnTo>
                  <a:pt x="8548568" y="4743871"/>
                </a:lnTo>
                <a:lnTo>
                  <a:pt x="8441410" y="4720251"/>
                </a:lnTo>
                <a:close/>
                <a:moveTo>
                  <a:pt x="8433447" y="4702337"/>
                </a:moveTo>
                <a:lnTo>
                  <a:pt x="8523351" y="4721554"/>
                </a:lnTo>
                <a:lnTo>
                  <a:pt x="8541097" y="4724724"/>
                </a:lnTo>
                <a:lnTo>
                  <a:pt x="8542468" y="4728236"/>
                </a:lnTo>
                <a:lnTo>
                  <a:pt x="8518691" y="4723775"/>
                </a:lnTo>
                <a:lnTo>
                  <a:pt x="8434776" y="4705244"/>
                </a:lnTo>
                <a:lnTo>
                  <a:pt x="8434223" y="4703994"/>
                </a:lnTo>
                <a:close/>
                <a:moveTo>
                  <a:pt x="8153791" y="4696829"/>
                </a:moveTo>
                <a:lnTo>
                  <a:pt x="8286641" y="4735503"/>
                </a:lnTo>
                <a:lnTo>
                  <a:pt x="8319128" y="4743891"/>
                </a:lnTo>
                <a:lnTo>
                  <a:pt x="8336247" y="4775988"/>
                </a:lnTo>
                <a:lnTo>
                  <a:pt x="8171887" y="4726861"/>
                </a:lnTo>
                <a:close/>
                <a:moveTo>
                  <a:pt x="8302275" y="4696097"/>
                </a:moveTo>
                <a:lnTo>
                  <a:pt x="8353615" y="4709065"/>
                </a:lnTo>
                <a:lnTo>
                  <a:pt x="8436714" y="4727472"/>
                </a:lnTo>
                <a:lnTo>
                  <a:pt x="8441815" y="4739011"/>
                </a:lnTo>
                <a:lnTo>
                  <a:pt x="8307095" y="4705118"/>
                </a:lnTo>
                <a:close/>
                <a:moveTo>
                  <a:pt x="7975727" y="4690407"/>
                </a:moveTo>
                <a:lnTo>
                  <a:pt x="8029855" y="4711159"/>
                </a:lnTo>
                <a:lnTo>
                  <a:pt x="8182941" y="4760653"/>
                </a:lnTo>
                <a:lnTo>
                  <a:pt x="8205945" y="4798857"/>
                </a:lnTo>
                <a:lnTo>
                  <a:pt x="8004854" y="4727345"/>
                </a:lnTo>
                <a:lnTo>
                  <a:pt x="7999437" y="4725102"/>
                </a:lnTo>
                <a:close/>
                <a:moveTo>
                  <a:pt x="7195540" y="4689379"/>
                </a:moveTo>
                <a:lnTo>
                  <a:pt x="7706050" y="5199652"/>
                </a:lnTo>
                <a:cubicBezTo>
                  <a:pt x="7959008" y="5451012"/>
                  <a:pt x="8211173" y="5700473"/>
                  <a:pt x="8461178" y="5947788"/>
                </a:cubicBezTo>
                <a:lnTo>
                  <a:pt x="8566574" y="6052399"/>
                </a:lnTo>
                <a:lnTo>
                  <a:pt x="8565445" y="6053544"/>
                </a:lnTo>
                <a:lnTo>
                  <a:pt x="8969974" y="6475150"/>
                </a:lnTo>
                <a:lnTo>
                  <a:pt x="8928003" y="6434943"/>
                </a:lnTo>
                <a:cubicBezTo>
                  <a:pt x="8761832" y="6283011"/>
                  <a:pt x="8592505" y="6135707"/>
                  <a:pt x="8418576" y="5992829"/>
                </a:cubicBezTo>
                <a:lnTo>
                  <a:pt x="8045097" y="5682521"/>
                </a:lnTo>
                <a:lnTo>
                  <a:pt x="7705126" y="5273566"/>
                </a:lnTo>
                <a:cubicBezTo>
                  <a:pt x="7584369" y="5130628"/>
                  <a:pt x="7464461" y="4991212"/>
                  <a:pt x="7344799" y="4855122"/>
                </a:cubicBezTo>
                <a:close/>
                <a:moveTo>
                  <a:pt x="7452605" y="4681519"/>
                </a:moveTo>
                <a:lnTo>
                  <a:pt x="7523945" y="4735678"/>
                </a:lnTo>
                <a:lnTo>
                  <a:pt x="7559437" y="4774550"/>
                </a:lnTo>
                <a:close/>
                <a:moveTo>
                  <a:pt x="8293913" y="4680446"/>
                </a:moveTo>
                <a:lnTo>
                  <a:pt x="8315937" y="4686251"/>
                </a:lnTo>
                <a:lnTo>
                  <a:pt x="8428959" y="4709925"/>
                </a:lnTo>
                <a:lnTo>
                  <a:pt x="8432671" y="4718325"/>
                </a:lnTo>
                <a:lnTo>
                  <a:pt x="8308100" y="4690866"/>
                </a:lnTo>
                <a:lnTo>
                  <a:pt x="8297999" y="4688093"/>
                </a:lnTo>
                <a:close/>
                <a:moveTo>
                  <a:pt x="8289127" y="4671488"/>
                </a:moveTo>
                <a:lnTo>
                  <a:pt x="8424578" y="4700441"/>
                </a:lnTo>
                <a:lnTo>
                  <a:pt x="8425912" y="4703287"/>
                </a:lnTo>
                <a:lnTo>
                  <a:pt x="8290092" y="4673295"/>
                </a:lnTo>
                <a:close/>
                <a:moveTo>
                  <a:pt x="7711870" y="4671248"/>
                </a:moveTo>
                <a:lnTo>
                  <a:pt x="7757186" y="4695814"/>
                </a:lnTo>
                <a:cubicBezTo>
                  <a:pt x="7820748" y="4728512"/>
                  <a:pt x="7885251" y="4760067"/>
                  <a:pt x="7950609" y="4790745"/>
                </a:cubicBezTo>
                <a:lnTo>
                  <a:pt x="8069220" y="4842619"/>
                </a:lnTo>
                <a:lnTo>
                  <a:pt x="8119444" y="4916105"/>
                </a:lnTo>
                <a:lnTo>
                  <a:pt x="7924191" y="4820784"/>
                </a:lnTo>
                <a:lnTo>
                  <a:pt x="7760386" y="4729028"/>
                </a:lnTo>
                <a:close/>
                <a:moveTo>
                  <a:pt x="8137808" y="4670303"/>
                </a:moveTo>
                <a:lnTo>
                  <a:pt x="8304062" y="4715646"/>
                </a:lnTo>
                <a:lnTo>
                  <a:pt x="8314702" y="4735594"/>
                </a:lnTo>
                <a:lnTo>
                  <a:pt x="8289305" y="4729047"/>
                </a:lnTo>
                <a:lnTo>
                  <a:pt x="8148562" y="4688150"/>
                </a:lnTo>
                <a:close/>
                <a:moveTo>
                  <a:pt x="7960895" y="4668704"/>
                </a:moveTo>
                <a:lnTo>
                  <a:pt x="8051359" y="4701115"/>
                </a:lnTo>
                <a:lnTo>
                  <a:pt x="8169332" y="4738052"/>
                </a:lnTo>
                <a:lnTo>
                  <a:pt x="8177262" y="4751221"/>
                </a:lnTo>
                <a:lnTo>
                  <a:pt x="8032394" y="4704339"/>
                </a:lnTo>
                <a:lnTo>
                  <a:pt x="7968473" y="4679793"/>
                </a:lnTo>
                <a:close/>
                <a:moveTo>
                  <a:pt x="8126322" y="4651242"/>
                </a:moveTo>
                <a:lnTo>
                  <a:pt x="8135858" y="4654063"/>
                </a:lnTo>
                <a:lnTo>
                  <a:pt x="8292290" y="4693575"/>
                </a:lnTo>
                <a:lnTo>
                  <a:pt x="8297106" y="4702605"/>
                </a:lnTo>
                <a:lnTo>
                  <a:pt x="8132286" y="4661139"/>
                </a:lnTo>
                <a:close/>
                <a:moveTo>
                  <a:pt x="8115596" y="4633441"/>
                </a:moveTo>
                <a:lnTo>
                  <a:pt x="8283876" y="4677800"/>
                </a:lnTo>
                <a:lnTo>
                  <a:pt x="8287885" y="4685316"/>
                </a:lnTo>
                <a:lnTo>
                  <a:pt x="8118900" y="4638924"/>
                </a:lnTo>
                <a:close/>
                <a:moveTo>
                  <a:pt x="7135539" y="4632763"/>
                </a:moveTo>
                <a:cubicBezTo>
                  <a:pt x="7349058" y="4868995"/>
                  <a:pt x="7562363" y="5115293"/>
                  <a:pt x="7778564" y="5372744"/>
                </a:cubicBezTo>
                <a:lnTo>
                  <a:pt x="8013092" y="5655930"/>
                </a:lnTo>
                <a:lnTo>
                  <a:pt x="7963761" y="5614942"/>
                </a:lnTo>
                <a:lnTo>
                  <a:pt x="7685248" y="5377335"/>
                </a:lnTo>
                <a:lnTo>
                  <a:pt x="7601370" y="5252745"/>
                </a:lnTo>
                <a:cubicBezTo>
                  <a:pt x="7452958" y="5040267"/>
                  <a:pt x="7298860" y="4831337"/>
                  <a:pt x="7135539" y="4632763"/>
                </a:cubicBezTo>
                <a:close/>
                <a:moveTo>
                  <a:pt x="8111659" y="4626907"/>
                </a:moveTo>
                <a:lnTo>
                  <a:pt x="8262055" y="4665701"/>
                </a:lnTo>
                <a:lnTo>
                  <a:pt x="8279400" y="4669409"/>
                </a:lnTo>
                <a:lnTo>
                  <a:pt x="8280322" y="4671137"/>
                </a:lnTo>
                <a:lnTo>
                  <a:pt x="8259803" y="4666606"/>
                </a:lnTo>
                <a:lnTo>
                  <a:pt x="8112094" y="4627630"/>
                </a:lnTo>
                <a:close/>
                <a:moveTo>
                  <a:pt x="7931673" y="4625997"/>
                </a:moveTo>
                <a:lnTo>
                  <a:pt x="8065515" y="4671130"/>
                </a:lnTo>
                <a:lnTo>
                  <a:pt x="8142536" y="4693552"/>
                </a:lnTo>
                <a:lnTo>
                  <a:pt x="8160553" y="4723473"/>
                </a:lnTo>
                <a:lnTo>
                  <a:pt x="8054647" y="4691818"/>
                </a:lnTo>
                <a:lnTo>
                  <a:pt x="7951337" y="4654717"/>
                </a:lnTo>
                <a:lnTo>
                  <a:pt x="7932267" y="4626812"/>
                </a:lnTo>
                <a:close/>
                <a:moveTo>
                  <a:pt x="7663616" y="4613780"/>
                </a:moveTo>
                <a:lnTo>
                  <a:pt x="7780450" y="4672530"/>
                </a:lnTo>
                <a:cubicBezTo>
                  <a:pt x="7845711" y="4703438"/>
                  <a:pt x="7911994" y="4733066"/>
                  <a:pt x="7979197" y="4761709"/>
                </a:cubicBezTo>
                <a:lnTo>
                  <a:pt x="8026663" y="4780351"/>
                </a:lnTo>
                <a:lnTo>
                  <a:pt x="8061842" y="4831824"/>
                </a:lnTo>
                <a:lnTo>
                  <a:pt x="7953484" y="4784504"/>
                </a:lnTo>
                <a:cubicBezTo>
                  <a:pt x="7888181" y="4753896"/>
                  <a:pt x="7823733" y="4722409"/>
                  <a:pt x="7760230" y="4689773"/>
                </a:cubicBezTo>
                <a:lnTo>
                  <a:pt x="7700049" y="4657170"/>
                </a:lnTo>
                <a:close/>
                <a:moveTo>
                  <a:pt x="7913398" y="4600947"/>
                </a:moveTo>
                <a:lnTo>
                  <a:pt x="8087146" y="4656486"/>
                </a:lnTo>
                <a:lnTo>
                  <a:pt x="8126715" y="4667278"/>
                </a:lnTo>
                <a:lnTo>
                  <a:pt x="8137316" y="4684883"/>
                </a:lnTo>
                <a:lnTo>
                  <a:pt x="8068361" y="4664846"/>
                </a:lnTo>
                <a:lnTo>
                  <a:pt x="7924735" y="4616487"/>
                </a:lnTo>
                <a:close/>
                <a:moveTo>
                  <a:pt x="8008966" y="4600417"/>
                </a:moveTo>
                <a:lnTo>
                  <a:pt x="8100705" y="4624081"/>
                </a:lnTo>
                <a:lnTo>
                  <a:pt x="8101094" y="4624727"/>
                </a:lnTo>
                <a:close/>
                <a:moveTo>
                  <a:pt x="7400245" y="4593132"/>
                </a:moveTo>
                <a:lnTo>
                  <a:pt x="7495345" y="4666611"/>
                </a:lnTo>
                <a:cubicBezTo>
                  <a:pt x="7609681" y="4748702"/>
                  <a:pt x="7727034" y="4827508"/>
                  <a:pt x="7846054" y="4903898"/>
                </a:cubicBezTo>
                <a:lnTo>
                  <a:pt x="7949098" y="4967542"/>
                </a:lnTo>
                <a:lnTo>
                  <a:pt x="8074455" y="5123171"/>
                </a:lnTo>
                <a:lnTo>
                  <a:pt x="7913083" y="5012587"/>
                </a:lnTo>
                <a:cubicBezTo>
                  <a:pt x="7816218" y="4944086"/>
                  <a:pt x="7720019" y="4874428"/>
                  <a:pt x="7625164" y="4803245"/>
                </a:cubicBezTo>
                <a:lnTo>
                  <a:pt x="7512896" y="4715597"/>
                </a:lnTo>
                <a:close/>
                <a:moveTo>
                  <a:pt x="7900287" y="4582975"/>
                </a:moveTo>
                <a:lnTo>
                  <a:pt x="7924404" y="4591491"/>
                </a:lnTo>
                <a:lnTo>
                  <a:pt x="8115051" y="4647906"/>
                </a:lnTo>
                <a:lnTo>
                  <a:pt x="8121128" y="4657999"/>
                </a:lnTo>
                <a:lnTo>
                  <a:pt x="7917941" y="4595085"/>
                </a:lnTo>
                <a:lnTo>
                  <a:pt x="7905912" y="4590685"/>
                </a:lnTo>
                <a:close/>
                <a:moveTo>
                  <a:pt x="7626938" y="4570099"/>
                </a:moveTo>
                <a:lnTo>
                  <a:pt x="7798510" y="4650859"/>
                </a:lnTo>
                <a:lnTo>
                  <a:pt x="7993273" y="4731495"/>
                </a:lnTo>
                <a:lnTo>
                  <a:pt x="8018029" y="4767718"/>
                </a:lnTo>
                <a:lnTo>
                  <a:pt x="7983087" y="4753992"/>
                </a:lnTo>
                <a:cubicBezTo>
                  <a:pt x="7915944" y="4725379"/>
                  <a:pt x="7849723" y="4695789"/>
                  <a:pt x="7784530" y="4664929"/>
                </a:cubicBezTo>
                <a:lnTo>
                  <a:pt x="7649652" y="4597150"/>
                </a:lnTo>
                <a:close/>
                <a:moveTo>
                  <a:pt x="7890307" y="4569295"/>
                </a:moveTo>
                <a:lnTo>
                  <a:pt x="7967447" y="4594389"/>
                </a:lnTo>
                <a:lnTo>
                  <a:pt x="8104595" y="4630542"/>
                </a:lnTo>
                <a:lnTo>
                  <a:pt x="8107809" y="4635879"/>
                </a:lnTo>
                <a:lnTo>
                  <a:pt x="7963667" y="4596307"/>
                </a:lnTo>
                <a:lnTo>
                  <a:pt x="7892616" y="4572460"/>
                </a:lnTo>
                <a:close/>
                <a:moveTo>
                  <a:pt x="7590737" y="4526986"/>
                </a:moveTo>
                <a:lnTo>
                  <a:pt x="7621426" y="4542845"/>
                </a:lnTo>
                <a:cubicBezTo>
                  <a:pt x="7687091" y="4574139"/>
                  <a:pt x="7754044" y="4603590"/>
                  <a:pt x="7822157" y="4631531"/>
                </a:cubicBezTo>
                <a:lnTo>
                  <a:pt x="7961449" y="4684933"/>
                </a:lnTo>
                <a:lnTo>
                  <a:pt x="7984746" y="4719020"/>
                </a:lnTo>
                <a:lnTo>
                  <a:pt x="7801588" y="4643192"/>
                </a:lnTo>
                <a:lnTo>
                  <a:pt x="7614347" y="4555104"/>
                </a:lnTo>
                <a:close/>
                <a:moveTo>
                  <a:pt x="7577238" y="4510911"/>
                </a:moveTo>
                <a:lnTo>
                  <a:pt x="7636257" y="4540156"/>
                </a:lnTo>
                <a:cubicBezTo>
                  <a:pt x="7702924" y="4570427"/>
                  <a:pt x="7770938" y="4598741"/>
                  <a:pt x="7840167" y="4625450"/>
                </a:cubicBezTo>
                <a:lnTo>
                  <a:pt x="7946940" y="4663704"/>
                </a:lnTo>
                <a:lnTo>
                  <a:pt x="7954186" y="4674307"/>
                </a:lnTo>
                <a:lnTo>
                  <a:pt x="7824963" y="4624684"/>
                </a:lnTo>
                <a:cubicBezTo>
                  <a:pt x="7756945" y="4596733"/>
                  <a:pt x="7690096" y="4567272"/>
                  <a:pt x="7624538" y="4535969"/>
                </a:cubicBezTo>
                <a:lnTo>
                  <a:pt x="7578080" y="4511913"/>
                </a:lnTo>
                <a:close/>
                <a:moveTo>
                  <a:pt x="7551829" y="4498319"/>
                </a:moveTo>
                <a:lnTo>
                  <a:pt x="7561786" y="4503254"/>
                </a:lnTo>
                <a:lnTo>
                  <a:pt x="7562116" y="4503646"/>
                </a:lnTo>
                <a:close/>
                <a:moveTo>
                  <a:pt x="7302924" y="4489067"/>
                </a:moveTo>
                <a:lnTo>
                  <a:pt x="7345289" y="4521129"/>
                </a:lnTo>
                <a:cubicBezTo>
                  <a:pt x="7402454" y="4562328"/>
                  <a:pt x="7460694" y="4602373"/>
                  <a:pt x="7519819" y="4641407"/>
                </a:cubicBezTo>
                <a:lnTo>
                  <a:pt x="7845648" y="4841324"/>
                </a:lnTo>
                <a:lnTo>
                  <a:pt x="7889494" y="4893544"/>
                </a:lnTo>
                <a:lnTo>
                  <a:pt x="7932833" y="4947348"/>
                </a:lnTo>
                <a:lnTo>
                  <a:pt x="7849304" y="4895755"/>
                </a:lnTo>
                <a:cubicBezTo>
                  <a:pt x="7730336" y="4819484"/>
                  <a:pt x="7612991" y="4740856"/>
                  <a:pt x="7498582" y="4658963"/>
                </a:cubicBezTo>
                <a:lnTo>
                  <a:pt x="7369213" y="4559396"/>
                </a:lnTo>
                <a:lnTo>
                  <a:pt x="7343289" y="4531213"/>
                </a:lnTo>
                <a:close/>
                <a:moveTo>
                  <a:pt x="7637074" y="4478127"/>
                </a:moveTo>
                <a:cubicBezTo>
                  <a:pt x="7690446" y="4500018"/>
                  <a:pt x="7744709" y="4520532"/>
                  <a:pt x="7799793" y="4539849"/>
                </a:cubicBezTo>
                <a:lnTo>
                  <a:pt x="7876193" y="4564703"/>
                </a:lnTo>
                <a:lnTo>
                  <a:pt x="7878362" y="4567675"/>
                </a:lnTo>
                <a:lnTo>
                  <a:pt x="7797943" y="4540683"/>
                </a:lnTo>
                <a:cubicBezTo>
                  <a:pt x="7743488" y="4521044"/>
                  <a:pt x="7689843" y="4500249"/>
                  <a:pt x="7637074" y="4478127"/>
                </a:cubicBezTo>
                <a:close/>
                <a:moveTo>
                  <a:pt x="7540209" y="4466809"/>
                </a:moveTo>
                <a:lnTo>
                  <a:pt x="7644217" y="4516419"/>
                </a:lnTo>
                <a:cubicBezTo>
                  <a:pt x="7711825" y="4545812"/>
                  <a:pt x="7780831" y="4573160"/>
                  <a:pt x="7851094" y="4598825"/>
                </a:cubicBezTo>
                <a:lnTo>
                  <a:pt x="7917390" y="4621181"/>
                </a:lnTo>
                <a:lnTo>
                  <a:pt x="7925131" y="4631793"/>
                </a:lnTo>
                <a:lnTo>
                  <a:pt x="7937369" y="4649701"/>
                </a:lnTo>
                <a:lnTo>
                  <a:pt x="7843704" y="4616063"/>
                </a:lnTo>
                <a:cubicBezTo>
                  <a:pt x="7774549" y="4589352"/>
                  <a:pt x="7706599" y="4561064"/>
                  <a:pt x="7639985" y="4530845"/>
                </a:cubicBezTo>
                <a:lnTo>
                  <a:pt x="7561289" y="4491916"/>
                </a:lnTo>
                <a:close/>
                <a:moveTo>
                  <a:pt x="7517586" y="4441007"/>
                </a:moveTo>
                <a:lnTo>
                  <a:pt x="7660804" y="4507178"/>
                </a:lnTo>
                <a:cubicBezTo>
                  <a:pt x="7729183" y="4535829"/>
                  <a:pt x="7798996" y="4562347"/>
                  <a:pt x="7870101" y="4587107"/>
                </a:cubicBezTo>
                <a:lnTo>
                  <a:pt x="7899357" y="4596459"/>
                </a:lnTo>
                <a:lnTo>
                  <a:pt x="7910461" y="4611681"/>
                </a:lnTo>
                <a:lnTo>
                  <a:pt x="7854121" y="4592711"/>
                </a:lnTo>
                <a:cubicBezTo>
                  <a:pt x="7783921" y="4567101"/>
                  <a:pt x="7714982" y="4539804"/>
                  <a:pt x="7647447" y="4510454"/>
                </a:cubicBezTo>
                <a:lnTo>
                  <a:pt x="7528918" y="4453911"/>
                </a:lnTo>
                <a:close/>
                <a:moveTo>
                  <a:pt x="7503771" y="4425273"/>
                </a:moveTo>
                <a:lnTo>
                  <a:pt x="7523528" y="4435522"/>
                </a:lnTo>
                <a:cubicBezTo>
                  <a:pt x="7587632" y="4465618"/>
                  <a:pt x="7653178" y="4493438"/>
                  <a:pt x="7720034" y="4519320"/>
                </a:cubicBezTo>
                <a:lnTo>
                  <a:pt x="7885786" y="4577854"/>
                </a:lnTo>
                <a:lnTo>
                  <a:pt x="7891228" y="4585315"/>
                </a:lnTo>
                <a:lnTo>
                  <a:pt x="7715935" y="4521202"/>
                </a:lnTo>
                <a:cubicBezTo>
                  <a:pt x="7649836" y="4494826"/>
                  <a:pt x="7585014" y="4466593"/>
                  <a:pt x="7521593" y="4436179"/>
                </a:cubicBezTo>
                <a:lnTo>
                  <a:pt x="7506227" y="4428070"/>
                </a:lnTo>
                <a:close/>
                <a:moveTo>
                  <a:pt x="7204002" y="4385783"/>
                </a:moveTo>
                <a:lnTo>
                  <a:pt x="7365767" y="4502151"/>
                </a:lnTo>
                <a:cubicBezTo>
                  <a:pt x="7424485" y="4542014"/>
                  <a:pt x="7484438" y="4580498"/>
                  <a:pt x="7545407" y="4617780"/>
                </a:cubicBezTo>
                <a:lnTo>
                  <a:pt x="7757818" y="4736721"/>
                </a:lnTo>
                <a:lnTo>
                  <a:pt x="7829179" y="4821710"/>
                </a:lnTo>
                <a:lnTo>
                  <a:pt x="7524017" y="4634489"/>
                </a:lnTo>
                <a:cubicBezTo>
                  <a:pt x="7464959" y="4595479"/>
                  <a:pt x="7406796" y="4555450"/>
                  <a:pt x="7349722" y="4514254"/>
                </a:cubicBezTo>
                <a:lnTo>
                  <a:pt x="7266833" y="4451385"/>
                </a:lnTo>
                <a:close/>
                <a:moveTo>
                  <a:pt x="7335666" y="4338069"/>
                </a:moveTo>
                <a:lnTo>
                  <a:pt x="7486860" y="4416501"/>
                </a:lnTo>
                <a:lnTo>
                  <a:pt x="7489070" y="4419017"/>
                </a:lnTo>
                <a:close/>
                <a:moveTo>
                  <a:pt x="7011903" y="4277440"/>
                </a:moveTo>
                <a:cubicBezTo>
                  <a:pt x="7062269" y="4323388"/>
                  <a:pt x="7112360" y="4367445"/>
                  <a:pt x="7162726" y="4409610"/>
                </a:cubicBezTo>
                <a:lnTo>
                  <a:pt x="7365249" y="4566091"/>
                </a:lnTo>
                <a:lnTo>
                  <a:pt x="7484371" y="4693327"/>
                </a:lnTo>
                <a:lnTo>
                  <a:pt x="7345303" y="4584756"/>
                </a:lnTo>
                <a:cubicBezTo>
                  <a:pt x="7231158" y="4482858"/>
                  <a:pt x="7120025" y="4380149"/>
                  <a:pt x="7011903" y="4277440"/>
                </a:cubicBezTo>
                <a:close/>
                <a:moveTo>
                  <a:pt x="7081288" y="4257655"/>
                </a:moveTo>
                <a:lnTo>
                  <a:pt x="7212977" y="4363488"/>
                </a:lnTo>
                <a:cubicBezTo>
                  <a:pt x="7327189" y="4447387"/>
                  <a:pt x="7446240" y="4523523"/>
                  <a:pt x="7569417" y="4594024"/>
                </a:cubicBezTo>
                <a:lnTo>
                  <a:pt x="7695301" y="4662266"/>
                </a:lnTo>
                <a:lnTo>
                  <a:pt x="7743342" y="4719481"/>
                </a:lnTo>
                <a:lnTo>
                  <a:pt x="7548589" y="4610389"/>
                </a:lnTo>
                <a:cubicBezTo>
                  <a:pt x="7426887" y="4535967"/>
                  <a:pt x="7309258" y="4456785"/>
                  <a:pt x="7197420" y="4371443"/>
                </a:cubicBezTo>
                <a:lnTo>
                  <a:pt x="7162810" y="4342774"/>
                </a:lnTo>
                <a:close/>
                <a:moveTo>
                  <a:pt x="6972332" y="4143893"/>
                </a:moveTo>
                <a:lnTo>
                  <a:pt x="7034050" y="4202735"/>
                </a:lnTo>
                <a:cubicBezTo>
                  <a:pt x="7095587" y="4256171"/>
                  <a:pt x="7158730" y="4305904"/>
                  <a:pt x="7223458" y="4351904"/>
                </a:cubicBezTo>
                <a:cubicBezTo>
                  <a:pt x="7339878" y="4434349"/>
                  <a:pt x="7461610" y="4508157"/>
                  <a:pt x="7587838" y="4575676"/>
                </a:cubicBezTo>
                <a:lnTo>
                  <a:pt x="7647995" y="4605925"/>
                </a:lnTo>
                <a:lnTo>
                  <a:pt x="7683489" y="4648199"/>
                </a:lnTo>
                <a:lnTo>
                  <a:pt x="7572651" y="4588151"/>
                </a:lnTo>
                <a:cubicBezTo>
                  <a:pt x="7449612" y="4517748"/>
                  <a:pt x="7330727" y="4441673"/>
                  <a:pt x="7216735" y="4357774"/>
                </a:cubicBezTo>
                <a:lnTo>
                  <a:pt x="7044052" y="4218777"/>
                </a:lnTo>
                <a:close/>
                <a:moveTo>
                  <a:pt x="6544823" y="4018636"/>
                </a:moveTo>
                <a:lnTo>
                  <a:pt x="6687334" y="4153057"/>
                </a:lnTo>
                <a:lnTo>
                  <a:pt x="6896477" y="4374769"/>
                </a:lnTo>
                <a:close/>
                <a:moveTo>
                  <a:pt x="6710530" y="3995530"/>
                </a:moveTo>
                <a:cubicBezTo>
                  <a:pt x="6867923" y="4153107"/>
                  <a:pt x="7030243" y="4308793"/>
                  <a:pt x="7199406" y="4463397"/>
                </a:cubicBezTo>
                <a:cubicBezTo>
                  <a:pt x="7182982" y="4449613"/>
                  <a:pt x="7166559" y="4435017"/>
                  <a:pt x="7150135" y="4421232"/>
                </a:cubicBezTo>
                <a:cubicBezTo>
                  <a:pt x="7001227" y="4291224"/>
                  <a:pt x="6855331" y="4150134"/>
                  <a:pt x="6710530" y="3995530"/>
                </a:cubicBezTo>
                <a:close/>
                <a:moveTo>
                  <a:pt x="6187935" y="3982104"/>
                </a:moveTo>
                <a:lnTo>
                  <a:pt x="6293772" y="4043944"/>
                </a:lnTo>
                <a:cubicBezTo>
                  <a:pt x="6537294" y="4205229"/>
                  <a:pt x="6752466" y="4410525"/>
                  <a:pt x="6904586" y="4671896"/>
                </a:cubicBezTo>
                <a:lnTo>
                  <a:pt x="6917704" y="4697030"/>
                </a:lnTo>
                <a:lnTo>
                  <a:pt x="6820935" y="4608224"/>
                </a:lnTo>
                <a:cubicBezTo>
                  <a:pt x="6723794" y="4517439"/>
                  <a:pt x="6628406" y="4426569"/>
                  <a:pt x="6534699" y="4335379"/>
                </a:cubicBezTo>
                <a:close/>
                <a:moveTo>
                  <a:pt x="6716461" y="3886739"/>
                </a:moveTo>
                <a:lnTo>
                  <a:pt x="6772856" y="3943666"/>
                </a:lnTo>
                <a:lnTo>
                  <a:pt x="6824153" y="3997063"/>
                </a:lnTo>
                <a:lnTo>
                  <a:pt x="6854283" y="4031346"/>
                </a:lnTo>
                <a:lnTo>
                  <a:pt x="6887618" y="4063127"/>
                </a:lnTo>
                <a:lnTo>
                  <a:pt x="6988883" y="4168539"/>
                </a:lnTo>
                <a:lnTo>
                  <a:pt x="6848666" y="4034789"/>
                </a:lnTo>
                <a:close/>
                <a:moveTo>
                  <a:pt x="6039225" y="3830602"/>
                </a:moveTo>
                <a:lnTo>
                  <a:pt x="6217708" y="3934600"/>
                </a:lnTo>
                <a:cubicBezTo>
                  <a:pt x="6525499" y="4132879"/>
                  <a:pt x="6766485" y="4367967"/>
                  <a:pt x="6938428" y="4638521"/>
                </a:cubicBezTo>
                <a:lnTo>
                  <a:pt x="7034506" y="4804220"/>
                </a:lnTo>
                <a:lnTo>
                  <a:pt x="6936023" y="4713841"/>
                </a:lnTo>
                <a:lnTo>
                  <a:pt x="6911566" y="4666855"/>
                </a:lnTo>
                <a:cubicBezTo>
                  <a:pt x="6758608" y="4404854"/>
                  <a:pt x="6542639" y="4198850"/>
                  <a:pt x="6298342" y="4036925"/>
                </a:cubicBezTo>
                <a:lnTo>
                  <a:pt x="6165434" y="3959181"/>
                </a:lnTo>
                <a:close/>
                <a:moveTo>
                  <a:pt x="6563796" y="3732632"/>
                </a:moveTo>
                <a:lnTo>
                  <a:pt x="6652893" y="3822570"/>
                </a:lnTo>
                <a:lnTo>
                  <a:pt x="6673059" y="3848877"/>
                </a:lnTo>
                <a:cubicBezTo>
                  <a:pt x="6783846" y="3982855"/>
                  <a:pt x="6900566" y="4103485"/>
                  <a:pt x="7023612" y="4211303"/>
                </a:cubicBezTo>
                <a:lnTo>
                  <a:pt x="7051482" y="4233702"/>
                </a:lnTo>
                <a:lnTo>
                  <a:pt x="7130760" y="4316226"/>
                </a:lnTo>
                <a:lnTo>
                  <a:pt x="7011150" y="4217149"/>
                </a:lnTo>
                <a:cubicBezTo>
                  <a:pt x="6889530" y="4108509"/>
                  <a:pt x="6772965" y="3988223"/>
                  <a:pt x="6661104" y="3855758"/>
                </a:cubicBezTo>
                <a:close/>
                <a:moveTo>
                  <a:pt x="5591704" y="3708603"/>
                </a:moveTo>
                <a:lnTo>
                  <a:pt x="5779206" y="3776481"/>
                </a:lnTo>
                <a:cubicBezTo>
                  <a:pt x="5867840" y="3812470"/>
                  <a:pt x="5955894" y="3852455"/>
                  <a:pt x="6042083" y="3896883"/>
                </a:cubicBezTo>
                <a:lnTo>
                  <a:pt x="6155067" y="3962899"/>
                </a:lnTo>
                <a:lnTo>
                  <a:pt x="6253059" y="4065538"/>
                </a:lnTo>
                <a:cubicBezTo>
                  <a:pt x="6464146" y="4280379"/>
                  <a:pt x="6683999" y="4492225"/>
                  <a:pt x="6913517" y="4704059"/>
                </a:cubicBezTo>
                <a:lnTo>
                  <a:pt x="6928401" y="4717524"/>
                </a:lnTo>
                <a:lnTo>
                  <a:pt x="7007756" y="4869566"/>
                </a:lnTo>
                <a:cubicBezTo>
                  <a:pt x="7039327" y="4937202"/>
                  <a:pt x="7068214" y="5006532"/>
                  <a:pt x="7094815" y="5077399"/>
                </a:cubicBezTo>
                <a:lnTo>
                  <a:pt x="7148590" y="5236538"/>
                </a:lnTo>
                <a:lnTo>
                  <a:pt x="6909969" y="5057368"/>
                </a:lnTo>
                <a:cubicBezTo>
                  <a:pt x="6799968" y="4971165"/>
                  <a:pt x="6692258" y="4882611"/>
                  <a:pt x="6587918" y="4791127"/>
                </a:cubicBezTo>
                <a:cubicBezTo>
                  <a:pt x="6268131" y="4510590"/>
                  <a:pt x="5957054" y="4177299"/>
                  <a:pt x="5647732" y="3781892"/>
                </a:cubicBezTo>
                <a:close/>
                <a:moveTo>
                  <a:pt x="5914453" y="3696462"/>
                </a:moveTo>
                <a:lnTo>
                  <a:pt x="6015328" y="3752021"/>
                </a:lnTo>
                <a:cubicBezTo>
                  <a:pt x="6423463" y="3995329"/>
                  <a:pt x="6742271" y="4282002"/>
                  <a:pt x="6967518" y="4609274"/>
                </a:cubicBezTo>
                <a:cubicBezTo>
                  <a:pt x="7008091" y="4668215"/>
                  <a:pt x="7046504" y="4728536"/>
                  <a:pt x="7083050" y="4790130"/>
                </a:cubicBezTo>
                <a:lnTo>
                  <a:pt x="7147852" y="4907208"/>
                </a:lnTo>
                <a:lnTo>
                  <a:pt x="7117688" y="4880556"/>
                </a:lnTo>
                <a:lnTo>
                  <a:pt x="7054932" y="4822965"/>
                </a:lnTo>
                <a:lnTo>
                  <a:pt x="6945423" y="4633707"/>
                </a:lnTo>
                <a:cubicBezTo>
                  <a:pt x="6772920" y="4362163"/>
                  <a:pt x="6531375" y="4126295"/>
                  <a:pt x="6222814" y="3927486"/>
                </a:cubicBezTo>
                <a:lnTo>
                  <a:pt x="6016108" y="3807051"/>
                </a:lnTo>
                <a:lnTo>
                  <a:pt x="5992042" y="3782533"/>
                </a:lnTo>
                <a:close/>
                <a:moveTo>
                  <a:pt x="6193276" y="3662545"/>
                </a:moveTo>
                <a:lnTo>
                  <a:pt x="6261305" y="3726298"/>
                </a:lnTo>
                <a:cubicBezTo>
                  <a:pt x="6343976" y="3805643"/>
                  <a:pt x="6426048" y="3886264"/>
                  <a:pt x="6507709" y="3968242"/>
                </a:cubicBezTo>
                <a:lnTo>
                  <a:pt x="6402955" y="3874961"/>
                </a:lnTo>
                <a:lnTo>
                  <a:pt x="6195376" y="3664738"/>
                </a:lnTo>
                <a:close/>
                <a:moveTo>
                  <a:pt x="6435612" y="3603239"/>
                </a:moveTo>
                <a:lnTo>
                  <a:pt x="6516747" y="3685139"/>
                </a:lnTo>
                <a:lnTo>
                  <a:pt x="6655730" y="3861178"/>
                </a:lnTo>
                <a:cubicBezTo>
                  <a:pt x="6767765" y="3993969"/>
                  <a:pt x="6884587" y="4114594"/>
                  <a:pt x="7006590" y="4223537"/>
                </a:cubicBezTo>
                <a:lnTo>
                  <a:pt x="7175125" y="4363018"/>
                </a:lnTo>
                <a:lnTo>
                  <a:pt x="7235870" y="4427901"/>
                </a:lnTo>
                <a:lnTo>
                  <a:pt x="7181959" y="4387011"/>
                </a:lnTo>
                <a:cubicBezTo>
                  <a:pt x="6932774" y="4187817"/>
                  <a:pt x="6699964" y="3948337"/>
                  <a:pt x="6480295" y="3664214"/>
                </a:cubicBezTo>
                <a:close/>
                <a:moveTo>
                  <a:pt x="5222861" y="3598637"/>
                </a:moveTo>
                <a:lnTo>
                  <a:pt x="5250730" y="3604932"/>
                </a:lnTo>
                <a:cubicBezTo>
                  <a:pt x="5336542" y="3626723"/>
                  <a:pt x="5424344" y="3651616"/>
                  <a:pt x="5512852" y="3680058"/>
                </a:cubicBezTo>
                <a:lnTo>
                  <a:pt x="5577875" y="3703598"/>
                </a:lnTo>
                <a:lnTo>
                  <a:pt x="5641722" y="3787051"/>
                </a:lnTo>
                <a:cubicBezTo>
                  <a:pt x="5951455" y="4182793"/>
                  <a:pt x="6262704" y="4516709"/>
                  <a:pt x="6583016" y="4797949"/>
                </a:cubicBezTo>
                <a:cubicBezTo>
                  <a:pt x="6687603" y="4889477"/>
                  <a:pt x="6795508" y="4978118"/>
                  <a:pt x="6905663" y="5064428"/>
                </a:cubicBezTo>
                <a:lnTo>
                  <a:pt x="7153284" y="5250428"/>
                </a:lnTo>
                <a:lnTo>
                  <a:pt x="7168160" y="5294453"/>
                </a:lnTo>
                <a:cubicBezTo>
                  <a:pt x="7190589" y="5368237"/>
                  <a:pt x="7211131" y="5443400"/>
                  <a:pt x="7230185" y="5519787"/>
                </a:cubicBezTo>
                <a:lnTo>
                  <a:pt x="7240348" y="5567893"/>
                </a:lnTo>
                <a:lnTo>
                  <a:pt x="7174481" y="5529517"/>
                </a:lnTo>
                <a:cubicBezTo>
                  <a:pt x="6900395" y="5365297"/>
                  <a:pt x="6633679" y="5189468"/>
                  <a:pt x="6390811" y="4990769"/>
                </a:cubicBezTo>
                <a:cubicBezTo>
                  <a:pt x="6013545" y="4682165"/>
                  <a:pt x="5667398" y="4285132"/>
                  <a:pt x="5340730" y="3785702"/>
                </a:cubicBezTo>
                <a:close/>
                <a:moveTo>
                  <a:pt x="5497095" y="3583690"/>
                </a:moveTo>
                <a:lnTo>
                  <a:pt x="5706197" y="3664958"/>
                </a:lnTo>
                <a:cubicBezTo>
                  <a:pt x="5799706" y="3705241"/>
                  <a:pt x="5889109" y="3747867"/>
                  <a:pt x="5974373" y="3792814"/>
                </a:cubicBezTo>
                <a:lnTo>
                  <a:pt x="6015637" y="3816858"/>
                </a:lnTo>
                <a:lnTo>
                  <a:pt x="6133914" y="3940743"/>
                </a:lnTo>
                <a:lnTo>
                  <a:pt x="6045887" y="3889252"/>
                </a:lnTo>
                <a:cubicBezTo>
                  <a:pt x="5959445" y="3844631"/>
                  <a:pt x="5871140" y="3804467"/>
                  <a:pt x="5782257" y="3768318"/>
                </a:cubicBezTo>
                <a:lnTo>
                  <a:pt x="5581787" y="3695631"/>
                </a:lnTo>
                <a:lnTo>
                  <a:pt x="5515253" y="3608602"/>
                </a:lnTo>
                <a:close/>
                <a:moveTo>
                  <a:pt x="5771624" y="3538019"/>
                </a:moveTo>
                <a:lnTo>
                  <a:pt x="5810514" y="3559636"/>
                </a:lnTo>
                <a:cubicBezTo>
                  <a:pt x="6315649" y="3857670"/>
                  <a:pt x="6704800" y="4194800"/>
                  <a:pt x="6991538" y="4580818"/>
                </a:cubicBezTo>
                <a:cubicBezTo>
                  <a:pt x="7075861" y="4694345"/>
                  <a:pt x="7153960" y="4813799"/>
                  <a:pt x="7227258" y="4937425"/>
                </a:cubicBezTo>
                <a:lnTo>
                  <a:pt x="7268831" y="5014105"/>
                </a:lnTo>
                <a:lnTo>
                  <a:pt x="7166895" y="4924035"/>
                </a:lnTo>
                <a:lnTo>
                  <a:pt x="7090135" y="4785443"/>
                </a:lnTo>
                <a:cubicBezTo>
                  <a:pt x="7053481" y="4723717"/>
                  <a:pt x="7014947" y="4663259"/>
                  <a:pt x="6974234" y="4604176"/>
                </a:cubicBezTo>
                <a:cubicBezTo>
                  <a:pt x="6747763" y="4275842"/>
                  <a:pt x="6428167" y="3988329"/>
                  <a:pt x="6019341" y="3744540"/>
                </a:cubicBezTo>
                <a:lnTo>
                  <a:pt x="5897084" y="3677194"/>
                </a:lnTo>
                <a:close/>
                <a:moveTo>
                  <a:pt x="4941033" y="3537478"/>
                </a:moveTo>
                <a:lnTo>
                  <a:pt x="5000557" y="3548423"/>
                </a:lnTo>
                <a:lnTo>
                  <a:pt x="5211988" y="3596181"/>
                </a:lnTo>
                <a:lnTo>
                  <a:pt x="5334173" y="3790169"/>
                </a:lnTo>
                <a:cubicBezTo>
                  <a:pt x="5661103" y="4290059"/>
                  <a:pt x="6007906" y="4687206"/>
                  <a:pt x="6385947" y="4996721"/>
                </a:cubicBezTo>
                <a:cubicBezTo>
                  <a:pt x="6629386" y="5195995"/>
                  <a:pt x="6896352" y="5372021"/>
                  <a:pt x="7170547" y="5536333"/>
                </a:cubicBezTo>
                <a:lnTo>
                  <a:pt x="7242546" y="5578289"/>
                </a:lnTo>
                <a:lnTo>
                  <a:pt x="7296144" y="5831978"/>
                </a:lnTo>
                <a:lnTo>
                  <a:pt x="7016431" y="5698779"/>
                </a:lnTo>
                <a:cubicBezTo>
                  <a:pt x="6724751" y="5554188"/>
                  <a:pt x="6442928" y="5394281"/>
                  <a:pt x="6190796" y="5202120"/>
                </a:cubicBezTo>
                <a:cubicBezTo>
                  <a:pt x="5746175" y="4863076"/>
                  <a:pt x="5367304" y="4383216"/>
                  <a:pt x="5038754" y="3740107"/>
                </a:cubicBezTo>
                <a:close/>
                <a:moveTo>
                  <a:pt x="6518354" y="3536475"/>
                </a:moveTo>
                <a:lnTo>
                  <a:pt x="6567691" y="3616133"/>
                </a:lnTo>
                <a:lnTo>
                  <a:pt x="6551986" y="3593943"/>
                </a:lnTo>
                <a:close/>
                <a:moveTo>
                  <a:pt x="4706362" y="3494327"/>
                </a:moveTo>
                <a:lnTo>
                  <a:pt x="4932143" y="3535843"/>
                </a:lnTo>
                <a:lnTo>
                  <a:pt x="5032330" y="3743401"/>
                </a:lnTo>
                <a:cubicBezTo>
                  <a:pt x="5361455" y="4387296"/>
                  <a:pt x="5740441" y="4868149"/>
                  <a:pt x="6185979" y="5208058"/>
                </a:cubicBezTo>
                <a:cubicBezTo>
                  <a:pt x="6438700" y="5400127"/>
                  <a:pt x="6721045" y="5560358"/>
                  <a:pt x="7013070" y="5705251"/>
                </a:cubicBezTo>
                <a:lnTo>
                  <a:pt x="7298073" y="5841109"/>
                </a:lnTo>
                <a:lnTo>
                  <a:pt x="7329853" y="5991525"/>
                </a:lnTo>
                <a:lnTo>
                  <a:pt x="7337941" y="6039543"/>
                </a:lnTo>
                <a:lnTo>
                  <a:pt x="7150809" y="5974331"/>
                </a:lnTo>
                <a:cubicBezTo>
                  <a:pt x="6726556" y="5821182"/>
                  <a:pt x="6328400" y="5653236"/>
                  <a:pt x="5979172" y="5406671"/>
                </a:cubicBezTo>
                <a:cubicBezTo>
                  <a:pt x="5461344" y="5040690"/>
                  <a:pt x="5046836" y="4433980"/>
                  <a:pt x="4747436" y="3601213"/>
                </a:cubicBezTo>
                <a:lnTo>
                  <a:pt x="4744155" y="3602485"/>
                </a:lnTo>
                <a:close/>
                <a:moveTo>
                  <a:pt x="5144333" y="3466668"/>
                </a:moveTo>
                <a:lnTo>
                  <a:pt x="5413389" y="3551158"/>
                </a:lnTo>
                <a:lnTo>
                  <a:pt x="5483274" y="3578319"/>
                </a:lnTo>
                <a:lnTo>
                  <a:pt x="5509050" y="3613635"/>
                </a:lnTo>
                <a:lnTo>
                  <a:pt x="5567940" y="3690611"/>
                </a:lnTo>
                <a:lnTo>
                  <a:pt x="5515159" y="3671473"/>
                </a:lnTo>
                <a:cubicBezTo>
                  <a:pt x="5426405" y="3642913"/>
                  <a:pt x="5338358" y="3617926"/>
                  <a:pt x="5252301" y="3596071"/>
                </a:cubicBezTo>
                <a:lnTo>
                  <a:pt x="5216098" y="3587903"/>
                </a:lnTo>
                <a:lnTo>
                  <a:pt x="5201888" y="3565351"/>
                </a:lnTo>
                <a:close/>
                <a:moveTo>
                  <a:pt x="6293026" y="3462484"/>
                </a:moveTo>
                <a:lnTo>
                  <a:pt x="6382133" y="3549254"/>
                </a:lnTo>
                <a:lnTo>
                  <a:pt x="6395003" y="3562246"/>
                </a:lnTo>
                <a:lnTo>
                  <a:pt x="6474036" y="3670107"/>
                </a:lnTo>
                <a:cubicBezTo>
                  <a:pt x="6694090" y="3954742"/>
                  <a:pt x="6927434" y="4194735"/>
                  <a:pt x="7177213" y="4393928"/>
                </a:cubicBezTo>
                <a:lnTo>
                  <a:pt x="7269343" y="4463653"/>
                </a:lnTo>
                <a:lnTo>
                  <a:pt x="7332594" y="4531213"/>
                </a:lnTo>
                <a:lnTo>
                  <a:pt x="7165464" y="4402583"/>
                </a:lnTo>
                <a:cubicBezTo>
                  <a:pt x="6859916" y="4147668"/>
                  <a:pt x="6571798" y="3837534"/>
                  <a:pt x="6294625" y="3464726"/>
                </a:cubicBezTo>
                <a:close/>
                <a:moveTo>
                  <a:pt x="4506455" y="3460406"/>
                </a:moveTo>
                <a:lnTo>
                  <a:pt x="4693699" y="3491997"/>
                </a:lnTo>
                <a:lnTo>
                  <a:pt x="4696831" y="3492574"/>
                </a:lnTo>
                <a:lnTo>
                  <a:pt x="4738671" y="3611975"/>
                </a:lnTo>
                <a:lnTo>
                  <a:pt x="4742226" y="3610669"/>
                </a:lnTo>
                <a:lnTo>
                  <a:pt x="4857746" y="3906588"/>
                </a:lnTo>
                <a:cubicBezTo>
                  <a:pt x="5145629" y="4587282"/>
                  <a:pt x="5520408" y="5093497"/>
                  <a:pt x="5974446" y="5414559"/>
                </a:cubicBezTo>
                <a:cubicBezTo>
                  <a:pt x="6324319" y="5661834"/>
                  <a:pt x="6723241" y="5829956"/>
                  <a:pt x="7147835" y="5983150"/>
                </a:cubicBezTo>
                <a:lnTo>
                  <a:pt x="7339701" y="6049989"/>
                </a:lnTo>
                <a:lnTo>
                  <a:pt x="7370295" y="6231641"/>
                </a:lnTo>
                <a:lnTo>
                  <a:pt x="6990963" y="6134380"/>
                </a:lnTo>
                <a:cubicBezTo>
                  <a:pt x="6540114" y="6012614"/>
                  <a:pt x="6118831" y="5870774"/>
                  <a:pt x="5755012" y="5633700"/>
                </a:cubicBezTo>
                <a:cubicBezTo>
                  <a:pt x="5287497" y="5328876"/>
                  <a:pt x="4927306" y="4810539"/>
                  <a:pt x="4681486" y="4089144"/>
                </a:cubicBezTo>
                <a:lnTo>
                  <a:pt x="4585456" y="3775088"/>
                </a:lnTo>
                <a:lnTo>
                  <a:pt x="4588035" y="3774437"/>
                </a:lnTo>
                <a:cubicBezTo>
                  <a:pt x="4561961" y="3679471"/>
                  <a:pt x="4537091" y="3583316"/>
                  <a:pt x="4513070" y="3487426"/>
                </a:cubicBezTo>
                <a:close/>
                <a:moveTo>
                  <a:pt x="5397178" y="3446613"/>
                </a:moveTo>
                <a:lnTo>
                  <a:pt x="5482961" y="3481045"/>
                </a:lnTo>
                <a:cubicBezTo>
                  <a:pt x="5578744" y="3522679"/>
                  <a:pt x="5671023" y="3566092"/>
                  <a:pt x="5759762" y="3611262"/>
                </a:cubicBezTo>
                <a:lnTo>
                  <a:pt x="5892216" y="3684214"/>
                </a:lnTo>
                <a:lnTo>
                  <a:pt x="5942886" y="3740656"/>
                </a:lnTo>
                <a:lnTo>
                  <a:pt x="5993947" y="3794139"/>
                </a:lnTo>
                <a:lnTo>
                  <a:pt x="5978860" y="3785349"/>
                </a:lnTo>
                <a:cubicBezTo>
                  <a:pt x="5893375" y="3740300"/>
                  <a:pt x="5803733" y="3697589"/>
                  <a:pt x="5709966" y="3657238"/>
                </a:cubicBezTo>
                <a:lnTo>
                  <a:pt x="5487884" y="3571053"/>
                </a:lnTo>
                <a:close/>
                <a:moveTo>
                  <a:pt x="4323449" y="3429265"/>
                </a:moveTo>
                <a:lnTo>
                  <a:pt x="4389144" y="3440612"/>
                </a:lnTo>
                <a:lnTo>
                  <a:pt x="4498534" y="3459069"/>
                </a:lnTo>
                <a:lnTo>
                  <a:pt x="4506038" y="3489364"/>
                </a:lnTo>
                <a:lnTo>
                  <a:pt x="4578390" y="3768783"/>
                </a:lnTo>
                <a:lnTo>
                  <a:pt x="4575468" y="3769524"/>
                </a:lnTo>
                <a:cubicBezTo>
                  <a:pt x="4819772" y="4661987"/>
                  <a:pt x="5214997" y="5291184"/>
                  <a:pt x="5751277" y="5640604"/>
                </a:cubicBezTo>
                <a:cubicBezTo>
                  <a:pt x="6115590" y="5877679"/>
                  <a:pt x="6538232" y="6020024"/>
                  <a:pt x="6989637" y="6142044"/>
                </a:cubicBezTo>
                <a:lnTo>
                  <a:pt x="7371716" y="6240077"/>
                </a:lnTo>
                <a:lnTo>
                  <a:pt x="7398820" y="6400998"/>
                </a:lnTo>
                <a:lnTo>
                  <a:pt x="7317213" y="6387271"/>
                </a:lnTo>
                <a:cubicBezTo>
                  <a:pt x="6657402" y="6277661"/>
                  <a:pt x="6033265" y="6173880"/>
                  <a:pt x="5528030" y="5872487"/>
                </a:cubicBezTo>
                <a:cubicBezTo>
                  <a:pt x="4840187" y="5461485"/>
                  <a:pt x="4545617" y="4596403"/>
                  <a:pt x="4418860" y="3943717"/>
                </a:cubicBezTo>
                <a:lnTo>
                  <a:pt x="4412929" y="3945265"/>
                </a:lnTo>
                <a:lnTo>
                  <a:pt x="4357493" y="3636270"/>
                </a:lnTo>
                <a:close/>
                <a:moveTo>
                  <a:pt x="6502400" y="3373753"/>
                </a:moveTo>
                <a:lnTo>
                  <a:pt x="6729495" y="3595758"/>
                </a:lnTo>
                <a:cubicBezTo>
                  <a:pt x="6911379" y="3778826"/>
                  <a:pt x="7090248" y="3969215"/>
                  <a:pt x="7268090" y="4167391"/>
                </a:cubicBezTo>
                <a:lnTo>
                  <a:pt x="7454845" y="4380046"/>
                </a:lnTo>
                <a:lnTo>
                  <a:pt x="7286327" y="4290076"/>
                </a:lnTo>
                <a:cubicBezTo>
                  <a:pt x="6942352" y="4084143"/>
                  <a:pt x="6696729" y="3765150"/>
                  <a:pt x="6521287" y="3416047"/>
                </a:cubicBezTo>
                <a:close/>
                <a:moveTo>
                  <a:pt x="5615725" y="3361967"/>
                </a:moveTo>
                <a:lnTo>
                  <a:pt x="5855564" y="3517972"/>
                </a:lnTo>
                <a:cubicBezTo>
                  <a:pt x="6334134" y="3842850"/>
                  <a:pt x="6716591" y="4186886"/>
                  <a:pt x="7015800" y="4561195"/>
                </a:cubicBezTo>
                <a:cubicBezTo>
                  <a:pt x="7103227" y="4670527"/>
                  <a:pt x="7186125" y="4784640"/>
                  <a:pt x="7265478" y="4902063"/>
                </a:cubicBezTo>
                <a:lnTo>
                  <a:pt x="7422263" y="5149678"/>
                </a:lnTo>
                <a:lnTo>
                  <a:pt x="7285235" y="5028600"/>
                </a:lnTo>
                <a:lnTo>
                  <a:pt x="7234102" y="4934130"/>
                </a:lnTo>
                <a:cubicBezTo>
                  <a:pt x="7160830" y="4810278"/>
                  <a:pt x="7082783" y="4690594"/>
                  <a:pt x="6998530" y="4576855"/>
                </a:cubicBezTo>
                <a:cubicBezTo>
                  <a:pt x="6710744" y="4189987"/>
                  <a:pt x="6321016" y="3852167"/>
                  <a:pt x="5815185" y="3553961"/>
                </a:cubicBezTo>
                <a:lnTo>
                  <a:pt x="5756742" y="3521508"/>
                </a:lnTo>
                <a:lnTo>
                  <a:pt x="5650962" y="3404167"/>
                </a:lnTo>
                <a:close/>
                <a:moveTo>
                  <a:pt x="4650722" y="3334757"/>
                </a:moveTo>
                <a:lnTo>
                  <a:pt x="4812504" y="3375514"/>
                </a:lnTo>
                <a:lnTo>
                  <a:pt x="4868717" y="3390580"/>
                </a:lnTo>
                <a:lnTo>
                  <a:pt x="4897215" y="3454430"/>
                </a:lnTo>
                <a:lnTo>
                  <a:pt x="4903942" y="3451527"/>
                </a:lnTo>
                <a:lnTo>
                  <a:pt x="4878295" y="3393147"/>
                </a:lnTo>
                <a:lnTo>
                  <a:pt x="5096162" y="3451540"/>
                </a:lnTo>
                <a:lnTo>
                  <a:pt x="5133241" y="3463186"/>
                </a:lnTo>
                <a:lnTo>
                  <a:pt x="5195243" y="3569596"/>
                </a:lnTo>
                <a:lnTo>
                  <a:pt x="5205229" y="3585451"/>
                </a:lnTo>
                <a:lnTo>
                  <a:pt x="5001394" y="3539462"/>
                </a:lnTo>
                <a:lnTo>
                  <a:pt x="4936223" y="3527504"/>
                </a:lnTo>
                <a:lnTo>
                  <a:pt x="4900982" y="3454429"/>
                </a:lnTo>
                <a:lnTo>
                  <a:pt x="4894279" y="3457400"/>
                </a:lnTo>
                <a:lnTo>
                  <a:pt x="4927330" y="3525872"/>
                </a:lnTo>
                <a:lnTo>
                  <a:pt x="4703003" y="3484711"/>
                </a:lnTo>
                <a:lnTo>
                  <a:pt x="4653808" y="3343919"/>
                </a:lnTo>
                <a:close/>
                <a:moveTo>
                  <a:pt x="6451440" y="3324119"/>
                </a:moveTo>
                <a:lnTo>
                  <a:pt x="6454158" y="3326589"/>
                </a:lnTo>
                <a:lnTo>
                  <a:pt x="6455386" y="3327792"/>
                </a:lnTo>
                <a:lnTo>
                  <a:pt x="6460212" y="3339028"/>
                </a:lnTo>
                <a:cubicBezTo>
                  <a:pt x="6504663" y="3430885"/>
                  <a:pt x="6552054" y="3517973"/>
                  <a:pt x="6602273" y="3600173"/>
                </a:cubicBezTo>
                <a:cubicBezTo>
                  <a:pt x="6551821" y="3518723"/>
                  <a:pt x="6504084" y="3432501"/>
                  <a:pt x="6459162" y="3341641"/>
                </a:cubicBezTo>
                <a:close/>
                <a:moveTo>
                  <a:pt x="5056800" y="3316582"/>
                </a:moveTo>
                <a:lnTo>
                  <a:pt x="5185128" y="3361499"/>
                </a:lnTo>
                <a:lnTo>
                  <a:pt x="5382988" y="3440917"/>
                </a:lnTo>
                <a:lnTo>
                  <a:pt x="5474054" y="3565686"/>
                </a:lnTo>
                <a:lnTo>
                  <a:pt x="5416321" y="3543282"/>
                </a:lnTo>
                <a:lnTo>
                  <a:pt x="5138210" y="3456170"/>
                </a:lnTo>
                <a:close/>
                <a:moveTo>
                  <a:pt x="6121314" y="3295274"/>
                </a:moveTo>
                <a:lnTo>
                  <a:pt x="6259556" y="3429892"/>
                </a:lnTo>
                <a:lnTo>
                  <a:pt x="6296485" y="3480939"/>
                </a:lnTo>
                <a:cubicBezTo>
                  <a:pt x="6465887" y="3707809"/>
                  <a:pt x="6639499" y="3911335"/>
                  <a:pt x="6818652" y="4093374"/>
                </a:cubicBezTo>
                <a:cubicBezTo>
                  <a:pt x="6731881" y="4008233"/>
                  <a:pt x="6646752" y="3923093"/>
                  <a:pt x="6563813" y="3837142"/>
                </a:cubicBezTo>
                <a:cubicBezTo>
                  <a:pt x="6427497" y="3683889"/>
                  <a:pt x="6292208" y="3519689"/>
                  <a:pt x="6157192" y="3343666"/>
                </a:cubicBezTo>
                <a:close/>
                <a:moveTo>
                  <a:pt x="6411524" y="3287839"/>
                </a:moveTo>
                <a:lnTo>
                  <a:pt x="6435198" y="3309357"/>
                </a:lnTo>
                <a:lnTo>
                  <a:pt x="6438552" y="3317130"/>
                </a:lnTo>
                <a:cubicBezTo>
                  <a:pt x="6652950" y="3761501"/>
                  <a:pt x="6933170" y="4097007"/>
                  <a:pt x="7268892" y="4306689"/>
                </a:cubicBezTo>
                <a:cubicBezTo>
                  <a:pt x="7330959" y="4345367"/>
                  <a:pt x="7394747" y="4381163"/>
                  <a:pt x="7460114" y="4414453"/>
                </a:cubicBezTo>
                <a:lnTo>
                  <a:pt x="7502096" y="4433850"/>
                </a:lnTo>
                <a:lnTo>
                  <a:pt x="7513078" y="4446355"/>
                </a:lnTo>
                <a:lnTo>
                  <a:pt x="7449203" y="4415884"/>
                </a:lnTo>
                <a:cubicBezTo>
                  <a:pt x="7384622" y="4382064"/>
                  <a:pt x="7321590" y="4345828"/>
                  <a:pt x="7260250" y="4306809"/>
                </a:cubicBezTo>
                <a:cubicBezTo>
                  <a:pt x="6923320" y="4092074"/>
                  <a:pt x="6645298" y="3764226"/>
                  <a:pt x="6428959" y="3327073"/>
                </a:cubicBezTo>
                <a:close/>
                <a:moveTo>
                  <a:pt x="4464114" y="3287451"/>
                </a:moveTo>
                <a:lnTo>
                  <a:pt x="4530945" y="3304584"/>
                </a:lnTo>
                <a:lnTo>
                  <a:pt x="4640880" y="3332279"/>
                </a:lnTo>
                <a:lnTo>
                  <a:pt x="4645796" y="3346931"/>
                </a:lnTo>
                <a:lnTo>
                  <a:pt x="4693469" y="3482980"/>
                </a:lnTo>
                <a:lnTo>
                  <a:pt x="4504187" y="3451142"/>
                </a:lnTo>
                <a:close/>
                <a:moveTo>
                  <a:pt x="5281440" y="3281808"/>
                </a:moveTo>
                <a:lnTo>
                  <a:pt x="5548218" y="3413834"/>
                </a:lnTo>
                <a:lnTo>
                  <a:pt x="5750353" y="3526194"/>
                </a:lnTo>
                <a:lnTo>
                  <a:pt x="5874983" y="3665020"/>
                </a:lnTo>
                <a:lnTo>
                  <a:pt x="5763369" y="3603536"/>
                </a:lnTo>
                <a:cubicBezTo>
                  <a:pt x="5674496" y="3558300"/>
                  <a:pt x="5582086" y="3514835"/>
                  <a:pt x="5486168" y="3473167"/>
                </a:cubicBezTo>
                <a:lnTo>
                  <a:pt x="5387773" y="3433709"/>
                </a:lnTo>
                <a:lnTo>
                  <a:pt x="5363955" y="3401032"/>
                </a:lnTo>
                <a:close/>
                <a:moveTo>
                  <a:pt x="6383671" y="3262523"/>
                </a:moveTo>
                <a:lnTo>
                  <a:pt x="6397989" y="3275537"/>
                </a:lnTo>
                <a:lnTo>
                  <a:pt x="6422309" y="3330224"/>
                </a:lnTo>
                <a:cubicBezTo>
                  <a:pt x="6639340" y="3768518"/>
                  <a:pt x="6918223" y="4097312"/>
                  <a:pt x="7256456" y="4312628"/>
                </a:cubicBezTo>
                <a:cubicBezTo>
                  <a:pt x="7317915" y="4351647"/>
                  <a:pt x="7381051" y="4387898"/>
                  <a:pt x="7445724" y="4421743"/>
                </a:cubicBezTo>
                <a:lnTo>
                  <a:pt x="7524434" y="4459285"/>
                </a:lnTo>
                <a:lnTo>
                  <a:pt x="7534329" y="4470553"/>
                </a:lnTo>
                <a:lnTo>
                  <a:pt x="7545857" y="4484282"/>
                </a:lnTo>
                <a:lnTo>
                  <a:pt x="7444286" y="4434037"/>
                </a:lnTo>
                <a:cubicBezTo>
                  <a:pt x="7380477" y="4399600"/>
                  <a:pt x="7318138" y="4362877"/>
                  <a:pt x="7257399" y="4323514"/>
                </a:cubicBezTo>
                <a:cubicBezTo>
                  <a:pt x="6923509" y="4105661"/>
                  <a:pt x="6644264" y="3778588"/>
                  <a:pt x="6422611" y="3346491"/>
                </a:cubicBezTo>
                <a:close/>
                <a:moveTo>
                  <a:pt x="4292550" y="3243471"/>
                </a:moveTo>
                <a:lnTo>
                  <a:pt x="4455475" y="3285236"/>
                </a:lnTo>
                <a:lnTo>
                  <a:pt x="4496239" y="3449805"/>
                </a:lnTo>
                <a:lnTo>
                  <a:pt x="4389982" y="3431932"/>
                </a:lnTo>
                <a:lnTo>
                  <a:pt x="4321952" y="3420160"/>
                </a:lnTo>
                <a:lnTo>
                  <a:pt x="4306823" y="3328168"/>
                </a:lnTo>
                <a:close/>
                <a:moveTo>
                  <a:pt x="6353539" y="3235137"/>
                </a:moveTo>
                <a:lnTo>
                  <a:pt x="6367563" y="3247883"/>
                </a:lnTo>
                <a:lnTo>
                  <a:pt x="6416289" y="3353038"/>
                </a:lnTo>
                <a:lnTo>
                  <a:pt x="6489954" y="3487951"/>
                </a:lnTo>
                <a:lnTo>
                  <a:pt x="6409309" y="3350148"/>
                </a:lnTo>
                <a:close/>
                <a:moveTo>
                  <a:pt x="4806112" y="3228838"/>
                </a:moveTo>
                <a:lnTo>
                  <a:pt x="5045525" y="3312636"/>
                </a:lnTo>
                <a:lnTo>
                  <a:pt x="5127132" y="3452700"/>
                </a:lnTo>
                <a:lnTo>
                  <a:pt x="5098120" y="3443613"/>
                </a:lnTo>
                <a:lnTo>
                  <a:pt x="4875032" y="3385721"/>
                </a:lnTo>
                <a:close/>
                <a:moveTo>
                  <a:pt x="6300589" y="3187009"/>
                </a:moveTo>
                <a:lnTo>
                  <a:pt x="6337528" y="3220584"/>
                </a:lnTo>
                <a:lnTo>
                  <a:pt x="6402789" y="3355038"/>
                </a:lnTo>
                <a:cubicBezTo>
                  <a:pt x="6585076" y="3696904"/>
                  <a:pt x="6801460" y="3974240"/>
                  <a:pt x="7050759" y="4184872"/>
                </a:cubicBezTo>
                <a:lnTo>
                  <a:pt x="7125153" y="4240894"/>
                </a:lnTo>
                <a:lnTo>
                  <a:pt x="7130425" y="4245241"/>
                </a:lnTo>
                <a:lnTo>
                  <a:pt x="7138560" y="4250990"/>
                </a:lnTo>
                <a:lnTo>
                  <a:pt x="7243887" y="4330305"/>
                </a:lnTo>
                <a:cubicBezTo>
                  <a:pt x="7303900" y="4370303"/>
                  <a:pt x="7365452" y="4407791"/>
                  <a:pt x="7428416" y="4443103"/>
                </a:cubicBezTo>
                <a:lnTo>
                  <a:pt x="7574797" y="4518749"/>
                </a:lnTo>
                <a:lnTo>
                  <a:pt x="7598820" y="4547359"/>
                </a:lnTo>
                <a:lnTo>
                  <a:pt x="7415540" y="4447913"/>
                </a:lnTo>
                <a:cubicBezTo>
                  <a:pt x="7353708" y="4411751"/>
                  <a:pt x="7293209" y="4373574"/>
                  <a:pt x="7234159" y="4333074"/>
                </a:cubicBezTo>
                <a:cubicBezTo>
                  <a:pt x="6906858" y="4108058"/>
                  <a:pt x="6624917" y="3783586"/>
                  <a:pt x="6391083" y="3364027"/>
                </a:cubicBezTo>
                <a:close/>
                <a:moveTo>
                  <a:pt x="4589537" y="3153125"/>
                </a:moveTo>
                <a:lnTo>
                  <a:pt x="4662444" y="3178553"/>
                </a:lnTo>
                <a:lnTo>
                  <a:pt x="4794750" y="3224862"/>
                </a:lnTo>
                <a:lnTo>
                  <a:pt x="4865436" y="3383231"/>
                </a:lnTo>
                <a:lnTo>
                  <a:pt x="4648048" y="3326819"/>
                </a:lnTo>
                <a:close/>
                <a:moveTo>
                  <a:pt x="6252201" y="3143029"/>
                </a:moveTo>
                <a:lnTo>
                  <a:pt x="6284908" y="3172757"/>
                </a:lnTo>
                <a:lnTo>
                  <a:pt x="6385377" y="3369181"/>
                </a:lnTo>
                <a:cubicBezTo>
                  <a:pt x="6619862" y="3789728"/>
                  <a:pt x="6902454" y="4114918"/>
                  <a:pt x="7230406" y="4340086"/>
                </a:cubicBezTo>
                <a:cubicBezTo>
                  <a:pt x="7348714" y="4421328"/>
                  <a:pt x="7472768" y="4493200"/>
                  <a:pt x="7601659" y="4558201"/>
                </a:cubicBezTo>
                <a:lnTo>
                  <a:pt x="7612016" y="4563076"/>
                </a:lnTo>
                <a:lnTo>
                  <a:pt x="7634039" y="4589304"/>
                </a:lnTo>
                <a:lnTo>
                  <a:pt x="7592140" y="4568249"/>
                </a:lnTo>
                <a:cubicBezTo>
                  <a:pt x="7466076" y="4500868"/>
                  <a:pt x="7344545" y="4427244"/>
                  <a:pt x="7228394" y="4345044"/>
                </a:cubicBezTo>
                <a:cubicBezTo>
                  <a:pt x="6905958" y="4115656"/>
                  <a:pt x="6622419" y="3792954"/>
                  <a:pt x="6381025" y="3380829"/>
                </a:cubicBezTo>
                <a:close/>
                <a:moveTo>
                  <a:pt x="4961682" y="3137122"/>
                </a:moveTo>
                <a:lnTo>
                  <a:pt x="5266113" y="3274226"/>
                </a:lnTo>
                <a:lnTo>
                  <a:pt x="5357483" y="3405972"/>
                </a:lnTo>
                <a:lnTo>
                  <a:pt x="5373571" y="3428014"/>
                </a:lnTo>
                <a:lnTo>
                  <a:pt x="5187926" y="3353569"/>
                </a:lnTo>
                <a:lnTo>
                  <a:pt x="5050107" y="3305107"/>
                </a:lnTo>
                <a:lnTo>
                  <a:pt x="5049081" y="3303348"/>
                </a:lnTo>
                <a:lnTo>
                  <a:pt x="5051752" y="3301837"/>
                </a:lnTo>
                <a:close/>
                <a:moveTo>
                  <a:pt x="5399988" y="3103597"/>
                </a:moveTo>
                <a:lnTo>
                  <a:pt x="5423666" y="3119777"/>
                </a:lnTo>
                <a:cubicBezTo>
                  <a:pt x="5671508" y="3291556"/>
                  <a:pt x="5899758" y="3462828"/>
                  <a:pt x="6109881" y="3634679"/>
                </a:cubicBezTo>
                <a:lnTo>
                  <a:pt x="6390615" y="3875015"/>
                </a:lnTo>
                <a:lnTo>
                  <a:pt x="6946166" y="4440121"/>
                </a:lnTo>
                <a:lnTo>
                  <a:pt x="7051656" y="4545562"/>
                </a:lnTo>
                <a:lnTo>
                  <a:pt x="7306847" y="4862174"/>
                </a:lnTo>
                <a:cubicBezTo>
                  <a:pt x="7392061" y="4973704"/>
                  <a:pt x="7474964" y="5087575"/>
                  <a:pt x="7556106" y="5202667"/>
                </a:cubicBezTo>
                <a:lnTo>
                  <a:pt x="7662872" y="5358246"/>
                </a:lnTo>
                <a:lnTo>
                  <a:pt x="7530474" y="5245294"/>
                </a:lnTo>
                <a:lnTo>
                  <a:pt x="7442173" y="5167271"/>
                </a:lnTo>
                <a:lnTo>
                  <a:pt x="7271484" y="4897858"/>
                </a:lnTo>
                <a:cubicBezTo>
                  <a:pt x="7192052" y="4780302"/>
                  <a:pt x="7109102" y="4665995"/>
                  <a:pt x="7021675" y="4556379"/>
                </a:cubicBezTo>
                <a:cubicBezTo>
                  <a:pt x="6672597" y="4118695"/>
                  <a:pt x="6209568" y="3722431"/>
                  <a:pt x="5612532" y="3350319"/>
                </a:cubicBezTo>
                <a:lnTo>
                  <a:pt x="5599477" y="3342507"/>
                </a:lnTo>
                <a:close/>
                <a:moveTo>
                  <a:pt x="4415813" y="3092535"/>
                </a:moveTo>
                <a:lnTo>
                  <a:pt x="4579616" y="3149665"/>
                </a:lnTo>
                <a:lnTo>
                  <a:pt x="4638190" y="3324261"/>
                </a:lnTo>
                <a:lnTo>
                  <a:pt x="4532904" y="3296939"/>
                </a:lnTo>
                <a:lnTo>
                  <a:pt x="4461983" y="3278747"/>
                </a:lnTo>
                <a:lnTo>
                  <a:pt x="4443195" y="3202003"/>
                </a:lnTo>
                <a:close/>
                <a:moveTo>
                  <a:pt x="5150176" y="3089917"/>
                </a:moveTo>
                <a:lnTo>
                  <a:pt x="5344480" y="3199069"/>
                </a:lnTo>
                <a:lnTo>
                  <a:pt x="5595331" y="3349362"/>
                </a:lnTo>
                <a:lnTo>
                  <a:pt x="5645182" y="3409046"/>
                </a:lnTo>
                <a:lnTo>
                  <a:pt x="5735615" y="3509777"/>
                </a:lnTo>
                <a:lnTo>
                  <a:pt x="5552530" y="3408117"/>
                </a:lnTo>
                <a:lnTo>
                  <a:pt x="5273437" y="3270244"/>
                </a:lnTo>
                <a:lnTo>
                  <a:pt x="5190959" y="3151071"/>
                </a:lnTo>
                <a:lnTo>
                  <a:pt x="5190884" y="3151127"/>
                </a:lnTo>
                <a:close/>
                <a:moveTo>
                  <a:pt x="6185404" y="3082316"/>
                </a:moveTo>
                <a:lnTo>
                  <a:pt x="6233637" y="3126155"/>
                </a:lnTo>
                <a:lnTo>
                  <a:pt x="6234073" y="3127095"/>
                </a:lnTo>
                <a:cubicBezTo>
                  <a:pt x="6368943" y="3396313"/>
                  <a:pt x="6519197" y="3633514"/>
                  <a:pt x="6684279" y="3837912"/>
                </a:cubicBezTo>
                <a:lnTo>
                  <a:pt x="6739992" y="3901303"/>
                </a:lnTo>
                <a:lnTo>
                  <a:pt x="6681029" y="3839739"/>
                </a:lnTo>
                <a:lnTo>
                  <a:pt x="6656421" y="3815437"/>
                </a:lnTo>
                <a:lnTo>
                  <a:pt x="6516917" y="3633392"/>
                </a:lnTo>
                <a:cubicBezTo>
                  <a:pt x="6412158" y="3486167"/>
                  <a:pt x="6313106" y="3325333"/>
                  <a:pt x="6219416" y="3150350"/>
                </a:cubicBezTo>
                <a:close/>
                <a:moveTo>
                  <a:pt x="5878732" y="3063111"/>
                </a:moveTo>
                <a:lnTo>
                  <a:pt x="5981145" y="3158779"/>
                </a:lnTo>
                <a:lnTo>
                  <a:pt x="6085292" y="3260196"/>
                </a:lnTo>
                <a:lnTo>
                  <a:pt x="6097657" y="3277109"/>
                </a:lnTo>
                <a:cubicBezTo>
                  <a:pt x="6214469" y="3432320"/>
                  <a:pt x="6331419" y="3578612"/>
                  <a:pt x="6448848" y="3716593"/>
                </a:cubicBezTo>
                <a:cubicBezTo>
                  <a:pt x="6315405" y="3575774"/>
                  <a:pt x="6186139" y="3432658"/>
                  <a:pt x="6060668" y="3286467"/>
                </a:cubicBezTo>
                <a:close/>
                <a:moveTo>
                  <a:pt x="4257830" y="3037435"/>
                </a:moveTo>
                <a:lnTo>
                  <a:pt x="4406685" y="3089351"/>
                </a:lnTo>
                <a:lnTo>
                  <a:pt x="4435337" y="3203939"/>
                </a:lnTo>
                <a:lnTo>
                  <a:pt x="4453317" y="3276524"/>
                </a:lnTo>
                <a:lnTo>
                  <a:pt x="4291109" y="3234917"/>
                </a:lnTo>
                <a:close/>
                <a:moveTo>
                  <a:pt x="4717538" y="3027217"/>
                </a:moveTo>
                <a:lnTo>
                  <a:pt x="4784060" y="3057129"/>
                </a:lnTo>
                <a:lnTo>
                  <a:pt x="4949780" y="3131762"/>
                </a:lnTo>
                <a:lnTo>
                  <a:pt x="5041908" y="3300182"/>
                </a:lnTo>
                <a:lnTo>
                  <a:pt x="5039729" y="3301457"/>
                </a:lnTo>
                <a:lnTo>
                  <a:pt x="4801161" y="3217567"/>
                </a:lnTo>
                <a:close/>
                <a:moveTo>
                  <a:pt x="5583259" y="3025217"/>
                </a:moveTo>
                <a:lnTo>
                  <a:pt x="6301573" y="3736564"/>
                </a:lnTo>
                <a:cubicBezTo>
                  <a:pt x="6808081" y="4239792"/>
                  <a:pt x="7317508" y="4750615"/>
                  <a:pt x="7819151" y="5267062"/>
                </a:cubicBezTo>
                <a:lnTo>
                  <a:pt x="8433684" y="5909097"/>
                </a:lnTo>
                <a:lnTo>
                  <a:pt x="7331494" y="4815326"/>
                </a:lnTo>
                <a:lnTo>
                  <a:pt x="7075392" y="4555963"/>
                </a:lnTo>
                <a:lnTo>
                  <a:pt x="6985946" y="4456639"/>
                </a:lnTo>
                <a:cubicBezTo>
                  <a:pt x="6894132" y="4351775"/>
                  <a:pt x="6795453" y="4248071"/>
                  <a:pt x="6692197" y="4145235"/>
                </a:cubicBezTo>
                <a:cubicBezTo>
                  <a:pt x="6500415" y="3946661"/>
                  <a:pt x="6306703" y="3755402"/>
                  <a:pt x="6108880" y="3570950"/>
                </a:cubicBezTo>
                <a:lnTo>
                  <a:pt x="6084381" y="3548774"/>
                </a:lnTo>
                <a:close/>
                <a:moveTo>
                  <a:pt x="6089996" y="2995598"/>
                </a:moveTo>
                <a:lnTo>
                  <a:pt x="6170591" y="3068852"/>
                </a:lnTo>
                <a:lnTo>
                  <a:pt x="6213231" y="3154072"/>
                </a:lnTo>
                <a:cubicBezTo>
                  <a:pt x="6307108" y="3329299"/>
                  <a:pt x="6406326" y="3490374"/>
                  <a:pt x="6511279" y="3637833"/>
                </a:cubicBezTo>
                <a:lnTo>
                  <a:pt x="6619392" y="3778868"/>
                </a:lnTo>
                <a:lnTo>
                  <a:pt x="6532576" y="3693130"/>
                </a:lnTo>
                <a:lnTo>
                  <a:pt x="6496797" y="3647857"/>
                </a:lnTo>
                <a:cubicBezTo>
                  <a:pt x="6389551" y="3503078"/>
                  <a:pt x="6286830" y="3345850"/>
                  <a:pt x="6188283" y="3175637"/>
                </a:cubicBezTo>
                <a:close/>
                <a:moveTo>
                  <a:pt x="6330275" y="2945445"/>
                </a:moveTo>
                <a:lnTo>
                  <a:pt x="6601640" y="3164081"/>
                </a:lnTo>
                <a:cubicBezTo>
                  <a:pt x="6913443" y="3427366"/>
                  <a:pt x="7182772" y="3692732"/>
                  <a:pt x="7414769" y="3965236"/>
                </a:cubicBezTo>
                <a:cubicBezTo>
                  <a:pt x="7504861" y="4070942"/>
                  <a:pt x="7592056" y="4180062"/>
                  <a:pt x="7676925" y="4291516"/>
                </a:cubicBezTo>
                <a:lnTo>
                  <a:pt x="7859811" y="4542243"/>
                </a:lnTo>
                <a:lnTo>
                  <a:pt x="7686797" y="4482323"/>
                </a:lnTo>
                <a:cubicBezTo>
                  <a:pt x="7616794" y="4455406"/>
                  <a:pt x="7548313" y="4426193"/>
                  <a:pt x="7481515" y="4394285"/>
                </a:cubicBezTo>
                <a:lnTo>
                  <a:pt x="7472184" y="4389303"/>
                </a:lnTo>
                <a:lnTo>
                  <a:pt x="7273089" y="4162576"/>
                </a:lnTo>
                <a:cubicBezTo>
                  <a:pt x="7095192" y="3964309"/>
                  <a:pt x="6916288" y="3773831"/>
                  <a:pt x="6734381" y="3590663"/>
                </a:cubicBezTo>
                <a:lnTo>
                  <a:pt x="6494484" y="3356024"/>
                </a:lnTo>
                <a:lnTo>
                  <a:pt x="6402425" y="3149869"/>
                </a:lnTo>
                <a:close/>
                <a:moveTo>
                  <a:pt x="4516258" y="2936709"/>
                </a:moveTo>
                <a:lnTo>
                  <a:pt x="4706648" y="3022320"/>
                </a:lnTo>
                <a:lnTo>
                  <a:pt x="4787688" y="3209039"/>
                </a:lnTo>
                <a:lnTo>
                  <a:pt x="4789696" y="3213536"/>
                </a:lnTo>
                <a:lnTo>
                  <a:pt x="4665242" y="3169774"/>
                </a:lnTo>
                <a:lnTo>
                  <a:pt x="4585810" y="3142060"/>
                </a:lnTo>
                <a:lnTo>
                  <a:pt x="4564773" y="3079610"/>
                </a:lnTo>
                <a:close/>
                <a:moveTo>
                  <a:pt x="6298422" y="2919782"/>
                </a:moveTo>
                <a:lnTo>
                  <a:pt x="6304985" y="2925069"/>
                </a:lnTo>
                <a:lnTo>
                  <a:pt x="6359011" y="3081651"/>
                </a:lnTo>
                <a:cubicBezTo>
                  <a:pt x="6389897" y="3162655"/>
                  <a:pt x="6423886" y="3243513"/>
                  <a:pt x="6461307" y="3323290"/>
                </a:cubicBezTo>
                <a:cubicBezTo>
                  <a:pt x="6428709" y="3255280"/>
                  <a:pt x="6397733" y="3184646"/>
                  <a:pt x="6368416" y="3111460"/>
                </a:cubicBezTo>
                <a:close/>
                <a:moveTo>
                  <a:pt x="4840941" y="2916321"/>
                </a:moveTo>
                <a:lnTo>
                  <a:pt x="4898255" y="2948398"/>
                </a:lnTo>
                <a:lnTo>
                  <a:pt x="5134084" y="3080877"/>
                </a:lnTo>
                <a:lnTo>
                  <a:pt x="5187930" y="3161842"/>
                </a:lnTo>
                <a:lnTo>
                  <a:pt x="5188091" y="3161728"/>
                </a:lnTo>
                <a:lnTo>
                  <a:pt x="5258617" y="3263419"/>
                </a:lnTo>
                <a:lnTo>
                  <a:pt x="4956161" y="3127026"/>
                </a:lnTo>
                <a:close/>
                <a:moveTo>
                  <a:pt x="5984840" y="2907362"/>
                </a:moveTo>
                <a:lnTo>
                  <a:pt x="6074460" y="2981713"/>
                </a:lnTo>
                <a:lnTo>
                  <a:pt x="6182559" y="3179856"/>
                </a:lnTo>
                <a:cubicBezTo>
                  <a:pt x="6231838" y="3265048"/>
                  <a:pt x="6282166" y="3347016"/>
                  <a:pt x="6333593" y="3425821"/>
                </a:cubicBezTo>
                <a:lnTo>
                  <a:pt x="6490072" y="3651153"/>
                </a:lnTo>
                <a:lnTo>
                  <a:pt x="6420045" y="3581995"/>
                </a:lnTo>
                <a:lnTo>
                  <a:pt x="6317957" y="3442685"/>
                </a:lnTo>
                <a:cubicBezTo>
                  <a:pt x="6211307" y="3289327"/>
                  <a:pt x="6107740" y="3124537"/>
                  <a:pt x="6006852" y="2947769"/>
                </a:cubicBezTo>
                <a:close/>
                <a:moveTo>
                  <a:pt x="6281119" y="2905841"/>
                </a:moveTo>
                <a:lnTo>
                  <a:pt x="6290349" y="2913277"/>
                </a:lnTo>
                <a:lnTo>
                  <a:pt x="6335782" y="3049262"/>
                </a:lnTo>
                <a:lnTo>
                  <a:pt x="6448510" y="3311777"/>
                </a:lnTo>
                <a:lnTo>
                  <a:pt x="6444321" y="3307967"/>
                </a:lnTo>
                <a:lnTo>
                  <a:pt x="6332954" y="3055290"/>
                </a:lnTo>
                <a:close/>
                <a:moveTo>
                  <a:pt x="6244784" y="2878318"/>
                </a:moveTo>
                <a:lnTo>
                  <a:pt x="6269784" y="2897033"/>
                </a:lnTo>
                <a:lnTo>
                  <a:pt x="6317895" y="3037578"/>
                </a:lnTo>
                <a:lnTo>
                  <a:pt x="6428314" y="3293407"/>
                </a:lnTo>
                <a:lnTo>
                  <a:pt x="6404287" y="3271554"/>
                </a:lnTo>
                <a:lnTo>
                  <a:pt x="6306581" y="3051693"/>
                </a:lnTo>
                <a:close/>
                <a:moveTo>
                  <a:pt x="4358879" y="2864927"/>
                </a:moveTo>
                <a:lnTo>
                  <a:pt x="4389012" y="2879492"/>
                </a:lnTo>
                <a:lnTo>
                  <a:pt x="4505973" y="2932083"/>
                </a:lnTo>
                <a:lnTo>
                  <a:pt x="4557131" y="3082643"/>
                </a:lnTo>
                <a:lnTo>
                  <a:pt x="4575905" y="3138605"/>
                </a:lnTo>
                <a:lnTo>
                  <a:pt x="4413131" y="3081814"/>
                </a:lnTo>
                <a:close/>
                <a:moveTo>
                  <a:pt x="6213589" y="2854966"/>
                </a:moveTo>
                <a:lnTo>
                  <a:pt x="6233893" y="2870166"/>
                </a:lnTo>
                <a:lnTo>
                  <a:pt x="6299533" y="3054141"/>
                </a:lnTo>
                <a:lnTo>
                  <a:pt x="6390738" y="3259229"/>
                </a:lnTo>
                <a:lnTo>
                  <a:pt x="6375875" y="3245711"/>
                </a:lnTo>
                <a:lnTo>
                  <a:pt x="6296553" y="3074664"/>
                </a:lnTo>
                <a:close/>
                <a:moveTo>
                  <a:pt x="6177395" y="2827874"/>
                </a:moveTo>
                <a:lnTo>
                  <a:pt x="6201554" y="2845958"/>
                </a:lnTo>
                <a:lnTo>
                  <a:pt x="6289999" y="3080492"/>
                </a:lnTo>
                <a:lnTo>
                  <a:pt x="6359769" y="3231061"/>
                </a:lnTo>
                <a:lnTo>
                  <a:pt x="6345088" y="3217710"/>
                </a:lnTo>
                <a:lnTo>
                  <a:pt x="6279385" y="3082211"/>
                </a:lnTo>
                <a:close/>
                <a:moveTo>
                  <a:pt x="4958852" y="2802230"/>
                </a:moveTo>
                <a:lnTo>
                  <a:pt x="5011214" y="2837921"/>
                </a:lnTo>
                <a:lnTo>
                  <a:pt x="5376845" y="3087781"/>
                </a:lnTo>
                <a:lnTo>
                  <a:pt x="5579744" y="3330700"/>
                </a:lnTo>
                <a:lnTo>
                  <a:pt x="5348397" y="3192272"/>
                </a:lnTo>
                <a:lnTo>
                  <a:pt x="5140701" y="3075670"/>
                </a:lnTo>
                <a:close/>
                <a:moveTo>
                  <a:pt x="4215408" y="2795580"/>
                </a:moveTo>
                <a:lnTo>
                  <a:pt x="4349427" y="2860357"/>
                </a:lnTo>
                <a:lnTo>
                  <a:pt x="4404004" y="3078630"/>
                </a:lnTo>
                <a:lnTo>
                  <a:pt x="4256075" y="3027019"/>
                </a:lnTo>
                <a:lnTo>
                  <a:pt x="4223599" y="2834300"/>
                </a:lnTo>
                <a:close/>
                <a:moveTo>
                  <a:pt x="5849381" y="2794981"/>
                </a:moveTo>
                <a:lnTo>
                  <a:pt x="5967437" y="2892924"/>
                </a:lnTo>
                <a:lnTo>
                  <a:pt x="6000013" y="2952726"/>
                </a:lnTo>
                <a:cubicBezTo>
                  <a:pt x="6100958" y="3129606"/>
                  <a:pt x="6204634" y="3294603"/>
                  <a:pt x="6311438" y="3448201"/>
                </a:cubicBezTo>
                <a:lnTo>
                  <a:pt x="6381795" y="3544220"/>
                </a:lnTo>
                <a:lnTo>
                  <a:pt x="6278689" y="3442396"/>
                </a:lnTo>
                <a:lnTo>
                  <a:pt x="6129584" y="3233461"/>
                </a:lnTo>
                <a:cubicBezTo>
                  <a:pt x="6074974" y="3153826"/>
                  <a:pt x="6020749" y="3071624"/>
                  <a:pt x="5966857" y="2986795"/>
                </a:cubicBezTo>
                <a:close/>
                <a:moveTo>
                  <a:pt x="4612998" y="2788752"/>
                </a:moveTo>
                <a:lnTo>
                  <a:pt x="4827955" y="2909053"/>
                </a:lnTo>
                <a:lnTo>
                  <a:pt x="4944251" y="3121655"/>
                </a:lnTo>
                <a:lnTo>
                  <a:pt x="4787975" y="3051183"/>
                </a:lnTo>
                <a:lnTo>
                  <a:pt x="4713346" y="3017676"/>
                </a:lnTo>
                <a:lnTo>
                  <a:pt x="4689397" y="2963161"/>
                </a:lnTo>
                <a:close/>
                <a:moveTo>
                  <a:pt x="6123885" y="2787816"/>
                </a:moveTo>
                <a:lnTo>
                  <a:pt x="6164863" y="2818492"/>
                </a:lnTo>
                <a:lnTo>
                  <a:pt x="6272484" y="3086574"/>
                </a:lnTo>
                <a:lnTo>
                  <a:pt x="6329055" y="3203126"/>
                </a:lnTo>
                <a:lnTo>
                  <a:pt x="6291250" y="3168740"/>
                </a:lnTo>
                <a:lnTo>
                  <a:pt x="6256578" y="3100916"/>
                </a:lnTo>
                <a:cubicBezTo>
                  <a:pt x="6213681" y="3009433"/>
                  <a:pt x="6172731" y="2914181"/>
                  <a:pt x="6133750" y="2815195"/>
                </a:cubicBezTo>
                <a:close/>
                <a:moveTo>
                  <a:pt x="6075239" y="2751401"/>
                </a:moveTo>
                <a:lnTo>
                  <a:pt x="6113075" y="2779723"/>
                </a:lnTo>
                <a:lnTo>
                  <a:pt x="6127261" y="2819051"/>
                </a:lnTo>
                <a:cubicBezTo>
                  <a:pt x="6166373" y="2918267"/>
                  <a:pt x="6207453" y="3013746"/>
                  <a:pt x="6250480" y="3105447"/>
                </a:cubicBezTo>
                <a:lnTo>
                  <a:pt x="6275549" y="3154459"/>
                </a:lnTo>
                <a:lnTo>
                  <a:pt x="6241730" y="3123698"/>
                </a:lnTo>
                <a:lnTo>
                  <a:pt x="6241271" y="3122855"/>
                </a:lnTo>
                <a:cubicBezTo>
                  <a:pt x="6196390" y="3033305"/>
                  <a:pt x="6153220" y="2940211"/>
                  <a:pt x="6111789" y="2843601"/>
                </a:cubicBezTo>
                <a:close/>
                <a:moveTo>
                  <a:pt x="6005834" y="2700876"/>
                </a:moveTo>
                <a:lnTo>
                  <a:pt x="6041759" y="2726338"/>
                </a:lnTo>
                <a:lnTo>
                  <a:pt x="6062609" y="2741945"/>
                </a:lnTo>
                <a:lnTo>
                  <a:pt x="6104351" y="2847233"/>
                </a:lnTo>
                <a:lnTo>
                  <a:pt x="6225769" y="3109183"/>
                </a:lnTo>
                <a:lnTo>
                  <a:pt x="6176375" y="3064256"/>
                </a:lnTo>
                <a:lnTo>
                  <a:pt x="6082861" y="2877198"/>
                </a:lnTo>
                <a:close/>
                <a:moveTo>
                  <a:pt x="4430361" y="2683696"/>
                </a:moveTo>
                <a:lnTo>
                  <a:pt x="4529034" y="2741761"/>
                </a:lnTo>
                <a:lnTo>
                  <a:pt x="4602080" y="2782641"/>
                </a:lnTo>
                <a:lnTo>
                  <a:pt x="4681811" y="2965096"/>
                </a:lnTo>
                <a:lnTo>
                  <a:pt x="4702522" y="3012815"/>
                </a:lnTo>
                <a:lnTo>
                  <a:pt x="4513244" y="2927830"/>
                </a:lnTo>
                <a:close/>
                <a:moveTo>
                  <a:pt x="6249672" y="2674104"/>
                </a:moveTo>
                <a:lnTo>
                  <a:pt x="6362354" y="2749884"/>
                </a:lnTo>
                <a:cubicBezTo>
                  <a:pt x="6847757" y="3087628"/>
                  <a:pt x="7237730" y="3440393"/>
                  <a:pt x="7546126" y="3819503"/>
                </a:cubicBezTo>
                <a:cubicBezTo>
                  <a:pt x="7722455" y="4036236"/>
                  <a:pt x="7882368" y="4270612"/>
                  <a:pt x="8032970" y="4511592"/>
                </a:cubicBezTo>
                <a:lnTo>
                  <a:pt x="8092614" y="4610644"/>
                </a:lnTo>
                <a:lnTo>
                  <a:pt x="7901215" y="4556583"/>
                </a:lnTo>
                <a:lnTo>
                  <a:pt x="7874211" y="4547231"/>
                </a:lnTo>
                <a:lnTo>
                  <a:pt x="7683817" y="4286246"/>
                </a:lnTo>
                <a:cubicBezTo>
                  <a:pt x="7598867" y="4174656"/>
                  <a:pt x="7511608" y="4065353"/>
                  <a:pt x="7421516" y="3959404"/>
                </a:cubicBezTo>
                <a:cubicBezTo>
                  <a:pt x="7188935" y="3686901"/>
                  <a:pt x="6919405" y="3421226"/>
                  <a:pt x="6607354" y="3157673"/>
                </a:cubicBezTo>
                <a:lnTo>
                  <a:pt x="6324837" y="2930035"/>
                </a:lnTo>
                <a:lnTo>
                  <a:pt x="6307238" y="2880177"/>
                </a:lnTo>
                <a:close/>
                <a:moveTo>
                  <a:pt x="5040936" y="2665615"/>
                </a:moveTo>
                <a:lnTo>
                  <a:pt x="5041254" y="2665887"/>
                </a:lnTo>
                <a:cubicBezTo>
                  <a:pt x="5189217" y="2790490"/>
                  <a:pt x="5340753" y="2916496"/>
                  <a:pt x="5496030" y="3044461"/>
                </a:cubicBezTo>
                <a:cubicBezTo>
                  <a:pt x="5671937" y="3189299"/>
                  <a:pt x="5843196" y="3338266"/>
                  <a:pt x="6011309" y="3492012"/>
                </a:cubicBezTo>
                <a:lnTo>
                  <a:pt x="6082963" y="3559164"/>
                </a:lnTo>
                <a:lnTo>
                  <a:pt x="6189730" y="3670675"/>
                </a:lnTo>
                <a:lnTo>
                  <a:pt x="6303470" y="3786372"/>
                </a:lnTo>
                <a:lnTo>
                  <a:pt x="6266150" y="3753139"/>
                </a:lnTo>
                <a:cubicBezTo>
                  <a:pt x="6015456" y="3538596"/>
                  <a:pt x="5737008" y="3325520"/>
                  <a:pt x="5427670" y="3111956"/>
                </a:cubicBezTo>
                <a:lnTo>
                  <a:pt x="5379501" y="3079061"/>
                </a:lnTo>
                <a:lnTo>
                  <a:pt x="5325234" y="3014070"/>
                </a:lnTo>
                <a:lnTo>
                  <a:pt x="5324182" y="3014943"/>
                </a:lnTo>
                <a:close/>
                <a:moveTo>
                  <a:pt x="6231694" y="2662013"/>
                </a:moveTo>
                <a:lnTo>
                  <a:pt x="6233549" y="2663260"/>
                </a:lnTo>
                <a:lnTo>
                  <a:pt x="6301978" y="2901503"/>
                </a:lnTo>
                <a:close/>
                <a:moveTo>
                  <a:pt x="6215297" y="2650986"/>
                </a:moveTo>
                <a:lnTo>
                  <a:pt x="6223940" y="2656797"/>
                </a:lnTo>
                <a:lnTo>
                  <a:pt x="6275338" y="2839146"/>
                </a:lnTo>
                <a:lnTo>
                  <a:pt x="6299714" y="2909793"/>
                </a:lnTo>
                <a:lnTo>
                  <a:pt x="6292715" y="2904154"/>
                </a:lnTo>
                <a:lnTo>
                  <a:pt x="6285471" y="2884314"/>
                </a:lnTo>
                <a:close/>
                <a:moveTo>
                  <a:pt x="6196684" y="2638468"/>
                </a:moveTo>
                <a:lnTo>
                  <a:pt x="6208034" y="2646102"/>
                </a:lnTo>
                <a:lnTo>
                  <a:pt x="6229647" y="2731591"/>
                </a:lnTo>
                <a:lnTo>
                  <a:pt x="6285307" y="2898184"/>
                </a:lnTo>
                <a:lnTo>
                  <a:pt x="6280922" y="2894653"/>
                </a:lnTo>
                <a:lnTo>
                  <a:pt x="6275948" y="2890929"/>
                </a:lnTo>
                <a:lnTo>
                  <a:pt x="6224273" y="2741943"/>
                </a:lnTo>
                <a:close/>
                <a:moveTo>
                  <a:pt x="5907596" y="2631246"/>
                </a:moveTo>
                <a:lnTo>
                  <a:pt x="5994128" y="2692577"/>
                </a:lnTo>
                <a:lnTo>
                  <a:pt x="6076374" y="2880551"/>
                </a:lnTo>
                <a:lnTo>
                  <a:pt x="6161539" y="3050760"/>
                </a:lnTo>
                <a:lnTo>
                  <a:pt x="6082275" y="2978665"/>
                </a:lnTo>
                <a:lnTo>
                  <a:pt x="6079491" y="2976352"/>
                </a:lnTo>
                <a:lnTo>
                  <a:pt x="6043548" y="2910513"/>
                </a:lnTo>
                <a:close/>
                <a:moveTo>
                  <a:pt x="6160774" y="2614319"/>
                </a:moveTo>
                <a:lnTo>
                  <a:pt x="6186685" y="2631744"/>
                </a:lnTo>
                <a:lnTo>
                  <a:pt x="6213531" y="2732712"/>
                </a:lnTo>
                <a:lnTo>
                  <a:pt x="6264852" y="2882627"/>
                </a:lnTo>
                <a:lnTo>
                  <a:pt x="6239579" y="2863716"/>
                </a:lnTo>
                <a:lnTo>
                  <a:pt x="6199140" y="2750262"/>
                </a:lnTo>
                <a:close/>
                <a:moveTo>
                  <a:pt x="4671824" y="2606592"/>
                </a:moveTo>
                <a:lnTo>
                  <a:pt x="4940413" y="2789663"/>
                </a:lnTo>
                <a:lnTo>
                  <a:pt x="5124615" y="3066638"/>
                </a:lnTo>
                <a:lnTo>
                  <a:pt x="4901892" y="2941599"/>
                </a:lnTo>
                <a:lnTo>
                  <a:pt x="4833969" y="2903570"/>
                </a:lnTo>
                <a:lnTo>
                  <a:pt x="4804459" y="2849606"/>
                </a:lnTo>
                <a:close/>
                <a:moveTo>
                  <a:pt x="4288188" y="2600034"/>
                </a:moveTo>
                <a:lnTo>
                  <a:pt x="4419378" y="2677233"/>
                </a:lnTo>
                <a:lnTo>
                  <a:pt x="4502958" y="2923210"/>
                </a:lnTo>
                <a:lnTo>
                  <a:pt x="4392998" y="2873839"/>
                </a:lnTo>
                <a:lnTo>
                  <a:pt x="4356725" y="2856317"/>
                </a:lnTo>
                <a:lnTo>
                  <a:pt x="4326649" y="2736082"/>
                </a:lnTo>
                <a:close/>
                <a:moveTo>
                  <a:pt x="6128266" y="2593377"/>
                </a:moveTo>
                <a:lnTo>
                  <a:pt x="6148440" y="2606024"/>
                </a:lnTo>
                <a:lnTo>
                  <a:pt x="6150948" y="2607710"/>
                </a:lnTo>
                <a:lnTo>
                  <a:pt x="6191722" y="2751967"/>
                </a:lnTo>
                <a:lnTo>
                  <a:pt x="6228683" y="2855564"/>
                </a:lnTo>
                <a:lnTo>
                  <a:pt x="6207959" y="2840057"/>
                </a:lnTo>
                <a:lnTo>
                  <a:pt x="6184460" y="2777830"/>
                </a:lnTo>
                <a:close/>
                <a:moveTo>
                  <a:pt x="6089382" y="2569002"/>
                </a:moveTo>
                <a:lnTo>
                  <a:pt x="6118234" y="2587088"/>
                </a:lnTo>
                <a:lnTo>
                  <a:pt x="6177742" y="2782816"/>
                </a:lnTo>
                <a:lnTo>
                  <a:pt x="6195936" y="2831063"/>
                </a:lnTo>
                <a:lnTo>
                  <a:pt x="6171274" y="2812608"/>
                </a:lnTo>
                <a:lnTo>
                  <a:pt x="6162346" y="2790344"/>
                </a:lnTo>
                <a:close/>
                <a:moveTo>
                  <a:pt x="5795159" y="2551553"/>
                </a:moveTo>
                <a:lnTo>
                  <a:pt x="5896215" y="2623179"/>
                </a:lnTo>
                <a:lnTo>
                  <a:pt x="5899084" y="2629547"/>
                </a:lnTo>
                <a:cubicBezTo>
                  <a:pt x="5944362" y="2727873"/>
                  <a:pt x="5990592" y="2822855"/>
                  <a:pt x="6037821" y="2914553"/>
                </a:cubicBezTo>
                <a:lnTo>
                  <a:pt x="6064948" y="2964275"/>
                </a:lnTo>
                <a:lnTo>
                  <a:pt x="5975280" y="2889812"/>
                </a:lnTo>
                <a:lnTo>
                  <a:pt x="5857479" y="2673566"/>
                </a:lnTo>
                <a:close/>
                <a:moveTo>
                  <a:pt x="5312937" y="2535591"/>
                </a:moveTo>
                <a:lnTo>
                  <a:pt x="5572233" y="2773175"/>
                </a:lnTo>
                <a:lnTo>
                  <a:pt x="5570538" y="2775213"/>
                </a:lnTo>
                <a:lnTo>
                  <a:pt x="5823421" y="3011443"/>
                </a:lnTo>
                <a:lnTo>
                  <a:pt x="5895282" y="3101793"/>
                </a:lnTo>
                <a:cubicBezTo>
                  <a:pt x="6105132" y="3357315"/>
                  <a:pt x="6326492" y="3602802"/>
                  <a:pt x="6559707" y="3842818"/>
                </a:cubicBezTo>
                <a:cubicBezTo>
                  <a:pt x="6752136" y="4059318"/>
                  <a:pt x="6946209" y="4252843"/>
                  <a:pt x="7144387" y="4426098"/>
                </a:cubicBezTo>
                <a:cubicBezTo>
                  <a:pt x="7208165" y="4482047"/>
                  <a:pt x="7272765" y="4536645"/>
                  <a:pt x="7339555" y="4590432"/>
                </a:cubicBezTo>
                <a:lnTo>
                  <a:pt x="7604100" y="4823466"/>
                </a:lnTo>
                <a:lnTo>
                  <a:pt x="8050248" y="5312094"/>
                </a:lnTo>
                <a:lnTo>
                  <a:pt x="8120516" y="5390344"/>
                </a:lnTo>
                <a:lnTo>
                  <a:pt x="7953673" y="5235873"/>
                </a:lnTo>
                <a:cubicBezTo>
                  <a:pt x="7193751" y="4527272"/>
                  <a:pt x="6386616" y="3740657"/>
                  <a:pt x="5638153" y="2899631"/>
                </a:cubicBezTo>
                <a:cubicBezTo>
                  <a:pt x="5536362" y="2785263"/>
                  <a:pt x="5432469" y="2668814"/>
                  <a:pt x="5326567" y="2550706"/>
                </a:cubicBezTo>
                <a:close/>
                <a:moveTo>
                  <a:pt x="6032110" y="2533101"/>
                </a:moveTo>
                <a:lnTo>
                  <a:pt x="6078514" y="2562189"/>
                </a:lnTo>
                <a:lnTo>
                  <a:pt x="6155076" y="2794113"/>
                </a:lnTo>
                <a:lnTo>
                  <a:pt x="6158734" y="2803226"/>
                </a:lnTo>
                <a:lnTo>
                  <a:pt x="6118623" y="2773212"/>
                </a:lnTo>
                <a:close/>
                <a:moveTo>
                  <a:pt x="4157752" y="2523024"/>
                </a:moveTo>
                <a:lnTo>
                  <a:pt x="4161912" y="2525725"/>
                </a:lnTo>
                <a:lnTo>
                  <a:pt x="4278184" y="2594146"/>
                </a:lnTo>
                <a:lnTo>
                  <a:pt x="4319033" y="2738806"/>
                </a:lnTo>
                <a:lnTo>
                  <a:pt x="4347275" y="2851750"/>
                </a:lnTo>
                <a:lnTo>
                  <a:pt x="4213634" y="2787193"/>
                </a:lnTo>
                <a:close/>
                <a:moveTo>
                  <a:pt x="5977187" y="2498672"/>
                </a:moveTo>
                <a:lnTo>
                  <a:pt x="6021770" y="2526619"/>
                </a:lnTo>
                <a:lnTo>
                  <a:pt x="6107806" y="2765118"/>
                </a:lnTo>
                <a:lnTo>
                  <a:pt x="6069237" y="2736258"/>
                </a:lnTo>
                <a:lnTo>
                  <a:pt x="5992732" y="2543261"/>
                </a:lnTo>
                <a:close/>
                <a:moveTo>
                  <a:pt x="6202681" y="2476543"/>
                </a:moveTo>
                <a:lnTo>
                  <a:pt x="6256679" y="2506720"/>
                </a:lnTo>
                <a:cubicBezTo>
                  <a:pt x="6867623" y="2864359"/>
                  <a:pt x="7334408" y="3255277"/>
                  <a:pt x="7677595" y="3697143"/>
                </a:cubicBezTo>
                <a:cubicBezTo>
                  <a:pt x="7850084" y="3918763"/>
                  <a:pt x="8001777" y="4161218"/>
                  <a:pt x="8142098" y="4411990"/>
                </a:cubicBezTo>
                <a:lnTo>
                  <a:pt x="8271184" y="4654005"/>
                </a:lnTo>
                <a:lnTo>
                  <a:pt x="8123801" y="4619453"/>
                </a:lnTo>
                <a:lnTo>
                  <a:pt x="8103756" y="4613791"/>
                </a:lnTo>
                <a:lnTo>
                  <a:pt x="8039279" y="4506787"/>
                </a:lnTo>
                <a:cubicBezTo>
                  <a:pt x="7888452" y="4265684"/>
                  <a:pt x="7728335" y="4031308"/>
                  <a:pt x="7552006" y="3814575"/>
                </a:cubicBezTo>
                <a:cubicBezTo>
                  <a:pt x="7243610" y="3434711"/>
                  <a:pt x="6853063" y="3081770"/>
                  <a:pt x="6366951" y="2743542"/>
                </a:cubicBezTo>
                <a:lnTo>
                  <a:pt x="6246424" y="2662474"/>
                </a:lnTo>
                <a:lnTo>
                  <a:pt x="6233089" y="2614743"/>
                </a:lnTo>
                <a:close/>
                <a:moveTo>
                  <a:pt x="6184465" y="2466363"/>
                </a:moveTo>
                <a:lnTo>
                  <a:pt x="6187035" y="2467800"/>
                </a:lnTo>
                <a:lnTo>
                  <a:pt x="6223080" y="2626812"/>
                </a:lnTo>
                <a:lnTo>
                  <a:pt x="6230186" y="2651554"/>
                </a:lnTo>
                <a:lnTo>
                  <a:pt x="6228240" y="2650244"/>
                </a:lnTo>
                <a:lnTo>
                  <a:pt x="6222616" y="2631080"/>
                </a:lnTo>
                <a:close/>
                <a:moveTo>
                  <a:pt x="4467610" y="2462887"/>
                </a:moveTo>
                <a:lnTo>
                  <a:pt x="4658015" y="2596970"/>
                </a:lnTo>
                <a:lnTo>
                  <a:pt x="4797631" y="2853619"/>
                </a:lnTo>
                <a:lnTo>
                  <a:pt x="4820976" y="2896296"/>
                </a:lnTo>
                <a:lnTo>
                  <a:pt x="4607833" y="2776960"/>
                </a:lnTo>
                <a:lnTo>
                  <a:pt x="4514097" y="2562974"/>
                </a:lnTo>
                <a:close/>
                <a:moveTo>
                  <a:pt x="6167562" y="2456918"/>
                </a:moveTo>
                <a:lnTo>
                  <a:pt x="6176185" y="2461736"/>
                </a:lnTo>
                <a:lnTo>
                  <a:pt x="6208325" y="2601401"/>
                </a:lnTo>
                <a:lnTo>
                  <a:pt x="6220654" y="2645141"/>
                </a:lnTo>
                <a:lnTo>
                  <a:pt x="6211951" y="2639289"/>
                </a:lnTo>
                <a:close/>
                <a:moveTo>
                  <a:pt x="5649684" y="2453400"/>
                </a:moveTo>
                <a:lnTo>
                  <a:pt x="5782325" y="2543498"/>
                </a:lnTo>
                <a:lnTo>
                  <a:pt x="5850597" y="2678433"/>
                </a:lnTo>
                <a:lnTo>
                  <a:pt x="5957864" y="2875350"/>
                </a:lnTo>
                <a:lnTo>
                  <a:pt x="5837267" y="2775201"/>
                </a:lnTo>
                <a:lnTo>
                  <a:pt x="5806137" y="2724371"/>
                </a:lnTo>
                <a:close/>
                <a:moveTo>
                  <a:pt x="5901866" y="2451458"/>
                </a:moveTo>
                <a:lnTo>
                  <a:pt x="5965530" y="2491365"/>
                </a:lnTo>
                <a:lnTo>
                  <a:pt x="5985007" y="2546202"/>
                </a:lnTo>
                <a:lnTo>
                  <a:pt x="6056609" y="2726809"/>
                </a:lnTo>
                <a:lnTo>
                  <a:pt x="6046941" y="2719576"/>
                </a:lnTo>
                <a:lnTo>
                  <a:pt x="5999256" y="2685814"/>
                </a:lnTo>
                <a:lnTo>
                  <a:pt x="5954089" y="2582421"/>
                </a:lnTo>
                <a:close/>
                <a:moveTo>
                  <a:pt x="6144901" y="2444255"/>
                </a:moveTo>
                <a:lnTo>
                  <a:pt x="6158998" y="2452131"/>
                </a:lnTo>
                <a:lnTo>
                  <a:pt x="6205156" y="2634718"/>
                </a:lnTo>
                <a:lnTo>
                  <a:pt x="6193614" y="2626955"/>
                </a:lnTo>
                <a:close/>
                <a:moveTo>
                  <a:pt x="6106765" y="2422942"/>
                </a:moveTo>
                <a:lnTo>
                  <a:pt x="6135426" y="2438959"/>
                </a:lnTo>
                <a:lnTo>
                  <a:pt x="6183626" y="2620236"/>
                </a:lnTo>
                <a:lnTo>
                  <a:pt x="6157481" y="2602652"/>
                </a:lnTo>
                <a:lnTo>
                  <a:pt x="6106771" y="2422965"/>
                </a:lnTo>
                <a:close/>
                <a:moveTo>
                  <a:pt x="6072994" y="2404069"/>
                </a:moveTo>
                <a:lnTo>
                  <a:pt x="6097552" y="2417794"/>
                </a:lnTo>
                <a:lnTo>
                  <a:pt x="6098994" y="2423896"/>
                </a:lnTo>
                <a:lnTo>
                  <a:pt x="6147728" y="2596318"/>
                </a:lnTo>
                <a:lnTo>
                  <a:pt x="6124776" y="2581920"/>
                </a:lnTo>
                <a:lnTo>
                  <a:pt x="6086473" y="2456195"/>
                </a:lnTo>
                <a:close/>
                <a:moveTo>
                  <a:pt x="5802162" y="2394424"/>
                </a:moveTo>
                <a:lnTo>
                  <a:pt x="5892559" y="2447909"/>
                </a:lnTo>
                <a:lnTo>
                  <a:pt x="5947234" y="2585402"/>
                </a:lnTo>
                <a:lnTo>
                  <a:pt x="5987539" y="2677521"/>
                </a:lnTo>
                <a:lnTo>
                  <a:pt x="5900550" y="2615933"/>
                </a:lnTo>
                <a:close/>
                <a:moveTo>
                  <a:pt x="5341962" y="2385788"/>
                </a:moveTo>
                <a:lnTo>
                  <a:pt x="5643456" y="2626988"/>
                </a:lnTo>
                <a:lnTo>
                  <a:pt x="5747285" y="2784105"/>
                </a:lnTo>
                <a:cubicBezTo>
                  <a:pt x="5805726" y="2870933"/>
                  <a:pt x="5864115" y="2955383"/>
                  <a:pt x="5922496" y="3037524"/>
                </a:cubicBezTo>
                <a:lnTo>
                  <a:pt x="6062156" y="3228550"/>
                </a:lnTo>
                <a:lnTo>
                  <a:pt x="5985959" y="3153300"/>
                </a:lnTo>
                <a:lnTo>
                  <a:pt x="5844381" y="3020940"/>
                </a:lnTo>
                <a:lnTo>
                  <a:pt x="5695277" y="2837892"/>
                </a:lnTo>
                <a:cubicBezTo>
                  <a:pt x="5585239" y="2695281"/>
                  <a:pt x="5476595" y="2555834"/>
                  <a:pt x="5368929" y="2419452"/>
                </a:cubicBezTo>
                <a:close/>
                <a:moveTo>
                  <a:pt x="6031612" y="2380944"/>
                </a:moveTo>
                <a:lnTo>
                  <a:pt x="6063876" y="2398973"/>
                </a:lnTo>
                <a:lnTo>
                  <a:pt x="6079653" y="2460195"/>
                </a:lnTo>
                <a:lnTo>
                  <a:pt x="6114751" y="2575634"/>
                </a:lnTo>
                <a:lnTo>
                  <a:pt x="6085525" y="2557301"/>
                </a:lnTo>
                <a:lnTo>
                  <a:pt x="6058316" y="2474764"/>
                </a:lnTo>
                <a:close/>
                <a:moveTo>
                  <a:pt x="4308402" y="2350047"/>
                </a:moveTo>
                <a:lnTo>
                  <a:pt x="4323855" y="2361655"/>
                </a:lnTo>
                <a:lnTo>
                  <a:pt x="4455647" y="2454463"/>
                </a:lnTo>
                <a:lnTo>
                  <a:pt x="4507006" y="2565079"/>
                </a:lnTo>
                <a:lnTo>
                  <a:pt x="4596929" y="2770856"/>
                </a:lnTo>
                <a:lnTo>
                  <a:pt x="4532846" y="2734977"/>
                </a:lnTo>
                <a:lnTo>
                  <a:pt x="4426529" y="2672411"/>
                </a:lnTo>
                <a:lnTo>
                  <a:pt x="4416122" y="2641755"/>
                </a:lnTo>
                <a:close/>
                <a:moveTo>
                  <a:pt x="5915609" y="2322054"/>
                </a:moveTo>
                <a:lnTo>
                  <a:pt x="5963968" y="2347115"/>
                </a:lnTo>
                <a:lnTo>
                  <a:pt x="6015852" y="2510215"/>
                </a:lnTo>
                <a:lnTo>
                  <a:pt x="6017430" y="2514589"/>
                </a:lnTo>
                <a:lnTo>
                  <a:pt x="5973026" y="2486737"/>
                </a:lnTo>
                <a:close/>
                <a:moveTo>
                  <a:pt x="5678748" y="2321402"/>
                </a:moveTo>
                <a:lnTo>
                  <a:pt x="5789827" y="2387125"/>
                </a:lnTo>
                <a:lnTo>
                  <a:pt x="5889388" y="2608030"/>
                </a:lnTo>
                <a:lnTo>
                  <a:pt x="5799442" y="2544351"/>
                </a:lnTo>
                <a:lnTo>
                  <a:pt x="5794806" y="2550863"/>
                </a:lnTo>
                <a:lnTo>
                  <a:pt x="5794480" y="2550225"/>
                </a:lnTo>
                <a:lnTo>
                  <a:pt x="5798497" y="2544416"/>
                </a:lnTo>
                <a:lnTo>
                  <a:pt x="5787803" y="2537152"/>
                </a:lnTo>
                <a:lnTo>
                  <a:pt x="5738137" y="2439914"/>
                </a:lnTo>
                <a:close/>
                <a:moveTo>
                  <a:pt x="4632483" y="2316706"/>
                </a:moveTo>
                <a:lnTo>
                  <a:pt x="5011333" y="2640328"/>
                </a:lnTo>
                <a:lnTo>
                  <a:pt x="5323152" y="3025777"/>
                </a:lnTo>
                <a:lnTo>
                  <a:pt x="5324274" y="3024842"/>
                </a:lnTo>
                <a:lnTo>
                  <a:pt x="5356364" y="3063261"/>
                </a:lnTo>
                <a:lnTo>
                  <a:pt x="5014933" y="2830099"/>
                </a:lnTo>
                <a:lnTo>
                  <a:pt x="4946229" y="2783250"/>
                </a:lnTo>
                <a:lnTo>
                  <a:pt x="4917498" y="2740049"/>
                </a:lnTo>
                <a:close/>
                <a:moveTo>
                  <a:pt x="6169099" y="2315529"/>
                </a:moveTo>
                <a:lnTo>
                  <a:pt x="6353957" y="2407949"/>
                </a:lnTo>
                <a:cubicBezTo>
                  <a:pt x="6986889" y="2742677"/>
                  <a:pt x="7460870" y="3126286"/>
                  <a:pt x="7796457" y="3575837"/>
                </a:cubicBezTo>
                <a:cubicBezTo>
                  <a:pt x="7986119" y="3830717"/>
                  <a:pt x="8144878" y="4115601"/>
                  <a:pt x="8288601" y="4410301"/>
                </a:cubicBezTo>
                <a:lnTo>
                  <a:pt x="8417905" y="4686202"/>
                </a:lnTo>
                <a:lnTo>
                  <a:pt x="8353596" y="4673325"/>
                </a:lnTo>
                <a:lnTo>
                  <a:pt x="8281018" y="4656310"/>
                </a:lnTo>
                <a:lnTo>
                  <a:pt x="8148321" y="4407943"/>
                </a:lnTo>
                <a:cubicBezTo>
                  <a:pt x="8007742" y="4157071"/>
                  <a:pt x="7855810" y="3914367"/>
                  <a:pt x="7683322" y="3692147"/>
                </a:cubicBezTo>
                <a:cubicBezTo>
                  <a:pt x="7339299" y="3249583"/>
                  <a:pt x="6872532" y="2857813"/>
                  <a:pt x="6260859" y="2499970"/>
                </a:cubicBezTo>
                <a:lnTo>
                  <a:pt x="6200410" y="2466223"/>
                </a:lnTo>
                <a:lnTo>
                  <a:pt x="6177334" y="2361349"/>
                </a:lnTo>
                <a:close/>
                <a:moveTo>
                  <a:pt x="5443316" y="2313223"/>
                </a:moveTo>
                <a:lnTo>
                  <a:pt x="5633328" y="2442289"/>
                </a:lnTo>
                <a:lnTo>
                  <a:pt x="5670026" y="2506386"/>
                </a:lnTo>
                <a:cubicBezTo>
                  <a:pt x="5712796" y="2580646"/>
                  <a:pt x="5756044" y="2655042"/>
                  <a:pt x="5799567" y="2728426"/>
                </a:cubicBezTo>
                <a:lnTo>
                  <a:pt x="5818426" y="2759555"/>
                </a:lnTo>
                <a:lnTo>
                  <a:pt x="5691315" y="2653995"/>
                </a:lnTo>
                <a:lnTo>
                  <a:pt x="5686471" y="2659825"/>
                </a:lnTo>
                <a:lnTo>
                  <a:pt x="5830297" y="2779148"/>
                </a:lnTo>
                <a:lnTo>
                  <a:pt x="5921867" y="2930295"/>
                </a:lnTo>
                <a:cubicBezTo>
                  <a:pt x="6003787" y="3061764"/>
                  <a:pt x="6086510" y="3187048"/>
                  <a:pt x="6170200" y="3306377"/>
                </a:cubicBezTo>
                <a:lnTo>
                  <a:pt x="6243362" y="3407505"/>
                </a:lnTo>
                <a:lnTo>
                  <a:pt x="6098338" y="3264284"/>
                </a:lnTo>
                <a:lnTo>
                  <a:pt x="5954779" y="3070650"/>
                </a:lnTo>
                <a:cubicBezTo>
                  <a:pt x="5887314" y="2976616"/>
                  <a:pt x="5819823" y="2879516"/>
                  <a:pt x="5752212" y="2779239"/>
                </a:cubicBezTo>
                <a:lnTo>
                  <a:pt x="5660037" y="2640254"/>
                </a:lnTo>
                <a:lnTo>
                  <a:pt x="5684502" y="2659823"/>
                </a:lnTo>
                <a:lnTo>
                  <a:pt x="5691249" y="2653974"/>
                </a:lnTo>
                <a:lnTo>
                  <a:pt x="5644230" y="2616418"/>
                </a:lnTo>
                <a:lnTo>
                  <a:pt x="5473832" y="2359484"/>
                </a:lnTo>
                <a:close/>
                <a:moveTo>
                  <a:pt x="6149937" y="2305950"/>
                </a:moveTo>
                <a:lnTo>
                  <a:pt x="6153087" y="2307525"/>
                </a:lnTo>
                <a:lnTo>
                  <a:pt x="6163795" y="2365272"/>
                </a:lnTo>
                <a:lnTo>
                  <a:pt x="6184688" y="2457447"/>
                </a:lnTo>
                <a:lnTo>
                  <a:pt x="6182059" y="2455979"/>
                </a:lnTo>
                <a:lnTo>
                  <a:pt x="6162867" y="2373117"/>
                </a:lnTo>
                <a:close/>
                <a:moveTo>
                  <a:pt x="6132192" y="2297078"/>
                </a:moveTo>
                <a:lnTo>
                  <a:pt x="6142153" y="2302057"/>
                </a:lnTo>
                <a:lnTo>
                  <a:pt x="6156004" y="2374040"/>
                </a:lnTo>
                <a:lnTo>
                  <a:pt x="6173799" y="2451367"/>
                </a:lnTo>
                <a:lnTo>
                  <a:pt x="6165019" y="2446467"/>
                </a:lnTo>
                <a:lnTo>
                  <a:pt x="6150255" y="2385807"/>
                </a:lnTo>
                <a:close/>
                <a:moveTo>
                  <a:pt x="6108239" y="2285101"/>
                </a:moveTo>
                <a:lnTo>
                  <a:pt x="6123187" y="2292576"/>
                </a:lnTo>
                <a:lnTo>
                  <a:pt x="6142464" y="2386729"/>
                </a:lnTo>
                <a:lnTo>
                  <a:pt x="6156341" y="2441623"/>
                </a:lnTo>
                <a:lnTo>
                  <a:pt x="6142076" y="2433659"/>
                </a:lnTo>
                <a:lnTo>
                  <a:pt x="6133747" y="2402421"/>
                </a:lnTo>
                <a:close/>
                <a:moveTo>
                  <a:pt x="5833984" y="2279753"/>
                </a:moveTo>
                <a:lnTo>
                  <a:pt x="5903089" y="2315565"/>
                </a:lnTo>
                <a:lnTo>
                  <a:pt x="5961267" y="2479361"/>
                </a:lnTo>
                <a:lnTo>
                  <a:pt x="5896891" y="2438983"/>
                </a:lnTo>
                <a:lnTo>
                  <a:pt x="5852756" y="2328302"/>
                </a:lnTo>
                <a:close/>
                <a:moveTo>
                  <a:pt x="4184441" y="2256928"/>
                </a:moveTo>
                <a:lnTo>
                  <a:pt x="4295993" y="2340725"/>
                </a:lnTo>
                <a:lnTo>
                  <a:pt x="4408404" y="2644936"/>
                </a:lnTo>
                <a:lnTo>
                  <a:pt x="4415543" y="2665946"/>
                </a:lnTo>
                <a:lnTo>
                  <a:pt x="4285125" y="2589196"/>
                </a:lnTo>
                <a:lnTo>
                  <a:pt x="4231376" y="2399069"/>
                </a:lnTo>
                <a:close/>
                <a:moveTo>
                  <a:pt x="6033607" y="2251739"/>
                </a:moveTo>
                <a:lnTo>
                  <a:pt x="6061315" y="2264366"/>
                </a:lnTo>
                <a:lnTo>
                  <a:pt x="6095107" y="2407437"/>
                </a:lnTo>
                <a:lnTo>
                  <a:pt x="6070282" y="2393579"/>
                </a:lnTo>
                <a:close/>
                <a:moveTo>
                  <a:pt x="5989061" y="2231438"/>
                </a:moveTo>
                <a:lnTo>
                  <a:pt x="6024909" y="2247775"/>
                </a:lnTo>
                <a:lnTo>
                  <a:pt x="6061174" y="2388494"/>
                </a:lnTo>
                <a:lnTo>
                  <a:pt x="6028583" y="2370300"/>
                </a:lnTo>
                <a:close/>
                <a:moveTo>
                  <a:pt x="5519017" y="2226890"/>
                </a:moveTo>
                <a:lnTo>
                  <a:pt x="5666196" y="2313974"/>
                </a:lnTo>
                <a:lnTo>
                  <a:pt x="5774565" y="2528160"/>
                </a:lnTo>
                <a:lnTo>
                  <a:pt x="5640122" y="2436837"/>
                </a:lnTo>
                <a:lnTo>
                  <a:pt x="5550202" y="2281100"/>
                </a:lnTo>
                <a:close/>
                <a:moveTo>
                  <a:pt x="5726485" y="2224043"/>
                </a:moveTo>
                <a:lnTo>
                  <a:pt x="5824343" y="2274757"/>
                </a:lnTo>
                <a:lnTo>
                  <a:pt x="5845984" y="2330786"/>
                </a:lnTo>
                <a:lnTo>
                  <a:pt x="5887800" y="2435942"/>
                </a:lnTo>
                <a:lnTo>
                  <a:pt x="5796597" y="2381895"/>
                </a:lnTo>
                <a:close/>
                <a:moveTo>
                  <a:pt x="5926573" y="2202961"/>
                </a:moveTo>
                <a:lnTo>
                  <a:pt x="5979235" y="2226961"/>
                </a:lnTo>
                <a:lnTo>
                  <a:pt x="6018437" y="2364635"/>
                </a:lnTo>
                <a:lnTo>
                  <a:pt x="5989778" y="2348637"/>
                </a:lnTo>
                <a:lnTo>
                  <a:pt x="5985960" y="2355432"/>
                </a:lnTo>
                <a:lnTo>
                  <a:pt x="6021466" y="2375273"/>
                </a:lnTo>
                <a:lnTo>
                  <a:pt x="6050676" y="2477861"/>
                </a:lnTo>
                <a:lnTo>
                  <a:pt x="6074649" y="2550479"/>
                </a:lnTo>
                <a:lnTo>
                  <a:pt x="6027779" y="2521081"/>
                </a:lnTo>
                <a:lnTo>
                  <a:pt x="6022731" y="2507072"/>
                </a:lnTo>
                <a:lnTo>
                  <a:pt x="5973517" y="2352063"/>
                </a:lnTo>
                <a:lnTo>
                  <a:pt x="5980132" y="2355490"/>
                </a:lnTo>
                <a:lnTo>
                  <a:pt x="5984023" y="2348645"/>
                </a:lnTo>
                <a:lnTo>
                  <a:pt x="5970149" y="2341456"/>
                </a:lnTo>
                <a:lnTo>
                  <a:pt x="5936320" y="2234906"/>
                </a:lnTo>
                <a:close/>
                <a:moveTo>
                  <a:pt x="6157128" y="2182550"/>
                </a:moveTo>
                <a:lnTo>
                  <a:pt x="6440893" y="2309873"/>
                </a:lnTo>
                <a:cubicBezTo>
                  <a:pt x="7094324" y="2623317"/>
                  <a:pt x="7574728" y="3001153"/>
                  <a:pt x="7902676" y="3458300"/>
                </a:cubicBezTo>
                <a:cubicBezTo>
                  <a:pt x="8151204" y="3804780"/>
                  <a:pt x="8330195" y="4196316"/>
                  <a:pt x="8497099" y="4611958"/>
                </a:cubicBezTo>
                <a:lnTo>
                  <a:pt x="8535233" y="4709695"/>
                </a:lnTo>
                <a:lnTo>
                  <a:pt x="8426716" y="4687966"/>
                </a:lnTo>
                <a:lnTo>
                  <a:pt x="8294867" y="4406473"/>
                </a:lnTo>
                <a:cubicBezTo>
                  <a:pt x="8151121" y="4111557"/>
                  <a:pt x="7992378" y="3826673"/>
                  <a:pt x="7802192" y="3571793"/>
                </a:cubicBezTo>
                <a:cubicBezTo>
                  <a:pt x="7465791" y="3120649"/>
                  <a:pt x="6991709" y="2736068"/>
                  <a:pt x="6357519" y="2401123"/>
                </a:cubicBezTo>
                <a:lnTo>
                  <a:pt x="6167434" y="2306263"/>
                </a:lnTo>
                <a:lnTo>
                  <a:pt x="6145512" y="2184303"/>
                </a:lnTo>
                <a:lnTo>
                  <a:pt x="6155078" y="2188159"/>
                </a:lnTo>
                <a:close/>
                <a:moveTo>
                  <a:pt x="6124922" y="2176003"/>
                </a:moveTo>
                <a:lnTo>
                  <a:pt x="6129009" y="2177651"/>
                </a:lnTo>
                <a:lnTo>
                  <a:pt x="6151367" y="2298247"/>
                </a:lnTo>
                <a:lnTo>
                  <a:pt x="6148145" y="2296638"/>
                </a:lnTo>
                <a:close/>
                <a:moveTo>
                  <a:pt x="5864174" y="2174525"/>
                </a:moveTo>
                <a:lnTo>
                  <a:pt x="5917311" y="2198740"/>
                </a:lnTo>
                <a:lnTo>
                  <a:pt x="5929206" y="2237838"/>
                </a:lnTo>
                <a:lnTo>
                  <a:pt x="5960592" y="2336503"/>
                </a:lnTo>
                <a:lnTo>
                  <a:pt x="5911838" y="2311237"/>
                </a:lnTo>
                <a:close/>
                <a:moveTo>
                  <a:pt x="4071403" y="2172014"/>
                </a:moveTo>
                <a:lnTo>
                  <a:pt x="4173281" y="2248544"/>
                </a:lnTo>
                <a:lnTo>
                  <a:pt x="4224028" y="2402365"/>
                </a:lnTo>
                <a:lnTo>
                  <a:pt x="4275124" y="2583311"/>
                </a:lnTo>
                <a:lnTo>
                  <a:pt x="4165899" y="2519033"/>
                </a:lnTo>
                <a:lnTo>
                  <a:pt x="4155477" y="2512268"/>
                </a:lnTo>
                <a:lnTo>
                  <a:pt x="4123642" y="2361772"/>
                </a:lnTo>
                <a:close/>
                <a:moveTo>
                  <a:pt x="6105992" y="2168373"/>
                </a:moveTo>
                <a:lnTo>
                  <a:pt x="6117306" y="2172933"/>
                </a:lnTo>
                <a:lnTo>
                  <a:pt x="6140363" y="2292754"/>
                </a:lnTo>
                <a:lnTo>
                  <a:pt x="6130288" y="2287728"/>
                </a:lnTo>
                <a:close/>
                <a:moveTo>
                  <a:pt x="6080637" y="2158152"/>
                </a:moveTo>
                <a:lnTo>
                  <a:pt x="6097018" y="2164755"/>
                </a:lnTo>
                <a:lnTo>
                  <a:pt x="6121273" y="2283228"/>
                </a:lnTo>
                <a:lnTo>
                  <a:pt x="6106196" y="2275705"/>
                </a:lnTo>
                <a:close/>
                <a:moveTo>
                  <a:pt x="5595924" y="2156383"/>
                </a:moveTo>
                <a:lnTo>
                  <a:pt x="5716076" y="2218650"/>
                </a:lnTo>
                <a:lnTo>
                  <a:pt x="5784337" y="2374628"/>
                </a:lnTo>
                <a:lnTo>
                  <a:pt x="5672088" y="2308111"/>
                </a:lnTo>
                <a:lnTo>
                  <a:pt x="5621821" y="2207800"/>
                </a:lnTo>
                <a:close/>
                <a:moveTo>
                  <a:pt x="6040395" y="2141930"/>
                </a:moveTo>
                <a:lnTo>
                  <a:pt x="6071920" y="2154638"/>
                </a:lnTo>
                <a:lnTo>
                  <a:pt x="6097255" y="2271243"/>
                </a:lnTo>
                <a:lnTo>
                  <a:pt x="6075855" y="2260563"/>
                </a:lnTo>
                <a:lnTo>
                  <a:pt x="6072908" y="2267438"/>
                </a:lnTo>
                <a:lnTo>
                  <a:pt x="6099294" y="2280630"/>
                </a:lnTo>
                <a:lnTo>
                  <a:pt x="6125957" y="2403344"/>
                </a:lnTo>
                <a:lnTo>
                  <a:pt x="6132612" y="2428375"/>
                </a:lnTo>
                <a:lnTo>
                  <a:pt x="6104318" y="2412579"/>
                </a:lnTo>
                <a:lnTo>
                  <a:pt x="6069323" y="2264410"/>
                </a:lnTo>
                <a:lnTo>
                  <a:pt x="6070973" y="2260613"/>
                </a:lnTo>
                <a:lnTo>
                  <a:pt x="6068118" y="2259308"/>
                </a:lnTo>
                <a:close/>
                <a:moveTo>
                  <a:pt x="5778134" y="2135316"/>
                </a:moveTo>
                <a:lnTo>
                  <a:pt x="5852607" y="2169254"/>
                </a:lnTo>
                <a:lnTo>
                  <a:pt x="5891415" y="2282696"/>
                </a:lnTo>
                <a:lnTo>
                  <a:pt x="5899231" y="2304704"/>
                </a:lnTo>
                <a:lnTo>
                  <a:pt x="5829699" y="2268670"/>
                </a:lnTo>
                <a:close/>
                <a:moveTo>
                  <a:pt x="6001797" y="2126371"/>
                </a:moveTo>
                <a:lnTo>
                  <a:pt x="6031557" y="2138367"/>
                </a:lnTo>
                <a:lnTo>
                  <a:pt x="6059154" y="2255214"/>
                </a:lnTo>
                <a:lnTo>
                  <a:pt x="6031206" y="2242449"/>
                </a:lnTo>
                <a:lnTo>
                  <a:pt x="6012291" y="2169294"/>
                </a:lnTo>
                <a:close/>
                <a:moveTo>
                  <a:pt x="5954904" y="2107469"/>
                </a:moveTo>
                <a:lnTo>
                  <a:pt x="5993413" y="2122992"/>
                </a:lnTo>
                <a:lnTo>
                  <a:pt x="6005472" y="2172354"/>
                </a:lnTo>
                <a:lnTo>
                  <a:pt x="6022513" y="2238477"/>
                </a:lnTo>
                <a:lnTo>
                  <a:pt x="5986365" y="2221966"/>
                </a:lnTo>
                <a:lnTo>
                  <a:pt x="5978500" y="2194336"/>
                </a:lnTo>
                <a:close/>
                <a:moveTo>
                  <a:pt x="5301667" y="2098484"/>
                </a:moveTo>
                <a:lnTo>
                  <a:pt x="5458519" y="2191096"/>
                </a:lnTo>
                <a:lnTo>
                  <a:pt x="5505073" y="2218640"/>
                </a:lnTo>
                <a:lnTo>
                  <a:pt x="5543359" y="2285155"/>
                </a:lnTo>
                <a:lnTo>
                  <a:pt x="5623896" y="2425817"/>
                </a:lnTo>
                <a:lnTo>
                  <a:pt x="5431287" y="2294985"/>
                </a:lnTo>
                <a:close/>
                <a:moveTo>
                  <a:pt x="4382098" y="2096043"/>
                </a:moveTo>
                <a:lnTo>
                  <a:pt x="4607916" y="2295721"/>
                </a:lnTo>
                <a:lnTo>
                  <a:pt x="4612983" y="2300050"/>
                </a:lnTo>
                <a:lnTo>
                  <a:pt x="4679212" y="2396553"/>
                </a:lnTo>
                <a:cubicBezTo>
                  <a:pt x="4757394" y="2512966"/>
                  <a:pt x="4834363" y="2629467"/>
                  <a:pt x="4910660" y="2744924"/>
                </a:cubicBezTo>
                <a:lnTo>
                  <a:pt x="4927783" y="2770672"/>
                </a:lnTo>
                <a:lnTo>
                  <a:pt x="4671177" y="2595691"/>
                </a:lnTo>
                <a:lnTo>
                  <a:pt x="4662565" y="2589629"/>
                </a:lnTo>
                <a:lnTo>
                  <a:pt x="4600380" y="2475693"/>
                </a:lnTo>
                <a:cubicBezTo>
                  <a:pt x="4531145" y="2350922"/>
                  <a:pt x="4460369" y="2226501"/>
                  <a:pt x="4387058" y="2103880"/>
                </a:cubicBezTo>
                <a:close/>
                <a:moveTo>
                  <a:pt x="5664093" y="2083345"/>
                </a:moveTo>
                <a:lnTo>
                  <a:pt x="5768852" y="2131084"/>
                </a:lnTo>
                <a:lnTo>
                  <a:pt x="5820064" y="2263678"/>
                </a:lnTo>
                <a:lnTo>
                  <a:pt x="5721372" y="2212532"/>
                </a:lnTo>
                <a:lnTo>
                  <a:pt x="5688339" y="2138163"/>
                </a:lnTo>
                <a:close/>
                <a:moveTo>
                  <a:pt x="5889375" y="2081055"/>
                </a:moveTo>
                <a:lnTo>
                  <a:pt x="5945399" y="2103638"/>
                </a:lnTo>
                <a:lnTo>
                  <a:pt x="5970760" y="2197195"/>
                </a:lnTo>
                <a:lnTo>
                  <a:pt x="5976536" y="2217477"/>
                </a:lnTo>
                <a:lnTo>
                  <a:pt x="5923628" y="2193310"/>
                </a:lnTo>
                <a:close/>
                <a:moveTo>
                  <a:pt x="6126197" y="2076842"/>
                </a:moveTo>
                <a:lnTo>
                  <a:pt x="6229475" y="2113780"/>
                </a:lnTo>
                <a:lnTo>
                  <a:pt x="6229727" y="2112730"/>
                </a:lnTo>
                <a:lnTo>
                  <a:pt x="6524000" y="2232410"/>
                </a:lnTo>
                <a:cubicBezTo>
                  <a:pt x="7191619" y="2526170"/>
                  <a:pt x="7689012" y="2906181"/>
                  <a:pt x="8006065" y="3363476"/>
                </a:cubicBezTo>
                <a:cubicBezTo>
                  <a:pt x="8250304" y="3716506"/>
                  <a:pt x="8417808" y="4118438"/>
                  <a:pt x="8570686" y="4546326"/>
                </a:cubicBezTo>
                <a:lnTo>
                  <a:pt x="8633415" y="4728164"/>
                </a:lnTo>
                <a:lnTo>
                  <a:pt x="8589635" y="4720588"/>
                </a:lnTo>
                <a:lnTo>
                  <a:pt x="8543422" y="4711335"/>
                </a:lnTo>
                <a:lnTo>
                  <a:pt x="8503679" y="4609398"/>
                </a:lnTo>
                <a:cubicBezTo>
                  <a:pt x="8336540" y="4193315"/>
                  <a:pt x="8156954" y="3801511"/>
                  <a:pt x="7908426" y="3454420"/>
                </a:cubicBezTo>
                <a:cubicBezTo>
                  <a:pt x="7532720" y="2930942"/>
                  <a:pt x="6958797" y="2511057"/>
                  <a:pt x="6153072" y="2172492"/>
                </a:cubicBezTo>
                <a:lnTo>
                  <a:pt x="6150979" y="2177553"/>
                </a:lnTo>
                <a:lnTo>
                  <a:pt x="6143777" y="2174647"/>
                </a:lnTo>
                <a:close/>
                <a:moveTo>
                  <a:pt x="6117182" y="2073618"/>
                </a:moveTo>
                <a:lnTo>
                  <a:pt x="6117208" y="2073627"/>
                </a:lnTo>
                <a:lnTo>
                  <a:pt x="6118352" y="2080543"/>
                </a:lnTo>
                <a:close/>
                <a:moveTo>
                  <a:pt x="5091835" y="2073549"/>
                </a:moveTo>
                <a:lnTo>
                  <a:pt x="5380273" y="2270399"/>
                </a:lnTo>
                <a:lnTo>
                  <a:pt x="5430174" y="2304294"/>
                </a:lnTo>
                <a:lnTo>
                  <a:pt x="5469179" y="2363268"/>
                </a:lnTo>
                <a:lnTo>
                  <a:pt x="5627798" y="2603294"/>
                </a:lnTo>
                <a:lnTo>
                  <a:pt x="5333684" y="2368378"/>
                </a:lnTo>
                <a:lnTo>
                  <a:pt x="5317287" y="2354986"/>
                </a:lnTo>
                <a:close/>
                <a:moveTo>
                  <a:pt x="5428733" y="2069953"/>
                </a:moveTo>
                <a:lnTo>
                  <a:pt x="5519312" y="2116679"/>
                </a:lnTo>
                <a:lnTo>
                  <a:pt x="5583348" y="2149866"/>
                </a:lnTo>
                <a:lnTo>
                  <a:pt x="5614939" y="2212668"/>
                </a:lnTo>
                <a:lnTo>
                  <a:pt x="5659435" y="2300613"/>
                </a:lnTo>
                <a:lnTo>
                  <a:pt x="5510733" y="2212491"/>
                </a:lnTo>
                <a:close/>
                <a:moveTo>
                  <a:pt x="6104327" y="2069020"/>
                </a:moveTo>
                <a:lnTo>
                  <a:pt x="6109189" y="2070758"/>
                </a:lnTo>
                <a:lnTo>
                  <a:pt x="6127213" y="2167965"/>
                </a:lnTo>
                <a:lnTo>
                  <a:pt x="6123051" y="2166286"/>
                </a:lnTo>
                <a:close/>
                <a:moveTo>
                  <a:pt x="6084611" y="2061967"/>
                </a:moveTo>
                <a:lnTo>
                  <a:pt x="6096806" y="2066329"/>
                </a:lnTo>
                <a:lnTo>
                  <a:pt x="6096952" y="2067160"/>
                </a:lnTo>
                <a:lnTo>
                  <a:pt x="6115436" y="2163213"/>
                </a:lnTo>
                <a:lnTo>
                  <a:pt x="6104003" y="2158601"/>
                </a:lnTo>
                <a:lnTo>
                  <a:pt x="6088582" y="2082850"/>
                </a:lnTo>
                <a:close/>
                <a:moveTo>
                  <a:pt x="5822137" y="2053952"/>
                </a:moveTo>
                <a:lnTo>
                  <a:pt x="5880408" y="2077441"/>
                </a:lnTo>
                <a:lnTo>
                  <a:pt x="5914373" y="2189083"/>
                </a:lnTo>
                <a:lnTo>
                  <a:pt x="5860704" y="2164568"/>
                </a:lnTo>
                <a:close/>
                <a:moveTo>
                  <a:pt x="6058374" y="2052584"/>
                </a:moveTo>
                <a:lnTo>
                  <a:pt x="6075716" y="2058786"/>
                </a:lnTo>
                <a:lnTo>
                  <a:pt x="6080514" y="2084148"/>
                </a:lnTo>
                <a:lnTo>
                  <a:pt x="6095016" y="2154975"/>
                </a:lnTo>
                <a:lnTo>
                  <a:pt x="6078498" y="2148312"/>
                </a:lnTo>
                <a:lnTo>
                  <a:pt x="6068805" y="2103731"/>
                </a:lnTo>
                <a:close/>
                <a:moveTo>
                  <a:pt x="6017030" y="2037795"/>
                </a:moveTo>
                <a:lnTo>
                  <a:pt x="6049799" y="2049516"/>
                </a:lnTo>
                <a:lnTo>
                  <a:pt x="6061084" y="2104769"/>
                </a:lnTo>
                <a:lnTo>
                  <a:pt x="6069781" y="2144796"/>
                </a:lnTo>
                <a:lnTo>
                  <a:pt x="6038048" y="2131994"/>
                </a:lnTo>
                <a:lnTo>
                  <a:pt x="6037416" y="2129320"/>
                </a:lnTo>
                <a:close/>
                <a:moveTo>
                  <a:pt x="5976606" y="2023337"/>
                </a:moveTo>
                <a:lnTo>
                  <a:pt x="6008354" y="2034692"/>
                </a:lnTo>
                <a:lnTo>
                  <a:pt x="6029236" y="2128440"/>
                </a:lnTo>
                <a:lnTo>
                  <a:pt x="5999355" y="2116385"/>
                </a:lnTo>
                <a:close/>
                <a:moveTo>
                  <a:pt x="5527963" y="2021450"/>
                </a:moveTo>
                <a:lnTo>
                  <a:pt x="5586903" y="2048168"/>
                </a:lnTo>
                <a:lnTo>
                  <a:pt x="5654735" y="2079080"/>
                </a:lnTo>
                <a:lnTo>
                  <a:pt x="5682619" y="2142198"/>
                </a:lnTo>
                <a:lnTo>
                  <a:pt x="5711061" y="2207189"/>
                </a:lnTo>
                <a:lnTo>
                  <a:pt x="5589885" y="2144392"/>
                </a:lnTo>
                <a:close/>
                <a:moveTo>
                  <a:pt x="5732519" y="2017827"/>
                </a:moveTo>
                <a:lnTo>
                  <a:pt x="5811728" y="2049756"/>
                </a:lnTo>
                <a:lnTo>
                  <a:pt x="5849208" y="2159318"/>
                </a:lnTo>
                <a:lnTo>
                  <a:pt x="5774160" y="2125038"/>
                </a:lnTo>
                <a:lnTo>
                  <a:pt x="5755073" y="2075674"/>
                </a:lnTo>
                <a:close/>
                <a:moveTo>
                  <a:pt x="5927255" y="2005686"/>
                </a:moveTo>
                <a:lnTo>
                  <a:pt x="5968347" y="2020383"/>
                </a:lnTo>
                <a:lnTo>
                  <a:pt x="5990973" y="2113002"/>
                </a:lnTo>
                <a:lnTo>
                  <a:pt x="5952154" y="2097342"/>
                </a:lnTo>
                <a:close/>
                <a:moveTo>
                  <a:pt x="6111479" y="1989529"/>
                </a:moveTo>
                <a:lnTo>
                  <a:pt x="6292192" y="2047240"/>
                </a:lnTo>
                <a:lnTo>
                  <a:pt x="6292697" y="2046057"/>
                </a:lnTo>
                <a:lnTo>
                  <a:pt x="6589938" y="2155823"/>
                </a:lnTo>
                <a:cubicBezTo>
                  <a:pt x="7274493" y="2432207"/>
                  <a:pt x="7777148" y="2806334"/>
                  <a:pt x="8088190" y="3270417"/>
                </a:cubicBezTo>
                <a:cubicBezTo>
                  <a:pt x="8328060" y="3629279"/>
                  <a:pt x="8485274" y="4041038"/>
                  <a:pt x="8625920" y="4480034"/>
                </a:cubicBezTo>
                <a:lnTo>
                  <a:pt x="8706137" y="4740747"/>
                </a:lnTo>
                <a:lnTo>
                  <a:pt x="8642459" y="4729729"/>
                </a:lnTo>
                <a:lnTo>
                  <a:pt x="8577845" y="4542830"/>
                </a:lnTo>
                <a:cubicBezTo>
                  <a:pt x="8424558" y="4114459"/>
                  <a:pt x="8256998" y="3712334"/>
                  <a:pt x="8012871" y="3358530"/>
                </a:cubicBezTo>
                <a:cubicBezTo>
                  <a:pt x="7649637" y="2834055"/>
                  <a:pt x="7049674" y="2412167"/>
                  <a:pt x="6230444" y="2103992"/>
                </a:cubicBezTo>
                <a:lnTo>
                  <a:pt x="6229905" y="2105418"/>
                </a:lnTo>
                <a:lnTo>
                  <a:pt x="6124447" y="2067108"/>
                </a:lnTo>
                <a:lnTo>
                  <a:pt x="6121621" y="2051384"/>
                </a:lnTo>
                <a:close/>
                <a:moveTo>
                  <a:pt x="6102503" y="1986662"/>
                </a:moveTo>
                <a:lnTo>
                  <a:pt x="6102845" y="1986771"/>
                </a:lnTo>
                <a:lnTo>
                  <a:pt x="6115599" y="2063894"/>
                </a:lnTo>
                <a:lnTo>
                  <a:pt x="6115537" y="2063871"/>
                </a:lnTo>
                <a:close/>
                <a:moveTo>
                  <a:pt x="6088907" y="1982320"/>
                </a:moveTo>
                <a:lnTo>
                  <a:pt x="6094269" y="1984032"/>
                </a:lnTo>
                <a:lnTo>
                  <a:pt x="6106597" y="2056777"/>
                </a:lnTo>
                <a:lnTo>
                  <a:pt x="6107362" y="2060901"/>
                </a:lnTo>
                <a:lnTo>
                  <a:pt x="6102535" y="2059148"/>
                </a:lnTo>
                <a:close/>
                <a:moveTo>
                  <a:pt x="5858919" y="1981244"/>
                </a:moveTo>
                <a:lnTo>
                  <a:pt x="5917944" y="2002355"/>
                </a:lnTo>
                <a:lnTo>
                  <a:pt x="5942654" y="2093511"/>
                </a:lnTo>
                <a:lnTo>
                  <a:pt x="5886230" y="2070749"/>
                </a:lnTo>
                <a:close/>
                <a:moveTo>
                  <a:pt x="6068206" y="1975709"/>
                </a:moveTo>
                <a:lnTo>
                  <a:pt x="6081531" y="1979965"/>
                </a:lnTo>
                <a:lnTo>
                  <a:pt x="6095055" y="2056431"/>
                </a:lnTo>
                <a:lnTo>
                  <a:pt x="6082704" y="2051944"/>
                </a:lnTo>
                <a:close/>
                <a:moveTo>
                  <a:pt x="5614039" y="1970174"/>
                </a:moveTo>
                <a:lnTo>
                  <a:pt x="5652595" y="1985610"/>
                </a:lnTo>
                <a:lnTo>
                  <a:pt x="5723456" y="2014174"/>
                </a:lnTo>
                <a:lnTo>
                  <a:pt x="5748217" y="2077662"/>
                </a:lnTo>
                <a:lnTo>
                  <a:pt x="5764879" y="2120798"/>
                </a:lnTo>
                <a:lnTo>
                  <a:pt x="5659337" y="2072591"/>
                </a:lnTo>
                <a:close/>
                <a:moveTo>
                  <a:pt x="6040920" y="1966995"/>
                </a:moveTo>
                <a:lnTo>
                  <a:pt x="6059473" y="1972920"/>
                </a:lnTo>
                <a:lnTo>
                  <a:pt x="6073811" y="2048713"/>
                </a:lnTo>
                <a:lnTo>
                  <a:pt x="6056286" y="2042347"/>
                </a:lnTo>
                <a:close/>
                <a:moveTo>
                  <a:pt x="5788128" y="1955923"/>
                </a:moveTo>
                <a:lnTo>
                  <a:pt x="5850192" y="1978122"/>
                </a:lnTo>
                <a:lnTo>
                  <a:pt x="5877272" y="2067135"/>
                </a:lnTo>
                <a:lnTo>
                  <a:pt x="5818462" y="2043410"/>
                </a:lnTo>
                <a:lnTo>
                  <a:pt x="5809249" y="2016986"/>
                </a:lnTo>
                <a:close/>
                <a:moveTo>
                  <a:pt x="5205616" y="1954851"/>
                </a:moveTo>
                <a:lnTo>
                  <a:pt x="5415581" y="2063168"/>
                </a:lnTo>
                <a:lnTo>
                  <a:pt x="5496771" y="2204218"/>
                </a:lnTo>
                <a:lnTo>
                  <a:pt x="5461390" y="2183251"/>
                </a:lnTo>
                <a:lnTo>
                  <a:pt x="5291393" y="2082908"/>
                </a:lnTo>
                <a:lnTo>
                  <a:pt x="5243675" y="2010569"/>
                </a:lnTo>
                <a:close/>
                <a:moveTo>
                  <a:pt x="5998221" y="1953359"/>
                </a:moveTo>
                <a:lnTo>
                  <a:pt x="6032388" y="1964271"/>
                </a:lnTo>
                <a:lnTo>
                  <a:pt x="6047697" y="2039227"/>
                </a:lnTo>
                <a:lnTo>
                  <a:pt x="6014676" y="2027231"/>
                </a:lnTo>
                <a:close/>
                <a:moveTo>
                  <a:pt x="4210225" y="1944066"/>
                </a:moveTo>
                <a:lnTo>
                  <a:pt x="4362977" y="2079136"/>
                </a:lnTo>
                <a:lnTo>
                  <a:pt x="4381186" y="2107893"/>
                </a:lnTo>
                <a:cubicBezTo>
                  <a:pt x="4454429" y="2230456"/>
                  <a:pt x="4525102" y="2354858"/>
                  <a:pt x="4594184" y="2479634"/>
                </a:cubicBezTo>
                <a:lnTo>
                  <a:pt x="4648718" y="2579880"/>
                </a:lnTo>
                <a:lnTo>
                  <a:pt x="4460358" y="2447274"/>
                </a:lnTo>
                <a:lnTo>
                  <a:pt x="4375527" y="2264633"/>
                </a:lnTo>
                <a:cubicBezTo>
                  <a:pt x="4327855" y="2166026"/>
                  <a:pt x="4278499" y="2068507"/>
                  <a:pt x="4226857" y="1972825"/>
                </a:cubicBezTo>
                <a:close/>
                <a:moveTo>
                  <a:pt x="5355981" y="1943488"/>
                </a:moveTo>
                <a:lnTo>
                  <a:pt x="5516031" y="2016041"/>
                </a:lnTo>
                <a:lnTo>
                  <a:pt x="5577319" y="2137879"/>
                </a:lnTo>
                <a:lnTo>
                  <a:pt x="5523204" y="2109836"/>
                </a:lnTo>
                <a:lnTo>
                  <a:pt x="5421398" y="2057202"/>
                </a:lnTo>
                <a:close/>
                <a:moveTo>
                  <a:pt x="5956218" y="1939946"/>
                </a:moveTo>
                <a:lnTo>
                  <a:pt x="5989625" y="1950614"/>
                </a:lnTo>
                <a:lnTo>
                  <a:pt x="6005989" y="2024075"/>
                </a:lnTo>
                <a:lnTo>
                  <a:pt x="5973940" y="2012432"/>
                </a:lnTo>
                <a:close/>
                <a:moveTo>
                  <a:pt x="5904950" y="1923573"/>
                </a:moveTo>
                <a:lnTo>
                  <a:pt x="5948061" y="1937341"/>
                </a:lnTo>
                <a:lnTo>
                  <a:pt x="5965685" y="2009486"/>
                </a:lnTo>
                <a:lnTo>
                  <a:pt x="5924330" y="1994920"/>
                </a:lnTo>
                <a:close/>
                <a:moveTo>
                  <a:pt x="5695481" y="1922827"/>
                </a:moveTo>
                <a:lnTo>
                  <a:pt x="5709638" y="1927849"/>
                </a:lnTo>
                <a:lnTo>
                  <a:pt x="5778220" y="1952379"/>
                </a:lnTo>
                <a:lnTo>
                  <a:pt x="5801524" y="2019926"/>
                </a:lnTo>
                <a:lnTo>
                  <a:pt x="5808132" y="2039242"/>
                </a:lnTo>
                <a:lnTo>
                  <a:pt x="5728315" y="2007044"/>
                </a:lnTo>
                <a:close/>
                <a:moveTo>
                  <a:pt x="6090409" y="1915025"/>
                </a:moveTo>
                <a:lnTo>
                  <a:pt x="6091008" y="1915196"/>
                </a:lnTo>
                <a:lnTo>
                  <a:pt x="6101485" y="1978545"/>
                </a:lnTo>
                <a:lnTo>
                  <a:pt x="6101112" y="1978426"/>
                </a:lnTo>
                <a:close/>
                <a:moveTo>
                  <a:pt x="5473874" y="1914058"/>
                </a:moveTo>
                <a:lnTo>
                  <a:pt x="5605031" y="1966567"/>
                </a:lnTo>
                <a:lnTo>
                  <a:pt x="5649980" y="2068317"/>
                </a:lnTo>
                <a:lnTo>
                  <a:pt x="5588874" y="2040406"/>
                </a:lnTo>
                <a:lnTo>
                  <a:pt x="5522230" y="2010066"/>
                </a:lnTo>
                <a:close/>
                <a:moveTo>
                  <a:pt x="6076252" y="1910983"/>
                </a:moveTo>
                <a:lnTo>
                  <a:pt x="6082174" y="1912674"/>
                </a:lnTo>
                <a:lnTo>
                  <a:pt x="6092872" y="1975793"/>
                </a:lnTo>
                <a:lnTo>
                  <a:pt x="6087441" y="1974058"/>
                </a:lnTo>
                <a:close/>
                <a:moveTo>
                  <a:pt x="6054727" y="1904838"/>
                </a:moveTo>
                <a:lnTo>
                  <a:pt x="6068964" y="1908902"/>
                </a:lnTo>
                <a:lnTo>
                  <a:pt x="6080071" y="1971702"/>
                </a:lnTo>
                <a:lnTo>
                  <a:pt x="6066628" y="1967407"/>
                </a:lnTo>
                <a:close/>
                <a:moveTo>
                  <a:pt x="5834293" y="1901008"/>
                </a:moveTo>
                <a:lnTo>
                  <a:pt x="5895796" y="1920650"/>
                </a:lnTo>
                <a:lnTo>
                  <a:pt x="5915042" y="1991648"/>
                </a:lnTo>
                <a:lnTo>
                  <a:pt x="5855718" y="1970753"/>
                </a:lnTo>
                <a:lnTo>
                  <a:pt x="5853661" y="1964010"/>
                </a:lnTo>
                <a:close/>
                <a:moveTo>
                  <a:pt x="6026607" y="1896810"/>
                </a:moveTo>
                <a:lnTo>
                  <a:pt x="6046130" y="1902383"/>
                </a:lnTo>
                <a:lnTo>
                  <a:pt x="6057903" y="1964619"/>
                </a:lnTo>
                <a:lnTo>
                  <a:pt x="6039218" y="1958649"/>
                </a:lnTo>
                <a:close/>
                <a:moveTo>
                  <a:pt x="5982841" y="1884314"/>
                </a:moveTo>
                <a:lnTo>
                  <a:pt x="6018115" y="1894385"/>
                </a:lnTo>
                <a:lnTo>
                  <a:pt x="6030683" y="1955922"/>
                </a:lnTo>
                <a:lnTo>
                  <a:pt x="5996348" y="1944950"/>
                </a:lnTo>
                <a:close/>
                <a:moveTo>
                  <a:pt x="5574045" y="1879749"/>
                </a:moveTo>
                <a:lnTo>
                  <a:pt x="5686600" y="1919677"/>
                </a:lnTo>
                <a:lnTo>
                  <a:pt x="5719248" y="2003386"/>
                </a:lnTo>
                <a:lnTo>
                  <a:pt x="5655589" y="1977705"/>
                </a:lnTo>
                <a:lnTo>
                  <a:pt x="5609148" y="1959114"/>
                </a:lnTo>
                <a:close/>
                <a:moveTo>
                  <a:pt x="5761043" y="1877615"/>
                </a:moveTo>
                <a:lnTo>
                  <a:pt x="5825653" y="1898249"/>
                </a:lnTo>
                <a:lnTo>
                  <a:pt x="5846782" y="1966911"/>
                </a:lnTo>
                <a:lnTo>
                  <a:pt x="5847018" y="1967688"/>
                </a:lnTo>
                <a:lnTo>
                  <a:pt x="5784593" y="1945701"/>
                </a:lnTo>
                <a:close/>
                <a:moveTo>
                  <a:pt x="4926357" y="1872213"/>
                </a:moveTo>
                <a:lnTo>
                  <a:pt x="5095930" y="1977006"/>
                </a:lnTo>
                <a:lnTo>
                  <a:pt x="5289170" y="2091105"/>
                </a:lnTo>
                <a:lnTo>
                  <a:pt x="5418086" y="2286018"/>
                </a:lnTo>
                <a:lnTo>
                  <a:pt x="5385011" y="2263552"/>
                </a:lnTo>
                <a:lnTo>
                  <a:pt x="5072426" y="2049321"/>
                </a:lnTo>
                <a:lnTo>
                  <a:pt x="5048453" y="2019395"/>
                </a:lnTo>
                <a:close/>
                <a:moveTo>
                  <a:pt x="5939553" y="1871956"/>
                </a:moveTo>
                <a:lnTo>
                  <a:pt x="5974314" y="1881880"/>
                </a:lnTo>
                <a:lnTo>
                  <a:pt x="5987751" y="1942203"/>
                </a:lnTo>
                <a:lnTo>
                  <a:pt x="5954145" y="1931465"/>
                </a:lnTo>
                <a:lnTo>
                  <a:pt x="5942493" y="1883806"/>
                </a:lnTo>
                <a:close/>
                <a:moveTo>
                  <a:pt x="5886585" y="1856833"/>
                </a:moveTo>
                <a:lnTo>
                  <a:pt x="5931458" y="1869645"/>
                </a:lnTo>
                <a:lnTo>
                  <a:pt x="5935674" y="1886631"/>
                </a:lnTo>
                <a:lnTo>
                  <a:pt x="5945990" y="1928859"/>
                </a:lnTo>
                <a:lnTo>
                  <a:pt x="5902617" y="1915001"/>
                </a:lnTo>
                <a:close/>
                <a:moveTo>
                  <a:pt x="6089382" y="1854751"/>
                </a:moveTo>
                <a:lnTo>
                  <a:pt x="6401386" y="1935675"/>
                </a:lnTo>
                <a:lnTo>
                  <a:pt x="6401398" y="1935626"/>
                </a:lnTo>
                <a:lnTo>
                  <a:pt x="6718893" y="2034636"/>
                </a:lnTo>
                <a:cubicBezTo>
                  <a:pt x="7431268" y="2282454"/>
                  <a:pt x="7943706" y="2647410"/>
                  <a:pt x="8244686" y="3121762"/>
                </a:cubicBezTo>
                <a:cubicBezTo>
                  <a:pt x="8478033" y="3490843"/>
                  <a:pt x="8617900" y="3918428"/>
                  <a:pt x="8737640" y="4375799"/>
                </a:cubicBezTo>
                <a:lnTo>
                  <a:pt x="8833723" y="4762824"/>
                </a:lnTo>
                <a:lnTo>
                  <a:pt x="8790803" y="4755398"/>
                </a:lnTo>
                <a:lnTo>
                  <a:pt x="8698222" y="4419568"/>
                </a:lnTo>
                <a:cubicBezTo>
                  <a:pt x="8568602" y="3970421"/>
                  <a:pt x="8420826" y="3550129"/>
                  <a:pt x="8183872" y="3185313"/>
                </a:cubicBezTo>
                <a:cubicBezTo>
                  <a:pt x="7834093" y="2647071"/>
                  <a:pt x="7218707" y="2241091"/>
                  <a:pt x="6355067" y="1976777"/>
                </a:cubicBezTo>
                <a:lnTo>
                  <a:pt x="6353077" y="1984508"/>
                </a:lnTo>
                <a:cubicBezTo>
                  <a:pt x="7214868" y="2247777"/>
                  <a:pt x="7828262" y="2653967"/>
                  <a:pt x="8178043" y="3189283"/>
                </a:cubicBezTo>
                <a:cubicBezTo>
                  <a:pt x="8414249" y="3553315"/>
                  <a:pt x="8561919" y="3973412"/>
                  <a:pt x="8691473" y="4422069"/>
                </a:cubicBezTo>
                <a:lnTo>
                  <a:pt x="8783064" y="4754058"/>
                </a:lnTo>
                <a:lnTo>
                  <a:pt x="8715265" y="4742327"/>
                </a:lnTo>
                <a:lnTo>
                  <a:pt x="8633587" y="4476544"/>
                </a:lnTo>
                <a:cubicBezTo>
                  <a:pt x="8492900" y="4037120"/>
                  <a:pt x="8335523" y="3625283"/>
                  <a:pt x="8095001" y="3265644"/>
                </a:cubicBezTo>
                <a:cubicBezTo>
                  <a:pt x="7738509" y="2734225"/>
                  <a:pt x="7130734" y="2320298"/>
                  <a:pt x="6288347" y="2035492"/>
                </a:cubicBezTo>
                <a:lnTo>
                  <a:pt x="6287439" y="2037964"/>
                </a:lnTo>
                <a:lnTo>
                  <a:pt x="6110131" y="1981308"/>
                </a:lnTo>
                <a:lnTo>
                  <a:pt x="6099699" y="1917677"/>
                </a:lnTo>
                <a:lnTo>
                  <a:pt x="6344406" y="1987542"/>
                </a:lnTo>
                <a:lnTo>
                  <a:pt x="6346319" y="1979699"/>
                </a:lnTo>
                <a:lnTo>
                  <a:pt x="6098275" y="1908994"/>
                </a:lnTo>
                <a:close/>
                <a:moveTo>
                  <a:pt x="6079813" y="1852269"/>
                </a:moveTo>
                <a:lnTo>
                  <a:pt x="6080637" y="1852483"/>
                </a:lnTo>
                <a:lnTo>
                  <a:pt x="6089573" y="1906514"/>
                </a:lnTo>
                <a:lnTo>
                  <a:pt x="6088941" y="1906334"/>
                </a:lnTo>
                <a:close/>
                <a:moveTo>
                  <a:pt x="6065162" y="1848469"/>
                </a:moveTo>
                <a:lnTo>
                  <a:pt x="6071575" y="1850132"/>
                </a:lnTo>
                <a:lnTo>
                  <a:pt x="6080701" y="1903985"/>
                </a:lnTo>
                <a:lnTo>
                  <a:pt x="6074708" y="1902277"/>
                </a:lnTo>
                <a:close/>
                <a:moveTo>
                  <a:pt x="5666183" y="1847681"/>
                </a:moveTo>
                <a:lnTo>
                  <a:pt x="5751366" y="1874543"/>
                </a:lnTo>
                <a:lnTo>
                  <a:pt x="5774716" y="1942222"/>
                </a:lnTo>
                <a:lnTo>
                  <a:pt x="5711656" y="1920011"/>
                </a:lnTo>
                <a:lnTo>
                  <a:pt x="5691606" y="1912890"/>
                </a:lnTo>
                <a:close/>
                <a:moveTo>
                  <a:pt x="5296201" y="1842927"/>
                </a:moveTo>
                <a:lnTo>
                  <a:pt x="5462426" y="1909475"/>
                </a:lnTo>
                <a:lnTo>
                  <a:pt x="5510292" y="2004632"/>
                </a:lnTo>
                <a:lnTo>
                  <a:pt x="5348884" y="1931152"/>
                </a:lnTo>
                <a:lnTo>
                  <a:pt x="5338919" y="1913831"/>
                </a:lnTo>
                <a:close/>
                <a:moveTo>
                  <a:pt x="6042910" y="1842698"/>
                </a:moveTo>
                <a:lnTo>
                  <a:pt x="6057945" y="1846597"/>
                </a:lnTo>
                <a:lnTo>
                  <a:pt x="6067424" y="1900201"/>
                </a:lnTo>
                <a:lnTo>
                  <a:pt x="6053067" y="1896108"/>
                </a:lnTo>
                <a:close/>
                <a:moveTo>
                  <a:pt x="5124588" y="1836227"/>
                </a:moveTo>
                <a:lnTo>
                  <a:pt x="5193222" y="1869709"/>
                </a:lnTo>
                <a:lnTo>
                  <a:pt x="5343414" y="1937792"/>
                </a:lnTo>
                <a:lnTo>
                  <a:pt x="5408228" y="2050393"/>
                </a:lnTo>
                <a:lnTo>
                  <a:pt x="5195890" y="1940611"/>
                </a:lnTo>
                <a:close/>
                <a:moveTo>
                  <a:pt x="5814375" y="1836217"/>
                </a:moveTo>
                <a:lnTo>
                  <a:pt x="5877484" y="1854235"/>
                </a:lnTo>
                <a:lnTo>
                  <a:pt x="5893441" y="1912068"/>
                </a:lnTo>
                <a:lnTo>
                  <a:pt x="5831621" y="1892314"/>
                </a:lnTo>
                <a:close/>
                <a:moveTo>
                  <a:pt x="6014045" y="1835211"/>
                </a:moveTo>
                <a:lnTo>
                  <a:pt x="6034424" y="1840496"/>
                </a:lnTo>
                <a:lnTo>
                  <a:pt x="6044481" y="1893661"/>
                </a:lnTo>
                <a:lnTo>
                  <a:pt x="6024822" y="1888057"/>
                </a:lnTo>
                <a:close/>
                <a:moveTo>
                  <a:pt x="4673534" y="1831805"/>
                </a:moveTo>
                <a:lnTo>
                  <a:pt x="4743626" y="1892890"/>
                </a:lnTo>
                <a:cubicBezTo>
                  <a:pt x="4921984" y="2043760"/>
                  <a:pt x="5106118" y="2195450"/>
                  <a:pt x="5296232" y="2349201"/>
                </a:cubicBezTo>
                <a:lnTo>
                  <a:pt x="5314308" y="2363665"/>
                </a:lnTo>
                <a:lnTo>
                  <a:pt x="5362268" y="2423521"/>
                </a:lnTo>
                <a:cubicBezTo>
                  <a:pt x="5470154" y="2560163"/>
                  <a:pt x="5579012" y="2699876"/>
                  <a:pt x="5689255" y="2842757"/>
                </a:cubicBezTo>
                <a:lnTo>
                  <a:pt x="5792099" y="2972061"/>
                </a:lnTo>
                <a:lnTo>
                  <a:pt x="5576562" y="2770557"/>
                </a:lnTo>
                <a:lnTo>
                  <a:pt x="5578263" y="2768480"/>
                </a:lnTo>
                <a:lnTo>
                  <a:pt x="5260208" y="2477121"/>
                </a:lnTo>
                <a:lnTo>
                  <a:pt x="5002924" y="2191822"/>
                </a:lnTo>
                <a:close/>
                <a:moveTo>
                  <a:pt x="5431044" y="1829020"/>
                </a:moveTo>
                <a:lnTo>
                  <a:pt x="5565308" y="1876650"/>
                </a:lnTo>
                <a:lnTo>
                  <a:pt x="5600146" y="1955510"/>
                </a:lnTo>
                <a:lnTo>
                  <a:pt x="5468135" y="1902664"/>
                </a:lnTo>
                <a:close/>
                <a:moveTo>
                  <a:pt x="5969272" y="1823599"/>
                </a:moveTo>
                <a:lnTo>
                  <a:pt x="6005581" y="1833016"/>
                </a:lnTo>
                <a:lnTo>
                  <a:pt x="6016328" y="1885636"/>
                </a:lnTo>
                <a:lnTo>
                  <a:pt x="5980885" y="1875533"/>
                </a:lnTo>
                <a:lnTo>
                  <a:pt x="5972473" y="1837770"/>
                </a:lnTo>
                <a:close/>
                <a:moveTo>
                  <a:pt x="5739366" y="1814948"/>
                </a:moveTo>
                <a:lnTo>
                  <a:pt x="5792673" y="1830021"/>
                </a:lnTo>
                <a:lnTo>
                  <a:pt x="5805813" y="1833773"/>
                </a:lnTo>
                <a:lnTo>
                  <a:pt x="5822977" y="1889552"/>
                </a:lnTo>
                <a:lnTo>
                  <a:pt x="5758967" y="1869099"/>
                </a:lnTo>
                <a:lnTo>
                  <a:pt x="5757990" y="1868790"/>
                </a:lnTo>
                <a:close/>
                <a:moveTo>
                  <a:pt x="5924687" y="1812035"/>
                </a:moveTo>
                <a:lnTo>
                  <a:pt x="5960780" y="1821396"/>
                </a:lnTo>
                <a:lnTo>
                  <a:pt x="5964696" y="1838701"/>
                </a:lnTo>
                <a:lnTo>
                  <a:pt x="5972359" y="1873103"/>
                </a:lnTo>
                <a:lnTo>
                  <a:pt x="5937363" y="1863127"/>
                </a:lnTo>
                <a:close/>
                <a:moveTo>
                  <a:pt x="4066263" y="1811708"/>
                </a:moveTo>
                <a:lnTo>
                  <a:pt x="4192675" y="1928456"/>
                </a:lnTo>
                <a:lnTo>
                  <a:pt x="4220050" y="1975698"/>
                </a:lnTo>
                <a:cubicBezTo>
                  <a:pt x="4271680" y="2071212"/>
                  <a:pt x="4321009" y="2168579"/>
                  <a:pt x="4368636" y="2267057"/>
                </a:cubicBezTo>
                <a:lnTo>
                  <a:pt x="4448401" y="2438856"/>
                </a:lnTo>
                <a:lnTo>
                  <a:pt x="4328145" y="2354195"/>
                </a:lnTo>
                <a:lnTo>
                  <a:pt x="4302949" y="2335280"/>
                </a:lnTo>
                <a:lnTo>
                  <a:pt x="4298956" y="2324466"/>
                </a:lnTo>
                <a:cubicBezTo>
                  <a:pt x="4258319" y="2220574"/>
                  <a:pt x="4215770" y="2118676"/>
                  <a:pt x="4170317" y="2019138"/>
                </a:cubicBezTo>
                <a:close/>
                <a:moveTo>
                  <a:pt x="5542630" y="1808719"/>
                </a:moveTo>
                <a:lnTo>
                  <a:pt x="5657445" y="1844926"/>
                </a:lnTo>
                <a:lnTo>
                  <a:pt x="5682722" y="1909734"/>
                </a:lnTo>
                <a:lnTo>
                  <a:pt x="5569525" y="1869528"/>
                </a:lnTo>
                <a:close/>
                <a:moveTo>
                  <a:pt x="6071137" y="1800875"/>
                </a:moveTo>
                <a:lnTo>
                  <a:pt x="6072140" y="1801104"/>
                </a:lnTo>
                <a:lnTo>
                  <a:pt x="6078930" y="1842157"/>
                </a:lnTo>
                <a:lnTo>
                  <a:pt x="6078071" y="1841940"/>
                </a:lnTo>
                <a:close/>
                <a:moveTo>
                  <a:pt x="5870354" y="1797942"/>
                </a:moveTo>
                <a:lnTo>
                  <a:pt x="5916641" y="1809947"/>
                </a:lnTo>
                <a:lnTo>
                  <a:pt x="5929267" y="1860820"/>
                </a:lnTo>
                <a:lnTo>
                  <a:pt x="5884139" y="1847956"/>
                </a:lnTo>
                <a:close/>
                <a:moveTo>
                  <a:pt x="6056111" y="1797439"/>
                </a:moveTo>
                <a:lnTo>
                  <a:pt x="6062906" y="1798993"/>
                </a:lnTo>
                <a:lnTo>
                  <a:pt x="6069834" y="1839866"/>
                </a:lnTo>
                <a:lnTo>
                  <a:pt x="6063347" y="1838233"/>
                </a:lnTo>
                <a:close/>
                <a:moveTo>
                  <a:pt x="6033311" y="1792227"/>
                </a:moveTo>
                <a:lnTo>
                  <a:pt x="6048962" y="1795805"/>
                </a:lnTo>
                <a:lnTo>
                  <a:pt x="6056145" y="1836419"/>
                </a:lnTo>
                <a:lnTo>
                  <a:pt x="6040990" y="1832603"/>
                </a:lnTo>
                <a:close/>
                <a:moveTo>
                  <a:pt x="5642772" y="1787635"/>
                </a:moveTo>
                <a:lnTo>
                  <a:pt x="5729880" y="1812266"/>
                </a:lnTo>
                <a:lnTo>
                  <a:pt x="5748329" y="1865742"/>
                </a:lnTo>
                <a:lnTo>
                  <a:pt x="5662688" y="1838717"/>
                </a:lnTo>
                <a:close/>
                <a:moveTo>
                  <a:pt x="6003838" y="1785488"/>
                </a:moveTo>
                <a:lnTo>
                  <a:pt x="6024930" y="1790311"/>
                </a:lnTo>
                <a:lnTo>
                  <a:pt x="6032527" y="1830471"/>
                </a:lnTo>
                <a:lnTo>
                  <a:pt x="6012026" y="1825308"/>
                </a:lnTo>
                <a:lnTo>
                  <a:pt x="6008176" y="1806427"/>
                </a:lnTo>
                <a:close/>
                <a:moveTo>
                  <a:pt x="5796805" y="1779064"/>
                </a:moveTo>
                <a:lnTo>
                  <a:pt x="5835287" y="1788847"/>
                </a:lnTo>
                <a:lnTo>
                  <a:pt x="5861305" y="1795595"/>
                </a:lnTo>
                <a:lnTo>
                  <a:pt x="5875036" y="1845361"/>
                </a:lnTo>
                <a:lnTo>
                  <a:pt x="5811630" y="1827288"/>
                </a:lnTo>
                <a:close/>
                <a:moveTo>
                  <a:pt x="5958316" y="1775081"/>
                </a:moveTo>
                <a:lnTo>
                  <a:pt x="5995406" y="1783560"/>
                </a:lnTo>
                <a:lnTo>
                  <a:pt x="6000386" y="1807582"/>
                </a:lnTo>
                <a:lnTo>
                  <a:pt x="6003571" y="1823179"/>
                </a:lnTo>
                <a:lnTo>
                  <a:pt x="5967104" y="1813995"/>
                </a:lnTo>
                <a:close/>
                <a:moveTo>
                  <a:pt x="5912946" y="1764708"/>
                </a:moveTo>
                <a:lnTo>
                  <a:pt x="5949860" y="1773147"/>
                </a:lnTo>
                <a:lnTo>
                  <a:pt x="5958621" y="1811859"/>
                </a:lnTo>
                <a:lnTo>
                  <a:pt x="5922379" y="1802732"/>
                </a:lnTo>
                <a:close/>
                <a:moveTo>
                  <a:pt x="5248176" y="1763214"/>
                </a:moveTo>
                <a:lnTo>
                  <a:pt x="5278959" y="1775070"/>
                </a:lnTo>
                <a:lnTo>
                  <a:pt x="5419845" y="1825048"/>
                </a:lnTo>
                <a:lnTo>
                  <a:pt x="5421809" y="1828728"/>
                </a:lnTo>
                <a:lnTo>
                  <a:pt x="5456696" y="1898084"/>
                </a:lnTo>
                <a:lnTo>
                  <a:pt x="5288983" y="1830945"/>
                </a:lnTo>
                <a:close/>
                <a:moveTo>
                  <a:pt x="6074239" y="1762396"/>
                </a:moveTo>
                <a:lnTo>
                  <a:pt x="6486403" y="1851522"/>
                </a:lnTo>
                <a:lnTo>
                  <a:pt x="6486807" y="1849816"/>
                </a:lnTo>
                <a:lnTo>
                  <a:pt x="6802792" y="1935902"/>
                </a:lnTo>
                <a:cubicBezTo>
                  <a:pt x="7531376" y="2161993"/>
                  <a:pt x="8063768" y="2527090"/>
                  <a:pt x="8352872" y="3002289"/>
                </a:cubicBezTo>
                <a:cubicBezTo>
                  <a:pt x="8657171" y="3504345"/>
                  <a:pt x="8780903" y="4118911"/>
                  <a:pt x="8911297" y="4768584"/>
                </a:cubicBezTo>
                <a:lnTo>
                  <a:pt x="8912917" y="4776528"/>
                </a:lnTo>
                <a:lnTo>
                  <a:pt x="8892950" y="4773073"/>
                </a:lnTo>
                <a:lnTo>
                  <a:pt x="8791674" y="4324675"/>
                </a:lnTo>
                <a:cubicBezTo>
                  <a:pt x="8680410" y="3859467"/>
                  <a:pt x="8547998" y="3424790"/>
                  <a:pt x="8316123" y="3051351"/>
                </a:cubicBezTo>
                <a:cubicBezTo>
                  <a:pt x="7976108" y="2503218"/>
                  <a:pt x="7349093" y="2108890"/>
                  <a:pt x="6451614" y="1878919"/>
                </a:cubicBezTo>
                <a:lnTo>
                  <a:pt x="6449686" y="1886726"/>
                </a:lnTo>
                <a:cubicBezTo>
                  <a:pt x="7345237" y="2115642"/>
                  <a:pt x="7971288" y="2509125"/>
                  <a:pt x="8309375" y="3055149"/>
                </a:cubicBezTo>
                <a:cubicBezTo>
                  <a:pt x="8540527" y="3427954"/>
                  <a:pt x="8672758" y="3862474"/>
                  <a:pt x="8783977" y="4326841"/>
                </a:cubicBezTo>
                <a:lnTo>
                  <a:pt x="8884662" y="4771639"/>
                </a:lnTo>
                <a:lnTo>
                  <a:pt x="8842522" y="4764347"/>
                </a:lnTo>
                <a:lnTo>
                  <a:pt x="8745312" y="4372707"/>
                </a:lnTo>
                <a:cubicBezTo>
                  <a:pt x="8625526" y="3915039"/>
                  <a:pt x="8485476" y="3486745"/>
                  <a:pt x="8251394" y="3116719"/>
                </a:cubicBezTo>
                <a:cubicBezTo>
                  <a:pt x="7906578" y="2573763"/>
                  <a:pt x="7285293" y="2173480"/>
                  <a:pt x="6403340" y="1927847"/>
                </a:cubicBezTo>
                <a:lnTo>
                  <a:pt x="6402197" y="1932391"/>
                </a:lnTo>
                <a:lnTo>
                  <a:pt x="6403317" y="1927851"/>
                </a:lnTo>
                <a:cubicBezTo>
                  <a:pt x="6309117" y="1901424"/>
                  <a:pt x="6213948" y="1876476"/>
                  <a:pt x="6119023" y="1852254"/>
                </a:cubicBezTo>
                <a:lnTo>
                  <a:pt x="6087678" y="1844360"/>
                </a:lnTo>
                <a:lnTo>
                  <a:pt x="6080914" y="1803110"/>
                </a:lnTo>
                <a:lnTo>
                  <a:pt x="6156829" y="1820466"/>
                </a:lnTo>
                <a:cubicBezTo>
                  <a:pt x="6253575" y="1842977"/>
                  <a:pt x="6350676" y="1866222"/>
                  <a:pt x="6446766" y="1890666"/>
                </a:cubicBezTo>
                <a:lnTo>
                  <a:pt x="6448714" y="1882843"/>
                </a:lnTo>
                <a:lnTo>
                  <a:pt x="6079746" y="1795989"/>
                </a:lnTo>
                <a:close/>
                <a:moveTo>
                  <a:pt x="5395583" y="1762348"/>
                </a:moveTo>
                <a:lnTo>
                  <a:pt x="5534111" y="1806033"/>
                </a:lnTo>
                <a:lnTo>
                  <a:pt x="5560791" y="1866426"/>
                </a:lnTo>
                <a:lnTo>
                  <a:pt x="5425517" y="1818380"/>
                </a:lnTo>
                <a:close/>
                <a:moveTo>
                  <a:pt x="6064278" y="1760242"/>
                </a:moveTo>
                <a:lnTo>
                  <a:pt x="6065424" y="1760490"/>
                </a:lnTo>
                <a:lnTo>
                  <a:pt x="6070952" y="1793919"/>
                </a:lnTo>
                <a:lnTo>
                  <a:pt x="6069922" y="1793677"/>
                </a:lnTo>
                <a:close/>
                <a:moveTo>
                  <a:pt x="5720220" y="1759593"/>
                </a:moveTo>
                <a:lnTo>
                  <a:pt x="5788314" y="1776905"/>
                </a:lnTo>
                <a:lnTo>
                  <a:pt x="5803066" y="1824847"/>
                </a:lnTo>
                <a:lnTo>
                  <a:pt x="5793704" y="1822178"/>
                </a:lnTo>
                <a:lnTo>
                  <a:pt x="5736240" y="1805909"/>
                </a:lnTo>
                <a:close/>
                <a:moveTo>
                  <a:pt x="6048906" y="1756918"/>
                </a:moveTo>
                <a:lnTo>
                  <a:pt x="6056036" y="1758460"/>
                </a:lnTo>
                <a:lnTo>
                  <a:pt x="6061676" y="1791735"/>
                </a:lnTo>
                <a:lnTo>
                  <a:pt x="6054812" y="1790120"/>
                </a:lnTo>
                <a:lnTo>
                  <a:pt x="6049723" y="1761434"/>
                </a:lnTo>
                <a:close/>
                <a:moveTo>
                  <a:pt x="5517657" y="1752257"/>
                </a:moveTo>
                <a:lnTo>
                  <a:pt x="5634150" y="1785197"/>
                </a:lnTo>
                <a:lnTo>
                  <a:pt x="5653948" y="1835959"/>
                </a:lnTo>
                <a:lnTo>
                  <a:pt x="5538575" y="1799552"/>
                </a:lnTo>
                <a:close/>
                <a:moveTo>
                  <a:pt x="5857703" y="1752040"/>
                </a:moveTo>
                <a:lnTo>
                  <a:pt x="5869028" y="1754667"/>
                </a:lnTo>
                <a:lnTo>
                  <a:pt x="5904960" y="1762882"/>
                </a:lnTo>
                <a:lnTo>
                  <a:pt x="5914348" y="1800709"/>
                </a:lnTo>
                <a:lnTo>
                  <a:pt x="5867892" y="1789010"/>
                </a:lnTo>
                <a:close/>
                <a:moveTo>
                  <a:pt x="6025561" y="1751870"/>
                </a:moveTo>
                <a:lnTo>
                  <a:pt x="6041780" y="1755377"/>
                </a:lnTo>
                <a:lnTo>
                  <a:pt x="6043046" y="1762357"/>
                </a:lnTo>
                <a:lnTo>
                  <a:pt x="6047658" y="1788436"/>
                </a:lnTo>
                <a:lnTo>
                  <a:pt x="6031885" y="1784723"/>
                </a:lnTo>
                <a:lnTo>
                  <a:pt x="6031361" y="1781970"/>
                </a:lnTo>
                <a:close/>
                <a:moveTo>
                  <a:pt x="4822586" y="1747120"/>
                </a:moveTo>
                <a:lnTo>
                  <a:pt x="5140810" y="1921419"/>
                </a:lnTo>
                <a:lnTo>
                  <a:pt x="5193436" y="1948568"/>
                </a:lnTo>
                <a:lnTo>
                  <a:pt x="5238517" y="2014522"/>
                </a:lnTo>
                <a:lnTo>
                  <a:pt x="5278852" y="2075506"/>
                </a:lnTo>
                <a:lnTo>
                  <a:pt x="5098958" y="1969318"/>
                </a:lnTo>
                <a:lnTo>
                  <a:pt x="4910200" y="1852736"/>
                </a:lnTo>
                <a:close/>
                <a:moveTo>
                  <a:pt x="5995528" y="1745375"/>
                </a:moveTo>
                <a:lnTo>
                  <a:pt x="6017187" y="1750059"/>
                </a:lnTo>
                <a:lnTo>
                  <a:pt x="6023498" y="1782748"/>
                </a:lnTo>
                <a:lnTo>
                  <a:pt x="6002233" y="1777743"/>
                </a:lnTo>
                <a:close/>
                <a:moveTo>
                  <a:pt x="5061499" y="1743859"/>
                </a:moveTo>
                <a:lnTo>
                  <a:pt x="5234713" y="1818310"/>
                </a:lnTo>
                <a:lnTo>
                  <a:pt x="5283843" y="1837980"/>
                </a:lnTo>
                <a:lnTo>
                  <a:pt x="5332247" y="1918392"/>
                </a:lnTo>
                <a:lnTo>
                  <a:pt x="5336293" y="1925420"/>
                </a:lnTo>
                <a:lnTo>
                  <a:pt x="5195911" y="1861513"/>
                </a:lnTo>
                <a:lnTo>
                  <a:pt x="5114809" y="1821912"/>
                </a:lnTo>
                <a:close/>
                <a:moveTo>
                  <a:pt x="5949352" y="1735390"/>
                </a:moveTo>
                <a:lnTo>
                  <a:pt x="5987111" y="1743556"/>
                </a:lnTo>
                <a:lnTo>
                  <a:pt x="5993787" y="1775755"/>
                </a:lnTo>
                <a:lnTo>
                  <a:pt x="5956485" y="1766974"/>
                </a:lnTo>
                <a:close/>
                <a:moveTo>
                  <a:pt x="5783183" y="1734753"/>
                </a:moveTo>
                <a:lnTo>
                  <a:pt x="5848711" y="1749954"/>
                </a:lnTo>
                <a:lnTo>
                  <a:pt x="5858859" y="1786735"/>
                </a:lnTo>
                <a:lnTo>
                  <a:pt x="5836178" y="1781023"/>
                </a:lnTo>
                <a:lnTo>
                  <a:pt x="5794123" y="1770340"/>
                </a:lnTo>
                <a:close/>
                <a:moveTo>
                  <a:pt x="5622116" y="1734652"/>
                </a:moveTo>
                <a:lnTo>
                  <a:pt x="5710889" y="1757221"/>
                </a:lnTo>
                <a:lnTo>
                  <a:pt x="5726761" y="1803225"/>
                </a:lnTo>
                <a:lnTo>
                  <a:pt x="5639184" y="1778431"/>
                </a:lnTo>
                <a:close/>
                <a:moveTo>
                  <a:pt x="6068626" y="1728551"/>
                </a:moveTo>
                <a:lnTo>
                  <a:pt x="6218059" y="1757459"/>
                </a:lnTo>
                <a:lnTo>
                  <a:pt x="6508562" y="1818340"/>
                </a:lnTo>
                <a:lnTo>
                  <a:pt x="6507652" y="1822172"/>
                </a:lnTo>
                <a:cubicBezTo>
                  <a:pt x="7413798" y="2023733"/>
                  <a:pt x="8065991" y="2419135"/>
                  <a:pt x="8393431" y="2965064"/>
                </a:cubicBezTo>
                <a:cubicBezTo>
                  <a:pt x="8695838" y="3471106"/>
                  <a:pt x="8810772" y="4092512"/>
                  <a:pt x="8933511" y="4749085"/>
                </a:cubicBezTo>
                <a:lnTo>
                  <a:pt x="8939568" y="4781139"/>
                </a:lnTo>
                <a:lnTo>
                  <a:pt x="8921354" y="4777988"/>
                </a:lnTo>
                <a:lnTo>
                  <a:pt x="8919048" y="4766680"/>
                </a:lnTo>
                <a:cubicBezTo>
                  <a:pt x="8788653" y="4115950"/>
                  <a:pt x="8664921" y="3500328"/>
                  <a:pt x="8359671" y="2997425"/>
                </a:cubicBezTo>
                <a:cubicBezTo>
                  <a:pt x="8028314" y="2453285"/>
                  <a:pt x="7379058" y="2052103"/>
                  <a:pt x="6480574" y="1839774"/>
                </a:cubicBezTo>
                <a:lnTo>
                  <a:pt x="6480067" y="1841858"/>
                </a:lnTo>
                <a:lnTo>
                  <a:pt x="6193405" y="1777889"/>
                </a:lnTo>
                <a:lnTo>
                  <a:pt x="6072634" y="1752612"/>
                </a:lnTo>
                <a:lnTo>
                  <a:pt x="6071053" y="1742975"/>
                </a:lnTo>
                <a:close/>
                <a:moveTo>
                  <a:pt x="6058513" y="1726595"/>
                </a:moveTo>
                <a:lnTo>
                  <a:pt x="6059830" y="1726850"/>
                </a:lnTo>
                <a:lnTo>
                  <a:pt x="6062336" y="1741821"/>
                </a:lnTo>
                <a:lnTo>
                  <a:pt x="6063815" y="1750766"/>
                </a:lnTo>
                <a:lnTo>
                  <a:pt x="6062635" y="1750519"/>
                </a:lnTo>
                <a:lnTo>
                  <a:pt x="6062336" y="1748743"/>
                </a:lnTo>
                <a:close/>
                <a:moveTo>
                  <a:pt x="5903196" y="1725409"/>
                </a:moveTo>
                <a:lnTo>
                  <a:pt x="5940901" y="1733563"/>
                </a:lnTo>
                <a:lnTo>
                  <a:pt x="5948011" y="1764979"/>
                </a:lnTo>
                <a:lnTo>
                  <a:pt x="5910842" y="1756230"/>
                </a:lnTo>
                <a:close/>
                <a:moveTo>
                  <a:pt x="6042867" y="1723568"/>
                </a:moveTo>
                <a:lnTo>
                  <a:pt x="6050294" y="1725005"/>
                </a:lnTo>
                <a:lnTo>
                  <a:pt x="6054395" y="1748795"/>
                </a:lnTo>
                <a:lnTo>
                  <a:pt x="6047160" y="1747280"/>
                </a:lnTo>
                <a:close/>
                <a:moveTo>
                  <a:pt x="6019227" y="1718995"/>
                </a:moveTo>
                <a:lnTo>
                  <a:pt x="6035766" y="1722194"/>
                </a:lnTo>
                <a:lnTo>
                  <a:pt x="6040043" y="1745791"/>
                </a:lnTo>
                <a:lnTo>
                  <a:pt x="6023732" y="1742377"/>
                </a:lnTo>
                <a:close/>
                <a:moveTo>
                  <a:pt x="3964203" y="1717449"/>
                </a:moveTo>
                <a:lnTo>
                  <a:pt x="4048603" y="1795397"/>
                </a:lnTo>
                <a:lnTo>
                  <a:pt x="4162756" y="2022995"/>
                </a:lnTo>
                <a:lnTo>
                  <a:pt x="4290389" y="2325851"/>
                </a:lnTo>
                <a:lnTo>
                  <a:pt x="4179781" y="2242814"/>
                </a:lnTo>
                <a:lnTo>
                  <a:pt x="4150844" y="2155182"/>
                </a:lnTo>
                <a:cubicBezTo>
                  <a:pt x="4122326" y="2075306"/>
                  <a:pt x="4091972" y="1996916"/>
                  <a:pt x="4059297" y="1920206"/>
                </a:cubicBezTo>
                <a:close/>
                <a:moveTo>
                  <a:pt x="5705385" y="1716706"/>
                </a:moveTo>
                <a:lnTo>
                  <a:pt x="5774741" y="1732795"/>
                </a:lnTo>
                <a:lnTo>
                  <a:pt x="5785630" y="1768182"/>
                </a:lnTo>
                <a:lnTo>
                  <a:pt x="5717176" y="1750793"/>
                </a:lnTo>
                <a:close/>
                <a:moveTo>
                  <a:pt x="5847074" y="1713472"/>
                </a:moveTo>
                <a:lnTo>
                  <a:pt x="5895234" y="1723699"/>
                </a:lnTo>
                <a:lnTo>
                  <a:pt x="5902840" y="1754346"/>
                </a:lnTo>
                <a:lnTo>
                  <a:pt x="5870974" y="1746845"/>
                </a:lnTo>
                <a:lnTo>
                  <a:pt x="5855268" y="1743205"/>
                </a:lnTo>
                <a:close/>
                <a:moveTo>
                  <a:pt x="5988845" y="1713117"/>
                </a:moveTo>
                <a:lnTo>
                  <a:pt x="6010877" y="1717379"/>
                </a:lnTo>
                <a:lnTo>
                  <a:pt x="6015365" y="1740626"/>
                </a:lnTo>
                <a:lnTo>
                  <a:pt x="5993600" y="1736070"/>
                </a:lnTo>
                <a:close/>
                <a:moveTo>
                  <a:pt x="5367510" y="1709801"/>
                </a:moveTo>
                <a:lnTo>
                  <a:pt x="5509313" y="1749897"/>
                </a:lnTo>
                <a:lnTo>
                  <a:pt x="5530062" y="1796866"/>
                </a:lnTo>
                <a:lnTo>
                  <a:pt x="5390495" y="1752824"/>
                </a:lnTo>
                <a:close/>
                <a:moveTo>
                  <a:pt x="6064511" y="1704114"/>
                </a:moveTo>
                <a:lnTo>
                  <a:pt x="6239255" y="1735908"/>
                </a:lnTo>
                <a:lnTo>
                  <a:pt x="6534336" y="1794302"/>
                </a:lnTo>
                <a:lnTo>
                  <a:pt x="6533761" y="1796656"/>
                </a:lnTo>
                <a:cubicBezTo>
                  <a:pt x="7171413" y="1931745"/>
                  <a:pt x="8018617" y="2237945"/>
                  <a:pt x="8428287" y="2930969"/>
                </a:cubicBezTo>
                <a:cubicBezTo>
                  <a:pt x="8728676" y="3439802"/>
                  <a:pt x="8837958" y="4065923"/>
                  <a:pt x="8952891" y="4728500"/>
                </a:cubicBezTo>
                <a:lnTo>
                  <a:pt x="8962926" y="4785181"/>
                </a:lnTo>
                <a:lnTo>
                  <a:pt x="8947880" y="4782578"/>
                </a:lnTo>
                <a:lnTo>
                  <a:pt x="8941317" y="4748013"/>
                </a:lnTo>
                <a:cubicBezTo>
                  <a:pt x="8818577" y="4089510"/>
                  <a:pt x="8703644" y="3468105"/>
                  <a:pt x="8400294" y="2961203"/>
                </a:cubicBezTo>
                <a:cubicBezTo>
                  <a:pt x="8112842" y="2481640"/>
                  <a:pt x="7576854" y="2118307"/>
                  <a:pt x="6838317" y="1899220"/>
                </a:cubicBezTo>
                <a:lnTo>
                  <a:pt x="6518194" y="1816477"/>
                </a:lnTo>
                <a:lnTo>
                  <a:pt x="6519173" y="1812338"/>
                </a:lnTo>
                <a:lnTo>
                  <a:pt x="6067399" y="1721269"/>
                </a:lnTo>
                <a:close/>
                <a:moveTo>
                  <a:pt x="5942288" y="1704111"/>
                </a:moveTo>
                <a:lnTo>
                  <a:pt x="5980464" y="1711496"/>
                </a:lnTo>
                <a:lnTo>
                  <a:pt x="5985194" y="1734311"/>
                </a:lnTo>
                <a:lnTo>
                  <a:pt x="5947318" y="1726384"/>
                </a:lnTo>
                <a:close/>
                <a:moveTo>
                  <a:pt x="6054315" y="1702259"/>
                </a:moveTo>
                <a:lnTo>
                  <a:pt x="6055759" y="1702522"/>
                </a:lnTo>
                <a:lnTo>
                  <a:pt x="6058599" y="1719495"/>
                </a:lnTo>
                <a:lnTo>
                  <a:pt x="6057242" y="1719221"/>
                </a:lnTo>
                <a:close/>
                <a:moveTo>
                  <a:pt x="5494292" y="1702156"/>
                </a:moveTo>
                <a:lnTo>
                  <a:pt x="5613591" y="1732485"/>
                </a:lnTo>
                <a:lnTo>
                  <a:pt x="5630559" y="1775989"/>
                </a:lnTo>
                <a:lnTo>
                  <a:pt x="5513495" y="1742847"/>
                </a:lnTo>
                <a:lnTo>
                  <a:pt x="5511757" y="1738916"/>
                </a:lnTo>
                <a:close/>
                <a:moveTo>
                  <a:pt x="5210492" y="1700664"/>
                </a:moveTo>
                <a:lnTo>
                  <a:pt x="5314063" y="1736641"/>
                </a:lnTo>
                <a:lnTo>
                  <a:pt x="5384540" y="1758866"/>
                </a:lnTo>
                <a:lnTo>
                  <a:pt x="5414131" y="1814335"/>
                </a:lnTo>
                <a:lnTo>
                  <a:pt x="5281555" y="1767247"/>
                </a:lnTo>
                <a:lnTo>
                  <a:pt x="5241251" y="1751718"/>
                </a:lnTo>
                <a:close/>
                <a:moveTo>
                  <a:pt x="6038487" y="1699379"/>
                </a:moveTo>
                <a:lnTo>
                  <a:pt x="6046115" y="1700767"/>
                </a:lnTo>
                <a:lnTo>
                  <a:pt x="6049011" y="1717562"/>
                </a:lnTo>
                <a:lnTo>
                  <a:pt x="6041506" y="1716049"/>
                </a:lnTo>
                <a:close/>
                <a:moveTo>
                  <a:pt x="5771722" y="1697471"/>
                </a:moveTo>
                <a:lnTo>
                  <a:pt x="5838120" y="1711571"/>
                </a:lnTo>
                <a:lnTo>
                  <a:pt x="5846274" y="1741121"/>
                </a:lnTo>
                <a:lnTo>
                  <a:pt x="5780452" y="1725869"/>
                </a:lnTo>
                <a:close/>
                <a:moveTo>
                  <a:pt x="6014610" y="1695034"/>
                </a:moveTo>
                <a:lnTo>
                  <a:pt x="6031397" y="1698089"/>
                </a:lnTo>
                <a:lnTo>
                  <a:pt x="6034392" y="1714615"/>
                </a:lnTo>
                <a:lnTo>
                  <a:pt x="6017736" y="1711258"/>
                </a:lnTo>
                <a:close/>
                <a:moveTo>
                  <a:pt x="5895655" y="1695013"/>
                </a:moveTo>
                <a:lnTo>
                  <a:pt x="5920192" y="1699837"/>
                </a:lnTo>
                <a:lnTo>
                  <a:pt x="5933867" y="1702482"/>
                </a:lnTo>
                <a:lnTo>
                  <a:pt x="5938877" y="1724617"/>
                </a:lnTo>
                <a:lnTo>
                  <a:pt x="5901034" y="1716697"/>
                </a:lnTo>
                <a:close/>
                <a:moveTo>
                  <a:pt x="5606143" y="1693685"/>
                </a:moveTo>
                <a:lnTo>
                  <a:pt x="5696174" y="1714570"/>
                </a:lnTo>
                <a:lnTo>
                  <a:pt x="5707854" y="1748425"/>
                </a:lnTo>
                <a:lnTo>
                  <a:pt x="5618651" y="1725765"/>
                </a:lnTo>
                <a:close/>
                <a:moveTo>
                  <a:pt x="5983943" y="1689455"/>
                </a:moveTo>
                <a:lnTo>
                  <a:pt x="6006270" y="1693517"/>
                </a:lnTo>
                <a:lnTo>
                  <a:pt x="6009370" y="1709571"/>
                </a:lnTo>
                <a:lnTo>
                  <a:pt x="5987184" y="1705099"/>
                </a:lnTo>
                <a:close/>
                <a:moveTo>
                  <a:pt x="6061588" y="1686743"/>
                </a:moveTo>
                <a:lnTo>
                  <a:pt x="6254250" y="1720245"/>
                </a:lnTo>
                <a:lnTo>
                  <a:pt x="6550789" y="1776577"/>
                </a:lnTo>
                <a:lnTo>
                  <a:pt x="6550180" y="1779073"/>
                </a:lnTo>
                <a:cubicBezTo>
                  <a:pt x="7192677" y="1910302"/>
                  <a:pt x="8042842" y="2211570"/>
                  <a:pt x="8450494" y="2906525"/>
                </a:cubicBezTo>
                <a:cubicBezTo>
                  <a:pt x="8749940" y="3417285"/>
                  <a:pt x="8854376" y="4047482"/>
                  <a:pt x="8965407" y="4713919"/>
                </a:cubicBezTo>
                <a:lnTo>
                  <a:pt x="8977934" y="4787778"/>
                </a:lnTo>
                <a:lnTo>
                  <a:pt x="8971395" y="4786647"/>
                </a:lnTo>
                <a:lnTo>
                  <a:pt x="8960562" y="4725498"/>
                </a:lnTo>
                <a:cubicBezTo>
                  <a:pt x="8844686" y="4062063"/>
                  <a:pt x="8735540" y="3435726"/>
                  <a:pt x="8435017" y="2926037"/>
                </a:cubicBezTo>
                <a:cubicBezTo>
                  <a:pt x="8150155" y="2444785"/>
                  <a:pt x="7611606" y="2083378"/>
                  <a:pt x="6867159" y="1870830"/>
                </a:cubicBezTo>
                <a:lnTo>
                  <a:pt x="6542733" y="1790688"/>
                </a:lnTo>
                <a:lnTo>
                  <a:pt x="6543441" y="1787957"/>
                </a:lnTo>
                <a:lnTo>
                  <a:pt x="6063273" y="1696754"/>
                </a:lnTo>
                <a:close/>
                <a:moveTo>
                  <a:pt x="6051328" y="1684959"/>
                </a:moveTo>
                <a:lnTo>
                  <a:pt x="6052864" y="1685226"/>
                </a:lnTo>
                <a:lnTo>
                  <a:pt x="6054515" y="1695090"/>
                </a:lnTo>
                <a:lnTo>
                  <a:pt x="6053029" y="1694808"/>
                </a:lnTo>
                <a:close/>
                <a:moveTo>
                  <a:pt x="5838911" y="1683858"/>
                </a:moveTo>
                <a:lnTo>
                  <a:pt x="5887728" y="1693455"/>
                </a:lnTo>
                <a:lnTo>
                  <a:pt x="5893079" y="1715014"/>
                </a:lnTo>
                <a:lnTo>
                  <a:pt x="5844673" y="1704764"/>
                </a:lnTo>
                <a:close/>
                <a:moveTo>
                  <a:pt x="6035373" y="1682185"/>
                </a:moveTo>
                <a:lnTo>
                  <a:pt x="6043144" y="1683536"/>
                </a:lnTo>
                <a:lnTo>
                  <a:pt x="6044819" y="1693249"/>
                </a:lnTo>
                <a:lnTo>
                  <a:pt x="6037112" y="1691785"/>
                </a:lnTo>
                <a:close/>
                <a:moveTo>
                  <a:pt x="5937051" y="1680920"/>
                </a:moveTo>
                <a:lnTo>
                  <a:pt x="5938586" y="1681203"/>
                </a:lnTo>
                <a:lnTo>
                  <a:pt x="5975579" y="1687933"/>
                </a:lnTo>
                <a:lnTo>
                  <a:pt x="5978787" y="1703406"/>
                </a:lnTo>
                <a:lnTo>
                  <a:pt x="5940381" y="1695664"/>
                </a:lnTo>
                <a:close/>
                <a:moveTo>
                  <a:pt x="5692946" y="1680743"/>
                </a:moveTo>
                <a:lnTo>
                  <a:pt x="5763323" y="1695688"/>
                </a:lnTo>
                <a:lnTo>
                  <a:pt x="5772008" y="1723912"/>
                </a:lnTo>
                <a:lnTo>
                  <a:pt x="5702290" y="1707756"/>
                </a:lnTo>
                <a:close/>
                <a:moveTo>
                  <a:pt x="6011328" y="1678003"/>
                </a:moveTo>
                <a:lnTo>
                  <a:pt x="6028291" y="1680953"/>
                </a:lnTo>
                <a:lnTo>
                  <a:pt x="6030009" y="1690436"/>
                </a:lnTo>
                <a:lnTo>
                  <a:pt x="6013105" y="1687225"/>
                </a:lnTo>
                <a:close/>
                <a:moveTo>
                  <a:pt x="6059897" y="1676704"/>
                </a:moveTo>
                <a:lnTo>
                  <a:pt x="6263428" y="1710960"/>
                </a:lnTo>
                <a:lnTo>
                  <a:pt x="6561650" y="1765891"/>
                </a:lnTo>
                <a:lnTo>
                  <a:pt x="6560812" y="1769424"/>
                </a:lnTo>
                <a:cubicBezTo>
                  <a:pt x="7205194" y="1897437"/>
                  <a:pt x="8059261" y="2195917"/>
                  <a:pt x="8465029" y="2892803"/>
                </a:cubicBezTo>
                <a:cubicBezTo>
                  <a:pt x="8763533" y="3405493"/>
                  <a:pt x="8865951" y="4037619"/>
                  <a:pt x="8974155" y="4705985"/>
                </a:cubicBezTo>
                <a:lnTo>
                  <a:pt x="8987967" y="4789514"/>
                </a:lnTo>
                <a:lnTo>
                  <a:pt x="8987069" y="4789359"/>
                </a:lnTo>
                <a:lnTo>
                  <a:pt x="8974155" y="4712847"/>
                </a:lnTo>
                <a:cubicBezTo>
                  <a:pt x="8862990" y="4045553"/>
                  <a:pt x="8757746" y="3415357"/>
                  <a:pt x="8458165" y="2902450"/>
                </a:cubicBezTo>
                <a:cubicBezTo>
                  <a:pt x="8100646" y="2291926"/>
                  <a:pt x="7402781" y="1984132"/>
                  <a:pt x="6802215" y="1828953"/>
                </a:cubicBezTo>
                <a:lnTo>
                  <a:pt x="6560063" y="1773195"/>
                </a:lnTo>
                <a:lnTo>
                  <a:pt x="6560754" y="1770280"/>
                </a:lnTo>
                <a:cubicBezTo>
                  <a:pt x="6459816" y="1749730"/>
                  <a:pt x="6357679" y="1730661"/>
                  <a:pt x="6255776" y="1712441"/>
                </a:cubicBezTo>
                <a:lnTo>
                  <a:pt x="6060193" y="1678459"/>
                </a:lnTo>
                <a:close/>
                <a:moveTo>
                  <a:pt x="6049605" y="1674972"/>
                </a:moveTo>
                <a:lnTo>
                  <a:pt x="6051193" y="1675239"/>
                </a:lnTo>
                <a:lnTo>
                  <a:pt x="6051479" y="1676945"/>
                </a:lnTo>
                <a:lnTo>
                  <a:pt x="6049899" y="1676671"/>
                </a:lnTo>
                <a:close/>
                <a:moveTo>
                  <a:pt x="5980459" y="1672635"/>
                </a:moveTo>
                <a:lnTo>
                  <a:pt x="6002995" y="1676554"/>
                </a:lnTo>
                <a:lnTo>
                  <a:pt x="6004749" y="1685638"/>
                </a:lnTo>
                <a:lnTo>
                  <a:pt x="5982267" y="1681368"/>
                </a:lnTo>
                <a:close/>
                <a:moveTo>
                  <a:pt x="5012790" y="1672551"/>
                </a:moveTo>
                <a:lnTo>
                  <a:pt x="5236020" y="1758531"/>
                </a:lnTo>
                <a:lnTo>
                  <a:pt x="5276633" y="1826002"/>
                </a:lnTo>
                <a:lnTo>
                  <a:pt x="5238217" y="1810623"/>
                </a:lnTo>
                <a:lnTo>
                  <a:pt x="5052702" y="1730981"/>
                </a:lnTo>
                <a:close/>
                <a:moveTo>
                  <a:pt x="4524930" y="1672301"/>
                </a:moveTo>
                <a:lnTo>
                  <a:pt x="4595625" y="1725938"/>
                </a:lnTo>
                <a:cubicBezTo>
                  <a:pt x="4681625" y="1789177"/>
                  <a:pt x="4768486" y="1851258"/>
                  <a:pt x="4855742" y="1912425"/>
                </a:cubicBezTo>
                <a:lnTo>
                  <a:pt x="5069814" y="2058520"/>
                </a:lnTo>
                <a:lnTo>
                  <a:pt x="5288551" y="2331519"/>
                </a:lnTo>
                <a:lnTo>
                  <a:pt x="4989585" y="2087358"/>
                </a:lnTo>
                <a:cubicBezTo>
                  <a:pt x="4877097" y="1994265"/>
                  <a:pt x="4766807" y="1901663"/>
                  <a:pt x="4658671" y="1809279"/>
                </a:cubicBezTo>
                <a:lnTo>
                  <a:pt x="4626687" y="1781441"/>
                </a:lnTo>
                <a:close/>
                <a:moveTo>
                  <a:pt x="6033579" y="1672275"/>
                </a:moveTo>
                <a:lnTo>
                  <a:pt x="6041431" y="1673596"/>
                </a:lnTo>
                <a:lnTo>
                  <a:pt x="6041716" y="1675249"/>
                </a:lnTo>
                <a:lnTo>
                  <a:pt x="6033870" y="1673886"/>
                </a:lnTo>
                <a:close/>
                <a:moveTo>
                  <a:pt x="5890012" y="1672271"/>
                </a:moveTo>
                <a:lnTo>
                  <a:pt x="5928637" y="1679373"/>
                </a:lnTo>
                <a:lnTo>
                  <a:pt x="5931939" y="1693963"/>
                </a:lnTo>
                <a:lnTo>
                  <a:pt x="5922201" y="1692000"/>
                </a:lnTo>
                <a:lnTo>
                  <a:pt x="5893525" y="1686429"/>
                </a:lnTo>
                <a:close/>
                <a:moveTo>
                  <a:pt x="5762946" y="1668925"/>
                </a:moveTo>
                <a:lnTo>
                  <a:pt x="5829990" y="1682104"/>
                </a:lnTo>
                <a:lnTo>
                  <a:pt x="5835719" y="1702868"/>
                </a:lnTo>
                <a:lnTo>
                  <a:pt x="5769040" y="1688747"/>
                </a:lnTo>
                <a:close/>
                <a:moveTo>
                  <a:pt x="6009442" y="1668212"/>
                </a:moveTo>
                <a:lnTo>
                  <a:pt x="6026502" y="1671083"/>
                </a:lnTo>
                <a:lnTo>
                  <a:pt x="6026786" y="1672656"/>
                </a:lnTo>
                <a:lnTo>
                  <a:pt x="6009727" y="1669691"/>
                </a:lnTo>
                <a:close/>
                <a:moveTo>
                  <a:pt x="5933309" y="1664349"/>
                </a:moveTo>
                <a:lnTo>
                  <a:pt x="5951106" y="1667531"/>
                </a:lnTo>
                <a:lnTo>
                  <a:pt x="5972107" y="1671183"/>
                </a:lnTo>
                <a:lnTo>
                  <a:pt x="5973888" y="1679776"/>
                </a:lnTo>
                <a:lnTo>
                  <a:pt x="5940595" y="1673452"/>
                </a:lnTo>
                <a:lnTo>
                  <a:pt x="5935133" y="1672427"/>
                </a:lnTo>
                <a:close/>
                <a:moveTo>
                  <a:pt x="5475914" y="1663476"/>
                </a:moveTo>
                <a:lnTo>
                  <a:pt x="5597694" y="1691725"/>
                </a:lnTo>
                <a:lnTo>
                  <a:pt x="5610126" y="1723600"/>
                </a:lnTo>
                <a:lnTo>
                  <a:pt x="5489979" y="1693079"/>
                </a:lnTo>
                <a:close/>
                <a:moveTo>
                  <a:pt x="5978462" y="1662998"/>
                </a:moveTo>
                <a:lnTo>
                  <a:pt x="6001113" y="1666810"/>
                </a:lnTo>
                <a:lnTo>
                  <a:pt x="6001390" y="1668243"/>
                </a:lnTo>
                <a:lnTo>
                  <a:pt x="5978734" y="1664307"/>
                </a:lnTo>
                <a:close/>
                <a:moveTo>
                  <a:pt x="5342187" y="1662400"/>
                </a:moveTo>
                <a:lnTo>
                  <a:pt x="5374759" y="1671768"/>
                </a:lnTo>
                <a:lnTo>
                  <a:pt x="5485818" y="1700002"/>
                </a:lnTo>
                <a:lnTo>
                  <a:pt x="5505042" y="1740453"/>
                </a:lnTo>
                <a:lnTo>
                  <a:pt x="5362295" y="1700039"/>
                </a:lnTo>
                <a:close/>
                <a:moveTo>
                  <a:pt x="5832819" y="1661754"/>
                </a:moveTo>
                <a:lnTo>
                  <a:pt x="5882109" y="1670817"/>
                </a:lnTo>
                <a:lnTo>
                  <a:pt x="5885602" y="1684890"/>
                </a:lnTo>
                <a:lnTo>
                  <a:pt x="5836571" y="1675365"/>
                </a:lnTo>
                <a:close/>
                <a:moveTo>
                  <a:pt x="5592807" y="1659479"/>
                </a:moveTo>
                <a:lnTo>
                  <a:pt x="5683836" y="1678809"/>
                </a:lnTo>
                <a:lnTo>
                  <a:pt x="5693088" y="1705624"/>
                </a:lnTo>
                <a:lnTo>
                  <a:pt x="5602625" y="1684662"/>
                </a:lnTo>
                <a:close/>
                <a:moveTo>
                  <a:pt x="5885946" y="1655882"/>
                </a:moveTo>
                <a:lnTo>
                  <a:pt x="5924897" y="1662845"/>
                </a:lnTo>
                <a:lnTo>
                  <a:pt x="5926707" y="1670846"/>
                </a:lnTo>
                <a:lnTo>
                  <a:pt x="5887850" y="1663554"/>
                </a:lnTo>
                <a:close/>
                <a:moveTo>
                  <a:pt x="5931200" y="1655016"/>
                </a:moveTo>
                <a:lnTo>
                  <a:pt x="5958836" y="1659695"/>
                </a:lnTo>
                <a:lnTo>
                  <a:pt x="5970118" y="1661593"/>
                </a:lnTo>
                <a:lnTo>
                  <a:pt x="5970380" y="1662855"/>
                </a:lnTo>
                <a:lnTo>
                  <a:pt x="5952188" y="1659695"/>
                </a:lnTo>
                <a:lnTo>
                  <a:pt x="5931446" y="1656103"/>
                </a:lnTo>
                <a:close/>
                <a:moveTo>
                  <a:pt x="5683453" y="1653298"/>
                </a:moveTo>
                <a:lnTo>
                  <a:pt x="5754581" y="1667281"/>
                </a:lnTo>
                <a:lnTo>
                  <a:pt x="5760640" y="1686969"/>
                </a:lnTo>
                <a:lnTo>
                  <a:pt x="5689919" y="1671993"/>
                </a:lnTo>
                <a:close/>
                <a:moveTo>
                  <a:pt x="5181133" y="1651935"/>
                </a:moveTo>
                <a:lnTo>
                  <a:pt x="5340703" y="1702220"/>
                </a:lnTo>
                <a:lnTo>
                  <a:pt x="5356741" y="1706755"/>
                </a:lnTo>
                <a:lnTo>
                  <a:pt x="5379459" y="1749341"/>
                </a:lnTo>
                <a:lnTo>
                  <a:pt x="5317501" y="1729790"/>
                </a:lnTo>
                <a:lnTo>
                  <a:pt x="5204359" y="1690485"/>
                </a:lnTo>
                <a:close/>
                <a:moveTo>
                  <a:pt x="5756423" y="1647706"/>
                </a:moveTo>
                <a:lnTo>
                  <a:pt x="5823923" y="1660118"/>
                </a:lnTo>
                <a:lnTo>
                  <a:pt x="5827652" y="1673632"/>
                </a:lnTo>
                <a:lnTo>
                  <a:pt x="5760376" y="1660563"/>
                </a:lnTo>
                <a:close/>
                <a:moveTo>
                  <a:pt x="5883738" y="1646979"/>
                </a:moveTo>
                <a:lnTo>
                  <a:pt x="5922803" y="1653594"/>
                </a:lnTo>
                <a:lnTo>
                  <a:pt x="5923042" y="1654648"/>
                </a:lnTo>
                <a:lnTo>
                  <a:pt x="5883962" y="1647881"/>
                </a:lnTo>
                <a:close/>
                <a:moveTo>
                  <a:pt x="5828363" y="1645587"/>
                </a:moveTo>
                <a:lnTo>
                  <a:pt x="5878052" y="1654470"/>
                </a:lnTo>
                <a:lnTo>
                  <a:pt x="5879938" y="1662069"/>
                </a:lnTo>
                <a:lnTo>
                  <a:pt x="5830341" y="1652761"/>
                </a:lnTo>
                <a:close/>
                <a:moveTo>
                  <a:pt x="4734565" y="1641014"/>
                </a:moveTo>
                <a:lnTo>
                  <a:pt x="4803083" y="1679388"/>
                </a:lnTo>
                <a:lnTo>
                  <a:pt x="5112677" y="1830417"/>
                </a:lnTo>
                <a:lnTo>
                  <a:pt x="5183684" y="1934301"/>
                </a:lnTo>
                <a:lnTo>
                  <a:pt x="5144717" y="1914155"/>
                </a:lnTo>
                <a:lnTo>
                  <a:pt x="4808272" y="1729866"/>
                </a:lnTo>
                <a:close/>
                <a:moveTo>
                  <a:pt x="5826055" y="1637213"/>
                </a:moveTo>
                <a:lnTo>
                  <a:pt x="5875861" y="1645646"/>
                </a:lnTo>
                <a:lnTo>
                  <a:pt x="5876077" y="1646516"/>
                </a:lnTo>
                <a:lnTo>
                  <a:pt x="5826241" y="1637887"/>
                </a:lnTo>
                <a:close/>
                <a:moveTo>
                  <a:pt x="5581943" y="1633343"/>
                </a:moveTo>
                <a:lnTo>
                  <a:pt x="5674422" y="1651523"/>
                </a:lnTo>
                <a:lnTo>
                  <a:pt x="5680820" y="1670066"/>
                </a:lnTo>
                <a:lnTo>
                  <a:pt x="5589329" y="1650691"/>
                </a:lnTo>
                <a:close/>
                <a:moveTo>
                  <a:pt x="5676431" y="1632998"/>
                </a:moveTo>
                <a:lnTo>
                  <a:pt x="5748087" y="1646174"/>
                </a:lnTo>
                <a:lnTo>
                  <a:pt x="5752015" y="1658939"/>
                </a:lnTo>
                <a:lnTo>
                  <a:pt x="5680606" y="1645066"/>
                </a:lnTo>
                <a:close/>
                <a:moveTo>
                  <a:pt x="5751550" y="1631853"/>
                </a:moveTo>
                <a:lnTo>
                  <a:pt x="5819475" y="1643998"/>
                </a:lnTo>
                <a:lnTo>
                  <a:pt x="5821433" y="1651090"/>
                </a:lnTo>
                <a:lnTo>
                  <a:pt x="5753547" y="1638350"/>
                </a:lnTo>
                <a:close/>
                <a:moveTo>
                  <a:pt x="5460686" y="1631423"/>
                </a:moveTo>
                <a:lnTo>
                  <a:pt x="5584423" y="1657698"/>
                </a:lnTo>
                <a:lnTo>
                  <a:pt x="5594175" y="1682704"/>
                </a:lnTo>
                <a:lnTo>
                  <a:pt x="5471549" y="1654289"/>
                </a:lnTo>
                <a:close/>
                <a:moveTo>
                  <a:pt x="5322303" y="1625181"/>
                </a:moveTo>
                <a:lnTo>
                  <a:pt x="5400838" y="1646060"/>
                </a:lnTo>
                <a:lnTo>
                  <a:pt x="5467536" y="1661532"/>
                </a:lnTo>
                <a:lnTo>
                  <a:pt x="5481505" y="1690926"/>
                </a:lnTo>
                <a:lnTo>
                  <a:pt x="5377006" y="1664381"/>
                </a:lnTo>
                <a:lnTo>
                  <a:pt x="5337103" y="1652884"/>
                </a:lnTo>
                <a:close/>
                <a:moveTo>
                  <a:pt x="5749197" y="1624200"/>
                </a:moveTo>
                <a:lnTo>
                  <a:pt x="5817189" y="1635712"/>
                </a:lnTo>
                <a:lnTo>
                  <a:pt x="5817366" y="1636350"/>
                </a:lnTo>
                <a:lnTo>
                  <a:pt x="5749310" y="1624567"/>
                </a:lnTo>
                <a:close/>
                <a:moveTo>
                  <a:pt x="5671058" y="1617462"/>
                </a:moveTo>
                <a:lnTo>
                  <a:pt x="5743222" y="1630365"/>
                </a:lnTo>
                <a:lnTo>
                  <a:pt x="5745197" y="1636783"/>
                </a:lnTo>
                <a:lnTo>
                  <a:pt x="5673058" y="1623245"/>
                </a:lnTo>
                <a:close/>
                <a:moveTo>
                  <a:pt x="4972616" y="1616842"/>
                </a:moveTo>
                <a:lnTo>
                  <a:pt x="4994166" y="1625519"/>
                </a:lnTo>
                <a:lnTo>
                  <a:pt x="5198727" y="1696578"/>
                </a:lnTo>
                <a:lnTo>
                  <a:pt x="5229101" y="1747037"/>
                </a:lnTo>
                <a:lnTo>
                  <a:pt x="5004445" y="1660479"/>
                </a:lnTo>
                <a:close/>
                <a:moveTo>
                  <a:pt x="5573758" y="1614118"/>
                </a:moveTo>
                <a:lnTo>
                  <a:pt x="5667462" y="1631348"/>
                </a:lnTo>
                <a:lnTo>
                  <a:pt x="5671591" y="1643315"/>
                </a:lnTo>
                <a:lnTo>
                  <a:pt x="5578488" y="1625229"/>
                </a:lnTo>
                <a:close/>
                <a:moveTo>
                  <a:pt x="3849787" y="1611779"/>
                </a:moveTo>
                <a:lnTo>
                  <a:pt x="3948473" y="1702921"/>
                </a:lnTo>
                <a:lnTo>
                  <a:pt x="4052334" y="1924293"/>
                </a:lnTo>
                <a:cubicBezTo>
                  <a:pt x="4084957" y="2000879"/>
                  <a:pt x="4115249" y="2079142"/>
                  <a:pt x="4143701" y="2158886"/>
                </a:cubicBezTo>
                <a:lnTo>
                  <a:pt x="4168628" y="2234442"/>
                </a:lnTo>
                <a:lnTo>
                  <a:pt x="4067738" y="2158701"/>
                </a:lnTo>
                <a:lnTo>
                  <a:pt x="4061475" y="2135950"/>
                </a:lnTo>
                <a:cubicBezTo>
                  <a:pt x="4016533" y="1988047"/>
                  <a:pt x="3964071" y="1845652"/>
                  <a:pt x="3900937" y="1710064"/>
                </a:cubicBezTo>
                <a:close/>
                <a:moveTo>
                  <a:pt x="5668672" y="1610566"/>
                </a:moveTo>
                <a:lnTo>
                  <a:pt x="5740893" y="1622794"/>
                </a:lnTo>
                <a:lnTo>
                  <a:pt x="5740995" y="1623127"/>
                </a:lnTo>
                <a:lnTo>
                  <a:pt x="5668686" y="1610607"/>
                </a:lnTo>
                <a:close/>
                <a:moveTo>
                  <a:pt x="5658495" y="1608842"/>
                </a:moveTo>
                <a:lnTo>
                  <a:pt x="5659772" y="1609059"/>
                </a:lnTo>
                <a:lnTo>
                  <a:pt x="5659774" y="1609064"/>
                </a:lnTo>
                <a:close/>
                <a:moveTo>
                  <a:pt x="5155006" y="1608568"/>
                </a:moveTo>
                <a:lnTo>
                  <a:pt x="5331428" y="1659306"/>
                </a:lnTo>
                <a:lnTo>
                  <a:pt x="5351533" y="1696992"/>
                </a:lnTo>
                <a:lnTo>
                  <a:pt x="5342399" y="1694406"/>
                </a:lnTo>
                <a:lnTo>
                  <a:pt x="5174897" y="1641584"/>
                </a:lnTo>
                <a:close/>
                <a:moveTo>
                  <a:pt x="5449011" y="1606850"/>
                </a:moveTo>
                <a:lnTo>
                  <a:pt x="5460257" y="1609422"/>
                </a:lnTo>
                <a:lnTo>
                  <a:pt x="5573461" y="1631676"/>
                </a:lnTo>
                <a:lnTo>
                  <a:pt x="5580777" y="1648880"/>
                </a:lnTo>
                <a:lnTo>
                  <a:pt x="5456473" y="1622557"/>
                </a:lnTo>
                <a:close/>
                <a:moveTo>
                  <a:pt x="5567284" y="1598909"/>
                </a:moveTo>
                <a:lnTo>
                  <a:pt x="5662120" y="1615865"/>
                </a:lnTo>
                <a:lnTo>
                  <a:pt x="5664085" y="1621561"/>
                </a:lnTo>
                <a:lnTo>
                  <a:pt x="5569359" y="1603784"/>
                </a:lnTo>
                <a:close/>
                <a:moveTo>
                  <a:pt x="5305898" y="1594475"/>
                </a:moveTo>
                <a:lnTo>
                  <a:pt x="5423509" y="1623528"/>
                </a:lnTo>
                <a:lnTo>
                  <a:pt x="5452390" y="1629661"/>
                </a:lnTo>
                <a:lnTo>
                  <a:pt x="5463171" y="1652347"/>
                </a:lnTo>
                <a:lnTo>
                  <a:pt x="5402942" y="1638391"/>
                </a:lnTo>
                <a:lnTo>
                  <a:pt x="5317206" y="1615640"/>
                </a:lnTo>
                <a:close/>
                <a:moveTo>
                  <a:pt x="5439534" y="1586905"/>
                </a:moveTo>
                <a:lnTo>
                  <a:pt x="5563624" y="1612255"/>
                </a:lnTo>
                <a:lnTo>
                  <a:pt x="5565336" y="1612570"/>
                </a:lnTo>
                <a:lnTo>
                  <a:pt x="5570019" y="1623583"/>
                </a:lnTo>
                <a:lnTo>
                  <a:pt x="5551539" y="1619993"/>
                </a:lnTo>
                <a:lnTo>
                  <a:pt x="5444287" y="1596908"/>
                </a:lnTo>
                <a:close/>
                <a:moveTo>
                  <a:pt x="5135018" y="1575391"/>
                </a:moveTo>
                <a:lnTo>
                  <a:pt x="5311724" y="1622368"/>
                </a:lnTo>
                <a:lnTo>
                  <a:pt x="5326350" y="1649786"/>
                </a:lnTo>
                <a:lnTo>
                  <a:pt x="5149065" y="1598708"/>
                </a:lnTo>
                <a:close/>
                <a:moveTo>
                  <a:pt x="5433909" y="1575063"/>
                </a:moveTo>
                <a:lnTo>
                  <a:pt x="5558888" y="1597408"/>
                </a:lnTo>
                <a:lnTo>
                  <a:pt x="5560926" y="1602201"/>
                </a:lnTo>
                <a:lnTo>
                  <a:pt x="5435631" y="1578688"/>
                </a:lnTo>
                <a:close/>
                <a:moveTo>
                  <a:pt x="4939645" y="1571640"/>
                </a:moveTo>
                <a:lnTo>
                  <a:pt x="5013685" y="1599165"/>
                </a:lnTo>
                <a:lnTo>
                  <a:pt x="5169682" y="1648327"/>
                </a:lnTo>
                <a:lnTo>
                  <a:pt x="5192601" y="1686401"/>
                </a:lnTo>
                <a:lnTo>
                  <a:pt x="4997887" y="1618757"/>
                </a:lnTo>
                <a:lnTo>
                  <a:pt x="4964092" y="1605155"/>
                </a:lnTo>
                <a:close/>
                <a:moveTo>
                  <a:pt x="5293511" y="1571288"/>
                </a:moveTo>
                <a:lnTo>
                  <a:pt x="5440640" y="1604935"/>
                </a:lnTo>
                <a:lnTo>
                  <a:pt x="5448179" y="1620801"/>
                </a:lnTo>
                <a:lnTo>
                  <a:pt x="5445736" y="1620284"/>
                </a:lnTo>
                <a:lnTo>
                  <a:pt x="5300833" y="1584993"/>
                </a:lnTo>
                <a:close/>
                <a:moveTo>
                  <a:pt x="4664159" y="1559572"/>
                </a:moveTo>
                <a:lnTo>
                  <a:pt x="4931695" y="1688069"/>
                </a:lnTo>
                <a:lnTo>
                  <a:pt x="5050198" y="1739002"/>
                </a:lnTo>
                <a:lnTo>
                  <a:pt x="5102888" y="1816089"/>
                </a:lnTo>
                <a:lnTo>
                  <a:pt x="4806462" y="1671347"/>
                </a:lnTo>
                <a:lnTo>
                  <a:pt x="4718187" y="1621942"/>
                </a:lnTo>
                <a:close/>
                <a:moveTo>
                  <a:pt x="5284846" y="1555069"/>
                </a:moveTo>
                <a:lnTo>
                  <a:pt x="5289834" y="1556323"/>
                </a:lnTo>
                <a:lnTo>
                  <a:pt x="5431268" y="1585216"/>
                </a:lnTo>
                <a:lnTo>
                  <a:pt x="5435974" y="1595118"/>
                </a:lnTo>
                <a:lnTo>
                  <a:pt x="5289385" y="1563565"/>
                </a:lnTo>
                <a:close/>
                <a:moveTo>
                  <a:pt x="5118629" y="1548215"/>
                </a:moveTo>
                <a:lnTo>
                  <a:pt x="5295469" y="1591899"/>
                </a:lnTo>
                <a:lnTo>
                  <a:pt x="5306638" y="1612836"/>
                </a:lnTo>
                <a:lnTo>
                  <a:pt x="5129211" y="1565754"/>
                </a:lnTo>
                <a:lnTo>
                  <a:pt x="5118809" y="1548487"/>
                </a:lnTo>
                <a:close/>
                <a:moveTo>
                  <a:pt x="5278210" y="1542648"/>
                </a:moveTo>
                <a:lnTo>
                  <a:pt x="5408604" y="1570540"/>
                </a:lnTo>
                <a:lnTo>
                  <a:pt x="5425750" y="1573605"/>
                </a:lnTo>
                <a:lnTo>
                  <a:pt x="5427435" y="1577150"/>
                </a:lnTo>
                <a:lnTo>
                  <a:pt x="5403987" y="1572749"/>
                </a:lnTo>
                <a:lnTo>
                  <a:pt x="5279615" y="1545278"/>
                </a:lnTo>
                <a:close/>
                <a:moveTo>
                  <a:pt x="4340677" y="1532506"/>
                </a:moveTo>
                <a:lnTo>
                  <a:pt x="4486263" y="1642964"/>
                </a:lnTo>
                <a:lnTo>
                  <a:pt x="4566867" y="1729376"/>
                </a:lnTo>
                <a:close/>
                <a:moveTo>
                  <a:pt x="4909438" y="1530226"/>
                </a:moveTo>
                <a:lnTo>
                  <a:pt x="5041825" y="1576016"/>
                </a:lnTo>
                <a:lnTo>
                  <a:pt x="5143812" y="1605349"/>
                </a:lnTo>
                <a:lnTo>
                  <a:pt x="5163451" y="1637974"/>
                </a:lnTo>
                <a:lnTo>
                  <a:pt x="5015888" y="1591438"/>
                </a:lnTo>
                <a:lnTo>
                  <a:pt x="4931087" y="1559907"/>
                </a:lnTo>
                <a:close/>
                <a:moveTo>
                  <a:pt x="5104682" y="1527042"/>
                </a:moveTo>
                <a:lnTo>
                  <a:pt x="5127386" y="1533296"/>
                </a:lnTo>
                <a:lnTo>
                  <a:pt x="5283218" y="1568934"/>
                </a:lnTo>
                <a:lnTo>
                  <a:pt x="5290434" y="1582460"/>
                </a:lnTo>
                <a:lnTo>
                  <a:pt x="5116986" y="1540218"/>
                </a:lnTo>
                <a:lnTo>
                  <a:pt x="5112472" y="1538871"/>
                </a:lnTo>
                <a:close/>
                <a:moveTo>
                  <a:pt x="5091053" y="1506359"/>
                </a:moveTo>
                <a:lnTo>
                  <a:pt x="5274425" y="1552450"/>
                </a:lnTo>
                <a:lnTo>
                  <a:pt x="5279131" y="1561273"/>
                </a:lnTo>
                <a:lnTo>
                  <a:pt x="5095491" y="1513095"/>
                </a:lnTo>
                <a:close/>
                <a:moveTo>
                  <a:pt x="4369897" y="1506019"/>
                </a:moveTo>
                <a:lnTo>
                  <a:pt x="4384087" y="1516938"/>
                </a:lnTo>
                <a:cubicBezTo>
                  <a:pt x="4498584" y="1598906"/>
                  <a:pt x="4616039" y="1677647"/>
                  <a:pt x="4735123" y="1754033"/>
                </a:cubicBezTo>
                <a:lnTo>
                  <a:pt x="4905574" y="1859369"/>
                </a:lnTo>
                <a:lnTo>
                  <a:pt x="5041114" y="2022702"/>
                </a:lnTo>
                <a:lnTo>
                  <a:pt x="5050282" y="2034144"/>
                </a:lnTo>
                <a:lnTo>
                  <a:pt x="4801310" y="1863513"/>
                </a:lnTo>
                <a:cubicBezTo>
                  <a:pt x="4704462" y="1795009"/>
                  <a:pt x="4608273" y="1725345"/>
                  <a:pt x="4513405" y="1654156"/>
                </a:cubicBezTo>
                <a:lnTo>
                  <a:pt x="4493602" y="1638700"/>
                </a:lnTo>
                <a:close/>
                <a:moveTo>
                  <a:pt x="4886631" y="1498958"/>
                </a:moveTo>
                <a:lnTo>
                  <a:pt x="5062513" y="1556114"/>
                </a:lnTo>
                <a:lnTo>
                  <a:pt x="5124019" y="1572467"/>
                </a:lnTo>
                <a:lnTo>
                  <a:pt x="5137873" y="1595483"/>
                </a:lnTo>
                <a:lnTo>
                  <a:pt x="5044864" y="1568684"/>
                </a:lnTo>
                <a:lnTo>
                  <a:pt x="4901159" y="1518876"/>
                </a:lnTo>
                <a:close/>
                <a:moveTo>
                  <a:pt x="5086099" y="1498842"/>
                </a:moveTo>
                <a:lnTo>
                  <a:pt x="5147333" y="1514652"/>
                </a:lnTo>
                <a:lnTo>
                  <a:pt x="5268035" y="1540471"/>
                </a:lnTo>
                <a:lnTo>
                  <a:pt x="5269394" y="1543020"/>
                </a:lnTo>
                <a:lnTo>
                  <a:pt x="5145104" y="1515565"/>
                </a:lnTo>
                <a:lnTo>
                  <a:pt x="5087007" y="1500220"/>
                </a:lnTo>
                <a:close/>
                <a:moveTo>
                  <a:pt x="4605091" y="1491383"/>
                </a:moveTo>
                <a:lnTo>
                  <a:pt x="4666783" y="1523420"/>
                </a:lnTo>
                <a:cubicBezTo>
                  <a:pt x="4764672" y="1569799"/>
                  <a:pt x="4864858" y="1613302"/>
                  <a:pt x="4967003" y="1654916"/>
                </a:cubicBezTo>
                <a:lnTo>
                  <a:pt x="5001913" y="1668362"/>
                </a:lnTo>
                <a:lnTo>
                  <a:pt x="5041398" y="1726129"/>
                </a:lnTo>
                <a:lnTo>
                  <a:pt x="4935477" y="1680657"/>
                </a:lnTo>
                <a:lnTo>
                  <a:pt x="4650691" y="1544024"/>
                </a:lnTo>
                <a:close/>
                <a:moveTo>
                  <a:pt x="4019930" y="1478659"/>
                </a:moveTo>
                <a:cubicBezTo>
                  <a:pt x="4233437" y="1714967"/>
                  <a:pt x="4446700" y="1961321"/>
                  <a:pt x="4662858" y="2218811"/>
                </a:cubicBezTo>
                <a:lnTo>
                  <a:pt x="4982748" y="2605188"/>
                </a:lnTo>
                <a:lnTo>
                  <a:pt x="4615784" y="2291904"/>
                </a:lnTo>
                <a:lnTo>
                  <a:pt x="4485721" y="2098718"/>
                </a:lnTo>
                <a:cubicBezTo>
                  <a:pt x="4337295" y="1886233"/>
                  <a:pt x="4183200" y="1677294"/>
                  <a:pt x="4019930" y="1478659"/>
                </a:cubicBezTo>
                <a:close/>
                <a:moveTo>
                  <a:pt x="4868073" y="1473516"/>
                </a:moveTo>
                <a:lnTo>
                  <a:pt x="5080776" y="1538863"/>
                </a:lnTo>
                <a:lnTo>
                  <a:pt x="5107288" y="1545413"/>
                </a:lnTo>
                <a:lnTo>
                  <a:pt x="5112513" y="1553353"/>
                </a:lnTo>
                <a:lnTo>
                  <a:pt x="5118223" y="1562837"/>
                </a:lnTo>
                <a:lnTo>
                  <a:pt x="5064914" y="1548690"/>
                </a:lnTo>
                <a:lnTo>
                  <a:pt x="4878862" y="1488307"/>
                </a:lnTo>
                <a:close/>
                <a:moveTo>
                  <a:pt x="4023656" y="1471974"/>
                </a:moveTo>
                <a:lnTo>
                  <a:pt x="4049511" y="1498263"/>
                </a:lnTo>
                <a:cubicBezTo>
                  <a:pt x="4299534" y="1750000"/>
                  <a:pt x="4550069" y="2000146"/>
                  <a:pt x="4799809" y="2248460"/>
                </a:cubicBezTo>
                <a:lnTo>
                  <a:pt x="5418630" y="2862030"/>
                </a:lnTo>
                <a:lnTo>
                  <a:pt x="5446530" y="2891192"/>
                </a:lnTo>
                <a:lnTo>
                  <a:pt x="5444944" y="2892793"/>
                </a:lnTo>
                <a:lnTo>
                  <a:pt x="5999139" y="3471615"/>
                </a:lnTo>
                <a:lnTo>
                  <a:pt x="5808788" y="3299314"/>
                </a:lnTo>
                <a:cubicBezTo>
                  <a:pt x="5707548" y="3210428"/>
                  <a:pt x="5605007" y="3123181"/>
                  <a:pt x="5500893" y="3037508"/>
                </a:cubicBezTo>
                <a:cubicBezTo>
                  <a:pt x="5345616" y="2909688"/>
                  <a:pt x="5194093" y="2783810"/>
                  <a:pt x="5046153" y="2659319"/>
                </a:cubicBezTo>
                <a:lnTo>
                  <a:pt x="5012614" y="2630685"/>
                </a:lnTo>
                <a:lnTo>
                  <a:pt x="4955464" y="2560202"/>
                </a:lnTo>
                <a:cubicBezTo>
                  <a:pt x="4678924" y="2222960"/>
                  <a:pt x="4409582" y="1904065"/>
                  <a:pt x="4140881" y="1601572"/>
                </a:cubicBezTo>
                <a:close/>
                <a:moveTo>
                  <a:pt x="4855832" y="1456733"/>
                </a:moveTo>
                <a:lnTo>
                  <a:pt x="4886306" y="1466902"/>
                </a:lnTo>
                <a:lnTo>
                  <a:pt x="5093105" y="1523853"/>
                </a:lnTo>
                <a:lnTo>
                  <a:pt x="5100671" y="1535350"/>
                </a:lnTo>
                <a:lnTo>
                  <a:pt x="4861043" y="1463878"/>
                </a:lnTo>
                <a:close/>
                <a:moveTo>
                  <a:pt x="4894283" y="1449320"/>
                </a:moveTo>
                <a:lnTo>
                  <a:pt x="5074710" y="1495902"/>
                </a:lnTo>
                <a:lnTo>
                  <a:pt x="5075563" y="1497198"/>
                </a:lnTo>
                <a:close/>
                <a:moveTo>
                  <a:pt x="4844450" y="1441130"/>
                </a:moveTo>
                <a:lnTo>
                  <a:pt x="4894378" y="1456927"/>
                </a:lnTo>
                <a:lnTo>
                  <a:pt x="5079717" y="1503510"/>
                </a:lnTo>
                <a:lnTo>
                  <a:pt x="5084049" y="1510093"/>
                </a:lnTo>
                <a:lnTo>
                  <a:pt x="4890106" y="1459213"/>
                </a:lnTo>
                <a:lnTo>
                  <a:pt x="4847474" y="1445276"/>
                </a:lnTo>
                <a:close/>
                <a:moveTo>
                  <a:pt x="4560880" y="1440345"/>
                </a:moveTo>
                <a:lnTo>
                  <a:pt x="4686742" y="1501738"/>
                </a:lnTo>
                <a:lnTo>
                  <a:pt x="4960988" y="1612160"/>
                </a:lnTo>
                <a:lnTo>
                  <a:pt x="4993028" y="1656080"/>
                </a:lnTo>
                <a:lnTo>
                  <a:pt x="4969877" y="1647160"/>
                </a:lnTo>
                <a:cubicBezTo>
                  <a:pt x="4867816" y="1605583"/>
                  <a:pt x="4767707" y="1562130"/>
                  <a:pt x="4669906" y="1515824"/>
                </a:cubicBezTo>
                <a:lnTo>
                  <a:pt x="4590634" y="1474694"/>
                </a:lnTo>
                <a:close/>
                <a:moveTo>
                  <a:pt x="4274887" y="1405267"/>
                </a:moveTo>
                <a:lnTo>
                  <a:pt x="4401216" y="1492348"/>
                </a:lnTo>
                <a:cubicBezTo>
                  <a:pt x="4519468" y="1570434"/>
                  <a:pt x="4641254" y="1644469"/>
                  <a:pt x="4765034" y="1715599"/>
                </a:cubicBezTo>
                <a:lnTo>
                  <a:pt x="4803960" y="1736919"/>
                </a:lnTo>
                <a:lnTo>
                  <a:pt x="4889418" y="1839901"/>
                </a:lnTo>
                <a:lnTo>
                  <a:pt x="4738497" y="1746688"/>
                </a:lnTo>
                <a:cubicBezTo>
                  <a:pt x="4619538" y="1670426"/>
                  <a:pt x="4502209" y="1591810"/>
                  <a:pt x="4387806" y="1509936"/>
                </a:cubicBezTo>
                <a:lnTo>
                  <a:pt x="4337365" y="1471127"/>
                </a:lnTo>
                <a:lnTo>
                  <a:pt x="4321654" y="1454276"/>
                </a:lnTo>
                <a:close/>
                <a:moveTo>
                  <a:pt x="4529624" y="1404263"/>
                </a:moveTo>
                <a:lnTo>
                  <a:pt x="4699758" y="1482458"/>
                </a:lnTo>
                <a:lnTo>
                  <a:pt x="4928370" y="1567448"/>
                </a:lnTo>
                <a:lnTo>
                  <a:pt x="4952464" y="1600476"/>
                </a:lnTo>
                <a:lnTo>
                  <a:pt x="4690736" y="1495142"/>
                </a:lnTo>
                <a:lnTo>
                  <a:pt x="4548151" y="1425651"/>
                </a:lnTo>
                <a:close/>
                <a:moveTo>
                  <a:pt x="4497763" y="1367483"/>
                </a:moveTo>
                <a:lnTo>
                  <a:pt x="4722572" y="1465593"/>
                </a:lnTo>
                <a:lnTo>
                  <a:pt x="4898442" y="1526422"/>
                </a:lnTo>
                <a:lnTo>
                  <a:pt x="4919810" y="1555714"/>
                </a:lnTo>
                <a:lnTo>
                  <a:pt x="4702481" y="1474907"/>
                </a:lnTo>
                <a:lnTo>
                  <a:pt x="4516994" y="1389684"/>
                </a:lnTo>
                <a:close/>
                <a:moveTo>
                  <a:pt x="4476439" y="1342865"/>
                </a:moveTo>
                <a:lnTo>
                  <a:pt x="4582392" y="1390015"/>
                </a:lnTo>
                <a:cubicBezTo>
                  <a:pt x="4633619" y="1411312"/>
                  <a:pt x="4685611" y="1431510"/>
                  <a:pt x="4738311" y="1450759"/>
                </a:cubicBezTo>
                <a:lnTo>
                  <a:pt x="4875851" y="1495455"/>
                </a:lnTo>
                <a:lnTo>
                  <a:pt x="4890153" y="1515061"/>
                </a:lnTo>
                <a:lnTo>
                  <a:pt x="4726261" y="1458255"/>
                </a:lnTo>
                <a:lnTo>
                  <a:pt x="4485130" y="1352898"/>
                </a:lnTo>
                <a:close/>
                <a:moveTo>
                  <a:pt x="4521292" y="1328023"/>
                </a:moveTo>
                <a:cubicBezTo>
                  <a:pt x="4581352" y="1352648"/>
                  <a:pt x="4642536" y="1375532"/>
                  <a:pt x="4704749" y="1396931"/>
                </a:cubicBezTo>
                <a:lnTo>
                  <a:pt x="4833750" y="1437745"/>
                </a:lnTo>
                <a:lnTo>
                  <a:pt x="4836667" y="1441743"/>
                </a:lnTo>
                <a:lnTo>
                  <a:pt x="4702667" y="1397935"/>
                </a:lnTo>
                <a:cubicBezTo>
                  <a:pt x="4641167" y="1376152"/>
                  <a:pt x="4580678" y="1352930"/>
                  <a:pt x="4521292" y="1328023"/>
                </a:cubicBezTo>
                <a:close/>
                <a:moveTo>
                  <a:pt x="4456434" y="1319771"/>
                </a:moveTo>
                <a:lnTo>
                  <a:pt x="4594831" y="1379197"/>
                </a:lnTo>
                <a:cubicBezTo>
                  <a:pt x="4646645" y="1399901"/>
                  <a:pt x="4699246" y="1419460"/>
                  <a:pt x="4752574" y="1438032"/>
                </a:cubicBezTo>
                <a:lnTo>
                  <a:pt x="4857469" y="1470258"/>
                </a:lnTo>
                <a:lnTo>
                  <a:pt x="4868084" y="1484809"/>
                </a:lnTo>
                <a:lnTo>
                  <a:pt x="4741128" y="1443606"/>
                </a:lnTo>
                <a:cubicBezTo>
                  <a:pt x="4688507" y="1424399"/>
                  <a:pt x="4636596" y="1404242"/>
                  <a:pt x="4585454" y="1382983"/>
                </a:cubicBezTo>
                <a:lnTo>
                  <a:pt x="4464583" y="1329179"/>
                </a:lnTo>
                <a:close/>
                <a:moveTo>
                  <a:pt x="4176405" y="1302066"/>
                </a:moveTo>
                <a:lnTo>
                  <a:pt x="4247250" y="1353042"/>
                </a:lnTo>
                <a:cubicBezTo>
                  <a:pt x="4305966" y="1392913"/>
                  <a:pt x="4365914" y="1431404"/>
                  <a:pt x="4426876" y="1468691"/>
                </a:cubicBezTo>
                <a:lnTo>
                  <a:pt x="4714856" y="1629976"/>
                </a:lnTo>
                <a:lnTo>
                  <a:pt x="4723297" y="1639716"/>
                </a:lnTo>
                <a:lnTo>
                  <a:pt x="4789636" y="1719658"/>
                </a:lnTo>
                <a:lnTo>
                  <a:pt x="4769048" y="1708381"/>
                </a:lnTo>
                <a:cubicBezTo>
                  <a:pt x="4645329" y="1637313"/>
                  <a:pt x="4523634" y="1563371"/>
                  <a:pt x="4405519" y="1485363"/>
                </a:cubicBezTo>
                <a:lnTo>
                  <a:pt x="4246968" y="1376010"/>
                </a:lnTo>
                <a:close/>
                <a:moveTo>
                  <a:pt x="4440785" y="1301707"/>
                </a:moveTo>
                <a:lnTo>
                  <a:pt x="4653797" y="1389323"/>
                </a:lnTo>
                <a:lnTo>
                  <a:pt x="4844955" y="1453104"/>
                </a:lnTo>
                <a:lnTo>
                  <a:pt x="4850526" y="1460741"/>
                </a:lnTo>
                <a:lnTo>
                  <a:pt x="4801253" y="1446045"/>
                </a:lnTo>
                <a:cubicBezTo>
                  <a:pt x="4698457" y="1411571"/>
                  <a:pt x="4598252" y="1373649"/>
                  <a:pt x="4501059" y="1331183"/>
                </a:cubicBezTo>
                <a:lnTo>
                  <a:pt x="4442573" y="1303771"/>
                </a:lnTo>
                <a:close/>
                <a:moveTo>
                  <a:pt x="4089180" y="1210660"/>
                </a:moveTo>
                <a:lnTo>
                  <a:pt x="4095249" y="1215449"/>
                </a:lnTo>
                <a:cubicBezTo>
                  <a:pt x="4266624" y="1341298"/>
                  <a:pt x="4448866" y="1449679"/>
                  <a:pt x="4639577" y="1547765"/>
                </a:cubicBezTo>
                <a:lnTo>
                  <a:pt x="4646485" y="1551083"/>
                </a:lnTo>
                <a:lnTo>
                  <a:pt x="4698200" y="1610756"/>
                </a:lnTo>
                <a:lnTo>
                  <a:pt x="4430946" y="1461183"/>
                </a:lnTo>
                <a:cubicBezTo>
                  <a:pt x="4370100" y="1424006"/>
                  <a:pt x="4310270" y="1385631"/>
                  <a:pt x="4251673" y="1345878"/>
                </a:cubicBezTo>
                <a:lnTo>
                  <a:pt x="4145082" y="1269241"/>
                </a:lnTo>
                <a:close/>
                <a:moveTo>
                  <a:pt x="4218941" y="1189051"/>
                </a:moveTo>
                <a:lnTo>
                  <a:pt x="4423596" y="1293891"/>
                </a:lnTo>
                <a:lnTo>
                  <a:pt x="4425033" y="1295550"/>
                </a:lnTo>
                <a:lnTo>
                  <a:pt x="4357583" y="1263937"/>
                </a:lnTo>
                <a:cubicBezTo>
                  <a:pt x="4310545" y="1240294"/>
                  <a:pt x="4264314" y="1215377"/>
                  <a:pt x="4218941" y="1189051"/>
                </a:cubicBezTo>
                <a:close/>
                <a:moveTo>
                  <a:pt x="3900197" y="1128389"/>
                </a:moveTo>
                <a:cubicBezTo>
                  <a:pt x="3950447" y="1174329"/>
                  <a:pt x="4000697" y="1218400"/>
                  <a:pt x="4050804" y="1260480"/>
                </a:cubicBezTo>
                <a:lnTo>
                  <a:pt x="4329594" y="1475007"/>
                </a:lnTo>
                <a:lnTo>
                  <a:pt x="4451999" y="1606231"/>
                </a:lnTo>
                <a:lnTo>
                  <a:pt x="4233428" y="1435648"/>
                </a:lnTo>
                <a:cubicBezTo>
                  <a:pt x="4119432" y="1333810"/>
                  <a:pt x="4008307" y="1231099"/>
                  <a:pt x="3900197" y="1128389"/>
                </a:cubicBezTo>
                <a:close/>
                <a:moveTo>
                  <a:pt x="4007339" y="1124897"/>
                </a:moveTo>
                <a:lnTo>
                  <a:pt x="4109761" y="1202770"/>
                </a:lnTo>
                <a:cubicBezTo>
                  <a:pt x="4197092" y="1264588"/>
                  <a:pt x="4287403" y="1321562"/>
                  <a:pt x="4380354" y="1374675"/>
                </a:cubicBezTo>
                <a:lnTo>
                  <a:pt x="4586283" y="1481616"/>
                </a:lnTo>
                <a:lnTo>
                  <a:pt x="4631642" y="1533955"/>
                </a:lnTo>
                <a:lnTo>
                  <a:pt x="4364541" y="1385093"/>
                </a:lnTo>
                <a:cubicBezTo>
                  <a:pt x="4273849" y="1330053"/>
                  <a:pt x="4185597" y="1271516"/>
                  <a:pt x="4100097" y="1208572"/>
                </a:cubicBezTo>
                <a:lnTo>
                  <a:pt x="4047756" y="1167251"/>
                </a:lnTo>
                <a:close/>
                <a:moveTo>
                  <a:pt x="3986646" y="1082796"/>
                </a:moveTo>
                <a:lnTo>
                  <a:pt x="4121439" y="1181175"/>
                </a:lnTo>
                <a:cubicBezTo>
                  <a:pt x="4211467" y="1241172"/>
                  <a:pt x="4304959" y="1295531"/>
                  <a:pt x="4401488" y="1345371"/>
                </a:cubicBezTo>
                <a:lnTo>
                  <a:pt x="4512377" y="1396337"/>
                </a:lnTo>
                <a:lnTo>
                  <a:pt x="4530200" y="1416903"/>
                </a:lnTo>
                <a:lnTo>
                  <a:pt x="4398417" y="1352676"/>
                </a:lnTo>
                <a:cubicBezTo>
                  <a:pt x="4303712" y="1301349"/>
                  <a:pt x="4211873" y="1245834"/>
                  <a:pt x="4123294" y="1185088"/>
                </a:cubicBezTo>
                <a:close/>
                <a:moveTo>
                  <a:pt x="3927934" y="1042749"/>
                </a:moveTo>
                <a:lnTo>
                  <a:pt x="3992733" y="1097924"/>
                </a:lnTo>
                <a:cubicBezTo>
                  <a:pt x="4033872" y="1130613"/>
                  <a:pt x="4075790" y="1161625"/>
                  <a:pt x="4118482" y="1190952"/>
                </a:cubicBezTo>
                <a:cubicBezTo>
                  <a:pt x="4207253" y="1251878"/>
                  <a:pt x="4299247" y="1307539"/>
                  <a:pt x="4394084" y="1358986"/>
                </a:cubicBezTo>
                <a:lnTo>
                  <a:pt x="4542928" y="1431589"/>
                </a:lnTo>
                <a:lnTo>
                  <a:pt x="4571827" y="1464936"/>
                </a:lnTo>
                <a:lnTo>
                  <a:pt x="4383786" y="1367369"/>
                </a:lnTo>
                <a:cubicBezTo>
                  <a:pt x="4290958" y="1314378"/>
                  <a:pt x="4200796" y="1257556"/>
                  <a:pt x="4113655" y="1195924"/>
                </a:cubicBezTo>
                <a:cubicBezTo>
                  <a:pt x="4071181" y="1165733"/>
                  <a:pt x="4029401" y="1133941"/>
                  <a:pt x="3988319" y="1100552"/>
                </a:cubicBezTo>
                <a:lnTo>
                  <a:pt x="3963832" y="1079342"/>
                </a:lnTo>
                <a:close/>
                <a:moveTo>
                  <a:pt x="3533189" y="962444"/>
                </a:moveTo>
                <a:lnTo>
                  <a:pt x="3571704" y="999246"/>
                </a:lnTo>
                <a:lnTo>
                  <a:pt x="3626731" y="1057531"/>
                </a:lnTo>
                <a:close/>
                <a:moveTo>
                  <a:pt x="3597833" y="846527"/>
                </a:moveTo>
                <a:cubicBezTo>
                  <a:pt x="3755189" y="1004016"/>
                  <a:pt x="3918574" y="1159638"/>
                  <a:pt x="4086554" y="1314263"/>
                </a:cubicBezTo>
                <a:cubicBezTo>
                  <a:pt x="4070186" y="1300569"/>
                  <a:pt x="4053819" y="1286874"/>
                  <a:pt x="4037308" y="1272183"/>
                </a:cubicBezTo>
                <a:cubicBezTo>
                  <a:pt x="3888567" y="1142084"/>
                  <a:pt x="3742698" y="1001152"/>
                  <a:pt x="3597833" y="846527"/>
                </a:cubicBezTo>
                <a:close/>
                <a:moveTo>
                  <a:pt x="3072113" y="824126"/>
                </a:moveTo>
                <a:lnTo>
                  <a:pt x="3164832" y="879004"/>
                </a:lnTo>
                <a:cubicBezTo>
                  <a:pt x="3414618" y="1041782"/>
                  <a:pt x="3635620" y="1250152"/>
                  <a:pt x="3790954" y="1516924"/>
                </a:cubicBezTo>
                <a:lnTo>
                  <a:pt x="3820960" y="1574437"/>
                </a:lnTo>
                <a:lnTo>
                  <a:pt x="3806825" y="1561384"/>
                </a:lnTo>
                <a:cubicBezTo>
                  <a:pt x="3550866" y="1319069"/>
                  <a:pt x="3307189" y="1075649"/>
                  <a:pt x="3074425" y="826689"/>
                </a:cubicBezTo>
                <a:close/>
                <a:moveTo>
                  <a:pt x="3655336" y="776752"/>
                </a:moveTo>
                <a:lnTo>
                  <a:pt x="3718002" y="840623"/>
                </a:lnTo>
                <a:lnTo>
                  <a:pt x="3755300" y="881738"/>
                </a:lnTo>
                <a:lnTo>
                  <a:pt x="3820875" y="945473"/>
                </a:lnTo>
                <a:lnTo>
                  <a:pt x="3886459" y="1012317"/>
                </a:lnTo>
                <a:lnTo>
                  <a:pt x="3867165" y="995604"/>
                </a:lnTo>
                <a:cubicBezTo>
                  <a:pt x="3827480" y="959029"/>
                  <a:pt x="3788495" y="920864"/>
                  <a:pt x="3750215" y="881115"/>
                </a:cubicBezTo>
                <a:close/>
                <a:moveTo>
                  <a:pt x="3308321" y="733782"/>
                </a:moveTo>
                <a:lnTo>
                  <a:pt x="3393921" y="816198"/>
                </a:lnTo>
                <a:lnTo>
                  <a:pt x="3354201" y="780501"/>
                </a:lnTo>
                <a:lnTo>
                  <a:pt x="3311449" y="737043"/>
                </a:lnTo>
                <a:close/>
                <a:moveTo>
                  <a:pt x="2955423" y="694774"/>
                </a:moveTo>
                <a:lnTo>
                  <a:pt x="3015678" y="727753"/>
                </a:lnTo>
                <a:cubicBezTo>
                  <a:pt x="3366017" y="937061"/>
                  <a:pt x="3636712" y="1190545"/>
                  <a:pt x="3824724" y="1486447"/>
                </a:cubicBezTo>
                <a:lnTo>
                  <a:pt x="3936098" y="1680758"/>
                </a:lnTo>
                <a:lnTo>
                  <a:pt x="3839044" y="1591136"/>
                </a:lnTo>
                <a:lnTo>
                  <a:pt x="3797835" y="1511952"/>
                </a:lnTo>
                <a:cubicBezTo>
                  <a:pt x="3641702" y="1244474"/>
                  <a:pt x="3419902" y="1035373"/>
                  <a:pt x="3169341" y="871960"/>
                </a:cubicBezTo>
                <a:lnTo>
                  <a:pt x="3053178" y="803136"/>
                </a:lnTo>
                <a:close/>
                <a:moveTo>
                  <a:pt x="3519446" y="640473"/>
                </a:moveTo>
                <a:lnTo>
                  <a:pt x="3586296" y="706454"/>
                </a:lnTo>
                <a:lnTo>
                  <a:pt x="3631162" y="761700"/>
                </a:lnTo>
                <a:cubicBezTo>
                  <a:pt x="3705282" y="848032"/>
                  <a:pt x="3782253" y="928001"/>
                  <a:pt x="3862034" y="1001536"/>
                </a:cubicBezTo>
                <a:lnTo>
                  <a:pt x="3954207" y="1081368"/>
                </a:lnTo>
                <a:lnTo>
                  <a:pt x="3955596" y="1082783"/>
                </a:lnTo>
                <a:lnTo>
                  <a:pt x="4000954" y="1130303"/>
                </a:lnTo>
                <a:lnTo>
                  <a:pt x="3955090" y="1094095"/>
                </a:lnTo>
                <a:cubicBezTo>
                  <a:pt x="3812848" y="974095"/>
                  <a:pt x="3678840" y="837430"/>
                  <a:pt x="3552501" y="683218"/>
                </a:cubicBezTo>
                <a:close/>
                <a:moveTo>
                  <a:pt x="2540295" y="574202"/>
                </a:moveTo>
                <a:lnTo>
                  <a:pt x="2569798" y="584285"/>
                </a:lnTo>
                <a:cubicBezTo>
                  <a:pt x="2705906" y="635084"/>
                  <a:pt x="2841734" y="694878"/>
                  <a:pt x="2972671" y="765269"/>
                </a:cubicBezTo>
                <a:lnTo>
                  <a:pt x="3049601" y="810802"/>
                </a:lnTo>
                <a:lnTo>
                  <a:pt x="3068839" y="832134"/>
                </a:lnTo>
                <a:cubicBezTo>
                  <a:pt x="3301683" y="1081234"/>
                  <a:pt x="3545467" y="1324772"/>
                  <a:pt x="3801533" y="1567214"/>
                </a:cubicBezTo>
                <a:lnTo>
                  <a:pt x="3831753" y="1595123"/>
                </a:lnTo>
                <a:lnTo>
                  <a:pt x="3894080" y="1714585"/>
                </a:lnTo>
                <a:cubicBezTo>
                  <a:pt x="3957197" y="1849851"/>
                  <a:pt x="4009581" y="1991892"/>
                  <a:pt x="4054421" y="2139455"/>
                </a:cubicBezTo>
                <a:lnTo>
                  <a:pt x="4057628" y="2151111"/>
                </a:lnTo>
                <a:lnTo>
                  <a:pt x="3992354" y="2102108"/>
                </a:lnTo>
                <a:cubicBezTo>
                  <a:pt x="3882354" y="2015924"/>
                  <a:pt x="3774647" y="1927392"/>
                  <a:pt x="3670318" y="1835926"/>
                </a:cubicBezTo>
                <a:cubicBezTo>
                  <a:pt x="3312284" y="1521771"/>
                  <a:pt x="2965190" y="1141623"/>
                  <a:pt x="2619261" y="682163"/>
                </a:cubicBezTo>
                <a:close/>
                <a:moveTo>
                  <a:pt x="2845940" y="573410"/>
                </a:moveTo>
                <a:lnTo>
                  <a:pt x="2895811" y="600874"/>
                </a:lnTo>
                <a:cubicBezTo>
                  <a:pt x="3303993" y="844193"/>
                  <a:pt x="3622801" y="1130908"/>
                  <a:pt x="3847971" y="1458056"/>
                </a:cubicBezTo>
                <a:cubicBezTo>
                  <a:pt x="3908826" y="1546497"/>
                  <a:pt x="3964828" y="1638037"/>
                  <a:pt x="4016963" y="1732314"/>
                </a:cubicBezTo>
                <a:lnTo>
                  <a:pt x="4038559" y="1775372"/>
                </a:lnTo>
                <a:lnTo>
                  <a:pt x="3955319" y="1698506"/>
                </a:lnTo>
                <a:lnTo>
                  <a:pt x="3953823" y="1695316"/>
                </a:lnTo>
                <a:cubicBezTo>
                  <a:pt x="3916020" y="1622165"/>
                  <a:pt x="3875411" y="1550891"/>
                  <a:pt x="3831510" y="1481689"/>
                </a:cubicBezTo>
                <a:cubicBezTo>
                  <a:pt x="3642912" y="1184631"/>
                  <a:pt x="3371685" y="930307"/>
                  <a:pt x="3020516" y="720505"/>
                </a:cubicBezTo>
                <a:lnTo>
                  <a:pt x="2937814" y="675253"/>
                </a:lnTo>
                <a:close/>
                <a:moveTo>
                  <a:pt x="3389564" y="512278"/>
                </a:moveTo>
                <a:lnTo>
                  <a:pt x="3476460" y="598045"/>
                </a:lnTo>
                <a:lnTo>
                  <a:pt x="3545354" y="687350"/>
                </a:lnTo>
                <a:cubicBezTo>
                  <a:pt x="3672161" y="842486"/>
                  <a:pt x="3806707" y="979945"/>
                  <a:pt x="3949580" y="1100500"/>
                </a:cubicBezTo>
                <a:lnTo>
                  <a:pt x="4042488" y="1173815"/>
                </a:lnTo>
                <a:lnTo>
                  <a:pt x="4108403" y="1242870"/>
                </a:lnTo>
                <a:lnTo>
                  <a:pt x="4079796" y="1222302"/>
                </a:lnTo>
                <a:cubicBezTo>
                  <a:pt x="3833485" y="1033299"/>
                  <a:pt x="3606753" y="801516"/>
                  <a:pt x="3397299" y="523084"/>
                </a:cubicBezTo>
                <a:close/>
                <a:moveTo>
                  <a:pt x="2201636" y="468253"/>
                </a:moveTo>
                <a:lnTo>
                  <a:pt x="2366001" y="514635"/>
                </a:lnTo>
                <a:lnTo>
                  <a:pt x="2526952" y="569642"/>
                </a:lnTo>
                <a:lnTo>
                  <a:pt x="2613071" y="687237"/>
                </a:lnTo>
                <a:cubicBezTo>
                  <a:pt x="2959522" y="1146982"/>
                  <a:pt x="3306778" y="1527781"/>
                  <a:pt x="3665456" y="1842588"/>
                </a:cubicBezTo>
                <a:cubicBezTo>
                  <a:pt x="3769784" y="1934127"/>
                  <a:pt x="3877563" y="2022786"/>
                  <a:pt x="3987670" y="2109115"/>
                </a:cubicBezTo>
                <a:lnTo>
                  <a:pt x="4061289" y="2164417"/>
                </a:lnTo>
                <a:lnTo>
                  <a:pt x="4116422" y="2364787"/>
                </a:lnTo>
                <a:lnTo>
                  <a:pt x="4146308" y="2506316"/>
                </a:lnTo>
                <a:lnTo>
                  <a:pt x="3809757" y="2287848"/>
                </a:lnTo>
                <a:cubicBezTo>
                  <a:pt x="3693812" y="2207588"/>
                  <a:pt x="3581119" y="2123800"/>
                  <a:pt x="3473129" y="2035499"/>
                </a:cubicBezTo>
                <a:cubicBezTo>
                  <a:pt x="3042045" y="1682823"/>
                  <a:pt x="2651658" y="1214561"/>
                  <a:pt x="2284351" y="610031"/>
                </a:cubicBezTo>
                <a:close/>
                <a:moveTo>
                  <a:pt x="2456104" y="459098"/>
                </a:moveTo>
                <a:lnTo>
                  <a:pt x="2557235" y="497901"/>
                </a:lnTo>
                <a:cubicBezTo>
                  <a:pt x="2639948" y="532638"/>
                  <a:pt x="2719525" y="569170"/>
                  <a:pt x="2795940" y="607484"/>
                </a:cubicBezTo>
                <a:lnTo>
                  <a:pt x="2934772" y="683471"/>
                </a:lnTo>
                <a:lnTo>
                  <a:pt x="3030653" y="789791"/>
                </a:lnTo>
                <a:lnTo>
                  <a:pt x="2976604" y="757768"/>
                </a:lnTo>
                <a:cubicBezTo>
                  <a:pt x="2845287" y="687088"/>
                  <a:pt x="2709085" y="627036"/>
                  <a:pt x="2572613" y="576028"/>
                </a:cubicBezTo>
                <a:lnTo>
                  <a:pt x="2531286" y="561885"/>
                </a:lnTo>
                <a:close/>
                <a:moveTo>
                  <a:pt x="2707889" y="418145"/>
                </a:moveTo>
                <a:lnTo>
                  <a:pt x="2880660" y="523981"/>
                </a:lnTo>
                <a:cubicBezTo>
                  <a:pt x="3297156" y="793091"/>
                  <a:pt x="3626811" y="1092947"/>
                  <a:pt x="3877875" y="1430799"/>
                </a:cubicBezTo>
                <a:cubicBezTo>
                  <a:pt x="3941101" y="1515927"/>
                  <a:pt x="4000830" y="1604394"/>
                  <a:pt x="4057659" y="1695459"/>
                </a:cubicBezTo>
                <a:lnTo>
                  <a:pt x="4179249" y="1905288"/>
                </a:lnTo>
                <a:lnTo>
                  <a:pt x="4056214" y="1791675"/>
                </a:lnTo>
                <a:lnTo>
                  <a:pt x="4024258" y="1727971"/>
                </a:lnTo>
                <a:cubicBezTo>
                  <a:pt x="3972008" y="1633521"/>
                  <a:pt x="3915864" y="1541797"/>
                  <a:pt x="3854834" y="1453167"/>
                </a:cubicBezTo>
                <a:cubicBezTo>
                  <a:pt x="3628396" y="1124755"/>
                  <a:pt x="3308747" y="837236"/>
                  <a:pt x="2899884" y="593493"/>
                </a:cubicBezTo>
                <a:lnTo>
                  <a:pt x="2828688" y="554286"/>
                </a:lnTo>
                <a:lnTo>
                  <a:pt x="2733293" y="448540"/>
                </a:lnTo>
                <a:close/>
                <a:moveTo>
                  <a:pt x="1940323" y="405613"/>
                </a:moveTo>
                <a:lnTo>
                  <a:pt x="2137011" y="450016"/>
                </a:lnTo>
                <a:lnTo>
                  <a:pt x="2190762" y="465184"/>
                </a:lnTo>
                <a:lnTo>
                  <a:pt x="2277675" y="614279"/>
                </a:lnTo>
                <a:cubicBezTo>
                  <a:pt x="2645158" y="1219394"/>
                  <a:pt x="3036310" y="1687780"/>
                  <a:pt x="3468373" y="2041447"/>
                </a:cubicBezTo>
                <a:cubicBezTo>
                  <a:pt x="3576572" y="2129961"/>
                  <a:pt x="3689423" y="2213907"/>
                  <a:pt x="3805491" y="2294287"/>
                </a:cubicBezTo>
                <a:lnTo>
                  <a:pt x="4148578" y="2517067"/>
                </a:lnTo>
                <a:lnTo>
                  <a:pt x="4204710" y="2782882"/>
                </a:lnTo>
                <a:lnTo>
                  <a:pt x="4001979" y="2684948"/>
                </a:lnTo>
                <a:cubicBezTo>
                  <a:pt x="3744922" y="2553197"/>
                  <a:pt x="3497408" y="2407820"/>
                  <a:pt x="3273247" y="2236964"/>
                </a:cubicBezTo>
                <a:cubicBezTo>
                  <a:pt x="2765075" y="1849672"/>
                  <a:pt x="2342763" y="1278075"/>
                  <a:pt x="1983379" y="489333"/>
                </a:cubicBezTo>
                <a:lnTo>
                  <a:pt x="1978076" y="491570"/>
                </a:lnTo>
                <a:close/>
                <a:moveTo>
                  <a:pt x="3277389" y="401562"/>
                </a:moveTo>
                <a:lnTo>
                  <a:pt x="3356356" y="479502"/>
                </a:lnTo>
                <a:lnTo>
                  <a:pt x="3389730" y="526246"/>
                </a:lnTo>
                <a:cubicBezTo>
                  <a:pt x="3599887" y="806335"/>
                  <a:pt x="3827465" y="1039506"/>
                  <a:pt x="4075009" y="1229106"/>
                </a:cubicBezTo>
                <a:lnTo>
                  <a:pt x="4139690" y="1275647"/>
                </a:lnTo>
                <a:lnTo>
                  <a:pt x="4209142" y="1348408"/>
                </a:lnTo>
                <a:lnTo>
                  <a:pt x="4063466" y="1237948"/>
                </a:lnTo>
                <a:cubicBezTo>
                  <a:pt x="3816462" y="1041008"/>
                  <a:pt x="3585748" y="804305"/>
                  <a:pt x="3368202" y="523794"/>
                </a:cubicBezTo>
                <a:close/>
                <a:moveTo>
                  <a:pt x="2130227" y="345854"/>
                </a:moveTo>
                <a:lnTo>
                  <a:pt x="2299706" y="399089"/>
                </a:lnTo>
                <a:lnTo>
                  <a:pt x="2442045" y="453704"/>
                </a:lnTo>
                <a:lnTo>
                  <a:pt x="2517922" y="557311"/>
                </a:lnTo>
                <a:lnTo>
                  <a:pt x="2368280" y="506100"/>
                </a:lnTo>
                <a:lnTo>
                  <a:pt x="2195202" y="457224"/>
                </a:lnTo>
                <a:close/>
                <a:moveTo>
                  <a:pt x="2367541" y="331875"/>
                </a:moveTo>
                <a:lnTo>
                  <a:pt x="2640210" y="460114"/>
                </a:lnTo>
                <a:lnTo>
                  <a:pt x="2825235" y="562007"/>
                </a:lnTo>
                <a:lnTo>
                  <a:pt x="2917180" y="663964"/>
                </a:lnTo>
                <a:lnTo>
                  <a:pt x="2800243" y="599980"/>
                </a:lnTo>
                <a:cubicBezTo>
                  <a:pt x="2723634" y="561595"/>
                  <a:pt x="2643851" y="525006"/>
                  <a:pt x="2560912" y="490226"/>
                </a:cubicBezTo>
                <a:lnTo>
                  <a:pt x="2446952" y="446586"/>
                </a:lnTo>
                <a:lnTo>
                  <a:pt x="2446349" y="445762"/>
                </a:lnTo>
                <a:close/>
                <a:moveTo>
                  <a:pt x="3174645" y="301494"/>
                </a:moveTo>
                <a:lnTo>
                  <a:pt x="3212038" y="337059"/>
                </a:lnTo>
                <a:lnTo>
                  <a:pt x="3240608" y="365258"/>
                </a:lnTo>
                <a:lnTo>
                  <a:pt x="3360883" y="527445"/>
                </a:lnTo>
                <a:cubicBezTo>
                  <a:pt x="3579351" y="809563"/>
                  <a:pt x="3811076" y="1047233"/>
                  <a:pt x="4058601" y="1244794"/>
                </a:cubicBezTo>
                <a:cubicBezTo>
                  <a:pt x="4113423" y="1288460"/>
                  <a:pt x="4169514" y="1330827"/>
                  <a:pt x="4226681" y="1372038"/>
                </a:cubicBezTo>
                <a:lnTo>
                  <a:pt x="4241349" y="1382149"/>
                </a:lnTo>
                <a:lnTo>
                  <a:pt x="4295633" y="1439019"/>
                </a:lnTo>
                <a:lnTo>
                  <a:pt x="4054681" y="1253634"/>
                </a:lnTo>
                <a:cubicBezTo>
                  <a:pt x="3758347" y="1006288"/>
                  <a:pt x="3478328" y="706631"/>
                  <a:pt x="3208867" y="348518"/>
                </a:cubicBezTo>
                <a:close/>
                <a:moveTo>
                  <a:pt x="1882265" y="273426"/>
                </a:moveTo>
                <a:lnTo>
                  <a:pt x="1982525" y="299459"/>
                </a:lnTo>
                <a:lnTo>
                  <a:pt x="2125306" y="344308"/>
                </a:lnTo>
                <a:lnTo>
                  <a:pt x="2121581" y="346508"/>
                </a:lnTo>
                <a:lnTo>
                  <a:pt x="2184332" y="454154"/>
                </a:lnTo>
                <a:lnTo>
                  <a:pt x="2138697" y="441267"/>
                </a:lnTo>
                <a:lnTo>
                  <a:pt x="1935893" y="395528"/>
                </a:lnTo>
                <a:close/>
                <a:moveTo>
                  <a:pt x="2565266" y="247504"/>
                </a:moveTo>
                <a:lnTo>
                  <a:pt x="2742820" y="363012"/>
                </a:lnTo>
                <a:cubicBezTo>
                  <a:pt x="3221403" y="687929"/>
                  <a:pt x="3603838" y="1031909"/>
                  <a:pt x="3903089" y="1406288"/>
                </a:cubicBezTo>
                <a:cubicBezTo>
                  <a:pt x="3990515" y="1515641"/>
                  <a:pt x="4073419" y="1629761"/>
                  <a:pt x="4152776" y="1747183"/>
                </a:cubicBezTo>
                <a:lnTo>
                  <a:pt x="4347707" y="2055022"/>
                </a:lnTo>
                <a:lnTo>
                  <a:pt x="4200145" y="1924583"/>
                </a:lnTo>
                <a:lnTo>
                  <a:pt x="4197595" y="1922229"/>
                </a:lnTo>
                <a:lnTo>
                  <a:pt x="4064469" y="1692039"/>
                </a:lnTo>
                <a:cubicBezTo>
                  <a:pt x="4007651" y="1600780"/>
                  <a:pt x="3947944" y="1512107"/>
                  <a:pt x="3884745" y="1426767"/>
                </a:cubicBezTo>
                <a:cubicBezTo>
                  <a:pt x="3633023" y="1088386"/>
                  <a:pt x="3303081" y="787445"/>
                  <a:pt x="2885656" y="517652"/>
                </a:cubicBezTo>
                <a:lnTo>
                  <a:pt x="2691831" y="398933"/>
                </a:lnTo>
                <a:close/>
                <a:moveTo>
                  <a:pt x="3392621" y="235824"/>
                </a:moveTo>
                <a:lnTo>
                  <a:pt x="3435735" y="274379"/>
                </a:lnTo>
                <a:cubicBezTo>
                  <a:pt x="3658026" y="481023"/>
                  <a:pt x="3874258" y="697602"/>
                  <a:pt x="4087747" y="924898"/>
                </a:cubicBezTo>
                <a:lnTo>
                  <a:pt x="4384732" y="1250304"/>
                </a:lnTo>
                <a:lnTo>
                  <a:pt x="4169786" y="1137154"/>
                </a:lnTo>
                <a:cubicBezTo>
                  <a:pt x="3841467" y="940449"/>
                  <a:pt x="3602358" y="640838"/>
                  <a:pt x="3428721" y="310100"/>
                </a:cubicBezTo>
                <a:close/>
                <a:moveTo>
                  <a:pt x="1682979" y="221682"/>
                </a:moveTo>
                <a:lnTo>
                  <a:pt x="1871319" y="270584"/>
                </a:lnTo>
                <a:lnTo>
                  <a:pt x="1926104" y="393320"/>
                </a:lnTo>
                <a:lnTo>
                  <a:pt x="1887828" y="384687"/>
                </a:lnTo>
                <a:lnTo>
                  <a:pt x="1727968" y="355296"/>
                </a:lnTo>
                <a:close/>
                <a:moveTo>
                  <a:pt x="2057478" y="207607"/>
                </a:moveTo>
                <a:lnTo>
                  <a:pt x="2065480" y="210407"/>
                </a:lnTo>
                <a:lnTo>
                  <a:pt x="2353289" y="325868"/>
                </a:lnTo>
                <a:lnTo>
                  <a:pt x="2433394" y="441394"/>
                </a:lnTo>
                <a:lnTo>
                  <a:pt x="2302654" y="391328"/>
                </a:lnTo>
                <a:lnTo>
                  <a:pt x="2128272" y="336727"/>
                </a:lnTo>
                <a:lnTo>
                  <a:pt x="2128347" y="336684"/>
                </a:lnTo>
                <a:close/>
                <a:moveTo>
                  <a:pt x="2789626" y="192882"/>
                </a:moveTo>
                <a:lnTo>
                  <a:pt x="3653017" y="1050683"/>
                </a:lnTo>
                <a:cubicBezTo>
                  <a:pt x="4016627" y="1414510"/>
                  <a:pt x="4380159" y="1781937"/>
                  <a:pt x="4739582" y="2152277"/>
                </a:cubicBezTo>
                <a:lnTo>
                  <a:pt x="5205625" y="2639394"/>
                </a:lnTo>
                <a:lnTo>
                  <a:pt x="4806581" y="2244030"/>
                </a:lnTo>
                <a:cubicBezTo>
                  <a:pt x="4557184" y="1996209"/>
                  <a:pt x="4307022" y="1746554"/>
                  <a:pt x="4057399" y="1495309"/>
                </a:cubicBezTo>
                <a:lnTo>
                  <a:pt x="3900523" y="1335843"/>
                </a:lnTo>
                <a:lnTo>
                  <a:pt x="3872149" y="1304475"/>
                </a:lnTo>
                <a:cubicBezTo>
                  <a:pt x="3780327" y="1199728"/>
                  <a:pt x="3681807" y="1096016"/>
                  <a:pt x="3578402" y="993336"/>
                </a:cubicBezTo>
                <a:cubicBezTo>
                  <a:pt x="3490243" y="902071"/>
                  <a:pt x="3401727" y="812403"/>
                  <a:pt x="3312624" y="724267"/>
                </a:cubicBezTo>
                <a:lnTo>
                  <a:pt x="3132689" y="550631"/>
                </a:lnTo>
                <a:close/>
                <a:moveTo>
                  <a:pt x="3341893" y="190460"/>
                </a:moveTo>
                <a:lnTo>
                  <a:pt x="3345941" y="194080"/>
                </a:lnTo>
                <a:lnTo>
                  <a:pt x="3358553" y="222326"/>
                </a:lnTo>
                <a:cubicBezTo>
                  <a:pt x="3398260" y="302446"/>
                  <a:pt x="3440266" y="378768"/>
                  <a:pt x="3484706" y="451171"/>
                </a:cubicBezTo>
                <a:cubicBezTo>
                  <a:pt x="3439802" y="378768"/>
                  <a:pt x="3397062" y="302446"/>
                  <a:pt x="3356486" y="222326"/>
                </a:cubicBezTo>
                <a:close/>
                <a:moveTo>
                  <a:pt x="1503280" y="175024"/>
                </a:moveTo>
                <a:lnTo>
                  <a:pt x="1673274" y="219163"/>
                </a:lnTo>
                <a:lnTo>
                  <a:pt x="1718324" y="353523"/>
                </a:lnTo>
                <a:lnTo>
                  <a:pt x="1580944" y="328264"/>
                </a:lnTo>
                <a:lnTo>
                  <a:pt x="1539150" y="321226"/>
                </a:lnTo>
                <a:lnTo>
                  <a:pt x="1518728" y="237847"/>
                </a:lnTo>
                <a:close/>
                <a:moveTo>
                  <a:pt x="3307644" y="159832"/>
                </a:moveTo>
                <a:lnTo>
                  <a:pt x="3323745" y="174231"/>
                </a:lnTo>
                <a:lnTo>
                  <a:pt x="3416239" y="351565"/>
                </a:lnTo>
                <a:cubicBezTo>
                  <a:pt x="3615903" y="705601"/>
                  <a:pt x="3862953" y="977913"/>
                  <a:pt x="4151392" y="1157704"/>
                </a:cubicBezTo>
                <a:cubicBezTo>
                  <a:pt x="4197938" y="1186692"/>
                  <a:pt x="4245454" y="1214063"/>
                  <a:pt x="4293877" y="1239976"/>
                </a:cubicBezTo>
                <a:lnTo>
                  <a:pt x="4439653" y="1312420"/>
                </a:lnTo>
                <a:lnTo>
                  <a:pt x="4447641" y="1321638"/>
                </a:lnTo>
                <a:lnTo>
                  <a:pt x="4434392" y="1315740"/>
                </a:lnTo>
                <a:cubicBezTo>
                  <a:pt x="4335300" y="1268499"/>
                  <a:pt x="4239516" y="1216229"/>
                  <a:pt x="4147508" y="1157697"/>
                </a:cubicBezTo>
                <a:cubicBezTo>
                  <a:pt x="3807654" y="941943"/>
                  <a:pt x="3527779" y="610020"/>
                  <a:pt x="3310994" y="167229"/>
                </a:cubicBezTo>
                <a:close/>
                <a:moveTo>
                  <a:pt x="3003889" y="139085"/>
                </a:moveTo>
                <a:lnTo>
                  <a:pt x="3141506" y="269975"/>
                </a:lnTo>
                <a:lnTo>
                  <a:pt x="3313255" y="496426"/>
                </a:lnTo>
                <a:cubicBezTo>
                  <a:pt x="3442237" y="658381"/>
                  <a:pt x="3573641" y="807373"/>
                  <a:pt x="3707953" y="944382"/>
                </a:cubicBezTo>
                <a:cubicBezTo>
                  <a:pt x="3620949" y="859226"/>
                  <a:pt x="3535954" y="774069"/>
                  <a:pt x="3452825" y="688042"/>
                </a:cubicBezTo>
                <a:cubicBezTo>
                  <a:pt x="3308643" y="525760"/>
                  <a:pt x="3165026" y="351434"/>
                  <a:pt x="3021913" y="163381"/>
                </a:cubicBezTo>
                <a:close/>
                <a:moveTo>
                  <a:pt x="1354859" y="136854"/>
                </a:moveTo>
                <a:lnTo>
                  <a:pt x="1417275" y="152693"/>
                </a:lnTo>
                <a:lnTo>
                  <a:pt x="1495426" y="172985"/>
                </a:lnTo>
                <a:lnTo>
                  <a:pt x="1511976" y="239795"/>
                </a:lnTo>
                <a:lnTo>
                  <a:pt x="1531573" y="319950"/>
                </a:lnTo>
                <a:lnTo>
                  <a:pt x="1380875" y="294571"/>
                </a:lnTo>
                <a:close/>
                <a:moveTo>
                  <a:pt x="3279441" y="134611"/>
                </a:moveTo>
                <a:lnTo>
                  <a:pt x="3292898" y="146646"/>
                </a:lnTo>
                <a:lnTo>
                  <a:pt x="3302690" y="168284"/>
                </a:lnTo>
                <a:cubicBezTo>
                  <a:pt x="3520477" y="613442"/>
                  <a:pt x="3802055" y="947076"/>
                  <a:pt x="4143613" y="1164541"/>
                </a:cubicBezTo>
                <a:cubicBezTo>
                  <a:pt x="4235818" y="1223073"/>
                  <a:pt x="4331793" y="1275378"/>
                  <a:pt x="4431067" y="1322674"/>
                </a:cubicBezTo>
                <a:lnTo>
                  <a:pt x="4459508" y="1335331"/>
                </a:lnTo>
                <a:lnTo>
                  <a:pt x="4468396" y="1345587"/>
                </a:lnTo>
                <a:lnTo>
                  <a:pt x="4423959" y="1326171"/>
                </a:lnTo>
                <a:cubicBezTo>
                  <a:pt x="4326215" y="1277765"/>
                  <a:pt x="4231648" y="1224596"/>
                  <a:pt x="4140715" y="1165509"/>
                </a:cubicBezTo>
                <a:cubicBezTo>
                  <a:pt x="3800870" y="944618"/>
                  <a:pt x="3518019" y="610546"/>
                  <a:pt x="3294748" y="167315"/>
                </a:cubicBezTo>
                <a:close/>
                <a:moveTo>
                  <a:pt x="1816280" y="123193"/>
                </a:moveTo>
                <a:lnTo>
                  <a:pt x="2046547" y="203781"/>
                </a:lnTo>
                <a:lnTo>
                  <a:pt x="2117637" y="333397"/>
                </a:lnTo>
                <a:lnTo>
                  <a:pt x="1984490" y="291706"/>
                </a:lnTo>
                <a:lnTo>
                  <a:pt x="1878169" y="264100"/>
                </a:lnTo>
                <a:close/>
                <a:moveTo>
                  <a:pt x="3232887" y="92980"/>
                </a:moveTo>
                <a:lnTo>
                  <a:pt x="3264217" y="120997"/>
                </a:lnTo>
                <a:lnTo>
                  <a:pt x="3286373" y="168392"/>
                </a:lnTo>
                <a:cubicBezTo>
                  <a:pt x="3510566" y="614027"/>
                  <a:pt x="3794426" y="949781"/>
                  <a:pt x="4135961" y="1172423"/>
                </a:cubicBezTo>
                <a:cubicBezTo>
                  <a:pt x="4227060" y="1231680"/>
                  <a:pt x="4321795" y="1284953"/>
                  <a:pt x="4419714" y="1333421"/>
                </a:cubicBezTo>
                <a:lnTo>
                  <a:pt x="4481051" y="1360190"/>
                </a:lnTo>
                <a:lnTo>
                  <a:pt x="4499742" y="1381757"/>
                </a:lnTo>
                <a:lnTo>
                  <a:pt x="4404752" y="1338113"/>
                </a:lnTo>
                <a:cubicBezTo>
                  <a:pt x="4308407" y="1288394"/>
                  <a:pt x="4215103" y="1234181"/>
                  <a:pt x="4125268" y="1174359"/>
                </a:cubicBezTo>
                <a:cubicBezTo>
                  <a:pt x="3785425" y="947473"/>
                  <a:pt x="3498921" y="610426"/>
                  <a:pt x="3268813" y="167156"/>
                </a:cubicBezTo>
                <a:close/>
                <a:moveTo>
                  <a:pt x="3202657" y="65947"/>
                </a:moveTo>
                <a:lnTo>
                  <a:pt x="3217422" y="79150"/>
                </a:lnTo>
                <a:lnTo>
                  <a:pt x="3260507" y="168238"/>
                </a:lnTo>
                <a:cubicBezTo>
                  <a:pt x="3293524" y="231920"/>
                  <a:pt x="3327708" y="293431"/>
                  <a:pt x="3363048" y="352756"/>
                </a:cubicBezTo>
                <a:lnTo>
                  <a:pt x="3453812" y="494864"/>
                </a:lnTo>
                <a:lnTo>
                  <a:pt x="3359567" y="350763"/>
                </a:lnTo>
                <a:cubicBezTo>
                  <a:pt x="3323296" y="291614"/>
                  <a:pt x="3288059" y="230358"/>
                  <a:pt x="3253862" y="167008"/>
                </a:cubicBezTo>
                <a:close/>
                <a:moveTo>
                  <a:pt x="1627790" y="57226"/>
                </a:moveTo>
                <a:lnTo>
                  <a:pt x="1805493" y="119418"/>
                </a:lnTo>
                <a:lnTo>
                  <a:pt x="1864244" y="254734"/>
                </a:lnTo>
                <a:lnTo>
                  <a:pt x="1867147" y="261239"/>
                </a:lnTo>
                <a:lnTo>
                  <a:pt x="1679931" y="212628"/>
                </a:lnTo>
                <a:lnTo>
                  <a:pt x="1647234" y="115522"/>
                </a:lnTo>
                <a:close/>
                <a:moveTo>
                  <a:pt x="1965517" y="40114"/>
                </a:moveTo>
                <a:lnTo>
                  <a:pt x="2153498" y="125362"/>
                </a:lnTo>
                <a:lnTo>
                  <a:pt x="2244558" y="170498"/>
                </a:lnTo>
                <a:lnTo>
                  <a:pt x="2262627" y="197719"/>
                </a:lnTo>
                <a:lnTo>
                  <a:pt x="2269393" y="192821"/>
                </a:lnTo>
                <a:lnTo>
                  <a:pt x="2259451" y="177881"/>
                </a:lnTo>
                <a:lnTo>
                  <a:pt x="2434911" y="264852"/>
                </a:lnTo>
                <a:cubicBezTo>
                  <a:pt x="2514129" y="306422"/>
                  <a:pt x="2590858" y="348778"/>
                  <a:pt x="2665136" y="391955"/>
                </a:cubicBezTo>
                <a:lnTo>
                  <a:pt x="2687364" y="405572"/>
                </a:lnTo>
                <a:lnTo>
                  <a:pt x="2727610" y="453754"/>
                </a:lnTo>
                <a:lnTo>
                  <a:pt x="2807995" y="542891"/>
                </a:lnTo>
                <a:lnTo>
                  <a:pt x="2643892" y="452522"/>
                </a:lnTo>
                <a:cubicBezTo>
                  <a:pt x="2555014" y="407299"/>
                  <a:pt x="2462600" y="363849"/>
                  <a:pt x="2366681" y="322196"/>
                </a:cubicBezTo>
                <a:lnTo>
                  <a:pt x="2358603" y="318958"/>
                </a:lnTo>
                <a:lnTo>
                  <a:pt x="2273360" y="195772"/>
                </a:lnTo>
                <a:lnTo>
                  <a:pt x="2266496" y="200696"/>
                </a:lnTo>
                <a:lnTo>
                  <a:pt x="2344608" y="313349"/>
                </a:lnTo>
                <a:lnTo>
                  <a:pt x="2068443" y="202653"/>
                </a:lnTo>
                <a:lnTo>
                  <a:pt x="2051499" y="196717"/>
                </a:lnTo>
                <a:close/>
                <a:moveTo>
                  <a:pt x="3151604" y="20292"/>
                </a:moveTo>
                <a:lnTo>
                  <a:pt x="3186330" y="51346"/>
                </a:lnTo>
                <a:lnTo>
                  <a:pt x="3245199" y="168048"/>
                </a:lnTo>
                <a:cubicBezTo>
                  <a:pt x="3335113" y="335216"/>
                  <a:pt x="3432368" y="487861"/>
                  <a:pt x="3536825" y="625741"/>
                </a:cubicBezTo>
                <a:lnTo>
                  <a:pt x="3618349" y="727175"/>
                </a:lnTo>
                <a:lnTo>
                  <a:pt x="3598723" y="707170"/>
                </a:lnTo>
                <a:lnTo>
                  <a:pt x="3589448" y="698015"/>
                </a:lnTo>
                <a:lnTo>
                  <a:pt x="3529012" y="623660"/>
                </a:lnTo>
                <a:cubicBezTo>
                  <a:pt x="3422665" y="485478"/>
                  <a:pt x="3322720" y="333148"/>
                  <a:pt x="3229274" y="166837"/>
                </a:cubicBezTo>
                <a:close/>
                <a:moveTo>
                  <a:pt x="2607127" y="0"/>
                </a:moveTo>
                <a:lnTo>
                  <a:pt x="2594098" y="0"/>
                </a:lnTo>
                <a:lnTo>
                  <a:pt x="3011318" y="435087"/>
                </a:lnTo>
                <a:lnTo>
                  <a:pt x="2769134" y="213332"/>
                </a:lnTo>
                <a:lnTo>
                  <a:pt x="2522555" y="0"/>
                </a:lnTo>
                <a:lnTo>
                  <a:pt x="2509388" y="0"/>
                </a:lnTo>
                <a:lnTo>
                  <a:pt x="2942293" y="381366"/>
                </a:lnTo>
                <a:lnTo>
                  <a:pt x="3170489" y="601075"/>
                </a:lnTo>
                <a:lnTo>
                  <a:pt x="3269866" y="704708"/>
                </a:lnTo>
                <a:lnTo>
                  <a:pt x="3216711" y="656938"/>
                </a:lnTo>
                <a:cubicBezTo>
                  <a:pt x="3034549" y="498019"/>
                  <a:pt x="2837408" y="340002"/>
                  <a:pt x="2624195" y="181811"/>
                </a:cubicBezTo>
                <a:lnTo>
                  <a:pt x="2371094" y="0"/>
                </a:lnTo>
                <a:lnTo>
                  <a:pt x="2348053" y="0"/>
                </a:lnTo>
                <a:lnTo>
                  <a:pt x="2396919" y="60718"/>
                </a:lnTo>
                <a:lnTo>
                  <a:pt x="2402712" y="55825"/>
                </a:lnTo>
                <a:lnTo>
                  <a:pt x="2360993" y="4040"/>
                </a:lnTo>
                <a:lnTo>
                  <a:pt x="2670027" y="227157"/>
                </a:lnTo>
                <a:cubicBezTo>
                  <a:pt x="2840559" y="355278"/>
                  <a:pt x="3000591" y="483341"/>
                  <a:pt x="3150684" y="611854"/>
                </a:cubicBezTo>
                <a:lnTo>
                  <a:pt x="3362614" y="799856"/>
                </a:lnTo>
                <a:lnTo>
                  <a:pt x="3871592" y="1317362"/>
                </a:lnTo>
                <a:lnTo>
                  <a:pt x="3928247" y="1381742"/>
                </a:lnTo>
                <a:cubicBezTo>
                  <a:pt x="4108891" y="1593156"/>
                  <a:pt x="4278197" y="1818494"/>
                  <a:pt x="4440491" y="2048708"/>
                </a:cubicBezTo>
                <a:lnTo>
                  <a:pt x="4594603" y="2273268"/>
                </a:lnTo>
                <a:lnTo>
                  <a:pt x="4366831" y="2071927"/>
                </a:lnTo>
                <a:lnTo>
                  <a:pt x="4158528" y="1742865"/>
                </a:lnTo>
                <a:cubicBezTo>
                  <a:pt x="4079153" y="1625293"/>
                  <a:pt x="3996250" y="1510970"/>
                  <a:pt x="3908824" y="1401348"/>
                </a:cubicBezTo>
                <a:cubicBezTo>
                  <a:pt x="3609573" y="1026274"/>
                  <a:pt x="3226676" y="681512"/>
                  <a:pt x="2747403" y="356312"/>
                </a:cubicBezTo>
                <a:lnTo>
                  <a:pt x="2547738" y="226533"/>
                </a:lnTo>
                <a:lnTo>
                  <a:pt x="2407507" y="58754"/>
                </a:lnTo>
                <a:lnTo>
                  <a:pt x="2401787" y="63679"/>
                </a:lnTo>
                <a:lnTo>
                  <a:pt x="2526031" y="212423"/>
                </a:lnTo>
                <a:lnTo>
                  <a:pt x="2499676" y="195293"/>
                </a:lnTo>
                <a:cubicBezTo>
                  <a:pt x="2414384" y="142130"/>
                  <a:pt x="2326355" y="89461"/>
                  <a:pt x="2235532" y="37236"/>
                </a:cubicBezTo>
                <a:lnTo>
                  <a:pt x="2170128" y="0"/>
                </a:lnTo>
                <a:lnTo>
                  <a:pt x="2153993" y="0"/>
                </a:lnTo>
                <a:lnTo>
                  <a:pt x="2231709" y="44029"/>
                </a:lnTo>
                <a:cubicBezTo>
                  <a:pt x="2322395" y="96274"/>
                  <a:pt x="2410291" y="148943"/>
                  <a:pt x="2495457" y="202089"/>
                </a:cubicBezTo>
                <a:lnTo>
                  <a:pt x="2543512" y="233352"/>
                </a:lnTo>
                <a:lnTo>
                  <a:pt x="2671330" y="386375"/>
                </a:lnTo>
                <a:lnTo>
                  <a:pt x="2669610" y="385322"/>
                </a:lnTo>
                <a:cubicBezTo>
                  <a:pt x="2595136" y="342058"/>
                  <a:pt x="2518189" y="299630"/>
                  <a:pt x="2438726" y="258009"/>
                </a:cubicBezTo>
                <a:lnTo>
                  <a:pt x="2251029" y="165224"/>
                </a:lnTo>
                <a:lnTo>
                  <a:pt x="2141086" y="0"/>
                </a:lnTo>
                <a:lnTo>
                  <a:pt x="2131380" y="0"/>
                </a:lnTo>
                <a:lnTo>
                  <a:pt x="2236186" y="157887"/>
                </a:lnTo>
                <a:lnTo>
                  <a:pt x="2156360" y="118426"/>
                </a:lnTo>
                <a:lnTo>
                  <a:pt x="1959263" y="28723"/>
                </a:lnTo>
                <a:lnTo>
                  <a:pt x="1943493" y="0"/>
                </a:lnTo>
                <a:lnTo>
                  <a:pt x="1934780" y="0"/>
                </a:lnTo>
                <a:lnTo>
                  <a:pt x="1947629" y="23428"/>
                </a:lnTo>
                <a:lnTo>
                  <a:pt x="1896153" y="0"/>
                </a:lnTo>
                <a:lnTo>
                  <a:pt x="1877062" y="0"/>
                </a:lnTo>
                <a:lnTo>
                  <a:pt x="1953888" y="34840"/>
                </a:lnTo>
                <a:lnTo>
                  <a:pt x="2040574" y="192890"/>
                </a:lnTo>
                <a:lnTo>
                  <a:pt x="1811675" y="112707"/>
                </a:lnTo>
                <a:lnTo>
                  <a:pt x="1766063" y="8859"/>
                </a:lnTo>
                <a:lnTo>
                  <a:pt x="1762143" y="0"/>
                </a:lnTo>
                <a:lnTo>
                  <a:pt x="1753516" y="0"/>
                </a:lnTo>
                <a:lnTo>
                  <a:pt x="1758337" y="10808"/>
                </a:lnTo>
                <a:lnTo>
                  <a:pt x="1800948" y="108949"/>
                </a:lnTo>
                <a:lnTo>
                  <a:pt x="1624416" y="47110"/>
                </a:lnTo>
                <a:lnTo>
                  <a:pt x="1608702" y="0"/>
                </a:lnTo>
                <a:lnTo>
                  <a:pt x="1600006" y="0"/>
                </a:lnTo>
                <a:lnTo>
                  <a:pt x="1614565" y="43660"/>
                </a:lnTo>
                <a:lnTo>
                  <a:pt x="1545814" y="19576"/>
                </a:lnTo>
                <a:lnTo>
                  <a:pt x="1488170" y="0"/>
                </a:lnTo>
                <a:lnTo>
                  <a:pt x="1462903" y="0"/>
                </a:lnTo>
                <a:lnTo>
                  <a:pt x="1542851" y="27500"/>
                </a:lnTo>
                <a:lnTo>
                  <a:pt x="1617939" y="53779"/>
                </a:lnTo>
                <a:lnTo>
                  <a:pt x="1639501" y="118438"/>
                </a:lnTo>
                <a:lnTo>
                  <a:pt x="1670239" y="210112"/>
                </a:lnTo>
                <a:lnTo>
                  <a:pt x="1501110" y="166198"/>
                </a:lnTo>
                <a:lnTo>
                  <a:pt x="1460244" y="0"/>
                </a:lnTo>
                <a:lnTo>
                  <a:pt x="1452575" y="0"/>
                </a:lnTo>
                <a:lnTo>
                  <a:pt x="1493238" y="164154"/>
                </a:lnTo>
                <a:lnTo>
                  <a:pt x="1419239" y="144941"/>
                </a:lnTo>
                <a:lnTo>
                  <a:pt x="1353440" y="128251"/>
                </a:lnTo>
                <a:lnTo>
                  <a:pt x="1332285" y="0"/>
                </a:lnTo>
                <a:lnTo>
                  <a:pt x="1324616" y="0"/>
                </a:lnTo>
                <a:lnTo>
                  <a:pt x="1345703" y="126288"/>
                </a:lnTo>
                <a:lnTo>
                  <a:pt x="1084085" y="59929"/>
                </a:lnTo>
                <a:lnTo>
                  <a:pt x="865399" y="0"/>
                </a:lnTo>
                <a:lnTo>
                  <a:pt x="836400" y="0"/>
                </a:lnTo>
                <a:lnTo>
                  <a:pt x="1068815" y="64268"/>
                </a:lnTo>
                <a:lnTo>
                  <a:pt x="1347141" y="134896"/>
                </a:lnTo>
                <a:lnTo>
                  <a:pt x="1373598" y="293346"/>
                </a:lnTo>
                <a:lnTo>
                  <a:pt x="1276250" y="276952"/>
                </a:lnTo>
                <a:cubicBezTo>
                  <a:pt x="917655" y="217559"/>
                  <a:pt x="570319" y="159720"/>
                  <a:pt x="246735" y="70959"/>
                </a:cubicBezTo>
                <a:lnTo>
                  <a:pt x="23672" y="0"/>
                </a:lnTo>
                <a:lnTo>
                  <a:pt x="0" y="0"/>
                </a:lnTo>
                <a:lnTo>
                  <a:pt x="229213" y="74010"/>
                </a:lnTo>
                <a:cubicBezTo>
                  <a:pt x="557821" y="165222"/>
                  <a:pt x="910826" y="223959"/>
                  <a:pt x="1275208" y="284871"/>
                </a:cubicBezTo>
                <a:lnTo>
                  <a:pt x="1375031" y="301924"/>
                </a:lnTo>
                <a:lnTo>
                  <a:pt x="1385412" y="364094"/>
                </a:lnTo>
                <a:cubicBezTo>
                  <a:pt x="1417302" y="567598"/>
                  <a:pt x="1451120" y="777057"/>
                  <a:pt x="1490721" y="983514"/>
                </a:cubicBezTo>
                <a:lnTo>
                  <a:pt x="1498450" y="981545"/>
                </a:lnTo>
                <a:cubicBezTo>
                  <a:pt x="1458840" y="776072"/>
                  <a:pt x="1425030" y="565675"/>
                  <a:pt x="1392180" y="363109"/>
                </a:cubicBezTo>
                <a:lnTo>
                  <a:pt x="1382292" y="303164"/>
                </a:lnTo>
                <a:lnTo>
                  <a:pt x="1533797" y="329046"/>
                </a:lnTo>
                <a:lnTo>
                  <a:pt x="1581775" y="525284"/>
                </a:lnTo>
                <a:cubicBezTo>
                  <a:pt x="1605686" y="621185"/>
                  <a:pt x="1630321" y="717333"/>
                  <a:pt x="1655925" y="812264"/>
                </a:cubicBezTo>
                <a:lnTo>
                  <a:pt x="1663648" y="810316"/>
                </a:lnTo>
                <a:cubicBezTo>
                  <a:pt x="1637559" y="715385"/>
                  <a:pt x="1612683" y="619236"/>
                  <a:pt x="1588652" y="523336"/>
                </a:cubicBezTo>
                <a:lnTo>
                  <a:pt x="1541382" y="330342"/>
                </a:lnTo>
                <a:lnTo>
                  <a:pt x="1580292" y="336989"/>
                </a:lnTo>
                <a:lnTo>
                  <a:pt x="1721516" y="363040"/>
                </a:lnTo>
                <a:lnTo>
                  <a:pt x="1728135" y="382781"/>
                </a:lnTo>
                <a:cubicBezTo>
                  <a:pt x="1758326" y="471467"/>
                  <a:pt x="1789246" y="560275"/>
                  <a:pt x="1821134" y="647853"/>
                </a:cubicBezTo>
                <a:lnTo>
                  <a:pt x="1828857" y="644906"/>
                </a:lnTo>
                <a:cubicBezTo>
                  <a:pt x="1797460" y="557328"/>
                  <a:pt x="1766546" y="468528"/>
                  <a:pt x="1736235" y="379850"/>
                </a:cubicBezTo>
                <a:lnTo>
                  <a:pt x="1731175" y="364822"/>
                </a:lnTo>
                <a:lnTo>
                  <a:pt x="1886785" y="393527"/>
                </a:lnTo>
                <a:lnTo>
                  <a:pt x="1930613" y="403421"/>
                </a:lnTo>
                <a:lnTo>
                  <a:pt x="1973769" y="500105"/>
                </a:lnTo>
                <a:lnTo>
                  <a:pt x="1979328" y="497693"/>
                </a:lnTo>
                <a:lnTo>
                  <a:pt x="2114191" y="777867"/>
                </a:lnTo>
                <a:cubicBezTo>
                  <a:pt x="2442341" y="1421147"/>
                  <a:pt x="2821990" y="1901940"/>
                  <a:pt x="3267374" y="2242059"/>
                </a:cubicBezTo>
                <a:cubicBezTo>
                  <a:pt x="3491954" y="2412775"/>
                  <a:pt x="3740027" y="2558291"/>
                  <a:pt x="3997505" y="2690256"/>
                </a:cubicBezTo>
                <a:lnTo>
                  <a:pt x="4206480" y="2791264"/>
                </a:lnTo>
                <a:lnTo>
                  <a:pt x="4216044" y="2836553"/>
                </a:lnTo>
                <a:lnTo>
                  <a:pt x="4247595" y="3024060"/>
                </a:lnTo>
                <a:lnTo>
                  <a:pt x="4233207" y="3019041"/>
                </a:lnTo>
                <a:cubicBezTo>
                  <a:pt x="3809006" y="2865795"/>
                  <a:pt x="3410853" y="2697893"/>
                  <a:pt x="3061650" y="2451297"/>
                </a:cubicBezTo>
                <a:cubicBezTo>
                  <a:pt x="2543721" y="2085404"/>
                  <a:pt x="2129322" y="1478792"/>
                  <a:pt x="1829925" y="645903"/>
                </a:cubicBezTo>
                <a:lnTo>
                  <a:pt x="1822091" y="648735"/>
                </a:lnTo>
                <a:cubicBezTo>
                  <a:pt x="2122607" y="1483606"/>
                  <a:pt x="2537845" y="2093334"/>
                  <a:pt x="3056894" y="2459227"/>
                </a:cubicBezTo>
                <a:cubicBezTo>
                  <a:pt x="3406726" y="2706460"/>
                  <a:pt x="3805666" y="2874521"/>
                  <a:pt x="4230221" y="3027806"/>
                </a:cubicBezTo>
                <a:lnTo>
                  <a:pt x="4249348" y="3034478"/>
                </a:lnTo>
                <a:lnTo>
                  <a:pt x="4282713" y="3232764"/>
                </a:lnTo>
                <a:lnTo>
                  <a:pt x="4073307" y="3179050"/>
                </a:lnTo>
                <a:cubicBezTo>
                  <a:pt x="3622506" y="3057285"/>
                  <a:pt x="3201217" y="2915531"/>
                  <a:pt x="2837534" y="2678531"/>
                </a:cubicBezTo>
                <a:cubicBezTo>
                  <a:pt x="2303096" y="2329969"/>
                  <a:pt x="1909123" y="1702783"/>
                  <a:pt x="1665688" y="812264"/>
                </a:cubicBezTo>
                <a:lnTo>
                  <a:pt x="1657854" y="814246"/>
                </a:lnTo>
                <a:cubicBezTo>
                  <a:pt x="1901289" y="1706747"/>
                  <a:pt x="2296381" y="2335914"/>
                  <a:pt x="2832497" y="2685327"/>
                </a:cubicBezTo>
                <a:cubicBezTo>
                  <a:pt x="3197020" y="2922327"/>
                  <a:pt x="3619621" y="3064717"/>
                  <a:pt x="4071025" y="3186681"/>
                </a:cubicBezTo>
                <a:lnTo>
                  <a:pt x="4284153" y="3241318"/>
                </a:lnTo>
                <a:lnTo>
                  <a:pt x="4299108" y="3330194"/>
                </a:lnTo>
                <a:lnTo>
                  <a:pt x="4313668" y="3418727"/>
                </a:lnTo>
                <a:lnTo>
                  <a:pt x="3903151" y="3347692"/>
                </a:lnTo>
                <a:cubicBezTo>
                  <a:pt x="3425577" y="3258157"/>
                  <a:pt x="2979685" y="3143224"/>
                  <a:pt x="2600693" y="2917241"/>
                </a:cubicBezTo>
                <a:cubicBezTo>
                  <a:pt x="1912784" y="2506159"/>
                  <a:pt x="1618245" y="1641153"/>
                  <a:pt x="1491775" y="988407"/>
                </a:cubicBezTo>
                <a:lnTo>
                  <a:pt x="1483958" y="990367"/>
                </a:lnTo>
                <a:cubicBezTo>
                  <a:pt x="1610428" y="1645073"/>
                  <a:pt x="1907200" y="2512040"/>
                  <a:pt x="2596784" y="2925082"/>
                </a:cubicBezTo>
                <a:cubicBezTo>
                  <a:pt x="2977242" y="3151905"/>
                  <a:pt x="3423500" y="3266891"/>
                  <a:pt x="3901637" y="3356398"/>
                </a:cubicBezTo>
                <a:lnTo>
                  <a:pt x="4315165" y="3427833"/>
                </a:lnTo>
                <a:lnTo>
                  <a:pt x="4349777" y="3638296"/>
                </a:lnTo>
                <a:cubicBezTo>
                  <a:pt x="4367293" y="3741888"/>
                  <a:pt x="4385642" y="3845848"/>
                  <a:pt x="4405451" y="3948611"/>
                </a:cubicBezTo>
                <a:lnTo>
                  <a:pt x="4411520" y="3947018"/>
                </a:lnTo>
                <a:lnTo>
                  <a:pt x="4467090" y="4199859"/>
                </a:lnTo>
                <a:cubicBezTo>
                  <a:pt x="4618058" y="4810023"/>
                  <a:pt x="4920588" y="5518937"/>
                  <a:pt x="5524216" y="5880306"/>
                </a:cubicBezTo>
                <a:cubicBezTo>
                  <a:pt x="6031469" y="6182694"/>
                  <a:pt x="6655383" y="6286476"/>
                  <a:pt x="7316315" y="6396086"/>
                </a:cubicBezTo>
                <a:lnTo>
                  <a:pt x="7400373" y="6410225"/>
                </a:lnTo>
                <a:lnTo>
                  <a:pt x="7412981" y="6485079"/>
                </a:lnTo>
                <a:cubicBezTo>
                  <a:pt x="7427359" y="6575668"/>
                  <a:pt x="7442295" y="6667657"/>
                  <a:pt x="7457860" y="6759997"/>
                </a:cubicBezTo>
                <a:lnTo>
                  <a:pt x="7475070" y="6857998"/>
                </a:lnTo>
                <a:lnTo>
                  <a:pt x="7483291" y="6857998"/>
                </a:lnTo>
                <a:lnTo>
                  <a:pt x="7466060" y="6758597"/>
                </a:lnTo>
                <a:cubicBezTo>
                  <a:pt x="7450600" y="6665907"/>
                  <a:pt x="7435594" y="6573708"/>
                  <a:pt x="7420519" y="6483118"/>
                </a:cubicBezTo>
                <a:lnTo>
                  <a:pt x="7408478" y="6411588"/>
                </a:lnTo>
                <a:lnTo>
                  <a:pt x="7569280" y="6438635"/>
                </a:lnTo>
                <a:lnTo>
                  <a:pt x="7619032" y="6641481"/>
                </a:lnTo>
                <a:lnTo>
                  <a:pt x="7675545" y="6857998"/>
                </a:lnTo>
                <a:lnTo>
                  <a:pt x="7683871" y="6857998"/>
                </a:lnTo>
                <a:lnTo>
                  <a:pt x="7626762" y="6639499"/>
                </a:lnTo>
                <a:lnTo>
                  <a:pt x="7577926" y="6440090"/>
                </a:lnTo>
                <a:lnTo>
                  <a:pt x="7621012" y="6447337"/>
                </a:lnTo>
                <a:lnTo>
                  <a:pt x="7756637" y="6472249"/>
                </a:lnTo>
                <a:lnTo>
                  <a:pt x="7765258" y="6497929"/>
                </a:lnTo>
                <a:cubicBezTo>
                  <a:pt x="7795478" y="6586570"/>
                  <a:pt x="7826396" y="6675353"/>
                  <a:pt x="7858155" y="6763003"/>
                </a:cubicBezTo>
                <a:lnTo>
                  <a:pt x="7865990" y="6760171"/>
                </a:lnTo>
                <a:cubicBezTo>
                  <a:pt x="7834651" y="6672521"/>
                  <a:pt x="7803732" y="6583668"/>
                  <a:pt x="7773408" y="6494955"/>
                </a:cubicBezTo>
                <a:lnTo>
                  <a:pt x="7766363" y="6474035"/>
                </a:lnTo>
                <a:lnTo>
                  <a:pt x="7927894" y="6503706"/>
                </a:lnTo>
                <a:lnTo>
                  <a:pt x="7969995" y="6512741"/>
                </a:lnTo>
                <a:lnTo>
                  <a:pt x="8010962" y="6604480"/>
                </a:lnTo>
                <a:lnTo>
                  <a:pt x="8017674" y="6601649"/>
                </a:lnTo>
                <a:lnTo>
                  <a:pt x="7979519" y="6514784"/>
                </a:lnTo>
                <a:lnTo>
                  <a:pt x="8085467" y="6537521"/>
                </a:lnTo>
                <a:lnTo>
                  <a:pt x="8224509" y="6573289"/>
                </a:lnTo>
                <a:lnTo>
                  <a:pt x="8334674" y="6761421"/>
                </a:lnTo>
                <a:lnTo>
                  <a:pt x="8396822" y="6857998"/>
                </a:lnTo>
                <a:lnTo>
                  <a:pt x="8406515" y="6857998"/>
                </a:lnTo>
                <a:lnTo>
                  <a:pt x="8342887" y="6759087"/>
                </a:lnTo>
                <a:lnTo>
                  <a:pt x="8235413" y="6576094"/>
                </a:lnTo>
                <a:lnTo>
                  <a:pt x="8300924" y="6592946"/>
                </a:lnTo>
                <a:cubicBezTo>
                  <a:pt x="8355685" y="6608484"/>
                  <a:pt x="8410979" y="6625331"/>
                  <a:pt x="8466489" y="6643597"/>
                </a:cubicBezTo>
                <a:lnTo>
                  <a:pt x="8556692" y="6675579"/>
                </a:lnTo>
                <a:lnTo>
                  <a:pt x="8568350" y="6691816"/>
                </a:lnTo>
                <a:lnTo>
                  <a:pt x="8692891" y="6857998"/>
                </a:lnTo>
                <a:lnTo>
                  <a:pt x="8702382" y="6857998"/>
                </a:lnTo>
                <a:lnTo>
                  <a:pt x="8576435" y="6690098"/>
                </a:lnTo>
                <a:lnTo>
                  <a:pt x="8569187" y="6680010"/>
                </a:lnTo>
                <a:lnTo>
                  <a:pt x="8633356" y="6702761"/>
                </a:lnTo>
                <a:cubicBezTo>
                  <a:pt x="8744614" y="6745188"/>
                  <a:pt x="8855477" y="6793728"/>
                  <a:pt x="8963421" y="6849256"/>
                </a:cubicBezTo>
                <a:lnTo>
                  <a:pt x="8979281" y="6857998"/>
                </a:lnTo>
                <a:lnTo>
                  <a:pt x="8996798" y="6857998"/>
                </a:lnTo>
                <a:lnTo>
                  <a:pt x="8975136" y="6845951"/>
                </a:lnTo>
                <a:cubicBezTo>
                  <a:pt x="8866050" y="6789369"/>
                  <a:pt x="8753986" y="6739969"/>
                  <a:pt x="8641527" y="6696835"/>
                </a:cubicBezTo>
                <a:lnTo>
                  <a:pt x="8560537" y="6667968"/>
                </a:lnTo>
                <a:lnTo>
                  <a:pt x="8488395" y="6567546"/>
                </a:lnTo>
                <a:lnTo>
                  <a:pt x="8732215" y="6668208"/>
                </a:lnTo>
                <a:lnTo>
                  <a:pt x="8966111" y="6791208"/>
                </a:lnTo>
                <a:lnTo>
                  <a:pt x="9027046" y="6857998"/>
                </a:lnTo>
                <a:lnTo>
                  <a:pt x="9037299" y="6857998"/>
                </a:lnTo>
                <a:lnTo>
                  <a:pt x="8985595" y="6801454"/>
                </a:lnTo>
                <a:lnTo>
                  <a:pt x="9038216" y="6829126"/>
                </a:lnTo>
                <a:lnTo>
                  <a:pt x="9081435" y="6857998"/>
                </a:lnTo>
                <a:lnTo>
                  <a:pt x="9095663" y="6857998"/>
                </a:lnTo>
                <a:lnTo>
                  <a:pt x="9048919" y="6826535"/>
                </a:lnTo>
                <a:lnTo>
                  <a:pt x="8970797" y="6785271"/>
                </a:lnTo>
                <a:lnTo>
                  <a:pt x="8866584" y="6671302"/>
                </a:lnTo>
                <a:lnTo>
                  <a:pt x="9099229" y="6811743"/>
                </a:lnTo>
                <a:lnTo>
                  <a:pt x="9162002" y="6857998"/>
                </a:lnTo>
                <a:lnTo>
                  <a:pt x="9175603" y="6857998"/>
                </a:lnTo>
                <a:lnTo>
                  <a:pt x="9110115" y="6809471"/>
                </a:lnTo>
                <a:lnTo>
                  <a:pt x="8846728" y="6649587"/>
                </a:lnTo>
                <a:lnTo>
                  <a:pt x="8812632" y="6612300"/>
                </a:lnTo>
                <a:lnTo>
                  <a:pt x="8756644" y="6545564"/>
                </a:lnTo>
                <a:lnTo>
                  <a:pt x="8863244" y="6607697"/>
                </a:lnTo>
                <a:cubicBezTo>
                  <a:pt x="8965903" y="6672277"/>
                  <a:pt x="9063431" y="6738629"/>
                  <a:pt x="9155938" y="6806879"/>
                </a:cubicBezTo>
                <a:lnTo>
                  <a:pt x="9219683" y="6857998"/>
                </a:lnTo>
                <a:lnTo>
                  <a:pt x="9232049" y="6857998"/>
                </a:lnTo>
                <a:lnTo>
                  <a:pt x="9156132" y="6797446"/>
                </a:lnTo>
                <a:cubicBezTo>
                  <a:pt x="9063752" y="6729568"/>
                  <a:pt x="8966414" y="6663534"/>
                  <a:pt x="8864004" y="6599243"/>
                </a:cubicBezTo>
                <a:lnTo>
                  <a:pt x="8742197" y="6528345"/>
                </a:lnTo>
                <a:lnTo>
                  <a:pt x="8600862" y="6359880"/>
                </a:lnTo>
                <a:lnTo>
                  <a:pt x="8888190" y="6552599"/>
                </a:lnTo>
                <a:cubicBezTo>
                  <a:pt x="8984190" y="6620607"/>
                  <a:pt x="9076081" y="6689477"/>
                  <a:pt x="9163954" y="6759265"/>
                </a:cubicBezTo>
                <a:lnTo>
                  <a:pt x="9281057" y="6857998"/>
                </a:lnTo>
                <a:lnTo>
                  <a:pt x="9295236" y="6857998"/>
                </a:lnTo>
                <a:lnTo>
                  <a:pt x="9229289" y="6801716"/>
                </a:lnTo>
                <a:cubicBezTo>
                  <a:pt x="9036433" y="6644366"/>
                  <a:pt x="8823836" y="6491902"/>
                  <a:pt x="8590163" y="6343326"/>
                </a:cubicBezTo>
                <a:lnTo>
                  <a:pt x="8583694" y="6339417"/>
                </a:lnTo>
                <a:lnTo>
                  <a:pt x="8445653" y="6174879"/>
                </a:lnTo>
                <a:lnTo>
                  <a:pt x="8439853" y="6179777"/>
                </a:lnTo>
                <a:lnTo>
                  <a:pt x="8563813" y="6327403"/>
                </a:lnTo>
                <a:lnTo>
                  <a:pt x="8265993" y="6147441"/>
                </a:lnTo>
                <a:lnTo>
                  <a:pt x="8163467" y="6089898"/>
                </a:lnTo>
                <a:lnTo>
                  <a:pt x="8033092" y="5894019"/>
                </a:lnTo>
                <a:lnTo>
                  <a:pt x="7996285" y="5839346"/>
                </a:lnTo>
                <a:lnTo>
                  <a:pt x="8341278" y="6075047"/>
                </a:lnTo>
                <a:lnTo>
                  <a:pt x="8371956" y="6096824"/>
                </a:lnTo>
                <a:lnTo>
                  <a:pt x="8438965" y="6179641"/>
                </a:lnTo>
                <a:lnTo>
                  <a:pt x="8444686" y="6175006"/>
                </a:lnTo>
                <a:lnTo>
                  <a:pt x="8394071" y="6112523"/>
                </a:lnTo>
                <a:lnTo>
                  <a:pt x="8566705" y="6235066"/>
                </a:lnTo>
                <a:cubicBezTo>
                  <a:pt x="8786575" y="6394958"/>
                  <a:pt x="8989877" y="6554584"/>
                  <a:pt x="9177516" y="6714971"/>
                </a:cubicBezTo>
                <a:lnTo>
                  <a:pt x="9300486" y="6824370"/>
                </a:lnTo>
                <a:lnTo>
                  <a:pt x="9300486" y="6808729"/>
                </a:lnTo>
                <a:lnTo>
                  <a:pt x="9168111" y="6670577"/>
                </a:lnTo>
                <a:lnTo>
                  <a:pt x="9173641" y="6675753"/>
                </a:lnTo>
                <a:lnTo>
                  <a:pt x="9300486" y="6800036"/>
                </a:lnTo>
                <a:lnTo>
                  <a:pt x="9300486" y="6791773"/>
                </a:lnTo>
                <a:lnTo>
                  <a:pt x="9102539" y="6602144"/>
                </a:lnTo>
                <a:lnTo>
                  <a:pt x="8754655" y="6239081"/>
                </a:lnTo>
                <a:lnTo>
                  <a:pt x="9300486" y="6780848"/>
                </a:lnTo>
                <a:lnTo>
                  <a:pt x="9300486" y="6770007"/>
                </a:lnTo>
                <a:lnTo>
                  <a:pt x="8567815" y="6042291"/>
                </a:lnTo>
                <a:lnTo>
                  <a:pt x="8570278" y="6039799"/>
                </a:lnTo>
                <a:cubicBezTo>
                  <a:pt x="7587631" y="4996639"/>
                  <a:pt x="6552169" y="3972041"/>
                  <a:pt x="5551175" y="2981756"/>
                </a:cubicBezTo>
                <a:lnTo>
                  <a:pt x="5422883" y="2854648"/>
                </a:lnTo>
                <a:lnTo>
                  <a:pt x="4746970" y="2148430"/>
                </a:lnTo>
                <a:cubicBezTo>
                  <a:pt x="4388408" y="1778997"/>
                  <a:pt x="4025765" y="1412354"/>
                  <a:pt x="3662917" y="1049174"/>
                </a:cubicBezTo>
                <a:close/>
                <a:moveTo>
                  <a:pt x="5600753" y="0"/>
                </a:moveTo>
                <a:lnTo>
                  <a:pt x="5592254" y="0"/>
                </a:lnTo>
                <a:lnTo>
                  <a:pt x="5719123" y="268801"/>
                </a:lnTo>
                <a:cubicBezTo>
                  <a:pt x="5841541" y="573744"/>
                  <a:pt x="5918290" y="909432"/>
                  <a:pt x="5982084" y="1262314"/>
                </a:cubicBezTo>
                <a:lnTo>
                  <a:pt x="6049809" y="1666967"/>
                </a:lnTo>
                <a:lnTo>
                  <a:pt x="6048176" y="1666693"/>
                </a:lnTo>
                <a:lnTo>
                  <a:pt x="5979197" y="1266990"/>
                </a:lnTo>
                <a:cubicBezTo>
                  <a:pt x="5913134" y="912429"/>
                  <a:pt x="5833823" y="575080"/>
                  <a:pt x="5708153" y="268535"/>
                </a:cubicBezTo>
                <a:lnTo>
                  <a:pt x="5578912" y="0"/>
                </a:lnTo>
                <a:lnTo>
                  <a:pt x="5570233" y="0"/>
                </a:lnTo>
                <a:lnTo>
                  <a:pt x="5699865" y="268541"/>
                </a:lnTo>
                <a:cubicBezTo>
                  <a:pt x="5825880" y="575104"/>
                  <a:pt x="5905297" y="912526"/>
                  <a:pt x="5971393" y="1267379"/>
                </a:cubicBezTo>
                <a:lnTo>
                  <a:pt x="6040003" y="1665319"/>
                </a:lnTo>
                <a:lnTo>
                  <a:pt x="6032078" y="1663987"/>
                </a:lnTo>
                <a:lnTo>
                  <a:pt x="5961710" y="1275376"/>
                </a:lnTo>
                <a:cubicBezTo>
                  <a:pt x="5892087" y="917652"/>
                  <a:pt x="5809185" y="577394"/>
                  <a:pt x="5678245" y="268936"/>
                </a:cubicBezTo>
                <a:lnTo>
                  <a:pt x="5544160" y="0"/>
                </a:lnTo>
                <a:lnTo>
                  <a:pt x="5535493" y="0"/>
                </a:lnTo>
                <a:lnTo>
                  <a:pt x="5670060" y="268942"/>
                </a:lnTo>
                <a:cubicBezTo>
                  <a:pt x="5801536" y="577419"/>
                  <a:pt x="5884954" y="917749"/>
                  <a:pt x="5954844" y="1275765"/>
                </a:cubicBezTo>
                <a:lnTo>
                  <a:pt x="6025000" y="1662797"/>
                </a:lnTo>
                <a:lnTo>
                  <a:pt x="6007843" y="1659914"/>
                </a:lnTo>
                <a:lnTo>
                  <a:pt x="5937771" y="1296250"/>
                </a:lnTo>
                <a:cubicBezTo>
                  <a:pt x="5864053" y="938997"/>
                  <a:pt x="5777233" y="599612"/>
                  <a:pt x="5642418" y="291852"/>
                </a:cubicBezTo>
                <a:lnTo>
                  <a:pt x="5492802" y="0"/>
                </a:lnTo>
                <a:lnTo>
                  <a:pt x="5484112" y="0"/>
                </a:lnTo>
                <a:lnTo>
                  <a:pt x="5635224" y="295334"/>
                </a:lnTo>
                <a:cubicBezTo>
                  <a:pt x="5769626" y="602715"/>
                  <a:pt x="5856319" y="941848"/>
                  <a:pt x="5929998" y="1298486"/>
                </a:cubicBezTo>
                <a:lnTo>
                  <a:pt x="5999511" y="1658513"/>
                </a:lnTo>
                <a:lnTo>
                  <a:pt x="5976740" y="1654685"/>
                </a:lnTo>
                <a:lnTo>
                  <a:pt x="5908691" y="1326207"/>
                </a:lnTo>
                <a:cubicBezTo>
                  <a:pt x="5804575" y="854984"/>
                  <a:pt x="5677741" y="414392"/>
                  <a:pt x="5448764" y="37137"/>
                </a:cubicBezTo>
                <a:lnTo>
                  <a:pt x="5425026" y="0"/>
                </a:lnTo>
                <a:lnTo>
                  <a:pt x="5415573" y="0"/>
                </a:lnTo>
                <a:lnTo>
                  <a:pt x="5442087" y="41060"/>
                </a:lnTo>
                <a:cubicBezTo>
                  <a:pt x="5670368" y="417622"/>
                  <a:pt x="5796924" y="857392"/>
                  <a:pt x="5900944" y="1327955"/>
                </a:cubicBezTo>
                <a:lnTo>
                  <a:pt x="5968395" y="1653283"/>
                </a:lnTo>
                <a:lnTo>
                  <a:pt x="5959917" y="1651858"/>
                </a:lnTo>
                <a:lnTo>
                  <a:pt x="5929291" y="1646558"/>
                </a:lnTo>
                <a:lnTo>
                  <a:pt x="5865369" y="1363513"/>
                </a:lnTo>
                <a:cubicBezTo>
                  <a:pt x="5754109" y="898320"/>
                  <a:pt x="5621697" y="463701"/>
                  <a:pt x="5389948" y="90098"/>
                </a:cubicBezTo>
                <a:lnTo>
                  <a:pt x="5329409" y="0"/>
                </a:lnTo>
                <a:lnTo>
                  <a:pt x="5319779" y="0"/>
                </a:lnTo>
                <a:lnTo>
                  <a:pt x="5383119" y="94055"/>
                </a:lnTo>
                <a:cubicBezTo>
                  <a:pt x="5614299" y="466785"/>
                  <a:pt x="5746462" y="901317"/>
                  <a:pt x="5857633" y="1365638"/>
                </a:cubicBezTo>
                <a:lnTo>
                  <a:pt x="5920882" y="1645103"/>
                </a:lnTo>
                <a:lnTo>
                  <a:pt x="5881585" y="1638304"/>
                </a:lnTo>
                <a:lnTo>
                  <a:pt x="5826773" y="1417365"/>
                </a:lnTo>
                <a:cubicBezTo>
                  <a:pt x="5707016" y="959676"/>
                  <a:pt x="5566958" y="531444"/>
                  <a:pt x="5332870" y="161463"/>
                </a:cubicBezTo>
                <a:lnTo>
                  <a:pt x="5217460" y="0"/>
                </a:lnTo>
                <a:lnTo>
                  <a:pt x="5207758" y="0"/>
                </a:lnTo>
                <a:lnTo>
                  <a:pt x="5327026" y="166405"/>
                </a:lnTo>
                <a:cubicBezTo>
                  <a:pt x="5560383" y="535504"/>
                  <a:pt x="5700258" y="963118"/>
                  <a:pt x="5819969" y="1420454"/>
                </a:cubicBezTo>
                <a:lnTo>
                  <a:pt x="5873701" y="1636939"/>
                </a:lnTo>
                <a:lnTo>
                  <a:pt x="5823590" y="1628267"/>
                </a:lnTo>
                <a:lnTo>
                  <a:pt x="5776757" y="1458342"/>
                </a:lnTo>
                <a:cubicBezTo>
                  <a:pt x="5647138" y="1009232"/>
                  <a:pt x="5499256" y="588902"/>
                  <a:pt x="5262373" y="224191"/>
                </a:cubicBezTo>
                <a:lnTo>
                  <a:pt x="5091513" y="0"/>
                </a:lnTo>
                <a:lnTo>
                  <a:pt x="5080962" y="0"/>
                </a:lnTo>
                <a:lnTo>
                  <a:pt x="5255537" y="228003"/>
                </a:lnTo>
                <a:cubicBezTo>
                  <a:pt x="5491817" y="592000"/>
                  <a:pt x="5639435" y="1012284"/>
                  <a:pt x="5768960" y="1460915"/>
                </a:cubicBezTo>
                <a:lnTo>
                  <a:pt x="5814711" y="1626731"/>
                </a:lnTo>
                <a:lnTo>
                  <a:pt x="5746338" y="1614900"/>
                </a:lnTo>
                <a:lnTo>
                  <a:pt x="5716037" y="1516334"/>
                </a:lnTo>
                <a:cubicBezTo>
                  <a:pt x="5575299" y="1076894"/>
                  <a:pt x="5417851" y="664927"/>
                  <a:pt x="5177379" y="305324"/>
                </a:cubicBezTo>
                <a:cubicBezTo>
                  <a:pt x="5138188" y="246569"/>
                  <a:pt x="5095662" y="189325"/>
                  <a:pt x="5050137" y="133562"/>
                </a:cubicBezTo>
                <a:lnTo>
                  <a:pt x="4931049" y="0"/>
                </a:lnTo>
                <a:lnTo>
                  <a:pt x="4920572" y="0"/>
                </a:lnTo>
                <a:lnTo>
                  <a:pt x="5042293" y="135708"/>
                </a:lnTo>
                <a:cubicBezTo>
                  <a:pt x="5088417" y="192347"/>
                  <a:pt x="5131413" y="250559"/>
                  <a:pt x="5171542" y="310160"/>
                </a:cubicBezTo>
                <a:cubicBezTo>
                  <a:pt x="5411389" y="669038"/>
                  <a:pt x="5568563" y="1080823"/>
                  <a:pt x="5709203" y="1519809"/>
                </a:cubicBezTo>
                <a:lnTo>
                  <a:pt x="5738020" y="1613460"/>
                </a:lnTo>
                <a:lnTo>
                  <a:pt x="5665322" y="1600880"/>
                </a:lnTo>
                <a:lnTo>
                  <a:pt x="5658340" y="1580693"/>
                </a:lnTo>
                <a:cubicBezTo>
                  <a:pt x="5505015" y="1152325"/>
                  <a:pt x="5337508" y="750175"/>
                  <a:pt x="5093352" y="396262"/>
                </a:cubicBezTo>
                <a:cubicBezTo>
                  <a:pt x="5041204" y="320923"/>
                  <a:pt x="4984174" y="247788"/>
                  <a:pt x="4922316" y="176858"/>
                </a:cubicBezTo>
                <a:lnTo>
                  <a:pt x="4750749" y="0"/>
                </a:lnTo>
                <a:lnTo>
                  <a:pt x="4739214" y="0"/>
                </a:lnTo>
                <a:lnTo>
                  <a:pt x="4913491" y="179309"/>
                </a:lnTo>
                <a:cubicBezTo>
                  <a:pt x="4976181" y="250973"/>
                  <a:pt x="5033908" y="324843"/>
                  <a:pt x="5086484" y="401162"/>
                </a:cubicBezTo>
                <a:cubicBezTo>
                  <a:pt x="5330640" y="754340"/>
                  <a:pt x="5498269" y="1156306"/>
                  <a:pt x="5651201" y="1584215"/>
                </a:cubicBezTo>
                <a:lnTo>
                  <a:pt x="5656419" y="1599340"/>
                </a:lnTo>
                <a:lnTo>
                  <a:pt x="5560393" y="1582723"/>
                </a:lnTo>
                <a:lnTo>
                  <a:pt x="5416579" y="1244913"/>
                </a:lnTo>
                <a:cubicBezTo>
                  <a:pt x="5295456" y="979833"/>
                  <a:pt x="5160457" y="728570"/>
                  <a:pt x="4994836" y="497056"/>
                </a:cubicBezTo>
                <a:cubicBezTo>
                  <a:pt x="4927171" y="402662"/>
                  <a:pt x="4852982" y="311684"/>
                  <a:pt x="4772159" y="223997"/>
                </a:cubicBezTo>
                <a:lnTo>
                  <a:pt x="4540055" y="0"/>
                </a:lnTo>
                <a:lnTo>
                  <a:pt x="4528685" y="0"/>
                </a:lnTo>
                <a:lnTo>
                  <a:pt x="4763839" y="225984"/>
                </a:lnTo>
                <a:cubicBezTo>
                  <a:pt x="4845464" y="314416"/>
                  <a:pt x="4920316" y="406140"/>
                  <a:pt x="4988866" y="501031"/>
                </a:cubicBezTo>
                <a:cubicBezTo>
                  <a:pt x="5154597" y="732048"/>
                  <a:pt x="5289375" y="983062"/>
                  <a:pt x="5410250" y="1247894"/>
                </a:cubicBezTo>
                <a:lnTo>
                  <a:pt x="5552027" y="1581276"/>
                </a:lnTo>
                <a:lnTo>
                  <a:pt x="5473009" y="1567603"/>
                </a:lnTo>
                <a:lnTo>
                  <a:pt x="5425682" y="1557747"/>
                </a:lnTo>
                <a:lnTo>
                  <a:pt x="5323912" y="1343543"/>
                </a:lnTo>
                <a:cubicBezTo>
                  <a:pt x="5192997" y="1083608"/>
                  <a:pt x="5048787" y="833315"/>
                  <a:pt x="4879688" y="606785"/>
                </a:cubicBezTo>
                <a:cubicBezTo>
                  <a:pt x="4794680" y="492827"/>
                  <a:pt x="4700749" y="382965"/>
                  <a:pt x="4597521" y="277011"/>
                </a:cubicBezTo>
                <a:lnTo>
                  <a:pt x="4291920" y="0"/>
                </a:lnTo>
                <a:lnTo>
                  <a:pt x="4279566" y="0"/>
                </a:lnTo>
                <a:lnTo>
                  <a:pt x="4589598" y="279029"/>
                </a:lnTo>
                <a:cubicBezTo>
                  <a:pt x="4694055" y="385801"/>
                  <a:pt x="4788959" y="496608"/>
                  <a:pt x="4874882" y="611575"/>
                </a:cubicBezTo>
                <a:cubicBezTo>
                  <a:pt x="5043524" y="838105"/>
                  <a:pt x="5187734" y="1088398"/>
                  <a:pt x="5318649" y="1348240"/>
                </a:cubicBezTo>
                <a:lnTo>
                  <a:pt x="5417394" y="1556021"/>
                </a:lnTo>
                <a:lnTo>
                  <a:pt x="5268827" y="1525084"/>
                </a:lnTo>
                <a:lnTo>
                  <a:pt x="5224934" y="1442923"/>
                </a:lnTo>
                <a:cubicBezTo>
                  <a:pt x="5084356" y="1192042"/>
                  <a:pt x="4932412" y="949359"/>
                  <a:pt x="4759881" y="727236"/>
                </a:cubicBezTo>
                <a:cubicBezTo>
                  <a:pt x="4602715" y="525289"/>
                  <a:pt x="4419920" y="333429"/>
                  <a:pt x="4209191" y="150576"/>
                </a:cubicBezTo>
                <a:lnTo>
                  <a:pt x="4024936" y="0"/>
                </a:lnTo>
                <a:lnTo>
                  <a:pt x="4012377" y="0"/>
                </a:lnTo>
                <a:lnTo>
                  <a:pt x="4198290" y="151854"/>
                </a:lnTo>
                <a:cubicBezTo>
                  <a:pt x="4410754" y="335943"/>
                  <a:pt x="4595418" y="529003"/>
                  <a:pt x="4754185" y="732872"/>
                </a:cubicBezTo>
                <a:cubicBezTo>
                  <a:pt x="4926598" y="954611"/>
                  <a:pt x="5078304" y="1197102"/>
                  <a:pt x="5218644" y="1447887"/>
                </a:cubicBezTo>
                <a:lnTo>
                  <a:pt x="5258702" y="1522976"/>
                </a:lnTo>
                <a:lnTo>
                  <a:pt x="5121275" y="1494359"/>
                </a:lnTo>
                <a:lnTo>
                  <a:pt x="5075266" y="1482402"/>
                </a:lnTo>
                <a:lnTo>
                  <a:pt x="4884743" y="1193279"/>
                </a:lnTo>
                <a:cubicBezTo>
                  <a:pt x="4803823" y="1077478"/>
                  <a:pt x="4719720" y="964734"/>
                  <a:pt x="4631580" y="856416"/>
                </a:cubicBezTo>
                <a:cubicBezTo>
                  <a:pt x="4441682" y="622888"/>
                  <a:pt x="4221452" y="400003"/>
                  <a:pt x="3967078" y="184225"/>
                </a:cubicBezTo>
                <a:lnTo>
                  <a:pt x="3737684" y="0"/>
                </a:lnTo>
                <a:lnTo>
                  <a:pt x="3725208" y="0"/>
                </a:lnTo>
                <a:lnTo>
                  <a:pt x="3956557" y="185213"/>
                </a:lnTo>
                <a:cubicBezTo>
                  <a:pt x="4212983" y="402284"/>
                  <a:pt x="4435112" y="627145"/>
                  <a:pt x="4625832" y="861281"/>
                </a:cubicBezTo>
                <a:cubicBezTo>
                  <a:pt x="4713972" y="969667"/>
                  <a:pt x="4798006" y="1082445"/>
                  <a:pt x="4878824" y="1198246"/>
                </a:cubicBezTo>
                <a:lnTo>
                  <a:pt x="5063879" y="1479444"/>
                </a:lnTo>
                <a:lnTo>
                  <a:pt x="4867228" y="1428348"/>
                </a:lnTo>
                <a:lnTo>
                  <a:pt x="4825166" y="1414691"/>
                </a:lnTo>
                <a:lnTo>
                  <a:pt x="4757601" y="1322062"/>
                </a:lnTo>
                <a:cubicBezTo>
                  <a:pt x="4672656" y="1210493"/>
                  <a:pt x="4585389" y="1101229"/>
                  <a:pt x="4495264" y="995344"/>
                </a:cubicBezTo>
                <a:cubicBezTo>
                  <a:pt x="4271287" y="733233"/>
                  <a:pt x="4013744" y="477204"/>
                  <a:pt x="3717208" y="223607"/>
                </a:cubicBezTo>
                <a:lnTo>
                  <a:pt x="3443373" y="0"/>
                </a:lnTo>
                <a:lnTo>
                  <a:pt x="3430840" y="0"/>
                </a:lnTo>
                <a:lnTo>
                  <a:pt x="3706853" y="225013"/>
                </a:lnTo>
                <a:cubicBezTo>
                  <a:pt x="4005583" y="479839"/>
                  <a:pt x="4265128" y="736679"/>
                  <a:pt x="4490337" y="1000209"/>
                </a:cubicBezTo>
                <a:cubicBezTo>
                  <a:pt x="4580461" y="1105892"/>
                  <a:pt x="4667678" y="1215004"/>
                  <a:pt x="4752563" y="1326455"/>
                </a:cubicBezTo>
                <a:lnTo>
                  <a:pt x="4814377" y="1411189"/>
                </a:lnTo>
                <a:lnTo>
                  <a:pt x="4623050" y="1349071"/>
                </a:lnTo>
                <a:lnTo>
                  <a:pt x="4402495" y="1258236"/>
                </a:lnTo>
                <a:lnTo>
                  <a:pt x="4097223" y="923572"/>
                </a:lnTo>
                <a:cubicBezTo>
                  <a:pt x="3884209" y="696653"/>
                  <a:pt x="3668442" y="480402"/>
                  <a:pt x="3446592" y="274025"/>
                </a:cubicBezTo>
                <a:lnTo>
                  <a:pt x="3383936" y="217954"/>
                </a:lnTo>
                <a:lnTo>
                  <a:pt x="3347249" y="142470"/>
                </a:lnTo>
                <a:lnTo>
                  <a:pt x="3287850" y="0"/>
                </a:lnTo>
                <a:lnTo>
                  <a:pt x="3268948" y="0"/>
                </a:lnTo>
                <a:lnTo>
                  <a:pt x="3343733" y="173226"/>
                </a:lnTo>
                <a:lnTo>
                  <a:pt x="3267715" y="0"/>
                </a:lnTo>
                <a:lnTo>
                  <a:pt x="3259284" y="0"/>
                </a:lnTo>
                <a:lnTo>
                  <a:pt x="3338410" y="177213"/>
                </a:lnTo>
                <a:lnTo>
                  <a:pt x="3334033" y="173296"/>
                </a:lnTo>
                <a:lnTo>
                  <a:pt x="3254672" y="0"/>
                </a:lnTo>
                <a:lnTo>
                  <a:pt x="3245649" y="0"/>
                </a:lnTo>
                <a:lnTo>
                  <a:pt x="3315418" y="156637"/>
                </a:lnTo>
                <a:lnTo>
                  <a:pt x="3299909" y="142758"/>
                </a:lnTo>
                <a:lnTo>
                  <a:pt x="3235237" y="0"/>
                </a:lnTo>
                <a:lnTo>
                  <a:pt x="3226535" y="0"/>
                </a:lnTo>
                <a:lnTo>
                  <a:pt x="3285170" y="129568"/>
                </a:lnTo>
                <a:lnTo>
                  <a:pt x="3271249" y="117111"/>
                </a:lnTo>
                <a:lnTo>
                  <a:pt x="3216435" y="0"/>
                </a:lnTo>
                <a:lnTo>
                  <a:pt x="3207652" y="0"/>
                </a:lnTo>
                <a:lnTo>
                  <a:pt x="3256035" y="103495"/>
                </a:lnTo>
                <a:lnTo>
                  <a:pt x="3224167" y="74976"/>
                </a:lnTo>
                <a:lnTo>
                  <a:pt x="3187853" y="0"/>
                </a:lnTo>
                <a:lnTo>
                  <a:pt x="3179142" y="0"/>
                </a:lnTo>
                <a:lnTo>
                  <a:pt x="3208715" y="61148"/>
                </a:lnTo>
                <a:lnTo>
                  <a:pt x="3193183" y="47248"/>
                </a:lnTo>
                <a:lnTo>
                  <a:pt x="3169243" y="0"/>
                </a:lnTo>
                <a:lnTo>
                  <a:pt x="3160429" y="0"/>
                </a:lnTo>
                <a:lnTo>
                  <a:pt x="3176923" y="32697"/>
                </a:lnTo>
                <a:lnTo>
                  <a:pt x="3141267" y="788"/>
                </a:lnTo>
                <a:lnTo>
                  <a:pt x="3140849" y="0"/>
                </a:lnTo>
                <a:lnTo>
                  <a:pt x="3128913" y="0"/>
                </a:lnTo>
                <a:lnTo>
                  <a:pt x="3135091" y="5525"/>
                </a:lnTo>
                <a:lnTo>
                  <a:pt x="3220998" y="167917"/>
                </a:lnTo>
                <a:cubicBezTo>
                  <a:pt x="3314816" y="335169"/>
                  <a:pt x="3415239" y="488423"/>
                  <a:pt x="3522126" y="627439"/>
                </a:cubicBezTo>
                <a:lnTo>
                  <a:pt x="3539026" y="648249"/>
                </a:lnTo>
                <a:lnTo>
                  <a:pt x="3481720" y="591689"/>
                </a:lnTo>
                <a:lnTo>
                  <a:pt x="3428699" y="523124"/>
                </a:lnTo>
                <a:cubicBezTo>
                  <a:pt x="3368055" y="440120"/>
                  <a:pt x="3309281" y="352655"/>
                  <a:pt x="3252308" y="260619"/>
                </a:cubicBezTo>
                <a:lnTo>
                  <a:pt x="3103456" y="0"/>
                </a:lnTo>
                <a:lnTo>
                  <a:pt x="3094717" y="0"/>
                </a:lnTo>
                <a:lnTo>
                  <a:pt x="3244123" y="262234"/>
                </a:lnTo>
                <a:cubicBezTo>
                  <a:pt x="3301280" y="354802"/>
                  <a:pt x="3360250" y="442790"/>
                  <a:pt x="3421106" y="526293"/>
                </a:cubicBezTo>
                <a:lnTo>
                  <a:pt x="3439116" y="549638"/>
                </a:lnTo>
                <a:lnTo>
                  <a:pt x="3361395" y="472928"/>
                </a:lnTo>
                <a:lnTo>
                  <a:pt x="3273681" y="350396"/>
                </a:lnTo>
                <a:cubicBezTo>
                  <a:pt x="3233154" y="290947"/>
                  <a:pt x="3193299" y="229600"/>
                  <a:pt x="3154098" y="166326"/>
                </a:cubicBezTo>
                <a:lnTo>
                  <a:pt x="3055770" y="0"/>
                </a:lnTo>
                <a:lnTo>
                  <a:pt x="3047000" y="0"/>
                </a:lnTo>
                <a:lnTo>
                  <a:pt x="3145740" y="167403"/>
                </a:lnTo>
                <a:cubicBezTo>
                  <a:pt x="3185066" y="231035"/>
                  <a:pt x="3225048" y="292737"/>
                  <a:pt x="3265706" y="352535"/>
                </a:cubicBezTo>
                <a:lnTo>
                  <a:pt x="3328438" y="440400"/>
                </a:lnTo>
                <a:lnTo>
                  <a:pt x="3245226" y="358270"/>
                </a:lnTo>
                <a:lnTo>
                  <a:pt x="3239229" y="350199"/>
                </a:lnTo>
                <a:cubicBezTo>
                  <a:pt x="3196749" y="290560"/>
                  <a:pt x="3154770" y="229136"/>
                  <a:pt x="3113267" y="165896"/>
                </a:cubicBezTo>
                <a:lnTo>
                  <a:pt x="3008649" y="0"/>
                </a:lnTo>
                <a:lnTo>
                  <a:pt x="2999821" y="0"/>
                </a:lnTo>
                <a:lnTo>
                  <a:pt x="3104922" y="167290"/>
                </a:lnTo>
                <a:lnTo>
                  <a:pt x="3214885" y="328616"/>
                </a:lnTo>
                <a:lnTo>
                  <a:pt x="3148297" y="265290"/>
                </a:lnTo>
                <a:lnTo>
                  <a:pt x="3074990" y="164561"/>
                </a:lnTo>
                <a:lnTo>
                  <a:pt x="2962710" y="0"/>
                </a:lnTo>
                <a:lnTo>
                  <a:pt x="2953328" y="0"/>
                </a:lnTo>
                <a:lnTo>
                  <a:pt x="3113889" y="232568"/>
                </a:lnTo>
                <a:lnTo>
                  <a:pt x="2975858" y="101299"/>
                </a:lnTo>
                <a:lnTo>
                  <a:pt x="2900710" y="0"/>
                </a:lnTo>
                <a:lnTo>
                  <a:pt x="2891426" y="0"/>
                </a:lnTo>
                <a:lnTo>
                  <a:pt x="2947222" y="74066"/>
                </a:lnTo>
                <a:lnTo>
                  <a:pt x="2869340" y="0"/>
                </a:lnTo>
                <a:lnTo>
                  <a:pt x="2857657" y="0"/>
                </a:lnTo>
                <a:lnTo>
                  <a:pt x="2976774" y="113295"/>
                </a:lnTo>
                <a:lnTo>
                  <a:pt x="3102652" y="280393"/>
                </a:lnTo>
                <a:cubicBezTo>
                  <a:pt x="3180433" y="379726"/>
                  <a:pt x="3258213" y="475153"/>
                  <a:pt x="3335957" y="566658"/>
                </a:cubicBezTo>
                <a:cubicBezTo>
                  <a:pt x="3244143" y="469800"/>
                  <a:pt x="3154554" y="371945"/>
                  <a:pt x="3066777" y="272736"/>
                </a:cubicBezTo>
                <a:lnTo>
                  <a:pt x="2833538" y="0"/>
                </a:lnTo>
                <a:lnTo>
                  <a:pt x="2823088" y="0"/>
                </a:lnTo>
                <a:lnTo>
                  <a:pt x="3113672" y="337428"/>
                </a:lnTo>
                <a:cubicBezTo>
                  <a:pt x="3221746" y="457785"/>
                  <a:pt x="3332583" y="576431"/>
                  <a:pt x="3446077" y="693894"/>
                </a:cubicBezTo>
                <a:cubicBezTo>
                  <a:pt x="3638321" y="910145"/>
                  <a:pt x="3832574" y="1103864"/>
                  <a:pt x="4030560" y="1277039"/>
                </a:cubicBezTo>
                <a:cubicBezTo>
                  <a:pt x="4094307" y="1332938"/>
                  <a:pt x="4159058" y="1387717"/>
                  <a:pt x="4225675" y="1441499"/>
                </a:cubicBezTo>
                <a:lnTo>
                  <a:pt x="4614084" y="1779995"/>
                </a:lnTo>
                <a:lnTo>
                  <a:pt x="4659721" y="1828921"/>
                </a:lnTo>
                <a:cubicBezTo>
                  <a:pt x="4773548" y="1952186"/>
                  <a:pt x="4885550" y="2074625"/>
                  <a:pt x="4995637" y="2195814"/>
                </a:cubicBezTo>
                <a:lnTo>
                  <a:pt x="5196815" y="2418682"/>
                </a:lnTo>
                <a:lnTo>
                  <a:pt x="4888008" y="2133046"/>
                </a:lnTo>
                <a:cubicBezTo>
                  <a:pt x="4357169" y="1638920"/>
                  <a:pt x="3802124" y="1106466"/>
                  <a:pt x="3259141" y="543516"/>
                </a:cubicBezTo>
                <a:lnTo>
                  <a:pt x="2749030" y="0"/>
                </a:lnTo>
                <a:lnTo>
                  <a:pt x="2738538" y="0"/>
                </a:lnTo>
                <a:lnTo>
                  <a:pt x="3340533" y="638436"/>
                </a:lnTo>
                <a:cubicBezTo>
                  <a:pt x="3976928" y="1292683"/>
                  <a:pt x="4627123" y="1904964"/>
                  <a:pt x="5232698" y="2462071"/>
                </a:cubicBezTo>
                <a:lnTo>
                  <a:pt x="5251682" y="2479465"/>
                </a:lnTo>
                <a:lnTo>
                  <a:pt x="5320060" y="2555216"/>
                </a:lnTo>
                <a:cubicBezTo>
                  <a:pt x="5426226" y="2673486"/>
                  <a:pt x="5530386" y="2790085"/>
                  <a:pt x="5632449" y="2904592"/>
                </a:cubicBezTo>
                <a:cubicBezTo>
                  <a:pt x="6380912" y="3745618"/>
                  <a:pt x="7188658" y="4532232"/>
                  <a:pt x="7948771" y="5241182"/>
                </a:cubicBezTo>
                <a:lnTo>
                  <a:pt x="8173461" y="5449303"/>
                </a:lnTo>
                <a:lnTo>
                  <a:pt x="8303930" y="5594593"/>
                </a:lnTo>
                <a:cubicBezTo>
                  <a:pt x="8387226" y="5687732"/>
                  <a:pt x="8469242" y="5779775"/>
                  <a:pt x="8549933" y="5870511"/>
                </a:cubicBezTo>
                <a:cubicBezTo>
                  <a:pt x="8691987" y="6030047"/>
                  <a:pt x="8835957" y="6187342"/>
                  <a:pt x="8981241" y="6342560"/>
                </a:cubicBezTo>
                <a:lnTo>
                  <a:pt x="9300486" y="6676625"/>
                </a:lnTo>
                <a:lnTo>
                  <a:pt x="9300486" y="6665676"/>
                </a:lnTo>
                <a:lnTo>
                  <a:pt x="8984182" y="6334368"/>
                </a:lnTo>
                <a:cubicBezTo>
                  <a:pt x="8839878" y="6180013"/>
                  <a:pt x="8696888" y="6023699"/>
                  <a:pt x="8555815" y="5865657"/>
                </a:cubicBezTo>
                <a:cubicBezTo>
                  <a:pt x="8461559" y="5759798"/>
                  <a:pt x="8365511" y="5652161"/>
                  <a:pt x="8267744" y="5543078"/>
                </a:cubicBezTo>
                <a:lnTo>
                  <a:pt x="8232697" y="5504171"/>
                </a:lnTo>
                <a:lnTo>
                  <a:pt x="8324363" y="5589078"/>
                </a:lnTo>
                <a:cubicBezTo>
                  <a:pt x="8447908" y="5702814"/>
                  <a:pt x="8569634" y="5814285"/>
                  <a:pt x="8689047" y="5923383"/>
                </a:cubicBezTo>
                <a:lnTo>
                  <a:pt x="8693937" y="5917596"/>
                </a:lnTo>
                <a:cubicBezTo>
                  <a:pt x="8574490" y="5808601"/>
                  <a:pt x="8452751" y="5697220"/>
                  <a:pt x="8329210" y="5583563"/>
                </a:cubicBezTo>
                <a:lnTo>
                  <a:pt x="8178628" y="5444147"/>
                </a:lnTo>
                <a:lnTo>
                  <a:pt x="7969349" y="5211819"/>
                </a:lnTo>
                <a:lnTo>
                  <a:pt x="7646374" y="4860704"/>
                </a:lnTo>
                <a:lnTo>
                  <a:pt x="7681030" y="4891232"/>
                </a:lnTo>
                <a:cubicBezTo>
                  <a:pt x="7797365" y="4991547"/>
                  <a:pt x="7916231" y="5092035"/>
                  <a:pt x="8037697" y="5193071"/>
                </a:cubicBezTo>
                <a:lnTo>
                  <a:pt x="8306164" y="5413122"/>
                </a:lnTo>
                <a:lnTo>
                  <a:pt x="8613682" y="5807005"/>
                </a:lnTo>
                <a:lnTo>
                  <a:pt x="8743918" y="5966076"/>
                </a:lnTo>
                <a:lnTo>
                  <a:pt x="8695857" y="5920448"/>
                </a:lnTo>
                <a:lnTo>
                  <a:pt x="8691037" y="5926330"/>
                </a:lnTo>
                <a:lnTo>
                  <a:pt x="8776901" y="6006361"/>
                </a:lnTo>
                <a:lnTo>
                  <a:pt x="9005144" y="6285137"/>
                </a:lnTo>
                <a:lnTo>
                  <a:pt x="9300486" y="6608809"/>
                </a:lnTo>
                <a:lnTo>
                  <a:pt x="9300486" y="6601326"/>
                </a:lnTo>
                <a:lnTo>
                  <a:pt x="8984686" y="6251579"/>
                </a:lnTo>
                <a:lnTo>
                  <a:pt x="8810648" y="6037816"/>
                </a:lnTo>
                <a:lnTo>
                  <a:pt x="9005059" y="6219020"/>
                </a:lnTo>
                <a:lnTo>
                  <a:pt x="9022076" y="6242296"/>
                </a:lnTo>
                <a:cubicBezTo>
                  <a:pt x="9080475" y="6319899"/>
                  <a:pt x="9138902" y="6395273"/>
                  <a:pt x="9197401" y="6468499"/>
                </a:cubicBezTo>
                <a:lnTo>
                  <a:pt x="9300486" y="6593609"/>
                </a:lnTo>
                <a:lnTo>
                  <a:pt x="9300486" y="6579243"/>
                </a:lnTo>
                <a:lnTo>
                  <a:pt x="9236338" y="6502741"/>
                </a:lnTo>
                <a:cubicBezTo>
                  <a:pt x="9174184" y="6425970"/>
                  <a:pt x="9112178" y="6346739"/>
                  <a:pt x="9050233" y="6264968"/>
                </a:cubicBezTo>
                <a:lnTo>
                  <a:pt x="9041296" y="6252796"/>
                </a:lnTo>
                <a:lnTo>
                  <a:pt x="9051141" y="6261972"/>
                </a:lnTo>
                <a:lnTo>
                  <a:pt x="9176363" y="6383166"/>
                </a:lnTo>
                <a:lnTo>
                  <a:pt x="9283199" y="6526382"/>
                </a:lnTo>
                <a:lnTo>
                  <a:pt x="9300486" y="6548016"/>
                </a:lnTo>
                <a:lnTo>
                  <a:pt x="9300486" y="6535552"/>
                </a:lnTo>
                <a:lnTo>
                  <a:pt x="9284741" y="6515762"/>
                </a:lnTo>
                <a:lnTo>
                  <a:pt x="9211066" y="6416753"/>
                </a:lnTo>
                <a:lnTo>
                  <a:pt x="9300486" y="6503297"/>
                </a:lnTo>
                <a:lnTo>
                  <a:pt x="9300486" y="6488708"/>
                </a:lnTo>
                <a:lnTo>
                  <a:pt x="9254360" y="6426281"/>
                </a:lnTo>
                <a:cubicBezTo>
                  <a:pt x="9172053" y="6308767"/>
                  <a:pt x="9091535" y="6184494"/>
                  <a:pt x="9012672" y="6053272"/>
                </a:cubicBezTo>
                <a:lnTo>
                  <a:pt x="8938231" y="5924785"/>
                </a:lnTo>
                <a:lnTo>
                  <a:pt x="9023228" y="5994692"/>
                </a:lnTo>
                <a:lnTo>
                  <a:pt x="9126752" y="6182552"/>
                </a:lnTo>
                <a:lnTo>
                  <a:pt x="9300486" y="6457763"/>
                </a:lnTo>
                <a:lnTo>
                  <a:pt x="9300486" y="6440478"/>
                </a:lnTo>
                <a:lnTo>
                  <a:pt x="9243500" y="6358123"/>
                </a:lnTo>
                <a:cubicBezTo>
                  <a:pt x="9185715" y="6268418"/>
                  <a:pt x="9129406" y="6174692"/>
                  <a:pt x="9074442" y="6076892"/>
                </a:cubicBezTo>
                <a:lnTo>
                  <a:pt x="9035760" y="6005000"/>
                </a:lnTo>
                <a:lnTo>
                  <a:pt x="9098450" y="6056561"/>
                </a:lnTo>
                <a:lnTo>
                  <a:pt x="9194866" y="6233832"/>
                </a:lnTo>
                <a:lnTo>
                  <a:pt x="9300486" y="6409001"/>
                </a:lnTo>
                <a:lnTo>
                  <a:pt x="9300486" y="6393922"/>
                </a:lnTo>
                <a:lnTo>
                  <a:pt x="9198005" y="6223109"/>
                </a:lnTo>
                <a:lnTo>
                  <a:pt x="9116047" y="6071950"/>
                </a:lnTo>
                <a:lnTo>
                  <a:pt x="9171020" y="6120551"/>
                </a:lnTo>
                <a:lnTo>
                  <a:pt x="9210842" y="6199235"/>
                </a:lnTo>
                <a:lnTo>
                  <a:pt x="9300486" y="6357446"/>
                </a:lnTo>
                <a:lnTo>
                  <a:pt x="9300486" y="6341922"/>
                </a:lnTo>
                <a:lnTo>
                  <a:pt x="9214070" y="6188479"/>
                </a:lnTo>
                <a:lnTo>
                  <a:pt x="9186955" y="6134639"/>
                </a:lnTo>
                <a:lnTo>
                  <a:pt x="9216475" y="6160737"/>
                </a:lnTo>
                <a:lnTo>
                  <a:pt x="9263104" y="6257004"/>
                </a:lnTo>
                <a:lnTo>
                  <a:pt x="9300486" y="6321309"/>
                </a:lnTo>
                <a:lnTo>
                  <a:pt x="9300486" y="6305742"/>
                </a:lnTo>
                <a:lnTo>
                  <a:pt x="9265354" y="6245054"/>
                </a:lnTo>
                <a:lnTo>
                  <a:pt x="9230755" y="6173362"/>
                </a:lnTo>
                <a:lnTo>
                  <a:pt x="9271125" y="6209052"/>
                </a:lnTo>
                <a:lnTo>
                  <a:pt x="9279569" y="6227665"/>
                </a:lnTo>
                <a:lnTo>
                  <a:pt x="9300486" y="6265575"/>
                </a:lnTo>
                <a:lnTo>
                  <a:pt x="9300486" y="6249382"/>
                </a:lnTo>
                <a:lnTo>
                  <a:pt x="9285074" y="6221384"/>
                </a:lnTo>
                <a:lnTo>
                  <a:pt x="9297212" y="6232115"/>
                </a:lnTo>
                <a:lnTo>
                  <a:pt x="9300486" y="6238342"/>
                </a:lnTo>
                <a:lnTo>
                  <a:pt x="9300486" y="6219520"/>
                </a:lnTo>
                <a:lnTo>
                  <a:pt x="9285506" y="6190618"/>
                </a:lnTo>
                <a:cubicBezTo>
                  <a:pt x="9242855" y="6099680"/>
                  <a:pt x="9202544" y="6004578"/>
                  <a:pt x="9164614" y="5905302"/>
                </a:cubicBezTo>
                <a:lnTo>
                  <a:pt x="9155985" y="5881066"/>
                </a:lnTo>
                <a:lnTo>
                  <a:pt x="9156335" y="5881314"/>
                </a:lnTo>
                <a:lnTo>
                  <a:pt x="9182739" y="5901098"/>
                </a:lnTo>
                <a:lnTo>
                  <a:pt x="9252598" y="6080554"/>
                </a:lnTo>
                <a:lnTo>
                  <a:pt x="9300486" y="6187023"/>
                </a:lnTo>
                <a:lnTo>
                  <a:pt x="9300486" y="6150479"/>
                </a:lnTo>
                <a:lnTo>
                  <a:pt x="9208632" y="5920499"/>
                </a:lnTo>
                <a:lnTo>
                  <a:pt x="9212694" y="5923543"/>
                </a:lnTo>
                <a:lnTo>
                  <a:pt x="9300486" y="6150252"/>
                </a:lnTo>
                <a:lnTo>
                  <a:pt x="9300486" y="6131697"/>
                </a:lnTo>
                <a:lnTo>
                  <a:pt x="9235569" y="5965869"/>
                </a:lnTo>
                <a:lnTo>
                  <a:pt x="9224077" y="5932071"/>
                </a:lnTo>
                <a:lnTo>
                  <a:pt x="9228074" y="5935066"/>
                </a:lnTo>
                <a:lnTo>
                  <a:pt x="9292596" y="6108478"/>
                </a:lnTo>
                <a:lnTo>
                  <a:pt x="9300486" y="6126635"/>
                </a:lnTo>
                <a:lnTo>
                  <a:pt x="9300486" y="6075040"/>
                </a:lnTo>
                <a:lnTo>
                  <a:pt x="9255625" y="5955709"/>
                </a:lnTo>
                <a:lnTo>
                  <a:pt x="9300486" y="5989322"/>
                </a:lnTo>
                <a:lnTo>
                  <a:pt x="9300486" y="5979287"/>
                </a:lnTo>
                <a:lnTo>
                  <a:pt x="9251280" y="5942288"/>
                </a:lnTo>
                <a:lnTo>
                  <a:pt x="9193262" y="5759344"/>
                </a:lnTo>
                <a:lnTo>
                  <a:pt x="9181122" y="5714026"/>
                </a:lnTo>
                <a:lnTo>
                  <a:pt x="9300486" y="5790450"/>
                </a:lnTo>
                <a:lnTo>
                  <a:pt x="9300486" y="5778985"/>
                </a:lnTo>
                <a:lnTo>
                  <a:pt x="9212132" y="5720938"/>
                </a:lnTo>
                <a:lnTo>
                  <a:pt x="9177143" y="5699173"/>
                </a:lnTo>
                <a:lnTo>
                  <a:pt x="9142001" y="5567986"/>
                </a:lnTo>
                <a:lnTo>
                  <a:pt x="9131569" y="5520635"/>
                </a:lnTo>
                <a:lnTo>
                  <a:pt x="9300486" y="5615627"/>
                </a:lnTo>
                <a:lnTo>
                  <a:pt x="9300486" y="5606742"/>
                </a:lnTo>
                <a:lnTo>
                  <a:pt x="9129302" y="5510343"/>
                </a:lnTo>
                <a:lnTo>
                  <a:pt x="9099929" y="5377014"/>
                </a:lnTo>
                <a:lnTo>
                  <a:pt x="9184895" y="5415716"/>
                </a:lnTo>
                <a:lnTo>
                  <a:pt x="9183744" y="5418436"/>
                </a:lnTo>
                <a:lnTo>
                  <a:pt x="9300486" y="5475670"/>
                </a:lnTo>
                <a:lnTo>
                  <a:pt x="9300486" y="5467104"/>
                </a:lnTo>
                <a:lnTo>
                  <a:pt x="9188350" y="5412418"/>
                </a:lnTo>
                <a:lnTo>
                  <a:pt x="9189549" y="5409674"/>
                </a:lnTo>
                <a:lnTo>
                  <a:pt x="9097907" y="5367838"/>
                </a:lnTo>
                <a:lnTo>
                  <a:pt x="9088147" y="5323533"/>
                </a:lnTo>
                <a:lnTo>
                  <a:pt x="9076437" y="5257208"/>
                </a:lnTo>
                <a:lnTo>
                  <a:pt x="9272378" y="5336165"/>
                </a:lnTo>
                <a:lnTo>
                  <a:pt x="9270693" y="5340154"/>
                </a:lnTo>
                <a:lnTo>
                  <a:pt x="9300486" y="5353024"/>
                </a:lnTo>
                <a:lnTo>
                  <a:pt x="9300486" y="5344772"/>
                </a:lnTo>
                <a:lnTo>
                  <a:pt x="9273588" y="5333301"/>
                </a:lnTo>
                <a:lnTo>
                  <a:pt x="9273056" y="5334560"/>
                </a:lnTo>
                <a:lnTo>
                  <a:pt x="9274564" y="5329289"/>
                </a:lnTo>
                <a:lnTo>
                  <a:pt x="9074963" y="5248857"/>
                </a:lnTo>
                <a:lnTo>
                  <a:pt x="9059522" y="5161398"/>
                </a:lnTo>
                <a:lnTo>
                  <a:pt x="9300486" y="5247611"/>
                </a:lnTo>
                <a:lnTo>
                  <a:pt x="9300486" y="5238445"/>
                </a:lnTo>
                <a:lnTo>
                  <a:pt x="9085054" y="5160183"/>
                </a:lnTo>
                <a:lnTo>
                  <a:pt x="9057600" y="5150513"/>
                </a:lnTo>
                <a:lnTo>
                  <a:pt x="9045425" y="5081549"/>
                </a:lnTo>
                <a:lnTo>
                  <a:pt x="9300486" y="5162610"/>
                </a:lnTo>
                <a:lnTo>
                  <a:pt x="9300486" y="5154751"/>
                </a:lnTo>
                <a:lnTo>
                  <a:pt x="9043894" y="5072881"/>
                </a:lnTo>
                <a:lnTo>
                  <a:pt x="9033287" y="5012803"/>
                </a:lnTo>
                <a:lnTo>
                  <a:pt x="9033254" y="5012596"/>
                </a:lnTo>
                <a:lnTo>
                  <a:pt x="9300486" y="5088461"/>
                </a:lnTo>
                <a:lnTo>
                  <a:pt x="9300486" y="5080678"/>
                </a:lnTo>
                <a:lnTo>
                  <a:pt x="9031950" y="5004655"/>
                </a:lnTo>
                <a:lnTo>
                  <a:pt x="9026002" y="4968433"/>
                </a:lnTo>
                <a:lnTo>
                  <a:pt x="9300486" y="5038315"/>
                </a:lnTo>
                <a:lnTo>
                  <a:pt x="9300486" y="5030596"/>
                </a:lnTo>
                <a:lnTo>
                  <a:pt x="9024701" y="4960512"/>
                </a:lnTo>
                <a:lnTo>
                  <a:pt x="9016526" y="4910720"/>
                </a:lnTo>
                <a:lnTo>
                  <a:pt x="9300486" y="4976276"/>
                </a:lnTo>
                <a:lnTo>
                  <a:pt x="9300486" y="4968532"/>
                </a:lnTo>
                <a:lnTo>
                  <a:pt x="9015290" y="4903191"/>
                </a:lnTo>
                <a:lnTo>
                  <a:pt x="9010207" y="4872239"/>
                </a:lnTo>
                <a:lnTo>
                  <a:pt x="9015573" y="4873379"/>
                </a:lnTo>
                <a:lnTo>
                  <a:pt x="9300486" y="4933101"/>
                </a:lnTo>
                <a:lnTo>
                  <a:pt x="9300486" y="4925194"/>
                </a:lnTo>
                <a:lnTo>
                  <a:pt x="9016685" y="4865534"/>
                </a:lnTo>
                <a:lnTo>
                  <a:pt x="9008834" y="4863871"/>
                </a:lnTo>
                <a:lnTo>
                  <a:pt x="9005361" y="4842722"/>
                </a:lnTo>
                <a:lnTo>
                  <a:pt x="9036903" y="4848921"/>
                </a:lnTo>
                <a:lnTo>
                  <a:pt x="9300486" y="4900545"/>
                </a:lnTo>
                <a:lnTo>
                  <a:pt x="9300486" y="4892907"/>
                </a:lnTo>
                <a:lnTo>
                  <a:pt x="9037830" y="4841999"/>
                </a:lnTo>
                <a:lnTo>
                  <a:pt x="9004169" y="4835462"/>
                </a:lnTo>
                <a:lnTo>
                  <a:pt x="9001915" y="4821737"/>
                </a:lnTo>
                <a:lnTo>
                  <a:pt x="9054338" y="4831385"/>
                </a:lnTo>
                <a:lnTo>
                  <a:pt x="9300486" y="4876415"/>
                </a:lnTo>
                <a:lnTo>
                  <a:pt x="9300486" y="4868789"/>
                </a:lnTo>
                <a:lnTo>
                  <a:pt x="9055266" y="4824463"/>
                </a:lnTo>
                <a:lnTo>
                  <a:pt x="9000681" y="4814220"/>
                </a:lnTo>
                <a:lnTo>
                  <a:pt x="8999430" y="4806601"/>
                </a:lnTo>
                <a:lnTo>
                  <a:pt x="9065838" y="4818464"/>
                </a:lnTo>
                <a:lnTo>
                  <a:pt x="9300486" y="4859633"/>
                </a:lnTo>
                <a:lnTo>
                  <a:pt x="9300486" y="4852028"/>
                </a:lnTo>
                <a:lnTo>
                  <a:pt x="9067878" y="4811772"/>
                </a:lnTo>
                <a:lnTo>
                  <a:pt x="8998296" y="4799695"/>
                </a:lnTo>
                <a:lnTo>
                  <a:pt x="8998150" y="4798806"/>
                </a:lnTo>
                <a:lnTo>
                  <a:pt x="9074556" y="4811772"/>
                </a:lnTo>
                <a:lnTo>
                  <a:pt x="9300486" y="4850127"/>
                </a:lnTo>
                <a:lnTo>
                  <a:pt x="9300486" y="4842620"/>
                </a:lnTo>
                <a:lnTo>
                  <a:pt x="9076596" y="4804850"/>
                </a:lnTo>
                <a:lnTo>
                  <a:pt x="8996877" y="4791056"/>
                </a:lnTo>
                <a:lnTo>
                  <a:pt x="8982768" y="4705128"/>
                </a:lnTo>
                <a:cubicBezTo>
                  <a:pt x="8874564" y="4035689"/>
                  <a:pt x="8772281" y="3402490"/>
                  <a:pt x="8472700" y="2888727"/>
                </a:cubicBezTo>
                <a:cubicBezTo>
                  <a:pt x="8116005" y="2277451"/>
                  <a:pt x="7416080" y="1971042"/>
                  <a:pt x="6813633" y="1818087"/>
                </a:cubicBezTo>
                <a:lnTo>
                  <a:pt x="6570467" y="1763243"/>
                </a:lnTo>
                <a:lnTo>
                  <a:pt x="6571419" y="1759570"/>
                </a:lnTo>
                <a:cubicBezTo>
                  <a:pt x="6470018" y="1739499"/>
                  <a:pt x="6367380" y="1720887"/>
                  <a:pt x="6264973" y="1703134"/>
                </a:cubicBezTo>
                <a:lnTo>
                  <a:pt x="6058504" y="1668429"/>
                </a:lnTo>
                <a:lnTo>
                  <a:pt x="5990408" y="1263937"/>
                </a:lnTo>
                <a:cubicBezTo>
                  <a:pt x="5926510" y="911233"/>
                  <a:pt x="5850009" y="575322"/>
                  <a:pt x="5727662" y="26967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6887306" y="1709738"/>
            <a:ext cx="4460143"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6887306" y="4589463"/>
            <a:ext cx="4460143" cy="1500187"/>
          </a:xfrm>
        </p:spPr>
        <p:txBody>
          <a:bodyPr/>
          <a:lstStyle>
            <a:lvl1pPr marL="0" indent="0" algn="r">
              <a:buNone/>
              <a:defRPr sz="2400">
                <a:solidFill>
                  <a:schemeClr val="tx1">
                    <a:lumMod val="10000"/>
                    <a:lumOff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13665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B14E4F9D-12CE-2444-A20F-B8E11F976540}"/>
              </a:ext>
            </a:extLst>
          </p:cNvPr>
          <p:cNvSpPr/>
          <p:nvPr userDrawn="1"/>
        </p:nvSpPr>
        <p:spPr>
          <a:xfrm>
            <a:off x="0" y="0"/>
            <a:ext cx="8084823" cy="21158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892"/>
                </a:lnTo>
                <a:cubicBezTo>
                  <a:pt x="2127" y="20355"/>
                  <a:pt x="4336" y="21600"/>
                  <a:pt x="6593" y="21600"/>
                </a:cubicBezTo>
                <a:cubicBezTo>
                  <a:pt x="9660" y="21600"/>
                  <a:pt x="12639" y="19305"/>
                  <a:pt x="15448" y="14767"/>
                </a:cubicBezTo>
                <a:cubicBezTo>
                  <a:pt x="17705" y="11124"/>
                  <a:pt x="19768" y="6171"/>
                  <a:pt x="21600" y="13"/>
                </a:cubicBezTo>
                <a:lnTo>
                  <a:pt x="0" y="13"/>
                </a:lnTo>
                <a:close/>
              </a:path>
            </a:pathLst>
          </a:custGeom>
          <a:solidFill>
            <a:schemeClr val="tx1">
              <a:lumMod val="90000"/>
              <a:lumOff val="10000"/>
            </a:schemeClr>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033386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3" name="Freeform 82">
            <a:extLst>
              <a:ext uri="{FF2B5EF4-FFF2-40B4-BE49-F238E27FC236}">
                <a16:creationId xmlns:a16="http://schemas.microsoft.com/office/drawing/2014/main" id="{DD8501C8-155E-EA6F-2376-CD66E4AB28EB}"/>
              </a:ext>
            </a:extLst>
          </p:cNvPr>
          <p:cNvSpPr>
            <a:spLocks noGrp="1"/>
          </p:cNvSpPr>
          <p:nvPr>
            <p:ph type="pic" sz="quarter" idx="17"/>
          </p:nvPr>
        </p:nvSpPr>
        <p:spPr>
          <a:xfrm>
            <a:off x="8848699" y="1084691"/>
            <a:ext cx="3047462" cy="1381661"/>
          </a:xfrm>
          <a:custGeom>
            <a:avLst/>
            <a:gdLst>
              <a:gd name="connsiteX0" fmla="*/ 1584821 w 3047462"/>
              <a:gd name="connsiteY0" fmla="*/ 0 h 1381661"/>
              <a:gd name="connsiteX1" fmla="*/ 2184579 w 3047462"/>
              <a:gd name="connsiteY1" fmla="*/ 123966 h 1381661"/>
              <a:gd name="connsiteX2" fmla="*/ 3047462 w 3047462"/>
              <a:gd name="connsiteY2" fmla="*/ 657952 h 1381661"/>
              <a:gd name="connsiteX3" fmla="*/ 1512303 w 3047462"/>
              <a:gd name="connsiteY3" fmla="*/ 1381661 h 1381661"/>
              <a:gd name="connsiteX4" fmla="*/ 0 w 3047462"/>
              <a:gd name="connsiteY4" fmla="*/ 725628 h 1381661"/>
              <a:gd name="connsiteX5" fmla="*/ 707547 w 3047462"/>
              <a:gd name="connsiteY5" fmla="*/ 266034 h 1381661"/>
              <a:gd name="connsiteX6" fmla="*/ 1584821 w 3047462"/>
              <a:gd name="connsiteY6" fmla="*/ 0 h 13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7462" h="1381661">
                <a:moveTo>
                  <a:pt x="1584821" y="0"/>
                </a:moveTo>
                <a:cubicBezTo>
                  <a:pt x="1826925" y="0"/>
                  <a:pt x="2028114" y="51493"/>
                  <a:pt x="2184579" y="123966"/>
                </a:cubicBezTo>
                <a:cubicBezTo>
                  <a:pt x="2340902" y="196439"/>
                  <a:pt x="2712806" y="410980"/>
                  <a:pt x="3047462" y="657952"/>
                </a:cubicBezTo>
                <a:cubicBezTo>
                  <a:pt x="3047462" y="657952"/>
                  <a:pt x="2241719" y="1381661"/>
                  <a:pt x="1512303" y="1381661"/>
                </a:cubicBezTo>
                <a:cubicBezTo>
                  <a:pt x="782887" y="1381661"/>
                  <a:pt x="0" y="725628"/>
                  <a:pt x="0" y="725628"/>
                </a:cubicBezTo>
                <a:cubicBezTo>
                  <a:pt x="0" y="725628"/>
                  <a:pt x="417615" y="426204"/>
                  <a:pt x="707547" y="266034"/>
                </a:cubicBezTo>
                <a:cubicBezTo>
                  <a:pt x="997338" y="105863"/>
                  <a:pt x="1342576" y="0"/>
                  <a:pt x="1584821" y="0"/>
                </a:cubicBezTo>
                <a:close/>
              </a:path>
            </a:pathLst>
          </a:custGeom>
          <a:solidFill>
            <a:schemeClr val="bg1"/>
          </a:solidFill>
        </p:spPr>
        <p:txBody>
          <a:bodyPr wrap="square" anchor="ctr">
            <a:noAutofit/>
          </a:bodyPr>
          <a:lstStyle>
            <a:lvl1pPr marL="0" indent="0" algn="ctr">
              <a:buNone/>
              <a:defRPr>
                <a:solidFill>
                  <a:schemeClr val="tx1"/>
                </a:solidFill>
              </a:defRPr>
            </a:lvl1pPr>
          </a:lstStyle>
          <a:p>
            <a:r>
              <a:rPr lang="en-US"/>
              <a:t>Click icon to add picture</a:t>
            </a:r>
          </a:p>
        </p:txBody>
      </p:sp>
      <p:sp>
        <p:nvSpPr>
          <p:cNvPr id="86" name="Freeform: Shape 85">
            <a:extLst>
              <a:ext uri="{FF2B5EF4-FFF2-40B4-BE49-F238E27FC236}">
                <a16:creationId xmlns:a16="http://schemas.microsoft.com/office/drawing/2014/main" id="{5916BE96-CC02-3267-C689-3E101359E61F}"/>
              </a:ext>
            </a:extLst>
          </p:cNvPr>
          <p:cNvSpPr/>
          <p:nvPr/>
        </p:nvSpPr>
        <p:spPr>
          <a:xfrm>
            <a:off x="1" y="1084664"/>
            <a:ext cx="12191999" cy="3068754"/>
          </a:xfrm>
          <a:custGeom>
            <a:avLst/>
            <a:gdLst>
              <a:gd name="connsiteX0" fmla="*/ 5768908 w 12191999"/>
              <a:gd name="connsiteY0" fmla="*/ 2277590 h 3068754"/>
              <a:gd name="connsiteX1" fmla="*/ 5667356 w 12191999"/>
              <a:gd name="connsiteY1" fmla="*/ 2337781 h 3068754"/>
              <a:gd name="connsiteX2" fmla="*/ 5708923 w 12191999"/>
              <a:gd name="connsiteY2" fmla="*/ 2367022 h 3068754"/>
              <a:gd name="connsiteX3" fmla="*/ 5764386 w 12191999"/>
              <a:gd name="connsiteY3" fmla="*/ 2406382 h 3068754"/>
              <a:gd name="connsiteX4" fmla="*/ 5809405 w 12191999"/>
              <a:gd name="connsiteY4" fmla="*/ 2374628 h 3068754"/>
              <a:gd name="connsiteX5" fmla="*/ 5866104 w 12191999"/>
              <a:gd name="connsiteY5" fmla="*/ 2334952 h 3068754"/>
              <a:gd name="connsiteX6" fmla="*/ 11899937 w 12191999"/>
              <a:gd name="connsiteY6" fmla="*/ 2274976 h 3068754"/>
              <a:gd name="connsiteX7" fmla="*/ 11799767 w 12191999"/>
              <a:gd name="connsiteY7" fmla="*/ 2334343 h 3068754"/>
              <a:gd name="connsiteX8" fmla="*/ 11843722 w 12191999"/>
              <a:gd name="connsiteY8" fmla="*/ 2365202 h 3068754"/>
              <a:gd name="connsiteX9" fmla="*/ 11903879 w 12191999"/>
              <a:gd name="connsiteY9" fmla="*/ 2407229 h 3068754"/>
              <a:gd name="connsiteX10" fmla="*/ 11945145 w 12191999"/>
              <a:gd name="connsiteY10" fmla="*/ 2378127 h 3068754"/>
              <a:gd name="connsiteX11" fmla="*/ 12004269 w 12191999"/>
              <a:gd name="connsiteY11" fmla="*/ 2336453 h 3068754"/>
              <a:gd name="connsiteX12" fmla="*/ 2794222 w 12191999"/>
              <a:gd name="connsiteY12" fmla="*/ 2272838 h 3068754"/>
              <a:gd name="connsiteX13" fmla="*/ 2705170 w 12191999"/>
              <a:gd name="connsiteY13" fmla="*/ 2334859 h 3068754"/>
              <a:gd name="connsiteX14" fmla="*/ 2748085 w 12191999"/>
              <a:gd name="connsiteY14" fmla="*/ 2365093 h 3068754"/>
              <a:gd name="connsiteX15" fmla="*/ 3112434 w 12191999"/>
              <a:gd name="connsiteY15" fmla="*/ 2619670 h 3068754"/>
              <a:gd name="connsiteX16" fmla="*/ 3111616 w 12191999"/>
              <a:gd name="connsiteY16" fmla="*/ 2620998 h 3068754"/>
              <a:gd name="connsiteX17" fmla="*/ 3265150 w 12191999"/>
              <a:gd name="connsiteY17" fmla="*/ 2718098 h 3068754"/>
              <a:gd name="connsiteX18" fmla="*/ 4641635 w 12191999"/>
              <a:gd name="connsiteY18" fmla="*/ 3022076 h 3068754"/>
              <a:gd name="connsiteX19" fmla="*/ 5519754 w 12191999"/>
              <a:gd name="connsiteY19" fmla="*/ 2578932 h 3068754"/>
              <a:gd name="connsiteX20" fmla="*/ 5760408 w 12191999"/>
              <a:gd name="connsiteY20" fmla="*/ 2409188 h 3068754"/>
              <a:gd name="connsiteX21" fmla="*/ 5705514 w 12191999"/>
              <a:gd name="connsiteY21" fmla="*/ 2370814 h 3068754"/>
              <a:gd name="connsiteX22" fmla="*/ 5662644 w 12191999"/>
              <a:gd name="connsiteY22" fmla="*/ 2340574 h 3068754"/>
              <a:gd name="connsiteX23" fmla="*/ 5524102 w 12191999"/>
              <a:gd name="connsiteY23" fmla="*/ 2422688 h 3068754"/>
              <a:gd name="connsiteX24" fmla="*/ 4643624 w 12191999"/>
              <a:gd name="connsiteY24" fmla="*/ 2798277 h 3068754"/>
              <a:gd name="connsiteX25" fmla="*/ 3106684 w 12191999"/>
              <a:gd name="connsiteY25" fmla="*/ 2458814 h 3068754"/>
              <a:gd name="connsiteX26" fmla="*/ 3107407 w 12191999"/>
              <a:gd name="connsiteY26" fmla="*/ 2457606 h 3068754"/>
              <a:gd name="connsiteX27" fmla="*/ 8829626 w 12191999"/>
              <a:gd name="connsiteY27" fmla="*/ 2215335 h 3068754"/>
              <a:gd name="connsiteX28" fmla="*/ 8779162 w 12191999"/>
              <a:gd name="connsiteY28" fmla="*/ 2245070 h 3068754"/>
              <a:gd name="connsiteX29" fmla="*/ 8741962 w 12191999"/>
              <a:gd name="connsiteY29" fmla="*/ 2267134 h 3068754"/>
              <a:gd name="connsiteX30" fmla="*/ 8834128 w 12191999"/>
              <a:gd name="connsiteY30" fmla="*/ 2332060 h 3068754"/>
              <a:gd name="connsiteX31" fmla="*/ 8922569 w 12191999"/>
              <a:gd name="connsiteY31" fmla="*/ 2270207 h 3068754"/>
              <a:gd name="connsiteX32" fmla="*/ 8881868 w 12191999"/>
              <a:gd name="connsiteY32" fmla="*/ 2246214 h 3068754"/>
              <a:gd name="connsiteX33" fmla="*/ 2695510 w 12191999"/>
              <a:gd name="connsiteY33" fmla="*/ 2214554 h 3068754"/>
              <a:gd name="connsiteX34" fmla="*/ 2643802 w 12191999"/>
              <a:gd name="connsiteY34" fmla="*/ 2245070 h 3068754"/>
              <a:gd name="connsiteX35" fmla="*/ 2607912 w 12191999"/>
              <a:gd name="connsiteY35" fmla="*/ 2266339 h 3068754"/>
              <a:gd name="connsiteX36" fmla="*/ 2700918 w 12191999"/>
              <a:gd name="connsiteY36" fmla="*/ 2331863 h 3068754"/>
              <a:gd name="connsiteX37" fmla="*/ 2789391 w 12191999"/>
              <a:gd name="connsiteY37" fmla="*/ 2269988 h 3068754"/>
              <a:gd name="connsiteX38" fmla="*/ 2749112 w 12191999"/>
              <a:gd name="connsiteY38" fmla="*/ 2246225 h 3068754"/>
              <a:gd name="connsiteX39" fmla="*/ 5892824 w 12191999"/>
              <a:gd name="connsiteY39" fmla="*/ 2204352 h 3068754"/>
              <a:gd name="connsiteX40" fmla="*/ 5817078 w 12191999"/>
              <a:gd name="connsiteY40" fmla="*/ 2249039 h 3068754"/>
              <a:gd name="connsiteX41" fmla="*/ 5774430 w 12191999"/>
              <a:gd name="connsiteY41" fmla="*/ 2274317 h 3068754"/>
              <a:gd name="connsiteX42" fmla="*/ 5871169 w 12191999"/>
              <a:gd name="connsiteY42" fmla="*/ 2331409 h 3068754"/>
              <a:gd name="connsiteX43" fmla="*/ 5987448 w 12191999"/>
              <a:gd name="connsiteY43" fmla="*/ 2250040 h 3068754"/>
              <a:gd name="connsiteX44" fmla="*/ 12023013 w 12191999"/>
              <a:gd name="connsiteY44" fmla="*/ 2201990 h 3068754"/>
              <a:gd name="connsiteX45" fmla="*/ 11952789 w 12191999"/>
              <a:gd name="connsiteY45" fmla="*/ 2243653 h 3068754"/>
              <a:gd name="connsiteX46" fmla="*/ 11905461 w 12191999"/>
              <a:gd name="connsiteY46" fmla="*/ 2271703 h 3068754"/>
              <a:gd name="connsiteX47" fmla="*/ 12009314 w 12191999"/>
              <a:gd name="connsiteY47" fmla="*/ 2332897 h 3068754"/>
              <a:gd name="connsiteX48" fmla="*/ 12125170 w 12191999"/>
              <a:gd name="connsiteY48" fmla="*/ 2251238 h 3068754"/>
              <a:gd name="connsiteX49" fmla="*/ 11775459 w 12191999"/>
              <a:gd name="connsiteY49" fmla="*/ 2201518 h 3068754"/>
              <a:gd name="connsiteX50" fmla="*/ 11678003 w 12191999"/>
              <a:gd name="connsiteY50" fmla="*/ 2248858 h 3068754"/>
              <a:gd name="connsiteX51" fmla="*/ 11794025 w 12191999"/>
              <a:gd name="connsiteY51" fmla="*/ 2330311 h 3068754"/>
              <a:gd name="connsiteX52" fmla="*/ 11893655 w 12191999"/>
              <a:gd name="connsiteY52" fmla="*/ 2271275 h 3068754"/>
              <a:gd name="connsiteX53" fmla="*/ 11844291 w 12191999"/>
              <a:gd name="connsiteY53" fmla="*/ 2242188 h 3068754"/>
              <a:gd name="connsiteX54" fmla="*/ 5639946 w 12191999"/>
              <a:gd name="connsiteY54" fmla="*/ 2201443 h 3068754"/>
              <a:gd name="connsiteX55" fmla="*/ 5541527 w 12191999"/>
              <a:gd name="connsiteY55" fmla="*/ 2249263 h 3068754"/>
              <a:gd name="connsiteX56" fmla="*/ 5662364 w 12191999"/>
              <a:gd name="connsiteY56" fmla="*/ 2334269 h 3068754"/>
              <a:gd name="connsiteX57" fmla="*/ 5763458 w 12191999"/>
              <a:gd name="connsiteY57" fmla="*/ 2274373 h 3068754"/>
              <a:gd name="connsiteX58" fmla="*/ 5708923 w 12191999"/>
              <a:gd name="connsiteY58" fmla="*/ 2242188 h 3068754"/>
              <a:gd name="connsiteX59" fmla="*/ 8625707 w 12191999"/>
              <a:gd name="connsiteY59" fmla="*/ 2192475 h 3068754"/>
              <a:gd name="connsiteX60" fmla="*/ 8486913 w 12191999"/>
              <a:gd name="connsiteY60" fmla="*/ 2259883 h 3068754"/>
              <a:gd name="connsiteX61" fmla="*/ 7604945 w 12191999"/>
              <a:gd name="connsiteY61" fmla="*/ 2569214 h 3068754"/>
              <a:gd name="connsiteX62" fmla="*/ 6069823 w 12191999"/>
              <a:gd name="connsiteY62" fmla="*/ 2289816 h 3068754"/>
              <a:gd name="connsiteX63" fmla="*/ 5991626 w 12191999"/>
              <a:gd name="connsiteY63" fmla="*/ 2252058 h 3068754"/>
              <a:gd name="connsiteX64" fmla="*/ 5875925 w 12191999"/>
              <a:gd name="connsiteY64" fmla="*/ 2334216 h 3068754"/>
              <a:gd name="connsiteX65" fmla="*/ 6072098 w 12191999"/>
              <a:gd name="connsiteY65" fmla="*/ 2449992 h 3068754"/>
              <a:gd name="connsiteX66" fmla="*/ 7603808 w 12191999"/>
              <a:gd name="connsiteY66" fmla="*/ 2788546 h 3068754"/>
              <a:gd name="connsiteX67" fmla="*/ 8483539 w 12191999"/>
              <a:gd name="connsiteY67" fmla="*/ 2413773 h 3068754"/>
              <a:gd name="connsiteX68" fmla="*/ 8731473 w 12191999"/>
              <a:gd name="connsiteY68" fmla="*/ 2266802 h 3068754"/>
              <a:gd name="connsiteX69" fmla="*/ 2910374 w 12191999"/>
              <a:gd name="connsiteY69" fmla="*/ 2191942 h 3068754"/>
              <a:gd name="connsiteX70" fmla="*/ 2799233 w 12191999"/>
              <a:gd name="connsiteY70" fmla="*/ 2269349 h 3068754"/>
              <a:gd name="connsiteX71" fmla="*/ 3112434 w 12191999"/>
              <a:gd name="connsiteY71" fmla="*/ 2454086 h 3068754"/>
              <a:gd name="connsiteX72" fmla="*/ 3111734 w 12191999"/>
              <a:gd name="connsiteY72" fmla="*/ 2455219 h 3068754"/>
              <a:gd name="connsiteX73" fmla="*/ 3320798 w 12191999"/>
              <a:gd name="connsiteY73" fmla="*/ 2564550 h 3068754"/>
              <a:gd name="connsiteX74" fmla="*/ 4641635 w 12191999"/>
              <a:gd name="connsiteY74" fmla="*/ 2792565 h 3068754"/>
              <a:gd name="connsiteX75" fmla="*/ 5521393 w 12191999"/>
              <a:gd name="connsiteY75" fmla="*/ 2417788 h 3068754"/>
              <a:gd name="connsiteX76" fmla="*/ 5657657 w 12191999"/>
              <a:gd name="connsiteY76" fmla="*/ 2337057 h 3068754"/>
              <a:gd name="connsiteX77" fmla="*/ 5536592 w 12191999"/>
              <a:gd name="connsiteY77" fmla="*/ 2251661 h 3068754"/>
              <a:gd name="connsiteX78" fmla="*/ 5523327 w 12191999"/>
              <a:gd name="connsiteY78" fmla="*/ 2258106 h 3068754"/>
              <a:gd name="connsiteX79" fmla="*/ 4641726 w 12191999"/>
              <a:gd name="connsiteY79" fmla="*/ 2567438 h 3068754"/>
              <a:gd name="connsiteX80" fmla="*/ 3106683 w 12191999"/>
              <a:gd name="connsiteY80" fmla="*/ 2288088 h 3068754"/>
              <a:gd name="connsiteX81" fmla="*/ 3107171 w 12191999"/>
              <a:gd name="connsiteY81" fmla="*/ 2286913 h 3068754"/>
              <a:gd name="connsiteX82" fmla="*/ 8716420 w 12191999"/>
              <a:gd name="connsiteY82" fmla="*/ 2148420 h 3068754"/>
              <a:gd name="connsiteX83" fmla="*/ 8631788 w 12191999"/>
              <a:gd name="connsiteY83" fmla="*/ 2189522 h 3068754"/>
              <a:gd name="connsiteX84" fmla="*/ 8736913 w 12191999"/>
              <a:gd name="connsiteY84" fmla="*/ 2263577 h 3068754"/>
              <a:gd name="connsiteX85" fmla="*/ 8776321 w 12191999"/>
              <a:gd name="connsiteY85" fmla="*/ 2240216 h 3068754"/>
              <a:gd name="connsiteX86" fmla="*/ 8824095 w 12191999"/>
              <a:gd name="connsiteY86" fmla="*/ 2212065 h 3068754"/>
              <a:gd name="connsiteX87" fmla="*/ 2582468 w 12191999"/>
              <a:gd name="connsiteY87" fmla="*/ 2147762 h 3068754"/>
              <a:gd name="connsiteX88" fmla="*/ 2497929 w 12191999"/>
              <a:gd name="connsiteY88" fmla="*/ 2188854 h 3068754"/>
              <a:gd name="connsiteX89" fmla="*/ 2602873 w 12191999"/>
              <a:gd name="connsiteY89" fmla="*/ 2262788 h 3068754"/>
              <a:gd name="connsiteX90" fmla="*/ 2640961 w 12191999"/>
              <a:gd name="connsiteY90" fmla="*/ 2240216 h 3068754"/>
              <a:gd name="connsiteX91" fmla="*/ 2689979 w 12191999"/>
              <a:gd name="connsiteY91" fmla="*/ 2211286 h 3068754"/>
              <a:gd name="connsiteX92" fmla="*/ 8947269 w 12191999"/>
              <a:gd name="connsiteY92" fmla="*/ 2146015 h 3068754"/>
              <a:gd name="connsiteX93" fmla="*/ 8835282 w 12191999"/>
              <a:gd name="connsiteY93" fmla="*/ 2212002 h 3068754"/>
              <a:gd name="connsiteX94" fmla="*/ 8884994 w 12191999"/>
              <a:gd name="connsiteY94" fmla="*/ 2241464 h 3068754"/>
              <a:gd name="connsiteX95" fmla="*/ 8927669 w 12191999"/>
              <a:gd name="connsiteY95" fmla="*/ 2266640 h 3068754"/>
              <a:gd name="connsiteX96" fmla="*/ 9037701 w 12191999"/>
              <a:gd name="connsiteY96" fmla="*/ 2189687 h 3068754"/>
              <a:gd name="connsiteX97" fmla="*/ 2813246 w 12191999"/>
              <a:gd name="connsiteY97" fmla="*/ 2145070 h 3068754"/>
              <a:gd name="connsiteX98" fmla="*/ 2701048 w 12191999"/>
              <a:gd name="connsiteY98" fmla="*/ 2211286 h 3068754"/>
              <a:gd name="connsiteX99" fmla="*/ 2751900 w 12191999"/>
              <a:gd name="connsiteY99" fmla="*/ 2241431 h 3068754"/>
              <a:gd name="connsiteX100" fmla="*/ 2794389 w 12191999"/>
              <a:gd name="connsiteY100" fmla="*/ 2266493 h 3068754"/>
              <a:gd name="connsiteX101" fmla="*/ 2904819 w 12191999"/>
              <a:gd name="connsiteY101" fmla="*/ 2189262 h 3068754"/>
              <a:gd name="connsiteX102" fmla="*/ 11898279 w 12191999"/>
              <a:gd name="connsiteY102" fmla="*/ 2141858 h 3068754"/>
              <a:gd name="connsiteX103" fmla="*/ 11781634 w 12191999"/>
              <a:gd name="connsiteY103" fmla="*/ 2198519 h 3068754"/>
              <a:gd name="connsiteX104" fmla="*/ 11847133 w 12191999"/>
              <a:gd name="connsiteY104" fmla="*/ 2237334 h 3068754"/>
              <a:gd name="connsiteX105" fmla="*/ 11899179 w 12191999"/>
              <a:gd name="connsiteY105" fmla="*/ 2268002 h 3068754"/>
              <a:gd name="connsiteX106" fmla="*/ 11949879 w 12191999"/>
              <a:gd name="connsiteY106" fmla="*/ 2237959 h 3068754"/>
              <a:gd name="connsiteX107" fmla="*/ 12016271 w 12191999"/>
              <a:gd name="connsiteY107" fmla="*/ 2198740 h 3068754"/>
              <a:gd name="connsiteX108" fmla="*/ 5762987 w 12191999"/>
              <a:gd name="connsiteY108" fmla="*/ 2141660 h 3068754"/>
              <a:gd name="connsiteX109" fmla="*/ 5646119 w 12191999"/>
              <a:gd name="connsiteY109" fmla="*/ 2198444 h 3068754"/>
              <a:gd name="connsiteX110" fmla="*/ 5711765 w 12191999"/>
              <a:gd name="connsiteY110" fmla="*/ 2237334 h 3068754"/>
              <a:gd name="connsiteX111" fmla="*/ 5768981 w 12191999"/>
              <a:gd name="connsiteY111" fmla="*/ 2271101 h 3068754"/>
              <a:gd name="connsiteX112" fmla="*/ 5814236 w 12191999"/>
              <a:gd name="connsiteY112" fmla="*/ 2244290 h 3068754"/>
              <a:gd name="connsiteX113" fmla="*/ 5886834 w 12191999"/>
              <a:gd name="connsiteY113" fmla="*/ 2201459 h 3068754"/>
              <a:gd name="connsiteX114" fmla="*/ 5497969 w 12191999"/>
              <a:gd name="connsiteY114" fmla="*/ 2117576 h 3068754"/>
              <a:gd name="connsiteX115" fmla="*/ 5401610 w 12191999"/>
              <a:gd name="connsiteY115" fmla="*/ 2151471 h 3068754"/>
              <a:gd name="connsiteX116" fmla="*/ 5418327 w 12191999"/>
              <a:gd name="connsiteY116" fmla="*/ 2162595 h 3068754"/>
              <a:gd name="connsiteX117" fmla="*/ 5535758 w 12191999"/>
              <a:gd name="connsiteY117" fmla="*/ 2245204 h 3068754"/>
              <a:gd name="connsiteX118" fmla="*/ 5633490 w 12191999"/>
              <a:gd name="connsiteY118" fmla="*/ 2197629 h 3068754"/>
              <a:gd name="connsiteX119" fmla="*/ 11628609 w 12191999"/>
              <a:gd name="connsiteY119" fmla="*/ 2114750 h 3068754"/>
              <a:gd name="connsiteX120" fmla="*/ 11533555 w 12191999"/>
              <a:gd name="connsiteY120" fmla="*/ 2148180 h 3068754"/>
              <a:gd name="connsiteX121" fmla="*/ 11553285 w 12191999"/>
              <a:gd name="connsiteY121" fmla="*/ 2161299 h 3068754"/>
              <a:gd name="connsiteX122" fmla="*/ 11674279 w 12191999"/>
              <a:gd name="connsiteY122" fmla="*/ 2246243 h 3068754"/>
              <a:gd name="connsiteX123" fmla="*/ 11771268 w 12191999"/>
              <a:gd name="connsiteY123" fmla="*/ 2199042 h 3068754"/>
              <a:gd name="connsiteX124" fmla="*/ 9170094 w 12191999"/>
              <a:gd name="connsiteY124" fmla="*/ 2105947 h 3068754"/>
              <a:gd name="connsiteX125" fmla="*/ 9140066 w 12191999"/>
              <a:gd name="connsiteY125" fmla="*/ 2124938 h 3068754"/>
              <a:gd name="connsiteX126" fmla="*/ 9047035 w 12191999"/>
              <a:gd name="connsiteY126" fmla="*/ 2188513 h 3068754"/>
              <a:gd name="connsiteX127" fmla="*/ 9243448 w 12191999"/>
              <a:gd name="connsiteY127" fmla="*/ 2283292 h 3068754"/>
              <a:gd name="connsiteX128" fmla="*/ 9241459 w 12191999"/>
              <a:gd name="connsiteY128" fmla="*/ 2288088 h 3068754"/>
              <a:gd name="connsiteX129" fmla="*/ 9042163 w 12191999"/>
              <a:gd name="connsiteY129" fmla="*/ 2191842 h 3068754"/>
              <a:gd name="connsiteX130" fmla="*/ 8955423 w 12191999"/>
              <a:gd name="connsiteY130" fmla="*/ 2251118 h 3068754"/>
              <a:gd name="connsiteX131" fmla="*/ 8930883 w 12191999"/>
              <a:gd name="connsiteY131" fmla="*/ 2268537 h 3068754"/>
              <a:gd name="connsiteX132" fmla="*/ 9242544 w 12191999"/>
              <a:gd name="connsiteY132" fmla="*/ 2452405 h 3068754"/>
              <a:gd name="connsiteX133" fmla="*/ 9245402 w 12191999"/>
              <a:gd name="connsiteY133" fmla="*/ 2447706 h 3068754"/>
              <a:gd name="connsiteX134" fmla="*/ 10777435 w 12191999"/>
              <a:gd name="connsiteY134" fmla="*/ 2786226 h 3068754"/>
              <a:gd name="connsiteX135" fmla="*/ 11657093 w 12191999"/>
              <a:gd name="connsiteY135" fmla="*/ 2411451 h 3068754"/>
              <a:gd name="connsiteX136" fmla="*/ 11788845 w 12191999"/>
              <a:gd name="connsiteY136" fmla="*/ 2333381 h 3068754"/>
              <a:gd name="connsiteX137" fmla="*/ 11672341 w 12191999"/>
              <a:gd name="connsiteY137" fmla="*/ 2251608 h 3068754"/>
              <a:gd name="connsiteX138" fmla="*/ 11658122 w 12191999"/>
              <a:gd name="connsiteY138" fmla="*/ 2258515 h 3068754"/>
              <a:gd name="connsiteX139" fmla="*/ 10776456 w 12191999"/>
              <a:gd name="connsiteY139" fmla="*/ 2567880 h 3068754"/>
              <a:gd name="connsiteX140" fmla="*/ 9242492 w 12191999"/>
              <a:gd name="connsiteY140" fmla="*/ 2290407 h 3068754"/>
              <a:gd name="connsiteX141" fmla="*/ 9244431 w 12191999"/>
              <a:gd name="connsiteY141" fmla="*/ 2285639 h 3068754"/>
              <a:gd name="connsiteX142" fmla="*/ 10776456 w 12191999"/>
              <a:gd name="connsiteY142" fmla="*/ 2564046 h 3068754"/>
              <a:gd name="connsiteX143" fmla="*/ 11656876 w 12191999"/>
              <a:gd name="connsiteY143" fmla="*/ 2254712 h 3068754"/>
              <a:gd name="connsiteX144" fmla="*/ 11668621 w 12191999"/>
              <a:gd name="connsiteY144" fmla="*/ 2248997 h 3068754"/>
              <a:gd name="connsiteX145" fmla="*/ 11550470 w 12191999"/>
              <a:gd name="connsiteY145" fmla="*/ 2166067 h 3068754"/>
              <a:gd name="connsiteX146" fmla="*/ 11527029 w 12191999"/>
              <a:gd name="connsiteY146" fmla="*/ 2150475 h 3068754"/>
              <a:gd name="connsiteX147" fmla="*/ 11373560 w 12191999"/>
              <a:gd name="connsiteY147" fmla="*/ 2204449 h 3068754"/>
              <a:gd name="connsiteX148" fmla="*/ 10777362 w 12191999"/>
              <a:gd name="connsiteY148" fmla="*/ 2349506 h 3068754"/>
              <a:gd name="connsiteX149" fmla="*/ 9455776 w 12191999"/>
              <a:gd name="connsiteY149" fmla="*/ 2202124 h 3068754"/>
              <a:gd name="connsiteX150" fmla="*/ 9243986 w 12191999"/>
              <a:gd name="connsiteY150" fmla="*/ 2129778 h 3068754"/>
              <a:gd name="connsiteX151" fmla="*/ 9242412 w 12191999"/>
              <a:gd name="connsiteY151" fmla="*/ 2133566 h 3068754"/>
              <a:gd name="connsiteX152" fmla="*/ 3036937 w 12191999"/>
              <a:gd name="connsiteY152" fmla="*/ 2105823 h 3068754"/>
              <a:gd name="connsiteX153" fmla="*/ 3005274 w 12191999"/>
              <a:gd name="connsiteY153" fmla="*/ 2125848 h 3068754"/>
              <a:gd name="connsiteX154" fmla="*/ 2915194 w 12191999"/>
              <a:gd name="connsiteY154" fmla="*/ 2188586 h 3068754"/>
              <a:gd name="connsiteX155" fmla="*/ 3111475 w 12191999"/>
              <a:gd name="connsiteY155" fmla="*/ 2283308 h 3068754"/>
              <a:gd name="connsiteX156" fmla="*/ 3111068 w 12191999"/>
              <a:gd name="connsiteY156" fmla="*/ 2284325 h 3068754"/>
              <a:gd name="connsiteX157" fmla="*/ 3319971 w 12191999"/>
              <a:gd name="connsiteY157" fmla="*/ 2374334 h 3068754"/>
              <a:gd name="connsiteX158" fmla="*/ 4640590 w 12191999"/>
              <a:gd name="connsiteY158" fmla="*/ 2561752 h 3068754"/>
              <a:gd name="connsiteX159" fmla="*/ 5520993 w 12191999"/>
              <a:gd name="connsiteY159" fmla="*/ 2252392 h 3068754"/>
              <a:gd name="connsiteX160" fmla="*/ 5530837 w 12191999"/>
              <a:gd name="connsiteY160" fmla="*/ 2247601 h 3068754"/>
              <a:gd name="connsiteX161" fmla="*/ 5415993 w 12191999"/>
              <a:gd name="connsiteY161" fmla="*/ 2166593 h 3068754"/>
              <a:gd name="connsiteX162" fmla="*/ 5396166 w 12191999"/>
              <a:gd name="connsiteY162" fmla="*/ 2153386 h 3068754"/>
              <a:gd name="connsiteX163" fmla="*/ 5238758 w 12191999"/>
              <a:gd name="connsiteY163" fmla="*/ 2208755 h 3068754"/>
              <a:gd name="connsiteX164" fmla="*/ 4642532 w 12191999"/>
              <a:gd name="connsiteY164" fmla="*/ 2353812 h 3068754"/>
              <a:gd name="connsiteX165" fmla="*/ 3106681 w 12191999"/>
              <a:gd name="connsiteY165" fmla="*/ 2133566 h 3068754"/>
              <a:gd name="connsiteX166" fmla="*/ 3107081 w 12191999"/>
              <a:gd name="connsiteY166" fmla="*/ 2132600 h 3068754"/>
              <a:gd name="connsiteX167" fmla="*/ 8496220 w 12191999"/>
              <a:gd name="connsiteY167" fmla="*/ 2104899 h 3068754"/>
              <a:gd name="connsiteX168" fmla="*/ 8495385 w 12191999"/>
              <a:gd name="connsiteY168" fmla="*/ 2105219 h 3068754"/>
              <a:gd name="connsiteX169" fmla="*/ 7604945 w 12191999"/>
              <a:gd name="connsiteY169" fmla="*/ 2353674 h 3068754"/>
              <a:gd name="connsiteX170" fmla="*/ 6283083 w 12191999"/>
              <a:gd name="connsiteY170" fmla="*/ 2206316 h 3068754"/>
              <a:gd name="connsiteX171" fmla="*/ 6133100 w 12191999"/>
              <a:gd name="connsiteY171" fmla="*/ 2155194 h 3068754"/>
              <a:gd name="connsiteX172" fmla="*/ 5996563 w 12191999"/>
              <a:gd name="connsiteY172" fmla="*/ 2248642 h 3068754"/>
              <a:gd name="connsiteX173" fmla="*/ 6072098 w 12191999"/>
              <a:gd name="connsiteY173" fmla="*/ 2285114 h 3068754"/>
              <a:gd name="connsiteX174" fmla="*/ 7603808 w 12191999"/>
              <a:gd name="connsiteY174" fmla="*/ 2563450 h 3068754"/>
              <a:gd name="connsiteX175" fmla="*/ 8484178 w 12191999"/>
              <a:gd name="connsiteY175" fmla="*/ 2254119 h 3068754"/>
              <a:gd name="connsiteX176" fmla="*/ 8619613 w 12191999"/>
              <a:gd name="connsiteY176" fmla="*/ 2188192 h 3068754"/>
              <a:gd name="connsiteX177" fmla="*/ 8588029 w 12191999"/>
              <a:gd name="connsiteY177" fmla="*/ 2165996 h 3068754"/>
              <a:gd name="connsiteX178" fmla="*/ 8834241 w 12191999"/>
              <a:gd name="connsiteY178" fmla="*/ 2091344 h 3068754"/>
              <a:gd name="connsiteX179" fmla="*/ 8782572 w 12191999"/>
              <a:gd name="connsiteY179" fmla="*/ 2116292 h 3068754"/>
              <a:gd name="connsiteX180" fmla="*/ 8722785 w 12191999"/>
              <a:gd name="connsiteY180" fmla="*/ 2145328 h 3068754"/>
              <a:gd name="connsiteX181" fmla="*/ 8829759 w 12191999"/>
              <a:gd name="connsiteY181" fmla="*/ 2208728 h 3068754"/>
              <a:gd name="connsiteX182" fmla="*/ 8941180 w 12191999"/>
              <a:gd name="connsiteY182" fmla="*/ 2143075 h 3068754"/>
              <a:gd name="connsiteX183" fmla="*/ 8884049 w 12191999"/>
              <a:gd name="connsiteY183" fmla="*/ 2115484 h 3068754"/>
              <a:gd name="connsiteX184" fmla="*/ 2700559 w 12191999"/>
              <a:gd name="connsiteY184" fmla="*/ 2090574 h 3068754"/>
              <a:gd name="connsiteX185" fmla="*/ 2647212 w 12191999"/>
              <a:gd name="connsiteY185" fmla="*/ 2116292 h 3068754"/>
              <a:gd name="connsiteX186" fmla="*/ 2588744 w 12191999"/>
              <a:gd name="connsiteY186" fmla="*/ 2144711 h 3068754"/>
              <a:gd name="connsiteX187" fmla="*/ 2695527 w 12191999"/>
              <a:gd name="connsiteY187" fmla="*/ 2208013 h 3068754"/>
              <a:gd name="connsiteX188" fmla="*/ 2807159 w 12191999"/>
              <a:gd name="connsiteY188" fmla="*/ 2142132 h 3068754"/>
              <a:gd name="connsiteX189" fmla="*/ 2751930 w 12191999"/>
              <a:gd name="connsiteY189" fmla="*/ 2115480 h 3068754"/>
              <a:gd name="connsiteX190" fmla="*/ 5619398 w 12191999"/>
              <a:gd name="connsiteY190" fmla="*/ 2072156 h 3068754"/>
              <a:gd name="connsiteX191" fmla="*/ 5532742 w 12191999"/>
              <a:gd name="connsiteY191" fmla="*/ 2105345 h 3068754"/>
              <a:gd name="connsiteX192" fmla="*/ 5505278 w 12191999"/>
              <a:gd name="connsiteY192" fmla="*/ 2115006 h 3068754"/>
              <a:gd name="connsiteX193" fmla="*/ 5639668 w 12191999"/>
              <a:gd name="connsiteY193" fmla="*/ 2194622 h 3068754"/>
              <a:gd name="connsiteX194" fmla="*/ 5755697 w 12191999"/>
              <a:gd name="connsiteY194" fmla="*/ 2138140 h 3068754"/>
              <a:gd name="connsiteX195" fmla="*/ 5712333 w 12191999"/>
              <a:gd name="connsiteY195" fmla="*/ 2117202 h 3068754"/>
              <a:gd name="connsiteX196" fmla="*/ 12043112 w 12191999"/>
              <a:gd name="connsiteY196" fmla="*/ 2071696 h 3068754"/>
              <a:gd name="connsiteX197" fmla="*/ 11953690 w 12191999"/>
              <a:gd name="connsiteY197" fmla="*/ 2114942 h 3068754"/>
              <a:gd name="connsiteX198" fmla="*/ 11904226 w 12191999"/>
              <a:gd name="connsiteY198" fmla="*/ 2138969 h 3068754"/>
              <a:gd name="connsiteX199" fmla="*/ 12021553 w 12191999"/>
              <a:gd name="connsiteY199" fmla="*/ 2195620 h 3068754"/>
              <a:gd name="connsiteX200" fmla="*/ 12157551 w 12191999"/>
              <a:gd name="connsiteY200" fmla="*/ 2115284 h 3068754"/>
              <a:gd name="connsiteX201" fmla="*/ 5907772 w 12191999"/>
              <a:gd name="connsiteY201" fmla="*/ 2071608 h 3068754"/>
              <a:gd name="connsiteX202" fmla="*/ 5818792 w 12191999"/>
              <a:gd name="connsiteY202" fmla="*/ 2114545 h 3068754"/>
              <a:gd name="connsiteX203" fmla="*/ 5768974 w 12191999"/>
              <a:gd name="connsiteY203" fmla="*/ 2138751 h 3068754"/>
              <a:gd name="connsiteX204" fmla="*/ 5892239 w 12191999"/>
              <a:gd name="connsiteY204" fmla="*/ 2198270 h 3068754"/>
              <a:gd name="connsiteX205" fmla="*/ 6028722 w 12191999"/>
              <a:gd name="connsiteY205" fmla="*/ 2117751 h 3068754"/>
              <a:gd name="connsiteX206" fmla="*/ 8584969 w 12191999"/>
              <a:gd name="connsiteY206" fmla="*/ 2070924 h 3068754"/>
              <a:gd name="connsiteX207" fmla="*/ 8503144 w 12191999"/>
              <a:gd name="connsiteY207" fmla="*/ 2102249 h 3068754"/>
              <a:gd name="connsiteX208" fmla="*/ 8590839 w 12191999"/>
              <a:gd name="connsiteY208" fmla="*/ 2160676 h 3068754"/>
              <a:gd name="connsiteX209" fmla="*/ 8625696 w 12191999"/>
              <a:gd name="connsiteY209" fmla="*/ 2185231 h 3068754"/>
              <a:gd name="connsiteX210" fmla="*/ 8709600 w 12191999"/>
              <a:gd name="connsiteY210" fmla="*/ 2144389 h 3068754"/>
              <a:gd name="connsiteX211" fmla="*/ 8589028 w 12191999"/>
              <a:gd name="connsiteY211" fmla="*/ 2073121 h 3068754"/>
              <a:gd name="connsiteX212" fmla="*/ 2451272 w 12191999"/>
              <a:gd name="connsiteY212" fmla="*/ 2070484 h 3068754"/>
              <a:gd name="connsiteX213" fmla="*/ 2369529 w 12191999"/>
              <a:gd name="connsiteY213" fmla="*/ 2101769 h 3068754"/>
              <a:gd name="connsiteX214" fmla="*/ 2457909 w 12191999"/>
              <a:gd name="connsiteY214" fmla="*/ 2160659 h 3068754"/>
              <a:gd name="connsiteX215" fmla="*/ 2492018 w 12191999"/>
              <a:gd name="connsiteY215" fmla="*/ 2184689 h 3068754"/>
              <a:gd name="connsiteX216" fmla="*/ 2575878 w 12191999"/>
              <a:gd name="connsiteY216" fmla="*/ 2143868 h 3068754"/>
              <a:gd name="connsiteX217" fmla="*/ 2456139 w 12191999"/>
              <a:gd name="connsiteY217" fmla="*/ 2073119 h 3068754"/>
              <a:gd name="connsiteX218" fmla="*/ 9076156 w 12191999"/>
              <a:gd name="connsiteY218" fmla="*/ 2070070 h 3068754"/>
              <a:gd name="connsiteX219" fmla="*/ 8952534 w 12191999"/>
              <a:gd name="connsiteY219" fmla="*/ 2142912 h 3068754"/>
              <a:gd name="connsiteX220" fmla="*/ 9042505 w 12191999"/>
              <a:gd name="connsiteY220" fmla="*/ 2186328 h 3068754"/>
              <a:gd name="connsiteX221" fmla="*/ 9137225 w 12191999"/>
              <a:gd name="connsiteY221" fmla="*/ 2120084 h 3068754"/>
              <a:gd name="connsiteX222" fmla="*/ 9163760 w 12191999"/>
              <a:gd name="connsiteY222" fmla="*/ 2103528 h 3068754"/>
              <a:gd name="connsiteX223" fmla="*/ 11749280 w 12191999"/>
              <a:gd name="connsiteY223" fmla="*/ 2069773 h 3068754"/>
              <a:gd name="connsiteX224" fmla="*/ 11667588 w 12191999"/>
              <a:gd name="connsiteY224" fmla="*/ 2101041 h 3068754"/>
              <a:gd name="connsiteX225" fmla="*/ 11635931 w 12191999"/>
              <a:gd name="connsiteY225" fmla="*/ 2112175 h 3068754"/>
              <a:gd name="connsiteX226" fmla="*/ 11777444 w 12191999"/>
              <a:gd name="connsiteY226" fmla="*/ 2196036 h 3068754"/>
              <a:gd name="connsiteX227" fmla="*/ 11893502 w 12191999"/>
              <a:gd name="connsiteY227" fmla="*/ 2139555 h 3068754"/>
              <a:gd name="connsiteX228" fmla="*/ 11847133 w 12191999"/>
              <a:gd name="connsiteY228" fmla="*/ 2117202 h 3068754"/>
              <a:gd name="connsiteX229" fmla="*/ 2941489 w 12191999"/>
              <a:gd name="connsiteY229" fmla="*/ 2069385 h 3068754"/>
              <a:gd name="connsiteX230" fmla="*/ 2818543 w 12191999"/>
              <a:gd name="connsiteY230" fmla="*/ 2141944 h 3068754"/>
              <a:gd name="connsiteX231" fmla="*/ 2909627 w 12191999"/>
              <a:gd name="connsiteY231" fmla="*/ 2185899 h 3068754"/>
              <a:gd name="connsiteX232" fmla="*/ 3002433 w 12191999"/>
              <a:gd name="connsiteY232" fmla="*/ 2120994 h 3068754"/>
              <a:gd name="connsiteX233" fmla="*/ 3031099 w 12191999"/>
              <a:gd name="connsiteY233" fmla="*/ 2103594 h 3068754"/>
              <a:gd name="connsiteX234" fmla="*/ 8965682 w 12191999"/>
              <a:gd name="connsiteY234" fmla="*/ 2027878 h 3068754"/>
              <a:gd name="connsiteX235" fmla="*/ 8840138 w 12191999"/>
              <a:gd name="connsiteY235" fmla="*/ 2088496 h 3068754"/>
              <a:gd name="connsiteX236" fmla="*/ 8885755 w 12191999"/>
              <a:gd name="connsiteY236" fmla="*/ 2110688 h 3068754"/>
              <a:gd name="connsiteX237" fmla="*/ 8946444 w 12191999"/>
              <a:gd name="connsiteY237" fmla="*/ 2139973 h 3068754"/>
              <a:gd name="connsiteX238" fmla="*/ 9069434 w 12191999"/>
              <a:gd name="connsiteY238" fmla="*/ 2067503 h 3068754"/>
              <a:gd name="connsiteX239" fmla="*/ 2831562 w 12191999"/>
              <a:gd name="connsiteY239" fmla="*/ 2027421 h 3068754"/>
              <a:gd name="connsiteX240" fmla="*/ 2706523 w 12191999"/>
              <a:gd name="connsiteY240" fmla="*/ 2087699 h 3068754"/>
              <a:gd name="connsiteX241" fmla="*/ 2753837 w 12191999"/>
              <a:gd name="connsiteY241" fmla="*/ 2110718 h 3068754"/>
              <a:gd name="connsiteX242" fmla="*/ 2812455 w 12191999"/>
              <a:gd name="connsiteY242" fmla="*/ 2139006 h 3068754"/>
              <a:gd name="connsiteX243" fmla="*/ 2934769 w 12191999"/>
              <a:gd name="connsiteY243" fmla="*/ 2066820 h 3068754"/>
              <a:gd name="connsiteX244" fmla="*/ 8700700 w 12191999"/>
              <a:gd name="connsiteY244" fmla="*/ 2026619 h 3068754"/>
              <a:gd name="connsiteX245" fmla="*/ 8592427 w 12191999"/>
              <a:gd name="connsiteY245" fmla="*/ 2068069 h 3068754"/>
              <a:gd name="connsiteX246" fmla="*/ 8715969 w 12191999"/>
              <a:gd name="connsiteY246" fmla="*/ 2141288 h 3068754"/>
              <a:gd name="connsiteX247" fmla="*/ 8779162 w 12191999"/>
              <a:gd name="connsiteY247" fmla="*/ 2110528 h 3068754"/>
              <a:gd name="connsiteX248" fmla="*/ 8826640 w 12191999"/>
              <a:gd name="connsiteY248" fmla="*/ 2087660 h 3068754"/>
              <a:gd name="connsiteX249" fmla="*/ 2567425 w 12191999"/>
              <a:gd name="connsiteY249" fmla="*/ 2026029 h 3068754"/>
              <a:gd name="connsiteX250" fmla="*/ 2458706 w 12191999"/>
              <a:gd name="connsiteY250" fmla="*/ 2067638 h 3068754"/>
              <a:gd name="connsiteX251" fmla="*/ 2458983 w 12191999"/>
              <a:gd name="connsiteY251" fmla="*/ 2067788 h 3068754"/>
              <a:gd name="connsiteX252" fmla="*/ 2582162 w 12191999"/>
              <a:gd name="connsiteY252" fmla="*/ 2140809 h 3068754"/>
              <a:gd name="connsiteX253" fmla="*/ 2644370 w 12191999"/>
              <a:gd name="connsiteY253" fmla="*/ 2110528 h 3068754"/>
              <a:gd name="connsiteX254" fmla="*/ 2693202 w 12191999"/>
              <a:gd name="connsiteY254" fmla="*/ 2087008 h 3068754"/>
              <a:gd name="connsiteX255" fmla="*/ 6210209 w 12191999"/>
              <a:gd name="connsiteY255" fmla="*/ 2019259 h 3068754"/>
              <a:gd name="connsiteX256" fmla="*/ 6177440 w 12191999"/>
              <a:gd name="connsiteY256" fmla="*/ 2036439 h 3068754"/>
              <a:gd name="connsiteX257" fmla="*/ 6041084 w 12191999"/>
              <a:gd name="connsiteY257" fmla="*/ 2116884 h 3068754"/>
              <a:gd name="connsiteX258" fmla="*/ 6072098 w 12191999"/>
              <a:gd name="connsiteY258" fmla="*/ 2128730 h 3068754"/>
              <a:gd name="connsiteX259" fmla="*/ 6071938 w 12191999"/>
              <a:gd name="connsiteY259" fmla="*/ 2129063 h 3068754"/>
              <a:gd name="connsiteX260" fmla="*/ 6070962 w 12191999"/>
              <a:gd name="connsiteY260" fmla="*/ 2128730 h 3068754"/>
              <a:gd name="connsiteX261" fmla="*/ 6069326 w 12191999"/>
              <a:gd name="connsiteY261" fmla="*/ 2133242 h 3068754"/>
              <a:gd name="connsiteX262" fmla="*/ 6035337 w 12191999"/>
              <a:gd name="connsiteY262" fmla="*/ 2120275 h 3068754"/>
              <a:gd name="connsiteX263" fmla="*/ 5898230 w 12191999"/>
              <a:gd name="connsiteY263" fmla="*/ 2201163 h 3068754"/>
              <a:gd name="connsiteX264" fmla="*/ 5992351 w 12191999"/>
              <a:gd name="connsiteY264" fmla="*/ 2246609 h 3068754"/>
              <a:gd name="connsiteX265" fmla="*/ 6126301 w 12191999"/>
              <a:gd name="connsiteY265" fmla="*/ 2152876 h 3068754"/>
              <a:gd name="connsiteX266" fmla="*/ 6069256 w 12191999"/>
              <a:gd name="connsiteY266" fmla="*/ 2133432 h 3068754"/>
              <a:gd name="connsiteX267" fmla="*/ 6069326 w 12191999"/>
              <a:gd name="connsiteY267" fmla="*/ 2133242 h 3068754"/>
              <a:gd name="connsiteX268" fmla="*/ 6069823 w 12191999"/>
              <a:gd name="connsiteY268" fmla="*/ 2133432 h 3068754"/>
              <a:gd name="connsiteX269" fmla="*/ 6071938 w 12191999"/>
              <a:gd name="connsiteY269" fmla="*/ 2129063 h 3068754"/>
              <a:gd name="connsiteX270" fmla="*/ 6131337 w 12191999"/>
              <a:gd name="connsiteY270" fmla="*/ 2149352 h 3068754"/>
              <a:gd name="connsiteX271" fmla="*/ 6174598 w 12191999"/>
              <a:gd name="connsiteY271" fmla="*/ 2119080 h 3068754"/>
              <a:gd name="connsiteX272" fmla="*/ 6298151 w 12191999"/>
              <a:gd name="connsiteY272" fmla="*/ 2040972 h 3068754"/>
              <a:gd name="connsiteX273" fmla="*/ 6284551 w 12191999"/>
              <a:gd name="connsiteY273" fmla="*/ 2038232 h 3068754"/>
              <a:gd name="connsiteX274" fmla="*/ 5322048 w 12191999"/>
              <a:gd name="connsiteY274" fmla="*/ 2018315 h 3068754"/>
              <a:gd name="connsiteX275" fmla="*/ 5236276 w 12191999"/>
              <a:gd name="connsiteY275" fmla="*/ 2040902 h 3068754"/>
              <a:gd name="connsiteX276" fmla="*/ 5233538 w 12191999"/>
              <a:gd name="connsiteY276" fmla="*/ 2041498 h 3068754"/>
              <a:gd name="connsiteX277" fmla="*/ 5274287 w 12191999"/>
              <a:gd name="connsiteY277" fmla="*/ 2066753 h 3068754"/>
              <a:gd name="connsiteX278" fmla="*/ 5396035 w 12191999"/>
              <a:gd name="connsiteY278" fmla="*/ 2147762 h 3068754"/>
              <a:gd name="connsiteX279" fmla="*/ 5491916 w 12191999"/>
              <a:gd name="connsiteY279" fmla="*/ 2114001 h 3068754"/>
              <a:gd name="connsiteX280" fmla="*/ 5415904 w 12191999"/>
              <a:gd name="connsiteY280" fmla="*/ 2069100 h 3068754"/>
              <a:gd name="connsiteX281" fmla="*/ 11455046 w 12191999"/>
              <a:gd name="connsiteY281" fmla="*/ 2016967 h 3068754"/>
              <a:gd name="connsiteX282" fmla="*/ 11373134 w 12191999"/>
              <a:gd name="connsiteY282" fmla="*/ 2038537 h 3068754"/>
              <a:gd name="connsiteX283" fmla="*/ 11367620 w 12191999"/>
              <a:gd name="connsiteY283" fmla="*/ 2039735 h 3068754"/>
              <a:gd name="connsiteX284" fmla="*/ 11409381 w 12191999"/>
              <a:gd name="connsiteY284" fmla="*/ 2065613 h 3068754"/>
              <a:gd name="connsiteX285" fmla="*/ 11528326 w 12191999"/>
              <a:gd name="connsiteY285" fmla="*/ 2144703 h 3068754"/>
              <a:gd name="connsiteX286" fmla="*/ 11622927 w 12191999"/>
              <a:gd name="connsiteY286" fmla="*/ 2111393 h 3068754"/>
              <a:gd name="connsiteX287" fmla="*/ 11551348 w 12191999"/>
              <a:gd name="connsiteY287" fmla="*/ 2069100 h 3068754"/>
              <a:gd name="connsiteX288" fmla="*/ 5764021 w 12191999"/>
              <a:gd name="connsiteY288" fmla="*/ 2016767 h 3068754"/>
              <a:gd name="connsiteX289" fmla="*/ 5626267 w 12191999"/>
              <a:gd name="connsiteY289" fmla="*/ 2069525 h 3068754"/>
              <a:gd name="connsiteX290" fmla="*/ 5714605 w 12191999"/>
              <a:gd name="connsiteY290" fmla="*/ 2112500 h 3068754"/>
              <a:gd name="connsiteX291" fmla="*/ 5761678 w 12191999"/>
              <a:gd name="connsiteY291" fmla="*/ 2135229 h 3068754"/>
              <a:gd name="connsiteX292" fmla="*/ 5815950 w 12191999"/>
              <a:gd name="connsiteY292" fmla="*/ 2108810 h 3068754"/>
              <a:gd name="connsiteX293" fmla="*/ 5899549 w 12191999"/>
              <a:gd name="connsiteY293" fmla="*/ 2068470 h 3068754"/>
              <a:gd name="connsiteX294" fmla="*/ 11893319 w 12191999"/>
              <a:gd name="connsiteY294" fmla="*/ 2014641 h 3068754"/>
              <a:gd name="connsiteX295" fmla="*/ 11756162 w 12191999"/>
              <a:gd name="connsiteY295" fmla="*/ 2067139 h 3068754"/>
              <a:gd name="connsiteX296" fmla="*/ 11849406 w 12191999"/>
              <a:gd name="connsiteY296" fmla="*/ 2112500 h 3068754"/>
              <a:gd name="connsiteX297" fmla="*/ 11899447 w 12191999"/>
              <a:gd name="connsiteY297" fmla="*/ 2136662 h 3068754"/>
              <a:gd name="connsiteX298" fmla="*/ 11951890 w 12191999"/>
              <a:gd name="connsiteY298" fmla="*/ 2111139 h 3068754"/>
              <a:gd name="connsiteX299" fmla="*/ 12037345 w 12191999"/>
              <a:gd name="connsiteY299" fmla="*/ 2069500 h 3068754"/>
              <a:gd name="connsiteX300" fmla="*/ 3196416 w 12191999"/>
              <a:gd name="connsiteY300" fmla="*/ 2007673 h 3068754"/>
              <a:gd name="connsiteX301" fmla="*/ 3160886 w 12191999"/>
              <a:gd name="connsiteY301" fmla="*/ 2027431 h 3068754"/>
              <a:gd name="connsiteX302" fmla="*/ 3042362 w 12191999"/>
              <a:gd name="connsiteY302" fmla="*/ 2102391 h 3068754"/>
              <a:gd name="connsiteX303" fmla="*/ 3111467 w 12191999"/>
              <a:gd name="connsiteY303" fmla="*/ 2128772 h 3068754"/>
              <a:gd name="connsiteX304" fmla="*/ 3111128 w 12191999"/>
              <a:gd name="connsiteY304" fmla="*/ 2129618 h 3068754"/>
              <a:gd name="connsiteX305" fmla="*/ 3321878 w 12191999"/>
              <a:gd name="connsiteY305" fmla="*/ 2201642 h 3068754"/>
              <a:gd name="connsiteX306" fmla="*/ 4640542 w 12191999"/>
              <a:gd name="connsiteY306" fmla="*/ 2349063 h 3068754"/>
              <a:gd name="connsiteX307" fmla="*/ 5236342 w 12191999"/>
              <a:gd name="connsiteY307" fmla="*/ 2203992 h 3068754"/>
              <a:gd name="connsiteX308" fmla="*/ 5390598 w 12191999"/>
              <a:gd name="connsiteY308" fmla="*/ 2149677 h 3068754"/>
              <a:gd name="connsiteX309" fmla="*/ 5272344 w 12191999"/>
              <a:gd name="connsiteY309" fmla="*/ 2070900 h 3068754"/>
              <a:gd name="connsiteX310" fmla="*/ 5227158 w 12191999"/>
              <a:gd name="connsiteY310" fmla="*/ 2042884 h 3068754"/>
              <a:gd name="connsiteX311" fmla="*/ 4938890 w 12191999"/>
              <a:gd name="connsiteY311" fmla="*/ 2105550 h 3068754"/>
              <a:gd name="connsiteX312" fmla="*/ 4640546 w 12191999"/>
              <a:gd name="connsiteY312" fmla="*/ 2149727 h 3068754"/>
              <a:gd name="connsiteX313" fmla="*/ 3320011 w 12191999"/>
              <a:gd name="connsiteY313" fmla="*/ 2039243 h 3068754"/>
              <a:gd name="connsiteX314" fmla="*/ 9333374 w 12191999"/>
              <a:gd name="connsiteY314" fmla="*/ 2005559 h 3068754"/>
              <a:gd name="connsiteX315" fmla="*/ 9295677 w 12191999"/>
              <a:gd name="connsiteY315" fmla="*/ 2026521 h 3068754"/>
              <a:gd name="connsiteX316" fmla="*/ 9175555 w 12191999"/>
              <a:gd name="connsiteY316" fmla="*/ 2102492 h 3068754"/>
              <a:gd name="connsiteX317" fmla="*/ 9242920 w 12191999"/>
              <a:gd name="connsiteY317" fmla="*/ 2128212 h 3068754"/>
              <a:gd name="connsiteX318" fmla="*/ 9244432 w 12191999"/>
              <a:gd name="connsiteY318" fmla="*/ 2124488 h 3068754"/>
              <a:gd name="connsiteX319" fmla="*/ 10776391 w 12191999"/>
              <a:gd name="connsiteY319" fmla="*/ 2344751 h 3068754"/>
              <a:gd name="connsiteX320" fmla="*/ 11372158 w 12191999"/>
              <a:gd name="connsiteY320" fmla="*/ 2199691 h 3068754"/>
              <a:gd name="connsiteX321" fmla="*/ 11521803 w 12191999"/>
              <a:gd name="connsiteY321" fmla="*/ 2146999 h 3068754"/>
              <a:gd name="connsiteX322" fmla="*/ 11406630 w 12191999"/>
              <a:gd name="connsiteY322" fmla="*/ 2070390 h 3068754"/>
              <a:gd name="connsiteX323" fmla="*/ 11359905 w 12191999"/>
              <a:gd name="connsiteY323" fmla="*/ 2041412 h 3068754"/>
              <a:gd name="connsiteX324" fmla="*/ 11075730 w 12191999"/>
              <a:gd name="connsiteY324" fmla="*/ 2103184 h 3068754"/>
              <a:gd name="connsiteX325" fmla="*/ 10777366 w 12191999"/>
              <a:gd name="connsiteY325" fmla="*/ 2147367 h 3068754"/>
              <a:gd name="connsiteX326" fmla="*/ 9456374 w 12191999"/>
              <a:gd name="connsiteY326" fmla="*/ 2036892 h 3068754"/>
              <a:gd name="connsiteX327" fmla="*/ 8337242 w 12191999"/>
              <a:gd name="connsiteY327" fmla="*/ 2003939 h 3068754"/>
              <a:gd name="connsiteX328" fmla="*/ 8200721 w 12191999"/>
              <a:gd name="connsiteY328" fmla="*/ 2039882 h 3068754"/>
              <a:gd name="connsiteX329" fmla="*/ 7604945 w 12191999"/>
              <a:gd name="connsiteY329" fmla="*/ 2148752 h 3068754"/>
              <a:gd name="connsiteX330" fmla="*/ 6641831 w 12191999"/>
              <a:gd name="connsiteY330" fmla="*/ 2110226 h 3068754"/>
              <a:gd name="connsiteX331" fmla="*/ 6307183 w 12191999"/>
              <a:gd name="connsiteY331" fmla="*/ 2042793 h 3068754"/>
              <a:gd name="connsiteX332" fmla="*/ 6177440 w 12191999"/>
              <a:gd name="connsiteY332" fmla="*/ 2124847 h 3068754"/>
              <a:gd name="connsiteX333" fmla="*/ 6138207 w 12191999"/>
              <a:gd name="connsiteY333" fmla="*/ 2151699 h 3068754"/>
              <a:gd name="connsiteX334" fmla="*/ 6284198 w 12191999"/>
              <a:gd name="connsiteY334" fmla="*/ 2201564 h 3068754"/>
              <a:gd name="connsiteX335" fmla="*/ 7603240 w 12191999"/>
              <a:gd name="connsiteY335" fmla="*/ 2348972 h 3068754"/>
              <a:gd name="connsiteX336" fmla="*/ 8272629 w 12191999"/>
              <a:gd name="connsiteY336" fmla="*/ 2179320 h 3068754"/>
              <a:gd name="connsiteX337" fmla="*/ 8490687 w 12191999"/>
              <a:gd name="connsiteY337" fmla="*/ 2101217 h 3068754"/>
              <a:gd name="connsiteX338" fmla="*/ 8444244 w 12191999"/>
              <a:gd name="connsiteY338" fmla="*/ 2070310 h 3068754"/>
              <a:gd name="connsiteX339" fmla="*/ 2203731 w 12191999"/>
              <a:gd name="connsiteY339" fmla="*/ 2003601 h 3068754"/>
              <a:gd name="connsiteX340" fmla="*/ 2065927 w 12191999"/>
              <a:gd name="connsiteY340" fmla="*/ 2039882 h 3068754"/>
              <a:gd name="connsiteX341" fmla="*/ 1470151 w 12191999"/>
              <a:gd name="connsiteY341" fmla="*/ 2148752 h 3068754"/>
              <a:gd name="connsiteX342" fmla="*/ 506533 w 12191999"/>
              <a:gd name="connsiteY342" fmla="*/ 2110226 h 3068754"/>
              <a:gd name="connsiteX343" fmla="*/ 173695 w 12191999"/>
              <a:gd name="connsiteY343" fmla="*/ 2043124 h 3068754"/>
              <a:gd name="connsiteX344" fmla="*/ 44594 w 12191999"/>
              <a:gd name="connsiteY344" fmla="*/ 2124771 h 3068754"/>
              <a:gd name="connsiteX345" fmla="*/ 3904 w 12191999"/>
              <a:gd name="connsiteY345" fmla="*/ 2151869 h 3068754"/>
              <a:gd name="connsiteX346" fmla="*/ 149381 w 12191999"/>
              <a:gd name="connsiteY346" fmla="*/ 2201564 h 3068754"/>
              <a:gd name="connsiteX347" fmla="*/ 1468446 w 12191999"/>
              <a:gd name="connsiteY347" fmla="*/ 2348972 h 3068754"/>
              <a:gd name="connsiteX348" fmla="*/ 2137735 w 12191999"/>
              <a:gd name="connsiteY348" fmla="*/ 2179320 h 3068754"/>
              <a:gd name="connsiteX349" fmla="*/ 2357013 w 12191999"/>
              <a:gd name="connsiteY349" fmla="*/ 2100731 h 3068754"/>
              <a:gd name="connsiteX350" fmla="*/ 2311254 w 12191999"/>
              <a:gd name="connsiteY350" fmla="*/ 2070285 h 3068754"/>
              <a:gd name="connsiteX351" fmla="*/ 6083350 w 12191999"/>
              <a:gd name="connsiteY351" fmla="*/ 1986883 h 3068754"/>
              <a:gd name="connsiteX352" fmla="*/ 5914295 w 12191999"/>
              <a:gd name="connsiteY352" fmla="*/ 2068460 h 3068754"/>
              <a:gd name="connsiteX353" fmla="*/ 6034471 w 12191999"/>
              <a:gd name="connsiteY353" fmla="*/ 2114359 h 3068754"/>
              <a:gd name="connsiteX354" fmla="*/ 6174598 w 12191999"/>
              <a:gd name="connsiteY354" fmla="*/ 2031689 h 3068754"/>
              <a:gd name="connsiteX355" fmla="*/ 6202237 w 12191999"/>
              <a:gd name="connsiteY355" fmla="*/ 2017225 h 3068754"/>
              <a:gd name="connsiteX356" fmla="*/ 5442740 w 12191999"/>
              <a:gd name="connsiteY356" fmla="*/ 1986530 h 3068754"/>
              <a:gd name="connsiteX357" fmla="*/ 5330672 w 12191999"/>
              <a:gd name="connsiteY357" fmla="*/ 2016043 h 3068754"/>
              <a:gd name="connsiteX358" fmla="*/ 5418708 w 12191999"/>
              <a:gd name="connsiteY358" fmla="*/ 2063720 h 3068754"/>
              <a:gd name="connsiteX359" fmla="*/ 5499234 w 12191999"/>
              <a:gd name="connsiteY359" fmla="*/ 2111425 h 3068754"/>
              <a:gd name="connsiteX360" fmla="*/ 5530033 w 12191999"/>
              <a:gd name="connsiteY360" fmla="*/ 2100580 h 3068754"/>
              <a:gd name="connsiteX361" fmla="*/ 5612699 w 12191999"/>
              <a:gd name="connsiteY361" fmla="*/ 2068910 h 3068754"/>
              <a:gd name="connsiteX362" fmla="*/ 11575106 w 12191999"/>
              <a:gd name="connsiteY362" fmla="*/ 1985353 h 3068754"/>
              <a:gd name="connsiteX363" fmla="*/ 11463691 w 12191999"/>
              <a:gd name="connsiteY363" fmla="*/ 2014691 h 3068754"/>
              <a:gd name="connsiteX364" fmla="*/ 11554165 w 12191999"/>
              <a:gd name="connsiteY364" fmla="*/ 2063720 h 3068754"/>
              <a:gd name="connsiteX365" fmla="*/ 11630256 w 12191999"/>
              <a:gd name="connsiteY365" fmla="*/ 2108812 h 3068754"/>
              <a:gd name="connsiteX366" fmla="*/ 11665859 w 12191999"/>
              <a:gd name="connsiteY366" fmla="*/ 2096276 h 3068754"/>
              <a:gd name="connsiteX367" fmla="*/ 11742994 w 12191999"/>
              <a:gd name="connsiteY367" fmla="*/ 2066727 h 3068754"/>
              <a:gd name="connsiteX368" fmla="*/ 9243178 w 12191999"/>
              <a:gd name="connsiteY368" fmla="*/ 1982582 h 3068754"/>
              <a:gd name="connsiteX369" fmla="*/ 9242422 w 12191999"/>
              <a:gd name="connsiteY369" fmla="*/ 1984753 h 3068754"/>
              <a:gd name="connsiteX370" fmla="*/ 9234953 w 12191999"/>
              <a:gd name="connsiteY370" fmla="*/ 1982632 h 3068754"/>
              <a:gd name="connsiteX371" fmla="*/ 9140066 w 12191999"/>
              <a:gd name="connsiteY371" fmla="*/ 2032412 h 3068754"/>
              <a:gd name="connsiteX372" fmla="*/ 9081849 w 12191999"/>
              <a:gd name="connsiteY372" fmla="*/ 2066715 h 3068754"/>
              <a:gd name="connsiteX373" fmla="*/ 9169267 w 12191999"/>
              <a:gd name="connsiteY373" fmla="*/ 2100091 h 3068754"/>
              <a:gd name="connsiteX374" fmla="*/ 9324430 w 12191999"/>
              <a:gd name="connsiteY374" fmla="*/ 2003280 h 3068754"/>
              <a:gd name="connsiteX375" fmla="*/ 3100118 w 12191999"/>
              <a:gd name="connsiteY375" fmla="*/ 1982098 h 3068754"/>
              <a:gd name="connsiteX376" fmla="*/ 3004137 w 12191999"/>
              <a:gd name="connsiteY376" fmla="*/ 2032412 h 3068754"/>
              <a:gd name="connsiteX377" fmla="*/ 2947149 w 12191999"/>
              <a:gd name="connsiteY377" fmla="*/ 2066044 h 3068754"/>
              <a:gd name="connsiteX378" fmla="*/ 3036665 w 12191999"/>
              <a:gd name="connsiteY378" fmla="*/ 2100216 h 3068754"/>
              <a:gd name="connsiteX379" fmla="*/ 3191288 w 12191999"/>
              <a:gd name="connsiteY379" fmla="*/ 2006364 h 3068754"/>
              <a:gd name="connsiteX380" fmla="*/ 3106682 w 12191999"/>
              <a:gd name="connsiteY380" fmla="*/ 1984753 h 3068754"/>
              <a:gd name="connsiteX381" fmla="*/ 3106932 w 12191999"/>
              <a:gd name="connsiteY381" fmla="*/ 1984032 h 3068754"/>
              <a:gd name="connsiteX382" fmla="*/ 8420661 w 12191999"/>
              <a:gd name="connsiteY382" fmla="*/ 1981976 h 3068754"/>
              <a:gd name="connsiteX383" fmla="*/ 8345383 w 12191999"/>
              <a:gd name="connsiteY383" fmla="*/ 2001795 h 3068754"/>
              <a:gd name="connsiteX384" fmla="*/ 8446981 w 12191999"/>
              <a:gd name="connsiteY384" fmla="*/ 2064830 h 3068754"/>
              <a:gd name="connsiteX385" fmla="*/ 8497660 w 12191999"/>
              <a:gd name="connsiteY385" fmla="*/ 2098595 h 3068754"/>
              <a:gd name="connsiteX386" fmla="*/ 8578733 w 12191999"/>
              <a:gd name="connsiteY386" fmla="*/ 2067548 h 3068754"/>
              <a:gd name="connsiteX387" fmla="*/ 2287132 w 12191999"/>
              <a:gd name="connsiteY387" fmla="*/ 1981644 h 3068754"/>
              <a:gd name="connsiteX388" fmla="*/ 2211937 w 12191999"/>
              <a:gd name="connsiteY388" fmla="*/ 2001441 h 3068754"/>
              <a:gd name="connsiteX389" fmla="*/ 2314052 w 12191999"/>
              <a:gd name="connsiteY389" fmla="*/ 2064803 h 3068754"/>
              <a:gd name="connsiteX390" fmla="*/ 2363983 w 12191999"/>
              <a:gd name="connsiteY390" fmla="*/ 2098073 h 3068754"/>
              <a:gd name="connsiteX391" fmla="*/ 2444916 w 12191999"/>
              <a:gd name="connsiteY391" fmla="*/ 2067044 h 3068754"/>
              <a:gd name="connsiteX392" fmla="*/ 9244030 w 12191999"/>
              <a:gd name="connsiteY392" fmla="*/ 1977870 h 3068754"/>
              <a:gd name="connsiteX393" fmla="*/ 9242718 w 12191999"/>
              <a:gd name="connsiteY393" fmla="*/ 1978559 h 3068754"/>
              <a:gd name="connsiteX394" fmla="*/ 9243702 w 12191999"/>
              <a:gd name="connsiteY394" fmla="*/ 1978838 h 3068754"/>
              <a:gd name="connsiteX395" fmla="*/ 8831590 w 12191999"/>
              <a:gd name="connsiteY395" fmla="*/ 1976572 h 3068754"/>
              <a:gd name="connsiteX396" fmla="*/ 8785414 w 12191999"/>
              <a:gd name="connsiteY396" fmla="*/ 1994188 h 3068754"/>
              <a:gd name="connsiteX397" fmla="*/ 8707554 w 12191999"/>
              <a:gd name="connsiteY397" fmla="*/ 2023995 h 3068754"/>
              <a:gd name="connsiteX398" fmla="*/ 8832559 w 12191999"/>
              <a:gd name="connsiteY398" fmla="*/ 2084809 h 3068754"/>
              <a:gd name="connsiteX399" fmla="*/ 8957358 w 12191999"/>
              <a:gd name="connsiteY399" fmla="*/ 2024699 h 3068754"/>
              <a:gd name="connsiteX400" fmla="*/ 8887788 w 12191999"/>
              <a:gd name="connsiteY400" fmla="*/ 1998129 h 3068754"/>
              <a:gd name="connsiteX401" fmla="*/ 2697717 w 12191999"/>
              <a:gd name="connsiteY401" fmla="*/ 1976221 h 3068754"/>
              <a:gd name="connsiteX402" fmla="*/ 2650622 w 12191999"/>
              <a:gd name="connsiteY402" fmla="*/ 1994188 h 3068754"/>
              <a:gd name="connsiteX403" fmla="*/ 2574329 w 12191999"/>
              <a:gd name="connsiteY403" fmla="*/ 2023387 h 3068754"/>
              <a:gd name="connsiteX404" fmla="*/ 2699182 w 12191999"/>
              <a:gd name="connsiteY404" fmla="*/ 2084128 h 3068754"/>
              <a:gd name="connsiteX405" fmla="*/ 2823392 w 12191999"/>
              <a:gd name="connsiteY405" fmla="*/ 2024301 h 3068754"/>
              <a:gd name="connsiteX406" fmla="*/ 2754856 w 12191999"/>
              <a:gd name="connsiteY406" fmla="*/ 1998138 h 3068754"/>
              <a:gd name="connsiteX407" fmla="*/ 9124393 w 12191999"/>
              <a:gd name="connsiteY407" fmla="*/ 1951245 h 3068754"/>
              <a:gd name="connsiteX408" fmla="*/ 8972062 w 12191999"/>
              <a:gd name="connsiteY408" fmla="*/ 2024797 h 3068754"/>
              <a:gd name="connsiteX409" fmla="*/ 9075127 w 12191999"/>
              <a:gd name="connsiteY409" fmla="*/ 2064148 h 3068754"/>
              <a:gd name="connsiteX410" fmla="*/ 9137225 w 12191999"/>
              <a:gd name="connsiteY410" fmla="*/ 2027558 h 3068754"/>
              <a:gd name="connsiteX411" fmla="*/ 9226154 w 12191999"/>
              <a:gd name="connsiteY411" fmla="*/ 1980134 h 3068754"/>
              <a:gd name="connsiteX412" fmla="*/ 2990251 w 12191999"/>
              <a:gd name="connsiteY412" fmla="*/ 1950920 h 3068754"/>
              <a:gd name="connsiteX413" fmla="*/ 2837933 w 12191999"/>
              <a:gd name="connsiteY413" fmla="*/ 2024350 h 3068754"/>
              <a:gd name="connsiteX414" fmla="*/ 2940431 w 12191999"/>
              <a:gd name="connsiteY414" fmla="*/ 2063479 h 3068754"/>
              <a:gd name="connsiteX415" fmla="*/ 3001297 w 12191999"/>
              <a:gd name="connsiteY415" fmla="*/ 2027558 h 3068754"/>
              <a:gd name="connsiteX416" fmla="*/ 3091257 w 12191999"/>
              <a:gd name="connsiteY416" fmla="*/ 1979584 h 3068754"/>
              <a:gd name="connsiteX417" fmla="*/ 8538428 w 12191999"/>
              <a:gd name="connsiteY417" fmla="*/ 1950006 h 3068754"/>
              <a:gd name="connsiteX418" fmla="*/ 8495785 w 12191999"/>
              <a:gd name="connsiteY418" fmla="*/ 1962197 h 3068754"/>
              <a:gd name="connsiteX419" fmla="*/ 8429364 w 12191999"/>
              <a:gd name="connsiteY419" fmla="*/ 1979685 h 3068754"/>
              <a:gd name="connsiteX420" fmla="*/ 8586216 w 12191999"/>
              <a:gd name="connsiteY420" fmla="*/ 2064682 h 3068754"/>
              <a:gd name="connsiteX421" fmla="*/ 8694039 w 12191999"/>
              <a:gd name="connsiteY421" fmla="*/ 2023390 h 3068754"/>
              <a:gd name="connsiteX422" fmla="*/ 8588926 w 12191999"/>
              <a:gd name="connsiteY422" fmla="*/ 1972445 h 3068754"/>
              <a:gd name="connsiteX423" fmla="*/ 2405326 w 12191999"/>
              <a:gd name="connsiteY423" fmla="*/ 1949523 h 3068754"/>
              <a:gd name="connsiteX424" fmla="*/ 2360994 w 12191999"/>
              <a:gd name="connsiteY424" fmla="*/ 1962197 h 3068754"/>
              <a:gd name="connsiteX425" fmla="*/ 2295805 w 12191999"/>
              <a:gd name="connsiteY425" fmla="*/ 1979360 h 3068754"/>
              <a:gd name="connsiteX426" fmla="*/ 2452351 w 12191999"/>
              <a:gd name="connsiteY426" fmla="*/ 2064194 h 3068754"/>
              <a:gd name="connsiteX427" fmla="*/ 2560567 w 12191999"/>
              <a:gd name="connsiteY427" fmla="*/ 2022704 h 3068754"/>
              <a:gd name="connsiteX428" fmla="*/ 2456935 w 12191999"/>
              <a:gd name="connsiteY428" fmla="*/ 1972462 h 3068754"/>
              <a:gd name="connsiteX429" fmla="*/ 5584516 w 12191999"/>
              <a:gd name="connsiteY429" fmla="*/ 1947985 h 3068754"/>
              <a:gd name="connsiteX430" fmla="*/ 5531316 w 12191999"/>
              <a:gd name="connsiteY430" fmla="*/ 1963203 h 3068754"/>
              <a:gd name="connsiteX431" fmla="*/ 5451126 w 12191999"/>
              <a:gd name="connsiteY431" fmla="*/ 1984321 h 3068754"/>
              <a:gd name="connsiteX432" fmla="*/ 5619582 w 12191999"/>
              <a:gd name="connsiteY432" fmla="*/ 2066273 h 3068754"/>
              <a:gd name="connsiteX433" fmla="*/ 5756396 w 12191999"/>
              <a:gd name="connsiteY433" fmla="*/ 2013858 h 3068754"/>
              <a:gd name="connsiteX434" fmla="*/ 5715175 w 12191999"/>
              <a:gd name="connsiteY434" fmla="*/ 1998132 h 3068754"/>
              <a:gd name="connsiteX435" fmla="*/ 11716678 w 12191999"/>
              <a:gd name="connsiteY435" fmla="*/ 1946973 h 3068754"/>
              <a:gd name="connsiteX436" fmla="*/ 11668200 w 12191999"/>
              <a:gd name="connsiteY436" fmla="*/ 1960839 h 3068754"/>
              <a:gd name="connsiteX437" fmla="*/ 11583501 w 12191999"/>
              <a:gd name="connsiteY437" fmla="*/ 1983142 h 3068754"/>
              <a:gd name="connsiteX438" fmla="*/ 11749887 w 12191999"/>
              <a:gd name="connsiteY438" fmla="*/ 2064086 h 3068754"/>
              <a:gd name="connsiteX439" fmla="*/ 11886118 w 12191999"/>
              <a:gd name="connsiteY439" fmla="*/ 2011899 h 3068754"/>
              <a:gd name="connsiteX440" fmla="*/ 11849974 w 12191999"/>
              <a:gd name="connsiteY440" fmla="*/ 1998132 h 3068754"/>
              <a:gd name="connsiteX441" fmla="*/ 8994576 w 12191999"/>
              <a:gd name="connsiteY441" fmla="*/ 1914392 h 3068754"/>
              <a:gd name="connsiteX442" fmla="*/ 8838830 w 12191999"/>
              <a:gd name="connsiteY442" fmla="*/ 1973809 h 3068754"/>
              <a:gd name="connsiteX443" fmla="*/ 8889777 w 12191999"/>
              <a:gd name="connsiteY443" fmla="*/ 1993381 h 3068754"/>
              <a:gd name="connsiteX444" fmla="*/ 8963746 w 12191999"/>
              <a:gd name="connsiteY444" fmla="*/ 2021622 h 3068754"/>
              <a:gd name="connsiteX445" fmla="*/ 9115249 w 12191999"/>
              <a:gd name="connsiteY445" fmla="*/ 1948650 h 3068754"/>
              <a:gd name="connsiteX446" fmla="*/ 2860529 w 12191999"/>
              <a:gd name="connsiteY446" fmla="*/ 1914108 h 3068754"/>
              <a:gd name="connsiteX447" fmla="*/ 2704960 w 12191999"/>
              <a:gd name="connsiteY447" fmla="*/ 1973458 h 3068754"/>
              <a:gd name="connsiteX448" fmla="*/ 2756764 w 12191999"/>
              <a:gd name="connsiteY448" fmla="*/ 1993364 h 3068754"/>
              <a:gd name="connsiteX449" fmla="*/ 2829765 w 12191999"/>
              <a:gd name="connsiteY449" fmla="*/ 2021232 h 3068754"/>
              <a:gd name="connsiteX450" fmla="*/ 2981123 w 12191999"/>
              <a:gd name="connsiteY450" fmla="*/ 1948330 h 3068754"/>
              <a:gd name="connsiteX451" fmla="*/ 8666725 w 12191999"/>
              <a:gd name="connsiteY451" fmla="*/ 1913328 h 3068754"/>
              <a:gd name="connsiteX452" fmla="*/ 8546805 w 12191999"/>
              <a:gd name="connsiteY452" fmla="*/ 1947612 h 3068754"/>
              <a:gd name="connsiteX453" fmla="*/ 8590662 w 12191999"/>
              <a:gd name="connsiteY453" fmla="*/ 1967127 h 3068754"/>
              <a:gd name="connsiteX454" fmla="*/ 8700906 w 12191999"/>
              <a:gd name="connsiteY454" fmla="*/ 2020760 h 3068754"/>
              <a:gd name="connsiteX455" fmla="*/ 8782572 w 12191999"/>
              <a:gd name="connsiteY455" fmla="*/ 1989486 h 3068754"/>
              <a:gd name="connsiteX456" fmla="*/ 8824004 w 12191999"/>
              <a:gd name="connsiteY456" fmla="*/ 1973662 h 3068754"/>
              <a:gd name="connsiteX457" fmla="*/ 2532976 w 12191999"/>
              <a:gd name="connsiteY457" fmla="*/ 1913030 h 3068754"/>
              <a:gd name="connsiteX458" fmla="*/ 2413723 w 12191999"/>
              <a:gd name="connsiteY458" fmla="*/ 1947122 h 3068754"/>
              <a:gd name="connsiteX459" fmla="*/ 2458702 w 12191999"/>
              <a:gd name="connsiteY459" fmla="*/ 1967135 h 3068754"/>
              <a:gd name="connsiteX460" fmla="*/ 2567479 w 12191999"/>
              <a:gd name="connsiteY460" fmla="*/ 2020055 h 3068754"/>
              <a:gd name="connsiteX461" fmla="*/ 2647212 w 12191999"/>
              <a:gd name="connsiteY461" fmla="*/ 1989486 h 3068754"/>
              <a:gd name="connsiteX462" fmla="*/ 2689881 w 12191999"/>
              <a:gd name="connsiteY462" fmla="*/ 1973215 h 3068754"/>
              <a:gd name="connsiteX463" fmla="*/ 5102386 w 12191999"/>
              <a:gd name="connsiteY463" fmla="*/ 1901076 h 3068754"/>
              <a:gd name="connsiteX464" fmla="*/ 5016483 w 12191999"/>
              <a:gd name="connsiteY464" fmla="*/ 1913789 h 3068754"/>
              <a:gd name="connsiteX465" fmla="*/ 5130132 w 12191999"/>
              <a:gd name="connsiteY465" fmla="*/ 1977408 h 3068754"/>
              <a:gd name="connsiteX466" fmla="*/ 5227196 w 12191999"/>
              <a:gd name="connsiteY466" fmla="*/ 2037567 h 3068754"/>
              <a:gd name="connsiteX467" fmla="*/ 5236524 w 12191999"/>
              <a:gd name="connsiteY467" fmla="*/ 2035543 h 3068754"/>
              <a:gd name="connsiteX468" fmla="*/ 5315464 w 12191999"/>
              <a:gd name="connsiteY468" fmla="*/ 2014753 h 3068754"/>
              <a:gd name="connsiteX469" fmla="*/ 5126082 w 12191999"/>
              <a:gd name="connsiteY469" fmla="*/ 1912280 h 3068754"/>
              <a:gd name="connsiteX470" fmla="*/ 313431 w 12191999"/>
              <a:gd name="connsiteY470" fmla="*/ 1900174 h 3068754"/>
              <a:gd name="connsiteX471" fmla="*/ 255857 w 12191999"/>
              <a:gd name="connsiteY471" fmla="*/ 1925687 h 3068754"/>
              <a:gd name="connsiteX472" fmla="*/ 84543 w 12191999"/>
              <a:gd name="connsiteY472" fmla="*/ 2015503 h 3068754"/>
              <a:gd name="connsiteX473" fmla="*/ 151484 w 12191999"/>
              <a:gd name="connsiteY473" fmla="*/ 2032570 h 3068754"/>
              <a:gd name="connsiteX474" fmla="*/ 171939 w 12191999"/>
              <a:gd name="connsiteY474" fmla="*/ 2036687 h 3068754"/>
              <a:gd name="connsiteX475" fmla="*/ 197337 w 12191999"/>
              <a:gd name="connsiteY475" fmla="*/ 2020624 h 3068754"/>
              <a:gd name="connsiteX476" fmla="*/ 368579 w 12191999"/>
              <a:gd name="connsiteY476" fmla="*/ 1925447 h 3068754"/>
              <a:gd name="connsiteX477" fmla="*/ 397713 w 12191999"/>
              <a:gd name="connsiteY477" fmla="*/ 1911741 h 3068754"/>
              <a:gd name="connsiteX478" fmla="*/ 355283 w 12191999"/>
              <a:gd name="connsiteY478" fmla="*/ 1906954 h 3068754"/>
              <a:gd name="connsiteX479" fmla="*/ 6446944 w 12191999"/>
              <a:gd name="connsiteY479" fmla="*/ 1899873 h 3068754"/>
              <a:gd name="connsiteX480" fmla="*/ 6388713 w 12191999"/>
              <a:gd name="connsiteY480" fmla="*/ 1925677 h 3068754"/>
              <a:gd name="connsiteX481" fmla="*/ 6218161 w 12191999"/>
              <a:gd name="connsiteY481" fmla="*/ 2015091 h 3068754"/>
              <a:gd name="connsiteX482" fmla="*/ 6286661 w 12191999"/>
              <a:gd name="connsiteY482" fmla="*/ 2032570 h 3068754"/>
              <a:gd name="connsiteX483" fmla="*/ 6305454 w 12191999"/>
              <a:gd name="connsiteY483" fmla="*/ 2036355 h 3068754"/>
              <a:gd name="connsiteX484" fmla="*/ 6330310 w 12191999"/>
              <a:gd name="connsiteY484" fmla="*/ 2020642 h 3068754"/>
              <a:gd name="connsiteX485" fmla="*/ 6501573 w 12191999"/>
              <a:gd name="connsiteY485" fmla="*/ 1925477 h 3068754"/>
              <a:gd name="connsiteX486" fmla="*/ 6531239 w 12191999"/>
              <a:gd name="connsiteY486" fmla="*/ 1911523 h 3068754"/>
              <a:gd name="connsiteX487" fmla="*/ 6490715 w 12191999"/>
              <a:gd name="connsiteY487" fmla="*/ 1906954 h 3068754"/>
              <a:gd name="connsiteX488" fmla="*/ 11229400 w 12191999"/>
              <a:gd name="connsiteY488" fmla="*/ 1897021 h 3068754"/>
              <a:gd name="connsiteX489" fmla="*/ 11145727 w 12191999"/>
              <a:gd name="connsiteY489" fmla="*/ 1909405 h 3068754"/>
              <a:gd name="connsiteX490" fmla="*/ 11265351 w 12191999"/>
              <a:gd name="connsiteY490" fmla="*/ 1976365 h 3068754"/>
              <a:gd name="connsiteX491" fmla="*/ 11361007 w 12191999"/>
              <a:gd name="connsiteY491" fmla="*/ 2035638 h 3068754"/>
              <a:gd name="connsiteX492" fmla="*/ 11372337 w 12191999"/>
              <a:gd name="connsiteY492" fmla="*/ 2033181 h 3068754"/>
              <a:gd name="connsiteX493" fmla="*/ 11448130 w 12191999"/>
              <a:gd name="connsiteY493" fmla="*/ 2013224 h 3068754"/>
              <a:gd name="connsiteX494" fmla="*/ 11261657 w 12191999"/>
              <a:gd name="connsiteY494" fmla="*/ 1912280 h 3068754"/>
              <a:gd name="connsiteX495" fmla="*/ 5764547 w 12191999"/>
              <a:gd name="connsiteY495" fmla="*/ 1896487 h 3068754"/>
              <a:gd name="connsiteX496" fmla="*/ 5593131 w 12191999"/>
              <a:gd name="connsiteY496" fmla="*/ 1945521 h 3068754"/>
              <a:gd name="connsiteX497" fmla="*/ 5717449 w 12191999"/>
              <a:gd name="connsiteY497" fmla="*/ 1993278 h 3068754"/>
              <a:gd name="connsiteX498" fmla="*/ 5763853 w 12191999"/>
              <a:gd name="connsiteY498" fmla="*/ 2011001 h 3068754"/>
              <a:gd name="connsiteX499" fmla="*/ 5819780 w 12191999"/>
              <a:gd name="connsiteY499" fmla="*/ 1989574 h 3068754"/>
              <a:gd name="connsiteX500" fmla="*/ 5936158 w 12191999"/>
              <a:gd name="connsiteY500" fmla="*/ 1945163 h 3068754"/>
              <a:gd name="connsiteX501" fmla="*/ 11896257 w 12191999"/>
              <a:gd name="connsiteY501" fmla="*/ 1895611 h 3068754"/>
              <a:gd name="connsiteX502" fmla="*/ 11725295 w 12191999"/>
              <a:gd name="connsiteY502" fmla="*/ 1944509 h 3068754"/>
              <a:gd name="connsiteX503" fmla="*/ 11852247 w 12191999"/>
              <a:gd name="connsiteY503" fmla="*/ 1993278 h 3068754"/>
              <a:gd name="connsiteX504" fmla="*/ 11893549 w 12191999"/>
              <a:gd name="connsiteY504" fmla="*/ 2009052 h 3068754"/>
              <a:gd name="connsiteX505" fmla="*/ 11955665 w 12191999"/>
              <a:gd name="connsiteY505" fmla="*/ 1985257 h 3068754"/>
              <a:gd name="connsiteX506" fmla="*/ 12064900 w 12191999"/>
              <a:gd name="connsiteY506" fmla="*/ 1943445 h 3068754"/>
              <a:gd name="connsiteX507" fmla="*/ 3417155 w 12191999"/>
              <a:gd name="connsiteY507" fmla="*/ 1892194 h 3068754"/>
              <a:gd name="connsiteX508" fmla="*/ 3331884 w 12191999"/>
              <a:gd name="connsiteY508" fmla="*/ 1932344 h 3068754"/>
              <a:gd name="connsiteX509" fmla="*/ 3204115 w 12191999"/>
              <a:gd name="connsiteY509" fmla="*/ 2003392 h 3068754"/>
              <a:gd name="connsiteX510" fmla="*/ 3322243 w 12191999"/>
              <a:gd name="connsiteY510" fmla="*/ 2033531 h 3068754"/>
              <a:gd name="connsiteX511" fmla="*/ 4641682 w 12191999"/>
              <a:gd name="connsiteY511" fmla="*/ 2144015 h 3068754"/>
              <a:gd name="connsiteX512" fmla="*/ 4939489 w 12191999"/>
              <a:gd name="connsiteY512" fmla="*/ 2099971 h 3068754"/>
              <a:gd name="connsiteX513" fmla="*/ 5220815 w 12191999"/>
              <a:gd name="connsiteY513" fmla="*/ 2038951 h 3068754"/>
              <a:gd name="connsiteX514" fmla="*/ 5128497 w 12191999"/>
              <a:gd name="connsiteY514" fmla="*/ 1981712 h 3068754"/>
              <a:gd name="connsiteX515" fmla="*/ 5009082 w 12191999"/>
              <a:gd name="connsiteY515" fmla="*/ 1914884 h 3068754"/>
              <a:gd name="connsiteX516" fmla="*/ 4939201 w 12191999"/>
              <a:gd name="connsiteY516" fmla="*/ 1925226 h 3068754"/>
              <a:gd name="connsiteX517" fmla="*/ 4641724 w 12191999"/>
              <a:gd name="connsiteY517" fmla="*/ 1955315 h 3068754"/>
              <a:gd name="connsiteX518" fmla="*/ 3527008 w 12191999"/>
              <a:gd name="connsiteY518" fmla="*/ 1910004 h 3068754"/>
              <a:gd name="connsiteX519" fmla="*/ 8131704 w 12191999"/>
              <a:gd name="connsiteY519" fmla="*/ 1888275 h 3068754"/>
              <a:gd name="connsiteX520" fmla="*/ 7902611 w 12191999"/>
              <a:gd name="connsiteY520" fmla="*/ 1922189 h 3068754"/>
              <a:gd name="connsiteX521" fmla="*/ 7604945 w 12191999"/>
              <a:gd name="connsiteY521" fmla="*/ 1952324 h 3068754"/>
              <a:gd name="connsiteX522" fmla="*/ 6788705 w 12191999"/>
              <a:gd name="connsiteY522" fmla="*/ 1940551 h 3068754"/>
              <a:gd name="connsiteX523" fmla="*/ 6543283 w 12191999"/>
              <a:gd name="connsiteY523" fmla="*/ 1912881 h 3068754"/>
              <a:gd name="connsiteX524" fmla="*/ 6504077 w 12191999"/>
              <a:gd name="connsiteY524" fmla="*/ 1931338 h 3068754"/>
              <a:gd name="connsiteX525" fmla="*/ 6333064 w 12191999"/>
              <a:gd name="connsiteY525" fmla="*/ 2026425 h 3068754"/>
              <a:gd name="connsiteX526" fmla="*/ 6314486 w 12191999"/>
              <a:gd name="connsiteY526" fmla="*/ 2038174 h 3068754"/>
              <a:gd name="connsiteX527" fmla="*/ 6643806 w 12191999"/>
              <a:gd name="connsiteY527" fmla="*/ 2104505 h 3068754"/>
              <a:gd name="connsiteX528" fmla="*/ 7606081 w 12191999"/>
              <a:gd name="connsiteY528" fmla="*/ 2142988 h 3068754"/>
              <a:gd name="connsiteX529" fmla="*/ 8200863 w 12191999"/>
              <a:gd name="connsiteY529" fmla="*/ 2034516 h 3068754"/>
              <a:gd name="connsiteX530" fmla="*/ 8331219 w 12191999"/>
              <a:gd name="connsiteY530" fmla="*/ 2000204 h 3068754"/>
              <a:gd name="connsiteX531" fmla="*/ 8300363 w 12191999"/>
              <a:gd name="connsiteY531" fmla="*/ 1981064 h 3068754"/>
              <a:gd name="connsiteX532" fmla="*/ 8155669 w 12191999"/>
              <a:gd name="connsiteY532" fmla="*/ 1899956 h 3068754"/>
              <a:gd name="connsiteX533" fmla="*/ 9558461 w 12191999"/>
              <a:gd name="connsiteY533" fmla="*/ 1888217 h 3068754"/>
              <a:gd name="connsiteX534" fmla="*/ 9466674 w 12191999"/>
              <a:gd name="connsiteY534" fmla="*/ 1931434 h 3068754"/>
              <a:gd name="connsiteX535" fmla="*/ 9340991 w 12191999"/>
              <a:gd name="connsiteY535" fmla="*/ 2001323 h 3068754"/>
              <a:gd name="connsiteX536" fmla="*/ 9457991 w 12191999"/>
              <a:gd name="connsiteY536" fmla="*/ 2031173 h 3068754"/>
              <a:gd name="connsiteX537" fmla="*/ 10777366 w 12191999"/>
              <a:gd name="connsiteY537" fmla="*/ 2141648 h 3068754"/>
              <a:gd name="connsiteX538" fmla="*/ 11075228 w 12191999"/>
              <a:gd name="connsiteY538" fmla="*/ 2097607 h 3068754"/>
              <a:gd name="connsiteX539" fmla="*/ 11353291 w 12191999"/>
              <a:gd name="connsiteY539" fmla="*/ 2037311 h 3068754"/>
              <a:gd name="connsiteX540" fmla="*/ 11262723 w 12191999"/>
              <a:gd name="connsiteY540" fmla="*/ 1981143 h 3068754"/>
              <a:gd name="connsiteX541" fmla="*/ 11137036 w 12191999"/>
              <a:gd name="connsiteY541" fmla="*/ 1910691 h 3068754"/>
              <a:gd name="connsiteX542" fmla="*/ 11074973 w 12191999"/>
              <a:gd name="connsiteY542" fmla="*/ 1919877 h 3068754"/>
              <a:gd name="connsiteX543" fmla="*/ 10777425 w 12191999"/>
              <a:gd name="connsiteY543" fmla="*/ 1949970 h 3068754"/>
              <a:gd name="connsiteX544" fmla="*/ 9663219 w 12191999"/>
              <a:gd name="connsiteY544" fmla="*/ 1905048 h 3068754"/>
              <a:gd name="connsiteX545" fmla="*/ 1998309 w 12191999"/>
              <a:gd name="connsiteY545" fmla="*/ 1888068 h 3068754"/>
              <a:gd name="connsiteX546" fmla="*/ 1767817 w 12191999"/>
              <a:gd name="connsiteY546" fmla="*/ 1922189 h 3068754"/>
              <a:gd name="connsiteX547" fmla="*/ 1470151 w 12191999"/>
              <a:gd name="connsiteY547" fmla="*/ 1952324 h 3068754"/>
              <a:gd name="connsiteX548" fmla="*/ 653073 w 12191999"/>
              <a:gd name="connsiteY548" fmla="*/ 1940550 h 3068754"/>
              <a:gd name="connsiteX549" fmla="*/ 409823 w 12191999"/>
              <a:gd name="connsiteY549" fmla="*/ 1913107 h 3068754"/>
              <a:gd name="connsiteX550" fmla="*/ 371183 w 12191999"/>
              <a:gd name="connsiteY550" fmla="*/ 1931296 h 3068754"/>
              <a:gd name="connsiteX551" fmla="*/ 200186 w 12191999"/>
              <a:gd name="connsiteY551" fmla="*/ 2026369 h 3068754"/>
              <a:gd name="connsiteX552" fmla="*/ 180991 w 12191999"/>
              <a:gd name="connsiteY552" fmla="*/ 2038509 h 3068754"/>
              <a:gd name="connsiteX553" fmla="*/ 508852 w 12191999"/>
              <a:gd name="connsiteY553" fmla="*/ 2104505 h 3068754"/>
              <a:gd name="connsiteX554" fmla="*/ 1471288 w 12191999"/>
              <a:gd name="connsiteY554" fmla="*/ 2142988 h 3068754"/>
              <a:gd name="connsiteX555" fmla="*/ 2066069 w 12191999"/>
              <a:gd name="connsiteY555" fmla="*/ 2034516 h 3068754"/>
              <a:gd name="connsiteX556" fmla="*/ 2197709 w 12191999"/>
              <a:gd name="connsiteY556" fmla="*/ 1999866 h 3068754"/>
              <a:gd name="connsiteX557" fmla="*/ 2167353 w 12191999"/>
              <a:gd name="connsiteY557" fmla="*/ 1981040 h 3068754"/>
              <a:gd name="connsiteX558" fmla="*/ 2022647 w 12191999"/>
              <a:gd name="connsiteY558" fmla="*/ 1899931 h 3068754"/>
              <a:gd name="connsiteX559" fmla="*/ 5215202 w 12191999"/>
              <a:gd name="connsiteY559" fmla="*/ 1884379 h 3068754"/>
              <a:gd name="connsiteX560" fmla="*/ 5113427 w 12191999"/>
              <a:gd name="connsiteY560" fmla="*/ 1899442 h 3068754"/>
              <a:gd name="connsiteX561" fmla="*/ 5128637 w 12191999"/>
              <a:gd name="connsiteY561" fmla="*/ 1906630 h 3068754"/>
              <a:gd name="connsiteX562" fmla="*/ 5324094 w 12191999"/>
              <a:gd name="connsiteY562" fmla="*/ 2012480 h 3068754"/>
              <a:gd name="connsiteX563" fmla="*/ 5435657 w 12191999"/>
              <a:gd name="connsiteY563" fmla="*/ 1983098 h 3068754"/>
              <a:gd name="connsiteX564" fmla="*/ 5417351 w 12191999"/>
              <a:gd name="connsiteY564" fmla="*/ 1974225 h 3068754"/>
              <a:gd name="connsiteX565" fmla="*/ 11341211 w 12191999"/>
              <a:gd name="connsiteY565" fmla="*/ 1880473 h 3068754"/>
              <a:gd name="connsiteX566" fmla="*/ 11240492 w 12191999"/>
              <a:gd name="connsiteY566" fmla="*/ 1895380 h 3068754"/>
              <a:gd name="connsiteX567" fmla="*/ 11264286 w 12191999"/>
              <a:gd name="connsiteY567" fmla="*/ 1906630 h 3068754"/>
              <a:gd name="connsiteX568" fmla="*/ 11456781 w 12191999"/>
              <a:gd name="connsiteY568" fmla="*/ 2010946 h 3068754"/>
              <a:gd name="connsiteX569" fmla="*/ 11567669 w 12191999"/>
              <a:gd name="connsiteY569" fmla="*/ 1981748 h 3068754"/>
              <a:gd name="connsiteX570" fmla="*/ 11552149 w 12191999"/>
              <a:gd name="connsiteY570" fmla="*/ 1974225 h 3068754"/>
              <a:gd name="connsiteX571" fmla="*/ 6321296 w 12191999"/>
              <a:gd name="connsiteY571" fmla="*/ 1879547 h 3068754"/>
              <a:gd name="connsiteX572" fmla="*/ 6176485 w 12191999"/>
              <a:gd name="connsiteY572" fmla="*/ 1941941 h 3068754"/>
              <a:gd name="connsiteX573" fmla="*/ 6091744 w 12191999"/>
              <a:gd name="connsiteY573" fmla="*/ 1982832 h 3068754"/>
              <a:gd name="connsiteX574" fmla="*/ 6210197 w 12191999"/>
              <a:gd name="connsiteY574" fmla="*/ 2013058 h 3068754"/>
              <a:gd name="connsiteX575" fmla="*/ 6386320 w 12191999"/>
              <a:gd name="connsiteY575" fmla="*/ 1920885 h 3068754"/>
              <a:gd name="connsiteX576" fmla="*/ 6437314 w 12191999"/>
              <a:gd name="connsiteY576" fmla="*/ 1898316 h 3068754"/>
              <a:gd name="connsiteX577" fmla="*/ 3318120 w 12191999"/>
              <a:gd name="connsiteY577" fmla="*/ 1876138 h 3068754"/>
              <a:gd name="connsiteX578" fmla="*/ 3215465 w 12191999"/>
              <a:gd name="connsiteY578" fmla="*/ 1921633 h 3068754"/>
              <a:gd name="connsiteX579" fmla="*/ 3107875 w 12191999"/>
              <a:gd name="connsiteY579" fmla="*/ 1978032 h 3068754"/>
              <a:gd name="connsiteX580" fmla="*/ 3111476 w 12191999"/>
              <a:gd name="connsiteY580" fmla="*/ 1979057 h 3068754"/>
              <a:gd name="connsiteX581" fmla="*/ 3111261 w 12191999"/>
              <a:gd name="connsiteY581" fmla="*/ 1979701 h 3068754"/>
              <a:gd name="connsiteX582" fmla="*/ 3198531 w 12191999"/>
              <a:gd name="connsiteY582" fmla="*/ 2001967 h 3068754"/>
              <a:gd name="connsiteX583" fmla="*/ 3263698 w 12191999"/>
              <a:gd name="connsiteY583" fmla="*/ 1962412 h 3068754"/>
              <a:gd name="connsiteX584" fmla="*/ 3404816 w 12191999"/>
              <a:gd name="connsiteY584" fmla="*/ 1890194 h 3068754"/>
              <a:gd name="connsiteX585" fmla="*/ 8213583 w 12191999"/>
              <a:gd name="connsiteY585" fmla="*/ 1875740 h 3068754"/>
              <a:gd name="connsiteX586" fmla="*/ 8200224 w 12191999"/>
              <a:gd name="connsiteY586" fmla="*/ 1878132 h 3068754"/>
              <a:gd name="connsiteX587" fmla="*/ 8142404 w 12191999"/>
              <a:gd name="connsiteY587" fmla="*/ 1886691 h 3068754"/>
              <a:gd name="connsiteX588" fmla="*/ 8158025 w 12191999"/>
              <a:gd name="connsiteY588" fmla="*/ 1894292 h 3068754"/>
              <a:gd name="connsiteX589" fmla="*/ 8302956 w 12191999"/>
              <a:gd name="connsiteY589" fmla="*/ 1975472 h 3068754"/>
              <a:gd name="connsiteX590" fmla="*/ 8339362 w 12191999"/>
              <a:gd name="connsiteY590" fmla="*/ 1998060 h 3068754"/>
              <a:gd name="connsiteX591" fmla="*/ 8414054 w 12191999"/>
              <a:gd name="connsiteY591" fmla="*/ 1978399 h 3068754"/>
              <a:gd name="connsiteX592" fmla="*/ 8299333 w 12191999"/>
              <a:gd name="connsiteY592" fmla="*/ 1916296 h 3068754"/>
              <a:gd name="connsiteX593" fmla="*/ 2080127 w 12191999"/>
              <a:gd name="connsiteY593" fmla="*/ 1875501 h 3068754"/>
              <a:gd name="connsiteX594" fmla="*/ 2065430 w 12191999"/>
              <a:gd name="connsiteY594" fmla="*/ 1878132 h 3068754"/>
              <a:gd name="connsiteX595" fmla="*/ 2009108 w 12191999"/>
              <a:gd name="connsiteY595" fmla="*/ 1886470 h 3068754"/>
              <a:gd name="connsiteX596" fmla="*/ 2025108 w 12191999"/>
              <a:gd name="connsiteY596" fmla="*/ 1894255 h 3068754"/>
              <a:gd name="connsiteX597" fmla="*/ 2170032 w 12191999"/>
              <a:gd name="connsiteY597" fmla="*/ 1975439 h 3068754"/>
              <a:gd name="connsiteX598" fmla="*/ 2205916 w 12191999"/>
              <a:gd name="connsiteY598" fmla="*/ 1997706 h 3068754"/>
              <a:gd name="connsiteX599" fmla="*/ 2280525 w 12191999"/>
              <a:gd name="connsiteY599" fmla="*/ 1978067 h 3068754"/>
              <a:gd name="connsiteX600" fmla="*/ 2166400 w 12191999"/>
              <a:gd name="connsiteY600" fmla="*/ 1916297 h 3068754"/>
              <a:gd name="connsiteX601" fmla="*/ 9461671 w 12191999"/>
              <a:gd name="connsiteY601" fmla="*/ 1872667 h 3068754"/>
              <a:gd name="connsiteX602" fmla="*/ 9351228 w 12191999"/>
              <a:gd name="connsiteY602" fmla="*/ 1921633 h 3068754"/>
              <a:gd name="connsiteX603" fmla="*/ 9245678 w 12191999"/>
              <a:gd name="connsiteY603" fmla="*/ 1977006 h 3068754"/>
              <a:gd name="connsiteX604" fmla="*/ 9331747 w 12191999"/>
              <a:gd name="connsiteY604" fmla="*/ 1998965 h 3068754"/>
              <a:gd name="connsiteX605" fmla="*/ 9543267 w 12191999"/>
              <a:gd name="connsiteY605" fmla="*/ 1887182 h 3068754"/>
              <a:gd name="connsiteX606" fmla="*/ 9545611 w 12191999"/>
              <a:gd name="connsiteY606" fmla="*/ 1886153 h 3068754"/>
              <a:gd name="connsiteX607" fmla="*/ 8828742 w 12191999"/>
              <a:gd name="connsiteY607" fmla="*/ 1867104 h 3068754"/>
              <a:gd name="connsiteX608" fmla="*/ 8787119 w 12191999"/>
              <a:gd name="connsiteY608" fmla="*/ 1878910 h 3068754"/>
              <a:gd name="connsiteX609" fmla="*/ 8675131 w 12191999"/>
              <a:gd name="connsiteY609" fmla="*/ 1910925 h 3068754"/>
              <a:gd name="connsiteX610" fmla="*/ 8831246 w 12191999"/>
              <a:gd name="connsiteY610" fmla="*/ 1970896 h 3068754"/>
              <a:gd name="connsiteX611" fmla="*/ 8985751 w 12191999"/>
              <a:gd name="connsiteY611" fmla="*/ 1911886 h 3068754"/>
              <a:gd name="connsiteX612" fmla="*/ 8889787 w 12191999"/>
              <a:gd name="connsiteY612" fmla="*/ 1884643 h 3068754"/>
              <a:gd name="connsiteX613" fmla="*/ 2694820 w 12191999"/>
              <a:gd name="connsiteY613" fmla="*/ 1866857 h 3068754"/>
              <a:gd name="connsiteX614" fmla="*/ 2652328 w 12191999"/>
              <a:gd name="connsiteY614" fmla="*/ 1878910 h 3068754"/>
              <a:gd name="connsiteX615" fmla="*/ 2541416 w 12191999"/>
              <a:gd name="connsiteY615" fmla="*/ 1910617 h 3068754"/>
              <a:gd name="connsiteX616" fmla="*/ 2697131 w 12191999"/>
              <a:gd name="connsiteY616" fmla="*/ 1970450 h 3068754"/>
              <a:gd name="connsiteX617" fmla="*/ 2851561 w 12191999"/>
              <a:gd name="connsiteY617" fmla="*/ 1911563 h 3068754"/>
              <a:gd name="connsiteX618" fmla="*/ 2756772 w 12191999"/>
              <a:gd name="connsiteY618" fmla="*/ 1884664 h 3068754"/>
              <a:gd name="connsiteX619" fmla="*/ 5351026 w 12191999"/>
              <a:gd name="connsiteY619" fmla="*/ 1860722 h 3068754"/>
              <a:gd name="connsiteX620" fmla="*/ 5236757 w 12191999"/>
              <a:gd name="connsiteY620" fmla="*/ 1881189 h 3068754"/>
              <a:gd name="connsiteX621" fmla="*/ 5225903 w 12191999"/>
              <a:gd name="connsiteY621" fmla="*/ 1882795 h 3068754"/>
              <a:gd name="connsiteX622" fmla="*/ 5419445 w 12191999"/>
              <a:gd name="connsiteY622" fmla="*/ 1968909 h 3068754"/>
              <a:gd name="connsiteX623" fmla="*/ 5444062 w 12191999"/>
              <a:gd name="connsiteY623" fmla="*/ 1980884 h 3068754"/>
              <a:gd name="connsiteX624" fmla="*/ 5531374 w 12191999"/>
              <a:gd name="connsiteY624" fmla="*/ 1957889 h 3068754"/>
              <a:gd name="connsiteX625" fmla="*/ 5576512 w 12191999"/>
              <a:gd name="connsiteY625" fmla="*/ 1944913 h 3068754"/>
              <a:gd name="connsiteX626" fmla="*/ 5425824 w 12191999"/>
              <a:gd name="connsiteY626" fmla="*/ 1887079 h 3068754"/>
              <a:gd name="connsiteX627" fmla="*/ 3204634 w 12191999"/>
              <a:gd name="connsiteY627" fmla="*/ 1857739 h 3068754"/>
              <a:gd name="connsiteX628" fmla="*/ 3005274 w 12191999"/>
              <a:gd name="connsiteY628" fmla="*/ 1943678 h 3068754"/>
              <a:gd name="connsiteX629" fmla="*/ 2998535 w 12191999"/>
              <a:gd name="connsiteY629" fmla="*/ 1946927 h 3068754"/>
              <a:gd name="connsiteX630" fmla="*/ 3098936 w 12191999"/>
              <a:gd name="connsiteY630" fmla="*/ 1975489 h 3068754"/>
              <a:gd name="connsiteX631" fmla="*/ 3160494 w 12191999"/>
              <a:gd name="connsiteY631" fmla="*/ 1942661 h 3068754"/>
              <a:gd name="connsiteX632" fmla="*/ 3305381 w 12191999"/>
              <a:gd name="connsiteY632" fmla="*/ 1874073 h 3068754"/>
              <a:gd name="connsiteX633" fmla="*/ 11476083 w 12191999"/>
              <a:gd name="connsiteY633" fmla="*/ 1857290 h 3068754"/>
              <a:gd name="connsiteX634" fmla="*/ 11372533 w 12191999"/>
              <a:gd name="connsiteY634" fmla="*/ 1875838 h 3068754"/>
              <a:gd name="connsiteX635" fmla="*/ 11351922 w 12191999"/>
              <a:gd name="connsiteY635" fmla="*/ 1878888 h 3068754"/>
              <a:gd name="connsiteX636" fmla="*/ 11554244 w 12191999"/>
              <a:gd name="connsiteY636" fmla="*/ 1968909 h 3068754"/>
              <a:gd name="connsiteX637" fmla="*/ 11576081 w 12191999"/>
              <a:gd name="connsiteY637" fmla="*/ 1979533 h 3068754"/>
              <a:gd name="connsiteX638" fmla="*/ 11667265 w 12191999"/>
              <a:gd name="connsiteY638" fmla="*/ 1955523 h 3068754"/>
              <a:gd name="connsiteX639" fmla="*/ 11708256 w 12191999"/>
              <a:gd name="connsiteY639" fmla="*/ 1943741 h 3068754"/>
              <a:gd name="connsiteX640" fmla="*/ 11560621 w 12191999"/>
              <a:gd name="connsiteY640" fmla="*/ 1887079 h 3068754"/>
              <a:gd name="connsiteX641" fmla="*/ 6182765 w 12191999"/>
              <a:gd name="connsiteY641" fmla="*/ 1857136 h 3068754"/>
              <a:gd name="connsiteX642" fmla="*/ 6177530 w 12191999"/>
              <a:gd name="connsiteY642" fmla="*/ 1858925 h 3068754"/>
              <a:gd name="connsiteX643" fmla="*/ 5954354 w 12191999"/>
              <a:gd name="connsiteY643" fmla="*/ 1944068 h 3068754"/>
              <a:gd name="connsiteX644" fmla="*/ 6073802 w 12191999"/>
              <a:gd name="connsiteY644" fmla="*/ 1978110 h 3068754"/>
              <a:gd name="connsiteX645" fmla="*/ 6073763 w 12191999"/>
              <a:gd name="connsiteY645" fmla="*/ 1978244 h 3068754"/>
              <a:gd name="connsiteX646" fmla="*/ 6073235 w 12191999"/>
              <a:gd name="connsiteY646" fmla="*/ 1978110 h 3068754"/>
              <a:gd name="connsiteX647" fmla="*/ 6071078 w 12191999"/>
              <a:gd name="connsiteY647" fmla="*/ 1983433 h 3068754"/>
              <a:gd name="connsiteX648" fmla="*/ 5944947 w 12191999"/>
              <a:gd name="connsiteY648" fmla="*/ 1947656 h 3068754"/>
              <a:gd name="connsiteX649" fmla="*/ 5822622 w 12191999"/>
              <a:gd name="connsiteY649" fmla="*/ 1994323 h 3068754"/>
              <a:gd name="connsiteX650" fmla="*/ 5771474 w 12191999"/>
              <a:gd name="connsiteY650" fmla="*/ 2013912 h 3068754"/>
              <a:gd name="connsiteX651" fmla="*/ 5906076 w 12191999"/>
              <a:gd name="connsiteY651" fmla="*/ 2065320 h 3068754"/>
              <a:gd name="connsiteX652" fmla="*/ 6073716 w 12191999"/>
              <a:gd name="connsiteY652" fmla="*/ 1984425 h 3068754"/>
              <a:gd name="connsiteX653" fmla="*/ 6070962 w 12191999"/>
              <a:gd name="connsiteY653" fmla="*/ 1983722 h 3068754"/>
              <a:gd name="connsiteX654" fmla="*/ 6071078 w 12191999"/>
              <a:gd name="connsiteY654" fmla="*/ 1983433 h 3068754"/>
              <a:gd name="connsiteX655" fmla="*/ 6072098 w 12191999"/>
              <a:gd name="connsiteY655" fmla="*/ 1983722 h 3068754"/>
              <a:gd name="connsiteX656" fmla="*/ 6073763 w 12191999"/>
              <a:gd name="connsiteY656" fmla="*/ 1978244 h 3068754"/>
              <a:gd name="connsiteX657" fmla="*/ 6082113 w 12191999"/>
              <a:gd name="connsiteY657" fmla="*/ 1980374 h 3068754"/>
              <a:gd name="connsiteX658" fmla="*/ 6173645 w 12191999"/>
              <a:gd name="connsiteY658" fmla="*/ 1936206 h 3068754"/>
              <a:gd name="connsiteX659" fmla="*/ 6309726 w 12191999"/>
              <a:gd name="connsiteY659" fmla="*/ 1877675 h 3068754"/>
              <a:gd name="connsiteX660" fmla="*/ 8325999 w 12191999"/>
              <a:gd name="connsiteY660" fmla="*/ 1855614 h 3068754"/>
              <a:gd name="connsiteX661" fmla="*/ 8224108 w 12191999"/>
              <a:gd name="connsiteY661" fmla="*/ 1873856 h 3068754"/>
              <a:gd name="connsiteX662" fmla="*/ 8302068 w 12191999"/>
              <a:gd name="connsiteY662" fmla="*/ 1910704 h 3068754"/>
              <a:gd name="connsiteX663" fmla="*/ 8422762 w 12191999"/>
              <a:gd name="connsiteY663" fmla="*/ 1976107 h 3068754"/>
              <a:gd name="connsiteX664" fmla="*/ 8495802 w 12191999"/>
              <a:gd name="connsiteY664" fmla="*/ 1956881 h 3068754"/>
              <a:gd name="connsiteX665" fmla="*/ 8531079 w 12191999"/>
              <a:gd name="connsiteY665" fmla="*/ 1946741 h 3068754"/>
              <a:gd name="connsiteX666" fmla="*/ 2193225 w 12191999"/>
              <a:gd name="connsiteY666" fmla="*/ 1855253 h 3068754"/>
              <a:gd name="connsiteX667" fmla="*/ 2090654 w 12191999"/>
              <a:gd name="connsiteY667" fmla="*/ 1873616 h 3068754"/>
              <a:gd name="connsiteX668" fmla="*/ 2169079 w 12191999"/>
              <a:gd name="connsiteY668" fmla="*/ 1910684 h 3068754"/>
              <a:gd name="connsiteX669" fmla="*/ 2289205 w 12191999"/>
              <a:gd name="connsiteY669" fmla="*/ 1975782 h 3068754"/>
              <a:gd name="connsiteX670" fmla="*/ 2361011 w 12191999"/>
              <a:gd name="connsiteY670" fmla="*/ 1956881 h 3068754"/>
              <a:gd name="connsiteX671" fmla="*/ 2397975 w 12191999"/>
              <a:gd name="connsiteY671" fmla="*/ 1946256 h 3068754"/>
              <a:gd name="connsiteX672" fmla="*/ 9347389 w 12191999"/>
              <a:gd name="connsiteY672" fmla="*/ 1854306 h 3068754"/>
              <a:gd name="connsiteX673" fmla="*/ 9140066 w 12191999"/>
              <a:gd name="connsiteY673" fmla="*/ 1943678 h 3068754"/>
              <a:gd name="connsiteX674" fmla="*/ 9132680 w 12191999"/>
              <a:gd name="connsiteY674" fmla="*/ 1947244 h 3068754"/>
              <a:gd name="connsiteX675" fmla="*/ 9233844 w 12191999"/>
              <a:gd name="connsiteY675" fmla="*/ 1976033 h 3068754"/>
              <a:gd name="connsiteX676" fmla="*/ 9296422 w 12191999"/>
              <a:gd name="connsiteY676" fmla="*/ 1942661 h 3068754"/>
              <a:gd name="connsiteX677" fmla="*/ 9448686 w 12191999"/>
              <a:gd name="connsiteY677" fmla="*/ 1870581 h 3068754"/>
              <a:gd name="connsiteX678" fmla="*/ 9206752 w 12191999"/>
              <a:gd name="connsiteY678" fmla="*/ 1836092 h 3068754"/>
              <a:gd name="connsiteX679" fmla="*/ 9140066 w 12191999"/>
              <a:gd name="connsiteY679" fmla="*/ 1858888 h 3068754"/>
              <a:gd name="connsiteX680" fmla="*/ 9004259 w 12191999"/>
              <a:gd name="connsiteY680" fmla="*/ 1910698 h 3068754"/>
              <a:gd name="connsiteX681" fmla="*/ 9123557 w 12191999"/>
              <a:gd name="connsiteY681" fmla="*/ 1944648 h 3068754"/>
              <a:gd name="connsiteX682" fmla="*/ 9137225 w 12191999"/>
              <a:gd name="connsiteY682" fmla="*/ 1938066 h 3068754"/>
              <a:gd name="connsiteX683" fmla="*/ 9296422 w 12191999"/>
              <a:gd name="connsiteY683" fmla="*/ 1868256 h 3068754"/>
              <a:gd name="connsiteX684" fmla="*/ 9336693 w 12191999"/>
              <a:gd name="connsiteY684" fmla="*/ 1852588 h 3068754"/>
              <a:gd name="connsiteX685" fmla="*/ 9242511 w 12191999"/>
              <a:gd name="connsiteY685" fmla="*/ 1837456 h 3068754"/>
              <a:gd name="connsiteX686" fmla="*/ 9241448 w 12191999"/>
              <a:gd name="connsiteY686" fmla="*/ 1842807 h 3068754"/>
              <a:gd name="connsiteX687" fmla="*/ 3072650 w 12191999"/>
              <a:gd name="connsiteY687" fmla="*/ 1835856 h 3068754"/>
              <a:gd name="connsiteX688" fmla="*/ 3005274 w 12191999"/>
              <a:gd name="connsiteY688" fmla="*/ 1858888 h 3068754"/>
              <a:gd name="connsiteX689" fmla="*/ 2870202 w 12191999"/>
              <a:gd name="connsiteY689" fmla="*/ 1910418 h 3068754"/>
              <a:gd name="connsiteX690" fmla="*/ 2989420 w 12191999"/>
              <a:gd name="connsiteY690" fmla="*/ 1944333 h 3068754"/>
              <a:gd name="connsiteX691" fmla="*/ 3002433 w 12191999"/>
              <a:gd name="connsiteY691" fmla="*/ 1938066 h 3068754"/>
              <a:gd name="connsiteX692" fmla="*/ 3161631 w 12191999"/>
              <a:gd name="connsiteY692" fmla="*/ 1868256 h 3068754"/>
              <a:gd name="connsiteX693" fmla="*/ 3193359 w 12191999"/>
              <a:gd name="connsiteY693" fmla="*/ 1855911 h 3068754"/>
              <a:gd name="connsiteX694" fmla="*/ 3108710 w 12191999"/>
              <a:gd name="connsiteY694" fmla="*/ 1842187 h 3068754"/>
              <a:gd name="connsiteX695" fmla="*/ 3108614 w 12191999"/>
              <a:gd name="connsiteY695" fmla="*/ 1842814 h 3068754"/>
              <a:gd name="connsiteX696" fmla="*/ 8447285 w 12191999"/>
              <a:gd name="connsiteY696" fmla="*/ 1833900 h 3068754"/>
              <a:gd name="connsiteX697" fmla="*/ 8336023 w 12191999"/>
              <a:gd name="connsiteY697" fmla="*/ 1853820 h 3068754"/>
              <a:gd name="connsiteX698" fmla="*/ 8539445 w 12191999"/>
              <a:gd name="connsiteY698" fmla="*/ 1944337 h 3068754"/>
              <a:gd name="connsiteX699" fmla="*/ 8658415 w 12191999"/>
              <a:gd name="connsiteY699" fmla="*/ 1910140 h 3068754"/>
              <a:gd name="connsiteX700" fmla="*/ 8598412 w 12191999"/>
              <a:gd name="connsiteY700" fmla="*/ 1887123 h 3068754"/>
              <a:gd name="connsiteX701" fmla="*/ 2313695 w 12191999"/>
              <a:gd name="connsiteY701" fmla="*/ 1833685 h 3068754"/>
              <a:gd name="connsiteX702" fmla="*/ 2203225 w 12191999"/>
              <a:gd name="connsiteY702" fmla="*/ 1853463 h 3068754"/>
              <a:gd name="connsiteX703" fmla="*/ 2406361 w 12191999"/>
              <a:gd name="connsiteY703" fmla="*/ 1943846 h 3068754"/>
              <a:gd name="connsiteX704" fmla="*/ 2524662 w 12191999"/>
              <a:gd name="connsiteY704" fmla="*/ 1909841 h 3068754"/>
              <a:gd name="connsiteX705" fmla="*/ 2465428 w 12191999"/>
              <a:gd name="connsiteY705" fmla="*/ 1887120 h 3068754"/>
              <a:gd name="connsiteX706" fmla="*/ 5528766 w 12191999"/>
              <a:gd name="connsiteY706" fmla="*/ 1828887 h 3068754"/>
              <a:gd name="connsiteX707" fmla="*/ 5361798 w 12191999"/>
              <a:gd name="connsiteY707" fmla="*/ 1858793 h 3068754"/>
              <a:gd name="connsiteX708" fmla="*/ 5427422 w 12191999"/>
              <a:gd name="connsiteY708" fmla="*/ 1881863 h 3068754"/>
              <a:gd name="connsiteX709" fmla="*/ 5585111 w 12191999"/>
              <a:gd name="connsiteY709" fmla="*/ 1942440 h 3068754"/>
              <a:gd name="connsiteX710" fmla="*/ 5754689 w 12191999"/>
              <a:gd name="connsiteY710" fmla="*/ 1893691 h 3068754"/>
              <a:gd name="connsiteX711" fmla="*/ 5719155 w 12191999"/>
              <a:gd name="connsiteY711" fmla="*/ 1883612 h 3068754"/>
              <a:gd name="connsiteX712" fmla="*/ 11652465 w 12191999"/>
              <a:gd name="connsiteY712" fmla="*/ 1825697 h 3068754"/>
              <a:gd name="connsiteX713" fmla="*/ 11486841 w 12191999"/>
              <a:gd name="connsiteY713" fmla="*/ 1855363 h 3068754"/>
              <a:gd name="connsiteX714" fmla="*/ 11562218 w 12191999"/>
              <a:gd name="connsiteY714" fmla="*/ 1881863 h 3068754"/>
              <a:gd name="connsiteX715" fmla="*/ 11716858 w 12191999"/>
              <a:gd name="connsiteY715" fmla="*/ 1941268 h 3068754"/>
              <a:gd name="connsiteX716" fmla="*/ 11885911 w 12191999"/>
              <a:gd name="connsiteY716" fmla="*/ 1892676 h 3068754"/>
              <a:gd name="connsiteX717" fmla="*/ 11853952 w 12191999"/>
              <a:gd name="connsiteY717" fmla="*/ 1883612 h 3068754"/>
              <a:gd name="connsiteX718" fmla="*/ 9047052 w 12191999"/>
              <a:gd name="connsiteY718" fmla="*/ 1805182 h 3068754"/>
              <a:gd name="connsiteX719" fmla="*/ 8840175 w 12191999"/>
              <a:gd name="connsiteY719" fmla="*/ 1863861 h 3068754"/>
              <a:gd name="connsiteX720" fmla="*/ 8892628 w 12191999"/>
              <a:gd name="connsiteY720" fmla="*/ 1878931 h 3068754"/>
              <a:gd name="connsiteX721" fmla="*/ 8995435 w 12191999"/>
              <a:gd name="connsiteY721" fmla="*/ 1908187 h 3068754"/>
              <a:gd name="connsiteX722" fmla="*/ 9137225 w 12191999"/>
              <a:gd name="connsiteY722" fmla="*/ 1854034 h 3068754"/>
              <a:gd name="connsiteX723" fmla="*/ 9197381 w 12191999"/>
              <a:gd name="connsiteY723" fmla="*/ 1834278 h 3068754"/>
              <a:gd name="connsiteX724" fmla="*/ 2913005 w 12191999"/>
              <a:gd name="connsiteY724" fmla="*/ 1804971 h 3068754"/>
              <a:gd name="connsiteX725" fmla="*/ 2706241 w 12191999"/>
              <a:gd name="connsiteY725" fmla="*/ 1863618 h 3068754"/>
              <a:gd name="connsiteX726" fmla="*/ 2759559 w 12191999"/>
              <a:gd name="connsiteY726" fmla="*/ 1878941 h 3068754"/>
              <a:gd name="connsiteX727" fmla="*/ 2861247 w 12191999"/>
              <a:gd name="connsiteY727" fmla="*/ 1907870 h 3068754"/>
              <a:gd name="connsiteX728" fmla="*/ 3002433 w 12191999"/>
              <a:gd name="connsiteY728" fmla="*/ 1854034 h 3068754"/>
              <a:gd name="connsiteX729" fmla="*/ 3063269 w 12191999"/>
              <a:gd name="connsiteY729" fmla="*/ 1834042 h 3068754"/>
              <a:gd name="connsiteX730" fmla="*/ 8607402 w 12191999"/>
              <a:gd name="connsiteY730" fmla="*/ 1803511 h 3068754"/>
              <a:gd name="connsiteX731" fmla="*/ 8496024 w 12191999"/>
              <a:gd name="connsiteY731" fmla="*/ 1825174 h 3068754"/>
              <a:gd name="connsiteX732" fmla="*/ 8457699 w 12191999"/>
              <a:gd name="connsiteY732" fmla="*/ 1832035 h 3068754"/>
              <a:gd name="connsiteX733" fmla="*/ 8599732 w 12191999"/>
              <a:gd name="connsiteY733" fmla="*/ 1881961 h 3068754"/>
              <a:gd name="connsiteX734" fmla="*/ 8666808 w 12191999"/>
              <a:gd name="connsiteY734" fmla="*/ 1907728 h 3068754"/>
              <a:gd name="connsiteX735" fmla="*/ 8787119 w 12191999"/>
              <a:gd name="connsiteY735" fmla="*/ 1873146 h 3068754"/>
              <a:gd name="connsiteX736" fmla="*/ 8818646 w 12191999"/>
              <a:gd name="connsiteY736" fmla="*/ 1864203 h 3068754"/>
              <a:gd name="connsiteX737" fmla="*/ 2473698 w 12191999"/>
              <a:gd name="connsiteY737" fmla="*/ 1803299 h 3068754"/>
              <a:gd name="connsiteX738" fmla="*/ 2361233 w 12191999"/>
              <a:gd name="connsiteY738" fmla="*/ 1825174 h 3068754"/>
              <a:gd name="connsiteX739" fmla="*/ 2324185 w 12191999"/>
              <a:gd name="connsiteY739" fmla="*/ 1831807 h 3068754"/>
              <a:gd name="connsiteX740" fmla="*/ 2466809 w 12191999"/>
              <a:gd name="connsiteY740" fmla="*/ 1881950 h 3068754"/>
              <a:gd name="connsiteX741" fmla="*/ 2533091 w 12191999"/>
              <a:gd name="connsiteY741" fmla="*/ 1907419 h 3068754"/>
              <a:gd name="connsiteX742" fmla="*/ 2652328 w 12191999"/>
              <a:gd name="connsiteY742" fmla="*/ 1873146 h 3068754"/>
              <a:gd name="connsiteX743" fmla="*/ 2684727 w 12191999"/>
              <a:gd name="connsiteY743" fmla="*/ 1863956 h 3068754"/>
              <a:gd name="connsiteX744" fmla="*/ 5770535 w 12191999"/>
              <a:gd name="connsiteY744" fmla="*/ 1781850 h 3068754"/>
              <a:gd name="connsiteX745" fmla="*/ 5542447 w 12191999"/>
              <a:gd name="connsiteY745" fmla="*/ 1826281 h 3068754"/>
              <a:gd name="connsiteX746" fmla="*/ 5721994 w 12191999"/>
              <a:gd name="connsiteY746" fmla="*/ 1877848 h 3068754"/>
              <a:gd name="connsiteX747" fmla="*/ 5766088 w 12191999"/>
              <a:gd name="connsiteY747" fmla="*/ 1890414 h 3068754"/>
              <a:gd name="connsiteX748" fmla="*/ 5822628 w 12191999"/>
              <a:gd name="connsiteY748" fmla="*/ 1874161 h 3068754"/>
              <a:gd name="connsiteX749" fmla="*/ 5994940 w 12191999"/>
              <a:gd name="connsiteY749" fmla="*/ 1825282 h 3068754"/>
              <a:gd name="connsiteX750" fmla="*/ 11892079 w 12191999"/>
              <a:gd name="connsiteY750" fmla="*/ 1779273 h 3068754"/>
              <a:gd name="connsiteX751" fmla="*/ 11668302 w 12191999"/>
              <a:gd name="connsiteY751" fmla="*/ 1822860 h 3068754"/>
              <a:gd name="connsiteX752" fmla="*/ 11666473 w 12191999"/>
              <a:gd name="connsiteY752" fmla="*/ 1823187 h 3068754"/>
              <a:gd name="connsiteX753" fmla="*/ 11856795 w 12191999"/>
              <a:gd name="connsiteY753" fmla="*/ 1877848 h 3068754"/>
              <a:gd name="connsiteX754" fmla="*/ 11897320 w 12191999"/>
              <a:gd name="connsiteY754" fmla="*/ 1889397 h 3068754"/>
              <a:gd name="connsiteX755" fmla="*/ 11958582 w 12191999"/>
              <a:gd name="connsiteY755" fmla="*/ 1871788 h 3068754"/>
              <a:gd name="connsiteX756" fmla="*/ 12124597 w 12191999"/>
              <a:gd name="connsiteY756" fmla="*/ 1824202 h 3068754"/>
              <a:gd name="connsiteX757" fmla="*/ 8822644 w 12191999"/>
              <a:gd name="connsiteY757" fmla="*/ 1761685 h 3068754"/>
              <a:gd name="connsiteX758" fmla="*/ 8788256 w 12191999"/>
              <a:gd name="connsiteY758" fmla="*/ 1768334 h 3068754"/>
              <a:gd name="connsiteX759" fmla="*/ 8620944 w 12191999"/>
              <a:gd name="connsiteY759" fmla="*/ 1800876 h 3068754"/>
              <a:gd name="connsiteX760" fmla="*/ 8830079 w 12191999"/>
              <a:gd name="connsiteY760" fmla="*/ 1860961 h 3068754"/>
              <a:gd name="connsiteX761" fmla="*/ 9034972 w 12191999"/>
              <a:gd name="connsiteY761" fmla="*/ 1802844 h 3068754"/>
              <a:gd name="connsiteX762" fmla="*/ 8891710 w 12191999"/>
              <a:gd name="connsiteY762" fmla="*/ 1775116 h 3068754"/>
              <a:gd name="connsiteX763" fmla="*/ 2688747 w 12191999"/>
              <a:gd name="connsiteY763" fmla="*/ 1761512 h 3068754"/>
              <a:gd name="connsiteX764" fmla="*/ 2653464 w 12191999"/>
              <a:gd name="connsiteY764" fmla="*/ 1768334 h 3068754"/>
              <a:gd name="connsiteX765" fmla="*/ 2487213 w 12191999"/>
              <a:gd name="connsiteY765" fmla="*/ 1800670 h 3068754"/>
              <a:gd name="connsiteX766" fmla="*/ 2696146 w 12191999"/>
              <a:gd name="connsiteY766" fmla="*/ 1860717 h 3068754"/>
              <a:gd name="connsiteX767" fmla="*/ 2900924 w 12191999"/>
              <a:gd name="connsiteY767" fmla="*/ 1802634 h 3068754"/>
              <a:gd name="connsiteX768" fmla="*/ 2758710 w 12191999"/>
              <a:gd name="connsiteY768" fmla="*/ 1775121 h 3068754"/>
              <a:gd name="connsiteX769" fmla="*/ 709106 w 12191999"/>
              <a:gd name="connsiteY769" fmla="*/ 1750161 h 3068754"/>
              <a:gd name="connsiteX770" fmla="*/ 662185 w 12191999"/>
              <a:gd name="connsiteY770" fmla="*/ 1762726 h 3068754"/>
              <a:gd name="connsiteX771" fmla="*/ 461771 w 12191999"/>
              <a:gd name="connsiteY771" fmla="*/ 1834439 h 3068754"/>
              <a:gd name="connsiteX772" fmla="*/ 323865 w 12191999"/>
              <a:gd name="connsiteY772" fmla="*/ 1895550 h 3068754"/>
              <a:gd name="connsiteX773" fmla="*/ 355745 w 12191999"/>
              <a:gd name="connsiteY773" fmla="*/ 1900685 h 3068754"/>
              <a:gd name="connsiteX774" fmla="*/ 408597 w 12191999"/>
              <a:gd name="connsiteY774" fmla="*/ 1906621 h 3068754"/>
              <a:gd name="connsiteX775" fmla="*/ 552790 w 12191999"/>
              <a:gd name="connsiteY775" fmla="*/ 1838788 h 3068754"/>
              <a:gd name="connsiteX776" fmla="*/ 747375 w 12191999"/>
              <a:gd name="connsiteY776" fmla="*/ 1765887 h 3068754"/>
              <a:gd name="connsiteX777" fmla="*/ 800020 w 12191999"/>
              <a:gd name="connsiteY777" fmla="*/ 1751864 h 3068754"/>
              <a:gd name="connsiteX778" fmla="*/ 752376 w 12191999"/>
              <a:gd name="connsiteY778" fmla="*/ 1751921 h 3068754"/>
              <a:gd name="connsiteX779" fmla="*/ 6842207 w 12191999"/>
              <a:gd name="connsiteY779" fmla="*/ 1750092 h 3068754"/>
              <a:gd name="connsiteX780" fmla="*/ 6795069 w 12191999"/>
              <a:gd name="connsiteY780" fmla="*/ 1762714 h 3068754"/>
              <a:gd name="connsiteX781" fmla="*/ 6594638 w 12191999"/>
              <a:gd name="connsiteY781" fmla="*/ 1834428 h 3068754"/>
              <a:gd name="connsiteX782" fmla="*/ 6457241 w 12191999"/>
              <a:gd name="connsiteY782" fmla="*/ 1895310 h 3068754"/>
              <a:gd name="connsiteX783" fmla="*/ 6490618 w 12191999"/>
              <a:gd name="connsiteY783" fmla="*/ 1900685 h 3068754"/>
              <a:gd name="connsiteX784" fmla="*/ 6542013 w 12191999"/>
              <a:gd name="connsiteY784" fmla="*/ 1906455 h 3068754"/>
              <a:gd name="connsiteX785" fmla="*/ 6685791 w 12191999"/>
              <a:gd name="connsiteY785" fmla="*/ 1838825 h 3068754"/>
              <a:gd name="connsiteX786" fmla="*/ 6880368 w 12191999"/>
              <a:gd name="connsiteY786" fmla="*/ 1765926 h 3068754"/>
              <a:gd name="connsiteX787" fmla="*/ 6933144 w 12191999"/>
              <a:gd name="connsiteY787" fmla="*/ 1751866 h 3068754"/>
              <a:gd name="connsiteX788" fmla="*/ 6887170 w 12191999"/>
              <a:gd name="connsiteY788" fmla="*/ 1751921 h 3068754"/>
              <a:gd name="connsiteX789" fmla="*/ 4615432 w 12191999"/>
              <a:gd name="connsiteY789" fmla="*/ 1747459 h 3068754"/>
              <a:gd name="connsiteX790" fmla="*/ 4573718 w 12191999"/>
              <a:gd name="connsiteY790" fmla="*/ 1749380 h 3068754"/>
              <a:gd name="connsiteX791" fmla="*/ 3832521 w 12191999"/>
              <a:gd name="connsiteY791" fmla="*/ 1752864 h 3068754"/>
              <a:gd name="connsiteX792" fmla="*/ 3792022 w 12191999"/>
              <a:gd name="connsiteY792" fmla="*/ 1751037 h 3068754"/>
              <a:gd name="connsiteX793" fmla="*/ 3709748 w 12191999"/>
              <a:gd name="connsiteY793" fmla="*/ 1772998 h 3068754"/>
              <a:gd name="connsiteX794" fmla="*/ 3515695 w 12191999"/>
              <a:gd name="connsiteY794" fmla="*/ 1845797 h 3068754"/>
              <a:gd name="connsiteX795" fmla="*/ 3426921 w 12191999"/>
              <a:gd name="connsiteY795" fmla="*/ 1887596 h 3068754"/>
              <a:gd name="connsiteX796" fmla="*/ 3527229 w 12191999"/>
              <a:gd name="connsiteY796" fmla="*/ 1903753 h 3068754"/>
              <a:gd name="connsiteX797" fmla="*/ 4640590 w 12191999"/>
              <a:gd name="connsiteY797" fmla="*/ 1948664 h 3068754"/>
              <a:gd name="connsiteX798" fmla="*/ 4938184 w 12191999"/>
              <a:gd name="connsiteY798" fmla="*/ 1918572 h 3068754"/>
              <a:gd name="connsiteX799" fmla="*/ 4999464 w 12191999"/>
              <a:gd name="connsiteY799" fmla="*/ 1909502 h 3068754"/>
              <a:gd name="connsiteX800" fmla="*/ 4983739 w 12191999"/>
              <a:gd name="connsiteY800" fmla="*/ 1900701 h 3068754"/>
              <a:gd name="connsiteX801" fmla="*/ 4688688 w 12191999"/>
              <a:gd name="connsiteY801" fmla="*/ 1769892 h 3068754"/>
              <a:gd name="connsiteX802" fmla="*/ 10751543 w 12191999"/>
              <a:gd name="connsiteY802" fmla="*/ 1746022 h 3068754"/>
              <a:gd name="connsiteX803" fmla="*/ 10674430 w 12191999"/>
              <a:gd name="connsiteY803" fmla="*/ 1749383 h 3068754"/>
              <a:gd name="connsiteX804" fmla="*/ 9950762 w 12191999"/>
              <a:gd name="connsiteY804" fmla="*/ 1751454 h 3068754"/>
              <a:gd name="connsiteX805" fmla="*/ 9923923 w 12191999"/>
              <a:gd name="connsiteY805" fmla="*/ 1750222 h 3068754"/>
              <a:gd name="connsiteX806" fmla="*/ 9819811 w 12191999"/>
              <a:gd name="connsiteY806" fmla="*/ 1780258 h 3068754"/>
              <a:gd name="connsiteX807" fmla="*/ 9650485 w 12191999"/>
              <a:gd name="connsiteY807" fmla="*/ 1844887 h 3068754"/>
              <a:gd name="connsiteX808" fmla="*/ 9567546 w 12191999"/>
              <a:gd name="connsiteY808" fmla="*/ 1883939 h 3068754"/>
              <a:gd name="connsiteX809" fmla="*/ 9663126 w 12191999"/>
              <a:gd name="connsiteY809" fmla="*/ 1899334 h 3068754"/>
              <a:gd name="connsiteX810" fmla="*/ 10776456 w 12191999"/>
              <a:gd name="connsiteY810" fmla="*/ 1944255 h 3068754"/>
              <a:gd name="connsiteX811" fmla="*/ 11074003 w 12191999"/>
              <a:gd name="connsiteY811" fmla="*/ 1914161 h 3068754"/>
              <a:gd name="connsiteX812" fmla="*/ 11128767 w 12191999"/>
              <a:gd name="connsiteY812" fmla="*/ 1906056 h 3068754"/>
              <a:gd name="connsiteX813" fmla="*/ 11118018 w 12191999"/>
              <a:gd name="connsiteY813" fmla="*/ 1900031 h 3068754"/>
              <a:gd name="connsiteX814" fmla="*/ 10785713 w 12191999"/>
              <a:gd name="connsiteY814" fmla="*/ 1756088 h 3068754"/>
              <a:gd name="connsiteX815" fmla="*/ 3670649 w 12191999"/>
              <a:gd name="connsiteY815" fmla="*/ 1745560 h 3068754"/>
              <a:gd name="connsiteX816" fmla="*/ 3621786 w 12191999"/>
              <a:gd name="connsiteY816" fmla="*/ 1758648 h 3068754"/>
              <a:gd name="connsiteX817" fmla="*/ 3421390 w 12191999"/>
              <a:gd name="connsiteY817" fmla="*/ 1830371 h 3068754"/>
              <a:gd name="connsiteX818" fmla="*/ 3328158 w 12191999"/>
              <a:gd name="connsiteY818" fmla="*/ 1871689 h 3068754"/>
              <a:gd name="connsiteX819" fmla="*/ 3414603 w 12191999"/>
              <a:gd name="connsiteY819" fmla="*/ 1885613 h 3068754"/>
              <a:gd name="connsiteX820" fmla="*/ 3561519 w 12191999"/>
              <a:gd name="connsiteY820" fmla="*/ 1821104 h 3068754"/>
              <a:gd name="connsiteX821" fmla="*/ 3720695 w 12191999"/>
              <a:gd name="connsiteY821" fmla="*/ 1763956 h 3068754"/>
              <a:gd name="connsiteX822" fmla="*/ 3771844 w 12191999"/>
              <a:gd name="connsiteY822" fmla="*/ 1750126 h 3068754"/>
              <a:gd name="connsiteX823" fmla="*/ 9808651 w 12191999"/>
              <a:gd name="connsiteY823" fmla="*/ 1744929 h 3068754"/>
              <a:gd name="connsiteX824" fmla="*/ 9757435 w 12191999"/>
              <a:gd name="connsiteY824" fmla="*/ 1758648 h 3068754"/>
              <a:gd name="connsiteX825" fmla="*/ 9557069 w 12191999"/>
              <a:gd name="connsiteY825" fmla="*/ 1830371 h 3068754"/>
              <a:gd name="connsiteX826" fmla="*/ 9471236 w 12191999"/>
              <a:gd name="connsiteY826" fmla="*/ 1868426 h 3068754"/>
              <a:gd name="connsiteX827" fmla="*/ 9555185 w 12191999"/>
              <a:gd name="connsiteY827" fmla="*/ 1881948 h 3068754"/>
              <a:gd name="connsiteX828" fmla="*/ 9696065 w 12191999"/>
              <a:gd name="connsiteY828" fmla="*/ 1820074 h 3068754"/>
              <a:gd name="connsiteX829" fmla="*/ 9855278 w 12191999"/>
              <a:gd name="connsiteY829" fmla="*/ 1762913 h 3068754"/>
              <a:gd name="connsiteX830" fmla="*/ 9905370 w 12191999"/>
              <a:gd name="connsiteY830" fmla="*/ 1749370 h 3068754"/>
              <a:gd name="connsiteX831" fmla="*/ 568584 w 12191999"/>
              <a:gd name="connsiteY831" fmla="*/ 1744445 h 3068754"/>
              <a:gd name="connsiteX832" fmla="*/ 461724 w 12191999"/>
              <a:gd name="connsiteY832" fmla="*/ 1775891 h 3068754"/>
              <a:gd name="connsiteX833" fmla="*/ 255815 w 12191999"/>
              <a:gd name="connsiteY833" fmla="*/ 1850917 h 3068754"/>
              <a:gd name="connsiteX834" fmla="*/ 198946 w 12191999"/>
              <a:gd name="connsiteY834" fmla="*/ 1875429 h 3068754"/>
              <a:gd name="connsiteX835" fmla="*/ 314098 w 12191999"/>
              <a:gd name="connsiteY835" fmla="*/ 1893977 h 3068754"/>
              <a:gd name="connsiteX836" fmla="*/ 459744 w 12191999"/>
              <a:gd name="connsiteY836" fmla="*/ 1829518 h 3068754"/>
              <a:gd name="connsiteX837" fmla="*/ 660685 w 12191999"/>
              <a:gd name="connsiteY837" fmla="*/ 1757658 h 3068754"/>
              <a:gd name="connsiteX838" fmla="*/ 691363 w 12191999"/>
              <a:gd name="connsiteY838" fmla="*/ 1749439 h 3068754"/>
              <a:gd name="connsiteX839" fmla="*/ 6700894 w 12191999"/>
              <a:gd name="connsiteY839" fmla="*/ 1744344 h 3068754"/>
              <a:gd name="connsiteX840" fmla="*/ 6593718 w 12191999"/>
              <a:gd name="connsiteY840" fmla="*/ 1775881 h 3068754"/>
              <a:gd name="connsiteX841" fmla="*/ 6387785 w 12191999"/>
              <a:gd name="connsiteY841" fmla="*/ 1850899 h 3068754"/>
              <a:gd name="connsiteX842" fmla="*/ 6331652 w 12191999"/>
              <a:gd name="connsiteY842" fmla="*/ 1875085 h 3068754"/>
              <a:gd name="connsiteX843" fmla="*/ 6447610 w 12191999"/>
              <a:gd name="connsiteY843" fmla="*/ 1893759 h 3068754"/>
              <a:gd name="connsiteX844" fmla="*/ 6592733 w 12191999"/>
              <a:gd name="connsiteY844" fmla="*/ 1829527 h 3068754"/>
              <a:gd name="connsiteX845" fmla="*/ 6793671 w 12191999"/>
              <a:gd name="connsiteY845" fmla="*/ 1757660 h 3068754"/>
              <a:gd name="connsiteX846" fmla="*/ 6824586 w 12191999"/>
              <a:gd name="connsiteY846" fmla="*/ 1749375 h 3068754"/>
              <a:gd name="connsiteX847" fmla="*/ 4715695 w 12191999"/>
              <a:gd name="connsiteY847" fmla="*/ 1742842 h 3068754"/>
              <a:gd name="connsiteX848" fmla="*/ 4629727 w 12191999"/>
              <a:gd name="connsiteY848" fmla="*/ 1746801 h 3068754"/>
              <a:gd name="connsiteX849" fmla="*/ 4689854 w 12191999"/>
              <a:gd name="connsiteY849" fmla="*/ 1765223 h 3068754"/>
              <a:gd name="connsiteX850" fmla="*/ 4985147 w 12191999"/>
              <a:gd name="connsiteY850" fmla="*/ 1896247 h 3068754"/>
              <a:gd name="connsiteX851" fmla="*/ 5006865 w 12191999"/>
              <a:gd name="connsiteY851" fmla="*/ 1908406 h 3068754"/>
              <a:gd name="connsiteX852" fmla="*/ 5091424 w 12191999"/>
              <a:gd name="connsiteY852" fmla="*/ 1895891 h 3068754"/>
              <a:gd name="connsiteX853" fmla="*/ 4980831 w 12191999"/>
              <a:gd name="connsiteY853" fmla="*/ 1843596 h 3068754"/>
              <a:gd name="connsiteX854" fmla="*/ 4834546 w 12191999"/>
              <a:gd name="connsiteY854" fmla="*/ 1783331 h 3068754"/>
              <a:gd name="connsiteX855" fmla="*/ 10843595 w 12191999"/>
              <a:gd name="connsiteY855" fmla="*/ 1742009 h 3068754"/>
              <a:gd name="connsiteX856" fmla="*/ 10767113 w 12191999"/>
              <a:gd name="connsiteY856" fmla="*/ 1745343 h 3068754"/>
              <a:gd name="connsiteX857" fmla="*/ 10787284 w 12191999"/>
              <a:gd name="connsiteY857" fmla="*/ 1751269 h 3068754"/>
              <a:gd name="connsiteX858" fmla="*/ 11120443 w 12191999"/>
              <a:gd name="connsiteY858" fmla="*/ 1895252 h 3068754"/>
              <a:gd name="connsiteX859" fmla="*/ 11137449 w 12191999"/>
              <a:gd name="connsiteY859" fmla="*/ 1904771 h 3068754"/>
              <a:gd name="connsiteX860" fmla="*/ 11219963 w 12191999"/>
              <a:gd name="connsiteY860" fmla="*/ 1892558 h 3068754"/>
              <a:gd name="connsiteX861" fmla="*/ 11116449 w 12191999"/>
              <a:gd name="connsiteY861" fmla="*/ 1843596 h 3068754"/>
              <a:gd name="connsiteX862" fmla="*/ 10896403 w 12191999"/>
              <a:gd name="connsiteY862" fmla="*/ 1756809 h 3068754"/>
              <a:gd name="connsiteX863" fmla="*/ 3549834 w 12191999"/>
              <a:gd name="connsiteY863" fmla="*/ 1740110 h 3068754"/>
              <a:gd name="connsiteX864" fmla="*/ 3422279 w 12191999"/>
              <a:gd name="connsiteY864" fmla="*/ 1777645 h 3068754"/>
              <a:gd name="connsiteX865" fmla="*/ 3216437 w 12191999"/>
              <a:gd name="connsiteY865" fmla="*/ 1852651 h 3068754"/>
              <a:gd name="connsiteX866" fmla="*/ 3214674 w 12191999"/>
              <a:gd name="connsiteY866" fmla="*/ 1853411 h 3068754"/>
              <a:gd name="connsiteX867" fmla="*/ 3314921 w 12191999"/>
              <a:gd name="connsiteY867" fmla="*/ 1869557 h 3068754"/>
              <a:gd name="connsiteX868" fmla="*/ 3316746 w 12191999"/>
              <a:gd name="connsiteY868" fmla="*/ 1868693 h 3068754"/>
              <a:gd name="connsiteX869" fmla="*/ 3620124 w 12191999"/>
              <a:gd name="connsiteY869" fmla="*/ 1753613 h 3068754"/>
              <a:gd name="connsiteX870" fmla="*/ 3651958 w 12191999"/>
              <a:gd name="connsiteY870" fmla="*/ 1744717 h 3068754"/>
              <a:gd name="connsiteX871" fmla="*/ 9687195 w 12191999"/>
              <a:gd name="connsiteY871" fmla="*/ 1739353 h 3068754"/>
              <a:gd name="connsiteX872" fmla="*/ 9557069 w 12191999"/>
              <a:gd name="connsiteY872" fmla="*/ 1777645 h 3068754"/>
              <a:gd name="connsiteX873" fmla="*/ 9357993 w 12191999"/>
              <a:gd name="connsiteY873" fmla="*/ 1850186 h 3068754"/>
              <a:gd name="connsiteX874" fmla="*/ 9458363 w 12191999"/>
              <a:gd name="connsiteY874" fmla="*/ 1866353 h 3068754"/>
              <a:gd name="connsiteX875" fmla="*/ 9605906 w 12191999"/>
              <a:gd name="connsiteY875" fmla="*/ 1805671 h 3068754"/>
              <a:gd name="connsiteX876" fmla="*/ 9788150 w 12191999"/>
              <a:gd name="connsiteY876" fmla="*/ 1743988 h 3068754"/>
              <a:gd name="connsiteX877" fmla="*/ 421502 w 12191999"/>
              <a:gd name="connsiteY877" fmla="*/ 1738462 h 3068754"/>
              <a:gd name="connsiteX878" fmla="*/ 257125 w 12191999"/>
              <a:gd name="connsiteY878" fmla="*/ 1786064 h 3068754"/>
              <a:gd name="connsiteX879" fmla="*/ 60512 w 12191999"/>
              <a:gd name="connsiteY879" fmla="*/ 1853130 h 3068754"/>
              <a:gd name="connsiteX880" fmla="*/ 187327 w 12191999"/>
              <a:gd name="connsiteY880" fmla="*/ 1873557 h 3068754"/>
              <a:gd name="connsiteX881" fmla="*/ 253304 w 12191999"/>
              <a:gd name="connsiteY881" fmla="*/ 1845181 h 3068754"/>
              <a:gd name="connsiteX882" fmla="*/ 459695 w 12191999"/>
              <a:gd name="connsiteY882" fmla="*/ 1770163 h 3068754"/>
              <a:gd name="connsiteX883" fmla="*/ 549912 w 12191999"/>
              <a:gd name="connsiteY883" fmla="*/ 1743686 h 3068754"/>
              <a:gd name="connsiteX884" fmla="*/ 6555043 w 12191999"/>
              <a:gd name="connsiteY884" fmla="*/ 1738411 h 3068754"/>
              <a:gd name="connsiteX885" fmla="*/ 6390739 w 12191999"/>
              <a:gd name="connsiteY885" fmla="*/ 1786061 h 3068754"/>
              <a:gd name="connsiteX886" fmla="*/ 6194756 w 12191999"/>
              <a:gd name="connsiteY886" fmla="*/ 1853038 h 3068754"/>
              <a:gd name="connsiteX887" fmla="*/ 6320081 w 12191999"/>
              <a:gd name="connsiteY887" fmla="*/ 1873221 h 3068754"/>
              <a:gd name="connsiteX888" fmla="*/ 6385313 w 12191999"/>
              <a:gd name="connsiteY888" fmla="*/ 1845164 h 3068754"/>
              <a:gd name="connsiteX889" fmla="*/ 6591700 w 12191999"/>
              <a:gd name="connsiteY889" fmla="*/ 1770146 h 3068754"/>
              <a:gd name="connsiteX890" fmla="*/ 6682202 w 12191999"/>
              <a:gd name="connsiteY890" fmla="*/ 1743584 h 3068754"/>
              <a:gd name="connsiteX891" fmla="*/ 4830442 w 12191999"/>
              <a:gd name="connsiteY891" fmla="*/ 1737559 h 3068754"/>
              <a:gd name="connsiteX892" fmla="*/ 4731894 w 12191999"/>
              <a:gd name="connsiteY892" fmla="*/ 1742096 h 3068754"/>
              <a:gd name="connsiteX893" fmla="*/ 4836430 w 12191999"/>
              <a:gd name="connsiteY893" fmla="*/ 1777581 h 3068754"/>
              <a:gd name="connsiteX894" fmla="*/ 4983120 w 12191999"/>
              <a:gd name="connsiteY894" fmla="*/ 1837880 h 3068754"/>
              <a:gd name="connsiteX895" fmla="*/ 5102453 w 12191999"/>
              <a:gd name="connsiteY895" fmla="*/ 1894258 h 3068754"/>
              <a:gd name="connsiteX896" fmla="*/ 5203706 w 12191999"/>
              <a:gd name="connsiteY896" fmla="*/ 1879270 h 3068754"/>
              <a:gd name="connsiteX897" fmla="*/ 5126152 w 12191999"/>
              <a:gd name="connsiteY897" fmla="*/ 1844800 h 3068754"/>
              <a:gd name="connsiteX898" fmla="*/ 4834201 w 12191999"/>
              <a:gd name="connsiteY898" fmla="*/ 1738611 h 3068754"/>
              <a:gd name="connsiteX899" fmla="*/ 10962609 w 12191999"/>
              <a:gd name="connsiteY899" fmla="*/ 1736821 h 3068754"/>
              <a:gd name="connsiteX900" fmla="*/ 10862938 w 12191999"/>
              <a:gd name="connsiteY900" fmla="*/ 1741166 h 3068754"/>
              <a:gd name="connsiteX901" fmla="*/ 10898330 w 12191999"/>
              <a:gd name="connsiteY901" fmla="*/ 1751051 h 3068754"/>
              <a:gd name="connsiteX902" fmla="*/ 11118875 w 12191999"/>
              <a:gd name="connsiteY902" fmla="*/ 1837880 h 3068754"/>
              <a:gd name="connsiteX903" fmla="*/ 11231053 w 12191999"/>
              <a:gd name="connsiteY903" fmla="*/ 1890917 h 3068754"/>
              <a:gd name="connsiteX904" fmla="*/ 11331320 w 12191999"/>
              <a:gd name="connsiteY904" fmla="*/ 1876077 h 3068754"/>
              <a:gd name="connsiteX905" fmla="*/ 11260948 w 12191999"/>
              <a:gd name="connsiteY905" fmla="*/ 1844800 h 3068754"/>
              <a:gd name="connsiteX906" fmla="*/ 10969000 w 12191999"/>
              <a:gd name="connsiteY906" fmla="*/ 1738611 h 3068754"/>
              <a:gd name="connsiteX907" fmla="*/ 7755261 w 12191999"/>
              <a:gd name="connsiteY907" fmla="*/ 1736484 h 3068754"/>
              <a:gd name="connsiteX908" fmla="*/ 7349164 w 12191999"/>
              <a:gd name="connsiteY908" fmla="*/ 1751372 h 3068754"/>
              <a:gd name="connsiteX909" fmla="*/ 6957562 w 12191999"/>
              <a:gd name="connsiteY909" fmla="*/ 1751837 h 3068754"/>
              <a:gd name="connsiteX910" fmla="*/ 6882002 w 12191999"/>
              <a:gd name="connsiteY910" fmla="*/ 1771999 h 3068754"/>
              <a:gd name="connsiteX911" fmla="*/ 6687912 w 12191999"/>
              <a:gd name="connsiteY911" fmla="*/ 1844794 h 3068754"/>
              <a:gd name="connsiteX912" fmla="*/ 6554061 w 12191999"/>
              <a:gd name="connsiteY912" fmla="*/ 1907807 h 3068754"/>
              <a:gd name="connsiteX913" fmla="*/ 6788158 w 12191999"/>
              <a:gd name="connsiteY913" fmla="*/ 1934087 h 3068754"/>
              <a:gd name="connsiteX914" fmla="*/ 7603808 w 12191999"/>
              <a:gd name="connsiteY914" fmla="*/ 1945650 h 3068754"/>
              <a:gd name="connsiteX915" fmla="*/ 7901474 w 12191999"/>
              <a:gd name="connsiteY915" fmla="*/ 1915536 h 3068754"/>
              <a:gd name="connsiteX916" fmla="*/ 8121011 w 12191999"/>
              <a:gd name="connsiteY916" fmla="*/ 1883064 h 3068754"/>
              <a:gd name="connsiteX917" fmla="*/ 8009447 w 12191999"/>
              <a:gd name="connsiteY917" fmla="*/ 1828685 h 3068754"/>
              <a:gd name="connsiteX918" fmla="*/ 7860979 w 12191999"/>
              <a:gd name="connsiteY918" fmla="*/ 1768950 h 3068754"/>
              <a:gd name="connsiteX919" fmla="*/ 1622174 w 12191999"/>
              <a:gd name="connsiteY919" fmla="*/ 1736422 h 3068754"/>
              <a:gd name="connsiteX920" fmla="*/ 1214370 w 12191999"/>
              <a:gd name="connsiteY920" fmla="*/ 1751372 h 3068754"/>
              <a:gd name="connsiteX921" fmla="*/ 824549 w 12191999"/>
              <a:gd name="connsiteY921" fmla="*/ 1751835 h 3068754"/>
              <a:gd name="connsiteX922" fmla="*/ 749098 w 12191999"/>
              <a:gd name="connsiteY922" fmla="*/ 1771968 h 3068754"/>
              <a:gd name="connsiteX923" fmla="*/ 555013 w 12191999"/>
              <a:gd name="connsiteY923" fmla="*/ 1844760 h 3068754"/>
              <a:gd name="connsiteX924" fmla="*/ 420712 w 12191999"/>
              <a:gd name="connsiteY924" fmla="*/ 1907981 h 3068754"/>
              <a:gd name="connsiteX925" fmla="*/ 653180 w 12191999"/>
              <a:gd name="connsiteY925" fmla="*/ 1934087 h 3068754"/>
              <a:gd name="connsiteX926" fmla="*/ 1469014 w 12191999"/>
              <a:gd name="connsiteY926" fmla="*/ 1945650 h 3068754"/>
              <a:gd name="connsiteX927" fmla="*/ 1766681 w 12191999"/>
              <a:gd name="connsiteY927" fmla="*/ 1915536 h 3068754"/>
              <a:gd name="connsiteX928" fmla="*/ 1987617 w 12191999"/>
              <a:gd name="connsiteY928" fmla="*/ 1882857 h 3068754"/>
              <a:gd name="connsiteX929" fmla="*/ 1876420 w 12191999"/>
              <a:gd name="connsiteY929" fmla="*/ 1828657 h 3068754"/>
              <a:gd name="connsiteX930" fmla="*/ 1727955 w 12191999"/>
              <a:gd name="connsiteY930" fmla="*/ 1768915 h 3068754"/>
              <a:gd name="connsiteX931" fmla="*/ 7843245 w 12191999"/>
              <a:gd name="connsiteY931" fmla="*/ 1732672 h 3068754"/>
              <a:gd name="connsiteX932" fmla="*/ 7822715 w 12191999"/>
              <a:gd name="connsiteY932" fmla="*/ 1734011 h 3068754"/>
              <a:gd name="connsiteX933" fmla="*/ 7773011 w 12191999"/>
              <a:gd name="connsiteY933" fmla="*/ 1735834 h 3068754"/>
              <a:gd name="connsiteX934" fmla="*/ 7862488 w 12191999"/>
              <a:gd name="connsiteY934" fmla="*/ 1763208 h 3068754"/>
              <a:gd name="connsiteX935" fmla="*/ 8011449 w 12191999"/>
              <a:gd name="connsiteY935" fmla="*/ 1822974 h 3068754"/>
              <a:gd name="connsiteX936" fmla="*/ 8131699 w 12191999"/>
              <a:gd name="connsiteY936" fmla="*/ 1881483 h 3068754"/>
              <a:gd name="connsiteX937" fmla="*/ 8199087 w 12191999"/>
              <a:gd name="connsiteY937" fmla="*/ 1871515 h 3068754"/>
              <a:gd name="connsiteX938" fmla="*/ 8203122 w 12191999"/>
              <a:gd name="connsiteY938" fmla="*/ 1870793 h 3068754"/>
              <a:gd name="connsiteX939" fmla="*/ 8154116 w 12191999"/>
              <a:gd name="connsiteY939" fmla="*/ 1847615 h 3068754"/>
              <a:gd name="connsiteX940" fmla="*/ 7859844 w 12191999"/>
              <a:gd name="connsiteY940" fmla="*/ 1736984 h 3068754"/>
              <a:gd name="connsiteX941" fmla="*/ 1709862 w 12191999"/>
              <a:gd name="connsiteY941" fmla="*/ 1732579 h 3068754"/>
              <a:gd name="connsiteX942" fmla="*/ 1687921 w 12191999"/>
              <a:gd name="connsiteY942" fmla="*/ 1734011 h 3068754"/>
              <a:gd name="connsiteX943" fmla="*/ 1640014 w 12191999"/>
              <a:gd name="connsiteY943" fmla="*/ 1735768 h 3068754"/>
              <a:gd name="connsiteX944" fmla="*/ 1729611 w 12191999"/>
              <a:gd name="connsiteY944" fmla="*/ 1763178 h 3068754"/>
              <a:gd name="connsiteX945" fmla="*/ 1878548 w 12191999"/>
              <a:gd name="connsiteY945" fmla="*/ 1822939 h 3068754"/>
              <a:gd name="connsiteX946" fmla="*/ 1998404 w 12191999"/>
              <a:gd name="connsiteY946" fmla="*/ 1881261 h 3068754"/>
              <a:gd name="connsiteX947" fmla="*/ 2064294 w 12191999"/>
              <a:gd name="connsiteY947" fmla="*/ 1871515 h 3068754"/>
              <a:gd name="connsiteX948" fmla="*/ 2069666 w 12191999"/>
              <a:gd name="connsiteY948" fmla="*/ 1870554 h 3068754"/>
              <a:gd name="connsiteX949" fmla="*/ 2021172 w 12191999"/>
              <a:gd name="connsiteY949" fmla="*/ 1847621 h 3068754"/>
              <a:gd name="connsiteX950" fmla="*/ 1726867 w 12191999"/>
              <a:gd name="connsiteY950" fmla="*/ 1736996 h 3068754"/>
              <a:gd name="connsiteX951" fmla="*/ 4953860 w 12191999"/>
              <a:gd name="connsiteY951" fmla="*/ 1731876 h 3068754"/>
              <a:gd name="connsiteX952" fmla="*/ 4847111 w 12191999"/>
              <a:gd name="connsiteY952" fmla="*/ 1736791 h 3068754"/>
              <a:gd name="connsiteX953" fmla="*/ 4982047 w 12191999"/>
              <a:gd name="connsiteY953" fmla="*/ 1782488 h 3068754"/>
              <a:gd name="connsiteX954" fmla="*/ 5127857 w 12191999"/>
              <a:gd name="connsiteY954" fmla="*/ 1839169 h 3068754"/>
              <a:gd name="connsiteX955" fmla="*/ 5214418 w 12191999"/>
              <a:gd name="connsiteY955" fmla="*/ 1877685 h 3068754"/>
              <a:gd name="connsiteX956" fmla="*/ 5235729 w 12191999"/>
              <a:gd name="connsiteY956" fmla="*/ 1874530 h 3068754"/>
              <a:gd name="connsiteX957" fmla="*/ 5338143 w 12191999"/>
              <a:gd name="connsiteY957" fmla="*/ 1856182 h 3068754"/>
              <a:gd name="connsiteX958" fmla="*/ 5132261 w 12191999"/>
              <a:gd name="connsiteY958" fmla="*/ 1783634 h 3068754"/>
              <a:gd name="connsiteX959" fmla="*/ 3407010 w 12191999"/>
              <a:gd name="connsiteY959" fmla="*/ 1731313 h 3068754"/>
              <a:gd name="connsiteX960" fmla="*/ 3218489 w 12191999"/>
              <a:gd name="connsiteY960" fmla="*/ 1786004 h 3068754"/>
              <a:gd name="connsiteX961" fmla="*/ 3083652 w 12191999"/>
              <a:gd name="connsiteY961" fmla="*/ 1832096 h 3068754"/>
              <a:gd name="connsiteX962" fmla="*/ 3107460 w 12191999"/>
              <a:gd name="connsiteY962" fmla="*/ 1836702 h 3068754"/>
              <a:gd name="connsiteX963" fmla="*/ 3107544 w 12191999"/>
              <a:gd name="connsiteY963" fmla="*/ 1836156 h 3068754"/>
              <a:gd name="connsiteX964" fmla="*/ 3204143 w 12191999"/>
              <a:gd name="connsiteY964" fmla="*/ 1851715 h 3068754"/>
              <a:gd name="connsiteX965" fmla="*/ 3317883 w 12191999"/>
              <a:gd name="connsiteY965" fmla="*/ 1807462 h 3068754"/>
              <a:gd name="connsiteX966" fmla="*/ 3471115 w 12191999"/>
              <a:gd name="connsiteY966" fmla="*/ 1755692 h 3068754"/>
              <a:gd name="connsiteX967" fmla="*/ 3529143 w 12191999"/>
              <a:gd name="connsiteY967" fmla="*/ 1739176 h 3068754"/>
              <a:gd name="connsiteX968" fmla="*/ 3469112 w 12191999"/>
              <a:gd name="connsiteY968" fmla="*/ 1736468 h 3068754"/>
              <a:gd name="connsiteX969" fmla="*/ 9547887 w 12191999"/>
              <a:gd name="connsiteY969" fmla="*/ 1731189 h 3068754"/>
              <a:gd name="connsiteX970" fmla="*/ 9353280 w 12191999"/>
              <a:gd name="connsiteY970" fmla="*/ 1786004 h 3068754"/>
              <a:gd name="connsiteX971" fmla="*/ 9217846 w 12191999"/>
              <a:gd name="connsiteY971" fmla="*/ 1832300 h 3068754"/>
              <a:gd name="connsiteX972" fmla="*/ 9242555 w 12191999"/>
              <a:gd name="connsiteY972" fmla="*/ 1837079 h 3068754"/>
              <a:gd name="connsiteX973" fmla="*/ 9243461 w 12191999"/>
              <a:gd name="connsiteY973" fmla="*/ 1831738 h 3068754"/>
              <a:gd name="connsiteX974" fmla="*/ 9347294 w 12191999"/>
              <a:gd name="connsiteY974" fmla="*/ 1848463 h 3068754"/>
              <a:gd name="connsiteX975" fmla="*/ 9452673 w 12191999"/>
              <a:gd name="connsiteY975" fmla="*/ 1807462 h 3068754"/>
              <a:gd name="connsiteX976" fmla="*/ 9665476 w 12191999"/>
              <a:gd name="connsiteY976" fmla="*/ 1738356 h 3068754"/>
              <a:gd name="connsiteX977" fmla="*/ 9595730 w 12191999"/>
              <a:gd name="connsiteY977" fmla="*/ 1735153 h 3068754"/>
              <a:gd name="connsiteX978" fmla="*/ 11084584 w 12191999"/>
              <a:gd name="connsiteY978" fmla="*/ 1730694 h 3068754"/>
              <a:gd name="connsiteX979" fmla="*/ 11047173 w 12191999"/>
              <a:gd name="connsiteY979" fmla="*/ 1733135 h 3068754"/>
              <a:gd name="connsiteX980" fmla="*/ 10979789 w 12191999"/>
              <a:gd name="connsiteY980" fmla="*/ 1736072 h 3068754"/>
              <a:gd name="connsiteX981" fmla="*/ 11116847 w 12191999"/>
              <a:gd name="connsiteY981" fmla="*/ 1782488 h 3068754"/>
              <a:gd name="connsiteX982" fmla="*/ 11262652 w 12191999"/>
              <a:gd name="connsiteY982" fmla="*/ 1839169 h 3068754"/>
              <a:gd name="connsiteX983" fmla="*/ 11342038 w 12191999"/>
              <a:gd name="connsiteY983" fmla="*/ 1874491 h 3068754"/>
              <a:gd name="connsiteX984" fmla="*/ 11371564 w 12191999"/>
              <a:gd name="connsiteY984" fmla="*/ 1870121 h 3068754"/>
              <a:gd name="connsiteX985" fmla="*/ 11464997 w 12191999"/>
              <a:gd name="connsiteY985" fmla="*/ 1853384 h 3068754"/>
              <a:gd name="connsiteX986" fmla="*/ 11267057 w 12191999"/>
              <a:gd name="connsiteY986" fmla="*/ 1783634 h 3068754"/>
              <a:gd name="connsiteX987" fmla="*/ 6375391 w 12191999"/>
              <a:gd name="connsiteY987" fmla="*/ 1728689 h 3068754"/>
              <a:gd name="connsiteX988" fmla="*/ 6175546 w 12191999"/>
              <a:gd name="connsiteY988" fmla="*/ 1779763 h 3068754"/>
              <a:gd name="connsiteX989" fmla="*/ 6019416 w 12191999"/>
              <a:gd name="connsiteY989" fmla="*/ 1824052 h 3068754"/>
              <a:gd name="connsiteX990" fmla="*/ 6070789 w 12191999"/>
              <a:gd name="connsiteY990" fmla="*/ 1833978 h 3068754"/>
              <a:gd name="connsiteX991" fmla="*/ 6069823 w 12191999"/>
              <a:gd name="connsiteY991" fmla="*/ 1838866 h 3068754"/>
              <a:gd name="connsiteX992" fmla="*/ 6069998 w 12191999"/>
              <a:gd name="connsiteY992" fmla="*/ 1838894 h 3068754"/>
              <a:gd name="connsiteX993" fmla="*/ 6069823 w 12191999"/>
              <a:gd name="connsiteY993" fmla="*/ 1839776 h 3068754"/>
              <a:gd name="connsiteX994" fmla="*/ 6006911 w 12191999"/>
              <a:gd name="connsiteY994" fmla="*/ 1827599 h 3068754"/>
              <a:gd name="connsiteX995" fmla="*/ 5822628 w 12191999"/>
              <a:gd name="connsiteY995" fmla="*/ 1879873 h 3068754"/>
              <a:gd name="connsiteX996" fmla="*/ 5775951 w 12191999"/>
              <a:gd name="connsiteY996" fmla="*/ 1893225 h 3068754"/>
              <a:gd name="connsiteX997" fmla="*/ 5945580 w 12191999"/>
              <a:gd name="connsiteY997" fmla="*/ 1941568 h 3068754"/>
              <a:gd name="connsiteX998" fmla="*/ 6171574 w 12191999"/>
              <a:gd name="connsiteY998" fmla="*/ 1855326 h 3068754"/>
              <a:gd name="connsiteX999" fmla="*/ 6069998 w 12191999"/>
              <a:gd name="connsiteY999" fmla="*/ 1838894 h 3068754"/>
              <a:gd name="connsiteX1000" fmla="*/ 6070962 w 12191999"/>
              <a:gd name="connsiteY1000" fmla="*/ 1834012 h 3068754"/>
              <a:gd name="connsiteX1001" fmla="*/ 6070789 w 12191999"/>
              <a:gd name="connsiteY1001" fmla="*/ 1833978 h 3068754"/>
              <a:gd name="connsiteX1002" fmla="*/ 6070962 w 12191999"/>
              <a:gd name="connsiteY1002" fmla="*/ 1833102 h 3068754"/>
              <a:gd name="connsiteX1003" fmla="*/ 6183313 w 12191999"/>
              <a:gd name="connsiteY1003" fmla="*/ 1851195 h 3068754"/>
              <a:gd name="connsiteX1004" fmla="*/ 6388218 w 12191999"/>
              <a:gd name="connsiteY1004" fmla="*/ 1781286 h 3068754"/>
              <a:gd name="connsiteX1005" fmla="*/ 6538621 w 12191999"/>
              <a:gd name="connsiteY1005" fmla="*/ 1737743 h 3068754"/>
              <a:gd name="connsiteX1006" fmla="*/ 6432428 w 12191999"/>
              <a:gd name="connsiteY1006" fmla="*/ 1733424 h 3068754"/>
              <a:gd name="connsiteX1007" fmla="*/ 7962986 w 12191999"/>
              <a:gd name="connsiteY1007" fmla="*/ 1724857 h 3068754"/>
              <a:gd name="connsiteX1008" fmla="*/ 7861955 w 12191999"/>
              <a:gd name="connsiteY1008" fmla="*/ 1731450 h 3068754"/>
              <a:gd name="connsiteX1009" fmla="*/ 8009952 w 12191999"/>
              <a:gd name="connsiteY1009" fmla="*/ 1781664 h 3068754"/>
              <a:gd name="connsiteX1010" fmla="*/ 8156611 w 12191999"/>
              <a:gd name="connsiteY1010" fmla="*/ 1841954 h 3068754"/>
              <a:gd name="connsiteX1011" fmla="*/ 8213642 w 12191999"/>
              <a:gd name="connsiteY1011" fmla="*/ 1868910 h 3068754"/>
              <a:gd name="connsiteX1012" fmla="*/ 8315063 w 12191999"/>
              <a:gd name="connsiteY1012" fmla="*/ 1850754 h 3068754"/>
              <a:gd name="connsiteX1013" fmla="*/ 8297612 w 12191999"/>
              <a:gd name="connsiteY1013" fmla="*/ 1843000 h 3068754"/>
              <a:gd name="connsiteX1014" fmla="*/ 8005606 w 12191999"/>
              <a:gd name="connsiteY1014" fmla="*/ 1736797 h 3068754"/>
              <a:gd name="connsiteX1015" fmla="*/ 1830513 w 12191999"/>
              <a:gd name="connsiteY1015" fmla="*/ 1724705 h 3068754"/>
              <a:gd name="connsiteX1016" fmla="*/ 1728740 w 12191999"/>
              <a:gd name="connsiteY1016" fmla="*/ 1731347 h 3068754"/>
              <a:gd name="connsiteX1017" fmla="*/ 1876997 w 12191999"/>
              <a:gd name="connsiteY1017" fmla="*/ 1781655 h 3068754"/>
              <a:gd name="connsiteX1018" fmla="*/ 2023633 w 12191999"/>
              <a:gd name="connsiteY1018" fmla="*/ 1841939 h 3068754"/>
              <a:gd name="connsiteX1019" fmla="*/ 2080188 w 12191999"/>
              <a:gd name="connsiteY1019" fmla="*/ 1868670 h 3068754"/>
              <a:gd name="connsiteX1020" fmla="*/ 2182291 w 12191999"/>
              <a:gd name="connsiteY1020" fmla="*/ 1850393 h 3068754"/>
              <a:gd name="connsiteX1021" fmla="*/ 2165707 w 12191999"/>
              <a:gd name="connsiteY1021" fmla="*/ 1843022 h 3068754"/>
              <a:gd name="connsiteX1022" fmla="*/ 1873765 w 12191999"/>
              <a:gd name="connsiteY1022" fmla="*/ 1736823 h 3068754"/>
              <a:gd name="connsiteX1023" fmla="*/ 5124246 w 12191999"/>
              <a:gd name="connsiteY1023" fmla="*/ 1720364 h 3068754"/>
              <a:gd name="connsiteX1024" fmla="*/ 4968712 w 12191999"/>
              <a:gd name="connsiteY1024" fmla="*/ 1730914 h 3068754"/>
              <a:gd name="connsiteX1025" fmla="*/ 5133398 w 12191999"/>
              <a:gd name="connsiteY1025" fmla="*/ 1778496 h 3068754"/>
              <a:gd name="connsiteX1026" fmla="*/ 5348895 w 12191999"/>
              <a:gd name="connsiteY1026" fmla="*/ 1854256 h 3068754"/>
              <a:gd name="connsiteX1027" fmla="*/ 5514074 w 12191999"/>
              <a:gd name="connsiteY1027" fmla="*/ 1824663 h 3068754"/>
              <a:gd name="connsiteX1028" fmla="*/ 5427839 w 12191999"/>
              <a:gd name="connsiteY1028" fmla="*/ 1799876 h 3068754"/>
              <a:gd name="connsiteX1029" fmla="*/ 5132899 w 12191999"/>
              <a:gd name="connsiteY1029" fmla="*/ 1722241 h 3068754"/>
              <a:gd name="connsiteX1030" fmla="*/ 11253185 w 12191999"/>
              <a:gd name="connsiteY1030" fmla="*/ 1719692 h 3068754"/>
              <a:gd name="connsiteX1031" fmla="*/ 11099403 w 12191999"/>
              <a:gd name="connsiteY1031" fmla="*/ 1729727 h 3068754"/>
              <a:gd name="connsiteX1032" fmla="*/ 11268194 w 12191999"/>
              <a:gd name="connsiteY1032" fmla="*/ 1778496 h 3068754"/>
              <a:gd name="connsiteX1033" fmla="*/ 11475739 w 12191999"/>
              <a:gd name="connsiteY1033" fmla="*/ 1851460 h 3068754"/>
              <a:gd name="connsiteX1034" fmla="*/ 11639833 w 12191999"/>
              <a:gd name="connsiteY1034" fmla="*/ 1822065 h 3068754"/>
              <a:gd name="connsiteX1035" fmla="*/ 11562636 w 12191999"/>
              <a:gd name="connsiteY1035" fmla="*/ 1799876 h 3068754"/>
              <a:gd name="connsiteX1036" fmla="*/ 11341689 w 12191999"/>
              <a:gd name="connsiteY1036" fmla="*/ 1740688 h 3068754"/>
              <a:gd name="connsiteX1037" fmla="*/ 3247233 w 12191999"/>
              <a:gd name="connsiteY1037" fmla="*/ 1718053 h 3068754"/>
              <a:gd name="connsiteX1038" fmla="*/ 3218490 w 12191999"/>
              <a:gd name="connsiteY1038" fmla="*/ 1724290 h 3068754"/>
              <a:gd name="connsiteX1039" fmla="*/ 3005274 w 12191999"/>
              <a:gd name="connsiteY1039" fmla="*/ 1778800 h 3068754"/>
              <a:gd name="connsiteX1040" fmla="*/ 2925348 w 12191999"/>
              <a:gd name="connsiteY1040" fmla="*/ 1801470 h 3068754"/>
              <a:gd name="connsiteX1041" fmla="*/ 3074548 w 12191999"/>
              <a:gd name="connsiteY1041" fmla="*/ 1830335 h 3068754"/>
              <a:gd name="connsiteX1042" fmla="*/ 3320034 w 12191999"/>
              <a:gd name="connsiteY1042" fmla="*/ 1749663 h 3068754"/>
              <a:gd name="connsiteX1043" fmla="*/ 3397209 w 12191999"/>
              <a:gd name="connsiteY1043" fmla="*/ 1730500 h 3068754"/>
              <a:gd name="connsiteX1044" fmla="*/ 9387424 w 12191999"/>
              <a:gd name="connsiteY1044" fmla="*/ 1717891 h 3068754"/>
              <a:gd name="connsiteX1045" fmla="*/ 9140066 w 12191999"/>
              <a:gd name="connsiteY1045" fmla="*/ 1778800 h 3068754"/>
              <a:gd name="connsiteX1046" fmla="*/ 9059446 w 12191999"/>
              <a:gd name="connsiteY1046" fmla="*/ 1801667 h 3068754"/>
              <a:gd name="connsiteX1047" fmla="*/ 9208756 w 12191999"/>
              <a:gd name="connsiteY1047" fmla="*/ 1830542 h 3068754"/>
              <a:gd name="connsiteX1048" fmla="*/ 9455036 w 12191999"/>
              <a:gd name="connsiteY1048" fmla="*/ 1749663 h 3068754"/>
              <a:gd name="connsiteX1049" fmla="*/ 9531634 w 12191999"/>
              <a:gd name="connsiteY1049" fmla="*/ 1729842 h 3068754"/>
              <a:gd name="connsiteX1050" fmla="*/ 8076375 w 12191999"/>
              <a:gd name="connsiteY1050" fmla="*/ 1717456 h 3068754"/>
              <a:gd name="connsiteX1051" fmla="*/ 7980482 w 12191999"/>
              <a:gd name="connsiteY1051" fmla="*/ 1723715 h 3068754"/>
              <a:gd name="connsiteX1052" fmla="*/ 8006871 w 12191999"/>
              <a:gd name="connsiteY1052" fmla="*/ 1731104 h 3068754"/>
              <a:gd name="connsiteX1053" fmla="*/ 8299140 w 12191999"/>
              <a:gd name="connsiteY1053" fmla="*/ 1837407 h 3068754"/>
              <a:gd name="connsiteX1054" fmla="*/ 8325098 w 12191999"/>
              <a:gd name="connsiteY1054" fmla="*/ 1848958 h 3068754"/>
              <a:gd name="connsiteX1055" fmla="*/ 8434457 w 12191999"/>
              <a:gd name="connsiteY1055" fmla="*/ 1829382 h 3068754"/>
              <a:gd name="connsiteX1056" fmla="*/ 8304776 w 12191999"/>
              <a:gd name="connsiteY1056" fmla="*/ 1783711 h 3068754"/>
              <a:gd name="connsiteX1057" fmla="*/ 1943077 w 12191999"/>
              <a:gd name="connsiteY1057" fmla="*/ 1717359 h 3068754"/>
              <a:gd name="connsiteX1058" fmla="*/ 1847907 w 12191999"/>
              <a:gd name="connsiteY1058" fmla="*/ 1723570 h 3068754"/>
              <a:gd name="connsiteX1059" fmla="*/ 1874867 w 12191999"/>
              <a:gd name="connsiteY1059" fmla="*/ 1731119 h 3068754"/>
              <a:gd name="connsiteX1060" fmla="*/ 2167156 w 12191999"/>
              <a:gd name="connsiteY1060" fmla="*/ 1837414 h 3068754"/>
              <a:gd name="connsiteX1061" fmla="*/ 2192299 w 12191999"/>
              <a:gd name="connsiteY1061" fmla="*/ 1848601 h 3068754"/>
              <a:gd name="connsiteX1062" fmla="*/ 2300867 w 12191999"/>
              <a:gd name="connsiteY1062" fmla="*/ 1829167 h 3068754"/>
              <a:gd name="connsiteX1063" fmla="*/ 2171789 w 12191999"/>
              <a:gd name="connsiteY1063" fmla="*/ 1783710 h 3068754"/>
              <a:gd name="connsiteX1064" fmla="*/ 6144803 w 12191999"/>
              <a:gd name="connsiteY1064" fmla="*/ 1709544 h 3068754"/>
              <a:gd name="connsiteX1065" fmla="*/ 5824756 w 12191999"/>
              <a:gd name="connsiteY1065" fmla="*/ 1771288 h 3068754"/>
              <a:gd name="connsiteX1066" fmla="*/ 5785713 w 12191999"/>
              <a:gd name="connsiteY1066" fmla="*/ 1778893 h 3068754"/>
              <a:gd name="connsiteX1067" fmla="*/ 6007438 w 12191999"/>
              <a:gd name="connsiteY1067" fmla="*/ 1821737 h 3068754"/>
              <a:gd name="connsiteX1068" fmla="*/ 6175546 w 12191999"/>
              <a:gd name="connsiteY1068" fmla="*/ 1774051 h 3068754"/>
              <a:gd name="connsiteX1069" fmla="*/ 6358787 w 12191999"/>
              <a:gd name="connsiteY1069" fmla="*/ 1727310 h 3068754"/>
              <a:gd name="connsiteX1070" fmla="*/ 8230340 w 12191999"/>
              <a:gd name="connsiteY1070" fmla="*/ 1707408 h 3068754"/>
              <a:gd name="connsiteX1071" fmla="*/ 8090809 w 12191999"/>
              <a:gd name="connsiteY1071" fmla="*/ 1716514 h 3068754"/>
              <a:gd name="connsiteX1072" fmla="*/ 8305664 w 12191999"/>
              <a:gd name="connsiteY1072" fmla="*/ 1778595 h 3068754"/>
              <a:gd name="connsiteX1073" fmla="*/ 8444854 w 12191999"/>
              <a:gd name="connsiteY1073" fmla="*/ 1827521 h 3068754"/>
              <a:gd name="connsiteX1074" fmla="*/ 8494888 w 12191999"/>
              <a:gd name="connsiteY1074" fmla="*/ 1818564 h 3068754"/>
              <a:gd name="connsiteX1075" fmla="*/ 8592908 w 12191999"/>
              <a:gd name="connsiteY1075" fmla="*/ 1799477 h 3068754"/>
              <a:gd name="connsiteX1076" fmla="*/ 8303435 w 12191999"/>
              <a:gd name="connsiteY1076" fmla="*/ 1723260 h 3068754"/>
              <a:gd name="connsiteX1077" fmla="*/ 2096921 w 12191999"/>
              <a:gd name="connsiteY1077" fmla="*/ 1707318 h 3068754"/>
              <a:gd name="connsiteX1078" fmla="*/ 1957640 w 12191999"/>
              <a:gd name="connsiteY1078" fmla="*/ 1716408 h 3068754"/>
              <a:gd name="connsiteX1079" fmla="*/ 2172799 w 12191999"/>
              <a:gd name="connsiteY1079" fmla="*/ 1778583 h 3068754"/>
              <a:gd name="connsiteX1080" fmla="*/ 2311343 w 12191999"/>
              <a:gd name="connsiteY1080" fmla="*/ 1827292 h 3068754"/>
              <a:gd name="connsiteX1081" fmla="*/ 2360097 w 12191999"/>
              <a:gd name="connsiteY1081" fmla="*/ 1818564 h 3068754"/>
              <a:gd name="connsiteX1082" fmla="*/ 2459164 w 12191999"/>
              <a:gd name="connsiteY1082" fmla="*/ 1799273 h 3068754"/>
              <a:gd name="connsiteX1083" fmla="*/ 2170531 w 12191999"/>
              <a:gd name="connsiteY1083" fmla="*/ 1723279 h 3068754"/>
              <a:gd name="connsiteX1084" fmla="*/ 5364141 w 12191999"/>
              <a:gd name="connsiteY1084" fmla="*/ 1703828 h 3068754"/>
              <a:gd name="connsiteX1085" fmla="*/ 5348853 w 12191999"/>
              <a:gd name="connsiteY1085" fmla="*/ 1705130 h 3068754"/>
              <a:gd name="connsiteX1086" fmla="*/ 5144845 w 12191999"/>
              <a:gd name="connsiteY1086" fmla="*/ 1718967 h 3068754"/>
              <a:gd name="connsiteX1087" fmla="*/ 5430663 w 12191999"/>
              <a:gd name="connsiteY1087" fmla="*/ 1794176 h 3068754"/>
              <a:gd name="connsiteX1088" fmla="*/ 5528078 w 12191999"/>
              <a:gd name="connsiteY1088" fmla="*/ 1822154 h 3068754"/>
              <a:gd name="connsiteX1089" fmla="*/ 5531459 w 12191999"/>
              <a:gd name="connsiteY1089" fmla="*/ 1821549 h 3068754"/>
              <a:gd name="connsiteX1090" fmla="*/ 5752837 w 12191999"/>
              <a:gd name="connsiteY1090" fmla="*/ 1778425 h 3068754"/>
              <a:gd name="connsiteX1091" fmla="*/ 5720290 w 12191999"/>
              <a:gd name="connsiteY1091" fmla="*/ 1772126 h 3068754"/>
              <a:gd name="connsiteX1092" fmla="*/ 5427582 w 12191999"/>
              <a:gd name="connsiteY1092" fmla="*/ 1715197 h 3068754"/>
              <a:gd name="connsiteX1093" fmla="*/ 11493693 w 12191999"/>
              <a:gd name="connsiteY1093" fmla="*/ 1702888 h 3068754"/>
              <a:gd name="connsiteX1094" fmla="*/ 11429930 w 12191999"/>
              <a:gd name="connsiteY1094" fmla="*/ 1708159 h 3068754"/>
              <a:gd name="connsiteX1095" fmla="*/ 11274165 w 12191999"/>
              <a:gd name="connsiteY1095" fmla="*/ 1718323 h 3068754"/>
              <a:gd name="connsiteX1096" fmla="*/ 11344436 w 12191999"/>
              <a:gd name="connsiteY1096" fmla="*/ 1734987 h 3068754"/>
              <a:gd name="connsiteX1097" fmla="*/ 11565461 w 12191999"/>
              <a:gd name="connsiteY1097" fmla="*/ 1794176 h 3068754"/>
              <a:gd name="connsiteX1098" fmla="*/ 11653834 w 12191999"/>
              <a:gd name="connsiteY1098" fmla="*/ 1819557 h 3068754"/>
              <a:gd name="connsiteX1099" fmla="*/ 11667333 w 12191999"/>
              <a:gd name="connsiteY1099" fmla="*/ 1817139 h 3068754"/>
              <a:gd name="connsiteX1100" fmla="*/ 11876835 w 12191999"/>
              <a:gd name="connsiteY1100" fmla="*/ 1776328 h 3068754"/>
              <a:gd name="connsiteX1101" fmla="*/ 11855090 w 12191999"/>
              <a:gd name="connsiteY1101" fmla="*/ 1772126 h 3068754"/>
              <a:gd name="connsiteX1102" fmla="*/ 11562379 w 12191999"/>
              <a:gd name="connsiteY1102" fmla="*/ 1715197 h 3068754"/>
              <a:gd name="connsiteX1103" fmla="*/ 9152882 w 12191999"/>
              <a:gd name="connsiteY1103" fmla="*/ 1698121 h 3068754"/>
              <a:gd name="connsiteX1104" fmla="*/ 9138930 w 12191999"/>
              <a:gd name="connsiteY1104" fmla="*/ 1700532 h 3068754"/>
              <a:gd name="connsiteX1105" fmla="*/ 8837004 w 12191999"/>
              <a:gd name="connsiteY1105" fmla="*/ 1758908 h 3068754"/>
              <a:gd name="connsiteX1106" fmla="*/ 8892563 w 12191999"/>
              <a:gd name="connsiteY1106" fmla="*/ 1769393 h 3068754"/>
              <a:gd name="connsiteX1107" fmla="*/ 9047363 w 12191999"/>
              <a:gd name="connsiteY1107" fmla="*/ 1799330 h 3068754"/>
              <a:gd name="connsiteX1108" fmla="*/ 9140066 w 12191999"/>
              <a:gd name="connsiteY1108" fmla="*/ 1773036 h 3068754"/>
              <a:gd name="connsiteX1109" fmla="*/ 9370224 w 12191999"/>
              <a:gd name="connsiteY1109" fmla="*/ 1716465 h 3068754"/>
              <a:gd name="connsiteX1110" fmla="*/ 9242669 w 12191999"/>
              <a:gd name="connsiteY1110" fmla="*/ 1705894 h 3068754"/>
              <a:gd name="connsiteX1111" fmla="*/ 9242585 w 12191999"/>
              <a:gd name="connsiteY1111" fmla="*/ 1706459 h 3068754"/>
              <a:gd name="connsiteX1112" fmla="*/ 3018660 w 12191999"/>
              <a:gd name="connsiteY1112" fmla="*/ 1698023 h 3068754"/>
              <a:gd name="connsiteX1113" fmla="*/ 3004137 w 12191999"/>
              <a:gd name="connsiteY1113" fmla="*/ 1700532 h 3068754"/>
              <a:gd name="connsiteX1114" fmla="*/ 2703086 w 12191999"/>
              <a:gd name="connsiteY1114" fmla="*/ 1758739 h 3068754"/>
              <a:gd name="connsiteX1115" fmla="*/ 2759590 w 12191999"/>
              <a:gd name="connsiteY1115" fmla="*/ 1769402 h 3068754"/>
              <a:gd name="connsiteX1116" fmla="*/ 2913267 w 12191999"/>
              <a:gd name="connsiteY1116" fmla="*/ 1799133 h 3068754"/>
              <a:gd name="connsiteX1117" fmla="*/ 3005274 w 12191999"/>
              <a:gd name="connsiteY1117" fmla="*/ 1773036 h 3068754"/>
              <a:gd name="connsiteX1118" fmla="*/ 3233470 w 12191999"/>
              <a:gd name="connsiteY1118" fmla="*/ 1716910 h 3068754"/>
              <a:gd name="connsiteX1119" fmla="*/ 3107544 w 12191999"/>
              <a:gd name="connsiteY1119" fmla="*/ 1706459 h 3068754"/>
              <a:gd name="connsiteX1120" fmla="*/ 3107577 w 12191999"/>
              <a:gd name="connsiteY1120" fmla="*/ 1706289 h 3068754"/>
              <a:gd name="connsiteX1121" fmla="*/ 8445570 w 12191999"/>
              <a:gd name="connsiteY1121" fmla="*/ 1690709 h 3068754"/>
              <a:gd name="connsiteX1122" fmla="*/ 8312127 w 12191999"/>
              <a:gd name="connsiteY1122" fmla="*/ 1702070 h 3068754"/>
              <a:gd name="connsiteX1123" fmla="*/ 8252654 w 12191999"/>
              <a:gd name="connsiteY1123" fmla="*/ 1705951 h 3068754"/>
              <a:gd name="connsiteX1124" fmla="*/ 8306170 w 12191999"/>
              <a:gd name="connsiteY1124" fmla="*/ 1717548 h 3068754"/>
              <a:gd name="connsiteX1125" fmla="*/ 8601197 w 12191999"/>
              <a:gd name="connsiteY1125" fmla="*/ 1795203 h 3068754"/>
              <a:gd name="connsiteX1126" fmla="*/ 8606715 w 12191999"/>
              <a:gd name="connsiteY1126" fmla="*/ 1796788 h 3068754"/>
              <a:gd name="connsiteX1127" fmla="*/ 8787119 w 12191999"/>
              <a:gd name="connsiteY1127" fmla="*/ 1761660 h 3068754"/>
              <a:gd name="connsiteX1128" fmla="*/ 8804868 w 12191999"/>
              <a:gd name="connsiteY1128" fmla="*/ 1758228 h 3068754"/>
              <a:gd name="connsiteX1129" fmla="*/ 8599025 w 12191999"/>
              <a:gd name="connsiteY1129" fmla="*/ 1718197 h 3068754"/>
              <a:gd name="connsiteX1130" fmla="*/ 2312025 w 12191999"/>
              <a:gd name="connsiteY1130" fmla="*/ 1690603 h 3068754"/>
              <a:gd name="connsiteX1131" fmla="*/ 2177335 w 12191999"/>
              <a:gd name="connsiteY1131" fmla="*/ 1702070 h 3068754"/>
              <a:gd name="connsiteX1132" fmla="*/ 2119207 w 12191999"/>
              <a:gd name="connsiteY1132" fmla="*/ 1705864 h 3068754"/>
              <a:gd name="connsiteX1133" fmla="*/ 2173208 w 12191999"/>
              <a:gd name="connsiteY1133" fmla="*/ 1717563 h 3068754"/>
              <a:gd name="connsiteX1134" fmla="*/ 2468233 w 12191999"/>
              <a:gd name="connsiteY1134" fmla="*/ 1795216 h 3068754"/>
              <a:gd name="connsiteX1135" fmla="*/ 2472987 w 12191999"/>
              <a:gd name="connsiteY1135" fmla="*/ 1796582 h 3068754"/>
              <a:gd name="connsiteX1136" fmla="*/ 2652328 w 12191999"/>
              <a:gd name="connsiteY1136" fmla="*/ 1761660 h 3068754"/>
              <a:gd name="connsiteX1137" fmla="*/ 2670974 w 12191999"/>
              <a:gd name="connsiteY1137" fmla="*/ 1758054 h 3068754"/>
              <a:gd name="connsiteX1138" fmla="*/ 2466130 w 12191999"/>
              <a:gd name="connsiteY1138" fmla="*/ 1718209 h 3068754"/>
              <a:gd name="connsiteX1139" fmla="*/ 4222826 w 12191999"/>
              <a:gd name="connsiteY1139" fmla="*/ 1685322 h 3068754"/>
              <a:gd name="connsiteX1140" fmla="*/ 3911474 w 12191999"/>
              <a:gd name="connsiteY1140" fmla="*/ 1719154 h 3068754"/>
              <a:gd name="connsiteX1141" fmla="*/ 3810401 w 12191999"/>
              <a:gd name="connsiteY1141" fmla="*/ 1746131 h 3068754"/>
              <a:gd name="connsiteX1142" fmla="*/ 3833000 w 12191999"/>
              <a:gd name="connsiteY1142" fmla="*/ 1747152 h 3068754"/>
              <a:gd name="connsiteX1143" fmla="*/ 4573860 w 12191999"/>
              <a:gd name="connsiteY1143" fmla="*/ 1743666 h 3068754"/>
              <a:gd name="connsiteX1144" fmla="*/ 4599229 w 12191999"/>
              <a:gd name="connsiteY1144" fmla="*/ 1742498 h 3068754"/>
              <a:gd name="connsiteX1145" fmla="*/ 4536979 w 12191999"/>
              <a:gd name="connsiteY1145" fmla="*/ 1723436 h 3068754"/>
              <a:gd name="connsiteX1146" fmla="*/ 4222826 w 12191999"/>
              <a:gd name="connsiteY1146" fmla="*/ 1685322 h 3068754"/>
              <a:gd name="connsiteX1147" fmla="*/ 10357622 w 12191999"/>
              <a:gd name="connsiteY1147" fmla="*/ 1684412 h 3068754"/>
              <a:gd name="connsiteX1148" fmla="*/ 9995258 w 12191999"/>
              <a:gd name="connsiteY1148" fmla="*/ 1729643 h 3068754"/>
              <a:gd name="connsiteX1149" fmla="*/ 9941065 w 12191999"/>
              <a:gd name="connsiteY1149" fmla="*/ 1745277 h 3068754"/>
              <a:gd name="connsiteX1150" fmla="*/ 9951171 w 12191999"/>
              <a:gd name="connsiteY1150" fmla="*/ 1745741 h 3068754"/>
              <a:gd name="connsiteX1151" fmla="*/ 10674550 w 12191999"/>
              <a:gd name="connsiteY1151" fmla="*/ 1743671 h 3068754"/>
              <a:gd name="connsiteX1152" fmla="*/ 10734664 w 12191999"/>
              <a:gd name="connsiteY1152" fmla="*/ 1741050 h 3068754"/>
              <a:gd name="connsiteX1153" fmla="*/ 10671778 w 12191999"/>
              <a:gd name="connsiteY1153" fmla="*/ 1722526 h 3068754"/>
              <a:gd name="connsiteX1154" fmla="*/ 10357622 w 12191999"/>
              <a:gd name="connsiteY1154" fmla="*/ 1684412 h 3068754"/>
              <a:gd name="connsiteX1155" fmla="*/ 7395240 w 12191999"/>
              <a:gd name="connsiteY1155" fmla="*/ 1684333 h 3068754"/>
              <a:gd name="connsiteX1156" fmla="*/ 7083779 w 12191999"/>
              <a:gd name="connsiteY1156" fmla="*/ 1718159 h 3068754"/>
              <a:gd name="connsiteX1157" fmla="*/ 6979144 w 12191999"/>
              <a:gd name="connsiteY1157" fmla="*/ 1746079 h 3068754"/>
              <a:gd name="connsiteX1158" fmla="*/ 7349366 w 12191999"/>
              <a:gd name="connsiteY1158" fmla="*/ 1745658 h 3068754"/>
              <a:gd name="connsiteX1159" fmla="*/ 7738685 w 12191999"/>
              <a:gd name="connsiteY1159" fmla="*/ 1731394 h 3068754"/>
              <a:gd name="connsiteX1160" fmla="*/ 7709551 w 12191999"/>
              <a:gd name="connsiteY1160" fmla="*/ 1722447 h 3068754"/>
              <a:gd name="connsiteX1161" fmla="*/ 7395240 w 12191999"/>
              <a:gd name="connsiteY1161" fmla="*/ 1684333 h 3068754"/>
              <a:gd name="connsiteX1162" fmla="*/ 1262297 w 12191999"/>
              <a:gd name="connsiteY1162" fmla="*/ 1684297 h 3068754"/>
              <a:gd name="connsiteX1163" fmla="*/ 950868 w 12191999"/>
              <a:gd name="connsiteY1163" fmla="*/ 1718128 h 3068754"/>
              <a:gd name="connsiteX1164" fmla="*/ 846130 w 12191999"/>
              <a:gd name="connsiteY1164" fmla="*/ 1746076 h 3068754"/>
              <a:gd name="connsiteX1165" fmla="*/ 1214572 w 12191999"/>
              <a:gd name="connsiteY1165" fmla="*/ 1745658 h 3068754"/>
              <a:gd name="connsiteX1166" fmla="*/ 1605603 w 12191999"/>
              <a:gd name="connsiteY1166" fmla="*/ 1731331 h 3068754"/>
              <a:gd name="connsiteX1167" fmla="*/ 1576532 w 12191999"/>
              <a:gd name="connsiteY1167" fmla="*/ 1722402 h 3068754"/>
              <a:gd name="connsiteX1168" fmla="*/ 1262297 w 12191999"/>
              <a:gd name="connsiteY1168" fmla="*/ 1684297 h 3068754"/>
              <a:gd name="connsiteX1169" fmla="*/ 5735377 w 12191999"/>
              <a:gd name="connsiteY1169" fmla="*/ 1672212 h 3068754"/>
              <a:gd name="connsiteX1170" fmla="*/ 5381679 w 12191999"/>
              <a:gd name="connsiteY1170" fmla="*/ 1702334 h 3068754"/>
              <a:gd name="connsiteX1171" fmla="*/ 5720858 w 12191999"/>
              <a:gd name="connsiteY1171" fmla="*/ 1766362 h 3068754"/>
              <a:gd name="connsiteX1172" fmla="*/ 5768002 w 12191999"/>
              <a:gd name="connsiteY1172" fmla="*/ 1775471 h 3068754"/>
              <a:gd name="connsiteX1173" fmla="*/ 5823619 w 12191999"/>
              <a:gd name="connsiteY1173" fmla="*/ 1764637 h 3068754"/>
              <a:gd name="connsiteX1174" fmla="*/ 6119906 w 12191999"/>
              <a:gd name="connsiteY1174" fmla="*/ 1707477 h 3068754"/>
              <a:gd name="connsiteX1175" fmla="*/ 6070962 w 12191999"/>
              <a:gd name="connsiteY1175" fmla="*/ 1703414 h 3068754"/>
              <a:gd name="connsiteX1176" fmla="*/ 1228937 w 12191999"/>
              <a:gd name="connsiteY1176" fmla="*/ 1665014 h 3068754"/>
              <a:gd name="connsiteX1177" fmla="*/ 856951 w 12191999"/>
              <a:gd name="connsiteY1177" fmla="*/ 1710569 h 3068754"/>
              <a:gd name="connsiteX1178" fmla="*/ 727769 w 12191999"/>
              <a:gd name="connsiteY1178" fmla="*/ 1745163 h 3068754"/>
              <a:gd name="connsiteX1179" fmla="*/ 752798 w 12191999"/>
              <a:gd name="connsiteY1179" fmla="*/ 1746183 h 3068754"/>
              <a:gd name="connsiteX1180" fmla="*/ 821645 w 12191999"/>
              <a:gd name="connsiteY1180" fmla="*/ 1746104 h 3068754"/>
              <a:gd name="connsiteX1181" fmla="*/ 949739 w 12191999"/>
              <a:gd name="connsiteY1181" fmla="*/ 1711984 h 3068754"/>
              <a:gd name="connsiteX1182" fmla="*/ 1577560 w 12191999"/>
              <a:gd name="connsiteY1182" fmla="*/ 1716661 h 3068754"/>
              <a:gd name="connsiteX1183" fmla="*/ 1623383 w 12191999"/>
              <a:gd name="connsiteY1183" fmla="*/ 1730680 h 3068754"/>
              <a:gd name="connsiteX1184" fmla="*/ 1687997 w 12191999"/>
              <a:gd name="connsiteY1184" fmla="*/ 1728313 h 3068754"/>
              <a:gd name="connsiteX1185" fmla="*/ 1692342 w 12191999"/>
              <a:gd name="connsiteY1185" fmla="*/ 1728029 h 3068754"/>
              <a:gd name="connsiteX1186" fmla="*/ 1576533 w 12191999"/>
              <a:gd name="connsiteY1186" fmla="*/ 1697950 h 3068754"/>
              <a:gd name="connsiteX1187" fmla="*/ 1228937 w 12191999"/>
              <a:gd name="connsiteY1187" fmla="*/ 1665014 h 3068754"/>
              <a:gd name="connsiteX1188" fmla="*/ 7361893 w 12191999"/>
              <a:gd name="connsiteY1188" fmla="*/ 1665002 h 3068754"/>
              <a:gd name="connsiteX1189" fmla="*/ 6989856 w 12191999"/>
              <a:gd name="connsiteY1189" fmla="*/ 1710557 h 3068754"/>
              <a:gd name="connsiteX1190" fmla="*/ 6860873 w 12191999"/>
              <a:gd name="connsiteY1190" fmla="*/ 1745094 h 3068754"/>
              <a:gd name="connsiteX1191" fmla="*/ 6887592 w 12191999"/>
              <a:gd name="connsiteY1191" fmla="*/ 1746183 h 3068754"/>
              <a:gd name="connsiteX1192" fmla="*/ 6954766 w 12191999"/>
              <a:gd name="connsiteY1192" fmla="*/ 1746106 h 3068754"/>
              <a:gd name="connsiteX1193" fmla="*/ 7082713 w 12191999"/>
              <a:gd name="connsiteY1193" fmla="*/ 1712021 h 3068754"/>
              <a:gd name="connsiteX1194" fmla="*/ 7710404 w 12191999"/>
              <a:gd name="connsiteY1194" fmla="*/ 1716680 h 3068754"/>
              <a:gd name="connsiteX1195" fmla="*/ 7756381 w 12191999"/>
              <a:gd name="connsiteY1195" fmla="*/ 1730746 h 3068754"/>
              <a:gd name="connsiteX1196" fmla="*/ 7822790 w 12191999"/>
              <a:gd name="connsiteY1196" fmla="*/ 1728313 h 3068754"/>
              <a:gd name="connsiteX1197" fmla="*/ 7825729 w 12191999"/>
              <a:gd name="connsiteY1197" fmla="*/ 1728121 h 3068754"/>
              <a:gd name="connsiteX1198" fmla="*/ 7709551 w 12191999"/>
              <a:gd name="connsiteY1198" fmla="*/ 1697938 h 3068754"/>
              <a:gd name="connsiteX1199" fmla="*/ 7361893 w 12191999"/>
              <a:gd name="connsiteY1199" fmla="*/ 1665002 h 3068754"/>
              <a:gd name="connsiteX1200" fmla="*/ 8769377 w 12191999"/>
              <a:gd name="connsiteY1200" fmla="*/ 1662474 h 3068754"/>
              <a:gd name="connsiteX1201" fmla="*/ 8717972 w 12191999"/>
              <a:gd name="connsiteY1201" fmla="*/ 1667519 h 3068754"/>
              <a:gd name="connsiteX1202" fmla="*/ 8466285 w 12191999"/>
              <a:gd name="connsiteY1202" fmla="*/ 1688946 h 3068754"/>
              <a:gd name="connsiteX1203" fmla="*/ 8818961 w 12191999"/>
              <a:gd name="connsiteY1203" fmla="*/ 1755503 h 3068754"/>
              <a:gd name="connsiteX1204" fmla="*/ 9127799 w 12191999"/>
              <a:gd name="connsiteY1204" fmla="*/ 1695790 h 3068754"/>
              <a:gd name="connsiteX1205" fmla="*/ 2635418 w 12191999"/>
              <a:gd name="connsiteY1205" fmla="*/ 1662392 h 3068754"/>
              <a:gd name="connsiteX1206" fmla="*/ 2583181 w 12191999"/>
              <a:gd name="connsiteY1206" fmla="*/ 1667519 h 3068754"/>
              <a:gd name="connsiteX1207" fmla="*/ 2332680 w 12191999"/>
              <a:gd name="connsiteY1207" fmla="*/ 1688845 h 3068754"/>
              <a:gd name="connsiteX1208" fmla="*/ 2685041 w 12191999"/>
              <a:gd name="connsiteY1208" fmla="*/ 1755335 h 3068754"/>
              <a:gd name="connsiteX1209" fmla="*/ 2993540 w 12191999"/>
              <a:gd name="connsiteY1209" fmla="*/ 1695687 h 3068754"/>
              <a:gd name="connsiteX1210" fmla="*/ 10324150 w 12191999"/>
              <a:gd name="connsiteY1210" fmla="*/ 1660924 h 3068754"/>
              <a:gd name="connsiteX1211" fmla="*/ 9952172 w 12191999"/>
              <a:gd name="connsiteY1211" fmla="*/ 1706485 h 3068754"/>
              <a:gd name="connsiteX1212" fmla="*/ 9826934 w 12191999"/>
              <a:gd name="connsiteY1212" fmla="*/ 1740032 h 3068754"/>
              <a:gd name="connsiteX1213" fmla="*/ 9923497 w 12191999"/>
              <a:gd name="connsiteY1213" fmla="*/ 1744469 h 3068754"/>
              <a:gd name="connsiteX1214" fmla="*/ 10019519 w 12191999"/>
              <a:gd name="connsiteY1214" fmla="*/ 1718509 h 3068754"/>
              <a:gd name="connsiteX1215" fmla="*/ 10357546 w 12191999"/>
              <a:gd name="connsiteY1215" fmla="*/ 1679220 h 3068754"/>
              <a:gd name="connsiteX1216" fmla="*/ 10672915 w 12191999"/>
              <a:gd name="connsiteY1216" fmla="*/ 1717672 h 3068754"/>
              <a:gd name="connsiteX1217" fmla="*/ 10750193 w 12191999"/>
              <a:gd name="connsiteY1217" fmla="*/ 1740373 h 3068754"/>
              <a:gd name="connsiteX1218" fmla="*/ 10825967 w 12191999"/>
              <a:gd name="connsiteY1218" fmla="*/ 1737069 h 3068754"/>
              <a:gd name="connsiteX1219" fmla="*/ 10671778 w 12191999"/>
              <a:gd name="connsiteY1219" fmla="*/ 1693858 h 3068754"/>
              <a:gd name="connsiteX1220" fmla="*/ 10324150 w 12191999"/>
              <a:gd name="connsiteY1220" fmla="*/ 1660924 h 3068754"/>
              <a:gd name="connsiteX1221" fmla="*/ 4188540 w 12191999"/>
              <a:gd name="connsiteY1221" fmla="*/ 1660924 h 3068754"/>
              <a:gd name="connsiteX1222" fmla="*/ 3816525 w 12191999"/>
              <a:gd name="connsiteY1222" fmla="*/ 1706485 h 3068754"/>
              <a:gd name="connsiteX1223" fmla="*/ 3688980 w 12191999"/>
              <a:gd name="connsiteY1223" fmla="*/ 1740650 h 3068754"/>
              <a:gd name="connsiteX1224" fmla="*/ 3790022 w 12191999"/>
              <a:gd name="connsiteY1224" fmla="*/ 1745211 h 3068754"/>
              <a:gd name="connsiteX1225" fmla="*/ 3884885 w 12191999"/>
              <a:gd name="connsiteY1225" fmla="*/ 1719562 h 3068754"/>
              <a:gd name="connsiteX1226" fmla="*/ 4222795 w 12191999"/>
              <a:gd name="connsiteY1226" fmla="*/ 1680281 h 3068754"/>
              <a:gd name="connsiteX1227" fmla="*/ 4538116 w 12191999"/>
              <a:gd name="connsiteY1227" fmla="*/ 1718734 h 3068754"/>
              <a:gd name="connsiteX1228" fmla="*/ 4613532 w 12191999"/>
              <a:gd name="connsiteY1228" fmla="*/ 1741839 h 3068754"/>
              <a:gd name="connsiteX1229" fmla="*/ 4700934 w 12191999"/>
              <a:gd name="connsiteY1229" fmla="*/ 1737814 h 3068754"/>
              <a:gd name="connsiteX1230" fmla="*/ 4686612 w 12191999"/>
              <a:gd name="connsiteY1230" fmla="*/ 1732935 h 3068754"/>
              <a:gd name="connsiteX1231" fmla="*/ 4536412 w 12191999"/>
              <a:gd name="connsiteY1231" fmla="*/ 1693858 h 3068754"/>
              <a:gd name="connsiteX1232" fmla="*/ 4188540 w 12191999"/>
              <a:gd name="connsiteY1232" fmla="*/ 1660924 h 3068754"/>
              <a:gd name="connsiteX1233" fmla="*/ 10324150 w 12191999"/>
              <a:gd name="connsiteY1233" fmla="*/ 1638292 h 3068754"/>
              <a:gd name="connsiteX1234" fmla="*/ 9757435 w 12191999"/>
              <a:gd name="connsiteY1234" fmla="*/ 1718683 h 3068754"/>
              <a:gd name="connsiteX1235" fmla="*/ 9704073 w 12191999"/>
              <a:gd name="connsiteY1235" fmla="*/ 1734386 h 3068754"/>
              <a:gd name="connsiteX1236" fmla="*/ 9805912 w 12191999"/>
              <a:gd name="connsiteY1236" fmla="*/ 1739066 h 3068754"/>
              <a:gd name="connsiteX1237" fmla="*/ 9975325 w 12191999"/>
              <a:gd name="connsiteY1237" fmla="*/ 1696125 h 3068754"/>
              <a:gd name="connsiteX1238" fmla="*/ 10324345 w 12191999"/>
              <a:gd name="connsiteY1238" fmla="*/ 1655387 h 3068754"/>
              <a:gd name="connsiteX1239" fmla="*/ 10672915 w 12191999"/>
              <a:gd name="connsiteY1239" fmla="*/ 1688094 h 3068754"/>
              <a:gd name="connsiteX1240" fmla="*/ 10845258 w 12191999"/>
              <a:gd name="connsiteY1240" fmla="*/ 1736228 h 3068754"/>
              <a:gd name="connsiteX1241" fmla="*/ 10944966 w 12191999"/>
              <a:gd name="connsiteY1241" fmla="*/ 1731880 h 3068754"/>
              <a:gd name="connsiteX1242" fmla="*/ 10821332 w 12191999"/>
              <a:gd name="connsiteY1242" fmla="*/ 1697256 h 3068754"/>
              <a:gd name="connsiteX1243" fmla="*/ 10671778 w 12191999"/>
              <a:gd name="connsiteY1243" fmla="*/ 1665341 h 3068754"/>
              <a:gd name="connsiteX1244" fmla="*/ 10324150 w 12191999"/>
              <a:gd name="connsiteY1244" fmla="*/ 1638292 h 3068754"/>
              <a:gd name="connsiteX1245" fmla="*/ 4189358 w 12191999"/>
              <a:gd name="connsiteY1245" fmla="*/ 1638292 h 3068754"/>
              <a:gd name="connsiteX1246" fmla="*/ 3622645 w 12191999"/>
              <a:gd name="connsiteY1246" fmla="*/ 1718683 h 3068754"/>
              <a:gd name="connsiteX1247" fmla="*/ 3566749 w 12191999"/>
              <a:gd name="connsiteY1247" fmla="*/ 1735132 h 3068754"/>
              <a:gd name="connsiteX1248" fmla="*/ 3669639 w 12191999"/>
              <a:gd name="connsiteY1248" fmla="*/ 1739777 h 3068754"/>
              <a:gd name="connsiteX1249" fmla="*/ 3767108 w 12191999"/>
              <a:gd name="connsiteY1249" fmla="*/ 1712538 h 3068754"/>
              <a:gd name="connsiteX1250" fmla="*/ 4188417 w 12191999"/>
              <a:gd name="connsiteY1250" fmla="*/ 1655387 h 3068754"/>
              <a:gd name="connsiteX1251" fmla="*/ 4536979 w 12191999"/>
              <a:gd name="connsiteY1251" fmla="*/ 1688094 h 3068754"/>
              <a:gd name="connsiteX1252" fmla="*/ 4687931 w 12191999"/>
              <a:gd name="connsiteY1252" fmla="*/ 1727173 h 3068754"/>
              <a:gd name="connsiteX1253" fmla="*/ 4717089 w 12191999"/>
              <a:gd name="connsiteY1253" fmla="*/ 1737070 h 3068754"/>
              <a:gd name="connsiteX1254" fmla="*/ 4812935 w 12191999"/>
              <a:gd name="connsiteY1254" fmla="*/ 1732655 h 3068754"/>
              <a:gd name="connsiteX1255" fmla="*/ 4686533 w 12191999"/>
              <a:gd name="connsiteY1255" fmla="*/ 1697256 h 3068754"/>
              <a:gd name="connsiteX1256" fmla="*/ 4536979 w 12191999"/>
              <a:gd name="connsiteY1256" fmla="*/ 1665341 h 3068754"/>
              <a:gd name="connsiteX1257" fmla="*/ 4189358 w 12191999"/>
              <a:gd name="connsiteY1257" fmla="*/ 1638292 h 3068754"/>
              <a:gd name="connsiteX1258" fmla="*/ 1228938 w 12191999"/>
              <a:gd name="connsiteY1258" fmla="*/ 1636494 h 3068754"/>
              <a:gd name="connsiteX1259" fmla="*/ 662138 w 12191999"/>
              <a:gd name="connsiteY1259" fmla="*/ 1716914 h 3068754"/>
              <a:gd name="connsiteX1260" fmla="*/ 585803 w 12191999"/>
              <a:gd name="connsiteY1260" fmla="*/ 1739378 h 3068754"/>
              <a:gd name="connsiteX1261" fmla="*/ 710024 w 12191999"/>
              <a:gd name="connsiteY1261" fmla="*/ 1744440 h 3068754"/>
              <a:gd name="connsiteX1262" fmla="*/ 855997 w 12191999"/>
              <a:gd name="connsiteY1262" fmla="*/ 1705331 h 3068754"/>
              <a:gd name="connsiteX1263" fmla="*/ 1577560 w 12191999"/>
              <a:gd name="connsiteY1263" fmla="*/ 1692237 h 3068754"/>
              <a:gd name="connsiteX1264" fmla="*/ 1711212 w 12191999"/>
              <a:gd name="connsiteY1264" fmla="*/ 1726797 h 3068754"/>
              <a:gd name="connsiteX1265" fmla="*/ 1814027 w 12191999"/>
              <a:gd name="connsiteY1265" fmla="*/ 1720086 h 3068754"/>
              <a:gd name="connsiteX1266" fmla="*/ 1726125 w 12191999"/>
              <a:gd name="connsiteY1266" fmla="*/ 1695458 h 3068754"/>
              <a:gd name="connsiteX1267" fmla="*/ 1576624 w 12191999"/>
              <a:gd name="connsiteY1267" fmla="*/ 1663527 h 3068754"/>
              <a:gd name="connsiteX1268" fmla="*/ 1228938 w 12191999"/>
              <a:gd name="connsiteY1268" fmla="*/ 1636494 h 3068754"/>
              <a:gd name="connsiteX1269" fmla="*/ 7360849 w 12191999"/>
              <a:gd name="connsiteY1269" fmla="*/ 1636474 h 3068754"/>
              <a:gd name="connsiteX1270" fmla="*/ 6794137 w 12191999"/>
              <a:gd name="connsiteY1270" fmla="*/ 1716907 h 3068754"/>
              <a:gd name="connsiteX1271" fmla="*/ 6718114 w 12191999"/>
              <a:gd name="connsiteY1271" fmla="*/ 1739277 h 3068754"/>
              <a:gd name="connsiteX1272" fmla="*/ 6843244 w 12191999"/>
              <a:gd name="connsiteY1272" fmla="*/ 1744376 h 3068754"/>
              <a:gd name="connsiteX1273" fmla="*/ 6988967 w 12191999"/>
              <a:gd name="connsiteY1273" fmla="*/ 1705326 h 3068754"/>
              <a:gd name="connsiteX1274" fmla="*/ 7710404 w 12191999"/>
              <a:gd name="connsiteY1274" fmla="*/ 1692227 h 3068754"/>
              <a:gd name="connsiteX1275" fmla="*/ 7844501 w 12191999"/>
              <a:gd name="connsiteY1275" fmla="*/ 1726896 h 3068754"/>
              <a:gd name="connsiteX1276" fmla="*/ 7946499 w 12191999"/>
              <a:gd name="connsiteY1276" fmla="*/ 1720238 h 3068754"/>
              <a:gd name="connsiteX1277" fmla="*/ 7857935 w 12191999"/>
              <a:gd name="connsiteY1277" fmla="*/ 1695425 h 3068754"/>
              <a:gd name="connsiteX1278" fmla="*/ 7708404 w 12191999"/>
              <a:gd name="connsiteY1278" fmla="*/ 1663481 h 3068754"/>
              <a:gd name="connsiteX1279" fmla="*/ 7360849 w 12191999"/>
              <a:gd name="connsiteY1279" fmla="*/ 1636474 h 3068754"/>
              <a:gd name="connsiteX1280" fmla="*/ 1227599 w 12191999"/>
              <a:gd name="connsiteY1280" fmla="*/ 1616361 h 3068754"/>
              <a:gd name="connsiteX1281" fmla="*/ 463766 w 12191999"/>
              <a:gd name="connsiteY1281" fmla="*/ 1726223 h 3068754"/>
              <a:gd name="connsiteX1282" fmla="*/ 438999 w 12191999"/>
              <a:gd name="connsiteY1282" fmla="*/ 1733396 h 3068754"/>
              <a:gd name="connsiteX1283" fmla="*/ 567177 w 12191999"/>
              <a:gd name="connsiteY1283" fmla="*/ 1738619 h 3068754"/>
              <a:gd name="connsiteX1284" fmla="*/ 660630 w 12191999"/>
              <a:gd name="connsiteY1284" fmla="*/ 1711191 h 3068754"/>
              <a:gd name="connsiteX1285" fmla="*/ 1577504 w 12191999"/>
              <a:gd name="connsiteY1285" fmla="*/ 1657812 h 3068754"/>
              <a:gd name="connsiteX1286" fmla="*/ 1727091 w 12191999"/>
              <a:gd name="connsiteY1286" fmla="*/ 1689744 h 3068754"/>
              <a:gd name="connsiteX1287" fmla="*/ 1831410 w 12191999"/>
              <a:gd name="connsiteY1287" fmla="*/ 1718951 h 3068754"/>
              <a:gd name="connsiteX1288" fmla="*/ 1927049 w 12191999"/>
              <a:gd name="connsiteY1288" fmla="*/ 1712709 h 3068754"/>
              <a:gd name="connsiteX1289" fmla="*/ 1875126 w 12191999"/>
              <a:gd name="connsiteY1289" fmla="*/ 1697646 h 3068754"/>
              <a:gd name="connsiteX1290" fmla="*/ 1576620 w 12191999"/>
              <a:gd name="connsiteY1290" fmla="*/ 1638668 h 3068754"/>
              <a:gd name="connsiteX1291" fmla="*/ 1227599 w 12191999"/>
              <a:gd name="connsiteY1291" fmla="*/ 1616361 h 3068754"/>
              <a:gd name="connsiteX1292" fmla="*/ 7360480 w 12191999"/>
              <a:gd name="connsiteY1292" fmla="*/ 1616336 h 3068754"/>
              <a:gd name="connsiteX1293" fmla="*/ 6597101 w 12191999"/>
              <a:gd name="connsiteY1293" fmla="*/ 1726214 h 3068754"/>
              <a:gd name="connsiteX1294" fmla="*/ 6572517 w 12191999"/>
              <a:gd name="connsiteY1294" fmla="*/ 1733344 h 3068754"/>
              <a:gd name="connsiteX1295" fmla="*/ 6699467 w 12191999"/>
              <a:gd name="connsiteY1295" fmla="*/ 1738517 h 3068754"/>
              <a:gd name="connsiteX1296" fmla="*/ 6792630 w 12191999"/>
              <a:gd name="connsiteY1296" fmla="*/ 1711174 h 3068754"/>
              <a:gd name="connsiteX1297" fmla="*/ 7709541 w 12191999"/>
              <a:gd name="connsiteY1297" fmla="*/ 1657795 h 3068754"/>
              <a:gd name="connsiteX1298" fmla="*/ 7859108 w 12191999"/>
              <a:gd name="connsiteY1298" fmla="*/ 1689727 h 3068754"/>
              <a:gd name="connsiteX1299" fmla="*/ 7963988 w 12191999"/>
              <a:gd name="connsiteY1299" fmla="*/ 1719096 h 3068754"/>
              <a:gd name="connsiteX1300" fmla="*/ 8060345 w 12191999"/>
              <a:gd name="connsiteY1300" fmla="*/ 1712806 h 3068754"/>
              <a:gd name="connsiteX1301" fmla="*/ 8008049 w 12191999"/>
              <a:gd name="connsiteY1301" fmla="*/ 1697636 h 3068754"/>
              <a:gd name="connsiteX1302" fmla="*/ 7709403 w 12191999"/>
              <a:gd name="connsiteY1302" fmla="*/ 1638640 h 3068754"/>
              <a:gd name="connsiteX1303" fmla="*/ 7360480 w 12191999"/>
              <a:gd name="connsiteY1303" fmla="*/ 1616336 h 3068754"/>
              <a:gd name="connsiteX1304" fmla="*/ 4188078 w 12191999"/>
              <a:gd name="connsiteY1304" fmla="*/ 1616277 h 3068754"/>
              <a:gd name="connsiteX1305" fmla="*/ 3424835 w 12191999"/>
              <a:gd name="connsiteY1305" fmla="*/ 1726142 h 3068754"/>
              <a:gd name="connsiteX1306" fmla="*/ 3422491 w 12191999"/>
              <a:gd name="connsiteY1306" fmla="*/ 1726822 h 3068754"/>
              <a:gd name="connsiteX1307" fmla="*/ 3469874 w 12191999"/>
              <a:gd name="connsiteY1307" fmla="*/ 1730758 h 3068754"/>
              <a:gd name="connsiteX1308" fmla="*/ 3546555 w 12191999"/>
              <a:gd name="connsiteY1308" fmla="*/ 1734220 h 3068754"/>
              <a:gd name="connsiteX1309" fmla="*/ 3621261 w 12191999"/>
              <a:gd name="connsiteY1309" fmla="*/ 1712957 h 3068754"/>
              <a:gd name="connsiteX1310" fmla="*/ 4189554 w 12191999"/>
              <a:gd name="connsiteY1310" fmla="*/ 1632531 h 3068754"/>
              <a:gd name="connsiteX1311" fmla="*/ 4538116 w 12191999"/>
              <a:gd name="connsiteY1311" fmla="*/ 1659578 h 3068754"/>
              <a:gd name="connsiteX1312" fmla="*/ 4687719 w 12191999"/>
              <a:gd name="connsiteY1312" fmla="*/ 1691494 h 3068754"/>
              <a:gd name="connsiteX1313" fmla="*/ 4831685 w 12191999"/>
              <a:gd name="connsiteY1313" fmla="*/ 1731792 h 3068754"/>
              <a:gd name="connsiteX1314" fmla="*/ 4936872 w 12191999"/>
              <a:gd name="connsiteY1314" fmla="*/ 1726947 h 3068754"/>
              <a:gd name="connsiteX1315" fmla="*/ 4835601 w 12191999"/>
              <a:gd name="connsiteY1315" fmla="*/ 1697567 h 3068754"/>
              <a:gd name="connsiteX1316" fmla="*/ 4536979 w 12191999"/>
              <a:gd name="connsiteY1316" fmla="*/ 1638645 h 3068754"/>
              <a:gd name="connsiteX1317" fmla="*/ 4188078 w 12191999"/>
              <a:gd name="connsiteY1317" fmla="*/ 1616277 h 3068754"/>
              <a:gd name="connsiteX1318" fmla="*/ 10367577 w 12191999"/>
              <a:gd name="connsiteY1318" fmla="*/ 1616265 h 3068754"/>
              <a:gd name="connsiteX1319" fmla="*/ 9622753 w 12191999"/>
              <a:gd name="connsiteY1319" fmla="*/ 1710101 h 3068754"/>
              <a:gd name="connsiteX1320" fmla="*/ 9563723 w 12191999"/>
              <a:gd name="connsiteY1320" fmla="*/ 1726728 h 3068754"/>
              <a:gd name="connsiteX1321" fmla="*/ 9596379 w 12191999"/>
              <a:gd name="connsiteY1321" fmla="*/ 1729437 h 3068754"/>
              <a:gd name="connsiteX1322" fmla="*/ 9680970 w 12191999"/>
              <a:gd name="connsiteY1322" fmla="*/ 1733324 h 3068754"/>
              <a:gd name="connsiteX1323" fmla="*/ 9681369 w 12191999"/>
              <a:gd name="connsiteY1323" fmla="*/ 1733195 h 3068754"/>
              <a:gd name="connsiteX1324" fmla="*/ 10324345 w 12191999"/>
              <a:gd name="connsiteY1324" fmla="*/ 1632531 h 3068754"/>
              <a:gd name="connsiteX1325" fmla="*/ 10672915 w 12191999"/>
              <a:gd name="connsiteY1325" fmla="*/ 1659578 h 3068754"/>
              <a:gd name="connsiteX1326" fmla="*/ 10822516 w 12191999"/>
              <a:gd name="connsiteY1326" fmla="*/ 1691494 h 3068754"/>
              <a:gd name="connsiteX1327" fmla="*/ 10963857 w 12191999"/>
              <a:gd name="connsiteY1327" fmla="*/ 1731056 h 3068754"/>
              <a:gd name="connsiteX1328" fmla="*/ 11047224 w 12191999"/>
              <a:gd name="connsiteY1328" fmla="*/ 1727421 h 3068754"/>
              <a:gd name="connsiteX1329" fmla="*/ 11068516 w 12191999"/>
              <a:gd name="connsiteY1329" fmla="*/ 1726032 h 3068754"/>
              <a:gd name="connsiteX1330" fmla="*/ 10970404 w 12191999"/>
              <a:gd name="connsiteY1330" fmla="*/ 1697567 h 3068754"/>
              <a:gd name="connsiteX1331" fmla="*/ 10671778 w 12191999"/>
              <a:gd name="connsiteY1331" fmla="*/ 1638645 h 3068754"/>
              <a:gd name="connsiteX1332" fmla="*/ 10367577 w 12191999"/>
              <a:gd name="connsiteY1332" fmla="*/ 1616265 h 3068754"/>
              <a:gd name="connsiteX1333" fmla="*/ 1226591 w 12191999"/>
              <a:gd name="connsiteY1333" fmla="*/ 1598207 h 3068754"/>
              <a:gd name="connsiteX1334" fmla="*/ 463173 w 12191999"/>
              <a:gd name="connsiteY1334" fmla="*/ 1680123 h 3068754"/>
              <a:gd name="connsiteX1335" fmla="*/ 258275 w 12191999"/>
              <a:gd name="connsiteY1335" fmla="*/ 1724331 h 3068754"/>
              <a:gd name="connsiteX1336" fmla="*/ 298395 w 12191999"/>
              <a:gd name="connsiteY1336" fmla="*/ 1727666 h 3068754"/>
              <a:gd name="connsiteX1337" fmla="*/ 422989 w 12191999"/>
              <a:gd name="connsiteY1337" fmla="*/ 1732743 h 3068754"/>
              <a:gd name="connsiteX1338" fmla="*/ 462013 w 12191999"/>
              <a:gd name="connsiteY1338" fmla="*/ 1721449 h 3068754"/>
              <a:gd name="connsiteX1339" fmla="*/ 1576620 w 12191999"/>
              <a:gd name="connsiteY1339" fmla="*/ 1633894 h 3068754"/>
              <a:gd name="connsiteX1340" fmla="*/ 1875734 w 12191999"/>
              <a:gd name="connsiteY1340" fmla="*/ 1692739 h 3068754"/>
              <a:gd name="connsiteX1341" fmla="*/ 1941560 w 12191999"/>
              <a:gd name="connsiteY1341" fmla="*/ 1711761 h 3068754"/>
              <a:gd name="connsiteX1342" fmla="*/ 2076723 w 12191999"/>
              <a:gd name="connsiteY1342" fmla="*/ 1702939 h 3068754"/>
              <a:gd name="connsiteX1343" fmla="*/ 1873428 w 12191999"/>
              <a:gd name="connsiteY1343" fmla="*/ 1658858 h 3068754"/>
              <a:gd name="connsiteX1344" fmla="*/ 1575598 w 12191999"/>
              <a:gd name="connsiteY1344" fmla="*/ 1614814 h 3068754"/>
              <a:gd name="connsiteX1345" fmla="*/ 1226591 w 12191999"/>
              <a:gd name="connsiteY1345" fmla="*/ 1598207 h 3068754"/>
              <a:gd name="connsiteX1346" fmla="*/ 7358977 w 12191999"/>
              <a:gd name="connsiteY1346" fmla="*/ 1598195 h 3068754"/>
              <a:gd name="connsiteX1347" fmla="*/ 6595136 w 12191999"/>
              <a:gd name="connsiteY1347" fmla="*/ 1680503 h 3068754"/>
              <a:gd name="connsiteX1348" fmla="*/ 6393089 w 12191999"/>
              <a:gd name="connsiteY1348" fmla="*/ 1724333 h 3068754"/>
              <a:gd name="connsiteX1349" fmla="*/ 6433190 w 12191999"/>
              <a:gd name="connsiteY1349" fmla="*/ 1727666 h 3068754"/>
              <a:gd name="connsiteX1350" fmla="*/ 6556125 w 12191999"/>
              <a:gd name="connsiteY1350" fmla="*/ 1732676 h 3068754"/>
              <a:gd name="connsiteX1351" fmla="*/ 6594903 w 12191999"/>
              <a:gd name="connsiteY1351" fmla="*/ 1721449 h 3068754"/>
              <a:gd name="connsiteX1352" fmla="*/ 7709403 w 12191999"/>
              <a:gd name="connsiteY1352" fmla="*/ 1633891 h 3068754"/>
              <a:gd name="connsiteX1353" fmla="*/ 8008560 w 12191999"/>
              <a:gd name="connsiteY1353" fmla="*/ 1692749 h 3068754"/>
              <a:gd name="connsiteX1354" fmla="*/ 8074726 w 12191999"/>
              <a:gd name="connsiteY1354" fmla="*/ 1711868 h 3068754"/>
              <a:gd name="connsiteX1355" fmla="*/ 8210146 w 12191999"/>
              <a:gd name="connsiteY1355" fmla="*/ 1703028 h 3068754"/>
              <a:gd name="connsiteX1356" fmla="*/ 8006370 w 12191999"/>
              <a:gd name="connsiteY1356" fmla="*/ 1658833 h 3068754"/>
              <a:gd name="connsiteX1357" fmla="*/ 7708558 w 12191999"/>
              <a:gd name="connsiteY1357" fmla="*/ 1614789 h 3068754"/>
              <a:gd name="connsiteX1358" fmla="*/ 7358977 w 12191999"/>
              <a:gd name="connsiteY1358" fmla="*/ 1598195 h 3068754"/>
              <a:gd name="connsiteX1359" fmla="*/ 10323351 w 12191999"/>
              <a:gd name="connsiteY1359" fmla="*/ 1597194 h 3068754"/>
              <a:gd name="connsiteX1360" fmla="*/ 9457298 w 12191999"/>
              <a:gd name="connsiteY1360" fmla="*/ 1700685 h 3068754"/>
              <a:gd name="connsiteX1361" fmla="*/ 9405008 w 12191999"/>
              <a:gd name="connsiteY1361" fmla="*/ 1713561 h 3068754"/>
              <a:gd name="connsiteX1362" fmla="*/ 9548536 w 12191999"/>
              <a:gd name="connsiteY1362" fmla="*/ 1725468 h 3068754"/>
              <a:gd name="connsiteX1363" fmla="*/ 9683385 w 12191999"/>
              <a:gd name="connsiteY1363" fmla="*/ 1690574 h 3068754"/>
              <a:gd name="connsiteX1364" fmla="*/ 10322108 w 12191999"/>
              <a:gd name="connsiteY1364" fmla="*/ 1611509 h 3068754"/>
              <a:gd name="connsiteX1365" fmla="*/ 10671778 w 12191999"/>
              <a:gd name="connsiteY1365" fmla="*/ 1633792 h 3068754"/>
              <a:gd name="connsiteX1366" fmla="*/ 10971079 w 12191999"/>
              <a:gd name="connsiteY1366" fmla="*/ 1692649 h 3068754"/>
              <a:gd name="connsiteX1367" fmla="*/ 11083281 w 12191999"/>
              <a:gd name="connsiteY1367" fmla="*/ 1725068 h 3068754"/>
              <a:gd name="connsiteX1368" fmla="*/ 11234301 w 12191999"/>
              <a:gd name="connsiteY1368" fmla="*/ 1715212 h 3068754"/>
              <a:gd name="connsiteX1369" fmla="*/ 11119334 w 12191999"/>
              <a:gd name="connsiteY1369" fmla="*/ 1687938 h 3068754"/>
              <a:gd name="connsiteX1370" fmla="*/ 10672915 w 12191999"/>
              <a:gd name="connsiteY1370" fmla="*/ 1613770 h 3068754"/>
              <a:gd name="connsiteX1371" fmla="*/ 10323351 w 12191999"/>
              <a:gd name="connsiteY1371" fmla="*/ 1597194 h 3068754"/>
              <a:gd name="connsiteX1372" fmla="*/ 4188558 w 12191999"/>
              <a:gd name="connsiteY1372" fmla="*/ 1597194 h 3068754"/>
              <a:gd name="connsiteX1373" fmla="*/ 3424853 w 12191999"/>
              <a:gd name="connsiteY1373" fmla="*/ 1679510 h 3068754"/>
              <a:gd name="connsiteX1374" fmla="*/ 3266521 w 12191999"/>
              <a:gd name="connsiteY1374" fmla="*/ 1713867 h 3068754"/>
              <a:gd name="connsiteX1375" fmla="*/ 3414645 w 12191999"/>
              <a:gd name="connsiteY1375" fmla="*/ 1726171 h 3068754"/>
              <a:gd name="connsiteX1376" fmla="*/ 3622649 w 12191999"/>
              <a:gd name="connsiteY1376" fmla="*/ 1674524 h 3068754"/>
              <a:gd name="connsiteX1377" fmla="*/ 4187236 w 12191999"/>
              <a:gd name="connsiteY1377" fmla="*/ 1611509 h 3068754"/>
              <a:gd name="connsiteX1378" fmla="*/ 4536979 w 12191999"/>
              <a:gd name="connsiteY1378" fmla="*/ 1633792 h 3068754"/>
              <a:gd name="connsiteX1379" fmla="*/ 4836279 w 12191999"/>
              <a:gd name="connsiteY1379" fmla="*/ 1692649 h 3068754"/>
              <a:gd name="connsiteX1380" fmla="*/ 4952496 w 12191999"/>
              <a:gd name="connsiteY1380" fmla="*/ 1726228 h 3068754"/>
              <a:gd name="connsiteX1381" fmla="*/ 4955995 w 12191999"/>
              <a:gd name="connsiteY1381" fmla="*/ 1726067 h 3068754"/>
              <a:gd name="connsiteX1382" fmla="*/ 5104182 w 12191999"/>
              <a:gd name="connsiteY1382" fmla="*/ 1716014 h 3068754"/>
              <a:gd name="connsiteX1383" fmla="*/ 4835826 w 12191999"/>
              <a:gd name="connsiteY1383" fmla="*/ 1657831 h 3068754"/>
              <a:gd name="connsiteX1384" fmla="*/ 4538116 w 12191999"/>
              <a:gd name="connsiteY1384" fmla="*/ 1613770 h 3068754"/>
              <a:gd name="connsiteX1385" fmla="*/ 4188558 w 12191999"/>
              <a:gd name="connsiteY1385" fmla="*/ 1597194 h 3068754"/>
              <a:gd name="connsiteX1386" fmla="*/ 1670576 w 12191999"/>
              <a:gd name="connsiteY1386" fmla="*/ 1592997 h 3068754"/>
              <a:gd name="connsiteX1387" fmla="*/ 2218274 w 12191999"/>
              <a:gd name="connsiteY1387" fmla="*/ 1667257 h 3068754"/>
              <a:gd name="connsiteX1388" fmla="*/ 2311843 w 12191999"/>
              <a:gd name="connsiteY1388" fmla="*/ 1684913 h 3068754"/>
              <a:gd name="connsiteX1389" fmla="*/ 2583183 w 12191999"/>
              <a:gd name="connsiteY1389" fmla="*/ 1661798 h 3068754"/>
              <a:gd name="connsiteX1390" fmla="*/ 2605474 w 12191999"/>
              <a:gd name="connsiteY1390" fmla="*/ 1659608 h 3068754"/>
              <a:gd name="connsiteX1391" fmla="*/ 2368478 w 12191999"/>
              <a:gd name="connsiteY1391" fmla="*/ 1637575 h 3068754"/>
              <a:gd name="connsiteX1392" fmla="*/ 1670576 w 12191999"/>
              <a:gd name="connsiteY1392" fmla="*/ 1592997 h 3068754"/>
              <a:gd name="connsiteX1393" fmla="*/ 7803573 w 12191999"/>
              <a:gd name="connsiteY1393" fmla="*/ 1592984 h 3068754"/>
              <a:gd name="connsiteX1394" fmla="*/ 8351264 w 12191999"/>
              <a:gd name="connsiteY1394" fmla="*/ 1667239 h 3068754"/>
              <a:gd name="connsiteX1395" fmla="*/ 8445450 w 12191999"/>
              <a:gd name="connsiteY1395" fmla="*/ 1685014 h 3068754"/>
              <a:gd name="connsiteX1396" fmla="*/ 8717974 w 12191999"/>
              <a:gd name="connsiteY1396" fmla="*/ 1661798 h 3068754"/>
              <a:gd name="connsiteX1397" fmla="*/ 8739431 w 12191999"/>
              <a:gd name="connsiteY1397" fmla="*/ 1659690 h 3068754"/>
              <a:gd name="connsiteX1398" fmla="*/ 8501451 w 12191999"/>
              <a:gd name="connsiteY1398" fmla="*/ 1637570 h 3068754"/>
              <a:gd name="connsiteX1399" fmla="*/ 7803573 w 12191999"/>
              <a:gd name="connsiteY1399" fmla="*/ 1592984 h 3068754"/>
              <a:gd name="connsiteX1400" fmla="*/ 10766693 w 12191999"/>
              <a:gd name="connsiteY1400" fmla="*/ 1589956 h 3068754"/>
              <a:gd name="connsiteX1401" fmla="*/ 11314657 w 12191999"/>
              <a:gd name="connsiteY1401" fmla="*/ 1664223 h 3068754"/>
              <a:gd name="connsiteX1402" fmla="*/ 11490686 w 12191999"/>
              <a:gd name="connsiteY1402" fmla="*/ 1697421 h 3068754"/>
              <a:gd name="connsiteX1403" fmla="*/ 11824756 w 12191999"/>
              <a:gd name="connsiteY1403" fmla="*/ 1669800 h 3068754"/>
              <a:gd name="connsiteX1404" fmla="*/ 11834341 w 12191999"/>
              <a:gd name="connsiteY1404" fmla="*/ 1668880 h 3068754"/>
              <a:gd name="connsiteX1405" fmla="*/ 11464702 w 12191999"/>
              <a:gd name="connsiteY1405" fmla="*/ 1634512 h 3068754"/>
              <a:gd name="connsiteX1406" fmla="*/ 10766693 w 12191999"/>
              <a:gd name="connsiteY1406" fmla="*/ 1589956 h 3068754"/>
              <a:gd name="connsiteX1407" fmla="*/ 4631893 w 12191999"/>
              <a:gd name="connsiteY1407" fmla="*/ 1589956 h 3068754"/>
              <a:gd name="connsiteX1408" fmla="*/ 5179787 w 12191999"/>
              <a:gd name="connsiteY1408" fmla="*/ 1664223 h 3068754"/>
              <a:gd name="connsiteX1409" fmla="*/ 5360824 w 12191999"/>
              <a:gd name="connsiteY1409" fmla="*/ 1698397 h 3068754"/>
              <a:gd name="connsiteX1410" fmla="*/ 5703287 w 12191999"/>
              <a:gd name="connsiteY1410" fmla="*/ 1669228 h 3068754"/>
              <a:gd name="connsiteX1411" fmla="*/ 5329904 w 12191999"/>
              <a:gd name="connsiteY1411" fmla="*/ 1634512 h 3068754"/>
              <a:gd name="connsiteX1412" fmla="*/ 4631893 w 12191999"/>
              <a:gd name="connsiteY1412" fmla="*/ 1589956 h 3068754"/>
              <a:gd name="connsiteX1413" fmla="*/ 1017589 w 12191999"/>
              <a:gd name="connsiteY1413" fmla="*/ 1586948 h 3068754"/>
              <a:gd name="connsiteX1414" fmla="*/ 932194 w 12191999"/>
              <a:gd name="connsiteY1414" fmla="*/ 1589878 h 3068754"/>
              <a:gd name="connsiteX1415" fmla="*/ 43511 w 12191999"/>
              <a:gd name="connsiteY1415" fmla="*/ 1702667 h 3068754"/>
              <a:gd name="connsiteX1416" fmla="*/ 29533 w 12191999"/>
              <a:gd name="connsiteY1416" fmla="*/ 1705316 h 3068754"/>
              <a:gd name="connsiteX1417" fmla="*/ 242674 w 12191999"/>
              <a:gd name="connsiteY1417" fmla="*/ 1723034 h 3068754"/>
              <a:gd name="connsiteX1418" fmla="*/ 256242 w 12191999"/>
              <a:gd name="connsiteY1418" fmla="*/ 1719573 h 3068754"/>
              <a:gd name="connsiteX1419" fmla="*/ 1577505 w 12191999"/>
              <a:gd name="connsiteY1419" fmla="*/ 1609091 h 3068754"/>
              <a:gd name="connsiteX1420" fmla="*/ 1875844 w 12191999"/>
              <a:gd name="connsiteY1420" fmla="*/ 1653137 h 3068754"/>
              <a:gd name="connsiteX1421" fmla="*/ 2098996 w 12191999"/>
              <a:gd name="connsiteY1421" fmla="*/ 1701485 h 3068754"/>
              <a:gd name="connsiteX1422" fmla="*/ 2177353 w 12191999"/>
              <a:gd name="connsiteY1422" fmla="*/ 1696370 h 3068754"/>
              <a:gd name="connsiteX1423" fmla="*/ 2290439 w 12191999"/>
              <a:gd name="connsiteY1423" fmla="*/ 1686736 h 3068754"/>
              <a:gd name="connsiteX1424" fmla="*/ 2170376 w 12191999"/>
              <a:gd name="connsiteY1424" fmla="*/ 1665229 h 3068754"/>
              <a:gd name="connsiteX1425" fmla="*/ 1575548 w 12191999"/>
              <a:gd name="connsiteY1425" fmla="*/ 1591090 h 3068754"/>
              <a:gd name="connsiteX1426" fmla="*/ 1512573 w 12191999"/>
              <a:gd name="connsiteY1426" fmla="*/ 1587562 h 3068754"/>
              <a:gd name="connsiteX1427" fmla="*/ 1474911 w 12191999"/>
              <a:gd name="connsiteY1427" fmla="*/ 1587889 h 3068754"/>
              <a:gd name="connsiteX1428" fmla="*/ 7150898 w 12191999"/>
              <a:gd name="connsiteY1428" fmla="*/ 1586944 h 3068754"/>
              <a:gd name="connsiteX1429" fmla="*/ 7065257 w 12191999"/>
              <a:gd name="connsiteY1429" fmla="*/ 1589889 h 3068754"/>
              <a:gd name="connsiteX1430" fmla="*/ 6175627 w 12191999"/>
              <a:gd name="connsiteY1430" fmla="*/ 1703598 h 3068754"/>
              <a:gd name="connsiteX1431" fmla="*/ 6165998 w 12191999"/>
              <a:gd name="connsiteY1431" fmla="*/ 1705455 h 3068754"/>
              <a:gd name="connsiteX1432" fmla="*/ 6376022 w 12191999"/>
              <a:gd name="connsiteY1432" fmla="*/ 1722914 h 3068754"/>
              <a:gd name="connsiteX1433" fmla="*/ 6389169 w 12191999"/>
              <a:gd name="connsiteY1433" fmla="*/ 1719560 h 3068754"/>
              <a:gd name="connsiteX1434" fmla="*/ 7710548 w 12191999"/>
              <a:gd name="connsiteY1434" fmla="*/ 1609076 h 3068754"/>
              <a:gd name="connsiteX1435" fmla="*/ 8008851 w 12191999"/>
              <a:gd name="connsiteY1435" fmla="*/ 1653121 h 3068754"/>
              <a:gd name="connsiteX1436" fmla="*/ 8232445 w 12191999"/>
              <a:gd name="connsiteY1436" fmla="*/ 1701572 h 3068754"/>
              <a:gd name="connsiteX1437" fmla="*/ 8312145 w 12191999"/>
              <a:gd name="connsiteY1437" fmla="*/ 1696370 h 3068754"/>
              <a:gd name="connsiteX1438" fmla="*/ 8423984 w 12191999"/>
              <a:gd name="connsiteY1438" fmla="*/ 1686843 h 3068754"/>
              <a:gd name="connsiteX1439" fmla="*/ 8303249 w 12191999"/>
              <a:gd name="connsiteY1439" fmla="*/ 1665216 h 3068754"/>
              <a:gd name="connsiteX1440" fmla="*/ 7708396 w 12191999"/>
              <a:gd name="connsiteY1440" fmla="*/ 1591089 h 3068754"/>
              <a:gd name="connsiteX1441" fmla="*/ 7646119 w 12191999"/>
              <a:gd name="connsiteY1441" fmla="*/ 1587578 h 3068754"/>
              <a:gd name="connsiteX1442" fmla="*/ 7610345 w 12191999"/>
              <a:gd name="connsiteY1442" fmla="*/ 1587889 h 3068754"/>
              <a:gd name="connsiteX1443" fmla="*/ 6873408 w 12191999"/>
              <a:gd name="connsiteY1443" fmla="*/ 1586373 h 3068754"/>
              <a:gd name="connsiteX1444" fmla="*/ 6661915 w 12191999"/>
              <a:gd name="connsiteY1444" fmla="*/ 1592170 h 3068754"/>
              <a:gd name="connsiteX1445" fmla="*/ 6175627 w 12191999"/>
              <a:gd name="connsiteY1445" fmla="*/ 1629237 h 3068754"/>
              <a:gd name="connsiteX1446" fmla="*/ 5770443 w 12191999"/>
              <a:gd name="connsiteY1446" fmla="*/ 1669020 h 3068754"/>
              <a:gd name="connsiteX1447" fmla="*/ 6072098 w 12191999"/>
              <a:gd name="connsiteY1447" fmla="*/ 1697650 h 3068754"/>
              <a:gd name="connsiteX1448" fmla="*/ 6141111 w 12191999"/>
              <a:gd name="connsiteY1448" fmla="*/ 1703386 h 3068754"/>
              <a:gd name="connsiteX1449" fmla="*/ 6174491 w 12191999"/>
              <a:gd name="connsiteY1449" fmla="*/ 1696947 h 3068754"/>
              <a:gd name="connsiteX1450" fmla="*/ 6922768 w 12191999"/>
              <a:gd name="connsiteY1450" fmla="*/ 1593556 h 3068754"/>
              <a:gd name="connsiteX1451" fmla="*/ 7029333 w 12191999"/>
              <a:gd name="connsiteY1451" fmla="*/ 1586694 h 3068754"/>
              <a:gd name="connsiteX1452" fmla="*/ 3935219 w 12191999"/>
              <a:gd name="connsiteY1452" fmla="*/ 1585392 h 3068754"/>
              <a:gd name="connsiteX1453" fmla="*/ 3893697 w 12191999"/>
              <a:gd name="connsiteY1453" fmla="*/ 1586820 h 3068754"/>
              <a:gd name="connsiteX1454" fmla="*/ 3238600 w 12191999"/>
              <a:gd name="connsiteY1454" fmla="*/ 1660024 h 3068754"/>
              <a:gd name="connsiteX1455" fmla="*/ 3041863 w 12191999"/>
              <a:gd name="connsiteY1455" fmla="*/ 1694014 h 3068754"/>
              <a:gd name="connsiteX1456" fmla="*/ 3110520 w 12191999"/>
              <a:gd name="connsiteY1456" fmla="*/ 1700748 h 3068754"/>
              <a:gd name="connsiteX1457" fmla="*/ 3110491 w 12191999"/>
              <a:gd name="connsiteY1457" fmla="*/ 1700906 h 3068754"/>
              <a:gd name="connsiteX1458" fmla="*/ 3251064 w 12191999"/>
              <a:gd name="connsiteY1458" fmla="*/ 1712583 h 3068754"/>
              <a:gd name="connsiteX1459" fmla="*/ 3322875 w 12191999"/>
              <a:gd name="connsiteY1459" fmla="*/ 1694921 h 3068754"/>
              <a:gd name="connsiteX1460" fmla="*/ 4190077 w 12191999"/>
              <a:gd name="connsiteY1460" fmla="*/ 1591430 h 3068754"/>
              <a:gd name="connsiteX1461" fmla="*/ 4539823 w 12191999"/>
              <a:gd name="connsiteY1461" fmla="*/ 1608006 h 3068754"/>
              <a:gd name="connsiteX1462" fmla="*/ 4838187 w 12191999"/>
              <a:gd name="connsiteY1462" fmla="*/ 1652088 h 3068754"/>
              <a:gd name="connsiteX1463" fmla="*/ 5126284 w 12191999"/>
              <a:gd name="connsiteY1463" fmla="*/ 1714515 h 3068754"/>
              <a:gd name="connsiteX1464" fmla="*/ 5342086 w 12191999"/>
              <a:gd name="connsiteY1464" fmla="*/ 1699875 h 3068754"/>
              <a:gd name="connsiteX1465" fmla="*/ 5131836 w 12191999"/>
              <a:gd name="connsiteY1465" fmla="*/ 1662194 h 3068754"/>
              <a:gd name="connsiteX1466" fmla="*/ 4536979 w 12191999"/>
              <a:gd name="connsiteY1466" fmla="*/ 1587984 h 3068754"/>
              <a:gd name="connsiteX1467" fmla="*/ 4511412 w 12191999"/>
              <a:gd name="connsiteY1467" fmla="*/ 1586562 h 3068754"/>
              <a:gd name="connsiteX1468" fmla="*/ 3718811 w 12191999"/>
              <a:gd name="connsiteY1468" fmla="*/ 1582891 h 3068754"/>
              <a:gd name="connsiteX1469" fmla="*/ 3490649 w 12191999"/>
              <a:gd name="connsiteY1469" fmla="*/ 1589121 h 3068754"/>
              <a:gd name="connsiteX1470" fmla="*/ 3004137 w 12191999"/>
              <a:gd name="connsiteY1470" fmla="*/ 1626208 h 3068754"/>
              <a:gd name="connsiteX1471" fmla="*/ 2676566 w 12191999"/>
              <a:gd name="connsiteY1471" fmla="*/ 1658354 h 3068754"/>
              <a:gd name="connsiteX1472" fmla="*/ 2689517 w 12191999"/>
              <a:gd name="connsiteY1472" fmla="*/ 1659455 h 3068754"/>
              <a:gd name="connsiteX1473" fmla="*/ 3017009 w 12191999"/>
              <a:gd name="connsiteY1473" fmla="*/ 1691577 h 3068754"/>
              <a:gd name="connsiteX1474" fmla="*/ 3388229 w 12191999"/>
              <a:gd name="connsiteY1474" fmla="*/ 1631128 h 3068754"/>
              <a:gd name="connsiteX1475" fmla="*/ 3751334 w 12191999"/>
              <a:gd name="connsiteY1475" fmla="*/ 1590555 h 3068754"/>
              <a:gd name="connsiteX1476" fmla="*/ 3841517 w 12191999"/>
              <a:gd name="connsiteY1476" fmla="*/ 1584753 h 3068754"/>
              <a:gd name="connsiteX1477" fmla="*/ 10174622 w 12191999"/>
              <a:gd name="connsiteY1477" fmla="*/ 1581794 h 3068754"/>
              <a:gd name="connsiteX1478" fmla="*/ 10028491 w 12191999"/>
              <a:gd name="connsiteY1478" fmla="*/ 1586820 h 3068754"/>
              <a:gd name="connsiteX1479" fmla="*/ 9373392 w 12191999"/>
              <a:gd name="connsiteY1479" fmla="*/ 1660024 h 3068754"/>
              <a:gd name="connsiteX1480" fmla="*/ 9175953 w 12191999"/>
              <a:gd name="connsiteY1480" fmla="*/ 1694135 h 3068754"/>
              <a:gd name="connsiteX1481" fmla="*/ 9243362 w 12191999"/>
              <a:gd name="connsiteY1481" fmla="*/ 1700748 h 3068754"/>
              <a:gd name="connsiteX1482" fmla="*/ 9243461 w 12191999"/>
              <a:gd name="connsiteY1482" fmla="*/ 1700158 h 3068754"/>
              <a:gd name="connsiteX1483" fmla="*/ 9387837 w 12191999"/>
              <a:gd name="connsiteY1483" fmla="*/ 1712136 h 3068754"/>
              <a:gd name="connsiteX1484" fmla="*/ 9457877 w 12191999"/>
              <a:gd name="connsiteY1484" fmla="*/ 1694921 h 3068754"/>
              <a:gd name="connsiteX1485" fmla="*/ 10324949 w 12191999"/>
              <a:gd name="connsiteY1485" fmla="*/ 1591430 h 3068754"/>
              <a:gd name="connsiteX1486" fmla="*/ 10674620 w 12191999"/>
              <a:gd name="connsiteY1486" fmla="*/ 1608006 h 3068754"/>
              <a:gd name="connsiteX1487" fmla="*/ 11121898 w 12191999"/>
              <a:gd name="connsiteY1487" fmla="*/ 1682214 h 3068754"/>
              <a:gd name="connsiteX1488" fmla="*/ 11255275 w 12191999"/>
              <a:gd name="connsiteY1488" fmla="*/ 1713843 h 3068754"/>
              <a:gd name="connsiteX1489" fmla="*/ 11429945 w 12191999"/>
              <a:gd name="connsiteY1489" fmla="*/ 1702444 h 3068754"/>
              <a:gd name="connsiteX1490" fmla="*/ 11471872 w 12191999"/>
              <a:gd name="connsiteY1490" fmla="*/ 1698977 h 3068754"/>
              <a:gd name="connsiteX1491" fmla="*/ 11266631 w 12191999"/>
              <a:gd name="connsiteY1491" fmla="*/ 1662194 h 3068754"/>
              <a:gd name="connsiteX1492" fmla="*/ 10671778 w 12191999"/>
              <a:gd name="connsiteY1492" fmla="*/ 1587984 h 3068754"/>
              <a:gd name="connsiteX1493" fmla="*/ 10604144 w 12191999"/>
              <a:gd name="connsiteY1493" fmla="*/ 1584192 h 3068754"/>
              <a:gd name="connsiteX1494" fmla="*/ 10536096 w 12191999"/>
              <a:gd name="connsiteY1494" fmla="*/ 1582704 h 3068754"/>
              <a:gd name="connsiteX1495" fmla="*/ 1202621 w 12191999"/>
              <a:gd name="connsiteY1495" fmla="*/ 1580599 h 3068754"/>
              <a:gd name="connsiteX1496" fmla="*/ 1173085 w 12191999"/>
              <a:gd name="connsiteY1496" fmla="*/ 1581613 h 3068754"/>
              <a:gd name="connsiteX1497" fmla="*/ 1256548 w 12191999"/>
              <a:gd name="connsiteY1497" fmla="*/ 1581781 h 3068754"/>
              <a:gd name="connsiteX1498" fmla="*/ 9940423 w 12191999"/>
              <a:gd name="connsiteY1498" fmla="*/ 1580521 h 3068754"/>
              <a:gd name="connsiteX1499" fmla="*/ 9625440 w 12191999"/>
              <a:gd name="connsiteY1499" fmla="*/ 1589121 h 3068754"/>
              <a:gd name="connsiteX1500" fmla="*/ 9138930 w 12191999"/>
              <a:gd name="connsiteY1500" fmla="*/ 1626208 h 3068754"/>
              <a:gd name="connsiteX1501" fmla="*/ 8810492 w 12191999"/>
              <a:gd name="connsiteY1501" fmla="*/ 1658439 h 3068754"/>
              <a:gd name="connsiteX1502" fmla="*/ 8822392 w 12191999"/>
              <a:gd name="connsiteY1502" fmla="*/ 1659451 h 3068754"/>
              <a:gd name="connsiteX1503" fmla="*/ 9151076 w 12191999"/>
              <a:gd name="connsiteY1503" fmla="*/ 1691695 h 3068754"/>
              <a:gd name="connsiteX1504" fmla="*/ 9523019 w 12191999"/>
              <a:gd name="connsiteY1504" fmla="*/ 1631128 h 3068754"/>
              <a:gd name="connsiteX1505" fmla="*/ 9886127 w 12191999"/>
              <a:gd name="connsiteY1505" fmla="*/ 1590555 h 3068754"/>
              <a:gd name="connsiteX1506" fmla="*/ 10028044 w 12191999"/>
              <a:gd name="connsiteY1506" fmla="*/ 1581425 h 3068754"/>
              <a:gd name="connsiteX1507" fmla="*/ 9992047 w 12191999"/>
              <a:gd name="connsiteY1507" fmla="*/ 1581334 h 3068754"/>
              <a:gd name="connsiteX1508" fmla="*/ 1021510 w 12191999"/>
              <a:gd name="connsiteY1508" fmla="*/ 1578706 h 3068754"/>
              <a:gd name="connsiteX1509" fmla="*/ 933018 w 12191999"/>
              <a:gd name="connsiteY1509" fmla="*/ 1581130 h 3068754"/>
              <a:gd name="connsiteX1510" fmla="*/ 982314 w 12191999"/>
              <a:gd name="connsiteY1510" fmla="*/ 1581229 h 3068754"/>
              <a:gd name="connsiteX1511" fmla="*/ 7153531 w 12191999"/>
              <a:gd name="connsiteY1511" fmla="*/ 1578696 h 3068754"/>
              <a:gd name="connsiteX1512" fmla="*/ 7084365 w 12191999"/>
              <a:gd name="connsiteY1512" fmla="*/ 1580591 h 3068754"/>
              <a:gd name="connsiteX1513" fmla="*/ 7124291 w 12191999"/>
              <a:gd name="connsiteY1513" fmla="*/ 1580579 h 3068754"/>
              <a:gd name="connsiteX1514" fmla="*/ 4164146 w 12191999"/>
              <a:gd name="connsiteY1514" fmla="*/ 1577518 h 3068754"/>
              <a:gd name="connsiteX1515" fmla="*/ 4092149 w 12191999"/>
              <a:gd name="connsiteY1515" fmla="*/ 1579994 h 3068754"/>
              <a:gd name="connsiteX1516" fmla="*/ 4296078 w 12191999"/>
              <a:gd name="connsiteY1516" fmla="*/ 1580408 h 3068754"/>
              <a:gd name="connsiteX1517" fmla="*/ 10117065 w 12191999"/>
              <a:gd name="connsiteY1517" fmla="*/ 1575697 h 3068754"/>
              <a:gd name="connsiteX1518" fmla="*/ 10109133 w 12191999"/>
              <a:gd name="connsiteY1518" fmla="*/ 1575914 h 3068754"/>
              <a:gd name="connsiteX1519" fmla="*/ 10113527 w 12191999"/>
              <a:gd name="connsiteY1519" fmla="*/ 1575925 h 3068754"/>
              <a:gd name="connsiteX1520" fmla="*/ 3982272 w 12191999"/>
              <a:gd name="connsiteY1520" fmla="*/ 1575697 h 3068754"/>
              <a:gd name="connsiteX1521" fmla="*/ 3853376 w 12191999"/>
              <a:gd name="connsiteY1521" fmla="*/ 1579217 h 3068754"/>
              <a:gd name="connsiteX1522" fmla="*/ 3875632 w 12191999"/>
              <a:gd name="connsiteY1522" fmla="*/ 1579554 h 3068754"/>
              <a:gd name="connsiteX1523" fmla="*/ 3920892 w 12191999"/>
              <a:gd name="connsiteY1523" fmla="*/ 1579646 h 3068754"/>
              <a:gd name="connsiteX1524" fmla="*/ 6070962 w 12191999"/>
              <a:gd name="connsiteY1524" fmla="*/ 1574494 h 3068754"/>
              <a:gd name="connsiteX1525" fmla="*/ 6069823 w 12191999"/>
              <a:gd name="connsiteY1525" fmla="*/ 1574504 h 3068754"/>
              <a:gd name="connsiteX1526" fmla="*/ 6069823 w 12191999"/>
              <a:gd name="connsiteY1526" fmla="*/ 1574618 h 3068754"/>
              <a:gd name="connsiteX1527" fmla="*/ 6065027 w 12191999"/>
              <a:gd name="connsiteY1527" fmla="*/ 1574546 h 3068754"/>
              <a:gd name="connsiteX1528" fmla="*/ 4666619 w 12191999"/>
              <a:gd name="connsiteY1528" fmla="*/ 1586660 h 3068754"/>
              <a:gd name="connsiteX1529" fmla="*/ 4852211 w 12191999"/>
              <a:gd name="connsiteY1529" fmla="*/ 1595286 h 3068754"/>
              <a:gd name="connsiteX1530" fmla="*/ 5446422 w 12191999"/>
              <a:gd name="connsiteY1530" fmla="*/ 1638269 h 3068754"/>
              <a:gd name="connsiteX1531" fmla="*/ 5739833 w 12191999"/>
              <a:gd name="connsiteY1531" fmla="*/ 1666115 h 3068754"/>
              <a:gd name="connsiteX1532" fmla="*/ 5754679 w 12191999"/>
              <a:gd name="connsiteY1532" fmla="*/ 1664851 h 3068754"/>
              <a:gd name="connsiteX1533" fmla="*/ 6175627 w 12191999"/>
              <a:gd name="connsiteY1533" fmla="*/ 1623514 h 3068754"/>
              <a:gd name="connsiteX1534" fmla="*/ 6463167 w 12191999"/>
              <a:gd name="connsiteY1534" fmla="*/ 1598736 h 3068754"/>
              <a:gd name="connsiteX1535" fmla="*/ 6718652 w 12191999"/>
              <a:gd name="connsiteY1535" fmla="*/ 1584473 h 3068754"/>
              <a:gd name="connsiteX1536" fmla="*/ 6069823 w 12191999"/>
              <a:gd name="connsiteY1536" fmla="*/ 1574636 h 3068754"/>
              <a:gd name="connsiteX1537" fmla="*/ 6069823 w 12191999"/>
              <a:gd name="connsiteY1537" fmla="*/ 1574618 h 3068754"/>
              <a:gd name="connsiteX1538" fmla="*/ 6070962 w 12191999"/>
              <a:gd name="connsiteY1538" fmla="*/ 1574636 h 3068754"/>
              <a:gd name="connsiteX1539" fmla="*/ 3106802 w 12191999"/>
              <a:gd name="connsiteY1539" fmla="*/ 1573606 h 3068754"/>
              <a:gd name="connsiteX1540" fmla="*/ 3002433 w 12191999"/>
              <a:gd name="connsiteY1540" fmla="*/ 1574636 h 3068754"/>
              <a:gd name="connsiteX1541" fmla="*/ 1635533 w 12191999"/>
              <a:gd name="connsiteY1541" fmla="*/ 1586495 h 3068754"/>
              <a:gd name="connsiteX1542" fmla="*/ 1890680 w 12191999"/>
              <a:gd name="connsiteY1542" fmla="*/ 1598315 h 3068754"/>
              <a:gd name="connsiteX1543" fmla="*/ 2283624 w 12191999"/>
              <a:gd name="connsiteY1543" fmla="*/ 1624953 h 3068754"/>
              <a:gd name="connsiteX1544" fmla="*/ 2645296 w 12191999"/>
              <a:gd name="connsiteY1544" fmla="*/ 1655696 h 3068754"/>
              <a:gd name="connsiteX1545" fmla="*/ 3004137 w 12191999"/>
              <a:gd name="connsiteY1545" fmla="*/ 1620444 h 3068754"/>
              <a:gd name="connsiteX1546" fmla="*/ 3291868 w 12191999"/>
              <a:gd name="connsiteY1546" fmla="*/ 1595651 h 3068754"/>
              <a:gd name="connsiteX1547" fmla="*/ 3562901 w 12191999"/>
              <a:gd name="connsiteY1547" fmla="*/ 1580526 h 3068754"/>
              <a:gd name="connsiteX1548" fmla="*/ 9414785 w 12191999"/>
              <a:gd name="connsiteY1548" fmla="*/ 1572238 h 3068754"/>
              <a:gd name="connsiteX1549" fmla="*/ 9137225 w 12191999"/>
              <a:gd name="connsiteY1549" fmla="*/ 1574636 h 3068754"/>
              <a:gd name="connsiteX1550" fmla="*/ 7768863 w 12191999"/>
              <a:gd name="connsiteY1550" fmla="*/ 1586513 h 3068754"/>
              <a:gd name="connsiteX1551" fmla="*/ 8023558 w 12191999"/>
              <a:gd name="connsiteY1551" fmla="*/ 1598303 h 3068754"/>
              <a:gd name="connsiteX1552" fmla="*/ 8416502 w 12191999"/>
              <a:gd name="connsiteY1552" fmla="*/ 1624942 h 3068754"/>
              <a:gd name="connsiteX1553" fmla="*/ 8779226 w 12191999"/>
              <a:gd name="connsiteY1553" fmla="*/ 1655781 h 3068754"/>
              <a:gd name="connsiteX1554" fmla="*/ 9138930 w 12191999"/>
              <a:gd name="connsiteY1554" fmla="*/ 1620444 h 3068754"/>
              <a:gd name="connsiteX1555" fmla="*/ 9715240 w 12191999"/>
              <a:gd name="connsiteY1555" fmla="*/ 1579546 h 3068754"/>
              <a:gd name="connsiteX1556" fmla="*/ 9774457 w 12191999"/>
              <a:gd name="connsiteY1556" fmla="*/ 1577905 h 3068754"/>
              <a:gd name="connsiteX1557" fmla="*/ 5301301 w 12191999"/>
              <a:gd name="connsiteY1557" fmla="*/ 1562989 h 3068754"/>
              <a:gd name="connsiteX1558" fmla="*/ 4145425 w 12191999"/>
              <a:gd name="connsiteY1558" fmla="*/ 1563357 h 3068754"/>
              <a:gd name="connsiteX1559" fmla="*/ 3335055 w 12191999"/>
              <a:gd name="connsiteY1559" fmla="*/ 1571354 h 3068754"/>
              <a:gd name="connsiteX1560" fmla="*/ 3684694 w 12191999"/>
              <a:gd name="connsiteY1560" fmla="*/ 1576658 h 3068754"/>
              <a:gd name="connsiteX1561" fmla="*/ 3871158 w 12191999"/>
              <a:gd name="connsiteY1561" fmla="*/ 1571491 h 3068754"/>
              <a:gd name="connsiteX1562" fmla="*/ 4165283 w 12191999"/>
              <a:gd name="connsiteY1562" fmla="*/ 1570844 h 3068754"/>
              <a:gd name="connsiteX1563" fmla="*/ 4469913 w 12191999"/>
              <a:gd name="connsiteY1563" fmla="*/ 1577518 h 3068754"/>
              <a:gd name="connsiteX1564" fmla="*/ 4542888 w 12191999"/>
              <a:gd name="connsiteY1564" fmla="*/ 1580909 h 3068754"/>
              <a:gd name="connsiteX1565" fmla="*/ 4646143 w 12191999"/>
              <a:gd name="connsiteY1565" fmla="*/ 1581119 h 3068754"/>
              <a:gd name="connsiteX1566" fmla="*/ 5824495 w 12191999"/>
              <a:gd name="connsiteY1566" fmla="*/ 1570906 h 3068754"/>
              <a:gd name="connsiteX1567" fmla="*/ 10664887 w 12191999"/>
              <a:gd name="connsiteY1567" fmla="*/ 1561439 h 3068754"/>
              <a:gd name="connsiteX1568" fmla="*/ 9649223 w 12191999"/>
              <a:gd name="connsiteY1568" fmla="*/ 1570213 h 3068754"/>
              <a:gd name="connsiteX1569" fmla="*/ 9906049 w 12191999"/>
              <a:gd name="connsiteY1569" fmla="*/ 1574259 h 3068754"/>
              <a:gd name="connsiteX1570" fmla="*/ 10005953 w 12191999"/>
              <a:gd name="connsiteY1570" fmla="*/ 1571491 h 3068754"/>
              <a:gd name="connsiteX1571" fmla="*/ 10300075 w 12191999"/>
              <a:gd name="connsiteY1571" fmla="*/ 1570844 h 3068754"/>
              <a:gd name="connsiteX1572" fmla="*/ 10586343 w 12191999"/>
              <a:gd name="connsiteY1572" fmla="*/ 1577115 h 3068754"/>
              <a:gd name="connsiteX1573" fmla="*/ 10743861 w 12191999"/>
              <a:gd name="connsiteY1573" fmla="*/ 1577512 h 3068754"/>
              <a:gd name="connsiteX1574" fmla="*/ 11798833 w 12191999"/>
              <a:gd name="connsiteY1574" fmla="*/ 1568478 h 3068754"/>
              <a:gd name="connsiteX1575" fmla="*/ 11436098 w 12191999"/>
              <a:gd name="connsiteY1575" fmla="*/ 1562989 h 3068754"/>
              <a:gd name="connsiteX1576" fmla="*/ 10664887 w 12191999"/>
              <a:gd name="connsiteY1576" fmla="*/ 1561439 h 3068754"/>
              <a:gd name="connsiteX1577" fmla="*/ 7701616 w 12191999"/>
              <a:gd name="connsiteY1577" fmla="*/ 1560374 h 3068754"/>
              <a:gd name="connsiteX1578" fmla="*/ 6300089 w 12191999"/>
              <a:gd name="connsiteY1578" fmla="*/ 1572510 h 3068754"/>
              <a:gd name="connsiteX1579" fmla="*/ 6828186 w 12191999"/>
              <a:gd name="connsiteY1579" fmla="*/ 1580506 h 3068754"/>
              <a:gd name="connsiteX1580" fmla="*/ 7042404 w 12191999"/>
              <a:gd name="connsiteY1580" fmla="*/ 1574565 h 3068754"/>
              <a:gd name="connsiteX1581" fmla="*/ 7336497 w 12191999"/>
              <a:gd name="connsiteY1581" fmla="*/ 1573920 h 3068754"/>
              <a:gd name="connsiteX1582" fmla="*/ 7632555 w 12191999"/>
              <a:gd name="connsiteY1582" fmla="*/ 1580417 h 3068754"/>
              <a:gd name="connsiteX1583" fmla="*/ 7993915 w 12191999"/>
              <a:gd name="connsiteY1583" fmla="*/ 1580302 h 3068754"/>
              <a:gd name="connsiteX1584" fmla="*/ 9017520 w 12191999"/>
              <a:gd name="connsiteY1584" fmla="*/ 1570194 h 3068754"/>
              <a:gd name="connsiteX1585" fmla="*/ 8472867 w 12191999"/>
              <a:gd name="connsiteY1585" fmla="*/ 1561939 h 3068754"/>
              <a:gd name="connsiteX1586" fmla="*/ 7701616 w 12191999"/>
              <a:gd name="connsiteY1586" fmla="*/ 1560374 h 3068754"/>
              <a:gd name="connsiteX1587" fmla="*/ 1570508 w 12191999"/>
              <a:gd name="connsiteY1587" fmla="*/ 1560018 h 3068754"/>
              <a:gd name="connsiteX1588" fmla="*/ 165117 w 12191999"/>
              <a:gd name="connsiteY1588" fmla="*/ 1572507 h 3068754"/>
              <a:gd name="connsiteX1589" fmla="*/ 694831 w 12191999"/>
              <a:gd name="connsiteY1589" fmla="*/ 1580528 h 3068754"/>
              <a:gd name="connsiteX1590" fmla="*/ 909496 w 12191999"/>
              <a:gd name="connsiteY1590" fmla="*/ 1574575 h 3068754"/>
              <a:gd name="connsiteX1591" fmla="*/ 1203647 w 12191999"/>
              <a:gd name="connsiteY1591" fmla="*/ 1573933 h 3068754"/>
              <a:gd name="connsiteX1592" fmla="*/ 1508529 w 12191999"/>
              <a:gd name="connsiteY1592" fmla="*/ 1580612 h 3068754"/>
              <a:gd name="connsiteX1593" fmla="*/ 1532468 w 12191999"/>
              <a:gd name="connsiteY1593" fmla="*/ 1581721 h 3068754"/>
              <a:gd name="connsiteX1594" fmla="*/ 2880682 w 12191999"/>
              <a:gd name="connsiteY1594" fmla="*/ 1570066 h 3068754"/>
              <a:gd name="connsiteX1595" fmla="*/ 2341865 w 12191999"/>
              <a:gd name="connsiteY1595" fmla="*/ 1561805 h 3068754"/>
              <a:gd name="connsiteX1596" fmla="*/ 1570508 w 12191999"/>
              <a:gd name="connsiteY1596" fmla="*/ 1560018 h 3068754"/>
              <a:gd name="connsiteX1597" fmla="*/ 1570453 w 12191999"/>
              <a:gd name="connsiteY1597" fmla="*/ 1554657 h 3068754"/>
              <a:gd name="connsiteX1598" fmla="*/ 3111485 w 12191999"/>
              <a:gd name="connsiteY1598" fmla="*/ 1567888 h 3068754"/>
              <a:gd name="connsiteX1599" fmla="*/ 3111485 w 12191999"/>
              <a:gd name="connsiteY1599" fmla="*/ 1567962 h 3068754"/>
              <a:gd name="connsiteX1600" fmla="*/ 3115761 w 12191999"/>
              <a:gd name="connsiteY1600" fmla="*/ 1568027 h 3068754"/>
              <a:gd name="connsiteX1601" fmla="*/ 4529948 w 12191999"/>
              <a:gd name="connsiteY1601" fmla="*/ 1555713 h 3068754"/>
              <a:gd name="connsiteX1602" fmla="*/ 5301283 w 12191999"/>
              <a:gd name="connsiteY1602" fmla="*/ 1557292 h 3068754"/>
              <a:gd name="connsiteX1603" fmla="*/ 6060365 w 12191999"/>
              <a:gd name="connsiteY1603" fmla="*/ 1568862 h 3068754"/>
              <a:gd name="connsiteX1604" fmla="*/ 6172598 w 12191999"/>
              <a:gd name="connsiteY1604" fmla="*/ 1567889 h 3068754"/>
              <a:gd name="connsiteX1605" fmla="*/ 7701474 w 12191999"/>
              <a:gd name="connsiteY1605" fmla="*/ 1554657 h 3068754"/>
              <a:gd name="connsiteX1606" fmla="*/ 8472849 w 12191999"/>
              <a:gd name="connsiteY1606" fmla="*/ 1556222 h 3068754"/>
              <a:gd name="connsiteX1607" fmla="*/ 9242492 w 12191999"/>
              <a:gd name="connsiteY1607" fmla="*/ 1567889 h 3068754"/>
              <a:gd name="connsiteX1608" fmla="*/ 9242492 w 12191999"/>
              <a:gd name="connsiteY1608" fmla="*/ 1563805 h 3068754"/>
              <a:gd name="connsiteX1609" fmla="*/ 9417945 w 12191999"/>
              <a:gd name="connsiteY1609" fmla="*/ 1566569 h 3068754"/>
              <a:gd name="connsiteX1610" fmla="*/ 10664745 w 12191999"/>
              <a:gd name="connsiteY1610" fmla="*/ 1555713 h 3068754"/>
              <a:gd name="connsiteX1611" fmla="*/ 11436080 w 12191999"/>
              <a:gd name="connsiteY1611" fmla="*/ 1557292 h 3068754"/>
              <a:gd name="connsiteX1612" fmla="*/ 12036483 w 12191999"/>
              <a:gd name="connsiteY1612" fmla="*/ 1566443 h 3068754"/>
              <a:gd name="connsiteX1613" fmla="*/ 12191999 w 12191999"/>
              <a:gd name="connsiteY1613" fmla="*/ 1565111 h 3068754"/>
              <a:gd name="connsiteX1614" fmla="*/ 12191999 w 12191999"/>
              <a:gd name="connsiteY1614" fmla="*/ 1574428 h 3068754"/>
              <a:gd name="connsiteX1615" fmla="*/ 12040125 w 12191999"/>
              <a:gd name="connsiteY1615" fmla="*/ 1572129 h 3068754"/>
              <a:gd name="connsiteX1616" fmla="*/ 10743497 w 12191999"/>
              <a:gd name="connsiteY1616" fmla="*/ 1583226 h 3068754"/>
              <a:gd name="connsiteX1617" fmla="*/ 10726614 w 12191999"/>
              <a:gd name="connsiteY1617" fmla="*/ 1583183 h 3068754"/>
              <a:gd name="connsiteX1618" fmla="*/ 10987010 w 12191999"/>
              <a:gd name="connsiteY1618" fmla="*/ 1595286 h 3068754"/>
              <a:gd name="connsiteX1619" fmla="*/ 11581220 w 12191999"/>
              <a:gd name="connsiteY1619" fmla="*/ 1638269 h 3068754"/>
              <a:gd name="connsiteX1620" fmla="*/ 11868858 w 12191999"/>
              <a:gd name="connsiteY1620" fmla="*/ 1665567 h 3068754"/>
              <a:gd name="connsiteX1621" fmla="*/ 12191999 w 12191999"/>
              <a:gd name="connsiteY1621" fmla="*/ 1634554 h 3068754"/>
              <a:gd name="connsiteX1622" fmla="*/ 12191999 w 12191999"/>
              <a:gd name="connsiteY1622" fmla="*/ 1640275 h 3068754"/>
              <a:gd name="connsiteX1623" fmla="*/ 11898817 w 12191999"/>
              <a:gd name="connsiteY1623" fmla="*/ 1668411 h 3068754"/>
              <a:gd name="connsiteX1624" fmla="*/ 12191999 w 12191999"/>
              <a:gd name="connsiteY1624" fmla="*/ 1696236 h 3068754"/>
              <a:gd name="connsiteX1625" fmla="*/ 12191999 w 12191999"/>
              <a:gd name="connsiteY1625" fmla="*/ 1702135 h 3068754"/>
              <a:gd name="connsiteX1626" fmla="*/ 11864604 w 12191999"/>
              <a:gd name="connsiteY1626" fmla="*/ 1671694 h 3068754"/>
              <a:gd name="connsiteX1627" fmla="*/ 11824754 w 12191999"/>
              <a:gd name="connsiteY1627" fmla="*/ 1675518 h 3068754"/>
              <a:gd name="connsiteX1628" fmla="*/ 11511752 w 12191999"/>
              <a:gd name="connsiteY1628" fmla="*/ 1701395 h 3068754"/>
              <a:gd name="connsiteX1629" fmla="*/ 11856226 w 12191999"/>
              <a:gd name="connsiteY1629" fmla="*/ 1766362 h 3068754"/>
              <a:gd name="connsiteX1630" fmla="*/ 11892227 w 12191999"/>
              <a:gd name="connsiteY1630" fmla="*/ 1773329 h 3068754"/>
              <a:gd name="connsiteX1631" fmla="*/ 11959507 w 12191999"/>
              <a:gd name="connsiteY1631" fmla="*/ 1760223 h 3068754"/>
              <a:gd name="connsiteX1632" fmla="*/ 12191999 w 12191999"/>
              <a:gd name="connsiteY1632" fmla="*/ 1714955 h 3068754"/>
              <a:gd name="connsiteX1633" fmla="*/ 12191999 w 12191999"/>
              <a:gd name="connsiteY1633" fmla="*/ 1720701 h 3068754"/>
              <a:gd name="connsiteX1634" fmla="*/ 11960476 w 12191999"/>
              <a:gd name="connsiteY1634" fmla="*/ 1765951 h 3068754"/>
              <a:gd name="connsiteX1635" fmla="*/ 11907459 w 12191999"/>
              <a:gd name="connsiteY1635" fmla="*/ 1776277 h 3068754"/>
              <a:gd name="connsiteX1636" fmla="*/ 12136883 w 12191999"/>
              <a:gd name="connsiteY1636" fmla="*/ 1820680 h 3068754"/>
              <a:gd name="connsiteX1637" fmla="*/ 12191999 w 12191999"/>
              <a:gd name="connsiteY1637" fmla="*/ 1804882 h 3068754"/>
              <a:gd name="connsiteX1638" fmla="*/ 12191999 w 12191999"/>
              <a:gd name="connsiteY1638" fmla="*/ 1810644 h 3068754"/>
              <a:gd name="connsiteX1639" fmla="*/ 12148973 w 12191999"/>
              <a:gd name="connsiteY1639" fmla="*/ 1823020 h 3068754"/>
              <a:gd name="connsiteX1640" fmla="*/ 12191999 w 12191999"/>
              <a:gd name="connsiteY1640" fmla="*/ 1831348 h 3068754"/>
              <a:gd name="connsiteX1641" fmla="*/ 12191999 w 12191999"/>
              <a:gd name="connsiteY1641" fmla="*/ 1837226 h 3068754"/>
              <a:gd name="connsiteX1642" fmla="*/ 12136721 w 12191999"/>
              <a:gd name="connsiteY1642" fmla="*/ 1826545 h 3068754"/>
              <a:gd name="connsiteX1643" fmla="*/ 11959552 w 12191999"/>
              <a:gd name="connsiteY1643" fmla="*/ 1877507 h 3068754"/>
              <a:gd name="connsiteX1644" fmla="*/ 11907670 w 12191999"/>
              <a:gd name="connsiteY1644" fmla="*/ 1892347 h 3068754"/>
              <a:gd name="connsiteX1645" fmla="*/ 12074319 w 12191999"/>
              <a:gd name="connsiteY1645" fmla="*/ 1939840 h 3068754"/>
              <a:gd name="connsiteX1646" fmla="*/ 12191999 w 12191999"/>
              <a:gd name="connsiteY1646" fmla="*/ 1894796 h 3068754"/>
              <a:gd name="connsiteX1647" fmla="*/ 12191999 w 12191999"/>
              <a:gd name="connsiteY1647" fmla="*/ 1900486 h 3068754"/>
              <a:gd name="connsiteX1648" fmla="*/ 12082722 w 12191999"/>
              <a:gd name="connsiteY1648" fmla="*/ 1942235 h 3068754"/>
              <a:gd name="connsiteX1649" fmla="*/ 12191999 w 12191999"/>
              <a:gd name="connsiteY1649" fmla="*/ 1973378 h 3068754"/>
              <a:gd name="connsiteX1650" fmla="*/ 12191999 w 12191999"/>
              <a:gd name="connsiteY1650" fmla="*/ 1979496 h 3068754"/>
              <a:gd name="connsiteX1651" fmla="*/ 12073310 w 12191999"/>
              <a:gd name="connsiteY1651" fmla="*/ 1945830 h 3068754"/>
              <a:gd name="connsiteX1652" fmla="*/ 11957603 w 12191999"/>
              <a:gd name="connsiteY1652" fmla="*/ 1990036 h 3068754"/>
              <a:gd name="connsiteX1653" fmla="*/ 11900743 w 12191999"/>
              <a:gd name="connsiteY1653" fmla="*/ 2011800 h 3068754"/>
              <a:gd name="connsiteX1654" fmla="*/ 12043705 w 12191999"/>
              <a:gd name="connsiteY1654" fmla="*/ 2066401 h 3068754"/>
              <a:gd name="connsiteX1655" fmla="*/ 12191999 w 12191999"/>
              <a:gd name="connsiteY1655" fmla="*/ 1994142 h 3068754"/>
              <a:gd name="connsiteX1656" fmla="*/ 12191999 w 12191999"/>
              <a:gd name="connsiteY1656" fmla="*/ 1999693 h 3068754"/>
              <a:gd name="connsiteX1657" fmla="*/ 12049491 w 12191999"/>
              <a:gd name="connsiteY1657" fmla="*/ 2068611 h 3068754"/>
              <a:gd name="connsiteX1658" fmla="*/ 12163105 w 12191999"/>
              <a:gd name="connsiteY1658" fmla="*/ 2112003 h 3068754"/>
              <a:gd name="connsiteX1659" fmla="*/ 12191999 w 12191999"/>
              <a:gd name="connsiteY1659" fmla="*/ 2094935 h 3068754"/>
              <a:gd name="connsiteX1660" fmla="*/ 12191999 w 12191999"/>
              <a:gd name="connsiteY1660" fmla="*/ 2101730 h 3068754"/>
              <a:gd name="connsiteX1661" fmla="*/ 12170149 w 12191999"/>
              <a:gd name="connsiteY1661" fmla="*/ 2114693 h 3068754"/>
              <a:gd name="connsiteX1662" fmla="*/ 12191999 w 12191999"/>
              <a:gd name="connsiteY1662" fmla="*/ 2123039 h 3068754"/>
              <a:gd name="connsiteX1663" fmla="*/ 12191999 w 12191999"/>
              <a:gd name="connsiteY1663" fmla="*/ 2128406 h 3068754"/>
              <a:gd name="connsiteX1664" fmla="*/ 12164616 w 12191999"/>
              <a:gd name="connsiteY1664" fmla="*/ 2117976 h 3068754"/>
              <a:gd name="connsiteX1665" fmla="*/ 12028276 w 12191999"/>
              <a:gd name="connsiteY1665" fmla="*/ 2198866 h 3068754"/>
              <a:gd name="connsiteX1666" fmla="*/ 12129874 w 12191999"/>
              <a:gd name="connsiteY1666" fmla="*/ 2247922 h 3068754"/>
              <a:gd name="connsiteX1667" fmla="*/ 12191999 w 12191999"/>
              <a:gd name="connsiteY1667" fmla="*/ 2204134 h 3068754"/>
              <a:gd name="connsiteX1668" fmla="*/ 12191999 w 12191999"/>
              <a:gd name="connsiteY1668" fmla="*/ 2209886 h 3068754"/>
              <a:gd name="connsiteX1669" fmla="*/ 12134735 w 12191999"/>
              <a:gd name="connsiteY1669" fmla="*/ 2250269 h 3068754"/>
              <a:gd name="connsiteX1670" fmla="*/ 12191999 w 12191999"/>
              <a:gd name="connsiteY1670" fmla="*/ 2277919 h 3068754"/>
              <a:gd name="connsiteX1671" fmla="*/ 12191999 w 12191999"/>
              <a:gd name="connsiteY1671" fmla="*/ 2283455 h 3068754"/>
              <a:gd name="connsiteX1672" fmla="*/ 12130036 w 12191999"/>
              <a:gd name="connsiteY1672" fmla="*/ 2253583 h 3068754"/>
              <a:gd name="connsiteX1673" fmla="*/ 12013811 w 12191999"/>
              <a:gd name="connsiteY1673" fmla="*/ 2335547 h 3068754"/>
              <a:gd name="connsiteX1674" fmla="*/ 12191999 w 12191999"/>
              <a:gd name="connsiteY1674" fmla="*/ 2440542 h 3068754"/>
              <a:gd name="connsiteX1675" fmla="*/ 12191999 w 12191999"/>
              <a:gd name="connsiteY1675" fmla="*/ 2447071 h 3068754"/>
              <a:gd name="connsiteX1676" fmla="*/ 12008768 w 12191999"/>
              <a:gd name="connsiteY1676" fmla="*/ 2339104 h 3068754"/>
              <a:gd name="connsiteX1677" fmla="*/ 11948053 w 12191999"/>
              <a:gd name="connsiteY1677" fmla="*/ 2381920 h 3068754"/>
              <a:gd name="connsiteX1678" fmla="*/ 11908015 w 12191999"/>
              <a:gd name="connsiteY1678" fmla="*/ 2410120 h 3068754"/>
              <a:gd name="connsiteX1679" fmla="*/ 12191999 w 12191999"/>
              <a:gd name="connsiteY1679" fmla="*/ 2608520 h 3068754"/>
              <a:gd name="connsiteX1680" fmla="*/ 12191999 w 12191999"/>
              <a:gd name="connsiteY1680" fmla="*/ 2615506 h 3068754"/>
              <a:gd name="connsiteX1681" fmla="*/ 12021546 w 12191999"/>
              <a:gd name="connsiteY1681" fmla="*/ 2498322 h 3068754"/>
              <a:gd name="connsiteX1682" fmla="*/ 11902713 w 12191999"/>
              <a:gd name="connsiteY1682" fmla="*/ 2413855 h 3068754"/>
              <a:gd name="connsiteX1683" fmla="*/ 11657812 w 12191999"/>
              <a:gd name="connsiteY1683" fmla="*/ 2586344 h 3068754"/>
              <a:gd name="connsiteX1684" fmla="*/ 10778336 w 12191999"/>
              <a:gd name="connsiteY1684" fmla="*/ 3030294 h 3068754"/>
              <a:gd name="connsiteX1685" fmla="*/ 9242492 w 12191999"/>
              <a:gd name="connsiteY1685" fmla="*/ 2627946 h 3068754"/>
              <a:gd name="connsiteX1686" fmla="*/ 9245401 w 12191999"/>
              <a:gd name="connsiteY1686" fmla="*/ 2623181 h 3068754"/>
              <a:gd name="connsiteX1687" fmla="*/ 10777366 w 12191999"/>
              <a:gd name="connsiteY1687" fmla="*/ 3025529 h 3068754"/>
              <a:gd name="connsiteX1688" fmla="*/ 11655498 w 12191999"/>
              <a:gd name="connsiteY1688" fmla="*/ 2582399 h 3068754"/>
              <a:gd name="connsiteX1689" fmla="*/ 11898615 w 12191999"/>
              <a:gd name="connsiteY1689" fmla="*/ 2410942 h 3068754"/>
              <a:gd name="connsiteX1690" fmla="*/ 11840881 w 12191999"/>
              <a:gd name="connsiteY1690" fmla="*/ 2369904 h 3068754"/>
              <a:gd name="connsiteX1691" fmla="*/ 11794588 w 12191999"/>
              <a:gd name="connsiteY1691" fmla="*/ 2337412 h 3068754"/>
              <a:gd name="connsiteX1692" fmla="*/ 11659793 w 12191999"/>
              <a:gd name="connsiteY1692" fmla="*/ 2417299 h 3068754"/>
              <a:gd name="connsiteX1693" fmla="*/ 10779376 w 12191999"/>
              <a:gd name="connsiteY1693" fmla="*/ 2792870 h 3068754"/>
              <a:gd name="connsiteX1694" fmla="*/ 9454478 w 12191999"/>
              <a:gd name="connsiteY1694" fmla="*/ 2563593 h 3068754"/>
              <a:gd name="connsiteX1695" fmla="*/ 9244253 w 12191999"/>
              <a:gd name="connsiteY1695" fmla="*/ 2453413 h 3068754"/>
              <a:gd name="connsiteX1696" fmla="*/ 9245357 w 12191999"/>
              <a:gd name="connsiteY1696" fmla="*/ 2454064 h 3068754"/>
              <a:gd name="connsiteX1697" fmla="*/ 9242514 w 12191999"/>
              <a:gd name="connsiteY1697" fmla="*/ 2458814 h 3068754"/>
              <a:gd name="connsiteX1698" fmla="*/ 8925826 w 12191999"/>
              <a:gd name="connsiteY1698" fmla="*/ 2272127 h 3068754"/>
              <a:gd name="connsiteX1699" fmla="*/ 8837775 w 12191999"/>
              <a:gd name="connsiteY1699" fmla="*/ 2334628 h 3068754"/>
              <a:gd name="connsiteX1700" fmla="*/ 8881015 w 12191999"/>
              <a:gd name="connsiteY1700" fmla="*/ 2365089 h 3068754"/>
              <a:gd name="connsiteX1701" fmla="*/ 9245357 w 12191999"/>
              <a:gd name="connsiteY1701" fmla="*/ 2619676 h 3068754"/>
              <a:gd name="connsiteX1702" fmla="*/ 9242514 w 12191999"/>
              <a:gd name="connsiteY1702" fmla="*/ 2624482 h 3068754"/>
              <a:gd name="connsiteX1703" fmla="*/ 8878173 w 12191999"/>
              <a:gd name="connsiteY1703" fmla="*/ 2369895 h 3068754"/>
              <a:gd name="connsiteX1704" fmla="*/ 8832905 w 12191999"/>
              <a:gd name="connsiteY1704" fmla="*/ 2338084 h 3068754"/>
              <a:gd name="connsiteX1705" fmla="*/ 8774615 w 12191999"/>
              <a:gd name="connsiteY1705" fmla="*/ 2379460 h 3068754"/>
              <a:gd name="connsiteX1706" fmla="*/ 7604945 w 12191999"/>
              <a:gd name="connsiteY1706" fmla="*/ 3027900 h 3068754"/>
              <a:gd name="connsiteX1707" fmla="*/ 6069256 w 12191999"/>
              <a:gd name="connsiteY1707" fmla="*/ 2625488 h 3068754"/>
              <a:gd name="connsiteX1708" fmla="*/ 6069422 w 12191999"/>
              <a:gd name="connsiteY1708" fmla="*/ 2625206 h 3068754"/>
              <a:gd name="connsiteX1709" fmla="*/ 6069823 w 12191999"/>
              <a:gd name="connsiteY1709" fmla="*/ 2625488 h 3068754"/>
              <a:gd name="connsiteX1710" fmla="*/ 6072885 w 12191999"/>
              <a:gd name="connsiteY1710" fmla="*/ 2621132 h 3068754"/>
              <a:gd name="connsiteX1711" fmla="*/ 6227709 w 12191999"/>
              <a:gd name="connsiteY1711" fmla="*/ 2719052 h 3068754"/>
              <a:gd name="connsiteX1712" fmla="*/ 7603808 w 12191999"/>
              <a:gd name="connsiteY1712" fmla="*/ 3023047 h 3068754"/>
              <a:gd name="connsiteX1713" fmla="*/ 8771774 w 12191999"/>
              <a:gd name="connsiteY1713" fmla="*/ 2375668 h 3068754"/>
              <a:gd name="connsiteX1714" fmla="*/ 8829219 w 12191999"/>
              <a:gd name="connsiteY1714" fmla="*/ 2335493 h 3068754"/>
              <a:gd name="connsiteX1715" fmla="*/ 8736530 w 12191999"/>
              <a:gd name="connsiteY1715" fmla="*/ 2270356 h 3068754"/>
              <a:gd name="connsiteX1716" fmla="*/ 8486452 w 12191999"/>
              <a:gd name="connsiteY1716" fmla="*/ 2418684 h 3068754"/>
              <a:gd name="connsiteX1717" fmla="*/ 7606081 w 12191999"/>
              <a:gd name="connsiteY1717" fmla="*/ 2794310 h 3068754"/>
              <a:gd name="connsiteX1718" fmla="*/ 6069256 w 12191999"/>
              <a:gd name="connsiteY1718" fmla="*/ 2454846 h 3068754"/>
              <a:gd name="connsiteX1719" fmla="*/ 5870903 w 12191999"/>
              <a:gd name="connsiteY1719" fmla="*/ 2337783 h 3068754"/>
              <a:gd name="connsiteX1720" fmla="*/ 5812246 w 12191999"/>
              <a:gd name="connsiteY1720" fmla="*/ 2379434 h 3068754"/>
              <a:gd name="connsiteX1721" fmla="*/ 5769164 w 12191999"/>
              <a:gd name="connsiteY1721" fmla="*/ 2409772 h 3068754"/>
              <a:gd name="connsiteX1722" fmla="*/ 5888734 w 12191999"/>
              <a:gd name="connsiteY1722" fmla="*/ 2494625 h 3068754"/>
              <a:gd name="connsiteX1723" fmla="*/ 6073235 w 12191999"/>
              <a:gd name="connsiteY1723" fmla="*/ 2620634 h 3068754"/>
              <a:gd name="connsiteX1724" fmla="*/ 6072885 w 12191999"/>
              <a:gd name="connsiteY1724" fmla="*/ 2621132 h 3068754"/>
              <a:gd name="connsiteX1725" fmla="*/ 6072098 w 12191999"/>
              <a:gd name="connsiteY1725" fmla="*/ 2620634 h 3068754"/>
              <a:gd name="connsiteX1726" fmla="*/ 6069422 w 12191999"/>
              <a:gd name="connsiteY1726" fmla="*/ 2625206 h 3068754"/>
              <a:gd name="connsiteX1727" fmla="*/ 5765218 w 12191999"/>
              <a:gd name="connsiteY1727" fmla="*/ 2412551 h 3068754"/>
              <a:gd name="connsiteX1728" fmla="*/ 5521965 w 12191999"/>
              <a:gd name="connsiteY1728" fmla="*/ 2583847 h 3068754"/>
              <a:gd name="connsiteX1729" fmla="*/ 4642489 w 12191999"/>
              <a:gd name="connsiteY1729" fmla="*/ 3027844 h 3068754"/>
              <a:gd name="connsiteX1730" fmla="*/ 3106683 w 12191999"/>
              <a:gd name="connsiteY1730" fmla="*/ 2624482 h 3068754"/>
              <a:gd name="connsiteX1731" fmla="*/ 3107517 w 12191999"/>
              <a:gd name="connsiteY1731" fmla="*/ 2623074 h 3068754"/>
              <a:gd name="connsiteX1732" fmla="*/ 2925967 w 12191999"/>
              <a:gd name="connsiteY1732" fmla="*/ 2498207 h 3068754"/>
              <a:gd name="connsiteX1733" fmla="*/ 2745296 w 12191999"/>
              <a:gd name="connsiteY1733" fmla="*/ 2369861 h 3068754"/>
              <a:gd name="connsiteX1734" fmla="*/ 2700301 w 12191999"/>
              <a:gd name="connsiteY1734" fmla="*/ 2338250 h 3068754"/>
              <a:gd name="connsiteX1735" fmla="*/ 2639824 w 12191999"/>
              <a:gd name="connsiteY1735" fmla="*/ 2380370 h 3068754"/>
              <a:gd name="connsiteX1736" fmla="*/ 1470151 w 12191999"/>
              <a:gd name="connsiteY1736" fmla="*/ 3028811 h 3068754"/>
              <a:gd name="connsiteX1737" fmla="*/ 90150 w 12191999"/>
              <a:gd name="connsiteY1737" fmla="*/ 2724853 h 3068754"/>
              <a:gd name="connsiteX1738" fmla="*/ 0 w 12191999"/>
              <a:gd name="connsiteY1738" fmla="*/ 2667844 h 3068754"/>
              <a:gd name="connsiteX1739" fmla="*/ 0 w 12191999"/>
              <a:gd name="connsiteY1739" fmla="*/ 2661346 h 3068754"/>
              <a:gd name="connsiteX1740" fmla="*/ 92915 w 12191999"/>
              <a:gd name="connsiteY1740" fmla="*/ 2720107 h 3068754"/>
              <a:gd name="connsiteX1741" fmla="*/ 1469014 w 12191999"/>
              <a:gd name="connsiteY1741" fmla="*/ 3024108 h 3068754"/>
              <a:gd name="connsiteX1742" fmla="*/ 2636981 w 12191999"/>
              <a:gd name="connsiteY1742" fmla="*/ 2376578 h 3068754"/>
              <a:gd name="connsiteX1743" fmla="*/ 2696053 w 12191999"/>
              <a:gd name="connsiteY1743" fmla="*/ 2335266 h 3068754"/>
              <a:gd name="connsiteX1744" fmla="*/ 2602503 w 12191999"/>
              <a:gd name="connsiteY1744" fmla="*/ 2269545 h 3068754"/>
              <a:gd name="connsiteX1745" fmla="*/ 2350843 w 12191999"/>
              <a:gd name="connsiteY1745" fmla="*/ 2418684 h 3068754"/>
              <a:gd name="connsiteX1746" fmla="*/ 1470151 w 12191999"/>
              <a:gd name="connsiteY1746" fmla="*/ 2794310 h 3068754"/>
              <a:gd name="connsiteX1747" fmla="*/ 145313 w 12191999"/>
              <a:gd name="connsiteY1747" fmla="*/ 2565620 h 3068754"/>
              <a:gd name="connsiteX1748" fmla="*/ 0 w 12191999"/>
              <a:gd name="connsiteY1748" fmla="*/ 2489687 h 3068754"/>
              <a:gd name="connsiteX1749" fmla="*/ 0 w 12191999"/>
              <a:gd name="connsiteY1749" fmla="*/ 2483359 h 3068754"/>
              <a:gd name="connsiteX1750" fmla="*/ 147516 w 12191999"/>
              <a:gd name="connsiteY1750" fmla="*/ 2560466 h 3068754"/>
              <a:gd name="connsiteX1751" fmla="*/ 1468446 w 12191999"/>
              <a:gd name="connsiteY1751" fmla="*/ 2788546 h 3068754"/>
              <a:gd name="connsiteX1752" fmla="*/ 2348099 w 12191999"/>
              <a:gd name="connsiteY1752" fmla="*/ 2413773 h 3068754"/>
              <a:gd name="connsiteX1753" fmla="*/ 2597454 w 12191999"/>
              <a:gd name="connsiteY1753" fmla="*/ 2265999 h 3068754"/>
              <a:gd name="connsiteX1754" fmla="*/ 2491849 w 12191999"/>
              <a:gd name="connsiteY1754" fmla="*/ 2191809 h 3068754"/>
              <a:gd name="connsiteX1755" fmla="*/ 2351802 w 12191999"/>
              <a:gd name="connsiteY1755" fmla="*/ 2259883 h 3068754"/>
              <a:gd name="connsiteX1756" fmla="*/ 1470151 w 12191999"/>
              <a:gd name="connsiteY1756" fmla="*/ 2569214 h 3068754"/>
              <a:gd name="connsiteX1757" fmla="*/ 146455 w 12191999"/>
              <a:gd name="connsiteY1757" fmla="*/ 2381193 h 3068754"/>
              <a:gd name="connsiteX1758" fmla="*/ 0 w 12191999"/>
              <a:gd name="connsiteY1758" fmla="*/ 2317896 h 3068754"/>
              <a:gd name="connsiteX1759" fmla="*/ 0 w 12191999"/>
              <a:gd name="connsiteY1759" fmla="*/ 2312141 h 3068754"/>
              <a:gd name="connsiteX1760" fmla="*/ 148466 w 12191999"/>
              <a:gd name="connsiteY1760" fmla="*/ 2376141 h 3068754"/>
              <a:gd name="connsiteX1761" fmla="*/ 1469014 w 12191999"/>
              <a:gd name="connsiteY1761" fmla="*/ 2563450 h 3068754"/>
              <a:gd name="connsiteX1762" fmla="*/ 2349387 w 12191999"/>
              <a:gd name="connsiteY1762" fmla="*/ 2254119 h 3068754"/>
              <a:gd name="connsiteX1763" fmla="*/ 2485932 w 12191999"/>
              <a:gd name="connsiteY1763" fmla="*/ 2187652 h 3068754"/>
              <a:gd name="connsiteX1764" fmla="*/ 2455067 w 12191999"/>
              <a:gd name="connsiteY1764" fmla="*/ 2165969 h 3068754"/>
              <a:gd name="connsiteX1765" fmla="*/ 2362574 w 12191999"/>
              <a:gd name="connsiteY1765" fmla="*/ 2104431 h 3068754"/>
              <a:gd name="connsiteX1766" fmla="*/ 2360514 w 12191999"/>
              <a:gd name="connsiteY1766" fmla="*/ 2105219 h 3068754"/>
              <a:gd name="connsiteX1767" fmla="*/ 1470151 w 12191999"/>
              <a:gd name="connsiteY1767" fmla="*/ 2353674 h 3068754"/>
              <a:gd name="connsiteX1768" fmla="*/ 148242 w 12191999"/>
              <a:gd name="connsiteY1768" fmla="*/ 2206316 h 3068754"/>
              <a:gd name="connsiteX1769" fmla="*/ 0 w 12191999"/>
              <a:gd name="connsiteY1769" fmla="*/ 2155776 h 3068754"/>
              <a:gd name="connsiteX1770" fmla="*/ 0 w 12191999"/>
              <a:gd name="connsiteY1770" fmla="*/ 2147236 h 3068754"/>
              <a:gd name="connsiteX1771" fmla="*/ 41659 w 12191999"/>
              <a:gd name="connsiteY1771" fmla="*/ 2119079 h 3068754"/>
              <a:gd name="connsiteX1772" fmla="*/ 164645 w 12191999"/>
              <a:gd name="connsiteY1772" fmla="*/ 2041299 h 3068754"/>
              <a:gd name="connsiteX1773" fmla="*/ 149431 w 12191999"/>
              <a:gd name="connsiteY1773" fmla="*/ 2038232 h 3068754"/>
              <a:gd name="connsiteX1774" fmla="*/ 76666 w 12191999"/>
              <a:gd name="connsiteY1774" fmla="*/ 2019633 h 3068754"/>
              <a:gd name="connsiteX1775" fmla="*/ 44594 w 12191999"/>
              <a:gd name="connsiteY1775" fmla="*/ 2036447 h 3068754"/>
              <a:gd name="connsiteX1776" fmla="*/ 0 w 12191999"/>
              <a:gd name="connsiteY1776" fmla="*/ 2061956 h 3068754"/>
              <a:gd name="connsiteX1777" fmla="*/ 0 w 12191999"/>
              <a:gd name="connsiteY1777" fmla="*/ 2055399 h 3068754"/>
              <a:gd name="connsiteX1778" fmla="*/ 41659 w 12191999"/>
              <a:gd name="connsiteY1778" fmla="*/ 2031653 h 3068754"/>
              <a:gd name="connsiteX1779" fmla="*/ 68577 w 12191999"/>
              <a:gd name="connsiteY1779" fmla="*/ 2017566 h 3068754"/>
              <a:gd name="connsiteX1780" fmla="*/ 0 w 12191999"/>
              <a:gd name="connsiteY1780" fmla="*/ 2000038 h 3068754"/>
              <a:gd name="connsiteX1781" fmla="*/ 0 w 12191999"/>
              <a:gd name="connsiteY1781" fmla="*/ 1993950 h 3068754"/>
              <a:gd name="connsiteX1782" fmla="*/ 76457 w 12191999"/>
              <a:gd name="connsiteY1782" fmla="*/ 2013442 h 3068754"/>
              <a:gd name="connsiteX1783" fmla="*/ 253346 w 12191999"/>
              <a:gd name="connsiteY1783" fmla="*/ 1920865 h 3068754"/>
              <a:gd name="connsiteX1784" fmla="*/ 303670 w 12191999"/>
              <a:gd name="connsiteY1784" fmla="*/ 1898592 h 3068754"/>
              <a:gd name="connsiteX1785" fmla="*/ 188497 w 12191999"/>
              <a:gd name="connsiteY1785" fmla="*/ 1879932 h 3068754"/>
              <a:gd name="connsiteX1786" fmla="*/ 44560 w 12191999"/>
              <a:gd name="connsiteY1786" fmla="*/ 1941970 h 3068754"/>
              <a:gd name="connsiteX1787" fmla="*/ 0 w 12191999"/>
              <a:gd name="connsiteY1787" fmla="*/ 1962859 h 3068754"/>
              <a:gd name="connsiteX1788" fmla="*/ 0 w 12191999"/>
              <a:gd name="connsiteY1788" fmla="*/ 1955928 h 3068754"/>
              <a:gd name="connsiteX1789" fmla="*/ 41626 w 12191999"/>
              <a:gd name="connsiteY1789" fmla="*/ 1936222 h 3068754"/>
              <a:gd name="connsiteX1790" fmla="*/ 176881 w 12191999"/>
              <a:gd name="connsiteY1790" fmla="*/ 1878050 h 3068754"/>
              <a:gd name="connsiteX1791" fmla="*/ 48455 w 12191999"/>
              <a:gd name="connsiteY1791" fmla="*/ 1857243 h 3068754"/>
              <a:gd name="connsiteX1792" fmla="*/ 43534 w 12191999"/>
              <a:gd name="connsiteY1792" fmla="*/ 1858921 h 3068754"/>
              <a:gd name="connsiteX1793" fmla="*/ 0 w 12191999"/>
              <a:gd name="connsiteY1793" fmla="*/ 1875423 h 3068754"/>
              <a:gd name="connsiteX1794" fmla="*/ 0 w 12191999"/>
              <a:gd name="connsiteY1794" fmla="*/ 1869834 h 3068754"/>
              <a:gd name="connsiteX1795" fmla="*/ 37935 w 12191999"/>
              <a:gd name="connsiteY1795" fmla="*/ 1855538 h 3068754"/>
              <a:gd name="connsiteX1796" fmla="*/ 0 w 12191999"/>
              <a:gd name="connsiteY1796" fmla="*/ 1849392 h 3068754"/>
              <a:gd name="connsiteX1797" fmla="*/ 0 w 12191999"/>
              <a:gd name="connsiteY1797" fmla="*/ 1843384 h 3068754"/>
              <a:gd name="connsiteX1798" fmla="*/ 49709 w 12191999"/>
              <a:gd name="connsiteY1798" fmla="*/ 1851390 h 3068754"/>
              <a:gd name="connsiteX1799" fmla="*/ 255258 w 12191999"/>
              <a:gd name="connsiteY1799" fmla="*/ 1781290 h 3068754"/>
              <a:gd name="connsiteX1800" fmla="*/ 405481 w 12191999"/>
              <a:gd name="connsiteY1800" fmla="*/ 1737811 h 3068754"/>
              <a:gd name="connsiteX1801" fmla="*/ 297634 w 12191999"/>
              <a:gd name="connsiteY1801" fmla="*/ 1733424 h 3068754"/>
              <a:gd name="connsiteX1802" fmla="*/ 240824 w 12191999"/>
              <a:gd name="connsiteY1802" fmla="*/ 1728707 h 3068754"/>
              <a:gd name="connsiteX1803" fmla="*/ 43534 w 12191999"/>
              <a:gd name="connsiteY1803" fmla="*/ 1778825 h 3068754"/>
              <a:gd name="connsiteX1804" fmla="*/ 0 w 12191999"/>
              <a:gd name="connsiteY1804" fmla="*/ 1791196 h 3068754"/>
              <a:gd name="connsiteX1805" fmla="*/ 0 w 12191999"/>
              <a:gd name="connsiteY1805" fmla="*/ 1785888 h 3068754"/>
              <a:gd name="connsiteX1806" fmla="*/ 42654 w 12191999"/>
              <a:gd name="connsiteY1806" fmla="*/ 1774062 h 3068754"/>
              <a:gd name="connsiteX1807" fmla="*/ 225442 w 12191999"/>
              <a:gd name="connsiteY1807" fmla="*/ 1727430 h 3068754"/>
              <a:gd name="connsiteX1808" fmla="*/ 8070 w 12191999"/>
              <a:gd name="connsiteY1808" fmla="*/ 1709383 h 3068754"/>
              <a:gd name="connsiteX1809" fmla="*/ 0 w 12191999"/>
              <a:gd name="connsiteY1809" fmla="*/ 1710913 h 3068754"/>
              <a:gd name="connsiteX1810" fmla="*/ 0 w 12191999"/>
              <a:gd name="connsiteY1810" fmla="*/ 1702862 h 3068754"/>
              <a:gd name="connsiteX1811" fmla="*/ 8154 w 12191999"/>
              <a:gd name="connsiteY1811" fmla="*/ 1703539 h 3068754"/>
              <a:gd name="connsiteX1812" fmla="*/ 42632 w 12191999"/>
              <a:gd name="connsiteY1812" fmla="*/ 1696948 h 3068754"/>
              <a:gd name="connsiteX1813" fmla="*/ 790731 w 12191999"/>
              <a:gd name="connsiteY1813" fmla="*/ 1593563 h 3068754"/>
              <a:gd name="connsiteX1814" fmla="*/ 897325 w 12191999"/>
              <a:gd name="connsiteY1814" fmla="*/ 1586701 h 3068754"/>
              <a:gd name="connsiteX1815" fmla="*/ 741389 w 12191999"/>
              <a:gd name="connsiteY1815" fmla="*/ 1586380 h 3068754"/>
              <a:gd name="connsiteX1816" fmla="*/ 529981 w 12191999"/>
              <a:gd name="connsiteY1816" fmla="*/ 1592171 h 3068754"/>
              <a:gd name="connsiteX1817" fmla="*/ 43511 w 12191999"/>
              <a:gd name="connsiteY1817" fmla="*/ 1629242 h 3068754"/>
              <a:gd name="connsiteX1818" fmla="*/ 0 w 12191999"/>
              <a:gd name="connsiteY1818" fmla="*/ 1633775 h 3068754"/>
              <a:gd name="connsiteX1819" fmla="*/ 0 w 12191999"/>
              <a:gd name="connsiteY1819" fmla="*/ 1628008 h 3068754"/>
              <a:gd name="connsiteX1820" fmla="*/ 42632 w 12191999"/>
              <a:gd name="connsiteY1820" fmla="*/ 1623523 h 3068754"/>
              <a:gd name="connsiteX1821" fmla="*/ 330267 w 12191999"/>
              <a:gd name="connsiteY1821" fmla="*/ 1598744 h 3068754"/>
              <a:gd name="connsiteX1822" fmla="*/ 585397 w 12191999"/>
              <a:gd name="connsiteY1822" fmla="*/ 1584501 h 3068754"/>
              <a:gd name="connsiteX1823" fmla="*/ 0 w 12191999"/>
              <a:gd name="connsiteY1823" fmla="*/ 1575622 h 3068754"/>
              <a:gd name="connsiteX1824" fmla="*/ 0 w 12191999"/>
              <a:gd name="connsiteY1824" fmla="*/ 1568289 h 3068754"/>
              <a:gd name="connsiteX1825" fmla="*/ 41636 w 12191999"/>
              <a:gd name="connsiteY1825" fmla="*/ 1567888 h 3068754"/>
              <a:gd name="connsiteX1826" fmla="*/ 1570453 w 12191999"/>
              <a:gd name="connsiteY1826" fmla="*/ 1554657 h 3068754"/>
              <a:gd name="connsiteX1827" fmla="*/ 10718951 w 12191999"/>
              <a:gd name="connsiteY1827" fmla="*/ 1474526 h 3068754"/>
              <a:gd name="connsiteX1828" fmla="*/ 10235851 w 12191999"/>
              <a:gd name="connsiteY1828" fmla="*/ 1488935 h 3068754"/>
              <a:gd name="connsiteX1829" fmla="*/ 10672915 w 12191999"/>
              <a:gd name="connsiteY1829" fmla="*/ 1478318 h 3068754"/>
              <a:gd name="connsiteX1830" fmla="*/ 10718951 w 12191999"/>
              <a:gd name="connsiteY1830" fmla="*/ 1474526 h 3068754"/>
              <a:gd name="connsiteX1831" fmla="*/ 4583017 w 12191999"/>
              <a:gd name="connsiteY1831" fmla="*/ 1474526 h 3068754"/>
              <a:gd name="connsiteX1832" fmla="*/ 4099922 w 12191999"/>
              <a:gd name="connsiteY1832" fmla="*/ 1488935 h 3068754"/>
              <a:gd name="connsiteX1833" fmla="*/ 4536979 w 12191999"/>
              <a:gd name="connsiteY1833" fmla="*/ 1478318 h 3068754"/>
              <a:gd name="connsiteX1834" fmla="*/ 4583017 w 12191999"/>
              <a:gd name="connsiteY1834" fmla="*/ 1474526 h 3068754"/>
              <a:gd name="connsiteX1835" fmla="*/ 7754430 w 12191999"/>
              <a:gd name="connsiteY1835" fmla="*/ 1473342 h 3068754"/>
              <a:gd name="connsiteX1836" fmla="*/ 7271444 w 12191999"/>
              <a:gd name="connsiteY1836" fmla="*/ 1487657 h 3068754"/>
              <a:gd name="connsiteX1837" fmla="*/ 7708404 w 12191999"/>
              <a:gd name="connsiteY1837" fmla="*/ 1477161 h 3068754"/>
              <a:gd name="connsiteX1838" fmla="*/ 7754430 w 12191999"/>
              <a:gd name="connsiteY1838" fmla="*/ 1473342 h 3068754"/>
              <a:gd name="connsiteX1839" fmla="*/ 1622543 w 12191999"/>
              <a:gd name="connsiteY1839" fmla="*/ 1469382 h 3068754"/>
              <a:gd name="connsiteX1840" fmla="*/ 1139336 w 12191999"/>
              <a:gd name="connsiteY1840" fmla="*/ 1483685 h 3068754"/>
              <a:gd name="connsiteX1841" fmla="*/ 1576629 w 12191999"/>
              <a:gd name="connsiteY1841" fmla="*/ 1473205 h 3068754"/>
              <a:gd name="connsiteX1842" fmla="*/ 1622543 w 12191999"/>
              <a:gd name="connsiteY1842" fmla="*/ 1469382 h 3068754"/>
              <a:gd name="connsiteX1843" fmla="*/ 8047521 w 12191999"/>
              <a:gd name="connsiteY1843" fmla="*/ 1445599 h 3068754"/>
              <a:gd name="connsiteX1844" fmla="*/ 7993366 w 12191999"/>
              <a:gd name="connsiteY1844" fmla="*/ 1453339 h 3068754"/>
              <a:gd name="connsiteX1845" fmla="*/ 8075096 w 12191999"/>
              <a:gd name="connsiteY1845" fmla="*/ 1446464 h 3068754"/>
              <a:gd name="connsiteX1846" fmla="*/ 1894169 w 12191999"/>
              <a:gd name="connsiteY1846" fmla="*/ 1444687 h 3068754"/>
              <a:gd name="connsiteX1847" fmla="*/ 1861360 w 12191999"/>
              <a:gd name="connsiteY1847" fmla="*/ 1449379 h 3068754"/>
              <a:gd name="connsiteX1848" fmla="*/ 1910904 w 12191999"/>
              <a:gd name="connsiteY1848" fmla="*/ 1445212 h 3068754"/>
              <a:gd name="connsiteX1849" fmla="*/ 5061754 w 12191999"/>
              <a:gd name="connsiteY1849" fmla="*/ 1443741 h 3068754"/>
              <a:gd name="connsiteX1850" fmla="*/ 5043792 w 12191999"/>
              <a:gd name="connsiteY1850" fmla="*/ 1445348 h 3068754"/>
              <a:gd name="connsiteX1851" fmla="*/ 4719420 w 12191999"/>
              <a:gd name="connsiteY1851" fmla="*/ 1467852 h 3068754"/>
              <a:gd name="connsiteX1852" fmla="*/ 4538116 w 12191999"/>
              <a:gd name="connsiteY1852" fmla="*/ 1484082 h 3068754"/>
              <a:gd name="connsiteX1853" fmla="*/ 3947604 w 12191999"/>
              <a:gd name="connsiteY1853" fmla="*/ 1488784 h 3068754"/>
              <a:gd name="connsiteX1854" fmla="*/ 3473172 w 12191999"/>
              <a:gd name="connsiteY1854" fmla="*/ 1472535 h 3068754"/>
              <a:gd name="connsiteX1855" fmla="*/ 3202511 w 12191999"/>
              <a:gd name="connsiteY1855" fmla="*/ 1447922 h 3068754"/>
              <a:gd name="connsiteX1856" fmla="*/ 3110527 w 12191999"/>
              <a:gd name="connsiteY1856" fmla="*/ 1451636 h 3068754"/>
              <a:gd name="connsiteX1857" fmla="*/ 3110527 w 12191999"/>
              <a:gd name="connsiteY1857" fmla="*/ 1455099 h 3068754"/>
              <a:gd name="connsiteX1858" fmla="*/ 2744130 w 12191999"/>
              <a:gd name="connsiteY1858" fmla="*/ 1472363 h 3068754"/>
              <a:gd name="connsiteX1859" fmla="*/ 3004137 w 12191999"/>
              <a:gd name="connsiteY1859" fmla="*/ 1484992 h 3068754"/>
              <a:gd name="connsiteX1860" fmla="*/ 5352719 w 12191999"/>
              <a:gd name="connsiteY1860" fmla="*/ 1480747 h 3068754"/>
              <a:gd name="connsiteX1861" fmla="*/ 5665789 w 12191999"/>
              <a:gd name="connsiteY1861" fmla="*/ 1466002 h 3068754"/>
              <a:gd name="connsiteX1862" fmla="*/ 5455383 w 12191999"/>
              <a:gd name="connsiteY1862" fmla="*/ 1456085 h 3068754"/>
              <a:gd name="connsiteX1863" fmla="*/ 6317173 w 12191999"/>
              <a:gd name="connsiteY1863" fmla="*/ 1442757 h 3068754"/>
              <a:gd name="connsiteX1864" fmla="*/ 6070962 w 12191999"/>
              <a:gd name="connsiteY1864" fmla="*/ 1452683 h 3068754"/>
              <a:gd name="connsiteX1865" fmla="*/ 5786536 w 12191999"/>
              <a:gd name="connsiteY1865" fmla="*/ 1465927 h 3068754"/>
              <a:gd name="connsiteX1866" fmla="*/ 6174678 w 12191999"/>
              <a:gd name="connsiteY1866" fmla="*/ 1484214 h 3068754"/>
              <a:gd name="connsiteX1867" fmla="*/ 8523097 w 12191999"/>
              <a:gd name="connsiteY1867" fmla="*/ 1479920 h 3068754"/>
              <a:gd name="connsiteX1868" fmla="*/ 8713519 w 12191999"/>
              <a:gd name="connsiteY1868" fmla="*/ 1470948 h 3068754"/>
              <a:gd name="connsiteX1869" fmla="*/ 8420665 w 12191999"/>
              <a:gd name="connsiteY1869" fmla="*/ 1457312 h 3068754"/>
              <a:gd name="connsiteX1870" fmla="*/ 8136144 w 12191999"/>
              <a:gd name="connsiteY1870" fmla="*/ 1448381 h 3068754"/>
              <a:gd name="connsiteX1871" fmla="*/ 7890803 w 12191999"/>
              <a:gd name="connsiteY1871" fmla="*/ 1465731 h 3068754"/>
              <a:gd name="connsiteX1872" fmla="*/ 7709541 w 12191999"/>
              <a:gd name="connsiteY1872" fmla="*/ 1481942 h 3068754"/>
              <a:gd name="connsiteX1873" fmla="*/ 7118877 w 12191999"/>
              <a:gd name="connsiteY1873" fmla="*/ 1486696 h 3068754"/>
              <a:gd name="connsiteX1874" fmla="*/ 6408993 w 12191999"/>
              <a:gd name="connsiteY1874" fmla="*/ 1452516 h 3068754"/>
              <a:gd name="connsiteX1875" fmla="*/ 7882151 w 12191999"/>
              <a:gd name="connsiteY1875" fmla="*/ 1440408 h 3068754"/>
              <a:gd name="connsiteX1876" fmla="*/ 7708404 w 12191999"/>
              <a:gd name="connsiteY1876" fmla="*/ 1463835 h 3068754"/>
              <a:gd name="connsiteX1877" fmla="*/ 7565781 w 12191999"/>
              <a:gd name="connsiteY1877" fmla="*/ 1474304 h 3068754"/>
              <a:gd name="connsiteX1878" fmla="*/ 7889666 w 12191999"/>
              <a:gd name="connsiteY1878" fmla="*/ 1459054 h 3068754"/>
              <a:gd name="connsiteX1879" fmla="*/ 8004898 w 12191999"/>
              <a:gd name="connsiteY1879" fmla="*/ 1444261 h 3068754"/>
              <a:gd name="connsiteX1880" fmla="*/ 11067669 w 12191999"/>
              <a:gd name="connsiteY1880" fmla="*/ 1439812 h 3068754"/>
              <a:gd name="connsiteX1881" fmla="*/ 10957660 w 12191999"/>
              <a:gd name="connsiteY1881" fmla="*/ 1455565 h 3068754"/>
              <a:gd name="connsiteX1882" fmla="*/ 11123877 w 12191999"/>
              <a:gd name="connsiteY1882" fmla="*/ 1441492 h 3068754"/>
              <a:gd name="connsiteX1883" fmla="*/ 4932053 w 12191999"/>
              <a:gd name="connsiteY1883" fmla="*/ 1439674 h 3068754"/>
              <a:gd name="connsiteX1884" fmla="*/ 4821722 w 12191999"/>
              <a:gd name="connsiteY1884" fmla="*/ 1455414 h 3068754"/>
              <a:gd name="connsiteX1885" fmla="*/ 4987373 w 12191999"/>
              <a:gd name="connsiteY1885" fmla="*/ 1441409 h 3068754"/>
              <a:gd name="connsiteX1886" fmla="*/ 1727744 w 12191999"/>
              <a:gd name="connsiteY1886" fmla="*/ 1439472 h 3068754"/>
              <a:gd name="connsiteX1887" fmla="*/ 1576629 w 12191999"/>
              <a:gd name="connsiteY1887" fmla="*/ 1459858 h 3068754"/>
              <a:gd name="connsiteX1888" fmla="*/ 1433749 w 12191999"/>
              <a:gd name="connsiteY1888" fmla="*/ 1470355 h 3068754"/>
              <a:gd name="connsiteX1889" fmla="*/ 1757794 w 12191999"/>
              <a:gd name="connsiteY1889" fmla="*/ 1455097 h 3068754"/>
              <a:gd name="connsiteX1890" fmla="*/ 1849680 w 12191999"/>
              <a:gd name="connsiteY1890" fmla="*/ 1443293 h 3068754"/>
              <a:gd name="connsiteX1891" fmla="*/ 3425046 w 12191999"/>
              <a:gd name="connsiteY1891" fmla="*/ 1438938 h 3068754"/>
              <a:gd name="connsiteX1892" fmla="*/ 3240034 w 12191999"/>
              <a:gd name="connsiteY1892" fmla="*/ 1446407 h 3068754"/>
              <a:gd name="connsiteX1893" fmla="*/ 3414419 w 12191999"/>
              <a:gd name="connsiteY1893" fmla="*/ 1462960 h 3068754"/>
              <a:gd name="connsiteX1894" fmla="*/ 3827679 w 12191999"/>
              <a:gd name="connsiteY1894" fmla="*/ 1481200 h 3068754"/>
              <a:gd name="connsiteX1895" fmla="*/ 3428556 w 12191999"/>
              <a:gd name="connsiteY1895" fmla="*/ 1439506 h 3068754"/>
              <a:gd name="connsiteX1896" fmla="*/ 9559567 w 12191999"/>
              <a:gd name="connsiteY1896" fmla="*/ 1438710 h 3068754"/>
              <a:gd name="connsiteX1897" fmla="*/ 9373491 w 12191999"/>
              <a:gd name="connsiteY1897" fmla="*/ 1446216 h 3068754"/>
              <a:gd name="connsiteX1898" fmla="*/ 9550133 w 12191999"/>
              <a:gd name="connsiteY1898" fmla="*/ 1463017 h 3068754"/>
              <a:gd name="connsiteX1899" fmla="*/ 9963610 w 12191999"/>
              <a:gd name="connsiteY1899" fmla="*/ 1481200 h 3068754"/>
              <a:gd name="connsiteX1900" fmla="*/ 9564484 w 12191999"/>
              <a:gd name="connsiteY1900" fmla="*/ 1439506 h 3068754"/>
              <a:gd name="connsiteX1901" fmla="*/ 1676886 w 12191999"/>
              <a:gd name="connsiteY1901" fmla="*/ 1437878 h 3068754"/>
              <a:gd name="connsiteX1902" fmla="*/ 1577510 w 12191999"/>
              <a:gd name="connsiteY1902" fmla="*/ 1452236 h 3068754"/>
              <a:gd name="connsiteX1903" fmla="*/ 1454802 w 12191999"/>
              <a:gd name="connsiteY1903" fmla="*/ 1462667 h 3068754"/>
              <a:gd name="connsiteX1904" fmla="*/ 1576629 w 12191999"/>
              <a:gd name="connsiteY1904" fmla="*/ 1454141 h 3068754"/>
              <a:gd name="connsiteX1905" fmla="*/ 1693295 w 12191999"/>
              <a:gd name="connsiteY1905" fmla="*/ 1438392 h 3068754"/>
              <a:gd name="connsiteX1906" fmla="*/ 10903383 w 12191999"/>
              <a:gd name="connsiteY1906" fmla="*/ 1434904 h 3068754"/>
              <a:gd name="connsiteX1907" fmla="*/ 10672915 w 12191999"/>
              <a:gd name="connsiteY1907" fmla="*/ 1466031 h 3068754"/>
              <a:gd name="connsiteX1908" fmla="*/ 10530258 w 12191999"/>
              <a:gd name="connsiteY1908" fmla="*/ 1476497 h 3068754"/>
              <a:gd name="connsiteX1909" fmla="*/ 10854219 w 12191999"/>
              <a:gd name="connsiteY1909" fmla="*/ 1461178 h 3068754"/>
              <a:gd name="connsiteX1910" fmla="*/ 11028815 w 12191999"/>
              <a:gd name="connsiteY1910" fmla="*/ 1438652 h 3068754"/>
              <a:gd name="connsiteX1911" fmla="*/ 4769770 w 12191999"/>
              <a:gd name="connsiteY1911" fmla="*/ 1434586 h 3068754"/>
              <a:gd name="connsiteX1912" fmla="*/ 4536979 w 12191999"/>
              <a:gd name="connsiteY1912" fmla="*/ 1466031 h 3068754"/>
              <a:gd name="connsiteX1913" fmla="*/ 4394323 w 12191999"/>
              <a:gd name="connsiteY1913" fmla="*/ 1476497 h 3068754"/>
              <a:gd name="connsiteX1914" fmla="*/ 4718286 w 12191999"/>
              <a:gd name="connsiteY1914" fmla="*/ 1461178 h 3068754"/>
              <a:gd name="connsiteX1915" fmla="*/ 4894161 w 12191999"/>
              <a:gd name="connsiteY1915" fmla="*/ 1438486 h 3068754"/>
              <a:gd name="connsiteX1916" fmla="*/ 6585029 w 12191999"/>
              <a:gd name="connsiteY1916" fmla="*/ 1434306 h 3068754"/>
              <a:gd name="connsiteX1917" fmla="*/ 6472198 w 12191999"/>
              <a:gd name="connsiteY1917" fmla="*/ 1436507 h 3068754"/>
              <a:gd name="connsiteX1918" fmla="*/ 6379202 w 12191999"/>
              <a:gd name="connsiteY1918" fmla="*/ 1440257 h 3068754"/>
              <a:gd name="connsiteX1919" fmla="*/ 6585816 w 12191999"/>
              <a:gd name="connsiteY1919" fmla="*/ 1459885 h 3068754"/>
              <a:gd name="connsiteX1920" fmla="*/ 6998982 w 12191999"/>
              <a:gd name="connsiteY1920" fmla="*/ 1478123 h 3068754"/>
              <a:gd name="connsiteX1921" fmla="*/ 6600164 w 12191999"/>
              <a:gd name="connsiteY1921" fmla="*/ 1436767 h 3068754"/>
              <a:gd name="connsiteX1922" fmla="*/ 9729534 w 12191999"/>
              <a:gd name="connsiteY1922" fmla="*/ 1433803 h 3068754"/>
              <a:gd name="connsiteX1923" fmla="*/ 9632536 w 12191999"/>
              <a:gd name="connsiteY1923" fmla="*/ 1435766 h 3068754"/>
              <a:gd name="connsiteX1924" fmla="*/ 9594628 w 12191999"/>
              <a:gd name="connsiteY1924" fmla="*/ 1437295 h 3068754"/>
              <a:gd name="connsiteX1925" fmla="*/ 9629703 w 12191999"/>
              <a:gd name="connsiteY1925" fmla="*/ 1442274 h 3068754"/>
              <a:gd name="connsiteX1926" fmla="*/ 10083532 w 12191999"/>
              <a:gd name="connsiteY1926" fmla="*/ 1483171 h 3068754"/>
              <a:gd name="connsiteX1927" fmla="*/ 10340997 w 12191999"/>
              <a:gd name="connsiteY1927" fmla="*/ 1482261 h 3068754"/>
              <a:gd name="connsiteX1928" fmla="*/ 9768594 w 12191999"/>
              <a:gd name="connsiteY1928" fmla="*/ 1440359 h 3068754"/>
              <a:gd name="connsiteX1929" fmla="*/ 3599535 w 12191999"/>
              <a:gd name="connsiteY1929" fmla="*/ 1433788 h 3068754"/>
              <a:gd name="connsiteX1930" fmla="*/ 3507788 w 12191999"/>
              <a:gd name="connsiteY1930" fmla="*/ 1435597 h 3068754"/>
              <a:gd name="connsiteX1931" fmla="*/ 3460572 w 12191999"/>
              <a:gd name="connsiteY1931" fmla="*/ 1437503 h 3068754"/>
              <a:gd name="connsiteX1932" fmla="*/ 3493776 w 12191999"/>
              <a:gd name="connsiteY1932" fmla="*/ 1442217 h 3068754"/>
              <a:gd name="connsiteX1933" fmla="*/ 3947604 w 12191999"/>
              <a:gd name="connsiteY1933" fmla="*/ 1483171 h 3068754"/>
              <a:gd name="connsiteX1934" fmla="*/ 4205630 w 12191999"/>
              <a:gd name="connsiteY1934" fmla="*/ 1481200 h 3068754"/>
              <a:gd name="connsiteX1935" fmla="*/ 3633022 w 12191999"/>
              <a:gd name="connsiteY1935" fmla="*/ 1439411 h 3068754"/>
              <a:gd name="connsiteX1936" fmla="*/ 485408 w 12191999"/>
              <a:gd name="connsiteY1936" fmla="*/ 1433539 h 3068754"/>
              <a:gd name="connsiteX1937" fmla="*/ 337028 w 12191999"/>
              <a:gd name="connsiteY1937" fmla="*/ 1436470 h 3068754"/>
              <a:gd name="connsiteX1938" fmla="*/ 283059 w 12191999"/>
              <a:gd name="connsiteY1938" fmla="*/ 1438653 h 3068754"/>
              <a:gd name="connsiteX1939" fmla="*/ 454848 w 12191999"/>
              <a:gd name="connsiteY1939" fmla="*/ 1454975 h 3068754"/>
              <a:gd name="connsiteX1940" fmla="*/ 868101 w 12191999"/>
              <a:gd name="connsiteY1940" fmla="*/ 1473205 h 3068754"/>
              <a:gd name="connsiteX1941" fmla="*/ 3732385 w 12191999"/>
              <a:gd name="connsiteY1941" fmla="*/ 1431168 h 3068754"/>
              <a:gd name="connsiteX1942" fmla="*/ 3629256 w 12191999"/>
              <a:gd name="connsiteY1942" fmla="*/ 1433202 h 3068754"/>
              <a:gd name="connsiteX1943" fmla="*/ 3817235 w 12191999"/>
              <a:gd name="connsiteY1943" fmla="*/ 1455717 h 3068754"/>
              <a:gd name="connsiteX1944" fmla="*/ 4536979 w 12191999"/>
              <a:gd name="connsiteY1944" fmla="*/ 1460267 h 3068754"/>
              <a:gd name="connsiteX1945" fmla="*/ 4735479 w 12191999"/>
              <a:gd name="connsiteY1945" fmla="*/ 1433510 h 3068754"/>
              <a:gd name="connsiteX1946" fmla="*/ 4695180 w 12191999"/>
              <a:gd name="connsiteY1946" fmla="*/ 1432247 h 3068754"/>
              <a:gd name="connsiteX1947" fmla="*/ 4661045 w 12191999"/>
              <a:gd name="connsiteY1947" fmla="*/ 1432050 h 3068754"/>
              <a:gd name="connsiteX1948" fmla="*/ 4538116 w 12191999"/>
              <a:gd name="connsiteY1948" fmla="*/ 1449801 h 3068754"/>
              <a:gd name="connsiteX1949" fmla="*/ 3817662 w 12191999"/>
              <a:gd name="connsiteY1949" fmla="*/ 1443734 h 3068754"/>
              <a:gd name="connsiteX1950" fmla="*/ 7270698 w 12191999"/>
              <a:gd name="connsiteY1950" fmla="*/ 1431100 h 3068754"/>
              <a:gd name="connsiteX1951" fmla="*/ 7359510 w 12191999"/>
              <a:gd name="connsiteY1951" fmla="*/ 1435546 h 3068754"/>
              <a:gd name="connsiteX1952" fmla="*/ 7468437 w 12191999"/>
              <a:gd name="connsiteY1952" fmla="*/ 1432287 h 3068754"/>
              <a:gd name="connsiteX1953" fmla="*/ 7461534 w 12191999"/>
              <a:gd name="connsiteY1953" fmla="*/ 1432246 h 3068754"/>
              <a:gd name="connsiteX1954" fmla="*/ 7360977 w 12191999"/>
              <a:gd name="connsiteY1954" fmla="*/ 1435283 h 3068754"/>
              <a:gd name="connsiteX1955" fmla="*/ 7290450 w 12191999"/>
              <a:gd name="connsiteY1955" fmla="*/ 1431219 h 3068754"/>
              <a:gd name="connsiteX1956" fmla="*/ 9867278 w 12191999"/>
              <a:gd name="connsiteY1956" fmla="*/ 1431016 h 3068754"/>
              <a:gd name="connsiteX1957" fmla="*/ 9757612 w 12191999"/>
              <a:gd name="connsiteY1957" fmla="*/ 1433235 h 3068754"/>
              <a:gd name="connsiteX1958" fmla="*/ 9759492 w 12191999"/>
              <a:gd name="connsiteY1958" fmla="*/ 1433537 h 3068754"/>
              <a:gd name="connsiteX1959" fmla="*/ 10672915 w 12191999"/>
              <a:gd name="connsiteY1959" fmla="*/ 1461178 h 3068754"/>
              <a:gd name="connsiteX1960" fmla="*/ 10874148 w 12191999"/>
              <a:gd name="connsiteY1960" fmla="*/ 1434030 h 3068754"/>
              <a:gd name="connsiteX1961" fmla="*/ 10798851 w 12191999"/>
              <a:gd name="connsiteY1961" fmla="*/ 1431780 h 3068754"/>
              <a:gd name="connsiteX1962" fmla="*/ 10674052 w 12191999"/>
              <a:gd name="connsiteY1962" fmla="*/ 1449801 h 3068754"/>
              <a:gd name="connsiteX1963" fmla="*/ 9953593 w 12191999"/>
              <a:gd name="connsiteY1963" fmla="*/ 1443734 h 3068754"/>
              <a:gd name="connsiteX1964" fmla="*/ 6763398 w 12191999"/>
              <a:gd name="connsiteY1964" fmla="*/ 1430825 h 3068754"/>
              <a:gd name="connsiteX1965" fmla="*/ 6624823 w 12191999"/>
              <a:gd name="connsiteY1965" fmla="*/ 1433529 h 3068754"/>
              <a:gd name="connsiteX1966" fmla="*/ 6664514 w 12191999"/>
              <a:gd name="connsiteY1966" fmla="*/ 1439168 h 3068754"/>
              <a:gd name="connsiteX1967" fmla="*/ 7118877 w 12191999"/>
              <a:gd name="connsiteY1967" fmla="*/ 1480046 h 3068754"/>
              <a:gd name="connsiteX1968" fmla="*/ 7376848 w 12191999"/>
              <a:gd name="connsiteY1968" fmla="*/ 1479084 h 3068754"/>
              <a:gd name="connsiteX1969" fmla="*/ 6803586 w 12191999"/>
              <a:gd name="connsiteY1969" fmla="*/ 1437605 h 3068754"/>
              <a:gd name="connsiteX1970" fmla="*/ 1054228 w 12191999"/>
              <a:gd name="connsiteY1970" fmla="*/ 1430400 h 3068754"/>
              <a:gd name="connsiteX1971" fmla="*/ 1227543 w 12191999"/>
              <a:gd name="connsiteY1971" fmla="*/ 1439074 h 3068754"/>
              <a:gd name="connsiteX1972" fmla="*/ 1404496 w 12191999"/>
              <a:gd name="connsiteY1972" fmla="*/ 1433778 h 3068754"/>
              <a:gd name="connsiteX1973" fmla="*/ 1415900 w 12191999"/>
              <a:gd name="connsiteY1973" fmla="*/ 1432475 h 3068754"/>
              <a:gd name="connsiteX1974" fmla="*/ 652416 w 12191999"/>
              <a:gd name="connsiteY1974" fmla="*/ 1430240 h 3068754"/>
              <a:gd name="connsiteX1975" fmla="*/ 517343 w 12191999"/>
              <a:gd name="connsiteY1975" fmla="*/ 1432908 h 3068754"/>
              <a:gd name="connsiteX1976" fmla="*/ 533475 w 12191999"/>
              <a:gd name="connsiteY1976" fmla="*/ 1435200 h 3068754"/>
              <a:gd name="connsiteX1977" fmla="*/ 987949 w 12191999"/>
              <a:gd name="connsiteY1977" fmla="*/ 1476073 h 3068754"/>
              <a:gd name="connsiteX1978" fmla="*/ 1245836 w 12191999"/>
              <a:gd name="connsiteY1978" fmla="*/ 1475135 h 3068754"/>
              <a:gd name="connsiteX1979" fmla="*/ 672632 w 12191999"/>
              <a:gd name="connsiteY1979" fmla="*/ 1433651 h 3068754"/>
              <a:gd name="connsiteX1980" fmla="*/ 7100578 w 12191999"/>
              <a:gd name="connsiteY1980" fmla="*/ 1430078 h 3068754"/>
              <a:gd name="connsiteX1981" fmla="*/ 7178259 w 12191999"/>
              <a:gd name="connsiteY1981" fmla="*/ 1438648 h 3068754"/>
              <a:gd name="connsiteX1982" fmla="*/ 7537482 w 12191999"/>
              <a:gd name="connsiteY1982" fmla="*/ 1442012 h 3068754"/>
              <a:gd name="connsiteX1983" fmla="*/ 7624896 w 12191999"/>
              <a:gd name="connsiteY1983" fmla="*/ 1433227 h 3068754"/>
              <a:gd name="connsiteX1984" fmla="*/ 7556021 w 12191999"/>
              <a:gd name="connsiteY1984" fmla="*/ 1432813 h 3068754"/>
              <a:gd name="connsiteX1985" fmla="*/ 7536718 w 12191999"/>
              <a:gd name="connsiteY1985" fmla="*/ 1435010 h 3068754"/>
              <a:gd name="connsiteX1986" fmla="*/ 7176480 w 12191999"/>
              <a:gd name="connsiteY1986" fmla="*/ 1431183 h 3068754"/>
              <a:gd name="connsiteX1987" fmla="*/ 7171040 w 12191999"/>
              <a:gd name="connsiteY1987" fmla="*/ 1430501 h 3068754"/>
              <a:gd name="connsiteX1988" fmla="*/ 894319 w 12191999"/>
              <a:gd name="connsiteY1988" fmla="*/ 1429483 h 3068754"/>
              <a:gd name="connsiteX1989" fmla="*/ 1045320 w 12191999"/>
              <a:gd name="connsiteY1989" fmla="*/ 1446143 h 3068754"/>
              <a:gd name="connsiteX1990" fmla="*/ 1404518 w 12191999"/>
              <a:gd name="connsiteY1990" fmla="*/ 1449508 h 3068754"/>
              <a:gd name="connsiteX1991" fmla="*/ 1557480 w 12191999"/>
              <a:gd name="connsiteY1991" fmla="*/ 1434135 h 3068754"/>
              <a:gd name="connsiteX1992" fmla="*/ 1524357 w 12191999"/>
              <a:gd name="connsiteY1992" fmla="*/ 1433097 h 3068754"/>
              <a:gd name="connsiteX1993" fmla="*/ 1456192 w 12191999"/>
              <a:gd name="connsiteY1993" fmla="*/ 1432706 h 3068754"/>
              <a:gd name="connsiteX1994" fmla="*/ 1404847 w 12191999"/>
              <a:gd name="connsiteY1994" fmla="*/ 1438549 h 3068754"/>
              <a:gd name="connsiteX1995" fmla="*/ 1044565 w 12191999"/>
              <a:gd name="connsiteY1995" fmla="*/ 1434727 h 3068754"/>
              <a:gd name="connsiteX1996" fmla="*/ 1007916 w 12191999"/>
              <a:gd name="connsiteY1996" fmla="*/ 1430134 h 3068754"/>
              <a:gd name="connsiteX1997" fmla="*/ 3823973 w 12191999"/>
              <a:gd name="connsiteY1997" fmla="*/ 1429362 h 3068754"/>
              <a:gd name="connsiteX1998" fmla="*/ 3766589 w 12191999"/>
              <a:gd name="connsiteY1998" fmla="*/ 1430494 h 3068754"/>
              <a:gd name="connsiteX1999" fmla="*/ 3817235 w 12191999"/>
              <a:gd name="connsiteY1999" fmla="*/ 1437970 h 3068754"/>
              <a:gd name="connsiteX2000" fmla="*/ 4536979 w 12191999"/>
              <a:gd name="connsiteY2000" fmla="*/ 1444037 h 3068754"/>
              <a:gd name="connsiteX2001" fmla="*/ 4621551 w 12191999"/>
              <a:gd name="connsiteY2001" fmla="*/ 1431823 h 3068754"/>
              <a:gd name="connsiteX2002" fmla="*/ 4559459 w 12191999"/>
              <a:gd name="connsiteY2002" fmla="*/ 1431466 h 3068754"/>
              <a:gd name="connsiteX2003" fmla="*/ 4536979 w 12191999"/>
              <a:gd name="connsiteY2003" fmla="*/ 1435543 h 3068754"/>
              <a:gd name="connsiteX2004" fmla="*/ 4004686 w 12191999"/>
              <a:gd name="connsiteY2004" fmla="*/ 1449341 h 3068754"/>
              <a:gd name="connsiteX2005" fmla="*/ 4183275 w 12191999"/>
              <a:gd name="connsiteY2005" fmla="*/ 1429303 h 3068754"/>
              <a:gd name="connsiteX2006" fmla="*/ 4190484 w 12191999"/>
              <a:gd name="connsiteY2006" fmla="*/ 1429720 h 3068754"/>
              <a:gd name="connsiteX2007" fmla="*/ 4200946 w 12191999"/>
              <a:gd name="connsiteY2007" fmla="*/ 1429404 h 3068754"/>
              <a:gd name="connsiteX2008" fmla="*/ 10316406 w 12191999"/>
              <a:gd name="connsiteY2008" fmla="*/ 1429272 h 3068754"/>
              <a:gd name="connsiteX2009" fmla="*/ 10324150 w 12191999"/>
              <a:gd name="connsiteY2009" fmla="*/ 1429720 h 3068754"/>
              <a:gd name="connsiteX2010" fmla="*/ 10335988 w 12191999"/>
              <a:gd name="connsiteY2010" fmla="*/ 1429363 h 3068754"/>
              <a:gd name="connsiteX2011" fmla="*/ 9958152 w 12191999"/>
              <a:gd name="connsiteY2011" fmla="*/ 1429176 h 3068754"/>
              <a:gd name="connsiteX2012" fmla="*/ 9901377 w 12191999"/>
              <a:gd name="connsiteY2012" fmla="*/ 1430325 h 3068754"/>
              <a:gd name="connsiteX2013" fmla="*/ 9953167 w 12191999"/>
              <a:gd name="connsiteY2013" fmla="*/ 1437970 h 3068754"/>
              <a:gd name="connsiteX2014" fmla="*/ 10672915 w 12191999"/>
              <a:gd name="connsiteY2014" fmla="*/ 1444037 h 3068754"/>
              <a:gd name="connsiteX2015" fmla="*/ 10760809 w 12191999"/>
              <a:gd name="connsiteY2015" fmla="*/ 1431341 h 3068754"/>
              <a:gd name="connsiteX2016" fmla="*/ 10699644 w 12191999"/>
              <a:gd name="connsiteY2016" fmla="*/ 1431057 h 3068754"/>
              <a:gd name="connsiteX2017" fmla="*/ 10672915 w 12191999"/>
              <a:gd name="connsiteY2017" fmla="*/ 1435543 h 3068754"/>
              <a:gd name="connsiteX2018" fmla="*/ 10140587 w 12191999"/>
              <a:gd name="connsiteY2018" fmla="*/ 1449341 h 3068754"/>
              <a:gd name="connsiteX2019" fmla="*/ 6948267 w 12191999"/>
              <a:gd name="connsiteY2019" fmla="*/ 1429164 h 3068754"/>
              <a:gd name="connsiteX2020" fmla="*/ 6989684 w 12191999"/>
              <a:gd name="connsiteY2020" fmla="*/ 1435276 h 3068754"/>
              <a:gd name="connsiteX2021" fmla="*/ 7709410 w 12191999"/>
              <a:gd name="connsiteY2021" fmla="*/ 1441372 h 3068754"/>
              <a:gd name="connsiteX2022" fmla="*/ 7745730 w 12191999"/>
              <a:gd name="connsiteY2022" fmla="*/ 1436125 h 3068754"/>
              <a:gd name="connsiteX2023" fmla="*/ 7682305 w 12191999"/>
              <a:gd name="connsiteY2023" fmla="*/ 1434134 h 3068754"/>
              <a:gd name="connsiteX2024" fmla="*/ 7537163 w 12191999"/>
              <a:gd name="connsiteY2024" fmla="*/ 1448692 h 3068754"/>
              <a:gd name="connsiteX2025" fmla="*/ 7177330 w 12191999"/>
              <a:gd name="connsiteY2025" fmla="*/ 1445279 h 3068754"/>
              <a:gd name="connsiteX2026" fmla="*/ 7036317 w 12191999"/>
              <a:gd name="connsiteY2026" fmla="*/ 1429692 h 3068754"/>
              <a:gd name="connsiteX2027" fmla="*/ 778040 w 12191999"/>
              <a:gd name="connsiteY2027" fmla="*/ 1428816 h 3068754"/>
              <a:gd name="connsiteX2028" fmla="*/ 856789 w 12191999"/>
              <a:gd name="connsiteY2028" fmla="*/ 1440437 h 3068754"/>
              <a:gd name="connsiteX2029" fmla="*/ 1576630 w 12191999"/>
              <a:gd name="connsiteY2029" fmla="*/ 1446530 h 3068754"/>
              <a:gd name="connsiteX2030" fmla="*/ 1643679 w 12191999"/>
              <a:gd name="connsiteY2030" fmla="*/ 1436837 h 3068754"/>
              <a:gd name="connsiteX2031" fmla="*/ 1592686 w 12191999"/>
              <a:gd name="connsiteY2031" fmla="*/ 1435239 h 3068754"/>
              <a:gd name="connsiteX2032" fmla="*/ 1576572 w 12191999"/>
              <a:gd name="connsiteY2032" fmla="*/ 1437940 h 3068754"/>
              <a:gd name="connsiteX2033" fmla="*/ 856216 w 12191999"/>
              <a:gd name="connsiteY2033" fmla="*/ 1431024 h 3068754"/>
              <a:gd name="connsiteX2034" fmla="*/ 845696 w 12191999"/>
              <a:gd name="connsiteY2034" fmla="*/ 1429204 h 3068754"/>
              <a:gd name="connsiteX2035" fmla="*/ 6872028 w 12191999"/>
              <a:gd name="connsiteY2035" fmla="*/ 1428706 h 3068754"/>
              <a:gd name="connsiteX2036" fmla="*/ 6794107 w 12191999"/>
              <a:gd name="connsiteY2036" fmla="*/ 1430226 h 3068754"/>
              <a:gd name="connsiteX2037" fmla="*/ 6795128 w 12191999"/>
              <a:gd name="connsiteY2037" fmla="*/ 1430390 h 3068754"/>
              <a:gd name="connsiteX2038" fmla="*/ 7708404 w 12191999"/>
              <a:gd name="connsiteY2038" fmla="*/ 1458119 h 3068754"/>
              <a:gd name="connsiteX2039" fmla="*/ 7847692 w 12191999"/>
              <a:gd name="connsiteY2039" fmla="*/ 1439326 h 3068754"/>
              <a:gd name="connsiteX2040" fmla="*/ 7779033 w 12191999"/>
              <a:gd name="connsiteY2040" fmla="*/ 1437171 h 3068754"/>
              <a:gd name="connsiteX2041" fmla="*/ 7710548 w 12191999"/>
              <a:gd name="connsiteY2041" fmla="*/ 1447067 h 3068754"/>
              <a:gd name="connsiteX2042" fmla="*/ 6990145 w 12191999"/>
              <a:gd name="connsiteY2042" fmla="*/ 1440996 h 3068754"/>
              <a:gd name="connsiteX2043" fmla="*/ 6908220 w 12191999"/>
              <a:gd name="connsiteY2043" fmla="*/ 1428923 h 3068754"/>
              <a:gd name="connsiteX2044" fmla="*/ 736576 w 12191999"/>
              <a:gd name="connsiteY2044" fmla="*/ 1428578 h 3068754"/>
              <a:gd name="connsiteX2045" fmla="*/ 688977 w 12191999"/>
              <a:gd name="connsiteY2045" fmla="*/ 1429518 h 3068754"/>
              <a:gd name="connsiteX2046" fmla="*/ 856787 w 12191999"/>
              <a:gd name="connsiteY2046" fmla="*/ 1449616 h 3068754"/>
              <a:gd name="connsiteX2047" fmla="*/ 1044657 w 12191999"/>
              <a:gd name="connsiteY2047" fmla="*/ 1463966 h 3068754"/>
              <a:gd name="connsiteX2048" fmla="*/ 1058433 w 12191999"/>
              <a:gd name="connsiteY2048" fmla="*/ 1464383 h 3068754"/>
              <a:gd name="connsiteX2049" fmla="*/ 1045280 w 12191999"/>
              <a:gd name="connsiteY2049" fmla="*/ 1463886 h 3068754"/>
              <a:gd name="connsiteX2050" fmla="*/ 857174 w 12191999"/>
              <a:gd name="connsiteY2050" fmla="*/ 1446159 h 3068754"/>
              <a:gd name="connsiteX2051" fmla="*/ 737926 w 12191999"/>
              <a:gd name="connsiteY2051" fmla="*/ 1428585 h 3068754"/>
              <a:gd name="connsiteX2052" fmla="*/ 10118197 w 12191999"/>
              <a:gd name="connsiteY2052" fmla="*/ 1428349 h 3068754"/>
              <a:gd name="connsiteX2053" fmla="*/ 10141835 w 12191999"/>
              <a:gd name="connsiteY2053" fmla="*/ 1431319 h 3068754"/>
              <a:gd name="connsiteX2054" fmla="*/ 10500914 w 12191999"/>
              <a:gd name="connsiteY2054" fmla="*/ 1435157 h 3068754"/>
              <a:gd name="connsiteX2055" fmla="*/ 10543211 w 12191999"/>
              <a:gd name="connsiteY2055" fmla="*/ 1430328 h 3068754"/>
              <a:gd name="connsiteX2056" fmla="*/ 10472344 w 12191999"/>
              <a:gd name="connsiteY2056" fmla="*/ 1429998 h 3068754"/>
              <a:gd name="connsiteX2057" fmla="*/ 10323449 w 12191999"/>
              <a:gd name="connsiteY2057" fmla="*/ 1434510 h 3068754"/>
              <a:gd name="connsiteX2058" fmla="*/ 10225085 w 12191999"/>
              <a:gd name="connsiteY2058" fmla="*/ 1428847 h 3068754"/>
              <a:gd name="connsiteX2059" fmla="*/ 3974015 w 12191999"/>
              <a:gd name="connsiteY2059" fmla="*/ 1428099 h 3068754"/>
              <a:gd name="connsiteX2060" fmla="*/ 4006892 w 12191999"/>
              <a:gd name="connsiteY2060" fmla="*/ 1432229 h 3068754"/>
              <a:gd name="connsiteX2061" fmla="*/ 4366094 w 12191999"/>
              <a:gd name="connsiteY2061" fmla="*/ 1436067 h 3068754"/>
              <a:gd name="connsiteX2062" fmla="*/ 4413739 w 12191999"/>
              <a:gd name="connsiteY2062" fmla="*/ 1430628 h 3068754"/>
              <a:gd name="connsiteX2063" fmla="*/ 4333027 w 12191999"/>
              <a:gd name="connsiteY2063" fmla="*/ 1430164 h 3068754"/>
              <a:gd name="connsiteX2064" fmla="*/ 4189552 w 12191999"/>
              <a:gd name="connsiteY2064" fmla="*/ 1434510 h 3068754"/>
              <a:gd name="connsiteX2065" fmla="*/ 4089766 w 12191999"/>
              <a:gd name="connsiteY2065" fmla="*/ 1428765 h 3068754"/>
              <a:gd name="connsiteX2066" fmla="*/ 10021336 w 12191999"/>
              <a:gd name="connsiteY2066" fmla="*/ 1427898 h 3068754"/>
              <a:gd name="connsiteX2067" fmla="*/ 10009702 w 12191999"/>
              <a:gd name="connsiteY2067" fmla="*/ 1428133 h 3068754"/>
              <a:gd name="connsiteX2068" fmla="*/ 10141805 w 12191999"/>
              <a:gd name="connsiteY2068" fmla="*/ 1442715 h 3068754"/>
              <a:gd name="connsiteX2069" fmla="*/ 10500913 w 12191999"/>
              <a:gd name="connsiteY2069" fmla="*/ 1446119 h 3068754"/>
              <a:gd name="connsiteX2070" fmla="*/ 10653258 w 12191999"/>
              <a:gd name="connsiteY2070" fmla="*/ 1430841 h 3068754"/>
              <a:gd name="connsiteX2071" fmla="*/ 10583478 w 12191999"/>
              <a:gd name="connsiteY2071" fmla="*/ 1430516 h 3068754"/>
              <a:gd name="connsiteX2072" fmla="*/ 10501251 w 12191999"/>
              <a:gd name="connsiteY2072" fmla="*/ 1439859 h 3068754"/>
              <a:gd name="connsiteX2073" fmla="*/ 10140864 w 12191999"/>
              <a:gd name="connsiteY2073" fmla="*/ 1436029 h 3068754"/>
              <a:gd name="connsiteX2074" fmla="*/ 10078050 w 12191999"/>
              <a:gd name="connsiteY2074" fmla="*/ 1428162 h 3068754"/>
              <a:gd name="connsiteX2075" fmla="*/ 3907444 w 12191999"/>
              <a:gd name="connsiteY2075" fmla="*/ 1427717 h 3068754"/>
              <a:gd name="connsiteX2076" fmla="*/ 3867208 w 12191999"/>
              <a:gd name="connsiteY2076" fmla="*/ 1428510 h 3068754"/>
              <a:gd name="connsiteX2077" fmla="*/ 4004878 w 12191999"/>
              <a:gd name="connsiteY2077" fmla="*/ 1443700 h 3068754"/>
              <a:gd name="connsiteX2078" fmla="*/ 4364223 w 12191999"/>
              <a:gd name="connsiteY2078" fmla="*/ 1447073 h 3068754"/>
              <a:gd name="connsiteX2079" fmla="*/ 4521777 w 12191999"/>
              <a:gd name="connsiteY2079" fmla="*/ 1431249 h 3068754"/>
              <a:gd name="connsiteX2080" fmla="*/ 4461486 w 12191999"/>
              <a:gd name="connsiteY2080" fmla="*/ 1430903 h 3068754"/>
              <a:gd name="connsiteX2081" fmla="*/ 4365318 w 12191999"/>
              <a:gd name="connsiteY2081" fmla="*/ 1441831 h 3068754"/>
              <a:gd name="connsiteX2082" fmla="*/ 4004964 w 12191999"/>
              <a:gd name="connsiteY2082" fmla="*/ 1437993 h 3068754"/>
              <a:gd name="connsiteX2083" fmla="*/ 3923716 w 12191999"/>
              <a:gd name="connsiteY2083" fmla="*/ 1427810 h 3068754"/>
              <a:gd name="connsiteX2084" fmla="*/ 1402840 w 12191999"/>
              <a:gd name="connsiteY2084" fmla="*/ 1408675 h 3068754"/>
              <a:gd name="connsiteX2085" fmla="*/ 1272865 w 12191999"/>
              <a:gd name="connsiteY2085" fmla="*/ 1413314 h 3068754"/>
              <a:gd name="connsiteX2086" fmla="*/ 1362211 w 12191999"/>
              <a:gd name="connsiteY2086" fmla="*/ 1413649 h 3068754"/>
              <a:gd name="connsiteX2087" fmla="*/ 1061536 w 12191999"/>
              <a:gd name="connsiteY2087" fmla="*/ 1403652 h 3068754"/>
              <a:gd name="connsiteX2088" fmla="*/ 1138182 w 12191999"/>
              <a:gd name="connsiteY2088" fmla="*/ 1412810 h 3068754"/>
              <a:gd name="connsiteX2089" fmla="*/ 1201669 w 12191999"/>
              <a:gd name="connsiteY2089" fmla="*/ 1413048 h 3068754"/>
              <a:gd name="connsiteX2090" fmla="*/ 7321947 w 12191999"/>
              <a:gd name="connsiteY2090" fmla="*/ 1396754 h 3068754"/>
              <a:gd name="connsiteX2091" fmla="*/ 7360807 w 12191999"/>
              <a:gd name="connsiteY2091" fmla="*/ 1399685 h 3068754"/>
              <a:gd name="connsiteX2092" fmla="*/ 7374494 w 12191999"/>
              <a:gd name="connsiteY2092" fmla="*/ 1399155 h 3068754"/>
              <a:gd name="connsiteX2093" fmla="*/ 7545108 w 12191999"/>
              <a:gd name="connsiteY2093" fmla="*/ 1391642 h 3068754"/>
              <a:gd name="connsiteX2094" fmla="*/ 7531967 w 12191999"/>
              <a:gd name="connsiteY2094" fmla="*/ 1393057 h 3068754"/>
              <a:gd name="connsiteX2095" fmla="*/ 7537727 w 12191999"/>
              <a:gd name="connsiteY2095" fmla="*/ 1392834 h 3068754"/>
              <a:gd name="connsiteX2096" fmla="*/ 8777137 w 12191999"/>
              <a:gd name="connsiteY2096" fmla="*/ 1387679 h 3068754"/>
              <a:gd name="connsiteX2097" fmla="*/ 8548054 w 12191999"/>
              <a:gd name="connsiteY2097" fmla="*/ 1413045 h 3068754"/>
              <a:gd name="connsiteX2098" fmla="*/ 8215261 w 12191999"/>
              <a:gd name="connsiteY2098" fmla="*/ 1442786 h 3068754"/>
              <a:gd name="connsiteX2099" fmla="*/ 8196227 w 12191999"/>
              <a:gd name="connsiteY2099" fmla="*/ 1444132 h 3068754"/>
              <a:gd name="connsiteX2100" fmla="*/ 8420665 w 12191999"/>
              <a:gd name="connsiteY2100" fmla="*/ 1451164 h 3068754"/>
              <a:gd name="connsiteX2101" fmla="*/ 8777113 w 12191999"/>
              <a:gd name="connsiteY2101" fmla="*/ 1467952 h 3068754"/>
              <a:gd name="connsiteX2102" fmla="*/ 9241538 w 12191999"/>
              <a:gd name="connsiteY2102" fmla="*/ 1446070 h 3068754"/>
              <a:gd name="connsiteX2103" fmla="*/ 9241538 w 12191999"/>
              <a:gd name="connsiteY2103" fmla="*/ 1451791 h 3068754"/>
              <a:gd name="connsiteX2104" fmla="*/ 8835425 w 12191999"/>
              <a:gd name="connsiteY2104" fmla="*/ 1470698 h 3068754"/>
              <a:gd name="connsiteX2105" fmla="*/ 9138930 w 12191999"/>
              <a:gd name="connsiteY2105" fmla="*/ 1484992 h 3068754"/>
              <a:gd name="connsiteX2106" fmla="*/ 11487515 w 12191999"/>
              <a:gd name="connsiteY2106" fmla="*/ 1480747 h 3068754"/>
              <a:gd name="connsiteX2107" fmla="*/ 11800577 w 12191999"/>
              <a:gd name="connsiteY2107" fmla="*/ 1466003 h 3068754"/>
              <a:gd name="connsiteX2108" fmla="*/ 11530416 w 12191999"/>
              <a:gd name="connsiteY2108" fmla="*/ 1453639 h 3068754"/>
              <a:gd name="connsiteX2109" fmla="*/ 11197885 w 12191999"/>
              <a:gd name="connsiteY2109" fmla="*/ 1443703 h 3068754"/>
              <a:gd name="connsiteX2110" fmla="*/ 11179486 w 12191999"/>
              <a:gd name="connsiteY2110" fmla="*/ 1445348 h 3068754"/>
              <a:gd name="connsiteX2111" fmla="*/ 10854788 w 12191999"/>
              <a:gd name="connsiteY2111" fmla="*/ 1467852 h 3068754"/>
              <a:gd name="connsiteX2112" fmla="*/ 10674052 w 12191999"/>
              <a:gd name="connsiteY2112" fmla="*/ 1484082 h 3068754"/>
              <a:gd name="connsiteX2113" fmla="*/ 10083532 w 12191999"/>
              <a:gd name="connsiteY2113" fmla="*/ 1488784 h 3068754"/>
              <a:gd name="connsiteX2114" fmla="*/ 9609100 w 12191999"/>
              <a:gd name="connsiteY2114" fmla="*/ 1472535 h 3068754"/>
              <a:gd name="connsiteX2115" fmla="*/ 9336217 w 12191999"/>
              <a:gd name="connsiteY2115" fmla="*/ 1447720 h 3068754"/>
              <a:gd name="connsiteX2116" fmla="*/ 9242492 w 12191999"/>
              <a:gd name="connsiteY2116" fmla="*/ 1451501 h 3068754"/>
              <a:gd name="connsiteX2117" fmla="*/ 9242492 w 12191999"/>
              <a:gd name="connsiteY2117" fmla="*/ 1445782 h 3068754"/>
              <a:gd name="connsiteX2118" fmla="*/ 9292653 w 12191999"/>
              <a:gd name="connsiteY2118" fmla="*/ 1443758 h 3068754"/>
              <a:gd name="connsiteX2119" fmla="*/ 9138930 w 12191999"/>
              <a:gd name="connsiteY2119" fmla="*/ 1429779 h 3068754"/>
              <a:gd name="connsiteX2120" fmla="*/ 2625671 w 12191999"/>
              <a:gd name="connsiteY2120" fmla="*/ 1385868 h 3068754"/>
              <a:gd name="connsiteX2121" fmla="*/ 2416045 w 12191999"/>
              <a:gd name="connsiteY2121" fmla="*/ 1409074 h 3068754"/>
              <a:gd name="connsiteX2122" fmla="*/ 2083179 w 12191999"/>
              <a:gd name="connsiteY2122" fmla="*/ 1438811 h 3068754"/>
              <a:gd name="connsiteX2123" fmla="*/ 2034735 w 12191999"/>
              <a:gd name="connsiteY2123" fmla="*/ 1442236 h 3068754"/>
              <a:gd name="connsiteX2124" fmla="*/ 2469973 w 12191999"/>
              <a:gd name="connsiteY2124" fmla="*/ 1459048 h 3068754"/>
              <a:gd name="connsiteX2125" fmla="*/ 2684392 w 12191999"/>
              <a:gd name="connsiteY2125" fmla="*/ 1469462 h 3068754"/>
              <a:gd name="connsiteX2126" fmla="*/ 3106688 w 12191999"/>
              <a:gd name="connsiteY2126" fmla="*/ 1449564 h 3068754"/>
              <a:gd name="connsiteX2127" fmla="*/ 3106688 w 12191999"/>
              <a:gd name="connsiteY2127" fmla="*/ 1446070 h 3068754"/>
              <a:gd name="connsiteX2128" fmla="*/ 3158943 w 12191999"/>
              <a:gd name="connsiteY2128" fmla="*/ 1443960 h 3068754"/>
              <a:gd name="connsiteX2129" fmla="*/ 3003001 w 12191999"/>
              <a:gd name="connsiteY2129" fmla="*/ 1429779 h 3068754"/>
              <a:gd name="connsiteX2130" fmla="*/ 5730079 w 12191999"/>
              <a:gd name="connsiteY2130" fmla="*/ 1376232 h 3068754"/>
              <a:gd name="connsiteX2131" fmla="*/ 5376580 w 12191999"/>
              <a:gd name="connsiteY2131" fmla="*/ 1415578 h 3068754"/>
              <a:gd name="connsiteX2132" fmla="*/ 5109281 w 12191999"/>
              <a:gd name="connsiteY2132" fmla="*/ 1439490 h 3068754"/>
              <a:gd name="connsiteX2133" fmla="*/ 5456223 w 12191999"/>
              <a:gd name="connsiteY2133" fmla="*/ 1450364 h 3068754"/>
              <a:gd name="connsiteX2134" fmla="*/ 5726975 w 12191999"/>
              <a:gd name="connsiteY2134" fmla="*/ 1463120 h 3068754"/>
              <a:gd name="connsiteX2135" fmla="*/ 6070962 w 12191999"/>
              <a:gd name="connsiteY2135" fmla="*/ 1446919 h 3068754"/>
              <a:gd name="connsiteX2136" fmla="*/ 6277724 w 12191999"/>
              <a:gd name="connsiteY2136" fmla="*/ 1438565 h 3068754"/>
              <a:gd name="connsiteX2137" fmla="*/ 6174496 w 12191999"/>
              <a:gd name="connsiteY2137" fmla="*/ 1427594 h 3068754"/>
              <a:gd name="connsiteX2138" fmla="*/ 5753547 w 12191999"/>
              <a:gd name="connsiteY2138" fmla="*/ 1378600 h 3068754"/>
              <a:gd name="connsiteX2139" fmla="*/ 900126 w 12191999"/>
              <a:gd name="connsiteY2139" fmla="*/ 1374913 h 3068754"/>
              <a:gd name="connsiteX2140" fmla="*/ 904706 w 12191999"/>
              <a:gd name="connsiteY2140" fmla="*/ 1376029 h 3068754"/>
              <a:gd name="connsiteX2141" fmla="*/ 912027 w 12191999"/>
              <a:gd name="connsiteY2141" fmla="*/ 1376972 h 3068754"/>
              <a:gd name="connsiteX2142" fmla="*/ 8544646 w 12191999"/>
              <a:gd name="connsiteY2142" fmla="*/ 1363307 h 3068754"/>
              <a:gd name="connsiteX2143" fmla="*/ 8445420 w 12191999"/>
              <a:gd name="connsiteY2143" fmla="*/ 1382546 h 3068754"/>
              <a:gd name="connsiteX2144" fmla="*/ 8219752 w 12191999"/>
              <a:gd name="connsiteY2144" fmla="*/ 1420982 h 3068754"/>
              <a:gd name="connsiteX2145" fmla="*/ 8082678 w 12191999"/>
              <a:gd name="connsiteY2145" fmla="*/ 1440574 h 3068754"/>
              <a:gd name="connsiteX2146" fmla="*/ 8128179 w 12191999"/>
              <a:gd name="connsiteY2146" fmla="*/ 1441999 h 3068754"/>
              <a:gd name="connsiteX2147" fmla="*/ 8601360 w 12191999"/>
              <a:gd name="connsiteY2147" fmla="*/ 1402199 h 3068754"/>
              <a:gd name="connsiteX2148" fmla="*/ 8754457 w 12191999"/>
              <a:gd name="connsiteY2148" fmla="*/ 1385040 h 3068754"/>
              <a:gd name="connsiteX2149" fmla="*/ 8717974 w 12191999"/>
              <a:gd name="connsiteY2149" fmla="*/ 1380794 h 3068754"/>
              <a:gd name="connsiteX2150" fmla="*/ 2397774 w 12191999"/>
              <a:gd name="connsiteY2150" fmla="*/ 1362197 h 3068754"/>
              <a:gd name="connsiteX2151" fmla="*/ 2313323 w 12191999"/>
              <a:gd name="connsiteY2151" fmla="*/ 1378572 h 3068754"/>
              <a:gd name="connsiteX2152" fmla="*/ 2087687 w 12191999"/>
              <a:gd name="connsiteY2152" fmla="*/ 1417014 h 3068754"/>
              <a:gd name="connsiteX2153" fmla="*/ 1937558 w 12191999"/>
              <a:gd name="connsiteY2153" fmla="*/ 1438482 h 3068754"/>
              <a:gd name="connsiteX2154" fmla="*/ 1974120 w 12191999"/>
              <a:gd name="connsiteY2154" fmla="*/ 1439895 h 3068754"/>
              <a:gd name="connsiteX2155" fmla="*/ 2469405 w 12191999"/>
              <a:gd name="connsiteY2155" fmla="*/ 1398237 h 3068754"/>
              <a:gd name="connsiteX2156" fmla="*/ 2603129 w 12191999"/>
              <a:gd name="connsiteY2156" fmla="*/ 1383245 h 3068754"/>
              <a:gd name="connsiteX2157" fmla="*/ 2582070 w 12191999"/>
              <a:gd name="connsiteY2157" fmla="*/ 1380794 h 3068754"/>
              <a:gd name="connsiteX2158" fmla="*/ 9063600 w 12191999"/>
              <a:gd name="connsiteY2158" fmla="*/ 1355958 h 3068754"/>
              <a:gd name="connsiteX2159" fmla="*/ 8802944 w 12191999"/>
              <a:gd name="connsiteY2159" fmla="*/ 1384821 h 3068754"/>
              <a:gd name="connsiteX2160" fmla="*/ 9140066 w 12191999"/>
              <a:gd name="connsiteY2160" fmla="*/ 1424015 h 3068754"/>
              <a:gd name="connsiteX2161" fmla="*/ 9331269 w 12191999"/>
              <a:gd name="connsiteY2161" fmla="*/ 1442201 h 3068754"/>
              <a:gd name="connsiteX2162" fmla="*/ 9531284 w 12191999"/>
              <a:gd name="connsiteY2162" fmla="*/ 1434132 h 3068754"/>
              <a:gd name="connsiteX2163" fmla="*/ 9138930 w 12191999"/>
              <a:gd name="connsiteY2163" fmla="*/ 1370623 h 3068754"/>
              <a:gd name="connsiteX2164" fmla="*/ 2916137 w 12191999"/>
              <a:gd name="connsiteY2164" fmla="*/ 1353713 h 3068754"/>
              <a:gd name="connsiteX2165" fmla="*/ 2651474 w 12191999"/>
              <a:gd name="connsiteY2165" fmla="*/ 1383012 h 3068754"/>
              <a:gd name="connsiteX2166" fmla="*/ 3004137 w 12191999"/>
              <a:gd name="connsiteY2166" fmla="*/ 1424015 h 3068754"/>
              <a:gd name="connsiteX2167" fmla="*/ 3197751 w 12191999"/>
              <a:gd name="connsiteY2167" fmla="*/ 1442393 h 3068754"/>
              <a:gd name="connsiteX2168" fmla="*/ 3396761 w 12191999"/>
              <a:gd name="connsiteY2168" fmla="*/ 1434360 h 3068754"/>
              <a:gd name="connsiteX2169" fmla="*/ 3003001 w 12191999"/>
              <a:gd name="connsiteY2169" fmla="*/ 1370623 h 3068754"/>
              <a:gd name="connsiteX2170" fmla="*/ 5461253 w 12191999"/>
              <a:gd name="connsiteY2170" fmla="*/ 1349100 h 3068754"/>
              <a:gd name="connsiteX2171" fmla="*/ 5386327 w 12191999"/>
              <a:gd name="connsiteY2171" fmla="*/ 1363846 h 3068754"/>
              <a:gd name="connsiteX2172" fmla="*/ 5048286 w 12191999"/>
              <a:gd name="connsiteY2172" fmla="*/ 1423094 h 3068754"/>
              <a:gd name="connsiteX2173" fmla="*/ 4965038 w 12191999"/>
              <a:gd name="connsiteY2173" fmla="*/ 1434969 h 3068754"/>
              <a:gd name="connsiteX2174" fmla="*/ 5036905 w 12191999"/>
              <a:gd name="connsiteY2174" fmla="*/ 1437221 h 3068754"/>
              <a:gd name="connsiteX2175" fmla="*/ 5429933 w 12191999"/>
              <a:gd name="connsiteY2175" fmla="*/ 1403993 h 3068754"/>
              <a:gd name="connsiteX2176" fmla="*/ 5703291 w 12191999"/>
              <a:gd name="connsiteY2176" fmla="*/ 1373528 h 3068754"/>
              <a:gd name="connsiteX2177" fmla="*/ 11604183 w 12191999"/>
              <a:gd name="connsiteY2177" fmla="*/ 1347707 h 3068754"/>
              <a:gd name="connsiteX2178" fmla="*/ 11522111 w 12191999"/>
              <a:gd name="connsiteY2178" fmla="*/ 1363854 h 3068754"/>
              <a:gd name="connsiteX2179" fmla="*/ 11183979 w 12191999"/>
              <a:gd name="connsiteY2179" fmla="*/ 1423157 h 3068754"/>
              <a:gd name="connsiteX2180" fmla="*/ 11100684 w 12191999"/>
              <a:gd name="connsiteY2180" fmla="*/ 1435085 h 3068754"/>
              <a:gd name="connsiteX2181" fmla="*/ 11173760 w 12191999"/>
              <a:gd name="connsiteY2181" fmla="*/ 1437268 h 3068754"/>
              <a:gd name="connsiteX2182" fmla="*/ 11565868 w 12191999"/>
              <a:gd name="connsiteY2182" fmla="*/ 1404069 h 3068754"/>
              <a:gd name="connsiteX2183" fmla="*/ 11850533 w 12191999"/>
              <a:gd name="connsiteY2183" fmla="*/ 1372310 h 3068754"/>
              <a:gd name="connsiteX2184" fmla="*/ 11824796 w 12191999"/>
              <a:gd name="connsiteY2184" fmla="*/ 1369378 h 3068754"/>
              <a:gd name="connsiteX2185" fmla="*/ 8379007 w 12191999"/>
              <a:gd name="connsiteY2185" fmla="*/ 1346595 h 3068754"/>
              <a:gd name="connsiteX2186" fmla="*/ 8303969 w 12191999"/>
              <a:gd name="connsiteY2186" fmla="*/ 1364673 h 3068754"/>
              <a:gd name="connsiteX2187" fmla="*/ 8006506 w 12191999"/>
              <a:gd name="connsiteY2187" fmla="*/ 1423640 h 3068754"/>
              <a:gd name="connsiteX2188" fmla="*/ 7918965 w 12191999"/>
              <a:gd name="connsiteY2188" fmla="*/ 1435444 h 3068754"/>
              <a:gd name="connsiteX2189" fmla="*/ 8043244 w 12191999"/>
              <a:gd name="connsiteY2189" fmla="*/ 1439338 h 3068754"/>
              <a:gd name="connsiteX2190" fmla="*/ 8141987 w 12191999"/>
              <a:gd name="connsiteY2190" fmla="*/ 1426661 h 3068754"/>
              <a:gd name="connsiteX2191" fmla="*/ 8393428 w 12191999"/>
              <a:gd name="connsiteY2191" fmla="*/ 1385771 h 3068754"/>
              <a:gd name="connsiteX2192" fmla="*/ 8522197 w 12191999"/>
              <a:gd name="connsiteY2192" fmla="*/ 1361042 h 3068754"/>
              <a:gd name="connsiteX2193" fmla="*/ 2234244 w 12191999"/>
              <a:gd name="connsiteY2193" fmla="*/ 1345696 h 3068754"/>
              <a:gd name="connsiteX2194" fmla="*/ 2171948 w 12191999"/>
              <a:gd name="connsiteY2194" fmla="*/ 1360702 h 3068754"/>
              <a:gd name="connsiteX2195" fmla="*/ 1874535 w 12191999"/>
              <a:gd name="connsiteY2195" fmla="*/ 1419668 h 3068754"/>
              <a:gd name="connsiteX2196" fmla="*/ 1767384 w 12191999"/>
              <a:gd name="connsiteY2196" fmla="*/ 1434124 h 3068754"/>
              <a:gd name="connsiteX2197" fmla="*/ 1897639 w 12191999"/>
              <a:gd name="connsiteY2197" fmla="*/ 1437132 h 3068754"/>
              <a:gd name="connsiteX2198" fmla="*/ 2010044 w 12191999"/>
              <a:gd name="connsiteY2198" fmla="*/ 1422693 h 3068754"/>
              <a:gd name="connsiteX2199" fmla="*/ 2261485 w 12191999"/>
              <a:gd name="connsiteY2199" fmla="*/ 1381798 h 3068754"/>
              <a:gd name="connsiteX2200" fmla="*/ 2375350 w 12191999"/>
              <a:gd name="connsiteY2200" fmla="*/ 1359935 h 3068754"/>
              <a:gd name="connsiteX2201" fmla="*/ 6041300 w 12191999"/>
              <a:gd name="connsiteY2201" fmla="*/ 1341591 h 3068754"/>
              <a:gd name="connsiteX2202" fmla="*/ 5761545 w 12191999"/>
              <a:gd name="connsiteY2202" fmla="*/ 1372730 h 3068754"/>
              <a:gd name="connsiteX2203" fmla="*/ 6175633 w 12191999"/>
              <a:gd name="connsiteY2203" fmla="*/ 1420917 h 3068754"/>
              <a:gd name="connsiteX2204" fmla="*/ 6336425 w 12191999"/>
              <a:gd name="connsiteY2204" fmla="*/ 1436193 h 3068754"/>
              <a:gd name="connsiteX2205" fmla="*/ 6472198 w 12191999"/>
              <a:gd name="connsiteY2205" fmla="*/ 1430706 h 3068754"/>
              <a:gd name="connsiteX2206" fmla="*/ 6553083 w 12191999"/>
              <a:gd name="connsiteY2206" fmla="*/ 1429110 h 3068754"/>
              <a:gd name="connsiteX2207" fmla="*/ 6174496 w 12191999"/>
              <a:gd name="connsiteY2207" fmla="*/ 1367530 h 3068754"/>
              <a:gd name="connsiteX2208" fmla="*/ 9231657 w 12191999"/>
              <a:gd name="connsiteY2208" fmla="*/ 1337349 h 3068754"/>
              <a:gd name="connsiteX2209" fmla="*/ 9083233 w 12191999"/>
              <a:gd name="connsiteY2209" fmla="*/ 1353784 h 3068754"/>
              <a:gd name="connsiteX2210" fmla="*/ 9140066 w 12191999"/>
              <a:gd name="connsiteY2210" fmla="*/ 1364860 h 3068754"/>
              <a:gd name="connsiteX2211" fmla="*/ 9389627 w 12191999"/>
              <a:gd name="connsiteY2211" fmla="*/ 1408196 h 3068754"/>
              <a:gd name="connsiteX2212" fmla="*/ 9563257 w 12191999"/>
              <a:gd name="connsiteY2212" fmla="*/ 1432842 h 3068754"/>
              <a:gd name="connsiteX2213" fmla="*/ 9632536 w 12191999"/>
              <a:gd name="connsiteY2213" fmla="*/ 1430048 h 3068754"/>
              <a:gd name="connsiteX2214" fmla="*/ 9699130 w 12191999"/>
              <a:gd name="connsiteY2214" fmla="*/ 1428700 h 3068754"/>
              <a:gd name="connsiteX2215" fmla="*/ 9461106 w 12191999"/>
              <a:gd name="connsiteY2215" fmla="*/ 1388749 h 3068754"/>
              <a:gd name="connsiteX2216" fmla="*/ 2143059 w 12191999"/>
              <a:gd name="connsiteY2216" fmla="*/ 1337178 h 3068754"/>
              <a:gd name="connsiteX2217" fmla="*/ 1875696 w 12191999"/>
              <a:gd name="connsiteY2217" fmla="*/ 1402449 h 3068754"/>
              <a:gd name="connsiteX2218" fmla="*/ 1726678 w 12191999"/>
              <a:gd name="connsiteY2218" fmla="*/ 1430684 h 3068754"/>
              <a:gd name="connsiteX2219" fmla="*/ 1711759 w 12191999"/>
              <a:gd name="connsiteY2219" fmla="*/ 1432839 h 3068754"/>
              <a:gd name="connsiteX2220" fmla="*/ 1731118 w 12191999"/>
              <a:gd name="connsiteY2220" fmla="*/ 1433286 h 3068754"/>
              <a:gd name="connsiteX2221" fmla="*/ 1874374 w 12191999"/>
              <a:gd name="connsiteY2221" fmla="*/ 1413948 h 3068754"/>
              <a:gd name="connsiteX2222" fmla="*/ 2171434 w 12191999"/>
              <a:gd name="connsiteY2222" fmla="*/ 1354978 h 3068754"/>
              <a:gd name="connsiteX2223" fmla="*/ 2217096 w 12191999"/>
              <a:gd name="connsiteY2223" fmla="*/ 1343966 h 3068754"/>
              <a:gd name="connsiteX2224" fmla="*/ 2176297 w 12191999"/>
              <a:gd name="connsiteY2224" fmla="*/ 1339849 h 3068754"/>
              <a:gd name="connsiteX2225" fmla="*/ 8260811 w 12191999"/>
              <a:gd name="connsiteY2225" fmla="*/ 1335725 h 3068754"/>
              <a:gd name="connsiteX2226" fmla="*/ 8008701 w 12191999"/>
              <a:gd name="connsiteY2226" fmla="*/ 1397279 h 3068754"/>
              <a:gd name="connsiteX2227" fmla="*/ 7859702 w 12191999"/>
              <a:gd name="connsiteY2227" fmla="*/ 1425513 h 3068754"/>
              <a:gd name="connsiteX2228" fmla="*/ 7813789 w 12191999"/>
              <a:gd name="connsiteY2228" fmla="*/ 1432148 h 3068754"/>
              <a:gd name="connsiteX2229" fmla="*/ 7884475 w 12191999"/>
              <a:gd name="connsiteY2229" fmla="*/ 1434363 h 3068754"/>
              <a:gd name="connsiteX2230" fmla="*/ 8006333 w 12191999"/>
              <a:gd name="connsiteY2230" fmla="*/ 1417921 h 3068754"/>
              <a:gd name="connsiteX2231" fmla="*/ 8303436 w 12191999"/>
              <a:gd name="connsiteY2231" fmla="*/ 1358948 h 3068754"/>
              <a:gd name="connsiteX2232" fmla="*/ 8361838 w 12191999"/>
              <a:gd name="connsiteY2232" fmla="*/ 1344862 h 3068754"/>
              <a:gd name="connsiteX2233" fmla="*/ 8312145 w 12191999"/>
              <a:gd name="connsiteY2233" fmla="*/ 1339849 h 3068754"/>
              <a:gd name="connsiteX2234" fmla="*/ 3088662 w 12191999"/>
              <a:gd name="connsiteY2234" fmla="*/ 1334614 h 3068754"/>
              <a:gd name="connsiteX2235" fmla="*/ 2935781 w 12191999"/>
              <a:gd name="connsiteY2235" fmla="*/ 1351538 h 3068754"/>
              <a:gd name="connsiteX2236" fmla="*/ 3004137 w 12191999"/>
              <a:gd name="connsiteY2236" fmla="*/ 1364860 h 3068754"/>
              <a:gd name="connsiteX2237" fmla="*/ 3253699 w 12191999"/>
              <a:gd name="connsiteY2237" fmla="*/ 1408132 h 3068754"/>
              <a:gd name="connsiteX2238" fmla="*/ 3429205 w 12191999"/>
              <a:gd name="connsiteY2238" fmla="*/ 1433050 h 3068754"/>
              <a:gd name="connsiteX2239" fmla="*/ 3507824 w 12191999"/>
              <a:gd name="connsiteY2239" fmla="*/ 1429876 h 3068754"/>
              <a:gd name="connsiteX2240" fmla="*/ 3569051 w 12191999"/>
              <a:gd name="connsiteY2240" fmla="*/ 1428669 h 3068754"/>
              <a:gd name="connsiteX2241" fmla="*/ 3325507 w 12191999"/>
              <a:gd name="connsiteY2241" fmla="*/ 1387773 h 3068754"/>
              <a:gd name="connsiteX2242" fmla="*/ 3107160 w 12191999"/>
              <a:gd name="connsiteY2242" fmla="*/ 1332566 h 3068754"/>
              <a:gd name="connsiteX2243" fmla="*/ 3103756 w 12191999"/>
              <a:gd name="connsiteY2243" fmla="*/ 1332943 h 3068754"/>
              <a:gd name="connsiteX2244" fmla="*/ 3107341 w 12191999"/>
              <a:gd name="connsiteY2244" fmla="*/ 1333781 h 3068754"/>
              <a:gd name="connsiteX2245" fmla="*/ 5280332 w 12191999"/>
              <a:gd name="connsiteY2245" fmla="*/ 1332224 h 3068754"/>
              <a:gd name="connsiteX2246" fmla="*/ 5280022 w 12191999"/>
              <a:gd name="connsiteY2246" fmla="*/ 1332304 h 3068754"/>
              <a:gd name="connsiteX2247" fmla="*/ 4834947 w 12191999"/>
              <a:gd name="connsiteY2247" fmla="*/ 1425781 h 3068754"/>
              <a:gd name="connsiteX2248" fmla="*/ 4804238 w 12191999"/>
              <a:gd name="connsiteY2248" fmla="*/ 1429929 h 3068754"/>
              <a:gd name="connsiteX2249" fmla="*/ 4929946 w 12191999"/>
              <a:gd name="connsiteY2249" fmla="*/ 1433869 h 3068754"/>
              <a:gd name="connsiteX2250" fmla="*/ 4970501 w 12191999"/>
              <a:gd name="connsiteY2250" fmla="*/ 1428637 h 3068754"/>
              <a:gd name="connsiteX2251" fmla="*/ 5347077 w 12191999"/>
              <a:gd name="connsiteY2251" fmla="*/ 1364780 h 3068754"/>
              <a:gd name="connsiteX2252" fmla="*/ 5439239 w 12191999"/>
              <a:gd name="connsiteY2252" fmla="*/ 1346878 h 3068754"/>
              <a:gd name="connsiteX2253" fmla="*/ 5347738 w 12191999"/>
              <a:gd name="connsiteY2253" fmla="*/ 1337644 h 3068754"/>
              <a:gd name="connsiteX2254" fmla="*/ 11425364 w 12191999"/>
              <a:gd name="connsiteY2254" fmla="*/ 1330239 h 3068754"/>
              <a:gd name="connsiteX2255" fmla="*/ 11416304 w 12191999"/>
              <a:gd name="connsiteY2255" fmla="*/ 1332563 h 3068754"/>
              <a:gd name="connsiteX2256" fmla="*/ 10970803 w 12191999"/>
              <a:gd name="connsiteY2256" fmla="*/ 1425798 h 3068754"/>
              <a:gd name="connsiteX2257" fmla="*/ 10938026 w 12191999"/>
              <a:gd name="connsiteY2257" fmla="*/ 1430225 h 3068754"/>
              <a:gd name="connsiteX2258" fmla="*/ 11064776 w 12191999"/>
              <a:gd name="connsiteY2258" fmla="*/ 1434012 h 3068754"/>
              <a:gd name="connsiteX2259" fmla="*/ 11106435 w 12191999"/>
              <a:gd name="connsiteY2259" fmla="*/ 1428637 h 3068754"/>
              <a:gd name="connsiteX2260" fmla="*/ 11483010 w 12191999"/>
              <a:gd name="connsiteY2260" fmla="*/ 1364780 h 3068754"/>
              <a:gd name="connsiteX2261" fmla="*/ 11582082 w 12191999"/>
              <a:gd name="connsiteY2261" fmla="*/ 1345536 h 3068754"/>
              <a:gd name="connsiteX2262" fmla="*/ 11430081 w 12191999"/>
              <a:gd name="connsiteY2262" fmla="*/ 1330605 h 3068754"/>
              <a:gd name="connsiteX2263" fmla="*/ 2050360 w 12191999"/>
              <a:gd name="connsiteY2263" fmla="*/ 1329730 h 3068754"/>
              <a:gd name="connsiteX2264" fmla="*/ 1875545 w 12191999"/>
              <a:gd name="connsiteY2264" fmla="*/ 1379822 h 3068754"/>
              <a:gd name="connsiteX2265" fmla="*/ 1726288 w 12191999"/>
              <a:gd name="connsiteY2265" fmla="*/ 1412843 h 3068754"/>
              <a:gd name="connsiteX2266" fmla="*/ 1619687 w 12191999"/>
              <a:gd name="connsiteY2266" fmla="*/ 1430712 h 3068754"/>
              <a:gd name="connsiteX2267" fmla="*/ 1676901 w 12191999"/>
              <a:gd name="connsiteY2267" fmla="*/ 1432034 h 3068754"/>
              <a:gd name="connsiteX2268" fmla="*/ 1725753 w 12191999"/>
              <a:gd name="connsiteY2268" fmla="*/ 1424971 h 3068754"/>
              <a:gd name="connsiteX2269" fmla="*/ 1874656 w 12191999"/>
              <a:gd name="connsiteY2269" fmla="*/ 1396731 h 3068754"/>
              <a:gd name="connsiteX2270" fmla="*/ 2124413 w 12191999"/>
              <a:gd name="connsiteY2270" fmla="*/ 1335680 h 3068754"/>
              <a:gd name="connsiteX2271" fmla="*/ 8166161 w 12191999"/>
              <a:gd name="connsiteY2271" fmla="*/ 1328121 h 3068754"/>
              <a:gd name="connsiteX2272" fmla="*/ 8008522 w 12191999"/>
              <a:gd name="connsiteY2272" fmla="*/ 1373291 h 3068754"/>
              <a:gd name="connsiteX2273" fmla="*/ 7859262 w 12191999"/>
              <a:gd name="connsiteY2273" fmla="*/ 1406310 h 3068754"/>
              <a:gd name="connsiteX2274" fmla="*/ 7722216 w 12191999"/>
              <a:gd name="connsiteY2274" fmla="*/ 1429279 h 3068754"/>
              <a:gd name="connsiteX2275" fmla="*/ 7780484 w 12191999"/>
              <a:gd name="connsiteY2275" fmla="*/ 1431104 h 3068754"/>
              <a:gd name="connsiteX2276" fmla="*/ 7858610 w 12191999"/>
              <a:gd name="connsiteY2276" fmla="*/ 1419817 h 3068754"/>
              <a:gd name="connsiteX2277" fmla="*/ 8007550 w 12191999"/>
              <a:gd name="connsiteY2277" fmla="*/ 1391579 h 3068754"/>
              <a:gd name="connsiteX2278" fmla="*/ 8242170 w 12191999"/>
              <a:gd name="connsiteY2278" fmla="*/ 1334227 h 3068754"/>
              <a:gd name="connsiteX2279" fmla="*/ 3220690 w 12191999"/>
              <a:gd name="connsiteY2279" fmla="*/ 1324089 h 3068754"/>
              <a:gd name="connsiteX2280" fmla="*/ 3111408 w 12191999"/>
              <a:gd name="connsiteY2280" fmla="*/ 1334732 h 3068754"/>
              <a:gd name="connsiteX2281" fmla="*/ 3217354 w 12191999"/>
              <a:gd name="connsiteY2281" fmla="*/ 1359507 h 3068754"/>
              <a:gd name="connsiteX2282" fmla="*/ 3423716 w 12191999"/>
              <a:gd name="connsiteY2282" fmla="*/ 1400457 h 3068754"/>
              <a:gd name="connsiteX2283" fmla="*/ 3596221 w 12191999"/>
              <a:gd name="connsiteY2283" fmla="*/ 1428134 h 3068754"/>
              <a:gd name="connsiteX2284" fmla="*/ 3698153 w 12191999"/>
              <a:gd name="connsiteY2284" fmla="*/ 1426124 h 3068754"/>
              <a:gd name="connsiteX2285" fmla="*/ 3623648 w 12191999"/>
              <a:gd name="connsiteY2285" fmla="*/ 1415146 h 3068754"/>
              <a:gd name="connsiteX2286" fmla="*/ 3320866 w 12191999"/>
              <a:gd name="connsiteY2286" fmla="*/ 1351815 h 3068754"/>
              <a:gd name="connsiteX2287" fmla="*/ 6220071 w 12191999"/>
              <a:gd name="connsiteY2287" fmla="*/ 1323626 h 3068754"/>
              <a:gd name="connsiteX2288" fmla="*/ 6072098 w 12191999"/>
              <a:gd name="connsiteY2288" fmla="*/ 1338163 h 3068754"/>
              <a:gd name="connsiteX2289" fmla="*/ 6060818 w 12191999"/>
              <a:gd name="connsiteY2289" fmla="*/ 1339419 h 3068754"/>
              <a:gd name="connsiteX2290" fmla="*/ 6175633 w 12191999"/>
              <a:gd name="connsiteY2290" fmla="*/ 1361815 h 3068754"/>
              <a:gd name="connsiteX2291" fmla="*/ 6424654 w 12191999"/>
              <a:gd name="connsiteY2291" fmla="*/ 1405095 h 3068754"/>
              <a:gd name="connsiteX2292" fmla="*/ 6588754 w 12191999"/>
              <a:gd name="connsiteY2292" fmla="*/ 1428406 h 3068754"/>
              <a:gd name="connsiteX2293" fmla="*/ 6732266 w 12191999"/>
              <a:gd name="connsiteY2293" fmla="*/ 1425573 h 3068754"/>
              <a:gd name="connsiteX2294" fmla="*/ 6496287 w 12191999"/>
              <a:gd name="connsiteY2294" fmla="*/ 1385761 h 3068754"/>
              <a:gd name="connsiteX2295" fmla="*/ 1969596 w 12191999"/>
              <a:gd name="connsiteY2295" fmla="*/ 1323240 h 3068754"/>
              <a:gd name="connsiteX2296" fmla="*/ 1874511 w 12191999"/>
              <a:gd name="connsiteY2296" fmla="*/ 1353983 h 3068754"/>
              <a:gd name="connsiteX2297" fmla="*/ 1577570 w 12191999"/>
              <a:gd name="connsiteY2297" fmla="*/ 1418895 h 3068754"/>
              <a:gd name="connsiteX2298" fmla="*/ 1498345 w 12191999"/>
              <a:gd name="connsiteY2298" fmla="*/ 1427910 h 3068754"/>
              <a:gd name="connsiteX2299" fmla="*/ 1589676 w 12191999"/>
              <a:gd name="connsiteY2299" fmla="*/ 1430019 h 3068754"/>
              <a:gd name="connsiteX2300" fmla="*/ 1725997 w 12191999"/>
              <a:gd name="connsiteY2300" fmla="*/ 1407161 h 3068754"/>
              <a:gd name="connsiteX2301" fmla="*/ 1875036 w 12191999"/>
              <a:gd name="connsiteY2301" fmla="*/ 1374248 h 3068754"/>
              <a:gd name="connsiteX2302" fmla="*/ 2035142 w 12191999"/>
              <a:gd name="connsiteY2302" fmla="*/ 1328507 h 3068754"/>
              <a:gd name="connsiteX2303" fmla="*/ 8093561 w 12191999"/>
              <a:gd name="connsiteY2303" fmla="*/ 1322288 h 3068754"/>
              <a:gd name="connsiteX2304" fmla="*/ 8006458 w 12191999"/>
              <a:gd name="connsiteY2304" fmla="*/ 1350446 h 3068754"/>
              <a:gd name="connsiteX2305" fmla="*/ 7709410 w 12191999"/>
              <a:gd name="connsiteY2305" fmla="*/ 1415357 h 3068754"/>
              <a:gd name="connsiteX2306" fmla="*/ 7606858 w 12191999"/>
              <a:gd name="connsiteY2306" fmla="*/ 1427028 h 3068754"/>
              <a:gd name="connsiteX2307" fmla="*/ 7660146 w 12191999"/>
              <a:gd name="connsiteY2307" fmla="*/ 1427334 h 3068754"/>
              <a:gd name="connsiteX2308" fmla="*/ 7677979 w 12191999"/>
              <a:gd name="connsiteY2308" fmla="*/ 1427892 h 3068754"/>
              <a:gd name="connsiteX2309" fmla="*/ 7709548 w 12191999"/>
              <a:gd name="connsiteY2309" fmla="*/ 1424720 h 3068754"/>
              <a:gd name="connsiteX2310" fmla="*/ 8007989 w 12191999"/>
              <a:gd name="connsiteY2310" fmla="*/ 1366744 h 3068754"/>
              <a:gd name="connsiteX2311" fmla="*/ 8148209 w 12191999"/>
              <a:gd name="connsiteY2311" fmla="*/ 1326679 h 3068754"/>
              <a:gd name="connsiteX2312" fmla="*/ 5150475 w 12191999"/>
              <a:gd name="connsiteY2312" fmla="*/ 1321782 h 3068754"/>
              <a:gd name="connsiteX2313" fmla="*/ 5059151 w 12191999"/>
              <a:gd name="connsiteY2313" fmla="*/ 1347358 h 3068754"/>
              <a:gd name="connsiteX2314" fmla="*/ 4836287 w 12191999"/>
              <a:gd name="connsiteY2314" fmla="*/ 1400035 h 3068754"/>
              <a:gd name="connsiteX2315" fmla="*/ 4696332 w 12191999"/>
              <a:gd name="connsiteY2315" fmla="*/ 1426547 h 3068754"/>
              <a:gd name="connsiteX2316" fmla="*/ 4770007 w 12191999"/>
              <a:gd name="connsiteY2316" fmla="*/ 1428856 h 3068754"/>
              <a:gd name="connsiteX2317" fmla="*/ 4834929 w 12191999"/>
              <a:gd name="connsiteY2317" fmla="*/ 1420105 h 3068754"/>
              <a:gd name="connsiteX2318" fmla="*/ 5057873 w 12191999"/>
              <a:gd name="connsiteY2318" fmla="*/ 1377284 h 3068754"/>
              <a:gd name="connsiteX2319" fmla="*/ 5261938 w 12191999"/>
              <a:gd name="connsiteY2319" fmla="*/ 1330744 h 3068754"/>
              <a:gd name="connsiteX2320" fmla="*/ 11292898 w 12191999"/>
              <a:gd name="connsiteY2320" fmla="*/ 1319964 h 3068754"/>
              <a:gd name="connsiteX2321" fmla="*/ 11195085 w 12191999"/>
              <a:gd name="connsiteY2321" fmla="*/ 1347358 h 3068754"/>
              <a:gd name="connsiteX2322" fmla="*/ 10972224 w 12191999"/>
              <a:gd name="connsiteY2322" fmla="*/ 1400035 h 3068754"/>
              <a:gd name="connsiteX2323" fmla="*/ 10829910 w 12191999"/>
              <a:gd name="connsiteY2323" fmla="*/ 1426994 h 3068754"/>
              <a:gd name="connsiteX2324" fmla="*/ 10908825 w 12191999"/>
              <a:gd name="connsiteY2324" fmla="*/ 1429352 h 3068754"/>
              <a:gd name="connsiteX2325" fmla="*/ 10970625 w 12191999"/>
              <a:gd name="connsiteY2325" fmla="*/ 1421015 h 3068754"/>
              <a:gd name="connsiteX2326" fmla="*/ 11193570 w 12191999"/>
              <a:gd name="connsiteY2326" fmla="*/ 1378194 h 3068754"/>
              <a:gd name="connsiteX2327" fmla="*/ 11409366 w 12191999"/>
              <a:gd name="connsiteY2327" fmla="*/ 1328998 h 3068754"/>
              <a:gd name="connsiteX2328" fmla="*/ 8057127 w 12191999"/>
              <a:gd name="connsiteY2328" fmla="*/ 1319361 h 3068754"/>
              <a:gd name="connsiteX2329" fmla="*/ 8006797 w 12191999"/>
              <a:gd name="connsiteY2329" fmla="*/ 1336191 h 3068754"/>
              <a:gd name="connsiteX2330" fmla="*/ 7709403 w 12191999"/>
              <a:gd name="connsiteY2330" fmla="*/ 1408597 h 3068754"/>
              <a:gd name="connsiteX2331" fmla="*/ 7563580 w 12191999"/>
              <a:gd name="connsiteY2331" fmla="*/ 1426780 h 3068754"/>
              <a:gd name="connsiteX2332" fmla="*/ 7566722 w 12191999"/>
              <a:gd name="connsiteY2332" fmla="*/ 1426798 h 3068754"/>
              <a:gd name="connsiteX2333" fmla="*/ 7708558 w 12191999"/>
              <a:gd name="connsiteY2333" fmla="*/ 1410599 h 3068754"/>
              <a:gd name="connsiteX2334" fmla="*/ 8004936 w 12191999"/>
              <a:gd name="connsiteY2334" fmla="*/ 1345702 h 3068754"/>
              <a:gd name="connsiteX2335" fmla="*/ 8080564 w 12191999"/>
              <a:gd name="connsiteY2335" fmla="*/ 1321244 h 3068754"/>
              <a:gd name="connsiteX2336" fmla="*/ 1910113 w 12191999"/>
              <a:gd name="connsiteY2336" fmla="*/ 1318461 h 3068754"/>
              <a:gd name="connsiteX2337" fmla="*/ 1874861 w 12191999"/>
              <a:gd name="connsiteY2337" fmla="*/ 1330252 h 3068754"/>
              <a:gd name="connsiteX2338" fmla="*/ 1577563 w 12191999"/>
              <a:gd name="connsiteY2338" fmla="*/ 1402667 h 3068754"/>
              <a:gd name="connsiteX2339" fmla="*/ 1406466 w 12191999"/>
              <a:gd name="connsiteY2339" fmla="*/ 1423989 h 3068754"/>
              <a:gd name="connsiteX2340" fmla="*/ 1372713 w 12191999"/>
              <a:gd name="connsiteY2340" fmla="*/ 1425008 h 3068754"/>
              <a:gd name="connsiteX2341" fmla="*/ 1463010 w 12191999"/>
              <a:gd name="connsiteY2341" fmla="*/ 1427094 h 3068754"/>
              <a:gd name="connsiteX2342" fmla="*/ 1576542 w 12191999"/>
              <a:gd name="connsiteY2342" fmla="*/ 1414124 h 3068754"/>
              <a:gd name="connsiteX2343" fmla="*/ 1872959 w 12191999"/>
              <a:gd name="connsiteY2343" fmla="*/ 1349239 h 3068754"/>
              <a:gd name="connsiteX2344" fmla="*/ 1956587 w 12191999"/>
              <a:gd name="connsiteY2344" fmla="*/ 1322195 h 3068754"/>
              <a:gd name="connsiteX2345" fmla="*/ 3305513 w 12191999"/>
              <a:gd name="connsiteY2345" fmla="*/ 1315828 h 3068754"/>
              <a:gd name="connsiteX2346" fmla="*/ 3236592 w 12191999"/>
              <a:gd name="connsiteY2346" fmla="*/ 1322540 h 3068754"/>
              <a:gd name="connsiteX2347" fmla="*/ 3321371 w 12191999"/>
              <a:gd name="connsiteY2347" fmla="*/ 1346051 h 3068754"/>
              <a:gd name="connsiteX2348" fmla="*/ 3623566 w 12191999"/>
              <a:gd name="connsiteY2348" fmla="*/ 1409382 h 3068754"/>
              <a:gd name="connsiteX2349" fmla="*/ 3732409 w 12191999"/>
              <a:gd name="connsiteY2349" fmla="*/ 1425449 h 3068754"/>
              <a:gd name="connsiteX2350" fmla="*/ 3791919 w 12191999"/>
              <a:gd name="connsiteY2350" fmla="*/ 1424276 h 3068754"/>
              <a:gd name="connsiteX2351" fmla="*/ 3622649 w 12191999"/>
              <a:gd name="connsiteY2351" fmla="*/ 1394976 h 3068754"/>
              <a:gd name="connsiteX2352" fmla="*/ 3320033 w 12191999"/>
              <a:gd name="connsiteY2352" fmla="*/ 1320557 h 3068754"/>
              <a:gd name="connsiteX2353" fmla="*/ 9437588 w 12191999"/>
              <a:gd name="connsiteY2353" fmla="*/ 1314678 h 3068754"/>
              <a:gd name="connsiteX2354" fmla="*/ 9368804 w 12191999"/>
              <a:gd name="connsiteY2354" fmla="*/ 1321509 h 3068754"/>
              <a:gd name="connsiteX2355" fmla="*/ 9457298 w 12191999"/>
              <a:gd name="connsiteY2355" fmla="*/ 1346051 h 3068754"/>
              <a:gd name="connsiteX2356" fmla="*/ 9759492 w 12191999"/>
              <a:gd name="connsiteY2356" fmla="*/ 1409382 h 3068754"/>
              <a:gd name="connsiteX2357" fmla="*/ 9867311 w 12191999"/>
              <a:gd name="connsiteY2357" fmla="*/ 1425297 h 3068754"/>
              <a:gd name="connsiteX2358" fmla="*/ 9926726 w 12191999"/>
              <a:gd name="connsiteY2358" fmla="*/ 1424095 h 3068754"/>
              <a:gd name="connsiteX2359" fmla="*/ 9758437 w 12191999"/>
              <a:gd name="connsiteY2359" fmla="*/ 1394976 h 3068754"/>
              <a:gd name="connsiteX2360" fmla="*/ 9455657 w 12191999"/>
              <a:gd name="connsiteY2360" fmla="*/ 1320557 h 3068754"/>
              <a:gd name="connsiteX2361" fmla="*/ 5060479 w 12191999"/>
              <a:gd name="connsiteY2361" fmla="*/ 1314545 h 3068754"/>
              <a:gd name="connsiteX2362" fmla="*/ 4929119 w 12191999"/>
              <a:gd name="connsiteY2362" fmla="*/ 1353246 h 3068754"/>
              <a:gd name="connsiteX2363" fmla="*/ 4761521 w 12191999"/>
              <a:gd name="connsiteY2363" fmla="*/ 1394819 h 3068754"/>
              <a:gd name="connsiteX2364" fmla="*/ 4590046 w 12191999"/>
              <a:gd name="connsiteY2364" fmla="*/ 1425919 h 3068754"/>
              <a:gd name="connsiteX2365" fmla="*/ 4659667 w 12191999"/>
              <a:gd name="connsiteY2365" fmla="*/ 1426319 h 3068754"/>
              <a:gd name="connsiteX2366" fmla="*/ 4686121 w 12191999"/>
              <a:gd name="connsiteY2366" fmla="*/ 1422498 h 3068754"/>
              <a:gd name="connsiteX2367" fmla="*/ 4946550 w 12191999"/>
              <a:gd name="connsiteY2367" fmla="*/ 1369318 h 3068754"/>
              <a:gd name="connsiteX2368" fmla="*/ 5132432 w 12191999"/>
              <a:gd name="connsiteY2368" fmla="*/ 1320331 h 3068754"/>
              <a:gd name="connsiteX2369" fmla="*/ 11198132 w 12191999"/>
              <a:gd name="connsiteY2369" fmla="*/ 1312613 h 3068754"/>
              <a:gd name="connsiteX2370" fmla="*/ 11083374 w 12191999"/>
              <a:gd name="connsiteY2370" fmla="*/ 1348129 h 3068754"/>
              <a:gd name="connsiteX2371" fmla="*/ 10822569 w 12191999"/>
              <a:gd name="connsiteY2371" fmla="*/ 1410424 h 3068754"/>
              <a:gd name="connsiteX2372" fmla="*/ 10732770 w 12191999"/>
              <a:gd name="connsiteY2372" fmla="*/ 1425496 h 3068754"/>
              <a:gd name="connsiteX2373" fmla="*/ 10788469 w 12191999"/>
              <a:gd name="connsiteY2373" fmla="*/ 1425756 h 3068754"/>
              <a:gd name="connsiteX2374" fmla="*/ 10797591 w 12191999"/>
              <a:gd name="connsiteY2374" fmla="*/ 1426028 h 3068754"/>
              <a:gd name="connsiteX2375" fmla="*/ 10822033 w 12191999"/>
              <a:gd name="connsiteY2375" fmla="*/ 1422498 h 3068754"/>
              <a:gd name="connsiteX2376" fmla="*/ 11082354 w 12191999"/>
              <a:gd name="connsiteY2376" fmla="*/ 1369318 h 3068754"/>
              <a:gd name="connsiteX2377" fmla="*/ 11274857 w 12191999"/>
              <a:gd name="connsiteY2377" fmla="*/ 1318565 h 3068754"/>
              <a:gd name="connsiteX2378" fmla="*/ 1834162 w 12191999"/>
              <a:gd name="connsiteY2378" fmla="*/ 1312358 h 3068754"/>
              <a:gd name="connsiteX2379" fmla="*/ 1727888 w 12191999"/>
              <a:gd name="connsiteY2379" fmla="*/ 1346606 h 3068754"/>
              <a:gd name="connsiteX2380" fmla="*/ 1577505 w 12191999"/>
              <a:gd name="connsiteY2380" fmla="*/ 1383554 h 3068754"/>
              <a:gd name="connsiteX2381" fmla="*/ 1419468 w 12191999"/>
              <a:gd name="connsiteY2381" fmla="*/ 1406640 h 3068754"/>
              <a:gd name="connsiteX2382" fmla="*/ 1576535 w 12191999"/>
              <a:gd name="connsiteY2382" fmla="*/ 1387413 h 3068754"/>
              <a:gd name="connsiteX2383" fmla="*/ 1726326 w 12191999"/>
              <a:gd name="connsiteY2383" fmla="*/ 1352984 h 3068754"/>
              <a:gd name="connsiteX2384" fmla="*/ 1855542 w 12191999"/>
              <a:gd name="connsiteY2384" fmla="*/ 1314076 h 3068754"/>
              <a:gd name="connsiteX2385" fmla="*/ 201928 w 12191999"/>
              <a:gd name="connsiteY2385" fmla="*/ 1312066 h 3068754"/>
              <a:gd name="connsiteX2386" fmla="*/ 116167 w 12191999"/>
              <a:gd name="connsiteY2386" fmla="*/ 1320487 h 3068754"/>
              <a:gd name="connsiteX2387" fmla="*/ 256793 w 12191999"/>
              <a:gd name="connsiteY2387" fmla="*/ 1353380 h 3068754"/>
              <a:gd name="connsiteX2388" fmla="*/ 463193 w 12191999"/>
              <a:gd name="connsiteY2388" fmla="*/ 1394345 h 3068754"/>
              <a:gd name="connsiteX2389" fmla="*/ 651210 w 12191999"/>
              <a:gd name="connsiteY2389" fmla="*/ 1424512 h 3068754"/>
              <a:gd name="connsiteX2390" fmla="*/ 703306 w 12191999"/>
              <a:gd name="connsiteY2390" fmla="*/ 1423484 h 3068754"/>
              <a:gd name="connsiteX2391" fmla="*/ 663183 w 12191999"/>
              <a:gd name="connsiteY2391" fmla="*/ 1417571 h 3068754"/>
              <a:gd name="connsiteX2392" fmla="*/ 256249 w 12191999"/>
              <a:gd name="connsiteY2392" fmla="*/ 1327675 h 3068754"/>
              <a:gd name="connsiteX2393" fmla="*/ 6348983 w 12191999"/>
              <a:gd name="connsiteY2393" fmla="*/ 1310961 h 3068754"/>
              <a:gd name="connsiteX2394" fmla="*/ 6237424 w 12191999"/>
              <a:gd name="connsiteY2394" fmla="*/ 1321921 h 3068754"/>
              <a:gd name="connsiteX2395" fmla="*/ 6388892 w 12191999"/>
              <a:gd name="connsiteY2395" fmla="*/ 1357352 h 3068754"/>
              <a:gd name="connsiteX2396" fmla="*/ 6595276 w 12191999"/>
              <a:gd name="connsiteY2396" fmla="*/ 1398319 h 3068754"/>
              <a:gd name="connsiteX2397" fmla="*/ 6761511 w 12191999"/>
              <a:gd name="connsiteY2397" fmla="*/ 1424996 h 3068754"/>
              <a:gd name="connsiteX2398" fmla="*/ 6867386 w 12191999"/>
              <a:gd name="connsiteY2398" fmla="*/ 1422906 h 3068754"/>
              <a:gd name="connsiteX2399" fmla="*/ 6796142 w 12191999"/>
              <a:gd name="connsiteY2399" fmla="*/ 1412407 h 3068754"/>
              <a:gd name="connsiteX2400" fmla="*/ 6389169 w 12191999"/>
              <a:gd name="connsiteY2400" fmla="*/ 1322507 h 3068754"/>
              <a:gd name="connsiteX2401" fmla="*/ 1815686 w 12191999"/>
              <a:gd name="connsiteY2401" fmla="*/ 1310874 h 3068754"/>
              <a:gd name="connsiteX2402" fmla="*/ 1728187 w 12191999"/>
              <a:gd name="connsiteY2402" fmla="*/ 1340691 h 3068754"/>
              <a:gd name="connsiteX2403" fmla="*/ 1666546 w 12191999"/>
              <a:gd name="connsiteY2403" fmla="*/ 1356688 h 3068754"/>
              <a:gd name="connsiteX2404" fmla="*/ 1726964 w 12191999"/>
              <a:gd name="connsiteY2404" fmla="*/ 1341839 h 3068754"/>
              <a:gd name="connsiteX2405" fmla="*/ 1821524 w 12191999"/>
              <a:gd name="connsiteY2405" fmla="*/ 1311343 h 3068754"/>
              <a:gd name="connsiteX2406" fmla="*/ 7951423 w 12191999"/>
              <a:gd name="connsiteY2406" fmla="*/ 1310870 h 3068754"/>
              <a:gd name="connsiteX2407" fmla="*/ 7891111 w 12191999"/>
              <a:gd name="connsiteY2407" fmla="*/ 1331416 h 3068754"/>
              <a:gd name="connsiteX2408" fmla="*/ 7954156 w 12191999"/>
              <a:gd name="connsiteY2408" fmla="*/ 1311089 h 3068754"/>
              <a:gd name="connsiteX2409" fmla="*/ 8823558 w 12191999"/>
              <a:gd name="connsiteY2409" fmla="*/ 1309227 h 3068754"/>
              <a:gd name="connsiteX2410" fmla="*/ 8564417 w 12191999"/>
              <a:gd name="connsiteY2410" fmla="*/ 1359473 h 3068754"/>
              <a:gd name="connsiteX2411" fmla="*/ 8718733 w 12191999"/>
              <a:gd name="connsiteY2411" fmla="*/ 1375030 h 3068754"/>
              <a:gd name="connsiteX2412" fmla="*/ 8780102 w 12191999"/>
              <a:gd name="connsiteY2412" fmla="*/ 1382165 h 3068754"/>
              <a:gd name="connsiteX2413" fmla="*/ 9045449 w 12191999"/>
              <a:gd name="connsiteY2413" fmla="*/ 1352425 h 3068754"/>
              <a:gd name="connsiteX2414" fmla="*/ 4992974 w 12191999"/>
              <a:gd name="connsiteY2414" fmla="*/ 1309117 h 3068754"/>
              <a:gd name="connsiteX2415" fmla="*/ 4981637 w 12191999"/>
              <a:gd name="connsiteY2415" fmla="*/ 1313144 h 3068754"/>
              <a:gd name="connsiteX2416" fmla="*/ 4538116 w 12191999"/>
              <a:gd name="connsiteY2416" fmla="*/ 1422195 h 3068754"/>
              <a:gd name="connsiteX2417" fmla="*/ 4509427 w 12191999"/>
              <a:gd name="connsiteY2417" fmla="*/ 1425455 h 3068754"/>
              <a:gd name="connsiteX2418" fmla="*/ 4558673 w 12191999"/>
              <a:gd name="connsiteY2418" fmla="*/ 1425738 h 3068754"/>
              <a:gd name="connsiteX2419" fmla="*/ 4760213 w 12191999"/>
              <a:gd name="connsiteY2419" fmla="*/ 1389153 h 3068754"/>
              <a:gd name="connsiteX2420" fmla="*/ 4927504 w 12191999"/>
              <a:gd name="connsiteY2420" fmla="*/ 1347745 h 3068754"/>
              <a:gd name="connsiteX2421" fmla="*/ 5044842 w 12191999"/>
              <a:gd name="connsiteY2421" fmla="*/ 1313288 h 3068754"/>
              <a:gd name="connsiteX2422" fmla="*/ 3377284 w 12191999"/>
              <a:gd name="connsiteY2422" fmla="*/ 1308838 h 3068754"/>
              <a:gd name="connsiteX2423" fmla="*/ 3321609 w 12191999"/>
              <a:gd name="connsiteY2423" fmla="*/ 1314260 h 3068754"/>
              <a:gd name="connsiteX2424" fmla="*/ 3423228 w 12191999"/>
              <a:gd name="connsiteY2424" fmla="*/ 1343285 h 3068754"/>
              <a:gd name="connsiteX2425" fmla="*/ 3817023 w 12191999"/>
              <a:gd name="connsiteY2425" fmla="*/ 1422973 h 3068754"/>
              <a:gd name="connsiteX2426" fmla="*/ 3823236 w 12191999"/>
              <a:gd name="connsiteY2426" fmla="*/ 1423658 h 3068754"/>
              <a:gd name="connsiteX2427" fmla="*/ 3881435 w 12191999"/>
              <a:gd name="connsiteY2427" fmla="*/ 1422511 h 3068754"/>
              <a:gd name="connsiteX2428" fmla="*/ 3816737 w 12191999"/>
              <a:gd name="connsiteY2428" fmla="*/ 1414403 h 3068754"/>
              <a:gd name="connsiteX2429" fmla="*/ 3422535 w 12191999"/>
              <a:gd name="connsiteY2429" fmla="*/ 1323585 h 3068754"/>
              <a:gd name="connsiteX2430" fmla="*/ 2679311 w 12191999"/>
              <a:gd name="connsiteY2430" fmla="*/ 1307607 h 3068754"/>
              <a:gd name="connsiteX2431" fmla="*/ 2417540 w 12191999"/>
              <a:gd name="connsiteY2431" fmla="*/ 1358365 h 3068754"/>
              <a:gd name="connsiteX2432" fmla="*/ 2582829 w 12191999"/>
              <a:gd name="connsiteY2432" fmla="*/ 1375030 h 3068754"/>
              <a:gd name="connsiteX2433" fmla="*/ 2628763 w 12191999"/>
              <a:gd name="connsiteY2433" fmla="*/ 1380371 h 3068754"/>
              <a:gd name="connsiteX2434" fmla="*/ 2898019 w 12191999"/>
              <a:gd name="connsiteY2434" fmla="*/ 1350185 h 3068754"/>
              <a:gd name="connsiteX2435" fmla="*/ 7902844 w 12191999"/>
              <a:gd name="connsiteY2435" fmla="*/ 1307390 h 3068754"/>
              <a:gd name="connsiteX2436" fmla="*/ 7863505 w 12191999"/>
              <a:gd name="connsiteY2436" fmla="*/ 1322009 h 3068754"/>
              <a:gd name="connsiteX2437" fmla="*/ 7767798 w 12191999"/>
              <a:gd name="connsiteY2437" fmla="*/ 1349108 h 3068754"/>
              <a:gd name="connsiteX2438" fmla="*/ 7859413 w 12191999"/>
              <a:gd name="connsiteY2438" fmla="*/ 1324149 h 3068754"/>
              <a:gd name="connsiteX2439" fmla="*/ 7905853 w 12191999"/>
              <a:gd name="connsiteY2439" fmla="*/ 1307554 h 3068754"/>
              <a:gd name="connsiteX2440" fmla="*/ 9511146 w 12191999"/>
              <a:gd name="connsiteY2440" fmla="*/ 1307372 h 3068754"/>
              <a:gd name="connsiteX2441" fmla="*/ 9460625 w 12191999"/>
              <a:gd name="connsiteY2441" fmla="*/ 1312390 h 3068754"/>
              <a:gd name="connsiteX2442" fmla="*/ 9661094 w 12191999"/>
              <a:gd name="connsiteY2442" fmla="*/ 1367006 h 3068754"/>
              <a:gd name="connsiteX2443" fmla="*/ 9954019 w 12191999"/>
              <a:gd name="connsiteY2443" fmla="*/ 1421987 h 3068754"/>
              <a:gd name="connsiteX2444" fmla="*/ 9965931 w 12191999"/>
              <a:gd name="connsiteY2444" fmla="*/ 1423302 h 3068754"/>
              <a:gd name="connsiteX2445" fmla="*/ 10021336 w 12191999"/>
              <a:gd name="connsiteY2445" fmla="*/ 1422180 h 3068754"/>
              <a:gd name="connsiteX2446" fmla="*/ 10030638 w 12191999"/>
              <a:gd name="connsiteY2446" fmla="*/ 1422224 h 3068754"/>
              <a:gd name="connsiteX2447" fmla="*/ 9952599 w 12191999"/>
              <a:gd name="connsiteY2447" fmla="*/ 1412450 h 3068754"/>
              <a:gd name="connsiteX2448" fmla="*/ 9659153 w 12191999"/>
              <a:gd name="connsiteY2448" fmla="*/ 1349840 h 3068754"/>
              <a:gd name="connsiteX2449" fmla="*/ 1762166 w 12191999"/>
              <a:gd name="connsiteY2449" fmla="*/ 1307123 h 3068754"/>
              <a:gd name="connsiteX2450" fmla="*/ 1730591 w 12191999"/>
              <a:gd name="connsiteY2450" fmla="*/ 1318859 h 3068754"/>
              <a:gd name="connsiteX2451" fmla="*/ 1579382 w 12191999"/>
              <a:gd name="connsiteY2451" fmla="*/ 1361693 h 3068754"/>
              <a:gd name="connsiteX2452" fmla="*/ 1428013 w 12191999"/>
              <a:gd name="connsiteY2452" fmla="*/ 1386788 h 3068754"/>
              <a:gd name="connsiteX2453" fmla="*/ 1470662 w 12191999"/>
              <a:gd name="connsiteY2453" fmla="*/ 1382243 h 3068754"/>
              <a:gd name="connsiteX2454" fmla="*/ 1576628 w 12191999"/>
              <a:gd name="connsiteY2454" fmla="*/ 1362599 h 3068754"/>
              <a:gd name="connsiteX2455" fmla="*/ 1727546 w 12191999"/>
              <a:gd name="connsiteY2455" fmla="*/ 1321470 h 3068754"/>
              <a:gd name="connsiteX2456" fmla="*/ 1766952 w 12191999"/>
              <a:gd name="connsiteY2456" fmla="*/ 1307384 h 3068754"/>
              <a:gd name="connsiteX2457" fmla="*/ 11121422 w 12191999"/>
              <a:gd name="connsiteY2457" fmla="*/ 1306663 h 3068754"/>
              <a:gd name="connsiteX2458" fmla="*/ 10970919 w 12191999"/>
              <a:gd name="connsiteY2458" fmla="*/ 1355327 h 3068754"/>
              <a:gd name="connsiteX2459" fmla="*/ 10674052 w 12191999"/>
              <a:gd name="connsiteY2459" fmla="*/ 1420223 h 3068754"/>
              <a:gd name="connsiteX2460" fmla="*/ 10631791 w 12191999"/>
              <a:gd name="connsiteY2460" fmla="*/ 1425026 h 3068754"/>
              <a:gd name="connsiteX2461" fmla="*/ 10694086 w 12191999"/>
              <a:gd name="connsiteY2461" fmla="*/ 1425316 h 3068754"/>
              <a:gd name="connsiteX2462" fmla="*/ 10822358 w 12191999"/>
              <a:gd name="connsiteY2462" fmla="*/ 1403789 h 3068754"/>
              <a:gd name="connsiteX2463" fmla="*/ 11082812 w 12191999"/>
              <a:gd name="connsiteY2463" fmla="*/ 1341704 h 3068754"/>
              <a:gd name="connsiteX2464" fmla="*/ 11181278 w 12191999"/>
              <a:gd name="connsiteY2464" fmla="*/ 1311306 h 3068754"/>
              <a:gd name="connsiteX2465" fmla="*/ 7886404 w 12191999"/>
              <a:gd name="connsiteY2465" fmla="*/ 1306494 h 3068754"/>
              <a:gd name="connsiteX2466" fmla="*/ 7761148 w 12191999"/>
              <a:gd name="connsiteY2466" fmla="*/ 1346720 h 3068754"/>
              <a:gd name="connsiteX2467" fmla="*/ 7889432 w 12191999"/>
              <a:gd name="connsiteY2467" fmla="*/ 1306659 h 3068754"/>
              <a:gd name="connsiteX2468" fmla="*/ 1744746 w 12191999"/>
              <a:gd name="connsiteY2468" fmla="*/ 1306173 h 3068754"/>
              <a:gd name="connsiteX2469" fmla="*/ 1628408 w 12191999"/>
              <a:gd name="connsiteY2469" fmla="*/ 1343565 h 3068754"/>
              <a:gd name="connsiteX2470" fmla="*/ 1747568 w 12191999"/>
              <a:gd name="connsiteY2470" fmla="*/ 1306327 h 3068754"/>
              <a:gd name="connsiteX2471" fmla="*/ 4925652 w 12191999"/>
              <a:gd name="connsiteY2471" fmla="*/ 1304456 h 3068754"/>
              <a:gd name="connsiteX2472" fmla="*/ 4761814 w 12191999"/>
              <a:gd name="connsiteY2472" fmla="*/ 1356920 h 3068754"/>
              <a:gd name="connsiteX2473" fmla="*/ 4538116 w 12191999"/>
              <a:gd name="connsiteY2473" fmla="*/ 1407785 h 3068754"/>
              <a:gd name="connsiteX2474" fmla="*/ 4401451 w 12191999"/>
              <a:gd name="connsiteY2474" fmla="*/ 1424835 h 3068754"/>
              <a:gd name="connsiteX2475" fmla="*/ 4461474 w 12191999"/>
              <a:gd name="connsiteY2475" fmla="*/ 1425180 h 3068754"/>
              <a:gd name="connsiteX2476" fmla="*/ 4538116 w 12191999"/>
              <a:gd name="connsiteY2476" fmla="*/ 1416431 h 3068754"/>
              <a:gd name="connsiteX2477" fmla="*/ 4760867 w 12191999"/>
              <a:gd name="connsiteY2477" fmla="*/ 1370867 h 3068754"/>
              <a:gd name="connsiteX2478" fmla="*/ 4978857 w 12191999"/>
              <a:gd name="connsiteY2478" fmla="*/ 1307982 h 3068754"/>
              <a:gd name="connsiteX2479" fmla="*/ 4954862 w 12191999"/>
              <a:gd name="connsiteY2479" fmla="*/ 1306053 h 3068754"/>
              <a:gd name="connsiteX2480" fmla="*/ 294354 w 12191999"/>
              <a:gd name="connsiteY2480" fmla="*/ 1302989 h 3068754"/>
              <a:gd name="connsiteX2481" fmla="*/ 217193 w 12191999"/>
              <a:gd name="connsiteY2481" fmla="*/ 1310566 h 3068754"/>
              <a:gd name="connsiteX2482" fmla="*/ 256795 w 12191999"/>
              <a:gd name="connsiteY2482" fmla="*/ 1321963 h 3068754"/>
              <a:gd name="connsiteX2483" fmla="*/ 663080 w 12191999"/>
              <a:gd name="connsiteY2483" fmla="*/ 1411850 h 3068754"/>
              <a:gd name="connsiteX2484" fmla="*/ 737375 w 12191999"/>
              <a:gd name="connsiteY2484" fmla="*/ 1422814 h 3068754"/>
              <a:gd name="connsiteX2485" fmla="*/ 809630 w 12191999"/>
              <a:gd name="connsiteY2485" fmla="*/ 1422962 h 3068754"/>
              <a:gd name="connsiteX2486" fmla="*/ 662212 w 12191999"/>
              <a:gd name="connsiteY2486" fmla="*/ 1397450 h 3068754"/>
              <a:gd name="connsiteX2487" fmla="*/ 461992 w 12191999"/>
              <a:gd name="connsiteY2487" fmla="*/ 1351048 h 3068754"/>
              <a:gd name="connsiteX2488" fmla="*/ 3440243 w 12191999"/>
              <a:gd name="connsiteY2488" fmla="*/ 1302707 h 3068754"/>
              <a:gd name="connsiteX2489" fmla="*/ 3393206 w 12191999"/>
              <a:gd name="connsiteY2489" fmla="*/ 1307288 h 3068754"/>
              <a:gd name="connsiteX2490" fmla="*/ 3425493 w 12191999"/>
              <a:gd name="connsiteY2490" fmla="*/ 1317822 h 3068754"/>
              <a:gd name="connsiteX2491" fmla="*/ 3819084 w 12191999"/>
              <a:gd name="connsiteY2491" fmla="*/ 1408639 h 3068754"/>
              <a:gd name="connsiteX2492" fmla="*/ 3926276 w 12191999"/>
              <a:gd name="connsiteY2492" fmla="*/ 1422103 h 3068754"/>
              <a:gd name="connsiteX2493" fmla="*/ 3995697 w 12191999"/>
              <a:gd name="connsiteY2493" fmla="*/ 1422502 h 3068754"/>
              <a:gd name="connsiteX2494" fmla="*/ 3816525 w 12191999"/>
              <a:gd name="connsiteY2494" fmla="*/ 1397471 h 3068754"/>
              <a:gd name="connsiteX2495" fmla="*/ 3621261 w 12191999"/>
              <a:gd name="connsiteY2495" fmla="*/ 1355129 h 3068754"/>
              <a:gd name="connsiteX2496" fmla="*/ 11067020 w 12191999"/>
              <a:gd name="connsiteY2496" fmla="*/ 1302443 h 3068754"/>
              <a:gd name="connsiteX2497" fmla="*/ 11005933 w 12191999"/>
              <a:gd name="connsiteY2497" fmla="*/ 1323857 h 3068754"/>
              <a:gd name="connsiteX2498" fmla="*/ 10671778 w 12191999"/>
              <a:gd name="connsiteY2498" fmla="*/ 1407785 h 3068754"/>
              <a:gd name="connsiteX2499" fmla="*/ 10537242 w 12191999"/>
              <a:gd name="connsiteY2499" fmla="*/ 1424585 h 3068754"/>
              <a:gd name="connsiteX2500" fmla="*/ 10591311 w 12191999"/>
              <a:gd name="connsiteY2500" fmla="*/ 1424837 h 3068754"/>
              <a:gd name="connsiteX2501" fmla="*/ 10672915 w 12191999"/>
              <a:gd name="connsiteY2501" fmla="*/ 1415521 h 3068754"/>
              <a:gd name="connsiteX2502" fmla="*/ 10969195 w 12191999"/>
              <a:gd name="connsiteY2502" fmla="*/ 1350618 h 3068754"/>
              <a:gd name="connsiteX2503" fmla="*/ 11108260 w 12191999"/>
              <a:gd name="connsiteY2503" fmla="*/ 1305642 h 3068754"/>
              <a:gd name="connsiteX2504" fmla="*/ 6446584 w 12191999"/>
              <a:gd name="connsiteY2504" fmla="*/ 1301973 h 3068754"/>
              <a:gd name="connsiteX2505" fmla="*/ 6433190 w 12191999"/>
              <a:gd name="connsiteY2505" fmla="*/ 1302688 h 3068754"/>
              <a:gd name="connsiteX2506" fmla="*/ 6364196 w 12191999"/>
              <a:gd name="connsiteY2506" fmla="*/ 1309466 h 3068754"/>
              <a:gd name="connsiteX2507" fmla="*/ 6389691 w 12191999"/>
              <a:gd name="connsiteY2507" fmla="*/ 1316802 h 3068754"/>
              <a:gd name="connsiteX2508" fmla="*/ 6795992 w 12191999"/>
              <a:gd name="connsiteY2508" fmla="*/ 1406689 h 3068754"/>
              <a:gd name="connsiteX2509" fmla="*/ 6906588 w 12191999"/>
              <a:gd name="connsiteY2509" fmla="*/ 1423012 h 3068754"/>
              <a:gd name="connsiteX2510" fmla="*/ 6983242 w 12191999"/>
              <a:gd name="connsiteY2510" fmla="*/ 1423452 h 3068754"/>
              <a:gd name="connsiteX2511" fmla="*/ 6795217 w 12191999"/>
              <a:gd name="connsiteY2511" fmla="*/ 1390912 h 3068754"/>
              <a:gd name="connsiteX2512" fmla="*/ 6594981 w 12191999"/>
              <a:gd name="connsiteY2512" fmla="*/ 1344509 h 3068754"/>
              <a:gd name="connsiteX2513" fmla="*/ 4877323 w 12191999"/>
              <a:gd name="connsiteY2513" fmla="*/ 1301813 h 3068754"/>
              <a:gd name="connsiteX2514" fmla="*/ 4762443 w 12191999"/>
              <a:gd name="connsiteY2514" fmla="*/ 1341827 h 3068754"/>
              <a:gd name="connsiteX2515" fmla="*/ 4538116 w 12191999"/>
              <a:gd name="connsiteY2515" fmla="*/ 1397319 h 3068754"/>
              <a:gd name="connsiteX2516" fmla="*/ 4366971 w 12191999"/>
              <a:gd name="connsiteY2516" fmla="*/ 1420500 h 3068754"/>
              <a:gd name="connsiteX2517" fmla="*/ 4260034 w 12191999"/>
              <a:gd name="connsiteY2517" fmla="*/ 1424022 h 3068754"/>
              <a:gd name="connsiteX2518" fmla="*/ 4360312 w 12191999"/>
              <a:gd name="connsiteY2518" fmla="*/ 1424598 h 3068754"/>
              <a:gd name="connsiteX2519" fmla="*/ 4367422 w 12191999"/>
              <a:gd name="connsiteY2519" fmla="*/ 1424384 h 3068754"/>
              <a:gd name="connsiteX2520" fmla="*/ 4538116 w 12191999"/>
              <a:gd name="connsiteY2520" fmla="*/ 1403083 h 3068754"/>
              <a:gd name="connsiteX2521" fmla="*/ 4761705 w 12191999"/>
              <a:gd name="connsiteY2521" fmla="*/ 1352296 h 3068754"/>
              <a:gd name="connsiteX2522" fmla="*/ 4913356 w 12191999"/>
              <a:gd name="connsiteY2522" fmla="*/ 1303783 h 3068754"/>
              <a:gd name="connsiteX2523" fmla="*/ 9571052 w 12191999"/>
              <a:gd name="connsiteY2523" fmla="*/ 1301422 h 3068754"/>
              <a:gd name="connsiteX2524" fmla="*/ 9525252 w 12191999"/>
              <a:gd name="connsiteY2524" fmla="*/ 1305971 h 3068754"/>
              <a:gd name="connsiteX2525" fmla="*/ 9661279 w 12191999"/>
              <a:gd name="connsiteY2525" fmla="*/ 1345088 h 3068754"/>
              <a:gd name="connsiteX2526" fmla="*/ 9954090 w 12191999"/>
              <a:gd name="connsiteY2526" fmla="*/ 1407729 h 3068754"/>
              <a:gd name="connsiteX2527" fmla="*/ 10070946 w 12191999"/>
              <a:gd name="connsiteY2527" fmla="*/ 1422412 h 3068754"/>
              <a:gd name="connsiteX2528" fmla="*/ 10130957 w 12191999"/>
              <a:gd name="connsiteY2528" fmla="*/ 1422691 h 3068754"/>
              <a:gd name="connsiteX2529" fmla="*/ 9950396 w 12191999"/>
              <a:gd name="connsiteY2529" fmla="*/ 1397471 h 3068754"/>
              <a:gd name="connsiteX2530" fmla="*/ 9655279 w 12191999"/>
              <a:gd name="connsiteY2530" fmla="*/ 1328019 h 3068754"/>
              <a:gd name="connsiteX2531" fmla="*/ 11014209 w 12191999"/>
              <a:gd name="connsiteY2531" fmla="*/ 1299204 h 3068754"/>
              <a:gd name="connsiteX2532" fmla="*/ 10897240 w 12191999"/>
              <a:gd name="connsiteY2532" fmla="*/ 1339950 h 3068754"/>
              <a:gd name="connsiteX2533" fmla="*/ 10672915 w 12191999"/>
              <a:gd name="connsiteY2533" fmla="*/ 1395499 h 3068754"/>
              <a:gd name="connsiteX2534" fmla="*/ 10501770 w 12191999"/>
              <a:gd name="connsiteY2534" fmla="*/ 1418630 h 3068754"/>
              <a:gd name="connsiteX2535" fmla="*/ 10346933 w 12191999"/>
              <a:gd name="connsiteY2535" fmla="*/ 1423698 h 3068754"/>
              <a:gd name="connsiteX2536" fmla="*/ 10500142 w 12191999"/>
              <a:gd name="connsiteY2536" fmla="*/ 1424412 h 3068754"/>
              <a:gd name="connsiteX2537" fmla="*/ 10501084 w 12191999"/>
              <a:gd name="connsiteY2537" fmla="*/ 1424384 h 3068754"/>
              <a:gd name="connsiteX2538" fmla="*/ 10671778 w 12191999"/>
              <a:gd name="connsiteY2538" fmla="*/ 1403083 h 3068754"/>
              <a:gd name="connsiteX2539" fmla="*/ 11005689 w 12191999"/>
              <a:gd name="connsiteY2539" fmla="*/ 1319310 h 3068754"/>
              <a:gd name="connsiteX2540" fmla="*/ 11056220 w 12191999"/>
              <a:gd name="connsiteY2540" fmla="*/ 1301606 h 3068754"/>
              <a:gd name="connsiteX2541" fmla="*/ 11047481 w 12191999"/>
              <a:gd name="connsiteY2541" fmla="*/ 1300928 h 3068754"/>
              <a:gd name="connsiteX2542" fmla="*/ 3489627 w 12191999"/>
              <a:gd name="connsiteY2542" fmla="*/ 1298829 h 3068754"/>
              <a:gd name="connsiteX2543" fmla="*/ 3468735 w 12191999"/>
              <a:gd name="connsiteY2543" fmla="*/ 1299932 h 3068754"/>
              <a:gd name="connsiteX2544" fmla="*/ 3457699 w 12191999"/>
              <a:gd name="connsiteY2544" fmla="*/ 1301007 h 3068754"/>
              <a:gd name="connsiteX2545" fmla="*/ 3524107 w 12191999"/>
              <a:gd name="connsiteY2545" fmla="*/ 1323169 h 3068754"/>
              <a:gd name="connsiteX2546" fmla="*/ 4007442 w 12191999"/>
              <a:gd name="connsiteY2546" fmla="*/ 1419126 h 3068754"/>
              <a:gd name="connsiteX2547" fmla="*/ 4073495 w 12191999"/>
              <a:gd name="connsiteY2547" fmla="*/ 1422949 h 3068754"/>
              <a:gd name="connsiteX2548" fmla="*/ 4141574 w 12191999"/>
              <a:gd name="connsiteY2548" fmla="*/ 1423341 h 3068754"/>
              <a:gd name="connsiteX2549" fmla="*/ 4006012 w 12191999"/>
              <a:gd name="connsiteY2549" fmla="*/ 1414858 h 3068754"/>
              <a:gd name="connsiteX2550" fmla="*/ 3521510 w 12191999"/>
              <a:gd name="connsiteY2550" fmla="*/ 1310410 h 3068754"/>
              <a:gd name="connsiteX2551" fmla="*/ 392307 w 12191999"/>
              <a:gd name="connsiteY2551" fmla="*/ 1297623 h 3068754"/>
              <a:gd name="connsiteX2552" fmla="*/ 310622 w 12191999"/>
              <a:gd name="connsiteY2552" fmla="*/ 1301983 h 3068754"/>
              <a:gd name="connsiteX2553" fmla="*/ 463723 w 12191999"/>
              <a:gd name="connsiteY2553" fmla="*/ 1345727 h 3068754"/>
              <a:gd name="connsiteX2554" fmla="*/ 663747 w 12191999"/>
              <a:gd name="connsiteY2554" fmla="*/ 1391959 h 3068754"/>
              <a:gd name="connsiteX2555" fmla="*/ 843670 w 12191999"/>
              <a:gd name="connsiteY2555" fmla="*/ 1423032 h 3068754"/>
              <a:gd name="connsiteX2556" fmla="*/ 953029 w 12191999"/>
              <a:gd name="connsiteY2556" fmla="*/ 1423256 h 3068754"/>
              <a:gd name="connsiteX2557" fmla="*/ 856335 w 12191999"/>
              <a:gd name="connsiteY2557" fmla="*/ 1411139 h 3068754"/>
              <a:gd name="connsiteX2558" fmla="*/ 462021 w 12191999"/>
              <a:gd name="connsiteY2558" fmla="*/ 1320328 h 3068754"/>
              <a:gd name="connsiteX2559" fmla="*/ 9624566 w 12191999"/>
              <a:gd name="connsiteY2559" fmla="*/ 1297341 h 3068754"/>
              <a:gd name="connsiteX2560" fmla="*/ 9596658 w 12191999"/>
              <a:gd name="connsiteY2560" fmla="*/ 1298879 h 3068754"/>
              <a:gd name="connsiteX2561" fmla="*/ 9583396 w 12191999"/>
              <a:gd name="connsiteY2561" fmla="*/ 1300196 h 3068754"/>
              <a:gd name="connsiteX2562" fmla="*/ 9595059 w 12191999"/>
              <a:gd name="connsiteY2562" fmla="*/ 1304215 h 3068754"/>
              <a:gd name="connsiteX2563" fmla="*/ 10141128 w 12191999"/>
              <a:gd name="connsiteY2563" fmla="*/ 1419126 h 3068754"/>
              <a:gd name="connsiteX2564" fmla="*/ 10209003 w 12191999"/>
              <a:gd name="connsiteY2564" fmla="*/ 1423055 h 3068754"/>
              <a:gd name="connsiteX2565" fmla="*/ 10309791 w 12191999"/>
              <a:gd name="connsiteY2565" fmla="*/ 1423525 h 3068754"/>
              <a:gd name="connsiteX2566" fmla="*/ 10140806 w 12191999"/>
              <a:gd name="connsiteY2566" fmla="*/ 1412931 h 3068754"/>
              <a:gd name="connsiteX2567" fmla="*/ 9780770 w 12191999"/>
              <a:gd name="connsiteY2567" fmla="*/ 1344731 h 3068754"/>
              <a:gd name="connsiteX2568" fmla="*/ 6534144 w 12191999"/>
              <a:gd name="connsiteY2568" fmla="*/ 1297298 h 3068754"/>
              <a:gd name="connsiteX2569" fmla="*/ 6466092 w 12191999"/>
              <a:gd name="connsiteY2569" fmla="*/ 1300931 h 3068754"/>
              <a:gd name="connsiteX2570" fmla="*/ 6596658 w 12191999"/>
              <a:gd name="connsiteY2570" fmla="*/ 1338237 h 3068754"/>
              <a:gd name="connsiteX2571" fmla="*/ 6990430 w 12191999"/>
              <a:gd name="connsiteY2571" fmla="*/ 1417927 h 3068754"/>
              <a:gd name="connsiteX2572" fmla="*/ 7043653 w 12191999"/>
              <a:gd name="connsiteY2572" fmla="*/ 1423798 h 3068754"/>
              <a:gd name="connsiteX2573" fmla="*/ 7121103 w 12191999"/>
              <a:gd name="connsiteY2573" fmla="*/ 1424242 h 3068754"/>
              <a:gd name="connsiteX2574" fmla="*/ 6988263 w 12191999"/>
              <a:gd name="connsiteY2574" fmla="*/ 1407592 h 3068754"/>
              <a:gd name="connsiteX2575" fmla="*/ 6593950 w 12191999"/>
              <a:gd name="connsiteY2575" fmla="*/ 1316775 h 3068754"/>
              <a:gd name="connsiteX2576" fmla="*/ 3533306 w 12191999"/>
              <a:gd name="connsiteY2576" fmla="*/ 1296524 h 3068754"/>
              <a:gd name="connsiteX2577" fmla="*/ 3507725 w 12191999"/>
              <a:gd name="connsiteY2577" fmla="*/ 1297874 h 3068754"/>
              <a:gd name="connsiteX2578" fmla="*/ 3622645 w 12191999"/>
              <a:gd name="connsiteY2578" fmla="*/ 1334223 h 3068754"/>
              <a:gd name="connsiteX2579" fmla="*/ 4098597 w 12191999"/>
              <a:gd name="connsiteY2579" fmla="*/ 1417007 h 3068754"/>
              <a:gd name="connsiteX2580" fmla="*/ 4175223 w 12191999"/>
              <a:gd name="connsiteY2580" fmla="*/ 1417286 h 3068754"/>
              <a:gd name="connsiteX2581" fmla="*/ 4195185 w 12191999"/>
              <a:gd name="connsiteY2581" fmla="*/ 1418220 h 3068754"/>
              <a:gd name="connsiteX2582" fmla="*/ 4230572 w 12191999"/>
              <a:gd name="connsiteY2582" fmla="*/ 1417487 h 3068754"/>
              <a:gd name="connsiteX2583" fmla="*/ 4322631 w 12191999"/>
              <a:gd name="connsiteY2583" fmla="*/ 1417823 h 3068754"/>
              <a:gd name="connsiteX2584" fmla="*/ 4418454 w 12191999"/>
              <a:gd name="connsiteY2584" fmla="*/ 1406080 h 3068754"/>
              <a:gd name="connsiteX2585" fmla="*/ 4426520 w 12191999"/>
              <a:gd name="connsiteY2585" fmla="*/ 1405343 h 3068754"/>
              <a:gd name="connsiteX2586" fmla="*/ 4432335 w 12191999"/>
              <a:gd name="connsiteY2586" fmla="*/ 1404379 h 3068754"/>
              <a:gd name="connsiteX2587" fmla="*/ 4536979 w 12191999"/>
              <a:gd name="connsiteY2587" fmla="*/ 1391556 h 3068754"/>
              <a:gd name="connsiteX2588" fmla="*/ 4760988 w 12191999"/>
              <a:gd name="connsiteY2588" fmla="*/ 1336083 h 3068754"/>
              <a:gd name="connsiteX2589" fmla="*/ 4861772 w 12191999"/>
              <a:gd name="connsiteY2589" fmla="*/ 1300963 h 3068754"/>
              <a:gd name="connsiteX2590" fmla="*/ 4836945 w 12191999"/>
              <a:gd name="connsiteY2590" fmla="*/ 1299605 h 3068754"/>
              <a:gd name="connsiteX2591" fmla="*/ 4762851 w 12191999"/>
              <a:gd name="connsiteY2591" fmla="*/ 1327279 h 3068754"/>
              <a:gd name="connsiteX2592" fmla="*/ 4538116 w 12191999"/>
              <a:gd name="connsiteY2592" fmla="*/ 1386853 h 3068754"/>
              <a:gd name="connsiteX2593" fmla="*/ 4432335 w 12191999"/>
              <a:gd name="connsiteY2593" fmla="*/ 1404379 h 3068754"/>
              <a:gd name="connsiteX2594" fmla="*/ 4418454 w 12191999"/>
              <a:gd name="connsiteY2594" fmla="*/ 1406080 h 3068754"/>
              <a:gd name="connsiteX2595" fmla="*/ 4312195 w 12191999"/>
              <a:gd name="connsiteY2595" fmla="*/ 1415796 h 3068754"/>
              <a:gd name="connsiteX2596" fmla="*/ 4230572 w 12191999"/>
              <a:gd name="connsiteY2596" fmla="*/ 1417487 h 3068754"/>
              <a:gd name="connsiteX2597" fmla="*/ 4175223 w 12191999"/>
              <a:gd name="connsiteY2597" fmla="*/ 1417286 h 3068754"/>
              <a:gd name="connsiteX2598" fmla="*/ 4075546 w 12191999"/>
              <a:gd name="connsiteY2598" fmla="*/ 1412620 h 3068754"/>
              <a:gd name="connsiteX2599" fmla="*/ 3571560 w 12191999"/>
              <a:gd name="connsiteY2599" fmla="*/ 1310084 h 3068754"/>
              <a:gd name="connsiteX2600" fmla="*/ 9666775 w 12191999"/>
              <a:gd name="connsiteY2600" fmla="*/ 1295015 h 3068754"/>
              <a:gd name="connsiteX2601" fmla="*/ 9636496 w 12191999"/>
              <a:gd name="connsiteY2601" fmla="*/ 1296684 h 3068754"/>
              <a:gd name="connsiteX2602" fmla="*/ 9707864 w 12191999"/>
              <a:gd name="connsiteY2602" fmla="*/ 1319956 h 3068754"/>
              <a:gd name="connsiteX2603" fmla="*/ 10210465 w 12191999"/>
              <a:gd name="connsiteY2603" fmla="*/ 1415431 h 3068754"/>
              <a:gd name="connsiteX2604" fmla="*/ 10320885 w 12191999"/>
              <a:gd name="connsiteY2604" fmla="*/ 1416831 h 3068754"/>
              <a:gd name="connsiteX2605" fmla="*/ 10331112 w 12191999"/>
              <a:gd name="connsiteY2605" fmla="*/ 1417310 h 3068754"/>
              <a:gd name="connsiteX2606" fmla="*/ 10341561 w 12191999"/>
              <a:gd name="connsiteY2606" fmla="*/ 1417094 h 3068754"/>
              <a:gd name="connsiteX2607" fmla="*/ 10446456 w 12191999"/>
              <a:gd name="connsiteY2607" fmla="*/ 1418424 h 3068754"/>
              <a:gd name="connsiteX2608" fmla="*/ 10671778 w 12191999"/>
              <a:gd name="connsiteY2608" fmla="*/ 1391556 h 3068754"/>
              <a:gd name="connsiteX2609" fmla="*/ 10895784 w 12191999"/>
              <a:gd name="connsiteY2609" fmla="*/ 1336083 h 3068754"/>
              <a:gd name="connsiteX2610" fmla="*/ 11003247 w 12191999"/>
              <a:gd name="connsiteY2610" fmla="*/ 1298637 h 3068754"/>
              <a:gd name="connsiteX2611" fmla="*/ 10976635 w 12191999"/>
              <a:gd name="connsiteY2611" fmla="*/ 1297258 h 3068754"/>
              <a:gd name="connsiteX2612" fmla="*/ 10898735 w 12191999"/>
              <a:gd name="connsiteY2612" fmla="*/ 1326367 h 3068754"/>
              <a:gd name="connsiteX2613" fmla="*/ 10674052 w 12191999"/>
              <a:gd name="connsiteY2613" fmla="*/ 1385943 h 3068754"/>
              <a:gd name="connsiteX2614" fmla="*/ 10448126 w 12191999"/>
              <a:gd name="connsiteY2614" fmla="*/ 1414886 h 3068754"/>
              <a:gd name="connsiteX2615" fmla="*/ 10341561 w 12191999"/>
              <a:gd name="connsiteY2615" fmla="*/ 1417094 h 3068754"/>
              <a:gd name="connsiteX2616" fmla="*/ 10320885 w 12191999"/>
              <a:gd name="connsiteY2616" fmla="*/ 1416831 h 3068754"/>
              <a:gd name="connsiteX2617" fmla="*/ 10211457 w 12191999"/>
              <a:gd name="connsiteY2617" fmla="*/ 1411710 h 3068754"/>
              <a:gd name="connsiteX2618" fmla="*/ 9707327 w 12191999"/>
              <a:gd name="connsiteY2618" fmla="*/ 1309174 h 3068754"/>
              <a:gd name="connsiteX2619" fmla="*/ 4748989 w 12191999"/>
              <a:gd name="connsiteY2619" fmla="*/ 1294795 h 3068754"/>
              <a:gd name="connsiteX2620" fmla="*/ 4589836 w 12191999"/>
              <a:gd name="connsiteY2620" fmla="*/ 1346809 h 3068754"/>
              <a:gd name="connsiteX2621" fmla="*/ 4751235 w 12191999"/>
              <a:gd name="connsiteY2621" fmla="*/ 1295546 h 3068754"/>
              <a:gd name="connsiteX2622" fmla="*/ 4752591 w 12191999"/>
              <a:gd name="connsiteY2622" fmla="*/ 1294992 h 3068754"/>
              <a:gd name="connsiteX2623" fmla="*/ 3567822 w 12191999"/>
              <a:gd name="connsiteY2623" fmla="*/ 1294703 h 3068754"/>
              <a:gd name="connsiteX2624" fmla="*/ 3546620 w 12191999"/>
              <a:gd name="connsiteY2624" fmla="*/ 1295822 h 3068754"/>
              <a:gd name="connsiteX2625" fmla="*/ 3572214 w 12191999"/>
              <a:gd name="connsiteY2625" fmla="*/ 1304910 h 3068754"/>
              <a:gd name="connsiteX2626" fmla="*/ 4536412 w 12191999"/>
              <a:gd name="connsiteY2626" fmla="*/ 1382151 h 3068754"/>
              <a:gd name="connsiteX2627" fmla="*/ 4760829 w 12191999"/>
              <a:gd name="connsiteY2627" fmla="*/ 1322575 h 3068754"/>
              <a:gd name="connsiteX2628" fmla="*/ 4824120 w 12191999"/>
              <a:gd name="connsiteY2628" fmla="*/ 1298904 h 3068754"/>
              <a:gd name="connsiteX2629" fmla="*/ 4804969 w 12191999"/>
              <a:gd name="connsiteY2629" fmla="*/ 1297856 h 3068754"/>
              <a:gd name="connsiteX2630" fmla="*/ 4707335 w 12191999"/>
              <a:gd name="connsiteY2630" fmla="*/ 1332503 h 3068754"/>
              <a:gd name="connsiteX2631" fmla="*/ 4538116 w 12191999"/>
              <a:gd name="connsiteY2631" fmla="*/ 1377297 h 3068754"/>
              <a:gd name="connsiteX2632" fmla="*/ 3571560 w 12191999"/>
              <a:gd name="connsiteY2632" fmla="*/ 1296106 h 3068754"/>
              <a:gd name="connsiteX2633" fmla="*/ 6583238 w 12191999"/>
              <a:gd name="connsiteY2633" fmla="*/ 1294677 h 3068754"/>
              <a:gd name="connsiteX2634" fmla="*/ 6548610 w 12191999"/>
              <a:gd name="connsiteY2634" fmla="*/ 1296526 h 3068754"/>
              <a:gd name="connsiteX2635" fmla="*/ 6596095 w 12191999"/>
              <a:gd name="connsiteY2635" fmla="*/ 1312017 h 3068754"/>
              <a:gd name="connsiteX2636" fmla="*/ 6989577 w 12191999"/>
              <a:gd name="connsiteY2636" fmla="*/ 1402834 h 3068754"/>
              <a:gd name="connsiteX2637" fmla="*/ 7161806 w 12191999"/>
              <a:gd name="connsiteY2637" fmla="*/ 1424476 h 3068754"/>
              <a:gd name="connsiteX2638" fmla="*/ 7176402 w 12191999"/>
              <a:gd name="connsiteY2638" fmla="*/ 1424559 h 3068754"/>
              <a:gd name="connsiteX2639" fmla="*/ 6987937 w 12191999"/>
              <a:gd name="connsiteY2639" fmla="*/ 1398226 h 3068754"/>
              <a:gd name="connsiteX2640" fmla="*/ 6591667 w 12191999"/>
              <a:gd name="connsiteY2640" fmla="*/ 1297698 h 3068754"/>
              <a:gd name="connsiteX2641" fmla="*/ 466317 w 12191999"/>
              <a:gd name="connsiteY2641" fmla="*/ 1293673 h 3068754"/>
              <a:gd name="connsiteX2642" fmla="*/ 406835 w 12191999"/>
              <a:gd name="connsiteY2642" fmla="*/ 1296848 h 3068754"/>
              <a:gd name="connsiteX2643" fmla="*/ 464171 w 12191999"/>
              <a:gd name="connsiteY2643" fmla="*/ 1315557 h 3068754"/>
              <a:gd name="connsiteX2644" fmla="*/ 857619 w 12191999"/>
              <a:gd name="connsiteY2644" fmla="*/ 1406368 h 3068754"/>
              <a:gd name="connsiteX2645" fmla="*/ 992679 w 12191999"/>
              <a:gd name="connsiteY2645" fmla="*/ 1423337 h 3068754"/>
              <a:gd name="connsiteX2646" fmla="*/ 1129672 w 12191999"/>
              <a:gd name="connsiteY2646" fmla="*/ 1423618 h 3068754"/>
              <a:gd name="connsiteX2647" fmla="*/ 1045515 w 12191999"/>
              <a:gd name="connsiteY2647" fmla="*/ 1418769 h 3068754"/>
              <a:gd name="connsiteX2648" fmla="*/ 660689 w 12191999"/>
              <a:gd name="connsiteY2648" fmla="*/ 1349949 h 3068754"/>
              <a:gd name="connsiteX2649" fmla="*/ 9699504 w 12191999"/>
              <a:gd name="connsiteY2649" fmla="*/ 1293212 h 3068754"/>
              <a:gd name="connsiteX2650" fmla="*/ 9677868 w 12191999"/>
              <a:gd name="connsiteY2650" fmla="*/ 1294404 h 3068754"/>
              <a:gd name="connsiteX2651" fmla="*/ 9707864 w 12191999"/>
              <a:gd name="connsiteY2651" fmla="*/ 1304904 h 3068754"/>
              <a:gd name="connsiteX2652" fmla="*/ 10671778 w 12191999"/>
              <a:gd name="connsiteY2652" fmla="*/ 1382000 h 3068754"/>
              <a:gd name="connsiteX2653" fmla="*/ 10896411 w 12191999"/>
              <a:gd name="connsiteY2653" fmla="*/ 1322494 h 3068754"/>
              <a:gd name="connsiteX2654" fmla="*/ 10965486 w 12191999"/>
              <a:gd name="connsiteY2654" fmla="*/ 1296681 h 3068754"/>
              <a:gd name="connsiteX2655" fmla="*/ 10946065 w 12191999"/>
              <a:gd name="connsiteY2655" fmla="*/ 1295675 h 3068754"/>
              <a:gd name="connsiteX2656" fmla="*/ 10898940 w 12191999"/>
              <a:gd name="connsiteY2656" fmla="*/ 1314307 h 3068754"/>
              <a:gd name="connsiteX2657" fmla="*/ 10674052 w 12191999"/>
              <a:gd name="connsiteY2657" fmla="*/ 1377297 h 3068754"/>
              <a:gd name="connsiteX2658" fmla="*/ 9707327 w 12191999"/>
              <a:gd name="connsiteY2658" fmla="*/ 1296106 h 3068754"/>
              <a:gd name="connsiteX2659" fmla="*/ 3596787 w 12191999"/>
              <a:gd name="connsiteY2659" fmla="*/ 1293174 h 3068754"/>
              <a:gd name="connsiteX2660" fmla="*/ 3583033 w 12191999"/>
              <a:gd name="connsiteY2660" fmla="*/ 1293900 h 3068754"/>
              <a:gd name="connsiteX2661" fmla="*/ 3585501 w 12191999"/>
              <a:gd name="connsiteY2661" fmla="*/ 1294837 h 3068754"/>
              <a:gd name="connsiteX2662" fmla="*/ 4006335 w 12191999"/>
              <a:gd name="connsiteY2662" fmla="*/ 1392166 h 3068754"/>
              <a:gd name="connsiteX2663" fmla="*/ 4143786 w 12191999"/>
              <a:gd name="connsiteY2663" fmla="*/ 1402066 h 3068754"/>
              <a:gd name="connsiteX2664" fmla="*/ 4190682 w 12191999"/>
              <a:gd name="connsiteY2664" fmla="*/ 1405565 h 3068754"/>
              <a:gd name="connsiteX2665" fmla="*/ 4277378 w 12191999"/>
              <a:gd name="connsiteY2665" fmla="*/ 1402109 h 3068754"/>
              <a:gd name="connsiteX2666" fmla="*/ 4366287 w 12191999"/>
              <a:gd name="connsiteY2666" fmla="*/ 1398837 h 3068754"/>
              <a:gd name="connsiteX2667" fmla="*/ 4536979 w 12191999"/>
              <a:gd name="connsiteY2667" fmla="*/ 1372595 h 3068754"/>
              <a:gd name="connsiteX2668" fmla="*/ 4609746 w 12191999"/>
              <a:gd name="connsiteY2668" fmla="*/ 1352173 h 3068754"/>
              <a:gd name="connsiteX2669" fmla="*/ 4652680 w 12191999"/>
              <a:gd name="connsiteY2669" fmla="*/ 1340935 h 3068754"/>
              <a:gd name="connsiteX2670" fmla="*/ 4670177 w 12191999"/>
              <a:gd name="connsiteY2670" fmla="*/ 1335212 h 3068754"/>
              <a:gd name="connsiteX2671" fmla="*/ 4761602 w 12191999"/>
              <a:gd name="connsiteY2671" fmla="*/ 1309553 h 3068754"/>
              <a:gd name="connsiteX2672" fmla="*/ 4794494 w 12191999"/>
              <a:gd name="connsiteY2672" fmla="*/ 1297284 h 3068754"/>
              <a:gd name="connsiteX2673" fmla="*/ 4784071 w 12191999"/>
              <a:gd name="connsiteY2673" fmla="*/ 1296714 h 3068754"/>
              <a:gd name="connsiteX2674" fmla="*/ 4764561 w 12191999"/>
              <a:gd name="connsiteY2674" fmla="*/ 1304342 h 3068754"/>
              <a:gd name="connsiteX2675" fmla="*/ 4670177 w 12191999"/>
              <a:gd name="connsiteY2675" fmla="*/ 1335212 h 3068754"/>
              <a:gd name="connsiteX2676" fmla="*/ 4609746 w 12191999"/>
              <a:gd name="connsiteY2676" fmla="*/ 1352173 h 3068754"/>
              <a:gd name="connsiteX2677" fmla="*/ 4539253 w 12191999"/>
              <a:gd name="connsiteY2677" fmla="*/ 1370623 h 3068754"/>
              <a:gd name="connsiteX2678" fmla="*/ 4368107 w 12191999"/>
              <a:gd name="connsiteY2678" fmla="*/ 1398494 h 3068754"/>
              <a:gd name="connsiteX2679" fmla="*/ 4277378 w 12191999"/>
              <a:gd name="connsiteY2679" fmla="*/ 1402109 h 3068754"/>
              <a:gd name="connsiteX2680" fmla="*/ 4189359 w 12191999"/>
              <a:gd name="connsiteY2680" fmla="*/ 1405349 h 3068754"/>
              <a:gd name="connsiteX2681" fmla="*/ 4143786 w 12191999"/>
              <a:gd name="connsiteY2681" fmla="*/ 1402066 h 3068754"/>
              <a:gd name="connsiteX2682" fmla="*/ 4007120 w 12191999"/>
              <a:gd name="connsiteY2682" fmla="*/ 1391871 h 3068754"/>
              <a:gd name="connsiteX2683" fmla="*/ 3799524 w 12191999"/>
              <a:gd name="connsiteY2683" fmla="*/ 1353157 h 3068754"/>
              <a:gd name="connsiteX2684" fmla="*/ 10883357 w 12191999"/>
              <a:gd name="connsiteY2684" fmla="*/ 1292427 h 3068754"/>
              <a:gd name="connsiteX2685" fmla="*/ 10724635 w 12191999"/>
              <a:gd name="connsiteY2685" fmla="*/ 1346809 h 3068754"/>
              <a:gd name="connsiteX2686" fmla="*/ 10887296 w 12191999"/>
              <a:gd name="connsiteY2686" fmla="*/ 1292631 h 3068754"/>
              <a:gd name="connsiteX2687" fmla="*/ 9728522 w 12191999"/>
              <a:gd name="connsiteY2687" fmla="*/ 1291613 h 3068754"/>
              <a:gd name="connsiteX2688" fmla="*/ 9715099 w 12191999"/>
              <a:gd name="connsiteY2688" fmla="*/ 1292352 h 3068754"/>
              <a:gd name="connsiteX2689" fmla="*/ 9843333 w 12191999"/>
              <a:gd name="connsiteY2689" fmla="*/ 1332223 h 3068754"/>
              <a:gd name="connsiteX2690" fmla="*/ 10141128 w 12191999"/>
              <a:gd name="connsiteY2690" fmla="*/ 1392166 h 3068754"/>
              <a:gd name="connsiteX2691" fmla="*/ 10278583 w 12191999"/>
              <a:gd name="connsiteY2691" fmla="*/ 1402067 h 3068754"/>
              <a:gd name="connsiteX2692" fmla="*/ 10325474 w 12191999"/>
              <a:gd name="connsiteY2692" fmla="*/ 1405565 h 3068754"/>
              <a:gd name="connsiteX2693" fmla="*/ 10412178 w 12191999"/>
              <a:gd name="connsiteY2693" fmla="*/ 1402109 h 3068754"/>
              <a:gd name="connsiteX2694" fmla="*/ 10501084 w 12191999"/>
              <a:gd name="connsiteY2694" fmla="*/ 1398837 h 3068754"/>
              <a:gd name="connsiteX2695" fmla="*/ 10671778 w 12191999"/>
              <a:gd name="connsiteY2695" fmla="*/ 1372595 h 3068754"/>
              <a:gd name="connsiteX2696" fmla="*/ 10744553 w 12191999"/>
              <a:gd name="connsiteY2696" fmla="*/ 1352170 h 3068754"/>
              <a:gd name="connsiteX2697" fmla="*/ 10787477 w 12191999"/>
              <a:gd name="connsiteY2697" fmla="*/ 1340935 h 3068754"/>
              <a:gd name="connsiteX2698" fmla="*/ 10804971 w 12191999"/>
              <a:gd name="connsiteY2698" fmla="*/ 1335213 h 3068754"/>
              <a:gd name="connsiteX2699" fmla="*/ 10896399 w 12191999"/>
              <a:gd name="connsiteY2699" fmla="*/ 1309553 h 3068754"/>
              <a:gd name="connsiteX2700" fmla="*/ 10934246 w 12191999"/>
              <a:gd name="connsiteY2700" fmla="*/ 1295063 h 3068754"/>
              <a:gd name="connsiteX2701" fmla="*/ 10923821 w 12191999"/>
              <a:gd name="connsiteY2701" fmla="*/ 1294523 h 3068754"/>
              <a:gd name="connsiteX2702" fmla="*/ 10899358 w 12191999"/>
              <a:gd name="connsiteY2702" fmla="*/ 1304342 h 3068754"/>
              <a:gd name="connsiteX2703" fmla="*/ 10804971 w 12191999"/>
              <a:gd name="connsiteY2703" fmla="*/ 1335213 h 3068754"/>
              <a:gd name="connsiteX2704" fmla="*/ 10744553 w 12191999"/>
              <a:gd name="connsiteY2704" fmla="*/ 1352170 h 3068754"/>
              <a:gd name="connsiteX2705" fmla="*/ 10674052 w 12191999"/>
              <a:gd name="connsiteY2705" fmla="*/ 1370623 h 3068754"/>
              <a:gd name="connsiteX2706" fmla="*/ 10502906 w 12191999"/>
              <a:gd name="connsiteY2706" fmla="*/ 1398494 h 3068754"/>
              <a:gd name="connsiteX2707" fmla="*/ 10412178 w 12191999"/>
              <a:gd name="connsiteY2707" fmla="*/ 1402109 h 3068754"/>
              <a:gd name="connsiteX2708" fmla="*/ 10324150 w 12191999"/>
              <a:gd name="connsiteY2708" fmla="*/ 1405349 h 3068754"/>
              <a:gd name="connsiteX2709" fmla="*/ 10278583 w 12191999"/>
              <a:gd name="connsiteY2709" fmla="*/ 1402067 h 3068754"/>
              <a:gd name="connsiteX2710" fmla="*/ 10141914 w 12191999"/>
              <a:gd name="connsiteY2710" fmla="*/ 1391871 h 3068754"/>
              <a:gd name="connsiteX2711" fmla="*/ 9843213 w 12191999"/>
              <a:gd name="connsiteY2711" fmla="*/ 1328984 h 3068754"/>
              <a:gd name="connsiteX2712" fmla="*/ 3630220 w 12191999"/>
              <a:gd name="connsiteY2712" fmla="*/ 1291410 h 3068754"/>
              <a:gd name="connsiteX2713" fmla="*/ 3613063 w 12191999"/>
              <a:gd name="connsiteY2713" fmla="*/ 1292315 h 3068754"/>
              <a:gd name="connsiteX2714" fmla="*/ 3695484 w 12191999"/>
              <a:gd name="connsiteY2714" fmla="*/ 1319164 h 3068754"/>
              <a:gd name="connsiteX2715" fmla="*/ 4188540 w 12191999"/>
              <a:gd name="connsiteY2715" fmla="*/ 1399303 h 3068754"/>
              <a:gd name="connsiteX2716" fmla="*/ 4190942 w 12191999"/>
              <a:gd name="connsiteY2716" fmla="*/ 1399210 h 3068754"/>
              <a:gd name="connsiteX2717" fmla="*/ 4194154 w 12191999"/>
              <a:gd name="connsiteY2717" fmla="*/ 1399471 h 3068754"/>
              <a:gd name="connsiteX2718" fmla="*/ 4540958 w 12191999"/>
              <a:gd name="connsiteY2718" fmla="*/ 1364860 h 3068754"/>
              <a:gd name="connsiteX2719" fmla="*/ 4655922 w 12191999"/>
              <a:gd name="connsiteY2719" fmla="*/ 1332304 h 3068754"/>
              <a:gd name="connsiteX2720" fmla="*/ 4687286 w 12191999"/>
              <a:gd name="connsiteY2720" fmla="*/ 1323761 h 3068754"/>
              <a:gd name="connsiteX2721" fmla="*/ 4691837 w 12191999"/>
              <a:gd name="connsiteY2721" fmla="*/ 1322134 h 3068754"/>
              <a:gd name="connsiteX2722" fmla="*/ 4692184 w 12191999"/>
              <a:gd name="connsiteY2722" fmla="*/ 1322036 h 3068754"/>
              <a:gd name="connsiteX2723" fmla="*/ 4694000 w 12191999"/>
              <a:gd name="connsiteY2723" fmla="*/ 1321362 h 3068754"/>
              <a:gd name="connsiteX2724" fmla="*/ 4765758 w 12191999"/>
              <a:gd name="connsiteY2724" fmla="*/ 1295712 h 3068754"/>
              <a:gd name="connsiteX2725" fmla="*/ 4763381 w 12191999"/>
              <a:gd name="connsiteY2725" fmla="*/ 1295582 h 3068754"/>
              <a:gd name="connsiteX2726" fmla="*/ 4694000 w 12191999"/>
              <a:gd name="connsiteY2726" fmla="*/ 1321362 h 3068754"/>
              <a:gd name="connsiteX2727" fmla="*/ 4691837 w 12191999"/>
              <a:gd name="connsiteY2727" fmla="*/ 1322134 h 3068754"/>
              <a:gd name="connsiteX2728" fmla="*/ 4655922 w 12191999"/>
              <a:gd name="connsiteY2728" fmla="*/ 1332304 h 3068754"/>
              <a:gd name="connsiteX2729" fmla="*/ 4536412 w 12191999"/>
              <a:gd name="connsiteY2729" fmla="*/ 1364860 h 3068754"/>
              <a:gd name="connsiteX2730" fmla="*/ 4365554 w 12191999"/>
              <a:gd name="connsiteY2730" fmla="*/ 1392433 h 3068754"/>
              <a:gd name="connsiteX2731" fmla="*/ 4190942 w 12191999"/>
              <a:gd name="connsiteY2731" fmla="*/ 1399210 h 3068754"/>
              <a:gd name="connsiteX2732" fmla="*/ 4009754 w 12191999"/>
              <a:gd name="connsiteY2732" fmla="*/ 1384462 h 3068754"/>
              <a:gd name="connsiteX2733" fmla="*/ 3800748 w 12191999"/>
              <a:gd name="connsiteY2733" fmla="*/ 1343644 h 3068754"/>
              <a:gd name="connsiteX2734" fmla="*/ 6645146 w 12191999"/>
              <a:gd name="connsiteY2734" fmla="*/ 1291372 h 3068754"/>
              <a:gd name="connsiteX2735" fmla="*/ 6597984 w 12191999"/>
              <a:gd name="connsiteY2735" fmla="*/ 1293890 h 3068754"/>
              <a:gd name="connsiteX2736" fmla="*/ 6795064 w 12191999"/>
              <a:gd name="connsiteY2736" fmla="*/ 1351107 h 3068754"/>
              <a:gd name="connsiteX2737" fmla="*/ 7178782 w 12191999"/>
              <a:gd name="connsiteY2737" fmla="*/ 1419934 h 3068754"/>
              <a:gd name="connsiteX2738" fmla="*/ 7267893 w 12191999"/>
              <a:gd name="connsiteY2738" fmla="*/ 1425084 h 3068754"/>
              <a:gd name="connsiteX2739" fmla="*/ 7497530 w 12191999"/>
              <a:gd name="connsiteY2739" fmla="*/ 1426401 h 3068754"/>
              <a:gd name="connsiteX2740" fmla="*/ 7538722 w 12191999"/>
              <a:gd name="connsiteY2740" fmla="*/ 1425154 h 3068754"/>
              <a:gd name="connsiteX2741" fmla="*/ 7709403 w 12191999"/>
              <a:gd name="connsiteY2741" fmla="*/ 1403825 h 3068754"/>
              <a:gd name="connsiteX2742" fmla="*/ 8006646 w 12191999"/>
              <a:gd name="connsiteY2742" fmla="*/ 1331557 h 3068754"/>
              <a:gd name="connsiteX2743" fmla="*/ 8045868 w 12191999"/>
              <a:gd name="connsiteY2743" fmla="*/ 1318457 h 3068754"/>
              <a:gd name="connsiteX2744" fmla="*/ 8011271 w 12191999"/>
              <a:gd name="connsiteY2744" fmla="*/ 1315678 h 3068754"/>
              <a:gd name="connsiteX2745" fmla="*/ 8008517 w 12191999"/>
              <a:gd name="connsiteY2745" fmla="*/ 1316680 h 3068754"/>
              <a:gd name="connsiteX2746" fmla="*/ 7710419 w 12191999"/>
              <a:gd name="connsiteY2746" fmla="*/ 1395590 h 3068754"/>
              <a:gd name="connsiteX2747" fmla="*/ 6793558 w 12191999"/>
              <a:gd name="connsiteY2747" fmla="*/ 1338191 h 3068754"/>
              <a:gd name="connsiteX2748" fmla="*/ 521225 w 12191999"/>
              <a:gd name="connsiteY2748" fmla="*/ 1290742 h 3068754"/>
              <a:gd name="connsiteX2749" fmla="*/ 481895 w 12191999"/>
              <a:gd name="connsiteY2749" fmla="*/ 1292841 h 3068754"/>
              <a:gd name="connsiteX2750" fmla="*/ 662190 w 12191999"/>
              <a:gd name="connsiteY2750" fmla="*/ 1345178 h 3068754"/>
              <a:gd name="connsiteX2751" fmla="*/ 1045922 w 12191999"/>
              <a:gd name="connsiteY2751" fmla="*/ 1414004 h 3068754"/>
              <a:gd name="connsiteX2752" fmla="*/ 1215267 w 12191999"/>
              <a:gd name="connsiteY2752" fmla="*/ 1423794 h 3068754"/>
              <a:gd name="connsiteX2753" fmla="*/ 1252544 w 12191999"/>
              <a:gd name="connsiteY2753" fmla="*/ 1423870 h 3068754"/>
              <a:gd name="connsiteX2754" fmla="*/ 1405862 w 12191999"/>
              <a:gd name="connsiteY2754" fmla="*/ 1419231 h 3068754"/>
              <a:gd name="connsiteX2755" fmla="*/ 1576537 w 12191999"/>
              <a:gd name="connsiteY2755" fmla="*/ 1397910 h 3068754"/>
              <a:gd name="connsiteX2756" fmla="*/ 1873742 w 12191999"/>
              <a:gd name="connsiteY2756" fmla="*/ 1325627 h 3068754"/>
              <a:gd name="connsiteX2757" fmla="*/ 1898085 w 12191999"/>
              <a:gd name="connsiteY2757" fmla="*/ 1317494 h 3068754"/>
              <a:gd name="connsiteX2758" fmla="*/ 1869202 w 12191999"/>
              <a:gd name="connsiteY2758" fmla="*/ 1315174 h 3068754"/>
              <a:gd name="connsiteX2759" fmla="*/ 1727645 w 12191999"/>
              <a:gd name="connsiteY2759" fmla="*/ 1357744 h 3068754"/>
              <a:gd name="connsiteX2760" fmla="*/ 1577563 w 12191999"/>
              <a:gd name="connsiteY2760" fmla="*/ 1392174 h 3068754"/>
              <a:gd name="connsiteX2761" fmla="*/ 660685 w 12191999"/>
              <a:gd name="connsiteY2761" fmla="*/ 1334738 h 3068754"/>
              <a:gd name="connsiteX2762" fmla="*/ 3646593 w 12191999"/>
              <a:gd name="connsiteY2762" fmla="*/ 1290545 h 3068754"/>
              <a:gd name="connsiteX2763" fmla="*/ 3643213 w 12191999"/>
              <a:gd name="connsiteY2763" fmla="*/ 1290724 h 3068754"/>
              <a:gd name="connsiteX2764" fmla="*/ 3694778 w 12191999"/>
              <a:gd name="connsiteY2764" fmla="*/ 1308423 h 3068754"/>
              <a:gd name="connsiteX2765" fmla="*/ 3845866 w 12191999"/>
              <a:gd name="connsiteY2765" fmla="*/ 1348630 h 3068754"/>
              <a:gd name="connsiteX2766" fmla="*/ 3693762 w 12191999"/>
              <a:gd name="connsiteY2766" fmla="*/ 1307179 h 3068754"/>
              <a:gd name="connsiteX2767" fmla="*/ 9759490 w 12191999"/>
              <a:gd name="connsiteY2767" fmla="*/ 1289906 h 3068754"/>
              <a:gd name="connsiteX2768" fmla="*/ 9745107 w 12191999"/>
              <a:gd name="connsiteY2768" fmla="*/ 1290699 h 3068754"/>
              <a:gd name="connsiteX2769" fmla="*/ 9793689 w 12191999"/>
              <a:gd name="connsiteY2769" fmla="*/ 1308014 h 3068754"/>
              <a:gd name="connsiteX2770" fmla="*/ 10323573 w 12191999"/>
              <a:gd name="connsiteY2770" fmla="*/ 1399303 h 3068754"/>
              <a:gd name="connsiteX2771" fmla="*/ 10325866 w 12191999"/>
              <a:gd name="connsiteY2771" fmla="*/ 1399214 h 3068754"/>
              <a:gd name="connsiteX2772" fmla="*/ 10329026 w 12191999"/>
              <a:gd name="connsiteY2772" fmla="*/ 1399471 h 3068754"/>
              <a:gd name="connsiteX2773" fmla="*/ 10675757 w 12191999"/>
              <a:gd name="connsiteY2773" fmla="*/ 1364860 h 3068754"/>
              <a:gd name="connsiteX2774" fmla="*/ 10790724 w 12191999"/>
              <a:gd name="connsiteY2774" fmla="*/ 1332303 h 3068754"/>
              <a:gd name="connsiteX2775" fmla="*/ 10822084 w 12191999"/>
              <a:gd name="connsiteY2775" fmla="*/ 1323761 h 3068754"/>
              <a:gd name="connsiteX2776" fmla="*/ 10826635 w 12191999"/>
              <a:gd name="connsiteY2776" fmla="*/ 1322134 h 3068754"/>
              <a:gd name="connsiteX2777" fmla="*/ 10826981 w 12191999"/>
              <a:gd name="connsiteY2777" fmla="*/ 1322036 h 3068754"/>
              <a:gd name="connsiteX2778" fmla="*/ 10828796 w 12191999"/>
              <a:gd name="connsiteY2778" fmla="*/ 1321362 h 3068754"/>
              <a:gd name="connsiteX2779" fmla="*/ 10906408 w 12191999"/>
              <a:gd name="connsiteY2779" fmla="*/ 1293621 h 3068754"/>
              <a:gd name="connsiteX2780" fmla="*/ 10903816 w 12191999"/>
              <a:gd name="connsiteY2780" fmla="*/ 1293487 h 3068754"/>
              <a:gd name="connsiteX2781" fmla="*/ 10828796 w 12191999"/>
              <a:gd name="connsiteY2781" fmla="*/ 1321362 h 3068754"/>
              <a:gd name="connsiteX2782" fmla="*/ 10826635 w 12191999"/>
              <a:gd name="connsiteY2782" fmla="*/ 1322134 h 3068754"/>
              <a:gd name="connsiteX2783" fmla="*/ 10790724 w 12191999"/>
              <a:gd name="connsiteY2783" fmla="*/ 1332303 h 3068754"/>
              <a:gd name="connsiteX2784" fmla="*/ 10671209 w 12191999"/>
              <a:gd name="connsiteY2784" fmla="*/ 1364860 h 3068754"/>
              <a:gd name="connsiteX2785" fmla="*/ 10500515 w 12191999"/>
              <a:gd name="connsiteY2785" fmla="*/ 1392433 h 3068754"/>
              <a:gd name="connsiteX2786" fmla="*/ 10325866 w 12191999"/>
              <a:gd name="connsiteY2786" fmla="*/ 1399214 h 3068754"/>
              <a:gd name="connsiteX2787" fmla="*/ 10144697 w 12191999"/>
              <a:gd name="connsiteY2787" fmla="*/ 1384462 h 3068754"/>
              <a:gd name="connsiteX2788" fmla="*/ 9844080 w 12191999"/>
              <a:gd name="connsiteY2788" fmla="*/ 1318400 h 3068754"/>
              <a:gd name="connsiteX2789" fmla="*/ 9773858 w 12191999"/>
              <a:gd name="connsiteY2789" fmla="*/ 1289115 h 3068754"/>
              <a:gd name="connsiteX2790" fmla="*/ 9770849 w 12191999"/>
              <a:gd name="connsiteY2790" fmla="*/ 1289280 h 3068754"/>
              <a:gd name="connsiteX2791" fmla="*/ 9778452 w 12191999"/>
              <a:gd name="connsiteY2791" fmla="*/ 1292175 h 3068754"/>
              <a:gd name="connsiteX2792" fmla="*/ 9980661 w 12191999"/>
              <a:gd name="connsiteY2792" fmla="*/ 1348630 h 3068754"/>
              <a:gd name="connsiteX2793" fmla="*/ 9777190 w 12191999"/>
              <a:gd name="connsiteY2793" fmla="*/ 1290419 h 3068754"/>
              <a:gd name="connsiteX2794" fmla="*/ 11904120 w 12191999"/>
              <a:gd name="connsiteY2794" fmla="*/ 1288786 h 3068754"/>
              <a:gd name="connsiteX2795" fmla="*/ 11856226 w 12191999"/>
              <a:gd name="connsiteY2795" fmla="*/ 1298119 h 3068754"/>
              <a:gd name="connsiteX2796" fmla="*/ 11623532 w 12191999"/>
              <a:gd name="connsiteY2796" fmla="*/ 1343900 h 3068754"/>
              <a:gd name="connsiteX2797" fmla="*/ 11824754 w 12191999"/>
              <a:gd name="connsiteY2797" fmla="*/ 1363661 h 3068754"/>
              <a:gd name="connsiteX2798" fmla="*/ 11875868 w 12191999"/>
              <a:gd name="connsiteY2798" fmla="*/ 1369483 h 3068754"/>
              <a:gd name="connsiteX2799" fmla="*/ 12155441 w 12191999"/>
              <a:gd name="connsiteY2799" fmla="*/ 1338292 h 3068754"/>
              <a:gd name="connsiteX2800" fmla="*/ 11958573 w 12191999"/>
              <a:gd name="connsiteY2800" fmla="*/ 1299529 h 3068754"/>
              <a:gd name="connsiteX2801" fmla="*/ 561618 w 12191999"/>
              <a:gd name="connsiteY2801" fmla="*/ 1288586 h 3068754"/>
              <a:gd name="connsiteX2802" fmla="*/ 535661 w 12191999"/>
              <a:gd name="connsiteY2802" fmla="*/ 1289972 h 3068754"/>
              <a:gd name="connsiteX2803" fmla="*/ 662185 w 12191999"/>
              <a:gd name="connsiteY2803" fmla="*/ 1329992 h 3068754"/>
              <a:gd name="connsiteX2804" fmla="*/ 904743 w 12191999"/>
              <a:gd name="connsiteY2804" fmla="*/ 1384918 h 3068754"/>
              <a:gd name="connsiteX2805" fmla="*/ 1026144 w 12191999"/>
              <a:gd name="connsiteY2805" fmla="*/ 1399424 h 3068754"/>
              <a:gd name="connsiteX2806" fmla="*/ 855939 w 12191999"/>
              <a:gd name="connsiteY2806" fmla="*/ 1371652 h 3068754"/>
              <a:gd name="connsiteX2807" fmla="*/ 660631 w 12191999"/>
              <a:gd name="connsiteY2807" fmla="*/ 1322136 h 3068754"/>
              <a:gd name="connsiteX2808" fmla="*/ 6697430 w 12191999"/>
              <a:gd name="connsiteY2808" fmla="*/ 1288581 h 3068754"/>
              <a:gd name="connsiteX2809" fmla="*/ 6657093 w 12191999"/>
              <a:gd name="connsiteY2809" fmla="*/ 1290734 h 3068754"/>
              <a:gd name="connsiteX2810" fmla="*/ 6795082 w 12191999"/>
              <a:gd name="connsiteY2810" fmla="*/ 1334374 h 3068754"/>
              <a:gd name="connsiteX2811" fmla="*/ 7709566 w 12191999"/>
              <a:gd name="connsiteY2811" fmla="*/ 1391773 h 3068754"/>
              <a:gd name="connsiteX2812" fmla="*/ 7859374 w 12191999"/>
              <a:gd name="connsiteY2812" fmla="*/ 1357361 h 3068754"/>
              <a:gd name="connsiteX2813" fmla="*/ 8000679 w 12191999"/>
              <a:gd name="connsiteY2813" fmla="*/ 1314827 h 3068754"/>
              <a:gd name="connsiteX2814" fmla="*/ 7965255 w 12191999"/>
              <a:gd name="connsiteY2814" fmla="*/ 1311981 h 3068754"/>
              <a:gd name="connsiteX2815" fmla="*/ 7860827 w 12191999"/>
              <a:gd name="connsiteY2815" fmla="*/ 1345630 h 3068754"/>
              <a:gd name="connsiteX2816" fmla="*/ 7710411 w 12191999"/>
              <a:gd name="connsiteY2816" fmla="*/ 1382589 h 3068754"/>
              <a:gd name="connsiteX2817" fmla="*/ 7630915 w 12191999"/>
              <a:gd name="connsiteY2817" fmla="*/ 1393070 h 3068754"/>
              <a:gd name="connsiteX2818" fmla="*/ 7539336 w 12191999"/>
              <a:gd name="connsiteY2818" fmla="*/ 1407288 h 3068754"/>
              <a:gd name="connsiteX2819" fmla="*/ 7516474 w 12191999"/>
              <a:gd name="connsiteY2819" fmla="*/ 1408158 h 3068754"/>
              <a:gd name="connsiteX2820" fmla="*/ 7495572 w 12191999"/>
              <a:gd name="connsiteY2820" fmla="*/ 1410914 h 3068754"/>
              <a:gd name="connsiteX2821" fmla="*/ 7448580 w 12191999"/>
              <a:gd name="connsiteY2821" fmla="*/ 1410740 h 3068754"/>
              <a:gd name="connsiteX2822" fmla="*/ 7361935 w 12191999"/>
              <a:gd name="connsiteY2822" fmla="*/ 1414036 h 3068754"/>
              <a:gd name="connsiteX2823" fmla="*/ 7308224 w 12191999"/>
              <a:gd name="connsiteY2823" fmla="*/ 1410223 h 3068754"/>
              <a:gd name="connsiteX2824" fmla="*/ 7270918 w 12191999"/>
              <a:gd name="connsiteY2824" fmla="*/ 1410086 h 3068754"/>
              <a:gd name="connsiteX2825" fmla="*/ 7226762 w 12191999"/>
              <a:gd name="connsiteY2825" fmla="*/ 1404440 h 3068754"/>
              <a:gd name="connsiteX2826" fmla="*/ 7178386 w 12191999"/>
              <a:gd name="connsiteY2826" fmla="*/ 1401005 h 3068754"/>
              <a:gd name="connsiteX2827" fmla="*/ 7117373 w 12191999"/>
              <a:gd name="connsiteY2827" fmla="*/ 1390453 h 3068754"/>
              <a:gd name="connsiteX2828" fmla="*/ 7036797 w 12191999"/>
              <a:gd name="connsiteY2828" fmla="*/ 1380151 h 3068754"/>
              <a:gd name="connsiteX2829" fmla="*/ 6793553 w 12191999"/>
              <a:gd name="connsiteY2829" fmla="*/ 1321154 h 3068754"/>
              <a:gd name="connsiteX2830" fmla="*/ 5769506 w 12191999"/>
              <a:gd name="connsiteY2830" fmla="*/ 1288528 h 3068754"/>
              <a:gd name="connsiteX2831" fmla="*/ 5720290 w 12191999"/>
              <a:gd name="connsiteY2831" fmla="*/ 1298119 h 3068754"/>
              <a:gd name="connsiteX2832" fmla="*/ 5483978 w 12191999"/>
              <a:gd name="connsiteY2832" fmla="*/ 1344628 h 3068754"/>
              <a:gd name="connsiteX2833" fmla="*/ 5735230 w 12191999"/>
              <a:gd name="connsiteY2833" fmla="*/ 1369968 h 3068754"/>
              <a:gd name="connsiteX2834" fmla="*/ 6022573 w 12191999"/>
              <a:gd name="connsiteY2834" fmla="*/ 1337944 h 3068754"/>
              <a:gd name="connsiteX2835" fmla="*/ 5821918 w 12191999"/>
              <a:gd name="connsiteY2835" fmla="*/ 1298868 h 3068754"/>
              <a:gd name="connsiteX2836" fmla="*/ 6715286 w 12191999"/>
              <a:gd name="connsiteY2836" fmla="*/ 1287628 h 3068754"/>
              <a:gd name="connsiteX2837" fmla="*/ 6708855 w 12191999"/>
              <a:gd name="connsiteY2837" fmla="*/ 1287971 h 3068754"/>
              <a:gd name="connsiteX2838" fmla="*/ 6794133 w 12191999"/>
              <a:gd name="connsiteY2838" fmla="*/ 1316942 h 3068754"/>
              <a:gd name="connsiteX2839" fmla="*/ 6835777 w 12191999"/>
              <a:gd name="connsiteY2839" fmla="*/ 1327086 h 3068754"/>
              <a:gd name="connsiteX2840" fmla="*/ 6793553 w 12191999"/>
              <a:gd name="connsiteY2840" fmla="*/ 1315739 h 3068754"/>
              <a:gd name="connsiteX2841" fmla="*/ 584344 w 12191999"/>
              <a:gd name="connsiteY2841" fmla="*/ 1287373 h 3068754"/>
              <a:gd name="connsiteX2842" fmla="*/ 576308 w 12191999"/>
              <a:gd name="connsiteY2842" fmla="*/ 1287802 h 3068754"/>
              <a:gd name="connsiteX2843" fmla="*/ 662139 w 12191999"/>
              <a:gd name="connsiteY2843" fmla="*/ 1316954 h 3068754"/>
              <a:gd name="connsiteX2844" fmla="*/ 732428 w 12191999"/>
              <a:gd name="connsiteY2844" fmla="*/ 1334072 h 3068754"/>
              <a:gd name="connsiteX2845" fmla="*/ 660683 w 12191999"/>
              <a:gd name="connsiteY2845" fmla="*/ 1314791 h 3068754"/>
              <a:gd name="connsiteX2846" fmla="*/ 6749843 w 12191999"/>
              <a:gd name="connsiteY2846" fmla="*/ 1285783 h 3068754"/>
              <a:gd name="connsiteX2847" fmla="*/ 6729040 w 12191999"/>
              <a:gd name="connsiteY2847" fmla="*/ 1286893 h 3068754"/>
              <a:gd name="connsiteX2848" fmla="*/ 6794133 w 12191999"/>
              <a:gd name="connsiteY2848" fmla="*/ 1310292 h 3068754"/>
              <a:gd name="connsiteX2849" fmla="*/ 6988867 w 12191999"/>
              <a:gd name="connsiteY2849" fmla="*/ 1362737 h 3068754"/>
              <a:gd name="connsiteX2850" fmla="*/ 7147628 w 12191999"/>
              <a:gd name="connsiteY2850" fmla="*/ 1390317 h 3068754"/>
              <a:gd name="connsiteX2851" fmla="*/ 7201620 w 12191999"/>
              <a:gd name="connsiteY2851" fmla="*/ 1397273 h 3068754"/>
              <a:gd name="connsiteX2852" fmla="*/ 7327572 w 12191999"/>
              <a:gd name="connsiteY2852" fmla="*/ 1406335 h 3068754"/>
              <a:gd name="connsiteX2853" fmla="*/ 7415506 w 12191999"/>
              <a:gd name="connsiteY2853" fmla="*/ 1406710 h 3068754"/>
              <a:gd name="connsiteX2854" fmla="*/ 7528083 w 12191999"/>
              <a:gd name="connsiteY2854" fmla="*/ 1402560 h 3068754"/>
              <a:gd name="connsiteX2855" fmla="*/ 7579637 w 12191999"/>
              <a:gd name="connsiteY2855" fmla="*/ 1395761 h 3068754"/>
              <a:gd name="connsiteX2856" fmla="*/ 7708422 w 12191999"/>
              <a:gd name="connsiteY2856" fmla="*/ 1375960 h 3068754"/>
              <a:gd name="connsiteX2857" fmla="*/ 7858796 w 12191999"/>
              <a:gd name="connsiteY2857" fmla="*/ 1336886 h 3068754"/>
              <a:gd name="connsiteX2858" fmla="*/ 7938186 w 12191999"/>
              <a:gd name="connsiteY2858" fmla="*/ 1309806 h 3068754"/>
              <a:gd name="connsiteX2859" fmla="*/ 7922111 w 12191999"/>
              <a:gd name="connsiteY2859" fmla="*/ 1308515 h 3068754"/>
              <a:gd name="connsiteX2860" fmla="*/ 7862447 w 12191999"/>
              <a:gd name="connsiteY2860" fmla="*/ 1329848 h 3068754"/>
              <a:gd name="connsiteX2861" fmla="*/ 7711548 w 12191999"/>
              <a:gd name="connsiteY2861" fmla="*/ 1370985 h 3068754"/>
              <a:gd name="connsiteX2862" fmla="*/ 6794544 w 12191999"/>
              <a:gd name="connsiteY2862" fmla="*/ 1302642 h 3068754"/>
              <a:gd name="connsiteX2863" fmla="*/ 619721 w 12191999"/>
              <a:gd name="connsiteY2863" fmla="*/ 1285485 h 3068754"/>
              <a:gd name="connsiteX2864" fmla="*/ 601241 w 12191999"/>
              <a:gd name="connsiteY2864" fmla="*/ 1286471 h 3068754"/>
              <a:gd name="connsiteX2865" fmla="*/ 662185 w 12191999"/>
              <a:gd name="connsiteY2865" fmla="*/ 1308376 h 3068754"/>
              <a:gd name="connsiteX2866" fmla="*/ 1045918 w 12191999"/>
              <a:gd name="connsiteY2866" fmla="*/ 1393642 h 3068754"/>
              <a:gd name="connsiteX2867" fmla="*/ 1224164 w 12191999"/>
              <a:gd name="connsiteY2867" fmla="*/ 1406465 h 3068754"/>
              <a:gd name="connsiteX2868" fmla="*/ 1236792 w 12191999"/>
              <a:gd name="connsiteY2868" fmla="*/ 1406519 h 3068754"/>
              <a:gd name="connsiteX2869" fmla="*/ 1405860 w 12191999"/>
              <a:gd name="connsiteY2869" fmla="*/ 1400286 h 3068754"/>
              <a:gd name="connsiteX2870" fmla="*/ 1576534 w 12191999"/>
              <a:gd name="connsiteY2870" fmla="*/ 1374043 h 3068754"/>
              <a:gd name="connsiteX2871" fmla="*/ 1726867 w 12191999"/>
              <a:gd name="connsiteY2871" fmla="*/ 1334956 h 3068754"/>
              <a:gd name="connsiteX2872" fmla="*/ 1800926 w 12191999"/>
              <a:gd name="connsiteY2872" fmla="*/ 1309688 h 3068754"/>
              <a:gd name="connsiteX2873" fmla="*/ 1783890 w 12191999"/>
              <a:gd name="connsiteY2873" fmla="*/ 1308319 h 3068754"/>
              <a:gd name="connsiteX2874" fmla="*/ 1728435 w 12191999"/>
              <a:gd name="connsiteY2874" fmla="*/ 1328145 h 3068754"/>
              <a:gd name="connsiteX2875" fmla="*/ 1577508 w 12191999"/>
              <a:gd name="connsiteY2875" fmla="*/ 1369288 h 3068754"/>
              <a:gd name="connsiteX2876" fmla="*/ 660634 w 12191999"/>
              <a:gd name="connsiteY2876" fmla="*/ 1300917 h 3068754"/>
              <a:gd name="connsiteX2877" fmla="*/ 6777696 w 12191999"/>
              <a:gd name="connsiteY2877" fmla="*/ 1284295 h 3068754"/>
              <a:gd name="connsiteX2878" fmla="*/ 6763705 w 12191999"/>
              <a:gd name="connsiteY2878" fmla="*/ 1285042 h 3068754"/>
              <a:gd name="connsiteX2879" fmla="*/ 6794133 w 12191999"/>
              <a:gd name="connsiteY2879" fmla="*/ 1296504 h 3068754"/>
              <a:gd name="connsiteX2880" fmla="*/ 7177806 w 12191999"/>
              <a:gd name="connsiteY2880" fmla="*/ 1385883 h 3068754"/>
              <a:gd name="connsiteX2881" fmla="*/ 7239605 w 12191999"/>
              <a:gd name="connsiteY2881" fmla="*/ 1390543 h 3068754"/>
              <a:gd name="connsiteX2882" fmla="*/ 7157704 w 12191999"/>
              <a:gd name="connsiteY2882" fmla="*/ 1381013 h 3068754"/>
              <a:gd name="connsiteX2883" fmla="*/ 6793878 w 12191999"/>
              <a:gd name="connsiteY2883" fmla="*/ 1290592 h 3068754"/>
              <a:gd name="connsiteX2884" fmla="*/ 651641 w 12191999"/>
              <a:gd name="connsiteY2884" fmla="*/ 1283781 h 3068754"/>
              <a:gd name="connsiteX2885" fmla="*/ 637510 w 12191999"/>
              <a:gd name="connsiteY2885" fmla="*/ 1284535 h 3068754"/>
              <a:gd name="connsiteX2886" fmla="*/ 662142 w 12191999"/>
              <a:gd name="connsiteY2886" fmla="*/ 1293813 h 3068754"/>
              <a:gd name="connsiteX2887" fmla="*/ 1022596 w 12191999"/>
              <a:gd name="connsiteY2887" fmla="*/ 1380018 h 3068754"/>
              <a:gd name="connsiteX2888" fmla="*/ 1090596 w 12191999"/>
              <a:gd name="connsiteY2888" fmla="*/ 1386311 h 3068754"/>
              <a:gd name="connsiteX2889" fmla="*/ 1095017 w 12191999"/>
              <a:gd name="connsiteY2889" fmla="*/ 1386976 h 3068754"/>
              <a:gd name="connsiteX2890" fmla="*/ 1105174 w 12191999"/>
              <a:gd name="connsiteY2890" fmla="*/ 1387660 h 3068754"/>
              <a:gd name="connsiteX2891" fmla="*/ 1195081 w 12191999"/>
              <a:gd name="connsiteY2891" fmla="*/ 1395979 h 3068754"/>
              <a:gd name="connsiteX2892" fmla="*/ 1223305 w 12191999"/>
              <a:gd name="connsiteY2892" fmla="*/ 1395611 h 3068754"/>
              <a:gd name="connsiteX2893" fmla="*/ 1232659 w 12191999"/>
              <a:gd name="connsiteY2893" fmla="*/ 1396240 h 3068754"/>
              <a:gd name="connsiteX2894" fmla="*/ 1264866 w 12191999"/>
              <a:gd name="connsiteY2894" fmla="*/ 1395068 h 3068754"/>
              <a:gd name="connsiteX2895" fmla="*/ 1362241 w 12191999"/>
              <a:gd name="connsiteY2895" fmla="*/ 1393797 h 3068754"/>
              <a:gd name="connsiteX2896" fmla="*/ 1394634 w 12191999"/>
              <a:gd name="connsiteY2896" fmla="*/ 1390345 h 3068754"/>
              <a:gd name="connsiteX2897" fmla="*/ 1264866 w 12191999"/>
              <a:gd name="connsiteY2897" fmla="*/ 1395068 h 3068754"/>
              <a:gd name="connsiteX2898" fmla="*/ 1223305 w 12191999"/>
              <a:gd name="connsiteY2898" fmla="*/ 1395611 h 3068754"/>
              <a:gd name="connsiteX2899" fmla="*/ 1105174 w 12191999"/>
              <a:gd name="connsiteY2899" fmla="*/ 1387660 h 3068754"/>
              <a:gd name="connsiteX2900" fmla="*/ 1090596 w 12191999"/>
              <a:gd name="connsiteY2900" fmla="*/ 1386311 h 3068754"/>
              <a:gd name="connsiteX2901" fmla="*/ 953663 w 12191999"/>
              <a:gd name="connsiteY2901" fmla="*/ 1365702 h 3068754"/>
              <a:gd name="connsiteX2902" fmla="*/ 660963 w 12191999"/>
              <a:gd name="connsiteY2902" fmla="*/ 1287408 h 3068754"/>
              <a:gd name="connsiteX2903" fmla="*/ 6799053 w 12191999"/>
              <a:gd name="connsiteY2903" fmla="*/ 1283269 h 3068754"/>
              <a:gd name="connsiteX2904" fmla="*/ 6796259 w 12191999"/>
              <a:gd name="connsiteY2904" fmla="*/ 1283304 h 3068754"/>
              <a:gd name="connsiteX2905" fmla="*/ 6795310 w 12191999"/>
              <a:gd name="connsiteY2905" fmla="*/ 1283355 h 3068754"/>
              <a:gd name="connsiteX2906" fmla="*/ 6815926 w 12191999"/>
              <a:gd name="connsiteY2906" fmla="*/ 1291209 h 3068754"/>
              <a:gd name="connsiteX2907" fmla="*/ 7018138 w 12191999"/>
              <a:gd name="connsiteY2907" fmla="*/ 1347677 h 3068754"/>
              <a:gd name="connsiteX2908" fmla="*/ 6814750 w 12191999"/>
              <a:gd name="connsiteY2908" fmla="*/ 1289415 h 3068754"/>
              <a:gd name="connsiteX2909" fmla="*/ 669233 w 12191999"/>
              <a:gd name="connsiteY2909" fmla="*/ 1283195 h 3068754"/>
              <a:gd name="connsiteX2910" fmla="*/ 665495 w 12191999"/>
              <a:gd name="connsiteY2910" fmla="*/ 1283242 h 3068754"/>
              <a:gd name="connsiteX2911" fmla="*/ 683088 w 12191999"/>
              <a:gd name="connsiteY2911" fmla="*/ 1289944 h 3068754"/>
              <a:gd name="connsiteX2912" fmla="*/ 885395 w 12191999"/>
              <a:gd name="connsiteY2912" fmla="*/ 1346417 h 3068754"/>
              <a:gd name="connsiteX2913" fmla="*/ 681934 w 12191999"/>
              <a:gd name="connsiteY2913" fmla="*/ 1288167 h 3068754"/>
              <a:gd name="connsiteX2914" fmla="*/ 7163498 w 12191999"/>
              <a:gd name="connsiteY2914" fmla="*/ 1278671 h 3068754"/>
              <a:gd name="connsiteX2915" fmla="*/ 6850824 w 12191999"/>
              <a:gd name="connsiteY2915" fmla="*/ 1282616 h 3068754"/>
              <a:gd name="connsiteX2916" fmla="*/ 6881986 w 12191999"/>
              <a:gd name="connsiteY2916" fmla="*/ 1294302 h 3068754"/>
              <a:gd name="connsiteX2917" fmla="*/ 7709415 w 12191999"/>
              <a:gd name="connsiteY2917" fmla="*/ 1343848 h 3068754"/>
              <a:gd name="connsiteX2918" fmla="*/ 7839508 w 12191999"/>
              <a:gd name="connsiteY2918" fmla="*/ 1303936 h 3068754"/>
              <a:gd name="connsiteX2919" fmla="*/ 7537099 w 12191999"/>
              <a:gd name="connsiteY2919" fmla="*/ 1287445 h 3068754"/>
              <a:gd name="connsiteX2920" fmla="*/ 7163498 w 12191999"/>
              <a:gd name="connsiteY2920" fmla="*/ 1278671 h 3068754"/>
              <a:gd name="connsiteX2921" fmla="*/ 1027817 w 12191999"/>
              <a:gd name="connsiteY2921" fmla="*/ 1278671 h 3068754"/>
              <a:gd name="connsiteX2922" fmla="*/ 726093 w 12191999"/>
              <a:gd name="connsiteY2922" fmla="*/ 1282478 h 3068754"/>
              <a:gd name="connsiteX2923" fmla="*/ 749126 w 12191999"/>
              <a:gd name="connsiteY2923" fmla="*/ 1291117 h 3068754"/>
              <a:gd name="connsiteX2924" fmla="*/ 1576594 w 12191999"/>
              <a:gd name="connsiteY2924" fmla="*/ 1340713 h 3068754"/>
              <a:gd name="connsiteX2925" fmla="*/ 1697505 w 12191999"/>
              <a:gd name="connsiteY2925" fmla="*/ 1303596 h 3068754"/>
              <a:gd name="connsiteX2926" fmla="*/ 1401381 w 12191999"/>
              <a:gd name="connsiteY2926" fmla="*/ 1287445 h 3068754"/>
              <a:gd name="connsiteX2927" fmla="*/ 1027817 w 12191999"/>
              <a:gd name="connsiteY2927" fmla="*/ 1278671 h 3068754"/>
              <a:gd name="connsiteX2928" fmla="*/ 8661048 w 12191999"/>
              <a:gd name="connsiteY2928" fmla="*/ 1277272 h 3068754"/>
              <a:gd name="connsiteX2929" fmla="*/ 8599194 w 12191999"/>
              <a:gd name="connsiteY2929" fmla="*/ 1293547 h 3068754"/>
              <a:gd name="connsiteX2930" fmla="*/ 8396018 w 12191999"/>
              <a:gd name="connsiteY2930" fmla="*/ 1342496 h 3068754"/>
              <a:gd name="connsiteX2931" fmla="*/ 8542086 w 12191999"/>
              <a:gd name="connsiteY2931" fmla="*/ 1357222 h 3068754"/>
              <a:gd name="connsiteX2932" fmla="*/ 8807889 w 12191999"/>
              <a:gd name="connsiteY2932" fmla="*/ 1306176 h 3068754"/>
              <a:gd name="connsiteX2933" fmla="*/ 8785983 w 12191999"/>
              <a:gd name="connsiteY2933" fmla="*/ 1301911 h 3068754"/>
              <a:gd name="connsiteX2934" fmla="*/ 8987784 w 12191999"/>
              <a:gd name="connsiteY2934" fmla="*/ 1277257 h 3068754"/>
              <a:gd name="connsiteX2935" fmla="*/ 8891721 w 12191999"/>
              <a:gd name="connsiteY2935" fmla="*/ 1296010 h 3068754"/>
              <a:gd name="connsiteX2936" fmla="*/ 8839114 w 12191999"/>
              <a:gd name="connsiteY2936" fmla="*/ 1306210 h 3068754"/>
              <a:gd name="connsiteX2937" fmla="*/ 9065008 w 12191999"/>
              <a:gd name="connsiteY2937" fmla="*/ 1350232 h 3068754"/>
              <a:gd name="connsiteX2938" fmla="*/ 9214417 w 12191999"/>
              <a:gd name="connsiteY2938" fmla="*/ 1333486 h 3068754"/>
              <a:gd name="connsiteX2939" fmla="*/ 9137793 w 12191999"/>
              <a:gd name="connsiteY2939" fmla="*/ 1316321 h 3068754"/>
              <a:gd name="connsiteX2940" fmla="*/ 4199125 w 12191999"/>
              <a:gd name="connsiteY2940" fmla="*/ 1276286 h 3068754"/>
              <a:gd name="connsiteX2941" fmla="*/ 3831861 w 12191999"/>
              <a:gd name="connsiteY2941" fmla="*/ 1280767 h 3068754"/>
              <a:gd name="connsiteX2942" fmla="*/ 3697360 w 12191999"/>
              <a:gd name="connsiteY2942" fmla="*/ 1287866 h 3068754"/>
              <a:gd name="connsiteX2943" fmla="*/ 3811619 w 12191999"/>
              <a:gd name="connsiteY2943" fmla="*/ 1323982 h 3068754"/>
              <a:gd name="connsiteX2944" fmla="*/ 4539253 w 12191999"/>
              <a:gd name="connsiteY2944" fmla="*/ 1343927 h 3068754"/>
              <a:gd name="connsiteX2945" fmla="*/ 4704057 w 12191999"/>
              <a:gd name="connsiteY2945" fmla="*/ 1292338 h 3068754"/>
              <a:gd name="connsiteX2946" fmla="*/ 4572725 w 12191999"/>
              <a:gd name="connsiteY2946" fmla="*/ 1285157 h 3068754"/>
              <a:gd name="connsiteX2947" fmla="*/ 4199125 w 12191999"/>
              <a:gd name="connsiteY2947" fmla="*/ 1276286 h 3068754"/>
              <a:gd name="connsiteX2948" fmla="*/ 2518803 w 12191999"/>
              <a:gd name="connsiteY2948" fmla="*/ 1276004 h 3068754"/>
              <a:gd name="connsiteX2949" fmla="*/ 2467213 w 12191999"/>
              <a:gd name="connsiteY2949" fmla="*/ 1289575 h 3068754"/>
              <a:gd name="connsiteX2950" fmla="*/ 2251254 w 12191999"/>
              <a:gd name="connsiteY2950" fmla="*/ 1341598 h 3068754"/>
              <a:gd name="connsiteX2951" fmla="*/ 2395238 w 12191999"/>
              <a:gd name="connsiteY2951" fmla="*/ 1356116 h 3068754"/>
              <a:gd name="connsiteX2952" fmla="*/ 2663697 w 12191999"/>
              <a:gd name="connsiteY2952" fmla="*/ 1304567 h 3068754"/>
              <a:gd name="connsiteX2953" fmla="*/ 2650054 w 12191999"/>
              <a:gd name="connsiteY2953" fmla="*/ 1301911 h 3068754"/>
              <a:gd name="connsiteX2954" fmla="*/ 2847299 w 12191999"/>
              <a:gd name="connsiteY2954" fmla="*/ 1274928 h 3068754"/>
              <a:gd name="connsiteX2955" fmla="*/ 2759564 w 12191999"/>
              <a:gd name="connsiteY2955" fmla="*/ 1292046 h 3068754"/>
              <a:gd name="connsiteX2956" fmla="*/ 2694871 w 12191999"/>
              <a:gd name="connsiteY2956" fmla="*/ 1304590 h 3068754"/>
              <a:gd name="connsiteX2957" fmla="*/ 2917584 w 12191999"/>
              <a:gd name="connsiteY2957" fmla="*/ 1347992 h 3068754"/>
              <a:gd name="connsiteX2958" fmla="*/ 3071427 w 12191999"/>
              <a:gd name="connsiteY2958" fmla="*/ 1330745 h 3068754"/>
              <a:gd name="connsiteX2959" fmla="*/ 3002433 w 12191999"/>
              <a:gd name="connsiteY2959" fmla="*/ 1315259 h 3068754"/>
              <a:gd name="connsiteX2960" fmla="*/ 10310306 w 12191999"/>
              <a:gd name="connsiteY2960" fmla="*/ 1274001 h 3068754"/>
              <a:gd name="connsiteX2961" fmla="*/ 9951580 w 12191999"/>
              <a:gd name="connsiteY2961" fmla="*/ 1279322 h 3068754"/>
              <a:gd name="connsiteX2962" fmla="*/ 9824108 w 12191999"/>
              <a:gd name="connsiteY2962" fmla="*/ 1286346 h 3068754"/>
              <a:gd name="connsiteX2963" fmla="*/ 9895232 w 12191999"/>
              <a:gd name="connsiteY2963" fmla="*/ 1309807 h 3068754"/>
              <a:gd name="connsiteX2964" fmla="*/ 10672915 w 12191999"/>
              <a:gd name="connsiteY2964" fmla="*/ 1343927 h 3068754"/>
              <a:gd name="connsiteX2965" fmla="*/ 10786847 w 12191999"/>
              <a:gd name="connsiteY2965" fmla="*/ 1310387 h 3068754"/>
              <a:gd name="connsiteX2966" fmla="*/ 10841622 w 12191999"/>
              <a:gd name="connsiteY2966" fmla="*/ 1290266 h 3068754"/>
              <a:gd name="connsiteX2967" fmla="*/ 10674914 w 12191999"/>
              <a:gd name="connsiteY2967" fmla="*/ 1281631 h 3068754"/>
              <a:gd name="connsiteX2968" fmla="*/ 10310306 w 12191999"/>
              <a:gd name="connsiteY2968" fmla="*/ 1274001 h 3068754"/>
              <a:gd name="connsiteX2969" fmla="*/ 2420463 w 12191999"/>
              <a:gd name="connsiteY2969" fmla="*/ 1256593 h 3068754"/>
              <a:gd name="connsiteX2970" fmla="*/ 2172647 w 12191999"/>
              <a:gd name="connsiteY2970" fmla="*/ 1329954 h 3068754"/>
              <a:gd name="connsiteX2971" fmla="*/ 2160926 w 12191999"/>
              <a:gd name="connsiteY2971" fmla="*/ 1332816 h 3068754"/>
              <a:gd name="connsiteX2972" fmla="*/ 2176759 w 12191999"/>
              <a:gd name="connsiteY2972" fmla="*/ 1334087 h 3068754"/>
              <a:gd name="connsiteX2973" fmla="*/ 2234088 w 12191999"/>
              <a:gd name="connsiteY2973" fmla="*/ 1339867 h 3068754"/>
              <a:gd name="connsiteX2974" fmla="*/ 2466346 w 12191999"/>
              <a:gd name="connsiteY2974" fmla="*/ 1283850 h 3068754"/>
              <a:gd name="connsiteX2975" fmla="*/ 2505865 w 12191999"/>
              <a:gd name="connsiteY2975" fmla="*/ 1273450 h 3068754"/>
              <a:gd name="connsiteX2976" fmla="*/ 8544051 w 12191999"/>
              <a:gd name="connsiteY2976" fmla="*/ 1254198 h 3068754"/>
              <a:gd name="connsiteX2977" fmla="*/ 8305602 w 12191999"/>
              <a:gd name="connsiteY2977" fmla="*/ 1324789 h 3068754"/>
              <a:gd name="connsiteX2978" fmla="*/ 8278675 w 12191999"/>
              <a:gd name="connsiteY2978" fmla="*/ 1331363 h 3068754"/>
              <a:gd name="connsiteX2979" fmla="*/ 8312607 w 12191999"/>
              <a:gd name="connsiteY2979" fmla="*/ 1334087 h 3068754"/>
              <a:gd name="connsiteX2980" fmla="*/ 8378834 w 12191999"/>
              <a:gd name="connsiteY2980" fmla="*/ 1340764 h 3068754"/>
              <a:gd name="connsiteX2981" fmla="*/ 8598355 w 12191999"/>
              <a:gd name="connsiteY2981" fmla="*/ 1287821 h 3068754"/>
              <a:gd name="connsiteX2982" fmla="*/ 8648132 w 12191999"/>
              <a:gd name="connsiteY2982" fmla="*/ 1274725 h 3068754"/>
              <a:gd name="connsiteX2983" fmla="*/ 5946410 w 12191999"/>
              <a:gd name="connsiteY2983" fmla="*/ 1254053 h 3068754"/>
              <a:gd name="connsiteX2984" fmla="*/ 5784940 w 12191999"/>
              <a:gd name="connsiteY2984" fmla="*/ 1285520 h 3068754"/>
              <a:gd name="connsiteX2985" fmla="*/ 5823624 w 12191999"/>
              <a:gd name="connsiteY2985" fmla="*/ 1293152 h 3068754"/>
              <a:gd name="connsiteX2986" fmla="*/ 6042098 w 12191999"/>
              <a:gd name="connsiteY2986" fmla="*/ 1335768 h 3068754"/>
              <a:gd name="connsiteX2987" fmla="*/ 6070962 w 12191999"/>
              <a:gd name="connsiteY2987" fmla="*/ 1332551 h 3068754"/>
              <a:gd name="connsiteX2988" fmla="*/ 6202346 w 12191999"/>
              <a:gd name="connsiteY2988" fmla="*/ 1319639 h 3068754"/>
              <a:gd name="connsiteX2989" fmla="*/ 6173645 w 12191999"/>
              <a:gd name="connsiteY2989" fmla="*/ 1313182 h 3068754"/>
              <a:gd name="connsiteX2990" fmla="*/ 9107760 w 12191999"/>
              <a:gd name="connsiteY2990" fmla="*/ 1253836 h 3068754"/>
              <a:gd name="connsiteX2991" fmla="*/ 9001603 w 12191999"/>
              <a:gd name="connsiteY2991" fmla="*/ 1274559 h 3068754"/>
              <a:gd name="connsiteX2992" fmla="*/ 9140066 w 12191999"/>
              <a:gd name="connsiteY2992" fmla="*/ 1310557 h 3068754"/>
              <a:gd name="connsiteX2993" fmla="*/ 9230378 w 12191999"/>
              <a:gd name="connsiteY2993" fmla="*/ 1331697 h 3068754"/>
              <a:gd name="connsiteX2994" fmla="*/ 9242597 w 12191999"/>
              <a:gd name="connsiteY2994" fmla="*/ 1330328 h 3068754"/>
              <a:gd name="connsiteX2995" fmla="*/ 9243249 w 12191999"/>
              <a:gd name="connsiteY2995" fmla="*/ 1334710 h 3068754"/>
              <a:gd name="connsiteX2996" fmla="*/ 9353283 w 12191999"/>
              <a:gd name="connsiteY2996" fmla="*/ 1360466 h 3068754"/>
              <a:gd name="connsiteX2997" fmla="*/ 9559644 w 12191999"/>
              <a:gd name="connsiteY2997" fmla="*/ 1401453 h 3068754"/>
              <a:gd name="connsiteX2998" fmla="*/ 9725980 w 12191999"/>
              <a:gd name="connsiteY2998" fmla="*/ 1428157 h 3068754"/>
              <a:gd name="connsiteX2999" fmla="*/ 9833158 w 12191999"/>
              <a:gd name="connsiteY2999" fmla="*/ 1425988 h 3068754"/>
              <a:gd name="connsiteX3000" fmla="*/ 9759575 w 12191999"/>
              <a:gd name="connsiteY3000" fmla="*/ 1415146 h 3068754"/>
              <a:gd name="connsiteX3001" fmla="*/ 9456794 w 12191999"/>
              <a:gd name="connsiteY3001" fmla="*/ 1351815 h 3068754"/>
              <a:gd name="connsiteX3002" fmla="*/ 9352978 w 12191999"/>
              <a:gd name="connsiteY3002" fmla="*/ 1323081 h 3068754"/>
              <a:gd name="connsiteX3003" fmla="*/ 9243461 w 12191999"/>
              <a:gd name="connsiteY3003" fmla="*/ 1333958 h 3068754"/>
              <a:gd name="connsiteX3004" fmla="*/ 9242492 w 12191999"/>
              <a:gd name="connsiteY3004" fmla="*/ 1328241 h 3068754"/>
              <a:gd name="connsiteX3005" fmla="*/ 9337523 w 12191999"/>
              <a:gd name="connsiteY3005" fmla="*/ 1318804 h 3068754"/>
              <a:gd name="connsiteX3006" fmla="*/ 9138930 w 12191999"/>
              <a:gd name="connsiteY3006" fmla="*/ 1263839 h 3068754"/>
              <a:gd name="connsiteX3007" fmla="*/ 11724843 w 12191999"/>
              <a:gd name="connsiteY3007" fmla="*/ 1253415 h 3068754"/>
              <a:gd name="connsiteX3008" fmla="*/ 11441712 w 12191999"/>
              <a:gd name="connsiteY3008" fmla="*/ 1326045 h 3068754"/>
              <a:gd name="connsiteX3009" fmla="*/ 11601595 w 12191999"/>
              <a:gd name="connsiteY3009" fmla="*/ 1341746 h 3068754"/>
              <a:gd name="connsiteX3010" fmla="*/ 11855090 w 12191999"/>
              <a:gd name="connsiteY3010" fmla="*/ 1292507 h 3068754"/>
              <a:gd name="connsiteX3011" fmla="*/ 11889208 w 12191999"/>
              <a:gd name="connsiteY3011" fmla="*/ 1285844 h 3068754"/>
              <a:gd name="connsiteX3012" fmla="*/ 5588167 w 12191999"/>
              <a:gd name="connsiteY3012" fmla="*/ 1252756 h 3068754"/>
              <a:gd name="connsiteX3013" fmla="*/ 5300215 w 12191999"/>
              <a:gd name="connsiteY3013" fmla="*/ 1327091 h 3068754"/>
              <a:gd name="connsiteX3014" fmla="*/ 5348683 w 12191999"/>
              <a:gd name="connsiteY3014" fmla="*/ 1330982 h 3068754"/>
              <a:gd name="connsiteX3015" fmla="*/ 5462156 w 12191999"/>
              <a:gd name="connsiteY3015" fmla="*/ 1342427 h 3068754"/>
              <a:gd name="connsiteX3016" fmla="*/ 5719155 w 12191999"/>
              <a:gd name="connsiteY3016" fmla="*/ 1292507 h 3068754"/>
              <a:gd name="connsiteX3017" fmla="*/ 5754591 w 12191999"/>
              <a:gd name="connsiteY3017" fmla="*/ 1285586 h 3068754"/>
              <a:gd name="connsiteX3018" fmla="*/ 2965619 w 12191999"/>
              <a:gd name="connsiteY3018" fmla="*/ 1251842 h 3068754"/>
              <a:gd name="connsiteX3019" fmla="*/ 2860742 w 12191999"/>
              <a:gd name="connsiteY3019" fmla="*/ 1272305 h 3068754"/>
              <a:gd name="connsiteX3020" fmla="*/ 3004137 w 12191999"/>
              <a:gd name="connsiteY3020" fmla="*/ 1309647 h 3068754"/>
              <a:gd name="connsiteX3021" fmla="*/ 3086928 w 12191999"/>
              <a:gd name="connsiteY3021" fmla="*/ 1329007 h 3068754"/>
              <a:gd name="connsiteX3022" fmla="*/ 3110455 w 12191999"/>
              <a:gd name="connsiteY3022" fmla="*/ 1326370 h 3068754"/>
              <a:gd name="connsiteX3023" fmla="*/ 3110922 w 12191999"/>
              <a:gd name="connsiteY3023" fmla="*/ 1328977 h 3068754"/>
              <a:gd name="connsiteX3024" fmla="*/ 3204985 w 12191999"/>
              <a:gd name="connsiteY3024" fmla="*/ 1319742 h 3068754"/>
              <a:gd name="connsiteX3025" fmla="*/ 3003001 w 12191999"/>
              <a:gd name="connsiteY3025" fmla="*/ 1263839 h 3068754"/>
              <a:gd name="connsiteX3026" fmla="*/ 2331187 w 12191999"/>
              <a:gd name="connsiteY3026" fmla="*/ 1239403 h 3068754"/>
              <a:gd name="connsiteX3027" fmla="*/ 2172279 w 12191999"/>
              <a:gd name="connsiteY3027" fmla="*/ 1294795 h 3068754"/>
              <a:gd name="connsiteX3028" fmla="*/ 2066146 w 12191999"/>
              <a:gd name="connsiteY3028" fmla="*/ 1325206 h 3068754"/>
              <a:gd name="connsiteX3029" fmla="*/ 2142261 w 12191999"/>
              <a:gd name="connsiteY3029" fmla="*/ 1331317 h 3068754"/>
              <a:gd name="connsiteX3030" fmla="*/ 2171254 w 12191999"/>
              <a:gd name="connsiteY3030" fmla="*/ 1324230 h 3068754"/>
              <a:gd name="connsiteX3031" fmla="*/ 2407851 w 12191999"/>
              <a:gd name="connsiteY3031" fmla="*/ 1254104 h 3068754"/>
              <a:gd name="connsiteX3032" fmla="*/ 2358259 w 12191999"/>
              <a:gd name="connsiteY3032" fmla="*/ 1244315 h 3068754"/>
              <a:gd name="connsiteX3033" fmla="*/ 8452751 w 12191999"/>
              <a:gd name="connsiteY3033" fmla="*/ 1236844 h 3068754"/>
              <a:gd name="connsiteX3034" fmla="*/ 8305257 w 12191999"/>
              <a:gd name="connsiteY3034" fmla="*/ 1288264 h 3068754"/>
              <a:gd name="connsiteX3035" fmla="*/ 8181943 w 12191999"/>
              <a:gd name="connsiteY3035" fmla="*/ 1323598 h 3068754"/>
              <a:gd name="connsiteX3036" fmla="*/ 8260015 w 12191999"/>
              <a:gd name="connsiteY3036" fmla="*/ 1329865 h 3068754"/>
              <a:gd name="connsiteX3037" fmla="*/ 8304146 w 12191999"/>
              <a:gd name="connsiteY3037" fmla="*/ 1319077 h 3068754"/>
              <a:gd name="connsiteX3038" fmla="*/ 8531413 w 12191999"/>
              <a:gd name="connsiteY3038" fmla="*/ 1251706 h 3068754"/>
              <a:gd name="connsiteX3039" fmla="*/ 8493947 w 12191999"/>
              <a:gd name="connsiteY3039" fmla="*/ 1244317 h 3068754"/>
              <a:gd name="connsiteX3040" fmla="*/ 9197052 w 12191999"/>
              <a:gd name="connsiteY3040" fmla="*/ 1236405 h 3068754"/>
              <a:gd name="connsiteX3041" fmla="*/ 9119613 w 12191999"/>
              <a:gd name="connsiteY3041" fmla="*/ 1251522 h 3068754"/>
              <a:gd name="connsiteX3042" fmla="*/ 9140066 w 12191999"/>
              <a:gd name="connsiteY3042" fmla="*/ 1258075 h 3068754"/>
              <a:gd name="connsiteX3043" fmla="*/ 9353373 w 12191999"/>
              <a:gd name="connsiteY3043" fmla="*/ 1317230 h 3068754"/>
              <a:gd name="connsiteX3044" fmla="*/ 9423907 w 12191999"/>
              <a:gd name="connsiteY3044" fmla="*/ 1310225 h 3068754"/>
              <a:gd name="connsiteX3045" fmla="*/ 8823602 w 12191999"/>
              <a:gd name="connsiteY3045" fmla="*/ 1234502 h 3068754"/>
              <a:gd name="connsiteX3046" fmla="*/ 8674217 w 12191999"/>
              <a:gd name="connsiteY3046" fmla="*/ 1273807 h 3068754"/>
              <a:gd name="connsiteX3047" fmla="*/ 8788256 w 12191999"/>
              <a:gd name="connsiteY3047" fmla="*/ 1296299 h 3068754"/>
              <a:gd name="connsiteX3048" fmla="*/ 8823526 w 12191999"/>
              <a:gd name="connsiteY3048" fmla="*/ 1303173 h 3068754"/>
              <a:gd name="connsiteX3049" fmla="*/ 8890584 w 12191999"/>
              <a:gd name="connsiteY3049" fmla="*/ 1290295 h 3068754"/>
              <a:gd name="connsiteX3050" fmla="*/ 8974782 w 12191999"/>
              <a:gd name="connsiteY3050" fmla="*/ 1273871 h 3068754"/>
              <a:gd name="connsiteX3051" fmla="*/ 3055309 w 12191999"/>
              <a:gd name="connsiteY3051" fmla="*/ 1234342 h 3068754"/>
              <a:gd name="connsiteX3052" fmla="*/ 2977468 w 12191999"/>
              <a:gd name="connsiteY3052" fmla="*/ 1249530 h 3068754"/>
              <a:gd name="connsiteX3053" fmla="*/ 3004137 w 12191999"/>
              <a:gd name="connsiteY3053" fmla="*/ 1258075 h 3068754"/>
              <a:gd name="connsiteX3054" fmla="*/ 3220878 w 12191999"/>
              <a:gd name="connsiteY3054" fmla="*/ 1318182 h 3068754"/>
              <a:gd name="connsiteX3055" fmla="*/ 3291462 w 12191999"/>
              <a:gd name="connsiteY3055" fmla="*/ 1311252 h 3068754"/>
              <a:gd name="connsiteX3056" fmla="*/ 2684144 w 12191999"/>
              <a:gd name="connsiteY3056" fmla="*/ 1232510 h 3068754"/>
              <a:gd name="connsiteX3057" fmla="*/ 2531997 w 12191999"/>
              <a:gd name="connsiteY3057" fmla="*/ 1272534 h 3068754"/>
              <a:gd name="connsiteX3058" fmla="*/ 2652328 w 12191999"/>
              <a:gd name="connsiteY3058" fmla="*/ 1296299 h 3068754"/>
              <a:gd name="connsiteX3059" fmla="*/ 2679341 w 12191999"/>
              <a:gd name="connsiteY3059" fmla="*/ 1301564 h 3068754"/>
              <a:gd name="connsiteX3060" fmla="*/ 2758683 w 12191999"/>
              <a:gd name="connsiteY3060" fmla="*/ 1286329 h 3068754"/>
              <a:gd name="connsiteX3061" fmla="*/ 2834345 w 12191999"/>
              <a:gd name="connsiteY3061" fmla="*/ 1271560 h 3068754"/>
              <a:gd name="connsiteX3062" fmla="*/ 6075381 w 12191999"/>
              <a:gd name="connsiteY3062" fmla="*/ 1229004 h 3068754"/>
              <a:gd name="connsiteX3063" fmla="*/ 6072098 w 12191999"/>
              <a:gd name="connsiteY3063" fmla="*/ 1229559 h 3068754"/>
              <a:gd name="connsiteX3064" fmla="*/ 5960042 w 12191999"/>
              <a:gd name="connsiteY3064" fmla="*/ 1251397 h 3068754"/>
              <a:gd name="connsiteX3065" fmla="*/ 6175633 w 12191999"/>
              <a:gd name="connsiteY3065" fmla="*/ 1307467 h 3068754"/>
              <a:gd name="connsiteX3066" fmla="*/ 6220175 w 12191999"/>
              <a:gd name="connsiteY3066" fmla="*/ 1317886 h 3068754"/>
              <a:gd name="connsiteX3067" fmla="*/ 6334113 w 12191999"/>
              <a:gd name="connsiteY3067" fmla="*/ 1306688 h 3068754"/>
              <a:gd name="connsiteX3068" fmla="*/ 6175546 w 12191999"/>
              <a:gd name="connsiteY3068" fmla="*/ 1261129 h 3068754"/>
              <a:gd name="connsiteX3069" fmla="*/ 11594599 w 12191999"/>
              <a:gd name="connsiteY3069" fmla="*/ 1228858 h 3068754"/>
              <a:gd name="connsiteX3070" fmla="*/ 11416686 w 12191999"/>
              <a:gd name="connsiteY3070" fmla="*/ 1285295 h 3068754"/>
              <a:gd name="connsiteX3071" fmla="*/ 11308839 w 12191999"/>
              <a:gd name="connsiteY3071" fmla="*/ 1315499 h 3068754"/>
              <a:gd name="connsiteX3072" fmla="*/ 11426900 w 12191999"/>
              <a:gd name="connsiteY3072" fmla="*/ 1324653 h 3068754"/>
              <a:gd name="connsiteX3073" fmla="*/ 11712131 w 12191999"/>
              <a:gd name="connsiteY3073" fmla="*/ 1250907 h 3068754"/>
              <a:gd name="connsiteX3074" fmla="*/ 11666576 w 12191999"/>
              <a:gd name="connsiteY3074" fmla="*/ 1241919 h 3068754"/>
              <a:gd name="connsiteX3075" fmla="*/ 5459708 w 12191999"/>
              <a:gd name="connsiteY3075" fmla="*/ 1228527 h 3068754"/>
              <a:gd name="connsiteX3076" fmla="*/ 5280752 w 12191999"/>
              <a:gd name="connsiteY3076" fmla="*/ 1285295 h 3068754"/>
              <a:gd name="connsiteX3077" fmla="*/ 5169098 w 12191999"/>
              <a:gd name="connsiteY3077" fmla="*/ 1316566 h 3068754"/>
              <a:gd name="connsiteX3078" fmla="*/ 5283389 w 12191999"/>
              <a:gd name="connsiteY3078" fmla="*/ 1325740 h 3068754"/>
              <a:gd name="connsiteX3079" fmla="*/ 5575351 w 12191999"/>
              <a:gd name="connsiteY3079" fmla="*/ 1250228 h 3068754"/>
              <a:gd name="connsiteX3080" fmla="*/ 5529863 w 12191999"/>
              <a:gd name="connsiteY3080" fmla="*/ 1241254 h 3068754"/>
              <a:gd name="connsiteX3081" fmla="*/ 2253316 w 12191999"/>
              <a:gd name="connsiteY3081" fmla="*/ 1225272 h 3068754"/>
              <a:gd name="connsiteX3082" fmla="*/ 2167055 w 12191999"/>
              <a:gd name="connsiteY3082" fmla="*/ 1259400 h 3068754"/>
              <a:gd name="connsiteX3083" fmla="*/ 1983931 w 12191999"/>
              <a:gd name="connsiteY3083" fmla="*/ 1318606 h 3068754"/>
              <a:gd name="connsiteX3084" fmla="*/ 2050962 w 12191999"/>
              <a:gd name="connsiteY3084" fmla="*/ 1323987 h 3068754"/>
              <a:gd name="connsiteX3085" fmla="*/ 2171509 w 12191999"/>
              <a:gd name="connsiteY3085" fmla="*/ 1289549 h 3068754"/>
              <a:gd name="connsiteX3086" fmla="*/ 2321065 w 12191999"/>
              <a:gd name="connsiteY3086" fmla="*/ 1237566 h 3068754"/>
              <a:gd name="connsiteX3087" fmla="*/ 8380324 w 12191999"/>
              <a:gd name="connsiteY3087" fmla="*/ 1223704 h 3068754"/>
              <a:gd name="connsiteX3088" fmla="*/ 8299031 w 12191999"/>
              <a:gd name="connsiteY3088" fmla="*/ 1255867 h 3068754"/>
              <a:gd name="connsiteX3089" fmla="*/ 8107896 w 12191999"/>
              <a:gd name="connsiteY3089" fmla="*/ 1317654 h 3068754"/>
              <a:gd name="connsiteX3090" fmla="*/ 8164023 w 12191999"/>
              <a:gd name="connsiteY3090" fmla="*/ 1322160 h 3068754"/>
              <a:gd name="connsiteX3091" fmla="*/ 8304404 w 12191999"/>
              <a:gd name="connsiteY3091" fmla="*/ 1282048 h 3068754"/>
              <a:gd name="connsiteX3092" fmla="*/ 8440722 w 12191999"/>
              <a:gd name="connsiteY3092" fmla="*/ 1234661 h 3068754"/>
              <a:gd name="connsiteX3093" fmla="*/ 3129161 w 12191999"/>
              <a:gd name="connsiteY3093" fmla="*/ 1222906 h 3068754"/>
              <a:gd name="connsiteX3094" fmla="*/ 3107539 w 12191999"/>
              <a:gd name="connsiteY3094" fmla="*/ 1226412 h 3068754"/>
              <a:gd name="connsiteX3095" fmla="*/ 3107212 w 12191999"/>
              <a:gd name="connsiteY3095" fmla="*/ 1224215 h 3068754"/>
              <a:gd name="connsiteX3096" fmla="*/ 3063451 w 12191999"/>
              <a:gd name="connsiteY3096" fmla="*/ 1232753 h 3068754"/>
              <a:gd name="connsiteX3097" fmla="*/ 3216592 w 12191999"/>
              <a:gd name="connsiteY3097" fmla="*/ 1284265 h 3068754"/>
              <a:gd name="connsiteX3098" fmla="*/ 3306060 w 12191999"/>
              <a:gd name="connsiteY3098" fmla="*/ 1309819 h 3068754"/>
              <a:gd name="connsiteX3099" fmla="*/ 3363107 w 12191999"/>
              <a:gd name="connsiteY3099" fmla="*/ 1304218 h 3068754"/>
              <a:gd name="connsiteX3100" fmla="*/ 3215887 w 12191999"/>
              <a:gd name="connsiteY3100" fmla="*/ 1256241 h 3068754"/>
              <a:gd name="connsiteX3101" fmla="*/ 9242604 w 12191999"/>
              <a:gd name="connsiteY3101" fmla="*/ 1221676 h 3068754"/>
              <a:gd name="connsiteX3102" fmla="*/ 9243448 w 12191999"/>
              <a:gd name="connsiteY3102" fmla="*/ 1227347 h 3068754"/>
              <a:gd name="connsiteX3103" fmla="*/ 9208085 w 12191999"/>
              <a:gd name="connsiteY3103" fmla="*/ 1234251 h 3068754"/>
              <a:gd name="connsiteX3104" fmla="*/ 9353655 w 12191999"/>
              <a:gd name="connsiteY3104" fmla="*/ 1283247 h 3068754"/>
              <a:gd name="connsiteX3105" fmla="*/ 9444995 w 12191999"/>
              <a:gd name="connsiteY3105" fmla="*/ 1308131 h 3068754"/>
              <a:gd name="connsiteX3106" fmla="*/ 9497281 w 12191999"/>
              <a:gd name="connsiteY3106" fmla="*/ 1302939 h 3068754"/>
              <a:gd name="connsiteX3107" fmla="*/ 9351435 w 12191999"/>
              <a:gd name="connsiteY3107" fmla="*/ 1254371 h 3068754"/>
              <a:gd name="connsiteX3108" fmla="*/ 9269648 w 12191999"/>
              <a:gd name="connsiteY3108" fmla="*/ 1222981 h 3068754"/>
              <a:gd name="connsiteX3109" fmla="*/ 9244432 w 12191999"/>
              <a:gd name="connsiteY3109" fmla="*/ 1227071 h 3068754"/>
              <a:gd name="connsiteX3110" fmla="*/ 8335159 w 12191999"/>
              <a:gd name="connsiteY3110" fmla="*/ 1215510 h 3068754"/>
              <a:gd name="connsiteX3111" fmla="*/ 8299235 w 12191999"/>
              <a:gd name="connsiteY3111" fmla="*/ 1231243 h 3068754"/>
              <a:gd name="connsiteX3112" fmla="*/ 8153359 w 12191999"/>
              <a:gd name="connsiteY3112" fmla="*/ 1287182 h 3068754"/>
              <a:gd name="connsiteX3113" fmla="*/ 8071071 w 12191999"/>
              <a:gd name="connsiteY3113" fmla="*/ 1314698 h 3068754"/>
              <a:gd name="connsiteX3114" fmla="*/ 8094893 w 12191999"/>
              <a:gd name="connsiteY3114" fmla="*/ 1316611 h 3068754"/>
              <a:gd name="connsiteX3115" fmla="*/ 8297077 w 12191999"/>
              <a:gd name="connsiteY3115" fmla="*/ 1251225 h 3068754"/>
              <a:gd name="connsiteX3116" fmla="*/ 8370995 w 12191999"/>
              <a:gd name="connsiteY3116" fmla="*/ 1222012 h 3068754"/>
              <a:gd name="connsiteX3117" fmla="*/ 2192509 w 12191999"/>
              <a:gd name="connsiteY3117" fmla="*/ 1214238 h 3068754"/>
              <a:gd name="connsiteX3118" fmla="*/ 2167249 w 12191999"/>
              <a:gd name="connsiteY3118" fmla="*/ 1225302 h 3068754"/>
              <a:gd name="connsiteX3119" fmla="*/ 2021393 w 12191999"/>
              <a:gd name="connsiteY3119" fmla="*/ 1281240 h 3068754"/>
              <a:gd name="connsiteX3120" fmla="*/ 1924052 w 12191999"/>
              <a:gd name="connsiteY3120" fmla="*/ 1313798 h 3068754"/>
              <a:gd name="connsiteX3121" fmla="*/ 1970917 w 12191999"/>
              <a:gd name="connsiteY3121" fmla="*/ 1317561 h 3068754"/>
              <a:gd name="connsiteX3122" fmla="*/ 2165129 w 12191999"/>
              <a:gd name="connsiteY3122" fmla="*/ 1254757 h 3068754"/>
              <a:gd name="connsiteX3123" fmla="*/ 2244004 w 12191999"/>
              <a:gd name="connsiteY3123" fmla="*/ 1223582 h 3068754"/>
              <a:gd name="connsiteX3124" fmla="*/ 9326126 w 12191999"/>
              <a:gd name="connsiteY3124" fmla="*/ 1213821 h 3068754"/>
              <a:gd name="connsiteX3125" fmla="*/ 9280365 w 12191999"/>
              <a:gd name="connsiteY3125" fmla="*/ 1221243 h 3068754"/>
              <a:gd name="connsiteX3126" fmla="*/ 9354036 w 12191999"/>
              <a:gd name="connsiteY3126" fmla="*/ 1249567 h 3068754"/>
              <a:gd name="connsiteX3127" fmla="*/ 9509531 w 12191999"/>
              <a:gd name="connsiteY3127" fmla="*/ 1301450 h 3068754"/>
              <a:gd name="connsiteX3128" fmla="*/ 9510234 w 12191999"/>
              <a:gd name="connsiteY3128" fmla="*/ 1301652 h 3068754"/>
              <a:gd name="connsiteX3129" fmla="*/ 9557055 w 12191999"/>
              <a:gd name="connsiteY3129" fmla="*/ 1297003 h 3068754"/>
              <a:gd name="connsiteX3130" fmla="*/ 9503017 w 12191999"/>
              <a:gd name="connsiteY3130" fmla="*/ 1279940 h 3068754"/>
              <a:gd name="connsiteX3131" fmla="*/ 9347724 w 12191999"/>
              <a:gd name="connsiteY3131" fmla="*/ 1222979 h 3068754"/>
              <a:gd name="connsiteX3132" fmla="*/ 3190440 w 12191999"/>
              <a:gd name="connsiteY3132" fmla="*/ 1212969 h 3068754"/>
              <a:gd name="connsiteX3133" fmla="*/ 3142009 w 12191999"/>
              <a:gd name="connsiteY3133" fmla="*/ 1220823 h 3068754"/>
              <a:gd name="connsiteX3134" fmla="*/ 3219082 w 12191999"/>
              <a:gd name="connsiteY3134" fmla="*/ 1250477 h 3068754"/>
              <a:gd name="connsiteX3135" fmla="*/ 3379013 w 12191999"/>
              <a:gd name="connsiteY3135" fmla="*/ 1302657 h 3068754"/>
              <a:gd name="connsiteX3136" fmla="*/ 3424612 w 12191999"/>
              <a:gd name="connsiteY3136" fmla="*/ 1298180 h 3068754"/>
              <a:gd name="connsiteX3137" fmla="*/ 3420377 w 12191999"/>
              <a:gd name="connsiteY3137" fmla="*/ 1296953 h 3068754"/>
              <a:gd name="connsiteX3138" fmla="*/ 3214046 w 12191999"/>
              <a:gd name="connsiteY3138" fmla="*/ 1222979 h 3068754"/>
              <a:gd name="connsiteX3139" fmla="*/ 6173053 w 12191999"/>
              <a:gd name="connsiteY3139" fmla="*/ 1212495 h 3068754"/>
              <a:gd name="connsiteX3140" fmla="*/ 6087585 w 12191999"/>
              <a:gd name="connsiteY3140" fmla="*/ 1226941 h 3068754"/>
              <a:gd name="connsiteX3141" fmla="*/ 6176398 w 12191999"/>
              <a:gd name="connsiteY3141" fmla="*/ 1255434 h 3068754"/>
              <a:gd name="connsiteX3142" fmla="*/ 6349339 w 12191999"/>
              <a:gd name="connsiteY3142" fmla="*/ 1305192 h 3068754"/>
              <a:gd name="connsiteX3143" fmla="*/ 6430119 w 12191999"/>
              <a:gd name="connsiteY3143" fmla="*/ 1297253 h 3068754"/>
              <a:gd name="connsiteX3144" fmla="*/ 6388185 w 12191999"/>
              <a:gd name="connsiteY3144" fmla="*/ 1285233 h 3068754"/>
              <a:gd name="connsiteX3145" fmla="*/ 6174501 w 12191999"/>
              <a:gd name="connsiteY3145" fmla="*/ 1213040 h 3068754"/>
              <a:gd name="connsiteX3146" fmla="*/ 11500007 w 12191999"/>
              <a:gd name="connsiteY3146" fmla="*/ 1211694 h 3068754"/>
              <a:gd name="connsiteX3147" fmla="*/ 11342303 w 12191999"/>
              <a:gd name="connsiteY3147" fmla="*/ 1267994 h 3068754"/>
              <a:gd name="connsiteX3148" fmla="*/ 11212855 w 12191999"/>
              <a:gd name="connsiteY3148" fmla="*/ 1308057 h 3068754"/>
              <a:gd name="connsiteX3149" fmla="*/ 11291564 w 12191999"/>
              <a:gd name="connsiteY3149" fmla="*/ 1314160 h 3068754"/>
              <a:gd name="connsiteX3150" fmla="*/ 11341281 w 12191999"/>
              <a:gd name="connsiteY3150" fmla="*/ 1301052 h 3068754"/>
              <a:gd name="connsiteX3151" fmla="*/ 11584920 w 12191999"/>
              <a:gd name="connsiteY3151" fmla="*/ 1227102 h 3068754"/>
              <a:gd name="connsiteX3152" fmla="*/ 5364704 w 12191999"/>
              <a:gd name="connsiteY3152" fmla="*/ 1211293 h 3068754"/>
              <a:gd name="connsiteX3153" fmla="*/ 5095894 w 12191999"/>
              <a:gd name="connsiteY3153" fmla="*/ 1304111 h 3068754"/>
              <a:gd name="connsiteX3154" fmla="*/ 5078347 w 12191999"/>
              <a:gd name="connsiteY3154" fmla="*/ 1309281 h 3068754"/>
              <a:gd name="connsiteX3155" fmla="*/ 5151942 w 12191999"/>
              <a:gd name="connsiteY3155" fmla="*/ 1315189 h 3068754"/>
              <a:gd name="connsiteX3156" fmla="*/ 5205582 w 12191999"/>
              <a:gd name="connsiteY3156" fmla="*/ 1301052 h 3068754"/>
              <a:gd name="connsiteX3157" fmla="*/ 5450202 w 12191999"/>
              <a:gd name="connsiteY3157" fmla="*/ 1226803 h 3068754"/>
              <a:gd name="connsiteX3158" fmla="*/ 11903464 w 12191999"/>
              <a:gd name="connsiteY3158" fmla="*/ 1207406 h 3068754"/>
              <a:gd name="connsiteX3159" fmla="*/ 11855090 w 12191999"/>
              <a:gd name="connsiteY3159" fmla="*/ 1220003 h 3068754"/>
              <a:gd name="connsiteX3160" fmla="*/ 11737851 w 12191999"/>
              <a:gd name="connsiteY3160" fmla="*/ 1250078 h 3068754"/>
              <a:gd name="connsiteX3161" fmla="*/ 11904241 w 12191999"/>
              <a:gd name="connsiteY3161" fmla="*/ 1282907 h 3068754"/>
              <a:gd name="connsiteX3162" fmla="*/ 12068648 w 12191999"/>
              <a:gd name="connsiteY3162" fmla="*/ 1250797 h 3068754"/>
              <a:gd name="connsiteX3163" fmla="*/ 11957568 w 12191999"/>
              <a:gd name="connsiteY3163" fmla="*/ 1221645 h 3068754"/>
              <a:gd name="connsiteX3164" fmla="*/ 8289477 w 12191999"/>
              <a:gd name="connsiteY3164" fmla="*/ 1207223 h 3068754"/>
              <a:gd name="connsiteX3165" fmla="*/ 8155045 w 12191999"/>
              <a:gd name="connsiteY3165" fmla="*/ 1263375 h 3068754"/>
              <a:gd name="connsiteX3166" fmla="*/ 8024287 w 12191999"/>
              <a:gd name="connsiteY3166" fmla="*/ 1310943 h 3068754"/>
              <a:gd name="connsiteX3167" fmla="*/ 8059825 w 12191999"/>
              <a:gd name="connsiteY3167" fmla="*/ 1313796 h 3068754"/>
              <a:gd name="connsiteX3168" fmla="*/ 8153030 w 12191999"/>
              <a:gd name="connsiteY3168" fmla="*/ 1282667 h 3068754"/>
              <a:gd name="connsiteX3169" fmla="*/ 8298667 w 12191999"/>
              <a:gd name="connsiteY3169" fmla="*/ 1226836 h 3068754"/>
              <a:gd name="connsiteX3170" fmla="*/ 8327606 w 12191999"/>
              <a:gd name="connsiteY3170" fmla="*/ 1214140 h 3068754"/>
              <a:gd name="connsiteX3171" fmla="*/ 5765653 w 12191999"/>
              <a:gd name="connsiteY3171" fmla="*/ 1206853 h 3068754"/>
              <a:gd name="connsiteX3172" fmla="*/ 5719155 w 12191999"/>
              <a:gd name="connsiteY3172" fmla="*/ 1218941 h 3068754"/>
              <a:gd name="connsiteX3173" fmla="*/ 5601465 w 12191999"/>
              <a:gd name="connsiteY3173" fmla="*/ 1249323 h 3068754"/>
              <a:gd name="connsiteX3174" fmla="*/ 5770009 w 12191999"/>
              <a:gd name="connsiteY3174" fmla="*/ 1282575 h 3068754"/>
              <a:gd name="connsiteX3175" fmla="*/ 5933389 w 12191999"/>
              <a:gd name="connsiteY3175" fmla="*/ 1250665 h 3068754"/>
              <a:gd name="connsiteX3176" fmla="*/ 5821918 w 12191999"/>
              <a:gd name="connsiteY3176" fmla="*/ 1221658 h 3068754"/>
              <a:gd name="connsiteX3177" fmla="*/ 2150006 w 12191999"/>
              <a:gd name="connsiteY3177" fmla="*/ 1206526 h 3068754"/>
              <a:gd name="connsiteX3178" fmla="*/ 2022177 w 12191999"/>
              <a:gd name="connsiteY3178" fmla="*/ 1259922 h 3068754"/>
              <a:gd name="connsiteX3179" fmla="*/ 1883131 w 12191999"/>
              <a:gd name="connsiteY3179" fmla="*/ 1310513 h 3068754"/>
              <a:gd name="connsiteX3180" fmla="*/ 1912035 w 12191999"/>
              <a:gd name="connsiteY3180" fmla="*/ 1312834 h 3068754"/>
              <a:gd name="connsiteX3181" fmla="*/ 2020098 w 12191999"/>
              <a:gd name="connsiteY3181" fmla="*/ 1276731 h 3068754"/>
              <a:gd name="connsiteX3182" fmla="*/ 2165708 w 12191999"/>
              <a:gd name="connsiteY3182" fmla="*/ 1220897 h 3068754"/>
              <a:gd name="connsiteX3183" fmla="*/ 2184284 w 12191999"/>
              <a:gd name="connsiteY3183" fmla="*/ 1212746 h 3068754"/>
              <a:gd name="connsiteX3184" fmla="*/ 2581933 w 12191999"/>
              <a:gd name="connsiteY3184" fmla="*/ 1205730 h 3068754"/>
              <a:gd name="connsiteX3185" fmla="*/ 2467065 w 12191999"/>
              <a:gd name="connsiteY3185" fmla="*/ 1242797 h 3068754"/>
              <a:gd name="connsiteX3186" fmla="*/ 2432799 w 12191999"/>
              <a:gd name="connsiteY3186" fmla="*/ 1252941 h 3068754"/>
              <a:gd name="connsiteX3187" fmla="*/ 2519058 w 12191999"/>
              <a:gd name="connsiteY3187" fmla="*/ 1269978 h 3068754"/>
              <a:gd name="connsiteX3188" fmla="*/ 2672716 w 12191999"/>
              <a:gd name="connsiteY3188" fmla="*/ 1229539 h 3068754"/>
              <a:gd name="connsiteX3189" fmla="*/ 2650622 w 12191999"/>
              <a:gd name="connsiteY3189" fmla="*/ 1223795 h 3068754"/>
              <a:gd name="connsiteX3190" fmla="*/ 9378064 w 12191999"/>
              <a:gd name="connsiteY3190" fmla="*/ 1205397 h 3068754"/>
              <a:gd name="connsiteX3191" fmla="*/ 9339691 w 12191999"/>
              <a:gd name="connsiteY3191" fmla="*/ 1211621 h 3068754"/>
              <a:gd name="connsiteX3192" fmla="*/ 9403193 w 12191999"/>
              <a:gd name="connsiteY3192" fmla="*/ 1238098 h 3068754"/>
              <a:gd name="connsiteX3193" fmla="*/ 9570309 w 12191999"/>
              <a:gd name="connsiteY3193" fmla="*/ 1295687 h 3068754"/>
              <a:gd name="connsiteX3194" fmla="*/ 9595730 w 12191999"/>
              <a:gd name="connsiteY3194" fmla="*/ 1293162 h 3068754"/>
              <a:gd name="connsiteX3195" fmla="*/ 9608476 w 12191999"/>
              <a:gd name="connsiteY3195" fmla="*/ 1292460 h 3068754"/>
              <a:gd name="connsiteX3196" fmla="*/ 9593254 w 12191999"/>
              <a:gd name="connsiteY3196" fmla="*/ 1287842 h 3068754"/>
              <a:gd name="connsiteX3197" fmla="*/ 9400922 w 12191999"/>
              <a:gd name="connsiteY3197" fmla="*/ 1215772 h 3068754"/>
              <a:gd name="connsiteX3198" fmla="*/ 3238614 w 12191999"/>
              <a:gd name="connsiteY3198" fmla="*/ 1205156 h 3068754"/>
              <a:gd name="connsiteX3199" fmla="*/ 3203710 w 12191999"/>
              <a:gd name="connsiteY3199" fmla="*/ 1210817 h 3068754"/>
              <a:gd name="connsiteX3200" fmla="*/ 3269198 w 12191999"/>
              <a:gd name="connsiteY3200" fmla="*/ 1238098 h 3068754"/>
              <a:gd name="connsiteX3201" fmla="*/ 3443633 w 12191999"/>
              <a:gd name="connsiteY3201" fmla="*/ 1296313 h 3068754"/>
              <a:gd name="connsiteX3202" fmla="*/ 3468212 w 12191999"/>
              <a:gd name="connsiteY3202" fmla="*/ 1293899 h 3068754"/>
              <a:gd name="connsiteX3203" fmla="*/ 3475050 w 12191999"/>
              <a:gd name="connsiteY3203" fmla="*/ 1293534 h 3068754"/>
              <a:gd name="connsiteX3204" fmla="*/ 3266130 w 12191999"/>
              <a:gd name="connsiteY3204" fmla="*/ 1217652 h 3068754"/>
              <a:gd name="connsiteX3205" fmla="*/ 8705616 w 12191999"/>
              <a:gd name="connsiteY3205" fmla="*/ 1203557 h 3068754"/>
              <a:gd name="connsiteX3206" fmla="*/ 8599999 w 12191999"/>
              <a:gd name="connsiteY3206" fmla="*/ 1237635 h 3068754"/>
              <a:gd name="connsiteX3207" fmla="*/ 8556344 w 12191999"/>
              <a:gd name="connsiteY3207" fmla="*/ 1250559 h 3068754"/>
              <a:gd name="connsiteX3208" fmla="*/ 8661302 w 12191999"/>
              <a:gd name="connsiteY3208" fmla="*/ 1271260 h 3068754"/>
              <a:gd name="connsiteX3209" fmla="*/ 8812253 w 12191999"/>
              <a:gd name="connsiteY3209" fmla="*/ 1231546 h 3068754"/>
              <a:gd name="connsiteX3210" fmla="*/ 8785983 w 12191999"/>
              <a:gd name="connsiteY3210" fmla="*/ 1224705 h 3068754"/>
              <a:gd name="connsiteX3211" fmla="*/ 8946938 w 12191999"/>
              <a:gd name="connsiteY3211" fmla="*/ 1202221 h 3068754"/>
              <a:gd name="connsiteX3212" fmla="*/ 8890584 w 12191999"/>
              <a:gd name="connsiteY3212" fmla="*/ 1216878 h 3068754"/>
              <a:gd name="connsiteX3213" fmla="*/ 8835491 w 12191999"/>
              <a:gd name="connsiteY3213" fmla="*/ 1231373 h 3068754"/>
              <a:gd name="connsiteX3214" fmla="*/ 8988593 w 12191999"/>
              <a:gd name="connsiteY3214" fmla="*/ 1271177 h 3068754"/>
              <a:gd name="connsiteX3215" fmla="*/ 9096321 w 12191999"/>
              <a:gd name="connsiteY3215" fmla="*/ 1250164 h 3068754"/>
              <a:gd name="connsiteX3216" fmla="*/ 2805960 w 12191999"/>
              <a:gd name="connsiteY3216" fmla="*/ 1200600 h 3068754"/>
              <a:gd name="connsiteX3217" fmla="*/ 2758683 w 12191999"/>
              <a:gd name="connsiteY3217" fmla="*/ 1212902 h 3068754"/>
              <a:gd name="connsiteX3218" fmla="*/ 2695976 w 12191999"/>
              <a:gd name="connsiteY3218" fmla="*/ 1229398 h 3068754"/>
              <a:gd name="connsiteX3219" fmla="*/ 2847797 w 12191999"/>
              <a:gd name="connsiteY3219" fmla="*/ 1268934 h 3068754"/>
              <a:gd name="connsiteX3220" fmla="*/ 2954176 w 12191999"/>
              <a:gd name="connsiteY3220" fmla="*/ 1248169 h 3068754"/>
              <a:gd name="connsiteX3221" fmla="*/ 2115163 w 12191999"/>
              <a:gd name="connsiteY3221" fmla="*/ 1200204 h 3068754"/>
              <a:gd name="connsiteX3222" fmla="*/ 2022500 w 12191999"/>
              <a:gd name="connsiteY3222" fmla="*/ 1241725 h 3068754"/>
              <a:gd name="connsiteX3223" fmla="*/ 1876014 w 12191999"/>
              <a:gd name="connsiteY3223" fmla="*/ 1298871 h 3068754"/>
              <a:gd name="connsiteX3224" fmla="*/ 1848513 w 12191999"/>
              <a:gd name="connsiteY3224" fmla="*/ 1307734 h 3068754"/>
              <a:gd name="connsiteX3225" fmla="*/ 1870691 w 12191999"/>
              <a:gd name="connsiteY3225" fmla="*/ 1309514 h 3068754"/>
              <a:gd name="connsiteX3226" fmla="*/ 1874099 w 12191999"/>
              <a:gd name="connsiteY3226" fmla="*/ 1308488 h 3068754"/>
              <a:gd name="connsiteX3227" fmla="*/ 2020438 w 12191999"/>
              <a:gd name="connsiteY3227" fmla="*/ 1255211 h 3068754"/>
              <a:gd name="connsiteX3228" fmla="*/ 2140929 w 12191999"/>
              <a:gd name="connsiteY3228" fmla="*/ 1204879 h 3068754"/>
              <a:gd name="connsiteX3229" fmla="*/ 117540 w 12191999"/>
              <a:gd name="connsiteY3229" fmla="*/ 1200100 h 3068754"/>
              <a:gd name="connsiteX3230" fmla="*/ 38457 w 12191999"/>
              <a:gd name="connsiteY3230" fmla="*/ 1212945 h 3068754"/>
              <a:gd name="connsiteX3231" fmla="*/ 43509 w 12191999"/>
              <a:gd name="connsiteY3231" fmla="*/ 1214811 h 3068754"/>
              <a:gd name="connsiteX3232" fmla="*/ 257090 w 12191999"/>
              <a:gd name="connsiteY3232" fmla="*/ 1286688 h 3068754"/>
              <a:gd name="connsiteX3233" fmla="*/ 294138 w 12191999"/>
              <a:gd name="connsiteY3233" fmla="*/ 1297274 h 3068754"/>
              <a:gd name="connsiteX3234" fmla="*/ 296662 w 12191999"/>
              <a:gd name="connsiteY3234" fmla="*/ 1297026 h 3068754"/>
              <a:gd name="connsiteX3235" fmla="*/ 377249 w 12191999"/>
              <a:gd name="connsiteY3235" fmla="*/ 1292719 h 3068754"/>
              <a:gd name="connsiteX3236" fmla="*/ 255266 w 12191999"/>
              <a:gd name="connsiteY3236" fmla="*/ 1252992 h 3068754"/>
              <a:gd name="connsiteX3237" fmla="*/ 8247392 w 12191999"/>
              <a:gd name="connsiteY3237" fmla="*/ 1199588 h 3068754"/>
              <a:gd name="connsiteX3238" fmla="*/ 8155491 w 12191999"/>
              <a:gd name="connsiteY3238" fmla="*/ 1240750 h 3068754"/>
              <a:gd name="connsiteX3239" fmla="*/ 8008975 w 12191999"/>
              <a:gd name="connsiteY3239" fmla="*/ 1297893 h 3068754"/>
              <a:gd name="connsiteX3240" fmla="*/ 7979607 w 12191999"/>
              <a:gd name="connsiteY3240" fmla="*/ 1307356 h 3068754"/>
              <a:gd name="connsiteX3241" fmla="*/ 8014604 w 12191999"/>
              <a:gd name="connsiteY3241" fmla="*/ 1310166 h 3068754"/>
              <a:gd name="connsiteX3242" fmla="*/ 8153488 w 12191999"/>
              <a:gd name="connsiteY3242" fmla="*/ 1259608 h 3068754"/>
              <a:gd name="connsiteX3243" fmla="*/ 8282092 w 12191999"/>
              <a:gd name="connsiteY3243" fmla="*/ 1205883 h 3068754"/>
              <a:gd name="connsiteX3244" fmla="*/ 9418858 w 12191999"/>
              <a:gd name="connsiteY3244" fmla="*/ 1198780 h 3068754"/>
              <a:gd name="connsiteX3245" fmla="*/ 9386692 w 12191999"/>
              <a:gd name="connsiteY3245" fmla="*/ 1203998 h 3068754"/>
              <a:gd name="connsiteX3246" fmla="*/ 9557069 w 12191999"/>
              <a:gd name="connsiteY3246" fmla="*/ 1270783 h 3068754"/>
              <a:gd name="connsiteX3247" fmla="*/ 9621365 w 12191999"/>
              <a:gd name="connsiteY3247" fmla="*/ 1291750 h 3068754"/>
              <a:gd name="connsiteX3248" fmla="*/ 9652508 w 12191999"/>
              <a:gd name="connsiteY3248" fmla="*/ 1290034 h 3068754"/>
              <a:gd name="connsiteX3249" fmla="*/ 9556066 w 12191999"/>
              <a:gd name="connsiteY3249" fmla="*/ 1256362 h 3068754"/>
              <a:gd name="connsiteX3250" fmla="*/ 6254934 w 12191999"/>
              <a:gd name="connsiteY3250" fmla="*/ 1198655 h 3068754"/>
              <a:gd name="connsiteX3251" fmla="*/ 6185557 w 12191999"/>
              <a:gd name="connsiteY3251" fmla="*/ 1210382 h 3068754"/>
              <a:gd name="connsiteX3252" fmla="*/ 6390043 w 12191999"/>
              <a:gd name="connsiteY3252" fmla="*/ 1279202 h 3068754"/>
              <a:gd name="connsiteX3253" fmla="*/ 6449274 w 12191999"/>
              <a:gd name="connsiteY3253" fmla="*/ 1296125 h 3068754"/>
              <a:gd name="connsiteX3254" fmla="*/ 6519084 w 12191999"/>
              <a:gd name="connsiteY3254" fmla="*/ 1292394 h 3068754"/>
              <a:gd name="connsiteX3255" fmla="*/ 6387181 w 12191999"/>
              <a:gd name="connsiteY3255" fmla="*/ 1249438 h 3068754"/>
              <a:gd name="connsiteX3256" fmla="*/ 3279659 w 12191999"/>
              <a:gd name="connsiteY3256" fmla="*/ 1198500 h 3068754"/>
              <a:gd name="connsiteX3257" fmla="*/ 3249930 w 12191999"/>
              <a:gd name="connsiteY3257" fmla="*/ 1203321 h 3068754"/>
              <a:gd name="connsiteX3258" fmla="*/ 3422278 w 12191999"/>
              <a:gd name="connsiteY3258" fmla="*/ 1270848 h 3068754"/>
              <a:gd name="connsiteX3259" fmla="*/ 3491267 w 12191999"/>
              <a:gd name="connsiteY3259" fmla="*/ 1292669 h 3068754"/>
              <a:gd name="connsiteX3260" fmla="*/ 3518351 w 12191999"/>
              <a:gd name="connsiteY3260" fmla="*/ 1291223 h 3068754"/>
              <a:gd name="connsiteX3261" fmla="*/ 3394880 w 12191999"/>
              <a:gd name="connsiteY3261" fmla="*/ 1247455 h 3068754"/>
              <a:gd name="connsiteX3262" fmla="*/ 5292745 w 12191999"/>
              <a:gd name="connsiteY3262" fmla="*/ 1198239 h 3068754"/>
              <a:gd name="connsiteX3263" fmla="*/ 5200590 w 12191999"/>
              <a:gd name="connsiteY3263" fmla="*/ 1235378 h 3068754"/>
              <a:gd name="connsiteX3264" fmla="*/ 5008339 w 12191999"/>
              <a:gd name="connsiteY3264" fmla="*/ 1303661 h 3068754"/>
              <a:gd name="connsiteX3265" fmla="*/ 5062750 w 12191999"/>
              <a:gd name="connsiteY3265" fmla="*/ 1308029 h 3068754"/>
              <a:gd name="connsiteX3266" fmla="*/ 5094132 w 12191999"/>
              <a:gd name="connsiteY3266" fmla="*/ 1298813 h 3068754"/>
              <a:gd name="connsiteX3267" fmla="*/ 5354034 w 12191999"/>
              <a:gd name="connsiteY3267" fmla="*/ 1209357 h 3068754"/>
              <a:gd name="connsiteX3268" fmla="*/ 11422805 w 12191999"/>
              <a:gd name="connsiteY3268" fmla="*/ 1197685 h 3068754"/>
              <a:gd name="connsiteX3269" fmla="*/ 11263363 w 12191999"/>
              <a:gd name="connsiteY3269" fmla="*/ 1260768 h 3068754"/>
              <a:gd name="connsiteX3270" fmla="*/ 11135630 w 12191999"/>
              <a:gd name="connsiteY3270" fmla="*/ 1302069 h 3068754"/>
              <a:gd name="connsiteX3271" fmla="*/ 11196029 w 12191999"/>
              <a:gd name="connsiteY3271" fmla="*/ 1306752 h 3068754"/>
              <a:gd name="connsiteX3272" fmla="*/ 11341446 w 12191999"/>
              <a:gd name="connsiteY3272" fmla="*/ 1261860 h 3068754"/>
              <a:gd name="connsiteX3273" fmla="*/ 11488244 w 12191999"/>
              <a:gd name="connsiteY3273" fmla="*/ 1209560 h 3068754"/>
              <a:gd name="connsiteX3274" fmla="*/ 2093347 w 12191999"/>
              <a:gd name="connsiteY3274" fmla="*/ 1196245 h 3068754"/>
              <a:gd name="connsiteX3275" fmla="*/ 2022868 w 12191999"/>
              <a:gd name="connsiteY3275" fmla="*/ 1229703 h 3068754"/>
              <a:gd name="connsiteX3276" fmla="*/ 1876409 w 12191999"/>
              <a:gd name="connsiteY3276" fmla="*/ 1290181 h 3068754"/>
              <a:gd name="connsiteX3277" fmla="*/ 1829403 w 12191999"/>
              <a:gd name="connsiteY3277" fmla="*/ 1306199 h 3068754"/>
              <a:gd name="connsiteX3278" fmla="*/ 1835862 w 12191999"/>
              <a:gd name="connsiteY3278" fmla="*/ 1306718 h 3068754"/>
              <a:gd name="connsiteX3279" fmla="*/ 1874974 w 12191999"/>
              <a:gd name="connsiteY3279" fmla="*/ 1294104 h 3068754"/>
              <a:gd name="connsiteX3280" fmla="*/ 2021296 w 12191999"/>
              <a:gd name="connsiteY3280" fmla="*/ 1236959 h 3068754"/>
              <a:gd name="connsiteX3281" fmla="*/ 2106654 w 12191999"/>
              <a:gd name="connsiteY3281" fmla="*/ 1198660 h 3068754"/>
              <a:gd name="connsiteX3282" fmla="*/ 8228482 w 12191999"/>
              <a:gd name="connsiteY3282" fmla="*/ 1196158 h 3068754"/>
              <a:gd name="connsiteX3283" fmla="*/ 8155761 w 12191999"/>
              <a:gd name="connsiteY3283" fmla="*/ 1230681 h 3068754"/>
              <a:gd name="connsiteX3284" fmla="*/ 8009304 w 12191999"/>
              <a:gd name="connsiteY3284" fmla="*/ 1291151 h 3068754"/>
              <a:gd name="connsiteX3285" fmla="*/ 7965143 w 12191999"/>
              <a:gd name="connsiteY3285" fmla="*/ 1306196 h 3068754"/>
              <a:gd name="connsiteX3286" fmla="*/ 7968499 w 12191999"/>
              <a:gd name="connsiteY3286" fmla="*/ 1306465 h 3068754"/>
              <a:gd name="connsiteX3287" fmla="*/ 8006834 w 12191999"/>
              <a:gd name="connsiteY3287" fmla="*/ 1294105 h 3068754"/>
              <a:gd name="connsiteX3288" fmla="*/ 8153172 w 12191999"/>
              <a:gd name="connsiteY3288" fmla="*/ 1236962 h 3068754"/>
              <a:gd name="connsiteX3289" fmla="*/ 8239618 w 12191999"/>
              <a:gd name="connsiteY3289" fmla="*/ 1198178 h 3068754"/>
              <a:gd name="connsiteX3290" fmla="*/ 9451228 w 12191999"/>
              <a:gd name="connsiteY3290" fmla="*/ 1193530 h 3068754"/>
              <a:gd name="connsiteX3291" fmla="*/ 9427002 w 12191999"/>
              <a:gd name="connsiteY3291" fmla="*/ 1197459 h 3068754"/>
              <a:gd name="connsiteX3292" fmla="*/ 9557069 w 12191999"/>
              <a:gd name="connsiteY3292" fmla="*/ 1252120 h 3068754"/>
              <a:gd name="connsiteX3293" fmla="*/ 9663634 w 12191999"/>
              <a:gd name="connsiteY3293" fmla="*/ 1289421 h 3068754"/>
              <a:gd name="connsiteX3294" fmla="*/ 9685938 w 12191999"/>
              <a:gd name="connsiteY3294" fmla="*/ 1288193 h 3068754"/>
              <a:gd name="connsiteX3295" fmla="*/ 9556066 w 12191999"/>
              <a:gd name="connsiteY3295" fmla="*/ 1240144 h 3068754"/>
              <a:gd name="connsiteX3296" fmla="*/ 3313340 w 12191999"/>
              <a:gd name="connsiteY3296" fmla="*/ 1193038 h 3068754"/>
              <a:gd name="connsiteX3297" fmla="*/ 3289203 w 12191999"/>
              <a:gd name="connsiteY3297" fmla="*/ 1196952 h 3068754"/>
              <a:gd name="connsiteX3298" fmla="*/ 3395950 w 12191999"/>
              <a:gd name="connsiteY3298" fmla="*/ 1242315 h 3068754"/>
              <a:gd name="connsiteX3299" fmla="*/ 3531668 w 12191999"/>
              <a:gd name="connsiteY3299" fmla="*/ 1290512 h 3068754"/>
              <a:gd name="connsiteX3300" fmla="*/ 3553555 w 12191999"/>
              <a:gd name="connsiteY3300" fmla="*/ 1289344 h 3068754"/>
              <a:gd name="connsiteX3301" fmla="*/ 3394880 w 12191999"/>
              <a:gd name="connsiteY3301" fmla="*/ 1229742 h 3068754"/>
              <a:gd name="connsiteX3302" fmla="*/ 8201587 w 12191999"/>
              <a:gd name="connsiteY3302" fmla="*/ 1191278 h 3068754"/>
              <a:gd name="connsiteX3303" fmla="*/ 8157212 w 12191999"/>
              <a:gd name="connsiteY3303" fmla="*/ 1213380 h 3068754"/>
              <a:gd name="connsiteX3304" fmla="*/ 8010783 w 12191999"/>
              <a:gd name="connsiteY3304" fmla="*/ 1276810 h 3068754"/>
              <a:gd name="connsiteX3305" fmla="*/ 7935299 w 12191999"/>
              <a:gd name="connsiteY3305" fmla="*/ 1303800 h 3068754"/>
              <a:gd name="connsiteX3306" fmla="*/ 7951891 w 12191999"/>
              <a:gd name="connsiteY3306" fmla="*/ 1305132 h 3068754"/>
              <a:gd name="connsiteX3307" fmla="*/ 8006808 w 12191999"/>
              <a:gd name="connsiteY3307" fmla="*/ 1286399 h 3068754"/>
              <a:gd name="connsiteX3308" fmla="*/ 8153082 w 12191999"/>
              <a:gd name="connsiteY3308" fmla="*/ 1225965 h 3068754"/>
              <a:gd name="connsiteX3309" fmla="*/ 8219351 w 12191999"/>
              <a:gd name="connsiteY3309" fmla="*/ 1194501 h 3068754"/>
              <a:gd name="connsiteX3310" fmla="*/ 2064671 w 12191999"/>
              <a:gd name="connsiteY3310" fmla="*/ 1191042 h 3068754"/>
              <a:gd name="connsiteX3311" fmla="*/ 2023241 w 12191999"/>
              <a:gd name="connsiteY3311" fmla="*/ 1211674 h 3068754"/>
              <a:gd name="connsiteX3312" fmla="*/ 1876792 w 12191999"/>
              <a:gd name="connsiteY3312" fmla="*/ 1275104 h 3068754"/>
              <a:gd name="connsiteX3313" fmla="*/ 1797077 w 12191999"/>
              <a:gd name="connsiteY3313" fmla="*/ 1303604 h 3068754"/>
              <a:gd name="connsiteX3314" fmla="*/ 1814627 w 12191999"/>
              <a:gd name="connsiteY3314" fmla="*/ 1305013 h 3068754"/>
              <a:gd name="connsiteX3315" fmla="*/ 1874857 w 12191999"/>
              <a:gd name="connsiteY3315" fmla="*/ 1284463 h 3068754"/>
              <a:gd name="connsiteX3316" fmla="*/ 2021121 w 12191999"/>
              <a:gd name="connsiteY3316" fmla="*/ 1224026 h 3068754"/>
              <a:gd name="connsiteX3317" fmla="*/ 2083423 w 12191999"/>
              <a:gd name="connsiteY3317" fmla="*/ 1194445 h 3068754"/>
              <a:gd name="connsiteX3318" fmla="*/ 6305834 w 12191999"/>
              <a:gd name="connsiteY3318" fmla="*/ 1190051 h 3068754"/>
              <a:gd name="connsiteX3319" fmla="*/ 6265412 w 12191999"/>
              <a:gd name="connsiteY3319" fmla="*/ 1196884 h 3068754"/>
              <a:gd name="connsiteX3320" fmla="*/ 6389690 w 12191999"/>
              <a:gd name="connsiteY3320" fmla="*/ 1244680 h 3068754"/>
              <a:gd name="connsiteX3321" fmla="*/ 6533572 w 12191999"/>
              <a:gd name="connsiteY3321" fmla="*/ 1291620 h 3068754"/>
              <a:gd name="connsiteX3322" fmla="*/ 6569369 w 12191999"/>
              <a:gd name="connsiteY3322" fmla="*/ 1289707 h 3068754"/>
              <a:gd name="connsiteX3323" fmla="*/ 6385254 w 12191999"/>
              <a:gd name="connsiteY3323" fmla="*/ 1223719 h 3068754"/>
              <a:gd name="connsiteX3324" fmla="*/ 9474517 w 12191999"/>
              <a:gd name="connsiteY3324" fmla="*/ 1189753 h 3068754"/>
              <a:gd name="connsiteX3325" fmla="*/ 9458663 w 12191999"/>
              <a:gd name="connsiteY3325" fmla="*/ 1192324 h 3068754"/>
              <a:gd name="connsiteX3326" fmla="*/ 9531635 w 12191999"/>
              <a:gd name="connsiteY3326" fmla="*/ 1224419 h 3068754"/>
              <a:gd name="connsiteX3327" fmla="*/ 9689186 w 12191999"/>
              <a:gd name="connsiteY3327" fmla="*/ 1284295 h 3068754"/>
              <a:gd name="connsiteX3328" fmla="*/ 9699345 w 12191999"/>
              <a:gd name="connsiteY3328" fmla="*/ 1287454 h 3068754"/>
              <a:gd name="connsiteX3329" fmla="*/ 9713386 w 12191999"/>
              <a:gd name="connsiteY3329" fmla="*/ 1286681 h 3068754"/>
              <a:gd name="connsiteX3330" fmla="*/ 9688590 w 12191999"/>
              <a:gd name="connsiteY3330" fmla="*/ 1278601 h 3068754"/>
              <a:gd name="connsiteX3331" fmla="*/ 9530553 w 12191999"/>
              <a:gd name="connsiteY3331" fmla="*/ 1215613 h 3068754"/>
              <a:gd name="connsiteX3332" fmla="*/ 185558 w 12191999"/>
              <a:gd name="connsiteY3332" fmla="*/ 1189052 h 3068754"/>
              <a:gd name="connsiteX3333" fmla="*/ 128225 w 12191999"/>
              <a:gd name="connsiteY3333" fmla="*/ 1198364 h 3068754"/>
              <a:gd name="connsiteX3334" fmla="*/ 257814 w 12191999"/>
              <a:gd name="connsiteY3334" fmla="*/ 1248221 h 3068754"/>
              <a:gd name="connsiteX3335" fmla="*/ 391800 w 12191999"/>
              <a:gd name="connsiteY3335" fmla="*/ 1291942 h 3068754"/>
              <a:gd name="connsiteX3336" fmla="*/ 451347 w 12191999"/>
              <a:gd name="connsiteY3336" fmla="*/ 1288760 h 3068754"/>
              <a:gd name="connsiteX3337" fmla="*/ 253351 w 12191999"/>
              <a:gd name="connsiteY3337" fmla="*/ 1217793 h 3068754"/>
              <a:gd name="connsiteX3338" fmla="*/ 3338447 w 12191999"/>
              <a:gd name="connsiteY3338" fmla="*/ 1188966 h 3068754"/>
              <a:gd name="connsiteX3339" fmla="*/ 3323405 w 12191999"/>
              <a:gd name="connsiteY3339" fmla="*/ 1191406 h 3068754"/>
              <a:gd name="connsiteX3340" fmla="*/ 3364932 w 12191999"/>
              <a:gd name="connsiteY3340" fmla="*/ 1211012 h 3068754"/>
              <a:gd name="connsiteX3341" fmla="*/ 3568891 w 12191999"/>
              <a:gd name="connsiteY3341" fmla="*/ 1288525 h 3068754"/>
              <a:gd name="connsiteX3342" fmla="*/ 3580526 w 12191999"/>
              <a:gd name="connsiteY3342" fmla="*/ 1287904 h 3068754"/>
              <a:gd name="connsiteX3343" fmla="*/ 3363751 w 12191999"/>
              <a:gd name="connsiteY3343" fmla="*/ 1201504 h 3068754"/>
              <a:gd name="connsiteX3344" fmla="*/ 8182628 w 12191999"/>
              <a:gd name="connsiteY3344" fmla="*/ 1188347 h 3068754"/>
              <a:gd name="connsiteX3345" fmla="*/ 8158445 w 12191999"/>
              <a:gd name="connsiteY3345" fmla="*/ 1200872 h 3068754"/>
              <a:gd name="connsiteX3346" fmla="*/ 8012004 w 12191999"/>
              <a:gd name="connsiteY3346" fmla="*/ 1266826 h 3068754"/>
              <a:gd name="connsiteX3347" fmla="*/ 7916324 w 12191999"/>
              <a:gd name="connsiteY3347" fmla="*/ 1302381 h 3068754"/>
              <a:gd name="connsiteX3348" fmla="*/ 7919468 w 12191999"/>
              <a:gd name="connsiteY3348" fmla="*/ 1302529 h 3068754"/>
              <a:gd name="connsiteX3349" fmla="*/ 7919835 w 12191999"/>
              <a:gd name="connsiteY3349" fmla="*/ 1302558 h 3068754"/>
              <a:gd name="connsiteX3350" fmla="*/ 8007808 w 12191999"/>
              <a:gd name="connsiteY3350" fmla="*/ 1271123 h 3068754"/>
              <a:gd name="connsiteX3351" fmla="*/ 8154256 w 12191999"/>
              <a:gd name="connsiteY3351" fmla="*/ 1207729 h 3068754"/>
              <a:gd name="connsiteX3352" fmla="*/ 8190754 w 12191999"/>
              <a:gd name="connsiteY3352" fmla="*/ 1189564 h 3068754"/>
              <a:gd name="connsiteX3353" fmla="*/ 2044367 w 12191999"/>
              <a:gd name="connsiteY3353" fmla="*/ 1187946 h 3068754"/>
              <a:gd name="connsiteX3354" fmla="*/ 2025508 w 12191999"/>
              <a:gd name="connsiteY3354" fmla="*/ 1197714 h 3068754"/>
              <a:gd name="connsiteX3355" fmla="*/ 1879072 w 12191999"/>
              <a:gd name="connsiteY3355" fmla="*/ 1263671 h 3068754"/>
              <a:gd name="connsiteX3356" fmla="*/ 1775555 w 12191999"/>
              <a:gd name="connsiteY3356" fmla="*/ 1302147 h 3068754"/>
              <a:gd name="connsiteX3357" fmla="*/ 1780901 w 12191999"/>
              <a:gd name="connsiteY3357" fmla="*/ 1302398 h 3068754"/>
              <a:gd name="connsiteX3358" fmla="*/ 1875875 w 12191999"/>
              <a:gd name="connsiteY3358" fmla="*/ 1268448 h 3068754"/>
              <a:gd name="connsiteX3359" fmla="*/ 2022268 w 12191999"/>
              <a:gd name="connsiteY3359" fmla="*/ 1205054 h 3068754"/>
              <a:gd name="connsiteX3360" fmla="*/ 2053796 w 12191999"/>
              <a:gd name="connsiteY3360" fmla="*/ 1189358 h 3068754"/>
              <a:gd name="connsiteX3361" fmla="*/ 11363790 w 12191999"/>
              <a:gd name="connsiteY3361" fmla="*/ 1187213 h 3068754"/>
              <a:gd name="connsiteX3362" fmla="*/ 11334517 w 12191999"/>
              <a:gd name="connsiteY3362" fmla="*/ 1200260 h 3068754"/>
              <a:gd name="connsiteX3363" fmla="*/ 11170529 w 12191999"/>
              <a:gd name="connsiteY3363" fmla="*/ 1266158 h 3068754"/>
              <a:gd name="connsiteX3364" fmla="*/ 11080321 w 12191999"/>
              <a:gd name="connsiteY3364" fmla="*/ 1297781 h 3068754"/>
              <a:gd name="connsiteX3365" fmla="*/ 11122464 w 12191999"/>
              <a:gd name="connsiteY3365" fmla="*/ 1301048 h 3068754"/>
              <a:gd name="connsiteX3366" fmla="*/ 11261374 w 12191999"/>
              <a:gd name="connsiteY3366" fmla="*/ 1256122 h 3068754"/>
              <a:gd name="connsiteX3367" fmla="*/ 11413535 w 12191999"/>
              <a:gd name="connsiteY3367" fmla="*/ 1196003 h 3068754"/>
              <a:gd name="connsiteX3368" fmla="*/ 11371240 w 12191999"/>
              <a:gd name="connsiteY3368" fmla="*/ 1188328 h 3068754"/>
              <a:gd name="connsiteX3369" fmla="*/ 5230367 w 12191999"/>
              <a:gd name="connsiteY3369" fmla="*/ 1187053 h 3068754"/>
              <a:gd name="connsiteX3370" fmla="*/ 5200756 w 12191999"/>
              <a:gd name="connsiteY3370" fmla="*/ 1200260 h 3068754"/>
              <a:gd name="connsiteX3371" fmla="*/ 4982078 w 12191999"/>
              <a:gd name="connsiteY3371" fmla="*/ 1286387 h 3068754"/>
              <a:gd name="connsiteX3372" fmla="*/ 4943426 w 12191999"/>
              <a:gd name="connsiteY3372" fmla="*/ 1298764 h 3068754"/>
              <a:gd name="connsiteX3373" fmla="*/ 4955593 w 12191999"/>
              <a:gd name="connsiteY3373" fmla="*/ 1299427 h 3068754"/>
              <a:gd name="connsiteX3374" fmla="*/ 4994512 w 12191999"/>
              <a:gd name="connsiteY3374" fmla="*/ 1302551 h 3068754"/>
              <a:gd name="connsiteX3375" fmla="*/ 5199445 w 12191999"/>
              <a:gd name="connsiteY3375" fmla="*/ 1229803 h 3068754"/>
              <a:gd name="connsiteX3376" fmla="*/ 5282528 w 12191999"/>
              <a:gd name="connsiteY3376" fmla="*/ 1196386 h 3068754"/>
              <a:gd name="connsiteX3377" fmla="*/ 5234453 w 12191999"/>
              <a:gd name="connsiteY3377" fmla="*/ 1187664 h 3068754"/>
              <a:gd name="connsiteX3378" fmla="*/ 8166166 w 12191999"/>
              <a:gd name="connsiteY3378" fmla="*/ 1185883 h 3068754"/>
              <a:gd name="connsiteX3379" fmla="*/ 8047708 w 12191999"/>
              <a:gd name="connsiteY3379" fmla="*/ 1242756 h 3068754"/>
              <a:gd name="connsiteX3380" fmla="*/ 7905697 w 12191999"/>
              <a:gd name="connsiteY3380" fmla="*/ 1300297 h 3068754"/>
              <a:gd name="connsiteX3381" fmla="*/ 7901394 w 12191999"/>
              <a:gd name="connsiteY3381" fmla="*/ 1301679 h 3068754"/>
              <a:gd name="connsiteX3382" fmla="*/ 7904846 w 12191999"/>
              <a:gd name="connsiteY3382" fmla="*/ 1301842 h 3068754"/>
              <a:gd name="connsiteX3383" fmla="*/ 8046203 w 12191999"/>
              <a:gd name="connsiteY3383" fmla="*/ 1246124 h 3068754"/>
              <a:gd name="connsiteX3384" fmla="*/ 8173040 w 12191999"/>
              <a:gd name="connsiteY3384" fmla="*/ 1186912 h 3068754"/>
              <a:gd name="connsiteX3385" fmla="*/ 9498605 w 12191999"/>
              <a:gd name="connsiteY3385" fmla="*/ 1185846 h 3068754"/>
              <a:gd name="connsiteX3386" fmla="*/ 9483982 w 12191999"/>
              <a:gd name="connsiteY3386" fmla="*/ 1188218 h 3068754"/>
              <a:gd name="connsiteX3387" fmla="*/ 9606900 w 12191999"/>
              <a:gd name="connsiteY3387" fmla="*/ 1241441 h 3068754"/>
              <a:gd name="connsiteX3388" fmla="*/ 9731095 w 12191999"/>
              <a:gd name="connsiteY3388" fmla="*/ 1285705 h 3068754"/>
              <a:gd name="connsiteX3389" fmla="*/ 9744779 w 12191999"/>
              <a:gd name="connsiteY3389" fmla="*/ 1284951 h 3068754"/>
              <a:gd name="connsiteX3390" fmla="*/ 9688687 w 12191999"/>
              <a:gd name="connsiteY3390" fmla="*/ 1266057 h 3068754"/>
              <a:gd name="connsiteX3391" fmla="*/ 9530328 w 12191999"/>
              <a:gd name="connsiteY3391" fmla="*/ 1200948 h 3068754"/>
              <a:gd name="connsiteX3392" fmla="*/ 2027589 w 12191999"/>
              <a:gd name="connsiteY3392" fmla="*/ 1185433 h 3068754"/>
              <a:gd name="connsiteX3393" fmla="*/ 1914834 w 12191999"/>
              <a:gd name="connsiteY3393" fmla="*/ 1239582 h 3068754"/>
              <a:gd name="connsiteX3394" fmla="*/ 1772870 w 12191999"/>
              <a:gd name="connsiteY3394" fmla="*/ 1297134 h 3068754"/>
              <a:gd name="connsiteX3395" fmla="*/ 1759606 w 12191999"/>
              <a:gd name="connsiteY3395" fmla="*/ 1301397 h 3068754"/>
              <a:gd name="connsiteX3396" fmla="*/ 1762855 w 12191999"/>
              <a:gd name="connsiteY3396" fmla="*/ 1301550 h 3068754"/>
              <a:gd name="connsiteX3397" fmla="*/ 1771987 w 12191999"/>
              <a:gd name="connsiteY3397" fmla="*/ 1298696 h 3068754"/>
              <a:gd name="connsiteX3398" fmla="*/ 1913359 w 12191999"/>
              <a:gd name="connsiteY3398" fmla="*/ 1242951 h 3068754"/>
              <a:gd name="connsiteX3399" fmla="*/ 2034370 w 12191999"/>
              <a:gd name="connsiteY3399" fmla="*/ 1186449 h 3068754"/>
              <a:gd name="connsiteX3400" fmla="*/ 3361134 w 12191999"/>
              <a:gd name="connsiteY3400" fmla="*/ 1185287 h 3068754"/>
              <a:gd name="connsiteX3401" fmla="*/ 3347680 w 12191999"/>
              <a:gd name="connsiteY3401" fmla="*/ 1187469 h 3068754"/>
              <a:gd name="connsiteX3402" fmla="*/ 3434077 w 12191999"/>
              <a:gd name="connsiteY3402" fmla="*/ 1225965 h 3068754"/>
              <a:gd name="connsiteX3403" fmla="*/ 3565991 w 12191999"/>
              <a:gd name="connsiteY3403" fmla="*/ 1276981 h 3068754"/>
              <a:gd name="connsiteX3404" fmla="*/ 3596847 w 12191999"/>
              <a:gd name="connsiteY3404" fmla="*/ 1287033 h 3068754"/>
              <a:gd name="connsiteX3405" fmla="*/ 3613099 w 12191999"/>
              <a:gd name="connsiteY3405" fmla="*/ 1286165 h 3068754"/>
              <a:gd name="connsiteX3406" fmla="*/ 3584972 w 12191999"/>
              <a:gd name="connsiteY3406" fmla="*/ 1277550 h 3068754"/>
              <a:gd name="connsiteX3407" fmla="*/ 3363311 w 12191999"/>
              <a:gd name="connsiteY3407" fmla="*/ 1186401 h 3068754"/>
              <a:gd name="connsiteX3408" fmla="*/ 8153939 w 12191999"/>
              <a:gd name="connsiteY3408" fmla="*/ 1184053 h 3068754"/>
              <a:gd name="connsiteX3409" fmla="*/ 8138420 w 12191999"/>
              <a:gd name="connsiteY3409" fmla="*/ 1191775 h 3068754"/>
              <a:gd name="connsiteX3410" fmla="*/ 7953863 w 12191999"/>
              <a:gd name="connsiteY3410" fmla="*/ 1276179 h 3068754"/>
              <a:gd name="connsiteX3411" fmla="*/ 8071712 w 12191999"/>
              <a:gd name="connsiteY3411" fmla="*/ 1224967 h 3068754"/>
              <a:gd name="connsiteX3412" fmla="*/ 8138420 w 12191999"/>
              <a:gd name="connsiteY3412" fmla="*/ 1191775 h 3068754"/>
              <a:gd name="connsiteX3413" fmla="*/ 8154967 w 12191999"/>
              <a:gd name="connsiteY3413" fmla="*/ 1184207 h 3068754"/>
              <a:gd name="connsiteX3414" fmla="*/ 2015514 w 12191999"/>
              <a:gd name="connsiteY3414" fmla="*/ 1183625 h 3068754"/>
              <a:gd name="connsiteX3415" fmla="*/ 2005631 w 12191999"/>
              <a:gd name="connsiteY3415" fmla="*/ 1188543 h 3068754"/>
              <a:gd name="connsiteX3416" fmla="*/ 1820987 w 12191999"/>
              <a:gd name="connsiteY3416" fmla="*/ 1272989 h 3068754"/>
              <a:gd name="connsiteX3417" fmla="*/ 1938866 w 12191999"/>
              <a:gd name="connsiteY3417" fmla="*/ 1221763 h 3068754"/>
              <a:gd name="connsiteX3418" fmla="*/ 2005631 w 12191999"/>
              <a:gd name="connsiteY3418" fmla="*/ 1188543 h 3068754"/>
              <a:gd name="connsiteX3419" fmla="*/ 2016169 w 12191999"/>
              <a:gd name="connsiteY3419" fmla="*/ 1183723 h 3068754"/>
              <a:gd name="connsiteX3420" fmla="*/ 9516211 w 12191999"/>
              <a:gd name="connsiteY3420" fmla="*/ 1182991 h 3068754"/>
              <a:gd name="connsiteX3421" fmla="*/ 9509935 w 12191999"/>
              <a:gd name="connsiteY3421" fmla="*/ 1184008 h 3068754"/>
              <a:gd name="connsiteX3422" fmla="*/ 9570594 w 12191999"/>
              <a:gd name="connsiteY3422" fmla="*/ 1213026 h 3068754"/>
              <a:gd name="connsiteX3423" fmla="*/ 9757622 w 12191999"/>
              <a:gd name="connsiteY3423" fmla="*/ 1284244 h 3068754"/>
              <a:gd name="connsiteX3424" fmla="*/ 9760948 w 12191999"/>
              <a:gd name="connsiteY3424" fmla="*/ 1284061 h 3068754"/>
              <a:gd name="connsiteX3425" fmla="*/ 9568605 w 12191999"/>
              <a:gd name="connsiteY3425" fmla="*/ 1208760 h 3068754"/>
              <a:gd name="connsiteX3426" fmla="*/ 3376974 w 12191999"/>
              <a:gd name="connsiteY3426" fmla="*/ 1182718 h 3068754"/>
              <a:gd name="connsiteX3427" fmla="*/ 3370835 w 12191999"/>
              <a:gd name="connsiteY3427" fmla="*/ 1183714 h 3068754"/>
              <a:gd name="connsiteX3428" fmla="*/ 3383068 w 12191999"/>
              <a:gd name="connsiteY3428" fmla="*/ 1189712 h 3068754"/>
              <a:gd name="connsiteX3429" fmla="*/ 3540378 w 12191999"/>
              <a:gd name="connsiteY3429" fmla="*/ 1255427 h 3068754"/>
              <a:gd name="connsiteX3430" fmla="*/ 3627667 w 12191999"/>
              <a:gd name="connsiteY3430" fmla="*/ 1285387 h 3068754"/>
              <a:gd name="connsiteX3431" fmla="*/ 3631399 w 12191999"/>
              <a:gd name="connsiteY3431" fmla="*/ 1285188 h 3068754"/>
              <a:gd name="connsiteX3432" fmla="*/ 3538720 w 12191999"/>
              <a:gd name="connsiteY3432" fmla="*/ 1252507 h 3068754"/>
              <a:gd name="connsiteX3433" fmla="*/ 3380917 w 12191999"/>
              <a:gd name="connsiteY3433" fmla="*/ 1184706 h 3068754"/>
              <a:gd name="connsiteX3434" fmla="*/ 2492696 w 12191999"/>
              <a:gd name="connsiteY3434" fmla="*/ 1182261 h 3068754"/>
              <a:gd name="connsiteX3435" fmla="*/ 2465959 w 12191999"/>
              <a:gd name="connsiteY3435" fmla="*/ 1192424 h 3068754"/>
              <a:gd name="connsiteX3436" fmla="*/ 2342627 w 12191999"/>
              <a:gd name="connsiteY3436" fmla="*/ 1235415 h 3068754"/>
              <a:gd name="connsiteX3437" fmla="*/ 2360275 w 12191999"/>
              <a:gd name="connsiteY3437" fmla="*/ 1238617 h 3068754"/>
              <a:gd name="connsiteX3438" fmla="*/ 2420180 w 12191999"/>
              <a:gd name="connsiteY3438" fmla="*/ 1250449 h 3068754"/>
              <a:gd name="connsiteX3439" fmla="*/ 2465318 w 12191999"/>
              <a:gd name="connsiteY3439" fmla="*/ 1237071 h 3068754"/>
              <a:gd name="connsiteX3440" fmla="*/ 2571160 w 12191999"/>
              <a:gd name="connsiteY3440" fmla="*/ 1202897 h 3068754"/>
              <a:gd name="connsiteX3441" fmla="*/ 233122 w 12191999"/>
              <a:gd name="connsiteY3441" fmla="*/ 1181326 h 3068754"/>
              <a:gd name="connsiteX3442" fmla="*/ 195585 w 12191999"/>
              <a:gd name="connsiteY3442" fmla="*/ 1187423 h 3068754"/>
              <a:gd name="connsiteX3443" fmla="*/ 255862 w 12191999"/>
              <a:gd name="connsiteY3443" fmla="*/ 1213027 h 3068754"/>
              <a:gd name="connsiteX3444" fmla="*/ 461775 w 12191999"/>
              <a:gd name="connsiteY3444" fmla="*/ 1287001 h 3068754"/>
              <a:gd name="connsiteX3445" fmla="*/ 465271 w 12191999"/>
              <a:gd name="connsiteY3445" fmla="*/ 1288016 h 3068754"/>
              <a:gd name="connsiteX3446" fmla="*/ 505729 w 12191999"/>
              <a:gd name="connsiteY3446" fmla="*/ 1285854 h 3068754"/>
              <a:gd name="connsiteX3447" fmla="*/ 459743 w 12191999"/>
              <a:gd name="connsiteY3447" fmla="*/ 1271347 h 3068754"/>
              <a:gd name="connsiteX3448" fmla="*/ 253345 w 12191999"/>
              <a:gd name="connsiteY3448" fmla="*/ 1190681 h 3068754"/>
              <a:gd name="connsiteX3449" fmla="*/ 6358267 w 12191999"/>
              <a:gd name="connsiteY3449" fmla="*/ 1181189 h 3068754"/>
              <a:gd name="connsiteX3450" fmla="*/ 6316508 w 12191999"/>
              <a:gd name="connsiteY3450" fmla="*/ 1188247 h 3068754"/>
              <a:gd name="connsiteX3451" fmla="*/ 6388770 w 12191999"/>
              <a:gd name="connsiteY3451" fmla="*/ 1218947 h 3068754"/>
              <a:gd name="connsiteX3452" fmla="*/ 6583588 w 12191999"/>
              <a:gd name="connsiteY3452" fmla="*/ 1288947 h 3068754"/>
              <a:gd name="connsiteX3453" fmla="*/ 6629654 w 12191999"/>
              <a:gd name="connsiteY3453" fmla="*/ 1286485 h 3068754"/>
              <a:gd name="connsiteX3454" fmla="*/ 6592624 w 12191999"/>
              <a:gd name="connsiteY3454" fmla="*/ 1274803 h 3068754"/>
              <a:gd name="connsiteX3455" fmla="*/ 6386248 w 12191999"/>
              <a:gd name="connsiteY3455" fmla="*/ 1194137 h 3068754"/>
              <a:gd name="connsiteX3456" fmla="*/ 9528732 w 12191999"/>
              <a:gd name="connsiteY3456" fmla="*/ 1180960 h 3068754"/>
              <a:gd name="connsiteX3457" fmla="*/ 9524358 w 12191999"/>
              <a:gd name="connsiteY3457" fmla="*/ 1181669 h 3068754"/>
              <a:gd name="connsiteX3458" fmla="*/ 9615387 w 12191999"/>
              <a:gd name="connsiteY3458" fmla="*/ 1223324 h 3068754"/>
              <a:gd name="connsiteX3459" fmla="*/ 9768665 w 12191999"/>
              <a:gd name="connsiteY3459" fmla="*/ 1281889 h 3068754"/>
              <a:gd name="connsiteX3460" fmla="*/ 9595193 w 12191999"/>
              <a:gd name="connsiteY3460" fmla="*/ 1212822 h 3068754"/>
              <a:gd name="connsiteX3461" fmla="*/ 3392394 w 12191999"/>
              <a:gd name="connsiteY3461" fmla="*/ 1180218 h 3068754"/>
              <a:gd name="connsiteX3462" fmla="*/ 3387039 w 12191999"/>
              <a:gd name="connsiteY3462" fmla="*/ 1181086 h 3068754"/>
              <a:gd name="connsiteX3463" fmla="*/ 3402891 w 12191999"/>
              <a:gd name="connsiteY3463" fmla="*/ 1189217 h 3068754"/>
              <a:gd name="connsiteX3464" fmla="*/ 3453612 w 12191999"/>
              <a:gd name="connsiteY3464" fmla="*/ 1209567 h 3068754"/>
              <a:gd name="connsiteX3465" fmla="*/ 3460402 w 12191999"/>
              <a:gd name="connsiteY3465" fmla="*/ 1212822 h 3068754"/>
              <a:gd name="connsiteX3466" fmla="*/ 3633874 w 12191999"/>
              <a:gd name="connsiteY3466" fmla="*/ 1281889 h 3068754"/>
              <a:gd name="connsiteX3467" fmla="*/ 3453612 w 12191999"/>
              <a:gd name="connsiteY3467" fmla="*/ 1209567 h 3068754"/>
              <a:gd name="connsiteX3468" fmla="*/ 5181664 w 12191999"/>
              <a:gd name="connsiteY3468" fmla="*/ 1179761 h 3068754"/>
              <a:gd name="connsiteX3469" fmla="*/ 4982797 w 12191999"/>
              <a:gd name="connsiteY3469" fmla="*/ 1265077 h 3068754"/>
              <a:gd name="connsiteX3470" fmla="*/ 4893831 w 12191999"/>
              <a:gd name="connsiteY3470" fmla="*/ 1296063 h 3068754"/>
              <a:gd name="connsiteX3471" fmla="*/ 4931138 w 12191999"/>
              <a:gd name="connsiteY3471" fmla="*/ 1298095 h 3068754"/>
              <a:gd name="connsiteX3472" fmla="*/ 4981688 w 12191999"/>
              <a:gd name="connsiteY3472" fmla="*/ 1281925 h 3068754"/>
              <a:gd name="connsiteX3473" fmla="*/ 5199980 w 12191999"/>
              <a:gd name="connsiteY3473" fmla="*/ 1195936 h 3068754"/>
              <a:gd name="connsiteX3474" fmla="*/ 5222496 w 12191999"/>
              <a:gd name="connsiteY3474" fmla="*/ 1185874 h 3068754"/>
              <a:gd name="connsiteX3475" fmla="*/ 8615094 w 12191999"/>
              <a:gd name="connsiteY3475" fmla="*/ 1179737 h 3068754"/>
              <a:gd name="connsiteX3476" fmla="*/ 8598901 w 12191999"/>
              <a:gd name="connsiteY3476" fmla="*/ 1185893 h 3068754"/>
              <a:gd name="connsiteX3477" fmla="*/ 8464130 w 12191999"/>
              <a:gd name="connsiteY3477" fmla="*/ 1232877 h 3068754"/>
              <a:gd name="connsiteX3478" fmla="*/ 8496123 w 12191999"/>
              <a:gd name="connsiteY3478" fmla="*/ 1238681 h 3068754"/>
              <a:gd name="connsiteX3479" fmla="*/ 8543697 w 12191999"/>
              <a:gd name="connsiteY3479" fmla="*/ 1248065 h 3068754"/>
              <a:gd name="connsiteX3480" fmla="*/ 8598183 w 12191999"/>
              <a:gd name="connsiteY3480" fmla="*/ 1231913 h 3068754"/>
              <a:gd name="connsiteX3481" fmla="*/ 8694813 w 12191999"/>
              <a:gd name="connsiteY3481" fmla="*/ 1200714 h 3068754"/>
              <a:gd name="connsiteX3482" fmla="*/ 11312600 w 12191999"/>
              <a:gd name="connsiteY3482" fmla="*/ 1179547 h 3068754"/>
              <a:gd name="connsiteX3483" fmla="*/ 11117596 w 12191999"/>
              <a:gd name="connsiteY3483" fmla="*/ 1263190 h 3068754"/>
              <a:gd name="connsiteX3484" fmla="*/ 11028457 w 12191999"/>
              <a:gd name="connsiteY3484" fmla="*/ 1294242 h 3068754"/>
              <a:gd name="connsiteX3485" fmla="*/ 11047173 w 12191999"/>
              <a:gd name="connsiteY3485" fmla="*/ 1295211 h 3068754"/>
              <a:gd name="connsiteX3486" fmla="*/ 11069525 w 12191999"/>
              <a:gd name="connsiteY3486" fmla="*/ 1296944 h 3068754"/>
              <a:gd name="connsiteX3487" fmla="*/ 11170007 w 12191999"/>
              <a:gd name="connsiteY3487" fmla="*/ 1261737 h 3068754"/>
              <a:gd name="connsiteX3488" fmla="*/ 11333641 w 12191999"/>
              <a:gd name="connsiteY3488" fmla="*/ 1195936 h 3068754"/>
              <a:gd name="connsiteX3489" fmla="*/ 11355830 w 12191999"/>
              <a:gd name="connsiteY3489" fmla="*/ 1186021 h 3068754"/>
              <a:gd name="connsiteX3490" fmla="*/ 9036391 w 12191999"/>
              <a:gd name="connsiteY3490" fmla="*/ 1178957 h 3068754"/>
              <a:gd name="connsiteX3491" fmla="*/ 8957325 w 12191999"/>
              <a:gd name="connsiteY3491" fmla="*/ 1199520 h 3068754"/>
              <a:gd name="connsiteX3492" fmla="*/ 9108166 w 12191999"/>
              <a:gd name="connsiteY3492" fmla="*/ 1247854 h 3068754"/>
              <a:gd name="connsiteX3493" fmla="*/ 9185737 w 12191999"/>
              <a:gd name="connsiteY3493" fmla="*/ 1232723 h 3068754"/>
              <a:gd name="connsiteX3494" fmla="*/ 9137793 w 12191999"/>
              <a:gd name="connsiteY3494" fmla="*/ 1217121 h 3068754"/>
              <a:gd name="connsiteX3495" fmla="*/ 2896068 w 12191999"/>
              <a:gd name="connsiteY3495" fmla="*/ 1177153 h 3068754"/>
              <a:gd name="connsiteX3496" fmla="*/ 2816340 w 12191999"/>
              <a:gd name="connsiteY3496" fmla="*/ 1197899 h 3068754"/>
              <a:gd name="connsiteX3497" fmla="*/ 2966012 w 12191999"/>
              <a:gd name="connsiteY3497" fmla="*/ 1245859 h 3068754"/>
              <a:gd name="connsiteX3498" fmla="*/ 3043956 w 12191999"/>
              <a:gd name="connsiteY3498" fmla="*/ 1230644 h 3068754"/>
              <a:gd name="connsiteX3499" fmla="*/ 3002433 w 12191999"/>
              <a:gd name="connsiteY3499" fmla="*/ 1217121 h 3068754"/>
              <a:gd name="connsiteX3500" fmla="*/ 271566 w 12191999"/>
              <a:gd name="connsiteY3500" fmla="*/ 1175082 h 3068754"/>
              <a:gd name="connsiteX3501" fmla="*/ 242603 w 12191999"/>
              <a:gd name="connsiteY3501" fmla="*/ 1179786 h 3068754"/>
              <a:gd name="connsiteX3502" fmla="*/ 255856 w 12191999"/>
              <a:gd name="connsiteY3502" fmla="*/ 1185930 h 3068754"/>
              <a:gd name="connsiteX3503" fmla="*/ 461770 w 12191999"/>
              <a:gd name="connsiteY3503" fmla="*/ 1266600 h 3068754"/>
              <a:gd name="connsiteX3504" fmla="*/ 520199 w 12191999"/>
              <a:gd name="connsiteY3504" fmla="*/ 1285081 h 3068754"/>
              <a:gd name="connsiteX3505" fmla="*/ 547040 w 12191999"/>
              <a:gd name="connsiteY3505" fmla="*/ 1283647 h 3068754"/>
              <a:gd name="connsiteX3506" fmla="*/ 459696 w 12191999"/>
              <a:gd name="connsiteY3506" fmla="*/ 1254050 h 3068754"/>
              <a:gd name="connsiteX3507" fmla="*/ 6404186 w 12191999"/>
              <a:gd name="connsiteY3507" fmla="*/ 1173958 h 3068754"/>
              <a:gd name="connsiteX3508" fmla="*/ 6389427 w 12191999"/>
              <a:gd name="connsiteY3508" fmla="*/ 1175922 h 3068754"/>
              <a:gd name="connsiteX3509" fmla="*/ 6366150 w 12191999"/>
              <a:gd name="connsiteY3509" fmla="*/ 1179856 h 3068754"/>
              <a:gd name="connsiteX3510" fmla="*/ 6388724 w 12191999"/>
              <a:gd name="connsiteY3510" fmla="*/ 1190320 h 3068754"/>
              <a:gd name="connsiteX3511" fmla="*/ 6594650 w 12191999"/>
              <a:gd name="connsiteY3511" fmla="*/ 1270986 h 3068754"/>
              <a:gd name="connsiteX3512" fmla="*/ 6641631 w 12191999"/>
              <a:gd name="connsiteY3512" fmla="*/ 1285844 h 3068754"/>
              <a:gd name="connsiteX3513" fmla="*/ 6682854 w 12191999"/>
              <a:gd name="connsiteY3513" fmla="*/ 1283641 h 3068754"/>
              <a:gd name="connsiteX3514" fmla="*/ 6592620 w 12191999"/>
              <a:gd name="connsiteY3514" fmla="*/ 1253063 h 3068754"/>
              <a:gd name="connsiteX3515" fmla="*/ 11272181 w 12191999"/>
              <a:gd name="connsiteY3515" fmla="*/ 1173493 h 3068754"/>
              <a:gd name="connsiteX3516" fmla="*/ 11118962 w 12191999"/>
              <a:gd name="connsiteY3516" fmla="*/ 1244073 h 3068754"/>
              <a:gd name="connsiteX3517" fmla="*/ 10990030 w 12191999"/>
              <a:gd name="connsiteY3517" fmla="*/ 1292252 h 3068754"/>
              <a:gd name="connsiteX3518" fmla="*/ 11017488 w 12191999"/>
              <a:gd name="connsiteY3518" fmla="*/ 1293674 h 3068754"/>
              <a:gd name="connsiteX3519" fmla="*/ 11115820 w 12191999"/>
              <a:gd name="connsiteY3519" fmla="*/ 1259409 h 3068754"/>
              <a:gd name="connsiteX3520" fmla="*/ 11304752 w 12191999"/>
              <a:gd name="connsiteY3520" fmla="*/ 1178371 h 3068754"/>
              <a:gd name="connsiteX3521" fmla="*/ 5138808 w 12191999"/>
              <a:gd name="connsiteY3521" fmla="*/ 1173343 h 3068754"/>
              <a:gd name="connsiteX3522" fmla="*/ 4983177 w 12191999"/>
              <a:gd name="connsiteY3522" fmla="*/ 1244991 h 3068754"/>
              <a:gd name="connsiteX3523" fmla="*/ 4852461 w 12191999"/>
              <a:gd name="connsiteY3523" fmla="*/ 1293810 h 3068754"/>
              <a:gd name="connsiteX3524" fmla="*/ 4878263 w 12191999"/>
              <a:gd name="connsiteY3524" fmla="*/ 1295215 h 3068754"/>
              <a:gd name="connsiteX3525" fmla="*/ 4981022 w 12191999"/>
              <a:gd name="connsiteY3525" fmla="*/ 1259409 h 3068754"/>
              <a:gd name="connsiteX3526" fmla="*/ 5170584 w 12191999"/>
              <a:gd name="connsiteY3526" fmla="*/ 1178101 h 3068754"/>
              <a:gd name="connsiteX3527" fmla="*/ 11771615 w 12191999"/>
              <a:gd name="connsiteY3527" fmla="*/ 1172707 h 3068754"/>
              <a:gd name="connsiteX3528" fmla="*/ 11606402 w 12191999"/>
              <a:gd name="connsiteY3528" fmla="*/ 1225115 h 3068754"/>
              <a:gd name="connsiteX3529" fmla="*/ 11667530 w 12191999"/>
              <a:gd name="connsiteY3529" fmla="*/ 1236203 h 3068754"/>
              <a:gd name="connsiteX3530" fmla="*/ 11725082 w 12191999"/>
              <a:gd name="connsiteY3530" fmla="*/ 1247558 h 3068754"/>
              <a:gd name="connsiteX3531" fmla="*/ 11853952 w 12191999"/>
              <a:gd name="connsiteY3531" fmla="*/ 1214239 h 3068754"/>
              <a:gd name="connsiteX3532" fmla="*/ 11891920 w 12191999"/>
              <a:gd name="connsiteY3532" fmla="*/ 1204368 h 3068754"/>
              <a:gd name="connsiteX3533" fmla="*/ 5635777 w 12191999"/>
              <a:gd name="connsiteY3533" fmla="*/ 1172676 h 3068754"/>
              <a:gd name="connsiteX3534" fmla="*/ 5471803 w 12191999"/>
              <a:gd name="connsiteY3534" fmla="*/ 1224691 h 3068754"/>
              <a:gd name="connsiteX3535" fmla="*/ 5531600 w 12191999"/>
              <a:gd name="connsiteY3535" fmla="*/ 1235539 h 3068754"/>
              <a:gd name="connsiteX3536" fmla="*/ 5588637 w 12191999"/>
              <a:gd name="connsiteY3536" fmla="*/ 1246792 h 3068754"/>
              <a:gd name="connsiteX3537" fmla="*/ 5718017 w 12191999"/>
              <a:gd name="connsiteY3537" fmla="*/ 1213329 h 3068754"/>
              <a:gd name="connsiteX3538" fmla="*/ 5754330 w 12191999"/>
              <a:gd name="connsiteY3538" fmla="*/ 1203873 h 3068754"/>
              <a:gd name="connsiteX3539" fmla="*/ 5898572 w 12191999"/>
              <a:gd name="connsiteY3539" fmla="*/ 1172296 h 3068754"/>
              <a:gd name="connsiteX3540" fmla="*/ 5777481 w 12191999"/>
              <a:gd name="connsiteY3540" fmla="*/ 1203778 h 3068754"/>
              <a:gd name="connsiteX3541" fmla="*/ 5823624 w 12191999"/>
              <a:gd name="connsiteY3541" fmla="*/ 1215917 h 3068754"/>
              <a:gd name="connsiteX3542" fmla="*/ 5947005 w 12191999"/>
              <a:gd name="connsiteY3542" fmla="*/ 1248005 h 3068754"/>
              <a:gd name="connsiteX3543" fmla="*/ 6063615 w 12191999"/>
              <a:gd name="connsiteY3543" fmla="*/ 1225230 h 3068754"/>
              <a:gd name="connsiteX3544" fmla="*/ 298196 w 12191999"/>
              <a:gd name="connsiteY3544" fmla="*/ 1170756 h 3068754"/>
              <a:gd name="connsiteX3545" fmla="*/ 282014 w 12191999"/>
              <a:gd name="connsiteY3545" fmla="*/ 1173385 h 3068754"/>
              <a:gd name="connsiteX3546" fmla="*/ 461725 w 12191999"/>
              <a:gd name="connsiteY3546" fmla="*/ 1248885 h 3068754"/>
              <a:gd name="connsiteX3547" fmla="*/ 561757 w 12191999"/>
              <a:gd name="connsiteY3547" fmla="*/ 1282860 h 3068754"/>
              <a:gd name="connsiteX3548" fmla="*/ 570481 w 12191999"/>
              <a:gd name="connsiteY3548" fmla="*/ 1282394 h 3068754"/>
              <a:gd name="connsiteX3549" fmla="*/ 459742 w 12191999"/>
              <a:gd name="connsiteY3549" fmla="*/ 1242621 h 3068754"/>
              <a:gd name="connsiteX3550" fmla="*/ 6428792 w 12191999"/>
              <a:gd name="connsiteY3550" fmla="*/ 1170683 h 3068754"/>
              <a:gd name="connsiteX3551" fmla="*/ 6412759 w 12191999"/>
              <a:gd name="connsiteY3551" fmla="*/ 1172817 h 3068754"/>
              <a:gd name="connsiteX3552" fmla="*/ 6593747 w 12191999"/>
              <a:gd name="connsiteY3552" fmla="*/ 1248867 h 3068754"/>
              <a:gd name="connsiteX3553" fmla="*/ 6694307 w 12191999"/>
              <a:gd name="connsiteY3553" fmla="*/ 1283029 h 3068754"/>
              <a:gd name="connsiteX3554" fmla="*/ 6701423 w 12191999"/>
              <a:gd name="connsiteY3554" fmla="*/ 1282649 h 3068754"/>
              <a:gd name="connsiteX3555" fmla="*/ 6592620 w 12191999"/>
              <a:gd name="connsiteY3555" fmla="*/ 1243569 h 3068754"/>
              <a:gd name="connsiteX3556" fmla="*/ 11239371 w 12191999"/>
              <a:gd name="connsiteY3556" fmla="*/ 1168580 h 3068754"/>
              <a:gd name="connsiteX3557" fmla="*/ 11119152 w 12191999"/>
              <a:gd name="connsiteY3557" fmla="*/ 1227242 h 3068754"/>
              <a:gd name="connsiteX3558" fmla="*/ 10958809 w 12191999"/>
              <a:gd name="connsiteY3558" fmla="*/ 1290636 h 3068754"/>
              <a:gd name="connsiteX3559" fmla="*/ 10978881 w 12191999"/>
              <a:gd name="connsiteY3559" fmla="*/ 1291675 h 3068754"/>
              <a:gd name="connsiteX3560" fmla="*/ 11116510 w 12191999"/>
              <a:gd name="connsiteY3560" fmla="*/ 1240244 h 3068754"/>
              <a:gd name="connsiteX3561" fmla="*/ 11264004 w 12191999"/>
              <a:gd name="connsiteY3561" fmla="*/ 1172269 h 3068754"/>
              <a:gd name="connsiteX3562" fmla="*/ 5106012 w 12191999"/>
              <a:gd name="connsiteY3562" fmla="*/ 1168433 h 3068754"/>
              <a:gd name="connsiteX3563" fmla="*/ 5038012 w 12191999"/>
              <a:gd name="connsiteY3563" fmla="*/ 1202289 h 3068754"/>
              <a:gd name="connsiteX3564" fmla="*/ 4873668 w 12191999"/>
              <a:gd name="connsiteY3564" fmla="*/ 1273476 h 3068754"/>
              <a:gd name="connsiteX3565" fmla="*/ 4821172 w 12191999"/>
              <a:gd name="connsiteY3565" fmla="*/ 1292106 h 3068754"/>
              <a:gd name="connsiteX3566" fmla="*/ 4839610 w 12191999"/>
              <a:gd name="connsiteY3566" fmla="*/ 1293110 h 3068754"/>
              <a:gd name="connsiteX3567" fmla="*/ 4980862 w 12191999"/>
              <a:gd name="connsiteY3567" fmla="*/ 1240281 h 3068754"/>
              <a:gd name="connsiteX3568" fmla="*/ 5129192 w 12191999"/>
              <a:gd name="connsiteY3568" fmla="*/ 1171904 h 3068754"/>
              <a:gd name="connsiteX3569" fmla="*/ 2701612 w 12191999"/>
              <a:gd name="connsiteY3569" fmla="*/ 1167110 h 3068754"/>
              <a:gd name="connsiteX3570" fmla="*/ 2592494 w 12191999"/>
              <a:gd name="connsiteY3570" fmla="*/ 1202322 h 3068754"/>
              <a:gd name="connsiteX3571" fmla="*/ 2652328 w 12191999"/>
              <a:gd name="connsiteY3571" fmla="*/ 1218031 h 3068754"/>
              <a:gd name="connsiteX3572" fmla="*/ 2684554 w 12191999"/>
              <a:gd name="connsiteY3572" fmla="*/ 1226423 h 3068754"/>
              <a:gd name="connsiteX3573" fmla="*/ 2757656 w 12191999"/>
              <a:gd name="connsiteY3573" fmla="*/ 1207185 h 3068754"/>
              <a:gd name="connsiteX3574" fmla="*/ 2795668 w 12191999"/>
              <a:gd name="connsiteY3574" fmla="*/ 1197297 h 3068754"/>
              <a:gd name="connsiteX3575" fmla="*/ 6463453 w 12191999"/>
              <a:gd name="connsiteY3575" fmla="*/ 1166070 h 3068754"/>
              <a:gd name="connsiteX3576" fmla="*/ 6438832 w 12191999"/>
              <a:gd name="connsiteY3576" fmla="*/ 1169347 h 3068754"/>
              <a:gd name="connsiteX3577" fmla="*/ 6593747 w 12191999"/>
              <a:gd name="connsiteY3577" fmla="*/ 1238259 h 3068754"/>
              <a:gd name="connsiteX3578" fmla="*/ 6715186 w 12191999"/>
              <a:gd name="connsiteY3578" fmla="*/ 1281913 h 3068754"/>
              <a:gd name="connsiteX3579" fmla="*/ 6736553 w 12191999"/>
              <a:gd name="connsiteY3579" fmla="*/ 1280771 h 3068754"/>
              <a:gd name="connsiteX3580" fmla="*/ 6593596 w 12191999"/>
              <a:gd name="connsiteY3580" fmla="*/ 1226855 h 3068754"/>
              <a:gd name="connsiteX3581" fmla="*/ 331675 w 12191999"/>
              <a:gd name="connsiteY3581" fmla="*/ 1165318 h 3068754"/>
              <a:gd name="connsiteX3582" fmla="*/ 310009 w 12191999"/>
              <a:gd name="connsiteY3582" fmla="*/ 1168838 h 3068754"/>
              <a:gd name="connsiteX3583" fmla="*/ 461769 w 12191999"/>
              <a:gd name="connsiteY3583" fmla="*/ 1236341 h 3068754"/>
              <a:gd name="connsiteX3584" fmla="*/ 587385 w 12191999"/>
              <a:gd name="connsiteY3584" fmla="*/ 1281491 h 3068754"/>
              <a:gd name="connsiteX3585" fmla="*/ 606433 w 12191999"/>
              <a:gd name="connsiteY3585" fmla="*/ 1280473 h 3068754"/>
              <a:gd name="connsiteX3586" fmla="*/ 459700 w 12191999"/>
              <a:gd name="connsiteY3586" fmla="*/ 1225126 h 3068754"/>
              <a:gd name="connsiteX3587" fmla="*/ 11216706 w 12191999"/>
              <a:gd name="connsiteY3587" fmla="*/ 1165186 h 3068754"/>
              <a:gd name="connsiteX3588" fmla="*/ 11064905 w 12191999"/>
              <a:gd name="connsiteY3588" fmla="*/ 1237898 h 3068754"/>
              <a:gd name="connsiteX3589" fmla="*/ 10936397 w 12191999"/>
              <a:gd name="connsiteY3589" fmla="*/ 1289476 h 3068754"/>
              <a:gd name="connsiteX3590" fmla="*/ 10947357 w 12191999"/>
              <a:gd name="connsiteY3590" fmla="*/ 1290043 h 3068754"/>
              <a:gd name="connsiteX3591" fmla="*/ 11061730 w 12191999"/>
              <a:gd name="connsiteY3591" fmla="*/ 1246254 h 3068754"/>
              <a:gd name="connsiteX3592" fmla="*/ 11225365 w 12191999"/>
              <a:gd name="connsiteY3592" fmla="*/ 1171532 h 3068754"/>
              <a:gd name="connsiteX3593" fmla="*/ 11232947 w 12191999"/>
              <a:gd name="connsiteY3593" fmla="*/ 1167618 h 3068754"/>
              <a:gd name="connsiteX3594" fmla="*/ 5079648 w 12191999"/>
              <a:gd name="connsiteY3594" fmla="*/ 1164485 h 3068754"/>
              <a:gd name="connsiteX3595" fmla="*/ 5012117 w 12191999"/>
              <a:gd name="connsiteY3595" fmla="*/ 1200059 h 3068754"/>
              <a:gd name="connsiteX3596" fmla="*/ 4888931 w 12191999"/>
              <a:gd name="connsiteY3596" fmla="*/ 1255713 h 3068754"/>
              <a:gd name="connsiteX3597" fmla="*/ 4798950 w 12191999"/>
              <a:gd name="connsiteY3597" fmla="*/ 1290896 h 3068754"/>
              <a:gd name="connsiteX3598" fmla="*/ 4810007 w 12191999"/>
              <a:gd name="connsiteY3598" fmla="*/ 1291498 h 3068754"/>
              <a:gd name="connsiteX3599" fmla="*/ 4885790 w 12191999"/>
              <a:gd name="connsiteY3599" fmla="*/ 1263231 h 3068754"/>
              <a:gd name="connsiteX3600" fmla="*/ 5008906 w 12191999"/>
              <a:gd name="connsiteY3600" fmla="*/ 1210191 h 3068754"/>
              <a:gd name="connsiteX3601" fmla="*/ 5095296 w 12191999"/>
              <a:gd name="connsiteY3601" fmla="*/ 1166828 h 3068754"/>
              <a:gd name="connsiteX3602" fmla="*/ 8828032 w 12191999"/>
              <a:gd name="connsiteY3602" fmla="*/ 1164059 h 3068754"/>
              <a:gd name="connsiteX3603" fmla="*/ 8716154 w 12191999"/>
              <a:gd name="connsiteY3603" fmla="*/ 1200157 h 3068754"/>
              <a:gd name="connsiteX3604" fmla="*/ 8788256 w 12191999"/>
              <a:gd name="connsiteY3604" fmla="*/ 1219093 h 3068754"/>
              <a:gd name="connsiteX3605" fmla="*/ 8824134 w 12191999"/>
              <a:gd name="connsiteY3605" fmla="*/ 1228421 h 3068754"/>
              <a:gd name="connsiteX3606" fmla="*/ 8889732 w 12191999"/>
              <a:gd name="connsiteY3606" fmla="*/ 1211163 h 3068754"/>
              <a:gd name="connsiteX3607" fmla="*/ 8936704 w 12191999"/>
              <a:gd name="connsiteY3607" fmla="*/ 1198937 h 3068754"/>
              <a:gd name="connsiteX3608" fmla="*/ 6489448 w 12191999"/>
              <a:gd name="connsiteY3608" fmla="*/ 1162610 h 3068754"/>
              <a:gd name="connsiteX3609" fmla="*/ 6473085 w 12191999"/>
              <a:gd name="connsiteY3609" fmla="*/ 1164788 h 3068754"/>
              <a:gd name="connsiteX3610" fmla="*/ 6593747 w 12191999"/>
              <a:gd name="connsiteY3610" fmla="*/ 1221020 h 3068754"/>
              <a:gd name="connsiteX3611" fmla="*/ 6750401 w 12191999"/>
              <a:gd name="connsiteY3611" fmla="*/ 1280031 h 3068754"/>
              <a:gd name="connsiteX3612" fmla="*/ 6764764 w 12191999"/>
              <a:gd name="connsiteY3612" fmla="*/ 1279263 h 3068754"/>
              <a:gd name="connsiteX3613" fmla="*/ 6592255 w 12191999"/>
              <a:gd name="connsiteY3613" fmla="*/ 1212142 h 3068754"/>
              <a:gd name="connsiteX3614" fmla="*/ 11196699 w 12191999"/>
              <a:gd name="connsiteY3614" fmla="*/ 1162189 h 3068754"/>
              <a:gd name="connsiteX3615" fmla="*/ 11121916 w 12191999"/>
              <a:gd name="connsiteY3615" fmla="*/ 1200918 h 3068754"/>
              <a:gd name="connsiteX3616" fmla="*/ 10975474 w 12191999"/>
              <a:gd name="connsiteY3616" fmla="*/ 1266861 h 3068754"/>
              <a:gd name="connsiteX3617" fmla="*/ 10917275 w 12191999"/>
              <a:gd name="connsiteY3617" fmla="*/ 1288486 h 3068754"/>
              <a:gd name="connsiteX3618" fmla="*/ 10920332 w 12191999"/>
              <a:gd name="connsiteY3618" fmla="*/ 1288644 h 3068754"/>
              <a:gd name="connsiteX3619" fmla="*/ 10970368 w 12191999"/>
              <a:gd name="connsiteY3619" fmla="*/ 1270760 h 3068754"/>
              <a:gd name="connsiteX3620" fmla="*/ 11116720 w 12191999"/>
              <a:gd name="connsiteY3620" fmla="*/ 1207378 h 3068754"/>
              <a:gd name="connsiteX3621" fmla="*/ 11204980 w 12191999"/>
              <a:gd name="connsiteY3621" fmla="*/ 1163430 h 3068754"/>
              <a:gd name="connsiteX3622" fmla="*/ 5063345 w 12191999"/>
              <a:gd name="connsiteY3622" fmla="*/ 1162044 h 3068754"/>
              <a:gd name="connsiteX3623" fmla="*/ 4964344 w 12191999"/>
              <a:gd name="connsiteY3623" fmla="*/ 1211867 h 3068754"/>
              <a:gd name="connsiteX3624" fmla="*/ 4840674 w 12191999"/>
              <a:gd name="connsiteY3624" fmla="*/ 1266861 h 3068754"/>
              <a:gd name="connsiteX3625" fmla="*/ 4778926 w 12191999"/>
              <a:gd name="connsiteY3625" fmla="*/ 1289805 h 3068754"/>
              <a:gd name="connsiteX3626" fmla="*/ 4781842 w 12191999"/>
              <a:gd name="connsiteY3626" fmla="*/ 1289964 h 3068754"/>
              <a:gd name="connsiteX3627" fmla="*/ 4835570 w 12191999"/>
              <a:gd name="connsiteY3627" fmla="*/ 1270760 h 3068754"/>
              <a:gd name="connsiteX3628" fmla="*/ 5071473 w 12191999"/>
              <a:gd name="connsiteY3628" fmla="*/ 1163261 h 3068754"/>
              <a:gd name="connsiteX3629" fmla="*/ 2414206 w 12191999"/>
              <a:gd name="connsiteY3629" fmla="*/ 1161619 h 3068754"/>
              <a:gd name="connsiteX3630" fmla="*/ 2263829 w 12191999"/>
              <a:gd name="connsiteY3630" fmla="*/ 1221113 h 3068754"/>
              <a:gd name="connsiteX3631" fmla="*/ 2332528 w 12191999"/>
              <a:gd name="connsiteY3631" fmla="*/ 1233582 h 3068754"/>
              <a:gd name="connsiteX3632" fmla="*/ 2465092 w 12191999"/>
              <a:gd name="connsiteY3632" fmla="*/ 1187505 h 3068754"/>
              <a:gd name="connsiteX3633" fmla="*/ 2484551 w 12191999"/>
              <a:gd name="connsiteY3633" fmla="*/ 1180119 h 3068754"/>
              <a:gd name="connsiteX3634" fmla="*/ 359750 w 12191999"/>
              <a:gd name="connsiteY3634" fmla="*/ 1160977 h 3068754"/>
              <a:gd name="connsiteX3635" fmla="*/ 355904 w 12191999"/>
              <a:gd name="connsiteY3635" fmla="*/ 1161383 h 3068754"/>
              <a:gd name="connsiteX3636" fmla="*/ 343773 w 12191999"/>
              <a:gd name="connsiteY3636" fmla="*/ 1163353 h 3068754"/>
              <a:gd name="connsiteX3637" fmla="*/ 461728 w 12191999"/>
              <a:gd name="connsiteY3637" fmla="*/ 1218325 h 3068754"/>
              <a:gd name="connsiteX3638" fmla="*/ 624203 w 12191999"/>
              <a:gd name="connsiteY3638" fmla="*/ 1279523 h 3068754"/>
              <a:gd name="connsiteX3639" fmla="*/ 638706 w 12191999"/>
              <a:gd name="connsiteY3639" fmla="*/ 1278748 h 3068754"/>
              <a:gd name="connsiteX3640" fmla="*/ 459345 w 12191999"/>
              <a:gd name="connsiteY3640" fmla="*/ 1208960 h 3068754"/>
              <a:gd name="connsiteX3641" fmla="*/ 8540841 w 12191999"/>
              <a:gd name="connsiteY3641" fmla="*/ 1160197 h 3068754"/>
              <a:gd name="connsiteX3642" fmla="*/ 8390778 w 12191999"/>
              <a:gd name="connsiteY3642" fmla="*/ 1219568 h 3068754"/>
              <a:gd name="connsiteX3643" fmla="*/ 8452123 w 12191999"/>
              <a:gd name="connsiteY3643" fmla="*/ 1230698 h 3068754"/>
              <a:gd name="connsiteX3644" fmla="*/ 8597943 w 12191999"/>
              <a:gd name="connsiteY3644" fmla="*/ 1180009 h 3068754"/>
              <a:gd name="connsiteX3645" fmla="*/ 8605388 w 12191999"/>
              <a:gd name="connsiteY3645" fmla="*/ 1177182 h 3068754"/>
              <a:gd name="connsiteX3646" fmla="*/ 9109096 w 12191999"/>
              <a:gd name="connsiteY3646" fmla="*/ 1160048 h 3068754"/>
              <a:gd name="connsiteX3647" fmla="*/ 9046791 w 12191999"/>
              <a:gd name="connsiteY3647" fmla="*/ 1176252 h 3068754"/>
              <a:gd name="connsiteX3648" fmla="*/ 9140066 w 12191999"/>
              <a:gd name="connsiteY3648" fmla="*/ 1211357 h 3068754"/>
              <a:gd name="connsiteX3649" fmla="*/ 9197012 w 12191999"/>
              <a:gd name="connsiteY3649" fmla="*/ 1230524 h 3068754"/>
              <a:gd name="connsiteX3650" fmla="*/ 9242589 w 12191999"/>
              <a:gd name="connsiteY3650" fmla="*/ 1221633 h 3068754"/>
              <a:gd name="connsiteX3651" fmla="*/ 9242492 w 12191999"/>
              <a:gd name="connsiteY3651" fmla="*/ 1221348 h 3068754"/>
              <a:gd name="connsiteX3652" fmla="*/ 9258590 w 12191999"/>
              <a:gd name="connsiteY3652" fmla="*/ 1218738 h 3068754"/>
              <a:gd name="connsiteX3653" fmla="*/ 9137793 w 12191999"/>
              <a:gd name="connsiteY3653" fmla="*/ 1172375 h 3068754"/>
              <a:gd name="connsiteX3654" fmla="*/ 6509109 w 12191999"/>
              <a:gd name="connsiteY3654" fmla="*/ 1159993 h 3068754"/>
              <a:gd name="connsiteX3655" fmla="*/ 6501481 w 12191999"/>
              <a:gd name="connsiteY3655" fmla="*/ 1161008 h 3068754"/>
              <a:gd name="connsiteX3656" fmla="*/ 6608119 w 12191999"/>
              <a:gd name="connsiteY3656" fmla="*/ 1212043 h 3068754"/>
              <a:gd name="connsiteX3657" fmla="*/ 6782132 w 12191999"/>
              <a:gd name="connsiteY3657" fmla="*/ 1278335 h 3068754"/>
              <a:gd name="connsiteX3658" fmla="*/ 6785931 w 12191999"/>
              <a:gd name="connsiteY3658" fmla="*/ 1278132 h 3068754"/>
              <a:gd name="connsiteX3659" fmla="*/ 6606165 w 12191999"/>
              <a:gd name="connsiteY3659" fmla="*/ 1207745 h 3068754"/>
              <a:gd name="connsiteX3660" fmla="*/ 11179713 w 12191999"/>
              <a:gd name="connsiteY3660" fmla="*/ 1159646 h 3068754"/>
              <a:gd name="connsiteX3661" fmla="*/ 11151293 w 12191999"/>
              <a:gd name="connsiteY3661" fmla="*/ 1175506 h 3068754"/>
              <a:gd name="connsiteX3662" fmla="*/ 10940445 w 12191999"/>
              <a:gd name="connsiteY3662" fmla="*/ 1272868 h 3068754"/>
              <a:gd name="connsiteX3663" fmla="*/ 10897802 w 12191999"/>
              <a:gd name="connsiteY3663" fmla="*/ 1287478 h 3068754"/>
              <a:gd name="connsiteX3664" fmla="*/ 10902101 w 12191999"/>
              <a:gd name="connsiteY3664" fmla="*/ 1287700 h 3068754"/>
              <a:gd name="connsiteX3665" fmla="*/ 10939183 w 12191999"/>
              <a:gd name="connsiteY3665" fmla="*/ 1275349 h 3068754"/>
              <a:gd name="connsiteX3666" fmla="*/ 11149355 w 12191999"/>
              <a:gd name="connsiteY3666" fmla="*/ 1180958 h 3068754"/>
              <a:gd name="connsiteX3667" fmla="*/ 11186721 w 12191999"/>
              <a:gd name="connsiteY3667" fmla="*/ 1160695 h 3068754"/>
              <a:gd name="connsiteX3668" fmla="*/ 5045968 w 12191999"/>
              <a:gd name="connsiteY3668" fmla="*/ 1159443 h 3068754"/>
              <a:gd name="connsiteX3669" fmla="*/ 4911556 w 12191999"/>
              <a:gd name="connsiteY3669" fmla="*/ 1226821 h 3068754"/>
              <a:gd name="connsiteX3670" fmla="*/ 4763583 w 12191999"/>
              <a:gd name="connsiteY3670" fmla="*/ 1288970 h 3068754"/>
              <a:gd name="connsiteX3671" fmla="*/ 4766892 w 12191999"/>
              <a:gd name="connsiteY3671" fmla="*/ 1289150 h 3068754"/>
              <a:gd name="connsiteX3672" fmla="*/ 4909892 w 12191999"/>
              <a:gd name="connsiteY3672" fmla="*/ 1230730 h 3068754"/>
              <a:gd name="connsiteX3673" fmla="*/ 5053755 w 12191999"/>
              <a:gd name="connsiteY3673" fmla="*/ 1160608 h 3068754"/>
              <a:gd name="connsiteX3674" fmla="*/ 377049 w 12191999"/>
              <a:gd name="connsiteY3674" fmla="*/ 1159153 h 3068754"/>
              <a:gd name="connsiteX3675" fmla="*/ 369129 w 12191999"/>
              <a:gd name="connsiteY3675" fmla="*/ 1159988 h 3068754"/>
              <a:gd name="connsiteX3676" fmla="*/ 475248 w 12191999"/>
              <a:gd name="connsiteY3676" fmla="*/ 1210770 h 3068754"/>
              <a:gd name="connsiteX3677" fmla="*/ 651853 w 12191999"/>
              <a:gd name="connsiteY3677" fmla="*/ 1278045 h 3068754"/>
              <a:gd name="connsiteX3678" fmla="*/ 655570 w 12191999"/>
              <a:gd name="connsiteY3678" fmla="*/ 1277847 h 3068754"/>
              <a:gd name="connsiteX3679" fmla="*/ 473285 w 12191999"/>
              <a:gd name="connsiteY3679" fmla="*/ 1206492 h 3068754"/>
              <a:gd name="connsiteX3680" fmla="*/ 2966560 w 12191999"/>
              <a:gd name="connsiteY3680" fmla="*/ 1158810 h 3068754"/>
              <a:gd name="connsiteX3681" fmla="*/ 2903957 w 12191999"/>
              <a:gd name="connsiteY3681" fmla="*/ 1175100 h 3068754"/>
              <a:gd name="connsiteX3682" fmla="*/ 3003001 w 12191999"/>
              <a:gd name="connsiteY3682" fmla="*/ 1212419 h 3068754"/>
              <a:gd name="connsiteX3683" fmla="*/ 3052325 w 12191999"/>
              <a:gd name="connsiteY3683" fmla="*/ 1229010 h 3068754"/>
              <a:gd name="connsiteX3684" fmla="*/ 3110455 w 12191999"/>
              <a:gd name="connsiteY3684" fmla="*/ 1217664 h 3068754"/>
              <a:gd name="connsiteX3685" fmla="*/ 3110876 w 12191999"/>
              <a:gd name="connsiteY3685" fmla="*/ 1220018 h 3068754"/>
              <a:gd name="connsiteX3686" fmla="*/ 3118452 w 12191999"/>
              <a:gd name="connsiteY3686" fmla="*/ 1218789 h 3068754"/>
              <a:gd name="connsiteX3687" fmla="*/ 3002433 w 12191999"/>
              <a:gd name="connsiteY3687" fmla="*/ 1174195 h 3068754"/>
              <a:gd name="connsiteX3688" fmla="*/ 6521126 w 12191999"/>
              <a:gd name="connsiteY3688" fmla="*/ 1158393 h 3068754"/>
              <a:gd name="connsiteX3689" fmla="*/ 6515135 w 12191999"/>
              <a:gd name="connsiteY3689" fmla="*/ 1159191 h 3068754"/>
              <a:gd name="connsiteX3690" fmla="*/ 6653069 w 12191999"/>
              <a:gd name="connsiteY3690" fmla="*/ 1222314 h 3068754"/>
              <a:gd name="connsiteX3691" fmla="*/ 6797515 w 12191999"/>
              <a:gd name="connsiteY3691" fmla="*/ 1277574 h 3068754"/>
              <a:gd name="connsiteX3692" fmla="*/ 6797844 w 12191999"/>
              <a:gd name="connsiteY3692" fmla="*/ 1277569 h 3068754"/>
              <a:gd name="connsiteX3693" fmla="*/ 6632701 w 12191999"/>
              <a:gd name="connsiteY3693" fmla="*/ 1211857 h 3068754"/>
              <a:gd name="connsiteX3694" fmla="*/ 11167732 w 12191999"/>
              <a:gd name="connsiteY3694" fmla="*/ 1157851 h 3068754"/>
              <a:gd name="connsiteX3695" fmla="*/ 11151762 w 12191999"/>
              <a:gd name="connsiteY3695" fmla="*/ 1167061 h 3068754"/>
              <a:gd name="connsiteX3696" fmla="*/ 11104815 w 12191999"/>
              <a:gd name="connsiteY3696" fmla="*/ 1190423 h 3068754"/>
              <a:gd name="connsiteX3697" fmla="*/ 10917307 w 12191999"/>
              <a:gd name="connsiteY3697" fmla="*/ 1276277 h 3068754"/>
              <a:gd name="connsiteX3698" fmla="*/ 11035210 w 12191999"/>
              <a:gd name="connsiteY3698" fmla="*/ 1225059 h 3068754"/>
              <a:gd name="connsiteX3699" fmla="*/ 11104815 w 12191999"/>
              <a:gd name="connsiteY3699" fmla="*/ 1190423 h 3068754"/>
              <a:gd name="connsiteX3700" fmla="*/ 11150500 w 12191999"/>
              <a:gd name="connsiteY3700" fmla="*/ 1169505 h 3068754"/>
              <a:gd name="connsiteX3701" fmla="*/ 11170430 w 12191999"/>
              <a:gd name="connsiteY3701" fmla="*/ 1158255 h 3068754"/>
              <a:gd name="connsiteX3702" fmla="*/ 389687 w 12191999"/>
              <a:gd name="connsiteY3702" fmla="*/ 1157820 h 3068754"/>
              <a:gd name="connsiteX3703" fmla="*/ 383487 w 12191999"/>
              <a:gd name="connsiteY3703" fmla="*/ 1158474 h 3068754"/>
              <a:gd name="connsiteX3704" fmla="*/ 520193 w 12191999"/>
              <a:gd name="connsiteY3704" fmla="*/ 1221033 h 3068754"/>
              <a:gd name="connsiteX3705" fmla="*/ 667721 w 12191999"/>
              <a:gd name="connsiteY3705" fmla="*/ 1277471 h 3068754"/>
              <a:gd name="connsiteX3706" fmla="*/ 667931 w 12191999"/>
              <a:gd name="connsiteY3706" fmla="*/ 1277468 h 3068754"/>
              <a:gd name="connsiteX3707" fmla="*/ 499781 w 12191999"/>
              <a:gd name="connsiteY3707" fmla="*/ 1210573 h 3068754"/>
              <a:gd name="connsiteX3708" fmla="*/ 5034404 w 12191999"/>
              <a:gd name="connsiteY3708" fmla="*/ 1157711 h 3068754"/>
              <a:gd name="connsiteX3709" fmla="*/ 5017862 w 12191999"/>
              <a:gd name="connsiteY3709" fmla="*/ 1167061 h 3068754"/>
              <a:gd name="connsiteX3710" fmla="*/ 4968553 w 12191999"/>
              <a:gd name="connsiteY3710" fmla="*/ 1191613 h 3068754"/>
              <a:gd name="connsiteX3711" fmla="*/ 4783646 w 12191999"/>
              <a:gd name="connsiteY3711" fmla="*/ 1276277 h 3068754"/>
              <a:gd name="connsiteX3712" fmla="*/ 4901382 w 12191999"/>
              <a:gd name="connsiteY3712" fmla="*/ 1225059 h 3068754"/>
              <a:gd name="connsiteX3713" fmla="*/ 4968553 w 12191999"/>
              <a:gd name="connsiteY3713" fmla="*/ 1191613 h 3068754"/>
              <a:gd name="connsiteX3714" fmla="*/ 5016840 w 12191999"/>
              <a:gd name="connsiteY3714" fmla="*/ 1169505 h 3068754"/>
              <a:gd name="connsiteX3715" fmla="*/ 5037350 w 12191999"/>
              <a:gd name="connsiteY3715" fmla="*/ 1158152 h 3068754"/>
              <a:gd name="connsiteX3716" fmla="*/ 11675168 w 12191999"/>
              <a:gd name="connsiteY3716" fmla="*/ 1147325 h 3068754"/>
              <a:gd name="connsiteX3717" fmla="*/ 11598785 w 12191999"/>
              <a:gd name="connsiteY3717" fmla="*/ 1176431 h 3068754"/>
              <a:gd name="connsiteX3718" fmla="*/ 11510926 w 12191999"/>
              <a:gd name="connsiteY3718" fmla="*/ 1207796 h 3068754"/>
              <a:gd name="connsiteX3719" fmla="*/ 11597055 w 12191999"/>
              <a:gd name="connsiteY3719" fmla="*/ 1223419 h 3068754"/>
              <a:gd name="connsiteX3720" fmla="*/ 11598139 w 12191999"/>
              <a:gd name="connsiteY3720" fmla="*/ 1223090 h 3068754"/>
              <a:gd name="connsiteX3721" fmla="*/ 11761770 w 12191999"/>
              <a:gd name="connsiteY3721" fmla="*/ 1170116 h 3068754"/>
              <a:gd name="connsiteX3722" fmla="*/ 5539006 w 12191999"/>
              <a:gd name="connsiteY3722" fmla="*/ 1147211 h 3068754"/>
              <a:gd name="connsiteX3723" fmla="*/ 5426464 w 12191999"/>
              <a:gd name="connsiteY3723" fmla="*/ 1189968 h 3068754"/>
              <a:gd name="connsiteX3724" fmla="*/ 5376154 w 12191999"/>
              <a:gd name="connsiteY3724" fmla="*/ 1207339 h 3068754"/>
              <a:gd name="connsiteX3725" fmla="*/ 5462629 w 12191999"/>
              <a:gd name="connsiteY3725" fmla="*/ 1223027 h 3068754"/>
              <a:gd name="connsiteX3726" fmla="*/ 5625976 w 12191999"/>
              <a:gd name="connsiteY3726" fmla="*/ 1170097 h 3068754"/>
              <a:gd name="connsiteX3727" fmla="*/ 8491167 w 12191999"/>
              <a:gd name="connsiteY3727" fmla="*/ 1147188 h 3068754"/>
              <a:gd name="connsiteX3728" fmla="*/ 8344899 w 12191999"/>
              <a:gd name="connsiteY3728" fmla="*/ 1211244 h 3068754"/>
              <a:gd name="connsiteX3729" fmla="*/ 8381457 w 12191999"/>
              <a:gd name="connsiteY3729" fmla="*/ 1217877 h 3068754"/>
              <a:gd name="connsiteX3730" fmla="*/ 8532776 w 12191999"/>
              <a:gd name="connsiteY3730" fmla="*/ 1158075 h 3068754"/>
              <a:gd name="connsiteX3731" fmla="*/ 8494666 w 12191999"/>
              <a:gd name="connsiteY3731" fmla="*/ 1148047 h 3068754"/>
              <a:gd name="connsiteX3732" fmla="*/ 5997766 w 12191999"/>
              <a:gd name="connsiteY3732" fmla="*/ 1146507 h 3068754"/>
              <a:gd name="connsiteX3733" fmla="*/ 5908892 w 12191999"/>
              <a:gd name="connsiteY3733" fmla="*/ 1169613 h 3068754"/>
              <a:gd name="connsiteX3734" fmla="*/ 6075481 w 12191999"/>
              <a:gd name="connsiteY3734" fmla="*/ 1223058 h 3068754"/>
              <a:gd name="connsiteX3735" fmla="*/ 6163139 w 12191999"/>
              <a:gd name="connsiteY3735" fmla="*/ 1208763 h 3068754"/>
              <a:gd name="connsiteX3736" fmla="*/ 9165012 w 12191999"/>
              <a:gd name="connsiteY3736" fmla="*/ 1145505 h 3068754"/>
              <a:gd name="connsiteX3737" fmla="*/ 9117905 w 12191999"/>
              <a:gd name="connsiteY3737" fmla="*/ 1157757 h 3068754"/>
              <a:gd name="connsiteX3738" fmla="*/ 9140635 w 12191999"/>
              <a:gd name="connsiteY3738" fmla="*/ 1167521 h 3068754"/>
              <a:gd name="connsiteX3739" fmla="*/ 9269322 w 12191999"/>
              <a:gd name="connsiteY3739" fmla="*/ 1216998 h 3068754"/>
              <a:gd name="connsiteX3740" fmla="*/ 9315834 w 12191999"/>
              <a:gd name="connsiteY3740" fmla="*/ 1209457 h 3068754"/>
              <a:gd name="connsiteX3741" fmla="*/ 2350540 w 12191999"/>
              <a:gd name="connsiteY3741" fmla="*/ 1145025 h 3068754"/>
              <a:gd name="connsiteX3742" fmla="*/ 2202307 w 12191999"/>
              <a:gd name="connsiteY3742" fmla="*/ 1209947 h 3068754"/>
              <a:gd name="connsiteX3743" fmla="*/ 2254524 w 12191999"/>
              <a:gd name="connsiteY3743" fmla="*/ 1219424 h 3068754"/>
              <a:gd name="connsiteX3744" fmla="*/ 2406141 w 12191999"/>
              <a:gd name="connsiteY3744" fmla="*/ 1159498 h 3068754"/>
              <a:gd name="connsiteX3745" fmla="*/ 2359058 w 12191999"/>
              <a:gd name="connsiteY3745" fmla="*/ 1147115 h 3068754"/>
              <a:gd name="connsiteX3746" fmla="*/ 3026158 w 12191999"/>
              <a:gd name="connsiteY3746" fmla="*/ 1143302 h 3068754"/>
              <a:gd name="connsiteX3747" fmla="*/ 2977058 w 12191999"/>
              <a:gd name="connsiteY3747" fmla="*/ 1156078 h 3068754"/>
              <a:gd name="connsiteX3748" fmla="*/ 3005844 w 12191999"/>
              <a:gd name="connsiteY3748" fmla="*/ 1168431 h 3068754"/>
              <a:gd name="connsiteX3749" fmla="*/ 3131307 w 12191999"/>
              <a:gd name="connsiteY3749" fmla="*/ 1216705 h 3068754"/>
              <a:gd name="connsiteX3750" fmla="*/ 3180457 w 12191999"/>
              <a:gd name="connsiteY3750" fmla="*/ 1208735 h 3068754"/>
              <a:gd name="connsiteX3751" fmla="*/ 2791948 w 12191999"/>
              <a:gd name="connsiteY3751" fmla="*/ 1138028 h 3068754"/>
              <a:gd name="connsiteX3752" fmla="*/ 2757658 w 12191999"/>
              <a:gd name="connsiteY3752" fmla="*/ 1149024 h 3068754"/>
              <a:gd name="connsiteX3753" fmla="*/ 2710899 w 12191999"/>
              <a:gd name="connsiteY3753" fmla="*/ 1164113 h 3068754"/>
              <a:gd name="connsiteX3754" fmla="*/ 2806042 w 12191999"/>
              <a:gd name="connsiteY3754" fmla="*/ 1194600 h 3068754"/>
              <a:gd name="connsiteX3755" fmla="*/ 2886680 w 12191999"/>
              <a:gd name="connsiteY3755" fmla="*/ 1173625 h 3068754"/>
              <a:gd name="connsiteX3756" fmla="*/ 2610069 w 12191999"/>
              <a:gd name="connsiteY3756" fmla="*/ 1137652 h 3068754"/>
              <a:gd name="connsiteX3757" fmla="*/ 2502254 w 12191999"/>
              <a:gd name="connsiteY3757" fmla="*/ 1178629 h 3068754"/>
              <a:gd name="connsiteX3758" fmla="*/ 2581710 w 12191999"/>
              <a:gd name="connsiteY3758" fmla="*/ 1199490 h 3068754"/>
              <a:gd name="connsiteX3759" fmla="*/ 2691774 w 12191999"/>
              <a:gd name="connsiteY3759" fmla="*/ 1163954 h 3068754"/>
              <a:gd name="connsiteX3760" fmla="*/ 2649485 w 12191999"/>
              <a:gd name="connsiteY3760" fmla="*/ 1150381 h 3068754"/>
              <a:gd name="connsiteX3761" fmla="*/ 8441797 w 12191999"/>
              <a:gd name="connsiteY3761" fmla="*/ 1135076 h 3068754"/>
              <a:gd name="connsiteX3762" fmla="*/ 8300700 w 12191999"/>
              <a:gd name="connsiteY3762" fmla="*/ 1202535 h 3068754"/>
              <a:gd name="connsiteX3763" fmla="*/ 8299549 w 12191999"/>
              <a:gd name="connsiteY3763" fmla="*/ 1203016 h 3068754"/>
              <a:gd name="connsiteX3764" fmla="*/ 8337334 w 12191999"/>
              <a:gd name="connsiteY3764" fmla="*/ 1209872 h 3068754"/>
              <a:gd name="connsiteX3765" fmla="*/ 8484139 w 12191999"/>
              <a:gd name="connsiteY3765" fmla="*/ 1145464 h 3068754"/>
              <a:gd name="connsiteX3766" fmla="*/ 8918979 w 12191999"/>
              <a:gd name="connsiteY3766" fmla="*/ 1134767 h 3068754"/>
              <a:gd name="connsiteX3767" fmla="*/ 8890639 w 12191999"/>
              <a:gd name="connsiteY3767" fmla="*/ 1143858 h 3068754"/>
              <a:gd name="connsiteX3768" fmla="*/ 8837312 w 12191999"/>
              <a:gd name="connsiteY3768" fmla="*/ 1161065 h 3068754"/>
              <a:gd name="connsiteX3769" fmla="*/ 8947077 w 12191999"/>
              <a:gd name="connsiteY3769" fmla="*/ 1196236 h 3068754"/>
              <a:gd name="connsiteX3770" fmla="*/ 9027017 w 12191999"/>
              <a:gd name="connsiteY3770" fmla="*/ 1175429 h 3068754"/>
              <a:gd name="connsiteX3771" fmla="*/ 8735071 w 12191999"/>
              <a:gd name="connsiteY3771" fmla="*/ 1134124 h 3068754"/>
              <a:gd name="connsiteX3772" fmla="*/ 8624617 w 12191999"/>
              <a:gd name="connsiteY3772" fmla="*/ 1176116 h 3068754"/>
              <a:gd name="connsiteX3773" fmla="*/ 8705338 w 12191999"/>
              <a:gd name="connsiteY3773" fmla="*/ 1197316 h 3068754"/>
              <a:gd name="connsiteX3774" fmla="*/ 8818158 w 12191999"/>
              <a:gd name="connsiteY3774" fmla="*/ 1160890 h 3068754"/>
              <a:gd name="connsiteX3775" fmla="*/ 8785414 w 12191999"/>
              <a:gd name="connsiteY3775" fmla="*/ 1150381 h 3068754"/>
              <a:gd name="connsiteX3776" fmla="*/ 2304519 w 12191999"/>
              <a:gd name="connsiteY3776" fmla="*/ 1133730 h 3068754"/>
              <a:gd name="connsiteX3777" fmla="*/ 2167835 w 12191999"/>
              <a:gd name="connsiteY3777" fmla="*/ 1199079 h 3068754"/>
              <a:gd name="connsiteX3778" fmla="*/ 2160138 w 12191999"/>
              <a:gd name="connsiteY3778" fmla="*/ 1202294 h 3068754"/>
              <a:gd name="connsiteX3779" fmla="*/ 2194069 w 12191999"/>
              <a:gd name="connsiteY3779" fmla="*/ 1208452 h 3068754"/>
              <a:gd name="connsiteX3780" fmla="*/ 2342895 w 12191999"/>
              <a:gd name="connsiteY3780" fmla="*/ 1143149 h 3068754"/>
              <a:gd name="connsiteX3781" fmla="*/ 9216573 w 12191999"/>
              <a:gd name="connsiteY3781" fmla="*/ 1132096 h 3068754"/>
              <a:gd name="connsiteX3782" fmla="*/ 9174933 w 12191999"/>
              <a:gd name="connsiteY3782" fmla="*/ 1142925 h 3068754"/>
              <a:gd name="connsiteX3783" fmla="*/ 9329274 w 12191999"/>
              <a:gd name="connsiteY3783" fmla="*/ 1207278 h 3068754"/>
              <a:gd name="connsiteX3784" fmla="*/ 9368277 w 12191999"/>
              <a:gd name="connsiteY3784" fmla="*/ 1200954 h 3068754"/>
              <a:gd name="connsiteX3785" fmla="*/ 3074634 w 12191999"/>
              <a:gd name="connsiteY3785" fmla="*/ 1130688 h 3068754"/>
              <a:gd name="connsiteX3786" fmla="*/ 3035690 w 12191999"/>
              <a:gd name="connsiteY3786" fmla="*/ 1140821 h 3068754"/>
              <a:gd name="connsiteX3787" fmla="*/ 3193597 w 12191999"/>
              <a:gd name="connsiteY3787" fmla="*/ 1206604 h 3068754"/>
              <a:gd name="connsiteX3788" fmla="*/ 3229119 w 12191999"/>
              <a:gd name="connsiteY3788" fmla="*/ 1200844 h 3068754"/>
              <a:gd name="connsiteX3789" fmla="*/ 11904374 w 12191999"/>
              <a:gd name="connsiteY3789" fmla="*/ 1130433 h 3068754"/>
              <a:gd name="connsiteX3790" fmla="*/ 11853952 w 12191999"/>
              <a:gd name="connsiteY3790" fmla="*/ 1146589 h 3068754"/>
              <a:gd name="connsiteX3791" fmla="*/ 11782039 w 12191999"/>
              <a:gd name="connsiteY3791" fmla="*/ 1169401 h 3068754"/>
              <a:gd name="connsiteX3792" fmla="*/ 11903368 w 12191999"/>
              <a:gd name="connsiteY3792" fmla="*/ 1201392 h 3068754"/>
              <a:gd name="connsiteX3793" fmla="*/ 12025702 w 12191999"/>
              <a:gd name="connsiteY3793" fmla="*/ 1169588 h 3068754"/>
              <a:gd name="connsiteX3794" fmla="*/ 11957647 w 12191999"/>
              <a:gd name="connsiteY3794" fmla="*/ 1147642 h 3068754"/>
              <a:gd name="connsiteX3795" fmla="*/ 5768442 w 12191999"/>
              <a:gd name="connsiteY3795" fmla="*/ 1130432 h 3068754"/>
              <a:gd name="connsiteX3796" fmla="*/ 5718017 w 12191999"/>
              <a:gd name="connsiteY3796" fmla="*/ 1146589 h 3068754"/>
              <a:gd name="connsiteX3797" fmla="*/ 5646425 w 12191999"/>
              <a:gd name="connsiteY3797" fmla="*/ 1169299 h 3068754"/>
              <a:gd name="connsiteX3798" fmla="*/ 5766147 w 12191999"/>
              <a:gd name="connsiteY3798" fmla="*/ 1200796 h 3068754"/>
              <a:gd name="connsiteX3799" fmla="*/ 5888271 w 12191999"/>
              <a:gd name="connsiteY3799" fmla="*/ 1168992 h 3068754"/>
              <a:gd name="connsiteX3800" fmla="*/ 5821776 w 12191999"/>
              <a:gd name="connsiteY3800" fmla="*/ 1147666 h 3068754"/>
              <a:gd name="connsiteX3801" fmla="*/ 5462477 w 12191999"/>
              <a:gd name="connsiteY3801" fmla="*/ 1128570 h 3068754"/>
              <a:gd name="connsiteX3802" fmla="*/ 5420006 w 12191999"/>
              <a:gd name="connsiteY3802" fmla="*/ 1146949 h 3068754"/>
              <a:gd name="connsiteX3803" fmla="*/ 5303064 w 12191999"/>
              <a:gd name="connsiteY3803" fmla="*/ 1194080 h 3068754"/>
              <a:gd name="connsiteX3804" fmla="*/ 5365508 w 12191999"/>
              <a:gd name="connsiteY3804" fmla="*/ 1205408 h 3068754"/>
              <a:gd name="connsiteX3805" fmla="*/ 5424695 w 12191999"/>
              <a:gd name="connsiteY3805" fmla="*/ 1185036 h 3068754"/>
              <a:gd name="connsiteX3806" fmla="*/ 5530344 w 12191999"/>
              <a:gd name="connsiteY3806" fmla="*/ 1144935 h 3068754"/>
              <a:gd name="connsiteX3807" fmla="*/ 11595476 w 12191999"/>
              <a:gd name="connsiteY3807" fmla="*/ 1127910 h 3068754"/>
              <a:gd name="connsiteX3808" fmla="*/ 11555700 w 12191999"/>
              <a:gd name="connsiteY3808" fmla="*/ 1145106 h 3068754"/>
              <a:gd name="connsiteX3809" fmla="*/ 11432985 w 12191999"/>
              <a:gd name="connsiteY3809" fmla="*/ 1193658 h 3068754"/>
              <a:gd name="connsiteX3810" fmla="*/ 11499178 w 12191999"/>
              <a:gd name="connsiteY3810" fmla="*/ 1205665 h 3068754"/>
              <a:gd name="connsiteX3811" fmla="*/ 11597725 w 12191999"/>
              <a:gd name="connsiteY3811" fmla="*/ 1170555 h 3068754"/>
              <a:gd name="connsiteX3812" fmla="*/ 11665427 w 12191999"/>
              <a:gd name="connsiteY3812" fmla="*/ 1144779 h 3068754"/>
              <a:gd name="connsiteX3813" fmla="*/ 2268589 w 12191999"/>
              <a:gd name="connsiteY3813" fmla="*/ 1124912 h 3068754"/>
              <a:gd name="connsiteX3814" fmla="*/ 2167964 w 12191999"/>
              <a:gd name="connsiteY3814" fmla="*/ 1176544 h 3068754"/>
              <a:gd name="connsiteX3815" fmla="*/ 2124808 w 12191999"/>
              <a:gd name="connsiteY3815" fmla="*/ 1195882 h 3068754"/>
              <a:gd name="connsiteX3816" fmla="*/ 2151061 w 12191999"/>
              <a:gd name="connsiteY3816" fmla="*/ 1200647 h 3068754"/>
              <a:gd name="connsiteX3817" fmla="*/ 2165927 w 12191999"/>
              <a:gd name="connsiteY3817" fmla="*/ 1194437 h 3068754"/>
              <a:gd name="connsiteX3818" fmla="*/ 2296911 w 12191999"/>
              <a:gd name="connsiteY3818" fmla="*/ 1131863 h 3068754"/>
              <a:gd name="connsiteX3819" fmla="*/ 8400012 w 12191999"/>
              <a:gd name="connsiteY3819" fmla="*/ 1124825 h 3068754"/>
              <a:gd name="connsiteX3820" fmla="*/ 8301012 w 12191999"/>
              <a:gd name="connsiteY3820" fmla="*/ 1175573 h 3068754"/>
              <a:gd name="connsiteX3821" fmla="*/ 8256981 w 12191999"/>
              <a:gd name="connsiteY3821" fmla="*/ 1195293 h 3068754"/>
              <a:gd name="connsiteX3822" fmla="*/ 8292163 w 12191999"/>
              <a:gd name="connsiteY3822" fmla="*/ 1201676 h 3068754"/>
              <a:gd name="connsiteX3823" fmla="*/ 8298960 w 12191999"/>
              <a:gd name="connsiteY3823" fmla="*/ 1198837 h 3068754"/>
              <a:gd name="connsiteX3824" fmla="*/ 8435584 w 12191999"/>
              <a:gd name="connsiteY3824" fmla="*/ 1133552 h 3068754"/>
              <a:gd name="connsiteX3825" fmla="*/ 6070079 w 12191999"/>
              <a:gd name="connsiteY3825" fmla="*/ 1123008 h 3068754"/>
              <a:gd name="connsiteX3826" fmla="*/ 6070962 w 12191999"/>
              <a:gd name="connsiteY3826" fmla="*/ 1127477 h 3068754"/>
              <a:gd name="connsiteX3827" fmla="*/ 6007864 w 12191999"/>
              <a:gd name="connsiteY3827" fmla="*/ 1143882 h 3068754"/>
              <a:gd name="connsiteX3828" fmla="*/ 6175111 w 12191999"/>
              <a:gd name="connsiteY3828" fmla="*/ 1206811 h 3068754"/>
              <a:gd name="connsiteX3829" fmla="*/ 6246047 w 12191999"/>
              <a:gd name="connsiteY3829" fmla="*/ 1195243 h 3068754"/>
              <a:gd name="connsiteX3830" fmla="*/ 6173558 w 12191999"/>
              <a:gd name="connsiteY3830" fmla="*/ 1167407 h 3068754"/>
              <a:gd name="connsiteX3831" fmla="*/ 6078907 w 12191999"/>
              <a:gd name="connsiteY3831" fmla="*/ 1126795 h 3068754"/>
              <a:gd name="connsiteX3832" fmla="*/ 6072098 w 12191999"/>
              <a:gd name="connsiteY3832" fmla="*/ 1128387 h 3068754"/>
              <a:gd name="connsiteX3833" fmla="*/ 6071096 w 12191999"/>
              <a:gd name="connsiteY3833" fmla="*/ 1123445 h 3068754"/>
              <a:gd name="connsiteX3834" fmla="*/ 3107079 w 12191999"/>
              <a:gd name="connsiteY3834" fmla="*/ 1122245 h 3068754"/>
              <a:gd name="connsiteX3835" fmla="*/ 3083253 w 12191999"/>
              <a:gd name="connsiteY3835" fmla="*/ 1128445 h 3068754"/>
              <a:gd name="connsiteX3836" fmla="*/ 3216437 w 12191999"/>
              <a:gd name="connsiteY3836" fmla="*/ 1190198 h 3068754"/>
              <a:gd name="connsiteX3837" fmla="*/ 3239367 w 12191999"/>
              <a:gd name="connsiteY3837" fmla="*/ 1199182 h 3068754"/>
              <a:gd name="connsiteX3838" fmla="*/ 3269691 w 12191999"/>
              <a:gd name="connsiteY3838" fmla="*/ 1194265 h 3068754"/>
              <a:gd name="connsiteX3839" fmla="*/ 3214045 w 12191999"/>
              <a:gd name="connsiteY3839" fmla="*/ 1170623 h 3068754"/>
              <a:gd name="connsiteX3840" fmla="*/ 3117997 w 12191999"/>
              <a:gd name="connsiteY3840" fmla="*/ 1122881 h 3068754"/>
              <a:gd name="connsiteX3841" fmla="*/ 3107539 w 12191999"/>
              <a:gd name="connsiteY3841" fmla="*/ 1125327 h 3068754"/>
              <a:gd name="connsiteX3842" fmla="*/ 8378514 w 12191999"/>
              <a:gd name="connsiteY3842" fmla="*/ 1119551 h 3068754"/>
              <a:gd name="connsiteX3843" fmla="*/ 8301082 w 12191999"/>
              <a:gd name="connsiteY3843" fmla="*/ 1161692 h 3068754"/>
              <a:gd name="connsiteX3844" fmla="*/ 8237680 w 12191999"/>
              <a:gd name="connsiteY3844" fmla="*/ 1191791 h 3068754"/>
              <a:gd name="connsiteX3845" fmla="*/ 8249197 w 12191999"/>
              <a:gd name="connsiteY3845" fmla="*/ 1193881 h 3068754"/>
              <a:gd name="connsiteX3846" fmla="*/ 8298453 w 12191999"/>
              <a:gd name="connsiteY3846" fmla="*/ 1171782 h 3068754"/>
              <a:gd name="connsiteX3847" fmla="*/ 8393135 w 12191999"/>
              <a:gd name="connsiteY3847" fmla="*/ 1123138 h 3068754"/>
              <a:gd name="connsiteX3848" fmla="*/ 2244743 w 12191999"/>
              <a:gd name="connsiteY3848" fmla="*/ 1119060 h 3068754"/>
              <a:gd name="connsiteX3849" fmla="*/ 2168200 w 12191999"/>
              <a:gd name="connsiteY3849" fmla="*/ 1160711 h 3068754"/>
              <a:gd name="connsiteX3850" fmla="*/ 2102601 w 12191999"/>
              <a:gd name="connsiteY3850" fmla="*/ 1191852 h 3068754"/>
              <a:gd name="connsiteX3851" fmla="*/ 2116290 w 12191999"/>
              <a:gd name="connsiteY3851" fmla="*/ 1194337 h 3068754"/>
              <a:gd name="connsiteX3852" fmla="*/ 2166571 w 12191999"/>
              <a:gd name="connsiteY3852" fmla="*/ 1171777 h 3068754"/>
              <a:gd name="connsiteX3853" fmla="*/ 2261283 w 12191999"/>
              <a:gd name="connsiteY3853" fmla="*/ 1123120 h 3068754"/>
              <a:gd name="connsiteX3854" fmla="*/ 9286663 w 12191999"/>
              <a:gd name="connsiteY3854" fmla="*/ 1115236 h 3068754"/>
              <a:gd name="connsiteX3855" fmla="*/ 9261601 w 12191999"/>
              <a:gd name="connsiteY3855" fmla="*/ 1121100 h 3068754"/>
              <a:gd name="connsiteX3856" fmla="*/ 9351228 w 12191999"/>
              <a:gd name="connsiteY3856" fmla="*/ 1165616 h 3068754"/>
              <a:gd name="connsiteX3857" fmla="*/ 9416655 w 12191999"/>
              <a:gd name="connsiteY3857" fmla="*/ 1193111 h 3068754"/>
              <a:gd name="connsiteX3858" fmla="*/ 9441300 w 12191999"/>
              <a:gd name="connsiteY3858" fmla="*/ 1189115 h 3068754"/>
              <a:gd name="connsiteX3859" fmla="*/ 9349594 w 12191999"/>
              <a:gd name="connsiteY3859" fmla="*/ 1148340 h 3068754"/>
              <a:gd name="connsiteX3860" fmla="*/ 3151020 w 12191999"/>
              <a:gd name="connsiteY3860" fmla="*/ 1115157 h 3068754"/>
              <a:gd name="connsiteX3861" fmla="*/ 3125717 w 12191999"/>
              <a:gd name="connsiteY3861" fmla="*/ 1121075 h 3068754"/>
              <a:gd name="connsiteX3862" fmla="*/ 3215465 w 12191999"/>
              <a:gd name="connsiteY3862" fmla="*/ 1165616 h 3068754"/>
              <a:gd name="connsiteX3863" fmla="*/ 3279237 w 12191999"/>
              <a:gd name="connsiteY3863" fmla="*/ 1192717 h 3068754"/>
              <a:gd name="connsiteX3864" fmla="*/ 3303785 w 12191999"/>
              <a:gd name="connsiteY3864" fmla="*/ 1188736 h 3068754"/>
              <a:gd name="connsiteX3865" fmla="*/ 3214045 w 12191999"/>
              <a:gd name="connsiteY3865" fmla="*/ 1148340 h 3068754"/>
              <a:gd name="connsiteX3866" fmla="*/ 2864133 w 12191999"/>
              <a:gd name="connsiteY3866" fmla="*/ 1114880 h 3068754"/>
              <a:gd name="connsiteX3867" fmla="*/ 2799308 w 12191999"/>
              <a:gd name="connsiteY3867" fmla="*/ 1135668 h 3068754"/>
              <a:gd name="connsiteX3868" fmla="*/ 2894586 w 12191999"/>
              <a:gd name="connsiteY3868" fmla="*/ 1171569 h 3068754"/>
              <a:gd name="connsiteX3869" fmla="*/ 2957907 w 12191999"/>
              <a:gd name="connsiteY3869" fmla="*/ 1155099 h 3068754"/>
              <a:gd name="connsiteX3870" fmla="*/ 6132183 w 12191999"/>
              <a:gd name="connsiteY3870" fmla="*/ 1114336 h 3068754"/>
              <a:gd name="connsiteX3871" fmla="*/ 6087939 w 12191999"/>
              <a:gd name="connsiteY3871" fmla="*/ 1124683 h 3068754"/>
              <a:gd name="connsiteX3872" fmla="*/ 6176398 w 12191999"/>
              <a:gd name="connsiteY3872" fmla="*/ 1162649 h 3068754"/>
              <a:gd name="connsiteX3873" fmla="*/ 6256652 w 12191999"/>
              <a:gd name="connsiteY3873" fmla="*/ 1193514 h 3068754"/>
              <a:gd name="connsiteX3874" fmla="*/ 6298069 w 12191999"/>
              <a:gd name="connsiteY3874" fmla="*/ 1186760 h 3068754"/>
              <a:gd name="connsiteX3875" fmla="*/ 6173552 w 12191999"/>
              <a:gd name="connsiteY3875" fmla="*/ 1133974 h 3068754"/>
              <a:gd name="connsiteX3876" fmla="*/ 8351617 w 12191999"/>
              <a:gd name="connsiteY3876" fmla="*/ 1112952 h 3068754"/>
              <a:gd name="connsiteX3877" fmla="*/ 8302397 w 12191999"/>
              <a:gd name="connsiteY3877" fmla="*/ 1141068 h 3068754"/>
              <a:gd name="connsiteX3878" fmla="*/ 8210469 w 12191999"/>
              <a:gd name="connsiteY3878" fmla="*/ 1186854 h 3068754"/>
              <a:gd name="connsiteX3879" fmla="*/ 8228548 w 12191999"/>
              <a:gd name="connsiteY3879" fmla="*/ 1190134 h 3068754"/>
              <a:gd name="connsiteX3880" fmla="*/ 8298240 w 12191999"/>
              <a:gd name="connsiteY3880" fmla="*/ 1157045 h 3068754"/>
              <a:gd name="connsiteX3881" fmla="*/ 8370701 w 12191999"/>
              <a:gd name="connsiteY3881" fmla="*/ 1117634 h 3068754"/>
              <a:gd name="connsiteX3882" fmla="*/ 5396929 w 12191999"/>
              <a:gd name="connsiteY3882" fmla="*/ 1112763 h 3068754"/>
              <a:gd name="connsiteX3883" fmla="*/ 5240187 w 12191999"/>
              <a:gd name="connsiteY3883" fmla="*/ 1182673 h 3068754"/>
              <a:gd name="connsiteX3884" fmla="*/ 5292860 w 12191999"/>
              <a:gd name="connsiteY3884" fmla="*/ 1192229 h 3068754"/>
              <a:gd name="connsiteX3885" fmla="*/ 5418647 w 12191999"/>
              <a:gd name="connsiteY3885" fmla="*/ 1141633 h 3068754"/>
              <a:gd name="connsiteX3886" fmla="*/ 5453798 w 12191999"/>
              <a:gd name="connsiteY3886" fmla="*/ 1126477 h 3068754"/>
              <a:gd name="connsiteX3887" fmla="*/ 11531468 w 12191999"/>
              <a:gd name="connsiteY3887" fmla="*/ 1112473 h 3068754"/>
              <a:gd name="connsiteX3888" fmla="*/ 11373527 w 12191999"/>
              <a:gd name="connsiteY3888" fmla="*/ 1182872 h 3068754"/>
              <a:gd name="connsiteX3889" fmla="*/ 11423723 w 12191999"/>
              <a:gd name="connsiteY3889" fmla="*/ 1191977 h 3068754"/>
              <a:gd name="connsiteX3890" fmla="*/ 11553445 w 12191999"/>
              <a:gd name="connsiteY3890" fmla="*/ 1140723 h 3068754"/>
              <a:gd name="connsiteX3891" fmla="*/ 11587579 w 12191999"/>
              <a:gd name="connsiteY3891" fmla="*/ 1126005 h 3068754"/>
              <a:gd name="connsiteX3892" fmla="*/ 2531877 w 12191999"/>
              <a:gd name="connsiteY3892" fmla="*/ 1112401 h 3068754"/>
              <a:gd name="connsiteX3893" fmla="*/ 2459429 w 12191999"/>
              <a:gd name="connsiteY3893" fmla="*/ 1143727 h 3068754"/>
              <a:gd name="connsiteX3894" fmla="*/ 2423485 w 12191999"/>
              <a:gd name="connsiteY3894" fmla="*/ 1157948 h 3068754"/>
              <a:gd name="connsiteX3895" fmla="*/ 2494111 w 12191999"/>
              <a:gd name="connsiteY3895" fmla="*/ 1176491 h 3068754"/>
              <a:gd name="connsiteX3896" fmla="*/ 2602701 w 12191999"/>
              <a:gd name="connsiteY3896" fmla="*/ 1135273 h 3068754"/>
              <a:gd name="connsiteX3897" fmla="*/ 2216240 w 12191999"/>
              <a:gd name="connsiteY3897" fmla="*/ 1112065 h 3068754"/>
              <a:gd name="connsiteX3898" fmla="*/ 2168444 w 12191999"/>
              <a:gd name="connsiteY3898" fmla="*/ 1139362 h 3068754"/>
              <a:gd name="connsiteX3899" fmla="*/ 2073609 w 12191999"/>
              <a:gd name="connsiteY3899" fmla="*/ 1186590 h 3068754"/>
              <a:gd name="connsiteX3900" fmla="*/ 2092677 w 12191999"/>
              <a:gd name="connsiteY3900" fmla="*/ 1190051 h 3068754"/>
              <a:gd name="connsiteX3901" fmla="*/ 2166274 w 12191999"/>
              <a:gd name="connsiteY3901" fmla="*/ 1155108 h 3068754"/>
              <a:gd name="connsiteX3902" fmla="*/ 2236340 w 12191999"/>
              <a:gd name="connsiteY3902" fmla="*/ 1116998 h 3068754"/>
              <a:gd name="connsiteX3903" fmla="*/ 8994123 w 12191999"/>
              <a:gd name="connsiteY3903" fmla="*/ 1110659 h 3068754"/>
              <a:gd name="connsiteX3904" fmla="*/ 8928473 w 12191999"/>
              <a:gd name="connsiteY3904" fmla="*/ 1131720 h 3068754"/>
              <a:gd name="connsiteX3905" fmla="*/ 9037415 w 12191999"/>
              <a:gd name="connsiteY3905" fmla="*/ 1172723 h 3068754"/>
              <a:gd name="connsiteX3906" fmla="*/ 9100423 w 12191999"/>
              <a:gd name="connsiteY3906" fmla="*/ 1156322 h 3068754"/>
              <a:gd name="connsiteX3907" fmla="*/ 8660859 w 12191999"/>
              <a:gd name="connsiteY3907" fmla="*/ 1110158 h 3068754"/>
              <a:gd name="connsiteX3908" fmla="*/ 8591389 w 12191999"/>
              <a:gd name="connsiteY3908" fmla="*/ 1140199 h 3068754"/>
              <a:gd name="connsiteX3909" fmla="*/ 8550083 w 12191999"/>
              <a:gd name="connsiteY3909" fmla="*/ 1156541 h 3068754"/>
              <a:gd name="connsiteX3910" fmla="*/ 8614913 w 12191999"/>
              <a:gd name="connsiteY3910" fmla="*/ 1173567 h 3068754"/>
              <a:gd name="connsiteX3911" fmla="*/ 8726294 w 12191999"/>
              <a:gd name="connsiteY3911" fmla="*/ 1131289 h 3068754"/>
              <a:gd name="connsiteX3912" fmla="*/ 9311206 w 12191999"/>
              <a:gd name="connsiteY3912" fmla="*/ 1109494 h 3068754"/>
              <a:gd name="connsiteX3913" fmla="*/ 9292936 w 12191999"/>
              <a:gd name="connsiteY3913" fmla="*/ 1113769 h 3068754"/>
              <a:gd name="connsiteX3914" fmla="*/ 9403193 w 12191999"/>
              <a:gd name="connsiteY3914" fmla="*/ 1167927 h 3068754"/>
              <a:gd name="connsiteX3915" fmla="*/ 9448655 w 12191999"/>
              <a:gd name="connsiteY3915" fmla="*/ 1187923 h 3068754"/>
              <a:gd name="connsiteX3916" fmla="*/ 9464858 w 12191999"/>
              <a:gd name="connsiteY3916" fmla="*/ 1185296 h 3068754"/>
              <a:gd name="connsiteX3917" fmla="*/ 9401717 w 12191999"/>
              <a:gd name="connsiteY3917" fmla="*/ 1156158 h 3068754"/>
              <a:gd name="connsiteX3918" fmla="*/ 3177149 w 12191999"/>
              <a:gd name="connsiteY3918" fmla="*/ 1109046 h 3068754"/>
              <a:gd name="connsiteX3919" fmla="*/ 3158300 w 12191999"/>
              <a:gd name="connsiteY3919" fmla="*/ 1113454 h 3068754"/>
              <a:gd name="connsiteX3920" fmla="*/ 3314181 w 12191999"/>
              <a:gd name="connsiteY3920" fmla="*/ 1187051 h 3068754"/>
              <a:gd name="connsiteX3921" fmla="*/ 3329552 w 12191999"/>
              <a:gd name="connsiteY3921" fmla="*/ 1184558 h 3068754"/>
              <a:gd name="connsiteX3922" fmla="*/ 8333558 w 12191999"/>
              <a:gd name="connsiteY3922" fmla="*/ 1108522 h 3068754"/>
              <a:gd name="connsiteX3923" fmla="*/ 8303517 w 12191999"/>
              <a:gd name="connsiteY3923" fmla="*/ 1125735 h 3068754"/>
              <a:gd name="connsiteX3924" fmla="*/ 8191577 w 12191999"/>
              <a:gd name="connsiteY3924" fmla="*/ 1183712 h 3068754"/>
              <a:gd name="connsiteX3925" fmla="*/ 8199983 w 12191999"/>
              <a:gd name="connsiteY3925" fmla="*/ 1184970 h 3068754"/>
              <a:gd name="connsiteX3926" fmla="*/ 8299413 w 12191999"/>
              <a:gd name="connsiteY3926" fmla="*/ 1135485 h 3068754"/>
              <a:gd name="connsiteX3927" fmla="*/ 8342721 w 12191999"/>
              <a:gd name="connsiteY3927" fmla="*/ 1110770 h 3068754"/>
              <a:gd name="connsiteX3928" fmla="*/ 2197120 w 12191999"/>
              <a:gd name="connsiteY3928" fmla="*/ 1107373 h 3068754"/>
              <a:gd name="connsiteX3929" fmla="*/ 2170587 w 12191999"/>
              <a:gd name="connsiteY3929" fmla="*/ 1122574 h 3068754"/>
              <a:gd name="connsiteX3930" fmla="*/ 2053370 w 12191999"/>
              <a:gd name="connsiteY3930" fmla="*/ 1183284 h 3068754"/>
              <a:gd name="connsiteX3931" fmla="*/ 2063080 w 12191999"/>
              <a:gd name="connsiteY3931" fmla="*/ 1184736 h 3068754"/>
              <a:gd name="connsiteX3932" fmla="*/ 2167381 w 12191999"/>
              <a:gd name="connsiteY3932" fmla="*/ 1132810 h 3068754"/>
              <a:gd name="connsiteX3933" fmla="*/ 2207489 w 12191999"/>
              <a:gd name="connsiteY3933" fmla="*/ 1109917 h 3068754"/>
              <a:gd name="connsiteX3934" fmla="*/ 7255861 w 12191999"/>
              <a:gd name="connsiteY3934" fmla="*/ 1104841 h 3068754"/>
              <a:gd name="connsiteX3935" fmla="*/ 6617568 w 12191999"/>
              <a:gd name="connsiteY3935" fmla="*/ 1145558 h 3068754"/>
              <a:gd name="connsiteX3936" fmla="*/ 6546578 w 12191999"/>
              <a:gd name="connsiteY3936" fmla="*/ 1155006 h 3068754"/>
              <a:gd name="connsiteX3937" fmla="*/ 6687887 w 12191999"/>
              <a:gd name="connsiteY3937" fmla="*/ 1221514 h 3068754"/>
              <a:gd name="connsiteX3938" fmla="*/ 6835606 w 12191999"/>
              <a:gd name="connsiteY3938" fmla="*/ 1276909 h 3068754"/>
              <a:gd name="connsiteX3939" fmla="*/ 7070902 w 12191999"/>
              <a:gd name="connsiteY3939" fmla="*/ 1272799 h 3068754"/>
              <a:gd name="connsiteX3940" fmla="*/ 7349259 w 12191999"/>
              <a:gd name="connsiteY3940" fmla="*/ 1275729 h 3068754"/>
              <a:gd name="connsiteX3941" fmla="*/ 7854109 w 12191999"/>
              <a:gd name="connsiteY3941" fmla="*/ 1299457 h 3068754"/>
              <a:gd name="connsiteX3942" fmla="*/ 7860864 w 12191999"/>
              <a:gd name="connsiteY3942" fmla="*/ 1297384 h 3068754"/>
              <a:gd name="connsiteX3943" fmla="*/ 8009340 w 12191999"/>
              <a:gd name="connsiteY3943" fmla="*/ 1237744 h 3068754"/>
              <a:gd name="connsiteX3944" fmla="*/ 8127727 w 12191999"/>
              <a:gd name="connsiteY3944" fmla="*/ 1180129 h 3068754"/>
              <a:gd name="connsiteX3945" fmla="*/ 7901776 w 12191999"/>
              <a:gd name="connsiteY3945" fmla="*/ 1146307 h 3068754"/>
              <a:gd name="connsiteX3946" fmla="*/ 7604945 w 12191999"/>
              <a:gd name="connsiteY3946" fmla="*/ 1116101 h 3068754"/>
              <a:gd name="connsiteX3947" fmla="*/ 7255861 w 12191999"/>
              <a:gd name="connsiteY3947" fmla="*/ 1104841 h 3068754"/>
              <a:gd name="connsiteX3948" fmla="*/ 1119930 w 12191999"/>
              <a:gd name="connsiteY3948" fmla="*/ 1104777 h 3068754"/>
              <a:gd name="connsiteX3949" fmla="*/ 749693 w 12191999"/>
              <a:gd name="connsiteY3949" fmla="*/ 1119855 h 3068754"/>
              <a:gd name="connsiteX3950" fmla="*/ 419784 w 12191999"/>
              <a:gd name="connsiteY3950" fmla="*/ 1154646 h 3068754"/>
              <a:gd name="connsiteX3951" fmla="*/ 555035 w 12191999"/>
              <a:gd name="connsiteY3951" fmla="*/ 1218319 h 3068754"/>
              <a:gd name="connsiteX3952" fmla="*/ 710742 w 12191999"/>
              <a:gd name="connsiteY3952" fmla="*/ 1276720 h 3068754"/>
              <a:gd name="connsiteX3953" fmla="*/ 935224 w 12191999"/>
              <a:gd name="connsiteY3953" fmla="*/ 1272799 h 3068754"/>
              <a:gd name="connsiteX3954" fmla="*/ 1213564 w 12191999"/>
              <a:gd name="connsiteY3954" fmla="*/ 1275729 h 3068754"/>
              <a:gd name="connsiteX3955" fmla="*/ 1711965 w 12191999"/>
              <a:gd name="connsiteY3955" fmla="*/ 1299157 h 3068754"/>
              <a:gd name="connsiteX3956" fmla="*/ 1728005 w 12191999"/>
              <a:gd name="connsiteY3956" fmla="*/ 1294234 h 3068754"/>
              <a:gd name="connsiteX3957" fmla="*/ 1876447 w 12191999"/>
              <a:gd name="connsiteY3957" fmla="*/ 1234578 h 3068754"/>
              <a:gd name="connsiteX3958" fmla="*/ 1989203 w 12191999"/>
              <a:gd name="connsiteY3958" fmla="*/ 1179684 h 3068754"/>
              <a:gd name="connsiteX3959" fmla="*/ 1765925 w 12191999"/>
              <a:gd name="connsiteY3959" fmla="*/ 1146243 h 3068754"/>
              <a:gd name="connsiteX3960" fmla="*/ 1469014 w 12191999"/>
              <a:gd name="connsiteY3960" fmla="*/ 1115949 h 3068754"/>
              <a:gd name="connsiteX3961" fmla="*/ 1119930 w 12191999"/>
              <a:gd name="connsiteY3961" fmla="*/ 1104777 h 3068754"/>
              <a:gd name="connsiteX3962" fmla="*/ 8317876 w 12191999"/>
              <a:gd name="connsiteY3962" fmla="*/ 1104674 h 3068754"/>
              <a:gd name="connsiteX3963" fmla="*/ 8187813 w 12191999"/>
              <a:gd name="connsiteY3963" fmla="*/ 1175491 h 3068754"/>
              <a:gd name="connsiteX3964" fmla="*/ 8175653 w 12191999"/>
              <a:gd name="connsiteY3964" fmla="*/ 1181329 h 3068754"/>
              <a:gd name="connsiteX3965" fmla="*/ 8182732 w 12191999"/>
              <a:gd name="connsiteY3965" fmla="*/ 1182388 h 3068754"/>
              <a:gd name="connsiteX3966" fmla="*/ 8185950 w 12191999"/>
              <a:gd name="connsiteY3966" fmla="*/ 1180885 h 3068754"/>
              <a:gd name="connsiteX3967" fmla="*/ 8324622 w 12191999"/>
              <a:gd name="connsiteY3967" fmla="*/ 1107520 h 3068754"/>
              <a:gd name="connsiteX3968" fmla="*/ 8326032 w 12191999"/>
              <a:gd name="connsiteY3968" fmla="*/ 1106675 h 3068754"/>
              <a:gd name="connsiteX3969" fmla="*/ 9334650 w 12191999"/>
              <a:gd name="connsiteY3969" fmla="*/ 1104009 h 3068754"/>
              <a:gd name="connsiteX3970" fmla="*/ 9318586 w 12191999"/>
              <a:gd name="connsiteY3970" fmla="*/ 1107767 h 3068754"/>
              <a:gd name="connsiteX3971" fmla="*/ 9453950 w 12191999"/>
              <a:gd name="connsiteY3971" fmla="*/ 1175214 h 3068754"/>
              <a:gd name="connsiteX3972" fmla="*/ 9473862 w 12191999"/>
              <a:gd name="connsiteY3972" fmla="*/ 1183836 h 3068754"/>
              <a:gd name="connsiteX3973" fmla="*/ 9489169 w 12191999"/>
              <a:gd name="connsiteY3973" fmla="*/ 1181354 h 3068754"/>
              <a:gd name="connsiteX3974" fmla="*/ 9401719 w 12191999"/>
              <a:gd name="connsiteY3974" fmla="*/ 1139724 h 3068754"/>
              <a:gd name="connsiteX3975" fmla="*/ 2181302 w 12191999"/>
              <a:gd name="connsiteY3975" fmla="*/ 1103491 h 3068754"/>
              <a:gd name="connsiteX3976" fmla="*/ 2054922 w 12191999"/>
              <a:gd name="connsiteY3976" fmla="*/ 1172307 h 3068754"/>
              <a:gd name="connsiteX3977" fmla="*/ 2037125 w 12191999"/>
              <a:gd name="connsiteY3977" fmla="*/ 1180854 h 3068754"/>
              <a:gd name="connsiteX3978" fmla="*/ 2044114 w 12191999"/>
              <a:gd name="connsiteY3978" fmla="*/ 1181899 h 3068754"/>
              <a:gd name="connsiteX3979" fmla="*/ 2053092 w 12191999"/>
              <a:gd name="connsiteY3979" fmla="*/ 1177707 h 3068754"/>
              <a:gd name="connsiteX3980" fmla="*/ 2189540 w 12191999"/>
              <a:gd name="connsiteY3980" fmla="*/ 1105513 h 3068754"/>
              <a:gd name="connsiteX3981" fmla="*/ 2699994 w 12191999"/>
              <a:gd name="connsiteY3981" fmla="*/ 1103475 h 3068754"/>
              <a:gd name="connsiteX3982" fmla="*/ 2618546 w 12191999"/>
              <a:gd name="connsiteY3982" fmla="*/ 1134431 h 3068754"/>
              <a:gd name="connsiteX3983" fmla="*/ 2650054 w 12191999"/>
              <a:gd name="connsiteY3983" fmla="*/ 1144617 h 3068754"/>
              <a:gd name="connsiteX3984" fmla="*/ 2701051 w 12191999"/>
              <a:gd name="connsiteY3984" fmla="*/ 1160958 h 3068754"/>
              <a:gd name="connsiteX3985" fmla="*/ 2755752 w 12191999"/>
              <a:gd name="connsiteY3985" fmla="*/ 1143297 h 3068754"/>
              <a:gd name="connsiteX3986" fmla="*/ 2782846 w 12191999"/>
              <a:gd name="connsiteY3986" fmla="*/ 1134608 h 3068754"/>
              <a:gd name="connsiteX3987" fmla="*/ 3201168 w 12191999"/>
              <a:gd name="connsiteY3987" fmla="*/ 1103427 h 3068754"/>
              <a:gd name="connsiteX3988" fmla="*/ 3183295 w 12191999"/>
              <a:gd name="connsiteY3988" fmla="*/ 1107608 h 3068754"/>
              <a:gd name="connsiteX3989" fmla="*/ 3299780 w 12191999"/>
              <a:gd name="connsiteY3989" fmla="*/ 1166126 h 3068754"/>
              <a:gd name="connsiteX3990" fmla="*/ 3338053 w 12191999"/>
              <a:gd name="connsiteY3990" fmla="*/ 1183180 h 3068754"/>
              <a:gd name="connsiteX3991" fmla="*/ 3352453 w 12191999"/>
              <a:gd name="connsiteY3991" fmla="*/ 1180845 h 3068754"/>
              <a:gd name="connsiteX3992" fmla="*/ 10428401 w 12191999"/>
              <a:gd name="connsiteY3992" fmla="*/ 1102362 h 3068754"/>
              <a:gd name="connsiteX3993" fmla="*/ 9664612 w 12191999"/>
              <a:gd name="connsiteY3993" fmla="*/ 1158921 h 3068754"/>
              <a:gd name="connsiteX3994" fmla="*/ 9555667 w 12191999"/>
              <a:gd name="connsiteY3994" fmla="*/ 1176591 h 3068754"/>
              <a:gd name="connsiteX3995" fmla="*/ 9651233 w 12191999"/>
              <a:gd name="connsiteY3995" fmla="*/ 1221566 h 3068754"/>
              <a:gd name="connsiteX3996" fmla="*/ 9771544 w 12191999"/>
              <a:gd name="connsiteY3996" fmla="*/ 1269007 h 3068754"/>
              <a:gd name="connsiteX3997" fmla="*/ 9809134 w 12191999"/>
              <a:gd name="connsiteY3997" fmla="*/ 1281406 h 3068754"/>
              <a:gd name="connsiteX3998" fmla="*/ 9950762 w 12191999"/>
              <a:gd name="connsiteY3998" fmla="*/ 1273605 h 3068754"/>
              <a:gd name="connsiteX3999" fmla="*/ 10674430 w 12191999"/>
              <a:gd name="connsiteY3999" fmla="*/ 1275914 h 3068754"/>
              <a:gd name="connsiteX4000" fmla="*/ 10855213 w 12191999"/>
              <a:gd name="connsiteY4000" fmla="*/ 1285273 h 3068754"/>
              <a:gd name="connsiteX4001" fmla="*/ 10898987 w 12191999"/>
              <a:gd name="connsiteY4001" fmla="*/ 1269193 h 3068754"/>
              <a:gd name="connsiteX4002" fmla="*/ 11119095 w 12191999"/>
              <a:gd name="connsiteY4002" fmla="*/ 1166662 h 3068754"/>
              <a:gd name="connsiteX4003" fmla="*/ 11141279 w 12191999"/>
              <a:gd name="connsiteY4003" fmla="*/ 1153890 h 3068754"/>
              <a:gd name="connsiteX4004" fmla="*/ 11074269 w 12191999"/>
              <a:gd name="connsiteY4004" fmla="*/ 1143854 h 3068754"/>
              <a:gd name="connsiteX4005" fmla="*/ 10777362 w 12191999"/>
              <a:gd name="connsiteY4005" fmla="*/ 1113595 h 3068754"/>
              <a:gd name="connsiteX4006" fmla="*/ 10428401 w 12191999"/>
              <a:gd name="connsiteY4006" fmla="*/ 1102362 h 3068754"/>
              <a:gd name="connsiteX4007" fmla="*/ 4291579 w 12191999"/>
              <a:gd name="connsiteY4007" fmla="*/ 1101699 h 3068754"/>
              <a:gd name="connsiteX4008" fmla="*/ 3527828 w 12191999"/>
              <a:gd name="connsiteY4008" fmla="*/ 1158255 h 3068754"/>
              <a:gd name="connsiteX4009" fmla="*/ 3418942 w 12191999"/>
              <a:gd name="connsiteY4009" fmla="*/ 1175913 h 3068754"/>
              <a:gd name="connsiteX4010" fmla="*/ 3470409 w 12191999"/>
              <a:gd name="connsiteY4010" fmla="*/ 1201014 h 3068754"/>
              <a:gd name="connsiteX4011" fmla="*/ 3637700 w 12191999"/>
              <a:gd name="connsiteY4011" fmla="*/ 1269007 h 3068754"/>
              <a:gd name="connsiteX4012" fmla="*/ 3680582 w 12191999"/>
              <a:gd name="connsiteY4012" fmla="*/ 1282562 h 3068754"/>
              <a:gd name="connsiteX4013" fmla="*/ 3831679 w 12191999"/>
              <a:gd name="connsiteY4013" fmla="*/ 1274496 h 3068754"/>
              <a:gd name="connsiteX4014" fmla="*/ 4573187 w 12191999"/>
              <a:gd name="connsiteY4014" fmla="*/ 1278600 h 3068754"/>
              <a:gd name="connsiteX4015" fmla="*/ 4719198 w 12191999"/>
              <a:gd name="connsiteY4015" fmla="*/ 1286552 h 3068754"/>
              <a:gd name="connsiteX4016" fmla="*/ 4875712 w 12191999"/>
              <a:gd name="connsiteY4016" fmla="*/ 1221050 h 3068754"/>
              <a:gd name="connsiteX4017" fmla="*/ 5007546 w 12191999"/>
              <a:gd name="connsiteY4017" fmla="*/ 1153690 h 3068754"/>
              <a:gd name="connsiteX4018" fmla="*/ 4937439 w 12191999"/>
              <a:gd name="connsiteY4018" fmla="*/ 1143193 h 3068754"/>
              <a:gd name="connsiteX4019" fmla="*/ 4640590 w 12191999"/>
              <a:gd name="connsiteY4019" fmla="*/ 1112936 h 3068754"/>
              <a:gd name="connsiteX4020" fmla="*/ 4291579 w 12191999"/>
              <a:gd name="connsiteY4020" fmla="*/ 1101699 h 3068754"/>
              <a:gd name="connsiteX4021" fmla="*/ 6186398 w 12191999"/>
              <a:gd name="connsiteY4021" fmla="*/ 1101659 h 3068754"/>
              <a:gd name="connsiteX4022" fmla="*/ 6141565 w 12191999"/>
              <a:gd name="connsiteY4022" fmla="*/ 1112143 h 3068754"/>
              <a:gd name="connsiteX4023" fmla="*/ 6177530 w 12191999"/>
              <a:gd name="connsiteY4023" fmla="*/ 1129203 h 3068754"/>
              <a:gd name="connsiteX4024" fmla="*/ 6308866 w 12191999"/>
              <a:gd name="connsiteY4024" fmla="*/ 1185000 h 3068754"/>
              <a:gd name="connsiteX4025" fmla="*/ 6351483 w 12191999"/>
              <a:gd name="connsiteY4025" fmla="*/ 1178050 h 3068754"/>
              <a:gd name="connsiteX4026" fmla="*/ 8302769 w 12191999"/>
              <a:gd name="connsiteY4026" fmla="*/ 1100968 h 3068754"/>
              <a:gd name="connsiteX4027" fmla="*/ 8188248 w 12191999"/>
              <a:gd name="connsiteY4027" fmla="*/ 1166982 h 3068754"/>
              <a:gd name="connsiteX4028" fmla="*/ 8163169 w 12191999"/>
              <a:gd name="connsiteY4028" fmla="*/ 1179460 h 3068754"/>
              <a:gd name="connsiteX4029" fmla="*/ 8164810 w 12191999"/>
              <a:gd name="connsiteY4029" fmla="*/ 1179706 h 3068754"/>
              <a:gd name="connsiteX4030" fmla="*/ 8187231 w 12191999"/>
              <a:gd name="connsiteY4030" fmla="*/ 1169452 h 3068754"/>
              <a:gd name="connsiteX4031" fmla="*/ 8306829 w 12191999"/>
              <a:gd name="connsiteY4031" fmla="*/ 1101964 h 3068754"/>
              <a:gd name="connsiteX4032" fmla="*/ 5346578 w 12191999"/>
              <a:gd name="connsiteY4032" fmla="*/ 1100621 h 3068754"/>
              <a:gd name="connsiteX4033" fmla="*/ 5201203 w 12191999"/>
              <a:gd name="connsiteY4033" fmla="*/ 1171378 h 3068754"/>
              <a:gd name="connsiteX4034" fmla="*/ 5191985 w 12191999"/>
              <a:gd name="connsiteY4034" fmla="*/ 1175333 h 3068754"/>
              <a:gd name="connsiteX4035" fmla="*/ 5232513 w 12191999"/>
              <a:gd name="connsiteY4035" fmla="*/ 1181398 h 3068754"/>
              <a:gd name="connsiteX4036" fmla="*/ 5389901 w 12191999"/>
              <a:gd name="connsiteY4036" fmla="*/ 1111069 h 3068754"/>
              <a:gd name="connsiteX4037" fmla="*/ 9349620 w 12191999"/>
              <a:gd name="connsiteY4037" fmla="*/ 1100507 h 3068754"/>
              <a:gd name="connsiteX4038" fmla="*/ 9342174 w 12191999"/>
              <a:gd name="connsiteY4038" fmla="*/ 1102249 h 3068754"/>
              <a:gd name="connsiteX4039" fmla="*/ 9358047 w 12191999"/>
              <a:gd name="connsiteY4039" fmla="*/ 1111351 h 3068754"/>
              <a:gd name="connsiteX4040" fmla="*/ 9500534 w 12191999"/>
              <a:gd name="connsiteY4040" fmla="*/ 1179512 h 3068754"/>
              <a:gd name="connsiteX4041" fmla="*/ 9507004 w 12191999"/>
              <a:gd name="connsiteY4041" fmla="*/ 1178463 h 3068754"/>
              <a:gd name="connsiteX4042" fmla="*/ 9355330 w 12191999"/>
              <a:gd name="connsiteY4042" fmla="*/ 1103865 h 3068754"/>
              <a:gd name="connsiteX4043" fmla="*/ 3214494 w 12191999"/>
              <a:gd name="connsiteY4043" fmla="*/ 1100310 h 3068754"/>
              <a:gd name="connsiteX4044" fmla="*/ 3207043 w 12191999"/>
              <a:gd name="connsiteY4044" fmla="*/ 1102053 h 3068754"/>
              <a:gd name="connsiteX4045" fmla="*/ 3223256 w 12191999"/>
              <a:gd name="connsiteY4045" fmla="*/ 1111351 h 3068754"/>
              <a:gd name="connsiteX4046" fmla="*/ 3361868 w 12191999"/>
              <a:gd name="connsiteY4046" fmla="*/ 1179318 h 3068754"/>
              <a:gd name="connsiteX4047" fmla="*/ 3368193 w 12191999"/>
              <a:gd name="connsiteY4047" fmla="*/ 1178292 h 3068754"/>
              <a:gd name="connsiteX4048" fmla="*/ 3220538 w 12191999"/>
              <a:gd name="connsiteY4048" fmla="*/ 1103865 h 3068754"/>
              <a:gd name="connsiteX4049" fmla="*/ 11479146 w 12191999"/>
              <a:gd name="connsiteY4049" fmla="*/ 1099855 h 3068754"/>
              <a:gd name="connsiteX4050" fmla="*/ 11336002 w 12191999"/>
              <a:gd name="connsiteY4050" fmla="*/ 1169509 h 3068754"/>
              <a:gd name="connsiteX4051" fmla="*/ 11322687 w 12191999"/>
              <a:gd name="connsiteY4051" fmla="*/ 1175220 h 3068754"/>
              <a:gd name="connsiteX4052" fmla="*/ 11365624 w 12191999"/>
              <a:gd name="connsiteY4052" fmla="*/ 1181644 h 3068754"/>
              <a:gd name="connsiteX4053" fmla="*/ 11524293 w 12191999"/>
              <a:gd name="connsiteY4053" fmla="*/ 1110743 h 3068754"/>
              <a:gd name="connsiteX4054" fmla="*/ 2166358 w 12191999"/>
              <a:gd name="connsiteY4054" fmla="*/ 1099823 h 3068754"/>
              <a:gd name="connsiteX4055" fmla="*/ 2055422 w 12191999"/>
              <a:gd name="connsiteY4055" fmla="*/ 1163768 h 3068754"/>
              <a:gd name="connsiteX4056" fmla="*/ 2024790 w 12191999"/>
              <a:gd name="connsiteY4056" fmla="*/ 1179009 h 3068754"/>
              <a:gd name="connsiteX4057" fmla="*/ 2026060 w 12191999"/>
              <a:gd name="connsiteY4057" fmla="*/ 1179199 h 3068754"/>
              <a:gd name="connsiteX4058" fmla="*/ 2054288 w 12191999"/>
              <a:gd name="connsiteY4058" fmla="*/ 1166289 h 3068754"/>
              <a:gd name="connsiteX4059" fmla="*/ 2170333 w 12191999"/>
              <a:gd name="connsiteY4059" fmla="*/ 1100799 h 3068754"/>
              <a:gd name="connsiteX4060" fmla="*/ 8825712 w 12191999"/>
              <a:gd name="connsiteY4060" fmla="*/ 1099664 h 3068754"/>
              <a:gd name="connsiteX4061" fmla="*/ 8743551 w 12191999"/>
              <a:gd name="connsiteY4061" fmla="*/ 1130900 h 3068754"/>
              <a:gd name="connsiteX4062" fmla="*/ 8785983 w 12191999"/>
              <a:gd name="connsiteY4062" fmla="*/ 1144617 h 3068754"/>
              <a:gd name="connsiteX4063" fmla="*/ 8827428 w 12191999"/>
              <a:gd name="connsiteY4063" fmla="*/ 1157897 h 3068754"/>
              <a:gd name="connsiteX4064" fmla="*/ 8888650 w 12191999"/>
              <a:gd name="connsiteY4064" fmla="*/ 1138131 h 3068754"/>
              <a:gd name="connsiteX4065" fmla="*/ 8909851 w 12191999"/>
              <a:gd name="connsiteY4065" fmla="*/ 1131331 h 3068754"/>
              <a:gd name="connsiteX4066" fmla="*/ 56061 w 12191999"/>
              <a:gd name="connsiteY4066" fmla="*/ 1099416 h 3068754"/>
              <a:gd name="connsiteX4067" fmla="*/ 14044 w 12191999"/>
              <a:gd name="connsiteY4067" fmla="*/ 1109250 h 3068754"/>
              <a:gd name="connsiteX4068" fmla="*/ 44599 w 12191999"/>
              <a:gd name="connsiteY4068" fmla="*/ 1123290 h 3068754"/>
              <a:gd name="connsiteX4069" fmla="*/ 185178 w 12191999"/>
              <a:gd name="connsiteY4069" fmla="*/ 1183003 h 3068754"/>
              <a:gd name="connsiteX4070" fmla="*/ 223307 w 12191999"/>
              <a:gd name="connsiteY4070" fmla="*/ 1176785 h 3068754"/>
              <a:gd name="connsiteX4071" fmla="*/ 8294747 w 12191999"/>
              <a:gd name="connsiteY4071" fmla="*/ 1099000 h 3068754"/>
              <a:gd name="connsiteX4072" fmla="*/ 8233843 w 12191999"/>
              <a:gd name="connsiteY4072" fmla="*/ 1135022 h 3068754"/>
              <a:gd name="connsiteX4073" fmla="*/ 8295393 w 12191999"/>
              <a:gd name="connsiteY4073" fmla="*/ 1099159 h 3068754"/>
              <a:gd name="connsiteX4074" fmla="*/ 12004920 w 12191999"/>
              <a:gd name="connsiteY4074" fmla="*/ 1098215 h 3068754"/>
              <a:gd name="connsiteX4075" fmla="*/ 11914073 w 12191999"/>
              <a:gd name="connsiteY4075" fmla="*/ 1127325 h 3068754"/>
              <a:gd name="connsiteX4076" fmla="*/ 11959448 w 12191999"/>
              <a:gd name="connsiteY4076" fmla="*/ 1141930 h 3068754"/>
              <a:gd name="connsiteX4077" fmla="*/ 12036229 w 12191999"/>
              <a:gd name="connsiteY4077" fmla="*/ 1166851 h 3068754"/>
              <a:gd name="connsiteX4078" fmla="*/ 12125008 w 12191999"/>
              <a:gd name="connsiteY4078" fmla="*/ 1143770 h 3068754"/>
              <a:gd name="connsiteX4079" fmla="*/ 5869254 w 12191999"/>
              <a:gd name="connsiteY4079" fmla="*/ 1098128 h 3068754"/>
              <a:gd name="connsiteX4080" fmla="*/ 5777766 w 12191999"/>
              <a:gd name="connsiteY4080" fmla="*/ 1127443 h 3068754"/>
              <a:gd name="connsiteX4081" fmla="*/ 5822629 w 12191999"/>
              <a:gd name="connsiteY4081" fmla="*/ 1141938 h 3068754"/>
              <a:gd name="connsiteX4082" fmla="*/ 5898585 w 12191999"/>
              <a:gd name="connsiteY4082" fmla="*/ 1166306 h 3068754"/>
              <a:gd name="connsiteX4083" fmla="*/ 5988299 w 12191999"/>
              <a:gd name="connsiteY4083" fmla="*/ 1142943 h 3068754"/>
              <a:gd name="connsiteX4084" fmla="*/ 11804319 w 12191999"/>
              <a:gd name="connsiteY4084" fmla="*/ 1098112 h 3068754"/>
              <a:gd name="connsiteX4085" fmla="*/ 11684635 w 12191999"/>
              <a:gd name="connsiteY4085" fmla="*/ 1143718 h 3068754"/>
              <a:gd name="connsiteX4086" fmla="*/ 11772086 w 12191999"/>
              <a:gd name="connsiteY4086" fmla="*/ 1166777 h 3068754"/>
              <a:gd name="connsiteX4087" fmla="*/ 11852247 w 12191999"/>
              <a:gd name="connsiteY4087" fmla="*/ 1140825 h 3068754"/>
              <a:gd name="connsiteX4088" fmla="*/ 11894532 w 12191999"/>
              <a:gd name="connsiteY4088" fmla="*/ 1127254 h 3068754"/>
              <a:gd name="connsiteX4089" fmla="*/ 5668322 w 12191999"/>
              <a:gd name="connsiteY4089" fmla="*/ 1098081 h 3068754"/>
              <a:gd name="connsiteX4090" fmla="*/ 5548605 w 12191999"/>
              <a:gd name="connsiteY4090" fmla="*/ 1143564 h 3068754"/>
              <a:gd name="connsiteX4091" fmla="*/ 5636498 w 12191999"/>
              <a:gd name="connsiteY4091" fmla="*/ 1166687 h 3068754"/>
              <a:gd name="connsiteX4092" fmla="*/ 5716312 w 12191999"/>
              <a:gd name="connsiteY4092" fmla="*/ 1140825 h 3068754"/>
              <a:gd name="connsiteX4093" fmla="*/ 5758602 w 12191999"/>
              <a:gd name="connsiteY4093" fmla="*/ 1127253 h 3068754"/>
              <a:gd name="connsiteX4094" fmla="*/ 2158473 w 12191999"/>
              <a:gd name="connsiteY4094" fmla="*/ 1097888 h 3068754"/>
              <a:gd name="connsiteX4095" fmla="*/ 2101049 w 12191999"/>
              <a:gd name="connsiteY4095" fmla="*/ 1131886 h 3068754"/>
              <a:gd name="connsiteX4096" fmla="*/ 2159083 w 12191999"/>
              <a:gd name="connsiteY4096" fmla="*/ 1098038 h 3068754"/>
              <a:gd name="connsiteX4097" fmla="*/ 9366649 w 12191999"/>
              <a:gd name="connsiteY4097" fmla="*/ 1096522 h 3068754"/>
              <a:gd name="connsiteX4098" fmla="*/ 9358586 w 12191999"/>
              <a:gd name="connsiteY4098" fmla="*/ 1098409 h 3068754"/>
              <a:gd name="connsiteX4099" fmla="*/ 9459338 w 12191999"/>
              <a:gd name="connsiteY4099" fmla="*/ 1151917 h 3068754"/>
              <a:gd name="connsiteX4100" fmla="*/ 9514643 w 12191999"/>
              <a:gd name="connsiteY4100" fmla="*/ 1177224 h 3068754"/>
              <a:gd name="connsiteX4101" fmla="*/ 9519349 w 12191999"/>
              <a:gd name="connsiteY4101" fmla="*/ 1176461 h 3068754"/>
              <a:gd name="connsiteX4102" fmla="*/ 9430779 w 12191999"/>
              <a:gd name="connsiteY4102" fmla="*/ 1133999 h 3068754"/>
              <a:gd name="connsiteX4103" fmla="*/ 3231524 w 12191999"/>
              <a:gd name="connsiteY4103" fmla="*/ 1096327 h 3068754"/>
              <a:gd name="connsiteX4104" fmla="*/ 3224831 w 12191999"/>
              <a:gd name="connsiteY4104" fmla="*/ 1097892 h 3068754"/>
              <a:gd name="connsiteX4105" fmla="*/ 3378373 w 12191999"/>
              <a:gd name="connsiteY4105" fmla="*/ 1176642 h 3068754"/>
              <a:gd name="connsiteX4106" fmla="*/ 3383275 w 12191999"/>
              <a:gd name="connsiteY4106" fmla="*/ 1175846 h 3068754"/>
              <a:gd name="connsiteX4107" fmla="*/ 3295987 w 12191999"/>
              <a:gd name="connsiteY4107" fmla="*/ 1133999 h 3068754"/>
              <a:gd name="connsiteX4108" fmla="*/ 2923520 w 12191999"/>
              <a:gd name="connsiteY4108" fmla="*/ 1095835 h 3068754"/>
              <a:gd name="connsiteX4109" fmla="*/ 2873819 w 12191999"/>
              <a:gd name="connsiteY4109" fmla="*/ 1111774 h 3068754"/>
              <a:gd name="connsiteX4110" fmla="*/ 2968410 w 12191999"/>
              <a:gd name="connsiteY4110" fmla="*/ 1152367 h 3068754"/>
              <a:gd name="connsiteX4111" fmla="*/ 3017452 w 12191999"/>
              <a:gd name="connsiteY4111" fmla="*/ 1139610 h 3068754"/>
              <a:gd name="connsiteX4112" fmla="*/ 3002433 w 12191999"/>
              <a:gd name="connsiteY4112" fmla="*/ 1133241 h 3068754"/>
              <a:gd name="connsiteX4113" fmla="*/ 9373842 w 12191999"/>
              <a:gd name="connsiteY4113" fmla="*/ 1094840 h 3068754"/>
              <a:gd name="connsiteX4114" fmla="*/ 9373051 w 12191999"/>
              <a:gd name="connsiteY4114" fmla="*/ 1095025 h 3068754"/>
              <a:gd name="connsiteX4115" fmla="*/ 9475394 w 12191999"/>
              <a:gd name="connsiteY4115" fmla="*/ 1150381 h 3068754"/>
              <a:gd name="connsiteX4116" fmla="*/ 3238701 w 12191999"/>
              <a:gd name="connsiteY4116" fmla="*/ 1094649 h 3068754"/>
              <a:gd name="connsiteX4117" fmla="*/ 3237907 w 12191999"/>
              <a:gd name="connsiteY4117" fmla="*/ 1094834 h 3068754"/>
              <a:gd name="connsiteX4118" fmla="*/ 3340603 w 12191999"/>
              <a:gd name="connsiteY4118" fmla="*/ 1150381 h 3068754"/>
              <a:gd name="connsiteX4119" fmla="*/ 8610848 w 12191999"/>
              <a:gd name="connsiteY4119" fmla="*/ 1094007 h 3068754"/>
              <a:gd name="connsiteX4120" fmla="*/ 8591141 w 12191999"/>
              <a:gd name="connsiteY4120" fmla="*/ 1103406 h 3068754"/>
              <a:gd name="connsiteX4121" fmla="*/ 8499903 w 12191999"/>
              <a:gd name="connsiteY4121" fmla="*/ 1143362 h 3068754"/>
              <a:gd name="connsiteX4122" fmla="*/ 8542017 w 12191999"/>
              <a:gd name="connsiteY4122" fmla="*/ 1154422 h 3068754"/>
              <a:gd name="connsiteX4123" fmla="*/ 8589059 w 12191999"/>
              <a:gd name="connsiteY4123" fmla="*/ 1135831 h 3068754"/>
              <a:gd name="connsiteX4124" fmla="*/ 8653834 w 12191999"/>
              <a:gd name="connsiteY4124" fmla="*/ 1107889 h 3068754"/>
              <a:gd name="connsiteX4125" fmla="*/ 9050458 w 12191999"/>
              <a:gd name="connsiteY4125" fmla="*/ 1092586 h 3068754"/>
              <a:gd name="connsiteX4126" fmla="*/ 9002219 w 12191999"/>
              <a:gd name="connsiteY4126" fmla="*/ 1108062 h 3068754"/>
              <a:gd name="connsiteX4127" fmla="*/ 9109229 w 12191999"/>
              <a:gd name="connsiteY4127" fmla="*/ 1154030 h 3068754"/>
              <a:gd name="connsiteX4128" fmla="*/ 9156252 w 12191999"/>
              <a:gd name="connsiteY4128" fmla="*/ 1141791 h 3068754"/>
              <a:gd name="connsiteX4129" fmla="*/ 9136088 w 12191999"/>
              <a:gd name="connsiteY4129" fmla="*/ 1133241 h 3068754"/>
              <a:gd name="connsiteX4130" fmla="*/ 2469827 w 12191999"/>
              <a:gd name="connsiteY4130" fmla="*/ 1092362 h 3068754"/>
              <a:gd name="connsiteX4131" fmla="*/ 2459111 w 12191999"/>
              <a:gd name="connsiteY4131" fmla="*/ 1097473 h 3068754"/>
              <a:gd name="connsiteX4132" fmla="*/ 2359408 w 12191999"/>
              <a:gd name="connsiteY4132" fmla="*/ 1141141 h 3068754"/>
              <a:gd name="connsiteX4133" fmla="*/ 2360355 w 12191999"/>
              <a:gd name="connsiteY4133" fmla="*/ 1141373 h 3068754"/>
              <a:gd name="connsiteX4134" fmla="*/ 2415421 w 12191999"/>
              <a:gd name="connsiteY4134" fmla="*/ 1155830 h 3068754"/>
              <a:gd name="connsiteX4135" fmla="*/ 2457101 w 12191999"/>
              <a:gd name="connsiteY4135" fmla="*/ 1139356 h 3068754"/>
              <a:gd name="connsiteX4136" fmla="*/ 2524841 w 12191999"/>
              <a:gd name="connsiteY4136" fmla="*/ 1110129 h 3068754"/>
              <a:gd name="connsiteX4137" fmla="*/ 6233656 w 12191999"/>
              <a:gd name="connsiteY4137" fmla="*/ 1090607 h 3068754"/>
              <a:gd name="connsiteX4138" fmla="*/ 6193747 w 12191999"/>
              <a:gd name="connsiteY4138" fmla="*/ 1099940 h 3068754"/>
              <a:gd name="connsiteX4139" fmla="*/ 6359450 w 12191999"/>
              <a:gd name="connsiteY4139" fmla="*/ 1176751 h 3068754"/>
              <a:gd name="connsiteX4140" fmla="*/ 6396463 w 12191999"/>
              <a:gd name="connsiteY4140" fmla="*/ 1170715 h 3068754"/>
              <a:gd name="connsiteX4141" fmla="*/ 6386243 w 12191999"/>
              <a:gd name="connsiteY4141" fmla="*/ 1166425 h 3068754"/>
              <a:gd name="connsiteX4142" fmla="*/ 5304706 w 12191999"/>
              <a:gd name="connsiteY4142" fmla="*/ 1090524 h 3068754"/>
              <a:gd name="connsiteX4143" fmla="*/ 5201166 w 12191999"/>
              <a:gd name="connsiteY4143" fmla="*/ 1144634 h 3068754"/>
              <a:gd name="connsiteX4144" fmla="*/ 5148591 w 12191999"/>
              <a:gd name="connsiteY4144" fmla="*/ 1168839 h 3068754"/>
              <a:gd name="connsiteX4145" fmla="*/ 5180905 w 12191999"/>
              <a:gd name="connsiteY4145" fmla="*/ 1173675 h 3068754"/>
              <a:gd name="connsiteX4146" fmla="*/ 5199107 w 12191999"/>
              <a:gd name="connsiteY4146" fmla="*/ 1165866 h 3068754"/>
              <a:gd name="connsiteX4147" fmla="*/ 5337695 w 12191999"/>
              <a:gd name="connsiteY4147" fmla="*/ 1098479 h 3068754"/>
              <a:gd name="connsiteX4148" fmla="*/ 11439169 w 12191999"/>
              <a:gd name="connsiteY4148" fmla="*/ 1090214 h 3068754"/>
              <a:gd name="connsiteX4149" fmla="*/ 11336865 w 12191999"/>
              <a:gd name="connsiteY4149" fmla="*/ 1143697 h 3068754"/>
              <a:gd name="connsiteX4150" fmla="*/ 11281734 w 12191999"/>
              <a:gd name="connsiteY4150" fmla="*/ 1169093 h 3068754"/>
              <a:gd name="connsiteX4151" fmla="*/ 11314837 w 12191999"/>
              <a:gd name="connsiteY4151" fmla="*/ 1174046 h 3068754"/>
              <a:gd name="connsiteX4152" fmla="*/ 11333907 w 12191999"/>
              <a:gd name="connsiteY4152" fmla="*/ 1165866 h 3068754"/>
              <a:gd name="connsiteX4153" fmla="*/ 11472807 w 12191999"/>
              <a:gd name="connsiteY4153" fmla="*/ 1098326 h 3068754"/>
              <a:gd name="connsiteX4154" fmla="*/ 97095 w 12191999"/>
              <a:gd name="connsiteY4154" fmla="*/ 1089812 h 3068754"/>
              <a:gd name="connsiteX4155" fmla="*/ 64817 w 12191999"/>
              <a:gd name="connsiteY4155" fmla="*/ 1097367 h 3068754"/>
              <a:gd name="connsiteX4156" fmla="*/ 232794 w 12191999"/>
              <a:gd name="connsiteY4156" fmla="*/ 1175238 h 3068754"/>
              <a:gd name="connsiteX4157" fmla="*/ 260987 w 12191999"/>
              <a:gd name="connsiteY4157" fmla="*/ 1170641 h 3068754"/>
              <a:gd name="connsiteX4158" fmla="*/ 253306 w 12191999"/>
              <a:gd name="connsiteY4158" fmla="*/ 1167416 h 3068754"/>
              <a:gd name="connsiteX4159" fmla="*/ 6258896 w 12191999"/>
              <a:gd name="connsiteY4159" fmla="*/ 1084705 h 3068754"/>
              <a:gd name="connsiteX4160" fmla="*/ 6240258 w 12191999"/>
              <a:gd name="connsiteY4160" fmla="*/ 1089064 h 3068754"/>
              <a:gd name="connsiteX4161" fmla="*/ 6387852 w 12191999"/>
              <a:gd name="connsiteY4161" fmla="*/ 1162352 h 3068754"/>
              <a:gd name="connsiteX4162" fmla="*/ 6404600 w 12191999"/>
              <a:gd name="connsiteY4162" fmla="*/ 1169388 h 3068754"/>
              <a:gd name="connsiteX4163" fmla="*/ 6420174 w 12191999"/>
              <a:gd name="connsiteY4163" fmla="*/ 1166848 h 3068754"/>
              <a:gd name="connsiteX4164" fmla="*/ 6386243 w 12191999"/>
              <a:gd name="connsiteY4164" fmla="*/ 1151753 h 3068754"/>
              <a:gd name="connsiteX4165" fmla="*/ 125048 w 12191999"/>
              <a:gd name="connsiteY4165" fmla="*/ 1083270 h 3068754"/>
              <a:gd name="connsiteX4166" fmla="*/ 105635 w 12191999"/>
              <a:gd name="connsiteY4166" fmla="*/ 1087813 h 3068754"/>
              <a:gd name="connsiteX4167" fmla="*/ 255816 w 12191999"/>
              <a:gd name="connsiteY4167" fmla="*/ 1162378 h 3068754"/>
              <a:gd name="connsiteX4168" fmla="*/ 271430 w 12191999"/>
              <a:gd name="connsiteY4168" fmla="*/ 1168938 h 3068754"/>
              <a:gd name="connsiteX4169" fmla="*/ 288024 w 12191999"/>
              <a:gd name="connsiteY4169" fmla="*/ 1166232 h 3068754"/>
              <a:gd name="connsiteX4170" fmla="*/ 253344 w 12191999"/>
              <a:gd name="connsiteY4170" fmla="*/ 1150804 h 3068754"/>
              <a:gd name="connsiteX4171" fmla="*/ 5270976 w 12191999"/>
              <a:gd name="connsiteY4171" fmla="*/ 1082390 h 3068754"/>
              <a:gd name="connsiteX4172" fmla="*/ 5201249 w 12191999"/>
              <a:gd name="connsiteY4172" fmla="*/ 1121015 h 3068754"/>
              <a:gd name="connsiteX4173" fmla="*/ 5115226 w 12191999"/>
              <a:gd name="connsiteY4173" fmla="*/ 1163846 h 3068754"/>
              <a:gd name="connsiteX4174" fmla="*/ 5138967 w 12191999"/>
              <a:gd name="connsiteY4174" fmla="*/ 1167399 h 3068754"/>
              <a:gd name="connsiteX4175" fmla="*/ 5198604 w 12191999"/>
              <a:gd name="connsiteY4175" fmla="*/ 1139905 h 3068754"/>
              <a:gd name="connsiteX4176" fmla="*/ 5296681 w 12191999"/>
              <a:gd name="connsiteY4176" fmla="*/ 1088590 h 3068754"/>
              <a:gd name="connsiteX4177" fmla="*/ 11406588 w 12191999"/>
              <a:gd name="connsiteY4177" fmla="*/ 1082356 h 3068754"/>
              <a:gd name="connsiteX4178" fmla="*/ 11336847 w 12191999"/>
              <a:gd name="connsiteY4178" fmla="*/ 1121015 h 3068754"/>
              <a:gd name="connsiteX4179" fmla="*/ 11248506 w 12191999"/>
              <a:gd name="connsiteY4179" fmla="*/ 1164122 h 3068754"/>
              <a:gd name="connsiteX4180" fmla="*/ 11273551 w 12191999"/>
              <a:gd name="connsiteY4180" fmla="*/ 1167869 h 3068754"/>
              <a:gd name="connsiteX4181" fmla="*/ 11334255 w 12191999"/>
              <a:gd name="connsiteY4181" fmla="*/ 1139892 h 3068754"/>
              <a:gd name="connsiteX4182" fmla="*/ 11432365 w 12191999"/>
              <a:gd name="connsiteY4182" fmla="*/ 1088573 h 3068754"/>
              <a:gd name="connsiteX4183" fmla="*/ 2969819 w 12191999"/>
              <a:gd name="connsiteY4183" fmla="*/ 1080988 h 3068754"/>
              <a:gd name="connsiteX4184" fmla="*/ 2931735 w 12191999"/>
              <a:gd name="connsiteY4184" fmla="*/ 1093201 h 3068754"/>
              <a:gd name="connsiteX4185" fmla="*/ 3005844 w 12191999"/>
              <a:gd name="connsiteY4185" fmla="*/ 1128387 h 3068754"/>
              <a:gd name="connsiteX4186" fmla="*/ 3026891 w 12191999"/>
              <a:gd name="connsiteY4186" fmla="*/ 1137155 h 3068754"/>
              <a:gd name="connsiteX4187" fmla="*/ 3066302 w 12191999"/>
              <a:gd name="connsiteY4187" fmla="*/ 1126904 h 3068754"/>
              <a:gd name="connsiteX4188" fmla="*/ 3002433 w 12191999"/>
              <a:gd name="connsiteY4188" fmla="*/ 1097899 h 3068754"/>
              <a:gd name="connsiteX4189" fmla="*/ 8561218 w 12191999"/>
              <a:gd name="connsiteY4189" fmla="*/ 1077980 h 3068754"/>
              <a:gd name="connsiteX4190" fmla="*/ 8450126 w 12191999"/>
              <a:gd name="connsiteY4190" fmla="*/ 1131093 h 3068754"/>
              <a:gd name="connsiteX4191" fmla="*/ 8492957 w 12191999"/>
              <a:gd name="connsiteY4191" fmla="*/ 1141595 h 3068754"/>
              <a:gd name="connsiteX4192" fmla="*/ 8589942 w 12191999"/>
              <a:gd name="connsiteY4192" fmla="*/ 1099045 h 3068754"/>
              <a:gd name="connsiteX4193" fmla="*/ 8604632 w 12191999"/>
              <a:gd name="connsiteY4193" fmla="*/ 1092000 h 3068754"/>
              <a:gd name="connsiteX4194" fmla="*/ 6291175 w 12191999"/>
              <a:gd name="connsiteY4194" fmla="*/ 1077391 h 3068754"/>
              <a:gd name="connsiteX4195" fmla="*/ 6285313 w 12191999"/>
              <a:gd name="connsiteY4195" fmla="*/ 1078528 h 3068754"/>
              <a:gd name="connsiteX4196" fmla="*/ 6266609 w 12191999"/>
              <a:gd name="connsiteY4196" fmla="*/ 1082901 h 3068754"/>
              <a:gd name="connsiteX4197" fmla="*/ 6387852 w 12191999"/>
              <a:gd name="connsiteY4197" fmla="*/ 1146669 h 3068754"/>
              <a:gd name="connsiteX4198" fmla="*/ 6429718 w 12191999"/>
              <a:gd name="connsiteY4198" fmla="*/ 1165292 h 3068754"/>
              <a:gd name="connsiteX4199" fmla="*/ 6453489 w 12191999"/>
              <a:gd name="connsiteY4199" fmla="*/ 1161415 h 3068754"/>
              <a:gd name="connsiteX4200" fmla="*/ 6387178 w 12191999"/>
              <a:gd name="connsiteY4200" fmla="*/ 1130444 h 3068754"/>
              <a:gd name="connsiteX4201" fmla="*/ 2422805 w 12191999"/>
              <a:gd name="connsiteY4201" fmla="*/ 1077177 h 3068754"/>
              <a:gd name="connsiteX4202" fmla="*/ 2312870 w 12191999"/>
              <a:gd name="connsiteY4202" fmla="*/ 1129738 h 3068754"/>
              <a:gd name="connsiteX4203" fmla="*/ 2351749 w 12191999"/>
              <a:gd name="connsiteY4203" fmla="*/ 1139264 h 3068754"/>
              <a:gd name="connsiteX4204" fmla="*/ 2456929 w 12191999"/>
              <a:gd name="connsiteY4204" fmla="*/ 1093112 h 3068754"/>
              <a:gd name="connsiteX4205" fmla="*/ 2463054 w 12191999"/>
              <a:gd name="connsiteY4205" fmla="*/ 1090175 h 3068754"/>
              <a:gd name="connsiteX4206" fmla="*/ 9099898 w 12191999"/>
              <a:gd name="connsiteY4206" fmla="*/ 1076724 h 3068754"/>
              <a:gd name="connsiteX4207" fmla="*/ 9058933 w 12191999"/>
              <a:gd name="connsiteY4207" fmla="*/ 1089867 h 3068754"/>
              <a:gd name="connsiteX4208" fmla="*/ 9140066 w 12191999"/>
              <a:gd name="connsiteY4208" fmla="*/ 1128387 h 3068754"/>
              <a:gd name="connsiteX4209" fmla="*/ 9166078 w 12191999"/>
              <a:gd name="connsiteY4209" fmla="*/ 1139233 h 3068754"/>
              <a:gd name="connsiteX4210" fmla="*/ 9208164 w 12191999"/>
              <a:gd name="connsiteY4210" fmla="*/ 1128279 h 3068754"/>
              <a:gd name="connsiteX4211" fmla="*/ 9137225 w 12191999"/>
              <a:gd name="connsiteY4211" fmla="*/ 1096079 h 3068754"/>
              <a:gd name="connsiteX4212" fmla="*/ 5246625 w 12191999"/>
              <a:gd name="connsiteY4212" fmla="*/ 1076519 h 3068754"/>
              <a:gd name="connsiteX4213" fmla="*/ 5088463 w 12191999"/>
              <a:gd name="connsiteY4213" fmla="*/ 1159841 h 3068754"/>
              <a:gd name="connsiteX4214" fmla="*/ 5104449 w 12191999"/>
              <a:gd name="connsiteY4214" fmla="*/ 1162233 h 3068754"/>
              <a:gd name="connsiteX4215" fmla="*/ 5253397 w 12191999"/>
              <a:gd name="connsiteY4215" fmla="*/ 1087468 h 3068754"/>
              <a:gd name="connsiteX4216" fmla="*/ 5265018 w 12191999"/>
              <a:gd name="connsiteY4216" fmla="*/ 1080954 h 3068754"/>
              <a:gd name="connsiteX4217" fmla="*/ 11381909 w 12191999"/>
              <a:gd name="connsiteY4217" fmla="*/ 1076404 h 3068754"/>
              <a:gd name="connsiteX4218" fmla="*/ 11228572 w 12191999"/>
              <a:gd name="connsiteY4218" fmla="*/ 1159502 h 3068754"/>
              <a:gd name="connsiteX4219" fmla="*/ 11225967 w 12191999"/>
              <a:gd name="connsiteY4219" fmla="*/ 1160749 h 3068754"/>
              <a:gd name="connsiteX4220" fmla="*/ 11241693 w 12191999"/>
              <a:gd name="connsiteY4220" fmla="*/ 1163102 h 3068754"/>
              <a:gd name="connsiteX4221" fmla="*/ 11388193 w 12191999"/>
              <a:gd name="connsiteY4221" fmla="*/ 1087468 h 3068754"/>
              <a:gd name="connsiteX4222" fmla="*/ 11400102 w 12191999"/>
              <a:gd name="connsiteY4222" fmla="*/ 1080792 h 3068754"/>
              <a:gd name="connsiteX4223" fmla="*/ 12073529 w 12191999"/>
              <a:gd name="connsiteY4223" fmla="*/ 1076231 h 3068754"/>
              <a:gd name="connsiteX4224" fmla="*/ 12012839 w 12191999"/>
              <a:gd name="connsiteY4224" fmla="*/ 1095678 h 3068754"/>
              <a:gd name="connsiteX4225" fmla="*/ 12133826 w 12191999"/>
              <a:gd name="connsiteY4225" fmla="*/ 1141478 h 3068754"/>
              <a:gd name="connsiteX4226" fmla="*/ 12190395 w 12191999"/>
              <a:gd name="connsiteY4226" fmla="*/ 1126771 h 3068754"/>
              <a:gd name="connsiteX4227" fmla="*/ 157838 w 12191999"/>
              <a:gd name="connsiteY4227" fmla="*/ 1075934 h 3068754"/>
              <a:gd name="connsiteX4228" fmla="*/ 149382 w 12191999"/>
              <a:gd name="connsiteY4228" fmla="*/ 1077574 h 3068754"/>
              <a:gd name="connsiteX4229" fmla="*/ 134677 w 12191999"/>
              <a:gd name="connsiteY4229" fmla="*/ 1081016 h 3068754"/>
              <a:gd name="connsiteX4230" fmla="*/ 255855 w 12191999"/>
              <a:gd name="connsiteY4230" fmla="*/ 1144750 h 3068754"/>
              <a:gd name="connsiteX4231" fmla="*/ 299825 w 12191999"/>
              <a:gd name="connsiteY4231" fmla="*/ 1164307 h 3068754"/>
              <a:gd name="connsiteX4232" fmla="*/ 321829 w 12191999"/>
              <a:gd name="connsiteY4232" fmla="*/ 1160719 h 3068754"/>
              <a:gd name="connsiteX4233" fmla="*/ 253308 w 12191999"/>
              <a:gd name="connsiteY4233" fmla="*/ 1128709 h 3068754"/>
              <a:gd name="connsiteX4234" fmla="*/ 2772997 w 12191999"/>
              <a:gd name="connsiteY4234" fmla="*/ 1075794 h 3068754"/>
              <a:gd name="connsiteX4235" fmla="*/ 2755774 w 12191999"/>
              <a:gd name="connsiteY4235" fmla="*/ 1082275 h 3068754"/>
              <a:gd name="connsiteX4236" fmla="*/ 2706901 w 12191999"/>
              <a:gd name="connsiteY4236" fmla="*/ 1100850 h 3068754"/>
              <a:gd name="connsiteX4237" fmla="*/ 2790219 w 12191999"/>
              <a:gd name="connsiteY4237" fmla="*/ 1132244 h 3068754"/>
              <a:gd name="connsiteX4238" fmla="*/ 2855675 w 12191999"/>
              <a:gd name="connsiteY4238" fmla="*/ 1111253 h 3068754"/>
              <a:gd name="connsiteX4239" fmla="*/ 2621242 w 12191999"/>
              <a:gd name="connsiteY4239" fmla="*/ 1073760 h 3068754"/>
              <a:gd name="connsiteX4240" fmla="*/ 2539802 w 12191999"/>
              <a:gd name="connsiteY4240" fmla="*/ 1108974 h 3068754"/>
              <a:gd name="connsiteX4241" fmla="*/ 2611188 w 12191999"/>
              <a:gd name="connsiteY4241" fmla="*/ 1132052 h 3068754"/>
              <a:gd name="connsiteX4242" fmla="*/ 2693201 w 12191999"/>
              <a:gd name="connsiteY4242" fmla="*/ 1100922 h 3068754"/>
              <a:gd name="connsiteX4243" fmla="*/ 2647212 w 12191999"/>
              <a:gd name="connsiteY4243" fmla="*/ 1083641 h 3068754"/>
              <a:gd name="connsiteX4244" fmla="*/ 5590808 w 12191999"/>
              <a:gd name="connsiteY4244" fmla="*/ 1073034 h 3068754"/>
              <a:gd name="connsiteX4245" fmla="*/ 5471562 w 12191999"/>
              <a:gd name="connsiteY4245" fmla="*/ 1124639 h 3068754"/>
              <a:gd name="connsiteX4246" fmla="*/ 5532239 w 12191999"/>
              <a:gd name="connsiteY4246" fmla="*/ 1139259 h 3068754"/>
              <a:gd name="connsiteX4247" fmla="*/ 5539952 w 12191999"/>
              <a:gd name="connsiteY4247" fmla="*/ 1141288 h 3068754"/>
              <a:gd name="connsiteX4248" fmla="*/ 5660470 w 12191999"/>
              <a:gd name="connsiteY4248" fmla="*/ 1095544 h 3068754"/>
              <a:gd name="connsiteX4249" fmla="*/ 6315800 w 12191999"/>
              <a:gd name="connsiteY4249" fmla="*/ 1072618 h 3068754"/>
              <a:gd name="connsiteX4250" fmla="*/ 6298669 w 12191999"/>
              <a:gd name="connsiteY4250" fmla="*/ 1075939 h 3068754"/>
              <a:gd name="connsiteX4251" fmla="*/ 6387852 w 12191999"/>
              <a:gd name="connsiteY4251" fmla="*/ 1125067 h 3068754"/>
              <a:gd name="connsiteX4252" fmla="*/ 6462644 w 12191999"/>
              <a:gd name="connsiteY4252" fmla="*/ 1159922 h 3068754"/>
              <a:gd name="connsiteX4253" fmla="*/ 6478500 w 12191999"/>
              <a:gd name="connsiteY4253" fmla="*/ 1157337 h 3068754"/>
              <a:gd name="connsiteX4254" fmla="*/ 6386234 w 12191999"/>
              <a:gd name="connsiteY4254" fmla="*/ 1112883 h 3068754"/>
              <a:gd name="connsiteX4255" fmla="*/ 11724237 w 12191999"/>
              <a:gd name="connsiteY4255" fmla="*/ 1072243 h 3068754"/>
              <a:gd name="connsiteX4256" fmla="*/ 11604510 w 12191999"/>
              <a:gd name="connsiteY4256" fmla="*/ 1124004 h 3068754"/>
              <a:gd name="connsiteX4257" fmla="*/ 11667757 w 12191999"/>
              <a:gd name="connsiteY4257" fmla="*/ 1139268 h 3068754"/>
              <a:gd name="connsiteX4258" fmla="*/ 11674933 w 12191999"/>
              <a:gd name="connsiteY4258" fmla="*/ 1141160 h 3068754"/>
              <a:gd name="connsiteX4259" fmla="*/ 11795493 w 12191999"/>
              <a:gd name="connsiteY4259" fmla="*/ 1095260 h 3068754"/>
              <a:gd name="connsiteX4260" fmla="*/ 5951029 w 12191999"/>
              <a:gd name="connsiteY4260" fmla="*/ 1071926 h 3068754"/>
              <a:gd name="connsiteX4261" fmla="*/ 5878442 w 12191999"/>
              <a:gd name="connsiteY4261" fmla="*/ 1095185 h 3068754"/>
              <a:gd name="connsiteX4262" fmla="*/ 5998387 w 12191999"/>
              <a:gd name="connsiteY4262" fmla="*/ 1140316 h 3068754"/>
              <a:gd name="connsiteX4263" fmla="*/ 6068104 w 12191999"/>
              <a:gd name="connsiteY4263" fmla="*/ 1122161 h 3068754"/>
              <a:gd name="connsiteX4264" fmla="*/ 11361152 w 12191999"/>
              <a:gd name="connsiteY4264" fmla="*/ 1071832 h 3068754"/>
              <a:gd name="connsiteX4265" fmla="*/ 11266985 w 12191999"/>
              <a:gd name="connsiteY4265" fmla="*/ 1125790 h 3068754"/>
              <a:gd name="connsiteX4266" fmla="*/ 11205417 w 12191999"/>
              <a:gd name="connsiteY4266" fmla="*/ 1157675 h 3068754"/>
              <a:gd name="connsiteX4267" fmla="*/ 11213969 w 12191999"/>
              <a:gd name="connsiteY4267" fmla="*/ 1158954 h 3068754"/>
              <a:gd name="connsiteX4268" fmla="*/ 11261800 w 12191999"/>
              <a:gd name="connsiteY4268" fmla="*/ 1135137 h 3068754"/>
              <a:gd name="connsiteX4269" fmla="*/ 11369714 w 12191999"/>
              <a:gd name="connsiteY4269" fmla="*/ 1073532 h 3068754"/>
              <a:gd name="connsiteX4270" fmla="*/ 5224020 w 12191999"/>
              <a:gd name="connsiteY4270" fmla="*/ 1071559 h 3068754"/>
              <a:gd name="connsiteX4271" fmla="*/ 5086962 w 12191999"/>
              <a:gd name="connsiteY4271" fmla="*/ 1150158 h 3068754"/>
              <a:gd name="connsiteX4272" fmla="*/ 5072477 w 12191999"/>
              <a:gd name="connsiteY4272" fmla="*/ 1157449 h 3068754"/>
              <a:gd name="connsiteX4273" fmla="*/ 5081325 w 12191999"/>
              <a:gd name="connsiteY4273" fmla="*/ 1158772 h 3068754"/>
              <a:gd name="connsiteX4274" fmla="*/ 5081762 w 12191999"/>
              <a:gd name="connsiteY4274" fmla="*/ 1158572 h 3068754"/>
              <a:gd name="connsiteX4275" fmla="*/ 5235473 w 12191999"/>
              <a:gd name="connsiteY4275" fmla="*/ 1073832 h 3068754"/>
              <a:gd name="connsiteX4276" fmla="*/ 8750701 w 12191999"/>
              <a:gd name="connsiteY4276" fmla="*/ 1071306 h 3068754"/>
              <a:gd name="connsiteX4277" fmla="*/ 8668786 w 12191999"/>
              <a:gd name="connsiteY4277" fmla="*/ 1106729 h 3068754"/>
              <a:gd name="connsiteX4278" fmla="*/ 8734786 w 12191999"/>
              <a:gd name="connsiteY4278" fmla="*/ 1128066 h 3068754"/>
              <a:gd name="connsiteX4279" fmla="*/ 8817628 w 12191999"/>
              <a:gd name="connsiteY4279" fmla="*/ 1096622 h 3068754"/>
              <a:gd name="connsiteX4280" fmla="*/ 8783141 w 12191999"/>
              <a:gd name="connsiteY4280" fmla="*/ 1083641 h 3068754"/>
              <a:gd name="connsiteX4281" fmla="*/ 8901538 w 12191999"/>
              <a:gd name="connsiteY4281" fmla="*/ 1070887 h 3068754"/>
              <a:gd name="connsiteX4282" fmla="*/ 8888604 w 12191999"/>
              <a:gd name="connsiteY4282" fmla="*/ 1075754 h 3068754"/>
              <a:gd name="connsiteX4283" fmla="*/ 8834462 w 12191999"/>
              <a:gd name="connsiteY4283" fmla="*/ 1096337 h 3068754"/>
              <a:gd name="connsiteX4284" fmla="*/ 8919347 w 12191999"/>
              <a:gd name="connsiteY4284" fmla="*/ 1128285 h 3068754"/>
              <a:gd name="connsiteX4285" fmla="*/ 8985652 w 12191999"/>
              <a:gd name="connsiteY4285" fmla="*/ 1107020 h 3068754"/>
              <a:gd name="connsiteX4286" fmla="*/ 185027 w 12191999"/>
              <a:gd name="connsiteY4286" fmla="*/ 1070662 h 3068754"/>
              <a:gd name="connsiteX4287" fmla="*/ 167977 w 12191999"/>
              <a:gd name="connsiteY4287" fmla="*/ 1073968 h 3068754"/>
              <a:gd name="connsiteX4288" fmla="*/ 255819 w 12191999"/>
              <a:gd name="connsiteY4288" fmla="*/ 1122364 h 3068754"/>
              <a:gd name="connsiteX4289" fmla="*/ 333896 w 12191999"/>
              <a:gd name="connsiteY4289" fmla="*/ 1158751 h 3068754"/>
              <a:gd name="connsiteX4290" fmla="*/ 349759 w 12191999"/>
              <a:gd name="connsiteY4290" fmla="*/ 1156164 h 3068754"/>
              <a:gd name="connsiteX4291" fmla="*/ 253331 w 12191999"/>
              <a:gd name="connsiteY4291" fmla="*/ 1109707 h 3068754"/>
              <a:gd name="connsiteX4292" fmla="*/ 6335233 w 12191999"/>
              <a:gd name="connsiteY4292" fmla="*/ 1068852 h 3068754"/>
              <a:gd name="connsiteX4293" fmla="*/ 6326303 w 12191999"/>
              <a:gd name="connsiteY4293" fmla="*/ 1070583 h 3068754"/>
              <a:gd name="connsiteX4294" fmla="*/ 6395621 w 12191999"/>
              <a:gd name="connsiteY4294" fmla="*/ 1110345 h 3068754"/>
              <a:gd name="connsiteX4295" fmla="*/ 6489918 w 12191999"/>
              <a:gd name="connsiteY4295" fmla="*/ 1155475 h 3068754"/>
              <a:gd name="connsiteX4296" fmla="*/ 6491373 w 12191999"/>
              <a:gd name="connsiteY4296" fmla="*/ 1155237 h 3068754"/>
              <a:gd name="connsiteX4297" fmla="*/ 6497939 w 12191999"/>
              <a:gd name="connsiteY4297" fmla="*/ 1154497 h 3068754"/>
              <a:gd name="connsiteX4298" fmla="*/ 6392943 w 12191999"/>
              <a:gd name="connsiteY4298" fmla="*/ 1102838 h 3068754"/>
              <a:gd name="connsiteX4299" fmla="*/ 3008658 w 12191999"/>
              <a:gd name="connsiteY4299" fmla="*/ 1068533 h 3068754"/>
              <a:gd name="connsiteX4300" fmla="*/ 2978263 w 12191999"/>
              <a:gd name="connsiteY4300" fmla="*/ 1078281 h 3068754"/>
              <a:gd name="connsiteX4301" fmla="*/ 3005274 w 12191999"/>
              <a:gd name="connsiteY4301" fmla="*/ 1092287 h 3068754"/>
              <a:gd name="connsiteX4302" fmla="*/ 3075034 w 12191999"/>
              <a:gd name="connsiteY4302" fmla="*/ 1124633 h 3068754"/>
              <a:gd name="connsiteX4303" fmla="*/ 3105552 w 12191999"/>
              <a:gd name="connsiteY4303" fmla="*/ 1116695 h 3068754"/>
              <a:gd name="connsiteX4304" fmla="*/ 5208564 w 12191999"/>
              <a:gd name="connsiteY4304" fmla="*/ 1068490 h 3068754"/>
              <a:gd name="connsiteX4305" fmla="*/ 5068680 w 12191999"/>
              <a:gd name="connsiteY4305" fmla="*/ 1148057 h 3068754"/>
              <a:gd name="connsiteX4306" fmla="*/ 5055127 w 12191999"/>
              <a:gd name="connsiteY4306" fmla="*/ 1154852 h 3068754"/>
              <a:gd name="connsiteX4307" fmla="*/ 5063112 w 12191999"/>
              <a:gd name="connsiteY4307" fmla="*/ 1156047 h 3068754"/>
              <a:gd name="connsiteX4308" fmla="*/ 5066649 w 12191999"/>
              <a:gd name="connsiteY4308" fmla="*/ 1154323 h 3068754"/>
              <a:gd name="connsiteX4309" fmla="*/ 5218422 w 12191999"/>
              <a:gd name="connsiteY4309" fmla="*/ 1070447 h 3068754"/>
              <a:gd name="connsiteX4310" fmla="*/ 11343384 w 12191999"/>
              <a:gd name="connsiteY4310" fmla="*/ 1068306 h 3068754"/>
              <a:gd name="connsiteX4311" fmla="*/ 11187932 w 12191999"/>
              <a:gd name="connsiteY4311" fmla="*/ 1155059 h 3068754"/>
              <a:gd name="connsiteX4312" fmla="*/ 11195130 w 12191999"/>
              <a:gd name="connsiteY4312" fmla="*/ 1156136 h 3068754"/>
              <a:gd name="connsiteX4313" fmla="*/ 11353421 w 12191999"/>
              <a:gd name="connsiteY4313" fmla="*/ 1070298 h 3068754"/>
              <a:gd name="connsiteX4314" fmla="*/ 201922 w 12191999"/>
              <a:gd name="connsiteY4314" fmla="*/ 1067386 h 3068754"/>
              <a:gd name="connsiteX4315" fmla="*/ 193031 w 12191999"/>
              <a:gd name="connsiteY4315" fmla="*/ 1069110 h 3068754"/>
              <a:gd name="connsiteX4316" fmla="*/ 262730 w 12191999"/>
              <a:gd name="connsiteY4316" fmla="*/ 1109073 h 3068754"/>
              <a:gd name="connsiteX4317" fmla="*/ 358483 w 12191999"/>
              <a:gd name="connsiteY4317" fmla="*/ 1154894 h 3068754"/>
              <a:gd name="connsiteX4318" fmla="*/ 366543 w 12191999"/>
              <a:gd name="connsiteY4318" fmla="*/ 1153985 h 3068754"/>
              <a:gd name="connsiteX4319" fmla="*/ 259985 w 12191999"/>
              <a:gd name="connsiteY4319" fmla="*/ 1101568 h 3068754"/>
              <a:gd name="connsiteX4320" fmla="*/ 5196063 w 12191999"/>
              <a:gd name="connsiteY4320" fmla="*/ 1066010 h 3068754"/>
              <a:gd name="connsiteX4321" fmla="*/ 5191047 w 12191999"/>
              <a:gd name="connsiteY4321" fmla="*/ 1069166 h 3068754"/>
              <a:gd name="connsiteX4322" fmla="*/ 5042740 w 12191999"/>
              <a:gd name="connsiteY4322" fmla="*/ 1152999 h 3068754"/>
              <a:gd name="connsiteX4323" fmla="*/ 5045827 w 12191999"/>
              <a:gd name="connsiteY4323" fmla="*/ 1153460 h 3068754"/>
              <a:gd name="connsiteX4324" fmla="*/ 5189452 w 12191999"/>
              <a:gd name="connsiteY4324" fmla="*/ 1073956 h 3068754"/>
              <a:gd name="connsiteX4325" fmla="*/ 5200836 w 12191999"/>
              <a:gd name="connsiteY4325" fmla="*/ 1066957 h 3068754"/>
              <a:gd name="connsiteX4326" fmla="*/ 6352538 w 12191999"/>
              <a:gd name="connsiteY4326" fmla="*/ 1065498 h 3068754"/>
              <a:gd name="connsiteX4327" fmla="*/ 6340587 w 12191999"/>
              <a:gd name="connsiteY4327" fmla="*/ 1067814 h 3068754"/>
              <a:gd name="connsiteX4328" fmla="*/ 6497017 w 12191999"/>
              <a:gd name="connsiteY4328" fmla="*/ 1150899 h 3068754"/>
              <a:gd name="connsiteX4329" fmla="*/ 6503505 w 12191999"/>
              <a:gd name="connsiteY4329" fmla="*/ 1153869 h 3068754"/>
              <a:gd name="connsiteX4330" fmla="*/ 6510126 w 12191999"/>
              <a:gd name="connsiteY4330" fmla="*/ 1153122 h 3068754"/>
              <a:gd name="connsiteX4331" fmla="*/ 6468165 w 12191999"/>
              <a:gd name="connsiteY4331" fmla="*/ 1133016 h 3068754"/>
              <a:gd name="connsiteX4332" fmla="*/ 11328231 w 12191999"/>
              <a:gd name="connsiteY4332" fmla="*/ 1065298 h 3068754"/>
              <a:gd name="connsiteX4333" fmla="*/ 11175740 w 12191999"/>
              <a:gd name="connsiteY4333" fmla="*/ 1153234 h 3068754"/>
              <a:gd name="connsiteX4334" fmla="*/ 11178573 w 12191999"/>
              <a:gd name="connsiteY4334" fmla="*/ 1153658 h 3068754"/>
              <a:gd name="connsiteX4335" fmla="*/ 11333323 w 12191999"/>
              <a:gd name="connsiteY4335" fmla="*/ 1066308 h 3068754"/>
              <a:gd name="connsiteX4336" fmla="*/ 2385253 w 12191999"/>
              <a:gd name="connsiteY4336" fmla="*/ 1065050 h 3068754"/>
              <a:gd name="connsiteX4337" fmla="*/ 2276535 w 12191999"/>
              <a:gd name="connsiteY4337" fmla="*/ 1120835 h 3068754"/>
              <a:gd name="connsiteX4338" fmla="*/ 2305263 w 12191999"/>
              <a:gd name="connsiteY4338" fmla="*/ 1127874 h 3068754"/>
              <a:gd name="connsiteX4339" fmla="*/ 2415991 w 12191999"/>
              <a:gd name="connsiteY4339" fmla="*/ 1074977 h 3068754"/>
              <a:gd name="connsiteX4340" fmla="*/ 9137839 w 12191999"/>
              <a:gd name="connsiteY4340" fmla="*/ 1064552 h 3068754"/>
              <a:gd name="connsiteX4341" fmla="*/ 9106336 w 12191999"/>
              <a:gd name="connsiteY4341" fmla="*/ 1074659 h 3068754"/>
              <a:gd name="connsiteX4342" fmla="*/ 9140066 w 12191999"/>
              <a:gd name="connsiteY4342" fmla="*/ 1092135 h 3068754"/>
              <a:gd name="connsiteX4343" fmla="*/ 9214449 w 12191999"/>
              <a:gd name="connsiteY4343" fmla="*/ 1126643 h 3068754"/>
              <a:gd name="connsiteX4344" fmla="*/ 9241459 w 12191999"/>
              <a:gd name="connsiteY4344" fmla="*/ 1119612 h 3068754"/>
              <a:gd name="connsiteX4345" fmla="*/ 9242597 w 12191999"/>
              <a:gd name="connsiteY4345" fmla="*/ 1125327 h 3068754"/>
              <a:gd name="connsiteX4346" fmla="*/ 9222744 w 12191999"/>
              <a:gd name="connsiteY4346" fmla="*/ 1130491 h 3068754"/>
              <a:gd name="connsiteX4347" fmla="*/ 9351228 w 12191999"/>
              <a:gd name="connsiteY4347" fmla="*/ 1190096 h 3068754"/>
              <a:gd name="connsiteX4348" fmla="*/ 9375812 w 12191999"/>
              <a:gd name="connsiteY4348" fmla="*/ 1199733 h 3068754"/>
              <a:gd name="connsiteX4349" fmla="*/ 9408499 w 12191999"/>
              <a:gd name="connsiteY4349" fmla="*/ 1194433 h 3068754"/>
              <a:gd name="connsiteX4350" fmla="*/ 9349594 w 12191999"/>
              <a:gd name="connsiteY4350" fmla="*/ 1169713 h 3068754"/>
              <a:gd name="connsiteX4351" fmla="*/ 9254874 w 12191999"/>
              <a:gd name="connsiteY4351" fmla="*/ 1122674 h 3068754"/>
              <a:gd name="connsiteX4352" fmla="*/ 9243461 w 12191999"/>
              <a:gd name="connsiteY4352" fmla="*/ 1125344 h 3068754"/>
              <a:gd name="connsiteX4353" fmla="*/ 9242492 w 12191999"/>
              <a:gd name="connsiteY4353" fmla="*/ 1119620 h 3068754"/>
              <a:gd name="connsiteX4354" fmla="*/ 9246732 w 12191999"/>
              <a:gd name="connsiteY4354" fmla="*/ 1118630 h 3068754"/>
              <a:gd name="connsiteX4355" fmla="*/ 6357860 w 12191999"/>
              <a:gd name="connsiteY4355" fmla="*/ 1064466 h 3068754"/>
              <a:gd name="connsiteX4356" fmla="*/ 6356419 w 12191999"/>
              <a:gd name="connsiteY4356" fmla="*/ 1064745 h 3068754"/>
              <a:gd name="connsiteX4357" fmla="*/ 6513039 w 12191999"/>
              <a:gd name="connsiteY4357" fmla="*/ 1149381 h 3068754"/>
              <a:gd name="connsiteX4358" fmla="*/ 8518384 w 12191999"/>
              <a:gd name="connsiteY4358" fmla="*/ 1064147 h 3068754"/>
              <a:gd name="connsiteX4359" fmla="*/ 8407954 w 12191999"/>
              <a:gd name="connsiteY4359" fmla="*/ 1120753 h 3068754"/>
              <a:gd name="connsiteX4360" fmla="*/ 8443916 w 12191999"/>
              <a:gd name="connsiteY4360" fmla="*/ 1129571 h 3068754"/>
              <a:gd name="connsiteX4361" fmla="*/ 8555648 w 12191999"/>
              <a:gd name="connsiteY4361" fmla="*/ 1076181 h 3068754"/>
              <a:gd name="connsiteX4362" fmla="*/ 219328 w 12191999"/>
              <a:gd name="connsiteY4362" fmla="*/ 1064011 h 3068754"/>
              <a:gd name="connsiteX4363" fmla="*/ 207301 w 12191999"/>
              <a:gd name="connsiteY4363" fmla="*/ 1066343 h 3068754"/>
              <a:gd name="connsiteX4364" fmla="*/ 364152 w 12191999"/>
              <a:gd name="connsiteY4364" fmla="*/ 1149626 h 3068754"/>
              <a:gd name="connsiteX4365" fmla="*/ 372266 w 12191999"/>
              <a:gd name="connsiteY4365" fmla="*/ 1153340 h 3068754"/>
              <a:gd name="connsiteX4366" fmla="*/ 378799 w 12191999"/>
              <a:gd name="connsiteY4366" fmla="*/ 1152603 h 3068754"/>
              <a:gd name="connsiteX4367" fmla="*/ 335273 w 12191999"/>
              <a:gd name="connsiteY4367" fmla="*/ 1131747 h 3068754"/>
              <a:gd name="connsiteX4368" fmla="*/ 5184110 w 12191999"/>
              <a:gd name="connsiteY4368" fmla="*/ 1063637 h 3068754"/>
              <a:gd name="connsiteX4369" fmla="*/ 5063277 w 12191999"/>
              <a:gd name="connsiteY4369" fmla="*/ 1135061 h 3068754"/>
              <a:gd name="connsiteX4370" fmla="*/ 5185440 w 12191999"/>
              <a:gd name="connsiteY4370" fmla="*/ 1063901 h 3068754"/>
              <a:gd name="connsiteX4371" fmla="*/ 11318544 w 12191999"/>
              <a:gd name="connsiteY4371" fmla="*/ 1063375 h 3068754"/>
              <a:gd name="connsiteX4372" fmla="*/ 11197505 w 12191999"/>
              <a:gd name="connsiteY4372" fmla="*/ 1135061 h 3068754"/>
              <a:gd name="connsiteX4373" fmla="*/ 11320007 w 12191999"/>
              <a:gd name="connsiteY4373" fmla="*/ 1063665 h 3068754"/>
              <a:gd name="connsiteX4374" fmla="*/ 224546 w 12191999"/>
              <a:gd name="connsiteY4374" fmla="*/ 1062999 h 3068754"/>
              <a:gd name="connsiteX4375" fmla="*/ 223062 w 12191999"/>
              <a:gd name="connsiteY4375" fmla="*/ 1063287 h 3068754"/>
              <a:gd name="connsiteX4376" fmla="*/ 380023 w 12191999"/>
              <a:gd name="connsiteY4376" fmla="*/ 1148079 h 3068754"/>
              <a:gd name="connsiteX4377" fmla="*/ 11904634 w 12191999"/>
              <a:gd name="connsiteY4377" fmla="*/ 1060133 h 3068754"/>
              <a:gd name="connsiteX4378" fmla="*/ 11852247 w 12191999"/>
              <a:gd name="connsiteY4378" fmla="*/ 1079849 h 3068754"/>
              <a:gd name="connsiteX4379" fmla="*/ 11813019 w 12191999"/>
              <a:gd name="connsiteY4379" fmla="*/ 1094797 h 3068754"/>
              <a:gd name="connsiteX4380" fmla="*/ 11904208 w 12191999"/>
              <a:gd name="connsiteY4380" fmla="*/ 1124149 h 3068754"/>
              <a:gd name="connsiteX4381" fmla="*/ 11995796 w 12191999"/>
              <a:gd name="connsiteY4381" fmla="*/ 1094754 h 3068754"/>
              <a:gd name="connsiteX4382" fmla="*/ 11955673 w 12191999"/>
              <a:gd name="connsiteY4382" fmla="*/ 1079533 h 3068754"/>
              <a:gd name="connsiteX4383" fmla="*/ 5768756 w 12191999"/>
              <a:gd name="connsiteY4383" fmla="*/ 1060111 h 3068754"/>
              <a:gd name="connsiteX4384" fmla="*/ 5716312 w 12191999"/>
              <a:gd name="connsiteY4384" fmla="*/ 1079849 h 3068754"/>
              <a:gd name="connsiteX4385" fmla="*/ 5676859 w 12191999"/>
              <a:gd name="connsiteY4385" fmla="*/ 1094839 h 3068754"/>
              <a:gd name="connsiteX4386" fmla="*/ 5767921 w 12191999"/>
              <a:gd name="connsiteY4386" fmla="*/ 1124262 h 3068754"/>
              <a:gd name="connsiteX4387" fmla="*/ 5860095 w 12191999"/>
              <a:gd name="connsiteY4387" fmla="*/ 1094679 h 3068754"/>
              <a:gd name="connsiteX4388" fmla="*/ 5819934 w 12191999"/>
              <a:gd name="connsiteY4388" fmla="*/ 1079561 h 3068754"/>
              <a:gd name="connsiteX4389" fmla="*/ 3042101 w 12191999"/>
              <a:gd name="connsiteY4389" fmla="*/ 1057809 h 3068754"/>
              <a:gd name="connsiteX4390" fmla="*/ 3015456 w 12191999"/>
              <a:gd name="connsiteY4390" fmla="*/ 1066354 h 3068754"/>
              <a:gd name="connsiteX4391" fmla="*/ 3117623 w 12191999"/>
              <a:gd name="connsiteY4391" fmla="*/ 1117058 h 3068754"/>
              <a:gd name="connsiteX4392" fmla="*/ 3143260 w 12191999"/>
              <a:gd name="connsiteY4392" fmla="*/ 1111070 h 3068754"/>
              <a:gd name="connsiteX4393" fmla="*/ 2359363 w 12191999"/>
              <a:gd name="connsiteY4393" fmla="*/ 1056689 h 3068754"/>
              <a:gd name="connsiteX4394" fmla="*/ 2252364 w 12191999"/>
              <a:gd name="connsiteY4394" fmla="*/ 1114913 h 3068754"/>
              <a:gd name="connsiteX4395" fmla="*/ 2269220 w 12191999"/>
              <a:gd name="connsiteY4395" fmla="*/ 1119043 h 3068754"/>
              <a:gd name="connsiteX4396" fmla="*/ 2378539 w 12191999"/>
              <a:gd name="connsiteY4396" fmla="*/ 1062882 h 3068754"/>
              <a:gd name="connsiteX4397" fmla="*/ 8494489 w 12191999"/>
              <a:gd name="connsiteY4397" fmla="*/ 1056433 h 3068754"/>
              <a:gd name="connsiteX4398" fmla="*/ 8386135 w 12191999"/>
              <a:gd name="connsiteY4398" fmla="*/ 1115403 h 3068754"/>
              <a:gd name="connsiteX4399" fmla="*/ 8401064 w 12191999"/>
              <a:gd name="connsiteY4399" fmla="*/ 1119064 h 3068754"/>
              <a:gd name="connsiteX4400" fmla="*/ 8511980 w 12191999"/>
              <a:gd name="connsiteY4400" fmla="*/ 1062079 h 3068754"/>
              <a:gd name="connsiteX4401" fmla="*/ 8494586 w 12191999"/>
              <a:gd name="connsiteY4401" fmla="*/ 1056462 h 3068754"/>
              <a:gd name="connsiteX4402" fmla="*/ 6005845 w 12191999"/>
              <a:gd name="connsiteY4402" fmla="*/ 1054361 h 3068754"/>
              <a:gd name="connsiteX4403" fmla="*/ 5959038 w 12191999"/>
              <a:gd name="connsiteY4403" fmla="*/ 1069359 h 3068754"/>
              <a:gd name="connsiteX4404" fmla="*/ 6079078 w 12191999"/>
              <a:gd name="connsiteY4404" fmla="*/ 1120879 h 3068754"/>
              <a:gd name="connsiteX4405" fmla="*/ 6123906 w 12191999"/>
              <a:gd name="connsiteY4405" fmla="*/ 1110407 h 3068754"/>
              <a:gd name="connsiteX4406" fmla="*/ 9170436 w 12191999"/>
              <a:gd name="connsiteY4406" fmla="*/ 1054095 h 3068754"/>
              <a:gd name="connsiteX4407" fmla="*/ 9143860 w 12191999"/>
              <a:gd name="connsiteY4407" fmla="*/ 1062621 h 3068754"/>
              <a:gd name="connsiteX4408" fmla="*/ 9253463 w 12191999"/>
              <a:gd name="connsiteY4408" fmla="*/ 1117058 h 3068754"/>
              <a:gd name="connsiteX4409" fmla="*/ 9278853 w 12191999"/>
              <a:gd name="connsiteY4409" fmla="*/ 1111128 h 3068754"/>
              <a:gd name="connsiteX4410" fmla="*/ 2833341 w 12191999"/>
              <a:gd name="connsiteY4410" fmla="*/ 1053087 h 3068754"/>
              <a:gd name="connsiteX4411" fmla="*/ 2782044 w 12191999"/>
              <a:gd name="connsiteY4411" fmla="*/ 1072390 h 3068754"/>
              <a:gd name="connsiteX4412" fmla="*/ 2865365 w 12191999"/>
              <a:gd name="connsiteY4412" fmla="*/ 1108146 h 3068754"/>
              <a:gd name="connsiteX4413" fmla="*/ 2915545 w 12191999"/>
              <a:gd name="connsiteY4413" fmla="*/ 1092054 h 3068754"/>
              <a:gd name="connsiteX4414" fmla="*/ 5525518 w 12191999"/>
              <a:gd name="connsiteY4414" fmla="*/ 1052086 h 3068754"/>
              <a:gd name="connsiteX4415" fmla="*/ 5419687 w 12191999"/>
              <a:gd name="connsiteY4415" fmla="*/ 1102613 h 3068754"/>
              <a:gd name="connsiteX4416" fmla="*/ 5405820 w 12191999"/>
              <a:gd name="connsiteY4416" fmla="*/ 1108798 h 3068754"/>
              <a:gd name="connsiteX4417" fmla="*/ 5462901 w 12191999"/>
              <a:gd name="connsiteY4417" fmla="*/ 1122552 h 3068754"/>
              <a:gd name="connsiteX4418" fmla="*/ 5583338 w 12191999"/>
              <a:gd name="connsiteY4418" fmla="*/ 1070621 h 3068754"/>
              <a:gd name="connsiteX4419" fmla="*/ 5531138 w 12191999"/>
              <a:gd name="connsiteY4419" fmla="*/ 1053753 h 3068754"/>
              <a:gd name="connsiteX4420" fmla="*/ 8699372 w 12191999"/>
              <a:gd name="connsiteY4420" fmla="*/ 1051788 h 3068754"/>
              <a:gd name="connsiteX4421" fmla="*/ 8618355 w 12191999"/>
              <a:gd name="connsiteY4421" fmla="*/ 1090426 h 3068754"/>
              <a:gd name="connsiteX4422" fmla="*/ 8661775 w 12191999"/>
              <a:gd name="connsiteY4422" fmla="*/ 1104463 h 3068754"/>
              <a:gd name="connsiteX4423" fmla="*/ 8744289 w 12191999"/>
              <a:gd name="connsiteY4423" fmla="*/ 1068868 h 3068754"/>
              <a:gd name="connsiteX4424" fmla="*/ 11660247 w 12191999"/>
              <a:gd name="connsiteY4424" fmla="*/ 1051747 h 3068754"/>
              <a:gd name="connsiteX4425" fmla="*/ 11553588 w 12191999"/>
              <a:gd name="connsiteY4425" fmla="*/ 1102613 h 3068754"/>
              <a:gd name="connsiteX4426" fmla="*/ 11540341 w 12191999"/>
              <a:gd name="connsiteY4426" fmla="*/ 1108518 h 3068754"/>
              <a:gd name="connsiteX4427" fmla="*/ 11596630 w 12191999"/>
              <a:gd name="connsiteY4427" fmla="*/ 1122102 h 3068754"/>
              <a:gd name="connsiteX4428" fmla="*/ 11717392 w 12191999"/>
              <a:gd name="connsiteY4428" fmla="*/ 1070031 h 3068754"/>
              <a:gd name="connsiteX4429" fmla="*/ 11666961 w 12191999"/>
              <a:gd name="connsiteY4429" fmla="*/ 1053740 h 3068754"/>
              <a:gd name="connsiteX4430" fmla="*/ 2558709 w 12191999"/>
              <a:gd name="connsiteY4430" fmla="*/ 1049968 h 3068754"/>
              <a:gd name="connsiteX4431" fmla="*/ 2477336 w 12191999"/>
              <a:gd name="connsiteY4431" fmla="*/ 1088780 h 3068754"/>
              <a:gd name="connsiteX4432" fmla="*/ 2532779 w 12191999"/>
              <a:gd name="connsiteY4432" fmla="*/ 1106704 h 3068754"/>
              <a:gd name="connsiteX4433" fmla="*/ 2614806 w 12191999"/>
              <a:gd name="connsiteY4433" fmla="*/ 1071312 h 3068754"/>
              <a:gd name="connsiteX4434" fmla="*/ 3067405 w 12191999"/>
              <a:gd name="connsiteY4434" fmla="*/ 1049694 h 3068754"/>
              <a:gd name="connsiteX4435" fmla="*/ 3048849 w 12191999"/>
              <a:gd name="connsiteY4435" fmla="*/ 1055645 h 3068754"/>
              <a:gd name="connsiteX4436" fmla="*/ 3137867 w 12191999"/>
              <a:gd name="connsiteY4436" fmla="*/ 1103807 h 3068754"/>
              <a:gd name="connsiteX4437" fmla="*/ 3149944 w 12191999"/>
              <a:gd name="connsiteY4437" fmla="*/ 1109509 h 3068754"/>
              <a:gd name="connsiteX4438" fmla="*/ 3169069 w 12191999"/>
              <a:gd name="connsiteY4438" fmla="*/ 1105043 h 3068754"/>
              <a:gd name="connsiteX4439" fmla="*/ 3135992 w 12191999"/>
              <a:gd name="connsiteY4439" fmla="*/ 1088653 h 3068754"/>
              <a:gd name="connsiteX4440" fmla="*/ 8959122 w 12191999"/>
              <a:gd name="connsiteY4440" fmla="*/ 1049220 h 3068754"/>
              <a:gd name="connsiteX4441" fmla="*/ 8909076 w 12191999"/>
              <a:gd name="connsiteY4441" fmla="*/ 1068051 h 3068754"/>
              <a:gd name="connsiteX4442" fmla="*/ 8993748 w 12191999"/>
              <a:gd name="connsiteY4442" fmla="*/ 1104423 h 3068754"/>
              <a:gd name="connsiteX4443" fmla="*/ 9042475 w 12191999"/>
              <a:gd name="connsiteY4443" fmla="*/ 1088795 h 3068754"/>
              <a:gd name="connsiteX4444" fmla="*/ 8465751 w 12191999"/>
              <a:gd name="connsiteY4444" fmla="*/ 1047756 h 3068754"/>
              <a:gd name="connsiteX4445" fmla="*/ 8358982 w 12191999"/>
              <a:gd name="connsiteY4445" fmla="*/ 1108745 h 3068754"/>
              <a:gd name="connsiteX4446" fmla="*/ 8378324 w 12191999"/>
              <a:gd name="connsiteY4446" fmla="*/ 1113488 h 3068754"/>
              <a:gd name="connsiteX4447" fmla="*/ 8487246 w 12191999"/>
              <a:gd name="connsiteY4447" fmla="*/ 1054246 h 3068754"/>
              <a:gd name="connsiteX4448" fmla="*/ 2329180 w 12191999"/>
              <a:gd name="connsiteY4448" fmla="*/ 1047562 h 3068754"/>
              <a:gd name="connsiteX4449" fmla="*/ 2223596 w 12191999"/>
              <a:gd name="connsiteY4449" fmla="*/ 1107864 h 3068754"/>
              <a:gd name="connsiteX4450" fmla="*/ 2243960 w 12191999"/>
              <a:gd name="connsiteY4450" fmla="*/ 1112853 h 3068754"/>
              <a:gd name="connsiteX4451" fmla="*/ 2351572 w 12191999"/>
              <a:gd name="connsiteY4451" fmla="*/ 1054322 h 3068754"/>
              <a:gd name="connsiteX4452" fmla="*/ 9195685 w 12191999"/>
              <a:gd name="connsiteY4452" fmla="*/ 1045994 h 3068754"/>
              <a:gd name="connsiteX4453" fmla="*/ 9176927 w 12191999"/>
              <a:gd name="connsiteY4453" fmla="*/ 1052012 h 3068754"/>
              <a:gd name="connsiteX4454" fmla="*/ 9272658 w 12191999"/>
              <a:gd name="connsiteY4454" fmla="*/ 1103808 h 3068754"/>
              <a:gd name="connsiteX4455" fmla="*/ 9284754 w 12191999"/>
              <a:gd name="connsiteY4455" fmla="*/ 1109750 h 3068754"/>
              <a:gd name="connsiteX4456" fmla="*/ 9303301 w 12191999"/>
              <a:gd name="connsiteY4456" fmla="*/ 1105418 h 3068754"/>
              <a:gd name="connsiteX4457" fmla="*/ 9270783 w 12191999"/>
              <a:gd name="connsiteY4457" fmla="*/ 1088653 h 3068754"/>
              <a:gd name="connsiteX4458" fmla="*/ 3089444 w 12191999"/>
              <a:gd name="connsiteY4458" fmla="*/ 1042626 h 3068754"/>
              <a:gd name="connsiteX4459" fmla="*/ 3074136 w 12191999"/>
              <a:gd name="connsiteY4459" fmla="*/ 1047536 h 3068754"/>
              <a:gd name="connsiteX4460" fmla="*/ 3163134 w 12191999"/>
              <a:gd name="connsiteY4460" fmla="*/ 1097479 h 3068754"/>
              <a:gd name="connsiteX4461" fmla="*/ 3175294 w 12191999"/>
              <a:gd name="connsiteY4461" fmla="*/ 1103589 h 3068754"/>
              <a:gd name="connsiteX4462" fmla="*/ 3193276 w 12191999"/>
              <a:gd name="connsiteY4462" fmla="*/ 1099389 h 3068754"/>
              <a:gd name="connsiteX4463" fmla="*/ 3136674 w 12191999"/>
              <a:gd name="connsiteY4463" fmla="*/ 1070423 h 3068754"/>
              <a:gd name="connsiteX4464" fmla="*/ 8448597 w 12191999"/>
              <a:gd name="connsiteY4464" fmla="*/ 1042577 h 3068754"/>
              <a:gd name="connsiteX4465" fmla="*/ 8447909 w 12191999"/>
              <a:gd name="connsiteY4465" fmla="*/ 1043001 h 3068754"/>
              <a:gd name="connsiteX4466" fmla="*/ 8340904 w 12191999"/>
              <a:gd name="connsiteY4466" fmla="*/ 1104313 h 3068754"/>
              <a:gd name="connsiteX4467" fmla="*/ 8350090 w 12191999"/>
              <a:gd name="connsiteY4467" fmla="*/ 1106565 h 3068754"/>
              <a:gd name="connsiteX4468" fmla="*/ 8457503 w 12191999"/>
              <a:gd name="connsiteY4468" fmla="*/ 1045266 h 3068754"/>
              <a:gd name="connsiteX4469" fmla="*/ 2694448 w 12191999"/>
              <a:gd name="connsiteY4469" fmla="*/ 1042106 h 3068754"/>
              <a:gd name="connsiteX4470" fmla="*/ 2627725 w 12191999"/>
              <a:gd name="connsiteY4470" fmla="*/ 1070957 h 3068754"/>
              <a:gd name="connsiteX4471" fmla="*/ 2648349 w 12191999"/>
              <a:gd name="connsiteY4471" fmla="*/ 1078787 h 3068754"/>
              <a:gd name="connsiteX4472" fmla="*/ 2700123 w 12191999"/>
              <a:gd name="connsiteY4472" fmla="*/ 1098295 h 3068754"/>
              <a:gd name="connsiteX4473" fmla="*/ 2754894 w 12191999"/>
              <a:gd name="connsiteY4473" fmla="*/ 1077506 h 3068754"/>
              <a:gd name="connsiteX4474" fmla="*/ 2766646 w 12191999"/>
              <a:gd name="connsiteY4474" fmla="*/ 1073071 h 3068754"/>
              <a:gd name="connsiteX4475" fmla="*/ 2311057 w 12191999"/>
              <a:gd name="connsiteY4475" fmla="*/ 1042091 h 3068754"/>
              <a:gd name="connsiteX4476" fmla="*/ 2204449 w 12191999"/>
              <a:gd name="connsiteY4476" fmla="*/ 1103172 h 3068754"/>
              <a:gd name="connsiteX4477" fmla="*/ 2214844 w 12191999"/>
              <a:gd name="connsiteY4477" fmla="*/ 1105719 h 3068754"/>
              <a:gd name="connsiteX4478" fmla="*/ 2321039 w 12191999"/>
              <a:gd name="connsiteY4478" fmla="*/ 1045104 h 3068754"/>
              <a:gd name="connsiteX4479" fmla="*/ 9217911 w 12191999"/>
              <a:gd name="connsiteY4479" fmla="*/ 1038864 h 3068754"/>
              <a:gd name="connsiteX4480" fmla="*/ 9202367 w 12191999"/>
              <a:gd name="connsiteY4480" fmla="*/ 1043851 h 3068754"/>
              <a:gd name="connsiteX4481" fmla="*/ 9297940 w 12191999"/>
              <a:gd name="connsiteY4481" fmla="*/ 1097479 h 3068754"/>
              <a:gd name="connsiteX4482" fmla="*/ 9310498 w 12191999"/>
              <a:gd name="connsiteY4482" fmla="*/ 1103737 h 3068754"/>
              <a:gd name="connsiteX4483" fmla="*/ 9326931 w 12191999"/>
              <a:gd name="connsiteY4483" fmla="*/ 1099899 h 3068754"/>
              <a:gd name="connsiteX4484" fmla="*/ 9271577 w 12191999"/>
              <a:gd name="connsiteY4484" fmla="*/ 1070423 h 3068754"/>
              <a:gd name="connsiteX4485" fmla="*/ 8826355 w 12191999"/>
              <a:gd name="connsiteY4485" fmla="*/ 1038591 h 3068754"/>
              <a:gd name="connsiteX4486" fmla="*/ 8758835 w 12191999"/>
              <a:gd name="connsiteY4486" fmla="*/ 1067789 h 3068754"/>
              <a:gd name="connsiteX4487" fmla="*/ 8785414 w 12191999"/>
              <a:gd name="connsiteY4487" fmla="*/ 1077877 h 3068754"/>
              <a:gd name="connsiteX4488" fmla="*/ 8826386 w 12191999"/>
              <a:gd name="connsiteY4488" fmla="*/ 1093298 h 3068754"/>
              <a:gd name="connsiteX4489" fmla="*/ 8887752 w 12191999"/>
              <a:gd name="connsiteY4489" fmla="*/ 1070004 h 3068754"/>
              <a:gd name="connsiteX4490" fmla="*/ 8894018 w 12191999"/>
              <a:gd name="connsiteY4490" fmla="*/ 1067657 h 3068754"/>
              <a:gd name="connsiteX4491" fmla="*/ 3106886 w 12191999"/>
              <a:gd name="connsiteY4491" fmla="*/ 1037034 h 3068754"/>
              <a:gd name="connsiteX4492" fmla="*/ 3098405 w 12191999"/>
              <a:gd name="connsiteY4492" fmla="*/ 1039753 h 3068754"/>
              <a:gd name="connsiteX4493" fmla="*/ 3199757 w 12191999"/>
              <a:gd name="connsiteY4493" fmla="*/ 1097875 h 3068754"/>
              <a:gd name="connsiteX4494" fmla="*/ 3207341 w 12191999"/>
              <a:gd name="connsiteY4494" fmla="*/ 1096104 h 3068754"/>
              <a:gd name="connsiteX4495" fmla="*/ 6060261 w 12191999"/>
              <a:gd name="connsiteY4495" fmla="*/ 1036924 h 3068754"/>
              <a:gd name="connsiteX4496" fmla="*/ 6014142 w 12191999"/>
              <a:gd name="connsiteY4496" fmla="*/ 1051702 h 3068754"/>
              <a:gd name="connsiteX4497" fmla="*/ 6133285 w 12191999"/>
              <a:gd name="connsiteY4497" fmla="*/ 1108216 h 3068754"/>
              <a:gd name="connsiteX4498" fmla="*/ 6177995 w 12191999"/>
              <a:gd name="connsiteY4498" fmla="*/ 1097770 h 3068754"/>
              <a:gd name="connsiteX4499" fmla="*/ 6174607 w 12191999"/>
              <a:gd name="connsiteY4499" fmla="*/ 1096203 h 3068754"/>
              <a:gd name="connsiteX4500" fmla="*/ 5473853 w 12191999"/>
              <a:gd name="connsiteY4500" fmla="*/ 1036750 h 3068754"/>
              <a:gd name="connsiteX4501" fmla="*/ 5419687 w 12191999"/>
              <a:gd name="connsiteY4501" fmla="*/ 1065036 h 3068754"/>
              <a:gd name="connsiteX4502" fmla="*/ 5354956 w 12191999"/>
              <a:gd name="connsiteY4502" fmla="*/ 1096543 h 3068754"/>
              <a:gd name="connsiteX4503" fmla="*/ 5398779 w 12191999"/>
              <a:gd name="connsiteY4503" fmla="*/ 1107102 h 3068754"/>
              <a:gd name="connsiteX4504" fmla="*/ 5418487 w 12191999"/>
              <a:gd name="connsiteY4504" fmla="*/ 1098295 h 3068754"/>
              <a:gd name="connsiteX4505" fmla="*/ 5518928 w 12191999"/>
              <a:gd name="connsiteY4505" fmla="*/ 1050129 h 3068754"/>
              <a:gd name="connsiteX4506" fmla="*/ 8429072 w 12191999"/>
              <a:gd name="connsiteY4506" fmla="*/ 1036682 h 3068754"/>
              <a:gd name="connsiteX4507" fmla="*/ 8326646 w 12191999"/>
              <a:gd name="connsiteY4507" fmla="*/ 1099899 h 3068754"/>
              <a:gd name="connsiteX4508" fmla="*/ 8325484 w 12191999"/>
              <a:gd name="connsiteY4508" fmla="*/ 1100532 h 3068754"/>
              <a:gd name="connsiteX4509" fmla="*/ 8333150 w 12191999"/>
              <a:gd name="connsiteY4509" fmla="*/ 1102411 h 3068754"/>
              <a:gd name="connsiteX4510" fmla="*/ 8438245 w 12191999"/>
              <a:gd name="connsiteY4510" fmla="*/ 1039452 h 3068754"/>
              <a:gd name="connsiteX4511" fmla="*/ 2291718 w 12191999"/>
              <a:gd name="connsiteY4511" fmla="*/ 1036252 h 3068754"/>
              <a:gd name="connsiteX4512" fmla="*/ 2193760 w 12191999"/>
              <a:gd name="connsiteY4512" fmla="*/ 1096707 h 3068754"/>
              <a:gd name="connsiteX4513" fmla="*/ 2188888 w 12191999"/>
              <a:gd name="connsiteY4513" fmla="*/ 1099359 h 3068754"/>
              <a:gd name="connsiteX4514" fmla="*/ 2196825 w 12191999"/>
              <a:gd name="connsiteY4514" fmla="*/ 1101304 h 3068754"/>
              <a:gd name="connsiteX4515" fmla="*/ 2300816 w 12191999"/>
              <a:gd name="connsiteY4515" fmla="*/ 1038999 h 3068754"/>
              <a:gd name="connsiteX4516" fmla="*/ 11606791 w 12191999"/>
              <a:gd name="connsiteY4516" fmla="*/ 1035884 h 3068754"/>
              <a:gd name="connsiteX4517" fmla="*/ 11554483 w 12191999"/>
              <a:gd name="connsiteY4517" fmla="*/ 1063195 h 3068754"/>
              <a:gd name="connsiteX4518" fmla="*/ 11487534 w 12191999"/>
              <a:gd name="connsiteY4518" fmla="*/ 1095773 h 3068754"/>
              <a:gd name="connsiteX4519" fmla="*/ 11533154 w 12191999"/>
              <a:gd name="connsiteY4519" fmla="*/ 1106783 h 3068754"/>
              <a:gd name="connsiteX4520" fmla="*/ 11552149 w 12191999"/>
              <a:gd name="connsiteY4520" fmla="*/ 1098295 h 3068754"/>
              <a:gd name="connsiteX4521" fmla="*/ 11653431 w 12191999"/>
              <a:gd name="connsiteY4521" fmla="*/ 1049725 h 3068754"/>
              <a:gd name="connsiteX4522" fmla="*/ 2881246 w 12191999"/>
              <a:gd name="connsiteY4522" fmla="*/ 1035060 h 3068754"/>
              <a:gd name="connsiteX4523" fmla="*/ 2841097 w 12191999"/>
              <a:gd name="connsiteY4523" fmla="*/ 1050168 h 3068754"/>
              <a:gd name="connsiteX4524" fmla="*/ 2923766 w 12191999"/>
              <a:gd name="connsiteY4524" fmla="*/ 1089418 h 3068754"/>
              <a:gd name="connsiteX4525" fmla="*/ 2962266 w 12191999"/>
              <a:gd name="connsiteY4525" fmla="*/ 1077072 h 3068754"/>
              <a:gd name="connsiteX4526" fmla="*/ 8419340 w 12191999"/>
              <a:gd name="connsiteY4526" fmla="*/ 1033744 h 3068754"/>
              <a:gd name="connsiteX4527" fmla="*/ 8418955 w 12191999"/>
              <a:gd name="connsiteY4527" fmla="*/ 1033996 h 3068754"/>
              <a:gd name="connsiteX4528" fmla="*/ 8310080 w 12191999"/>
              <a:gd name="connsiteY4528" fmla="*/ 1096755 h 3068754"/>
              <a:gd name="connsiteX4529" fmla="*/ 8314250 w 12191999"/>
              <a:gd name="connsiteY4529" fmla="*/ 1097777 h 3068754"/>
              <a:gd name="connsiteX4530" fmla="*/ 8417213 w 12191999"/>
              <a:gd name="connsiteY4530" fmla="*/ 1039675 h 3068754"/>
              <a:gd name="connsiteX4531" fmla="*/ 8424211 w 12191999"/>
              <a:gd name="connsiteY4531" fmla="*/ 1035215 h 3068754"/>
              <a:gd name="connsiteX4532" fmla="*/ 11975034 w 12191999"/>
              <a:gd name="connsiteY4532" fmla="*/ 1033636 h 3068754"/>
              <a:gd name="connsiteX4533" fmla="*/ 11911961 w 12191999"/>
              <a:gd name="connsiteY4533" fmla="*/ 1057375 h 3068754"/>
              <a:gd name="connsiteX4534" fmla="*/ 11957611 w 12191999"/>
              <a:gd name="connsiteY4534" fmla="*/ 1074772 h 3068754"/>
              <a:gd name="connsiteX4535" fmla="*/ 12003699 w 12191999"/>
              <a:gd name="connsiteY4535" fmla="*/ 1092218 h 3068754"/>
              <a:gd name="connsiteX4536" fmla="*/ 12065001 w 12191999"/>
              <a:gd name="connsiteY4536" fmla="*/ 1072543 h 3068754"/>
              <a:gd name="connsiteX4537" fmla="*/ 9235301 w 12191999"/>
              <a:gd name="connsiteY4537" fmla="*/ 1033285 h 3068754"/>
              <a:gd name="connsiteX4538" fmla="*/ 9226719 w 12191999"/>
              <a:gd name="connsiteY4538" fmla="*/ 1036038 h 3068754"/>
              <a:gd name="connsiteX4539" fmla="*/ 9334851 w 12191999"/>
              <a:gd name="connsiteY4539" fmla="*/ 1098049 h 3068754"/>
              <a:gd name="connsiteX4540" fmla="*/ 9342430 w 12191999"/>
              <a:gd name="connsiteY4540" fmla="*/ 1096279 h 3068754"/>
              <a:gd name="connsiteX4541" fmla="*/ 2281825 w 12191999"/>
              <a:gd name="connsiteY4541" fmla="*/ 1033265 h 3068754"/>
              <a:gd name="connsiteX4542" fmla="*/ 2173642 w 12191999"/>
              <a:gd name="connsiteY4542" fmla="*/ 1095624 h 3068754"/>
              <a:gd name="connsiteX4543" fmla="*/ 2177728 w 12191999"/>
              <a:gd name="connsiteY4543" fmla="*/ 1096625 h 3068754"/>
              <a:gd name="connsiteX4544" fmla="*/ 2284233 w 12191999"/>
              <a:gd name="connsiteY4544" fmla="*/ 1036517 h 3068754"/>
              <a:gd name="connsiteX4545" fmla="*/ 2286921 w 12191999"/>
              <a:gd name="connsiteY4545" fmla="*/ 1034804 h 3068754"/>
              <a:gd name="connsiteX4546" fmla="*/ 8649940 w 12191999"/>
              <a:gd name="connsiteY4546" fmla="*/ 1032991 h 3068754"/>
              <a:gd name="connsiteX4547" fmla="*/ 8591818 w 12191999"/>
              <a:gd name="connsiteY4547" fmla="*/ 1063350 h 3068754"/>
              <a:gd name="connsiteX4548" fmla="*/ 8568737 w 12191999"/>
              <a:gd name="connsiteY4548" fmla="*/ 1074385 h 3068754"/>
              <a:gd name="connsiteX4549" fmla="*/ 8612118 w 12191999"/>
              <a:gd name="connsiteY4549" fmla="*/ 1088410 h 3068754"/>
              <a:gd name="connsiteX4550" fmla="*/ 8693296 w 12191999"/>
              <a:gd name="connsiteY4550" fmla="*/ 1049477 h 3068754"/>
              <a:gd name="connsiteX4551" fmla="*/ 2511990 w 12191999"/>
              <a:gd name="connsiteY4551" fmla="*/ 1032193 h 3068754"/>
              <a:gd name="connsiteX4552" fmla="*/ 2458947 w 12191999"/>
              <a:gd name="connsiteY4552" fmla="*/ 1059898 h 3068754"/>
              <a:gd name="connsiteX4553" fmla="*/ 2430325 w 12191999"/>
              <a:gd name="connsiteY4553" fmla="*/ 1073582 h 3068754"/>
              <a:gd name="connsiteX4554" fmla="*/ 2470543 w 12191999"/>
              <a:gd name="connsiteY4554" fmla="*/ 1086584 h 3068754"/>
              <a:gd name="connsiteX4555" fmla="*/ 2552125 w 12191999"/>
              <a:gd name="connsiteY4555" fmla="*/ 1047463 h 3068754"/>
              <a:gd name="connsiteX4556" fmla="*/ 8409007 w 12191999"/>
              <a:gd name="connsiteY4556" fmla="*/ 1030625 h 3068754"/>
              <a:gd name="connsiteX4557" fmla="*/ 8395115 w 12191999"/>
              <a:gd name="connsiteY4557" fmla="*/ 1039637 h 3068754"/>
              <a:gd name="connsiteX4558" fmla="*/ 8301924 w 12191999"/>
              <a:gd name="connsiteY4558" fmla="*/ 1094755 h 3068754"/>
              <a:gd name="connsiteX4559" fmla="*/ 8302647 w 12191999"/>
              <a:gd name="connsiteY4559" fmla="*/ 1094932 h 3068754"/>
              <a:gd name="connsiteX4560" fmla="*/ 8394564 w 12191999"/>
              <a:gd name="connsiteY4560" fmla="*/ 1041376 h 3068754"/>
              <a:gd name="connsiteX4561" fmla="*/ 8410660 w 12191999"/>
              <a:gd name="connsiteY4561" fmla="*/ 1031124 h 3068754"/>
              <a:gd name="connsiteX4562" fmla="*/ 2271810 w 12191999"/>
              <a:gd name="connsiteY4562" fmla="*/ 1030242 h 3068754"/>
              <a:gd name="connsiteX4563" fmla="*/ 2262238 w 12191999"/>
              <a:gd name="connsiteY4563" fmla="*/ 1036455 h 3068754"/>
              <a:gd name="connsiteX4564" fmla="*/ 2165619 w 12191999"/>
              <a:gd name="connsiteY4564" fmla="*/ 1093658 h 3068754"/>
              <a:gd name="connsiteX4565" fmla="*/ 2166306 w 12191999"/>
              <a:gd name="connsiteY4565" fmla="*/ 1093826 h 3068754"/>
              <a:gd name="connsiteX4566" fmla="*/ 2261693 w 12191999"/>
              <a:gd name="connsiteY4566" fmla="*/ 1038193 h 3068754"/>
              <a:gd name="connsiteX4567" fmla="*/ 2273413 w 12191999"/>
              <a:gd name="connsiteY4567" fmla="*/ 1030726 h 3068754"/>
              <a:gd name="connsiteX4568" fmla="*/ 5689912 w 12191999"/>
              <a:gd name="connsiteY4568" fmla="*/ 1030146 h 3068754"/>
              <a:gd name="connsiteX4569" fmla="*/ 5598745 w 12191999"/>
              <a:gd name="connsiteY4569" fmla="*/ 1069599 h 3068754"/>
              <a:gd name="connsiteX4570" fmla="*/ 5669008 w 12191999"/>
              <a:gd name="connsiteY4570" fmla="*/ 1092302 h 3068754"/>
              <a:gd name="connsiteX4571" fmla="*/ 5714605 w 12191999"/>
              <a:gd name="connsiteY4571" fmla="*/ 1074995 h 3068754"/>
              <a:gd name="connsiteX4572" fmla="*/ 5761491 w 12191999"/>
              <a:gd name="connsiteY4572" fmla="*/ 1057349 h 3068754"/>
              <a:gd name="connsiteX4573" fmla="*/ 9009964 w 12191999"/>
              <a:gd name="connsiteY4573" fmla="*/ 1030090 h 3068754"/>
              <a:gd name="connsiteX4574" fmla="*/ 8967044 w 12191999"/>
              <a:gd name="connsiteY4574" fmla="*/ 1046239 h 3068754"/>
              <a:gd name="connsiteX4575" fmla="*/ 9050951 w 12191999"/>
              <a:gd name="connsiteY4575" fmla="*/ 1086077 h 3068754"/>
              <a:gd name="connsiteX4576" fmla="*/ 9092336 w 12191999"/>
              <a:gd name="connsiteY4576" fmla="*/ 1072803 h 3068754"/>
              <a:gd name="connsiteX4577" fmla="*/ 11823546 w 12191999"/>
              <a:gd name="connsiteY4577" fmla="*/ 1029310 h 3068754"/>
              <a:gd name="connsiteX4578" fmla="*/ 11732224 w 12191999"/>
              <a:gd name="connsiteY4578" fmla="*/ 1068790 h 3068754"/>
              <a:gd name="connsiteX4579" fmla="*/ 11804182 w 12191999"/>
              <a:gd name="connsiteY4579" fmla="*/ 1091952 h 3068754"/>
              <a:gd name="connsiteX4580" fmla="*/ 11851111 w 12191999"/>
              <a:gd name="connsiteY4580" fmla="*/ 1074085 h 3068754"/>
              <a:gd name="connsiteX4581" fmla="*/ 11896449 w 12191999"/>
              <a:gd name="connsiteY4581" fmla="*/ 1057021 h 3068754"/>
              <a:gd name="connsiteX4582" fmla="*/ 5851185 w 12191999"/>
              <a:gd name="connsiteY4582" fmla="*/ 1029087 h 3068754"/>
              <a:gd name="connsiteX4583" fmla="*/ 5777211 w 12191999"/>
              <a:gd name="connsiteY4583" fmla="*/ 1056929 h 3068754"/>
              <a:gd name="connsiteX4584" fmla="*/ 5821637 w 12191999"/>
              <a:gd name="connsiteY4584" fmla="*/ 1073811 h 3068754"/>
              <a:gd name="connsiteX4585" fmla="*/ 5869270 w 12191999"/>
              <a:gd name="connsiteY4585" fmla="*/ 1091734 h 3068754"/>
              <a:gd name="connsiteX4586" fmla="*/ 5942451 w 12191999"/>
              <a:gd name="connsiteY4586" fmla="*/ 1068247 h 3068754"/>
              <a:gd name="connsiteX4587" fmla="*/ 3115361 w 12191999"/>
              <a:gd name="connsiteY4587" fmla="*/ 1028442 h 3068754"/>
              <a:gd name="connsiteX4588" fmla="*/ 3109658 w 12191999"/>
              <a:gd name="connsiteY4588" fmla="*/ 1030080 h 3068754"/>
              <a:gd name="connsiteX4589" fmla="*/ 3111173 w 12191999"/>
              <a:gd name="connsiteY4589" fmla="*/ 1034631 h 3068754"/>
              <a:gd name="connsiteX4590" fmla="*/ 3166154 w 12191999"/>
              <a:gd name="connsiteY4590" fmla="*/ 1067797 h 3068754"/>
              <a:gd name="connsiteX4591" fmla="*/ 3216963 w 12191999"/>
              <a:gd name="connsiteY4591" fmla="*/ 1093857 h 3068754"/>
              <a:gd name="connsiteX4592" fmla="*/ 3224347 w 12191999"/>
              <a:gd name="connsiteY4592" fmla="*/ 1092132 h 3068754"/>
              <a:gd name="connsiteX4593" fmla="*/ 9255887 w 12191999"/>
              <a:gd name="connsiteY4593" fmla="*/ 1027071 h 3068754"/>
              <a:gd name="connsiteX4594" fmla="*/ 9254238 w 12191999"/>
              <a:gd name="connsiteY4594" fmla="*/ 1027545 h 3068754"/>
              <a:gd name="connsiteX4595" fmla="*/ 9299845 w 12191999"/>
              <a:gd name="connsiteY4595" fmla="*/ 1055428 h 3068754"/>
              <a:gd name="connsiteX4596" fmla="*/ 9365435 w 12191999"/>
              <a:gd name="connsiteY4596" fmla="*/ 1090906 h 3068754"/>
              <a:gd name="connsiteX4597" fmla="*/ 9366286 w 12191999"/>
              <a:gd name="connsiteY4597" fmla="*/ 1090707 h 3068754"/>
              <a:gd name="connsiteX4598" fmla="*/ 9298211 w 12191999"/>
              <a:gd name="connsiteY4598" fmla="*/ 1053475 h 3068754"/>
              <a:gd name="connsiteX4599" fmla="*/ 3120791 w 12191999"/>
              <a:gd name="connsiteY4599" fmla="*/ 1026882 h 3068754"/>
              <a:gd name="connsiteX4600" fmla="*/ 3119137 w 12191999"/>
              <a:gd name="connsiteY4600" fmla="*/ 1027357 h 3068754"/>
              <a:gd name="connsiteX4601" fmla="*/ 3165053 w 12191999"/>
              <a:gd name="connsiteY4601" fmla="*/ 1055428 h 3068754"/>
              <a:gd name="connsiteX4602" fmla="*/ 3230329 w 12191999"/>
              <a:gd name="connsiteY4602" fmla="*/ 1090735 h 3068754"/>
              <a:gd name="connsiteX4603" fmla="*/ 3231181 w 12191999"/>
              <a:gd name="connsiteY4603" fmla="*/ 1090536 h 3068754"/>
              <a:gd name="connsiteX4604" fmla="*/ 3163419 w 12191999"/>
              <a:gd name="connsiteY4604" fmla="*/ 1053475 h 3068754"/>
              <a:gd name="connsiteX4605" fmla="*/ 5431031 w 12191999"/>
              <a:gd name="connsiteY4605" fmla="*/ 1024040 h 3068754"/>
              <a:gd name="connsiteX4606" fmla="*/ 5418886 w 12191999"/>
              <a:gd name="connsiteY4606" fmla="*/ 1030851 h 3068754"/>
              <a:gd name="connsiteX4607" fmla="*/ 5312680 w 12191999"/>
              <a:gd name="connsiteY4607" fmla="*/ 1086356 h 3068754"/>
              <a:gd name="connsiteX4608" fmla="*/ 5346077 w 12191999"/>
              <a:gd name="connsiteY4608" fmla="*/ 1094403 h 3068754"/>
              <a:gd name="connsiteX4609" fmla="*/ 5417271 w 12191999"/>
              <a:gd name="connsiteY4609" fmla="*/ 1059785 h 3068754"/>
              <a:gd name="connsiteX4610" fmla="*/ 5465967 w 12191999"/>
              <a:gd name="connsiteY4610" fmla="*/ 1034410 h 3068754"/>
              <a:gd name="connsiteX4611" fmla="*/ 11565647 w 12191999"/>
              <a:gd name="connsiteY4611" fmla="*/ 1023673 h 3068754"/>
              <a:gd name="connsiteX4612" fmla="*/ 11554581 w 12191999"/>
              <a:gd name="connsiteY4612" fmla="*/ 1029877 h 3068754"/>
              <a:gd name="connsiteX4613" fmla="*/ 11447168 w 12191999"/>
              <a:gd name="connsiteY4613" fmla="*/ 1086032 h 3068754"/>
              <a:gd name="connsiteX4614" fmla="*/ 11481199 w 12191999"/>
              <a:gd name="connsiteY4614" fmla="*/ 1094245 h 3068754"/>
              <a:gd name="connsiteX4615" fmla="*/ 11552068 w 12191999"/>
              <a:gd name="connsiteY4615" fmla="*/ 1059784 h 3068754"/>
              <a:gd name="connsiteX4616" fmla="*/ 11601148 w 12191999"/>
              <a:gd name="connsiteY4616" fmla="*/ 1034209 h 3068754"/>
              <a:gd name="connsiteX4617" fmla="*/ 6106828 w 12191999"/>
              <a:gd name="connsiteY4617" fmla="*/ 1023516 h 3068754"/>
              <a:gd name="connsiteX4618" fmla="*/ 6072098 w 12191999"/>
              <a:gd name="connsiteY4618" fmla="*/ 1033131 h 3068754"/>
              <a:gd name="connsiteX4619" fmla="*/ 6066567 w 12191999"/>
              <a:gd name="connsiteY4619" fmla="*/ 1034903 h 3068754"/>
              <a:gd name="connsiteX4620" fmla="*/ 6177450 w 12191999"/>
              <a:gd name="connsiteY4620" fmla="*/ 1092386 h 3068754"/>
              <a:gd name="connsiteX4621" fmla="*/ 6185357 w 12191999"/>
              <a:gd name="connsiteY4621" fmla="*/ 1096051 h 3068754"/>
              <a:gd name="connsiteX4622" fmla="*/ 6225662 w 12191999"/>
              <a:gd name="connsiteY4622" fmla="*/ 1086635 h 3068754"/>
              <a:gd name="connsiteX4623" fmla="*/ 6174602 w 12191999"/>
              <a:gd name="connsiteY4623" fmla="*/ 1061264 h 3068754"/>
              <a:gd name="connsiteX4624" fmla="*/ 2920979 w 12191999"/>
              <a:gd name="connsiteY4624" fmla="*/ 1020108 h 3068754"/>
              <a:gd name="connsiteX4625" fmla="*/ 2889164 w 12191999"/>
              <a:gd name="connsiteY4625" fmla="*/ 1032080 h 3068754"/>
              <a:gd name="connsiteX4626" fmla="*/ 2970709 w 12191999"/>
              <a:gd name="connsiteY4626" fmla="*/ 1074364 h 3068754"/>
              <a:gd name="connsiteX4627" fmla="*/ 3001009 w 12191999"/>
              <a:gd name="connsiteY4627" fmla="*/ 1064647 h 3068754"/>
              <a:gd name="connsiteX4628" fmla="*/ 2475093 w 12191999"/>
              <a:gd name="connsiteY4628" fmla="*/ 1018155 h 3068754"/>
              <a:gd name="connsiteX4629" fmla="*/ 2458291 w 12191999"/>
              <a:gd name="connsiteY4629" fmla="*/ 1027574 h 3068754"/>
              <a:gd name="connsiteX4630" fmla="*/ 2392474 w 12191999"/>
              <a:gd name="connsiteY4630" fmla="*/ 1061346 h 3068754"/>
              <a:gd name="connsiteX4631" fmla="*/ 2423518 w 12191999"/>
              <a:gd name="connsiteY4631" fmla="*/ 1071381 h 3068754"/>
              <a:gd name="connsiteX4632" fmla="*/ 2456681 w 12191999"/>
              <a:gd name="connsiteY4632" fmla="*/ 1055538 h 3068754"/>
              <a:gd name="connsiteX4633" fmla="*/ 2505901 w 12191999"/>
              <a:gd name="connsiteY4633" fmla="*/ 1029876 h 3068754"/>
              <a:gd name="connsiteX4634" fmla="*/ 8608424 w 12191999"/>
              <a:gd name="connsiteY4634" fmla="*/ 1017205 h 3068754"/>
              <a:gd name="connsiteX4635" fmla="*/ 8591608 w 12191999"/>
              <a:gd name="connsiteY4635" fmla="*/ 1026612 h 3068754"/>
              <a:gd name="connsiteX4636" fmla="*/ 8525610 w 12191999"/>
              <a:gd name="connsiteY4636" fmla="*/ 1060443 h 3068754"/>
              <a:gd name="connsiteX4637" fmla="*/ 8563170 w 12191999"/>
              <a:gd name="connsiteY4637" fmla="*/ 1072586 h 3068754"/>
              <a:gd name="connsiteX4638" fmla="*/ 8589646 w 12191999"/>
              <a:gd name="connsiteY4638" fmla="*/ 1059935 h 3068754"/>
              <a:gd name="connsiteX4639" fmla="*/ 8644942 w 12191999"/>
              <a:gd name="connsiteY4639" fmla="*/ 1031091 h 3068754"/>
              <a:gd name="connsiteX4640" fmla="*/ 8774133 w 12191999"/>
              <a:gd name="connsiteY4640" fmla="*/ 1016133 h 3068754"/>
              <a:gd name="connsiteX4641" fmla="*/ 8707043 w 12191999"/>
              <a:gd name="connsiteY4641" fmla="*/ 1048129 h 3068754"/>
              <a:gd name="connsiteX4642" fmla="*/ 8752429 w 12191999"/>
              <a:gd name="connsiteY4642" fmla="*/ 1065357 h 3068754"/>
              <a:gd name="connsiteX4643" fmla="*/ 8820402 w 12191999"/>
              <a:gd name="connsiteY4643" fmla="*/ 1036034 h 3068754"/>
              <a:gd name="connsiteX4644" fmla="*/ 8782572 w 12191999"/>
              <a:gd name="connsiteY4644" fmla="*/ 1019783 h 3068754"/>
              <a:gd name="connsiteX4645" fmla="*/ 6133563 w 12191999"/>
              <a:gd name="connsiteY4645" fmla="*/ 1016113 h 3068754"/>
              <a:gd name="connsiteX4646" fmla="*/ 6112729 w 12191999"/>
              <a:gd name="connsiteY4646" fmla="*/ 1021882 h 3068754"/>
              <a:gd name="connsiteX4647" fmla="*/ 6176592 w 12191999"/>
              <a:gd name="connsiteY4647" fmla="*/ 1057452 h 3068754"/>
              <a:gd name="connsiteX4648" fmla="*/ 6232260 w 12191999"/>
              <a:gd name="connsiteY4648" fmla="*/ 1085093 h 3068754"/>
              <a:gd name="connsiteX4649" fmla="*/ 6251221 w 12191999"/>
              <a:gd name="connsiteY4649" fmla="*/ 1080664 h 3068754"/>
              <a:gd name="connsiteX4650" fmla="*/ 6174602 w 12191999"/>
              <a:gd name="connsiteY4650" fmla="*/ 1040324 h 3068754"/>
              <a:gd name="connsiteX4651" fmla="*/ 2754970 w 12191999"/>
              <a:gd name="connsiteY4651" fmla="*/ 1015937 h 3068754"/>
              <a:gd name="connsiteX4652" fmla="*/ 2702930 w 12191999"/>
              <a:gd name="connsiteY4652" fmla="*/ 1038438 h 3068754"/>
              <a:gd name="connsiteX4653" fmla="*/ 2775683 w 12191999"/>
              <a:gd name="connsiteY4653" fmla="*/ 1069660 h 3068754"/>
              <a:gd name="connsiteX4654" fmla="*/ 2827250 w 12191999"/>
              <a:gd name="connsiteY4654" fmla="*/ 1050199 h 3068754"/>
              <a:gd name="connsiteX4655" fmla="*/ 9049394 w 12191999"/>
              <a:gd name="connsiteY4655" fmla="*/ 1015255 h 3068754"/>
              <a:gd name="connsiteX4656" fmla="*/ 9015959 w 12191999"/>
              <a:gd name="connsiteY4656" fmla="*/ 1027835 h 3068754"/>
              <a:gd name="connsiteX4657" fmla="*/ 9098771 w 12191999"/>
              <a:gd name="connsiteY4657" fmla="*/ 1070740 h 3068754"/>
              <a:gd name="connsiteX4658" fmla="*/ 9130613 w 12191999"/>
              <a:gd name="connsiteY4658" fmla="*/ 1060527 h 3068754"/>
              <a:gd name="connsiteX4659" fmla="*/ 2631711 w 12191999"/>
              <a:gd name="connsiteY4659" fmla="*/ 1015149 h 3068754"/>
              <a:gd name="connsiteX4660" fmla="*/ 2564798 w 12191999"/>
              <a:gd name="connsiteY4660" fmla="*/ 1047064 h 3068754"/>
              <a:gd name="connsiteX4661" fmla="*/ 2621290 w 12191999"/>
              <a:gd name="connsiteY4661" fmla="*/ 1068514 h 3068754"/>
              <a:gd name="connsiteX4662" fmla="*/ 2688454 w 12191999"/>
              <a:gd name="connsiteY4662" fmla="*/ 1039535 h 3068754"/>
              <a:gd name="connsiteX4663" fmla="*/ 2646645 w 12191999"/>
              <a:gd name="connsiteY4663" fmla="*/ 1021603 h 3068754"/>
              <a:gd name="connsiteX4664" fmla="*/ 8884120 w 12191999"/>
              <a:gd name="connsiteY4664" fmla="*/ 1013611 h 3068754"/>
              <a:gd name="connsiteX4665" fmla="*/ 8833401 w 12191999"/>
              <a:gd name="connsiteY4665" fmla="*/ 1035543 h 3068754"/>
              <a:gd name="connsiteX4666" fmla="*/ 8901572 w 12191999"/>
              <a:gd name="connsiteY4666" fmla="*/ 1064827 h 3068754"/>
              <a:gd name="connsiteX4667" fmla="*/ 8952114 w 12191999"/>
              <a:gd name="connsiteY4667" fmla="*/ 1045893 h 3068754"/>
              <a:gd name="connsiteX4668" fmla="*/ 5395399 w 12191999"/>
              <a:gd name="connsiteY4668" fmla="*/ 1013464 h 3068754"/>
              <a:gd name="connsiteX4669" fmla="*/ 5278627 w 12191999"/>
              <a:gd name="connsiteY4669" fmla="*/ 1078151 h 3068754"/>
              <a:gd name="connsiteX4670" fmla="*/ 5304649 w 12191999"/>
              <a:gd name="connsiteY4670" fmla="*/ 1084421 h 3068754"/>
              <a:gd name="connsiteX4671" fmla="*/ 5416144 w 12191999"/>
              <a:gd name="connsiteY4671" fmla="*/ 1026085 h 3068754"/>
              <a:gd name="connsiteX4672" fmla="*/ 5423676 w 12191999"/>
              <a:gd name="connsiteY4672" fmla="*/ 1021857 h 3068754"/>
              <a:gd name="connsiteX4673" fmla="*/ 11531000 w 12191999"/>
              <a:gd name="connsiteY4673" fmla="*/ 1013391 h 3068754"/>
              <a:gd name="connsiteX4674" fmla="*/ 11414277 w 12191999"/>
              <a:gd name="connsiteY4674" fmla="*/ 1078094 h 3068754"/>
              <a:gd name="connsiteX4675" fmla="*/ 11440363 w 12191999"/>
              <a:gd name="connsiteY4675" fmla="*/ 1084389 h 3068754"/>
              <a:gd name="connsiteX4676" fmla="*/ 11551829 w 12191999"/>
              <a:gd name="connsiteY4676" fmla="*/ 1026083 h 3068754"/>
              <a:gd name="connsiteX4677" fmla="*/ 11559420 w 12191999"/>
              <a:gd name="connsiteY4677" fmla="*/ 1021825 h 3068754"/>
              <a:gd name="connsiteX4678" fmla="*/ 2448661 w 12191999"/>
              <a:gd name="connsiteY4678" fmla="*/ 1008098 h 3068754"/>
              <a:gd name="connsiteX4679" fmla="*/ 2366335 w 12191999"/>
              <a:gd name="connsiteY4679" fmla="*/ 1052895 h 3068754"/>
              <a:gd name="connsiteX4680" fmla="*/ 2385756 w 12191999"/>
              <a:gd name="connsiteY4680" fmla="*/ 1059174 h 3068754"/>
              <a:gd name="connsiteX4681" fmla="*/ 2456545 w 12191999"/>
              <a:gd name="connsiteY4681" fmla="*/ 1022808 h 3068754"/>
              <a:gd name="connsiteX4682" fmla="*/ 2468984 w 12191999"/>
              <a:gd name="connsiteY4682" fmla="*/ 1015830 h 3068754"/>
              <a:gd name="connsiteX4683" fmla="*/ 12043058 w 12191999"/>
              <a:gd name="connsiteY4683" fmla="*/ 1008034 h 3068754"/>
              <a:gd name="connsiteX4684" fmla="*/ 11981966 w 12191999"/>
              <a:gd name="connsiteY4684" fmla="*/ 1031027 h 3068754"/>
              <a:gd name="connsiteX4685" fmla="*/ 12072502 w 12191999"/>
              <a:gd name="connsiteY4685" fmla="*/ 1070136 h 3068754"/>
              <a:gd name="connsiteX4686" fmla="*/ 12132336 w 12191999"/>
              <a:gd name="connsiteY4686" fmla="*/ 1050933 h 3068754"/>
              <a:gd name="connsiteX4687" fmla="*/ 2953273 w 12191999"/>
              <a:gd name="connsiteY4687" fmla="*/ 1007956 h 3068754"/>
              <a:gd name="connsiteX4688" fmla="*/ 2927037 w 12191999"/>
              <a:gd name="connsiteY4688" fmla="*/ 1017829 h 3068754"/>
              <a:gd name="connsiteX4689" fmla="*/ 3004137 w 12191999"/>
              <a:gd name="connsiteY4689" fmla="*/ 1060737 h 3068754"/>
              <a:gd name="connsiteX4690" fmla="*/ 3007697 w 12191999"/>
              <a:gd name="connsiteY4690" fmla="*/ 1062503 h 3068754"/>
              <a:gd name="connsiteX4691" fmla="*/ 3034619 w 12191999"/>
              <a:gd name="connsiteY4691" fmla="*/ 1053870 h 3068754"/>
              <a:gd name="connsiteX4692" fmla="*/ 3002433 w 12191999"/>
              <a:gd name="connsiteY4692" fmla="*/ 1036923 h 3068754"/>
              <a:gd name="connsiteX4693" fmla="*/ 8583783 w 12191999"/>
              <a:gd name="connsiteY4693" fmla="*/ 1007835 h 3068754"/>
              <a:gd name="connsiteX4694" fmla="*/ 8501464 w 12191999"/>
              <a:gd name="connsiteY4694" fmla="*/ 1052637 h 3068754"/>
              <a:gd name="connsiteX4695" fmla="*/ 8519199 w 12191999"/>
              <a:gd name="connsiteY4695" fmla="*/ 1058370 h 3068754"/>
              <a:gd name="connsiteX4696" fmla="*/ 8588419 w 12191999"/>
              <a:gd name="connsiteY4696" fmla="*/ 1022807 h 3068754"/>
              <a:gd name="connsiteX4697" fmla="*/ 8602453 w 12191999"/>
              <a:gd name="connsiteY4697" fmla="*/ 1014935 h 3068754"/>
              <a:gd name="connsiteX4698" fmla="*/ 5907752 w 12191999"/>
              <a:gd name="connsiteY4698" fmla="*/ 1007797 h 3068754"/>
              <a:gd name="connsiteX4699" fmla="*/ 5858655 w 12191999"/>
              <a:gd name="connsiteY4699" fmla="*/ 1026275 h 3068754"/>
              <a:gd name="connsiteX4700" fmla="*/ 5950459 w 12191999"/>
              <a:gd name="connsiteY4700" fmla="*/ 1065677 h 3068754"/>
              <a:gd name="connsiteX4701" fmla="*/ 5997724 w 12191999"/>
              <a:gd name="connsiteY4701" fmla="*/ 1050507 h 3068754"/>
              <a:gd name="connsiteX4702" fmla="*/ 6165484 w 12191999"/>
              <a:gd name="connsiteY4702" fmla="*/ 1007275 h 3068754"/>
              <a:gd name="connsiteX4703" fmla="*/ 6140398 w 12191999"/>
              <a:gd name="connsiteY4703" fmla="*/ 1014221 h 3068754"/>
              <a:gd name="connsiteX4704" fmla="*/ 6176592 w 12191999"/>
              <a:gd name="connsiteY4704" fmla="*/ 1035557 h 3068754"/>
              <a:gd name="connsiteX4705" fmla="*/ 6258930 w 12191999"/>
              <a:gd name="connsiteY4705" fmla="*/ 1078863 h 3068754"/>
              <a:gd name="connsiteX4706" fmla="*/ 6283465 w 12191999"/>
              <a:gd name="connsiteY4706" fmla="*/ 1073131 h 3068754"/>
              <a:gd name="connsiteX4707" fmla="*/ 6175455 w 12191999"/>
              <a:gd name="connsiteY4707" fmla="*/ 1013443 h 3068754"/>
              <a:gd name="connsiteX4708" fmla="*/ 31719 w 12191999"/>
              <a:gd name="connsiteY4708" fmla="*/ 1005665 h 3068754"/>
              <a:gd name="connsiteX4709" fmla="*/ 7735 w 12191999"/>
              <a:gd name="connsiteY4709" fmla="*/ 1012560 h 3068754"/>
              <a:gd name="connsiteX4710" fmla="*/ 44591 w 12191999"/>
              <a:gd name="connsiteY4710" fmla="*/ 1033634 h 3068754"/>
              <a:gd name="connsiteX4711" fmla="*/ 126912 w 12191999"/>
              <a:gd name="connsiteY4711" fmla="*/ 1076932 h 3068754"/>
              <a:gd name="connsiteX4712" fmla="*/ 148670 w 12191999"/>
              <a:gd name="connsiteY4712" fmla="*/ 1071854 h 3068754"/>
              <a:gd name="connsiteX4713" fmla="*/ 150010 w 12191999"/>
              <a:gd name="connsiteY4713" fmla="*/ 1071607 h 3068754"/>
              <a:gd name="connsiteX4714" fmla="*/ 41631 w 12191999"/>
              <a:gd name="connsiteY4714" fmla="*/ 1011697 h 3068754"/>
              <a:gd name="connsiteX4715" fmla="*/ 5368381 w 12191999"/>
              <a:gd name="connsiteY4715" fmla="*/ 1005444 h 3068754"/>
              <a:gd name="connsiteX4716" fmla="*/ 5256522 w 12191999"/>
              <a:gd name="connsiteY4716" fmla="*/ 1071305 h 3068754"/>
              <a:gd name="connsiteX4717" fmla="*/ 5254544 w 12191999"/>
              <a:gd name="connsiteY4717" fmla="*/ 1072348 h 3068754"/>
              <a:gd name="connsiteX4718" fmla="*/ 5272604 w 12191999"/>
              <a:gd name="connsiteY4718" fmla="*/ 1076700 h 3068754"/>
              <a:gd name="connsiteX4719" fmla="*/ 5388867 w 12191999"/>
              <a:gd name="connsiteY4719" fmla="*/ 1011524 h 3068754"/>
              <a:gd name="connsiteX4720" fmla="*/ 11503526 w 12191999"/>
              <a:gd name="connsiteY4720" fmla="*/ 1005238 h 3068754"/>
              <a:gd name="connsiteX4721" fmla="*/ 11391319 w 12191999"/>
              <a:gd name="connsiteY4721" fmla="*/ 1071305 h 3068754"/>
              <a:gd name="connsiteX4722" fmla="*/ 11389725 w 12191999"/>
              <a:gd name="connsiteY4722" fmla="*/ 1072169 h 3068754"/>
              <a:gd name="connsiteX4723" fmla="*/ 11407732 w 12191999"/>
              <a:gd name="connsiteY4723" fmla="*/ 1076514 h 3068754"/>
              <a:gd name="connsiteX4724" fmla="*/ 11524024 w 12191999"/>
              <a:gd name="connsiteY4724" fmla="*/ 1011321 h 3068754"/>
              <a:gd name="connsiteX4725" fmla="*/ 5623966 w 12191999"/>
              <a:gd name="connsiteY4725" fmla="*/ 1005084 h 3068754"/>
              <a:gd name="connsiteX4726" fmla="*/ 5533197 w 12191999"/>
              <a:gd name="connsiteY4726" fmla="*/ 1048420 h 3068754"/>
              <a:gd name="connsiteX4727" fmla="*/ 5591291 w 12191999"/>
              <a:gd name="connsiteY4727" fmla="*/ 1067191 h 3068754"/>
              <a:gd name="connsiteX4728" fmla="*/ 5683158 w 12191999"/>
              <a:gd name="connsiteY4728" fmla="*/ 1027579 h 3068754"/>
              <a:gd name="connsiteX4729" fmla="*/ 11758856 w 12191999"/>
              <a:gd name="connsiteY4729" fmla="*/ 1004721 h 3068754"/>
              <a:gd name="connsiteX4730" fmla="*/ 11667914 w 12191999"/>
              <a:gd name="connsiteY4730" fmla="*/ 1048090 h 3068754"/>
              <a:gd name="connsiteX4731" fmla="*/ 11725380 w 12191999"/>
              <a:gd name="connsiteY4731" fmla="*/ 1066587 h 3068754"/>
              <a:gd name="connsiteX4732" fmla="*/ 11817321 w 12191999"/>
              <a:gd name="connsiteY4732" fmla="*/ 1026944 h 3068754"/>
              <a:gd name="connsiteX4733" fmla="*/ 9080955 w 12191999"/>
              <a:gd name="connsiteY4733" fmla="*/ 1003379 h 3068754"/>
              <a:gd name="connsiteX4734" fmla="*/ 9054731 w 12191999"/>
              <a:gd name="connsiteY4734" fmla="*/ 1013246 h 3068754"/>
              <a:gd name="connsiteX4735" fmla="*/ 9136371 w 12191999"/>
              <a:gd name="connsiteY4735" fmla="*/ 1058681 h 3068754"/>
              <a:gd name="connsiteX4736" fmla="*/ 9162949 w 12191999"/>
              <a:gd name="connsiteY4736" fmla="*/ 1050156 h 3068754"/>
              <a:gd name="connsiteX4737" fmla="*/ 9137793 w 12191999"/>
              <a:gd name="connsiteY4737" fmla="*/ 1036923 h 3068754"/>
              <a:gd name="connsiteX4738" fmla="*/ 6189748 w 12191999"/>
              <a:gd name="connsiteY4738" fmla="*/ 1000557 h 3068754"/>
              <a:gd name="connsiteX4739" fmla="*/ 6171585 w 12191999"/>
              <a:gd name="connsiteY4739" fmla="*/ 1005587 h 3068754"/>
              <a:gd name="connsiteX4740" fmla="*/ 6176592 w 12191999"/>
              <a:gd name="connsiteY4740" fmla="*/ 1008692 h 3068754"/>
              <a:gd name="connsiteX4741" fmla="*/ 6290962 w 12191999"/>
              <a:gd name="connsiteY4741" fmla="*/ 1071693 h 3068754"/>
              <a:gd name="connsiteX4742" fmla="*/ 6308523 w 12191999"/>
              <a:gd name="connsiteY4742" fmla="*/ 1068457 h 3068754"/>
              <a:gd name="connsiteX4743" fmla="*/ 5348124 w 12191999"/>
              <a:gd name="connsiteY4743" fmla="*/ 999431 h 3068754"/>
              <a:gd name="connsiteX4744" fmla="*/ 5330668 w 12191999"/>
              <a:gd name="connsiteY4744" fmla="*/ 1010402 h 3068754"/>
              <a:gd name="connsiteX4745" fmla="*/ 5231808 w 12191999"/>
              <a:gd name="connsiteY4745" fmla="*/ 1067094 h 3068754"/>
              <a:gd name="connsiteX4746" fmla="*/ 5237045 w 12191999"/>
              <a:gd name="connsiteY4746" fmla="*/ 1068132 h 3068754"/>
              <a:gd name="connsiteX4747" fmla="*/ 5243148 w 12191999"/>
              <a:gd name="connsiteY4747" fmla="*/ 1069602 h 3068754"/>
              <a:gd name="connsiteX4748" fmla="*/ 5325623 w 12191999"/>
              <a:gd name="connsiteY4748" fmla="*/ 1024136 h 3068754"/>
              <a:gd name="connsiteX4749" fmla="*/ 5360457 w 12191999"/>
              <a:gd name="connsiteY4749" fmla="*/ 1003092 h 3068754"/>
              <a:gd name="connsiteX4750" fmla="*/ 11482865 w 12191999"/>
              <a:gd name="connsiteY4750" fmla="*/ 999106 h 3068754"/>
              <a:gd name="connsiteX4751" fmla="*/ 11411363 w 12191999"/>
              <a:gd name="connsiteY4751" fmla="*/ 1043061 h 3068754"/>
              <a:gd name="connsiteX4752" fmla="*/ 11368995 w 12191999"/>
              <a:gd name="connsiteY4752" fmla="*/ 1067338 h 3068754"/>
              <a:gd name="connsiteX4753" fmla="*/ 11373018 w 12191999"/>
              <a:gd name="connsiteY4753" fmla="*/ 1068136 h 3068754"/>
              <a:gd name="connsiteX4754" fmla="*/ 11377338 w 12191999"/>
              <a:gd name="connsiteY4754" fmla="*/ 1069179 h 3068754"/>
              <a:gd name="connsiteX4755" fmla="*/ 11494195 w 12191999"/>
              <a:gd name="connsiteY4755" fmla="*/ 1002468 h 3068754"/>
              <a:gd name="connsiteX4756" fmla="*/ 11894524 w 12191999"/>
              <a:gd name="connsiteY4756" fmla="*/ 998798 h 3068754"/>
              <a:gd name="connsiteX4757" fmla="*/ 11852247 w 12191999"/>
              <a:gd name="connsiteY4757" fmla="*/ 1016901 h 3068754"/>
              <a:gd name="connsiteX4758" fmla="*/ 11830465 w 12191999"/>
              <a:gd name="connsiteY4758" fmla="*/ 1026318 h 3068754"/>
              <a:gd name="connsiteX4759" fmla="*/ 11903787 w 12191999"/>
              <a:gd name="connsiteY4759" fmla="*/ 1054260 h 3068754"/>
              <a:gd name="connsiteX4760" fmla="*/ 11967378 w 12191999"/>
              <a:gd name="connsiteY4760" fmla="*/ 1030326 h 3068754"/>
              <a:gd name="connsiteX4761" fmla="*/ 11953690 w 12191999"/>
              <a:gd name="connsiteY4761" fmla="*/ 1024406 h 3068754"/>
              <a:gd name="connsiteX4762" fmla="*/ 2979028 w 12191999"/>
              <a:gd name="connsiteY4762" fmla="*/ 998264 h 3068754"/>
              <a:gd name="connsiteX4763" fmla="*/ 2960014 w 12191999"/>
              <a:gd name="connsiteY4763" fmla="*/ 1005419 h 3068754"/>
              <a:gd name="connsiteX4764" fmla="*/ 3005274 w 12191999"/>
              <a:gd name="connsiteY4764" fmla="*/ 1032069 h 3068754"/>
              <a:gd name="connsiteX4765" fmla="*/ 3041493 w 12191999"/>
              <a:gd name="connsiteY4765" fmla="*/ 1051665 h 3068754"/>
              <a:gd name="connsiteX4766" fmla="*/ 3060275 w 12191999"/>
              <a:gd name="connsiteY4766" fmla="*/ 1045642 h 3068754"/>
              <a:gd name="connsiteX4767" fmla="*/ 3003001 w 12191999"/>
              <a:gd name="connsiteY4767" fmla="*/ 1013109 h 3068754"/>
              <a:gd name="connsiteX4768" fmla="*/ 58073 w 12191999"/>
              <a:gd name="connsiteY4768" fmla="*/ 998090 h 3068754"/>
              <a:gd name="connsiteX4769" fmla="*/ 40055 w 12191999"/>
              <a:gd name="connsiteY4769" fmla="*/ 1003269 h 3068754"/>
              <a:gd name="connsiteX4770" fmla="*/ 44565 w 12191999"/>
              <a:gd name="connsiteY4770" fmla="*/ 1005976 h 3068754"/>
              <a:gd name="connsiteX4771" fmla="*/ 160264 w 12191999"/>
              <a:gd name="connsiteY4771" fmla="*/ 1069719 h 3068754"/>
              <a:gd name="connsiteX4772" fmla="*/ 177747 w 12191999"/>
              <a:gd name="connsiteY4772" fmla="*/ 1066500 h 3068754"/>
              <a:gd name="connsiteX4773" fmla="*/ 8554880 w 12191999"/>
              <a:gd name="connsiteY4773" fmla="*/ 996845 h 3068754"/>
              <a:gd name="connsiteX4774" fmla="*/ 8472660 w 12191999"/>
              <a:gd name="connsiteY4774" fmla="*/ 1043811 h 3068754"/>
              <a:gd name="connsiteX4775" fmla="*/ 8494374 w 12191999"/>
              <a:gd name="connsiteY4775" fmla="*/ 1050368 h 3068754"/>
              <a:gd name="connsiteX4776" fmla="*/ 8577186 w 12191999"/>
              <a:gd name="connsiteY4776" fmla="*/ 1005327 h 3068754"/>
              <a:gd name="connsiteX4777" fmla="*/ 2418423 w 12191999"/>
              <a:gd name="connsiteY4777" fmla="*/ 996593 h 3068754"/>
              <a:gd name="connsiteX4778" fmla="*/ 2336088 w 12191999"/>
              <a:gd name="connsiteY4778" fmla="*/ 1043616 h 3068754"/>
              <a:gd name="connsiteX4779" fmla="*/ 2358700 w 12191999"/>
              <a:gd name="connsiteY4779" fmla="*/ 1050445 h 3068754"/>
              <a:gd name="connsiteX4780" fmla="*/ 2441539 w 12191999"/>
              <a:gd name="connsiteY4780" fmla="*/ 1005388 h 3068754"/>
              <a:gd name="connsiteX4781" fmla="*/ 6209826 w 12191999"/>
              <a:gd name="connsiteY4781" fmla="*/ 994999 h 3068754"/>
              <a:gd name="connsiteX4782" fmla="*/ 6199513 w 12191999"/>
              <a:gd name="connsiteY4782" fmla="*/ 997854 h 3068754"/>
              <a:gd name="connsiteX4783" fmla="*/ 6319176 w 12191999"/>
              <a:gd name="connsiteY4783" fmla="*/ 1066494 h 3068754"/>
              <a:gd name="connsiteX4784" fmla="*/ 6328357 w 12191999"/>
              <a:gd name="connsiteY4784" fmla="*/ 1064802 h 3068754"/>
              <a:gd name="connsiteX4785" fmla="*/ 2803945 w 12191999"/>
              <a:gd name="connsiteY4785" fmla="*/ 994977 h 3068754"/>
              <a:gd name="connsiteX4786" fmla="*/ 2762343 w 12191999"/>
              <a:gd name="connsiteY4786" fmla="*/ 1012778 h 3068754"/>
              <a:gd name="connsiteX4787" fmla="*/ 2835001 w 12191999"/>
              <a:gd name="connsiteY4787" fmla="*/ 1047274 h 3068754"/>
              <a:gd name="connsiteX4788" fmla="*/ 2875399 w 12191999"/>
              <a:gd name="connsiteY4788" fmla="*/ 1032028 h 3068754"/>
              <a:gd name="connsiteX4789" fmla="*/ 5771995 w 12191999"/>
              <a:gd name="connsiteY4789" fmla="*/ 994940 h 3068754"/>
              <a:gd name="connsiteX4790" fmla="*/ 5716312 w 12191999"/>
              <a:gd name="connsiteY4790" fmla="*/ 1018721 h 3068754"/>
              <a:gd name="connsiteX4791" fmla="*/ 5697776 w 12191999"/>
              <a:gd name="connsiteY4791" fmla="*/ 1026743 h 3068754"/>
              <a:gd name="connsiteX4792" fmla="*/ 5769945 w 12191999"/>
              <a:gd name="connsiteY4792" fmla="*/ 1054167 h 3068754"/>
              <a:gd name="connsiteX4793" fmla="*/ 5844361 w 12191999"/>
              <a:gd name="connsiteY4793" fmla="*/ 1026159 h 3068754"/>
              <a:gd name="connsiteX4794" fmla="*/ 5818082 w 12191999"/>
              <a:gd name="connsiteY4794" fmla="*/ 1014884 h 3068754"/>
              <a:gd name="connsiteX4795" fmla="*/ 2584057 w 12191999"/>
              <a:gd name="connsiteY4795" fmla="*/ 994551 h 3068754"/>
              <a:gd name="connsiteX4796" fmla="*/ 2517731 w 12191999"/>
              <a:gd name="connsiteY4796" fmla="*/ 1029194 h 3068754"/>
              <a:gd name="connsiteX4797" fmla="*/ 2558189 w 12191999"/>
              <a:gd name="connsiteY4797" fmla="*/ 1044555 h 3068754"/>
              <a:gd name="connsiteX4798" fmla="*/ 2625296 w 12191999"/>
              <a:gd name="connsiteY4798" fmla="*/ 1012376 h 3068754"/>
              <a:gd name="connsiteX4799" fmla="*/ 8723852 w 12191999"/>
              <a:gd name="connsiteY4799" fmla="*/ 994385 h 3068754"/>
              <a:gd name="connsiteX4800" fmla="*/ 8657188 w 12191999"/>
              <a:gd name="connsiteY4800" fmla="*/ 1029206 h 3068754"/>
              <a:gd name="connsiteX4801" fmla="*/ 8700938 w 12191999"/>
              <a:gd name="connsiteY4801" fmla="*/ 1045812 h 3068754"/>
              <a:gd name="connsiteX4802" fmla="*/ 8768185 w 12191999"/>
              <a:gd name="connsiteY4802" fmla="*/ 1013561 h 3068754"/>
              <a:gd name="connsiteX4803" fmla="*/ 5329087 w 12191999"/>
              <a:gd name="connsiteY4803" fmla="*/ 993781 h 3068754"/>
              <a:gd name="connsiteX4804" fmla="*/ 5224495 w 12191999"/>
              <a:gd name="connsiteY4804" fmla="*/ 1059427 h 3068754"/>
              <a:gd name="connsiteX4805" fmla="*/ 5216394 w 12191999"/>
              <a:gd name="connsiteY4805" fmla="*/ 1064036 h 3068754"/>
              <a:gd name="connsiteX4806" fmla="*/ 5226137 w 12191999"/>
              <a:gd name="connsiteY4806" fmla="*/ 1065969 h 3068754"/>
              <a:gd name="connsiteX4807" fmla="*/ 5339550 w 12191999"/>
              <a:gd name="connsiteY4807" fmla="*/ 996887 h 3068754"/>
              <a:gd name="connsiteX4808" fmla="*/ 9106536 w 12191999"/>
              <a:gd name="connsiteY4808" fmla="*/ 993754 h 3068754"/>
              <a:gd name="connsiteX4809" fmla="*/ 9087292 w 12191999"/>
              <a:gd name="connsiteY4809" fmla="*/ 1000995 h 3068754"/>
              <a:gd name="connsiteX4810" fmla="*/ 9140066 w 12191999"/>
              <a:gd name="connsiteY4810" fmla="*/ 1032069 h 3068754"/>
              <a:gd name="connsiteX4811" fmla="*/ 9169571 w 12191999"/>
              <a:gd name="connsiteY4811" fmla="*/ 1048033 h 3068754"/>
              <a:gd name="connsiteX4812" fmla="*/ 9188555 w 12191999"/>
              <a:gd name="connsiteY4812" fmla="*/ 1041944 h 3068754"/>
              <a:gd name="connsiteX4813" fmla="*/ 9137793 w 12191999"/>
              <a:gd name="connsiteY4813" fmla="*/ 1013109 h 3068754"/>
              <a:gd name="connsiteX4814" fmla="*/ 11464216 w 12191999"/>
              <a:gd name="connsiteY4814" fmla="*/ 993571 h 3068754"/>
              <a:gd name="connsiteX4815" fmla="*/ 11359295 w 12191999"/>
              <a:gd name="connsiteY4815" fmla="*/ 1059427 h 3068754"/>
              <a:gd name="connsiteX4816" fmla="*/ 11351380 w 12191999"/>
              <a:gd name="connsiteY4816" fmla="*/ 1063844 h 3068754"/>
              <a:gd name="connsiteX4817" fmla="*/ 11361218 w 12191999"/>
              <a:gd name="connsiteY4817" fmla="*/ 1065795 h 3068754"/>
              <a:gd name="connsiteX4818" fmla="*/ 11474687 w 12191999"/>
              <a:gd name="connsiteY4818" fmla="*/ 996679 h 3068754"/>
              <a:gd name="connsiteX4819" fmla="*/ 75638 w 12191999"/>
              <a:gd name="connsiteY4819" fmla="*/ 993041 h 3068754"/>
              <a:gd name="connsiteX4820" fmla="*/ 65461 w 12191999"/>
              <a:gd name="connsiteY4820" fmla="*/ 995966 h 3068754"/>
              <a:gd name="connsiteX4821" fmla="*/ 185870 w 12191999"/>
              <a:gd name="connsiteY4821" fmla="*/ 1065004 h 3068754"/>
              <a:gd name="connsiteX4822" fmla="*/ 195017 w 12191999"/>
              <a:gd name="connsiteY4822" fmla="*/ 1063320 h 3068754"/>
              <a:gd name="connsiteX4823" fmla="*/ 8935641 w 12191999"/>
              <a:gd name="connsiteY4823" fmla="*/ 991551 h 3068754"/>
              <a:gd name="connsiteX4824" fmla="*/ 8891571 w 12191999"/>
              <a:gd name="connsiteY4824" fmla="*/ 1010406 h 3068754"/>
              <a:gd name="connsiteX4825" fmla="*/ 8960052 w 12191999"/>
              <a:gd name="connsiteY4825" fmla="*/ 1042920 h 3068754"/>
              <a:gd name="connsiteX4826" fmla="*/ 9003393 w 12191999"/>
              <a:gd name="connsiteY4826" fmla="*/ 1026683 h 3068754"/>
              <a:gd name="connsiteX4827" fmla="*/ 6224737 w 12191999"/>
              <a:gd name="connsiteY4827" fmla="*/ 990870 h 3068754"/>
              <a:gd name="connsiteX4828" fmla="*/ 6216634 w 12191999"/>
              <a:gd name="connsiteY4828" fmla="*/ 993114 h 3068754"/>
              <a:gd name="connsiteX4829" fmla="*/ 6333729 w 12191999"/>
              <a:gd name="connsiteY4829" fmla="*/ 1063812 h 3068754"/>
              <a:gd name="connsiteX4830" fmla="*/ 6345832 w 12191999"/>
              <a:gd name="connsiteY4830" fmla="*/ 1061582 h 3068754"/>
              <a:gd name="connsiteX4831" fmla="*/ 3000662 w 12191999"/>
              <a:gd name="connsiteY4831" fmla="*/ 990123 h 3068754"/>
              <a:gd name="connsiteX4832" fmla="*/ 2984622 w 12191999"/>
              <a:gd name="connsiteY4832" fmla="*/ 996159 h 3068754"/>
              <a:gd name="connsiteX4833" fmla="*/ 3004137 w 12191999"/>
              <a:gd name="connsiteY4833" fmla="*/ 1008255 h 3068754"/>
              <a:gd name="connsiteX4834" fmla="*/ 3066948 w 12191999"/>
              <a:gd name="connsiteY4834" fmla="*/ 1043502 h 3068754"/>
              <a:gd name="connsiteX4835" fmla="*/ 3082473 w 12191999"/>
              <a:gd name="connsiteY4835" fmla="*/ 1038523 h 3068754"/>
              <a:gd name="connsiteX4836" fmla="*/ 3005274 w 12191999"/>
              <a:gd name="connsiteY4836" fmla="*/ 993087 h 3068754"/>
              <a:gd name="connsiteX4837" fmla="*/ 5316741 w 12191999"/>
              <a:gd name="connsiteY4837" fmla="*/ 990117 h 3068754"/>
              <a:gd name="connsiteX4838" fmla="*/ 5203321 w 12191999"/>
              <a:gd name="connsiteY4838" fmla="*/ 1061445 h 3068754"/>
              <a:gd name="connsiteX4839" fmla="*/ 5208221 w 12191999"/>
              <a:gd name="connsiteY4839" fmla="*/ 1062416 h 3068754"/>
              <a:gd name="connsiteX4840" fmla="*/ 5322859 w 12191999"/>
              <a:gd name="connsiteY4840" fmla="*/ 991933 h 3068754"/>
              <a:gd name="connsiteX4841" fmla="*/ 11450623 w 12191999"/>
              <a:gd name="connsiteY4841" fmla="*/ 989537 h 3068754"/>
              <a:gd name="connsiteX4842" fmla="*/ 11382433 w 12191999"/>
              <a:gd name="connsiteY4842" fmla="*/ 1034041 h 3068754"/>
              <a:gd name="connsiteX4843" fmla="*/ 11336032 w 12191999"/>
              <a:gd name="connsiteY4843" fmla="*/ 1060799 h 3068754"/>
              <a:gd name="connsiteX4844" fmla="*/ 11341250 w 12191999"/>
              <a:gd name="connsiteY4844" fmla="*/ 1061834 h 3068754"/>
              <a:gd name="connsiteX4845" fmla="*/ 11380443 w 12191999"/>
              <a:gd name="connsiteY4845" fmla="*/ 1039710 h 3068754"/>
              <a:gd name="connsiteX4846" fmla="*/ 11456454 w 12191999"/>
              <a:gd name="connsiteY4846" fmla="*/ 991268 h 3068754"/>
              <a:gd name="connsiteX4847" fmla="*/ 8535194 w 12191999"/>
              <a:gd name="connsiteY4847" fmla="*/ 989359 h 3068754"/>
              <a:gd name="connsiteX4848" fmla="*/ 8455180 w 12191999"/>
              <a:gd name="connsiteY4848" fmla="*/ 1038532 h 3068754"/>
              <a:gd name="connsiteX4849" fmla="*/ 8464416 w 12191999"/>
              <a:gd name="connsiteY4849" fmla="*/ 1041321 h 3068754"/>
              <a:gd name="connsiteX4850" fmla="*/ 8547362 w 12191999"/>
              <a:gd name="connsiteY4850" fmla="*/ 993986 h 3068754"/>
              <a:gd name="connsiteX4851" fmla="*/ 2398001 w 12191999"/>
              <a:gd name="connsiteY4851" fmla="*/ 988823 h 3068754"/>
              <a:gd name="connsiteX4852" fmla="*/ 2317819 w 12191999"/>
              <a:gd name="connsiteY4852" fmla="*/ 1038099 h 3068754"/>
              <a:gd name="connsiteX4853" fmla="*/ 2327952 w 12191999"/>
              <a:gd name="connsiteY4853" fmla="*/ 1041159 h 3068754"/>
              <a:gd name="connsiteX4854" fmla="*/ 2410987 w 12191999"/>
              <a:gd name="connsiteY4854" fmla="*/ 993764 h 3068754"/>
              <a:gd name="connsiteX4855" fmla="*/ 90525 w 12191999"/>
              <a:gd name="connsiteY4855" fmla="*/ 988762 h 3068754"/>
              <a:gd name="connsiteX4856" fmla="*/ 82402 w 12191999"/>
              <a:gd name="connsiteY4856" fmla="*/ 991097 h 3068754"/>
              <a:gd name="connsiteX4857" fmla="*/ 200450 w 12191999"/>
              <a:gd name="connsiteY4857" fmla="*/ 1062320 h 3068754"/>
              <a:gd name="connsiteX4858" fmla="*/ 212605 w 12191999"/>
              <a:gd name="connsiteY4858" fmla="*/ 1060082 h 3068754"/>
              <a:gd name="connsiteX4859" fmla="*/ 8831653 w 12191999"/>
              <a:gd name="connsiteY4859" fmla="*/ 988701 h 3068754"/>
              <a:gd name="connsiteX4860" fmla="*/ 8780813 w 12191999"/>
              <a:gd name="connsiteY4860" fmla="*/ 1012947 h 3068754"/>
              <a:gd name="connsiteX4861" fmla="*/ 8785414 w 12191999"/>
              <a:gd name="connsiteY4861" fmla="*/ 1014929 h 3068754"/>
              <a:gd name="connsiteX4862" fmla="*/ 8827459 w 12191999"/>
              <a:gd name="connsiteY4862" fmla="*/ 1032990 h 3068754"/>
              <a:gd name="connsiteX4863" fmla="*/ 8878533 w 12191999"/>
              <a:gd name="connsiteY4863" fmla="*/ 1010958 h 3068754"/>
              <a:gd name="connsiteX4864" fmla="*/ 6233220 w 12191999"/>
              <a:gd name="connsiteY4864" fmla="*/ 988522 h 3068754"/>
              <a:gd name="connsiteX4865" fmla="*/ 6230582 w 12191999"/>
              <a:gd name="connsiteY4865" fmla="*/ 989252 h 3068754"/>
              <a:gd name="connsiteX4866" fmla="*/ 6337414 w 12191999"/>
              <a:gd name="connsiteY4866" fmla="*/ 1054476 h 3068754"/>
              <a:gd name="connsiteX4867" fmla="*/ 6349361 w 12191999"/>
              <a:gd name="connsiteY4867" fmla="*/ 1060932 h 3068754"/>
              <a:gd name="connsiteX4868" fmla="*/ 6350887 w 12191999"/>
              <a:gd name="connsiteY4868" fmla="*/ 1060650 h 3068754"/>
              <a:gd name="connsiteX4869" fmla="*/ 6335885 w 12191999"/>
              <a:gd name="connsiteY4869" fmla="*/ 1052441 h 3068754"/>
              <a:gd name="connsiteX4870" fmla="*/ 12098738 w 12191999"/>
              <a:gd name="connsiteY4870" fmla="*/ 987078 h 3068754"/>
              <a:gd name="connsiteX4871" fmla="*/ 12049646 w 12191999"/>
              <a:gd name="connsiteY4871" fmla="*/ 1005555 h 3068754"/>
              <a:gd name="connsiteX4872" fmla="*/ 12139427 w 12191999"/>
              <a:gd name="connsiteY4872" fmla="*/ 1048657 h 3068754"/>
              <a:gd name="connsiteX4873" fmla="*/ 12187231 w 12191999"/>
              <a:gd name="connsiteY4873" fmla="*/ 1033315 h 3068754"/>
              <a:gd name="connsiteX4874" fmla="*/ 5305987 w 12191999"/>
              <a:gd name="connsiteY4874" fmla="*/ 986925 h 3068754"/>
              <a:gd name="connsiteX4875" fmla="*/ 5224669 w 12191999"/>
              <a:gd name="connsiteY4875" fmla="*/ 1039663 h 3068754"/>
              <a:gd name="connsiteX4876" fmla="*/ 5191714 w 12191999"/>
              <a:gd name="connsiteY4876" fmla="*/ 1059142 h 3068754"/>
              <a:gd name="connsiteX4877" fmla="*/ 5193130 w 12191999"/>
              <a:gd name="connsiteY4877" fmla="*/ 1059423 h 3068754"/>
              <a:gd name="connsiteX4878" fmla="*/ 5224004 w 12191999"/>
              <a:gd name="connsiteY4878" fmla="*/ 1041438 h 3068754"/>
              <a:gd name="connsiteX4879" fmla="*/ 5308482 w 12191999"/>
              <a:gd name="connsiteY4879" fmla="*/ 987665 h 3068754"/>
              <a:gd name="connsiteX4880" fmla="*/ 5963557 w 12191999"/>
              <a:gd name="connsiteY4880" fmla="*/ 986793 h 3068754"/>
              <a:gd name="connsiteX4881" fmla="*/ 5915463 w 12191999"/>
              <a:gd name="connsiteY4881" fmla="*/ 1004895 h 3068754"/>
              <a:gd name="connsiteX4882" fmla="*/ 6006015 w 12191999"/>
              <a:gd name="connsiteY4882" fmla="*/ 1047847 h 3068754"/>
              <a:gd name="connsiteX4883" fmla="*/ 6052531 w 12191999"/>
              <a:gd name="connsiteY4883" fmla="*/ 1032918 h 3068754"/>
              <a:gd name="connsiteX4884" fmla="*/ 11440462 w 12191999"/>
              <a:gd name="connsiteY4884" fmla="*/ 986522 h 3068754"/>
              <a:gd name="connsiteX4885" fmla="*/ 11358580 w 12191999"/>
              <a:gd name="connsiteY4885" fmla="*/ 1039663 h 3068754"/>
              <a:gd name="connsiteX4886" fmla="*/ 11326190 w 12191999"/>
              <a:gd name="connsiteY4886" fmla="*/ 1058846 h 3068754"/>
              <a:gd name="connsiteX4887" fmla="*/ 11327746 w 12191999"/>
              <a:gd name="connsiteY4887" fmla="*/ 1059155 h 3068754"/>
              <a:gd name="connsiteX4888" fmla="*/ 11358144 w 12191999"/>
              <a:gd name="connsiteY4888" fmla="*/ 1041438 h 3068754"/>
              <a:gd name="connsiteX4889" fmla="*/ 11443089 w 12191999"/>
              <a:gd name="connsiteY4889" fmla="*/ 987302 h 3068754"/>
              <a:gd name="connsiteX4890" fmla="*/ 98901 w 12191999"/>
              <a:gd name="connsiteY4890" fmla="*/ 986354 h 3068754"/>
              <a:gd name="connsiteX4891" fmla="*/ 96274 w 12191999"/>
              <a:gd name="connsiteY4891" fmla="*/ 987110 h 3068754"/>
              <a:gd name="connsiteX4892" fmla="*/ 204379 w 12191999"/>
              <a:gd name="connsiteY4892" fmla="*/ 1053195 h 3068754"/>
              <a:gd name="connsiteX4893" fmla="*/ 215979 w 12191999"/>
              <a:gd name="connsiteY4893" fmla="*/ 1059461 h 3068754"/>
              <a:gd name="connsiteX4894" fmla="*/ 217552 w 12191999"/>
              <a:gd name="connsiteY4894" fmla="*/ 1059171 h 3068754"/>
              <a:gd name="connsiteX4895" fmla="*/ 202930 w 12191999"/>
              <a:gd name="connsiteY4895" fmla="*/ 1051170 h 3068754"/>
              <a:gd name="connsiteX4896" fmla="*/ 2692322 w 12191999"/>
              <a:gd name="connsiteY4896" fmla="*/ 986240 h 3068754"/>
              <a:gd name="connsiteX4897" fmla="*/ 2639760 w 12191999"/>
              <a:gd name="connsiteY4897" fmla="*/ 1011310 h 3068754"/>
              <a:gd name="connsiteX4898" fmla="*/ 2650622 w 12191999"/>
              <a:gd name="connsiteY4898" fmla="*/ 1015991 h 3068754"/>
              <a:gd name="connsiteX4899" fmla="*/ 2696945 w 12191999"/>
              <a:gd name="connsiteY4899" fmla="*/ 1035871 h 3068754"/>
              <a:gd name="connsiteX4900" fmla="*/ 2749335 w 12191999"/>
              <a:gd name="connsiteY4900" fmla="*/ 1013266 h 3068754"/>
              <a:gd name="connsiteX4901" fmla="*/ 9128338 w 12191999"/>
              <a:gd name="connsiteY4901" fmla="*/ 985551 h 3068754"/>
              <a:gd name="connsiteX4902" fmla="*/ 9112134 w 12191999"/>
              <a:gd name="connsiteY4902" fmla="*/ 991648 h 3068754"/>
              <a:gd name="connsiteX4903" fmla="*/ 9138930 w 12191999"/>
              <a:gd name="connsiteY4903" fmla="*/ 1008255 h 3068754"/>
              <a:gd name="connsiteX4904" fmla="*/ 9195181 w 12191999"/>
              <a:gd name="connsiteY4904" fmla="*/ 1039819 h 3068754"/>
              <a:gd name="connsiteX4905" fmla="*/ 9210939 w 12191999"/>
              <a:gd name="connsiteY4905" fmla="*/ 1034765 h 3068754"/>
              <a:gd name="connsiteX4906" fmla="*/ 9140066 w 12191999"/>
              <a:gd name="connsiteY4906" fmla="*/ 993087 h 3068754"/>
              <a:gd name="connsiteX4907" fmla="*/ 5572180 w 12191999"/>
              <a:gd name="connsiteY4907" fmla="*/ 985403 h 3068754"/>
              <a:gd name="connsiteX4908" fmla="*/ 5481144 w 12191999"/>
              <a:gd name="connsiteY4908" fmla="*/ 1032943 h 3068754"/>
              <a:gd name="connsiteX4909" fmla="*/ 5526625 w 12191999"/>
              <a:gd name="connsiteY4909" fmla="*/ 1046438 h 3068754"/>
              <a:gd name="connsiteX4910" fmla="*/ 5617769 w 12191999"/>
              <a:gd name="connsiteY4910" fmla="*/ 1002729 h 3068754"/>
              <a:gd name="connsiteX4911" fmla="*/ 11705395 w 12191999"/>
              <a:gd name="connsiteY4911" fmla="*/ 984399 h 3068754"/>
              <a:gd name="connsiteX4912" fmla="*/ 11614007 w 12191999"/>
              <a:gd name="connsiteY4912" fmla="*/ 1032116 h 3068754"/>
              <a:gd name="connsiteX4913" fmla="*/ 11661075 w 12191999"/>
              <a:gd name="connsiteY4913" fmla="*/ 1046059 h 3068754"/>
              <a:gd name="connsiteX4914" fmla="*/ 11752397 w 12191999"/>
              <a:gd name="connsiteY4914" fmla="*/ 1002266 h 3068754"/>
              <a:gd name="connsiteX4915" fmla="*/ 3016789 w 12191999"/>
              <a:gd name="connsiteY4915" fmla="*/ 984055 h 3068754"/>
              <a:gd name="connsiteX4916" fmla="*/ 3007426 w 12191999"/>
              <a:gd name="connsiteY4916" fmla="*/ 987578 h 3068754"/>
              <a:gd name="connsiteX4917" fmla="*/ 3091317 w 12191999"/>
              <a:gd name="connsiteY4917" fmla="*/ 1035688 h 3068754"/>
              <a:gd name="connsiteX4918" fmla="*/ 3099909 w 12191999"/>
              <a:gd name="connsiteY4918" fmla="*/ 1032932 h 3068754"/>
              <a:gd name="connsiteX4919" fmla="*/ 8516973 w 12191999"/>
              <a:gd name="connsiteY4919" fmla="*/ 982430 h 3068754"/>
              <a:gd name="connsiteX4920" fmla="*/ 8435637 w 12191999"/>
              <a:gd name="connsiteY4920" fmla="*/ 1032630 h 3068754"/>
              <a:gd name="connsiteX4921" fmla="*/ 8444942 w 12191999"/>
              <a:gd name="connsiteY4921" fmla="*/ 1035440 h 3068754"/>
              <a:gd name="connsiteX4922" fmla="*/ 8527040 w 12191999"/>
              <a:gd name="connsiteY4922" fmla="*/ 986258 h 3068754"/>
              <a:gd name="connsiteX4923" fmla="*/ 2379795 w 12191999"/>
              <a:gd name="connsiteY4923" fmla="*/ 981896 h 3068754"/>
              <a:gd name="connsiteX4924" fmla="*/ 2298285 w 12191999"/>
              <a:gd name="connsiteY4924" fmla="*/ 1032200 h 3068754"/>
              <a:gd name="connsiteX4925" fmla="*/ 2307512 w 12191999"/>
              <a:gd name="connsiteY4925" fmla="*/ 1034986 h 3068754"/>
              <a:gd name="connsiteX4926" fmla="*/ 2389782 w 12191999"/>
              <a:gd name="connsiteY4926" fmla="*/ 985696 h 3068754"/>
              <a:gd name="connsiteX4927" fmla="*/ 9144063 w 12191999"/>
              <a:gd name="connsiteY4927" fmla="*/ 979634 h 3068754"/>
              <a:gd name="connsiteX4928" fmla="*/ 9135017 w 12191999"/>
              <a:gd name="connsiteY4928" fmla="*/ 983038 h 3068754"/>
              <a:gd name="connsiteX4929" fmla="*/ 9141771 w 12191999"/>
              <a:gd name="connsiteY4929" fmla="*/ 987323 h 3068754"/>
              <a:gd name="connsiteX4930" fmla="*/ 9219635 w 12191999"/>
              <a:gd name="connsiteY4930" fmla="*/ 1031976 h 3068754"/>
              <a:gd name="connsiteX4931" fmla="*/ 9228331 w 12191999"/>
              <a:gd name="connsiteY4931" fmla="*/ 1029186 h 3068754"/>
              <a:gd name="connsiteX4932" fmla="*/ 3030547 w 12191999"/>
              <a:gd name="connsiteY4932" fmla="*/ 978877 h 3068754"/>
              <a:gd name="connsiteX4933" fmla="*/ 3023281 w 12191999"/>
              <a:gd name="connsiteY4933" fmla="*/ 981612 h 3068754"/>
              <a:gd name="connsiteX4934" fmla="*/ 3105424 w 12191999"/>
              <a:gd name="connsiteY4934" fmla="*/ 1031163 h 3068754"/>
              <a:gd name="connsiteX4935" fmla="*/ 3108602 w 12191999"/>
              <a:gd name="connsiteY4935" fmla="*/ 1030145 h 3068754"/>
              <a:gd name="connsiteX4936" fmla="*/ 3106689 w 12191999"/>
              <a:gd name="connsiteY4936" fmla="*/ 1024667 h 3068754"/>
              <a:gd name="connsiteX4937" fmla="*/ 3108172 w 12191999"/>
              <a:gd name="connsiteY4937" fmla="*/ 1024241 h 3068754"/>
              <a:gd name="connsiteX4938" fmla="*/ 2546307 w 12191999"/>
              <a:gd name="connsiteY4938" fmla="*/ 978234 h 3068754"/>
              <a:gd name="connsiteX4939" fmla="*/ 2480571 w 12191999"/>
              <a:gd name="connsiteY4939" fmla="*/ 1015084 h 3068754"/>
              <a:gd name="connsiteX4940" fmla="*/ 2511643 w 12191999"/>
              <a:gd name="connsiteY4940" fmla="*/ 1026882 h 3068754"/>
              <a:gd name="connsiteX4941" fmla="*/ 2578370 w 12191999"/>
              <a:gd name="connsiteY4941" fmla="*/ 992092 h 3068754"/>
              <a:gd name="connsiteX4942" fmla="*/ 8504985 w 12191999"/>
              <a:gd name="connsiteY4942" fmla="*/ 977872 h 3068754"/>
              <a:gd name="connsiteX4943" fmla="*/ 8425664 w 12191999"/>
              <a:gd name="connsiteY4943" fmla="*/ 1029618 h 3068754"/>
              <a:gd name="connsiteX4944" fmla="*/ 8430636 w 12191999"/>
              <a:gd name="connsiteY4944" fmla="*/ 1031120 h 3068754"/>
              <a:gd name="connsiteX4945" fmla="*/ 8510740 w 12191999"/>
              <a:gd name="connsiteY4945" fmla="*/ 980060 h 3068754"/>
              <a:gd name="connsiteX4946" fmla="*/ 2844579 w 12191999"/>
              <a:gd name="connsiteY4946" fmla="*/ 977589 h 3068754"/>
              <a:gd name="connsiteX4947" fmla="*/ 2811431 w 12191999"/>
              <a:gd name="connsiteY4947" fmla="*/ 991773 h 3068754"/>
              <a:gd name="connsiteX4948" fmla="*/ 2883307 w 12191999"/>
              <a:gd name="connsiteY4948" fmla="*/ 1029043 h 3068754"/>
              <a:gd name="connsiteX4949" fmla="*/ 2915323 w 12191999"/>
              <a:gd name="connsiteY4949" fmla="*/ 1016961 h 3068754"/>
              <a:gd name="connsiteX4950" fmla="*/ 2367970 w 12191999"/>
              <a:gd name="connsiteY4950" fmla="*/ 977397 h 3068754"/>
              <a:gd name="connsiteX4951" fmla="*/ 2288493 w 12191999"/>
              <a:gd name="connsiteY4951" fmla="*/ 1029243 h 3068754"/>
              <a:gd name="connsiteX4952" fmla="*/ 2293346 w 12191999"/>
              <a:gd name="connsiteY4952" fmla="*/ 1030709 h 3068754"/>
              <a:gd name="connsiteX4953" fmla="*/ 2373613 w 12191999"/>
              <a:gd name="connsiteY4953" fmla="*/ 979544 h 3068754"/>
              <a:gd name="connsiteX4954" fmla="*/ 8681756 w 12191999"/>
              <a:gd name="connsiteY4954" fmla="*/ 976178 h 3068754"/>
              <a:gd name="connsiteX4955" fmla="*/ 8615355 w 12191999"/>
              <a:gd name="connsiteY4955" fmla="*/ 1013327 h 3068754"/>
              <a:gd name="connsiteX4956" fmla="*/ 8652192 w 12191999"/>
              <a:gd name="connsiteY4956" fmla="*/ 1027309 h 3068754"/>
              <a:gd name="connsiteX4957" fmla="*/ 8719181 w 12191999"/>
              <a:gd name="connsiteY4957" fmla="*/ 992365 h 3068754"/>
              <a:gd name="connsiteX4958" fmla="*/ 3038840 w 12191999"/>
              <a:gd name="connsiteY4958" fmla="*/ 975756 h 3068754"/>
              <a:gd name="connsiteX4959" fmla="*/ 3036300 w 12191999"/>
              <a:gd name="connsiteY4959" fmla="*/ 976713 h 3068754"/>
              <a:gd name="connsiteX4960" fmla="*/ 3112165 w 12191999"/>
              <a:gd name="connsiteY4960" fmla="*/ 1023094 h 3068754"/>
              <a:gd name="connsiteX4961" fmla="*/ 3113914 w 12191999"/>
              <a:gd name="connsiteY4961" fmla="*/ 1022591 h 3068754"/>
              <a:gd name="connsiteX4962" fmla="*/ 9157794 w 12191999"/>
              <a:gd name="connsiteY4962" fmla="*/ 974468 h 3068754"/>
              <a:gd name="connsiteX4963" fmla="*/ 9150671 w 12191999"/>
              <a:gd name="connsiteY4963" fmla="*/ 977147 h 3068754"/>
              <a:gd name="connsiteX4964" fmla="*/ 9233951 w 12191999"/>
              <a:gd name="connsiteY4964" fmla="*/ 1027384 h 3068754"/>
              <a:gd name="connsiteX4965" fmla="*/ 9242422 w 12191999"/>
              <a:gd name="connsiteY4965" fmla="*/ 1024667 h 3068754"/>
              <a:gd name="connsiteX4966" fmla="*/ 9244411 w 12191999"/>
              <a:gd name="connsiteY4966" fmla="*/ 1030362 h 3068754"/>
              <a:gd name="connsiteX4967" fmla="*/ 9240806 w 12191999"/>
              <a:gd name="connsiteY4967" fmla="*/ 1031519 h 3068754"/>
              <a:gd name="connsiteX4968" fmla="*/ 9300946 w 12191999"/>
              <a:gd name="connsiteY4968" fmla="*/ 1067797 h 3068754"/>
              <a:gd name="connsiteX4969" fmla="*/ 9350865 w 12191999"/>
              <a:gd name="connsiteY4969" fmla="*/ 1094309 h 3068754"/>
              <a:gd name="connsiteX4970" fmla="*/ 9359436 w 12191999"/>
              <a:gd name="connsiteY4970" fmla="*/ 1092307 h 3068754"/>
              <a:gd name="connsiteX4971" fmla="*/ 9250470 w 12191999"/>
              <a:gd name="connsiteY4971" fmla="*/ 1028628 h 3068754"/>
              <a:gd name="connsiteX4972" fmla="*/ 9244432 w 12191999"/>
              <a:gd name="connsiteY4972" fmla="*/ 1030363 h 3068754"/>
              <a:gd name="connsiteX4973" fmla="*/ 9242492 w 12191999"/>
              <a:gd name="connsiteY4973" fmla="*/ 1024651 h 3068754"/>
              <a:gd name="connsiteX4974" fmla="*/ 9243279 w 12191999"/>
              <a:gd name="connsiteY4974" fmla="*/ 1024425 h 3068754"/>
              <a:gd name="connsiteX4975" fmla="*/ 8495746 w 12191999"/>
              <a:gd name="connsiteY4975" fmla="*/ 974358 h 3068754"/>
              <a:gd name="connsiteX4976" fmla="*/ 8415357 w 12191999"/>
              <a:gd name="connsiteY4976" fmla="*/ 1026506 h 3068754"/>
              <a:gd name="connsiteX4977" fmla="*/ 8417089 w 12191999"/>
              <a:gd name="connsiteY4977" fmla="*/ 1027029 h 3068754"/>
              <a:gd name="connsiteX4978" fmla="*/ 8498273 w 12191999"/>
              <a:gd name="connsiteY4978" fmla="*/ 975319 h 3068754"/>
              <a:gd name="connsiteX4979" fmla="*/ 8975939 w 12191999"/>
              <a:gd name="connsiteY4979" fmla="*/ 974311 h 3068754"/>
              <a:gd name="connsiteX4980" fmla="*/ 8941277 w 12191999"/>
              <a:gd name="connsiteY4980" fmla="*/ 989140 h 3068754"/>
              <a:gd name="connsiteX4981" fmla="*/ 9009397 w 12191999"/>
              <a:gd name="connsiteY4981" fmla="*/ 1024434 h 3068754"/>
              <a:gd name="connsiteX4982" fmla="*/ 9043167 w 12191999"/>
              <a:gd name="connsiteY4982" fmla="*/ 1011784 h 3068754"/>
              <a:gd name="connsiteX4983" fmla="*/ 2358671 w 12191999"/>
              <a:gd name="connsiteY4983" fmla="*/ 973859 h 3068754"/>
              <a:gd name="connsiteX4984" fmla="*/ 2278158 w 12191999"/>
              <a:gd name="connsiteY4984" fmla="*/ 1026122 h 3068754"/>
              <a:gd name="connsiteX4985" fmla="*/ 2279842 w 12191999"/>
              <a:gd name="connsiteY4985" fmla="*/ 1026630 h 3068754"/>
              <a:gd name="connsiteX4986" fmla="*/ 2361179 w 12191999"/>
              <a:gd name="connsiteY4986" fmla="*/ 974813 h 3068754"/>
              <a:gd name="connsiteX4987" fmla="*/ 9166386 w 12191999"/>
              <a:gd name="connsiteY4987" fmla="*/ 971235 h 3068754"/>
              <a:gd name="connsiteX4988" fmla="*/ 9163752 w 12191999"/>
              <a:gd name="connsiteY4988" fmla="*/ 972226 h 3068754"/>
              <a:gd name="connsiteX4989" fmla="*/ 9247262 w 12191999"/>
              <a:gd name="connsiteY4989" fmla="*/ 1023281 h 3068754"/>
              <a:gd name="connsiteX4990" fmla="*/ 9249007 w 12191999"/>
              <a:gd name="connsiteY4990" fmla="*/ 1022779 h 3068754"/>
              <a:gd name="connsiteX4991" fmla="*/ 11829913 w 12191999"/>
              <a:gd name="connsiteY4991" fmla="*/ 970833 h 3068754"/>
              <a:gd name="connsiteX4992" fmla="*/ 11765490 w 12191999"/>
              <a:gd name="connsiteY4992" fmla="*/ 1001557 h 3068754"/>
              <a:gd name="connsiteX4993" fmla="*/ 11824259 w 12191999"/>
              <a:gd name="connsiteY4993" fmla="*/ 1023952 h 3068754"/>
              <a:gd name="connsiteX4994" fmla="*/ 11849406 w 12191999"/>
              <a:gd name="connsiteY4994" fmla="*/ 1013109 h 3068754"/>
              <a:gd name="connsiteX4995" fmla="*/ 11888707 w 12191999"/>
              <a:gd name="connsiteY4995" fmla="*/ 996280 h 3068754"/>
              <a:gd name="connsiteX4996" fmla="*/ 5829201 w 12191999"/>
              <a:gd name="connsiteY4996" fmla="*/ 970507 h 3068754"/>
              <a:gd name="connsiteX4997" fmla="*/ 5778927 w 12191999"/>
              <a:gd name="connsiteY4997" fmla="*/ 991980 h 3068754"/>
              <a:gd name="connsiteX4998" fmla="*/ 5820924 w 12191999"/>
              <a:gd name="connsiteY4998" fmla="*/ 1010081 h 3068754"/>
              <a:gd name="connsiteX4999" fmla="*/ 5851832 w 12191999"/>
              <a:gd name="connsiteY4999" fmla="*/ 1023347 h 3068754"/>
              <a:gd name="connsiteX5000" fmla="*/ 5901295 w 12191999"/>
              <a:gd name="connsiteY5000" fmla="*/ 1004731 h 3068754"/>
              <a:gd name="connsiteX5001" fmla="*/ 11962903 w 12191999"/>
              <a:gd name="connsiteY5001" fmla="*/ 969518 h 3068754"/>
              <a:gd name="connsiteX5002" fmla="*/ 11900970 w 12191999"/>
              <a:gd name="connsiteY5002" fmla="*/ 996038 h 3068754"/>
              <a:gd name="connsiteX5003" fmla="*/ 11955629 w 12191999"/>
              <a:gd name="connsiteY5003" fmla="*/ 1019650 h 3068754"/>
              <a:gd name="connsiteX5004" fmla="*/ 11974306 w 12191999"/>
              <a:gd name="connsiteY5004" fmla="*/ 1027718 h 3068754"/>
              <a:gd name="connsiteX5005" fmla="*/ 12035832 w 12191999"/>
              <a:gd name="connsiteY5005" fmla="*/ 1004562 h 3068754"/>
              <a:gd name="connsiteX5006" fmla="*/ 6009709 w 12191999"/>
              <a:gd name="connsiteY5006" fmla="*/ 969423 h 3068754"/>
              <a:gd name="connsiteX5007" fmla="*/ 5969470 w 12191999"/>
              <a:gd name="connsiteY5007" fmla="*/ 984568 h 3068754"/>
              <a:gd name="connsiteX5008" fmla="*/ 6058835 w 12191999"/>
              <a:gd name="connsiteY5008" fmla="*/ 1030894 h 3068754"/>
              <a:gd name="connsiteX5009" fmla="*/ 6069823 w 12191999"/>
              <a:gd name="connsiteY5009" fmla="*/ 1027367 h 3068754"/>
              <a:gd name="connsiteX5010" fmla="*/ 6098796 w 12191999"/>
              <a:gd name="connsiteY5010" fmla="*/ 1019042 h 3068754"/>
              <a:gd name="connsiteX5011" fmla="*/ 5529079 w 12191999"/>
              <a:gd name="connsiteY5011" fmla="*/ 969054 h 3068754"/>
              <a:gd name="connsiteX5012" fmla="*/ 5437988 w 12191999"/>
              <a:gd name="connsiteY5012" fmla="*/ 1020139 h 3068754"/>
              <a:gd name="connsiteX5013" fmla="*/ 5473266 w 12191999"/>
              <a:gd name="connsiteY5013" fmla="*/ 1030606 h 3068754"/>
              <a:gd name="connsiteX5014" fmla="*/ 5565145 w 12191999"/>
              <a:gd name="connsiteY5014" fmla="*/ 982729 h 3068754"/>
              <a:gd name="connsiteX5015" fmla="*/ 5530085 w 12191999"/>
              <a:gd name="connsiteY5015" fmla="*/ 969405 h 3068754"/>
              <a:gd name="connsiteX5016" fmla="*/ 11663789 w 12191999"/>
              <a:gd name="connsiteY5016" fmla="*/ 968650 h 3068754"/>
              <a:gd name="connsiteX5017" fmla="*/ 11572512 w 12191999"/>
              <a:gd name="connsiteY5017" fmla="*/ 1019824 h 3068754"/>
              <a:gd name="connsiteX5018" fmla="*/ 11608369 w 12191999"/>
              <a:gd name="connsiteY5018" fmla="*/ 1030446 h 3068754"/>
              <a:gd name="connsiteX5019" fmla="*/ 11700389 w 12191999"/>
              <a:gd name="connsiteY5019" fmla="*/ 982496 h 3068754"/>
              <a:gd name="connsiteX5020" fmla="*/ 11665881 w 12191999"/>
              <a:gd name="connsiteY5020" fmla="*/ 969379 h 3068754"/>
              <a:gd name="connsiteX5021" fmla="*/ 2519283 w 12191999"/>
              <a:gd name="connsiteY5021" fmla="*/ 966553 h 3068754"/>
              <a:gd name="connsiteX5022" fmla="*/ 2458037 w 12191999"/>
              <a:gd name="connsiteY5022" fmla="*/ 1002995 h 3068754"/>
              <a:gd name="connsiteX5023" fmla="*/ 2454212 w 12191999"/>
              <a:gd name="connsiteY5023" fmla="*/ 1005077 h 3068754"/>
              <a:gd name="connsiteX5024" fmla="*/ 2474454 w 12191999"/>
              <a:gd name="connsiteY5024" fmla="*/ 1012762 h 3068754"/>
              <a:gd name="connsiteX5025" fmla="*/ 2540493 w 12191999"/>
              <a:gd name="connsiteY5025" fmla="*/ 975721 h 3068754"/>
              <a:gd name="connsiteX5026" fmla="*/ 5705489 w 12191999"/>
              <a:gd name="connsiteY5026" fmla="*/ 966162 h 3068754"/>
              <a:gd name="connsiteX5027" fmla="*/ 5631416 w 12191999"/>
              <a:gd name="connsiteY5027" fmla="*/ 1001526 h 3068754"/>
              <a:gd name="connsiteX5028" fmla="*/ 5691036 w 12191999"/>
              <a:gd name="connsiteY5028" fmla="*/ 1024182 h 3068754"/>
              <a:gd name="connsiteX5029" fmla="*/ 5714605 w 12191999"/>
              <a:gd name="connsiteY5029" fmla="*/ 1014019 h 3068754"/>
              <a:gd name="connsiteX5030" fmla="*/ 5765613 w 12191999"/>
              <a:gd name="connsiteY5030" fmla="*/ 992178 h 3068754"/>
              <a:gd name="connsiteX5031" fmla="*/ 8656174 w 12191999"/>
              <a:gd name="connsiteY5031" fmla="*/ 965113 h 3068754"/>
              <a:gd name="connsiteX5032" fmla="*/ 8590889 w 12191999"/>
              <a:gd name="connsiteY5032" fmla="*/ 1003968 h 3068754"/>
              <a:gd name="connsiteX5033" fmla="*/ 8590811 w 12191999"/>
              <a:gd name="connsiteY5033" fmla="*/ 1004011 h 3068754"/>
              <a:gd name="connsiteX5034" fmla="*/ 8609370 w 12191999"/>
              <a:gd name="connsiteY5034" fmla="*/ 1011055 h 3068754"/>
              <a:gd name="connsiteX5035" fmla="*/ 8675987 w 12191999"/>
              <a:gd name="connsiteY5035" fmla="*/ 973683 h 3068754"/>
              <a:gd name="connsiteX5036" fmla="*/ 8780884 w 12191999"/>
              <a:gd name="connsiteY5036" fmla="*/ 964597 h 3068754"/>
              <a:gd name="connsiteX5037" fmla="*/ 8730123 w 12191999"/>
              <a:gd name="connsiteY5037" fmla="*/ 991110 h 3068754"/>
              <a:gd name="connsiteX5038" fmla="*/ 8774835 w 12191999"/>
              <a:gd name="connsiteY5038" fmla="*/ 1010372 h 3068754"/>
              <a:gd name="connsiteX5039" fmla="*/ 8825808 w 12191999"/>
              <a:gd name="connsiteY5039" fmla="*/ 985925 h 3068754"/>
              <a:gd name="connsiteX5040" fmla="*/ 8882957 w 12191999"/>
              <a:gd name="connsiteY5040" fmla="*/ 964233 h 3068754"/>
              <a:gd name="connsiteX5041" fmla="*/ 8838738 w 12191999"/>
              <a:gd name="connsiteY5041" fmla="*/ 985322 h 3068754"/>
              <a:gd name="connsiteX5042" fmla="*/ 8885976 w 12191999"/>
              <a:gd name="connsiteY5042" fmla="*/ 1007749 h 3068754"/>
              <a:gd name="connsiteX5043" fmla="*/ 8930232 w 12191999"/>
              <a:gd name="connsiteY5043" fmla="*/ 988746 h 3068754"/>
              <a:gd name="connsiteX5044" fmla="*/ 2877691 w 12191999"/>
              <a:gd name="connsiteY5044" fmla="*/ 963420 h 3068754"/>
              <a:gd name="connsiteX5045" fmla="*/ 2850319 w 12191999"/>
              <a:gd name="connsiteY5045" fmla="*/ 975133 h 3068754"/>
              <a:gd name="connsiteX5046" fmla="*/ 2921374 w 12191999"/>
              <a:gd name="connsiteY5046" fmla="*/ 1014677 h 3068754"/>
              <a:gd name="connsiteX5047" fmla="*/ 2947772 w 12191999"/>
              <a:gd name="connsiteY5047" fmla="*/ 1004715 h 3068754"/>
              <a:gd name="connsiteX5048" fmla="*/ 2643910 w 12191999"/>
              <a:gd name="connsiteY5048" fmla="*/ 963288 h 3068754"/>
              <a:gd name="connsiteX5049" fmla="*/ 2591660 w 12191999"/>
              <a:gd name="connsiteY5049" fmla="*/ 990579 h 3068754"/>
              <a:gd name="connsiteX5050" fmla="*/ 2633313 w 12191999"/>
              <a:gd name="connsiteY5050" fmla="*/ 1008531 h 3068754"/>
              <a:gd name="connsiteX5051" fmla="*/ 2686025 w 12191999"/>
              <a:gd name="connsiteY5051" fmla="*/ 983255 h 3068754"/>
              <a:gd name="connsiteX5052" fmla="*/ 2644370 w 12191999"/>
              <a:gd name="connsiteY5052" fmla="*/ 963509 h 3068754"/>
              <a:gd name="connsiteX5053" fmla="*/ 2741688 w 12191999"/>
              <a:gd name="connsiteY5053" fmla="*/ 962694 h 3068754"/>
              <a:gd name="connsiteX5054" fmla="*/ 2699368 w 12191999"/>
              <a:gd name="connsiteY5054" fmla="*/ 982879 h 3068754"/>
              <a:gd name="connsiteX5055" fmla="*/ 2756699 w 12191999"/>
              <a:gd name="connsiteY5055" fmla="*/ 1010098 h 3068754"/>
              <a:gd name="connsiteX5056" fmla="*/ 2798499 w 12191999"/>
              <a:gd name="connsiteY5056" fmla="*/ 992153 h 3068754"/>
              <a:gd name="connsiteX5057" fmla="*/ 7255382 w 12191999"/>
              <a:gd name="connsiteY5057" fmla="*/ 962438 h 3068754"/>
              <a:gd name="connsiteX5058" fmla="*/ 6542236 w 12191999"/>
              <a:gd name="connsiteY5058" fmla="*/ 1028729 h 3068754"/>
              <a:gd name="connsiteX5059" fmla="*/ 6372178 w 12191999"/>
              <a:gd name="connsiteY5059" fmla="*/ 1061691 h 3068754"/>
              <a:gd name="connsiteX5060" fmla="*/ 6504034 w 12191999"/>
              <a:gd name="connsiteY5060" fmla="*/ 1134982 h 3068754"/>
              <a:gd name="connsiteX5061" fmla="*/ 6536301 w 12191999"/>
              <a:gd name="connsiteY5061" fmla="*/ 1150169 h 3068754"/>
              <a:gd name="connsiteX5062" fmla="*/ 6789370 w 12191999"/>
              <a:gd name="connsiteY5062" fmla="*/ 1121621 h 3068754"/>
              <a:gd name="connsiteX5063" fmla="*/ 7606081 w 12191999"/>
              <a:gd name="connsiteY5063" fmla="*/ 1110337 h 3068754"/>
              <a:gd name="connsiteX5064" fmla="*/ 7903330 w 12191999"/>
              <a:gd name="connsiteY5064" fmla="*/ 1140567 h 3068754"/>
              <a:gd name="connsiteX5065" fmla="*/ 8137115 w 12191999"/>
              <a:gd name="connsiteY5065" fmla="*/ 1175560 h 3068754"/>
              <a:gd name="connsiteX5066" fmla="*/ 8155543 w 12191999"/>
              <a:gd name="connsiteY5066" fmla="*/ 1166592 h 3068754"/>
              <a:gd name="connsiteX5067" fmla="*/ 8281878 w 12191999"/>
              <a:gd name="connsiteY5067" fmla="*/ 1095843 h 3068754"/>
              <a:gd name="connsiteX5068" fmla="*/ 8273720 w 12191999"/>
              <a:gd name="connsiteY5068" fmla="*/ 1093841 h 3068754"/>
              <a:gd name="connsiteX5069" fmla="*/ 7604945 w 12191999"/>
              <a:gd name="connsiteY5069" fmla="*/ 977768 h 3068754"/>
              <a:gd name="connsiteX5070" fmla="*/ 7255382 w 12191999"/>
              <a:gd name="connsiteY5070" fmla="*/ 962438 h 3068754"/>
              <a:gd name="connsiteX5071" fmla="*/ 1119451 w 12191999"/>
              <a:gd name="connsiteY5071" fmla="*/ 961506 h 3068754"/>
              <a:gd name="connsiteX5072" fmla="*/ 406304 w 12191999"/>
              <a:gd name="connsiteY5072" fmla="*/ 1027753 h 3068754"/>
              <a:gd name="connsiteX5073" fmla="*/ 241574 w 12191999"/>
              <a:gd name="connsiteY5073" fmla="*/ 1059697 h 3068754"/>
              <a:gd name="connsiteX5074" fmla="*/ 371204 w 12191999"/>
              <a:gd name="connsiteY5074" fmla="*/ 1131777 h 3068754"/>
              <a:gd name="connsiteX5075" fmla="*/ 408359 w 12191999"/>
              <a:gd name="connsiteY5075" fmla="*/ 1149268 h 3068754"/>
              <a:gd name="connsiteX5076" fmla="*/ 653440 w 12191999"/>
              <a:gd name="connsiteY5076" fmla="*/ 1121621 h 3068754"/>
              <a:gd name="connsiteX5077" fmla="*/ 1470151 w 12191999"/>
              <a:gd name="connsiteY5077" fmla="*/ 1110337 h 3068754"/>
              <a:gd name="connsiteX5078" fmla="*/ 1767640 w 12191999"/>
              <a:gd name="connsiteY5078" fmla="*/ 1140546 h 3068754"/>
              <a:gd name="connsiteX5079" fmla="*/ 1998629 w 12191999"/>
              <a:gd name="connsiteY5079" fmla="*/ 1175096 h 3068754"/>
              <a:gd name="connsiteX5080" fmla="*/ 2022627 w 12191999"/>
              <a:gd name="connsiteY5080" fmla="*/ 1163413 h 3068754"/>
              <a:gd name="connsiteX5081" fmla="*/ 2145353 w 12191999"/>
              <a:gd name="connsiteY5081" fmla="*/ 1094668 h 3068754"/>
              <a:gd name="connsiteX5082" fmla="*/ 2138077 w 12191999"/>
              <a:gd name="connsiteY5082" fmla="*/ 1092882 h 3068754"/>
              <a:gd name="connsiteX5083" fmla="*/ 1469014 w 12191999"/>
              <a:gd name="connsiteY5083" fmla="*/ 976857 h 3068754"/>
              <a:gd name="connsiteX5084" fmla="*/ 1119451 w 12191999"/>
              <a:gd name="connsiteY5084" fmla="*/ 961506 h 3068754"/>
              <a:gd name="connsiteX5085" fmla="*/ 9008266 w 12191999"/>
              <a:gd name="connsiteY5085" fmla="*/ 960481 h 3068754"/>
              <a:gd name="connsiteX5086" fmla="*/ 8980933 w 12191999"/>
              <a:gd name="connsiteY5086" fmla="*/ 972175 h 3068754"/>
              <a:gd name="connsiteX5087" fmla="*/ 9048508 w 12191999"/>
              <a:gd name="connsiteY5087" fmla="*/ 1009783 h 3068754"/>
              <a:gd name="connsiteX5088" fmla="*/ 9074993 w 12191999"/>
              <a:gd name="connsiteY5088" fmla="*/ 999861 h 3068754"/>
              <a:gd name="connsiteX5089" fmla="*/ 10426878 w 12191999"/>
              <a:gd name="connsiteY5089" fmla="*/ 959333 h 3068754"/>
              <a:gd name="connsiteX5090" fmla="*/ 9456687 w 12191999"/>
              <a:gd name="connsiteY5090" fmla="*/ 1075457 h 3068754"/>
              <a:gd name="connsiteX5091" fmla="*/ 9388767 w 12191999"/>
              <a:gd name="connsiteY5091" fmla="*/ 1091348 h 3068754"/>
              <a:gd name="connsiteX5092" fmla="*/ 9467332 w 12191999"/>
              <a:gd name="connsiteY5092" fmla="*/ 1135019 h 3068754"/>
              <a:gd name="connsiteX5093" fmla="*/ 9546156 w 12191999"/>
              <a:gd name="connsiteY5093" fmla="*/ 1172115 h 3068754"/>
              <a:gd name="connsiteX5094" fmla="*/ 9662838 w 12191999"/>
              <a:gd name="connsiteY5094" fmla="*/ 1153197 h 3068754"/>
              <a:gd name="connsiteX5095" fmla="*/ 10777362 w 12191999"/>
              <a:gd name="connsiteY5095" fmla="*/ 1107871 h 3068754"/>
              <a:gd name="connsiteX5096" fmla="*/ 11074829 w 12191999"/>
              <a:gd name="connsiteY5096" fmla="*/ 1138137 h 3068754"/>
              <a:gd name="connsiteX5097" fmla="*/ 11149290 w 12191999"/>
              <a:gd name="connsiteY5097" fmla="*/ 1149277 h 3068754"/>
              <a:gd name="connsiteX5098" fmla="*/ 11303636 w 12191999"/>
              <a:gd name="connsiteY5098" fmla="*/ 1060415 h 3068754"/>
              <a:gd name="connsiteX5099" fmla="*/ 11074246 w 12191999"/>
              <a:gd name="connsiteY5099" fmla="*/ 1014882 h 3068754"/>
              <a:gd name="connsiteX5100" fmla="*/ 10776456 w 12191999"/>
              <a:gd name="connsiteY5100" fmla="*/ 974682 h 3068754"/>
              <a:gd name="connsiteX5101" fmla="*/ 10426878 w 12191999"/>
              <a:gd name="connsiteY5101" fmla="*/ 959333 h 3068754"/>
              <a:gd name="connsiteX5102" fmla="*/ 4291060 w 12191999"/>
              <a:gd name="connsiteY5102" fmla="*/ 959333 h 3068754"/>
              <a:gd name="connsiteX5103" fmla="*/ 3320811 w 12191999"/>
              <a:gd name="connsiteY5103" fmla="*/ 1075443 h 3068754"/>
              <a:gd name="connsiteX5104" fmla="*/ 3253788 w 12191999"/>
              <a:gd name="connsiteY5104" fmla="*/ 1091119 h 3068754"/>
              <a:gd name="connsiteX5105" fmla="*/ 3311467 w 12191999"/>
              <a:gd name="connsiteY5105" fmla="*/ 1123493 h 3068754"/>
              <a:gd name="connsiteX5106" fmla="*/ 3409941 w 12191999"/>
              <a:gd name="connsiteY5106" fmla="*/ 1171522 h 3068754"/>
              <a:gd name="connsiteX5107" fmla="*/ 3527006 w 12191999"/>
              <a:gd name="connsiteY5107" fmla="*/ 1152540 h 3068754"/>
              <a:gd name="connsiteX5108" fmla="*/ 4641727 w 12191999"/>
              <a:gd name="connsiteY5108" fmla="*/ 1107220 h 3068754"/>
              <a:gd name="connsiteX5109" fmla="*/ 4939025 w 12191999"/>
              <a:gd name="connsiteY5109" fmla="*/ 1137478 h 3068754"/>
              <a:gd name="connsiteX5110" fmla="*/ 5016565 w 12191999"/>
              <a:gd name="connsiteY5110" fmla="*/ 1149081 h 3068754"/>
              <a:gd name="connsiteX5111" fmla="*/ 5039531 w 12191999"/>
              <a:gd name="connsiteY5111" fmla="*/ 1137347 h 3068754"/>
              <a:gd name="connsiteX5112" fmla="*/ 5169734 w 12191999"/>
              <a:gd name="connsiteY5112" fmla="*/ 1060784 h 3068754"/>
              <a:gd name="connsiteX5113" fmla="*/ 4938399 w 12191999"/>
              <a:gd name="connsiteY5113" fmla="*/ 1014870 h 3068754"/>
              <a:gd name="connsiteX5114" fmla="*/ 4640590 w 12191999"/>
              <a:gd name="connsiteY5114" fmla="*/ 974675 h 3068754"/>
              <a:gd name="connsiteX5115" fmla="*/ 4291060 w 12191999"/>
              <a:gd name="connsiteY5115" fmla="*/ 959333 h 3068754"/>
              <a:gd name="connsiteX5116" fmla="*/ 6037006 w 12191999"/>
              <a:gd name="connsiteY5116" fmla="*/ 959150 h 3068754"/>
              <a:gd name="connsiteX5117" fmla="*/ 6014981 w 12191999"/>
              <a:gd name="connsiteY5117" fmla="*/ 967439 h 3068754"/>
              <a:gd name="connsiteX5118" fmla="*/ 6104623 w 12191999"/>
              <a:gd name="connsiteY5118" fmla="*/ 1017367 h 3068754"/>
              <a:gd name="connsiteX5119" fmla="*/ 6125513 w 12191999"/>
              <a:gd name="connsiteY5119" fmla="*/ 1011364 h 3068754"/>
              <a:gd name="connsiteX5120" fmla="*/ 5492882 w 12191999"/>
              <a:gd name="connsiteY5120" fmla="*/ 956433 h 3068754"/>
              <a:gd name="connsiteX5121" fmla="*/ 5418730 w 12191999"/>
              <a:gd name="connsiteY5121" fmla="*/ 1000541 h 3068754"/>
              <a:gd name="connsiteX5122" fmla="*/ 5402407 w 12191999"/>
              <a:gd name="connsiteY5122" fmla="*/ 1009582 h 3068754"/>
              <a:gd name="connsiteX5123" fmla="*/ 5430628 w 12191999"/>
              <a:gd name="connsiteY5123" fmla="*/ 1017955 h 3068754"/>
              <a:gd name="connsiteX5124" fmla="*/ 5522091 w 12191999"/>
              <a:gd name="connsiteY5124" fmla="*/ 966617 h 3068754"/>
              <a:gd name="connsiteX5125" fmla="*/ 11628475 w 12191999"/>
              <a:gd name="connsiteY5125" fmla="*/ 956337 h 3068754"/>
              <a:gd name="connsiteX5126" fmla="*/ 11554182 w 12191999"/>
              <a:gd name="connsiteY5126" fmla="*/ 1000541 h 3068754"/>
              <a:gd name="connsiteX5127" fmla="*/ 11537895 w 12191999"/>
              <a:gd name="connsiteY5127" fmla="*/ 1009569 h 3068754"/>
              <a:gd name="connsiteX5128" fmla="*/ 11566280 w 12191999"/>
              <a:gd name="connsiteY5128" fmla="*/ 1017978 h 3068754"/>
              <a:gd name="connsiteX5129" fmla="*/ 11657900 w 12191999"/>
              <a:gd name="connsiteY5129" fmla="*/ 966596 h 3068754"/>
              <a:gd name="connsiteX5130" fmla="*/ 2490076 w 12191999"/>
              <a:gd name="connsiteY5130" fmla="*/ 953929 h 3068754"/>
              <a:gd name="connsiteX5131" fmla="*/ 2457758 w 12191999"/>
              <a:gd name="connsiteY5131" fmla="*/ 974127 h 3068754"/>
              <a:gd name="connsiteX5132" fmla="*/ 2423792 w 12191999"/>
              <a:gd name="connsiteY5132" fmla="*/ 993526 h 3068754"/>
              <a:gd name="connsiteX5133" fmla="*/ 2447085 w 12191999"/>
              <a:gd name="connsiteY5133" fmla="*/ 1002371 h 3068754"/>
              <a:gd name="connsiteX5134" fmla="*/ 2455710 w 12191999"/>
              <a:gd name="connsiteY5134" fmla="*/ 997680 h 3068754"/>
              <a:gd name="connsiteX5135" fmla="*/ 2512793 w 12191999"/>
              <a:gd name="connsiteY5135" fmla="*/ 963748 h 3068754"/>
              <a:gd name="connsiteX5136" fmla="*/ 8628183 w 12191999"/>
              <a:gd name="connsiteY5136" fmla="*/ 953006 h 3068754"/>
              <a:gd name="connsiteX5137" fmla="*/ 8591666 w 12191999"/>
              <a:gd name="connsiteY5137" fmla="*/ 975832 h 3068754"/>
              <a:gd name="connsiteX5138" fmla="*/ 8561688 w 12191999"/>
              <a:gd name="connsiteY5138" fmla="*/ 992956 h 3068754"/>
              <a:gd name="connsiteX5139" fmla="*/ 8584211 w 12191999"/>
              <a:gd name="connsiteY5139" fmla="*/ 1001506 h 3068754"/>
              <a:gd name="connsiteX5140" fmla="*/ 8587700 w 12191999"/>
              <a:gd name="connsiteY5140" fmla="*/ 999608 h 3068754"/>
              <a:gd name="connsiteX5141" fmla="*/ 8650139 w 12191999"/>
              <a:gd name="connsiteY5141" fmla="*/ 962503 h 3068754"/>
              <a:gd name="connsiteX5142" fmla="*/ 2904342 w 12191999"/>
              <a:gd name="connsiteY5142" fmla="*/ 952016 h 3068754"/>
              <a:gd name="connsiteX5143" fmla="*/ 2884060 w 12191999"/>
              <a:gd name="connsiteY5143" fmla="*/ 960696 h 3068754"/>
              <a:gd name="connsiteX5144" fmla="*/ 2954504 w 12191999"/>
              <a:gd name="connsiteY5144" fmla="*/ 1002175 h 3068754"/>
              <a:gd name="connsiteX5145" fmla="*/ 2973665 w 12191999"/>
              <a:gd name="connsiteY5145" fmla="*/ 994943 h 3068754"/>
              <a:gd name="connsiteX5146" fmla="*/ 9034605 w 12191999"/>
              <a:gd name="connsiteY5146" fmla="*/ 949212 h 3068754"/>
              <a:gd name="connsiteX5147" fmla="*/ 9014185 w 12191999"/>
              <a:gd name="connsiteY5147" fmla="*/ 957949 h 3068754"/>
              <a:gd name="connsiteX5148" fmla="*/ 9081333 w 12191999"/>
              <a:gd name="connsiteY5148" fmla="*/ 997486 h 3068754"/>
              <a:gd name="connsiteX5149" fmla="*/ 9100791 w 12191999"/>
              <a:gd name="connsiteY5149" fmla="*/ 990196 h 3068754"/>
              <a:gd name="connsiteX5150" fmla="*/ 11776038 w 12191999"/>
              <a:gd name="connsiteY5150" fmla="*/ 947515 h 3068754"/>
              <a:gd name="connsiteX5151" fmla="*/ 11711755 w 12191999"/>
              <a:gd name="connsiteY5151" fmla="*/ 981079 h 3068754"/>
              <a:gd name="connsiteX5152" fmla="*/ 11759018 w 12191999"/>
              <a:gd name="connsiteY5152" fmla="*/ 999090 h 3068754"/>
              <a:gd name="connsiteX5153" fmla="*/ 11823621 w 12191999"/>
              <a:gd name="connsiteY5153" fmla="*/ 968110 h 3068754"/>
              <a:gd name="connsiteX5154" fmla="*/ 6068508 w 12191999"/>
              <a:gd name="connsiteY5154" fmla="*/ 947292 h 3068754"/>
              <a:gd name="connsiteX5155" fmla="*/ 6043089 w 12191999"/>
              <a:gd name="connsiteY5155" fmla="*/ 956860 h 3068754"/>
              <a:gd name="connsiteX5156" fmla="*/ 6132261 w 12191999"/>
              <a:gd name="connsiteY5156" fmla="*/ 1009425 h 3068754"/>
              <a:gd name="connsiteX5157" fmla="*/ 6157318 w 12191999"/>
              <a:gd name="connsiteY5157" fmla="*/ 1002224 h 3068754"/>
              <a:gd name="connsiteX5158" fmla="*/ 5465226 w 12191999"/>
              <a:gd name="connsiteY5158" fmla="*/ 946790 h 3068754"/>
              <a:gd name="connsiteX5159" fmla="*/ 5419306 w 12191999"/>
              <a:gd name="connsiteY5159" fmla="*/ 975459 h 3068754"/>
              <a:gd name="connsiteX5160" fmla="*/ 5375109 w 12191999"/>
              <a:gd name="connsiteY5160" fmla="*/ 1001482 h 3068754"/>
              <a:gd name="connsiteX5161" fmla="*/ 5395818 w 12191999"/>
              <a:gd name="connsiteY5161" fmla="*/ 1007626 h 3068754"/>
              <a:gd name="connsiteX5162" fmla="*/ 5416314 w 12191999"/>
              <a:gd name="connsiteY5162" fmla="*/ 996137 h 3068754"/>
              <a:gd name="connsiteX5163" fmla="*/ 5486744 w 12191999"/>
              <a:gd name="connsiteY5163" fmla="*/ 954293 h 3068754"/>
              <a:gd name="connsiteX5164" fmla="*/ 11600407 w 12191999"/>
              <a:gd name="connsiteY5164" fmla="*/ 946549 h 3068754"/>
              <a:gd name="connsiteX5165" fmla="*/ 11554102 w 12191999"/>
              <a:gd name="connsiteY5165" fmla="*/ 975459 h 3068754"/>
              <a:gd name="connsiteX5166" fmla="*/ 11510135 w 12191999"/>
              <a:gd name="connsiteY5166" fmla="*/ 1001346 h 3068754"/>
              <a:gd name="connsiteX5167" fmla="*/ 11530864 w 12191999"/>
              <a:gd name="connsiteY5167" fmla="*/ 1007487 h 3068754"/>
              <a:gd name="connsiteX5168" fmla="*/ 11551109 w 12191999"/>
              <a:gd name="connsiteY5168" fmla="*/ 996137 h 3068754"/>
              <a:gd name="connsiteX5169" fmla="*/ 11621938 w 12191999"/>
              <a:gd name="connsiteY5169" fmla="*/ 954057 h 3068754"/>
              <a:gd name="connsiteX5170" fmla="*/ 5885642 w 12191999"/>
              <a:gd name="connsiteY5170" fmla="*/ 946401 h 3068754"/>
              <a:gd name="connsiteX5171" fmla="*/ 5836444 w 12191999"/>
              <a:gd name="connsiteY5171" fmla="*/ 967414 h 3068754"/>
              <a:gd name="connsiteX5172" fmla="*/ 5909001 w 12191999"/>
              <a:gd name="connsiteY5172" fmla="*/ 1001830 h 3068754"/>
              <a:gd name="connsiteX5173" fmla="*/ 5957415 w 12191999"/>
              <a:gd name="connsiteY5173" fmla="*/ 983609 h 3068754"/>
              <a:gd name="connsiteX5174" fmla="*/ 12019087 w 12191999"/>
              <a:gd name="connsiteY5174" fmla="*/ 945460 h 3068754"/>
              <a:gd name="connsiteX5175" fmla="*/ 11969076 w 12191999"/>
              <a:gd name="connsiteY5175" fmla="*/ 966875 h 3068754"/>
              <a:gd name="connsiteX5176" fmla="*/ 12042416 w 12191999"/>
              <a:gd name="connsiteY5176" fmla="*/ 1002084 h 3068754"/>
              <a:gd name="connsiteX5177" fmla="*/ 12091850 w 12191999"/>
              <a:gd name="connsiteY5177" fmla="*/ 983479 h 3068754"/>
              <a:gd name="connsiteX5178" fmla="*/ 8923401 w 12191999"/>
              <a:gd name="connsiteY5178" fmla="*/ 945025 h 3068754"/>
              <a:gd name="connsiteX5179" fmla="*/ 8888294 w 12191999"/>
              <a:gd name="connsiteY5179" fmla="*/ 961690 h 3068754"/>
              <a:gd name="connsiteX5180" fmla="*/ 8935855 w 12191999"/>
              <a:gd name="connsiteY5180" fmla="*/ 986331 h 3068754"/>
              <a:gd name="connsiteX5181" fmla="*/ 8970679 w 12191999"/>
              <a:gd name="connsiteY5181" fmla="*/ 971379 h 3068754"/>
              <a:gd name="connsiteX5182" fmla="*/ 2605675 w 12191999"/>
              <a:gd name="connsiteY5182" fmla="*/ 944953 h 3068754"/>
              <a:gd name="connsiteX5183" fmla="*/ 2553568 w 12191999"/>
              <a:gd name="connsiteY5183" fmla="*/ 974163 h 3068754"/>
              <a:gd name="connsiteX5184" fmla="*/ 2585973 w 12191999"/>
              <a:gd name="connsiteY5184" fmla="*/ 988128 h 3068754"/>
              <a:gd name="connsiteX5185" fmla="*/ 2638548 w 12191999"/>
              <a:gd name="connsiteY5185" fmla="*/ 960717 h 3068754"/>
              <a:gd name="connsiteX5186" fmla="*/ 2469039 w 12191999"/>
              <a:gd name="connsiteY5186" fmla="*/ 944836 h 3068754"/>
              <a:gd name="connsiteX5187" fmla="*/ 2459404 w 12191999"/>
              <a:gd name="connsiteY5187" fmla="*/ 951087 h 3068754"/>
              <a:gd name="connsiteX5188" fmla="*/ 2403119 w 12191999"/>
              <a:gd name="connsiteY5188" fmla="*/ 985677 h 3068754"/>
              <a:gd name="connsiteX5189" fmla="*/ 2416352 w 12191999"/>
              <a:gd name="connsiteY5189" fmla="*/ 990701 h 3068754"/>
              <a:gd name="connsiteX5190" fmla="*/ 2456383 w 12191999"/>
              <a:gd name="connsiteY5190" fmla="*/ 967852 h 3068754"/>
              <a:gd name="connsiteX5191" fmla="*/ 2483347 w 12191999"/>
              <a:gd name="connsiteY5191" fmla="*/ 951020 h 3068754"/>
              <a:gd name="connsiteX5192" fmla="*/ 8738644 w 12191999"/>
              <a:gd name="connsiteY5192" fmla="*/ 944352 h 3068754"/>
              <a:gd name="connsiteX5193" fmla="*/ 8687718 w 12191999"/>
              <a:gd name="connsiteY5193" fmla="*/ 972843 h 3068754"/>
              <a:gd name="connsiteX5194" fmla="*/ 8725448 w 12191999"/>
              <a:gd name="connsiteY5194" fmla="*/ 989096 h 3068754"/>
              <a:gd name="connsiteX5195" fmla="*/ 8776460 w 12191999"/>
              <a:gd name="connsiteY5195" fmla="*/ 962486 h 3068754"/>
              <a:gd name="connsiteX5196" fmla="*/ 8607816 w 12191999"/>
              <a:gd name="connsiteY5196" fmla="*/ 944197 h 3068754"/>
              <a:gd name="connsiteX5197" fmla="*/ 8592311 w 12191999"/>
              <a:gd name="connsiteY5197" fmla="*/ 954256 h 3068754"/>
              <a:gd name="connsiteX5198" fmla="*/ 8541691 w 12191999"/>
              <a:gd name="connsiteY5198" fmla="*/ 985365 h 3068754"/>
              <a:gd name="connsiteX5199" fmla="*/ 8554168 w 12191999"/>
              <a:gd name="connsiteY5199" fmla="*/ 990101 h 3068754"/>
              <a:gd name="connsiteX5200" fmla="*/ 8588459 w 12191999"/>
              <a:gd name="connsiteY5200" fmla="*/ 970532 h 3068754"/>
              <a:gd name="connsiteX5201" fmla="*/ 8621301 w 12191999"/>
              <a:gd name="connsiteY5201" fmla="*/ 950030 h 3068754"/>
              <a:gd name="connsiteX5202" fmla="*/ 5652738 w 12191999"/>
              <a:gd name="connsiteY5202" fmla="*/ 943335 h 3068754"/>
              <a:gd name="connsiteX5203" fmla="*/ 5579260 w 12191999"/>
              <a:gd name="connsiteY5203" fmla="*/ 981706 h 3068754"/>
              <a:gd name="connsiteX5204" fmla="*/ 5625202 w 12191999"/>
              <a:gd name="connsiteY5204" fmla="*/ 999165 h 3068754"/>
              <a:gd name="connsiteX5205" fmla="*/ 5699461 w 12191999"/>
              <a:gd name="connsiteY5205" fmla="*/ 963553 h 3068754"/>
              <a:gd name="connsiteX5206" fmla="*/ 2782744 w 12191999"/>
              <a:gd name="connsiteY5206" fmla="*/ 943176 h 3068754"/>
              <a:gd name="connsiteX5207" fmla="*/ 2754839 w 12191999"/>
              <a:gd name="connsiteY5207" fmla="*/ 956421 h 3068754"/>
              <a:gd name="connsiteX5208" fmla="*/ 2748804 w 12191999"/>
              <a:gd name="connsiteY5208" fmla="*/ 959299 h 3068754"/>
              <a:gd name="connsiteX5209" fmla="*/ 2805975 w 12191999"/>
              <a:gd name="connsiteY5209" fmla="*/ 988944 h 3068754"/>
              <a:gd name="connsiteX5210" fmla="*/ 2839287 w 12191999"/>
              <a:gd name="connsiteY5210" fmla="*/ 974644 h 3068754"/>
              <a:gd name="connsiteX5211" fmla="*/ 2926564 w 12191999"/>
              <a:gd name="connsiteY5211" fmla="*/ 942508 h 3068754"/>
              <a:gd name="connsiteX5212" fmla="*/ 2909699 w 12191999"/>
              <a:gd name="connsiteY5212" fmla="*/ 949724 h 3068754"/>
              <a:gd name="connsiteX5213" fmla="*/ 2979254 w 12191999"/>
              <a:gd name="connsiteY5213" fmla="*/ 992833 h 3068754"/>
              <a:gd name="connsiteX5214" fmla="*/ 2995399 w 12191999"/>
              <a:gd name="connsiteY5214" fmla="*/ 986741 h 3068754"/>
              <a:gd name="connsiteX5215" fmla="*/ 9056927 w 12191999"/>
              <a:gd name="connsiteY5215" fmla="*/ 939662 h 3068754"/>
              <a:gd name="connsiteX5216" fmla="*/ 9039965 w 12191999"/>
              <a:gd name="connsiteY5216" fmla="*/ 946919 h 3068754"/>
              <a:gd name="connsiteX5217" fmla="*/ 9106402 w 12191999"/>
              <a:gd name="connsiteY5217" fmla="*/ 988095 h 3068754"/>
              <a:gd name="connsiteX5218" fmla="*/ 9122760 w 12191999"/>
              <a:gd name="connsiteY5218" fmla="*/ 981966 h 3068754"/>
              <a:gd name="connsiteX5219" fmla="*/ 5443784 w 12191999"/>
              <a:gd name="connsiteY5219" fmla="*/ 939313 h 3068754"/>
              <a:gd name="connsiteX5220" fmla="*/ 5354562 w 12191999"/>
              <a:gd name="connsiteY5220" fmla="*/ 995385 h 3068754"/>
              <a:gd name="connsiteX5221" fmla="*/ 5367072 w 12191999"/>
              <a:gd name="connsiteY5221" fmla="*/ 999096 h 3068754"/>
              <a:gd name="connsiteX5222" fmla="*/ 5457889 w 12191999"/>
              <a:gd name="connsiteY5222" fmla="*/ 944232 h 3068754"/>
              <a:gd name="connsiteX5223" fmla="*/ 11579120 w 12191999"/>
              <a:gd name="connsiteY5223" fmla="*/ 939127 h 3068754"/>
              <a:gd name="connsiteX5224" fmla="*/ 11555727 w 12191999"/>
              <a:gd name="connsiteY5224" fmla="*/ 954316 h 3068754"/>
              <a:gd name="connsiteX5225" fmla="*/ 11489274 w 12191999"/>
              <a:gd name="connsiteY5225" fmla="*/ 995167 h 3068754"/>
              <a:gd name="connsiteX5226" fmla="*/ 11500934 w 12191999"/>
              <a:gd name="connsiteY5226" fmla="*/ 998621 h 3068754"/>
              <a:gd name="connsiteX5227" fmla="*/ 11550781 w 12191999"/>
              <a:gd name="connsiteY5227" fmla="*/ 970164 h 3068754"/>
              <a:gd name="connsiteX5228" fmla="*/ 11592839 w 12191999"/>
              <a:gd name="connsiteY5228" fmla="*/ 943910 h 3068754"/>
              <a:gd name="connsiteX5229" fmla="*/ 5763047 w 12191999"/>
              <a:gd name="connsiteY5229" fmla="*/ 938844 h 3068754"/>
              <a:gd name="connsiteX5230" fmla="*/ 5715175 w 12191999"/>
              <a:gd name="connsiteY5230" fmla="*/ 961537 h 3068754"/>
              <a:gd name="connsiteX5231" fmla="*/ 5711910 w 12191999"/>
              <a:gd name="connsiteY5231" fmla="*/ 963096 h 3068754"/>
              <a:gd name="connsiteX5232" fmla="*/ 5772521 w 12191999"/>
              <a:gd name="connsiteY5232" fmla="*/ 989220 h 3068754"/>
              <a:gd name="connsiteX5233" fmla="*/ 5823045 w 12191999"/>
              <a:gd name="connsiteY5233" fmla="*/ 967585 h 3068754"/>
              <a:gd name="connsiteX5234" fmla="*/ 5816089 w 12191999"/>
              <a:gd name="connsiteY5234" fmla="*/ 964283 h 3068754"/>
              <a:gd name="connsiteX5235" fmla="*/ 6091936 w 12191999"/>
              <a:gd name="connsiteY5235" fmla="*/ 938594 h 3068754"/>
              <a:gd name="connsiteX5236" fmla="*/ 6073561 w 12191999"/>
              <a:gd name="connsiteY5236" fmla="*/ 944812 h 3068754"/>
              <a:gd name="connsiteX5237" fmla="*/ 6163360 w 12191999"/>
              <a:gd name="connsiteY5237" fmla="*/ 1000487 h 3068754"/>
              <a:gd name="connsiteX5238" fmla="*/ 6180840 w 12191999"/>
              <a:gd name="connsiteY5238" fmla="*/ 995464 h 3068754"/>
              <a:gd name="connsiteX5239" fmla="*/ 6176496 w 12191999"/>
              <a:gd name="connsiteY5239" fmla="*/ 992982 h 3068754"/>
              <a:gd name="connsiteX5240" fmla="*/ 11898084 w 12191999"/>
              <a:gd name="connsiteY5240" fmla="*/ 938426 h 3068754"/>
              <a:gd name="connsiteX5241" fmla="*/ 11849406 w 12191999"/>
              <a:gd name="connsiteY5241" fmla="*/ 961537 h 3068754"/>
              <a:gd name="connsiteX5242" fmla="*/ 11835956 w 12191999"/>
              <a:gd name="connsiteY5242" fmla="*/ 967952 h 3068754"/>
              <a:gd name="connsiteX5243" fmla="*/ 11895148 w 12191999"/>
              <a:gd name="connsiteY5243" fmla="*/ 993523 h 3068754"/>
              <a:gd name="connsiteX5244" fmla="*/ 11957391 w 12191999"/>
              <a:gd name="connsiteY5244" fmla="*/ 966870 h 3068754"/>
              <a:gd name="connsiteX5245" fmla="*/ 11951890 w 12191999"/>
              <a:gd name="connsiteY5245" fmla="*/ 964226 h 3068754"/>
              <a:gd name="connsiteX5246" fmla="*/ 8832085 w 12191999"/>
              <a:gd name="connsiteY5246" fmla="*/ 937854 h 3068754"/>
              <a:gd name="connsiteX5247" fmla="*/ 8787647 w 12191999"/>
              <a:gd name="connsiteY5247" fmla="*/ 961064 h 3068754"/>
              <a:gd name="connsiteX5248" fmla="*/ 8832873 w 12191999"/>
              <a:gd name="connsiteY5248" fmla="*/ 982537 h 3068754"/>
              <a:gd name="connsiteX5249" fmla="*/ 8877230 w 12191999"/>
              <a:gd name="connsiteY5249" fmla="*/ 961264 h 3068754"/>
              <a:gd name="connsiteX5250" fmla="*/ 2693191 w 12191999"/>
              <a:gd name="connsiteY5250" fmla="*/ 937547 h 3068754"/>
              <a:gd name="connsiteX5251" fmla="*/ 2650670 w 12191999"/>
              <a:gd name="connsiteY5251" fmla="*/ 959757 h 3068754"/>
              <a:gd name="connsiteX5252" fmla="*/ 2693057 w 12191999"/>
              <a:gd name="connsiteY5252" fmla="*/ 979882 h 3068754"/>
              <a:gd name="connsiteX5253" fmla="*/ 2735546 w 12191999"/>
              <a:gd name="connsiteY5253" fmla="*/ 959509 h 3068754"/>
              <a:gd name="connsiteX5254" fmla="*/ 2451870 w 12191999"/>
              <a:gd name="connsiteY5254" fmla="*/ 937415 h 3068754"/>
              <a:gd name="connsiteX5255" fmla="*/ 2384886 w 12191999"/>
              <a:gd name="connsiteY5255" fmla="*/ 978754 h 3068754"/>
              <a:gd name="connsiteX5256" fmla="*/ 2394974 w 12191999"/>
              <a:gd name="connsiteY5256" fmla="*/ 982585 h 3068754"/>
              <a:gd name="connsiteX5257" fmla="*/ 2462613 w 12191999"/>
              <a:gd name="connsiteY5257" fmla="*/ 942059 h 3068754"/>
              <a:gd name="connsiteX5258" fmla="*/ 8590827 w 12191999"/>
              <a:gd name="connsiteY5258" fmla="*/ 936849 h 3068754"/>
              <a:gd name="connsiteX5259" fmla="*/ 8523441 w 12191999"/>
              <a:gd name="connsiteY5259" fmla="*/ 978438 h 3068754"/>
              <a:gd name="connsiteX5260" fmla="*/ 8533635 w 12191999"/>
              <a:gd name="connsiteY5260" fmla="*/ 982307 h 3068754"/>
              <a:gd name="connsiteX5261" fmla="*/ 8601070 w 12191999"/>
              <a:gd name="connsiteY5261" fmla="*/ 941910 h 3068754"/>
              <a:gd name="connsiteX5262" fmla="*/ 8601652 w 12191999"/>
              <a:gd name="connsiteY5262" fmla="*/ 941531 h 3068754"/>
              <a:gd name="connsiteX5263" fmla="*/ 2942450 w 12191999"/>
              <a:gd name="connsiteY5263" fmla="*/ 935711 h 3068754"/>
              <a:gd name="connsiteX5264" fmla="*/ 2932405 w 12191999"/>
              <a:gd name="connsiteY5264" fmla="*/ 940008 h 3068754"/>
              <a:gd name="connsiteX5265" fmla="*/ 3002085 w 12191999"/>
              <a:gd name="connsiteY5265" fmla="*/ 984217 h 3068754"/>
              <a:gd name="connsiteX5266" fmla="*/ 3011210 w 12191999"/>
              <a:gd name="connsiteY5266" fmla="*/ 980774 h 3068754"/>
              <a:gd name="connsiteX5267" fmla="*/ 3003001 w 12191999"/>
              <a:gd name="connsiteY5267" fmla="*/ 975947 h 3068754"/>
              <a:gd name="connsiteX5268" fmla="*/ 5425836 w 12191999"/>
              <a:gd name="connsiteY5268" fmla="*/ 933055 h 3068754"/>
              <a:gd name="connsiteX5269" fmla="*/ 5335528 w 12191999"/>
              <a:gd name="connsiteY5269" fmla="*/ 989737 h 3068754"/>
              <a:gd name="connsiteX5270" fmla="*/ 5346125 w 12191999"/>
              <a:gd name="connsiteY5270" fmla="*/ 992882 h 3068754"/>
              <a:gd name="connsiteX5271" fmla="*/ 5429687 w 12191999"/>
              <a:gd name="connsiteY5271" fmla="*/ 941982 h 3068754"/>
              <a:gd name="connsiteX5272" fmla="*/ 5437279 w 12191999"/>
              <a:gd name="connsiteY5272" fmla="*/ 937045 h 3068754"/>
              <a:gd name="connsiteX5273" fmla="*/ 9072902 w 12191999"/>
              <a:gd name="connsiteY5273" fmla="*/ 932828 h 3068754"/>
              <a:gd name="connsiteX5274" fmla="*/ 9062735 w 12191999"/>
              <a:gd name="connsiteY5274" fmla="*/ 937178 h 3068754"/>
              <a:gd name="connsiteX5275" fmla="*/ 9129405 w 12191999"/>
              <a:gd name="connsiteY5275" fmla="*/ 979478 h 3068754"/>
              <a:gd name="connsiteX5276" fmla="*/ 9138196 w 12191999"/>
              <a:gd name="connsiteY5276" fmla="*/ 976184 h 3068754"/>
              <a:gd name="connsiteX5277" fmla="*/ 9137793 w 12191999"/>
              <a:gd name="connsiteY5277" fmla="*/ 975947 h 3068754"/>
              <a:gd name="connsiteX5278" fmla="*/ 11561017 w 12191999"/>
              <a:gd name="connsiteY5278" fmla="*/ 932814 h 3068754"/>
              <a:gd name="connsiteX5279" fmla="*/ 11470524 w 12191999"/>
              <a:gd name="connsiteY5279" fmla="*/ 989612 h 3068754"/>
              <a:gd name="connsiteX5280" fmla="*/ 11481131 w 12191999"/>
              <a:gd name="connsiteY5280" fmla="*/ 992754 h 3068754"/>
              <a:gd name="connsiteX5281" fmla="*/ 11564484 w 12191999"/>
              <a:gd name="connsiteY5281" fmla="*/ 941982 h 3068754"/>
              <a:gd name="connsiteX5282" fmla="*/ 11572451 w 12191999"/>
              <a:gd name="connsiteY5282" fmla="*/ 936801 h 3068754"/>
              <a:gd name="connsiteX5283" fmla="*/ 6111169 w 12191999"/>
              <a:gd name="connsiteY5283" fmla="*/ 932086 h 3068754"/>
              <a:gd name="connsiteX5284" fmla="*/ 6099322 w 12191999"/>
              <a:gd name="connsiteY5284" fmla="*/ 936095 h 3068754"/>
              <a:gd name="connsiteX5285" fmla="*/ 6179339 w 12191999"/>
              <a:gd name="connsiteY5285" fmla="*/ 986281 h 3068754"/>
              <a:gd name="connsiteX5286" fmla="*/ 6190506 w 12191999"/>
              <a:gd name="connsiteY5286" fmla="*/ 992687 h 3068754"/>
              <a:gd name="connsiteX5287" fmla="*/ 6200851 w 12191999"/>
              <a:gd name="connsiteY5287" fmla="*/ 989713 h 3068754"/>
              <a:gd name="connsiteX5288" fmla="*/ 6175644 w 12191999"/>
              <a:gd name="connsiteY5288" fmla="*/ 974868 h 3068754"/>
              <a:gd name="connsiteX5289" fmla="*/ 8712293 w 12191999"/>
              <a:gd name="connsiteY5289" fmla="*/ 931714 h 3068754"/>
              <a:gd name="connsiteX5290" fmla="*/ 8661886 w 12191999"/>
              <a:gd name="connsiteY5290" fmla="*/ 961714 h 3068754"/>
              <a:gd name="connsiteX5291" fmla="*/ 8681930 w 12191999"/>
              <a:gd name="connsiteY5291" fmla="*/ 970349 h 3068754"/>
              <a:gd name="connsiteX5292" fmla="*/ 8733053 w 12191999"/>
              <a:gd name="connsiteY5292" fmla="*/ 941670 h 3068754"/>
              <a:gd name="connsiteX5293" fmla="*/ 2577937 w 12191999"/>
              <a:gd name="connsiteY5293" fmla="*/ 931651 h 3068754"/>
              <a:gd name="connsiteX5294" fmla="*/ 2526267 w 12191999"/>
              <a:gd name="connsiteY5294" fmla="*/ 962396 h 3068754"/>
              <a:gd name="connsiteX5295" fmla="*/ 2547746 w 12191999"/>
              <a:gd name="connsiteY5295" fmla="*/ 971653 h 3068754"/>
              <a:gd name="connsiteX5296" fmla="*/ 2600109 w 12191999"/>
              <a:gd name="connsiteY5296" fmla="*/ 942283 h 3068754"/>
              <a:gd name="connsiteX5297" fmla="*/ 2438271 w 12191999"/>
              <a:gd name="connsiteY5297" fmla="*/ 931537 h 3068754"/>
              <a:gd name="connsiteX5298" fmla="*/ 2372879 w 12191999"/>
              <a:gd name="connsiteY5298" fmla="*/ 974195 h 3068754"/>
              <a:gd name="connsiteX5299" fmla="*/ 2378598 w 12191999"/>
              <a:gd name="connsiteY5299" fmla="*/ 976367 h 3068754"/>
              <a:gd name="connsiteX5300" fmla="*/ 2444621 w 12191999"/>
              <a:gd name="connsiteY5300" fmla="*/ 934282 h 3068754"/>
              <a:gd name="connsiteX5301" fmla="*/ 8577020 w 12191999"/>
              <a:gd name="connsiteY5301" fmla="*/ 930877 h 3068754"/>
              <a:gd name="connsiteX5302" fmla="*/ 8511225 w 12191999"/>
              <a:gd name="connsiteY5302" fmla="*/ 973801 h 3068754"/>
              <a:gd name="connsiteX5303" fmla="*/ 8517076 w 12191999"/>
              <a:gd name="connsiteY5303" fmla="*/ 976022 h 3068754"/>
              <a:gd name="connsiteX5304" fmla="*/ 8583503 w 12191999"/>
              <a:gd name="connsiteY5304" fmla="*/ 933681 h 3068754"/>
              <a:gd name="connsiteX5305" fmla="*/ 2954668 w 12191999"/>
              <a:gd name="connsiteY5305" fmla="*/ 930483 h 3068754"/>
              <a:gd name="connsiteX5306" fmla="*/ 2948599 w 12191999"/>
              <a:gd name="connsiteY5306" fmla="*/ 933079 h 3068754"/>
              <a:gd name="connsiteX5307" fmla="*/ 3005844 w 12191999"/>
              <a:gd name="connsiteY5307" fmla="*/ 971093 h 3068754"/>
              <a:gd name="connsiteX5308" fmla="*/ 3017780 w 12191999"/>
              <a:gd name="connsiteY5308" fmla="*/ 978294 h 3068754"/>
              <a:gd name="connsiteX5309" fmla="*/ 3024932 w 12191999"/>
              <a:gd name="connsiteY5309" fmla="*/ 975595 h 3068754"/>
              <a:gd name="connsiteX5310" fmla="*/ 3002433 w 12191999"/>
              <a:gd name="connsiteY5310" fmla="*/ 962447 h 3068754"/>
              <a:gd name="connsiteX5311" fmla="*/ 8955920 w 12191999"/>
              <a:gd name="connsiteY5311" fmla="*/ 929588 h 3068754"/>
              <a:gd name="connsiteX5312" fmla="*/ 8928121 w 12191999"/>
              <a:gd name="connsiteY5312" fmla="*/ 942784 h 3068754"/>
              <a:gd name="connsiteX5313" fmla="*/ 8975659 w 12191999"/>
              <a:gd name="connsiteY5313" fmla="*/ 969240 h 3068754"/>
              <a:gd name="connsiteX5314" fmla="*/ 9003125 w 12191999"/>
              <a:gd name="connsiteY5314" fmla="*/ 957447 h 3068754"/>
              <a:gd name="connsiteX5315" fmla="*/ 11733965 w 12191999"/>
              <a:gd name="connsiteY5315" fmla="*/ 929305 h 3068754"/>
              <a:gd name="connsiteX5316" fmla="*/ 11670001 w 12191999"/>
              <a:gd name="connsiteY5316" fmla="*/ 965167 h 3068754"/>
              <a:gd name="connsiteX5317" fmla="*/ 11706761 w 12191999"/>
              <a:gd name="connsiteY5317" fmla="*/ 979176 h 3068754"/>
              <a:gd name="connsiteX5318" fmla="*/ 11771385 w 12191999"/>
              <a:gd name="connsiteY5318" fmla="*/ 945501 h 3068754"/>
              <a:gd name="connsiteX5319" fmla="*/ 5411908 w 12191999"/>
              <a:gd name="connsiteY5319" fmla="*/ 928199 h 3068754"/>
              <a:gd name="connsiteX5320" fmla="*/ 5363557 w 12191999"/>
              <a:gd name="connsiteY5320" fmla="*/ 960675 h 3068754"/>
              <a:gd name="connsiteX5321" fmla="*/ 5323174 w 12191999"/>
              <a:gd name="connsiteY5321" fmla="*/ 986072 h 3068754"/>
              <a:gd name="connsiteX5322" fmla="*/ 5329392 w 12191999"/>
              <a:gd name="connsiteY5322" fmla="*/ 987917 h 3068754"/>
              <a:gd name="connsiteX5323" fmla="*/ 5361386 w 12191999"/>
              <a:gd name="connsiteY5323" fmla="*/ 968246 h 3068754"/>
              <a:gd name="connsiteX5324" fmla="*/ 5418209 w 12191999"/>
              <a:gd name="connsiteY5324" fmla="*/ 930395 h 3068754"/>
              <a:gd name="connsiteX5325" fmla="*/ 6124065 w 12191999"/>
              <a:gd name="connsiteY5325" fmla="*/ 927722 h 3068754"/>
              <a:gd name="connsiteX5326" fmla="*/ 6117828 w 12191999"/>
              <a:gd name="connsiteY5326" fmla="*/ 929832 h 3068754"/>
              <a:gd name="connsiteX5327" fmla="*/ 6178486 w 12191999"/>
              <a:gd name="connsiteY5327" fmla="*/ 970082 h 3068754"/>
              <a:gd name="connsiteX5328" fmla="*/ 6207728 w 12191999"/>
              <a:gd name="connsiteY5328" fmla="*/ 987737 h 3068754"/>
              <a:gd name="connsiteX5329" fmla="*/ 6215530 w 12191999"/>
              <a:gd name="connsiteY5329" fmla="*/ 985495 h 3068754"/>
              <a:gd name="connsiteX5330" fmla="*/ 6174507 w 12191999"/>
              <a:gd name="connsiteY5330" fmla="*/ 961540 h 3068754"/>
              <a:gd name="connsiteX5331" fmla="*/ 2429354 w 12191999"/>
              <a:gd name="connsiteY5331" fmla="*/ 927683 h 3068754"/>
              <a:gd name="connsiteX5332" fmla="*/ 2423016 w 12191999"/>
              <a:gd name="connsiteY5332" fmla="*/ 932092 h 3068754"/>
              <a:gd name="connsiteX5333" fmla="*/ 2363588 w 12191999"/>
              <a:gd name="connsiteY5333" fmla="*/ 970667 h 3068754"/>
              <a:gd name="connsiteX5334" fmla="*/ 2366155 w 12191999"/>
              <a:gd name="connsiteY5334" fmla="*/ 971642 h 3068754"/>
              <a:gd name="connsiteX5335" fmla="*/ 2422062 w 12191999"/>
              <a:gd name="connsiteY5335" fmla="*/ 936025 h 3068754"/>
              <a:gd name="connsiteX5336" fmla="*/ 2432365 w 12191999"/>
              <a:gd name="connsiteY5336" fmla="*/ 928984 h 3068754"/>
              <a:gd name="connsiteX5337" fmla="*/ 9085140 w 12191999"/>
              <a:gd name="connsiteY5337" fmla="*/ 927592 h 3068754"/>
              <a:gd name="connsiteX5338" fmla="*/ 9079051 w 12191999"/>
              <a:gd name="connsiteY5338" fmla="*/ 930197 h 3068754"/>
              <a:gd name="connsiteX5339" fmla="*/ 9140635 w 12191999"/>
              <a:gd name="connsiteY5339" fmla="*/ 971093 h 3068754"/>
              <a:gd name="connsiteX5340" fmla="*/ 9144907 w 12191999"/>
              <a:gd name="connsiteY5340" fmla="*/ 973670 h 3068754"/>
              <a:gd name="connsiteX5341" fmla="*/ 9151928 w 12191999"/>
              <a:gd name="connsiteY5341" fmla="*/ 971040 h 3068754"/>
              <a:gd name="connsiteX5342" fmla="*/ 9137225 w 12191999"/>
              <a:gd name="connsiteY5342" fmla="*/ 962447 h 3068754"/>
              <a:gd name="connsiteX5343" fmla="*/ 11545713 w 12191999"/>
              <a:gd name="connsiteY5343" fmla="*/ 927478 h 3068754"/>
              <a:gd name="connsiteX5344" fmla="*/ 11456758 w 12191999"/>
              <a:gd name="connsiteY5344" fmla="*/ 985534 h 3068754"/>
              <a:gd name="connsiteX5345" fmla="*/ 11462693 w 12191999"/>
              <a:gd name="connsiteY5345" fmla="*/ 987292 h 3068754"/>
              <a:gd name="connsiteX5346" fmla="*/ 11552716 w 12191999"/>
              <a:gd name="connsiteY5346" fmla="*/ 929920 h 3068754"/>
              <a:gd name="connsiteX5347" fmla="*/ 2816299 w 12191999"/>
              <a:gd name="connsiteY5347" fmla="*/ 927246 h 3068754"/>
              <a:gd name="connsiteX5348" fmla="*/ 2788223 w 12191999"/>
              <a:gd name="connsiteY5348" fmla="*/ 940575 h 3068754"/>
              <a:gd name="connsiteX5349" fmla="*/ 2845019 w 12191999"/>
              <a:gd name="connsiteY5349" fmla="*/ 972183 h 3068754"/>
              <a:gd name="connsiteX5350" fmla="*/ 2872523 w 12191999"/>
              <a:gd name="connsiteY5350" fmla="*/ 960376 h 3068754"/>
              <a:gd name="connsiteX5351" fmla="*/ 8567955 w 12191999"/>
              <a:gd name="connsiteY5351" fmla="*/ 926956 h 3068754"/>
              <a:gd name="connsiteX5352" fmla="*/ 8555959 w 12191999"/>
              <a:gd name="connsiteY5352" fmla="*/ 935299 h 3068754"/>
              <a:gd name="connsiteX5353" fmla="*/ 8502002 w 12191999"/>
              <a:gd name="connsiteY5353" fmla="*/ 970300 h 3068754"/>
              <a:gd name="connsiteX5354" fmla="*/ 8504603 w 12191999"/>
              <a:gd name="connsiteY5354" fmla="*/ 971287 h 3068754"/>
              <a:gd name="connsiteX5355" fmla="*/ 8554965 w 12191999"/>
              <a:gd name="connsiteY5355" fmla="*/ 939210 h 3068754"/>
              <a:gd name="connsiteX5356" fmla="*/ 8570983 w 12191999"/>
              <a:gd name="connsiteY5356" fmla="*/ 928265 h 3068754"/>
              <a:gd name="connsiteX5357" fmla="*/ 2964093 w 12191999"/>
              <a:gd name="connsiteY5357" fmla="*/ 926449 h 3068754"/>
              <a:gd name="connsiteX5358" fmla="*/ 2960699 w 12191999"/>
              <a:gd name="connsiteY5358" fmla="*/ 927901 h 3068754"/>
              <a:gd name="connsiteX5359" fmla="*/ 3005274 w 12191999"/>
              <a:gd name="connsiteY5359" fmla="*/ 957745 h 3068754"/>
              <a:gd name="connsiteX5360" fmla="*/ 3030831 w 12191999"/>
              <a:gd name="connsiteY5360" fmla="*/ 973369 h 3068754"/>
              <a:gd name="connsiteX5361" fmla="*/ 3033437 w 12191999"/>
              <a:gd name="connsiteY5361" fmla="*/ 972385 h 3068754"/>
              <a:gd name="connsiteX5362" fmla="*/ 3002433 w 12191999"/>
              <a:gd name="connsiteY5362" fmla="*/ 953043 h 3068754"/>
              <a:gd name="connsiteX5363" fmla="*/ 5932469 w 12191999"/>
              <a:gd name="connsiteY5363" fmla="*/ 926402 h 3068754"/>
              <a:gd name="connsiteX5364" fmla="*/ 5891237 w 12191999"/>
              <a:gd name="connsiteY5364" fmla="*/ 944012 h 3068754"/>
              <a:gd name="connsiteX5365" fmla="*/ 5963328 w 12191999"/>
              <a:gd name="connsiteY5365" fmla="*/ 981383 h 3068754"/>
              <a:gd name="connsiteX5366" fmla="*/ 6003821 w 12191999"/>
              <a:gd name="connsiteY5366" fmla="*/ 966143 h 3068754"/>
              <a:gd name="connsiteX5367" fmla="*/ 12065948 w 12191999"/>
              <a:gd name="connsiteY5367" fmla="*/ 925395 h 3068754"/>
              <a:gd name="connsiteX5368" fmla="*/ 12025796 w 12191999"/>
              <a:gd name="connsiteY5368" fmla="*/ 942588 h 3068754"/>
              <a:gd name="connsiteX5369" fmla="*/ 12099068 w 12191999"/>
              <a:gd name="connsiteY5369" fmla="*/ 980762 h 3068754"/>
              <a:gd name="connsiteX5370" fmla="*/ 12138452 w 12191999"/>
              <a:gd name="connsiteY5370" fmla="*/ 965939 h 3068754"/>
              <a:gd name="connsiteX5371" fmla="*/ 5401169 w 12191999"/>
              <a:gd name="connsiteY5371" fmla="*/ 924454 h 3068754"/>
              <a:gd name="connsiteX5372" fmla="*/ 5385533 w 12191999"/>
              <a:gd name="connsiteY5372" fmla="*/ 935334 h 3068754"/>
              <a:gd name="connsiteX5373" fmla="*/ 5312285 w 12191999"/>
              <a:gd name="connsiteY5373" fmla="*/ 982841 h 3068754"/>
              <a:gd name="connsiteX5374" fmla="*/ 5314860 w 12191999"/>
              <a:gd name="connsiteY5374" fmla="*/ 983605 h 3068754"/>
              <a:gd name="connsiteX5375" fmla="*/ 5384468 w 12191999"/>
              <a:gd name="connsiteY5375" fmla="*/ 939297 h 3068754"/>
              <a:gd name="connsiteX5376" fmla="*/ 5404493 w 12191999"/>
              <a:gd name="connsiteY5376" fmla="*/ 925614 h 3068754"/>
              <a:gd name="connsiteX5377" fmla="*/ 5608823 w 12191999"/>
              <a:gd name="connsiteY5377" fmla="*/ 924332 h 3068754"/>
              <a:gd name="connsiteX5378" fmla="*/ 5535901 w 12191999"/>
              <a:gd name="connsiteY5378" fmla="*/ 965229 h 3068754"/>
              <a:gd name="connsiteX5379" fmla="*/ 5572232 w 12191999"/>
              <a:gd name="connsiteY5379" fmla="*/ 979035 h 3068754"/>
              <a:gd name="connsiteX5380" fmla="*/ 5646183 w 12191999"/>
              <a:gd name="connsiteY5380" fmla="*/ 940499 h 3068754"/>
              <a:gd name="connsiteX5381" fmla="*/ 6134491 w 12191999"/>
              <a:gd name="connsiteY5381" fmla="*/ 924194 h 3068754"/>
              <a:gd name="connsiteX5382" fmla="*/ 6130698 w 12191999"/>
              <a:gd name="connsiteY5382" fmla="*/ 925477 h 3068754"/>
              <a:gd name="connsiteX5383" fmla="*/ 6177349 w 12191999"/>
              <a:gd name="connsiteY5383" fmla="*/ 956754 h 3068754"/>
              <a:gd name="connsiteX5384" fmla="*/ 6221580 w 12191999"/>
              <a:gd name="connsiteY5384" fmla="*/ 983757 h 3068754"/>
              <a:gd name="connsiteX5385" fmla="*/ 6224307 w 12191999"/>
              <a:gd name="connsiteY5385" fmla="*/ 982973 h 3068754"/>
              <a:gd name="connsiteX5386" fmla="*/ 6174507 w 12191999"/>
              <a:gd name="connsiteY5386" fmla="*/ 951968 h 3068754"/>
              <a:gd name="connsiteX5387" fmla="*/ 11535675 w 12191999"/>
              <a:gd name="connsiteY5387" fmla="*/ 923978 h 3068754"/>
              <a:gd name="connsiteX5388" fmla="*/ 11519335 w 12191999"/>
              <a:gd name="connsiteY5388" fmla="*/ 935334 h 3068754"/>
              <a:gd name="connsiteX5389" fmla="*/ 11446615 w 12191999"/>
              <a:gd name="connsiteY5389" fmla="*/ 982529 h 3068754"/>
              <a:gd name="connsiteX5390" fmla="*/ 11449319 w 12191999"/>
              <a:gd name="connsiteY5390" fmla="*/ 983330 h 3068754"/>
              <a:gd name="connsiteX5391" fmla="*/ 11518411 w 12191999"/>
              <a:gd name="connsiteY5391" fmla="*/ 939297 h 3068754"/>
              <a:gd name="connsiteX5392" fmla="*/ 11539078 w 12191999"/>
              <a:gd name="connsiteY5392" fmla="*/ 925164 h 3068754"/>
              <a:gd name="connsiteX5393" fmla="*/ 9094661 w 12191999"/>
              <a:gd name="connsiteY5393" fmla="*/ 923519 h 3068754"/>
              <a:gd name="connsiteX5394" fmla="*/ 9091174 w 12191999"/>
              <a:gd name="connsiteY5394" fmla="*/ 925011 h 3068754"/>
              <a:gd name="connsiteX5395" fmla="*/ 9140066 w 12191999"/>
              <a:gd name="connsiteY5395" fmla="*/ 957745 h 3068754"/>
              <a:gd name="connsiteX5396" fmla="*/ 9158056 w 12191999"/>
              <a:gd name="connsiteY5396" fmla="*/ 968744 h 3068754"/>
              <a:gd name="connsiteX5397" fmla="*/ 9160765 w 12191999"/>
              <a:gd name="connsiteY5397" fmla="*/ 967729 h 3068754"/>
              <a:gd name="connsiteX5398" fmla="*/ 9137225 w 12191999"/>
              <a:gd name="connsiteY5398" fmla="*/ 953043 h 3068754"/>
              <a:gd name="connsiteX5399" fmla="*/ 8683971 w 12191999"/>
              <a:gd name="connsiteY5399" fmla="*/ 918133 h 3068754"/>
              <a:gd name="connsiteX5400" fmla="*/ 8633687 w 12191999"/>
              <a:gd name="connsiteY5400" fmla="*/ 949565 h 3068754"/>
              <a:gd name="connsiteX5401" fmla="*/ 8655845 w 12191999"/>
              <a:gd name="connsiteY5401" fmla="*/ 959111 h 3068754"/>
              <a:gd name="connsiteX5402" fmla="*/ 8706567 w 12191999"/>
              <a:gd name="connsiteY5402" fmla="*/ 928969 h 3068754"/>
              <a:gd name="connsiteX5403" fmla="*/ 2654591 w 12191999"/>
              <a:gd name="connsiteY5403" fmla="*/ 917531 h 3068754"/>
              <a:gd name="connsiteX5404" fmla="*/ 2612136 w 12191999"/>
              <a:gd name="connsiteY5404" fmla="*/ 941331 h 3068754"/>
              <a:gd name="connsiteX5405" fmla="*/ 2645300 w 12191999"/>
              <a:gd name="connsiteY5405" fmla="*/ 957197 h 3068754"/>
              <a:gd name="connsiteX5406" fmla="*/ 2688075 w 12191999"/>
              <a:gd name="connsiteY5406" fmla="*/ 934894 h 3068754"/>
              <a:gd name="connsiteX5407" fmla="*/ 2548392 w 12191999"/>
              <a:gd name="connsiteY5407" fmla="*/ 917482 h 3068754"/>
              <a:gd name="connsiteX5408" fmla="*/ 2496828 w 12191999"/>
              <a:gd name="connsiteY5408" fmla="*/ 949709 h 3068754"/>
              <a:gd name="connsiteX5409" fmla="*/ 2519775 w 12191999"/>
              <a:gd name="connsiteY5409" fmla="*/ 959599 h 3068754"/>
              <a:gd name="connsiteX5410" fmla="*/ 2571768 w 12191999"/>
              <a:gd name="connsiteY5410" fmla="*/ 928693 h 3068754"/>
              <a:gd name="connsiteX5411" fmla="*/ 8982521 w 12191999"/>
              <a:gd name="connsiteY5411" fmla="*/ 916961 h 3068754"/>
              <a:gd name="connsiteX5412" fmla="*/ 8961511 w 12191999"/>
              <a:gd name="connsiteY5412" fmla="*/ 926934 h 3068754"/>
              <a:gd name="connsiteX5413" fmla="*/ 9009028 w 12191999"/>
              <a:gd name="connsiteY5413" fmla="*/ 954912 h 3068754"/>
              <a:gd name="connsiteX5414" fmla="*/ 9029567 w 12191999"/>
              <a:gd name="connsiteY5414" fmla="*/ 946092 h 3068754"/>
              <a:gd name="connsiteX5415" fmla="*/ 8872584 w 12191999"/>
              <a:gd name="connsiteY5415" fmla="*/ 916700 h 3068754"/>
              <a:gd name="connsiteX5416" fmla="*/ 8837166 w 12191999"/>
              <a:gd name="connsiteY5416" fmla="*/ 935200 h 3068754"/>
              <a:gd name="connsiteX5417" fmla="*/ 8882549 w 12191999"/>
              <a:gd name="connsiteY5417" fmla="*/ 958713 h 3068754"/>
              <a:gd name="connsiteX5418" fmla="*/ 8884946 w 12191999"/>
              <a:gd name="connsiteY5418" fmla="*/ 957563 h 3068754"/>
              <a:gd name="connsiteX5419" fmla="*/ 8917862 w 12191999"/>
              <a:gd name="connsiteY5419" fmla="*/ 941938 h 3068754"/>
              <a:gd name="connsiteX5420" fmla="*/ 2734169 w 12191999"/>
              <a:gd name="connsiteY5420" fmla="*/ 916144 h 3068754"/>
              <a:gd name="connsiteX5421" fmla="*/ 2699999 w 12191999"/>
              <a:gd name="connsiteY5421" fmla="*/ 933992 h 3068754"/>
              <a:gd name="connsiteX5422" fmla="*/ 2742644 w 12191999"/>
              <a:gd name="connsiteY5422" fmla="*/ 956105 h 3068754"/>
              <a:gd name="connsiteX5423" fmla="*/ 2751905 w 12191999"/>
              <a:gd name="connsiteY5423" fmla="*/ 951664 h 3068754"/>
              <a:gd name="connsiteX5424" fmla="*/ 2776812 w 12191999"/>
              <a:gd name="connsiteY5424" fmla="*/ 939875 h 3068754"/>
              <a:gd name="connsiteX5425" fmla="*/ 8789619 w 12191999"/>
              <a:gd name="connsiteY5425" fmla="*/ 915834 h 3068754"/>
              <a:gd name="connsiteX5426" fmla="*/ 8745110 w 12191999"/>
              <a:gd name="connsiteY5426" fmla="*/ 940734 h 3068754"/>
              <a:gd name="connsiteX5427" fmla="*/ 8782572 w 12191999"/>
              <a:gd name="connsiteY5427" fmla="*/ 958655 h 3068754"/>
              <a:gd name="connsiteX5428" fmla="*/ 8783218 w 12191999"/>
              <a:gd name="connsiteY5428" fmla="*/ 958962 h 3068754"/>
              <a:gd name="connsiteX5429" fmla="*/ 8827871 w 12191999"/>
              <a:gd name="connsiteY5429" fmla="*/ 935669 h 3068754"/>
              <a:gd name="connsiteX5430" fmla="*/ 2843494 w 12191999"/>
              <a:gd name="connsiteY5430" fmla="*/ 914338 h 3068754"/>
              <a:gd name="connsiteX5431" fmla="*/ 2822363 w 12191999"/>
              <a:gd name="connsiteY5431" fmla="*/ 924368 h 3068754"/>
              <a:gd name="connsiteX5432" fmla="*/ 2878881 w 12191999"/>
              <a:gd name="connsiteY5432" fmla="*/ 957647 h 3068754"/>
              <a:gd name="connsiteX5433" fmla="*/ 2899286 w 12191999"/>
              <a:gd name="connsiteY5433" fmla="*/ 948886 h 3068754"/>
              <a:gd name="connsiteX5434" fmla="*/ 11699199 w 12191999"/>
              <a:gd name="connsiteY5434" fmla="*/ 914257 h 3068754"/>
              <a:gd name="connsiteX5435" fmla="*/ 11634569 w 12191999"/>
              <a:gd name="connsiteY5435" fmla="*/ 952711 h 3068754"/>
              <a:gd name="connsiteX5436" fmla="*/ 11664214 w 12191999"/>
              <a:gd name="connsiteY5436" fmla="*/ 963055 h 3068754"/>
              <a:gd name="connsiteX5437" fmla="*/ 11728563 w 12191999"/>
              <a:gd name="connsiteY5437" fmla="*/ 926967 h 3068754"/>
              <a:gd name="connsiteX5438" fmla="*/ 5960907 w 12191999"/>
              <a:gd name="connsiteY5438" fmla="*/ 914256 h 3068754"/>
              <a:gd name="connsiteX5439" fmla="*/ 5937470 w 12191999"/>
              <a:gd name="connsiteY5439" fmla="*/ 924267 h 3068754"/>
              <a:gd name="connsiteX5440" fmla="*/ 6009094 w 12191999"/>
              <a:gd name="connsiteY5440" fmla="*/ 964159 h 3068754"/>
              <a:gd name="connsiteX5441" fmla="*/ 6031320 w 12191999"/>
              <a:gd name="connsiteY5441" fmla="*/ 955794 h 3068754"/>
              <a:gd name="connsiteX5442" fmla="*/ 5710029 w 12191999"/>
              <a:gd name="connsiteY5442" fmla="*/ 913417 h 3068754"/>
              <a:gd name="connsiteX5443" fmla="*/ 5658763 w 12191999"/>
              <a:gd name="connsiteY5443" fmla="*/ 940189 h 3068754"/>
              <a:gd name="connsiteX5444" fmla="*/ 5705856 w 12191999"/>
              <a:gd name="connsiteY5444" fmla="*/ 960486 h 3068754"/>
              <a:gd name="connsiteX5445" fmla="*/ 5713470 w 12191999"/>
              <a:gd name="connsiteY5445" fmla="*/ 956835 h 3068754"/>
              <a:gd name="connsiteX5446" fmla="*/ 5757234 w 12191999"/>
              <a:gd name="connsiteY5446" fmla="*/ 936056 h 3068754"/>
              <a:gd name="connsiteX5447" fmla="*/ 12094027 w 12191999"/>
              <a:gd name="connsiteY5447" fmla="*/ 913372 h 3068754"/>
              <a:gd name="connsiteX5448" fmla="*/ 12073094 w 12191999"/>
              <a:gd name="connsiteY5448" fmla="*/ 922335 h 3068754"/>
              <a:gd name="connsiteX5449" fmla="*/ 12145812 w 12191999"/>
              <a:gd name="connsiteY5449" fmla="*/ 963169 h 3068754"/>
              <a:gd name="connsiteX5450" fmla="*/ 12165433 w 12191999"/>
              <a:gd name="connsiteY5450" fmla="*/ 955785 h 3068754"/>
              <a:gd name="connsiteX5451" fmla="*/ 11843538 w 12191999"/>
              <a:gd name="connsiteY5451" fmla="*/ 912271 h 3068754"/>
              <a:gd name="connsiteX5452" fmla="*/ 11781747 w 12191999"/>
              <a:gd name="connsiteY5452" fmla="*/ 944534 h 3068754"/>
              <a:gd name="connsiteX5453" fmla="*/ 11829641 w 12191999"/>
              <a:gd name="connsiteY5453" fmla="*/ 965223 h 3068754"/>
              <a:gd name="connsiteX5454" fmla="*/ 11847133 w 12191999"/>
              <a:gd name="connsiteY5454" fmla="*/ 956835 h 3068754"/>
              <a:gd name="connsiteX5455" fmla="*/ 11892061 w 12191999"/>
              <a:gd name="connsiteY5455" fmla="*/ 935538 h 3068754"/>
              <a:gd name="connsiteX5456" fmla="*/ 5819471 w 12191999"/>
              <a:gd name="connsiteY5456" fmla="*/ 912097 h 3068754"/>
              <a:gd name="connsiteX5457" fmla="*/ 5769865 w 12191999"/>
              <a:gd name="connsiteY5457" fmla="*/ 935612 h 3068754"/>
              <a:gd name="connsiteX5458" fmla="*/ 5819782 w 12191999"/>
              <a:gd name="connsiteY5458" fmla="*/ 959511 h 3068754"/>
              <a:gd name="connsiteX5459" fmla="*/ 5830277 w 12191999"/>
              <a:gd name="connsiteY5459" fmla="*/ 964489 h 3068754"/>
              <a:gd name="connsiteX5460" fmla="*/ 5879706 w 12191999"/>
              <a:gd name="connsiteY5460" fmla="*/ 943324 h 3068754"/>
              <a:gd name="connsiteX5461" fmla="*/ 11954427 w 12191999"/>
              <a:gd name="connsiteY5461" fmla="*/ 911675 h 3068754"/>
              <a:gd name="connsiteX5462" fmla="*/ 11903920 w 12191999"/>
              <a:gd name="connsiteY5462" fmla="*/ 935655 h 3068754"/>
              <a:gd name="connsiteX5463" fmla="*/ 11953690 w 12191999"/>
              <a:gd name="connsiteY5463" fmla="*/ 959488 h 3068754"/>
              <a:gd name="connsiteX5464" fmla="*/ 11963563 w 12191999"/>
              <a:gd name="connsiteY5464" fmla="*/ 964227 h 3068754"/>
              <a:gd name="connsiteX5465" fmla="*/ 12013819 w 12191999"/>
              <a:gd name="connsiteY5465" fmla="*/ 942707 h 3068754"/>
              <a:gd name="connsiteX5466" fmla="*/ 5572947 w 12191999"/>
              <a:gd name="connsiteY5466" fmla="*/ 908808 h 3068754"/>
              <a:gd name="connsiteX5467" fmla="*/ 5499578 w 12191999"/>
              <a:gd name="connsiteY5467" fmla="*/ 952449 h 3068754"/>
              <a:gd name="connsiteX5468" fmla="*/ 5529045 w 12191999"/>
              <a:gd name="connsiteY5468" fmla="*/ 962712 h 3068754"/>
              <a:gd name="connsiteX5469" fmla="*/ 5602385 w 12191999"/>
              <a:gd name="connsiteY5469" fmla="*/ 921546 h 3068754"/>
              <a:gd name="connsiteX5470" fmla="*/ 8663284 w 12191999"/>
              <a:gd name="connsiteY5470" fmla="*/ 908212 h 3068754"/>
              <a:gd name="connsiteX5471" fmla="*/ 8613167 w 12191999"/>
              <a:gd name="connsiteY5471" fmla="*/ 940726 h 3068754"/>
              <a:gd name="connsiteX5472" fmla="*/ 8626799 w 12191999"/>
              <a:gd name="connsiteY5472" fmla="*/ 946598 h 3068754"/>
              <a:gd name="connsiteX5473" fmla="*/ 8677426 w 12191999"/>
              <a:gd name="connsiteY5473" fmla="*/ 914994 h 3068754"/>
              <a:gd name="connsiteX5474" fmla="*/ 2527005 w 12191999"/>
              <a:gd name="connsiteY5474" fmla="*/ 907226 h 3068754"/>
              <a:gd name="connsiteX5475" fmla="*/ 2475618 w 12191999"/>
              <a:gd name="connsiteY5475" fmla="*/ 940568 h 3068754"/>
              <a:gd name="connsiteX5476" fmla="*/ 2490096 w 12191999"/>
              <a:gd name="connsiteY5476" fmla="*/ 946807 h 3068754"/>
              <a:gd name="connsiteX5477" fmla="*/ 2541992 w 12191999"/>
              <a:gd name="connsiteY5477" fmla="*/ 914413 h 3068754"/>
              <a:gd name="connsiteX5478" fmla="*/ 9004996 w 12191999"/>
              <a:gd name="connsiteY5478" fmla="*/ 906291 h 3068754"/>
              <a:gd name="connsiteX5479" fmla="*/ 8987678 w 12191999"/>
              <a:gd name="connsiteY5479" fmla="*/ 914512 h 3068754"/>
              <a:gd name="connsiteX5480" fmla="*/ 9034922 w 12191999"/>
              <a:gd name="connsiteY5480" fmla="*/ 943793 h 3068754"/>
              <a:gd name="connsiteX5481" fmla="*/ 9051966 w 12191999"/>
              <a:gd name="connsiteY5481" fmla="*/ 936474 h 3068754"/>
              <a:gd name="connsiteX5482" fmla="*/ 2866058 w 12191999"/>
              <a:gd name="connsiteY5482" fmla="*/ 903627 h 3068754"/>
              <a:gd name="connsiteX5483" fmla="*/ 2848652 w 12191999"/>
              <a:gd name="connsiteY5483" fmla="*/ 911889 h 3068754"/>
              <a:gd name="connsiteX5484" fmla="*/ 2904640 w 12191999"/>
              <a:gd name="connsiteY5484" fmla="*/ 946588 h 3068754"/>
              <a:gd name="connsiteX5485" fmla="*/ 2921590 w 12191999"/>
              <a:gd name="connsiteY5485" fmla="*/ 939312 h 3068754"/>
              <a:gd name="connsiteX5486" fmla="*/ 2626351 w 12191999"/>
              <a:gd name="connsiteY5486" fmla="*/ 902843 h 3068754"/>
              <a:gd name="connsiteX5487" fmla="*/ 2584161 w 12191999"/>
              <a:gd name="connsiteY5487" fmla="*/ 927948 h 3068754"/>
              <a:gd name="connsiteX5488" fmla="*/ 2606562 w 12191999"/>
              <a:gd name="connsiteY5488" fmla="*/ 938664 h 3068754"/>
              <a:gd name="connsiteX5489" fmla="*/ 2649211 w 12191999"/>
              <a:gd name="connsiteY5489" fmla="*/ 914742 h 3068754"/>
              <a:gd name="connsiteX5490" fmla="*/ 2643802 w 12191999"/>
              <a:gd name="connsiteY5490" fmla="*/ 911937 h 3068754"/>
              <a:gd name="connsiteX5491" fmla="*/ 11671401 w 12191999"/>
              <a:gd name="connsiteY5491" fmla="*/ 902226 h 3068754"/>
              <a:gd name="connsiteX5492" fmla="*/ 11606323 w 12191999"/>
              <a:gd name="connsiteY5492" fmla="*/ 942856 h 3068754"/>
              <a:gd name="connsiteX5493" fmla="*/ 11628039 w 12191999"/>
              <a:gd name="connsiteY5493" fmla="*/ 950432 h 3068754"/>
              <a:gd name="connsiteX5494" fmla="*/ 11693258 w 12191999"/>
              <a:gd name="connsiteY5494" fmla="*/ 911686 h 3068754"/>
              <a:gd name="connsiteX5495" fmla="*/ 8762592 w 12191999"/>
              <a:gd name="connsiteY5495" fmla="*/ 901778 h 3068754"/>
              <a:gd name="connsiteX5496" fmla="*/ 8718515 w 12191999"/>
              <a:gd name="connsiteY5496" fmla="*/ 928011 h 3068754"/>
              <a:gd name="connsiteX5497" fmla="*/ 8739503 w 12191999"/>
              <a:gd name="connsiteY5497" fmla="*/ 938051 h 3068754"/>
              <a:gd name="connsiteX5498" fmla="*/ 8784156 w 12191999"/>
              <a:gd name="connsiteY5498" fmla="*/ 913001 h 3068754"/>
              <a:gd name="connsiteX5499" fmla="*/ 8778594 w 12191999"/>
              <a:gd name="connsiteY5499" fmla="*/ 910117 h 3068754"/>
              <a:gd name="connsiteX5500" fmla="*/ 5992965 w 12191999"/>
              <a:gd name="connsiteY5500" fmla="*/ 900565 h 3068754"/>
              <a:gd name="connsiteX5501" fmla="*/ 5966653 w 12191999"/>
              <a:gd name="connsiteY5501" fmla="*/ 911802 h 3068754"/>
              <a:gd name="connsiteX5502" fmla="*/ 6037399 w 12191999"/>
              <a:gd name="connsiteY5502" fmla="*/ 953506 h 3068754"/>
              <a:gd name="connsiteX5503" fmla="*/ 6062985 w 12191999"/>
              <a:gd name="connsiteY5503" fmla="*/ 943876 h 3068754"/>
              <a:gd name="connsiteX5504" fmla="*/ 8646487 w 12191999"/>
              <a:gd name="connsiteY5504" fmla="*/ 900157 h 3068754"/>
              <a:gd name="connsiteX5505" fmla="*/ 8603027 w 12191999"/>
              <a:gd name="connsiteY5505" fmla="*/ 929318 h 3068754"/>
              <a:gd name="connsiteX5506" fmla="*/ 8596311 w 12191999"/>
              <a:gd name="connsiteY5506" fmla="*/ 933464 h 3068754"/>
              <a:gd name="connsiteX5507" fmla="*/ 8606984 w 12191999"/>
              <a:gd name="connsiteY5507" fmla="*/ 938062 h 3068754"/>
              <a:gd name="connsiteX5508" fmla="*/ 8657285 w 12191999"/>
              <a:gd name="connsiteY5508" fmla="*/ 905335 h 3068754"/>
              <a:gd name="connsiteX5509" fmla="*/ 8905274 w 12191999"/>
              <a:gd name="connsiteY5509" fmla="*/ 899699 h 3068754"/>
              <a:gd name="connsiteX5510" fmla="*/ 8886718 w 12191999"/>
              <a:gd name="connsiteY5510" fmla="*/ 909318 h 3068754"/>
              <a:gd name="connsiteX5511" fmla="*/ 8877056 w 12191999"/>
              <a:gd name="connsiteY5511" fmla="*/ 914365 h 3068754"/>
              <a:gd name="connsiteX5512" fmla="*/ 8922578 w 12191999"/>
              <a:gd name="connsiteY5512" fmla="*/ 939699 h 3068754"/>
              <a:gd name="connsiteX5513" fmla="*/ 8950552 w 12191999"/>
              <a:gd name="connsiteY5513" fmla="*/ 926420 h 3068754"/>
              <a:gd name="connsiteX5514" fmla="*/ 2510284 w 12191999"/>
              <a:gd name="connsiteY5514" fmla="*/ 899208 h 3068754"/>
              <a:gd name="connsiteX5515" fmla="*/ 2470181 w 12191999"/>
              <a:gd name="connsiteY5515" fmla="*/ 926114 h 3068754"/>
              <a:gd name="connsiteX5516" fmla="*/ 2458627 w 12191999"/>
              <a:gd name="connsiteY5516" fmla="*/ 933245 h 3068754"/>
              <a:gd name="connsiteX5517" fmla="*/ 2469438 w 12191999"/>
              <a:gd name="connsiteY5517" fmla="*/ 937904 h 3068754"/>
              <a:gd name="connsiteX5518" fmla="*/ 2520995 w 12191999"/>
              <a:gd name="connsiteY5518" fmla="*/ 904344 h 3068754"/>
              <a:gd name="connsiteX5519" fmla="*/ 2767765 w 12191999"/>
              <a:gd name="connsiteY5519" fmla="*/ 898649 h 3068754"/>
              <a:gd name="connsiteX5520" fmla="*/ 2753814 w 12191999"/>
              <a:gd name="connsiteY5520" fmla="*/ 905883 h 3068754"/>
              <a:gd name="connsiteX5521" fmla="*/ 2739408 w 12191999"/>
              <a:gd name="connsiteY5521" fmla="*/ 913408 h 3068754"/>
              <a:gd name="connsiteX5522" fmla="*/ 2782298 w 12191999"/>
              <a:gd name="connsiteY5522" fmla="*/ 937278 h 3068754"/>
              <a:gd name="connsiteX5523" fmla="*/ 2810594 w 12191999"/>
              <a:gd name="connsiteY5523" fmla="*/ 923885 h 3068754"/>
              <a:gd name="connsiteX5524" fmla="*/ 9021310 w 12191999"/>
              <a:gd name="connsiteY5524" fmla="*/ 898546 h 3068754"/>
              <a:gd name="connsiteX5525" fmla="*/ 9010177 w 12191999"/>
              <a:gd name="connsiteY5525" fmla="*/ 903832 h 3068754"/>
              <a:gd name="connsiteX5526" fmla="*/ 9057728 w 12191999"/>
              <a:gd name="connsiteY5526" fmla="*/ 934001 h 3068754"/>
              <a:gd name="connsiteX5527" fmla="*/ 9068017 w 12191999"/>
              <a:gd name="connsiteY5527" fmla="*/ 929582 h 3068754"/>
              <a:gd name="connsiteX5528" fmla="*/ 5545253 w 12191999"/>
              <a:gd name="connsiteY5528" fmla="*/ 896825 h 3068754"/>
              <a:gd name="connsiteX5529" fmla="*/ 5471708 w 12191999"/>
              <a:gd name="connsiteY5529" fmla="*/ 942742 h 3068754"/>
              <a:gd name="connsiteX5530" fmla="*/ 5493445 w 12191999"/>
              <a:gd name="connsiteY5530" fmla="*/ 950313 h 3068754"/>
              <a:gd name="connsiteX5531" fmla="*/ 5567367 w 12191999"/>
              <a:gd name="connsiteY5531" fmla="*/ 906394 h 3068754"/>
              <a:gd name="connsiteX5532" fmla="*/ 2882453 w 12191999"/>
              <a:gd name="connsiteY5532" fmla="*/ 895844 h 3068754"/>
              <a:gd name="connsiteX5533" fmla="*/ 2871209 w 12191999"/>
              <a:gd name="connsiteY5533" fmla="*/ 901181 h 3068754"/>
              <a:gd name="connsiteX5534" fmla="*/ 2927385 w 12191999"/>
              <a:gd name="connsiteY5534" fmla="*/ 936824 h 3068754"/>
              <a:gd name="connsiteX5535" fmla="*/ 2937554 w 12191999"/>
              <a:gd name="connsiteY5535" fmla="*/ 932458 h 3068754"/>
              <a:gd name="connsiteX5536" fmla="*/ 2695477 w 12191999"/>
              <a:gd name="connsiteY5536" fmla="*/ 894611 h 3068754"/>
              <a:gd name="connsiteX5537" fmla="*/ 2661156 w 12191999"/>
              <a:gd name="connsiteY5537" fmla="*/ 913850 h 3068754"/>
              <a:gd name="connsiteX5538" fmla="*/ 2694889 w 12191999"/>
              <a:gd name="connsiteY5538" fmla="*/ 931342 h 3068754"/>
              <a:gd name="connsiteX5539" fmla="*/ 2729270 w 12191999"/>
              <a:gd name="connsiteY5539" fmla="*/ 913417 h 3068754"/>
              <a:gd name="connsiteX5540" fmla="*/ 8633590 w 12191999"/>
              <a:gd name="connsiteY5540" fmla="*/ 893972 h 3068754"/>
              <a:gd name="connsiteX5541" fmla="*/ 8582305 w 12191999"/>
              <a:gd name="connsiteY5541" fmla="*/ 927430 h 3068754"/>
              <a:gd name="connsiteX5542" fmla="*/ 8588871 w 12191999"/>
              <a:gd name="connsiteY5542" fmla="*/ 930259 h 3068754"/>
              <a:gd name="connsiteX5543" fmla="*/ 8640557 w 12191999"/>
              <a:gd name="connsiteY5543" fmla="*/ 897313 h 3068754"/>
              <a:gd name="connsiteX5544" fmla="*/ 11649873 w 12191999"/>
              <a:gd name="connsiteY5544" fmla="*/ 893187 h 3068754"/>
              <a:gd name="connsiteX5545" fmla="*/ 11584894 w 12191999"/>
              <a:gd name="connsiteY5545" fmla="*/ 935378 h 3068754"/>
              <a:gd name="connsiteX5546" fmla="*/ 11598758 w 12191999"/>
              <a:gd name="connsiteY5546" fmla="*/ 940216 h 3068754"/>
              <a:gd name="connsiteX5547" fmla="*/ 11664442 w 12191999"/>
              <a:gd name="connsiteY5547" fmla="*/ 899214 h 3068754"/>
              <a:gd name="connsiteX5548" fmla="*/ 11657500 w 12191999"/>
              <a:gd name="connsiteY5548" fmla="*/ 896209 h 3068754"/>
              <a:gd name="connsiteX5549" fmla="*/ 8830250 w 12191999"/>
              <a:gd name="connsiteY5549" fmla="*/ 893103 h 3068754"/>
              <a:gd name="connsiteX5550" fmla="*/ 8794508 w 12191999"/>
              <a:gd name="connsiteY5550" fmla="*/ 913098 h 3068754"/>
              <a:gd name="connsiteX5551" fmla="*/ 8832955 w 12191999"/>
              <a:gd name="connsiteY5551" fmla="*/ 933017 h 3068754"/>
              <a:gd name="connsiteX5552" fmla="*/ 8868548 w 12191999"/>
              <a:gd name="connsiteY5552" fmla="*/ 914450 h 3068754"/>
              <a:gd name="connsiteX5553" fmla="*/ 2497344 w 12191999"/>
              <a:gd name="connsiteY5553" fmla="*/ 893002 h 3068754"/>
              <a:gd name="connsiteX5554" fmla="*/ 2444793 w 12191999"/>
              <a:gd name="connsiteY5554" fmla="*/ 927283 h 3068754"/>
              <a:gd name="connsiteX5555" fmla="*/ 2451242 w 12191999"/>
              <a:gd name="connsiteY5555" fmla="*/ 930062 h 3068754"/>
              <a:gd name="connsiteX5556" fmla="*/ 2504212 w 12191999"/>
              <a:gd name="connsiteY5556" fmla="*/ 896296 h 3068754"/>
              <a:gd name="connsiteX5557" fmla="*/ 9033260 w 12191999"/>
              <a:gd name="connsiteY5557" fmla="*/ 892874 h 3068754"/>
              <a:gd name="connsiteX5558" fmla="*/ 9027187 w 12191999"/>
              <a:gd name="connsiteY5558" fmla="*/ 895756 h 3068754"/>
              <a:gd name="connsiteX5559" fmla="*/ 9074156 w 12191999"/>
              <a:gd name="connsiteY5559" fmla="*/ 926947 h 3068754"/>
              <a:gd name="connsiteX5560" fmla="*/ 9080259 w 12191999"/>
              <a:gd name="connsiteY5560" fmla="*/ 924326 h 3068754"/>
              <a:gd name="connsiteX5561" fmla="*/ 5665967 w 12191999"/>
              <a:gd name="connsiteY5561" fmla="*/ 892285 h 3068754"/>
              <a:gd name="connsiteX5562" fmla="*/ 5614537 w 12191999"/>
              <a:gd name="connsiteY5562" fmla="*/ 921127 h 3068754"/>
              <a:gd name="connsiteX5563" fmla="*/ 5652204 w 12191999"/>
              <a:gd name="connsiteY5563" fmla="*/ 937362 h 3068754"/>
              <a:gd name="connsiteX5564" fmla="*/ 5703847 w 12191999"/>
              <a:gd name="connsiteY5564" fmla="*/ 910452 h 3068754"/>
              <a:gd name="connsiteX5565" fmla="*/ 11800853 w 12191999"/>
              <a:gd name="connsiteY5565" fmla="*/ 891803 h 3068754"/>
              <a:gd name="connsiteX5566" fmla="*/ 11739418 w 12191999"/>
              <a:gd name="connsiteY5566" fmla="*/ 926247 h 3068754"/>
              <a:gd name="connsiteX5567" fmla="*/ 11777096 w 12191999"/>
              <a:gd name="connsiteY5567" fmla="*/ 942524 h 3068754"/>
              <a:gd name="connsiteX5568" fmla="*/ 11839172 w 12191999"/>
              <a:gd name="connsiteY5568" fmla="*/ 910177 h 3068754"/>
              <a:gd name="connsiteX5569" fmla="*/ 6016909 w 12191999"/>
              <a:gd name="connsiteY5569" fmla="*/ 890338 h 3068754"/>
              <a:gd name="connsiteX5570" fmla="*/ 5998429 w 12191999"/>
              <a:gd name="connsiteY5570" fmla="*/ 898230 h 3068754"/>
              <a:gd name="connsiteX5571" fmla="*/ 6068626 w 12191999"/>
              <a:gd name="connsiteY5571" fmla="*/ 941752 h 3068754"/>
              <a:gd name="connsiteX5572" fmla="*/ 6069256 w 12191999"/>
              <a:gd name="connsiteY5572" fmla="*/ 941515 h 3068754"/>
              <a:gd name="connsiteX5573" fmla="*/ 6069538 w 12191999"/>
              <a:gd name="connsiteY5573" fmla="*/ 942318 h 3068754"/>
              <a:gd name="connsiteX5574" fmla="*/ 6071129 w 12191999"/>
              <a:gd name="connsiteY5574" fmla="*/ 943305 h 3068754"/>
              <a:gd name="connsiteX5575" fmla="*/ 6069823 w 12191999"/>
              <a:gd name="connsiteY5575" fmla="*/ 940605 h 3068754"/>
              <a:gd name="connsiteX5576" fmla="*/ 6086370 w 12191999"/>
              <a:gd name="connsiteY5576" fmla="*/ 935014 h 3068754"/>
              <a:gd name="connsiteX5577" fmla="*/ 2894420 w 12191999"/>
              <a:gd name="connsiteY5577" fmla="*/ 890164 h 3068754"/>
              <a:gd name="connsiteX5578" fmla="*/ 2888328 w 12191999"/>
              <a:gd name="connsiteY5578" fmla="*/ 893055 h 3068754"/>
              <a:gd name="connsiteX5579" fmla="*/ 2943696 w 12191999"/>
              <a:gd name="connsiteY5579" fmla="*/ 929822 h 3068754"/>
              <a:gd name="connsiteX5580" fmla="*/ 2949780 w 12191999"/>
              <a:gd name="connsiteY5580" fmla="*/ 927211 h 3068754"/>
              <a:gd name="connsiteX5581" fmla="*/ 5866640 w 12191999"/>
              <a:gd name="connsiteY5581" fmla="*/ 889738 h 3068754"/>
              <a:gd name="connsiteX5582" fmla="*/ 5824801 w 12191999"/>
              <a:gd name="connsiteY5582" fmla="*/ 909571 h 3068754"/>
              <a:gd name="connsiteX5583" fmla="*/ 5885294 w 12191999"/>
              <a:gd name="connsiteY5583" fmla="*/ 940930 h 3068754"/>
              <a:gd name="connsiteX5584" fmla="*/ 5926712 w 12191999"/>
              <a:gd name="connsiteY5584" fmla="*/ 923196 h 3068754"/>
              <a:gd name="connsiteX5585" fmla="*/ 12001472 w 12191999"/>
              <a:gd name="connsiteY5585" fmla="*/ 889339 h 3068754"/>
              <a:gd name="connsiteX5586" fmla="*/ 11960725 w 12191999"/>
              <a:gd name="connsiteY5586" fmla="*/ 908685 h 3068754"/>
              <a:gd name="connsiteX5587" fmla="*/ 12020519 w 12191999"/>
              <a:gd name="connsiteY5587" fmla="*/ 939838 h 3068754"/>
              <a:gd name="connsiteX5588" fmla="*/ 12060876 w 12191999"/>
              <a:gd name="connsiteY5588" fmla="*/ 922558 h 3068754"/>
              <a:gd name="connsiteX5589" fmla="*/ 8622812 w 12191999"/>
              <a:gd name="connsiteY5589" fmla="*/ 888803 h 3068754"/>
              <a:gd name="connsiteX5590" fmla="*/ 8573023 w 12191999"/>
              <a:gd name="connsiteY5590" fmla="*/ 923431 h 3068754"/>
              <a:gd name="connsiteX5591" fmla="*/ 8576110 w 12191999"/>
              <a:gd name="connsiteY5591" fmla="*/ 924761 h 3068754"/>
              <a:gd name="connsiteX5592" fmla="*/ 8626291 w 12191999"/>
              <a:gd name="connsiteY5592" fmla="*/ 890472 h 3068754"/>
              <a:gd name="connsiteX5593" fmla="*/ 9043484 w 12191999"/>
              <a:gd name="connsiteY5593" fmla="*/ 888021 h 3068754"/>
              <a:gd name="connsiteX5594" fmla="*/ 9039061 w 12191999"/>
              <a:gd name="connsiteY5594" fmla="*/ 890120 h 3068754"/>
              <a:gd name="connsiteX5595" fmla="*/ 9086285 w 12191999"/>
              <a:gd name="connsiteY5595" fmla="*/ 921738 h 3068754"/>
              <a:gd name="connsiteX5596" fmla="*/ 9089872 w 12191999"/>
              <a:gd name="connsiteY5596" fmla="*/ 920198 h 3068754"/>
              <a:gd name="connsiteX5597" fmla="*/ 2486609 w 12191999"/>
              <a:gd name="connsiteY5597" fmla="*/ 887855 h 3068754"/>
              <a:gd name="connsiteX5598" fmla="*/ 2435616 w 12191999"/>
              <a:gd name="connsiteY5598" fmla="*/ 923327 h 3068754"/>
              <a:gd name="connsiteX5599" fmla="*/ 2438699 w 12191999"/>
              <a:gd name="connsiteY5599" fmla="*/ 924656 h 3068754"/>
              <a:gd name="connsiteX5600" fmla="*/ 2490101 w 12191999"/>
              <a:gd name="connsiteY5600" fmla="*/ 889529 h 3068754"/>
              <a:gd name="connsiteX5601" fmla="*/ 5524472 w 12191999"/>
              <a:gd name="connsiteY5601" fmla="*/ 887831 h 3068754"/>
              <a:gd name="connsiteX5602" fmla="*/ 5493319 w 12191999"/>
              <a:gd name="connsiteY5602" fmla="*/ 908182 h 3068754"/>
              <a:gd name="connsiteX5603" fmla="*/ 5450228 w 12191999"/>
              <a:gd name="connsiteY5603" fmla="*/ 935262 h 3068754"/>
              <a:gd name="connsiteX5604" fmla="*/ 5464507 w 12191999"/>
              <a:gd name="connsiteY5604" fmla="*/ 940235 h 3068754"/>
              <a:gd name="connsiteX5605" fmla="*/ 5488464 w 12191999"/>
              <a:gd name="connsiteY5605" fmla="*/ 925762 h 3068754"/>
              <a:gd name="connsiteX5606" fmla="*/ 5538909 w 12191999"/>
              <a:gd name="connsiteY5606" fmla="*/ 894078 h 3068754"/>
              <a:gd name="connsiteX5607" fmla="*/ 2596611 w 12191999"/>
              <a:gd name="connsiteY5607" fmla="*/ 887346 h 3068754"/>
              <a:gd name="connsiteX5608" fmla="*/ 2554416 w 12191999"/>
              <a:gd name="connsiteY5608" fmla="*/ 913717 h 3068754"/>
              <a:gd name="connsiteX5609" fmla="*/ 2577989 w 12191999"/>
              <a:gd name="connsiteY5609" fmla="*/ 924995 h 3068754"/>
              <a:gd name="connsiteX5610" fmla="*/ 2620438 w 12191999"/>
              <a:gd name="connsiteY5610" fmla="*/ 899762 h 3068754"/>
              <a:gd name="connsiteX5611" fmla="*/ 8733985 w 12191999"/>
              <a:gd name="connsiteY5611" fmla="*/ 886869 h 3068754"/>
              <a:gd name="connsiteX5612" fmla="*/ 8689995 w 12191999"/>
              <a:gd name="connsiteY5612" fmla="*/ 914367 h 3068754"/>
              <a:gd name="connsiteX5613" fmla="*/ 8712788 w 12191999"/>
              <a:gd name="connsiteY5613" fmla="*/ 925271 h 3068754"/>
              <a:gd name="connsiteX5614" fmla="*/ 8757121 w 12191999"/>
              <a:gd name="connsiteY5614" fmla="*/ 898926 h 3068754"/>
              <a:gd name="connsiteX5615" fmla="*/ 11631358 w 12191999"/>
              <a:gd name="connsiteY5615" fmla="*/ 885853 h 3068754"/>
              <a:gd name="connsiteX5616" fmla="*/ 11566907 w 12191999"/>
              <a:gd name="connsiteY5616" fmla="*/ 929102 h 3068754"/>
              <a:gd name="connsiteX5617" fmla="*/ 11578220 w 12191999"/>
              <a:gd name="connsiteY5617" fmla="*/ 933050 h 3068754"/>
              <a:gd name="connsiteX5618" fmla="*/ 11643442 w 12191999"/>
              <a:gd name="connsiteY5618" fmla="*/ 890640 h 3068754"/>
              <a:gd name="connsiteX5619" fmla="*/ 8932147 w 12191999"/>
              <a:gd name="connsiteY5619" fmla="*/ 885767 h 3068754"/>
              <a:gd name="connsiteX5620" fmla="*/ 8910583 w 12191999"/>
              <a:gd name="connsiteY5620" fmla="*/ 896946 h 3068754"/>
              <a:gd name="connsiteX5621" fmla="*/ 8956137 w 12191999"/>
              <a:gd name="connsiteY5621" fmla="*/ 923769 h 3068754"/>
              <a:gd name="connsiteX5622" fmla="*/ 8977296 w 12191999"/>
              <a:gd name="connsiteY5622" fmla="*/ 913724 h 3068754"/>
              <a:gd name="connsiteX5623" fmla="*/ 2904727 w 12191999"/>
              <a:gd name="connsiteY5623" fmla="*/ 885271 h 3068754"/>
              <a:gd name="connsiteX5624" fmla="*/ 2900221 w 12191999"/>
              <a:gd name="connsiteY5624" fmla="*/ 887410 h 3068754"/>
              <a:gd name="connsiteX5625" fmla="*/ 2955805 w 12191999"/>
              <a:gd name="connsiteY5625" fmla="*/ 924624 h 3068754"/>
              <a:gd name="connsiteX5626" fmla="*/ 2959299 w 12191999"/>
              <a:gd name="connsiteY5626" fmla="*/ 923124 h 3068754"/>
              <a:gd name="connsiteX5627" fmla="*/ 2795193 w 12191999"/>
              <a:gd name="connsiteY5627" fmla="*/ 884428 h 3068754"/>
              <a:gd name="connsiteX5628" fmla="*/ 2773571 w 12191999"/>
              <a:gd name="connsiteY5628" fmla="*/ 895639 h 3068754"/>
              <a:gd name="connsiteX5629" fmla="*/ 2816663 w 12191999"/>
              <a:gd name="connsiteY5629" fmla="*/ 921012 h 3068754"/>
              <a:gd name="connsiteX5630" fmla="*/ 2837980 w 12191999"/>
              <a:gd name="connsiteY5630" fmla="*/ 910923 h 3068754"/>
              <a:gd name="connsiteX5631" fmla="*/ 5766154 w 12191999"/>
              <a:gd name="connsiteY5631" fmla="*/ 884297 h 3068754"/>
              <a:gd name="connsiteX5632" fmla="*/ 5716483 w 12191999"/>
              <a:gd name="connsiteY5632" fmla="*/ 910054 h 3068754"/>
              <a:gd name="connsiteX5633" fmla="*/ 5764042 w 12191999"/>
              <a:gd name="connsiteY5633" fmla="*/ 932824 h 3068754"/>
              <a:gd name="connsiteX5634" fmla="*/ 5813849 w 12191999"/>
              <a:gd name="connsiteY5634" fmla="*/ 909177 h 3068754"/>
              <a:gd name="connsiteX5635" fmla="*/ 11899693 w 12191999"/>
              <a:gd name="connsiteY5635" fmla="*/ 883131 h 3068754"/>
              <a:gd name="connsiteX5636" fmla="*/ 11849406 w 12191999"/>
              <a:gd name="connsiteY5636" fmla="*/ 909207 h 3068754"/>
              <a:gd name="connsiteX5637" fmla="*/ 11849063 w 12191999"/>
              <a:gd name="connsiteY5637" fmla="*/ 909386 h 3068754"/>
              <a:gd name="connsiteX5638" fmla="*/ 11897898 w 12191999"/>
              <a:gd name="connsiteY5638" fmla="*/ 932771 h 3068754"/>
              <a:gd name="connsiteX5639" fmla="*/ 11948703 w 12191999"/>
              <a:gd name="connsiteY5639" fmla="*/ 908688 h 3068754"/>
              <a:gd name="connsiteX5640" fmla="*/ 6035977 w 12191999"/>
              <a:gd name="connsiteY5640" fmla="*/ 882194 h 3068754"/>
              <a:gd name="connsiteX5641" fmla="*/ 6022537 w 12191999"/>
              <a:gd name="connsiteY5641" fmla="*/ 887934 h 3068754"/>
              <a:gd name="connsiteX5642" fmla="*/ 6093668 w 12191999"/>
              <a:gd name="connsiteY5642" fmla="*/ 932548 h 3068754"/>
              <a:gd name="connsiteX5643" fmla="*/ 6105725 w 12191999"/>
              <a:gd name="connsiteY5643" fmla="*/ 928473 h 3068754"/>
              <a:gd name="connsiteX5644" fmla="*/ 11617571 w 12191999"/>
              <a:gd name="connsiteY5644" fmla="*/ 880392 h 3068754"/>
              <a:gd name="connsiteX5645" fmla="*/ 11612571 w 12191999"/>
              <a:gd name="connsiteY5645" fmla="*/ 883843 h 3068754"/>
              <a:gd name="connsiteX5646" fmla="*/ 11551474 w 12191999"/>
              <a:gd name="connsiteY5646" fmla="*/ 923717 h 3068754"/>
              <a:gd name="connsiteX5647" fmla="*/ 11558566 w 12191999"/>
              <a:gd name="connsiteY5647" fmla="*/ 926192 h 3068754"/>
              <a:gd name="connsiteX5648" fmla="*/ 11609854 w 12191999"/>
              <a:gd name="connsiteY5648" fmla="*/ 893505 h 3068754"/>
              <a:gd name="connsiteX5649" fmla="*/ 11624970 w 12191999"/>
              <a:gd name="connsiteY5649" fmla="*/ 883323 h 3068754"/>
              <a:gd name="connsiteX5650" fmla="*/ 5505157 w 12191999"/>
              <a:gd name="connsiteY5650" fmla="*/ 880083 h 3068754"/>
              <a:gd name="connsiteX5651" fmla="*/ 5432257 w 12191999"/>
              <a:gd name="connsiteY5651" fmla="*/ 929003 h 3068754"/>
              <a:gd name="connsiteX5652" fmla="*/ 5443582 w 12191999"/>
              <a:gd name="connsiteY5652" fmla="*/ 932947 h 3068754"/>
              <a:gd name="connsiteX5653" fmla="*/ 5517412 w 12191999"/>
              <a:gd name="connsiteY5653" fmla="*/ 884938 h 3068754"/>
              <a:gd name="connsiteX5654" fmla="*/ 2666908 w 12191999"/>
              <a:gd name="connsiteY5654" fmla="*/ 878711 h 3068754"/>
              <a:gd name="connsiteX5655" fmla="*/ 2632728 w 12191999"/>
              <a:gd name="connsiteY5655" fmla="*/ 899049 h 3068754"/>
              <a:gd name="connsiteX5656" fmla="*/ 2646645 w 12191999"/>
              <a:gd name="connsiteY5656" fmla="*/ 906325 h 3068754"/>
              <a:gd name="connsiteX5657" fmla="*/ 2655775 w 12191999"/>
              <a:gd name="connsiteY5657" fmla="*/ 911060 h 3068754"/>
              <a:gd name="connsiteX5658" fmla="*/ 2690270 w 12191999"/>
              <a:gd name="connsiteY5658" fmla="*/ 891713 h 3068754"/>
              <a:gd name="connsiteX5659" fmla="*/ 8802840 w 12191999"/>
              <a:gd name="connsiteY5659" fmla="*/ 877824 h 3068754"/>
              <a:gd name="connsiteX5660" fmla="*/ 8767332 w 12191999"/>
              <a:gd name="connsiteY5660" fmla="*/ 898957 h 3068754"/>
              <a:gd name="connsiteX5661" fmla="*/ 8781435 w 12191999"/>
              <a:gd name="connsiteY5661" fmla="*/ 906325 h 3068754"/>
              <a:gd name="connsiteX5662" fmla="*/ 8789036 w 12191999"/>
              <a:gd name="connsiteY5662" fmla="*/ 910264 h 3068754"/>
              <a:gd name="connsiteX5663" fmla="*/ 8824922 w 12191999"/>
              <a:gd name="connsiteY5663" fmla="*/ 890133 h 3068754"/>
              <a:gd name="connsiteX5664" fmla="*/ 6048305 w 12191999"/>
              <a:gd name="connsiteY5664" fmla="*/ 876929 h 3068754"/>
              <a:gd name="connsiteX5665" fmla="*/ 6042095 w 12191999"/>
              <a:gd name="connsiteY5665" fmla="*/ 879581 h 3068754"/>
              <a:gd name="connsiteX5666" fmla="*/ 6112387 w 12191999"/>
              <a:gd name="connsiteY5666" fmla="*/ 926222 h 3068754"/>
              <a:gd name="connsiteX5667" fmla="*/ 6118663 w 12191999"/>
              <a:gd name="connsiteY5667" fmla="*/ 924101 h 3068754"/>
              <a:gd name="connsiteX5668" fmla="*/ 2575001 w 12191999"/>
              <a:gd name="connsiteY5668" fmla="*/ 876086 h 3068754"/>
              <a:gd name="connsiteX5669" fmla="*/ 2532880 w 12191999"/>
              <a:gd name="connsiteY5669" fmla="*/ 903415 h 3068754"/>
              <a:gd name="connsiteX5670" fmla="*/ 2548012 w 12191999"/>
              <a:gd name="connsiteY5670" fmla="*/ 910654 h 3068754"/>
              <a:gd name="connsiteX5671" fmla="*/ 2590474 w 12191999"/>
              <a:gd name="connsiteY5671" fmla="*/ 884148 h 3068754"/>
              <a:gd name="connsiteX5672" fmla="*/ 8713024 w 12191999"/>
              <a:gd name="connsiteY5672" fmla="*/ 875944 h 3068754"/>
              <a:gd name="connsiteX5673" fmla="*/ 8669160 w 12191999"/>
              <a:gd name="connsiteY5673" fmla="*/ 904400 h 3068754"/>
              <a:gd name="connsiteX5674" fmla="*/ 8683446 w 12191999"/>
              <a:gd name="connsiteY5674" fmla="*/ 911235 h 3068754"/>
              <a:gd name="connsiteX5675" fmla="*/ 8727714 w 12191999"/>
              <a:gd name="connsiteY5675" fmla="*/ 883600 h 3068754"/>
              <a:gd name="connsiteX5676" fmla="*/ 5895865 w 12191999"/>
              <a:gd name="connsiteY5676" fmla="*/ 875885 h 3068754"/>
              <a:gd name="connsiteX5677" fmla="*/ 5871413 w 12191999"/>
              <a:gd name="connsiteY5677" fmla="*/ 887475 h 3068754"/>
              <a:gd name="connsiteX5678" fmla="*/ 5931707 w 12191999"/>
              <a:gd name="connsiteY5678" fmla="*/ 921057 h 3068754"/>
              <a:gd name="connsiteX5679" fmla="*/ 5955307 w 12191999"/>
              <a:gd name="connsiteY5679" fmla="*/ 910952 h 3068754"/>
              <a:gd name="connsiteX5680" fmla="*/ 2729010 w 12191999"/>
              <a:gd name="connsiteY5680" fmla="*/ 875813 h 3068754"/>
              <a:gd name="connsiteX5681" fmla="*/ 2700536 w 12191999"/>
              <a:gd name="connsiteY5681" fmla="*/ 891775 h 3068754"/>
              <a:gd name="connsiteX5682" fmla="*/ 2734512 w 12191999"/>
              <a:gd name="connsiteY5682" fmla="*/ 910684 h 3068754"/>
              <a:gd name="connsiteX5683" fmla="*/ 2751026 w 12191999"/>
              <a:gd name="connsiteY5683" fmla="*/ 902074 h 3068754"/>
              <a:gd name="connsiteX5684" fmla="*/ 2762991 w 12191999"/>
              <a:gd name="connsiteY5684" fmla="*/ 895835 h 3068754"/>
              <a:gd name="connsiteX5685" fmla="*/ 12030425 w 12191999"/>
              <a:gd name="connsiteY5685" fmla="*/ 875593 h 3068754"/>
              <a:gd name="connsiteX5686" fmla="*/ 12008442 w 12191999"/>
              <a:gd name="connsiteY5686" fmla="*/ 886030 h 3068754"/>
              <a:gd name="connsiteX5687" fmla="*/ 12068033 w 12191999"/>
              <a:gd name="connsiteY5687" fmla="*/ 919493 h 3068754"/>
              <a:gd name="connsiteX5688" fmla="*/ 12089127 w 12191999"/>
              <a:gd name="connsiteY5688" fmla="*/ 910461 h 3068754"/>
              <a:gd name="connsiteX5689" fmla="*/ 11605356 w 12191999"/>
              <a:gd name="connsiteY5689" fmla="*/ 875552 h 3068754"/>
              <a:gd name="connsiteX5690" fmla="*/ 11541205 w 12191999"/>
              <a:gd name="connsiteY5690" fmla="*/ 920134 h 3068754"/>
              <a:gd name="connsiteX5691" fmla="*/ 11544667 w 12191999"/>
              <a:gd name="connsiteY5691" fmla="*/ 921342 h 3068754"/>
              <a:gd name="connsiteX5692" fmla="*/ 11609327 w 12191999"/>
              <a:gd name="connsiteY5692" fmla="*/ 877125 h 3068754"/>
              <a:gd name="connsiteX5693" fmla="*/ 5629848 w 12191999"/>
              <a:gd name="connsiteY5693" fmla="*/ 874963 h 3068754"/>
              <a:gd name="connsiteX5694" fmla="*/ 5578414 w 12191999"/>
              <a:gd name="connsiteY5694" fmla="*/ 905557 h 3068754"/>
              <a:gd name="connsiteX5695" fmla="*/ 5608086 w 12191999"/>
              <a:gd name="connsiteY5695" fmla="*/ 918347 h 3068754"/>
              <a:gd name="connsiteX5696" fmla="*/ 5659792 w 12191999"/>
              <a:gd name="connsiteY5696" fmla="*/ 889324 h 3068754"/>
              <a:gd name="connsiteX5697" fmla="*/ 11765460 w 12191999"/>
              <a:gd name="connsiteY5697" fmla="*/ 874832 h 3068754"/>
              <a:gd name="connsiteX5698" fmla="*/ 11704441 w 12191999"/>
              <a:gd name="connsiteY5698" fmla="*/ 911137 h 3068754"/>
              <a:gd name="connsiteX5699" fmla="*/ 11734010 w 12191999"/>
              <a:gd name="connsiteY5699" fmla="*/ 923911 h 3068754"/>
              <a:gd name="connsiteX5700" fmla="*/ 11795684 w 12191999"/>
              <a:gd name="connsiteY5700" fmla="*/ 889324 h 3068754"/>
              <a:gd name="connsiteX5701" fmla="*/ 8863026 w 12191999"/>
              <a:gd name="connsiteY5701" fmla="*/ 874765 h 3068754"/>
              <a:gd name="connsiteX5702" fmla="*/ 8834539 w 12191999"/>
              <a:gd name="connsiteY5702" fmla="*/ 890703 h 3068754"/>
              <a:gd name="connsiteX5703" fmla="*/ 8873020 w 12191999"/>
              <a:gd name="connsiteY5703" fmla="*/ 912118 h 3068754"/>
              <a:gd name="connsiteX5704" fmla="*/ 8883875 w 12191999"/>
              <a:gd name="connsiteY5704" fmla="*/ 906455 h 3068754"/>
              <a:gd name="connsiteX5705" fmla="*/ 8901279 w 12191999"/>
              <a:gd name="connsiteY5705" fmla="*/ 897341 h 3068754"/>
              <a:gd name="connsiteX5706" fmla="*/ 5491562 w 12191999"/>
              <a:gd name="connsiteY5706" fmla="*/ 874699 h 3068754"/>
              <a:gd name="connsiteX5707" fmla="*/ 5418068 w 12191999"/>
              <a:gd name="connsiteY5707" fmla="*/ 924061 h 3068754"/>
              <a:gd name="connsiteX5708" fmla="*/ 5424405 w 12191999"/>
              <a:gd name="connsiteY5708" fmla="*/ 926268 h 3068754"/>
              <a:gd name="connsiteX5709" fmla="*/ 5497997 w 12191999"/>
              <a:gd name="connsiteY5709" fmla="*/ 877247 h 3068754"/>
              <a:gd name="connsiteX5710" fmla="*/ 8954790 w 12191999"/>
              <a:gd name="connsiteY5710" fmla="*/ 874030 h 3068754"/>
              <a:gd name="connsiteX5711" fmla="*/ 8937131 w 12191999"/>
              <a:gd name="connsiteY5711" fmla="*/ 883184 h 3068754"/>
              <a:gd name="connsiteX5712" fmla="*/ 8982455 w 12191999"/>
              <a:gd name="connsiteY5712" fmla="*/ 911275 h 3068754"/>
              <a:gd name="connsiteX5713" fmla="*/ 8999879 w 12191999"/>
              <a:gd name="connsiteY5713" fmla="*/ 903004 h 3068754"/>
              <a:gd name="connsiteX5714" fmla="*/ 2817877 w 12191999"/>
              <a:gd name="connsiteY5714" fmla="*/ 872666 h 3068754"/>
              <a:gd name="connsiteX5715" fmla="*/ 2800176 w 12191999"/>
              <a:gd name="connsiteY5715" fmla="*/ 881844 h 3068754"/>
              <a:gd name="connsiteX5716" fmla="*/ 2843148 w 12191999"/>
              <a:gd name="connsiteY5716" fmla="*/ 908477 h 3068754"/>
              <a:gd name="connsiteX5717" fmla="*/ 2860686 w 12191999"/>
              <a:gd name="connsiteY5717" fmla="*/ 900175 h 3068754"/>
              <a:gd name="connsiteX5718" fmla="*/ 6059500 w 12191999"/>
              <a:gd name="connsiteY5718" fmla="*/ 872147 h 3068754"/>
              <a:gd name="connsiteX5719" fmla="*/ 6054401 w 12191999"/>
              <a:gd name="connsiteY5719" fmla="*/ 874325 h 3068754"/>
              <a:gd name="connsiteX5720" fmla="*/ 6125301 w 12191999"/>
              <a:gd name="connsiteY5720" fmla="*/ 921858 h 3068754"/>
              <a:gd name="connsiteX5721" fmla="*/ 6129217 w 12191999"/>
              <a:gd name="connsiteY5721" fmla="*/ 920534 h 3068754"/>
              <a:gd name="connsiteX5722" fmla="*/ 5479522 w 12191999"/>
              <a:gd name="connsiteY5722" fmla="*/ 869929 h 3068754"/>
              <a:gd name="connsiteX5723" fmla="*/ 5407180 w 12191999"/>
              <a:gd name="connsiteY5723" fmla="*/ 920270 h 3068754"/>
              <a:gd name="connsiteX5724" fmla="*/ 5410583 w 12191999"/>
              <a:gd name="connsiteY5724" fmla="*/ 921454 h 3068754"/>
              <a:gd name="connsiteX5725" fmla="*/ 5483618 w 12191999"/>
              <a:gd name="connsiteY5725" fmla="*/ 871552 h 3068754"/>
              <a:gd name="connsiteX5726" fmla="*/ 2557972 w 12191999"/>
              <a:gd name="connsiteY5726" fmla="*/ 867212 h 3068754"/>
              <a:gd name="connsiteX5727" fmla="*/ 2516029 w 12191999"/>
              <a:gd name="connsiteY5727" fmla="*/ 895353 h 3068754"/>
              <a:gd name="connsiteX5728" fmla="*/ 2526853 w 12191999"/>
              <a:gd name="connsiteY5728" fmla="*/ 900531 h 3068754"/>
              <a:gd name="connsiteX5729" fmla="*/ 2569118 w 12191999"/>
              <a:gd name="connsiteY5729" fmla="*/ 873019 h 3068754"/>
              <a:gd name="connsiteX5730" fmla="*/ 8695885 w 12191999"/>
              <a:gd name="connsiteY5730" fmla="*/ 867011 h 3068754"/>
              <a:gd name="connsiteX5731" fmla="*/ 8652232 w 12191999"/>
              <a:gd name="connsiteY5731" fmla="*/ 896302 h 3068754"/>
              <a:gd name="connsiteX5732" fmla="*/ 8663144 w 12191999"/>
              <a:gd name="connsiteY5732" fmla="*/ 901523 h 3068754"/>
              <a:gd name="connsiteX5733" fmla="*/ 8707159 w 12191999"/>
              <a:gd name="connsiteY5733" fmla="*/ 872887 h 3068754"/>
              <a:gd name="connsiteX5734" fmla="*/ 8971432 w 12191999"/>
              <a:gd name="connsiteY5734" fmla="*/ 865402 h 3068754"/>
              <a:gd name="connsiteX5735" fmla="*/ 8959421 w 12191999"/>
              <a:gd name="connsiteY5735" fmla="*/ 871629 h 3068754"/>
              <a:gd name="connsiteX5736" fmla="*/ 9005023 w 12191999"/>
              <a:gd name="connsiteY5736" fmla="*/ 900562 h 3068754"/>
              <a:gd name="connsiteX5737" fmla="*/ 9016293 w 12191999"/>
              <a:gd name="connsiteY5737" fmla="*/ 895212 h 3068754"/>
              <a:gd name="connsiteX5738" fmla="*/ 2834556 w 12191999"/>
              <a:gd name="connsiteY5738" fmla="*/ 864017 h 3068754"/>
              <a:gd name="connsiteX5739" fmla="*/ 2822517 w 12191999"/>
              <a:gd name="connsiteY5739" fmla="*/ 870260 h 3068754"/>
              <a:gd name="connsiteX5740" fmla="*/ 2823970 w 12191999"/>
              <a:gd name="connsiteY5740" fmla="*/ 871211 h 3068754"/>
              <a:gd name="connsiteX5741" fmla="*/ 2865804 w 12191999"/>
              <a:gd name="connsiteY5741" fmla="*/ 897752 h 3068754"/>
              <a:gd name="connsiteX5742" fmla="*/ 2877203 w 12191999"/>
              <a:gd name="connsiteY5742" fmla="*/ 892356 h 3068754"/>
              <a:gd name="connsiteX5743" fmla="*/ 2637041 w 12191999"/>
              <a:gd name="connsiteY5743" fmla="*/ 862078 h 3068754"/>
              <a:gd name="connsiteX5744" fmla="*/ 2602867 w 12191999"/>
              <a:gd name="connsiteY5744" fmla="*/ 883436 h 3068754"/>
              <a:gd name="connsiteX5745" fmla="*/ 2626828 w 12191999"/>
              <a:gd name="connsiteY5745" fmla="*/ 895964 h 3068754"/>
              <a:gd name="connsiteX5746" fmla="*/ 2661199 w 12191999"/>
              <a:gd name="connsiteY5746" fmla="*/ 875534 h 3068754"/>
              <a:gd name="connsiteX5747" fmla="*/ 2642665 w 12191999"/>
              <a:gd name="connsiteY5747" fmla="*/ 865219 h 3068754"/>
              <a:gd name="connsiteX5748" fmla="*/ 8774094 w 12191999"/>
              <a:gd name="connsiteY5748" fmla="*/ 861796 h 3068754"/>
              <a:gd name="connsiteX5749" fmla="*/ 8738632 w 12191999"/>
              <a:gd name="connsiteY5749" fmla="*/ 883964 h 3068754"/>
              <a:gd name="connsiteX5750" fmla="*/ 8761869 w 12191999"/>
              <a:gd name="connsiteY5750" fmla="*/ 896104 h 3068754"/>
              <a:gd name="connsiteX5751" fmla="*/ 8797571 w 12191999"/>
              <a:gd name="connsiteY5751" fmla="*/ 874887 h 3068754"/>
              <a:gd name="connsiteX5752" fmla="*/ 8778594 w 12191999"/>
              <a:gd name="connsiteY5752" fmla="*/ 864309 h 3068754"/>
              <a:gd name="connsiteX5753" fmla="*/ 5601810 w 12191999"/>
              <a:gd name="connsiteY5753" fmla="*/ 861516 h 3068754"/>
              <a:gd name="connsiteX5754" fmla="*/ 5550523 w 12191999"/>
              <a:gd name="connsiteY5754" fmla="*/ 893536 h 3068754"/>
              <a:gd name="connsiteX5755" fmla="*/ 5572828 w 12191999"/>
              <a:gd name="connsiteY5755" fmla="*/ 903150 h 3068754"/>
              <a:gd name="connsiteX5756" fmla="*/ 5624549 w 12191999"/>
              <a:gd name="connsiteY5756" fmla="*/ 872421 h 3068754"/>
              <a:gd name="connsiteX5757" fmla="*/ 11737077 w 12191999"/>
              <a:gd name="connsiteY5757" fmla="*/ 861223 h 3068754"/>
              <a:gd name="connsiteX5758" fmla="*/ 11676477 w 12191999"/>
              <a:gd name="connsiteY5758" fmla="*/ 899057 h 3068754"/>
              <a:gd name="connsiteX5759" fmla="*/ 11698500 w 12191999"/>
              <a:gd name="connsiteY5759" fmla="*/ 908571 h 3068754"/>
              <a:gd name="connsiteX5760" fmla="*/ 11759831 w 12191999"/>
              <a:gd name="connsiteY5760" fmla="*/ 872133 h 3068754"/>
              <a:gd name="connsiteX5761" fmla="*/ 5721658 w 12191999"/>
              <a:gd name="connsiteY5761" fmla="*/ 861087 h 3068754"/>
              <a:gd name="connsiteX5762" fmla="*/ 5712333 w 12191999"/>
              <a:gd name="connsiteY5762" fmla="*/ 866281 h 3068754"/>
              <a:gd name="connsiteX5763" fmla="*/ 5672138 w 12191999"/>
              <a:gd name="connsiteY5763" fmla="*/ 888823 h 3068754"/>
              <a:gd name="connsiteX5764" fmla="*/ 5710295 w 12191999"/>
              <a:gd name="connsiteY5764" fmla="*/ 907091 h 3068754"/>
              <a:gd name="connsiteX5765" fmla="*/ 5711765 w 12191999"/>
              <a:gd name="connsiteY5765" fmla="*/ 906325 h 3068754"/>
              <a:gd name="connsiteX5766" fmla="*/ 5760179 w 12191999"/>
              <a:gd name="connsiteY5766" fmla="*/ 881181 h 3068754"/>
              <a:gd name="connsiteX5767" fmla="*/ 11856528 w 12191999"/>
              <a:gd name="connsiteY5767" fmla="*/ 860623 h 3068754"/>
              <a:gd name="connsiteX5768" fmla="*/ 11848269 w 12191999"/>
              <a:gd name="connsiteY5768" fmla="*/ 865219 h 3068754"/>
              <a:gd name="connsiteX5769" fmla="*/ 11806146 w 12191999"/>
              <a:gd name="connsiteY5769" fmla="*/ 888835 h 3068754"/>
              <a:gd name="connsiteX5770" fmla="*/ 11844699 w 12191999"/>
              <a:gd name="connsiteY5770" fmla="*/ 907297 h 3068754"/>
              <a:gd name="connsiteX5771" fmla="*/ 11846564 w 12191999"/>
              <a:gd name="connsiteY5771" fmla="*/ 906325 h 3068754"/>
              <a:gd name="connsiteX5772" fmla="*/ 11895506 w 12191999"/>
              <a:gd name="connsiteY5772" fmla="*/ 880947 h 3068754"/>
              <a:gd name="connsiteX5773" fmla="*/ 2545307 w 12191999"/>
              <a:gd name="connsiteY5773" fmla="*/ 860612 h 3068754"/>
              <a:gd name="connsiteX5774" fmla="*/ 2516310 w 12191999"/>
              <a:gd name="connsiteY5774" fmla="*/ 880629 h 3068754"/>
              <a:gd name="connsiteX5775" fmla="*/ 2503169 w 12191999"/>
              <a:gd name="connsiteY5775" fmla="*/ 889201 h 3068754"/>
              <a:gd name="connsiteX5776" fmla="*/ 2510124 w 12191999"/>
              <a:gd name="connsiteY5776" fmla="*/ 892528 h 3068754"/>
              <a:gd name="connsiteX5777" fmla="*/ 2513627 w 12191999"/>
              <a:gd name="connsiteY5777" fmla="*/ 890295 h 3068754"/>
              <a:gd name="connsiteX5778" fmla="*/ 2552288 w 12191999"/>
              <a:gd name="connsiteY5778" fmla="*/ 864250 h 3068754"/>
              <a:gd name="connsiteX5779" fmla="*/ 5928247 w 12191999"/>
              <a:gd name="connsiteY5779" fmla="*/ 860534 h 3068754"/>
              <a:gd name="connsiteX5780" fmla="*/ 5901328 w 12191999"/>
              <a:gd name="connsiteY5780" fmla="*/ 873295 h 3068754"/>
              <a:gd name="connsiteX5781" fmla="*/ 5961043 w 12191999"/>
              <a:gd name="connsiteY5781" fmla="*/ 908495 h 3068754"/>
              <a:gd name="connsiteX5782" fmla="*/ 5987482 w 12191999"/>
              <a:gd name="connsiteY5782" fmla="*/ 897174 h 3068754"/>
              <a:gd name="connsiteX5783" fmla="*/ 2756458 w 12191999"/>
              <a:gd name="connsiteY5783" fmla="*/ 860443 h 3068754"/>
              <a:gd name="connsiteX5784" fmla="*/ 2751931 w 12191999"/>
              <a:gd name="connsiteY5784" fmla="*/ 862964 h 3068754"/>
              <a:gd name="connsiteX5785" fmla="*/ 2734589 w 12191999"/>
              <a:gd name="connsiteY5785" fmla="*/ 872685 h 3068754"/>
              <a:gd name="connsiteX5786" fmla="*/ 2768780 w 12191999"/>
              <a:gd name="connsiteY5786" fmla="*/ 892817 h 3068754"/>
              <a:gd name="connsiteX5787" fmla="*/ 2790474 w 12191999"/>
              <a:gd name="connsiteY5787" fmla="*/ 881506 h 3068754"/>
              <a:gd name="connsiteX5788" fmla="*/ 8683126 w 12191999"/>
              <a:gd name="connsiteY5788" fmla="*/ 860362 h 3068754"/>
              <a:gd name="connsiteX5789" fmla="*/ 8649128 w 12191999"/>
              <a:gd name="connsiteY5789" fmla="*/ 883835 h 3068754"/>
              <a:gd name="connsiteX5790" fmla="*/ 8639417 w 12191999"/>
              <a:gd name="connsiteY5790" fmla="*/ 890171 h 3068754"/>
              <a:gd name="connsiteX5791" fmla="*/ 8646469 w 12191999"/>
              <a:gd name="connsiteY5791" fmla="*/ 893545 h 3068754"/>
              <a:gd name="connsiteX5792" fmla="*/ 8646611 w 12191999"/>
              <a:gd name="connsiteY5792" fmla="*/ 893455 h 3068754"/>
              <a:gd name="connsiteX5793" fmla="*/ 8690230 w 12191999"/>
              <a:gd name="connsiteY5793" fmla="*/ 864064 h 3068754"/>
              <a:gd name="connsiteX5794" fmla="*/ 12062521 w 12191999"/>
              <a:gd name="connsiteY5794" fmla="*/ 860354 h 3068754"/>
              <a:gd name="connsiteX5795" fmla="*/ 12036546 w 12191999"/>
              <a:gd name="connsiteY5795" fmla="*/ 872687 h 3068754"/>
              <a:gd name="connsiteX5796" fmla="*/ 12095563 w 12191999"/>
              <a:gd name="connsiteY5796" fmla="*/ 907705 h 3068754"/>
              <a:gd name="connsiteX5797" fmla="*/ 12120901 w 12191999"/>
              <a:gd name="connsiteY5797" fmla="*/ 896855 h 3068754"/>
              <a:gd name="connsiteX5798" fmla="*/ 5813138 w 12191999"/>
              <a:gd name="connsiteY5798" fmla="*/ 859935 h 3068754"/>
              <a:gd name="connsiteX5799" fmla="*/ 5771320 w 12191999"/>
              <a:gd name="connsiteY5799" fmla="*/ 881619 h 3068754"/>
              <a:gd name="connsiteX5800" fmla="*/ 5818792 w 12191999"/>
              <a:gd name="connsiteY5800" fmla="*/ 906455 h 3068754"/>
              <a:gd name="connsiteX5801" fmla="*/ 5819169 w 12191999"/>
              <a:gd name="connsiteY5801" fmla="*/ 906651 h 3068754"/>
              <a:gd name="connsiteX5802" fmla="*/ 5861188 w 12191999"/>
              <a:gd name="connsiteY5802" fmla="*/ 886701 h 3068754"/>
              <a:gd name="connsiteX5803" fmla="*/ 5815092 w 12191999"/>
              <a:gd name="connsiteY5803" fmla="*/ 861027 h 3068754"/>
              <a:gd name="connsiteX5804" fmla="*/ 8890015 w 12191999"/>
              <a:gd name="connsiteY5804" fmla="*/ 859678 h 3068754"/>
              <a:gd name="connsiteX5805" fmla="*/ 8885855 w 12191999"/>
              <a:gd name="connsiteY5805" fmla="*/ 861994 h 3068754"/>
              <a:gd name="connsiteX5806" fmla="*/ 8868097 w 12191999"/>
              <a:gd name="connsiteY5806" fmla="*/ 871929 h 3068754"/>
              <a:gd name="connsiteX5807" fmla="*/ 8906558 w 12191999"/>
              <a:gd name="connsiteY5807" fmla="*/ 894576 h 3068754"/>
              <a:gd name="connsiteX5808" fmla="*/ 8928128 w 12191999"/>
              <a:gd name="connsiteY5808" fmla="*/ 883279 h 3068754"/>
              <a:gd name="connsiteX5809" fmla="*/ 8983139 w 12191999"/>
              <a:gd name="connsiteY5809" fmla="*/ 859333 h 3068754"/>
              <a:gd name="connsiteX5810" fmla="*/ 8977074 w 12191999"/>
              <a:gd name="connsiteY5810" fmla="*/ 862477 h 3068754"/>
              <a:gd name="connsiteX5811" fmla="*/ 9022168 w 12191999"/>
              <a:gd name="connsiteY5811" fmla="*/ 892423 h 3068754"/>
              <a:gd name="connsiteX5812" fmla="*/ 9028263 w 12191999"/>
              <a:gd name="connsiteY5812" fmla="*/ 889530 h 3068754"/>
              <a:gd name="connsiteX5813" fmla="*/ 2700254 w 12191999"/>
              <a:gd name="connsiteY5813" fmla="*/ 858869 h 3068754"/>
              <a:gd name="connsiteX5814" fmla="*/ 2671815 w 12191999"/>
              <a:gd name="connsiteY5814" fmla="*/ 875791 h 3068754"/>
              <a:gd name="connsiteX5815" fmla="*/ 2695328 w 12191999"/>
              <a:gd name="connsiteY5815" fmla="*/ 888876 h 3068754"/>
              <a:gd name="connsiteX5816" fmla="*/ 2723942 w 12191999"/>
              <a:gd name="connsiteY5816" fmla="*/ 872826 h 3068754"/>
              <a:gd name="connsiteX5817" fmla="*/ 11946740 w 12191999"/>
              <a:gd name="connsiteY5817" fmla="*/ 858736 h 3068754"/>
              <a:gd name="connsiteX5818" fmla="*/ 11905673 w 12191999"/>
              <a:gd name="connsiteY5818" fmla="*/ 880031 h 3068754"/>
              <a:gd name="connsiteX5819" fmla="*/ 11954694 w 12191999"/>
              <a:gd name="connsiteY5819" fmla="*/ 905544 h 3068754"/>
              <a:gd name="connsiteX5820" fmla="*/ 11955000 w 12191999"/>
              <a:gd name="connsiteY5820" fmla="*/ 905703 h 3068754"/>
              <a:gd name="connsiteX5821" fmla="*/ 11995988 w 12191999"/>
              <a:gd name="connsiteY5821" fmla="*/ 886273 h 3068754"/>
              <a:gd name="connsiteX5822" fmla="*/ 11950857 w 12191999"/>
              <a:gd name="connsiteY5822" fmla="*/ 861036 h 3068754"/>
              <a:gd name="connsiteX5823" fmla="*/ 8835388 w 12191999"/>
              <a:gd name="connsiteY5823" fmla="*/ 858454 h 3068754"/>
              <a:gd name="connsiteX5824" fmla="*/ 8806976 w 12191999"/>
              <a:gd name="connsiteY5824" fmla="*/ 875363 h 3068754"/>
              <a:gd name="connsiteX5825" fmla="*/ 8829201 w 12191999"/>
              <a:gd name="connsiteY5825" fmla="*/ 887732 h 3068754"/>
              <a:gd name="connsiteX5826" fmla="*/ 8857806 w 12191999"/>
              <a:gd name="connsiteY5826" fmla="*/ 871685 h 3068754"/>
              <a:gd name="connsiteX5827" fmla="*/ 2846272 w 12191999"/>
              <a:gd name="connsiteY5827" fmla="*/ 857943 h 3068754"/>
              <a:gd name="connsiteX5828" fmla="*/ 2840196 w 12191999"/>
              <a:gd name="connsiteY5828" fmla="*/ 861093 h 3068754"/>
              <a:gd name="connsiteX5829" fmla="*/ 2883084 w 12191999"/>
              <a:gd name="connsiteY5829" fmla="*/ 889573 h 3068754"/>
              <a:gd name="connsiteX5830" fmla="*/ 2889206 w 12191999"/>
              <a:gd name="connsiteY5830" fmla="*/ 886675 h 3068754"/>
              <a:gd name="connsiteX5831" fmla="*/ 2534139 w 12191999"/>
              <a:gd name="connsiteY5831" fmla="*/ 854792 h 3068754"/>
              <a:gd name="connsiteX5832" fmla="*/ 2492210 w 12191999"/>
              <a:gd name="connsiteY5832" fmla="*/ 883959 h 3068754"/>
              <a:gd name="connsiteX5833" fmla="*/ 2495765 w 12191999"/>
              <a:gd name="connsiteY5833" fmla="*/ 885659 h 3068754"/>
              <a:gd name="connsiteX5834" fmla="*/ 2537994 w 12191999"/>
              <a:gd name="connsiteY5834" fmla="*/ 856801 h 3068754"/>
              <a:gd name="connsiteX5835" fmla="*/ 8672024 w 12191999"/>
              <a:gd name="connsiteY5835" fmla="*/ 854576 h 3068754"/>
              <a:gd name="connsiteX5836" fmla="*/ 8628413 w 12191999"/>
              <a:gd name="connsiteY5836" fmla="*/ 884908 h 3068754"/>
              <a:gd name="connsiteX5837" fmla="*/ 8631955 w 12191999"/>
              <a:gd name="connsiteY5837" fmla="*/ 886602 h 3068754"/>
              <a:gd name="connsiteX5838" fmla="*/ 8675881 w 12191999"/>
              <a:gd name="connsiteY5838" fmla="*/ 856586 h 3068754"/>
              <a:gd name="connsiteX5839" fmla="*/ 8994004 w 12191999"/>
              <a:gd name="connsiteY5839" fmla="*/ 853700 h 3068754"/>
              <a:gd name="connsiteX5840" fmla="*/ 8988740 w 12191999"/>
              <a:gd name="connsiteY5840" fmla="*/ 856429 h 3068754"/>
              <a:gd name="connsiteX5841" fmla="*/ 9034064 w 12191999"/>
              <a:gd name="connsiteY5841" fmla="*/ 886776 h 3068754"/>
              <a:gd name="connsiteX5842" fmla="*/ 9038591 w 12191999"/>
              <a:gd name="connsiteY5842" fmla="*/ 884627 h 3068754"/>
              <a:gd name="connsiteX5843" fmla="*/ 2857177 w 12191999"/>
              <a:gd name="connsiteY5843" fmla="*/ 852288 h 3068754"/>
              <a:gd name="connsiteX5844" fmla="*/ 2851871 w 12191999"/>
              <a:gd name="connsiteY5844" fmla="*/ 855039 h 3068754"/>
              <a:gd name="connsiteX5845" fmla="*/ 2895016 w 12191999"/>
              <a:gd name="connsiteY5845" fmla="*/ 883925 h 3068754"/>
              <a:gd name="connsiteX5846" fmla="*/ 2899636 w 12191999"/>
              <a:gd name="connsiteY5846" fmla="*/ 881739 h 3068754"/>
              <a:gd name="connsiteX5847" fmla="*/ 5580441 w 12191999"/>
              <a:gd name="connsiteY5847" fmla="*/ 851268 h 3068754"/>
              <a:gd name="connsiteX5848" fmla="*/ 5529565 w 12191999"/>
              <a:gd name="connsiteY5848" fmla="*/ 884504 h 3068754"/>
              <a:gd name="connsiteX5849" fmla="*/ 5544146 w 12191999"/>
              <a:gd name="connsiteY5849" fmla="*/ 890789 h 3068754"/>
              <a:gd name="connsiteX5850" fmla="*/ 5595542 w 12191999"/>
              <a:gd name="connsiteY5850" fmla="*/ 858510 h 3068754"/>
              <a:gd name="connsiteX5851" fmla="*/ 11715235 w 12191999"/>
              <a:gd name="connsiteY5851" fmla="*/ 850749 h 3068754"/>
              <a:gd name="connsiteX5852" fmla="*/ 11654913 w 12191999"/>
              <a:gd name="connsiteY5852" fmla="*/ 889915 h 3068754"/>
              <a:gd name="connsiteX5853" fmla="*/ 11659788 w 12191999"/>
              <a:gd name="connsiteY5853" fmla="*/ 891848 h 3068754"/>
              <a:gd name="connsiteX5854" fmla="*/ 11669513 w 12191999"/>
              <a:gd name="connsiteY5854" fmla="*/ 896049 h 3068754"/>
              <a:gd name="connsiteX5855" fmla="*/ 11730419 w 12191999"/>
              <a:gd name="connsiteY5855" fmla="*/ 858030 h 3068754"/>
              <a:gd name="connsiteX5856" fmla="*/ 8752994 w 12191999"/>
              <a:gd name="connsiteY5856" fmla="*/ 850013 h 3068754"/>
              <a:gd name="connsiteX5857" fmla="*/ 8717599 w 12191999"/>
              <a:gd name="connsiteY5857" fmla="*/ 872976 h 3068754"/>
              <a:gd name="connsiteX5858" fmla="*/ 8732371 w 12191999"/>
              <a:gd name="connsiteY5858" fmla="*/ 880693 h 3068754"/>
              <a:gd name="connsiteX5859" fmla="*/ 8768050 w 12191999"/>
              <a:gd name="connsiteY5859" fmla="*/ 858420 h 3068754"/>
              <a:gd name="connsiteX5860" fmla="*/ 2615301 w 12191999"/>
              <a:gd name="connsiteY5860" fmla="*/ 849938 h 3068754"/>
              <a:gd name="connsiteX5861" fmla="*/ 2581162 w 12191999"/>
              <a:gd name="connsiteY5861" fmla="*/ 872088 h 3068754"/>
              <a:gd name="connsiteX5862" fmla="*/ 2596744 w 12191999"/>
              <a:gd name="connsiteY5862" fmla="*/ 880235 h 3068754"/>
              <a:gd name="connsiteX5863" fmla="*/ 2631124 w 12191999"/>
              <a:gd name="connsiteY5863" fmla="*/ 858774 h 3068754"/>
              <a:gd name="connsiteX5864" fmla="*/ 5952611 w 12191999"/>
              <a:gd name="connsiteY5864" fmla="*/ 848984 h 3068754"/>
              <a:gd name="connsiteX5865" fmla="*/ 5933564 w 12191999"/>
              <a:gd name="connsiteY5865" fmla="*/ 858014 h 3068754"/>
              <a:gd name="connsiteX5866" fmla="*/ 5992949 w 12191999"/>
              <a:gd name="connsiteY5866" fmla="*/ 894833 h 3068754"/>
              <a:gd name="connsiteX5867" fmla="*/ 6011527 w 12191999"/>
              <a:gd name="connsiteY5867" fmla="*/ 886877 h 3068754"/>
              <a:gd name="connsiteX5868" fmla="*/ 2779170 w 12191999"/>
              <a:gd name="connsiteY5868" fmla="*/ 847794 h 3068754"/>
              <a:gd name="connsiteX5869" fmla="*/ 2761298 w 12191999"/>
              <a:gd name="connsiteY5869" fmla="*/ 857747 h 3068754"/>
              <a:gd name="connsiteX5870" fmla="*/ 2795448 w 12191999"/>
              <a:gd name="connsiteY5870" fmla="*/ 878913 h 3068754"/>
              <a:gd name="connsiteX5871" fmla="*/ 2813196 w 12191999"/>
              <a:gd name="connsiteY5871" fmla="*/ 869659 h 3068754"/>
              <a:gd name="connsiteX5872" fmla="*/ 12089465 w 12191999"/>
              <a:gd name="connsiteY5872" fmla="*/ 847562 h 3068754"/>
              <a:gd name="connsiteX5873" fmla="*/ 12068538 w 12191999"/>
              <a:gd name="connsiteY5873" fmla="*/ 857497 h 3068754"/>
              <a:gd name="connsiteX5874" fmla="*/ 12127205 w 12191999"/>
              <a:gd name="connsiteY5874" fmla="*/ 894156 h 3068754"/>
              <a:gd name="connsiteX5875" fmla="*/ 12147673 w 12191999"/>
              <a:gd name="connsiteY5875" fmla="*/ 885391 h 3068754"/>
              <a:gd name="connsiteX5876" fmla="*/ 8912750 w 12191999"/>
              <a:gd name="connsiteY5876" fmla="*/ 847015 h 3068754"/>
              <a:gd name="connsiteX5877" fmla="*/ 8894854 w 12191999"/>
              <a:gd name="connsiteY5877" fmla="*/ 856982 h 3068754"/>
              <a:gd name="connsiteX5878" fmla="*/ 8933090 w 12191999"/>
              <a:gd name="connsiteY5878" fmla="*/ 880680 h 3068754"/>
              <a:gd name="connsiteX5879" fmla="*/ 8950748 w 12191999"/>
              <a:gd name="connsiteY5879" fmla="*/ 871432 h 3068754"/>
              <a:gd name="connsiteX5880" fmla="*/ 5842777 w 12191999"/>
              <a:gd name="connsiteY5880" fmla="*/ 844566 h 3068754"/>
              <a:gd name="connsiteX5881" fmla="*/ 5817709 w 12191999"/>
              <a:gd name="connsiteY5881" fmla="*/ 857564 h 3068754"/>
              <a:gd name="connsiteX5882" fmla="*/ 5865956 w 12191999"/>
              <a:gd name="connsiteY5882" fmla="*/ 884437 h 3068754"/>
              <a:gd name="connsiteX5883" fmla="*/ 5890560 w 12191999"/>
              <a:gd name="connsiteY5883" fmla="*/ 872755 h 3068754"/>
              <a:gd name="connsiteX5884" fmla="*/ 11976267 w 12191999"/>
              <a:gd name="connsiteY5884" fmla="*/ 843425 h 3068754"/>
              <a:gd name="connsiteX5885" fmla="*/ 11953546 w 12191999"/>
              <a:gd name="connsiteY5885" fmla="*/ 855207 h 3068754"/>
              <a:gd name="connsiteX5886" fmla="*/ 11953767 w 12191999"/>
              <a:gd name="connsiteY5886" fmla="*/ 855329 h 3068754"/>
              <a:gd name="connsiteX5887" fmla="*/ 12002975 w 12191999"/>
              <a:gd name="connsiteY5887" fmla="*/ 882961 h 3068754"/>
              <a:gd name="connsiteX5888" fmla="*/ 12025140 w 12191999"/>
              <a:gd name="connsiteY5888" fmla="*/ 872454 h 3068754"/>
              <a:gd name="connsiteX5889" fmla="*/ 2727621 w 12191999"/>
              <a:gd name="connsiteY5889" fmla="*/ 842585 h 3068754"/>
              <a:gd name="connsiteX5890" fmla="*/ 2705661 w 12191999"/>
              <a:gd name="connsiteY5890" fmla="*/ 855652 h 3068754"/>
              <a:gd name="connsiteX5891" fmla="*/ 2729518 w 12191999"/>
              <a:gd name="connsiteY5891" fmla="*/ 869699 h 3068754"/>
              <a:gd name="connsiteX5892" fmla="*/ 2750024 w 12191999"/>
              <a:gd name="connsiteY5892" fmla="*/ 858197 h 3068754"/>
              <a:gd name="connsiteX5893" fmla="*/ 2751500 w 12191999"/>
              <a:gd name="connsiteY5893" fmla="*/ 857373 h 3068754"/>
              <a:gd name="connsiteX5894" fmla="*/ 8862234 w 12191999"/>
              <a:gd name="connsiteY5894" fmla="*/ 842475 h 3068754"/>
              <a:gd name="connsiteX5895" fmla="*/ 8840273 w 12191999"/>
              <a:gd name="connsiteY5895" fmla="*/ 855546 h 3068754"/>
              <a:gd name="connsiteX5896" fmla="*/ 8862864 w 12191999"/>
              <a:gd name="connsiteY5896" fmla="*/ 868848 h 3068754"/>
              <a:gd name="connsiteX5897" fmla="*/ 8881877 w 12191999"/>
              <a:gd name="connsiteY5897" fmla="*/ 858182 h 3068754"/>
              <a:gd name="connsiteX5898" fmla="*/ 8884887 w 12191999"/>
              <a:gd name="connsiteY5898" fmla="*/ 856502 h 3068754"/>
              <a:gd name="connsiteX5899" fmla="*/ 5561580 w 12191999"/>
              <a:gd name="connsiteY5899" fmla="*/ 842222 h 3068754"/>
              <a:gd name="connsiteX5900" fmla="*/ 5510235 w 12191999"/>
              <a:gd name="connsiteY5900" fmla="*/ 876676 h 3068754"/>
              <a:gd name="connsiteX5901" fmla="*/ 5522596 w 12191999"/>
              <a:gd name="connsiteY5901" fmla="*/ 881567 h 3068754"/>
              <a:gd name="connsiteX5902" fmla="*/ 5573967 w 12191999"/>
              <a:gd name="connsiteY5902" fmla="*/ 848163 h 3068754"/>
              <a:gd name="connsiteX5903" fmla="*/ 5685174 w 12191999"/>
              <a:gd name="connsiteY5903" fmla="*/ 842055 h 3068754"/>
              <a:gd name="connsiteX5904" fmla="*/ 5635797 w 12191999"/>
              <a:gd name="connsiteY5904" fmla="*/ 871424 h 3068754"/>
              <a:gd name="connsiteX5905" fmla="*/ 5665958 w 12191999"/>
              <a:gd name="connsiteY5905" fmla="*/ 885864 h 3068754"/>
              <a:gd name="connsiteX5906" fmla="*/ 5709490 w 12191999"/>
              <a:gd name="connsiteY5906" fmla="*/ 861427 h 3068754"/>
              <a:gd name="connsiteX5907" fmla="*/ 5715694 w 12191999"/>
              <a:gd name="connsiteY5907" fmla="*/ 857975 h 3068754"/>
              <a:gd name="connsiteX5908" fmla="*/ 11820722 w 12191999"/>
              <a:gd name="connsiteY5908" fmla="*/ 841951 h 3068754"/>
              <a:gd name="connsiteX5909" fmla="*/ 11770563 w 12191999"/>
              <a:gd name="connsiteY5909" fmla="*/ 871796 h 3068754"/>
              <a:gd name="connsiteX5910" fmla="*/ 11800972 w 12191999"/>
              <a:gd name="connsiteY5910" fmla="*/ 886358 h 3068754"/>
              <a:gd name="connsiteX5911" fmla="*/ 11845427 w 12191999"/>
              <a:gd name="connsiteY5911" fmla="*/ 861427 h 3068754"/>
              <a:gd name="connsiteX5912" fmla="*/ 11851543 w 12191999"/>
              <a:gd name="connsiteY5912" fmla="*/ 858023 h 3068754"/>
              <a:gd name="connsiteX5913" fmla="*/ 11696826 w 12191999"/>
              <a:gd name="connsiteY5913" fmla="*/ 841922 h 3068754"/>
              <a:gd name="connsiteX5914" fmla="*/ 11636297 w 12191999"/>
              <a:gd name="connsiteY5914" fmla="*/ 882539 h 3068754"/>
              <a:gd name="connsiteX5915" fmla="*/ 11648477 w 12191999"/>
              <a:gd name="connsiteY5915" fmla="*/ 887365 h 3068754"/>
              <a:gd name="connsiteX5916" fmla="*/ 11709222 w 12191999"/>
              <a:gd name="connsiteY5916" fmla="*/ 847865 h 3068754"/>
              <a:gd name="connsiteX5917" fmla="*/ 8806611 w 12191999"/>
              <a:gd name="connsiteY5917" fmla="*/ 841470 h 3068754"/>
              <a:gd name="connsiteX5918" fmla="*/ 8778108 w 12191999"/>
              <a:gd name="connsiteY5918" fmla="*/ 859287 h 3068754"/>
              <a:gd name="connsiteX5919" fmla="*/ 8780299 w 12191999"/>
              <a:gd name="connsiteY5919" fmla="*/ 860517 h 3068754"/>
              <a:gd name="connsiteX5920" fmla="*/ 8801705 w 12191999"/>
              <a:gd name="connsiteY5920" fmla="*/ 872430 h 3068754"/>
              <a:gd name="connsiteX5921" fmla="*/ 8830288 w 12191999"/>
              <a:gd name="connsiteY5921" fmla="*/ 855444 h 3068754"/>
              <a:gd name="connsiteX5922" fmla="*/ 2670360 w 12191999"/>
              <a:gd name="connsiteY5922" fmla="*/ 841254 h 3068754"/>
              <a:gd name="connsiteX5923" fmla="*/ 2641825 w 12191999"/>
              <a:gd name="connsiteY5923" fmla="*/ 859088 h 3068754"/>
              <a:gd name="connsiteX5924" fmla="*/ 2644370 w 12191999"/>
              <a:gd name="connsiteY5924" fmla="*/ 860517 h 3068754"/>
              <a:gd name="connsiteX5925" fmla="*/ 2666108 w 12191999"/>
              <a:gd name="connsiteY5925" fmla="*/ 872615 h 3068754"/>
              <a:gd name="connsiteX5926" fmla="*/ 2694720 w 12191999"/>
              <a:gd name="connsiteY5926" fmla="*/ 855608 h 3068754"/>
              <a:gd name="connsiteX5927" fmla="*/ 12103345 w 12191999"/>
              <a:gd name="connsiteY5927" fmla="*/ 840971 h 3068754"/>
              <a:gd name="connsiteX5928" fmla="*/ 12095811 w 12191999"/>
              <a:gd name="connsiteY5928" fmla="*/ 844548 h 3068754"/>
              <a:gd name="connsiteX5929" fmla="*/ 12154116 w 12191999"/>
              <a:gd name="connsiteY5929" fmla="*/ 882632 h 3068754"/>
              <a:gd name="connsiteX5930" fmla="*/ 12161087 w 12191999"/>
              <a:gd name="connsiteY5930" fmla="*/ 879647 h 3068754"/>
              <a:gd name="connsiteX5931" fmla="*/ 8735650 w 12191999"/>
              <a:gd name="connsiteY5931" fmla="*/ 840328 h 3068754"/>
              <a:gd name="connsiteX5932" fmla="*/ 8700392 w 12191999"/>
              <a:gd name="connsiteY5932" fmla="*/ 863986 h 3068754"/>
              <a:gd name="connsiteX5933" fmla="*/ 8711733 w 12191999"/>
              <a:gd name="connsiteY5933" fmla="*/ 869911 h 3068754"/>
              <a:gd name="connsiteX5934" fmla="*/ 8747248 w 12191999"/>
              <a:gd name="connsiteY5934" fmla="*/ 846804 h 3068754"/>
              <a:gd name="connsiteX5935" fmla="*/ 2598064 w 12191999"/>
              <a:gd name="connsiteY5935" fmla="*/ 840313 h 3068754"/>
              <a:gd name="connsiteX5936" fmla="*/ 2564044 w 12191999"/>
              <a:gd name="connsiteY5936" fmla="*/ 863138 h 3068754"/>
              <a:gd name="connsiteX5937" fmla="*/ 2575276 w 12191999"/>
              <a:gd name="connsiteY5937" fmla="*/ 869010 h 3068754"/>
              <a:gd name="connsiteX5938" fmla="*/ 2609529 w 12191999"/>
              <a:gd name="connsiteY5938" fmla="*/ 846714 h 3068754"/>
              <a:gd name="connsiteX5939" fmla="*/ 5972044 w 12191999"/>
              <a:gd name="connsiteY5939" fmla="*/ 839772 h 3068754"/>
              <a:gd name="connsiteX5940" fmla="*/ 5957975 w 12191999"/>
              <a:gd name="connsiteY5940" fmla="*/ 846442 h 3068754"/>
              <a:gd name="connsiteX5941" fmla="*/ 5995578 w 12191999"/>
              <a:gd name="connsiteY5941" fmla="*/ 871025 h 3068754"/>
              <a:gd name="connsiteX5942" fmla="*/ 6017067 w 12191999"/>
              <a:gd name="connsiteY5942" fmla="*/ 884504 h 3068754"/>
              <a:gd name="connsiteX5943" fmla="*/ 6030678 w 12191999"/>
              <a:gd name="connsiteY5943" fmla="*/ 878677 h 3068754"/>
              <a:gd name="connsiteX5944" fmla="*/ 2796019 w 12191999"/>
              <a:gd name="connsiteY5944" fmla="*/ 838410 h 3068754"/>
              <a:gd name="connsiteX5945" fmla="*/ 2784031 w 12191999"/>
              <a:gd name="connsiteY5945" fmla="*/ 845086 h 3068754"/>
              <a:gd name="connsiteX5946" fmla="*/ 2817872 w 12191999"/>
              <a:gd name="connsiteY5946" fmla="*/ 867222 h 3068754"/>
              <a:gd name="connsiteX5947" fmla="*/ 2829922 w 12191999"/>
              <a:gd name="connsiteY5947" fmla="*/ 860939 h 3068754"/>
              <a:gd name="connsiteX5948" fmla="*/ 8929619 w 12191999"/>
              <a:gd name="connsiteY5948" fmla="*/ 837619 h 3068754"/>
              <a:gd name="connsiteX5949" fmla="*/ 8917621 w 12191999"/>
              <a:gd name="connsiteY5949" fmla="*/ 844301 h 3068754"/>
              <a:gd name="connsiteX5950" fmla="*/ 8955386 w 12191999"/>
              <a:gd name="connsiteY5950" fmla="*/ 869003 h 3068754"/>
              <a:gd name="connsiteX5951" fmla="*/ 8967390 w 12191999"/>
              <a:gd name="connsiteY5951" fmla="*/ 862716 h 3068754"/>
              <a:gd name="connsiteX5952" fmla="*/ 5548719 w 12191999"/>
              <a:gd name="connsiteY5952" fmla="*/ 836055 h 3068754"/>
              <a:gd name="connsiteX5953" fmla="*/ 5536695 w 12191999"/>
              <a:gd name="connsiteY5953" fmla="*/ 844386 h 3068754"/>
              <a:gd name="connsiteX5954" fmla="*/ 5496633 w 12191999"/>
              <a:gd name="connsiteY5954" fmla="*/ 871293 h 3068754"/>
              <a:gd name="connsiteX5955" fmla="*/ 5503095 w 12191999"/>
              <a:gd name="connsiteY5955" fmla="*/ 873850 h 3068754"/>
              <a:gd name="connsiteX5956" fmla="*/ 5555183 w 12191999"/>
              <a:gd name="connsiteY5956" fmla="*/ 839154 h 3068754"/>
              <a:gd name="connsiteX5957" fmla="*/ 11682942 w 12191999"/>
              <a:gd name="connsiteY5957" fmla="*/ 835264 h 3068754"/>
              <a:gd name="connsiteX5958" fmla="*/ 11622425 w 12191999"/>
              <a:gd name="connsiteY5958" fmla="*/ 877041 h 3068754"/>
              <a:gd name="connsiteX5959" fmla="*/ 11629899 w 12191999"/>
              <a:gd name="connsiteY5959" fmla="*/ 880003 h 3068754"/>
              <a:gd name="connsiteX5960" fmla="*/ 11690755 w 12191999"/>
              <a:gd name="connsiteY5960" fmla="*/ 839011 h 3068754"/>
              <a:gd name="connsiteX5961" fmla="*/ 5768507 w 12191999"/>
              <a:gd name="connsiteY5961" fmla="*/ 834995 h 3068754"/>
              <a:gd name="connsiteX5962" fmla="*/ 5726705 w 12191999"/>
              <a:gd name="connsiteY5962" fmla="*/ 858277 h 3068754"/>
              <a:gd name="connsiteX5963" fmla="*/ 5765349 w 12191999"/>
              <a:gd name="connsiteY5963" fmla="*/ 878496 h 3068754"/>
              <a:gd name="connsiteX5964" fmla="*/ 5807333 w 12191999"/>
              <a:gd name="connsiteY5964" fmla="*/ 856691 h 3068754"/>
              <a:gd name="connsiteX5965" fmla="*/ 11903418 w 12191999"/>
              <a:gd name="connsiteY5965" fmla="*/ 834528 h 3068754"/>
              <a:gd name="connsiteX5966" fmla="*/ 11862256 w 12191999"/>
              <a:gd name="connsiteY5966" fmla="*/ 857435 h 3068754"/>
              <a:gd name="connsiteX5967" fmla="*/ 11901481 w 12191999"/>
              <a:gd name="connsiteY5967" fmla="*/ 877849 h 3068754"/>
              <a:gd name="connsiteX5968" fmla="*/ 11942697 w 12191999"/>
              <a:gd name="connsiteY5968" fmla="*/ 856477 h 3068754"/>
              <a:gd name="connsiteX5969" fmla="*/ 5984368 w 12191999"/>
              <a:gd name="connsiteY5969" fmla="*/ 833931 h 3068754"/>
              <a:gd name="connsiteX5970" fmla="*/ 5977912 w 12191999"/>
              <a:gd name="connsiteY5970" fmla="*/ 836992 h 3068754"/>
              <a:gd name="connsiteX5971" fmla="*/ 6036788 w 12191999"/>
              <a:gd name="connsiteY5971" fmla="*/ 876060 h 3068754"/>
              <a:gd name="connsiteX5972" fmla="*/ 6043026 w 12191999"/>
              <a:gd name="connsiteY5972" fmla="*/ 873389 h 3068754"/>
              <a:gd name="connsiteX5973" fmla="*/ 5990639 w 12191999"/>
              <a:gd name="connsiteY5973" fmla="*/ 838268 h 3068754"/>
              <a:gd name="connsiteX5974" fmla="*/ 2585156 w 12191999"/>
              <a:gd name="connsiteY5974" fmla="*/ 833104 h 3068754"/>
              <a:gd name="connsiteX5975" fmla="*/ 2551300 w 12191999"/>
              <a:gd name="connsiteY5975" fmla="*/ 856475 h 3068754"/>
              <a:gd name="connsiteX5976" fmla="*/ 2558355 w 12191999"/>
              <a:gd name="connsiteY5976" fmla="*/ 860164 h 3068754"/>
              <a:gd name="connsiteX5977" fmla="*/ 2592465 w 12191999"/>
              <a:gd name="connsiteY5977" fmla="*/ 837186 h 3068754"/>
              <a:gd name="connsiteX5978" fmla="*/ 8722655 w 12191999"/>
              <a:gd name="connsiteY5978" fmla="*/ 833071 h 3068754"/>
              <a:gd name="connsiteX5979" fmla="*/ 8687575 w 12191999"/>
              <a:gd name="connsiteY5979" fmla="*/ 857290 h 3068754"/>
              <a:gd name="connsiteX5980" fmla="*/ 8694733 w 12191999"/>
              <a:gd name="connsiteY5980" fmla="*/ 861030 h 3068754"/>
              <a:gd name="connsiteX5981" fmla="*/ 8730077 w 12191999"/>
              <a:gd name="connsiteY5981" fmla="*/ 837216 h 3068754"/>
              <a:gd name="connsiteX5982" fmla="*/ 12121604 w 12191999"/>
              <a:gd name="connsiteY5982" fmla="*/ 832302 h 3068754"/>
              <a:gd name="connsiteX5983" fmla="*/ 12109149 w 12191999"/>
              <a:gd name="connsiteY5983" fmla="*/ 838216 h 3068754"/>
              <a:gd name="connsiteX5984" fmla="*/ 12167150 w 12191999"/>
              <a:gd name="connsiteY5984" fmla="*/ 877051 h 3068754"/>
              <a:gd name="connsiteX5985" fmla="*/ 12179318 w 12191999"/>
              <a:gd name="connsiteY5985" fmla="*/ 871841 h 3068754"/>
              <a:gd name="connsiteX5986" fmla="*/ 2807711 w 12191999"/>
              <a:gd name="connsiteY5986" fmla="*/ 831899 h 3068754"/>
              <a:gd name="connsiteX5987" fmla="*/ 2801469 w 12191999"/>
              <a:gd name="connsiteY5987" fmla="*/ 835375 h 3068754"/>
              <a:gd name="connsiteX5988" fmla="*/ 2835548 w 12191999"/>
              <a:gd name="connsiteY5988" fmla="*/ 858006 h 3068754"/>
              <a:gd name="connsiteX5989" fmla="*/ 2841629 w 12191999"/>
              <a:gd name="connsiteY5989" fmla="*/ 854835 h 3068754"/>
              <a:gd name="connsiteX5990" fmla="*/ 2818357 w 12191999"/>
              <a:gd name="connsiteY5990" fmla="*/ 839263 h 3068754"/>
              <a:gd name="connsiteX5991" fmla="*/ 8941337 w 12191999"/>
              <a:gd name="connsiteY5991" fmla="*/ 831093 h 3068754"/>
              <a:gd name="connsiteX5992" fmla="*/ 8935069 w 12191999"/>
              <a:gd name="connsiteY5992" fmla="*/ 834584 h 3068754"/>
              <a:gd name="connsiteX5993" fmla="*/ 8973005 w 12191999"/>
              <a:gd name="connsiteY5993" fmla="*/ 859776 h 3068754"/>
              <a:gd name="connsiteX5994" fmla="*/ 8979061 w 12191999"/>
              <a:gd name="connsiteY5994" fmla="*/ 856604 h 3068754"/>
              <a:gd name="connsiteX5995" fmla="*/ 8953149 w 12191999"/>
              <a:gd name="connsiteY5995" fmla="*/ 839263 h 3068754"/>
              <a:gd name="connsiteX5996" fmla="*/ 5536572 w 12191999"/>
              <a:gd name="connsiteY5996" fmla="*/ 830228 h 3068754"/>
              <a:gd name="connsiteX5997" fmla="*/ 5484476 w 12191999"/>
              <a:gd name="connsiteY5997" fmla="*/ 866482 h 3068754"/>
              <a:gd name="connsiteX5998" fmla="*/ 5488631 w 12191999"/>
              <a:gd name="connsiteY5998" fmla="*/ 868127 h 3068754"/>
              <a:gd name="connsiteX5999" fmla="*/ 5540996 w 12191999"/>
              <a:gd name="connsiteY5999" fmla="*/ 832350 h 3068754"/>
              <a:gd name="connsiteX6000" fmla="*/ 11671336 w 12191999"/>
              <a:gd name="connsiteY6000" fmla="*/ 829699 h 3068754"/>
              <a:gd name="connsiteX6001" fmla="*/ 11610190 w 12191999"/>
              <a:gd name="connsiteY6001" fmla="*/ 872193 h 3068754"/>
              <a:gd name="connsiteX6002" fmla="*/ 11614210 w 12191999"/>
              <a:gd name="connsiteY6002" fmla="*/ 873786 h 3068754"/>
              <a:gd name="connsiteX6003" fmla="*/ 11675653 w 12191999"/>
              <a:gd name="connsiteY6003" fmla="*/ 831769 h 3068754"/>
              <a:gd name="connsiteX6004" fmla="*/ 2750178 w 12191999"/>
              <a:gd name="connsiteY6004" fmla="*/ 829163 h 3068754"/>
              <a:gd name="connsiteX6005" fmla="*/ 2732321 w 12191999"/>
              <a:gd name="connsiteY6005" fmla="*/ 839788 h 3068754"/>
              <a:gd name="connsiteX6006" fmla="*/ 2756336 w 12191999"/>
              <a:gd name="connsiteY6006" fmla="*/ 854672 h 3068754"/>
              <a:gd name="connsiteX6007" fmla="*/ 2774280 w 12191999"/>
              <a:gd name="connsiteY6007" fmla="*/ 844650 h 3068754"/>
              <a:gd name="connsiteX6008" fmla="*/ 8884796 w 12191999"/>
              <a:gd name="connsiteY6008" fmla="*/ 829052 h 3068754"/>
              <a:gd name="connsiteX6009" fmla="*/ 8883866 w 12191999"/>
              <a:gd name="connsiteY6009" fmla="*/ 829601 h 3068754"/>
              <a:gd name="connsiteX6010" fmla="*/ 8866936 w 12191999"/>
              <a:gd name="connsiteY6010" fmla="*/ 839678 h 3068754"/>
              <a:gd name="connsiteX6011" fmla="*/ 8889725 w 12191999"/>
              <a:gd name="connsiteY6011" fmla="*/ 853803 h 3068754"/>
              <a:gd name="connsiteX6012" fmla="*/ 8907705 w 12191999"/>
              <a:gd name="connsiteY6012" fmla="*/ 843772 h 3068754"/>
              <a:gd name="connsiteX6013" fmla="*/ 8785430 w 12191999"/>
              <a:gd name="connsiteY6013" fmla="*/ 828970 h 3068754"/>
              <a:gd name="connsiteX6014" fmla="*/ 8756976 w 12191999"/>
              <a:gd name="connsiteY6014" fmla="*/ 847430 h 3068754"/>
              <a:gd name="connsiteX6015" fmla="*/ 8772080 w 12191999"/>
              <a:gd name="connsiteY6015" fmla="*/ 855905 h 3068754"/>
              <a:gd name="connsiteX6016" fmla="*/ 8800746 w 12191999"/>
              <a:gd name="connsiteY6016" fmla="*/ 838009 h 3068754"/>
              <a:gd name="connsiteX6017" fmla="*/ 7256021 w 12191999"/>
              <a:gd name="connsiteY6017" fmla="*/ 828616 h 3068754"/>
              <a:gd name="connsiteX6018" fmla="*/ 6389849 w 12191999"/>
              <a:gd name="connsiteY6018" fmla="*/ 945156 h 3068754"/>
              <a:gd name="connsiteX6019" fmla="*/ 6246079 w 12191999"/>
              <a:gd name="connsiteY6019" fmla="*/ 984962 h 3068754"/>
              <a:gd name="connsiteX6020" fmla="*/ 6332998 w 12191999"/>
              <a:gd name="connsiteY6020" fmla="*/ 1039912 h 3068754"/>
              <a:gd name="connsiteX6021" fmla="*/ 6365471 w 12191999"/>
              <a:gd name="connsiteY6021" fmla="*/ 1057963 h 3068754"/>
              <a:gd name="connsiteX6022" fmla="*/ 6642142 w 12191999"/>
              <a:gd name="connsiteY6022" fmla="*/ 1006977 h 3068754"/>
              <a:gd name="connsiteX6023" fmla="*/ 7606081 w 12191999"/>
              <a:gd name="connsiteY6023" fmla="*/ 972004 h 3068754"/>
              <a:gd name="connsiteX6024" fmla="*/ 8275059 w 12191999"/>
              <a:gd name="connsiteY6024" fmla="*/ 1088168 h 3068754"/>
              <a:gd name="connsiteX6025" fmla="*/ 8289333 w 12191999"/>
              <a:gd name="connsiteY6025" fmla="*/ 1091668 h 3068754"/>
              <a:gd name="connsiteX6026" fmla="*/ 8300177 w 12191999"/>
              <a:gd name="connsiteY6026" fmla="*/ 1085595 h 3068754"/>
              <a:gd name="connsiteX6027" fmla="*/ 8395414 w 12191999"/>
              <a:gd name="connsiteY6027" fmla="*/ 1026521 h 3068754"/>
              <a:gd name="connsiteX6028" fmla="*/ 8273985 w 12191999"/>
              <a:gd name="connsiteY6028" fmla="*/ 989861 h 3068754"/>
              <a:gd name="connsiteX6029" fmla="*/ 7604945 w 12191999"/>
              <a:gd name="connsiteY6029" fmla="*/ 847169 h 3068754"/>
              <a:gd name="connsiteX6030" fmla="*/ 7256021 w 12191999"/>
              <a:gd name="connsiteY6030" fmla="*/ 828616 h 3068754"/>
              <a:gd name="connsiteX6031" fmla="*/ 1120090 w 12191999"/>
              <a:gd name="connsiteY6031" fmla="*/ 828616 h 3068754"/>
              <a:gd name="connsiteX6032" fmla="*/ 149755 w 12191999"/>
              <a:gd name="connsiteY6032" fmla="*/ 971737 h 3068754"/>
              <a:gd name="connsiteX6033" fmla="*/ 113834 w 12191999"/>
              <a:gd name="connsiteY6033" fmla="*/ 982062 h 3068754"/>
              <a:gd name="connsiteX6034" fmla="*/ 200210 w 12191999"/>
              <a:gd name="connsiteY6034" fmla="*/ 1036697 h 3068754"/>
              <a:gd name="connsiteX6035" fmla="*/ 234889 w 12191999"/>
              <a:gd name="connsiteY6035" fmla="*/ 1055979 h 3068754"/>
              <a:gd name="connsiteX6036" fmla="*/ 506212 w 12191999"/>
              <a:gd name="connsiteY6036" fmla="*/ 1006024 h 3068754"/>
              <a:gd name="connsiteX6037" fmla="*/ 1470151 w 12191999"/>
              <a:gd name="connsiteY6037" fmla="*/ 971093 h 3068754"/>
              <a:gd name="connsiteX6038" fmla="*/ 2139131 w 12191999"/>
              <a:gd name="connsiteY6038" fmla="*/ 1087168 h 3068754"/>
              <a:gd name="connsiteX6039" fmla="*/ 2152775 w 12191999"/>
              <a:gd name="connsiteY6039" fmla="*/ 1090511 h 3068754"/>
              <a:gd name="connsiteX6040" fmla="*/ 2167248 w 12191999"/>
              <a:gd name="connsiteY6040" fmla="*/ 1082404 h 3068754"/>
              <a:gd name="connsiteX6041" fmla="*/ 2258035 w 12191999"/>
              <a:gd name="connsiteY6041" fmla="*/ 1026083 h 3068754"/>
              <a:gd name="connsiteX6042" fmla="*/ 2138056 w 12191999"/>
              <a:gd name="connsiteY6042" fmla="*/ 989861 h 3068754"/>
              <a:gd name="connsiteX6043" fmla="*/ 1469014 w 12191999"/>
              <a:gd name="connsiteY6043" fmla="*/ 847169 h 3068754"/>
              <a:gd name="connsiteX6044" fmla="*/ 1120090 w 12191999"/>
              <a:gd name="connsiteY6044" fmla="*/ 828616 h 3068754"/>
              <a:gd name="connsiteX6045" fmla="*/ 2648521 w 12191999"/>
              <a:gd name="connsiteY6045" fmla="*/ 828385 h 3068754"/>
              <a:gd name="connsiteX6046" fmla="*/ 2620039 w 12191999"/>
              <a:gd name="connsiteY6046" fmla="*/ 846865 h 3068754"/>
              <a:gd name="connsiteX6047" fmla="*/ 2635925 w 12191999"/>
              <a:gd name="connsiteY6047" fmla="*/ 855778 h 3068754"/>
              <a:gd name="connsiteX6048" fmla="*/ 2664615 w 12191999"/>
              <a:gd name="connsiteY6048" fmla="*/ 837868 h 3068754"/>
              <a:gd name="connsiteX6049" fmla="*/ 5996293 w 12191999"/>
              <a:gd name="connsiteY6049" fmla="*/ 828278 h 3068754"/>
              <a:gd name="connsiteX6050" fmla="*/ 5990161 w 12191999"/>
              <a:gd name="connsiteY6050" fmla="*/ 831185 h 3068754"/>
              <a:gd name="connsiteX6051" fmla="*/ 5993481 w 12191999"/>
              <a:gd name="connsiteY6051" fmla="*/ 833481 h 3068754"/>
              <a:gd name="connsiteX6052" fmla="*/ 6049116 w 12191999"/>
              <a:gd name="connsiteY6052" fmla="*/ 870781 h 3068754"/>
              <a:gd name="connsiteX6053" fmla="*/ 6054322 w 12191999"/>
              <a:gd name="connsiteY6053" fmla="*/ 868552 h 3068754"/>
              <a:gd name="connsiteX6054" fmla="*/ 12130577 w 12191999"/>
              <a:gd name="connsiteY6054" fmla="*/ 828043 h 3068754"/>
              <a:gd name="connsiteX6055" fmla="*/ 12127582 w 12191999"/>
              <a:gd name="connsiteY6055" fmla="*/ 829464 h 3068754"/>
              <a:gd name="connsiteX6056" fmla="*/ 12185422 w 12191999"/>
              <a:gd name="connsiteY6056" fmla="*/ 869227 h 3068754"/>
              <a:gd name="connsiteX6057" fmla="*/ 12187978 w 12191999"/>
              <a:gd name="connsiteY6057" fmla="*/ 868133 h 3068754"/>
              <a:gd name="connsiteX6058" fmla="*/ 5875228 w 12191999"/>
              <a:gd name="connsiteY6058" fmla="*/ 827739 h 3068754"/>
              <a:gd name="connsiteX6059" fmla="*/ 5847998 w 12191999"/>
              <a:gd name="connsiteY6059" fmla="*/ 841858 h 3068754"/>
              <a:gd name="connsiteX6060" fmla="*/ 5896017 w 12191999"/>
              <a:gd name="connsiteY6060" fmla="*/ 870164 h 3068754"/>
              <a:gd name="connsiteX6061" fmla="*/ 5923060 w 12191999"/>
              <a:gd name="connsiteY6061" fmla="*/ 857325 h 3068754"/>
              <a:gd name="connsiteX6062" fmla="*/ 11667005 w 12191999"/>
              <a:gd name="connsiteY6062" fmla="*/ 827623 h 3068754"/>
              <a:gd name="connsiteX6063" fmla="*/ 11666396 w 12191999"/>
              <a:gd name="connsiteY6063" fmla="*/ 828057 h 3068754"/>
              <a:gd name="connsiteX6064" fmla="*/ 11667009 w 12191999"/>
              <a:gd name="connsiteY6064" fmla="*/ 827625 h 3068754"/>
              <a:gd name="connsiteX6065" fmla="*/ 5656738 w 12191999"/>
              <a:gd name="connsiteY6065" fmla="*/ 827222 h 3068754"/>
              <a:gd name="connsiteX6066" fmla="*/ 5607578 w 12191999"/>
              <a:gd name="connsiteY6066" fmla="*/ 857914 h 3068754"/>
              <a:gd name="connsiteX6067" fmla="*/ 5630498 w 12191999"/>
              <a:gd name="connsiteY6067" fmla="*/ 868887 h 3068754"/>
              <a:gd name="connsiteX6068" fmla="*/ 5680108 w 12191999"/>
              <a:gd name="connsiteY6068" fmla="*/ 839413 h 3068754"/>
              <a:gd name="connsiteX6069" fmla="*/ 8711722 w 12191999"/>
              <a:gd name="connsiteY6069" fmla="*/ 826966 h 3068754"/>
              <a:gd name="connsiteX6070" fmla="*/ 8676466 w 12191999"/>
              <a:gd name="connsiteY6070" fmla="*/ 851487 h 3068754"/>
              <a:gd name="connsiteX6071" fmla="*/ 8680365 w 12191999"/>
              <a:gd name="connsiteY6071" fmla="*/ 853523 h 3068754"/>
              <a:gd name="connsiteX6072" fmla="*/ 8715854 w 12191999"/>
              <a:gd name="connsiteY6072" fmla="*/ 829273 h 3068754"/>
              <a:gd name="connsiteX6073" fmla="*/ 2574152 w 12191999"/>
              <a:gd name="connsiteY6073" fmla="*/ 826959 h 3068754"/>
              <a:gd name="connsiteX6074" fmla="*/ 2540122 w 12191999"/>
              <a:gd name="connsiteY6074" fmla="*/ 850630 h 3068754"/>
              <a:gd name="connsiteX6075" fmla="*/ 2544032 w 12191999"/>
              <a:gd name="connsiteY6075" fmla="*/ 852675 h 3068754"/>
              <a:gd name="connsiteX6076" fmla="*/ 2578285 w 12191999"/>
              <a:gd name="connsiteY6076" fmla="*/ 829267 h 3068754"/>
              <a:gd name="connsiteX6077" fmla="*/ 11791965 w 12191999"/>
              <a:gd name="connsiteY6077" fmla="*/ 826955 h 3068754"/>
              <a:gd name="connsiteX6078" fmla="*/ 11742028 w 12191999"/>
              <a:gd name="connsiteY6078" fmla="*/ 858132 h 3068754"/>
              <a:gd name="connsiteX6079" fmla="*/ 11764935 w 12191999"/>
              <a:gd name="connsiteY6079" fmla="*/ 869101 h 3068754"/>
              <a:gd name="connsiteX6080" fmla="*/ 11815350 w 12191999"/>
              <a:gd name="connsiteY6080" fmla="*/ 839149 h 3068754"/>
              <a:gd name="connsiteX6081" fmla="*/ 12008616 w 12191999"/>
              <a:gd name="connsiteY6081" fmla="*/ 826652 h 3068754"/>
              <a:gd name="connsiteX6082" fmla="*/ 11982118 w 12191999"/>
              <a:gd name="connsiteY6082" fmla="*/ 840392 h 3068754"/>
              <a:gd name="connsiteX6083" fmla="*/ 12031263 w 12191999"/>
              <a:gd name="connsiteY6083" fmla="*/ 869552 h 3068754"/>
              <a:gd name="connsiteX6084" fmla="*/ 12057409 w 12191999"/>
              <a:gd name="connsiteY6084" fmla="*/ 857158 h 3068754"/>
              <a:gd name="connsiteX6085" fmla="*/ 6000018 w 12191999"/>
              <a:gd name="connsiteY6085" fmla="*/ 826512 h 3068754"/>
              <a:gd name="connsiteX6086" fmla="*/ 5999950 w 12191999"/>
              <a:gd name="connsiteY6086" fmla="*/ 826545 h 3068754"/>
              <a:gd name="connsiteX6087" fmla="*/ 6008796 w 12191999"/>
              <a:gd name="connsiteY6087" fmla="*/ 832754 h 3068754"/>
              <a:gd name="connsiteX6088" fmla="*/ 12134997 w 12191999"/>
              <a:gd name="connsiteY6088" fmla="*/ 825944 h 3068754"/>
              <a:gd name="connsiteX6089" fmla="*/ 12134920 w 12191999"/>
              <a:gd name="connsiteY6089" fmla="*/ 825980 h 3068754"/>
              <a:gd name="connsiteX6090" fmla="*/ 12144579 w 12191999"/>
              <a:gd name="connsiteY6090" fmla="*/ 832758 h 3068754"/>
              <a:gd name="connsiteX6091" fmla="*/ 4292624 w 12191999"/>
              <a:gd name="connsiteY6091" fmla="*/ 825889 h 3068754"/>
              <a:gd name="connsiteX6092" fmla="*/ 3322250 w 12191999"/>
              <a:gd name="connsiteY6092" fmla="*/ 968995 h 3068754"/>
              <a:gd name="connsiteX6093" fmla="*/ 3135345 w 12191999"/>
              <a:gd name="connsiteY6093" fmla="*/ 1022700 h 3068754"/>
              <a:gd name="connsiteX6094" fmla="*/ 3162593 w 12191999"/>
              <a:gd name="connsiteY6094" fmla="*/ 1039933 h 3068754"/>
              <a:gd name="connsiteX6095" fmla="*/ 3246411 w 12191999"/>
              <a:gd name="connsiteY6095" fmla="*/ 1086979 h 3068754"/>
              <a:gd name="connsiteX6096" fmla="*/ 3320277 w 12191999"/>
              <a:gd name="connsiteY6096" fmla="*/ 1069727 h 3068754"/>
              <a:gd name="connsiteX6097" fmla="*/ 4641727 w 12191999"/>
              <a:gd name="connsiteY6097" fmla="*/ 968960 h 3068754"/>
              <a:gd name="connsiteX6098" fmla="*/ 4939665 w 12191999"/>
              <a:gd name="connsiteY6098" fmla="*/ 1009158 h 3068754"/>
              <a:gd name="connsiteX6099" fmla="*/ 5177363 w 12191999"/>
              <a:gd name="connsiteY6099" fmla="*/ 1056296 h 3068754"/>
              <a:gd name="connsiteX6100" fmla="*/ 5201717 w 12191999"/>
              <a:gd name="connsiteY6100" fmla="*/ 1041975 h 3068754"/>
              <a:gd name="connsiteX6101" fmla="*/ 5292028 w 12191999"/>
              <a:gd name="connsiteY6101" fmla="*/ 982781 h 3068754"/>
              <a:gd name="connsiteX6102" fmla="*/ 5236742 w 12191999"/>
              <a:gd name="connsiteY6102" fmla="*/ 966371 h 3068754"/>
              <a:gd name="connsiteX6103" fmla="*/ 4641687 w 12191999"/>
              <a:gd name="connsiteY6103" fmla="*/ 844424 h 3068754"/>
              <a:gd name="connsiteX6104" fmla="*/ 4292624 w 12191999"/>
              <a:gd name="connsiteY6104" fmla="*/ 825889 h 3068754"/>
              <a:gd name="connsiteX6105" fmla="*/ 10428413 w 12191999"/>
              <a:gd name="connsiteY6105" fmla="*/ 825883 h 3068754"/>
              <a:gd name="connsiteX6106" fmla="*/ 9458002 w 12191999"/>
              <a:gd name="connsiteY6106" fmla="*/ 968989 h 3068754"/>
              <a:gd name="connsiteX6107" fmla="*/ 9269668 w 12191999"/>
              <a:gd name="connsiteY6107" fmla="*/ 1023111 h 3068754"/>
              <a:gd name="connsiteX6108" fmla="*/ 9296271 w 12191999"/>
              <a:gd name="connsiteY6108" fmla="*/ 1039933 h 3068754"/>
              <a:gd name="connsiteX6109" fmla="*/ 9381303 w 12191999"/>
              <a:gd name="connsiteY6109" fmla="*/ 1087199 h 3068754"/>
              <a:gd name="connsiteX6110" fmla="*/ 9456079 w 12191999"/>
              <a:gd name="connsiteY6110" fmla="*/ 1069735 h 3068754"/>
              <a:gd name="connsiteX6111" fmla="*/ 10777425 w 12191999"/>
              <a:gd name="connsiteY6111" fmla="*/ 968959 h 3068754"/>
              <a:gd name="connsiteX6112" fmla="*/ 11075760 w 12191999"/>
              <a:gd name="connsiteY6112" fmla="*/ 1009161 h 3068754"/>
              <a:gd name="connsiteX6113" fmla="*/ 11311443 w 12191999"/>
              <a:gd name="connsiteY6113" fmla="*/ 1055920 h 3068754"/>
              <a:gd name="connsiteX6114" fmla="*/ 11335665 w 12191999"/>
              <a:gd name="connsiteY6114" fmla="*/ 1041975 h 3068754"/>
              <a:gd name="connsiteX6115" fmla="*/ 11426570 w 12191999"/>
              <a:gd name="connsiteY6115" fmla="*/ 982399 h 3068754"/>
              <a:gd name="connsiteX6116" fmla="*/ 11372532 w 12191999"/>
              <a:gd name="connsiteY6116" fmla="*/ 966362 h 3068754"/>
              <a:gd name="connsiteX6117" fmla="*/ 10777440 w 12191999"/>
              <a:gd name="connsiteY6117" fmla="*/ 844434 h 3068754"/>
              <a:gd name="connsiteX6118" fmla="*/ 10428413 w 12191999"/>
              <a:gd name="connsiteY6118" fmla="*/ 825883 h 3068754"/>
              <a:gd name="connsiteX6119" fmla="*/ 2818844 w 12191999"/>
              <a:gd name="connsiteY6119" fmla="*/ 825699 h 3068754"/>
              <a:gd name="connsiteX6120" fmla="*/ 2813095 w 12191999"/>
              <a:gd name="connsiteY6120" fmla="*/ 828900 h 3068754"/>
              <a:gd name="connsiteX6121" fmla="*/ 2821199 w 12191999"/>
              <a:gd name="connsiteY6121" fmla="*/ 834504 h 3068754"/>
              <a:gd name="connsiteX6122" fmla="*/ 2847216 w 12191999"/>
              <a:gd name="connsiteY6122" fmla="*/ 851922 h 3068754"/>
              <a:gd name="connsiteX6123" fmla="*/ 2852601 w 12191999"/>
              <a:gd name="connsiteY6123" fmla="*/ 849114 h 3068754"/>
              <a:gd name="connsiteX6124" fmla="*/ 8952471 w 12191999"/>
              <a:gd name="connsiteY6124" fmla="*/ 824891 h 3068754"/>
              <a:gd name="connsiteX6125" fmla="*/ 8946720 w 12191999"/>
              <a:gd name="connsiteY6125" fmla="*/ 828094 h 3068754"/>
              <a:gd name="connsiteX6126" fmla="*/ 8955991 w 12191999"/>
              <a:gd name="connsiteY6126" fmla="*/ 834504 h 3068754"/>
              <a:gd name="connsiteX6127" fmla="*/ 8984638 w 12191999"/>
              <a:gd name="connsiteY6127" fmla="*/ 853683 h 3068754"/>
              <a:gd name="connsiteX6128" fmla="*/ 8989960 w 12191999"/>
              <a:gd name="connsiteY6128" fmla="*/ 850895 h 3068754"/>
              <a:gd name="connsiteX6129" fmla="*/ 2570079 w 12191999"/>
              <a:gd name="connsiteY6129" fmla="*/ 824685 h 3068754"/>
              <a:gd name="connsiteX6130" fmla="*/ 2569872 w 12191999"/>
              <a:gd name="connsiteY6130" fmla="*/ 824832 h 3068754"/>
              <a:gd name="connsiteX6131" fmla="*/ 2570080 w 12191999"/>
              <a:gd name="connsiteY6131" fmla="*/ 824685 h 3068754"/>
              <a:gd name="connsiteX6132" fmla="*/ 8833483 w 12191999"/>
              <a:gd name="connsiteY6132" fmla="*/ 824672 h 3068754"/>
              <a:gd name="connsiteX6133" fmla="*/ 8811343 w 12191999"/>
              <a:gd name="connsiteY6133" fmla="*/ 838512 h 3068754"/>
              <a:gd name="connsiteX6134" fmla="*/ 8835172 w 12191999"/>
              <a:gd name="connsiteY6134" fmla="*/ 852542 h 3068754"/>
              <a:gd name="connsiteX6135" fmla="*/ 8857276 w 12191999"/>
              <a:gd name="connsiteY6135" fmla="*/ 839405 h 3068754"/>
              <a:gd name="connsiteX6136" fmla="*/ 8707592 w 12191999"/>
              <a:gd name="connsiteY6136" fmla="*/ 824659 h 3068754"/>
              <a:gd name="connsiteX6137" fmla="*/ 8702841 w 12191999"/>
              <a:gd name="connsiteY6137" fmla="*/ 828041 h 3068754"/>
              <a:gd name="connsiteX6138" fmla="*/ 8707614 w 12191999"/>
              <a:gd name="connsiteY6138" fmla="*/ 824671 h 3068754"/>
              <a:gd name="connsiteX6139" fmla="*/ 2697788 w 12191999"/>
              <a:gd name="connsiteY6139" fmla="*/ 824112 h 3068754"/>
              <a:gd name="connsiteX6140" fmla="*/ 2675623 w 12191999"/>
              <a:gd name="connsiteY6140" fmla="*/ 837965 h 3068754"/>
              <a:gd name="connsiteX6141" fmla="*/ 2700128 w 12191999"/>
              <a:gd name="connsiteY6141" fmla="*/ 852394 h 3068754"/>
              <a:gd name="connsiteX6142" fmla="*/ 2722236 w 12191999"/>
              <a:gd name="connsiteY6142" fmla="*/ 839251 h 3068754"/>
              <a:gd name="connsiteX6143" fmla="*/ 2822335 w 12191999"/>
              <a:gd name="connsiteY6143" fmla="*/ 823755 h 3068754"/>
              <a:gd name="connsiteX6144" fmla="*/ 2822224 w 12191999"/>
              <a:gd name="connsiteY6144" fmla="*/ 823816 h 3068754"/>
              <a:gd name="connsiteX6145" fmla="*/ 2836474 w 12191999"/>
              <a:gd name="connsiteY6145" fmla="*/ 833821 h 3068754"/>
              <a:gd name="connsiteX6146" fmla="*/ 8955978 w 12191999"/>
              <a:gd name="connsiteY6146" fmla="*/ 822938 h 3068754"/>
              <a:gd name="connsiteX6147" fmla="*/ 8955859 w 12191999"/>
              <a:gd name="connsiteY6147" fmla="*/ 823004 h 3068754"/>
              <a:gd name="connsiteX6148" fmla="*/ 8971265 w 12191999"/>
              <a:gd name="connsiteY6148" fmla="*/ 833821 h 3068754"/>
              <a:gd name="connsiteX6149" fmla="*/ 2767071 w 12191999"/>
              <a:gd name="connsiteY6149" fmla="*/ 819175 h 3068754"/>
              <a:gd name="connsiteX6150" fmla="*/ 2755171 w 12191999"/>
              <a:gd name="connsiteY6150" fmla="*/ 826208 h 3068754"/>
              <a:gd name="connsiteX6151" fmla="*/ 2779180 w 12191999"/>
              <a:gd name="connsiteY6151" fmla="*/ 841913 h 3068754"/>
              <a:gd name="connsiteX6152" fmla="*/ 2791193 w 12191999"/>
              <a:gd name="connsiteY6152" fmla="*/ 835204 h 3068754"/>
              <a:gd name="connsiteX6153" fmla="*/ 8901699 w 12191999"/>
              <a:gd name="connsiteY6153" fmla="*/ 819066 h 3068754"/>
              <a:gd name="connsiteX6154" fmla="*/ 8889795 w 12191999"/>
              <a:gd name="connsiteY6154" fmla="*/ 826099 h 3068754"/>
              <a:gd name="connsiteX6155" fmla="*/ 8912620 w 12191999"/>
              <a:gd name="connsiteY6155" fmla="*/ 841030 h 3068754"/>
              <a:gd name="connsiteX6156" fmla="*/ 8924651 w 12191999"/>
              <a:gd name="connsiteY6156" fmla="*/ 834317 h 3068754"/>
              <a:gd name="connsiteX6157" fmla="*/ 8767988 w 12191999"/>
              <a:gd name="connsiteY6157" fmla="*/ 818629 h 3068754"/>
              <a:gd name="connsiteX6158" fmla="*/ 8739598 w 12191999"/>
              <a:gd name="connsiteY6158" fmla="*/ 837679 h 3068754"/>
              <a:gd name="connsiteX6159" fmla="*/ 8751237 w 12191999"/>
              <a:gd name="connsiteY6159" fmla="*/ 844209 h 3068754"/>
              <a:gd name="connsiteX6160" fmla="*/ 8779781 w 12191999"/>
              <a:gd name="connsiteY6160" fmla="*/ 825637 h 3068754"/>
              <a:gd name="connsiteX6161" fmla="*/ 8777457 w 12191999"/>
              <a:gd name="connsiteY6161" fmla="*/ 824265 h 3068754"/>
              <a:gd name="connsiteX6162" fmla="*/ 5798437 w 12191999"/>
              <a:gd name="connsiteY6162" fmla="*/ 818326 h 3068754"/>
              <a:gd name="connsiteX6163" fmla="*/ 5772985 w 12191999"/>
              <a:gd name="connsiteY6163" fmla="*/ 832501 h 3068754"/>
              <a:gd name="connsiteX6164" fmla="*/ 5811908 w 12191999"/>
              <a:gd name="connsiteY6164" fmla="*/ 854315 h 3068754"/>
              <a:gd name="connsiteX6165" fmla="*/ 5837112 w 12191999"/>
              <a:gd name="connsiteY6165" fmla="*/ 841224 h 3068754"/>
              <a:gd name="connsiteX6166" fmla="*/ 5814239 w 12191999"/>
              <a:gd name="connsiteY6166" fmla="*/ 827730 h 3068754"/>
              <a:gd name="connsiteX6167" fmla="*/ 2631171 w 12191999"/>
              <a:gd name="connsiteY6167" fmla="*/ 818100 h 3068754"/>
              <a:gd name="connsiteX6168" fmla="*/ 2602754 w 12191999"/>
              <a:gd name="connsiteY6168" fmla="*/ 837166 h 3068754"/>
              <a:gd name="connsiteX6169" fmla="*/ 2614270 w 12191999"/>
              <a:gd name="connsiteY6169" fmla="*/ 843628 h 3068754"/>
              <a:gd name="connsiteX6170" fmla="*/ 2642834 w 12191999"/>
              <a:gd name="connsiteY6170" fmla="*/ 825034 h 3068754"/>
              <a:gd name="connsiteX6171" fmla="*/ 2641529 w 12191999"/>
              <a:gd name="connsiteY6171" fmla="*/ 824265 h 3068754"/>
              <a:gd name="connsiteX6172" fmla="*/ 11933312 w 12191999"/>
              <a:gd name="connsiteY6172" fmla="*/ 817891 h 3068754"/>
              <a:gd name="connsiteX6173" fmla="*/ 11909875 w 12191999"/>
              <a:gd name="connsiteY6173" fmla="*/ 830934 h 3068754"/>
              <a:gd name="connsiteX6174" fmla="*/ 11949492 w 12191999"/>
              <a:gd name="connsiteY6174" fmla="*/ 852953 h 3068754"/>
              <a:gd name="connsiteX6175" fmla="*/ 11972352 w 12191999"/>
              <a:gd name="connsiteY6175" fmla="*/ 841100 h 3068754"/>
              <a:gd name="connsiteX6176" fmla="*/ 11949879 w 12191999"/>
              <a:gd name="connsiteY6176" fmla="*/ 827751 h 3068754"/>
              <a:gd name="connsiteX6177" fmla="*/ 5634784 w 12191999"/>
              <a:gd name="connsiteY6177" fmla="*/ 815769 h 3068754"/>
              <a:gd name="connsiteX6178" fmla="*/ 5586049 w 12191999"/>
              <a:gd name="connsiteY6178" fmla="*/ 847605 h 3068754"/>
              <a:gd name="connsiteX6179" fmla="*/ 5601287 w 12191999"/>
              <a:gd name="connsiteY6179" fmla="*/ 854901 h 3068754"/>
              <a:gd name="connsiteX6180" fmla="*/ 5650521 w 12191999"/>
              <a:gd name="connsiteY6180" fmla="*/ 823979 h 3068754"/>
              <a:gd name="connsiteX6181" fmla="*/ 11769734 w 12191999"/>
              <a:gd name="connsiteY6181" fmla="*/ 815363 h 3068754"/>
              <a:gd name="connsiteX6182" fmla="*/ 11720063 w 12191999"/>
              <a:gd name="connsiteY6182" fmla="*/ 847614 h 3068754"/>
              <a:gd name="connsiteX6183" fmla="*/ 11735366 w 12191999"/>
              <a:gd name="connsiteY6183" fmla="*/ 854942 h 3068754"/>
              <a:gd name="connsiteX6184" fmla="*/ 11785555 w 12191999"/>
              <a:gd name="connsiteY6184" fmla="*/ 823613 h 3068754"/>
              <a:gd name="connsiteX6185" fmla="*/ 5899784 w 12191999"/>
              <a:gd name="connsiteY6185" fmla="*/ 815006 h 3068754"/>
              <a:gd name="connsiteX6186" fmla="*/ 5880405 w 12191999"/>
              <a:gd name="connsiteY6186" fmla="*/ 825055 h 3068754"/>
              <a:gd name="connsiteX6187" fmla="*/ 5928380 w 12191999"/>
              <a:gd name="connsiteY6187" fmla="*/ 854799 h 3068754"/>
              <a:gd name="connsiteX6188" fmla="*/ 5947522 w 12191999"/>
              <a:gd name="connsiteY6188" fmla="*/ 845710 h 3068754"/>
              <a:gd name="connsiteX6189" fmla="*/ 5731719 w 12191999"/>
              <a:gd name="connsiteY6189" fmla="*/ 814439 h 3068754"/>
              <a:gd name="connsiteX6190" fmla="*/ 5711765 w 12191999"/>
              <a:gd name="connsiteY6190" fmla="*/ 826237 h 3068754"/>
              <a:gd name="connsiteX6191" fmla="*/ 5690096 w 12191999"/>
              <a:gd name="connsiteY6191" fmla="*/ 839126 h 3068754"/>
              <a:gd name="connsiteX6192" fmla="*/ 5720749 w 12191999"/>
              <a:gd name="connsiteY6192" fmla="*/ 855162 h 3068754"/>
              <a:gd name="connsiteX6193" fmla="*/ 5762757 w 12191999"/>
              <a:gd name="connsiteY6193" fmla="*/ 831783 h 3068754"/>
              <a:gd name="connsiteX6194" fmla="*/ 11867272 w 12191999"/>
              <a:gd name="connsiteY6194" fmla="*/ 814330 h 3068754"/>
              <a:gd name="connsiteX6195" fmla="*/ 11847133 w 12191999"/>
              <a:gd name="connsiteY6195" fmla="*/ 826237 h 3068754"/>
              <a:gd name="connsiteX6196" fmla="*/ 11826220 w 12191999"/>
              <a:gd name="connsiteY6196" fmla="*/ 838680 h 3068754"/>
              <a:gd name="connsiteX6197" fmla="*/ 11857266 w 12191999"/>
              <a:gd name="connsiteY6197" fmla="*/ 854838 h 3068754"/>
              <a:gd name="connsiteX6198" fmla="*/ 11898599 w 12191999"/>
              <a:gd name="connsiteY6198" fmla="*/ 831835 h 3068754"/>
              <a:gd name="connsiteX6199" fmla="*/ 12035689 w 12191999"/>
              <a:gd name="connsiteY6199" fmla="*/ 812613 h 3068754"/>
              <a:gd name="connsiteX6200" fmla="*/ 12014386 w 12191999"/>
              <a:gd name="connsiteY6200" fmla="*/ 823659 h 3068754"/>
              <a:gd name="connsiteX6201" fmla="*/ 12063430 w 12191999"/>
              <a:gd name="connsiteY6201" fmla="*/ 854305 h 3068754"/>
              <a:gd name="connsiteX6202" fmla="*/ 12084484 w 12191999"/>
              <a:gd name="connsiteY6202" fmla="*/ 844324 h 3068754"/>
              <a:gd name="connsiteX6203" fmla="*/ 2779065 w 12191999"/>
              <a:gd name="connsiteY6203" fmla="*/ 812086 h 3068754"/>
              <a:gd name="connsiteX6204" fmla="*/ 2772363 w 12191999"/>
              <a:gd name="connsiteY6204" fmla="*/ 816047 h 3068754"/>
              <a:gd name="connsiteX6205" fmla="*/ 2796635 w 12191999"/>
              <a:gd name="connsiteY6205" fmla="*/ 832165 h 3068754"/>
              <a:gd name="connsiteX6206" fmla="*/ 2802975 w 12191999"/>
              <a:gd name="connsiteY6206" fmla="*/ 828623 h 3068754"/>
              <a:gd name="connsiteX6207" fmla="*/ 8913699 w 12191999"/>
              <a:gd name="connsiteY6207" fmla="*/ 811977 h 3068754"/>
              <a:gd name="connsiteX6208" fmla="*/ 8906993 w 12191999"/>
              <a:gd name="connsiteY6208" fmla="*/ 815939 h 3068754"/>
              <a:gd name="connsiteX6209" fmla="*/ 8930095 w 12191999"/>
              <a:gd name="connsiteY6209" fmla="*/ 831281 h 3068754"/>
              <a:gd name="connsiteX6210" fmla="*/ 8936468 w 12191999"/>
              <a:gd name="connsiteY6210" fmla="*/ 827725 h 3068754"/>
              <a:gd name="connsiteX6211" fmla="*/ 8812287 w 12191999"/>
              <a:gd name="connsiteY6211" fmla="*/ 811546 h 3068754"/>
              <a:gd name="connsiteX6212" fmla="*/ 8790049 w 12191999"/>
              <a:gd name="connsiteY6212" fmla="*/ 825973 h 3068754"/>
              <a:gd name="connsiteX6213" fmla="*/ 8805476 w 12191999"/>
              <a:gd name="connsiteY6213" fmla="*/ 835057 h 3068754"/>
              <a:gd name="connsiteX6214" fmla="*/ 8827774 w 12191999"/>
              <a:gd name="connsiteY6214" fmla="*/ 821136 h 3068754"/>
              <a:gd name="connsiteX6215" fmla="*/ 8754875 w 12191999"/>
              <a:gd name="connsiteY6215" fmla="*/ 810824 h 3068754"/>
              <a:gd name="connsiteX6216" fmla="*/ 8726569 w 12191999"/>
              <a:gd name="connsiteY6216" fmla="*/ 830368 h 3068754"/>
              <a:gd name="connsiteX6217" fmla="*/ 8734027 w 12191999"/>
              <a:gd name="connsiteY6217" fmla="*/ 834553 h 3068754"/>
              <a:gd name="connsiteX6218" fmla="*/ 8762506 w 12191999"/>
              <a:gd name="connsiteY6218" fmla="*/ 815365 h 3068754"/>
              <a:gd name="connsiteX6219" fmla="*/ 2675949 w 12191999"/>
              <a:gd name="connsiteY6219" fmla="*/ 810589 h 3068754"/>
              <a:gd name="connsiteX6220" fmla="*/ 2653674 w 12191999"/>
              <a:gd name="connsiteY6220" fmla="*/ 825041 h 3068754"/>
              <a:gd name="connsiteX6221" fmla="*/ 2669878 w 12191999"/>
              <a:gd name="connsiteY6221" fmla="*/ 834582 h 3068754"/>
              <a:gd name="connsiteX6222" fmla="*/ 2692198 w 12191999"/>
              <a:gd name="connsiteY6222" fmla="*/ 820651 h 3068754"/>
              <a:gd name="connsiteX6223" fmla="*/ 8856040 w 12191999"/>
              <a:gd name="connsiteY6223" fmla="*/ 810572 h 3068754"/>
              <a:gd name="connsiteX6224" fmla="*/ 8838084 w 12191999"/>
              <a:gd name="connsiteY6224" fmla="*/ 821796 h 3068754"/>
              <a:gd name="connsiteX6225" fmla="*/ 8861983 w 12191999"/>
              <a:gd name="connsiteY6225" fmla="*/ 836608 h 3068754"/>
              <a:gd name="connsiteX6226" fmla="*/ 8879945 w 12191999"/>
              <a:gd name="connsiteY6226" fmla="*/ 825934 h 3068754"/>
              <a:gd name="connsiteX6227" fmla="*/ 2618133 w 12191999"/>
              <a:gd name="connsiteY6227" fmla="*/ 810339 h 3068754"/>
              <a:gd name="connsiteX6228" fmla="*/ 2589800 w 12191999"/>
              <a:gd name="connsiteY6228" fmla="*/ 829897 h 3068754"/>
              <a:gd name="connsiteX6229" fmla="*/ 2597157 w 12191999"/>
              <a:gd name="connsiteY6229" fmla="*/ 834025 h 3068754"/>
              <a:gd name="connsiteX6230" fmla="*/ 2625663 w 12191999"/>
              <a:gd name="connsiteY6230" fmla="*/ 814821 h 3068754"/>
              <a:gd name="connsiteX6231" fmla="*/ 2720362 w 12191999"/>
              <a:gd name="connsiteY6231" fmla="*/ 810004 h 3068754"/>
              <a:gd name="connsiteX6232" fmla="*/ 2702389 w 12191999"/>
              <a:gd name="connsiteY6232" fmla="*/ 821237 h 3068754"/>
              <a:gd name="connsiteX6233" fmla="*/ 2726942 w 12191999"/>
              <a:gd name="connsiteY6233" fmla="*/ 836454 h 3068754"/>
              <a:gd name="connsiteX6234" fmla="*/ 2744906 w 12191999"/>
              <a:gd name="connsiteY6234" fmla="*/ 825776 h 3068754"/>
              <a:gd name="connsiteX6235" fmla="*/ 5615776 w 12191999"/>
              <a:gd name="connsiteY6235" fmla="*/ 805855 h 3068754"/>
              <a:gd name="connsiteX6236" fmla="*/ 5567087 w 12191999"/>
              <a:gd name="connsiteY6236" fmla="*/ 838527 h 3068754"/>
              <a:gd name="connsiteX6237" fmla="*/ 5579583 w 12191999"/>
              <a:gd name="connsiteY6237" fmla="*/ 844510 h 3068754"/>
              <a:gd name="connsiteX6238" fmla="*/ 5628679 w 12191999"/>
              <a:gd name="connsiteY6238" fmla="*/ 812585 h 3068754"/>
              <a:gd name="connsiteX6239" fmla="*/ 2789947 w 12191999"/>
              <a:gd name="connsiteY6239" fmla="*/ 805655 h 3068754"/>
              <a:gd name="connsiteX6240" fmla="*/ 2784299 w 12191999"/>
              <a:gd name="connsiteY6240" fmla="*/ 808993 h 3068754"/>
              <a:gd name="connsiteX6241" fmla="*/ 2808350 w 12191999"/>
              <a:gd name="connsiteY6241" fmla="*/ 825621 h 3068754"/>
              <a:gd name="connsiteX6242" fmla="*/ 2814101 w 12191999"/>
              <a:gd name="connsiteY6242" fmla="*/ 822409 h 3068754"/>
              <a:gd name="connsiteX6243" fmla="*/ 11750979 w 12191999"/>
              <a:gd name="connsiteY6243" fmla="*/ 805583 h 3068754"/>
              <a:gd name="connsiteX6244" fmla="*/ 11701553 w 12191999"/>
              <a:gd name="connsiteY6244" fmla="*/ 838750 h 3068754"/>
              <a:gd name="connsiteX6245" fmla="*/ 11714042 w 12191999"/>
              <a:gd name="connsiteY6245" fmla="*/ 844731 h 3068754"/>
              <a:gd name="connsiteX6246" fmla="*/ 11763892 w 12191999"/>
              <a:gd name="connsiteY6246" fmla="*/ 812316 h 3068754"/>
              <a:gd name="connsiteX6247" fmla="*/ 8924583 w 12191999"/>
              <a:gd name="connsiteY6247" fmla="*/ 805547 h 3068754"/>
              <a:gd name="connsiteX6248" fmla="*/ 8918934 w 12191999"/>
              <a:gd name="connsiteY6248" fmla="*/ 808884 h 3068754"/>
              <a:gd name="connsiteX6249" fmla="*/ 8941847 w 12191999"/>
              <a:gd name="connsiteY6249" fmla="*/ 824725 h 3068754"/>
              <a:gd name="connsiteX6250" fmla="*/ 8947602 w 12191999"/>
              <a:gd name="connsiteY6250" fmla="*/ 821514 h 3068754"/>
              <a:gd name="connsiteX6251" fmla="*/ 12049959 w 12191999"/>
              <a:gd name="connsiteY6251" fmla="*/ 805213 h 3068754"/>
              <a:gd name="connsiteX6252" fmla="*/ 12041949 w 12191999"/>
              <a:gd name="connsiteY6252" fmla="*/ 809367 h 3068754"/>
              <a:gd name="connsiteX6253" fmla="*/ 12090848 w 12191999"/>
              <a:gd name="connsiteY6253" fmla="*/ 841307 h 3068754"/>
              <a:gd name="connsiteX6254" fmla="*/ 12098460 w 12191999"/>
              <a:gd name="connsiteY6254" fmla="*/ 837699 h 3068754"/>
              <a:gd name="connsiteX6255" fmla="*/ 5919394 w 12191999"/>
              <a:gd name="connsiteY6255" fmla="*/ 804837 h 3068754"/>
              <a:gd name="connsiteX6256" fmla="*/ 5905422 w 12191999"/>
              <a:gd name="connsiteY6256" fmla="*/ 812082 h 3068754"/>
              <a:gd name="connsiteX6257" fmla="*/ 5952930 w 12191999"/>
              <a:gd name="connsiteY6257" fmla="*/ 843143 h 3068754"/>
              <a:gd name="connsiteX6258" fmla="*/ 5967033 w 12191999"/>
              <a:gd name="connsiteY6258" fmla="*/ 836447 h 3068754"/>
              <a:gd name="connsiteX6259" fmla="*/ 8744129 w 12191999"/>
              <a:gd name="connsiteY6259" fmla="*/ 804428 h 3068754"/>
              <a:gd name="connsiteX6260" fmla="*/ 8715645 w 12191999"/>
              <a:gd name="connsiteY6260" fmla="*/ 824238 h 3068754"/>
              <a:gd name="connsiteX6261" fmla="*/ 8719805 w 12191999"/>
              <a:gd name="connsiteY6261" fmla="*/ 826573 h 3068754"/>
              <a:gd name="connsiteX6262" fmla="*/ 8748451 w 12191999"/>
              <a:gd name="connsiteY6262" fmla="*/ 806999 h 3068754"/>
              <a:gd name="connsiteX6263" fmla="*/ 2607306 w 12191999"/>
              <a:gd name="connsiteY6263" fmla="*/ 803895 h 3068754"/>
              <a:gd name="connsiteX6264" fmla="*/ 2578800 w 12191999"/>
              <a:gd name="connsiteY6264" fmla="*/ 823725 h 3068754"/>
              <a:gd name="connsiteX6265" fmla="*/ 2582970 w 12191999"/>
              <a:gd name="connsiteY6265" fmla="*/ 826065 h 3068754"/>
              <a:gd name="connsiteX6266" fmla="*/ 2611639 w 12191999"/>
              <a:gd name="connsiteY6266" fmla="*/ 806474 h 3068754"/>
              <a:gd name="connsiteX6267" fmla="*/ 2793752 w 12191999"/>
              <a:gd name="connsiteY6267" fmla="*/ 803406 h 3068754"/>
              <a:gd name="connsiteX6268" fmla="*/ 2793427 w 12191999"/>
              <a:gd name="connsiteY6268" fmla="*/ 803598 h 3068754"/>
              <a:gd name="connsiteX6269" fmla="*/ 2817509 w 12191999"/>
              <a:gd name="connsiteY6269" fmla="*/ 820506 h 3068754"/>
              <a:gd name="connsiteX6270" fmla="*/ 2817656 w 12191999"/>
              <a:gd name="connsiteY6270" fmla="*/ 820424 h 3068754"/>
              <a:gd name="connsiteX6271" fmla="*/ 8928392 w 12191999"/>
              <a:gd name="connsiteY6271" fmla="*/ 803298 h 3068754"/>
              <a:gd name="connsiteX6272" fmla="*/ 8928065 w 12191999"/>
              <a:gd name="connsiteY6272" fmla="*/ 803490 h 3068754"/>
              <a:gd name="connsiteX6273" fmla="*/ 8951019 w 12191999"/>
              <a:gd name="connsiteY6273" fmla="*/ 819607 h 3068754"/>
              <a:gd name="connsiteX6274" fmla="*/ 8951176 w 12191999"/>
              <a:gd name="connsiteY6274" fmla="*/ 819519 h 3068754"/>
              <a:gd name="connsiteX6275" fmla="*/ 8739709 w 12191999"/>
              <a:gd name="connsiteY6275" fmla="*/ 801796 h 3068754"/>
              <a:gd name="connsiteX6276" fmla="*/ 8711472 w 12191999"/>
              <a:gd name="connsiteY6276" fmla="*/ 821897 h 3068754"/>
              <a:gd name="connsiteX6277" fmla="*/ 8711511 w 12191999"/>
              <a:gd name="connsiteY6277" fmla="*/ 821919 h 3068754"/>
              <a:gd name="connsiteX6278" fmla="*/ 8739871 w 12191999"/>
              <a:gd name="connsiteY6278" fmla="*/ 801893 h 3068754"/>
              <a:gd name="connsiteX6279" fmla="*/ 2602938 w 12191999"/>
              <a:gd name="connsiteY6279" fmla="*/ 801294 h 3068754"/>
              <a:gd name="connsiteX6280" fmla="*/ 2574677 w 12191999"/>
              <a:gd name="connsiteY6280" fmla="*/ 821412 h 3068754"/>
              <a:gd name="connsiteX6281" fmla="*/ 2574701 w 12191999"/>
              <a:gd name="connsiteY6281" fmla="*/ 821425 h 3068754"/>
              <a:gd name="connsiteX6282" fmla="*/ 2603099 w 12191999"/>
              <a:gd name="connsiteY6282" fmla="*/ 801390 h 3068754"/>
              <a:gd name="connsiteX6283" fmla="*/ 8794738 w 12191999"/>
              <a:gd name="connsiteY6283" fmla="*/ 800679 h 3068754"/>
              <a:gd name="connsiteX6284" fmla="*/ 8772506 w 12191999"/>
              <a:gd name="connsiteY6284" fmla="*/ 815597 h 3068754"/>
              <a:gd name="connsiteX6285" fmla="*/ 8779162 w 12191999"/>
              <a:gd name="connsiteY6285" fmla="*/ 819563 h 3068754"/>
              <a:gd name="connsiteX6286" fmla="*/ 8784388 w 12191999"/>
              <a:gd name="connsiteY6286" fmla="*/ 822640 h 3068754"/>
              <a:gd name="connsiteX6287" fmla="*/ 8806729 w 12191999"/>
              <a:gd name="connsiteY6287" fmla="*/ 808105 h 3068754"/>
              <a:gd name="connsiteX6288" fmla="*/ 5830835 w 12191999"/>
              <a:gd name="connsiteY6288" fmla="*/ 800281 h 3068754"/>
              <a:gd name="connsiteX6289" fmla="*/ 5803456 w 12191999"/>
              <a:gd name="connsiteY6289" fmla="*/ 815530 h 3068754"/>
              <a:gd name="connsiteX6290" fmla="*/ 5815944 w 12191999"/>
              <a:gd name="connsiteY6290" fmla="*/ 822963 h 3068754"/>
              <a:gd name="connsiteX6291" fmla="*/ 5842328 w 12191999"/>
              <a:gd name="connsiteY6291" fmla="*/ 838516 h 3068754"/>
              <a:gd name="connsiteX6292" fmla="*/ 5869681 w 12191999"/>
              <a:gd name="connsiteY6292" fmla="*/ 824309 h 3068754"/>
              <a:gd name="connsiteX6293" fmla="*/ 8872980 w 12191999"/>
              <a:gd name="connsiteY6293" fmla="*/ 799983 h 3068754"/>
              <a:gd name="connsiteX6294" fmla="*/ 8861162 w 12191999"/>
              <a:gd name="connsiteY6294" fmla="*/ 807370 h 3068754"/>
              <a:gd name="connsiteX6295" fmla="*/ 8884982 w 12191999"/>
              <a:gd name="connsiteY6295" fmla="*/ 822951 h 3068754"/>
              <a:gd name="connsiteX6296" fmla="*/ 8896915 w 12191999"/>
              <a:gd name="connsiteY6296" fmla="*/ 815887 h 3068754"/>
              <a:gd name="connsiteX6297" fmla="*/ 11965738 w 12191999"/>
              <a:gd name="connsiteY6297" fmla="*/ 799844 h 3068754"/>
              <a:gd name="connsiteX6298" fmla="*/ 11938936 w 12191999"/>
              <a:gd name="connsiteY6298" fmla="*/ 814760 h 3068754"/>
              <a:gd name="connsiteX6299" fmla="*/ 11952789 w 12191999"/>
              <a:gd name="connsiteY6299" fmla="*/ 822989 h 3068754"/>
              <a:gd name="connsiteX6300" fmla="*/ 11978200 w 12191999"/>
              <a:gd name="connsiteY6300" fmla="*/ 838067 h 3068754"/>
              <a:gd name="connsiteX6301" fmla="*/ 12004807 w 12191999"/>
              <a:gd name="connsiteY6301" fmla="*/ 824271 h 3068754"/>
              <a:gd name="connsiteX6302" fmla="*/ 2658484 w 12191999"/>
              <a:gd name="connsiteY6302" fmla="*/ 799774 h 3068754"/>
              <a:gd name="connsiteX6303" fmla="*/ 2636220 w 12191999"/>
              <a:gd name="connsiteY6303" fmla="*/ 814712 h 3068754"/>
              <a:gd name="connsiteX6304" fmla="*/ 2644370 w 12191999"/>
              <a:gd name="connsiteY6304" fmla="*/ 819563 h 3068754"/>
              <a:gd name="connsiteX6305" fmla="*/ 2647977 w 12191999"/>
              <a:gd name="connsiteY6305" fmla="*/ 821686 h 3068754"/>
              <a:gd name="connsiteX6306" fmla="*/ 2670350 w 12191999"/>
              <a:gd name="connsiteY6306" fmla="*/ 807122 h 3068754"/>
              <a:gd name="connsiteX6307" fmla="*/ 2737319 w 12191999"/>
              <a:gd name="connsiteY6307" fmla="*/ 799405 h 3068754"/>
              <a:gd name="connsiteX6308" fmla="*/ 2725493 w 12191999"/>
              <a:gd name="connsiteY6308" fmla="*/ 806796 h 3068754"/>
              <a:gd name="connsiteX6309" fmla="*/ 2749943 w 12191999"/>
              <a:gd name="connsiteY6309" fmla="*/ 822789 h 3068754"/>
              <a:gd name="connsiteX6310" fmla="*/ 2761886 w 12191999"/>
              <a:gd name="connsiteY6310" fmla="*/ 815730 h 3068754"/>
              <a:gd name="connsiteX6311" fmla="*/ 5602388 w 12191999"/>
              <a:gd name="connsiteY6311" fmla="*/ 798872 h 3068754"/>
              <a:gd name="connsiteX6312" fmla="*/ 5554115 w 12191999"/>
              <a:gd name="connsiteY6312" fmla="*/ 832317 h 3068754"/>
              <a:gd name="connsiteX6313" fmla="*/ 5560708 w 12191999"/>
              <a:gd name="connsiteY6313" fmla="*/ 835473 h 3068754"/>
              <a:gd name="connsiteX6314" fmla="*/ 5609830 w 12191999"/>
              <a:gd name="connsiteY6314" fmla="*/ 802753 h 3068754"/>
              <a:gd name="connsiteX6315" fmla="*/ 5702956 w 12191999"/>
              <a:gd name="connsiteY6315" fmla="*/ 798367 h 3068754"/>
              <a:gd name="connsiteX6316" fmla="*/ 5661574 w 12191999"/>
              <a:gd name="connsiteY6316" fmla="*/ 824203 h 3068754"/>
              <a:gd name="connsiteX6317" fmla="*/ 5685042 w 12191999"/>
              <a:gd name="connsiteY6317" fmla="*/ 836481 h 3068754"/>
              <a:gd name="connsiteX6318" fmla="*/ 5708923 w 12191999"/>
              <a:gd name="connsiteY6318" fmla="*/ 822293 h 3068754"/>
              <a:gd name="connsiteX6319" fmla="*/ 5726781 w 12191999"/>
              <a:gd name="connsiteY6319" fmla="*/ 811680 h 3068754"/>
              <a:gd name="connsiteX6320" fmla="*/ 11736713 w 12191999"/>
              <a:gd name="connsiteY6320" fmla="*/ 798143 h 3068754"/>
              <a:gd name="connsiteX6321" fmla="*/ 11687582 w 12191999"/>
              <a:gd name="connsiteY6321" fmla="*/ 832060 h 3068754"/>
              <a:gd name="connsiteX6322" fmla="*/ 11695468 w 12191999"/>
              <a:gd name="connsiteY6322" fmla="*/ 835836 h 3068754"/>
              <a:gd name="connsiteX6323" fmla="*/ 11745005 w 12191999"/>
              <a:gd name="connsiteY6323" fmla="*/ 802468 h 3068754"/>
              <a:gd name="connsiteX6324" fmla="*/ 11838203 w 12191999"/>
              <a:gd name="connsiteY6324" fmla="*/ 798087 h 3068754"/>
              <a:gd name="connsiteX6325" fmla="*/ 11797296 w 12191999"/>
              <a:gd name="connsiteY6325" fmla="*/ 823626 h 3068754"/>
              <a:gd name="connsiteX6326" fmla="*/ 11820847 w 12191999"/>
              <a:gd name="connsiteY6326" fmla="*/ 835884 h 3068754"/>
              <a:gd name="connsiteX6327" fmla="*/ 11843722 w 12191999"/>
              <a:gd name="connsiteY6327" fmla="*/ 822293 h 3068754"/>
              <a:gd name="connsiteX6328" fmla="*/ 11862096 w 12191999"/>
              <a:gd name="connsiteY6328" fmla="*/ 811438 h 3068754"/>
              <a:gd name="connsiteX6329" fmla="*/ 5932484 w 12191999"/>
              <a:gd name="connsiteY6329" fmla="*/ 798049 h 3068754"/>
              <a:gd name="connsiteX6330" fmla="*/ 5925040 w 12191999"/>
              <a:gd name="connsiteY6330" fmla="*/ 801910 h 3068754"/>
              <a:gd name="connsiteX6331" fmla="*/ 5972894 w 12191999"/>
              <a:gd name="connsiteY6331" fmla="*/ 833664 h 3068754"/>
              <a:gd name="connsiteX6332" fmla="*/ 5979469 w 12191999"/>
              <a:gd name="connsiteY6332" fmla="*/ 830542 h 3068754"/>
              <a:gd name="connsiteX6333" fmla="*/ 8834814 w 12191999"/>
              <a:gd name="connsiteY6333" fmla="*/ 796933 h 3068754"/>
              <a:gd name="connsiteX6334" fmla="*/ 8816811 w 12191999"/>
              <a:gd name="connsiteY6334" fmla="*/ 808612 h 3068754"/>
              <a:gd name="connsiteX6335" fmla="*/ 8832379 w 12191999"/>
              <a:gd name="connsiteY6335" fmla="*/ 818261 h 3068754"/>
              <a:gd name="connsiteX6336" fmla="*/ 8850450 w 12191999"/>
              <a:gd name="connsiteY6336" fmla="*/ 806981 h 3068754"/>
              <a:gd name="connsiteX6337" fmla="*/ 5761911 w 12191999"/>
              <a:gd name="connsiteY6337" fmla="*/ 796589 h 3068754"/>
              <a:gd name="connsiteX6338" fmla="*/ 5736117 w 12191999"/>
              <a:gd name="connsiteY6338" fmla="*/ 811840 h 3068754"/>
              <a:gd name="connsiteX6339" fmla="*/ 5767246 w 12191999"/>
              <a:gd name="connsiteY6339" fmla="*/ 829286 h 3068754"/>
              <a:gd name="connsiteX6340" fmla="*/ 5792879 w 12191999"/>
              <a:gd name="connsiteY6340" fmla="*/ 815019 h 3068754"/>
              <a:gd name="connsiteX6341" fmla="*/ 11897399 w 12191999"/>
              <a:gd name="connsiteY6341" fmla="*/ 796517 h 3068754"/>
              <a:gd name="connsiteX6342" fmla="*/ 11873439 w 12191999"/>
              <a:gd name="connsiteY6342" fmla="*/ 810683 h 3068754"/>
              <a:gd name="connsiteX6343" fmla="*/ 11905043 w 12191999"/>
              <a:gd name="connsiteY6343" fmla="*/ 828249 h 3068754"/>
              <a:gd name="connsiteX6344" fmla="*/ 11928645 w 12191999"/>
              <a:gd name="connsiteY6344" fmla="*/ 815114 h 3068754"/>
              <a:gd name="connsiteX6345" fmla="*/ 2698502 w 12191999"/>
              <a:gd name="connsiteY6345" fmla="*/ 795956 h 3068754"/>
              <a:gd name="connsiteX6346" fmla="*/ 2680473 w 12191999"/>
              <a:gd name="connsiteY6346" fmla="*/ 807654 h 3068754"/>
              <a:gd name="connsiteX6347" fmla="*/ 2696804 w 12191999"/>
              <a:gd name="connsiteY6347" fmla="*/ 817775 h 3068754"/>
              <a:gd name="connsiteX6348" fmla="*/ 2714889 w 12191999"/>
              <a:gd name="connsiteY6348" fmla="*/ 806486 h 3068754"/>
              <a:gd name="connsiteX6349" fmla="*/ 12068232 w 12191999"/>
              <a:gd name="connsiteY6349" fmla="*/ 795738 h 3068754"/>
              <a:gd name="connsiteX6350" fmla="*/ 12055538 w 12191999"/>
              <a:gd name="connsiteY6350" fmla="*/ 802321 h 3068754"/>
              <a:gd name="connsiteX6351" fmla="*/ 12104265 w 12191999"/>
              <a:gd name="connsiteY6351" fmla="*/ 834947 h 3068754"/>
              <a:gd name="connsiteX6352" fmla="*/ 12116795 w 12191999"/>
              <a:gd name="connsiteY6352" fmla="*/ 829007 h 3068754"/>
              <a:gd name="connsiteX6353" fmla="*/ 5590526 w 12191999"/>
              <a:gd name="connsiteY6353" fmla="*/ 792683 h 3068754"/>
              <a:gd name="connsiteX6354" fmla="*/ 5541944 w 12191999"/>
              <a:gd name="connsiteY6354" fmla="*/ 826490 h 3068754"/>
              <a:gd name="connsiteX6355" fmla="*/ 5546430 w 12191999"/>
              <a:gd name="connsiteY6355" fmla="*/ 828637 h 3068754"/>
              <a:gd name="connsiteX6356" fmla="*/ 5595361 w 12191999"/>
              <a:gd name="connsiteY6356" fmla="*/ 795205 h 3068754"/>
              <a:gd name="connsiteX6357" fmla="*/ 8781469 w 12191999"/>
              <a:gd name="connsiteY6357" fmla="*/ 792463 h 3068754"/>
              <a:gd name="connsiteX6358" fmla="*/ 8759331 w 12191999"/>
              <a:gd name="connsiteY6358" fmla="*/ 807748 h 3068754"/>
              <a:gd name="connsiteX6359" fmla="*/ 8767015 w 12191999"/>
              <a:gd name="connsiteY6359" fmla="*/ 812326 h 3068754"/>
              <a:gd name="connsiteX6360" fmla="*/ 8789299 w 12191999"/>
              <a:gd name="connsiteY6360" fmla="*/ 797312 h 3068754"/>
              <a:gd name="connsiteX6361" fmla="*/ 8885265 w 12191999"/>
              <a:gd name="connsiteY6361" fmla="*/ 792310 h 3068754"/>
              <a:gd name="connsiteX6362" fmla="*/ 8883866 w 12191999"/>
              <a:gd name="connsiteY6362" fmla="*/ 793178 h 3068754"/>
              <a:gd name="connsiteX6363" fmla="*/ 8878123 w 12191999"/>
              <a:gd name="connsiteY6363" fmla="*/ 796768 h 3068754"/>
              <a:gd name="connsiteX6364" fmla="*/ 8902201 w 12191999"/>
              <a:gd name="connsiteY6364" fmla="*/ 812757 h 3068754"/>
              <a:gd name="connsiteX6365" fmla="*/ 8909004 w 12191999"/>
              <a:gd name="connsiteY6365" fmla="*/ 808730 h 3068754"/>
              <a:gd name="connsiteX6366" fmla="*/ 11725303 w 12191999"/>
              <a:gd name="connsiteY6366" fmla="*/ 792194 h 3068754"/>
              <a:gd name="connsiteX6367" fmla="*/ 11675952 w 12191999"/>
              <a:gd name="connsiteY6367" fmla="*/ 826491 h 3068754"/>
              <a:gd name="connsiteX6368" fmla="*/ 11680315 w 12191999"/>
              <a:gd name="connsiteY6368" fmla="*/ 828581 h 3068754"/>
              <a:gd name="connsiteX6369" fmla="*/ 11729968 w 12191999"/>
              <a:gd name="connsiteY6369" fmla="*/ 794626 h 3068754"/>
              <a:gd name="connsiteX6370" fmla="*/ 5944079 w 12191999"/>
              <a:gd name="connsiteY6370" fmla="*/ 792038 h 3068754"/>
              <a:gd name="connsiteX6371" fmla="*/ 5938064 w 12191999"/>
              <a:gd name="connsiteY6371" fmla="*/ 795156 h 3068754"/>
              <a:gd name="connsiteX6372" fmla="*/ 5985259 w 12191999"/>
              <a:gd name="connsiteY6372" fmla="*/ 827794 h 3068754"/>
              <a:gd name="connsiteX6373" fmla="*/ 5991396 w 12191999"/>
              <a:gd name="connsiteY6373" fmla="*/ 824879 h 3068754"/>
              <a:gd name="connsiteX6374" fmla="*/ 2749619 w 12191999"/>
              <a:gd name="connsiteY6374" fmla="*/ 791719 h 3068754"/>
              <a:gd name="connsiteX6375" fmla="*/ 2742463 w 12191999"/>
              <a:gd name="connsiteY6375" fmla="*/ 796191 h 3068754"/>
              <a:gd name="connsiteX6376" fmla="*/ 2767177 w 12191999"/>
              <a:gd name="connsiteY6376" fmla="*/ 812603 h 3068754"/>
              <a:gd name="connsiteX6377" fmla="*/ 2773991 w 12191999"/>
              <a:gd name="connsiteY6377" fmla="*/ 808576 h 3068754"/>
              <a:gd name="connsiteX6378" fmla="*/ 2645280 w 12191999"/>
              <a:gd name="connsiteY6378" fmla="*/ 791598 h 3068754"/>
              <a:gd name="connsiteX6379" fmla="*/ 2623106 w 12191999"/>
              <a:gd name="connsiteY6379" fmla="*/ 806905 h 3068754"/>
              <a:gd name="connsiteX6380" fmla="*/ 2630702 w 12191999"/>
              <a:gd name="connsiteY6380" fmla="*/ 811427 h 3068754"/>
              <a:gd name="connsiteX6381" fmla="*/ 2653021 w 12191999"/>
              <a:gd name="connsiteY6381" fmla="*/ 796392 h 3068754"/>
              <a:gd name="connsiteX6382" fmla="*/ 12077467 w 12191999"/>
              <a:gd name="connsiteY6382" fmla="*/ 790949 h 3068754"/>
              <a:gd name="connsiteX6383" fmla="*/ 12074099 w 12191999"/>
              <a:gd name="connsiteY6383" fmla="*/ 792696 h 3068754"/>
              <a:gd name="connsiteX6384" fmla="*/ 12122786 w 12191999"/>
              <a:gd name="connsiteY6384" fmla="*/ 826167 h 3068754"/>
              <a:gd name="connsiteX6385" fmla="*/ 12125827 w 12191999"/>
              <a:gd name="connsiteY6385" fmla="*/ 824726 h 3068754"/>
              <a:gd name="connsiteX6386" fmla="*/ 5585580 w 12191999"/>
              <a:gd name="connsiteY6386" fmla="*/ 790104 h 3068754"/>
              <a:gd name="connsiteX6387" fmla="*/ 5537422 w 12191999"/>
              <a:gd name="connsiteY6387" fmla="*/ 824324 h 3068754"/>
              <a:gd name="connsiteX6388" fmla="*/ 5537446 w 12191999"/>
              <a:gd name="connsiteY6388" fmla="*/ 824336 h 3068754"/>
              <a:gd name="connsiteX6389" fmla="*/ 5585822 w 12191999"/>
              <a:gd name="connsiteY6389" fmla="*/ 790230 h 3068754"/>
              <a:gd name="connsiteX6390" fmla="*/ 5948391 w 12191999"/>
              <a:gd name="connsiteY6390" fmla="*/ 789801 h 3068754"/>
              <a:gd name="connsiteX6391" fmla="*/ 5947935 w 12191999"/>
              <a:gd name="connsiteY6391" fmla="*/ 790038 h 3068754"/>
              <a:gd name="connsiteX6392" fmla="*/ 5995083 w 12191999"/>
              <a:gd name="connsiteY6392" fmla="*/ 823129 h 3068754"/>
              <a:gd name="connsiteX6393" fmla="*/ 5995189 w 12191999"/>
              <a:gd name="connsiteY6393" fmla="*/ 823079 h 3068754"/>
              <a:gd name="connsiteX6394" fmla="*/ 11720339 w 12191999"/>
              <a:gd name="connsiteY6394" fmla="*/ 789605 h 3068754"/>
              <a:gd name="connsiteX6395" fmla="*/ 11671550 w 12191999"/>
              <a:gd name="connsiteY6395" fmla="*/ 824383 h 3068754"/>
              <a:gd name="connsiteX6396" fmla="*/ 11671584 w 12191999"/>
              <a:gd name="connsiteY6396" fmla="*/ 824399 h 3068754"/>
              <a:gd name="connsiteX6397" fmla="*/ 11720683 w 12191999"/>
              <a:gd name="connsiteY6397" fmla="*/ 789784 h 3068754"/>
              <a:gd name="connsiteX6398" fmla="*/ 12082280 w 12191999"/>
              <a:gd name="connsiteY6398" fmla="*/ 788454 h 3068754"/>
              <a:gd name="connsiteX6399" fmla="*/ 12081797 w 12191999"/>
              <a:gd name="connsiteY6399" fmla="*/ 788704 h 3068754"/>
              <a:gd name="connsiteX6400" fmla="*/ 12130187 w 12191999"/>
              <a:gd name="connsiteY6400" fmla="*/ 822659 h 3068754"/>
              <a:gd name="connsiteX6401" fmla="*/ 12130301 w 12191999"/>
              <a:gd name="connsiteY6401" fmla="*/ 822605 h 3068754"/>
              <a:gd name="connsiteX6402" fmla="*/ 5855518 w 12191999"/>
              <a:gd name="connsiteY6402" fmla="*/ 786534 h 3068754"/>
              <a:gd name="connsiteX6403" fmla="*/ 5835898 w 12191999"/>
              <a:gd name="connsiteY6403" fmla="*/ 797461 h 3068754"/>
              <a:gd name="connsiteX6404" fmla="*/ 5874862 w 12191999"/>
              <a:gd name="connsiteY6404" fmla="*/ 821619 h 3068754"/>
              <a:gd name="connsiteX6405" fmla="*/ 5894338 w 12191999"/>
              <a:gd name="connsiteY6405" fmla="*/ 811503 h 3068754"/>
              <a:gd name="connsiteX6406" fmla="*/ 8851803 w 12191999"/>
              <a:gd name="connsiteY6406" fmla="*/ 785911 h 3068754"/>
              <a:gd name="connsiteX6407" fmla="*/ 8840031 w 12191999"/>
              <a:gd name="connsiteY6407" fmla="*/ 793548 h 3068754"/>
              <a:gd name="connsiteX6408" fmla="*/ 8855626 w 12191999"/>
              <a:gd name="connsiteY6408" fmla="*/ 803749 h 3068754"/>
              <a:gd name="connsiteX6409" fmla="*/ 8867497 w 12191999"/>
              <a:gd name="connsiteY6409" fmla="*/ 796339 h 3068754"/>
              <a:gd name="connsiteX6410" fmla="*/ 8770829 w 12191999"/>
              <a:gd name="connsiteY6410" fmla="*/ 785858 h 3068754"/>
              <a:gd name="connsiteX6411" fmla="*/ 8748572 w 12191999"/>
              <a:gd name="connsiteY6411" fmla="*/ 801338 h 3068754"/>
              <a:gd name="connsiteX6412" fmla="*/ 8752933 w 12191999"/>
              <a:gd name="connsiteY6412" fmla="*/ 803936 h 3068754"/>
              <a:gd name="connsiteX6413" fmla="*/ 8775308 w 12191999"/>
              <a:gd name="connsiteY6413" fmla="*/ 788647 h 3068754"/>
              <a:gd name="connsiteX6414" fmla="*/ 5680571 w 12191999"/>
              <a:gd name="connsiteY6414" fmla="*/ 785858 h 3068754"/>
              <a:gd name="connsiteX6415" fmla="*/ 5639529 w 12191999"/>
              <a:gd name="connsiteY6415" fmla="*/ 812670 h 3068754"/>
              <a:gd name="connsiteX6416" fmla="*/ 5655349 w 12191999"/>
              <a:gd name="connsiteY6416" fmla="*/ 820947 h 3068754"/>
              <a:gd name="connsiteX6417" fmla="*/ 5696788 w 12191999"/>
              <a:gd name="connsiteY6417" fmla="*/ 794920 h 3068754"/>
              <a:gd name="connsiteX6418" fmla="*/ 8895950 w 12191999"/>
              <a:gd name="connsiteY6418" fmla="*/ 785686 h 3068754"/>
              <a:gd name="connsiteX6419" fmla="*/ 8890377 w 12191999"/>
              <a:gd name="connsiteY6419" fmla="*/ 789141 h 3068754"/>
              <a:gd name="connsiteX6420" fmla="*/ 8914233 w 12191999"/>
              <a:gd name="connsiteY6420" fmla="*/ 805634 h 3068754"/>
              <a:gd name="connsiteX6421" fmla="*/ 8919885 w 12191999"/>
              <a:gd name="connsiteY6421" fmla="*/ 802288 h 3068754"/>
              <a:gd name="connsiteX6422" fmla="*/ 8817195 w 12191999"/>
              <a:gd name="connsiteY6422" fmla="*/ 785611 h 3068754"/>
              <a:gd name="connsiteX6423" fmla="*/ 8799192 w 12191999"/>
              <a:gd name="connsiteY6423" fmla="*/ 797691 h 3068754"/>
              <a:gd name="connsiteX6424" fmla="*/ 8811249 w 12191999"/>
              <a:gd name="connsiteY6424" fmla="*/ 805165 h 3068754"/>
              <a:gd name="connsiteX6425" fmla="*/ 8829324 w 12191999"/>
              <a:gd name="connsiteY6425" fmla="*/ 793405 h 3068754"/>
              <a:gd name="connsiteX6426" fmla="*/ 11815703 w 12191999"/>
              <a:gd name="connsiteY6426" fmla="*/ 785515 h 3068754"/>
              <a:gd name="connsiteX6427" fmla="*/ 11774932 w 12191999"/>
              <a:gd name="connsiteY6427" fmla="*/ 811988 h 3068754"/>
              <a:gd name="connsiteX6428" fmla="*/ 11790882 w 12191999"/>
              <a:gd name="connsiteY6428" fmla="*/ 820288 h 3068754"/>
              <a:gd name="connsiteX6429" fmla="*/ 11831999 w 12191999"/>
              <a:gd name="connsiteY6429" fmla="*/ 794621 h 3068754"/>
              <a:gd name="connsiteX6430" fmla="*/ 2760303 w 12191999"/>
              <a:gd name="connsiteY6430" fmla="*/ 785093 h 3068754"/>
              <a:gd name="connsiteX6431" fmla="*/ 2754728 w 12191999"/>
              <a:gd name="connsiteY6431" fmla="*/ 788549 h 3068754"/>
              <a:gd name="connsiteX6432" fmla="*/ 2779223 w 12191999"/>
              <a:gd name="connsiteY6432" fmla="*/ 805484 h 3068754"/>
              <a:gd name="connsiteX6433" fmla="*/ 2784880 w 12191999"/>
              <a:gd name="connsiteY6433" fmla="*/ 802140 h 3068754"/>
              <a:gd name="connsiteX6434" fmla="*/ 2634559 w 12191999"/>
              <a:gd name="connsiteY6434" fmla="*/ 784938 h 3068754"/>
              <a:gd name="connsiteX6435" fmla="*/ 2612260 w 12191999"/>
              <a:gd name="connsiteY6435" fmla="*/ 800449 h 3068754"/>
              <a:gd name="connsiteX6436" fmla="*/ 2616640 w 12191999"/>
              <a:gd name="connsiteY6436" fmla="*/ 803056 h 3068754"/>
              <a:gd name="connsiteX6437" fmla="*/ 2639057 w 12191999"/>
              <a:gd name="connsiteY6437" fmla="*/ 787738 h 3068754"/>
              <a:gd name="connsiteX6438" fmla="*/ 2715516 w 12191999"/>
              <a:gd name="connsiteY6438" fmla="*/ 784917 h 3068754"/>
              <a:gd name="connsiteX6439" fmla="*/ 2703733 w 12191999"/>
              <a:gd name="connsiteY6439" fmla="*/ 792562 h 3068754"/>
              <a:gd name="connsiteX6440" fmla="*/ 2720073 w 12191999"/>
              <a:gd name="connsiteY6440" fmla="*/ 803250 h 3068754"/>
              <a:gd name="connsiteX6441" fmla="*/ 2731949 w 12191999"/>
              <a:gd name="connsiteY6441" fmla="*/ 795837 h 3068754"/>
              <a:gd name="connsiteX6442" fmla="*/ 11992837 w 12191999"/>
              <a:gd name="connsiteY6442" fmla="*/ 784763 h 3068754"/>
              <a:gd name="connsiteX6443" fmla="*/ 11971312 w 12191999"/>
              <a:gd name="connsiteY6443" fmla="*/ 796743 h 3068754"/>
              <a:gd name="connsiteX6444" fmla="*/ 12010577 w 12191999"/>
              <a:gd name="connsiteY6444" fmla="*/ 821279 h 3068754"/>
              <a:gd name="connsiteX6445" fmla="*/ 12031961 w 12191999"/>
              <a:gd name="connsiteY6445" fmla="*/ 810190 h 3068754"/>
              <a:gd name="connsiteX6446" fmla="*/ 2680968 w 12191999"/>
              <a:gd name="connsiteY6446" fmla="*/ 784689 h 3068754"/>
              <a:gd name="connsiteX6447" fmla="*/ 2662938 w 12191999"/>
              <a:gd name="connsiteY6447" fmla="*/ 796786 h 3068754"/>
              <a:gd name="connsiteX6448" fmla="*/ 2674870 w 12191999"/>
              <a:gd name="connsiteY6448" fmla="*/ 804181 h 3068754"/>
              <a:gd name="connsiteX6449" fmla="*/ 2692968 w 12191999"/>
              <a:gd name="connsiteY6449" fmla="*/ 792400 h 3068754"/>
              <a:gd name="connsiteX6450" fmla="*/ 8900068 w 12191999"/>
              <a:gd name="connsiteY6450" fmla="*/ 783133 h 3068754"/>
              <a:gd name="connsiteX6451" fmla="*/ 8899538 w 12191999"/>
              <a:gd name="connsiteY6451" fmla="*/ 783461 h 3068754"/>
              <a:gd name="connsiteX6452" fmla="*/ 8923394 w 12191999"/>
              <a:gd name="connsiteY6452" fmla="*/ 800210 h 3068754"/>
              <a:gd name="connsiteX6453" fmla="*/ 8923755 w 12191999"/>
              <a:gd name="connsiteY6453" fmla="*/ 799997 h 3068754"/>
              <a:gd name="connsiteX6454" fmla="*/ 8766171 w 12191999"/>
              <a:gd name="connsiteY6454" fmla="*/ 782958 h 3068754"/>
              <a:gd name="connsiteX6455" fmla="*/ 8744097 w 12191999"/>
              <a:gd name="connsiteY6455" fmla="*/ 798672 h 3068754"/>
              <a:gd name="connsiteX6456" fmla="*/ 8744279 w 12191999"/>
              <a:gd name="connsiteY6456" fmla="*/ 798780 h 3068754"/>
              <a:gd name="connsiteX6457" fmla="*/ 8766443 w 12191999"/>
              <a:gd name="connsiteY6457" fmla="*/ 783128 h 3068754"/>
              <a:gd name="connsiteX6458" fmla="*/ 2764432 w 12191999"/>
              <a:gd name="connsiteY6458" fmla="*/ 782532 h 3068754"/>
              <a:gd name="connsiteX6459" fmla="*/ 2763897 w 12191999"/>
              <a:gd name="connsiteY6459" fmla="*/ 782864 h 3068754"/>
              <a:gd name="connsiteX6460" fmla="*/ 2788394 w 12191999"/>
              <a:gd name="connsiteY6460" fmla="*/ 800063 h 3068754"/>
              <a:gd name="connsiteX6461" fmla="*/ 2788756 w 12191999"/>
              <a:gd name="connsiteY6461" fmla="*/ 799849 h 3068754"/>
              <a:gd name="connsiteX6462" fmla="*/ 2629948 w 12191999"/>
              <a:gd name="connsiteY6462" fmla="*/ 782068 h 3068754"/>
              <a:gd name="connsiteX6463" fmla="*/ 2607830 w 12191999"/>
              <a:gd name="connsiteY6463" fmla="*/ 797812 h 3068754"/>
              <a:gd name="connsiteX6464" fmla="*/ 2608014 w 12191999"/>
              <a:gd name="connsiteY6464" fmla="*/ 797922 h 3068754"/>
              <a:gd name="connsiteX6465" fmla="*/ 2630235 w 12191999"/>
              <a:gd name="connsiteY6465" fmla="*/ 782246 h 3068754"/>
              <a:gd name="connsiteX6466" fmla="*/ 5733257 w 12191999"/>
              <a:gd name="connsiteY6466" fmla="*/ 779538 h 3068754"/>
              <a:gd name="connsiteX6467" fmla="*/ 5711765 w 12191999"/>
              <a:gd name="connsiteY6467" fmla="*/ 792867 h 3068754"/>
              <a:gd name="connsiteX6468" fmla="*/ 5707269 w 12191999"/>
              <a:gd name="connsiteY6468" fmla="*/ 795674 h 3068754"/>
              <a:gd name="connsiteX6469" fmla="*/ 5731174 w 12191999"/>
              <a:gd name="connsiteY6469" fmla="*/ 809070 h 3068754"/>
              <a:gd name="connsiteX6470" fmla="*/ 5757046 w 12191999"/>
              <a:gd name="connsiteY6470" fmla="*/ 793694 h 3068754"/>
              <a:gd name="connsiteX6471" fmla="*/ 11868455 w 12191999"/>
              <a:gd name="connsiteY6471" fmla="*/ 779290 h 3068754"/>
              <a:gd name="connsiteX6472" fmla="*/ 11846564 w 12191999"/>
              <a:gd name="connsiteY6472" fmla="*/ 792867 h 3068754"/>
              <a:gd name="connsiteX6473" fmla="*/ 11844125 w 12191999"/>
              <a:gd name="connsiteY6473" fmla="*/ 794390 h 3068754"/>
              <a:gd name="connsiteX6474" fmla="*/ 11868252 w 12191999"/>
              <a:gd name="connsiteY6474" fmla="*/ 807800 h 3068754"/>
              <a:gd name="connsiteX6475" fmla="*/ 11892393 w 12191999"/>
              <a:gd name="connsiteY6475" fmla="*/ 793537 h 3068754"/>
              <a:gd name="connsiteX6476" fmla="*/ 8864295 w 12191999"/>
              <a:gd name="connsiteY6476" fmla="*/ 777806 h 3068754"/>
              <a:gd name="connsiteX6477" fmla="*/ 8856846 w 12191999"/>
              <a:gd name="connsiteY6477" fmla="*/ 782639 h 3068754"/>
              <a:gd name="connsiteX6478" fmla="*/ 8872641 w 12191999"/>
              <a:gd name="connsiteY6478" fmla="*/ 793127 h 3068754"/>
              <a:gd name="connsiteX6479" fmla="*/ 8879898 w 12191999"/>
              <a:gd name="connsiteY6479" fmla="*/ 788598 h 3068754"/>
              <a:gd name="connsiteX6480" fmla="*/ 5794171 w 12191999"/>
              <a:gd name="connsiteY6480" fmla="*/ 777514 h 3068754"/>
              <a:gd name="connsiteX6481" fmla="*/ 5766786 w 12191999"/>
              <a:gd name="connsiteY6481" fmla="*/ 793706 h 3068754"/>
              <a:gd name="connsiteX6482" fmla="*/ 5797902 w 12191999"/>
              <a:gd name="connsiteY6482" fmla="*/ 812225 h 3068754"/>
              <a:gd name="connsiteX6483" fmla="*/ 5825402 w 12191999"/>
              <a:gd name="connsiteY6483" fmla="*/ 796920 h 3068754"/>
              <a:gd name="connsiteX6484" fmla="*/ 5813105 w 12191999"/>
              <a:gd name="connsiteY6484" fmla="*/ 789313 h 3068754"/>
              <a:gd name="connsiteX6485" fmla="*/ 11929757 w 12191999"/>
              <a:gd name="connsiteY6485" fmla="*/ 777386 h 3068754"/>
              <a:gd name="connsiteX6486" fmla="*/ 11902823 w 12191999"/>
              <a:gd name="connsiteY6486" fmla="*/ 793310 h 3068754"/>
              <a:gd name="connsiteX6487" fmla="*/ 11934266 w 12191999"/>
              <a:gd name="connsiteY6487" fmla="*/ 811986 h 3068754"/>
              <a:gd name="connsiteX6488" fmla="*/ 11961192 w 12191999"/>
              <a:gd name="connsiteY6488" fmla="*/ 797001 h 3068754"/>
              <a:gd name="connsiteX6489" fmla="*/ 11948917 w 12191999"/>
              <a:gd name="connsiteY6489" fmla="*/ 789327 h 3068754"/>
              <a:gd name="connsiteX6490" fmla="*/ 8803832 w 12191999"/>
              <a:gd name="connsiteY6490" fmla="*/ 777024 h 3068754"/>
              <a:gd name="connsiteX6491" fmla="*/ 8785861 w 12191999"/>
              <a:gd name="connsiteY6491" fmla="*/ 789430 h 3068754"/>
              <a:gd name="connsiteX6492" fmla="*/ 8793745 w 12191999"/>
              <a:gd name="connsiteY6492" fmla="*/ 794316 h 3068754"/>
              <a:gd name="connsiteX6493" fmla="*/ 8811805 w 12191999"/>
              <a:gd name="connsiteY6493" fmla="*/ 782147 h 3068754"/>
              <a:gd name="connsiteX6494" fmla="*/ 2728038 w 12191999"/>
              <a:gd name="connsiteY6494" fmla="*/ 776793 h 3068754"/>
              <a:gd name="connsiteX6495" fmla="*/ 2720558 w 12191999"/>
              <a:gd name="connsiteY6495" fmla="*/ 781645 h 3068754"/>
              <a:gd name="connsiteX6496" fmla="*/ 2737093 w 12191999"/>
              <a:gd name="connsiteY6496" fmla="*/ 792625 h 3068754"/>
              <a:gd name="connsiteX6497" fmla="*/ 2744365 w 12191999"/>
              <a:gd name="connsiteY6497" fmla="*/ 788086 h 3068754"/>
              <a:gd name="connsiteX6498" fmla="*/ 12007360 w 12191999"/>
              <a:gd name="connsiteY6498" fmla="*/ 776680 h 3068754"/>
              <a:gd name="connsiteX6499" fmla="*/ 11999017 w 12191999"/>
              <a:gd name="connsiteY6499" fmla="*/ 781324 h 3068754"/>
              <a:gd name="connsiteX6500" fmla="*/ 12038232 w 12191999"/>
              <a:gd name="connsiteY6500" fmla="*/ 806939 h 3068754"/>
              <a:gd name="connsiteX6501" fmla="*/ 12046294 w 12191999"/>
              <a:gd name="connsiteY6501" fmla="*/ 802758 h 3068754"/>
              <a:gd name="connsiteX6502" fmla="*/ 2667669 w 12191999"/>
              <a:gd name="connsiteY6502" fmla="*/ 776143 h 3068754"/>
              <a:gd name="connsiteX6503" fmla="*/ 2649674 w 12191999"/>
              <a:gd name="connsiteY6503" fmla="*/ 788565 h 3068754"/>
              <a:gd name="connsiteX6504" fmla="*/ 2657468 w 12191999"/>
              <a:gd name="connsiteY6504" fmla="*/ 793396 h 3068754"/>
              <a:gd name="connsiteX6505" fmla="*/ 2675555 w 12191999"/>
              <a:gd name="connsiteY6505" fmla="*/ 781211 h 3068754"/>
              <a:gd name="connsiteX6506" fmla="*/ 5875250 w 12191999"/>
              <a:gd name="connsiteY6506" fmla="*/ 775545 h 3068754"/>
              <a:gd name="connsiteX6507" fmla="*/ 5861365 w 12191999"/>
              <a:gd name="connsiteY6507" fmla="*/ 783278 h 3068754"/>
              <a:gd name="connsiteX6508" fmla="*/ 5900022 w 12191999"/>
              <a:gd name="connsiteY6508" fmla="*/ 808552 h 3068754"/>
              <a:gd name="connsiteX6509" fmla="*/ 5914029 w 12191999"/>
              <a:gd name="connsiteY6509" fmla="*/ 801277 h 3068754"/>
              <a:gd name="connsiteX6510" fmla="*/ 5661475 w 12191999"/>
              <a:gd name="connsiteY6510" fmla="*/ 775189 h 3068754"/>
              <a:gd name="connsiteX6511" fmla="*/ 5620474 w 12191999"/>
              <a:gd name="connsiteY6511" fmla="*/ 802702 h 3068754"/>
              <a:gd name="connsiteX6512" fmla="*/ 5633444 w 12191999"/>
              <a:gd name="connsiteY6512" fmla="*/ 809487 h 3068754"/>
              <a:gd name="connsiteX6513" fmla="*/ 5674768 w 12191999"/>
              <a:gd name="connsiteY6513" fmla="*/ 782616 h 3068754"/>
              <a:gd name="connsiteX6514" fmla="*/ 11796705 w 12191999"/>
              <a:gd name="connsiteY6514" fmla="*/ 774899 h 3068754"/>
              <a:gd name="connsiteX6515" fmla="*/ 11756067 w 12191999"/>
              <a:gd name="connsiteY6515" fmla="*/ 802169 h 3068754"/>
              <a:gd name="connsiteX6516" fmla="*/ 11769080 w 12191999"/>
              <a:gd name="connsiteY6516" fmla="*/ 808943 h 3068754"/>
              <a:gd name="connsiteX6517" fmla="*/ 11810005 w 12191999"/>
              <a:gd name="connsiteY6517" fmla="*/ 782331 h 3068754"/>
              <a:gd name="connsiteX6518" fmla="*/ 8834190 w 12191999"/>
              <a:gd name="connsiteY6518" fmla="*/ 774207 h 3068754"/>
              <a:gd name="connsiteX6519" fmla="*/ 8822478 w 12191999"/>
              <a:gd name="connsiteY6519" fmla="*/ 782066 h 3068754"/>
              <a:gd name="connsiteX6520" fmla="*/ 8834581 w 12191999"/>
              <a:gd name="connsiteY6520" fmla="*/ 789983 h 3068754"/>
              <a:gd name="connsiteX6521" fmla="*/ 8846380 w 12191999"/>
              <a:gd name="connsiteY6521" fmla="*/ 782308 h 3068754"/>
              <a:gd name="connsiteX6522" fmla="*/ 2697987 w 12191999"/>
              <a:gd name="connsiteY6522" fmla="*/ 773270 h 3068754"/>
              <a:gd name="connsiteX6523" fmla="*/ 2686264 w 12191999"/>
              <a:gd name="connsiteY6523" fmla="*/ 781136 h 3068754"/>
              <a:gd name="connsiteX6524" fmla="*/ 2698239 w 12191999"/>
              <a:gd name="connsiteY6524" fmla="*/ 788969 h 3068754"/>
              <a:gd name="connsiteX6525" fmla="*/ 2710046 w 12191999"/>
              <a:gd name="connsiteY6525" fmla="*/ 781283 h 3068754"/>
              <a:gd name="connsiteX6526" fmla="*/ 8874782 w 12191999"/>
              <a:gd name="connsiteY6526" fmla="*/ 771003 h 3068754"/>
              <a:gd name="connsiteX6527" fmla="*/ 8869291 w 12191999"/>
              <a:gd name="connsiteY6527" fmla="*/ 774565 h 3068754"/>
              <a:gd name="connsiteX6528" fmla="*/ 8885012 w 12191999"/>
              <a:gd name="connsiteY6528" fmla="*/ 785433 h 3068754"/>
              <a:gd name="connsiteX6529" fmla="*/ 8890601 w 12191999"/>
              <a:gd name="connsiteY6529" fmla="*/ 781976 h 3068754"/>
              <a:gd name="connsiteX6530" fmla="*/ 8793280 w 12191999"/>
              <a:gd name="connsiteY6530" fmla="*/ 770243 h 3068754"/>
              <a:gd name="connsiteX6531" fmla="*/ 8775206 w 12191999"/>
              <a:gd name="connsiteY6531" fmla="*/ 782814 h 3068754"/>
              <a:gd name="connsiteX6532" fmla="*/ 8777457 w 12191999"/>
              <a:gd name="connsiteY6532" fmla="*/ 784221 h 3068754"/>
              <a:gd name="connsiteX6533" fmla="*/ 8779726 w 12191999"/>
              <a:gd name="connsiteY6533" fmla="*/ 785628 h 3068754"/>
              <a:gd name="connsiteX6534" fmla="*/ 8797899 w 12191999"/>
              <a:gd name="connsiteY6534" fmla="*/ 773211 h 3068754"/>
              <a:gd name="connsiteX6535" fmla="*/ 2738527 w 12191999"/>
              <a:gd name="connsiteY6535" fmla="*/ 769988 h 3068754"/>
              <a:gd name="connsiteX6536" fmla="*/ 2733034 w 12191999"/>
              <a:gd name="connsiteY6536" fmla="*/ 773551 h 3068754"/>
              <a:gd name="connsiteX6537" fmla="*/ 2749453 w 12191999"/>
              <a:gd name="connsiteY6537" fmla="*/ 784902 h 3068754"/>
              <a:gd name="connsiteX6538" fmla="*/ 2754995 w 12191999"/>
              <a:gd name="connsiteY6538" fmla="*/ 781411 h 3068754"/>
              <a:gd name="connsiteX6539" fmla="*/ 2657030 w 12191999"/>
              <a:gd name="connsiteY6539" fmla="*/ 769307 h 3068754"/>
              <a:gd name="connsiteX6540" fmla="*/ 2638939 w 12191999"/>
              <a:gd name="connsiteY6540" fmla="*/ 781891 h 3068754"/>
              <a:gd name="connsiteX6541" fmla="*/ 2642665 w 12191999"/>
              <a:gd name="connsiteY6541" fmla="*/ 784221 h 3068754"/>
              <a:gd name="connsiteX6542" fmla="*/ 2643472 w 12191999"/>
              <a:gd name="connsiteY6542" fmla="*/ 784720 h 3068754"/>
              <a:gd name="connsiteX6543" fmla="*/ 2661667 w 12191999"/>
              <a:gd name="connsiteY6543" fmla="*/ 772286 h 3068754"/>
              <a:gd name="connsiteX6544" fmla="*/ 8879098 w 12191999"/>
              <a:gd name="connsiteY6544" fmla="*/ 768203 h 3068754"/>
              <a:gd name="connsiteX6545" fmla="*/ 8878427 w 12191999"/>
              <a:gd name="connsiteY6545" fmla="*/ 768638 h 3068754"/>
              <a:gd name="connsiteX6546" fmla="*/ 8894228 w 12191999"/>
              <a:gd name="connsiteY6546" fmla="*/ 779732 h 3068754"/>
              <a:gd name="connsiteX6547" fmla="*/ 8894797 w 12191999"/>
              <a:gd name="connsiteY6547" fmla="*/ 779380 h 3068754"/>
              <a:gd name="connsiteX6548" fmla="*/ 5888929 w 12191999"/>
              <a:gd name="connsiteY6548" fmla="*/ 767926 h 3068754"/>
              <a:gd name="connsiteX6549" fmla="*/ 5880715 w 12191999"/>
              <a:gd name="connsiteY6549" fmla="*/ 772500 h 3068754"/>
              <a:gd name="connsiteX6550" fmla="*/ 5919670 w 12191999"/>
              <a:gd name="connsiteY6550" fmla="*/ 798347 h 3068754"/>
              <a:gd name="connsiteX6551" fmla="*/ 5927235 w 12191999"/>
              <a:gd name="connsiteY6551" fmla="*/ 794418 h 3068754"/>
              <a:gd name="connsiteX6552" fmla="*/ 5647691 w 12191999"/>
              <a:gd name="connsiteY6552" fmla="*/ 767486 h 3068754"/>
              <a:gd name="connsiteX6553" fmla="*/ 5607020 w 12191999"/>
              <a:gd name="connsiteY6553" fmla="*/ 795663 h 3068754"/>
              <a:gd name="connsiteX6554" fmla="*/ 5614555 w 12191999"/>
              <a:gd name="connsiteY6554" fmla="*/ 799605 h 3068754"/>
              <a:gd name="connsiteX6555" fmla="*/ 5655893 w 12191999"/>
              <a:gd name="connsiteY6555" fmla="*/ 772069 h 3068754"/>
              <a:gd name="connsiteX6556" fmla="*/ 2742861 w 12191999"/>
              <a:gd name="connsiteY6556" fmla="*/ 767175 h 3068754"/>
              <a:gd name="connsiteX6557" fmla="*/ 2742181 w 12191999"/>
              <a:gd name="connsiteY6557" fmla="*/ 767617 h 3068754"/>
              <a:gd name="connsiteX6558" fmla="*/ 2758596 w 12191999"/>
              <a:gd name="connsiteY6558" fmla="*/ 779142 h 3068754"/>
              <a:gd name="connsiteX6559" fmla="*/ 2759166 w 12191999"/>
              <a:gd name="connsiteY6559" fmla="*/ 778783 h 3068754"/>
              <a:gd name="connsiteX6560" fmla="*/ 8788419 w 12191999"/>
              <a:gd name="connsiteY6560" fmla="*/ 767120 h 3068754"/>
              <a:gd name="connsiteX6561" fmla="*/ 8770503 w 12191999"/>
              <a:gd name="connsiteY6561" fmla="*/ 779874 h 3068754"/>
              <a:gd name="connsiteX6562" fmla="*/ 8770794 w 12191999"/>
              <a:gd name="connsiteY6562" fmla="*/ 780056 h 3068754"/>
              <a:gd name="connsiteX6563" fmla="*/ 8788782 w 12191999"/>
              <a:gd name="connsiteY6563" fmla="*/ 767353 h 3068754"/>
              <a:gd name="connsiteX6564" fmla="*/ 11782158 w 12191999"/>
              <a:gd name="connsiteY6564" fmla="*/ 766771 h 3068754"/>
              <a:gd name="connsiteX6565" fmla="*/ 11741707 w 12191999"/>
              <a:gd name="connsiteY6565" fmla="*/ 794696 h 3068754"/>
              <a:gd name="connsiteX6566" fmla="*/ 11750076 w 12191999"/>
              <a:gd name="connsiteY6566" fmla="*/ 799051 h 3068754"/>
              <a:gd name="connsiteX6567" fmla="*/ 11790816 w 12191999"/>
              <a:gd name="connsiteY6567" fmla="*/ 771609 h 3068754"/>
              <a:gd name="connsiteX6568" fmla="*/ 12025598 w 12191999"/>
              <a:gd name="connsiteY6568" fmla="*/ 766531 h 3068754"/>
              <a:gd name="connsiteX6569" fmla="*/ 12012757 w 12191999"/>
              <a:gd name="connsiteY6569" fmla="*/ 773677 h 3068754"/>
              <a:gd name="connsiteX6570" fmla="*/ 12051872 w 12191999"/>
              <a:gd name="connsiteY6570" fmla="*/ 799866 h 3068754"/>
              <a:gd name="connsiteX6571" fmla="*/ 12064613 w 12191999"/>
              <a:gd name="connsiteY6571" fmla="*/ 793259 h 3068754"/>
              <a:gd name="connsiteX6572" fmla="*/ 2652219 w 12191999"/>
              <a:gd name="connsiteY6572" fmla="*/ 766215 h 3068754"/>
              <a:gd name="connsiteX6573" fmla="*/ 2634284 w 12191999"/>
              <a:gd name="connsiteY6573" fmla="*/ 778982 h 3068754"/>
              <a:gd name="connsiteX6574" fmla="*/ 2634589 w 12191999"/>
              <a:gd name="connsiteY6574" fmla="*/ 779173 h 3068754"/>
              <a:gd name="connsiteX6575" fmla="*/ 2652605 w 12191999"/>
              <a:gd name="connsiteY6575" fmla="*/ 766463 h 3068754"/>
              <a:gd name="connsiteX6576" fmla="*/ 5710749 w 12191999"/>
              <a:gd name="connsiteY6576" fmla="*/ 766143 h 3068754"/>
              <a:gd name="connsiteX6577" fmla="*/ 5684813 w 12191999"/>
              <a:gd name="connsiteY6577" fmla="*/ 783088 h 3068754"/>
              <a:gd name="connsiteX6578" fmla="*/ 5701098 w 12191999"/>
              <a:gd name="connsiteY6578" fmla="*/ 792214 h 3068754"/>
              <a:gd name="connsiteX6579" fmla="*/ 5707785 w 12191999"/>
              <a:gd name="connsiteY6579" fmla="*/ 788013 h 3068754"/>
              <a:gd name="connsiteX6580" fmla="*/ 5727255 w 12191999"/>
              <a:gd name="connsiteY6580" fmla="*/ 775966 h 3068754"/>
              <a:gd name="connsiteX6581" fmla="*/ 11845935 w 12191999"/>
              <a:gd name="connsiteY6581" fmla="*/ 765887 h 3068754"/>
              <a:gd name="connsiteX6582" fmla="*/ 11821447 w 12191999"/>
              <a:gd name="connsiteY6582" fmla="*/ 781786 h 3068754"/>
              <a:gd name="connsiteX6583" fmla="*/ 11837907 w 12191999"/>
              <a:gd name="connsiteY6583" fmla="*/ 790934 h 3068754"/>
              <a:gd name="connsiteX6584" fmla="*/ 11842586 w 12191999"/>
              <a:gd name="connsiteY6584" fmla="*/ 788013 h 3068754"/>
              <a:gd name="connsiteX6585" fmla="*/ 11862470 w 12191999"/>
              <a:gd name="connsiteY6585" fmla="*/ 775728 h 3068754"/>
              <a:gd name="connsiteX6586" fmla="*/ 8846830 w 12191999"/>
              <a:gd name="connsiteY6586" fmla="*/ 765726 h 3068754"/>
              <a:gd name="connsiteX6587" fmla="*/ 8839144 w 12191999"/>
              <a:gd name="connsiteY6587" fmla="*/ 770883 h 3068754"/>
              <a:gd name="connsiteX6588" fmla="*/ 8851415 w 12191999"/>
              <a:gd name="connsiteY6588" fmla="*/ 779032 h 3068754"/>
              <a:gd name="connsiteX6589" fmla="*/ 8858964 w 12191999"/>
              <a:gd name="connsiteY6589" fmla="*/ 774119 h 3068754"/>
              <a:gd name="connsiteX6590" fmla="*/ 8820799 w 12191999"/>
              <a:gd name="connsiteY6590" fmla="*/ 765309 h 3068754"/>
              <a:gd name="connsiteX6591" fmla="*/ 8809153 w 12191999"/>
              <a:gd name="connsiteY6591" fmla="*/ 773350 h 3068754"/>
              <a:gd name="connsiteX6592" fmla="*/ 8817124 w 12191999"/>
              <a:gd name="connsiteY6592" fmla="*/ 778564 h 3068754"/>
              <a:gd name="connsiteX6593" fmla="*/ 8828852 w 12191999"/>
              <a:gd name="connsiteY6593" fmla="*/ 770661 h 3068754"/>
              <a:gd name="connsiteX6594" fmla="*/ 2710656 w 12191999"/>
              <a:gd name="connsiteY6594" fmla="*/ 764770 h 3068754"/>
              <a:gd name="connsiteX6595" fmla="*/ 2702941 w 12191999"/>
              <a:gd name="connsiteY6595" fmla="*/ 769946 h 3068754"/>
              <a:gd name="connsiteX6596" fmla="*/ 2715080 w 12191999"/>
              <a:gd name="connsiteY6596" fmla="*/ 778007 h 3068754"/>
              <a:gd name="connsiteX6597" fmla="*/ 2722660 w 12191999"/>
              <a:gd name="connsiteY6597" fmla="*/ 773073 h 3068754"/>
              <a:gd name="connsiteX6598" fmla="*/ 2684660 w 12191999"/>
              <a:gd name="connsiteY6598" fmla="*/ 764414 h 3068754"/>
              <a:gd name="connsiteX6599" fmla="*/ 2673003 w 12191999"/>
              <a:gd name="connsiteY6599" fmla="*/ 772461 h 3068754"/>
              <a:gd name="connsiteX6600" fmla="*/ 2680888 w 12191999"/>
              <a:gd name="connsiteY6600" fmla="*/ 777620 h 3068754"/>
              <a:gd name="connsiteX6601" fmla="*/ 2692629 w 12191999"/>
              <a:gd name="connsiteY6601" fmla="*/ 769709 h 3068754"/>
              <a:gd name="connsiteX6602" fmla="*/ 5818827 w 12191999"/>
              <a:gd name="connsiteY6602" fmla="*/ 762936 h 3068754"/>
              <a:gd name="connsiteX6603" fmla="*/ 5799126 w 12191999"/>
              <a:gd name="connsiteY6603" fmla="*/ 774585 h 3068754"/>
              <a:gd name="connsiteX6604" fmla="*/ 5815093 w 12191999"/>
              <a:gd name="connsiteY6604" fmla="*/ 784562 h 3068754"/>
              <a:gd name="connsiteX6605" fmla="*/ 5830472 w 12191999"/>
              <a:gd name="connsiteY6605" fmla="*/ 794098 h 3068754"/>
              <a:gd name="connsiteX6606" fmla="*/ 5850203 w 12191999"/>
              <a:gd name="connsiteY6606" fmla="*/ 783117 h 3068754"/>
              <a:gd name="connsiteX6607" fmla="*/ 5900250 w 12191999"/>
              <a:gd name="connsiteY6607" fmla="*/ 761620 h 3068754"/>
              <a:gd name="connsiteX6608" fmla="*/ 5894335 w 12191999"/>
              <a:gd name="connsiteY6608" fmla="*/ 764914 h 3068754"/>
              <a:gd name="connsiteX6609" fmla="*/ 5932810 w 12191999"/>
              <a:gd name="connsiteY6609" fmla="*/ 791522 h 3068754"/>
              <a:gd name="connsiteX6610" fmla="*/ 5938829 w 12191999"/>
              <a:gd name="connsiteY6610" fmla="*/ 788396 h 3068754"/>
              <a:gd name="connsiteX6611" fmla="*/ 11956843 w 12191999"/>
              <a:gd name="connsiteY6611" fmla="*/ 761371 h 3068754"/>
              <a:gd name="connsiteX6612" fmla="*/ 11935154 w 12191999"/>
              <a:gd name="connsiteY6612" fmla="*/ 774195 h 3068754"/>
              <a:gd name="connsiteX6613" fmla="*/ 11951827 w 12191999"/>
              <a:gd name="connsiteY6613" fmla="*/ 784568 h 3068754"/>
              <a:gd name="connsiteX6614" fmla="*/ 11966763 w 12191999"/>
              <a:gd name="connsiteY6614" fmla="*/ 793901 h 3068754"/>
              <a:gd name="connsiteX6615" fmla="*/ 11988383 w 12191999"/>
              <a:gd name="connsiteY6615" fmla="*/ 781868 h 3068754"/>
              <a:gd name="connsiteX6616" fmla="*/ 12035007 w 12191999"/>
              <a:gd name="connsiteY6616" fmla="*/ 761295 h 3068754"/>
              <a:gd name="connsiteX6617" fmla="*/ 12031368 w 12191999"/>
              <a:gd name="connsiteY6617" fmla="*/ 763320 h 3068754"/>
              <a:gd name="connsiteX6618" fmla="*/ 12070488 w 12191999"/>
              <a:gd name="connsiteY6618" fmla="*/ 790213 h 3068754"/>
              <a:gd name="connsiteX6619" fmla="*/ 12073888 w 12191999"/>
              <a:gd name="connsiteY6619" fmla="*/ 788450 h 3068754"/>
              <a:gd name="connsiteX6620" fmla="*/ 5636069 w 12191999"/>
              <a:gd name="connsiteY6620" fmla="*/ 760991 h 3068754"/>
              <a:gd name="connsiteX6621" fmla="*/ 5595161 w 12191999"/>
              <a:gd name="connsiteY6621" fmla="*/ 789458 h 3068754"/>
              <a:gd name="connsiteX6622" fmla="*/ 5600038 w 12191999"/>
              <a:gd name="connsiteY6622" fmla="*/ 792010 h 3068754"/>
              <a:gd name="connsiteX6623" fmla="*/ 5641221 w 12191999"/>
              <a:gd name="connsiteY6623" fmla="*/ 763871 h 3068754"/>
              <a:gd name="connsiteX6624" fmla="*/ 11770920 w 12191999"/>
              <a:gd name="connsiteY6624" fmla="*/ 760491 h 3068754"/>
              <a:gd name="connsiteX6625" fmla="*/ 11730269 w 12191999"/>
              <a:gd name="connsiteY6625" fmla="*/ 788743 h 3068754"/>
              <a:gd name="connsiteX6626" fmla="*/ 11734984 w 12191999"/>
              <a:gd name="connsiteY6626" fmla="*/ 791196 h 3068754"/>
              <a:gd name="connsiteX6627" fmla="*/ 11775853 w 12191999"/>
              <a:gd name="connsiteY6627" fmla="*/ 763248 h 3068754"/>
              <a:gd name="connsiteX6628" fmla="*/ 5765417 w 12191999"/>
              <a:gd name="connsiteY6628" fmla="*/ 759592 h 3068754"/>
              <a:gd name="connsiteX6629" fmla="*/ 5738019 w 12191999"/>
              <a:gd name="connsiteY6629" fmla="*/ 776585 h 3068754"/>
              <a:gd name="connsiteX6630" fmla="*/ 5761911 w 12191999"/>
              <a:gd name="connsiteY6630" fmla="*/ 790804 h 3068754"/>
              <a:gd name="connsiteX6631" fmla="*/ 5789339 w 12191999"/>
              <a:gd name="connsiteY6631" fmla="*/ 774503 h 3068754"/>
              <a:gd name="connsiteX6632" fmla="*/ 11900713 w 12191999"/>
              <a:gd name="connsiteY6632" fmla="*/ 759284 h 3068754"/>
              <a:gd name="connsiteX6633" fmla="*/ 11873723 w 12191999"/>
              <a:gd name="connsiteY6633" fmla="*/ 776024 h 3068754"/>
              <a:gd name="connsiteX6634" fmla="*/ 11897814 w 12191999"/>
              <a:gd name="connsiteY6634" fmla="*/ 790334 h 3068754"/>
              <a:gd name="connsiteX6635" fmla="*/ 11924878 w 12191999"/>
              <a:gd name="connsiteY6635" fmla="*/ 774345 h 3068754"/>
              <a:gd name="connsiteX6636" fmla="*/ 5905024 w 12191999"/>
              <a:gd name="connsiteY6636" fmla="*/ 758962 h 3068754"/>
              <a:gd name="connsiteX6637" fmla="*/ 5904261 w 12191999"/>
              <a:gd name="connsiteY6637" fmla="*/ 759386 h 3068754"/>
              <a:gd name="connsiteX6638" fmla="*/ 5942716 w 12191999"/>
              <a:gd name="connsiteY6638" fmla="*/ 786377 h 3068754"/>
              <a:gd name="connsiteX6639" fmla="*/ 5943214 w 12191999"/>
              <a:gd name="connsiteY6639" fmla="*/ 786119 h 3068754"/>
              <a:gd name="connsiteX6640" fmla="*/ 8857171 w 12191999"/>
              <a:gd name="connsiteY6640" fmla="*/ 758787 h 3068754"/>
              <a:gd name="connsiteX6641" fmla="*/ 8851740 w 12191999"/>
              <a:gd name="connsiteY6641" fmla="*/ 762430 h 3068754"/>
              <a:gd name="connsiteX6642" fmla="*/ 8863954 w 12191999"/>
              <a:gd name="connsiteY6642" fmla="*/ 770874 h 3068754"/>
              <a:gd name="connsiteX6643" fmla="*/ 8869445 w 12191999"/>
              <a:gd name="connsiteY6643" fmla="*/ 767301 h 3068754"/>
              <a:gd name="connsiteX6644" fmla="*/ 12040102 w 12191999"/>
              <a:gd name="connsiteY6644" fmla="*/ 758459 h 3068754"/>
              <a:gd name="connsiteX6645" fmla="*/ 12039318 w 12191999"/>
              <a:gd name="connsiteY6645" fmla="*/ 758895 h 3068754"/>
              <a:gd name="connsiteX6646" fmla="*/ 12078229 w 12191999"/>
              <a:gd name="connsiteY6646" fmla="*/ 786199 h 3068754"/>
              <a:gd name="connsiteX6647" fmla="*/ 12078739 w 12191999"/>
              <a:gd name="connsiteY6647" fmla="*/ 785935 h 3068754"/>
              <a:gd name="connsiteX6648" fmla="*/ 8810354 w 12191999"/>
              <a:gd name="connsiteY6648" fmla="*/ 758369 h 3068754"/>
              <a:gd name="connsiteX6649" fmla="*/ 8798671 w 12191999"/>
              <a:gd name="connsiteY6649" fmla="*/ 766494 h 3068754"/>
              <a:gd name="connsiteX6650" fmla="*/ 8803299 w 12191999"/>
              <a:gd name="connsiteY6650" fmla="*/ 769521 h 3068754"/>
              <a:gd name="connsiteX6651" fmla="*/ 8815051 w 12191999"/>
              <a:gd name="connsiteY6651" fmla="*/ 761490 h 3068754"/>
              <a:gd name="connsiteX6652" fmla="*/ 5630742 w 12191999"/>
              <a:gd name="connsiteY6652" fmla="*/ 758015 h 3068754"/>
              <a:gd name="connsiteX6653" fmla="*/ 5590167 w 12191999"/>
              <a:gd name="connsiteY6653" fmla="*/ 786845 h 3068754"/>
              <a:gd name="connsiteX6654" fmla="*/ 5590428 w 12191999"/>
              <a:gd name="connsiteY6654" fmla="*/ 786982 h 3068754"/>
              <a:gd name="connsiteX6655" fmla="*/ 5631173 w 12191999"/>
              <a:gd name="connsiteY6655" fmla="*/ 758256 h 3068754"/>
              <a:gd name="connsiteX6656" fmla="*/ 2721000 w 12191999"/>
              <a:gd name="connsiteY6656" fmla="*/ 757830 h 3068754"/>
              <a:gd name="connsiteX6657" fmla="*/ 2715566 w 12191999"/>
              <a:gd name="connsiteY6657" fmla="*/ 761475 h 3068754"/>
              <a:gd name="connsiteX6658" fmla="*/ 2727647 w 12191999"/>
              <a:gd name="connsiteY6658" fmla="*/ 769826 h 3068754"/>
              <a:gd name="connsiteX6659" fmla="*/ 2733140 w 12191999"/>
              <a:gd name="connsiteY6659" fmla="*/ 766251 h 3068754"/>
              <a:gd name="connsiteX6660" fmla="*/ 11765462 w 12191999"/>
              <a:gd name="connsiteY6660" fmla="*/ 757441 h 3068754"/>
              <a:gd name="connsiteX6661" fmla="*/ 11725229 w 12191999"/>
              <a:gd name="connsiteY6661" fmla="*/ 786120 h 3068754"/>
              <a:gd name="connsiteX6662" fmla="*/ 11725604 w 12191999"/>
              <a:gd name="connsiteY6662" fmla="*/ 786315 h 3068754"/>
              <a:gd name="connsiteX6663" fmla="*/ 11766074 w 12191999"/>
              <a:gd name="connsiteY6663" fmla="*/ 757783 h 3068754"/>
              <a:gd name="connsiteX6664" fmla="*/ 2674126 w 12191999"/>
              <a:gd name="connsiteY6664" fmla="*/ 757414 h 3068754"/>
              <a:gd name="connsiteX6665" fmla="*/ 2662433 w 12191999"/>
              <a:gd name="connsiteY6665" fmla="*/ 765548 h 3068754"/>
              <a:gd name="connsiteX6666" fmla="*/ 2667080 w 12191999"/>
              <a:gd name="connsiteY6666" fmla="*/ 768587 h 3068754"/>
              <a:gd name="connsiteX6667" fmla="*/ 2678843 w 12191999"/>
              <a:gd name="connsiteY6667" fmla="*/ 760549 h 3068754"/>
              <a:gd name="connsiteX6668" fmla="*/ 8833524 w 12191999"/>
              <a:gd name="connsiteY6668" fmla="*/ 756523 h 3068754"/>
              <a:gd name="connsiteX6669" fmla="*/ 8825677 w 12191999"/>
              <a:gd name="connsiteY6669" fmla="*/ 761940 h 3068754"/>
              <a:gd name="connsiteX6670" fmla="*/ 8833794 w 12191999"/>
              <a:gd name="connsiteY6670" fmla="*/ 767331 h 3068754"/>
              <a:gd name="connsiteX6671" fmla="*/ 8841572 w 12191999"/>
              <a:gd name="connsiteY6671" fmla="*/ 762090 h 3068754"/>
              <a:gd name="connsiteX6672" fmla="*/ 8861649 w 12191999"/>
              <a:gd name="connsiteY6672" fmla="*/ 755782 h 3068754"/>
              <a:gd name="connsiteX6673" fmla="*/ 8860866 w 12191999"/>
              <a:gd name="connsiteY6673" fmla="*/ 756308 h 3068754"/>
              <a:gd name="connsiteX6674" fmla="*/ 8873119 w 12191999"/>
              <a:gd name="connsiteY6674" fmla="*/ 764911 h 3068754"/>
              <a:gd name="connsiteX6675" fmla="*/ 8873826 w 12191999"/>
              <a:gd name="connsiteY6675" fmla="*/ 764451 h 3068754"/>
              <a:gd name="connsiteX6676" fmla="*/ 2697413 w 12191999"/>
              <a:gd name="connsiteY6676" fmla="*/ 755611 h 3068754"/>
              <a:gd name="connsiteX6677" fmla="*/ 2689538 w 12191999"/>
              <a:gd name="connsiteY6677" fmla="*/ 761046 h 3068754"/>
              <a:gd name="connsiteX6678" fmla="*/ 2697572 w 12191999"/>
              <a:gd name="connsiteY6678" fmla="*/ 766380 h 3068754"/>
              <a:gd name="connsiteX6679" fmla="*/ 2705379 w 12191999"/>
              <a:gd name="connsiteY6679" fmla="*/ 761121 h 3068754"/>
              <a:gd name="connsiteX6680" fmla="*/ 8805367 w 12191999"/>
              <a:gd name="connsiteY6680" fmla="*/ 755055 h 3068754"/>
              <a:gd name="connsiteX6681" fmla="*/ 8793786 w 12191999"/>
              <a:gd name="connsiteY6681" fmla="*/ 763299 h 3068754"/>
              <a:gd name="connsiteX6682" fmla="*/ 8794169 w 12191999"/>
              <a:gd name="connsiteY6682" fmla="*/ 763549 h 3068754"/>
              <a:gd name="connsiteX6683" fmla="*/ 8805795 w 12191999"/>
              <a:gd name="connsiteY6683" fmla="*/ 755339 h 3068754"/>
              <a:gd name="connsiteX6684" fmla="*/ 5691779 w 12191999"/>
              <a:gd name="connsiteY6684" fmla="*/ 754854 h 3068754"/>
              <a:gd name="connsiteX6685" fmla="*/ 5665681 w 12191999"/>
              <a:gd name="connsiteY6685" fmla="*/ 772366 h 3068754"/>
              <a:gd name="connsiteX6686" fmla="*/ 5679027 w 12191999"/>
              <a:gd name="connsiteY6686" fmla="*/ 779846 h 3068754"/>
              <a:gd name="connsiteX6687" fmla="*/ 5705189 w 12191999"/>
              <a:gd name="connsiteY6687" fmla="*/ 762834 h 3068754"/>
              <a:gd name="connsiteX6688" fmla="*/ 2725496 w 12191999"/>
              <a:gd name="connsiteY6688" fmla="*/ 754813 h 3068754"/>
              <a:gd name="connsiteX6689" fmla="*/ 2724703 w 12191999"/>
              <a:gd name="connsiteY6689" fmla="*/ 755345 h 3068754"/>
              <a:gd name="connsiteX6690" fmla="*/ 2736822 w 12191999"/>
              <a:gd name="connsiteY6690" fmla="*/ 763854 h 3068754"/>
              <a:gd name="connsiteX6691" fmla="*/ 2737539 w 12191999"/>
              <a:gd name="connsiteY6691" fmla="*/ 763387 h 3068754"/>
              <a:gd name="connsiteX6692" fmla="*/ 11826963 w 12191999"/>
              <a:gd name="connsiteY6692" fmla="*/ 754595 h 3068754"/>
              <a:gd name="connsiteX6693" fmla="*/ 11802301 w 12191999"/>
              <a:gd name="connsiteY6693" fmla="*/ 771145 h 3068754"/>
              <a:gd name="connsiteX6694" fmla="*/ 11815730 w 12191999"/>
              <a:gd name="connsiteY6694" fmla="*/ 778609 h 3068754"/>
              <a:gd name="connsiteX6695" fmla="*/ 11840379 w 12191999"/>
              <a:gd name="connsiteY6695" fmla="*/ 762580 h 3068754"/>
              <a:gd name="connsiteX6696" fmla="*/ 2669190 w 12191999"/>
              <a:gd name="connsiteY6696" fmla="*/ 754134 h 3068754"/>
              <a:gd name="connsiteX6697" fmla="*/ 2657599 w 12191999"/>
              <a:gd name="connsiteY6697" fmla="*/ 762386 h 3068754"/>
              <a:gd name="connsiteX6698" fmla="*/ 2658006 w 12191999"/>
              <a:gd name="connsiteY6698" fmla="*/ 762652 h 3068754"/>
              <a:gd name="connsiteX6699" fmla="*/ 2669648 w 12191999"/>
              <a:gd name="connsiteY6699" fmla="*/ 754439 h 3068754"/>
              <a:gd name="connsiteX6700" fmla="*/ 11971535 w 12191999"/>
              <a:gd name="connsiteY6700" fmla="*/ 752685 h 3068754"/>
              <a:gd name="connsiteX6701" fmla="*/ 11962946 w 12191999"/>
              <a:gd name="connsiteY6701" fmla="*/ 757763 h 3068754"/>
              <a:gd name="connsiteX6702" fmla="*/ 11994575 w 12191999"/>
              <a:gd name="connsiteY6702" fmla="*/ 778422 h 3068754"/>
              <a:gd name="connsiteX6703" fmla="*/ 12002978 w 12191999"/>
              <a:gd name="connsiteY6703" fmla="*/ 773746 h 3068754"/>
              <a:gd name="connsiteX6704" fmla="*/ 5838615 w 12191999"/>
              <a:gd name="connsiteY6704" fmla="*/ 751237 h 3068754"/>
              <a:gd name="connsiteX6705" fmla="*/ 5824826 w 12191999"/>
              <a:gd name="connsiteY6705" fmla="*/ 759389 h 3068754"/>
              <a:gd name="connsiteX6706" fmla="*/ 5856098 w 12191999"/>
              <a:gd name="connsiteY6706" fmla="*/ 779835 h 3068754"/>
              <a:gd name="connsiteX6707" fmla="*/ 5870031 w 12191999"/>
              <a:gd name="connsiteY6707" fmla="*/ 772082 h 3068754"/>
              <a:gd name="connsiteX6708" fmla="*/ 8843739 w 12191999"/>
              <a:gd name="connsiteY6708" fmla="*/ 749470 h 3068754"/>
              <a:gd name="connsiteX6709" fmla="*/ 8838363 w 12191999"/>
              <a:gd name="connsiteY6709" fmla="*/ 753182 h 3068754"/>
              <a:gd name="connsiteX6710" fmla="*/ 8846473 w 12191999"/>
              <a:gd name="connsiteY6710" fmla="*/ 758789 h 3068754"/>
              <a:gd name="connsiteX6711" fmla="*/ 8851900 w 12191999"/>
              <a:gd name="connsiteY6711" fmla="*/ 755131 h 3068754"/>
              <a:gd name="connsiteX6712" fmla="*/ 8823238 w 12191999"/>
              <a:gd name="connsiteY6712" fmla="*/ 749408 h 3068754"/>
              <a:gd name="connsiteX6713" fmla="*/ 8815211 w 12191999"/>
              <a:gd name="connsiteY6713" fmla="*/ 754990 h 3068754"/>
              <a:gd name="connsiteX6714" fmla="*/ 8819954 w 12191999"/>
              <a:gd name="connsiteY6714" fmla="*/ 758140 h 3068754"/>
              <a:gd name="connsiteX6715" fmla="*/ 8827956 w 12191999"/>
              <a:gd name="connsiteY6715" fmla="*/ 752672 h 3068754"/>
              <a:gd name="connsiteX6716" fmla="*/ 2707630 w 12191999"/>
              <a:gd name="connsiteY6716" fmla="*/ 748557 h 3068754"/>
              <a:gd name="connsiteX6717" fmla="*/ 2702252 w 12191999"/>
              <a:gd name="connsiteY6717" fmla="*/ 752270 h 3068754"/>
              <a:gd name="connsiteX6718" fmla="*/ 2710280 w 12191999"/>
              <a:gd name="connsiteY6718" fmla="*/ 757820 h 3068754"/>
              <a:gd name="connsiteX6719" fmla="*/ 2715710 w 12191999"/>
              <a:gd name="connsiteY6719" fmla="*/ 754161 h 3068754"/>
              <a:gd name="connsiteX6720" fmla="*/ 2687037 w 12191999"/>
              <a:gd name="connsiteY6720" fmla="*/ 748434 h 3068754"/>
              <a:gd name="connsiteX6721" fmla="*/ 2678982 w 12191999"/>
              <a:gd name="connsiteY6721" fmla="*/ 754036 h 3068754"/>
              <a:gd name="connsiteX6722" fmla="*/ 2683745 w 12191999"/>
              <a:gd name="connsiteY6722" fmla="*/ 757199 h 3068754"/>
              <a:gd name="connsiteX6723" fmla="*/ 2691775 w 12191999"/>
              <a:gd name="connsiteY6723" fmla="*/ 751711 h 3068754"/>
              <a:gd name="connsiteX6724" fmla="*/ 5677870 w 12191999"/>
              <a:gd name="connsiteY6724" fmla="*/ 746577 h 3068754"/>
              <a:gd name="connsiteX6725" fmla="*/ 5651841 w 12191999"/>
              <a:gd name="connsiteY6725" fmla="*/ 764610 h 3068754"/>
              <a:gd name="connsiteX6726" fmla="*/ 5660124 w 12191999"/>
              <a:gd name="connsiteY6726" fmla="*/ 769252 h 3068754"/>
              <a:gd name="connsiteX6727" fmla="*/ 5686476 w 12191999"/>
              <a:gd name="connsiteY6727" fmla="*/ 751698 h 3068754"/>
              <a:gd name="connsiteX6728" fmla="*/ 8848331 w 12191999"/>
              <a:gd name="connsiteY6728" fmla="*/ 746300 h 3068754"/>
              <a:gd name="connsiteX6729" fmla="*/ 8847464 w 12191999"/>
              <a:gd name="connsiteY6729" fmla="*/ 746898 h 3068754"/>
              <a:gd name="connsiteX6730" fmla="*/ 8855620 w 12191999"/>
              <a:gd name="connsiteY6730" fmla="*/ 752625 h 3068754"/>
              <a:gd name="connsiteX6731" fmla="*/ 8856440 w 12191999"/>
              <a:gd name="connsiteY6731" fmla="*/ 752073 h 3068754"/>
              <a:gd name="connsiteX6732" fmla="*/ 8818197 w 12191999"/>
              <a:gd name="connsiteY6732" fmla="*/ 745922 h 3068754"/>
              <a:gd name="connsiteX6733" fmla="*/ 8810165 w 12191999"/>
              <a:gd name="connsiteY6733" fmla="*/ 751640 h 3068754"/>
              <a:gd name="connsiteX6734" fmla="*/ 8810613 w 12191999"/>
              <a:gd name="connsiteY6734" fmla="*/ 751937 h 3068754"/>
              <a:gd name="connsiteX6735" fmla="*/ 8818669 w 12191999"/>
              <a:gd name="connsiteY6735" fmla="*/ 746248 h 3068754"/>
              <a:gd name="connsiteX6736" fmla="*/ 11812373 w 12191999"/>
              <a:gd name="connsiteY6736" fmla="*/ 745912 h 3068754"/>
              <a:gd name="connsiteX6737" fmla="*/ 11787632 w 12191999"/>
              <a:gd name="connsiteY6737" fmla="*/ 762992 h 3068754"/>
              <a:gd name="connsiteX6738" fmla="*/ 11796386 w 12191999"/>
              <a:gd name="connsiteY6738" fmla="*/ 767857 h 3068754"/>
              <a:gd name="connsiteX6739" fmla="*/ 11821182 w 12191999"/>
              <a:gd name="connsiteY6739" fmla="*/ 751155 h 3068754"/>
              <a:gd name="connsiteX6740" fmla="*/ 5742790 w 12191999"/>
              <a:gd name="connsiteY6740" fmla="*/ 745490 h 3068754"/>
              <a:gd name="connsiteX6741" fmla="*/ 5715409 w 12191999"/>
              <a:gd name="connsiteY6741" fmla="*/ 763128 h 3068754"/>
              <a:gd name="connsiteX6742" fmla="*/ 5732022 w 12191999"/>
              <a:gd name="connsiteY6742" fmla="*/ 773016 h 3068754"/>
              <a:gd name="connsiteX6743" fmla="*/ 5759587 w 12191999"/>
              <a:gd name="connsiteY6743" fmla="*/ 755958 h 3068754"/>
              <a:gd name="connsiteX6744" fmla="*/ 2712240 w 12191999"/>
              <a:gd name="connsiteY6744" fmla="*/ 745375 h 3068754"/>
              <a:gd name="connsiteX6745" fmla="*/ 2711365 w 12191999"/>
              <a:gd name="connsiteY6745" fmla="*/ 745980 h 3068754"/>
              <a:gd name="connsiteX6746" fmla="*/ 2719438 w 12191999"/>
              <a:gd name="connsiteY6746" fmla="*/ 751649 h 3068754"/>
              <a:gd name="connsiteX6747" fmla="*/ 2720269 w 12191999"/>
              <a:gd name="connsiteY6747" fmla="*/ 751091 h 3068754"/>
              <a:gd name="connsiteX6748" fmla="*/ 11878075 w 12191999"/>
              <a:gd name="connsiteY6748" fmla="*/ 745176 h 3068754"/>
              <a:gd name="connsiteX6749" fmla="*/ 11851074 w 12191999"/>
              <a:gd name="connsiteY6749" fmla="*/ 762570 h 3068754"/>
              <a:gd name="connsiteX6750" fmla="*/ 11867741 w 12191999"/>
              <a:gd name="connsiteY6750" fmla="*/ 772471 h 3068754"/>
              <a:gd name="connsiteX6751" fmla="*/ 11894924 w 12191999"/>
              <a:gd name="connsiteY6751" fmla="*/ 755676 h 3068754"/>
              <a:gd name="connsiteX6752" fmla="*/ 2682047 w 12191999"/>
              <a:gd name="connsiteY6752" fmla="*/ 744983 h 3068754"/>
              <a:gd name="connsiteX6753" fmla="*/ 2673988 w 12191999"/>
              <a:gd name="connsiteY6753" fmla="*/ 750719 h 3068754"/>
              <a:gd name="connsiteX6754" fmla="*/ 2674469 w 12191999"/>
              <a:gd name="connsiteY6754" fmla="*/ 751038 h 3068754"/>
              <a:gd name="connsiteX6755" fmla="*/ 2682554 w 12191999"/>
              <a:gd name="connsiteY6755" fmla="*/ 745334 h 3068754"/>
              <a:gd name="connsiteX6756" fmla="*/ 5790108 w 12191999"/>
              <a:gd name="connsiteY6756" fmla="*/ 744278 h 3068754"/>
              <a:gd name="connsiteX6757" fmla="*/ 5770292 w 12191999"/>
              <a:gd name="connsiteY6757" fmla="*/ 756569 h 3068754"/>
              <a:gd name="connsiteX6758" fmla="*/ 5794288 w 12191999"/>
              <a:gd name="connsiteY6758" fmla="*/ 771562 h 3068754"/>
              <a:gd name="connsiteX6759" fmla="*/ 5814014 w 12191999"/>
              <a:gd name="connsiteY6759" fmla="*/ 759840 h 3068754"/>
              <a:gd name="connsiteX6760" fmla="*/ 5813238 w 12191999"/>
              <a:gd name="connsiteY6760" fmla="*/ 759341 h 3068754"/>
              <a:gd name="connsiteX6761" fmla="*/ 5852729 w 12191999"/>
              <a:gd name="connsiteY6761" fmla="*/ 742892 h 3068754"/>
              <a:gd name="connsiteX6762" fmla="*/ 5843933 w 12191999"/>
              <a:gd name="connsiteY6762" fmla="*/ 748093 h 3068754"/>
              <a:gd name="connsiteX6763" fmla="*/ 5875499 w 12191999"/>
              <a:gd name="connsiteY6763" fmla="*/ 769038 h 3068754"/>
              <a:gd name="connsiteX6764" fmla="*/ 5883831 w 12191999"/>
              <a:gd name="connsiteY6764" fmla="*/ 764402 h 3068754"/>
              <a:gd name="connsiteX6765" fmla="*/ 11927814 w 12191999"/>
              <a:gd name="connsiteY6765" fmla="*/ 742476 h 3068754"/>
              <a:gd name="connsiteX6766" fmla="*/ 11905955 w 12191999"/>
              <a:gd name="connsiteY6766" fmla="*/ 756032 h 3068754"/>
              <a:gd name="connsiteX6767" fmla="*/ 11930271 w 12191999"/>
              <a:gd name="connsiteY6767" fmla="*/ 771158 h 3068754"/>
              <a:gd name="connsiteX6768" fmla="*/ 11952078 w 12191999"/>
              <a:gd name="connsiteY6768" fmla="*/ 758274 h 3068754"/>
              <a:gd name="connsiteX6769" fmla="*/ 11947076 w 12191999"/>
              <a:gd name="connsiteY6769" fmla="*/ 755023 h 3068754"/>
              <a:gd name="connsiteX6770" fmla="*/ 8833430 w 12191999"/>
              <a:gd name="connsiteY6770" fmla="*/ 742320 h 3068754"/>
              <a:gd name="connsiteX6771" fmla="*/ 8828056 w 12191999"/>
              <a:gd name="connsiteY6771" fmla="*/ 746057 h 3068754"/>
              <a:gd name="connsiteX6772" fmla="*/ 8832819 w 12191999"/>
              <a:gd name="connsiteY6772" fmla="*/ 749349 h 3068754"/>
              <a:gd name="connsiteX6773" fmla="*/ 8838232 w 12191999"/>
              <a:gd name="connsiteY6773" fmla="*/ 745650 h 3068754"/>
              <a:gd name="connsiteX6774" fmla="*/ 11989705 w 12191999"/>
              <a:gd name="connsiteY6774" fmla="*/ 741941 h 3068754"/>
              <a:gd name="connsiteX6775" fmla="*/ 11976776 w 12191999"/>
              <a:gd name="connsiteY6775" fmla="*/ 749585 h 3068754"/>
              <a:gd name="connsiteX6776" fmla="*/ 12008375 w 12191999"/>
              <a:gd name="connsiteY6776" fmla="*/ 770742 h 3068754"/>
              <a:gd name="connsiteX6777" fmla="*/ 12021270 w 12191999"/>
              <a:gd name="connsiteY6777" fmla="*/ 763566 h 3068754"/>
              <a:gd name="connsiteX6778" fmla="*/ 2697230 w 12191999"/>
              <a:gd name="connsiteY6778" fmla="*/ 741343 h 3068754"/>
              <a:gd name="connsiteX6779" fmla="*/ 2691855 w 12191999"/>
              <a:gd name="connsiteY6779" fmla="*/ 745082 h 3068754"/>
              <a:gd name="connsiteX6780" fmla="*/ 2696638 w 12191999"/>
              <a:gd name="connsiteY6780" fmla="*/ 748388 h 3068754"/>
              <a:gd name="connsiteX6781" fmla="*/ 2702052 w 12191999"/>
              <a:gd name="connsiteY6781" fmla="*/ 744688 h 3068754"/>
              <a:gd name="connsiteX6782" fmla="*/ 5666502 w 12191999"/>
              <a:gd name="connsiteY6782" fmla="*/ 739812 h 3068754"/>
              <a:gd name="connsiteX6783" fmla="*/ 5640223 w 12191999"/>
              <a:gd name="connsiteY6783" fmla="*/ 758099 h 3068754"/>
              <a:gd name="connsiteX6784" fmla="*/ 5645414 w 12191999"/>
              <a:gd name="connsiteY6784" fmla="*/ 761008 h 3068754"/>
              <a:gd name="connsiteX6785" fmla="*/ 5671811 w 12191999"/>
              <a:gd name="connsiteY6785" fmla="*/ 742971 h 3068754"/>
              <a:gd name="connsiteX6786" fmla="*/ 11801344 w 12191999"/>
              <a:gd name="connsiteY6786" fmla="*/ 739348 h 3068754"/>
              <a:gd name="connsiteX6787" fmla="*/ 11776348 w 12191999"/>
              <a:gd name="connsiteY6787" fmla="*/ 756720 h 3068754"/>
              <a:gd name="connsiteX6788" fmla="*/ 11781341 w 12191999"/>
              <a:gd name="connsiteY6788" fmla="*/ 759495 h 3068754"/>
              <a:gd name="connsiteX6789" fmla="*/ 11806402 w 12191999"/>
              <a:gd name="connsiteY6789" fmla="*/ 742358 h 3068754"/>
              <a:gd name="connsiteX6790" fmla="*/ 8838140 w 12191999"/>
              <a:gd name="connsiteY6790" fmla="*/ 739044 h 3068754"/>
              <a:gd name="connsiteX6791" fmla="*/ 8837204 w 12191999"/>
              <a:gd name="connsiteY6791" fmla="*/ 739695 h 3068754"/>
              <a:gd name="connsiteX6792" fmla="*/ 8842010 w 12191999"/>
              <a:gd name="connsiteY6792" fmla="*/ 743069 h 3068754"/>
              <a:gd name="connsiteX6793" fmla="*/ 8842920 w 12191999"/>
              <a:gd name="connsiteY6793" fmla="*/ 742447 h 3068754"/>
              <a:gd name="connsiteX6794" fmla="*/ 8828277 w 12191999"/>
              <a:gd name="connsiteY6794" fmla="*/ 738746 h 3068754"/>
              <a:gd name="connsiteX6795" fmla="*/ 8822958 w 12191999"/>
              <a:gd name="connsiteY6795" fmla="*/ 742532 h 3068754"/>
              <a:gd name="connsiteX6796" fmla="*/ 8823450 w 12191999"/>
              <a:gd name="connsiteY6796" fmla="*/ 742872 h 3068754"/>
              <a:gd name="connsiteX6797" fmla="*/ 8828790 w 12191999"/>
              <a:gd name="connsiteY6797" fmla="*/ 739101 h 3068754"/>
              <a:gd name="connsiteX6798" fmla="*/ 2701958 w 12191999"/>
              <a:gd name="connsiteY6798" fmla="*/ 738054 h 3068754"/>
              <a:gd name="connsiteX6799" fmla="*/ 2701012 w 12191999"/>
              <a:gd name="connsiteY6799" fmla="*/ 738712 h 3068754"/>
              <a:gd name="connsiteX6800" fmla="*/ 2705839 w 12191999"/>
              <a:gd name="connsiteY6800" fmla="*/ 742100 h 3068754"/>
              <a:gd name="connsiteX6801" fmla="*/ 2706759 w 12191999"/>
              <a:gd name="connsiteY6801" fmla="*/ 741472 h 3068754"/>
              <a:gd name="connsiteX6802" fmla="*/ 2692130 w 12191999"/>
              <a:gd name="connsiteY6802" fmla="*/ 737805 h 3068754"/>
              <a:gd name="connsiteX6803" fmla="*/ 2686808 w 12191999"/>
              <a:gd name="connsiteY6803" fmla="*/ 741593 h 3068754"/>
              <a:gd name="connsiteX6804" fmla="*/ 2687337 w 12191999"/>
              <a:gd name="connsiteY6804" fmla="*/ 741959 h 3068754"/>
              <a:gd name="connsiteX6805" fmla="*/ 2692682 w 12191999"/>
              <a:gd name="connsiteY6805" fmla="*/ 738188 h 3068754"/>
              <a:gd name="connsiteX6806" fmla="*/ 5660983 w 12191999"/>
              <a:gd name="connsiteY6806" fmla="*/ 736527 h 3068754"/>
              <a:gd name="connsiteX6807" fmla="*/ 5634856 w 12191999"/>
              <a:gd name="connsiteY6807" fmla="*/ 755091 h 3068754"/>
              <a:gd name="connsiteX6808" fmla="*/ 5635305 w 12191999"/>
              <a:gd name="connsiteY6808" fmla="*/ 755343 h 3068754"/>
              <a:gd name="connsiteX6809" fmla="*/ 5661532 w 12191999"/>
              <a:gd name="connsiteY6809" fmla="*/ 736853 h 3068754"/>
              <a:gd name="connsiteX6810" fmla="*/ 5863820 w 12191999"/>
              <a:gd name="connsiteY6810" fmla="*/ 736335 h 3068754"/>
              <a:gd name="connsiteX6811" fmla="*/ 5857992 w 12191999"/>
              <a:gd name="connsiteY6811" fmla="*/ 739780 h 3068754"/>
              <a:gd name="connsiteX6812" fmla="*/ 5889241 w 12191999"/>
              <a:gd name="connsiteY6812" fmla="*/ 761391 h 3068754"/>
              <a:gd name="connsiteX6813" fmla="*/ 5895169 w 12191999"/>
              <a:gd name="connsiteY6813" fmla="*/ 758092 h 3068754"/>
              <a:gd name="connsiteX6814" fmla="*/ 11999232 w 12191999"/>
              <a:gd name="connsiteY6814" fmla="*/ 736309 h 3068754"/>
              <a:gd name="connsiteX6815" fmla="*/ 11995385 w 12191999"/>
              <a:gd name="connsiteY6815" fmla="*/ 738583 h 3068754"/>
              <a:gd name="connsiteX6816" fmla="*/ 12027049 w 12191999"/>
              <a:gd name="connsiteY6816" fmla="*/ 760350 h 3068754"/>
              <a:gd name="connsiteX6817" fmla="*/ 12030726 w 12191999"/>
              <a:gd name="connsiteY6817" fmla="*/ 758304 h 3068754"/>
              <a:gd name="connsiteX6818" fmla="*/ 11795622 w 12191999"/>
              <a:gd name="connsiteY6818" fmla="*/ 735943 h 3068754"/>
              <a:gd name="connsiteX6819" fmla="*/ 11770800 w 12191999"/>
              <a:gd name="connsiteY6819" fmla="*/ 753637 h 3068754"/>
              <a:gd name="connsiteX6820" fmla="*/ 11771446 w 12191999"/>
              <a:gd name="connsiteY6820" fmla="*/ 753996 h 3068754"/>
              <a:gd name="connsiteX6821" fmla="*/ 11796398 w 12191999"/>
              <a:gd name="connsiteY6821" fmla="*/ 736404 h 3068754"/>
              <a:gd name="connsiteX6822" fmla="*/ 8832999 w 12191999"/>
              <a:gd name="connsiteY6822" fmla="*/ 735385 h 3068754"/>
              <a:gd name="connsiteX6823" fmla="*/ 8832039 w 12191999"/>
              <a:gd name="connsiteY6823" fmla="*/ 736068 h 3068754"/>
              <a:gd name="connsiteX6824" fmla="*/ 8832563 w 12191999"/>
              <a:gd name="connsiteY6824" fmla="*/ 736436 h 3068754"/>
              <a:gd name="connsiteX6825" fmla="*/ 8833524 w 12191999"/>
              <a:gd name="connsiteY6825" fmla="*/ 735758 h 3068754"/>
              <a:gd name="connsiteX6826" fmla="*/ 2696869 w 12191999"/>
              <a:gd name="connsiteY6826" fmla="*/ 734432 h 3068754"/>
              <a:gd name="connsiteX6827" fmla="*/ 2695900 w 12191999"/>
              <a:gd name="connsiteY6827" fmla="*/ 735122 h 3068754"/>
              <a:gd name="connsiteX6828" fmla="*/ 2696466 w 12191999"/>
              <a:gd name="connsiteY6828" fmla="*/ 735519 h 3068754"/>
              <a:gd name="connsiteX6829" fmla="*/ 2697435 w 12191999"/>
              <a:gd name="connsiteY6829" fmla="*/ 734835 h 3068754"/>
              <a:gd name="connsiteX6830" fmla="*/ 5723514 w 12191999"/>
              <a:gd name="connsiteY6830" fmla="*/ 733477 h 3068754"/>
              <a:gd name="connsiteX6831" fmla="*/ 5710630 w 12191999"/>
              <a:gd name="connsiteY6831" fmla="*/ 742205 h 3068754"/>
              <a:gd name="connsiteX6832" fmla="*/ 5696352 w 12191999"/>
              <a:gd name="connsiteY6832" fmla="*/ 751786 h 3068754"/>
              <a:gd name="connsiteX6833" fmla="*/ 5709835 w 12191999"/>
              <a:gd name="connsiteY6833" fmla="*/ 759811 h 3068754"/>
              <a:gd name="connsiteX6834" fmla="*/ 5737159 w 12191999"/>
              <a:gd name="connsiteY6834" fmla="*/ 741980 h 3068754"/>
              <a:gd name="connsiteX6835" fmla="*/ 5868943 w 12191999"/>
              <a:gd name="connsiteY6835" fmla="*/ 733305 h 3068754"/>
              <a:gd name="connsiteX6836" fmla="*/ 5867944 w 12191999"/>
              <a:gd name="connsiteY6836" fmla="*/ 733896 h 3068754"/>
              <a:gd name="connsiteX6837" fmla="*/ 5899211 w 12191999"/>
              <a:gd name="connsiteY6837" fmla="*/ 755842 h 3068754"/>
              <a:gd name="connsiteX6838" fmla="*/ 5900011 w 12191999"/>
              <a:gd name="connsiteY6838" fmla="*/ 755397 h 3068754"/>
              <a:gd name="connsiteX6839" fmla="*/ 11942610 w 12191999"/>
              <a:gd name="connsiteY6839" fmla="*/ 733299 h 3068754"/>
              <a:gd name="connsiteX6840" fmla="*/ 11933773 w 12191999"/>
              <a:gd name="connsiteY6840" fmla="*/ 738780 h 3068754"/>
              <a:gd name="connsiteX6841" fmla="*/ 11949985 w 12191999"/>
              <a:gd name="connsiteY6841" fmla="*/ 749297 h 3068754"/>
              <a:gd name="connsiteX6842" fmla="*/ 11958195 w 12191999"/>
              <a:gd name="connsiteY6842" fmla="*/ 754660 h 3068754"/>
              <a:gd name="connsiteX6843" fmla="*/ 11966849 w 12191999"/>
              <a:gd name="connsiteY6843" fmla="*/ 749546 h 3068754"/>
              <a:gd name="connsiteX6844" fmla="*/ 11947084 w 12191999"/>
              <a:gd name="connsiteY6844" fmla="*/ 736307 h 3068754"/>
              <a:gd name="connsiteX6845" fmla="*/ 12004542 w 12191999"/>
              <a:gd name="connsiteY6845" fmla="*/ 733169 h 3068754"/>
              <a:gd name="connsiteX6846" fmla="*/ 12003518 w 12191999"/>
              <a:gd name="connsiteY6846" fmla="*/ 733774 h 3068754"/>
              <a:gd name="connsiteX6847" fmla="*/ 12035048 w 12191999"/>
              <a:gd name="connsiteY6847" fmla="*/ 755899 h 3068754"/>
              <a:gd name="connsiteX6848" fmla="*/ 12035863 w 12191999"/>
              <a:gd name="connsiteY6848" fmla="*/ 755444 h 3068754"/>
              <a:gd name="connsiteX6849" fmla="*/ 11858783 w 12191999"/>
              <a:gd name="connsiteY6849" fmla="*/ 733152 h 3068754"/>
              <a:gd name="connsiteX6850" fmla="*/ 11845427 w 12191999"/>
              <a:gd name="connsiteY6850" fmla="*/ 742205 h 3068754"/>
              <a:gd name="connsiteX6851" fmla="*/ 11831979 w 12191999"/>
              <a:gd name="connsiteY6851" fmla="*/ 751229 h 3068754"/>
              <a:gd name="connsiteX6852" fmla="*/ 11845490 w 12191999"/>
              <a:gd name="connsiteY6852" fmla="*/ 759253 h 3068754"/>
              <a:gd name="connsiteX6853" fmla="*/ 11872442 w 12191999"/>
              <a:gd name="connsiteY6853" fmla="*/ 741664 h 3068754"/>
              <a:gd name="connsiteX6854" fmla="*/ 5809773 w 12191999"/>
              <a:gd name="connsiteY6854" fmla="*/ 732082 h 3068754"/>
              <a:gd name="connsiteX6855" fmla="*/ 5795987 w 12191999"/>
              <a:gd name="connsiteY6855" fmla="*/ 740632 h 3068754"/>
              <a:gd name="connsiteX6856" fmla="*/ 5816080 w 12191999"/>
              <a:gd name="connsiteY6856" fmla="*/ 753671 h 3068754"/>
              <a:gd name="connsiteX6857" fmla="*/ 5820039 w 12191999"/>
              <a:gd name="connsiteY6857" fmla="*/ 756259 h 3068754"/>
              <a:gd name="connsiteX6858" fmla="*/ 5833830 w 12191999"/>
              <a:gd name="connsiteY6858" fmla="*/ 748062 h 3068754"/>
              <a:gd name="connsiteX6859" fmla="*/ 5812100 w 12191999"/>
              <a:gd name="connsiteY6859" fmla="*/ 733643 h 3068754"/>
              <a:gd name="connsiteX6860" fmla="*/ 5767514 w 12191999"/>
              <a:gd name="connsiteY6860" fmla="*/ 729562 h 3068754"/>
              <a:gd name="connsiteX6861" fmla="*/ 5747601 w 12191999"/>
              <a:gd name="connsiteY6861" fmla="*/ 742390 h 3068754"/>
              <a:gd name="connsiteX6862" fmla="*/ 5764473 w 12191999"/>
              <a:gd name="connsiteY6862" fmla="*/ 752934 h 3068754"/>
              <a:gd name="connsiteX6863" fmla="*/ 5784434 w 12191999"/>
              <a:gd name="connsiteY6863" fmla="*/ 740582 h 3068754"/>
              <a:gd name="connsiteX6864" fmla="*/ 11905168 w 12191999"/>
              <a:gd name="connsiteY6864" fmla="*/ 727724 h 3068754"/>
              <a:gd name="connsiteX6865" fmla="*/ 11883199 w 12191999"/>
              <a:gd name="connsiteY6865" fmla="*/ 741876 h 3068754"/>
              <a:gd name="connsiteX6866" fmla="*/ 11900172 w 12191999"/>
              <a:gd name="connsiteY6866" fmla="*/ 752434 h 3068754"/>
              <a:gd name="connsiteX6867" fmla="*/ 11922204 w 12191999"/>
              <a:gd name="connsiteY6867" fmla="*/ 738821 h 3068754"/>
              <a:gd name="connsiteX6868" fmla="*/ 5709440 w 12191999"/>
              <a:gd name="connsiteY6868" fmla="*/ 724705 h 3068754"/>
              <a:gd name="connsiteX6869" fmla="*/ 5682365 w 12191999"/>
              <a:gd name="connsiteY6869" fmla="*/ 743463 h 3068754"/>
              <a:gd name="connsiteX6870" fmla="*/ 5691066 w 12191999"/>
              <a:gd name="connsiteY6870" fmla="*/ 748641 h 3068754"/>
              <a:gd name="connsiteX6871" fmla="*/ 5707785 w 12191999"/>
              <a:gd name="connsiteY6871" fmla="*/ 737503 h 3068754"/>
              <a:gd name="connsiteX6872" fmla="*/ 5718522 w 12191999"/>
              <a:gd name="connsiteY6872" fmla="*/ 730365 h 3068754"/>
              <a:gd name="connsiteX6873" fmla="*/ 11844106 w 12191999"/>
              <a:gd name="connsiteY6873" fmla="*/ 724005 h 3068754"/>
              <a:gd name="connsiteX6874" fmla="*/ 11817302 w 12191999"/>
              <a:gd name="connsiteY6874" fmla="*/ 742510 h 3068754"/>
              <a:gd name="connsiteX6875" fmla="*/ 11826184 w 12191999"/>
              <a:gd name="connsiteY6875" fmla="*/ 747786 h 3068754"/>
              <a:gd name="connsiteX6876" fmla="*/ 11841449 w 12191999"/>
              <a:gd name="connsiteY6876" fmla="*/ 737503 h 3068754"/>
              <a:gd name="connsiteX6877" fmla="*/ 11853213 w 12191999"/>
              <a:gd name="connsiteY6877" fmla="*/ 729681 h 3068754"/>
              <a:gd name="connsiteX6878" fmla="*/ 5824179 w 12191999"/>
              <a:gd name="connsiteY6878" fmla="*/ 723147 h 3068754"/>
              <a:gd name="connsiteX6879" fmla="*/ 5814957 w 12191999"/>
              <a:gd name="connsiteY6879" fmla="*/ 728867 h 3068754"/>
              <a:gd name="connsiteX6880" fmla="*/ 5839136 w 12191999"/>
              <a:gd name="connsiteY6880" fmla="*/ 744910 h 3068754"/>
              <a:gd name="connsiteX6881" fmla="*/ 5848016 w 12191999"/>
              <a:gd name="connsiteY6881" fmla="*/ 739632 h 3068754"/>
              <a:gd name="connsiteX6882" fmla="*/ 11960707 w 12191999"/>
              <a:gd name="connsiteY6882" fmla="*/ 722075 h 3068754"/>
              <a:gd name="connsiteX6883" fmla="*/ 11947723 w 12191999"/>
              <a:gd name="connsiteY6883" fmla="*/ 730129 h 3068754"/>
              <a:gd name="connsiteX6884" fmla="*/ 11949854 w 12191999"/>
              <a:gd name="connsiteY6884" fmla="*/ 731559 h 3068754"/>
              <a:gd name="connsiteX6885" fmla="*/ 11972092 w 12191999"/>
              <a:gd name="connsiteY6885" fmla="*/ 746449 h 3068754"/>
              <a:gd name="connsiteX6886" fmla="*/ 11985082 w 12191999"/>
              <a:gd name="connsiteY6886" fmla="*/ 738774 h 3068754"/>
              <a:gd name="connsiteX6887" fmla="*/ 11920055 w 12191999"/>
              <a:gd name="connsiteY6887" fmla="*/ 718134 h 3068754"/>
              <a:gd name="connsiteX6888" fmla="*/ 11910969 w 12191999"/>
              <a:gd name="connsiteY6888" fmla="*/ 723986 h 3068754"/>
              <a:gd name="connsiteX6889" fmla="*/ 11928163 w 12191999"/>
              <a:gd name="connsiteY6889" fmla="*/ 735140 h 3068754"/>
              <a:gd name="connsiteX6890" fmla="*/ 11937118 w 12191999"/>
              <a:gd name="connsiteY6890" fmla="*/ 729607 h 3068754"/>
              <a:gd name="connsiteX6891" fmla="*/ 5698240 w 12191999"/>
              <a:gd name="connsiteY6891" fmla="*/ 717725 h 3068754"/>
              <a:gd name="connsiteX6892" fmla="*/ 5670988 w 12191999"/>
              <a:gd name="connsiteY6892" fmla="*/ 736691 h 3068754"/>
              <a:gd name="connsiteX6893" fmla="*/ 5676340 w 12191999"/>
              <a:gd name="connsiteY6893" fmla="*/ 739877 h 3068754"/>
              <a:gd name="connsiteX6894" fmla="*/ 5703743 w 12191999"/>
              <a:gd name="connsiteY6894" fmla="*/ 721154 h 3068754"/>
              <a:gd name="connsiteX6895" fmla="*/ 11833201 w 12191999"/>
              <a:gd name="connsiteY6895" fmla="*/ 717208 h 3068754"/>
              <a:gd name="connsiteX6896" fmla="*/ 11806245 w 12191999"/>
              <a:gd name="connsiteY6896" fmla="*/ 735942 h 3068754"/>
              <a:gd name="connsiteX6897" fmla="*/ 11811350 w 12191999"/>
              <a:gd name="connsiteY6897" fmla="*/ 738974 h 3068754"/>
              <a:gd name="connsiteX6898" fmla="*/ 11838421 w 12191999"/>
              <a:gd name="connsiteY6898" fmla="*/ 720462 h 3068754"/>
              <a:gd name="connsiteX6899" fmla="*/ 5787156 w 12191999"/>
              <a:gd name="connsiteY6899" fmla="*/ 716907 h 3068754"/>
              <a:gd name="connsiteX6900" fmla="*/ 5773242 w 12191999"/>
              <a:gd name="connsiteY6900" fmla="*/ 725873 h 3068754"/>
              <a:gd name="connsiteX6901" fmla="*/ 5790307 w 12191999"/>
              <a:gd name="connsiteY6901" fmla="*/ 736948 h 3068754"/>
              <a:gd name="connsiteX6902" fmla="*/ 5804206 w 12191999"/>
              <a:gd name="connsiteY6902" fmla="*/ 728347 h 3068754"/>
              <a:gd name="connsiteX6903" fmla="*/ 5748027 w 12191999"/>
              <a:gd name="connsiteY6903" fmla="*/ 716871 h 3068754"/>
              <a:gd name="connsiteX6904" fmla="*/ 5728226 w 12191999"/>
              <a:gd name="connsiteY6904" fmla="*/ 730285 h 3068754"/>
              <a:gd name="connsiteX6905" fmla="*/ 5741944 w 12191999"/>
              <a:gd name="connsiteY6905" fmla="*/ 738856 h 3068754"/>
              <a:gd name="connsiteX6906" fmla="*/ 5761844 w 12191999"/>
              <a:gd name="connsiteY6906" fmla="*/ 725869 h 3068754"/>
              <a:gd name="connsiteX6907" fmla="*/ 5835078 w 12191999"/>
              <a:gd name="connsiteY6907" fmla="*/ 716387 h 3068754"/>
              <a:gd name="connsiteX6908" fmla="*/ 5829326 w 12191999"/>
              <a:gd name="connsiteY6908" fmla="*/ 719955 h 3068754"/>
              <a:gd name="connsiteX6909" fmla="*/ 5853268 w 12191999"/>
              <a:gd name="connsiteY6909" fmla="*/ 736512 h 3068754"/>
              <a:gd name="connsiteX6910" fmla="*/ 5859089 w 12191999"/>
              <a:gd name="connsiteY6910" fmla="*/ 733052 h 3068754"/>
              <a:gd name="connsiteX6911" fmla="*/ 11970318 w 12191999"/>
              <a:gd name="connsiteY6911" fmla="*/ 716115 h 3068754"/>
              <a:gd name="connsiteX6912" fmla="*/ 11966314 w 12191999"/>
              <a:gd name="connsiteY6912" fmla="*/ 718598 h 3068754"/>
              <a:gd name="connsiteX6913" fmla="*/ 11990772 w 12191999"/>
              <a:gd name="connsiteY6913" fmla="*/ 735412 h 3068754"/>
              <a:gd name="connsiteX6914" fmla="*/ 11994659 w 12191999"/>
              <a:gd name="connsiteY6914" fmla="*/ 733115 h 3068754"/>
              <a:gd name="connsiteX6915" fmla="*/ 11885596 w 12191999"/>
              <a:gd name="connsiteY6915" fmla="*/ 714974 h 3068754"/>
              <a:gd name="connsiteX6916" fmla="*/ 11863756 w 12191999"/>
              <a:gd name="connsiteY6916" fmla="*/ 729780 h 3068754"/>
              <a:gd name="connsiteX6917" fmla="*/ 11877525 w 12191999"/>
              <a:gd name="connsiteY6917" fmla="*/ 738346 h 3068754"/>
              <a:gd name="connsiteX6918" fmla="*/ 11899480 w 12191999"/>
              <a:gd name="connsiteY6918" fmla="*/ 724019 h 3068754"/>
              <a:gd name="connsiteX6919" fmla="*/ 5692488 w 12191999"/>
              <a:gd name="connsiteY6919" fmla="*/ 714140 h 3068754"/>
              <a:gd name="connsiteX6920" fmla="*/ 5665418 w 12191999"/>
              <a:gd name="connsiteY6920" fmla="*/ 733376 h 3068754"/>
              <a:gd name="connsiteX6921" fmla="*/ 5665984 w 12191999"/>
              <a:gd name="connsiteY6921" fmla="*/ 733713 h 3068754"/>
              <a:gd name="connsiteX6922" fmla="*/ 5693157 w 12191999"/>
              <a:gd name="connsiteY6922" fmla="*/ 714556 h 3068754"/>
              <a:gd name="connsiteX6923" fmla="*/ 11827174 w 12191999"/>
              <a:gd name="connsiteY6923" fmla="*/ 713452 h 3068754"/>
              <a:gd name="connsiteX6924" fmla="*/ 11800452 w 12191999"/>
              <a:gd name="connsiteY6924" fmla="*/ 732501 h 3068754"/>
              <a:gd name="connsiteX6925" fmla="*/ 11801257 w 12191999"/>
              <a:gd name="connsiteY6925" fmla="*/ 732979 h 3068754"/>
              <a:gd name="connsiteX6926" fmla="*/ 11828118 w 12191999"/>
              <a:gd name="connsiteY6926" fmla="*/ 714041 h 3068754"/>
              <a:gd name="connsiteX6927" fmla="*/ 5840459 w 12191999"/>
              <a:gd name="connsiteY6927" fmla="*/ 713050 h 3068754"/>
              <a:gd name="connsiteX6928" fmla="*/ 5839282 w 12191999"/>
              <a:gd name="connsiteY6928" fmla="*/ 713780 h 3068754"/>
              <a:gd name="connsiteX6929" fmla="*/ 5863233 w 12191999"/>
              <a:gd name="connsiteY6929" fmla="*/ 730590 h 3068754"/>
              <a:gd name="connsiteX6930" fmla="*/ 5864264 w 12191999"/>
              <a:gd name="connsiteY6930" fmla="*/ 729977 h 3068754"/>
              <a:gd name="connsiteX6931" fmla="*/ 11975789 w 12191999"/>
              <a:gd name="connsiteY6931" fmla="*/ 712722 h 3068754"/>
              <a:gd name="connsiteX6932" fmla="*/ 11974583 w 12191999"/>
              <a:gd name="connsiteY6932" fmla="*/ 713470 h 3068754"/>
              <a:gd name="connsiteX6933" fmla="*/ 11998959 w 12191999"/>
              <a:gd name="connsiteY6933" fmla="*/ 730575 h 3068754"/>
              <a:gd name="connsiteX6934" fmla="*/ 12000015 w 12191999"/>
              <a:gd name="connsiteY6934" fmla="*/ 729951 h 3068754"/>
              <a:gd name="connsiteX6935" fmla="*/ 5733955 w 12191999"/>
              <a:gd name="connsiteY6935" fmla="*/ 707705 h 3068754"/>
              <a:gd name="connsiteX6936" fmla="*/ 5714113 w 12191999"/>
              <a:gd name="connsiteY6936" fmla="*/ 721466 h 3068754"/>
              <a:gd name="connsiteX6937" fmla="*/ 5723285 w 12191999"/>
              <a:gd name="connsiteY6937" fmla="*/ 727197 h 3068754"/>
              <a:gd name="connsiteX6938" fmla="*/ 5743374 w 12191999"/>
              <a:gd name="connsiteY6938" fmla="*/ 713841 h 3068754"/>
              <a:gd name="connsiteX6939" fmla="*/ 5801613 w 12191999"/>
              <a:gd name="connsiteY6939" fmla="*/ 707595 h 3068754"/>
              <a:gd name="connsiteX6940" fmla="*/ 5792249 w 12191999"/>
              <a:gd name="connsiteY6940" fmla="*/ 713627 h 3068754"/>
              <a:gd name="connsiteX6941" fmla="*/ 5809397 w 12191999"/>
              <a:gd name="connsiteY6941" fmla="*/ 725135 h 3068754"/>
              <a:gd name="connsiteX6942" fmla="*/ 5818715 w 12191999"/>
              <a:gd name="connsiteY6942" fmla="*/ 719369 h 3068754"/>
              <a:gd name="connsiteX6943" fmla="*/ 5810395 w 12191999"/>
              <a:gd name="connsiteY6943" fmla="*/ 713614 h 3068754"/>
              <a:gd name="connsiteX6944" fmla="*/ 11938043 w 12191999"/>
              <a:gd name="connsiteY6944" fmla="*/ 706545 h 3068754"/>
              <a:gd name="connsiteX6945" fmla="*/ 11925051 w 12191999"/>
              <a:gd name="connsiteY6945" fmla="*/ 714915 h 3068754"/>
              <a:gd name="connsiteX6946" fmla="*/ 11942234 w 12191999"/>
              <a:gd name="connsiteY6946" fmla="*/ 726446 h 3068754"/>
              <a:gd name="connsiteX6947" fmla="*/ 11955302 w 12191999"/>
              <a:gd name="connsiteY6947" fmla="*/ 718372 h 3068754"/>
              <a:gd name="connsiteX6948" fmla="*/ 11946145 w 12191999"/>
              <a:gd name="connsiteY6948" fmla="*/ 712099 h 3068754"/>
              <a:gd name="connsiteX6949" fmla="*/ 1120072 w 12191999"/>
              <a:gd name="connsiteY6949" fmla="*/ 706020 h 3068754"/>
              <a:gd name="connsiteX6950" fmla="*/ 148994 w 12191999"/>
              <a:gd name="connsiteY6950" fmla="*/ 874173 h 3068754"/>
              <a:gd name="connsiteX6951" fmla="*/ 16344 w 12191999"/>
              <a:gd name="connsiteY6951" fmla="*/ 918932 h 3068754"/>
              <a:gd name="connsiteX6952" fmla="*/ 44625 w 12191999"/>
              <a:gd name="connsiteY6952" fmla="*/ 938285 h 3068754"/>
              <a:gd name="connsiteX6953" fmla="*/ 107043 w 12191999"/>
              <a:gd name="connsiteY6953" fmla="*/ 977766 h 3068754"/>
              <a:gd name="connsiteX6954" fmla="*/ 148077 w 12191999"/>
              <a:gd name="connsiteY6954" fmla="*/ 965973 h 3068754"/>
              <a:gd name="connsiteX6955" fmla="*/ 1469014 w 12191999"/>
              <a:gd name="connsiteY6955" fmla="*/ 841405 h 3068754"/>
              <a:gd name="connsiteX6956" fmla="*/ 2138998 w 12191999"/>
              <a:gd name="connsiteY6956" fmla="*/ 984097 h 3068754"/>
              <a:gd name="connsiteX6957" fmla="*/ 2264582 w 12191999"/>
              <a:gd name="connsiteY6957" fmla="*/ 1022022 h 3068754"/>
              <a:gd name="connsiteX6958" fmla="*/ 2311015 w 12191999"/>
              <a:gd name="connsiteY6958" fmla="*/ 993217 h 3068754"/>
              <a:gd name="connsiteX6959" fmla="*/ 2346559 w 12191999"/>
              <a:gd name="connsiteY6959" fmla="*/ 969533 h 3068754"/>
              <a:gd name="connsiteX6960" fmla="*/ 2137783 w 12191999"/>
              <a:gd name="connsiteY6960" fmla="*/ 895433 h 3068754"/>
              <a:gd name="connsiteX6961" fmla="*/ 1469014 w 12191999"/>
              <a:gd name="connsiteY6961" fmla="*/ 727947 h 3068754"/>
              <a:gd name="connsiteX6962" fmla="*/ 1120072 w 12191999"/>
              <a:gd name="connsiteY6962" fmla="*/ 706020 h 3068754"/>
              <a:gd name="connsiteX6963" fmla="*/ 7255381 w 12191999"/>
              <a:gd name="connsiteY6963" fmla="*/ 705854 h 3068754"/>
              <a:gd name="connsiteX6964" fmla="*/ 6285313 w 12191999"/>
              <a:gd name="connsiteY6964" fmla="*/ 873157 h 3068754"/>
              <a:gd name="connsiteX6965" fmla="*/ 6146686 w 12191999"/>
              <a:gd name="connsiteY6965" fmla="*/ 920068 h 3068754"/>
              <a:gd name="connsiteX6966" fmla="*/ 6177349 w 12191999"/>
              <a:gd name="connsiteY6966" fmla="*/ 941512 h 3068754"/>
              <a:gd name="connsiteX6967" fmla="*/ 6237111 w 12191999"/>
              <a:gd name="connsiteY6967" fmla="*/ 979293 h 3068754"/>
              <a:gd name="connsiteX6968" fmla="*/ 6283463 w 12191999"/>
              <a:gd name="connsiteY6968" fmla="*/ 965973 h 3068754"/>
              <a:gd name="connsiteX6969" fmla="*/ 7604945 w 12191999"/>
              <a:gd name="connsiteY6969" fmla="*/ 841405 h 3068754"/>
              <a:gd name="connsiteX6970" fmla="*/ 8274926 w 12191999"/>
              <a:gd name="connsiteY6970" fmla="*/ 984097 h 3068754"/>
              <a:gd name="connsiteX6971" fmla="*/ 8401961 w 12191999"/>
              <a:gd name="connsiteY6971" fmla="*/ 1022460 h 3068754"/>
              <a:gd name="connsiteX6972" fmla="*/ 8443945 w 12191999"/>
              <a:gd name="connsiteY6972" fmla="*/ 996418 h 3068754"/>
              <a:gd name="connsiteX6973" fmla="*/ 8483601 w 12191999"/>
              <a:gd name="connsiteY6973" fmla="*/ 969992 h 3068754"/>
              <a:gd name="connsiteX6974" fmla="*/ 8273712 w 12191999"/>
              <a:gd name="connsiteY6974" fmla="*/ 895496 h 3068754"/>
              <a:gd name="connsiteX6975" fmla="*/ 7604945 w 12191999"/>
              <a:gd name="connsiteY6975" fmla="*/ 727947 h 3068754"/>
              <a:gd name="connsiteX6976" fmla="*/ 7255381 w 12191999"/>
              <a:gd name="connsiteY6976" fmla="*/ 705854 h 3068754"/>
              <a:gd name="connsiteX6977" fmla="*/ 11870919 w 12191999"/>
              <a:gd name="connsiteY6977" fmla="*/ 705414 h 3068754"/>
              <a:gd name="connsiteX6978" fmla="*/ 11849011 w 12191999"/>
              <a:gd name="connsiteY6978" fmla="*/ 720608 h 3068754"/>
              <a:gd name="connsiteX6979" fmla="*/ 11858232 w 12191999"/>
              <a:gd name="connsiteY6979" fmla="*/ 726344 h 3068754"/>
              <a:gd name="connsiteX6980" fmla="*/ 11880411 w 12191999"/>
              <a:gd name="connsiteY6980" fmla="*/ 711597 h 3068754"/>
              <a:gd name="connsiteX6981" fmla="*/ 11900414 w 12191999"/>
              <a:gd name="connsiteY6981" fmla="*/ 704928 h 3068754"/>
              <a:gd name="connsiteX6982" fmla="*/ 11891210 w 12191999"/>
              <a:gd name="connsiteY6982" fmla="*/ 711168 h 3068754"/>
              <a:gd name="connsiteX6983" fmla="*/ 11905232 w 12191999"/>
              <a:gd name="connsiteY6983" fmla="*/ 720265 h 3068754"/>
              <a:gd name="connsiteX6984" fmla="*/ 11914362 w 12191999"/>
              <a:gd name="connsiteY6984" fmla="*/ 714306 h 3068754"/>
              <a:gd name="connsiteX6985" fmla="*/ 5767472 w 12191999"/>
              <a:gd name="connsiteY6985" fmla="*/ 703700 h 3068754"/>
              <a:gd name="connsiteX6986" fmla="*/ 5753577 w 12191999"/>
              <a:gd name="connsiteY6986" fmla="*/ 713113 h 3068754"/>
              <a:gd name="connsiteX6987" fmla="*/ 5767523 w 12191999"/>
              <a:gd name="connsiteY6987" fmla="*/ 722163 h 3068754"/>
              <a:gd name="connsiteX6988" fmla="*/ 5781446 w 12191999"/>
              <a:gd name="connsiteY6988" fmla="*/ 713076 h 3068754"/>
              <a:gd name="connsiteX6989" fmla="*/ 5812399 w 12191999"/>
              <a:gd name="connsiteY6989" fmla="*/ 700647 h 3068754"/>
              <a:gd name="connsiteX6990" fmla="*/ 5806687 w 12191999"/>
              <a:gd name="connsiteY6990" fmla="*/ 704327 h 3068754"/>
              <a:gd name="connsiteX6991" fmla="*/ 5813238 w 12191999"/>
              <a:gd name="connsiteY6991" fmla="*/ 708828 h 3068754"/>
              <a:gd name="connsiteX6992" fmla="*/ 5823868 w 12191999"/>
              <a:gd name="connsiteY6992" fmla="*/ 716180 h 3068754"/>
              <a:gd name="connsiteX6993" fmla="*/ 5829637 w 12191999"/>
              <a:gd name="connsiteY6993" fmla="*/ 712610 h 3068754"/>
              <a:gd name="connsiteX6994" fmla="*/ 5722966 w 12191999"/>
              <a:gd name="connsiteY6994" fmla="*/ 700549 h 3068754"/>
              <a:gd name="connsiteX6995" fmla="*/ 5709490 w 12191999"/>
              <a:gd name="connsiteY6995" fmla="*/ 709897 h 3068754"/>
              <a:gd name="connsiteX6996" fmla="*/ 5702917 w 12191999"/>
              <a:gd name="connsiteY6996" fmla="*/ 714471 h 3068754"/>
              <a:gd name="connsiteX6997" fmla="*/ 5708454 w 12191999"/>
              <a:gd name="connsiteY6997" fmla="*/ 717930 h 3068754"/>
              <a:gd name="connsiteX6998" fmla="*/ 5728459 w 12191999"/>
              <a:gd name="connsiteY6998" fmla="*/ 704126 h 3068754"/>
              <a:gd name="connsiteX6999" fmla="*/ 11947705 w 12191999"/>
              <a:gd name="connsiteY6999" fmla="*/ 700321 h 3068754"/>
              <a:gd name="connsiteX7000" fmla="*/ 11943571 w 12191999"/>
              <a:gd name="connsiteY7000" fmla="*/ 702984 h 3068754"/>
              <a:gd name="connsiteX7001" fmla="*/ 11949887 w 12191999"/>
              <a:gd name="connsiteY7001" fmla="*/ 707305 h 3068754"/>
              <a:gd name="connsiteX7002" fmla="*/ 11960929 w 12191999"/>
              <a:gd name="connsiteY7002" fmla="*/ 714896 h 3068754"/>
              <a:gd name="connsiteX7003" fmla="*/ 11964985 w 12191999"/>
              <a:gd name="connsiteY7003" fmla="*/ 712390 h 3068754"/>
              <a:gd name="connsiteX7004" fmla="*/ 11860226 w 12191999"/>
              <a:gd name="connsiteY7004" fmla="*/ 698449 h 3068754"/>
              <a:gd name="connsiteX7005" fmla="*/ 11843722 w 12191999"/>
              <a:gd name="connsiteY7005" fmla="*/ 709897 h 3068754"/>
              <a:gd name="connsiteX7006" fmla="*/ 11838087 w 12191999"/>
              <a:gd name="connsiteY7006" fmla="*/ 713813 h 3068754"/>
              <a:gd name="connsiteX7007" fmla="*/ 11843345 w 12191999"/>
              <a:gd name="connsiteY7007" fmla="*/ 717083 h 3068754"/>
              <a:gd name="connsiteX7008" fmla="*/ 11865434 w 12191999"/>
              <a:gd name="connsiteY7008" fmla="*/ 701841 h 3068754"/>
              <a:gd name="connsiteX7009" fmla="*/ 5817970 w 12191999"/>
              <a:gd name="connsiteY7009" fmla="*/ 697058 h 3068754"/>
              <a:gd name="connsiteX7010" fmla="*/ 5816659 w 12191999"/>
              <a:gd name="connsiteY7010" fmla="*/ 697902 h 3068754"/>
              <a:gd name="connsiteX7011" fmla="*/ 5833878 w 12191999"/>
              <a:gd name="connsiteY7011" fmla="*/ 709986 h 3068754"/>
              <a:gd name="connsiteX7012" fmla="*/ 5835093 w 12191999"/>
              <a:gd name="connsiteY7012" fmla="*/ 709234 h 3068754"/>
              <a:gd name="connsiteX7013" fmla="*/ 11953292 w 12191999"/>
              <a:gd name="connsiteY7013" fmla="*/ 696722 h 3068754"/>
              <a:gd name="connsiteX7014" fmla="*/ 11951950 w 12191999"/>
              <a:gd name="connsiteY7014" fmla="*/ 697587 h 3068754"/>
              <a:gd name="connsiteX7015" fmla="*/ 11969270 w 12191999"/>
              <a:gd name="connsiteY7015" fmla="*/ 709742 h 3068754"/>
              <a:gd name="connsiteX7016" fmla="*/ 11970516 w 12191999"/>
              <a:gd name="connsiteY7016" fmla="*/ 708972 h 3068754"/>
              <a:gd name="connsiteX7017" fmla="*/ 5717043 w 12191999"/>
              <a:gd name="connsiteY7017" fmla="*/ 696692 h 3068754"/>
              <a:gd name="connsiteX7018" fmla="*/ 5710630 w 12191999"/>
              <a:gd name="connsiteY7018" fmla="*/ 701251 h 3068754"/>
              <a:gd name="connsiteX7019" fmla="*/ 5697120 w 12191999"/>
              <a:gd name="connsiteY7019" fmla="*/ 710849 h 3068754"/>
              <a:gd name="connsiteX7020" fmla="*/ 5697807 w 12191999"/>
              <a:gd name="connsiteY7020" fmla="*/ 711278 h 3068754"/>
              <a:gd name="connsiteX7021" fmla="*/ 5706651 w 12191999"/>
              <a:gd name="connsiteY7021" fmla="*/ 705043 h 3068754"/>
              <a:gd name="connsiteX7022" fmla="*/ 5717893 w 12191999"/>
              <a:gd name="connsiteY7022" fmla="*/ 697245 h 3068754"/>
              <a:gd name="connsiteX7023" fmla="*/ 11885794 w 12191999"/>
              <a:gd name="connsiteY7023" fmla="*/ 695098 h 3068754"/>
              <a:gd name="connsiteX7024" fmla="*/ 11876439 w 12191999"/>
              <a:gd name="connsiteY7024" fmla="*/ 701586 h 3068754"/>
              <a:gd name="connsiteX7025" fmla="*/ 11886070 w 12191999"/>
              <a:gd name="connsiteY7025" fmla="*/ 707834 h 3068754"/>
              <a:gd name="connsiteX7026" fmla="*/ 11895454 w 12191999"/>
              <a:gd name="connsiteY7026" fmla="*/ 701594 h 3068754"/>
              <a:gd name="connsiteX7027" fmla="*/ 11853970 w 12191999"/>
              <a:gd name="connsiteY7027" fmla="*/ 694373 h 3068754"/>
              <a:gd name="connsiteX7028" fmla="*/ 11844291 w 12191999"/>
              <a:gd name="connsiteY7028" fmla="*/ 701251 h 3068754"/>
              <a:gd name="connsiteX7029" fmla="*/ 11831989 w 12191999"/>
              <a:gd name="connsiteY7029" fmla="*/ 710019 h 3068754"/>
              <a:gd name="connsiteX7030" fmla="*/ 11832964 w 12191999"/>
              <a:gd name="connsiteY7030" fmla="*/ 710625 h 3068754"/>
              <a:gd name="connsiteX7031" fmla="*/ 11840881 w 12191999"/>
              <a:gd name="connsiteY7031" fmla="*/ 705043 h 3068754"/>
              <a:gd name="connsiteX7032" fmla="*/ 11855153 w 12191999"/>
              <a:gd name="connsiteY7032" fmla="*/ 695144 h 3068754"/>
              <a:gd name="connsiteX7033" fmla="*/ 5753370 w 12191999"/>
              <a:gd name="connsiteY7033" fmla="*/ 694239 h 3068754"/>
              <a:gd name="connsiteX7034" fmla="*/ 5739411 w 12191999"/>
              <a:gd name="connsiteY7034" fmla="*/ 703920 h 3068754"/>
              <a:gd name="connsiteX7035" fmla="*/ 5748967 w 12191999"/>
              <a:gd name="connsiteY7035" fmla="*/ 710121 h 3068754"/>
              <a:gd name="connsiteX7036" fmla="*/ 5763069 w 12191999"/>
              <a:gd name="connsiteY7036" fmla="*/ 700745 h 3068754"/>
              <a:gd name="connsiteX7037" fmla="*/ 5781783 w 12191999"/>
              <a:gd name="connsiteY7037" fmla="*/ 694007 h 3068754"/>
              <a:gd name="connsiteX7038" fmla="*/ 5772444 w 12191999"/>
              <a:gd name="connsiteY7038" fmla="*/ 700334 h 3068754"/>
              <a:gd name="connsiteX7039" fmla="*/ 5786507 w 12191999"/>
              <a:gd name="connsiteY7039" fmla="*/ 709773 h 3068754"/>
              <a:gd name="connsiteX7040" fmla="*/ 5795872 w 12191999"/>
              <a:gd name="connsiteY7040" fmla="*/ 703662 h 3068754"/>
              <a:gd name="connsiteX7041" fmla="*/ 11918146 w 12191999"/>
              <a:gd name="connsiteY7041" fmla="*/ 692908 h 3068754"/>
              <a:gd name="connsiteX7042" fmla="*/ 11905267 w 12191999"/>
              <a:gd name="connsiteY7042" fmla="*/ 701639 h 3068754"/>
              <a:gd name="connsiteX7043" fmla="*/ 11919321 w 12191999"/>
              <a:gd name="connsiteY7043" fmla="*/ 711070 h 3068754"/>
              <a:gd name="connsiteX7044" fmla="*/ 11932293 w 12191999"/>
              <a:gd name="connsiteY7044" fmla="*/ 702604 h 3068754"/>
              <a:gd name="connsiteX7045" fmla="*/ 11875264 w 12191999"/>
              <a:gd name="connsiteY7045" fmla="*/ 688018 h 3068754"/>
              <a:gd name="connsiteX7046" fmla="*/ 11865724 w 12191999"/>
              <a:gd name="connsiteY7046" fmla="*/ 694635 h 3068754"/>
              <a:gd name="connsiteX7047" fmla="*/ 11870957 w 12191999"/>
              <a:gd name="connsiteY7047" fmla="*/ 698030 h 3068754"/>
              <a:gd name="connsiteX7048" fmla="*/ 11880431 w 12191999"/>
              <a:gd name="connsiteY7048" fmla="*/ 691492 h 3068754"/>
              <a:gd name="connsiteX7049" fmla="*/ 5742540 w 12191999"/>
              <a:gd name="connsiteY7049" fmla="*/ 686972 h 3068754"/>
              <a:gd name="connsiteX7050" fmla="*/ 5728403 w 12191999"/>
              <a:gd name="connsiteY7050" fmla="*/ 696778 h 3068754"/>
              <a:gd name="connsiteX7051" fmla="*/ 5733922 w 12191999"/>
              <a:gd name="connsiteY7051" fmla="*/ 700358 h 3068754"/>
              <a:gd name="connsiteX7052" fmla="*/ 5748005 w 12191999"/>
              <a:gd name="connsiteY7052" fmla="*/ 690639 h 3068754"/>
              <a:gd name="connsiteX7053" fmla="*/ 5792473 w 12191999"/>
              <a:gd name="connsiteY7053" fmla="*/ 686766 h 3068754"/>
              <a:gd name="connsiteX7054" fmla="*/ 5786760 w 12191999"/>
              <a:gd name="connsiteY7054" fmla="*/ 690635 h 3068754"/>
              <a:gd name="connsiteX7055" fmla="*/ 5800922 w 12191999"/>
              <a:gd name="connsiteY7055" fmla="*/ 700366 h 3068754"/>
              <a:gd name="connsiteX7056" fmla="*/ 5806636 w 12191999"/>
              <a:gd name="connsiteY7056" fmla="*/ 696637 h 3068754"/>
              <a:gd name="connsiteX7057" fmla="*/ 11927741 w 12191999"/>
              <a:gd name="connsiteY7057" fmla="*/ 686403 h 3068754"/>
              <a:gd name="connsiteX7058" fmla="*/ 11923517 w 12191999"/>
              <a:gd name="connsiteY7058" fmla="*/ 689267 h 3068754"/>
              <a:gd name="connsiteX7059" fmla="*/ 11937780 w 12191999"/>
              <a:gd name="connsiteY7059" fmla="*/ 699023 h 3068754"/>
              <a:gd name="connsiteX7060" fmla="*/ 11941945 w 12191999"/>
              <a:gd name="connsiteY7060" fmla="*/ 696304 h 3068754"/>
              <a:gd name="connsiteX7061" fmla="*/ 5767660 w 12191999"/>
              <a:gd name="connsiteY7061" fmla="*/ 684329 h 3068754"/>
              <a:gd name="connsiteX7062" fmla="*/ 5758283 w 12191999"/>
              <a:gd name="connsiteY7062" fmla="*/ 690832 h 3068754"/>
              <a:gd name="connsiteX7063" fmla="*/ 5768085 w 12191999"/>
              <a:gd name="connsiteY7063" fmla="*/ 697410 h 3068754"/>
              <a:gd name="connsiteX7064" fmla="*/ 5777557 w 12191999"/>
              <a:gd name="connsiteY7064" fmla="*/ 691111 h 3068754"/>
              <a:gd name="connsiteX7065" fmla="*/ 11868916 w 12191999"/>
              <a:gd name="connsiteY7065" fmla="*/ 683750 h 3068754"/>
              <a:gd name="connsiteX7066" fmla="*/ 11859386 w 12191999"/>
              <a:gd name="connsiteY7066" fmla="*/ 690523 h 3068754"/>
              <a:gd name="connsiteX7067" fmla="*/ 11860641 w 12191999"/>
              <a:gd name="connsiteY7067" fmla="*/ 691337 h 3068754"/>
              <a:gd name="connsiteX7068" fmla="*/ 11870268 w 12191999"/>
              <a:gd name="connsiteY7068" fmla="*/ 684659 h 3068754"/>
              <a:gd name="connsiteX7069" fmla="*/ 5798055 w 12191999"/>
              <a:gd name="connsiteY7069" fmla="*/ 682983 h 3068754"/>
              <a:gd name="connsiteX7070" fmla="*/ 5796654 w 12191999"/>
              <a:gd name="connsiteY7070" fmla="*/ 683934 h 3068754"/>
              <a:gd name="connsiteX7071" fmla="*/ 5810889 w 12191999"/>
              <a:gd name="connsiteY7071" fmla="*/ 693862 h 3068754"/>
              <a:gd name="connsiteX7072" fmla="*/ 5812238 w 12191999"/>
              <a:gd name="connsiteY7072" fmla="*/ 692982 h 3068754"/>
              <a:gd name="connsiteX7073" fmla="*/ 5810395 w 12191999"/>
              <a:gd name="connsiteY7073" fmla="*/ 691671 h 3068754"/>
              <a:gd name="connsiteX7074" fmla="*/ 5736461 w 12191999"/>
              <a:gd name="connsiteY7074" fmla="*/ 682893 h 3068754"/>
              <a:gd name="connsiteX7075" fmla="*/ 5722403 w 12191999"/>
              <a:gd name="connsiteY7075" fmla="*/ 692883 h 3068754"/>
              <a:gd name="connsiteX7076" fmla="*/ 5723320 w 12191999"/>
              <a:gd name="connsiteY7076" fmla="*/ 693479 h 3068754"/>
              <a:gd name="connsiteX7077" fmla="*/ 5737538 w 12191999"/>
              <a:gd name="connsiteY7077" fmla="*/ 683617 h 3068754"/>
              <a:gd name="connsiteX7078" fmla="*/ 11903464 w 12191999"/>
              <a:gd name="connsiteY7078" fmla="*/ 682843 h 3068754"/>
              <a:gd name="connsiteX7079" fmla="*/ 11890576 w 12191999"/>
              <a:gd name="connsiteY7079" fmla="*/ 691781 h 3068754"/>
              <a:gd name="connsiteX7080" fmla="*/ 11900349 w 12191999"/>
              <a:gd name="connsiteY7080" fmla="*/ 698339 h 3068754"/>
              <a:gd name="connsiteX7081" fmla="*/ 11913406 w 12191999"/>
              <a:gd name="connsiteY7081" fmla="*/ 689658 h 3068754"/>
              <a:gd name="connsiteX7082" fmla="*/ 11933331 w 12191999"/>
              <a:gd name="connsiteY7082" fmla="*/ 682614 h 3068754"/>
              <a:gd name="connsiteX7083" fmla="*/ 11931895 w 12191999"/>
              <a:gd name="connsiteY7083" fmla="*/ 683587 h 3068754"/>
              <a:gd name="connsiteX7084" fmla="*/ 11946173 w 12191999"/>
              <a:gd name="connsiteY7084" fmla="*/ 693545 h 3068754"/>
              <a:gd name="connsiteX7085" fmla="*/ 11947556 w 12191999"/>
              <a:gd name="connsiteY7085" fmla="*/ 692643 h 3068754"/>
              <a:gd name="connsiteX7086" fmla="*/ 11946145 w 12191999"/>
              <a:gd name="connsiteY7086" fmla="*/ 691640 h 3068754"/>
              <a:gd name="connsiteX7087" fmla="*/ 5756941 w 12191999"/>
              <a:gd name="connsiteY7087" fmla="*/ 676983 h 3068754"/>
              <a:gd name="connsiteX7088" fmla="*/ 5747455 w 12191999"/>
              <a:gd name="connsiteY7088" fmla="*/ 683564 h 3068754"/>
              <a:gd name="connsiteX7089" fmla="*/ 5752932 w 12191999"/>
              <a:gd name="connsiteY7089" fmla="*/ 687240 h 3068754"/>
              <a:gd name="connsiteX7090" fmla="*/ 5762388 w 12191999"/>
              <a:gd name="connsiteY7090" fmla="*/ 680715 h 3068754"/>
              <a:gd name="connsiteX7091" fmla="*/ 5778342 w 12191999"/>
              <a:gd name="connsiteY7091" fmla="*/ 676920 h 3068754"/>
              <a:gd name="connsiteX7092" fmla="*/ 5772598 w 12191999"/>
              <a:gd name="connsiteY7092" fmla="*/ 680904 h 3068754"/>
              <a:gd name="connsiteX7093" fmla="*/ 5782587 w 12191999"/>
              <a:gd name="connsiteY7093" fmla="*/ 687768 h 3068754"/>
              <a:gd name="connsiteX7094" fmla="*/ 5788380 w 12191999"/>
              <a:gd name="connsiteY7094" fmla="*/ 683915 h 3068754"/>
              <a:gd name="connsiteX7095" fmla="*/ 11913074 w 12191999"/>
              <a:gd name="connsiteY7095" fmla="*/ 676179 h 3068754"/>
              <a:gd name="connsiteX7096" fmla="*/ 11908760 w 12191999"/>
              <a:gd name="connsiteY7096" fmla="*/ 679171 h 3068754"/>
              <a:gd name="connsiteX7097" fmla="*/ 11918824 w 12191999"/>
              <a:gd name="connsiteY7097" fmla="*/ 686056 h 3068754"/>
              <a:gd name="connsiteX7098" fmla="*/ 11923133 w 12191999"/>
              <a:gd name="connsiteY7098" fmla="*/ 683191 h 3068754"/>
              <a:gd name="connsiteX7099" fmla="*/ 11893032 w 12191999"/>
              <a:gd name="connsiteY7099" fmla="*/ 675693 h 3068754"/>
              <a:gd name="connsiteX7100" fmla="*/ 11880035 w 12191999"/>
              <a:gd name="connsiteY7100" fmla="*/ 684708 h 3068754"/>
              <a:gd name="connsiteX7101" fmla="*/ 11885220 w 12191999"/>
              <a:gd name="connsiteY7101" fmla="*/ 688188 h 3068754"/>
              <a:gd name="connsiteX7102" fmla="*/ 11898197 w 12191999"/>
              <a:gd name="connsiteY7102" fmla="*/ 679233 h 3068754"/>
              <a:gd name="connsiteX7103" fmla="*/ 5783937 w 12191999"/>
              <a:gd name="connsiteY7103" fmla="*/ 673040 h 3068754"/>
              <a:gd name="connsiteX7104" fmla="*/ 5782480 w 12191999"/>
              <a:gd name="connsiteY7104" fmla="*/ 674050 h 3068754"/>
              <a:gd name="connsiteX7105" fmla="*/ 5792602 w 12191999"/>
              <a:gd name="connsiteY7105" fmla="*/ 681108 h 3068754"/>
              <a:gd name="connsiteX7106" fmla="*/ 5794038 w 12191999"/>
              <a:gd name="connsiteY7106" fmla="*/ 680154 h 3068754"/>
              <a:gd name="connsiteX7107" fmla="*/ 5750748 w 12191999"/>
              <a:gd name="connsiteY7107" fmla="*/ 672739 h 3068754"/>
              <a:gd name="connsiteX7108" fmla="*/ 5741315 w 12191999"/>
              <a:gd name="connsiteY7108" fmla="*/ 679443 h 3068754"/>
              <a:gd name="connsiteX7109" fmla="*/ 5742454 w 12191999"/>
              <a:gd name="connsiteY7109" fmla="*/ 680208 h 3068754"/>
              <a:gd name="connsiteX7110" fmla="*/ 5751992 w 12191999"/>
              <a:gd name="connsiteY7110" fmla="*/ 673592 h 3068754"/>
              <a:gd name="connsiteX7111" fmla="*/ 11918678 w 12191999"/>
              <a:gd name="connsiteY7111" fmla="*/ 672292 h 3068754"/>
              <a:gd name="connsiteX7112" fmla="*/ 11917185 w 12191999"/>
              <a:gd name="connsiteY7112" fmla="*/ 673327 h 3068754"/>
              <a:gd name="connsiteX7113" fmla="*/ 11927328 w 12191999"/>
              <a:gd name="connsiteY7113" fmla="*/ 680401 h 3068754"/>
              <a:gd name="connsiteX7114" fmla="*/ 11928800 w 12191999"/>
              <a:gd name="connsiteY7114" fmla="*/ 679422 h 3068754"/>
              <a:gd name="connsiteX7115" fmla="*/ 11886527 w 12191999"/>
              <a:gd name="connsiteY7115" fmla="*/ 671234 h 3068754"/>
              <a:gd name="connsiteX7116" fmla="*/ 11873623 w 12191999"/>
              <a:gd name="connsiteY7116" fmla="*/ 680405 h 3068754"/>
              <a:gd name="connsiteX7117" fmla="*/ 11875035 w 12191999"/>
              <a:gd name="connsiteY7117" fmla="*/ 681353 h 3068754"/>
              <a:gd name="connsiteX7118" fmla="*/ 11888084 w 12191999"/>
              <a:gd name="connsiteY7118" fmla="*/ 672301 h 3068754"/>
              <a:gd name="connsiteX7119" fmla="*/ 5767712 w 12191999"/>
              <a:gd name="connsiteY7119" fmla="*/ 669512 h 3068754"/>
              <a:gd name="connsiteX7120" fmla="*/ 5761893 w 12191999"/>
              <a:gd name="connsiteY7120" fmla="*/ 673549 h 3068754"/>
              <a:gd name="connsiteX7121" fmla="*/ 5767345 w 12191999"/>
              <a:gd name="connsiteY7121" fmla="*/ 677294 h 3068754"/>
              <a:gd name="connsiteX7122" fmla="*/ 5773141 w 12191999"/>
              <a:gd name="connsiteY7122" fmla="*/ 673295 h 3068754"/>
              <a:gd name="connsiteX7123" fmla="*/ 11902729 w 12191999"/>
              <a:gd name="connsiteY7123" fmla="*/ 668967 h 3068754"/>
              <a:gd name="connsiteX7124" fmla="*/ 11898317 w 12191999"/>
              <a:gd name="connsiteY7124" fmla="*/ 672028 h 3068754"/>
              <a:gd name="connsiteX7125" fmla="*/ 11903501 w 12191999"/>
              <a:gd name="connsiteY7125" fmla="*/ 675574 h 3068754"/>
              <a:gd name="connsiteX7126" fmla="*/ 11907876 w 12191999"/>
              <a:gd name="connsiteY7126" fmla="*/ 672555 h 3068754"/>
              <a:gd name="connsiteX7127" fmla="*/ 5773360 w 12191999"/>
              <a:gd name="connsiteY7127" fmla="*/ 665594 h 3068754"/>
              <a:gd name="connsiteX7128" fmla="*/ 5771855 w 12191999"/>
              <a:gd name="connsiteY7128" fmla="*/ 666639 h 3068754"/>
              <a:gd name="connsiteX7129" fmla="*/ 5777291 w 12191999"/>
              <a:gd name="connsiteY7129" fmla="*/ 670431 h 3068754"/>
              <a:gd name="connsiteX7130" fmla="*/ 5778775 w 12191999"/>
              <a:gd name="connsiteY7130" fmla="*/ 669407 h 3068754"/>
              <a:gd name="connsiteX7131" fmla="*/ 5761438 w 12191999"/>
              <a:gd name="connsiteY7131" fmla="*/ 665141 h 3068754"/>
              <a:gd name="connsiteX7132" fmla="*/ 5755648 w 12191999"/>
              <a:gd name="connsiteY7132" fmla="*/ 669257 h 3068754"/>
              <a:gd name="connsiteX7133" fmla="*/ 5756950 w 12191999"/>
              <a:gd name="connsiteY7133" fmla="*/ 670152 h 3068754"/>
              <a:gd name="connsiteX7134" fmla="*/ 5762802 w 12191999"/>
              <a:gd name="connsiteY7134" fmla="*/ 666092 h 3068754"/>
              <a:gd name="connsiteX7135" fmla="*/ 11908386 w 12191999"/>
              <a:gd name="connsiteY7135" fmla="*/ 665043 h 3068754"/>
              <a:gd name="connsiteX7136" fmla="*/ 11906843 w 12191999"/>
              <a:gd name="connsiteY7136" fmla="*/ 666114 h 3068754"/>
              <a:gd name="connsiteX7137" fmla="*/ 11911999 w 12191999"/>
              <a:gd name="connsiteY7137" fmla="*/ 669710 h 3068754"/>
              <a:gd name="connsiteX7138" fmla="*/ 11913521 w 12191999"/>
              <a:gd name="connsiteY7138" fmla="*/ 668659 h 3068754"/>
              <a:gd name="connsiteX7139" fmla="*/ 11896160 w 12191999"/>
              <a:gd name="connsiteY7139" fmla="*/ 664388 h 3068754"/>
              <a:gd name="connsiteX7140" fmla="*/ 11891740 w 12191999"/>
              <a:gd name="connsiteY7140" fmla="*/ 667529 h 3068754"/>
              <a:gd name="connsiteX7141" fmla="*/ 11893363 w 12191999"/>
              <a:gd name="connsiteY7141" fmla="*/ 668639 h 3068754"/>
              <a:gd name="connsiteX7142" fmla="*/ 11897822 w 12191999"/>
              <a:gd name="connsiteY7142" fmla="*/ 665546 h 3068754"/>
              <a:gd name="connsiteX7143" fmla="*/ 5767051 w 12191999"/>
              <a:gd name="connsiteY7143" fmla="*/ 661151 h 3068754"/>
              <a:gd name="connsiteX7144" fmla="*/ 5765532 w 12191999"/>
              <a:gd name="connsiteY7144" fmla="*/ 662231 h 3068754"/>
              <a:gd name="connsiteX7145" fmla="*/ 5766947 w 12191999"/>
              <a:gd name="connsiteY7145" fmla="*/ 663217 h 3068754"/>
              <a:gd name="connsiteX7146" fmla="*/ 5768478 w 12191999"/>
              <a:gd name="connsiteY7146" fmla="*/ 662156 h 3068754"/>
              <a:gd name="connsiteX7147" fmla="*/ 11901784 w 12191999"/>
              <a:gd name="connsiteY7147" fmla="*/ 660391 h 3068754"/>
              <a:gd name="connsiteX7148" fmla="*/ 11900225 w 12191999"/>
              <a:gd name="connsiteY7148" fmla="*/ 661498 h 3068754"/>
              <a:gd name="connsiteX7149" fmla="*/ 11901937 w 12191999"/>
              <a:gd name="connsiteY7149" fmla="*/ 662692 h 3068754"/>
              <a:gd name="connsiteX7150" fmla="*/ 11903505 w 12191999"/>
              <a:gd name="connsiteY7150" fmla="*/ 661604 h 3068754"/>
              <a:gd name="connsiteX7151" fmla="*/ 4291626 w 12191999"/>
              <a:gd name="connsiteY7151" fmla="*/ 587094 h 3068754"/>
              <a:gd name="connsiteX7152" fmla="*/ 3321890 w 12191999"/>
              <a:gd name="connsiteY7152" fmla="*/ 777727 h 3068754"/>
              <a:gd name="connsiteX7153" fmla="*/ 3110730 w 12191999"/>
              <a:gd name="connsiteY7153" fmla="*/ 858667 h 3068754"/>
              <a:gd name="connsiteX7154" fmla="*/ 3112449 w 12191999"/>
              <a:gd name="connsiteY7154" fmla="*/ 862968 h 3068754"/>
              <a:gd name="connsiteX7155" fmla="*/ 2977316 w 12191999"/>
              <a:gd name="connsiteY7155" fmla="*/ 920791 h 3068754"/>
              <a:gd name="connsiteX7156" fmla="*/ 3006981 w 12191999"/>
              <a:gd name="connsiteY7156" fmla="*/ 941515 h 3068754"/>
              <a:gd name="connsiteX7157" fmla="*/ 3047436 w 12191999"/>
              <a:gd name="connsiteY7157" fmla="*/ 967102 h 3068754"/>
              <a:gd name="connsiteX7158" fmla="*/ 3108612 w 12191999"/>
              <a:gd name="connsiteY7158" fmla="*/ 944015 h 3068754"/>
              <a:gd name="connsiteX7159" fmla="*/ 3110518 w 12191999"/>
              <a:gd name="connsiteY7159" fmla="*/ 948784 h 3068754"/>
              <a:gd name="connsiteX7160" fmla="*/ 3052810 w 12191999"/>
              <a:gd name="connsiteY7160" fmla="*/ 970500 h 3068754"/>
              <a:gd name="connsiteX7161" fmla="*/ 3128533 w 12191999"/>
              <a:gd name="connsiteY7161" fmla="*/ 1018391 h 3068754"/>
              <a:gd name="connsiteX7162" fmla="*/ 3320312 w 12191999"/>
              <a:gd name="connsiteY7162" fmla="*/ 963289 h 3068754"/>
              <a:gd name="connsiteX7163" fmla="*/ 4641687 w 12191999"/>
              <a:gd name="connsiteY7163" fmla="*/ 838730 h 3068754"/>
              <a:gd name="connsiteX7164" fmla="*/ 5237484 w 12191999"/>
              <a:gd name="connsiteY7164" fmla="*/ 960648 h 3068754"/>
              <a:gd name="connsiteX7165" fmla="*/ 5298277 w 12191999"/>
              <a:gd name="connsiteY7165" fmla="*/ 978685 h 3068754"/>
              <a:gd name="connsiteX7166" fmla="*/ 5388013 w 12191999"/>
              <a:gd name="connsiteY7166" fmla="*/ 919867 h 3068754"/>
              <a:gd name="connsiteX7167" fmla="*/ 5236477 w 12191999"/>
              <a:gd name="connsiteY7167" fmla="*/ 867032 h 3068754"/>
              <a:gd name="connsiteX7168" fmla="*/ 4641732 w 12191999"/>
              <a:gd name="connsiteY7168" fmla="*/ 723874 h 3068754"/>
              <a:gd name="connsiteX7169" fmla="*/ 3108676 w 12191999"/>
              <a:gd name="connsiteY7169" fmla="*/ 941303 h 3068754"/>
              <a:gd name="connsiteX7170" fmla="*/ 3106687 w 12191999"/>
              <a:gd name="connsiteY7170" fmla="*/ 936525 h 3068754"/>
              <a:gd name="connsiteX7171" fmla="*/ 4641732 w 12191999"/>
              <a:gd name="connsiteY7171" fmla="*/ 718163 h 3068754"/>
              <a:gd name="connsiteX7172" fmla="*/ 5237865 w 12191999"/>
              <a:gd name="connsiteY7172" fmla="*/ 861301 h 3068754"/>
              <a:gd name="connsiteX7173" fmla="*/ 5394263 w 12191999"/>
              <a:gd name="connsiteY7173" fmla="*/ 915770 h 3068754"/>
              <a:gd name="connsiteX7174" fmla="*/ 5417147 w 12191999"/>
              <a:gd name="connsiteY7174" fmla="*/ 900770 h 3068754"/>
              <a:gd name="connsiteX7175" fmla="*/ 5467573 w 12191999"/>
              <a:gd name="connsiteY7175" fmla="*/ 865197 h 3068754"/>
              <a:gd name="connsiteX7176" fmla="*/ 5229740 w 12191999"/>
              <a:gd name="connsiteY7176" fmla="*/ 770998 h 3068754"/>
              <a:gd name="connsiteX7177" fmla="*/ 4640549 w 12191999"/>
              <a:gd name="connsiteY7177" fmla="*/ 611502 h 3068754"/>
              <a:gd name="connsiteX7178" fmla="*/ 4291626 w 12191999"/>
              <a:gd name="connsiteY7178" fmla="*/ 587094 h 3068754"/>
              <a:gd name="connsiteX7179" fmla="*/ 4292944 w 12191999"/>
              <a:gd name="connsiteY7179" fmla="*/ 491334 h 3068754"/>
              <a:gd name="connsiteX7180" fmla="*/ 3108679 w 12191999"/>
              <a:gd name="connsiteY7180" fmla="*/ 792644 h 3068754"/>
              <a:gd name="connsiteX7181" fmla="*/ 3107222 w 12191999"/>
              <a:gd name="connsiteY7181" fmla="*/ 789149 h 3068754"/>
              <a:gd name="connsiteX7182" fmla="*/ 2917675 w 12191999"/>
              <a:gd name="connsiteY7182" fmla="*/ 879124 h 3068754"/>
              <a:gd name="connsiteX7183" fmla="*/ 2972527 w 12191999"/>
              <a:gd name="connsiteY7183" fmla="*/ 917445 h 3068754"/>
              <a:gd name="connsiteX7184" fmla="*/ 3108519 w 12191999"/>
              <a:gd name="connsiteY7184" fmla="*/ 859065 h 3068754"/>
              <a:gd name="connsiteX7185" fmla="*/ 3106691 w 12191999"/>
              <a:gd name="connsiteY7185" fmla="*/ 854694 h 3068754"/>
              <a:gd name="connsiteX7186" fmla="*/ 4642540 w 12191999"/>
              <a:gd name="connsiteY7186" fmla="*/ 606744 h 3068754"/>
              <a:gd name="connsiteX7187" fmla="*/ 5232056 w 12191999"/>
              <a:gd name="connsiteY7187" fmla="*/ 766598 h 3068754"/>
              <a:gd name="connsiteX7188" fmla="*/ 5472480 w 12191999"/>
              <a:gd name="connsiteY7188" fmla="*/ 861736 h 3068754"/>
              <a:gd name="connsiteX7189" fmla="*/ 5525008 w 12191999"/>
              <a:gd name="connsiteY7189" fmla="*/ 824682 h 3068754"/>
              <a:gd name="connsiteX7190" fmla="*/ 5521086 w 12191999"/>
              <a:gd name="connsiteY7190" fmla="*/ 822801 h 3068754"/>
              <a:gd name="connsiteX7191" fmla="*/ 4640546 w 12191999"/>
              <a:gd name="connsiteY7191" fmla="*/ 518021 h 3068754"/>
              <a:gd name="connsiteX7192" fmla="*/ 4292944 w 12191999"/>
              <a:gd name="connsiteY7192" fmla="*/ 491334 h 3068754"/>
              <a:gd name="connsiteX7193" fmla="*/ 10429741 w 12191999"/>
              <a:gd name="connsiteY7193" fmla="*/ 396123 h 3068754"/>
              <a:gd name="connsiteX7194" fmla="*/ 9245401 w 12191999"/>
              <a:gd name="connsiteY7194" fmla="*/ 724349 h 3068754"/>
              <a:gd name="connsiteX7195" fmla="*/ 9244948 w 12191999"/>
              <a:gd name="connsiteY7195" fmla="*/ 723610 h 3068754"/>
              <a:gd name="connsiteX7196" fmla="*/ 9006022 w 12191999"/>
              <a:gd name="connsiteY7196" fmla="*/ 847470 h 3068754"/>
              <a:gd name="connsiteX7197" fmla="*/ 9050867 w 12191999"/>
              <a:gd name="connsiteY7197" fmla="*/ 878800 h 3068754"/>
              <a:gd name="connsiteX7198" fmla="*/ 9242412 w 12191999"/>
              <a:gd name="connsiteY7198" fmla="*/ 787872 h 3068754"/>
              <a:gd name="connsiteX7199" fmla="*/ 9244401 w 12191999"/>
              <a:gd name="connsiteY7199" fmla="*/ 792644 h 3068754"/>
              <a:gd name="connsiteX7200" fmla="*/ 9055738 w 12191999"/>
              <a:gd name="connsiteY7200" fmla="*/ 882203 h 3068754"/>
              <a:gd name="connsiteX7201" fmla="*/ 9102414 w 12191999"/>
              <a:gd name="connsiteY7201" fmla="*/ 914813 h 3068754"/>
              <a:gd name="connsiteX7202" fmla="*/ 9242422 w 12191999"/>
              <a:gd name="connsiteY7202" fmla="*/ 854694 h 3068754"/>
              <a:gd name="connsiteX7203" fmla="*/ 9244411 w 12191999"/>
              <a:gd name="connsiteY7203" fmla="*/ 859452 h 3068754"/>
              <a:gd name="connsiteX7204" fmla="*/ 9107198 w 12191999"/>
              <a:gd name="connsiteY7204" fmla="*/ 918155 h 3068754"/>
              <a:gd name="connsiteX7205" fmla="*/ 9140635 w 12191999"/>
              <a:gd name="connsiteY7205" fmla="*/ 941515 h 3068754"/>
              <a:gd name="connsiteX7206" fmla="*/ 9174156 w 12191999"/>
              <a:gd name="connsiteY7206" fmla="*/ 962713 h 3068754"/>
              <a:gd name="connsiteX7207" fmla="*/ 9241470 w 12191999"/>
              <a:gd name="connsiteY7207" fmla="*/ 937496 h 3068754"/>
              <a:gd name="connsiteX7208" fmla="*/ 9243458 w 12191999"/>
              <a:gd name="connsiteY7208" fmla="*/ 942235 h 3068754"/>
              <a:gd name="connsiteX7209" fmla="*/ 9179707 w 12191999"/>
              <a:gd name="connsiteY7209" fmla="*/ 966223 h 3068754"/>
              <a:gd name="connsiteX7210" fmla="*/ 9262853 w 12191999"/>
              <a:gd name="connsiteY7210" fmla="*/ 1018801 h 3068754"/>
              <a:gd name="connsiteX7211" fmla="*/ 9456106 w 12191999"/>
              <a:gd name="connsiteY7211" fmla="*/ 963276 h 3068754"/>
              <a:gd name="connsiteX7212" fmla="*/ 10777440 w 12191999"/>
              <a:gd name="connsiteY7212" fmla="*/ 838721 h 3068754"/>
              <a:gd name="connsiteX7213" fmla="*/ 11372758 w 12191999"/>
              <a:gd name="connsiteY7213" fmla="*/ 960650 h 3068754"/>
              <a:gd name="connsiteX7214" fmla="*/ 11432673 w 12191999"/>
              <a:gd name="connsiteY7214" fmla="*/ 978399 h 3068754"/>
              <a:gd name="connsiteX7215" fmla="*/ 11522646 w 12191999"/>
              <a:gd name="connsiteY7215" fmla="*/ 919435 h 3068754"/>
              <a:gd name="connsiteX7216" fmla="*/ 11372285 w 12191999"/>
              <a:gd name="connsiteY7216" fmla="*/ 867006 h 3068754"/>
              <a:gd name="connsiteX7217" fmla="*/ 10777366 w 12191999"/>
              <a:gd name="connsiteY7217" fmla="*/ 723859 h 3068754"/>
              <a:gd name="connsiteX7218" fmla="*/ 9244432 w 12191999"/>
              <a:gd name="connsiteY7218" fmla="*/ 941274 h 3068754"/>
              <a:gd name="connsiteX7219" fmla="*/ 9242492 w 12191999"/>
              <a:gd name="connsiteY7219" fmla="*/ 936513 h 3068754"/>
              <a:gd name="connsiteX7220" fmla="*/ 10777366 w 12191999"/>
              <a:gd name="connsiteY7220" fmla="*/ 718140 h 3068754"/>
              <a:gd name="connsiteX7221" fmla="*/ 11372891 w 12191999"/>
              <a:gd name="connsiteY7221" fmla="*/ 861407 h 3068754"/>
              <a:gd name="connsiteX7222" fmla="*/ 11528398 w 12191999"/>
              <a:gd name="connsiteY7222" fmla="*/ 915666 h 3068754"/>
              <a:gd name="connsiteX7223" fmla="*/ 11551127 w 12191999"/>
              <a:gd name="connsiteY7223" fmla="*/ 900770 h 3068754"/>
              <a:gd name="connsiteX7224" fmla="*/ 11593544 w 12191999"/>
              <a:gd name="connsiteY7224" fmla="*/ 870874 h 3068754"/>
              <a:gd name="connsiteX7225" fmla="*/ 11365489 w 12191999"/>
              <a:gd name="connsiteY7225" fmla="*/ 780532 h 3068754"/>
              <a:gd name="connsiteX7226" fmla="*/ 10776456 w 12191999"/>
              <a:gd name="connsiteY7226" fmla="*/ 621052 h 3068754"/>
              <a:gd name="connsiteX7227" fmla="*/ 9244431 w 12191999"/>
              <a:gd name="connsiteY7227" fmla="*/ 868966 h 3068754"/>
              <a:gd name="connsiteX7228" fmla="*/ 9242492 w 12191999"/>
              <a:gd name="connsiteY7228" fmla="*/ 864210 h 3068754"/>
              <a:gd name="connsiteX7229" fmla="*/ 10778394 w 12191999"/>
              <a:gd name="connsiteY7229" fmla="*/ 616268 h 3068754"/>
              <a:gd name="connsiteX7230" fmla="*/ 11367738 w 12191999"/>
              <a:gd name="connsiteY7230" fmla="*/ 776117 h 3068754"/>
              <a:gd name="connsiteX7231" fmla="*/ 11598336 w 12191999"/>
              <a:gd name="connsiteY7231" fmla="*/ 867496 h 3068754"/>
              <a:gd name="connsiteX7232" fmla="*/ 11659807 w 12191999"/>
              <a:gd name="connsiteY7232" fmla="*/ 824171 h 3068754"/>
              <a:gd name="connsiteX7233" fmla="*/ 11656876 w 12191999"/>
              <a:gd name="connsiteY7233" fmla="*/ 822765 h 3068754"/>
              <a:gd name="connsiteX7234" fmla="*/ 10776456 w 12191999"/>
              <a:gd name="connsiteY7234" fmla="*/ 517984 h 3068754"/>
              <a:gd name="connsiteX7235" fmla="*/ 9244431 w 12191999"/>
              <a:gd name="connsiteY7235" fmla="*/ 792597 h 3068754"/>
              <a:gd name="connsiteX7236" fmla="*/ 9242492 w 12191999"/>
              <a:gd name="connsiteY7236" fmla="*/ 787828 h 3068754"/>
              <a:gd name="connsiteX7237" fmla="*/ 10778394 w 12191999"/>
              <a:gd name="connsiteY7237" fmla="*/ 513215 h 3068754"/>
              <a:gd name="connsiteX7238" fmla="*/ 11659106 w 12191999"/>
              <a:gd name="connsiteY7238" fmla="*/ 818425 h 3068754"/>
              <a:gd name="connsiteX7239" fmla="*/ 11664378 w 12191999"/>
              <a:gd name="connsiteY7239" fmla="*/ 820949 h 3068754"/>
              <a:gd name="connsiteX7240" fmla="*/ 11713736 w 12191999"/>
              <a:gd name="connsiteY7240" fmla="*/ 786162 h 3068754"/>
              <a:gd name="connsiteX7241" fmla="*/ 11657479 w 12191999"/>
              <a:gd name="connsiteY7241" fmla="*/ 756826 h 3068754"/>
              <a:gd name="connsiteX7242" fmla="*/ 10777362 w 12191999"/>
              <a:gd name="connsiteY7242" fmla="*/ 424967 h 3068754"/>
              <a:gd name="connsiteX7243" fmla="*/ 10429741 w 12191999"/>
              <a:gd name="connsiteY7243" fmla="*/ 396123 h 3068754"/>
              <a:gd name="connsiteX7244" fmla="*/ 4293982 w 12191999"/>
              <a:gd name="connsiteY7244" fmla="*/ 396098 h 3068754"/>
              <a:gd name="connsiteX7245" fmla="*/ 3109528 w 12191999"/>
              <a:gd name="connsiteY7245" fmla="*/ 724342 h 3068754"/>
              <a:gd name="connsiteX7246" fmla="*/ 3108207 w 12191999"/>
              <a:gd name="connsiteY7246" fmla="*/ 722126 h 3068754"/>
              <a:gd name="connsiteX7247" fmla="*/ 2869854 w 12191999"/>
              <a:gd name="connsiteY7247" fmla="*/ 845715 h 3068754"/>
              <a:gd name="connsiteX7248" fmla="*/ 2912620 w 12191999"/>
              <a:gd name="connsiteY7248" fmla="*/ 875593 h 3068754"/>
              <a:gd name="connsiteX7249" fmla="*/ 3110531 w 12191999"/>
              <a:gd name="connsiteY7249" fmla="*/ 781915 h 3068754"/>
              <a:gd name="connsiteX7250" fmla="*/ 3112015 w 12191999"/>
              <a:gd name="connsiteY7250" fmla="*/ 785614 h 3068754"/>
              <a:gd name="connsiteX7251" fmla="*/ 3318378 w 12191999"/>
              <a:gd name="connsiteY7251" fmla="*/ 698127 h 3068754"/>
              <a:gd name="connsiteX7252" fmla="*/ 4642535 w 12191999"/>
              <a:gd name="connsiteY7252" fmla="*/ 513249 h 3068754"/>
              <a:gd name="connsiteX7253" fmla="*/ 5524275 w 12191999"/>
              <a:gd name="connsiteY7253" fmla="*/ 818029 h 3068754"/>
              <a:gd name="connsiteX7254" fmla="*/ 5530328 w 12191999"/>
              <a:gd name="connsiteY7254" fmla="*/ 820928 h 3068754"/>
              <a:gd name="connsiteX7255" fmla="*/ 5578937 w 12191999"/>
              <a:gd name="connsiteY7255" fmla="*/ 786639 h 3068754"/>
              <a:gd name="connsiteX7256" fmla="*/ 5521720 w 12191999"/>
              <a:gd name="connsiteY7256" fmla="*/ 756793 h 3068754"/>
              <a:gd name="connsiteX7257" fmla="*/ 4641640 w 12191999"/>
              <a:gd name="connsiteY7257" fmla="*/ 424955 h 3068754"/>
              <a:gd name="connsiteX7258" fmla="*/ 4293982 w 12191999"/>
              <a:gd name="connsiteY7258" fmla="*/ 396098 h 3068754"/>
              <a:gd name="connsiteX7259" fmla="*/ 10429792 w 12191999"/>
              <a:gd name="connsiteY7259" fmla="*/ 310585 h 3068754"/>
              <a:gd name="connsiteX7260" fmla="*/ 9245402 w 12191999"/>
              <a:gd name="connsiteY7260" fmla="*/ 662714 h 3068754"/>
              <a:gd name="connsiteX7261" fmla="*/ 9244957 w 12191999"/>
              <a:gd name="connsiteY7261" fmla="*/ 661985 h 3068754"/>
              <a:gd name="connsiteX7262" fmla="*/ 8964284 w 12191999"/>
              <a:gd name="connsiteY7262" fmla="*/ 818311 h 3068754"/>
              <a:gd name="connsiteX7263" fmla="*/ 9001942 w 12191999"/>
              <a:gd name="connsiteY7263" fmla="*/ 844620 h 3068754"/>
              <a:gd name="connsiteX7264" fmla="*/ 9242534 w 12191999"/>
              <a:gd name="connsiteY7264" fmla="*/ 718616 h 3068754"/>
              <a:gd name="connsiteX7265" fmla="*/ 9242984 w 12191999"/>
              <a:gd name="connsiteY7265" fmla="*/ 719370 h 3068754"/>
              <a:gd name="connsiteX7266" fmla="*/ 9454181 w 12191999"/>
              <a:gd name="connsiteY7266" fmla="*/ 621667 h 3068754"/>
              <a:gd name="connsiteX7267" fmla="*/ 10778331 w 12191999"/>
              <a:gd name="connsiteY7267" fmla="*/ 420182 h 3068754"/>
              <a:gd name="connsiteX7268" fmla="*/ 11659811 w 12191999"/>
              <a:gd name="connsiteY7268" fmla="*/ 752074 h 3068754"/>
              <a:gd name="connsiteX7269" fmla="*/ 11718651 w 12191999"/>
              <a:gd name="connsiteY7269" fmla="*/ 782697 h 3068754"/>
              <a:gd name="connsiteX7270" fmla="*/ 11759339 w 12191999"/>
              <a:gd name="connsiteY7270" fmla="*/ 754020 h 3068754"/>
              <a:gd name="connsiteX7271" fmla="*/ 11657236 w 12191999"/>
              <a:gd name="connsiteY7271" fmla="*/ 696968 h 3068754"/>
              <a:gd name="connsiteX7272" fmla="*/ 10777440 w 12191999"/>
              <a:gd name="connsiteY7272" fmla="*/ 341366 h 3068754"/>
              <a:gd name="connsiteX7273" fmla="*/ 10429792 w 12191999"/>
              <a:gd name="connsiteY7273" fmla="*/ 310585 h 3068754"/>
              <a:gd name="connsiteX7274" fmla="*/ 4293978 w 12191999"/>
              <a:gd name="connsiteY7274" fmla="*/ 310564 h 3068754"/>
              <a:gd name="connsiteX7275" fmla="*/ 3320797 w 12191999"/>
              <a:gd name="connsiteY7275" fmla="*/ 557861 h 3068754"/>
              <a:gd name="connsiteX7276" fmla="*/ 3111019 w 12191999"/>
              <a:gd name="connsiteY7276" fmla="*/ 661982 h 3068754"/>
              <a:gd name="connsiteX7277" fmla="*/ 3111476 w 12191999"/>
              <a:gd name="connsiteY7277" fmla="*/ 662725 h 3068754"/>
              <a:gd name="connsiteX7278" fmla="*/ 2831286 w 12191999"/>
              <a:gd name="connsiteY7278" fmla="*/ 818770 h 3068754"/>
              <a:gd name="connsiteX7279" fmla="*/ 2865267 w 12191999"/>
              <a:gd name="connsiteY7279" fmla="*/ 842511 h 3068754"/>
              <a:gd name="connsiteX7280" fmla="*/ 3109506 w 12191999"/>
              <a:gd name="connsiteY7280" fmla="*/ 715169 h 3068754"/>
              <a:gd name="connsiteX7281" fmla="*/ 3110991 w 12191999"/>
              <a:gd name="connsiteY7281" fmla="*/ 717579 h 3068754"/>
              <a:gd name="connsiteX7282" fmla="*/ 3318408 w 12191999"/>
              <a:gd name="connsiteY7282" fmla="*/ 621637 h 3068754"/>
              <a:gd name="connsiteX7283" fmla="*/ 4642493 w 12191999"/>
              <a:gd name="connsiteY7283" fmla="*/ 420183 h 3068754"/>
              <a:gd name="connsiteX7284" fmla="*/ 5524371 w 12191999"/>
              <a:gd name="connsiteY7284" fmla="*/ 752423 h 3068754"/>
              <a:gd name="connsiteX7285" fmla="*/ 5583552 w 12191999"/>
              <a:gd name="connsiteY7285" fmla="*/ 783384 h 3068754"/>
              <a:gd name="connsiteX7286" fmla="*/ 5624477 w 12191999"/>
              <a:gd name="connsiteY7286" fmla="*/ 754515 h 3068754"/>
              <a:gd name="connsiteX7287" fmla="*/ 5521475 w 12191999"/>
              <a:gd name="connsiteY7287" fmla="*/ 696959 h 3068754"/>
              <a:gd name="connsiteX7288" fmla="*/ 4641637 w 12191999"/>
              <a:gd name="connsiteY7288" fmla="*/ 341343 h 3068754"/>
              <a:gd name="connsiteX7289" fmla="*/ 4293978 w 12191999"/>
              <a:gd name="connsiteY7289" fmla="*/ 310564 h 3068754"/>
              <a:gd name="connsiteX7290" fmla="*/ 10429788 w 12191999"/>
              <a:gd name="connsiteY7290" fmla="*/ 243856 h 3068754"/>
              <a:gd name="connsiteX7291" fmla="*/ 9245402 w 12191999"/>
              <a:gd name="connsiteY7291" fmla="*/ 617042 h 3068754"/>
              <a:gd name="connsiteX7292" fmla="*/ 9244946 w 12191999"/>
              <a:gd name="connsiteY7292" fmla="*/ 616291 h 3068754"/>
              <a:gd name="connsiteX7293" fmla="*/ 8936196 w 12191999"/>
              <a:gd name="connsiteY7293" fmla="*/ 798687 h 3068754"/>
              <a:gd name="connsiteX7294" fmla="*/ 8959426 w 12191999"/>
              <a:gd name="connsiteY7294" fmla="*/ 814917 h 3068754"/>
              <a:gd name="connsiteX7295" fmla="*/ 9242524 w 12191999"/>
              <a:gd name="connsiteY7295" fmla="*/ 656977 h 3068754"/>
              <a:gd name="connsiteX7296" fmla="*/ 9242960 w 12191999"/>
              <a:gd name="connsiteY7296" fmla="*/ 657709 h 3068754"/>
              <a:gd name="connsiteX7297" fmla="*/ 9454198 w 12191999"/>
              <a:gd name="connsiteY7297" fmla="*/ 553053 h 3068754"/>
              <a:gd name="connsiteX7298" fmla="*/ 10778410 w 12191999"/>
              <a:gd name="connsiteY7298" fmla="*/ 336593 h 3068754"/>
              <a:gd name="connsiteX7299" fmla="*/ 11659571 w 12191999"/>
              <a:gd name="connsiteY7299" fmla="*/ 691816 h 3068754"/>
              <a:gd name="connsiteX7300" fmla="*/ 11764696 w 12191999"/>
              <a:gd name="connsiteY7300" fmla="*/ 750244 h 3068754"/>
              <a:gd name="connsiteX7301" fmla="*/ 11789856 w 12191999"/>
              <a:gd name="connsiteY7301" fmla="*/ 732511 h 3068754"/>
              <a:gd name="connsiteX7302" fmla="*/ 11656957 w 12191999"/>
              <a:gd name="connsiteY7302" fmla="*/ 653413 h 3068754"/>
              <a:gd name="connsiteX7303" fmla="*/ 10777435 w 12191999"/>
              <a:gd name="connsiteY7303" fmla="*/ 276616 h 3068754"/>
              <a:gd name="connsiteX7304" fmla="*/ 10429788 w 12191999"/>
              <a:gd name="connsiteY7304" fmla="*/ 243856 h 3068754"/>
              <a:gd name="connsiteX7305" fmla="*/ 4293978 w 12191999"/>
              <a:gd name="connsiteY7305" fmla="*/ 243838 h 3068754"/>
              <a:gd name="connsiteX7306" fmla="*/ 3109522 w 12191999"/>
              <a:gd name="connsiteY7306" fmla="*/ 617007 h 3068754"/>
              <a:gd name="connsiteX7307" fmla="*/ 3109423 w 12191999"/>
              <a:gd name="connsiteY7307" fmla="*/ 616839 h 3068754"/>
              <a:gd name="connsiteX7308" fmla="*/ 2802173 w 12191999"/>
              <a:gd name="connsiteY7308" fmla="*/ 798430 h 3068754"/>
              <a:gd name="connsiteX7309" fmla="*/ 2826546 w 12191999"/>
              <a:gd name="connsiteY7309" fmla="*/ 815458 h 3068754"/>
              <a:gd name="connsiteX7310" fmla="*/ 3107152 w 12191999"/>
              <a:gd name="connsiteY7310" fmla="*/ 658735 h 3068754"/>
              <a:gd name="connsiteX7311" fmla="*/ 3106682 w 12191999"/>
              <a:gd name="connsiteY7311" fmla="*/ 657944 h 3068754"/>
              <a:gd name="connsiteX7312" fmla="*/ 4642489 w 12191999"/>
              <a:gd name="connsiteY7312" fmla="*/ 336620 h 3068754"/>
              <a:gd name="connsiteX7313" fmla="*/ 5523326 w 12191999"/>
              <a:gd name="connsiteY7313" fmla="*/ 692589 h 3068754"/>
              <a:gd name="connsiteX7314" fmla="*/ 5628616 w 12191999"/>
              <a:gd name="connsiteY7314" fmla="*/ 751595 h 3068754"/>
              <a:gd name="connsiteX7315" fmla="*/ 5655014 w 12191999"/>
              <a:gd name="connsiteY7315" fmla="*/ 732974 h 3068754"/>
              <a:gd name="connsiteX7316" fmla="*/ 5521236 w 12191999"/>
              <a:gd name="connsiteY7316" fmla="*/ 653363 h 3068754"/>
              <a:gd name="connsiteX7317" fmla="*/ 4641636 w 12191999"/>
              <a:gd name="connsiteY7317" fmla="*/ 276604 h 3068754"/>
              <a:gd name="connsiteX7318" fmla="*/ 4293978 w 12191999"/>
              <a:gd name="connsiteY7318" fmla="*/ 243838 h 3068754"/>
              <a:gd name="connsiteX7319" fmla="*/ 10429792 w 12191999"/>
              <a:gd name="connsiteY7319" fmla="*/ 177531 h 3068754"/>
              <a:gd name="connsiteX7320" fmla="*/ 9245402 w 12191999"/>
              <a:gd name="connsiteY7320" fmla="*/ 569080 h 3068754"/>
              <a:gd name="connsiteX7321" fmla="*/ 9244160 w 12191999"/>
              <a:gd name="connsiteY7321" fmla="*/ 567032 h 3068754"/>
              <a:gd name="connsiteX7322" fmla="*/ 9245367 w 12191999"/>
              <a:gd name="connsiteY7322" fmla="*/ 569048 h 3068754"/>
              <a:gd name="connsiteX7323" fmla="*/ 8907413 w 12191999"/>
              <a:gd name="connsiteY7323" fmla="*/ 778579 h 3068754"/>
              <a:gd name="connsiteX7324" fmla="*/ 8931504 w 12191999"/>
              <a:gd name="connsiteY7324" fmla="*/ 795409 h 3068754"/>
              <a:gd name="connsiteX7325" fmla="*/ 9242524 w 12191999"/>
              <a:gd name="connsiteY7325" fmla="*/ 611275 h 3068754"/>
              <a:gd name="connsiteX7326" fmla="*/ 9242956 w 12191999"/>
              <a:gd name="connsiteY7326" fmla="*/ 611999 h 3068754"/>
              <a:gd name="connsiteX7327" fmla="*/ 9454197 w 12191999"/>
              <a:gd name="connsiteY7327" fmla="*/ 501105 h 3068754"/>
              <a:gd name="connsiteX7328" fmla="*/ 10778405 w 12191999"/>
              <a:gd name="connsiteY7328" fmla="*/ 271854 h 3068754"/>
              <a:gd name="connsiteX7329" fmla="*/ 11659290 w 12191999"/>
              <a:gd name="connsiteY7329" fmla="*/ 648651 h 3068754"/>
              <a:gd name="connsiteX7330" fmla="*/ 11794709 w 12191999"/>
              <a:gd name="connsiteY7330" fmla="*/ 729090 h 3068754"/>
              <a:gd name="connsiteX7331" fmla="*/ 11821720 w 12191999"/>
              <a:gd name="connsiteY7331" fmla="*/ 710053 h 3068754"/>
              <a:gd name="connsiteX7332" fmla="*/ 11656691 w 12191999"/>
              <a:gd name="connsiteY7332" fmla="*/ 607202 h 3068754"/>
              <a:gd name="connsiteX7333" fmla="*/ 10777440 w 12191999"/>
              <a:gd name="connsiteY7333" fmla="*/ 212453 h 3068754"/>
              <a:gd name="connsiteX7334" fmla="*/ 10429792 w 12191999"/>
              <a:gd name="connsiteY7334" fmla="*/ 177531 h 3068754"/>
              <a:gd name="connsiteX7335" fmla="*/ 4293979 w 12191999"/>
              <a:gd name="connsiteY7335" fmla="*/ 177521 h 3068754"/>
              <a:gd name="connsiteX7336" fmla="*/ 3109528 w 12191999"/>
              <a:gd name="connsiteY7336" fmla="*/ 569048 h 3068754"/>
              <a:gd name="connsiteX7337" fmla="*/ 3109319 w 12191999"/>
              <a:gd name="connsiteY7337" fmla="*/ 568699 h 3068754"/>
              <a:gd name="connsiteX7338" fmla="*/ 2772372 w 12191999"/>
              <a:gd name="connsiteY7338" fmla="*/ 777610 h 3068754"/>
              <a:gd name="connsiteX7339" fmla="*/ 2797124 w 12191999"/>
              <a:gd name="connsiteY7339" fmla="*/ 794903 h 3068754"/>
              <a:gd name="connsiteX7340" fmla="*/ 3109504 w 12191999"/>
              <a:gd name="connsiteY7340" fmla="*/ 610281 h 3068754"/>
              <a:gd name="connsiteX7341" fmla="*/ 3109727 w 12191999"/>
              <a:gd name="connsiteY7341" fmla="*/ 610641 h 3068754"/>
              <a:gd name="connsiteX7342" fmla="*/ 3318404 w 12191999"/>
              <a:gd name="connsiteY7342" fmla="*/ 501088 h 3068754"/>
              <a:gd name="connsiteX7343" fmla="*/ 4642489 w 12191999"/>
              <a:gd name="connsiteY7343" fmla="*/ 271837 h 3068754"/>
              <a:gd name="connsiteX7344" fmla="*/ 5522967 w 12191999"/>
              <a:gd name="connsiteY7344" fmla="*/ 648596 h 3068754"/>
              <a:gd name="connsiteX7345" fmla="*/ 5659465 w 12191999"/>
              <a:gd name="connsiteY7345" fmla="*/ 729834 h 3068754"/>
              <a:gd name="connsiteX7346" fmla="*/ 5686767 w 12191999"/>
              <a:gd name="connsiteY7346" fmla="*/ 710574 h 3068754"/>
              <a:gd name="connsiteX7347" fmla="*/ 5520918 w 12191999"/>
              <a:gd name="connsiteY7347" fmla="*/ 607208 h 3068754"/>
              <a:gd name="connsiteX7348" fmla="*/ 4641638 w 12191999"/>
              <a:gd name="connsiteY7348" fmla="*/ 212456 h 3068754"/>
              <a:gd name="connsiteX7349" fmla="*/ 4293979 w 12191999"/>
              <a:gd name="connsiteY7349" fmla="*/ 177521 h 3068754"/>
              <a:gd name="connsiteX7350" fmla="*/ 4297552 w 12191999"/>
              <a:gd name="connsiteY7350" fmla="*/ 124910 h 3068754"/>
              <a:gd name="connsiteX7351" fmla="*/ 3111520 w 12191999"/>
              <a:gd name="connsiteY7351" fmla="*/ 530486 h 3068754"/>
              <a:gd name="connsiteX7352" fmla="*/ 3111085 w 12191999"/>
              <a:gd name="connsiteY7352" fmla="*/ 529765 h 3068754"/>
              <a:gd name="connsiteX7353" fmla="*/ 2751002 w 12191999"/>
              <a:gd name="connsiteY7353" fmla="*/ 761894 h 3068754"/>
              <a:gd name="connsiteX7354" fmla="*/ 2750418 w 12191999"/>
              <a:gd name="connsiteY7354" fmla="*/ 762272 h 3068754"/>
              <a:gd name="connsiteX7355" fmla="*/ 2766992 w 12191999"/>
              <a:gd name="connsiteY7355" fmla="*/ 773852 h 3068754"/>
              <a:gd name="connsiteX7356" fmla="*/ 2926903 w 12191999"/>
              <a:gd name="connsiteY7356" fmla="*/ 673101 h 3068754"/>
              <a:gd name="connsiteX7357" fmla="*/ 3108546 w 12191999"/>
              <a:gd name="connsiteY7357" fmla="*/ 562605 h 3068754"/>
              <a:gd name="connsiteX7358" fmla="*/ 3108853 w 12191999"/>
              <a:gd name="connsiteY7358" fmla="*/ 563102 h 3068754"/>
              <a:gd name="connsiteX7359" fmla="*/ 3318408 w 12191999"/>
              <a:gd name="connsiteY7359" fmla="*/ 447569 h 3068754"/>
              <a:gd name="connsiteX7360" fmla="*/ 4642491 w 12191999"/>
              <a:gd name="connsiteY7360" fmla="*/ 206755 h 3068754"/>
              <a:gd name="connsiteX7361" fmla="*/ 5522769 w 12191999"/>
              <a:gd name="connsiteY7361" fmla="*/ 601908 h 3068754"/>
              <a:gd name="connsiteX7362" fmla="*/ 5691425 w 12191999"/>
              <a:gd name="connsiteY7362" fmla="*/ 707289 h 3068754"/>
              <a:gd name="connsiteX7363" fmla="*/ 5706651 w 12191999"/>
              <a:gd name="connsiteY7363" fmla="*/ 696549 h 3068754"/>
              <a:gd name="connsiteX7364" fmla="*/ 5711565 w 12191999"/>
              <a:gd name="connsiteY7364" fmla="*/ 693123 h 3068754"/>
              <a:gd name="connsiteX7365" fmla="*/ 5522157 w 12191999"/>
              <a:gd name="connsiteY7365" fmla="*/ 569765 h 3068754"/>
              <a:gd name="connsiteX7366" fmla="*/ 4643583 w 12191999"/>
              <a:gd name="connsiteY7366" fmla="*/ 159591 h 3068754"/>
              <a:gd name="connsiteX7367" fmla="*/ 4297552 w 12191999"/>
              <a:gd name="connsiteY7367" fmla="*/ 124910 h 3068754"/>
              <a:gd name="connsiteX7368" fmla="*/ 10431381 w 12191999"/>
              <a:gd name="connsiteY7368" fmla="*/ 82442 h 3068754"/>
              <a:gd name="connsiteX7369" fmla="*/ 9245401 w 12191999"/>
              <a:gd name="connsiteY7369" fmla="*/ 500780 h 3068754"/>
              <a:gd name="connsiteX7370" fmla="*/ 9245078 w 12191999"/>
              <a:gd name="connsiteY7370" fmla="*/ 500252 h 3068754"/>
              <a:gd name="connsiteX7371" fmla="*/ 9061875 w 12191999"/>
              <a:gd name="connsiteY7371" fmla="*/ 620375 h 3068754"/>
              <a:gd name="connsiteX7372" fmla="*/ 8881914 w 12191999"/>
              <a:gd name="connsiteY7372" fmla="*/ 742184 h 3068754"/>
              <a:gd name="connsiteX7373" fmla="*/ 8868348 w 12191999"/>
              <a:gd name="connsiteY7373" fmla="*/ 751287 h 3068754"/>
              <a:gd name="connsiteX7374" fmla="*/ 8880746 w 12191999"/>
              <a:gd name="connsiteY7374" fmla="*/ 759948 h 3068754"/>
              <a:gd name="connsiteX7375" fmla="*/ 9060348 w 12191999"/>
              <a:gd name="connsiteY7375" fmla="*/ 642796 h 3068754"/>
              <a:gd name="connsiteX7376" fmla="*/ 9243470 w 12191999"/>
              <a:gd name="connsiteY7376" fmla="*/ 526731 h 3068754"/>
              <a:gd name="connsiteX7377" fmla="*/ 9246313 w 12191999"/>
              <a:gd name="connsiteY7377" fmla="*/ 531443 h 3068754"/>
              <a:gd name="connsiteX7378" fmla="*/ 8886085 w 12191999"/>
              <a:gd name="connsiteY7378" fmla="*/ 763678 h 3068754"/>
              <a:gd name="connsiteX7379" fmla="*/ 8902097 w 12191999"/>
              <a:gd name="connsiteY7379" fmla="*/ 774865 h 3068754"/>
              <a:gd name="connsiteX7380" fmla="*/ 9242508 w 12191999"/>
              <a:gd name="connsiteY7380" fmla="*/ 564307 h 3068754"/>
              <a:gd name="connsiteX7381" fmla="*/ 9242492 w 12191999"/>
              <a:gd name="connsiteY7381" fmla="*/ 564280 h 3068754"/>
              <a:gd name="connsiteX7382" fmla="*/ 10778410 w 12191999"/>
              <a:gd name="connsiteY7382" fmla="*/ 206734 h 3068754"/>
              <a:gd name="connsiteX7383" fmla="*/ 11659025 w 12191999"/>
              <a:gd name="connsiteY7383" fmla="*/ 602422 h 3068754"/>
              <a:gd name="connsiteX7384" fmla="*/ 11826560 w 12191999"/>
              <a:gd name="connsiteY7384" fmla="*/ 706642 h 3068754"/>
              <a:gd name="connsiteX7385" fmla="*/ 11840881 w 12191999"/>
              <a:gd name="connsiteY7385" fmla="*/ 696549 h 3068754"/>
              <a:gd name="connsiteX7386" fmla="*/ 11848812 w 12191999"/>
              <a:gd name="connsiteY7386" fmla="*/ 691013 h 3068754"/>
              <a:gd name="connsiteX7387" fmla="*/ 11656037 w 12191999"/>
              <a:gd name="connsiteY7387" fmla="*/ 565438 h 3068754"/>
              <a:gd name="connsiteX7388" fmla="*/ 10777362 w 12191999"/>
              <a:gd name="connsiteY7388" fmla="*/ 155281 h 3068754"/>
              <a:gd name="connsiteX7389" fmla="*/ 9245401 w 12191999"/>
              <a:gd name="connsiteY7389" fmla="*/ 526173 h 3068754"/>
              <a:gd name="connsiteX7390" fmla="*/ 9242492 w 12191999"/>
              <a:gd name="connsiteY7390" fmla="*/ 521401 h 3068754"/>
              <a:gd name="connsiteX7391" fmla="*/ 10778331 w 12191999"/>
              <a:gd name="connsiteY7391" fmla="*/ 149555 h 3068754"/>
              <a:gd name="connsiteX7392" fmla="*/ 11658369 w 12191999"/>
              <a:gd name="connsiteY7392" fmla="*/ 560120 h 3068754"/>
              <a:gd name="connsiteX7393" fmla="*/ 11854269 w 12191999"/>
              <a:gd name="connsiteY7393" fmla="*/ 687204 h 3068754"/>
              <a:gd name="connsiteX7394" fmla="*/ 11863976 w 12191999"/>
              <a:gd name="connsiteY7394" fmla="*/ 680429 h 3068754"/>
              <a:gd name="connsiteX7395" fmla="*/ 11656726 w 12191999"/>
              <a:gd name="connsiteY7395" fmla="*/ 541083 h 3068754"/>
              <a:gd name="connsiteX7396" fmla="*/ 10777366 w 12191999"/>
              <a:gd name="connsiteY7396" fmla="*/ 118443 h 3068754"/>
              <a:gd name="connsiteX7397" fmla="*/ 10431381 w 12191999"/>
              <a:gd name="connsiteY7397" fmla="*/ 82442 h 3068754"/>
              <a:gd name="connsiteX7398" fmla="*/ 4296455 w 12191999"/>
              <a:gd name="connsiteY7398" fmla="*/ 79723 h 3068754"/>
              <a:gd name="connsiteX7399" fmla="*/ 3319507 w 12191999"/>
              <a:gd name="connsiteY7399" fmla="*/ 374578 h 3068754"/>
              <a:gd name="connsiteX7400" fmla="*/ 3110712 w 12191999"/>
              <a:gd name="connsiteY7400" fmla="*/ 497893 h 3068754"/>
              <a:gd name="connsiteX7401" fmla="*/ 2928920 w 12191999"/>
              <a:gd name="connsiteY7401" fmla="*/ 617183 h 3068754"/>
              <a:gd name="connsiteX7402" fmla="*/ 2749093 w 12191999"/>
              <a:gd name="connsiteY7402" fmla="*/ 738981 h 3068754"/>
              <a:gd name="connsiteX7403" fmla="*/ 2732763 w 12191999"/>
              <a:gd name="connsiteY7403" fmla="*/ 749938 h 3068754"/>
              <a:gd name="connsiteX7404" fmla="*/ 2745032 w 12191999"/>
              <a:gd name="connsiteY7404" fmla="*/ 758510 h 3068754"/>
              <a:gd name="connsiteX7405" fmla="*/ 2747186 w 12191999"/>
              <a:gd name="connsiteY7405" fmla="*/ 757108 h 3068754"/>
              <a:gd name="connsiteX7406" fmla="*/ 3110472 w 12191999"/>
              <a:gd name="connsiteY7406" fmla="*/ 523482 h 3068754"/>
              <a:gd name="connsiteX7407" fmla="*/ 3111045 w 12191999"/>
              <a:gd name="connsiteY7407" fmla="*/ 524416 h 3068754"/>
              <a:gd name="connsiteX7408" fmla="*/ 3318124 w 12191999"/>
              <a:gd name="connsiteY7408" fmla="*/ 405597 h 3068754"/>
              <a:gd name="connsiteX7409" fmla="*/ 4644436 w 12191999"/>
              <a:gd name="connsiteY7409" fmla="*/ 153848 h 3068754"/>
              <a:gd name="connsiteX7410" fmla="*/ 5524489 w 12191999"/>
              <a:gd name="connsiteY7410" fmla="*/ 564457 h 3068754"/>
              <a:gd name="connsiteX7411" fmla="*/ 5716970 w 12191999"/>
              <a:gd name="connsiteY7411" fmla="*/ 689358 h 3068754"/>
              <a:gd name="connsiteX7412" fmla="*/ 5731255 w 12191999"/>
              <a:gd name="connsiteY7412" fmla="*/ 679401 h 3068754"/>
              <a:gd name="connsiteX7413" fmla="*/ 5521302 w 12191999"/>
              <a:gd name="connsiteY7413" fmla="*/ 538533 h 3068754"/>
              <a:gd name="connsiteX7414" fmla="*/ 4642444 w 12191999"/>
              <a:gd name="connsiteY7414" fmla="*/ 115705 h 3068754"/>
              <a:gd name="connsiteX7415" fmla="*/ 4296455 w 12191999"/>
              <a:gd name="connsiteY7415" fmla="*/ 79723 h 3068754"/>
              <a:gd name="connsiteX7416" fmla="*/ 4327364 w 12191999"/>
              <a:gd name="connsiteY7416" fmla="*/ 45268 h 3068754"/>
              <a:gd name="connsiteX7417" fmla="*/ 3109531 w 12191999"/>
              <a:gd name="connsiteY7417" fmla="*/ 474230 h 3068754"/>
              <a:gd name="connsiteX7418" fmla="*/ 3109396 w 12191999"/>
              <a:gd name="connsiteY7418" fmla="*/ 474006 h 3068754"/>
              <a:gd name="connsiteX7419" fmla="*/ 2928920 w 12191999"/>
              <a:gd name="connsiteY7419" fmla="*/ 595261 h 3068754"/>
              <a:gd name="connsiteX7420" fmla="*/ 2749093 w 12191999"/>
              <a:gd name="connsiteY7420" fmla="*/ 719935 h 3068754"/>
              <a:gd name="connsiteX7421" fmla="*/ 2719277 w 12191999"/>
              <a:gd name="connsiteY7421" fmla="*/ 740517 h 3068754"/>
              <a:gd name="connsiteX7422" fmla="*/ 2727469 w 12191999"/>
              <a:gd name="connsiteY7422" fmla="*/ 746240 h 3068754"/>
              <a:gd name="connsiteX7423" fmla="*/ 2745277 w 12191999"/>
              <a:gd name="connsiteY7423" fmla="*/ 734243 h 3068754"/>
              <a:gd name="connsiteX7424" fmla="*/ 3107573 w 12191999"/>
              <a:gd name="connsiteY7424" fmla="*/ 493355 h 3068754"/>
              <a:gd name="connsiteX7425" fmla="*/ 3107542 w 12191999"/>
              <a:gd name="connsiteY7425" fmla="*/ 493301 h 3068754"/>
              <a:gd name="connsiteX7426" fmla="*/ 3108557 w 12191999"/>
              <a:gd name="connsiteY7426" fmla="*/ 492700 h 3068754"/>
              <a:gd name="connsiteX7427" fmla="*/ 3109592 w 12191999"/>
              <a:gd name="connsiteY7427" fmla="*/ 492013 h 3068754"/>
              <a:gd name="connsiteX7428" fmla="*/ 3109624 w 12191999"/>
              <a:gd name="connsiteY7428" fmla="*/ 492070 h 3068754"/>
              <a:gd name="connsiteX7429" fmla="*/ 3316999 w 12191999"/>
              <a:gd name="connsiteY7429" fmla="*/ 369475 h 3068754"/>
              <a:gd name="connsiteX7430" fmla="*/ 4643583 w 12191999"/>
              <a:gd name="connsiteY7430" fmla="*/ 110035 h 3068754"/>
              <a:gd name="connsiteX7431" fmla="*/ 5523997 w 12191999"/>
              <a:gd name="connsiteY7431" fmla="*/ 533598 h 3068754"/>
              <a:gd name="connsiteX7432" fmla="*/ 5736160 w 12191999"/>
              <a:gd name="connsiteY7432" fmla="*/ 675984 h 3068754"/>
              <a:gd name="connsiteX7433" fmla="*/ 5745740 w 12191999"/>
              <a:gd name="connsiteY7433" fmla="*/ 669307 h 3068754"/>
              <a:gd name="connsiteX7434" fmla="*/ 5520088 w 12191999"/>
              <a:gd name="connsiteY7434" fmla="*/ 514672 h 3068754"/>
              <a:gd name="connsiteX7435" fmla="*/ 4641593 w 12191999"/>
              <a:gd name="connsiteY7435" fmla="*/ 82349 h 3068754"/>
              <a:gd name="connsiteX7436" fmla="*/ 4327364 w 12191999"/>
              <a:gd name="connsiteY7436" fmla="*/ 45268 h 3068754"/>
              <a:gd name="connsiteX7437" fmla="*/ 4327364 w 12191999"/>
              <a:gd name="connsiteY7437" fmla="*/ 20060 h 3068754"/>
              <a:gd name="connsiteX7438" fmla="*/ 3109531 w 12191999"/>
              <a:gd name="connsiteY7438" fmla="*/ 456116 h 3068754"/>
              <a:gd name="connsiteX7439" fmla="*/ 3109183 w 12191999"/>
              <a:gd name="connsiteY7439" fmla="*/ 455529 h 3068754"/>
              <a:gd name="connsiteX7440" fmla="*/ 2747186 w 12191999"/>
              <a:gd name="connsiteY7440" fmla="*/ 706593 h 3068754"/>
              <a:gd name="connsiteX7441" fmla="*/ 2708870 w 12191999"/>
              <a:gd name="connsiteY7441" fmla="*/ 733246 h 3068754"/>
              <a:gd name="connsiteX7442" fmla="*/ 2713778 w 12191999"/>
              <a:gd name="connsiteY7442" fmla="*/ 736675 h 3068754"/>
              <a:gd name="connsiteX7443" fmla="*/ 2745277 w 12191999"/>
              <a:gd name="connsiteY7443" fmla="*/ 715149 h 3068754"/>
              <a:gd name="connsiteX7444" fmla="*/ 3109592 w 12191999"/>
              <a:gd name="connsiteY7444" fmla="*/ 467263 h 3068754"/>
              <a:gd name="connsiteX7445" fmla="*/ 3109807 w 12191999"/>
              <a:gd name="connsiteY7445" fmla="*/ 467630 h 3068754"/>
              <a:gd name="connsiteX7446" fmla="*/ 3316181 w 12191999"/>
              <a:gd name="connsiteY7446" fmla="*/ 342728 h 3068754"/>
              <a:gd name="connsiteX7447" fmla="*/ 4642444 w 12191999"/>
              <a:gd name="connsiteY7447" fmla="*/ 76606 h 3068754"/>
              <a:gd name="connsiteX7448" fmla="*/ 5522899 w 12191999"/>
              <a:gd name="connsiteY7448" fmla="*/ 509332 h 3068754"/>
              <a:gd name="connsiteX7449" fmla="*/ 5750695 w 12191999"/>
              <a:gd name="connsiteY7449" fmla="*/ 665854 h 3068754"/>
              <a:gd name="connsiteX7450" fmla="*/ 5756579 w 12191999"/>
              <a:gd name="connsiteY7450" fmla="*/ 661754 h 3068754"/>
              <a:gd name="connsiteX7451" fmla="*/ 5520088 w 12191999"/>
              <a:gd name="connsiteY7451" fmla="*/ 496961 h 3068754"/>
              <a:gd name="connsiteX7452" fmla="*/ 4641593 w 12191999"/>
              <a:gd name="connsiteY7452" fmla="*/ 57534 h 3068754"/>
              <a:gd name="connsiteX7453" fmla="*/ 4327364 w 12191999"/>
              <a:gd name="connsiteY7453" fmla="*/ 20060 h 3068754"/>
              <a:gd name="connsiteX7454" fmla="*/ 4327364 w 12191999"/>
              <a:gd name="connsiteY7454" fmla="*/ 5171 h 3068754"/>
              <a:gd name="connsiteX7455" fmla="*/ 3109531 w 12191999"/>
              <a:gd name="connsiteY7455" fmla="*/ 445660 h 3068754"/>
              <a:gd name="connsiteX7456" fmla="*/ 3109418 w 12191999"/>
              <a:gd name="connsiteY7456" fmla="*/ 445469 h 3068754"/>
              <a:gd name="connsiteX7457" fmla="*/ 2928792 w 12191999"/>
              <a:gd name="connsiteY7457" fmla="*/ 569641 h 3068754"/>
              <a:gd name="connsiteX7458" fmla="*/ 2748065 w 12191999"/>
              <a:gd name="connsiteY7458" fmla="*/ 697989 h 3068754"/>
              <a:gd name="connsiteX7459" fmla="*/ 2703655 w 12191999"/>
              <a:gd name="connsiteY7459" fmla="*/ 729602 h 3068754"/>
              <a:gd name="connsiteX7460" fmla="*/ 2704257 w 12191999"/>
              <a:gd name="connsiteY7460" fmla="*/ 730023 h 3068754"/>
              <a:gd name="connsiteX7461" fmla="*/ 2744250 w 12191999"/>
              <a:gd name="connsiteY7461" fmla="*/ 701807 h 3068754"/>
              <a:gd name="connsiteX7462" fmla="*/ 3108564 w 12191999"/>
              <a:gd name="connsiteY7462" fmla="*/ 449136 h 3068754"/>
              <a:gd name="connsiteX7463" fmla="*/ 3109017 w 12191999"/>
              <a:gd name="connsiteY7463" fmla="*/ 449875 h 3068754"/>
              <a:gd name="connsiteX7464" fmla="*/ 3262657 w 12191999"/>
              <a:gd name="connsiteY7464" fmla="*/ 353958 h 3068754"/>
              <a:gd name="connsiteX7465" fmla="*/ 4642444 w 12191999"/>
              <a:gd name="connsiteY7465" fmla="*/ 52822 h 3068754"/>
              <a:gd name="connsiteX7466" fmla="*/ 5522899 w 12191999"/>
              <a:gd name="connsiteY7466" fmla="*/ 493014 h 3068754"/>
              <a:gd name="connsiteX7467" fmla="*/ 5760715 w 12191999"/>
              <a:gd name="connsiteY7467" fmla="*/ 658871 h 3068754"/>
              <a:gd name="connsiteX7468" fmla="*/ 5762273 w 12191999"/>
              <a:gd name="connsiteY7468" fmla="*/ 657786 h 3068754"/>
              <a:gd name="connsiteX7469" fmla="*/ 5520088 w 12191999"/>
              <a:gd name="connsiteY7469" fmla="*/ 487253 h 3068754"/>
              <a:gd name="connsiteX7470" fmla="*/ 4641593 w 12191999"/>
              <a:gd name="connsiteY7470" fmla="*/ 43249 h 3068754"/>
              <a:gd name="connsiteX7471" fmla="*/ 4327364 w 12191999"/>
              <a:gd name="connsiteY7471" fmla="*/ 5171 h 3068754"/>
              <a:gd name="connsiteX7472" fmla="*/ 10463057 w 12191999"/>
              <a:gd name="connsiteY7472" fmla="*/ 2 h 3068754"/>
              <a:gd name="connsiteX7473" fmla="*/ 10778410 w 12191999"/>
              <a:gd name="connsiteY7473" fmla="*/ 38448 h 3068754"/>
              <a:gd name="connsiteX7474" fmla="*/ 11659025 w 12191999"/>
              <a:gd name="connsiteY7474" fmla="*/ 482431 h 3068754"/>
              <a:gd name="connsiteX7475" fmla="*/ 11902501 w 12191999"/>
              <a:gd name="connsiteY7475" fmla="*/ 653541 h 3068754"/>
              <a:gd name="connsiteX7476" fmla="*/ 12191999 w 12191999"/>
              <a:gd name="connsiteY7476" fmla="*/ 451482 h 3068754"/>
              <a:gd name="connsiteX7477" fmla="*/ 12191999 w 12191999"/>
              <a:gd name="connsiteY7477" fmla="*/ 458134 h 3068754"/>
              <a:gd name="connsiteX7478" fmla="*/ 12024956 w 12191999"/>
              <a:gd name="connsiteY7478" fmla="*/ 572852 h 3068754"/>
              <a:gd name="connsiteX7479" fmla="*/ 11906987 w 12191999"/>
              <a:gd name="connsiteY7479" fmla="*/ 656693 h 3068754"/>
              <a:gd name="connsiteX7480" fmla="*/ 11908774 w 12191999"/>
              <a:gd name="connsiteY7480" fmla="*/ 657950 h 3068754"/>
              <a:gd name="connsiteX7481" fmla="*/ 12191999 w 12191999"/>
              <a:gd name="connsiteY7481" fmla="*/ 461494 h 3068754"/>
              <a:gd name="connsiteX7482" fmla="*/ 12191999 w 12191999"/>
              <a:gd name="connsiteY7482" fmla="*/ 468320 h 3068754"/>
              <a:gd name="connsiteX7483" fmla="*/ 11913661 w 12191999"/>
              <a:gd name="connsiteY7483" fmla="*/ 661384 h 3068754"/>
              <a:gd name="connsiteX7484" fmla="*/ 11918815 w 12191999"/>
              <a:gd name="connsiteY7484" fmla="*/ 665006 h 3068754"/>
              <a:gd name="connsiteX7485" fmla="*/ 12022114 w 12191999"/>
              <a:gd name="connsiteY7485" fmla="*/ 593727 h 3068754"/>
              <a:gd name="connsiteX7486" fmla="*/ 12191999 w 12191999"/>
              <a:gd name="connsiteY7486" fmla="*/ 479775 h 3068754"/>
              <a:gd name="connsiteX7487" fmla="*/ 12191999 w 12191999"/>
              <a:gd name="connsiteY7487" fmla="*/ 486398 h 3068754"/>
              <a:gd name="connsiteX7488" fmla="*/ 12025098 w 12191999"/>
              <a:gd name="connsiteY7488" fmla="*/ 598486 h 3068754"/>
              <a:gd name="connsiteX7489" fmla="*/ 11923965 w 12191999"/>
              <a:gd name="connsiteY7489" fmla="*/ 668625 h 3068754"/>
              <a:gd name="connsiteX7490" fmla="*/ 11934209 w 12191999"/>
              <a:gd name="connsiteY7490" fmla="*/ 675825 h 3068754"/>
              <a:gd name="connsiteX7491" fmla="*/ 12191999 w 12191999"/>
              <a:gd name="connsiteY7491" fmla="*/ 504419 h 3068754"/>
              <a:gd name="connsiteX7492" fmla="*/ 12191999 w 12191999"/>
              <a:gd name="connsiteY7492" fmla="*/ 510868 h 3068754"/>
              <a:gd name="connsiteX7493" fmla="*/ 12025098 w 12191999"/>
              <a:gd name="connsiteY7493" fmla="*/ 620404 h 3068754"/>
              <a:gd name="connsiteX7494" fmla="*/ 11938695 w 12191999"/>
              <a:gd name="connsiteY7494" fmla="*/ 678978 h 3068754"/>
              <a:gd name="connsiteX7495" fmla="*/ 11949887 w 12191999"/>
              <a:gd name="connsiteY7495" fmla="*/ 686843 h 3068754"/>
              <a:gd name="connsiteX7496" fmla="*/ 11953040 w 12191999"/>
              <a:gd name="connsiteY7496" fmla="*/ 689064 h 3068754"/>
              <a:gd name="connsiteX7497" fmla="*/ 12023819 w 12191999"/>
              <a:gd name="connsiteY7497" fmla="*/ 642872 h 3068754"/>
              <a:gd name="connsiteX7498" fmla="*/ 12191999 w 12191999"/>
              <a:gd name="connsiteY7498" fmla="*/ 536263 h 3068754"/>
              <a:gd name="connsiteX7499" fmla="*/ 12191999 w 12191999"/>
              <a:gd name="connsiteY7499" fmla="*/ 542949 h 3068754"/>
              <a:gd name="connsiteX7500" fmla="*/ 11958841 w 12191999"/>
              <a:gd name="connsiteY7500" fmla="*/ 693148 h 3068754"/>
              <a:gd name="connsiteX7501" fmla="*/ 11976267 w 12191999"/>
              <a:gd name="connsiteY7501" fmla="*/ 705419 h 3068754"/>
              <a:gd name="connsiteX7502" fmla="*/ 12191999 w 12191999"/>
              <a:gd name="connsiteY7502" fmla="*/ 572132 h 3068754"/>
              <a:gd name="connsiteX7503" fmla="*/ 12191999 w 12191999"/>
              <a:gd name="connsiteY7503" fmla="*/ 578628 h 3068754"/>
              <a:gd name="connsiteX7504" fmla="*/ 11981558 w 12191999"/>
              <a:gd name="connsiteY7504" fmla="*/ 709144 h 3068754"/>
              <a:gd name="connsiteX7505" fmla="*/ 12006047 w 12191999"/>
              <a:gd name="connsiteY7505" fmla="*/ 726387 h 3068754"/>
              <a:gd name="connsiteX7506" fmla="*/ 12191999 w 12191999"/>
              <a:gd name="connsiteY7506" fmla="*/ 616522 h 3068754"/>
              <a:gd name="connsiteX7507" fmla="*/ 12191999 w 12191999"/>
              <a:gd name="connsiteY7507" fmla="*/ 622335 h 3068754"/>
              <a:gd name="connsiteX7508" fmla="*/ 12010594 w 12191999"/>
              <a:gd name="connsiteY7508" fmla="*/ 729590 h 3068754"/>
              <a:gd name="connsiteX7509" fmla="*/ 12042258 w 12191999"/>
              <a:gd name="connsiteY7509" fmla="*/ 751886 h 3068754"/>
              <a:gd name="connsiteX7510" fmla="*/ 12191999 w 12191999"/>
              <a:gd name="connsiteY7510" fmla="*/ 668551 h 3068754"/>
              <a:gd name="connsiteX7511" fmla="*/ 12191999 w 12191999"/>
              <a:gd name="connsiteY7511" fmla="*/ 673925 h 3068754"/>
              <a:gd name="connsiteX7512" fmla="*/ 12046520 w 12191999"/>
              <a:gd name="connsiteY7512" fmla="*/ 754887 h 3068754"/>
              <a:gd name="connsiteX7513" fmla="*/ 12085578 w 12191999"/>
              <a:gd name="connsiteY7513" fmla="*/ 782389 h 3068754"/>
              <a:gd name="connsiteX7514" fmla="*/ 12191999 w 12191999"/>
              <a:gd name="connsiteY7514" fmla="*/ 727206 h 3068754"/>
              <a:gd name="connsiteX7515" fmla="*/ 12191999 w 12191999"/>
              <a:gd name="connsiteY7515" fmla="*/ 731561 h 3068754"/>
              <a:gd name="connsiteX7516" fmla="*/ 12089139 w 12191999"/>
              <a:gd name="connsiteY7516" fmla="*/ 784897 h 3068754"/>
              <a:gd name="connsiteX7517" fmla="*/ 12137706 w 12191999"/>
              <a:gd name="connsiteY7517" fmla="*/ 819095 h 3068754"/>
              <a:gd name="connsiteX7518" fmla="*/ 12191999 w 12191999"/>
              <a:gd name="connsiteY7518" fmla="*/ 793358 h 3068754"/>
              <a:gd name="connsiteX7519" fmla="*/ 12191999 w 12191999"/>
              <a:gd name="connsiteY7519" fmla="*/ 798880 h 3068754"/>
              <a:gd name="connsiteX7520" fmla="*/ 12142425 w 12191999"/>
              <a:gd name="connsiteY7520" fmla="*/ 822417 h 3068754"/>
              <a:gd name="connsiteX7521" fmla="*/ 12191999 w 12191999"/>
              <a:gd name="connsiteY7521" fmla="*/ 857325 h 3068754"/>
              <a:gd name="connsiteX7522" fmla="*/ 12191999 w 12191999"/>
              <a:gd name="connsiteY7522" fmla="*/ 871420 h 3068754"/>
              <a:gd name="connsiteX7523" fmla="*/ 12189911 w 12191999"/>
              <a:gd name="connsiteY7523" fmla="*/ 872313 h 3068754"/>
              <a:gd name="connsiteX7524" fmla="*/ 12191999 w 12191999"/>
              <a:gd name="connsiteY7524" fmla="*/ 873749 h 3068754"/>
              <a:gd name="connsiteX7525" fmla="*/ 12191999 w 12191999"/>
              <a:gd name="connsiteY7525" fmla="*/ 880529 h 3068754"/>
              <a:gd name="connsiteX7526" fmla="*/ 12183817 w 12191999"/>
              <a:gd name="connsiteY7526" fmla="*/ 874923 h 3068754"/>
              <a:gd name="connsiteX7527" fmla="*/ 12171713 w 12191999"/>
              <a:gd name="connsiteY7527" fmla="*/ 880106 h 3068754"/>
              <a:gd name="connsiteX7528" fmla="*/ 12191999 w 12191999"/>
              <a:gd name="connsiteY7528" fmla="*/ 893689 h 3068754"/>
              <a:gd name="connsiteX7529" fmla="*/ 12191999 w 12191999"/>
              <a:gd name="connsiteY7529" fmla="*/ 900353 h 3068754"/>
              <a:gd name="connsiteX7530" fmla="*/ 12165649 w 12191999"/>
              <a:gd name="connsiteY7530" fmla="*/ 882703 h 3068754"/>
              <a:gd name="connsiteX7531" fmla="*/ 12158747 w 12191999"/>
              <a:gd name="connsiteY7531" fmla="*/ 885658 h 3068754"/>
              <a:gd name="connsiteX7532" fmla="*/ 12191999 w 12191999"/>
              <a:gd name="connsiteY7532" fmla="*/ 907378 h 3068754"/>
              <a:gd name="connsiteX7533" fmla="*/ 12191999 w 12191999"/>
              <a:gd name="connsiteY7533" fmla="*/ 914198 h 3068754"/>
              <a:gd name="connsiteX7534" fmla="*/ 12152320 w 12191999"/>
              <a:gd name="connsiteY7534" fmla="*/ 888411 h 3068754"/>
              <a:gd name="connsiteX7535" fmla="*/ 12131961 w 12191999"/>
              <a:gd name="connsiteY7535" fmla="*/ 897128 h 3068754"/>
              <a:gd name="connsiteX7536" fmla="*/ 12191999 w 12191999"/>
              <a:gd name="connsiteY7536" fmla="*/ 934644 h 3068754"/>
              <a:gd name="connsiteX7537" fmla="*/ 12191999 w 12191999"/>
              <a:gd name="connsiteY7537" fmla="*/ 941308 h 3068754"/>
              <a:gd name="connsiteX7538" fmla="*/ 12125656 w 12191999"/>
              <a:gd name="connsiteY7538" fmla="*/ 899828 h 3068754"/>
              <a:gd name="connsiteX7539" fmla="*/ 12100467 w 12191999"/>
              <a:gd name="connsiteY7539" fmla="*/ 910614 h 3068754"/>
              <a:gd name="connsiteX7540" fmla="*/ 12172262 w 12191999"/>
              <a:gd name="connsiteY7540" fmla="*/ 953214 h 3068754"/>
              <a:gd name="connsiteX7541" fmla="*/ 12191999 w 12191999"/>
              <a:gd name="connsiteY7541" fmla="*/ 945786 h 3068754"/>
              <a:gd name="connsiteX7542" fmla="*/ 12191999 w 12191999"/>
              <a:gd name="connsiteY7542" fmla="*/ 951978 h 3068754"/>
              <a:gd name="connsiteX7543" fmla="*/ 12178647 w 12191999"/>
              <a:gd name="connsiteY7543" fmla="*/ 957003 h 3068754"/>
              <a:gd name="connsiteX7544" fmla="*/ 12191999 w 12191999"/>
              <a:gd name="connsiteY7544" fmla="*/ 964926 h 3068754"/>
              <a:gd name="connsiteX7545" fmla="*/ 12191999 w 12191999"/>
              <a:gd name="connsiteY7545" fmla="*/ 971565 h 3068754"/>
              <a:gd name="connsiteX7546" fmla="*/ 12171813 w 12191999"/>
              <a:gd name="connsiteY7546" fmla="*/ 959575 h 3068754"/>
              <a:gd name="connsiteX7547" fmla="*/ 12152414 w 12191999"/>
              <a:gd name="connsiteY7547" fmla="*/ 966876 h 3068754"/>
              <a:gd name="connsiteX7548" fmla="*/ 12191999 w 12191999"/>
              <a:gd name="connsiteY7548" fmla="*/ 989105 h 3068754"/>
              <a:gd name="connsiteX7549" fmla="*/ 12191999 w 12191999"/>
              <a:gd name="connsiteY7549" fmla="*/ 995882 h 3068754"/>
              <a:gd name="connsiteX7550" fmla="*/ 12145071 w 12191999"/>
              <a:gd name="connsiteY7550" fmla="*/ 969640 h 3068754"/>
              <a:gd name="connsiteX7551" fmla="*/ 12105968 w 12191999"/>
              <a:gd name="connsiteY7551" fmla="*/ 984357 h 3068754"/>
              <a:gd name="connsiteX7552" fmla="*/ 12191999 w 12191999"/>
              <a:gd name="connsiteY7552" fmla="*/ 1029179 h 3068754"/>
              <a:gd name="connsiteX7553" fmla="*/ 12191999 w 12191999"/>
              <a:gd name="connsiteY7553" fmla="*/ 1038271 h 3068754"/>
              <a:gd name="connsiteX7554" fmla="*/ 12147494 w 12191999"/>
              <a:gd name="connsiteY7554" fmla="*/ 1052531 h 3068754"/>
              <a:gd name="connsiteX7555" fmla="*/ 12191999 w 12191999"/>
              <a:gd name="connsiteY7555" fmla="*/ 1073897 h 3068754"/>
              <a:gd name="connsiteX7556" fmla="*/ 12191999 w 12191999"/>
              <a:gd name="connsiteY7556" fmla="*/ 1079602 h 3068754"/>
              <a:gd name="connsiteX7557" fmla="*/ 12140395 w 12191999"/>
              <a:gd name="connsiteY7557" fmla="*/ 1054805 h 3068754"/>
              <a:gd name="connsiteX7558" fmla="*/ 12081040 w 12191999"/>
              <a:gd name="connsiteY7558" fmla="*/ 1073824 h 3068754"/>
              <a:gd name="connsiteX7559" fmla="*/ 12191999 w 12191999"/>
              <a:gd name="connsiteY7559" fmla="*/ 1121755 h 3068754"/>
              <a:gd name="connsiteX7560" fmla="*/ 12191999 w 12191999"/>
              <a:gd name="connsiteY7560" fmla="*/ 1132268 h 3068754"/>
              <a:gd name="connsiteX7561" fmla="*/ 12143121 w 12191999"/>
              <a:gd name="connsiteY7561" fmla="*/ 1144996 h 3068754"/>
              <a:gd name="connsiteX7562" fmla="*/ 12191999 w 12191999"/>
              <a:gd name="connsiteY7562" fmla="*/ 1163499 h 3068754"/>
              <a:gd name="connsiteX7563" fmla="*/ 12191999 w 12191999"/>
              <a:gd name="connsiteY7563" fmla="*/ 1169184 h 3068754"/>
              <a:gd name="connsiteX7564" fmla="*/ 12134297 w 12191999"/>
              <a:gd name="connsiteY7564" fmla="*/ 1147294 h 3068754"/>
              <a:gd name="connsiteX7565" fmla="*/ 12046454 w 12191999"/>
              <a:gd name="connsiteY7565" fmla="*/ 1170170 h 3068754"/>
              <a:gd name="connsiteX7566" fmla="*/ 12191999 w 12191999"/>
              <a:gd name="connsiteY7566" fmla="*/ 1217410 h 3068754"/>
              <a:gd name="connsiteX7567" fmla="*/ 12191999 w 12191999"/>
              <a:gd name="connsiteY7567" fmla="*/ 1223214 h 3068754"/>
              <a:gd name="connsiteX7568" fmla="*/ 12035972 w 12191999"/>
              <a:gd name="connsiteY7568" fmla="*/ 1172899 h 3068754"/>
              <a:gd name="connsiteX7569" fmla="*/ 11914891 w 12191999"/>
              <a:gd name="connsiteY7569" fmla="*/ 1204430 h 3068754"/>
              <a:gd name="connsiteX7570" fmla="*/ 11958537 w 12191999"/>
              <a:gd name="connsiteY7570" fmla="*/ 1215939 h 3068754"/>
              <a:gd name="connsiteX7571" fmla="*/ 12081437 w 12191999"/>
              <a:gd name="connsiteY7571" fmla="*/ 1248299 h 3068754"/>
              <a:gd name="connsiteX7572" fmla="*/ 12191999 w 12191999"/>
              <a:gd name="connsiteY7572" fmla="*/ 1226705 h 3068754"/>
              <a:gd name="connsiteX7573" fmla="*/ 12191999 w 12191999"/>
              <a:gd name="connsiteY7573" fmla="*/ 1232685 h 3068754"/>
              <a:gd name="connsiteX7574" fmla="*/ 12094383 w 12191999"/>
              <a:gd name="connsiteY7574" fmla="*/ 1251708 h 3068754"/>
              <a:gd name="connsiteX7575" fmla="*/ 12191999 w 12191999"/>
              <a:gd name="connsiteY7575" fmla="*/ 1277411 h 3068754"/>
              <a:gd name="connsiteX7576" fmla="*/ 12191999 w 12191999"/>
              <a:gd name="connsiteY7576" fmla="*/ 1283170 h 3068754"/>
              <a:gd name="connsiteX7577" fmla="*/ 12081606 w 12191999"/>
              <a:gd name="connsiteY7577" fmla="*/ 1254198 h 3068754"/>
              <a:gd name="connsiteX7578" fmla="*/ 11919170 w 12191999"/>
              <a:gd name="connsiteY7578" fmla="*/ 1285853 h 3068754"/>
              <a:gd name="connsiteX7579" fmla="*/ 11959543 w 12191999"/>
              <a:gd name="connsiteY7579" fmla="*/ 1293819 h 3068754"/>
              <a:gd name="connsiteX7580" fmla="*/ 12174124 w 12191999"/>
              <a:gd name="connsiteY7580" fmla="*/ 1336208 h 3068754"/>
              <a:gd name="connsiteX7581" fmla="*/ 12191999 w 12191999"/>
              <a:gd name="connsiteY7581" fmla="*/ 1334214 h 3068754"/>
              <a:gd name="connsiteX7582" fmla="*/ 12191999 w 12191999"/>
              <a:gd name="connsiteY7582" fmla="*/ 1345491 h 3068754"/>
              <a:gd name="connsiteX7583" fmla="*/ 12174017 w 12191999"/>
              <a:gd name="connsiteY7583" fmla="*/ 1341950 h 3068754"/>
              <a:gd name="connsiteX7584" fmla="*/ 11900949 w 12191999"/>
              <a:gd name="connsiteY7584" fmla="*/ 1372340 h 3068754"/>
              <a:gd name="connsiteX7585" fmla="*/ 12191999 w 12191999"/>
              <a:gd name="connsiteY7585" fmla="*/ 1405494 h 3068754"/>
              <a:gd name="connsiteX7586" fmla="*/ 12191999 w 12191999"/>
              <a:gd name="connsiteY7586" fmla="*/ 1411210 h 3068754"/>
              <a:gd name="connsiteX7587" fmla="*/ 11875582 w 12191999"/>
              <a:gd name="connsiteY7587" fmla="*/ 1375163 h 3068754"/>
              <a:gd name="connsiteX7588" fmla="*/ 11512444 w 12191999"/>
              <a:gd name="connsiteY7588" fmla="*/ 1415578 h 3068754"/>
              <a:gd name="connsiteX7589" fmla="*/ 11245784 w 12191999"/>
              <a:gd name="connsiteY7589" fmla="*/ 1439420 h 3068754"/>
              <a:gd name="connsiteX7590" fmla="*/ 11530416 w 12191999"/>
              <a:gd name="connsiteY7590" fmla="*/ 1447925 h 3068754"/>
              <a:gd name="connsiteX7591" fmla="*/ 11862133 w 12191999"/>
              <a:gd name="connsiteY7591" fmla="*/ 1463103 h 3068754"/>
              <a:gd name="connsiteX7592" fmla="*/ 12191999 w 12191999"/>
              <a:gd name="connsiteY7592" fmla="*/ 1447567 h 3068754"/>
              <a:gd name="connsiteX7593" fmla="*/ 12191999 w 12191999"/>
              <a:gd name="connsiteY7593" fmla="*/ 1453377 h 3068754"/>
              <a:gd name="connsiteX7594" fmla="*/ 11923146 w 12191999"/>
              <a:gd name="connsiteY7594" fmla="*/ 1465895 h 3068754"/>
              <a:gd name="connsiteX7595" fmla="*/ 12191999 w 12191999"/>
              <a:gd name="connsiteY7595" fmla="*/ 1478197 h 3068754"/>
              <a:gd name="connsiteX7596" fmla="*/ 12191999 w 12191999"/>
              <a:gd name="connsiteY7596" fmla="*/ 1483916 h 3068754"/>
              <a:gd name="connsiteX7597" fmla="*/ 11861228 w 12191999"/>
              <a:gd name="connsiteY7597" fmla="*/ 1468778 h 3068754"/>
              <a:gd name="connsiteX7598" fmla="*/ 11488636 w 12191999"/>
              <a:gd name="connsiteY7598" fmla="*/ 1486127 h 3068754"/>
              <a:gd name="connsiteX7599" fmla="*/ 9138930 w 12191999"/>
              <a:gd name="connsiteY7599" fmla="*/ 1490756 h 3068754"/>
              <a:gd name="connsiteX7600" fmla="*/ 8771783 w 12191999"/>
              <a:gd name="connsiteY7600" fmla="*/ 1473661 h 3068754"/>
              <a:gd name="connsiteX7601" fmla="*/ 8523080 w 12191999"/>
              <a:gd name="connsiteY7601" fmla="*/ 1485240 h 3068754"/>
              <a:gd name="connsiteX7602" fmla="*/ 6173541 w 12191999"/>
              <a:gd name="connsiteY7602" fmla="*/ 1489935 h 3068754"/>
              <a:gd name="connsiteX7603" fmla="*/ 5724987 w 12191999"/>
              <a:gd name="connsiteY7603" fmla="*/ 1468792 h 3068754"/>
              <a:gd name="connsiteX7604" fmla="*/ 5352701 w 12191999"/>
              <a:gd name="connsiteY7604" fmla="*/ 1486127 h 3068754"/>
              <a:gd name="connsiteX7605" fmla="*/ 3003001 w 12191999"/>
              <a:gd name="connsiteY7605" fmla="*/ 1490756 h 3068754"/>
              <a:gd name="connsiteX7606" fmla="*/ 2678323 w 12191999"/>
              <a:gd name="connsiteY7606" fmla="*/ 1475464 h 3068754"/>
              <a:gd name="connsiteX7607" fmla="*/ 2392112 w 12191999"/>
              <a:gd name="connsiteY7607" fmla="*/ 1488951 h 3068754"/>
              <a:gd name="connsiteX7608" fmla="*/ 42630 w 12191999"/>
              <a:gd name="connsiteY7608" fmla="*/ 1493244 h 3068754"/>
              <a:gd name="connsiteX7609" fmla="*/ 0 w 12191999"/>
              <a:gd name="connsiteY7609" fmla="*/ 1491205 h 3068754"/>
              <a:gd name="connsiteX7610" fmla="*/ 0 w 12191999"/>
              <a:gd name="connsiteY7610" fmla="*/ 1485463 h 3068754"/>
              <a:gd name="connsiteX7611" fmla="*/ 43509 w 12191999"/>
              <a:gd name="connsiteY7611" fmla="*/ 1487524 h 3068754"/>
              <a:gd name="connsiteX7612" fmla="*/ 2392125 w 12191999"/>
              <a:gd name="connsiteY7612" fmla="*/ 1483233 h 3068754"/>
              <a:gd name="connsiteX7613" fmla="*/ 2617650 w 12191999"/>
              <a:gd name="connsiteY7613" fmla="*/ 1472607 h 3068754"/>
              <a:gd name="connsiteX7614" fmla="*/ 2284754 w 12191999"/>
              <a:gd name="connsiteY7614" fmla="*/ 1456928 h 3068754"/>
              <a:gd name="connsiteX7615" fmla="*/ 1967537 w 12191999"/>
              <a:gd name="connsiteY7615" fmla="*/ 1446987 h 3068754"/>
              <a:gd name="connsiteX7616" fmla="*/ 1758674 w 12191999"/>
              <a:gd name="connsiteY7616" fmla="*/ 1461752 h 3068754"/>
              <a:gd name="connsiteX7617" fmla="*/ 1577508 w 12191999"/>
              <a:gd name="connsiteY7617" fmla="*/ 1477967 h 3068754"/>
              <a:gd name="connsiteX7618" fmla="*/ 986922 w 12191999"/>
              <a:gd name="connsiteY7618" fmla="*/ 1482729 h 3068754"/>
              <a:gd name="connsiteX7619" fmla="*/ 278058 w 12191999"/>
              <a:gd name="connsiteY7619" fmla="*/ 1447737 h 3068754"/>
              <a:gd name="connsiteX7620" fmla="*/ 219403 w 12191999"/>
              <a:gd name="connsiteY7620" fmla="*/ 1441228 h 3068754"/>
              <a:gd name="connsiteX7621" fmla="*/ 0 w 12191999"/>
              <a:gd name="connsiteY7621" fmla="*/ 1450102 h 3068754"/>
              <a:gd name="connsiteX7622" fmla="*/ 0 w 12191999"/>
              <a:gd name="connsiteY7622" fmla="*/ 1444340 h 3068754"/>
              <a:gd name="connsiteX7623" fmla="*/ 181399 w 12191999"/>
              <a:gd name="connsiteY7623" fmla="*/ 1437010 h 3068754"/>
              <a:gd name="connsiteX7624" fmla="*/ 43539 w 12191999"/>
              <a:gd name="connsiteY7624" fmla="*/ 1421711 h 3068754"/>
              <a:gd name="connsiteX7625" fmla="*/ 0 w 12191999"/>
              <a:gd name="connsiteY7625" fmla="*/ 1416295 h 3068754"/>
              <a:gd name="connsiteX7626" fmla="*/ 0 w 12191999"/>
              <a:gd name="connsiteY7626" fmla="*/ 1410506 h 3068754"/>
              <a:gd name="connsiteX7627" fmla="*/ 44565 w 12191999"/>
              <a:gd name="connsiteY7627" fmla="*/ 1415994 h 3068754"/>
              <a:gd name="connsiteX7628" fmla="*/ 240593 w 12191999"/>
              <a:gd name="connsiteY7628" fmla="*/ 1434618 h 3068754"/>
              <a:gd name="connsiteX7629" fmla="*/ 337403 w 12191999"/>
              <a:gd name="connsiteY7629" fmla="*/ 1430706 h 3068754"/>
              <a:gd name="connsiteX7630" fmla="*/ 448600 w 12191999"/>
              <a:gd name="connsiteY7630" fmla="*/ 1428511 h 3068754"/>
              <a:gd name="connsiteX7631" fmla="*/ 43539 w 12191999"/>
              <a:gd name="connsiteY7631" fmla="*/ 1362605 h 3068754"/>
              <a:gd name="connsiteX7632" fmla="*/ 0 w 12191999"/>
              <a:gd name="connsiteY7632" fmla="*/ 1354272 h 3068754"/>
              <a:gd name="connsiteX7633" fmla="*/ 0 w 12191999"/>
              <a:gd name="connsiteY7633" fmla="*/ 1348978 h 3068754"/>
              <a:gd name="connsiteX7634" fmla="*/ 44565 w 12191999"/>
              <a:gd name="connsiteY7634" fmla="*/ 1357844 h 3068754"/>
              <a:gd name="connsiteX7635" fmla="*/ 293607 w 12191999"/>
              <a:gd name="connsiteY7635" fmla="*/ 1401125 h 3068754"/>
              <a:gd name="connsiteX7636" fmla="*/ 481781 w 12191999"/>
              <a:gd name="connsiteY7636" fmla="*/ 1427856 h 3068754"/>
              <a:gd name="connsiteX7637" fmla="*/ 621895 w 12191999"/>
              <a:gd name="connsiteY7637" fmla="*/ 1425091 h 3068754"/>
              <a:gd name="connsiteX7638" fmla="*/ 365320 w 12191999"/>
              <a:gd name="connsiteY7638" fmla="*/ 1381801 h 3068754"/>
              <a:gd name="connsiteX7639" fmla="*/ 99872 w 12191999"/>
              <a:gd name="connsiteY7639" fmla="*/ 1322088 h 3068754"/>
              <a:gd name="connsiteX7640" fmla="*/ 0 w 12191999"/>
              <a:gd name="connsiteY7640" fmla="*/ 1331895 h 3068754"/>
              <a:gd name="connsiteX7641" fmla="*/ 0 w 12191999"/>
              <a:gd name="connsiteY7641" fmla="*/ 1326169 h 3068754"/>
              <a:gd name="connsiteX7642" fmla="*/ 82143 w 12191999"/>
              <a:gd name="connsiteY7642" fmla="*/ 1318099 h 3068754"/>
              <a:gd name="connsiteX7643" fmla="*/ 42659 w 12191999"/>
              <a:gd name="connsiteY7643" fmla="*/ 1309217 h 3068754"/>
              <a:gd name="connsiteX7644" fmla="*/ 0 w 12191999"/>
              <a:gd name="connsiteY7644" fmla="*/ 1298203 h 3068754"/>
              <a:gd name="connsiteX7645" fmla="*/ 0 w 12191999"/>
              <a:gd name="connsiteY7645" fmla="*/ 1292356 h 3068754"/>
              <a:gd name="connsiteX7646" fmla="*/ 43539 w 12191999"/>
              <a:gd name="connsiteY7646" fmla="*/ 1303499 h 3068754"/>
              <a:gd name="connsiteX7647" fmla="*/ 98914 w 12191999"/>
              <a:gd name="connsiteY7647" fmla="*/ 1316452 h 3068754"/>
              <a:gd name="connsiteX7648" fmla="*/ 187058 w 12191999"/>
              <a:gd name="connsiteY7648" fmla="*/ 1307793 h 3068754"/>
              <a:gd name="connsiteX7649" fmla="*/ 42661 w 12191999"/>
              <a:gd name="connsiteY7649" fmla="*/ 1266300 h 3068754"/>
              <a:gd name="connsiteX7650" fmla="*/ 0 w 12191999"/>
              <a:gd name="connsiteY7650" fmla="*/ 1252848 h 3068754"/>
              <a:gd name="connsiteX7651" fmla="*/ 0 w 12191999"/>
              <a:gd name="connsiteY7651" fmla="*/ 1246976 h 3068754"/>
              <a:gd name="connsiteX7652" fmla="*/ 43541 w 12191999"/>
              <a:gd name="connsiteY7652" fmla="*/ 1260595 h 3068754"/>
              <a:gd name="connsiteX7653" fmla="*/ 202338 w 12191999"/>
              <a:gd name="connsiteY7653" fmla="*/ 1306292 h 3068754"/>
              <a:gd name="connsiteX7654" fmla="*/ 279450 w 12191999"/>
              <a:gd name="connsiteY7654" fmla="*/ 1298717 h 3068754"/>
              <a:gd name="connsiteX7655" fmla="*/ 255230 w 12191999"/>
              <a:gd name="connsiteY7655" fmla="*/ 1291773 h 3068754"/>
              <a:gd name="connsiteX7656" fmla="*/ 41602 w 12191999"/>
              <a:gd name="connsiteY7656" fmla="*/ 1219581 h 3068754"/>
              <a:gd name="connsiteX7657" fmla="*/ 28103 w 12191999"/>
              <a:gd name="connsiteY7657" fmla="*/ 1214626 h 3068754"/>
              <a:gd name="connsiteX7658" fmla="*/ 0 w 12191999"/>
              <a:gd name="connsiteY7658" fmla="*/ 1219191 h 3068754"/>
              <a:gd name="connsiteX7659" fmla="*/ 0 w 12191999"/>
              <a:gd name="connsiteY7659" fmla="*/ 1213200 h 3068754"/>
              <a:gd name="connsiteX7660" fmla="*/ 16767 w 12191999"/>
              <a:gd name="connsiteY7660" fmla="*/ 1210466 h 3068754"/>
              <a:gd name="connsiteX7661" fmla="*/ 0 w 12191999"/>
              <a:gd name="connsiteY7661" fmla="*/ 1204313 h 3068754"/>
              <a:gd name="connsiteX7662" fmla="*/ 0 w 12191999"/>
              <a:gd name="connsiteY7662" fmla="*/ 1198734 h 3068754"/>
              <a:gd name="connsiteX7663" fmla="*/ 27163 w 12191999"/>
              <a:gd name="connsiteY7663" fmla="*/ 1208771 h 3068754"/>
              <a:gd name="connsiteX7664" fmla="*/ 106451 w 12191999"/>
              <a:gd name="connsiteY7664" fmla="*/ 1195841 h 3068754"/>
              <a:gd name="connsiteX7665" fmla="*/ 41665 w 12191999"/>
              <a:gd name="connsiteY7665" fmla="*/ 1170961 h 3068754"/>
              <a:gd name="connsiteX7666" fmla="*/ 0 w 12191999"/>
              <a:gd name="connsiteY7666" fmla="*/ 1153661 h 3068754"/>
              <a:gd name="connsiteX7667" fmla="*/ 0 w 12191999"/>
              <a:gd name="connsiteY7667" fmla="*/ 1147795 h 3068754"/>
              <a:gd name="connsiteX7668" fmla="*/ 44600 w 12191999"/>
              <a:gd name="connsiteY7668" fmla="*/ 1166190 h 3068754"/>
              <a:gd name="connsiteX7669" fmla="*/ 117138 w 12191999"/>
              <a:gd name="connsiteY7669" fmla="*/ 1194098 h 3068754"/>
              <a:gd name="connsiteX7670" fmla="*/ 175149 w 12191999"/>
              <a:gd name="connsiteY7670" fmla="*/ 1184638 h 3068754"/>
              <a:gd name="connsiteX7671" fmla="*/ 41664 w 12191999"/>
              <a:gd name="connsiteY7671" fmla="*/ 1128046 h 3068754"/>
              <a:gd name="connsiteX7672" fmla="*/ 5458 w 12191999"/>
              <a:gd name="connsiteY7672" fmla="*/ 1111260 h 3068754"/>
              <a:gd name="connsiteX7673" fmla="*/ 0 w 12191999"/>
              <a:gd name="connsiteY7673" fmla="*/ 1112538 h 3068754"/>
              <a:gd name="connsiteX7674" fmla="*/ 0 w 12191999"/>
              <a:gd name="connsiteY7674" fmla="*/ 1102797 h 3068754"/>
              <a:gd name="connsiteX7675" fmla="*/ 5417 w 12191999"/>
              <a:gd name="connsiteY7675" fmla="*/ 1105286 h 3068754"/>
              <a:gd name="connsiteX7676" fmla="*/ 47514 w 12191999"/>
              <a:gd name="connsiteY7676" fmla="*/ 1095462 h 3068754"/>
              <a:gd name="connsiteX7677" fmla="*/ 41658 w 12191999"/>
              <a:gd name="connsiteY7677" fmla="*/ 1092753 h 3068754"/>
              <a:gd name="connsiteX7678" fmla="*/ 0 w 12191999"/>
              <a:gd name="connsiteY7678" fmla="*/ 1071849 h 3068754"/>
              <a:gd name="connsiteX7679" fmla="*/ 0 w 12191999"/>
              <a:gd name="connsiteY7679" fmla="*/ 1065409 h 3068754"/>
              <a:gd name="connsiteX7680" fmla="*/ 44592 w 12191999"/>
              <a:gd name="connsiteY7680" fmla="*/ 1087991 h 3068754"/>
              <a:gd name="connsiteX7681" fmla="*/ 56290 w 12191999"/>
              <a:gd name="connsiteY7681" fmla="*/ 1093414 h 3068754"/>
              <a:gd name="connsiteX7682" fmla="*/ 88985 w 12191999"/>
              <a:gd name="connsiteY7682" fmla="*/ 1085783 h 3068754"/>
              <a:gd name="connsiteX7683" fmla="*/ 41627 w 12191999"/>
              <a:gd name="connsiteY7683" fmla="*/ 1062257 h 3068754"/>
              <a:gd name="connsiteX7684" fmla="*/ 0 w 12191999"/>
              <a:gd name="connsiteY7684" fmla="*/ 1039734 h 3068754"/>
              <a:gd name="connsiteX7685" fmla="*/ 0 w 12191999"/>
              <a:gd name="connsiteY7685" fmla="*/ 1033246 h 3068754"/>
              <a:gd name="connsiteX7686" fmla="*/ 44561 w 12191999"/>
              <a:gd name="connsiteY7686" fmla="*/ 1057490 h 3068754"/>
              <a:gd name="connsiteX7687" fmla="*/ 97530 w 12191999"/>
              <a:gd name="connsiteY7687" fmla="*/ 1083789 h 3068754"/>
              <a:gd name="connsiteX7688" fmla="*/ 117279 w 12191999"/>
              <a:gd name="connsiteY7688" fmla="*/ 1079180 h 3068754"/>
              <a:gd name="connsiteX7689" fmla="*/ 41656 w 12191999"/>
              <a:gd name="connsiteY7689" fmla="*/ 1039373 h 3068754"/>
              <a:gd name="connsiteX7690" fmla="*/ 0 w 12191999"/>
              <a:gd name="connsiteY7690" fmla="*/ 1015235 h 3068754"/>
              <a:gd name="connsiteX7691" fmla="*/ 0 w 12191999"/>
              <a:gd name="connsiteY7691" fmla="*/ 1008137 h 3068754"/>
              <a:gd name="connsiteX7692" fmla="*/ 459 w 12191999"/>
              <a:gd name="connsiteY7692" fmla="*/ 1008399 h 3068754"/>
              <a:gd name="connsiteX7693" fmla="*/ 24742 w 12191999"/>
              <a:gd name="connsiteY7693" fmla="*/ 1001420 h 3068754"/>
              <a:gd name="connsiteX7694" fmla="*/ 0 w 12191999"/>
              <a:gd name="connsiteY7694" fmla="*/ 986365 h 3068754"/>
              <a:gd name="connsiteX7695" fmla="*/ 0 w 12191999"/>
              <a:gd name="connsiteY7695" fmla="*/ 979235 h 3068754"/>
              <a:gd name="connsiteX7696" fmla="*/ 33012 w 12191999"/>
              <a:gd name="connsiteY7696" fmla="*/ 999043 h 3068754"/>
              <a:gd name="connsiteX7697" fmla="*/ 50798 w 12191999"/>
              <a:gd name="connsiteY7697" fmla="*/ 993932 h 3068754"/>
              <a:gd name="connsiteX7698" fmla="*/ 43598 w 12191999"/>
              <a:gd name="connsiteY7698" fmla="*/ 989815 h 3068754"/>
              <a:gd name="connsiteX7699" fmla="*/ 0 w 12191999"/>
              <a:gd name="connsiteY7699" fmla="*/ 962444 h 3068754"/>
              <a:gd name="connsiteX7700" fmla="*/ 0 w 12191999"/>
              <a:gd name="connsiteY7700" fmla="*/ 955846 h 3068754"/>
              <a:gd name="connsiteX7701" fmla="*/ 46386 w 12191999"/>
              <a:gd name="connsiteY7701" fmla="*/ 985030 h 3068754"/>
              <a:gd name="connsiteX7702" fmla="*/ 58201 w 12191999"/>
              <a:gd name="connsiteY7702" fmla="*/ 991804 h 3068754"/>
              <a:gd name="connsiteX7703" fmla="*/ 68506 w 12191999"/>
              <a:gd name="connsiteY7703" fmla="*/ 988842 h 3068754"/>
              <a:gd name="connsiteX7704" fmla="*/ 42570 w 12191999"/>
              <a:gd name="connsiteY7704" fmla="*/ 973573 h 3068754"/>
              <a:gd name="connsiteX7705" fmla="*/ 0 w 12191999"/>
              <a:gd name="connsiteY7705" fmla="*/ 946014 h 3068754"/>
              <a:gd name="connsiteX7706" fmla="*/ 0 w 12191999"/>
              <a:gd name="connsiteY7706" fmla="*/ 939361 h 3068754"/>
              <a:gd name="connsiteX7707" fmla="*/ 45506 w 12191999"/>
              <a:gd name="connsiteY7707" fmla="*/ 968836 h 3068754"/>
              <a:gd name="connsiteX7708" fmla="*/ 75387 w 12191999"/>
              <a:gd name="connsiteY7708" fmla="*/ 986864 h 3068754"/>
              <a:gd name="connsiteX7709" fmla="*/ 83356 w 12191999"/>
              <a:gd name="connsiteY7709" fmla="*/ 984574 h 3068754"/>
              <a:gd name="connsiteX7710" fmla="*/ 41689 w 12191999"/>
              <a:gd name="connsiteY7710" fmla="*/ 960231 h 3068754"/>
              <a:gd name="connsiteX7711" fmla="*/ 0 w 12191999"/>
              <a:gd name="connsiteY7711" fmla="*/ 932466 h 3068754"/>
              <a:gd name="connsiteX7712" fmla="*/ 0 w 12191999"/>
              <a:gd name="connsiteY7712" fmla="*/ 925811 h 3068754"/>
              <a:gd name="connsiteX7713" fmla="*/ 44479 w 12191999"/>
              <a:gd name="connsiteY7713" fmla="*/ 955446 h 3068754"/>
              <a:gd name="connsiteX7714" fmla="*/ 89323 w 12191999"/>
              <a:gd name="connsiteY7714" fmla="*/ 982859 h 3068754"/>
              <a:gd name="connsiteX7715" fmla="*/ 92038 w 12191999"/>
              <a:gd name="connsiteY7715" fmla="*/ 982079 h 3068754"/>
              <a:gd name="connsiteX7716" fmla="*/ 41689 w 12191999"/>
              <a:gd name="connsiteY7716" fmla="*/ 950709 h 3068754"/>
              <a:gd name="connsiteX7717" fmla="*/ 1887 w 12191999"/>
              <a:gd name="connsiteY7717" fmla="*/ 923810 h 3068754"/>
              <a:gd name="connsiteX7718" fmla="*/ 0 w 12191999"/>
              <a:gd name="connsiteY7718" fmla="*/ 924446 h 3068754"/>
              <a:gd name="connsiteX7719" fmla="*/ 0 w 12191999"/>
              <a:gd name="connsiteY7719" fmla="*/ 907748 h 3068754"/>
              <a:gd name="connsiteX7720" fmla="*/ 11955 w 12191999"/>
              <a:gd name="connsiteY7720" fmla="*/ 915929 h 3068754"/>
              <a:gd name="connsiteX7721" fmla="*/ 251189 w 12191999"/>
              <a:gd name="connsiteY7721" fmla="*/ 838080 h 3068754"/>
              <a:gd name="connsiteX7722" fmla="*/ 1118687 w 12191999"/>
              <a:gd name="connsiteY7722" fmla="*/ 701294 h 3068754"/>
              <a:gd name="connsiteX7723" fmla="*/ 1468446 w 12191999"/>
              <a:gd name="connsiteY7723" fmla="*/ 723245 h 3068754"/>
              <a:gd name="connsiteX7724" fmla="*/ 2138174 w 12191999"/>
              <a:gd name="connsiteY7724" fmla="*/ 890655 h 3068754"/>
              <a:gd name="connsiteX7725" fmla="*/ 2351490 w 12191999"/>
              <a:gd name="connsiteY7725" fmla="*/ 966247 h 3068754"/>
              <a:gd name="connsiteX7726" fmla="*/ 2417230 w 12191999"/>
              <a:gd name="connsiteY7726" fmla="*/ 922442 h 3068754"/>
              <a:gd name="connsiteX7727" fmla="*/ 2350186 w 12191999"/>
              <a:gd name="connsiteY7727" fmla="*/ 893463 h 3068754"/>
              <a:gd name="connsiteX7728" fmla="*/ 1469014 w 12191999"/>
              <a:gd name="connsiteY7728" fmla="*/ 618281 h 3068754"/>
              <a:gd name="connsiteX7729" fmla="*/ 150898 w 12191999"/>
              <a:gd name="connsiteY7729" fmla="*/ 783524 h 3068754"/>
              <a:gd name="connsiteX7730" fmla="*/ 0 w 12191999"/>
              <a:gd name="connsiteY7730" fmla="*/ 841393 h 3068754"/>
              <a:gd name="connsiteX7731" fmla="*/ 0 w 12191999"/>
              <a:gd name="connsiteY7731" fmla="*/ 835600 h 3068754"/>
              <a:gd name="connsiteX7732" fmla="*/ 97343 w 12191999"/>
              <a:gd name="connsiteY7732" fmla="*/ 797602 h 3068754"/>
              <a:gd name="connsiteX7733" fmla="*/ 1122408 w 12191999"/>
              <a:gd name="connsiteY7733" fmla="*/ 587596 h 3068754"/>
              <a:gd name="connsiteX7734" fmla="*/ 1471856 w 12191999"/>
              <a:gd name="connsiteY7734" fmla="*/ 612517 h 3068754"/>
              <a:gd name="connsiteX7735" fmla="*/ 2353987 w 12191999"/>
              <a:gd name="connsiteY7735" fmla="*/ 888147 h 3068754"/>
              <a:gd name="connsiteX7736" fmla="*/ 2423645 w 12191999"/>
              <a:gd name="connsiteY7736" fmla="*/ 918168 h 3068754"/>
              <a:gd name="connsiteX7737" fmla="*/ 2454634 w 12191999"/>
              <a:gd name="connsiteY7737" fmla="*/ 897519 h 3068754"/>
              <a:gd name="connsiteX7738" fmla="*/ 2475733 w 12191999"/>
              <a:gd name="connsiteY7738" fmla="*/ 882638 h 3068754"/>
              <a:gd name="connsiteX7739" fmla="*/ 2349387 w 12191999"/>
              <a:gd name="connsiteY7739" fmla="*/ 822049 h 3068754"/>
              <a:gd name="connsiteX7740" fmla="*/ 1469014 w 12191999"/>
              <a:gd name="connsiteY7740" fmla="*/ 517261 h 3068754"/>
              <a:gd name="connsiteX7741" fmla="*/ 148303 w 12191999"/>
              <a:gd name="connsiteY7741" fmla="*/ 702068 h 3068754"/>
              <a:gd name="connsiteX7742" fmla="*/ 0 w 12191999"/>
              <a:gd name="connsiteY7742" fmla="*/ 765140 h 3068754"/>
              <a:gd name="connsiteX7743" fmla="*/ 0 w 12191999"/>
              <a:gd name="connsiteY7743" fmla="*/ 759059 h 3068754"/>
              <a:gd name="connsiteX7744" fmla="*/ 94374 w 12191999"/>
              <a:gd name="connsiteY7744" fmla="*/ 718323 h 3068754"/>
              <a:gd name="connsiteX7745" fmla="*/ 1122709 w 12191999"/>
              <a:gd name="connsiteY7745" fmla="*/ 485770 h 3068754"/>
              <a:gd name="connsiteX7746" fmla="*/ 1471288 w 12191999"/>
              <a:gd name="connsiteY7746" fmla="*/ 512407 h 3068754"/>
              <a:gd name="connsiteX7747" fmla="*/ 2352700 w 12191999"/>
              <a:gd name="connsiteY7747" fmla="*/ 817216 h 3068754"/>
              <a:gd name="connsiteX7748" fmla="*/ 2481277 w 12191999"/>
              <a:gd name="connsiteY7748" fmla="*/ 878728 h 3068754"/>
              <a:gd name="connsiteX7749" fmla="*/ 2523254 w 12191999"/>
              <a:gd name="connsiteY7749" fmla="*/ 849121 h 3068754"/>
              <a:gd name="connsiteX7750" fmla="*/ 2349307 w 12191999"/>
              <a:gd name="connsiteY7750" fmla="*/ 758478 h 3068754"/>
              <a:gd name="connsiteX7751" fmla="*/ 1469014 w 12191999"/>
              <a:gd name="connsiteY7751" fmla="*/ 426707 h 3068754"/>
              <a:gd name="connsiteX7752" fmla="*/ 148303 w 12191999"/>
              <a:gd name="connsiteY7752" fmla="*/ 626845 h 3068754"/>
              <a:gd name="connsiteX7753" fmla="*/ 0 w 12191999"/>
              <a:gd name="connsiteY7753" fmla="*/ 695240 h 3068754"/>
              <a:gd name="connsiteX7754" fmla="*/ 0 w 12191999"/>
              <a:gd name="connsiteY7754" fmla="*/ 688540 h 3068754"/>
              <a:gd name="connsiteX7755" fmla="*/ 93660 w 12191999"/>
              <a:gd name="connsiteY7755" fmla="*/ 644363 h 3068754"/>
              <a:gd name="connsiteX7756" fmla="*/ 1121582 w 12191999"/>
              <a:gd name="connsiteY7756" fmla="*/ 391009 h 3068754"/>
              <a:gd name="connsiteX7757" fmla="*/ 1470151 w 12191999"/>
              <a:gd name="connsiteY7757" fmla="*/ 420033 h 3068754"/>
              <a:gd name="connsiteX7758" fmla="*/ 2351963 w 12191999"/>
              <a:gd name="connsiteY7758" fmla="*/ 752252 h 3068754"/>
              <a:gd name="connsiteX7759" fmla="*/ 2529205 w 12191999"/>
              <a:gd name="connsiteY7759" fmla="*/ 844923 h 3068754"/>
              <a:gd name="connsiteX7760" fmla="*/ 2563282 w 12191999"/>
              <a:gd name="connsiteY7760" fmla="*/ 820889 h 3068754"/>
              <a:gd name="connsiteX7761" fmla="*/ 2348907 w 12191999"/>
              <a:gd name="connsiteY7761" fmla="*/ 701175 h 3068754"/>
              <a:gd name="connsiteX7762" fmla="*/ 1469014 w 12191999"/>
              <a:gd name="connsiteY7762" fmla="*/ 345557 h 3068754"/>
              <a:gd name="connsiteX7763" fmla="*/ 148303 w 12191999"/>
              <a:gd name="connsiteY7763" fmla="*/ 561076 h 3068754"/>
              <a:gd name="connsiteX7764" fmla="*/ 0 w 12191999"/>
              <a:gd name="connsiteY7764" fmla="*/ 634759 h 3068754"/>
              <a:gd name="connsiteX7765" fmla="*/ 0 w 12191999"/>
              <a:gd name="connsiteY7765" fmla="*/ 628117 h 3068754"/>
              <a:gd name="connsiteX7766" fmla="*/ 93660 w 12191999"/>
              <a:gd name="connsiteY7766" fmla="*/ 580828 h 3068754"/>
              <a:gd name="connsiteX7767" fmla="*/ 1121582 w 12191999"/>
              <a:gd name="connsiteY7767" fmla="*/ 308724 h 3068754"/>
              <a:gd name="connsiteX7768" fmla="*/ 1470151 w 12191999"/>
              <a:gd name="connsiteY7768" fmla="*/ 339945 h 3068754"/>
              <a:gd name="connsiteX7769" fmla="*/ 2350923 w 12191999"/>
              <a:gd name="connsiteY7769" fmla="*/ 695861 h 3068754"/>
              <a:gd name="connsiteX7770" fmla="*/ 2567918 w 12191999"/>
              <a:gd name="connsiteY7770" fmla="*/ 817619 h 3068754"/>
              <a:gd name="connsiteX7771" fmla="*/ 2596498 w 12191999"/>
              <a:gd name="connsiteY7771" fmla="*/ 797461 h 3068754"/>
              <a:gd name="connsiteX7772" fmla="*/ 2348587 w 12191999"/>
              <a:gd name="connsiteY7772" fmla="*/ 649897 h 3068754"/>
              <a:gd name="connsiteX7773" fmla="*/ 1469014 w 12191999"/>
              <a:gd name="connsiteY7773" fmla="*/ 273204 h 3068754"/>
              <a:gd name="connsiteX7774" fmla="*/ 148466 w 12191999"/>
              <a:gd name="connsiteY7774" fmla="*/ 502461 h 3068754"/>
              <a:gd name="connsiteX7775" fmla="*/ 0 w 12191999"/>
              <a:gd name="connsiteY7775" fmla="*/ 580587 h 3068754"/>
              <a:gd name="connsiteX7776" fmla="*/ 0 w 12191999"/>
              <a:gd name="connsiteY7776" fmla="*/ 573669 h 3068754"/>
              <a:gd name="connsiteX7777" fmla="*/ 93660 w 12191999"/>
              <a:gd name="connsiteY7777" fmla="*/ 523570 h 3068754"/>
              <a:gd name="connsiteX7778" fmla="*/ 1121582 w 12191999"/>
              <a:gd name="connsiteY7778" fmla="*/ 235210 h 3068754"/>
              <a:gd name="connsiteX7779" fmla="*/ 1470151 w 12191999"/>
              <a:gd name="connsiteY7779" fmla="*/ 268351 h 3068754"/>
              <a:gd name="connsiteX7780" fmla="*/ 2351403 w 12191999"/>
              <a:gd name="connsiteY7780" fmla="*/ 645171 h 3068754"/>
              <a:gd name="connsiteX7781" fmla="*/ 2601415 w 12191999"/>
              <a:gd name="connsiteY7781" fmla="*/ 793993 h 3068754"/>
              <a:gd name="connsiteX7782" fmla="*/ 2623774 w 12191999"/>
              <a:gd name="connsiteY7782" fmla="*/ 778223 h 3068754"/>
              <a:gd name="connsiteX7783" fmla="*/ 2348508 w 12191999"/>
              <a:gd name="connsiteY7783" fmla="*/ 606857 h 3068754"/>
              <a:gd name="connsiteX7784" fmla="*/ 1469014 w 12191999"/>
              <a:gd name="connsiteY7784" fmla="*/ 212076 h 3068754"/>
              <a:gd name="connsiteX7785" fmla="*/ 148466 w 12191999"/>
              <a:gd name="connsiteY7785" fmla="*/ 452013 h 3068754"/>
              <a:gd name="connsiteX7786" fmla="*/ 0 w 12191999"/>
              <a:gd name="connsiteY7786" fmla="*/ 534041 h 3068754"/>
              <a:gd name="connsiteX7787" fmla="*/ 0 w 12191999"/>
              <a:gd name="connsiteY7787" fmla="*/ 527143 h 3068754"/>
              <a:gd name="connsiteX7788" fmla="*/ 93660 w 12191999"/>
              <a:gd name="connsiteY7788" fmla="*/ 474500 h 3068754"/>
              <a:gd name="connsiteX7789" fmla="*/ 1121582 w 12191999"/>
              <a:gd name="connsiteY7789" fmla="*/ 171587 h 3068754"/>
              <a:gd name="connsiteX7790" fmla="*/ 1470151 w 12191999"/>
              <a:gd name="connsiteY7790" fmla="*/ 206313 h 3068754"/>
              <a:gd name="connsiteX7791" fmla="*/ 2350443 w 12191999"/>
              <a:gd name="connsiteY7791" fmla="*/ 601542 h 3068754"/>
              <a:gd name="connsiteX7792" fmla="*/ 2628143 w 12191999"/>
              <a:gd name="connsiteY7792" fmla="*/ 775142 h 3068754"/>
              <a:gd name="connsiteX7793" fmla="*/ 2646244 w 12191999"/>
              <a:gd name="connsiteY7793" fmla="*/ 762375 h 3068754"/>
              <a:gd name="connsiteX7794" fmla="*/ 2641529 w 12191999"/>
              <a:gd name="connsiteY7794" fmla="*/ 759345 h 3068754"/>
              <a:gd name="connsiteX7795" fmla="*/ 1471856 w 12191999"/>
              <a:gd name="connsiteY7795" fmla="*/ 159594 h 3068754"/>
              <a:gd name="connsiteX7796" fmla="*/ 149139 w 12191999"/>
              <a:gd name="connsiteY7796" fmla="*/ 410721 h 3068754"/>
              <a:gd name="connsiteX7797" fmla="*/ 0 w 12191999"/>
              <a:gd name="connsiteY7797" fmla="*/ 496274 h 3068754"/>
              <a:gd name="connsiteX7798" fmla="*/ 0 w 12191999"/>
              <a:gd name="connsiteY7798" fmla="*/ 489782 h 3068754"/>
              <a:gd name="connsiteX7799" fmla="*/ 146702 w 12191999"/>
              <a:gd name="connsiteY7799" fmla="*/ 405611 h 3068754"/>
              <a:gd name="connsiteX7800" fmla="*/ 1472993 w 12191999"/>
              <a:gd name="connsiteY7800" fmla="*/ 153982 h 3068754"/>
              <a:gd name="connsiteX7801" fmla="*/ 2644370 w 12191999"/>
              <a:gd name="connsiteY7801" fmla="*/ 753733 h 3068754"/>
              <a:gd name="connsiteX7802" fmla="*/ 2651699 w 12191999"/>
              <a:gd name="connsiteY7802" fmla="*/ 758527 h 3068754"/>
              <a:gd name="connsiteX7803" fmla="*/ 2663392 w 12191999"/>
              <a:gd name="connsiteY7803" fmla="*/ 750281 h 3068754"/>
              <a:gd name="connsiteX7804" fmla="*/ 2639824 w 12191999"/>
              <a:gd name="connsiteY7804" fmla="*/ 734621 h 3068754"/>
              <a:gd name="connsiteX7805" fmla="*/ 1470151 w 12191999"/>
              <a:gd name="connsiteY7805" fmla="*/ 116820 h 3068754"/>
              <a:gd name="connsiteX7806" fmla="*/ 147054 w 12191999"/>
              <a:gd name="connsiteY7806" fmla="*/ 375566 h 3068754"/>
              <a:gd name="connsiteX7807" fmla="*/ 0 w 12191999"/>
              <a:gd name="connsiteY7807" fmla="*/ 462381 h 3068754"/>
              <a:gd name="connsiteX7808" fmla="*/ 0 w 12191999"/>
              <a:gd name="connsiteY7808" fmla="*/ 455967 h 3068754"/>
              <a:gd name="connsiteX7809" fmla="*/ 144616 w 12191999"/>
              <a:gd name="connsiteY7809" fmla="*/ 370513 h 3068754"/>
              <a:gd name="connsiteX7810" fmla="*/ 1471288 w 12191999"/>
              <a:gd name="connsiteY7810" fmla="*/ 111056 h 3068754"/>
              <a:gd name="connsiteX7811" fmla="*/ 2642665 w 12191999"/>
              <a:gd name="connsiteY7811" fmla="*/ 729919 h 3068754"/>
              <a:gd name="connsiteX7812" fmla="*/ 2668210 w 12191999"/>
              <a:gd name="connsiteY7812" fmla="*/ 746882 h 3068754"/>
              <a:gd name="connsiteX7813" fmla="*/ 2676421 w 12191999"/>
              <a:gd name="connsiteY7813" fmla="*/ 741091 h 3068754"/>
              <a:gd name="connsiteX7814" fmla="*/ 2638119 w 12191999"/>
              <a:gd name="connsiteY7814" fmla="*/ 714599 h 3068754"/>
              <a:gd name="connsiteX7815" fmla="*/ 1469014 w 12191999"/>
              <a:gd name="connsiteY7815" fmla="*/ 83299 h 3068754"/>
              <a:gd name="connsiteX7816" fmla="*/ 92915 w 12191999"/>
              <a:gd name="connsiteY7816" fmla="*/ 379355 h 3068754"/>
              <a:gd name="connsiteX7817" fmla="*/ 0 w 12191999"/>
              <a:gd name="connsiteY7817" fmla="*/ 436611 h 3068754"/>
              <a:gd name="connsiteX7818" fmla="*/ 0 w 12191999"/>
              <a:gd name="connsiteY7818" fmla="*/ 430862 h 3068754"/>
              <a:gd name="connsiteX7819" fmla="*/ 143906 w 12191999"/>
              <a:gd name="connsiteY7819" fmla="*/ 343732 h 3068754"/>
              <a:gd name="connsiteX7820" fmla="*/ 1470151 w 12191999"/>
              <a:gd name="connsiteY7820" fmla="*/ 77686 h 3068754"/>
              <a:gd name="connsiteX7821" fmla="*/ 2640961 w 12191999"/>
              <a:gd name="connsiteY7821" fmla="*/ 709897 h 3068754"/>
              <a:gd name="connsiteX7822" fmla="*/ 2681203 w 12191999"/>
              <a:gd name="connsiteY7822" fmla="*/ 737718 h 3068754"/>
              <a:gd name="connsiteX7823" fmla="*/ 2686558 w 12191999"/>
              <a:gd name="connsiteY7823" fmla="*/ 733941 h 3068754"/>
              <a:gd name="connsiteX7824" fmla="*/ 2638119 w 12191999"/>
              <a:gd name="connsiteY7824" fmla="*/ 700341 h 3068754"/>
              <a:gd name="connsiteX7825" fmla="*/ 1469014 w 12191999"/>
              <a:gd name="connsiteY7825" fmla="*/ 58574 h 3068754"/>
              <a:gd name="connsiteX7826" fmla="*/ 92915 w 12191999"/>
              <a:gd name="connsiteY7826" fmla="*/ 359849 h 3068754"/>
              <a:gd name="connsiteX7827" fmla="*/ 0 w 12191999"/>
              <a:gd name="connsiteY7827" fmla="*/ 417974 h 3068754"/>
              <a:gd name="connsiteX7828" fmla="*/ 0 w 12191999"/>
              <a:gd name="connsiteY7828" fmla="*/ 411390 h 3068754"/>
              <a:gd name="connsiteX7829" fmla="*/ 90314 w 12191999"/>
              <a:gd name="connsiteY7829" fmla="*/ 354958 h 3068754"/>
              <a:gd name="connsiteX7830" fmla="*/ 1470151 w 12191999"/>
              <a:gd name="connsiteY7830" fmla="*/ 53872 h 3068754"/>
              <a:gd name="connsiteX7831" fmla="*/ 2640961 w 12191999"/>
              <a:gd name="connsiteY7831" fmla="*/ 696549 h 3068754"/>
              <a:gd name="connsiteX7832" fmla="*/ 2690380 w 12191999"/>
              <a:gd name="connsiteY7832" fmla="*/ 731246 h 3068754"/>
              <a:gd name="connsiteX7833" fmla="*/ 2691391 w 12191999"/>
              <a:gd name="connsiteY7833" fmla="*/ 730532 h 3068754"/>
              <a:gd name="connsiteX7834" fmla="*/ 2638119 w 12191999"/>
              <a:gd name="connsiteY7834" fmla="*/ 692605 h 3068754"/>
              <a:gd name="connsiteX7835" fmla="*/ 1469014 w 12191999"/>
              <a:gd name="connsiteY7835" fmla="*/ 44316 h 3068754"/>
              <a:gd name="connsiteX7836" fmla="*/ 94057 w 12191999"/>
              <a:gd name="connsiteY7836" fmla="*/ 347600 h 3068754"/>
              <a:gd name="connsiteX7837" fmla="*/ 0 w 12191999"/>
              <a:gd name="connsiteY7837" fmla="*/ 407091 h 3068754"/>
              <a:gd name="connsiteX7838" fmla="*/ 0 w 12191999"/>
              <a:gd name="connsiteY7838" fmla="*/ 402177 h 3068754"/>
              <a:gd name="connsiteX7839" fmla="*/ 197268 w 12191999"/>
              <a:gd name="connsiteY7839" fmla="*/ 282308 h 3068754"/>
              <a:gd name="connsiteX7840" fmla="*/ 1156700 w 12191999"/>
              <a:gd name="connsiteY7840" fmla="*/ 101 h 3068754"/>
              <a:gd name="connsiteX7841" fmla="*/ 1471856 w 12191999"/>
              <a:gd name="connsiteY7841" fmla="*/ 38552 h 3068754"/>
              <a:gd name="connsiteX7842" fmla="*/ 2642665 w 12191999"/>
              <a:gd name="connsiteY7842" fmla="*/ 686993 h 3068754"/>
              <a:gd name="connsiteX7843" fmla="*/ 2698156 w 12191999"/>
              <a:gd name="connsiteY7843" fmla="*/ 725761 h 3068754"/>
              <a:gd name="connsiteX7844" fmla="*/ 2744250 w 12191999"/>
              <a:gd name="connsiteY7844" fmla="*/ 693251 h 3068754"/>
              <a:gd name="connsiteX7845" fmla="*/ 3109592 w 12191999"/>
              <a:gd name="connsiteY7845" fmla="*/ 438646 h 3068754"/>
              <a:gd name="connsiteX7846" fmla="*/ 3109790 w 12191999"/>
              <a:gd name="connsiteY7846" fmla="*/ 438989 h 3068754"/>
              <a:gd name="connsiteX7847" fmla="*/ 3367792 w 12191999"/>
              <a:gd name="connsiteY7847" fmla="*/ 282239 h 3068754"/>
              <a:gd name="connsiteX7848" fmla="*/ 4327134 w 12191999"/>
              <a:gd name="connsiteY7848" fmla="*/ 30 h 3068754"/>
              <a:gd name="connsiteX7849" fmla="*/ 4642444 w 12191999"/>
              <a:gd name="connsiteY7849" fmla="*/ 38463 h 3068754"/>
              <a:gd name="connsiteX7850" fmla="*/ 5523020 w 12191999"/>
              <a:gd name="connsiteY7850" fmla="*/ 482466 h 3068754"/>
              <a:gd name="connsiteX7851" fmla="*/ 5767125 w 12191999"/>
              <a:gd name="connsiteY7851" fmla="*/ 654405 h 3068754"/>
              <a:gd name="connsiteX7852" fmla="*/ 6071284 w 12191999"/>
              <a:gd name="connsiteY7852" fmla="*/ 442441 h 3068754"/>
              <a:gd name="connsiteX7853" fmla="*/ 6073235 w 12191999"/>
              <a:gd name="connsiteY7853" fmla="*/ 445667 h 3068754"/>
              <a:gd name="connsiteX7854" fmla="*/ 6074024 w 12191999"/>
              <a:gd name="connsiteY7854" fmla="*/ 445167 h 3068754"/>
              <a:gd name="connsiteX7855" fmla="*/ 6074938 w 12191999"/>
              <a:gd name="connsiteY7855" fmla="*/ 446729 h 3068754"/>
              <a:gd name="connsiteX7856" fmla="*/ 5891292 w 12191999"/>
              <a:gd name="connsiteY7856" fmla="*/ 572852 h 3068754"/>
              <a:gd name="connsiteX7857" fmla="*/ 5771856 w 12191999"/>
              <a:gd name="connsiteY7857" fmla="*/ 657737 h 3068754"/>
              <a:gd name="connsiteX7858" fmla="*/ 5773342 w 12191999"/>
              <a:gd name="connsiteY7858" fmla="*/ 658783 h 3068754"/>
              <a:gd name="connsiteX7859" fmla="*/ 6069748 w 12191999"/>
              <a:gd name="connsiteY7859" fmla="*/ 453182 h 3068754"/>
              <a:gd name="connsiteX7860" fmla="*/ 6072098 w 12191999"/>
              <a:gd name="connsiteY7860" fmla="*/ 457195 h 3068754"/>
              <a:gd name="connsiteX7861" fmla="*/ 6073346 w 12191999"/>
              <a:gd name="connsiteY7861" fmla="*/ 456414 h 3068754"/>
              <a:gd name="connsiteX7862" fmla="*/ 6073802 w 12191999"/>
              <a:gd name="connsiteY7862" fmla="*/ 457195 h 3068754"/>
              <a:gd name="connsiteX7863" fmla="*/ 5778222 w 12191999"/>
              <a:gd name="connsiteY7863" fmla="*/ 662222 h 3068754"/>
              <a:gd name="connsiteX7864" fmla="*/ 5783649 w 12191999"/>
              <a:gd name="connsiteY7864" fmla="*/ 666044 h 3068754"/>
              <a:gd name="connsiteX7865" fmla="*/ 5888452 w 12191999"/>
              <a:gd name="connsiteY7865" fmla="*/ 593727 h 3068754"/>
              <a:gd name="connsiteX7866" fmla="*/ 6070076 w 12191999"/>
              <a:gd name="connsiteY7866" fmla="*/ 471899 h 3068754"/>
              <a:gd name="connsiteX7867" fmla="*/ 6072098 w 12191999"/>
              <a:gd name="connsiteY7867" fmla="*/ 475245 h 3068754"/>
              <a:gd name="connsiteX7868" fmla="*/ 6074169 w 12191999"/>
              <a:gd name="connsiteY7868" fmla="*/ 473969 h 3068754"/>
              <a:gd name="connsiteX7869" fmla="*/ 6074938 w 12191999"/>
              <a:gd name="connsiteY7869" fmla="*/ 475245 h 3068754"/>
              <a:gd name="connsiteX7870" fmla="*/ 5891435 w 12191999"/>
              <a:gd name="connsiteY7870" fmla="*/ 598486 h 3068754"/>
              <a:gd name="connsiteX7871" fmla="*/ 5788796 w 12191999"/>
              <a:gd name="connsiteY7871" fmla="*/ 669670 h 3068754"/>
              <a:gd name="connsiteX7872" fmla="*/ 5798998 w 12191999"/>
              <a:gd name="connsiteY7872" fmla="*/ 676855 h 3068754"/>
              <a:gd name="connsiteX7873" fmla="*/ 6071009 w 12191999"/>
              <a:gd name="connsiteY7873" fmla="*/ 495991 h 3068754"/>
              <a:gd name="connsiteX7874" fmla="*/ 6073235 w 12191999"/>
              <a:gd name="connsiteY7874" fmla="*/ 499059 h 3068754"/>
              <a:gd name="connsiteX7875" fmla="*/ 6074084 w 12191999"/>
              <a:gd name="connsiteY7875" fmla="*/ 498556 h 3068754"/>
              <a:gd name="connsiteX7876" fmla="*/ 6074938 w 12191999"/>
              <a:gd name="connsiteY7876" fmla="*/ 499969 h 3068754"/>
              <a:gd name="connsiteX7877" fmla="*/ 5890440 w 12191999"/>
              <a:gd name="connsiteY7877" fmla="*/ 620404 h 3068754"/>
              <a:gd name="connsiteX7878" fmla="*/ 5802972 w 12191999"/>
              <a:gd name="connsiteY7878" fmla="*/ 679654 h 3068754"/>
              <a:gd name="connsiteX7879" fmla="*/ 5813238 w 12191999"/>
              <a:gd name="connsiteY7879" fmla="*/ 686885 h 3068754"/>
              <a:gd name="connsiteX7880" fmla="*/ 5817265 w 12191999"/>
              <a:gd name="connsiteY7880" fmla="*/ 689701 h 3068754"/>
              <a:gd name="connsiteX7881" fmla="*/ 5889018 w 12191999"/>
              <a:gd name="connsiteY7881" fmla="*/ 642872 h 3068754"/>
              <a:gd name="connsiteX7882" fmla="*/ 6072098 w 12191999"/>
              <a:gd name="connsiteY7882" fmla="*/ 526817 h 3068754"/>
              <a:gd name="connsiteX7883" fmla="*/ 6074938 w 12191999"/>
              <a:gd name="connsiteY7883" fmla="*/ 531519 h 3068754"/>
              <a:gd name="connsiteX7884" fmla="*/ 5823078 w 12191999"/>
              <a:gd name="connsiteY7884" fmla="*/ 693767 h 3068754"/>
              <a:gd name="connsiteX7885" fmla="*/ 5840453 w 12191999"/>
              <a:gd name="connsiteY7885" fmla="*/ 705917 h 3068754"/>
              <a:gd name="connsiteX7886" fmla="*/ 6069411 w 12191999"/>
              <a:gd name="connsiteY7886" fmla="*/ 564235 h 3068754"/>
              <a:gd name="connsiteX7887" fmla="*/ 6072098 w 12191999"/>
              <a:gd name="connsiteY7887" fmla="*/ 568681 h 3068754"/>
              <a:gd name="connsiteX7888" fmla="*/ 6072909 w 12191999"/>
              <a:gd name="connsiteY7888" fmla="*/ 568233 h 3068754"/>
              <a:gd name="connsiteX7889" fmla="*/ 6073235 w 12191999"/>
              <a:gd name="connsiteY7889" fmla="*/ 568681 h 3068754"/>
              <a:gd name="connsiteX7890" fmla="*/ 5845862 w 12191999"/>
              <a:gd name="connsiteY7890" fmla="*/ 709699 h 3068754"/>
              <a:gd name="connsiteX7891" fmla="*/ 5869990 w 12191999"/>
              <a:gd name="connsiteY7891" fmla="*/ 726573 h 3068754"/>
              <a:gd name="connsiteX7892" fmla="*/ 6069823 w 12191999"/>
              <a:gd name="connsiteY7892" fmla="*/ 607815 h 3068754"/>
              <a:gd name="connsiteX7893" fmla="*/ 6070302 w 12191999"/>
              <a:gd name="connsiteY7893" fmla="*/ 608474 h 3068754"/>
              <a:gd name="connsiteX7894" fmla="*/ 6069823 w 12191999"/>
              <a:gd name="connsiteY7894" fmla="*/ 608725 h 3068754"/>
              <a:gd name="connsiteX7895" fmla="*/ 6072707 w 12191999"/>
              <a:gd name="connsiteY7895" fmla="*/ 612829 h 3068754"/>
              <a:gd name="connsiteX7896" fmla="*/ 5874728 w 12191999"/>
              <a:gd name="connsiteY7896" fmla="*/ 729885 h 3068754"/>
              <a:gd name="connsiteX7897" fmla="*/ 5906246 w 12191999"/>
              <a:gd name="connsiteY7897" fmla="*/ 751927 h 3068754"/>
              <a:gd name="connsiteX7898" fmla="*/ 6069256 w 12191999"/>
              <a:gd name="connsiteY7898" fmla="*/ 661207 h 3068754"/>
              <a:gd name="connsiteX7899" fmla="*/ 6072098 w 12191999"/>
              <a:gd name="connsiteY7899" fmla="*/ 665909 h 3068754"/>
              <a:gd name="connsiteX7900" fmla="*/ 5911303 w 12191999"/>
              <a:gd name="connsiteY7900" fmla="*/ 755464 h 3068754"/>
              <a:gd name="connsiteX7901" fmla="*/ 5950058 w 12191999"/>
              <a:gd name="connsiteY7901" fmla="*/ 782565 h 3068754"/>
              <a:gd name="connsiteX7902" fmla="*/ 6069810 w 12191999"/>
              <a:gd name="connsiteY7902" fmla="*/ 720370 h 3068754"/>
              <a:gd name="connsiteX7903" fmla="*/ 6072098 w 12191999"/>
              <a:gd name="connsiteY7903" fmla="*/ 724155 h 3068754"/>
              <a:gd name="connsiteX7904" fmla="*/ 6072454 w 12191999"/>
              <a:gd name="connsiteY7904" fmla="*/ 723990 h 3068754"/>
              <a:gd name="connsiteX7905" fmla="*/ 6073235 w 12191999"/>
              <a:gd name="connsiteY7905" fmla="*/ 725065 h 3068754"/>
              <a:gd name="connsiteX7906" fmla="*/ 5955291 w 12191999"/>
              <a:gd name="connsiteY7906" fmla="*/ 786224 h 3068754"/>
              <a:gd name="connsiteX7907" fmla="*/ 6002814 w 12191999"/>
              <a:gd name="connsiteY7907" fmla="*/ 819458 h 3068754"/>
              <a:gd name="connsiteX7908" fmla="*/ 6069506 w 12191999"/>
              <a:gd name="connsiteY7908" fmla="*/ 787793 h 3068754"/>
              <a:gd name="connsiteX7909" fmla="*/ 6070962 w 12191999"/>
              <a:gd name="connsiteY7909" fmla="*/ 791805 h 3068754"/>
              <a:gd name="connsiteX7910" fmla="*/ 6072848 w 12191999"/>
              <a:gd name="connsiteY7910" fmla="*/ 791004 h 3068754"/>
              <a:gd name="connsiteX7911" fmla="*/ 6073235 w 12191999"/>
              <a:gd name="connsiteY7911" fmla="*/ 791805 h 3068754"/>
              <a:gd name="connsiteX7912" fmla="*/ 6007698 w 12191999"/>
              <a:gd name="connsiteY7912" fmla="*/ 822872 h 3068754"/>
              <a:gd name="connsiteX7913" fmla="*/ 6065919 w 12191999"/>
              <a:gd name="connsiteY7913" fmla="*/ 863587 h 3068754"/>
              <a:gd name="connsiteX7914" fmla="*/ 6070962 w 12191999"/>
              <a:gd name="connsiteY7914" fmla="*/ 861427 h 3068754"/>
              <a:gd name="connsiteX7915" fmla="*/ 6073235 w 12191999"/>
              <a:gd name="connsiteY7915" fmla="*/ 866281 h 3068754"/>
              <a:gd name="connsiteX7916" fmla="*/ 6071085 w 12191999"/>
              <a:gd name="connsiteY7916" fmla="*/ 867200 h 3068754"/>
              <a:gd name="connsiteX7917" fmla="*/ 6141444 w 12191999"/>
              <a:gd name="connsiteY7917" fmla="*/ 916402 h 3068754"/>
              <a:gd name="connsiteX7918" fmla="*/ 6283463 w 12191999"/>
              <a:gd name="connsiteY7918" fmla="*/ 868409 h 3068754"/>
              <a:gd name="connsiteX7919" fmla="*/ 7604945 w 12191999"/>
              <a:gd name="connsiteY7919" fmla="*/ 722183 h 3068754"/>
              <a:gd name="connsiteX7920" fmla="*/ 8275009 w 12191999"/>
              <a:gd name="connsiteY7920" fmla="*/ 889732 h 3068754"/>
              <a:gd name="connsiteX7921" fmla="*/ 8489852 w 12191999"/>
              <a:gd name="connsiteY7921" fmla="*/ 965827 h 3068754"/>
              <a:gd name="connsiteX7922" fmla="*/ 8555967 w 12191999"/>
              <a:gd name="connsiteY7922" fmla="*/ 921771 h 3068754"/>
              <a:gd name="connsiteX7923" fmla="*/ 8486114 w 12191999"/>
              <a:gd name="connsiteY7923" fmla="*/ 891557 h 3068754"/>
              <a:gd name="connsiteX7924" fmla="*/ 7604945 w 12191999"/>
              <a:gd name="connsiteY7924" fmla="*/ 616461 h 3068754"/>
              <a:gd name="connsiteX7925" fmla="*/ 6073235 w 12191999"/>
              <a:gd name="connsiteY7925" fmla="*/ 864309 h 3068754"/>
              <a:gd name="connsiteX7926" fmla="*/ 6070962 w 12191999"/>
              <a:gd name="connsiteY7926" fmla="*/ 859607 h 3068754"/>
              <a:gd name="connsiteX7927" fmla="*/ 7606651 w 12191999"/>
              <a:gd name="connsiteY7927" fmla="*/ 611607 h 3068754"/>
              <a:gd name="connsiteX7928" fmla="*/ 8488858 w 12191999"/>
              <a:gd name="connsiteY7928" fmla="*/ 887173 h 3068754"/>
              <a:gd name="connsiteX7929" fmla="*/ 8561150 w 12191999"/>
              <a:gd name="connsiteY7929" fmla="*/ 918317 h 3068754"/>
              <a:gd name="connsiteX7930" fmla="*/ 8587550 w 12191999"/>
              <a:gd name="connsiteY7930" fmla="*/ 900725 h 3068754"/>
              <a:gd name="connsiteX7931" fmla="*/ 8611879 w 12191999"/>
              <a:gd name="connsiteY7931" fmla="*/ 883561 h 3068754"/>
              <a:gd name="connsiteX7932" fmla="*/ 8483610 w 12191999"/>
              <a:gd name="connsiteY7932" fmla="*/ 822049 h 3068754"/>
              <a:gd name="connsiteX7933" fmla="*/ 7603240 w 12191999"/>
              <a:gd name="connsiteY7933" fmla="*/ 517261 h 3068754"/>
              <a:gd name="connsiteX7934" fmla="*/ 6282310 w 12191999"/>
              <a:gd name="connsiteY7934" fmla="*/ 702067 h 3068754"/>
              <a:gd name="connsiteX7935" fmla="*/ 6072848 w 12191999"/>
              <a:gd name="connsiteY7935" fmla="*/ 791004 h 3068754"/>
              <a:gd name="connsiteX7936" fmla="*/ 6070962 w 12191999"/>
              <a:gd name="connsiteY7936" fmla="*/ 787103 h 3068754"/>
              <a:gd name="connsiteX7937" fmla="*/ 6069506 w 12191999"/>
              <a:gd name="connsiteY7937" fmla="*/ 787793 h 3068754"/>
              <a:gd name="connsiteX7938" fmla="*/ 6069256 w 12191999"/>
              <a:gd name="connsiteY7938" fmla="*/ 787103 h 3068754"/>
              <a:gd name="connsiteX7939" fmla="*/ 7604945 w 12191999"/>
              <a:gd name="connsiteY7939" fmla="*/ 512407 h 3068754"/>
              <a:gd name="connsiteX7940" fmla="*/ 8486913 w 12191999"/>
              <a:gd name="connsiteY7940" fmla="*/ 817216 h 3068754"/>
              <a:gd name="connsiteX7941" fmla="*/ 8617422 w 12191999"/>
              <a:gd name="connsiteY7941" fmla="*/ 879650 h 3068754"/>
              <a:gd name="connsiteX7942" fmla="*/ 8661061 w 12191999"/>
              <a:gd name="connsiteY7942" fmla="*/ 848862 h 3068754"/>
              <a:gd name="connsiteX7943" fmla="*/ 8484098 w 12191999"/>
              <a:gd name="connsiteY7943" fmla="*/ 756634 h 3068754"/>
              <a:gd name="connsiteX7944" fmla="*/ 7603808 w 12191999"/>
              <a:gd name="connsiteY7944" fmla="*/ 424735 h 3068754"/>
              <a:gd name="connsiteX7945" fmla="*/ 6283422 w 12191999"/>
              <a:gd name="connsiteY7945" fmla="*/ 626505 h 3068754"/>
              <a:gd name="connsiteX7946" fmla="*/ 6072454 w 12191999"/>
              <a:gd name="connsiteY7946" fmla="*/ 723990 h 3068754"/>
              <a:gd name="connsiteX7947" fmla="*/ 6069823 w 12191999"/>
              <a:gd name="connsiteY7947" fmla="*/ 720363 h 3068754"/>
              <a:gd name="connsiteX7948" fmla="*/ 6069810 w 12191999"/>
              <a:gd name="connsiteY7948" fmla="*/ 720370 h 3068754"/>
              <a:gd name="connsiteX7949" fmla="*/ 6069256 w 12191999"/>
              <a:gd name="connsiteY7949" fmla="*/ 719453 h 3068754"/>
              <a:gd name="connsiteX7950" fmla="*/ 7604945 w 12191999"/>
              <a:gd name="connsiteY7950" fmla="*/ 420033 h 3068754"/>
              <a:gd name="connsiteX7951" fmla="*/ 8486513 w 12191999"/>
              <a:gd name="connsiteY7951" fmla="*/ 752252 h 3068754"/>
              <a:gd name="connsiteX7952" fmla="*/ 8665478 w 12191999"/>
              <a:gd name="connsiteY7952" fmla="*/ 845747 h 3068754"/>
              <a:gd name="connsiteX7953" fmla="*/ 8700768 w 12191999"/>
              <a:gd name="connsiteY7953" fmla="*/ 820849 h 3068754"/>
              <a:gd name="connsiteX7954" fmla="*/ 8484835 w 12191999"/>
              <a:gd name="connsiteY7954" fmla="*/ 700265 h 3068754"/>
              <a:gd name="connsiteX7955" fmla="*/ 7604945 w 12191999"/>
              <a:gd name="connsiteY7955" fmla="*/ 344647 h 3068754"/>
              <a:gd name="connsiteX7956" fmla="*/ 6073235 w 12191999"/>
              <a:gd name="connsiteY7956" fmla="*/ 665909 h 3068754"/>
              <a:gd name="connsiteX7957" fmla="*/ 6069823 w 12191999"/>
              <a:gd name="connsiteY7957" fmla="*/ 661207 h 3068754"/>
              <a:gd name="connsiteX7958" fmla="*/ 7606081 w 12191999"/>
              <a:gd name="connsiteY7958" fmla="*/ 339793 h 3068754"/>
              <a:gd name="connsiteX7959" fmla="*/ 8486851 w 12191999"/>
              <a:gd name="connsiteY7959" fmla="*/ 695859 h 3068754"/>
              <a:gd name="connsiteX7960" fmla="*/ 8704682 w 12191999"/>
              <a:gd name="connsiteY7960" fmla="*/ 818087 h 3068754"/>
              <a:gd name="connsiteX7961" fmla="*/ 8733235 w 12191999"/>
              <a:gd name="connsiteY7961" fmla="*/ 797943 h 3068754"/>
              <a:gd name="connsiteX7962" fmla="*/ 8484515 w 12191999"/>
              <a:gd name="connsiteY7962" fmla="*/ 649897 h 3068754"/>
              <a:gd name="connsiteX7963" fmla="*/ 7604945 w 12191999"/>
              <a:gd name="connsiteY7963" fmla="*/ 273204 h 3068754"/>
              <a:gd name="connsiteX7964" fmla="*/ 6073235 w 12191999"/>
              <a:gd name="connsiteY7964" fmla="*/ 613579 h 3068754"/>
              <a:gd name="connsiteX7965" fmla="*/ 6072707 w 12191999"/>
              <a:gd name="connsiteY7965" fmla="*/ 612829 h 3068754"/>
              <a:gd name="connsiteX7966" fmla="*/ 6073235 w 12191999"/>
              <a:gd name="connsiteY7966" fmla="*/ 612517 h 3068754"/>
              <a:gd name="connsiteX7967" fmla="*/ 6070302 w 12191999"/>
              <a:gd name="connsiteY7967" fmla="*/ 608474 h 3068754"/>
              <a:gd name="connsiteX7968" fmla="*/ 6281623 w 12191999"/>
              <a:gd name="connsiteY7968" fmla="*/ 497613 h 3068754"/>
              <a:gd name="connsiteX7969" fmla="*/ 7606081 w 12191999"/>
              <a:gd name="connsiteY7969" fmla="*/ 268351 h 3068754"/>
              <a:gd name="connsiteX7970" fmla="*/ 8486452 w 12191999"/>
              <a:gd name="connsiteY7970" fmla="*/ 645171 h 3068754"/>
              <a:gd name="connsiteX7971" fmla="*/ 8737648 w 12191999"/>
              <a:gd name="connsiteY7971" fmla="*/ 794830 h 3068754"/>
              <a:gd name="connsiteX7972" fmla="*/ 8759958 w 12191999"/>
              <a:gd name="connsiteY7972" fmla="*/ 779090 h 3068754"/>
              <a:gd name="connsiteX7973" fmla="*/ 8483298 w 12191999"/>
              <a:gd name="connsiteY7973" fmla="*/ 606857 h 3068754"/>
              <a:gd name="connsiteX7974" fmla="*/ 7603808 w 12191999"/>
              <a:gd name="connsiteY7974" fmla="*/ 212076 h 3068754"/>
              <a:gd name="connsiteX7975" fmla="*/ 6283422 w 12191999"/>
              <a:gd name="connsiteY7975" fmla="*/ 452013 h 3068754"/>
              <a:gd name="connsiteX7976" fmla="*/ 6072909 w 12191999"/>
              <a:gd name="connsiteY7976" fmla="*/ 568233 h 3068754"/>
              <a:gd name="connsiteX7977" fmla="*/ 6069823 w 12191999"/>
              <a:gd name="connsiteY7977" fmla="*/ 563979 h 3068754"/>
              <a:gd name="connsiteX7978" fmla="*/ 6069411 w 12191999"/>
              <a:gd name="connsiteY7978" fmla="*/ 564235 h 3068754"/>
              <a:gd name="connsiteX7979" fmla="*/ 6069256 w 12191999"/>
              <a:gd name="connsiteY7979" fmla="*/ 563979 h 3068754"/>
              <a:gd name="connsiteX7980" fmla="*/ 7604945 w 12191999"/>
              <a:gd name="connsiteY7980" fmla="*/ 206313 h 3068754"/>
              <a:gd name="connsiteX7981" fmla="*/ 8485234 w 12191999"/>
              <a:gd name="connsiteY7981" fmla="*/ 601541 h 3068754"/>
              <a:gd name="connsiteX7982" fmla="*/ 8764323 w 12191999"/>
              <a:gd name="connsiteY7982" fmla="*/ 776010 h 3068754"/>
              <a:gd name="connsiteX7983" fmla="*/ 8782404 w 12191999"/>
              <a:gd name="connsiteY7983" fmla="*/ 763254 h 3068754"/>
              <a:gd name="connsiteX7984" fmla="*/ 8776321 w 12191999"/>
              <a:gd name="connsiteY7984" fmla="*/ 759345 h 3068754"/>
              <a:gd name="connsiteX7985" fmla="*/ 7606651 w 12191999"/>
              <a:gd name="connsiteY7985" fmla="*/ 159594 h 3068754"/>
              <a:gd name="connsiteX7986" fmla="*/ 6074938 w 12191999"/>
              <a:gd name="connsiteY7986" fmla="*/ 530609 h 3068754"/>
              <a:gd name="connsiteX7987" fmla="*/ 6072098 w 12191999"/>
              <a:gd name="connsiteY7987" fmla="*/ 525755 h 3068754"/>
              <a:gd name="connsiteX7988" fmla="*/ 7607787 w 12191999"/>
              <a:gd name="connsiteY7988" fmla="*/ 153982 h 3068754"/>
              <a:gd name="connsiteX7989" fmla="*/ 8779162 w 12191999"/>
              <a:gd name="connsiteY7989" fmla="*/ 753733 h 3068754"/>
              <a:gd name="connsiteX7990" fmla="*/ 8787847 w 12191999"/>
              <a:gd name="connsiteY7990" fmla="*/ 759414 h 3068754"/>
              <a:gd name="connsiteX7991" fmla="*/ 8799526 w 12191999"/>
              <a:gd name="connsiteY7991" fmla="*/ 751174 h 3068754"/>
              <a:gd name="connsiteX7992" fmla="*/ 8774615 w 12191999"/>
              <a:gd name="connsiteY7992" fmla="*/ 734621 h 3068754"/>
              <a:gd name="connsiteX7993" fmla="*/ 7604945 w 12191999"/>
              <a:gd name="connsiteY7993" fmla="*/ 116820 h 3068754"/>
              <a:gd name="connsiteX7994" fmla="*/ 6282228 w 12191999"/>
              <a:gd name="connsiteY7994" fmla="*/ 375565 h 3068754"/>
              <a:gd name="connsiteX7995" fmla="*/ 6074084 w 12191999"/>
              <a:gd name="connsiteY7995" fmla="*/ 498556 h 3068754"/>
              <a:gd name="connsiteX7996" fmla="*/ 6072098 w 12191999"/>
              <a:gd name="connsiteY7996" fmla="*/ 495267 h 3068754"/>
              <a:gd name="connsiteX7997" fmla="*/ 6071009 w 12191999"/>
              <a:gd name="connsiteY7997" fmla="*/ 495991 h 3068754"/>
              <a:gd name="connsiteX7998" fmla="*/ 6069823 w 12191999"/>
              <a:gd name="connsiteY7998" fmla="*/ 494357 h 3068754"/>
              <a:gd name="connsiteX7999" fmla="*/ 7606081 w 12191999"/>
              <a:gd name="connsiteY7999" fmla="*/ 111056 h 3068754"/>
              <a:gd name="connsiteX8000" fmla="*/ 8777457 w 12191999"/>
              <a:gd name="connsiteY8000" fmla="*/ 729919 h 3068754"/>
              <a:gd name="connsiteX8001" fmla="*/ 8804344 w 12191999"/>
              <a:gd name="connsiteY8001" fmla="*/ 747774 h 3068754"/>
              <a:gd name="connsiteX8002" fmla="*/ 8812528 w 12191999"/>
              <a:gd name="connsiteY8002" fmla="*/ 742001 h 3068754"/>
              <a:gd name="connsiteX8003" fmla="*/ 8772910 w 12191999"/>
              <a:gd name="connsiteY8003" fmla="*/ 714599 h 3068754"/>
              <a:gd name="connsiteX8004" fmla="*/ 7603808 w 12191999"/>
              <a:gd name="connsiteY8004" fmla="*/ 83299 h 3068754"/>
              <a:gd name="connsiteX8005" fmla="*/ 6227709 w 12191999"/>
              <a:gd name="connsiteY8005" fmla="*/ 379355 h 3068754"/>
              <a:gd name="connsiteX8006" fmla="*/ 6074169 w 12191999"/>
              <a:gd name="connsiteY8006" fmla="*/ 473969 h 3068754"/>
              <a:gd name="connsiteX8007" fmla="*/ 6072098 w 12191999"/>
              <a:gd name="connsiteY8007" fmla="*/ 470543 h 3068754"/>
              <a:gd name="connsiteX8008" fmla="*/ 6070076 w 12191999"/>
              <a:gd name="connsiteY8008" fmla="*/ 471899 h 3068754"/>
              <a:gd name="connsiteX8009" fmla="*/ 6069256 w 12191999"/>
              <a:gd name="connsiteY8009" fmla="*/ 470543 h 3068754"/>
              <a:gd name="connsiteX8010" fmla="*/ 7604945 w 12191999"/>
              <a:gd name="connsiteY8010" fmla="*/ 77686 h 3068754"/>
              <a:gd name="connsiteX8011" fmla="*/ 8775752 w 12191999"/>
              <a:gd name="connsiteY8011" fmla="*/ 709897 h 3068754"/>
              <a:gd name="connsiteX8012" fmla="*/ 8817310 w 12191999"/>
              <a:gd name="connsiteY8012" fmla="*/ 738627 h 3068754"/>
              <a:gd name="connsiteX8013" fmla="*/ 8822663 w 12191999"/>
              <a:gd name="connsiteY8013" fmla="*/ 734851 h 3068754"/>
              <a:gd name="connsiteX8014" fmla="*/ 8772910 w 12191999"/>
              <a:gd name="connsiteY8014" fmla="*/ 700341 h 3068754"/>
              <a:gd name="connsiteX8015" fmla="*/ 7603808 w 12191999"/>
              <a:gd name="connsiteY8015" fmla="*/ 58574 h 3068754"/>
              <a:gd name="connsiteX8016" fmla="*/ 6227709 w 12191999"/>
              <a:gd name="connsiteY8016" fmla="*/ 359849 h 3068754"/>
              <a:gd name="connsiteX8017" fmla="*/ 6073346 w 12191999"/>
              <a:gd name="connsiteY8017" fmla="*/ 456414 h 3068754"/>
              <a:gd name="connsiteX8018" fmla="*/ 6070962 w 12191999"/>
              <a:gd name="connsiteY8018" fmla="*/ 452341 h 3068754"/>
              <a:gd name="connsiteX8019" fmla="*/ 6069748 w 12191999"/>
              <a:gd name="connsiteY8019" fmla="*/ 453182 h 3068754"/>
              <a:gd name="connsiteX8020" fmla="*/ 6069256 w 12191999"/>
              <a:gd name="connsiteY8020" fmla="*/ 452341 h 3068754"/>
              <a:gd name="connsiteX8021" fmla="*/ 7604945 w 12191999"/>
              <a:gd name="connsiteY8021" fmla="*/ 53872 h 3068754"/>
              <a:gd name="connsiteX8022" fmla="*/ 8775752 w 12191999"/>
              <a:gd name="connsiteY8022" fmla="*/ 696549 h 3068754"/>
              <a:gd name="connsiteX8023" fmla="*/ 8826474 w 12191999"/>
              <a:gd name="connsiteY8023" fmla="*/ 732161 h 3068754"/>
              <a:gd name="connsiteX8024" fmla="*/ 8827478 w 12191999"/>
              <a:gd name="connsiteY8024" fmla="*/ 731454 h 3068754"/>
              <a:gd name="connsiteX8025" fmla="*/ 8772910 w 12191999"/>
              <a:gd name="connsiteY8025" fmla="*/ 692605 h 3068754"/>
              <a:gd name="connsiteX8026" fmla="*/ 7603808 w 12191999"/>
              <a:gd name="connsiteY8026" fmla="*/ 44316 h 3068754"/>
              <a:gd name="connsiteX8027" fmla="*/ 6228469 w 12191999"/>
              <a:gd name="connsiteY8027" fmla="*/ 347600 h 3068754"/>
              <a:gd name="connsiteX8028" fmla="*/ 6074024 w 12191999"/>
              <a:gd name="connsiteY8028" fmla="*/ 445167 h 3068754"/>
              <a:gd name="connsiteX8029" fmla="*/ 6072098 w 12191999"/>
              <a:gd name="connsiteY8029" fmla="*/ 441875 h 3068754"/>
              <a:gd name="connsiteX8030" fmla="*/ 6071284 w 12191999"/>
              <a:gd name="connsiteY8030" fmla="*/ 442441 h 3068754"/>
              <a:gd name="connsiteX8031" fmla="*/ 6070392 w 12191999"/>
              <a:gd name="connsiteY8031" fmla="*/ 440965 h 3068754"/>
              <a:gd name="connsiteX8032" fmla="*/ 7290665 w 12191999"/>
              <a:gd name="connsiteY8032" fmla="*/ 101 h 3068754"/>
              <a:gd name="connsiteX8033" fmla="*/ 7606081 w 12191999"/>
              <a:gd name="connsiteY8033" fmla="*/ 38552 h 3068754"/>
              <a:gd name="connsiteX8034" fmla="*/ 8776321 w 12191999"/>
              <a:gd name="connsiteY8034" fmla="*/ 686993 h 3068754"/>
              <a:gd name="connsiteX8035" fmla="*/ 8833688 w 12191999"/>
              <a:gd name="connsiteY8035" fmla="*/ 727072 h 3068754"/>
              <a:gd name="connsiteX8036" fmla="*/ 8877082 w 12191999"/>
              <a:gd name="connsiteY8036" fmla="*/ 696457 h 3068754"/>
              <a:gd name="connsiteX8037" fmla="*/ 9242618 w 12191999"/>
              <a:gd name="connsiteY8037" fmla="*/ 441831 h 3068754"/>
              <a:gd name="connsiteX8038" fmla="*/ 9245460 w 12191999"/>
              <a:gd name="connsiteY8038" fmla="*/ 446617 h 3068754"/>
              <a:gd name="connsiteX8039" fmla="*/ 8881061 w 12191999"/>
              <a:gd name="connsiteY8039" fmla="*/ 701170 h 3068754"/>
              <a:gd name="connsiteX8040" fmla="*/ 8839234 w 12191999"/>
              <a:gd name="connsiteY8040" fmla="*/ 730946 h 3068754"/>
              <a:gd name="connsiteX8041" fmla="*/ 8839789 w 12191999"/>
              <a:gd name="connsiteY8041" fmla="*/ 731334 h 3068754"/>
              <a:gd name="connsiteX8042" fmla="*/ 8877082 w 12191999"/>
              <a:gd name="connsiteY8042" fmla="*/ 704999 h 3068754"/>
              <a:gd name="connsiteX8043" fmla="*/ 9241481 w 12191999"/>
              <a:gd name="connsiteY8043" fmla="*/ 452287 h 3068754"/>
              <a:gd name="connsiteX8044" fmla="*/ 9244323 w 12191999"/>
              <a:gd name="connsiteY8044" fmla="*/ 457073 h 3068754"/>
              <a:gd name="connsiteX8045" fmla="*/ 8880209 w 12191999"/>
              <a:gd name="connsiteY8045" fmla="*/ 709785 h 3068754"/>
              <a:gd name="connsiteX8046" fmla="*/ 8844496 w 12191999"/>
              <a:gd name="connsiteY8046" fmla="*/ 734623 h 3068754"/>
              <a:gd name="connsiteX8047" fmla="*/ 8849379 w 12191999"/>
              <a:gd name="connsiteY8047" fmla="*/ 738034 h 3068754"/>
              <a:gd name="connsiteX8048" fmla="*/ 8878219 w 12191999"/>
              <a:gd name="connsiteY8048" fmla="*/ 718327 h 3068754"/>
              <a:gd name="connsiteX8049" fmla="*/ 9242618 w 12191999"/>
              <a:gd name="connsiteY8049" fmla="*/ 470401 h 3068754"/>
              <a:gd name="connsiteX8050" fmla="*/ 9245460 w 12191999"/>
              <a:gd name="connsiteY8050" fmla="*/ 475187 h 3068754"/>
              <a:gd name="connsiteX8051" fmla="*/ 8881914 w 12191999"/>
              <a:gd name="connsiteY8051" fmla="*/ 723113 h 3068754"/>
              <a:gd name="connsiteX8052" fmla="*/ 8854809 w 12191999"/>
              <a:gd name="connsiteY8052" fmla="*/ 741827 h 3068754"/>
              <a:gd name="connsiteX8053" fmla="*/ 8863075 w 12191999"/>
              <a:gd name="connsiteY8053" fmla="*/ 747602 h 3068754"/>
              <a:gd name="connsiteX8054" fmla="*/ 8878219 w 12191999"/>
              <a:gd name="connsiteY8054" fmla="*/ 737398 h 3068754"/>
              <a:gd name="connsiteX8055" fmla="*/ 9242618 w 12191999"/>
              <a:gd name="connsiteY8055" fmla="*/ 495215 h 3068754"/>
              <a:gd name="connsiteX8056" fmla="*/ 9242944 w 12191999"/>
              <a:gd name="connsiteY8056" fmla="*/ 495764 h 3068754"/>
              <a:gd name="connsiteX8057" fmla="*/ 9451955 w 12191999"/>
              <a:gd name="connsiteY8057" fmla="*/ 372197 h 3068754"/>
              <a:gd name="connsiteX8058" fmla="*/ 10778336 w 12191999"/>
              <a:gd name="connsiteY8058" fmla="*/ 112711 h 3068754"/>
              <a:gd name="connsiteX8059" fmla="*/ 11658864 w 12191999"/>
              <a:gd name="connsiteY8059" fmla="*/ 536295 h 3068754"/>
              <a:gd name="connsiteX8060" fmla="*/ 11868722 w 12191999"/>
              <a:gd name="connsiteY8060" fmla="*/ 677117 h 3068754"/>
              <a:gd name="connsiteX8061" fmla="*/ 11881796 w 12191999"/>
              <a:gd name="connsiteY8061" fmla="*/ 667991 h 3068754"/>
              <a:gd name="connsiteX8062" fmla="*/ 11655931 w 12191999"/>
              <a:gd name="connsiteY8062" fmla="*/ 513172 h 3068754"/>
              <a:gd name="connsiteX8063" fmla="*/ 10777440 w 12191999"/>
              <a:gd name="connsiteY8063" fmla="*/ 80867 h 3068754"/>
              <a:gd name="connsiteX8064" fmla="*/ 9245402 w 12191999"/>
              <a:gd name="connsiteY8064" fmla="*/ 472744 h 3068754"/>
              <a:gd name="connsiteX8065" fmla="*/ 9242492 w 12191999"/>
              <a:gd name="connsiteY8065" fmla="*/ 467994 h 3068754"/>
              <a:gd name="connsiteX8066" fmla="*/ 10778410 w 12191999"/>
              <a:gd name="connsiteY8066" fmla="*/ 75131 h 3068754"/>
              <a:gd name="connsiteX8067" fmla="*/ 11658479 w 12191999"/>
              <a:gd name="connsiteY8067" fmla="*/ 507965 h 3068754"/>
              <a:gd name="connsiteX8068" fmla="*/ 11887053 w 12191999"/>
              <a:gd name="connsiteY8068" fmla="*/ 664323 h 3068754"/>
              <a:gd name="connsiteX8069" fmla="*/ 11891556 w 12191999"/>
              <a:gd name="connsiteY8069" fmla="*/ 661179 h 3068754"/>
              <a:gd name="connsiteX8070" fmla="*/ 11655931 w 12191999"/>
              <a:gd name="connsiteY8070" fmla="*/ 496928 h 3068754"/>
              <a:gd name="connsiteX8071" fmla="*/ 10777440 w 12191999"/>
              <a:gd name="connsiteY8071" fmla="*/ 57497 h 3068754"/>
              <a:gd name="connsiteX8072" fmla="*/ 9245402 w 12191999"/>
              <a:gd name="connsiteY8072" fmla="*/ 456119 h 3068754"/>
              <a:gd name="connsiteX8073" fmla="*/ 9242492 w 12191999"/>
              <a:gd name="connsiteY8073" fmla="*/ 451322 h 3068754"/>
              <a:gd name="connsiteX8074" fmla="*/ 10778410 w 12191999"/>
              <a:gd name="connsiteY8074" fmla="*/ 52746 h 3068754"/>
              <a:gd name="connsiteX8075" fmla="*/ 11658616 w 12191999"/>
              <a:gd name="connsiteY8075" fmla="*/ 492983 h 3068754"/>
              <a:gd name="connsiteX8076" fmla="*/ 11895661 w 12191999"/>
              <a:gd name="connsiteY8076" fmla="*/ 658315 h 3068754"/>
              <a:gd name="connsiteX8077" fmla="*/ 11897255 w 12191999"/>
              <a:gd name="connsiteY8077" fmla="*/ 657202 h 3068754"/>
              <a:gd name="connsiteX8078" fmla="*/ 11655931 w 12191999"/>
              <a:gd name="connsiteY8078" fmla="*/ 487208 h 3068754"/>
              <a:gd name="connsiteX8079" fmla="*/ 10777440 w 12191999"/>
              <a:gd name="connsiteY8079" fmla="*/ 43199 h 3068754"/>
              <a:gd name="connsiteX8080" fmla="*/ 9245402 w 12191999"/>
              <a:gd name="connsiteY8080" fmla="*/ 445640 h 3068754"/>
              <a:gd name="connsiteX8081" fmla="*/ 9242492 w 12191999"/>
              <a:gd name="connsiteY8081" fmla="*/ 440843 h 3068754"/>
              <a:gd name="connsiteX8082" fmla="*/ 10463057 w 12191999"/>
              <a:gd name="connsiteY8082" fmla="*/ 2 h 306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Lst>
            <a:rect l="l" t="t" r="r" b="b"/>
            <a:pathLst>
              <a:path w="12191999" h="3068754">
                <a:moveTo>
                  <a:pt x="5768908" y="2277590"/>
                </a:moveTo>
                <a:lnTo>
                  <a:pt x="5667356" y="2337781"/>
                </a:lnTo>
                <a:lnTo>
                  <a:pt x="5708923" y="2367022"/>
                </a:lnTo>
                <a:lnTo>
                  <a:pt x="5764386" y="2406382"/>
                </a:lnTo>
                <a:lnTo>
                  <a:pt x="5809405" y="2374628"/>
                </a:lnTo>
                <a:lnTo>
                  <a:pt x="5866104" y="2334952"/>
                </a:lnTo>
                <a:close/>
                <a:moveTo>
                  <a:pt x="11899937" y="2274976"/>
                </a:moveTo>
                <a:lnTo>
                  <a:pt x="11799767" y="2334343"/>
                </a:lnTo>
                <a:lnTo>
                  <a:pt x="11843722" y="2365202"/>
                </a:lnTo>
                <a:lnTo>
                  <a:pt x="11903879" y="2407229"/>
                </a:lnTo>
                <a:lnTo>
                  <a:pt x="11945145" y="2378127"/>
                </a:lnTo>
                <a:lnTo>
                  <a:pt x="12004269" y="2336453"/>
                </a:lnTo>
                <a:close/>
                <a:moveTo>
                  <a:pt x="2794222" y="2272838"/>
                </a:moveTo>
                <a:lnTo>
                  <a:pt x="2705170" y="2334859"/>
                </a:lnTo>
                <a:lnTo>
                  <a:pt x="2748085" y="2365093"/>
                </a:lnTo>
                <a:cubicBezTo>
                  <a:pt x="2866062" y="2449936"/>
                  <a:pt x="2988734" y="2536724"/>
                  <a:pt x="3112434" y="2619670"/>
                </a:cubicBezTo>
                <a:lnTo>
                  <a:pt x="3111616" y="2620998"/>
                </a:lnTo>
                <a:lnTo>
                  <a:pt x="3265150" y="2718098"/>
                </a:lnTo>
                <a:cubicBezTo>
                  <a:pt x="3647225" y="2945883"/>
                  <a:pt x="4154983" y="3146430"/>
                  <a:pt x="4641635" y="3022076"/>
                </a:cubicBezTo>
                <a:cubicBezTo>
                  <a:pt x="4947929" y="2943437"/>
                  <a:pt x="5232163" y="2775747"/>
                  <a:pt x="5519754" y="2578932"/>
                </a:cubicBezTo>
                <a:lnTo>
                  <a:pt x="5760408" y="2409188"/>
                </a:lnTo>
                <a:lnTo>
                  <a:pt x="5705514" y="2370814"/>
                </a:lnTo>
                <a:lnTo>
                  <a:pt x="5662644" y="2340574"/>
                </a:lnTo>
                <a:lnTo>
                  <a:pt x="5524102" y="2422688"/>
                </a:lnTo>
                <a:cubicBezTo>
                  <a:pt x="5233567" y="2589990"/>
                  <a:pt x="4947789" y="2732486"/>
                  <a:pt x="4643624" y="2798277"/>
                </a:cubicBezTo>
                <a:cubicBezTo>
                  <a:pt x="4195729" y="2894596"/>
                  <a:pt x="3679059" y="2780179"/>
                  <a:pt x="3106684" y="2458814"/>
                </a:cubicBezTo>
                <a:lnTo>
                  <a:pt x="3107407" y="2457606"/>
                </a:lnTo>
                <a:close/>
                <a:moveTo>
                  <a:pt x="8829626" y="2215335"/>
                </a:moveTo>
                <a:lnTo>
                  <a:pt x="8779162" y="2245070"/>
                </a:lnTo>
                <a:lnTo>
                  <a:pt x="8741962" y="2267134"/>
                </a:lnTo>
                <a:lnTo>
                  <a:pt x="8834128" y="2332060"/>
                </a:lnTo>
                <a:lnTo>
                  <a:pt x="8922569" y="2270207"/>
                </a:lnTo>
                <a:lnTo>
                  <a:pt x="8881868" y="2246214"/>
                </a:lnTo>
                <a:close/>
                <a:moveTo>
                  <a:pt x="2695510" y="2214554"/>
                </a:moveTo>
                <a:lnTo>
                  <a:pt x="2643802" y="2245070"/>
                </a:lnTo>
                <a:lnTo>
                  <a:pt x="2607912" y="2266339"/>
                </a:lnTo>
                <a:lnTo>
                  <a:pt x="2700918" y="2331863"/>
                </a:lnTo>
                <a:lnTo>
                  <a:pt x="2789391" y="2269988"/>
                </a:lnTo>
                <a:lnTo>
                  <a:pt x="2749112" y="2246225"/>
                </a:lnTo>
                <a:close/>
                <a:moveTo>
                  <a:pt x="5892824" y="2204352"/>
                </a:moveTo>
                <a:lnTo>
                  <a:pt x="5817078" y="2249039"/>
                </a:lnTo>
                <a:lnTo>
                  <a:pt x="5774430" y="2274317"/>
                </a:lnTo>
                <a:lnTo>
                  <a:pt x="5871169" y="2331409"/>
                </a:lnTo>
                <a:lnTo>
                  <a:pt x="5987448" y="2250040"/>
                </a:lnTo>
                <a:close/>
                <a:moveTo>
                  <a:pt x="12023013" y="2201990"/>
                </a:moveTo>
                <a:lnTo>
                  <a:pt x="11952789" y="2243653"/>
                </a:lnTo>
                <a:lnTo>
                  <a:pt x="11905461" y="2271703"/>
                </a:lnTo>
                <a:lnTo>
                  <a:pt x="12009314" y="2332897"/>
                </a:lnTo>
                <a:lnTo>
                  <a:pt x="12125170" y="2251238"/>
                </a:lnTo>
                <a:close/>
                <a:moveTo>
                  <a:pt x="11775459" y="2201518"/>
                </a:moveTo>
                <a:lnTo>
                  <a:pt x="11678003" y="2248858"/>
                </a:lnTo>
                <a:lnTo>
                  <a:pt x="11794025" y="2330311"/>
                </a:lnTo>
                <a:lnTo>
                  <a:pt x="11893655" y="2271275"/>
                </a:lnTo>
                <a:lnTo>
                  <a:pt x="11844291" y="2242188"/>
                </a:lnTo>
                <a:close/>
                <a:moveTo>
                  <a:pt x="5639946" y="2201443"/>
                </a:moveTo>
                <a:lnTo>
                  <a:pt x="5541527" y="2249263"/>
                </a:lnTo>
                <a:lnTo>
                  <a:pt x="5662364" y="2334269"/>
                </a:lnTo>
                <a:lnTo>
                  <a:pt x="5763458" y="2274373"/>
                </a:lnTo>
                <a:lnTo>
                  <a:pt x="5708923" y="2242188"/>
                </a:lnTo>
                <a:close/>
                <a:moveTo>
                  <a:pt x="8625707" y="2192475"/>
                </a:moveTo>
                <a:lnTo>
                  <a:pt x="8486913" y="2259883"/>
                </a:lnTo>
                <a:cubicBezTo>
                  <a:pt x="8194043" y="2398146"/>
                  <a:pt x="7907167" y="2515633"/>
                  <a:pt x="7604945" y="2569214"/>
                </a:cubicBezTo>
                <a:cubicBezTo>
                  <a:pt x="7158219" y="2648392"/>
                  <a:pt x="6641586" y="2554956"/>
                  <a:pt x="6069823" y="2289816"/>
                </a:cubicBezTo>
                <a:lnTo>
                  <a:pt x="5991626" y="2252058"/>
                </a:lnTo>
                <a:lnTo>
                  <a:pt x="5875925" y="2334216"/>
                </a:lnTo>
                <a:lnTo>
                  <a:pt x="6072098" y="2449992"/>
                </a:lnTo>
                <a:cubicBezTo>
                  <a:pt x="6642724" y="2770345"/>
                  <a:pt x="7157083" y="2884864"/>
                  <a:pt x="7603808" y="2788546"/>
                </a:cubicBezTo>
                <a:cubicBezTo>
                  <a:pt x="7908162" y="2722792"/>
                  <a:pt x="8193332" y="2580846"/>
                  <a:pt x="8483539" y="2413773"/>
                </a:cubicBezTo>
                <a:lnTo>
                  <a:pt x="8731473" y="2266802"/>
                </a:lnTo>
                <a:close/>
                <a:moveTo>
                  <a:pt x="2910374" y="2191942"/>
                </a:moveTo>
                <a:lnTo>
                  <a:pt x="2799233" y="2269349"/>
                </a:lnTo>
                <a:lnTo>
                  <a:pt x="3112434" y="2454086"/>
                </a:lnTo>
                <a:lnTo>
                  <a:pt x="3111734" y="2455219"/>
                </a:lnTo>
                <a:lnTo>
                  <a:pt x="3320798" y="2564550"/>
                </a:lnTo>
                <a:cubicBezTo>
                  <a:pt x="3807587" y="2799779"/>
                  <a:pt x="4250721" y="2876844"/>
                  <a:pt x="4641635" y="2792565"/>
                </a:cubicBezTo>
                <a:cubicBezTo>
                  <a:pt x="4945797" y="2726774"/>
                  <a:pt x="5231099" y="2584820"/>
                  <a:pt x="5521393" y="2417788"/>
                </a:cubicBezTo>
                <a:lnTo>
                  <a:pt x="5657657" y="2337057"/>
                </a:lnTo>
                <a:lnTo>
                  <a:pt x="5536592" y="2251661"/>
                </a:lnTo>
                <a:lnTo>
                  <a:pt x="5523327" y="2258106"/>
                </a:lnTo>
                <a:cubicBezTo>
                  <a:pt x="5230579" y="2396343"/>
                  <a:pt x="4943664" y="2513818"/>
                  <a:pt x="4641726" y="2567438"/>
                </a:cubicBezTo>
                <a:cubicBezTo>
                  <a:pt x="4193971" y="2646596"/>
                  <a:pt x="3677175" y="2553149"/>
                  <a:pt x="3106683" y="2288088"/>
                </a:cubicBezTo>
                <a:lnTo>
                  <a:pt x="3107171" y="2286913"/>
                </a:lnTo>
                <a:close/>
                <a:moveTo>
                  <a:pt x="8716420" y="2148420"/>
                </a:moveTo>
                <a:lnTo>
                  <a:pt x="8631788" y="2189522"/>
                </a:lnTo>
                <a:lnTo>
                  <a:pt x="8736913" y="2263577"/>
                </a:lnTo>
                <a:lnTo>
                  <a:pt x="8776321" y="2240216"/>
                </a:lnTo>
                <a:lnTo>
                  <a:pt x="8824095" y="2212065"/>
                </a:lnTo>
                <a:close/>
                <a:moveTo>
                  <a:pt x="2582468" y="2147762"/>
                </a:moveTo>
                <a:lnTo>
                  <a:pt x="2497929" y="2188854"/>
                </a:lnTo>
                <a:lnTo>
                  <a:pt x="2602873" y="2262788"/>
                </a:lnTo>
                <a:lnTo>
                  <a:pt x="2640961" y="2240216"/>
                </a:lnTo>
                <a:lnTo>
                  <a:pt x="2689979" y="2211286"/>
                </a:lnTo>
                <a:close/>
                <a:moveTo>
                  <a:pt x="8947269" y="2146015"/>
                </a:moveTo>
                <a:lnTo>
                  <a:pt x="8835282" y="2212002"/>
                </a:lnTo>
                <a:lnTo>
                  <a:pt x="8884994" y="2241464"/>
                </a:lnTo>
                <a:lnTo>
                  <a:pt x="8927669" y="2266640"/>
                </a:lnTo>
                <a:lnTo>
                  <a:pt x="9037701" y="2189687"/>
                </a:lnTo>
                <a:close/>
                <a:moveTo>
                  <a:pt x="2813246" y="2145070"/>
                </a:moveTo>
                <a:lnTo>
                  <a:pt x="2701048" y="2211286"/>
                </a:lnTo>
                <a:lnTo>
                  <a:pt x="2751900" y="2241431"/>
                </a:lnTo>
                <a:lnTo>
                  <a:pt x="2794389" y="2266493"/>
                </a:lnTo>
                <a:lnTo>
                  <a:pt x="2904819" y="2189262"/>
                </a:lnTo>
                <a:close/>
                <a:moveTo>
                  <a:pt x="11898279" y="2141858"/>
                </a:moveTo>
                <a:lnTo>
                  <a:pt x="11781634" y="2198519"/>
                </a:lnTo>
                <a:lnTo>
                  <a:pt x="11847133" y="2237334"/>
                </a:lnTo>
                <a:lnTo>
                  <a:pt x="11899179" y="2268002"/>
                </a:lnTo>
                <a:lnTo>
                  <a:pt x="11949879" y="2237959"/>
                </a:lnTo>
                <a:lnTo>
                  <a:pt x="12016271" y="2198740"/>
                </a:lnTo>
                <a:close/>
                <a:moveTo>
                  <a:pt x="5762987" y="2141660"/>
                </a:moveTo>
                <a:lnTo>
                  <a:pt x="5646119" y="2198444"/>
                </a:lnTo>
                <a:lnTo>
                  <a:pt x="5711765" y="2237334"/>
                </a:lnTo>
                <a:lnTo>
                  <a:pt x="5768981" y="2271101"/>
                </a:lnTo>
                <a:lnTo>
                  <a:pt x="5814236" y="2244290"/>
                </a:lnTo>
                <a:lnTo>
                  <a:pt x="5886834" y="2201459"/>
                </a:lnTo>
                <a:close/>
                <a:moveTo>
                  <a:pt x="5497969" y="2117576"/>
                </a:moveTo>
                <a:lnTo>
                  <a:pt x="5401610" y="2151471"/>
                </a:lnTo>
                <a:lnTo>
                  <a:pt x="5418327" y="2162595"/>
                </a:lnTo>
                <a:lnTo>
                  <a:pt x="5535758" y="2245204"/>
                </a:lnTo>
                <a:lnTo>
                  <a:pt x="5633490" y="2197629"/>
                </a:lnTo>
                <a:close/>
                <a:moveTo>
                  <a:pt x="11628609" y="2114750"/>
                </a:moveTo>
                <a:lnTo>
                  <a:pt x="11533555" y="2148180"/>
                </a:lnTo>
                <a:lnTo>
                  <a:pt x="11553285" y="2161299"/>
                </a:lnTo>
                <a:lnTo>
                  <a:pt x="11674279" y="2246243"/>
                </a:lnTo>
                <a:lnTo>
                  <a:pt x="11771268" y="2199042"/>
                </a:lnTo>
                <a:close/>
                <a:moveTo>
                  <a:pt x="9170094" y="2105947"/>
                </a:moveTo>
                <a:lnTo>
                  <a:pt x="9140066" y="2124938"/>
                </a:lnTo>
                <a:lnTo>
                  <a:pt x="9047035" y="2188513"/>
                </a:lnTo>
                <a:lnTo>
                  <a:pt x="9243448" y="2283292"/>
                </a:lnTo>
                <a:lnTo>
                  <a:pt x="9241459" y="2288088"/>
                </a:lnTo>
                <a:lnTo>
                  <a:pt x="9042163" y="2191842"/>
                </a:lnTo>
                <a:lnTo>
                  <a:pt x="8955423" y="2251118"/>
                </a:lnTo>
                <a:lnTo>
                  <a:pt x="8930883" y="2268537"/>
                </a:lnTo>
                <a:lnTo>
                  <a:pt x="9242544" y="2452405"/>
                </a:lnTo>
                <a:lnTo>
                  <a:pt x="9245402" y="2447706"/>
                </a:lnTo>
                <a:cubicBezTo>
                  <a:pt x="9815757" y="2768080"/>
                  <a:pt x="10330685" y="2882502"/>
                  <a:pt x="10777435" y="2786226"/>
                </a:cubicBezTo>
                <a:cubicBezTo>
                  <a:pt x="11081528" y="2720426"/>
                  <a:pt x="11366835" y="2578476"/>
                  <a:pt x="11657093" y="2411451"/>
                </a:cubicBezTo>
                <a:lnTo>
                  <a:pt x="11788845" y="2333381"/>
                </a:lnTo>
                <a:lnTo>
                  <a:pt x="11672341" y="2251608"/>
                </a:lnTo>
                <a:lnTo>
                  <a:pt x="11658122" y="2258515"/>
                </a:lnTo>
                <a:cubicBezTo>
                  <a:pt x="11365324" y="2396760"/>
                  <a:pt x="11078485" y="2514235"/>
                  <a:pt x="10776456" y="2567880"/>
                </a:cubicBezTo>
                <a:cubicBezTo>
                  <a:pt x="10328744" y="2647011"/>
                  <a:pt x="9811929" y="2553575"/>
                  <a:pt x="9242492" y="2290407"/>
                </a:cubicBezTo>
                <a:lnTo>
                  <a:pt x="9244431" y="2285639"/>
                </a:lnTo>
                <a:cubicBezTo>
                  <a:pt x="9814838" y="2549772"/>
                  <a:pt x="10329714" y="2643209"/>
                  <a:pt x="10776456" y="2564046"/>
                </a:cubicBezTo>
                <a:cubicBezTo>
                  <a:pt x="11077758" y="2510425"/>
                  <a:pt x="11364494" y="2392956"/>
                  <a:pt x="11656876" y="2254712"/>
                </a:cubicBezTo>
                <a:lnTo>
                  <a:pt x="11668621" y="2248997"/>
                </a:lnTo>
                <a:lnTo>
                  <a:pt x="11550470" y="2166067"/>
                </a:lnTo>
                <a:lnTo>
                  <a:pt x="11527029" y="2150475"/>
                </a:lnTo>
                <a:lnTo>
                  <a:pt x="11373560" y="2204449"/>
                </a:lnTo>
                <a:cubicBezTo>
                  <a:pt x="11176420" y="2268691"/>
                  <a:pt x="10977254" y="2321373"/>
                  <a:pt x="10777362" y="2349506"/>
                </a:cubicBezTo>
                <a:cubicBezTo>
                  <a:pt x="10379792" y="2405414"/>
                  <a:pt x="9945419" y="2356923"/>
                  <a:pt x="9455776" y="2202124"/>
                </a:cubicBezTo>
                <a:lnTo>
                  <a:pt x="9243986" y="2129778"/>
                </a:lnTo>
                <a:lnTo>
                  <a:pt x="9242412" y="2133566"/>
                </a:lnTo>
                <a:close/>
                <a:moveTo>
                  <a:pt x="3036937" y="2105823"/>
                </a:moveTo>
                <a:lnTo>
                  <a:pt x="3005274" y="2125848"/>
                </a:lnTo>
                <a:lnTo>
                  <a:pt x="2915194" y="2188586"/>
                </a:lnTo>
                <a:lnTo>
                  <a:pt x="3111475" y="2283308"/>
                </a:lnTo>
                <a:lnTo>
                  <a:pt x="3111068" y="2284325"/>
                </a:lnTo>
                <a:lnTo>
                  <a:pt x="3319971" y="2374334"/>
                </a:lnTo>
                <a:cubicBezTo>
                  <a:pt x="3806799" y="2568080"/>
                  <a:pt x="4249798" y="2630972"/>
                  <a:pt x="4640590" y="2561752"/>
                </a:cubicBezTo>
                <a:cubicBezTo>
                  <a:pt x="4941887" y="2508095"/>
                  <a:pt x="5228642" y="2390638"/>
                  <a:pt x="5520993" y="2252392"/>
                </a:cubicBezTo>
                <a:lnTo>
                  <a:pt x="5530837" y="2247601"/>
                </a:lnTo>
                <a:lnTo>
                  <a:pt x="5415993" y="2166593"/>
                </a:lnTo>
                <a:lnTo>
                  <a:pt x="5396166" y="2153386"/>
                </a:lnTo>
                <a:lnTo>
                  <a:pt x="5238758" y="2208755"/>
                </a:lnTo>
                <a:cubicBezTo>
                  <a:pt x="5041627" y="2272995"/>
                  <a:pt x="4842434" y="2325673"/>
                  <a:pt x="4642532" y="2353812"/>
                </a:cubicBezTo>
                <a:cubicBezTo>
                  <a:pt x="4189022" y="2417704"/>
                  <a:pt x="3686638" y="2345256"/>
                  <a:pt x="3106681" y="2133566"/>
                </a:cubicBezTo>
                <a:lnTo>
                  <a:pt x="3107081" y="2132600"/>
                </a:lnTo>
                <a:close/>
                <a:moveTo>
                  <a:pt x="8496220" y="2104899"/>
                </a:moveTo>
                <a:lnTo>
                  <a:pt x="8495385" y="2105219"/>
                </a:lnTo>
                <a:cubicBezTo>
                  <a:pt x="8203208" y="2214060"/>
                  <a:pt x="7905036" y="2311469"/>
                  <a:pt x="7604945" y="2353674"/>
                </a:cubicBezTo>
                <a:cubicBezTo>
                  <a:pt x="7208092" y="2409683"/>
                  <a:pt x="6773818" y="2361173"/>
                  <a:pt x="6283083" y="2206316"/>
                </a:cubicBezTo>
                <a:lnTo>
                  <a:pt x="6133100" y="2155194"/>
                </a:lnTo>
                <a:lnTo>
                  <a:pt x="5996563" y="2248642"/>
                </a:lnTo>
                <a:lnTo>
                  <a:pt x="6072098" y="2285114"/>
                </a:lnTo>
                <a:cubicBezTo>
                  <a:pt x="6642724" y="2549192"/>
                  <a:pt x="7157083" y="2642628"/>
                  <a:pt x="7603808" y="2563450"/>
                </a:cubicBezTo>
                <a:cubicBezTo>
                  <a:pt x="7905177" y="2509869"/>
                  <a:pt x="8191841" y="2392382"/>
                  <a:pt x="8484178" y="2254119"/>
                </a:cubicBezTo>
                <a:lnTo>
                  <a:pt x="8619613" y="2188192"/>
                </a:lnTo>
                <a:lnTo>
                  <a:pt x="8588029" y="2165996"/>
                </a:lnTo>
                <a:close/>
                <a:moveTo>
                  <a:pt x="8834241" y="2091344"/>
                </a:moveTo>
                <a:lnTo>
                  <a:pt x="8782572" y="2116292"/>
                </a:lnTo>
                <a:lnTo>
                  <a:pt x="8722785" y="2145328"/>
                </a:lnTo>
                <a:lnTo>
                  <a:pt x="8829759" y="2208728"/>
                </a:lnTo>
                <a:lnTo>
                  <a:pt x="8941180" y="2143075"/>
                </a:lnTo>
                <a:lnTo>
                  <a:pt x="8884049" y="2115484"/>
                </a:lnTo>
                <a:close/>
                <a:moveTo>
                  <a:pt x="2700559" y="2090574"/>
                </a:moveTo>
                <a:lnTo>
                  <a:pt x="2647212" y="2116292"/>
                </a:lnTo>
                <a:lnTo>
                  <a:pt x="2588744" y="2144711"/>
                </a:lnTo>
                <a:lnTo>
                  <a:pt x="2695527" y="2208013"/>
                </a:lnTo>
                <a:lnTo>
                  <a:pt x="2807159" y="2142132"/>
                </a:lnTo>
                <a:lnTo>
                  <a:pt x="2751930" y="2115480"/>
                </a:lnTo>
                <a:close/>
                <a:moveTo>
                  <a:pt x="5619398" y="2072156"/>
                </a:moveTo>
                <a:lnTo>
                  <a:pt x="5532742" y="2105345"/>
                </a:lnTo>
                <a:lnTo>
                  <a:pt x="5505278" y="2115006"/>
                </a:lnTo>
                <a:lnTo>
                  <a:pt x="5639668" y="2194622"/>
                </a:lnTo>
                <a:lnTo>
                  <a:pt x="5755697" y="2138140"/>
                </a:lnTo>
                <a:lnTo>
                  <a:pt x="5712333" y="2117202"/>
                </a:lnTo>
                <a:close/>
                <a:moveTo>
                  <a:pt x="12043112" y="2071696"/>
                </a:moveTo>
                <a:lnTo>
                  <a:pt x="11953690" y="2114942"/>
                </a:lnTo>
                <a:lnTo>
                  <a:pt x="11904226" y="2138969"/>
                </a:lnTo>
                <a:lnTo>
                  <a:pt x="12021553" y="2195620"/>
                </a:lnTo>
                <a:lnTo>
                  <a:pt x="12157551" y="2115284"/>
                </a:lnTo>
                <a:close/>
                <a:moveTo>
                  <a:pt x="5907772" y="2071608"/>
                </a:moveTo>
                <a:lnTo>
                  <a:pt x="5818792" y="2114545"/>
                </a:lnTo>
                <a:lnTo>
                  <a:pt x="5768974" y="2138751"/>
                </a:lnTo>
                <a:lnTo>
                  <a:pt x="5892239" y="2198270"/>
                </a:lnTo>
                <a:lnTo>
                  <a:pt x="6028722" y="2117751"/>
                </a:lnTo>
                <a:close/>
                <a:moveTo>
                  <a:pt x="8584969" y="2070924"/>
                </a:moveTo>
                <a:lnTo>
                  <a:pt x="8503144" y="2102249"/>
                </a:lnTo>
                <a:lnTo>
                  <a:pt x="8590839" y="2160676"/>
                </a:lnTo>
                <a:lnTo>
                  <a:pt x="8625696" y="2185231"/>
                </a:lnTo>
                <a:lnTo>
                  <a:pt x="8709600" y="2144389"/>
                </a:lnTo>
                <a:lnTo>
                  <a:pt x="8589028" y="2073121"/>
                </a:lnTo>
                <a:close/>
                <a:moveTo>
                  <a:pt x="2451272" y="2070484"/>
                </a:moveTo>
                <a:lnTo>
                  <a:pt x="2369529" y="2101769"/>
                </a:lnTo>
                <a:lnTo>
                  <a:pt x="2457909" y="2160659"/>
                </a:lnTo>
                <a:lnTo>
                  <a:pt x="2492018" y="2184689"/>
                </a:lnTo>
                <a:lnTo>
                  <a:pt x="2575878" y="2143868"/>
                </a:lnTo>
                <a:lnTo>
                  <a:pt x="2456139" y="2073119"/>
                </a:lnTo>
                <a:close/>
                <a:moveTo>
                  <a:pt x="9076156" y="2070070"/>
                </a:moveTo>
                <a:lnTo>
                  <a:pt x="8952534" y="2142912"/>
                </a:lnTo>
                <a:lnTo>
                  <a:pt x="9042505" y="2186328"/>
                </a:lnTo>
                <a:lnTo>
                  <a:pt x="9137225" y="2120084"/>
                </a:lnTo>
                <a:lnTo>
                  <a:pt x="9163760" y="2103528"/>
                </a:lnTo>
                <a:close/>
                <a:moveTo>
                  <a:pt x="11749280" y="2069773"/>
                </a:moveTo>
                <a:lnTo>
                  <a:pt x="11667588" y="2101041"/>
                </a:lnTo>
                <a:lnTo>
                  <a:pt x="11635931" y="2112175"/>
                </a:lnTo>
                <a:lnTo>
                  <a:pt x="11777444" y="2196036"/>
                </a:lnTo>
                <a:lnTo>
                  <a:pt x="11893502" y="2139555"/>
                </a:lnTo>
                <a:lnTo>
                  <a:pt x="11847133" y="2117202"/>
                </a:lnTo>
                <a:close/>
                <a:moveTo>
                  <a:pt x="2941489" y="2069385"/>
                </a:moveTo>
                <a:lnTo>
                  <a:pt x="2818543" y="2141944"/>
                </a:lnTo>
                <a:lnTo>
                  <a:pt x="2909627" y="2185899"/>
                </a:lnTo>
                <a:lnTo>
                  <a:pt x="3002433" y="2120994"/>
                </a:lnTo>
                <a:lnTo>
                  <a:pt x="3031099" y="2103594"/>
                </a:lnTo>
                <a:close/>
                <a:moveTo>
                  <a:pt x="8965682" y="2027878"/>
                </a:moveTo>
                <a:lnTo>
                  <a:pt x="8840138" y="2088496"/>
                </a:lnTo>
                <a:lnTo>
                  <a:pt x="8885755" y="2110688"/>
                </a:lnTo>
                <a:lnTo>
                  <a:pt x="8946444" y="2139973"/>
                </a:lnTo>
                <a:lnTo>
                  <a:pt x="9069434" y="2067503"/>
                </a:lnTo>
                <a:close/>
                <a:moveTo>
                  <a:pt x="2831562" y="2027421"/>
                </a:moveTo>
                <a:lnTo>
                  <a:pt x="2706523" y="2087699"/>
                </a:lnTo>
                <a:lnTo>
                  <a:pt x="2753837" y="2110718"/>
                </a:lnTo>
                <a:lnTo>
                  <a:pt x="2812455" y="2139006"/>
                </a:lnTo>
                <a:lnTo>
                  <a:pt x="2934769" y="2066820"/>
                </a:lnTo>
                <a:close/>
                <a:moveTo>
                  <a:pt x="8700700" y="2026619"/>
                </a:moveTo>
                <a:lnTo>
                  <a:pt x="8592427" y="2068069"/>
                </a:lnTo>
                <a:lnTo>
                  <a:pt x="8715969" y="2141288"/>
                </a:lnTo>
                <a:lnTo>
                  <a:pt x="8779162" y="2110528"/>
                </a:lnTo>
                <a:lnTo>
                  <a:pt x="8826640" y="2087660"/>
                </a:lnTo>
                <a:close/>
                <a:moveTo>
                  <a:pt x="2567425" y="2026029"/>
                </a:moveTo>
                <a:lnTo>
                  <a:pt x="2458706" y="2067638"/>
                </a:lnTo>
                <a:lnTo>
                  <a:pt x="2458983" y="2067788"/>
                </a:lnTo>
                <a:lnTo>
                  <a:pt x="2582162" y="2140809"/>
                </a:lnTo>
                <a:lnTo>
                  <a:pt x="2644370" y="2110528"/>
                </a:lnTo>
                <a:lnTo>
                  <a:pt x="2693202" y="2087008"/>
                </a:lnTo>
                <a:close/>
                <a:moveTo>
                  <a:pt x="6210209" y="2019259"/>
                </a:moveTo>
                <a:lnTo>
                  <a:pt x="6177440" y="2036439"/>
                </a:lnTo>
                <a:lnTo>
                  <a:pt x="6041084" y="2116884"/>
                </a:lnTo>
                <a:lnTo>
                  <a:pt x="6072098" y="2128730"/>
                </a:lnTo>
                <a:lnTo>
                  <a:pt x="6071938" y="2129063"/>
                </a:lnTo>
                <a:lnTo>
                  <a:pt x="6070962" y="2128730"/>
                </a:lnTo>
                <a:lnTo>
                  <a:pt x="6069326" y="2133242"/>
                </a:lnTo>
                <a:lnTo>
                  <a:pt x="6035337" y="2120275"/>
                </a:lnTo>
                <a:lnTo>
                  <a:pt x="5898230" y="2201163"/>
                </a:lnTo>
                <a:lnTo>
                  <a:pt x="5992351" y="2246609"/>
                </a:lnTo>
                <a:lnTo>
                  <a:pt x="6126301" y="2152876"/>
                </a:lnTo>
                <a:lnTo>
                  <a:pt x="6069256" y="2133432"/>
                </a:lnTo>
                <a:lnTo>
                  <a:pt x="6069326" y="2133242"/>
                </a:lnTo>
                <a:lnTo>
                  <a:pt x="6069823" y="2133432"/>
                </a:lnTo>
                <a:lnTo>
                  <a:pt x="6071938" y="2129063"/>
                </a:lnTo>
                <a:lnTo>
                  <a:pt x="6131337" y="2149352"/>
                </a:lnTo>
                <a:lnTo>
                  <a:pt x="6174598" y="2119080"/>
                </a:lnTo>
                <a:lnTo>
                  <a:pt x="6298151" y="2040972"/>
                </a:lnTo>
                <a:lnTo>
                  <a:pt x="6284551" y="2038232"/>
                </a:lnTo>
                <a:close/>
                <a:moveTo>
                  <a:pt x="5322048" y="2018315"/>
                </a:moveTo>
                <a:lnTo>
                  <a:pt x="5236276" y="2040902"/>
                </a:lnTo>
                <a:lnTo>
                  <a:pt x="5233538" y="2041498"/>
                </a:lnTo>
                <a:lnTo>
                  <a:pt x="5274287" y="2066753"/>
                </a:lnTo>
                <a:lnTo>
                  <a:pt x="5396035" y="2147762"/>
                </a:lnTo>
                <a:lnTo>
                  <a:pt x="5491916" y="2114001"/>
                </a:lnTo>
                <a:lnTo>
                  <a:pt x="5415904" y="2069100"/>
                </a:lnTo>
                <a:close/>
                <a:moveTo>
                  <a:pt x="11455046" y="2016967"/>
                </a:moveTo>
                <a:lnTo>
                  <a:pt x="11373134" y="2038537"/>
                </a:lnTo>
                <a:lnTo>
                  <a:pt x="11367620" y="2039735"/>
                </a:lnTo>
                <a:lnTo>
                  <a:pt x="11409381" y="2065613"/>
                </a:lnTo>
                <a:lnTo>
                  <a:pt x="11528326" y="2144703"/>
                </a:lnTo>
                <a:lnTo>
                  <a:pt x="11622927" y="2111393"/>
                </a:lnTo>
                <a:lnTo>
                  <a:pt x="11551348" y="2069100"/>
                </a:lnTo>
                <a:close/>
                <a:moveTo>
                  <a:pt x="5764021" y="2016767"/>
                </a:moveTo>
                <a:lnTo>
                  <a:pt x="5626267" y="2069525"/>
                </a:lnTo>
                <a:lnTo>
                  <a:pt x="5714605" y="2112500"/>
                </a:lnTo>
                <a:lnTo>
                  <a:pt x="5761678" y="2135229"/>
                </a:lnTo>
                <a:lnTo>
                  <a:pt x="5815950" y="2108810"/>
                </a:lnTo>
                <a:lnTo>
                  <a:pt x="5899549" y="2068470"/>
                </a:lnTo>
                <a:close/>
                <a:moveTo>
                  <a:pt x="11893319" y="2014641"/>
                </a:moveTo>
                <a:lnTo>
                  <a:pt x="11756162" y="2067139"/>
                </a:lnTo>
                <a:lnTo>
                  <a:pt x="11849406" y="2112500"/>
                </a:lnTo>
                <a:lnTo>
                  <a:pt x="11899447" y="2136662"/>
                </a:lnTo>
                <a:lnTo>
                  <a:pt x="11951890" y="2111139"/>
                </a:lnTo>
                <a:lnTo>
                  <a:pt x="12037345" y="2069500"/>
                </a:lnTo>
                <a:close/>
                <a:moveTo>
                  <a:pt x="3196416" y="2007673"/>
                </a:moveTo>
                <a:lnTo>
                  <a:pt x="3160886" y="2027431"/>
                </a:lnTo>
                <a:lnTo>
                  <a:pt x="3042362" y="2102391"/>
                </a:lnTo>
                <a:lnTo>
                  <a:pt x="3111467" y="2128772"/>
                </a:lnTo>
                <a:lnTo>
                  <a:pt x="3111128" y="2129618"/>
                </a:lnTo>
                <a:lnTo>
                  <a:pt x="3321878" y="2201642"/>
                </a:lnTo>
                <a:cubicBezTo>
                  <a:pt x="3811253" y="2356459"/>
                  <a:pt x="4244718" y="2404969"/>
                  <a:pt x="4640542" y="2349063"/>
                </a:cubicBezTo>
                <a:cubicBezTo>
                  <a:pt x="4840445" y="2320924"/>
                  <a:pt x="5039424" y="2268237"/>
                  <a:pt x="5236342" y="2203992"/>
                </a:cubicBezTo>
                <a:lnTo>
                  <a:pt x="5390598" y="2149677"/>
                </a:lnTo>
                <a:lnTo>
                  <a:pt x="5272344" y="2070900"/>
                </a:lnTo>
                <a:lnTo>
                  <a:pt x="5227158" y="2042884"/>
                </a:lnTo>
                <a:lnTo>
                  <a:pt x="4938890" y="2105550"/>
                </a:lnTo>
                <a:cubicBezTo>
                  <a:pt x="4839524" y="2124100"/>
                  <a:pt x="4740000" y="2139238"/>
                  <a:pt x="4640546" y="2149727"/>
                </a:cubicBezTo>
                <a:cubicBezTo>
                  <a:pt x="4243723" y="2191438"/>
                  <a:pt x="3809701" y="2155038"/>
                  <a:pt x="3320011" y="2039243"/>
                </a:cubicBezTo>
                <a:close/>
                <a:moveTo>
                  <a:pt x="9333374" y="2005559"/>
                </a:moveTo>
                <a:lnTo>
                  <a:pt x="9295677" y="2026521"/>
                </a:lnTo>
                <a:lnTo>
                  <a:pt x="9175555" y="2102492"/>
                </a:lnTo>
                <a:lnTo>
                  <a:pt x="9242920" y="2128212"/>
                </a:lnTo>
                <a:lnTo>
                  <a:pt x="9244432" y="2124488"/>
                </a:lnTo>
                <a:cubicBezTo>
                  <a:pt x="9822501" y="2336158"/>
                  <a:pt x="10323965" y="2408646"/>
                  <a:pt x="10776391" y="2344751"/>
                </a:cubicBezTo>
                <a:cubicBezTo>
                  <a:pt x="10976285" y="2316618"/>
                  <a:pt x="11175243" y="2263936"/>
                  <a:pt x="11372158" y="2199691"/>
                </a:cubicBezTo>
                <a:lnTo>
                  <a:pt x="11521803" y="2146999"/>
                </a:lnTo>
                <a:lnTo>
                  <a:pt x="11406630" y="2070390"/>
                </a:lnTo>
                <a:lnTo>
                  <a:pt x="11359905" y="2041412"/>
                </a:lnTo>
                <a:lnTo>
                  <a:pt x="11075730" y="2103184"/>
                </a:lnTo>
                <a:cubicBezTo>
                  <a:pt x="10976359" y="2121735"/>
                  <a:pt x="10876828" y="2136874"/>
                  <a:pt x="10777366" y="2147367"/>
                </a:cubicBezTo>
                <a:cubicBezTo>
                  <a:pt x="10380644" y="2189080"/>
                  <a:pt x="9947118" y="2152675"/>
                  <a:pt x="9456374" y="2036892"/>
                </a:cubicBezTo>
                <a:close/>
                <a:moveTo>
                  <a:pt x="8337242" y="2003939"/>
                </a:moveTo>
                <a:lnTo>
                  <a:pt x="8200721" y="2039882"/>
                </a:lnTo>
                <a:cubicBezTo>
                  <a:pt x="8003076" y="2088155"/>
                  <a:pt x="7803868" y="2127744"/>
                  <a:pt x="7604945" y="2148752"/>
                </a:cubicBezTo>
                <a:cubicBezTo>
                  <a:pt x="7307306" y="2180008"/>
                  <a:pt x="6989106" y="2167366"/>
                  <a:pt x="6641831" y="2110226"/>
                </a:cubicBezTo>
                <a:lnTo>
                  <a:pt x="6307183" y="2042793"/>
                </a:lnTo>
                <a:lnTo>
                  <a:pt x="6177440" y="2124847"/>
                </a:lnTo>
                <a:lnTo>
                  <a:pt x="6138207" y="2151699"/>
                </a:lnTo>
                <a:lnTo>
                  <a:pt x="6284198" y="2201564"/>
                </a:lnTo>
                <a:cubicBezTo>
                  <a:pt x="6773667" y="2356321"/>
                  <a:pt x="7207382" y="2404848"/>
                  <a:pt x="7603240" y="2348972"/>
                </a:cubicBezTo>
                <a:cubicBezTo>
                  <a:pt x="7827988" y="2317318"/>
                  <a:pt x="8051657" y="2254612"/>
                  <a:pt x="8272629" y="2179320"/>
                </a:cubicBezTo>
                <a:lnTo>
                  <a:pt x="8490687" y="2101217"/>
                </a:lnTo>
                <a:lnTo>
                  <a:pt x="8444244" y="2070310"/>
                </a:lnTo>
                <a:close/>
                <a:moveTo>
                  <a:pt x="2203731" y="2003601"/>
                </a:moveTo>
                <a:lnTo>
                  <a:pt x="2065927" y="2039882"/>
                </a:lnTo>
                <a:cubicBezTo>
                  <a:pt x="1868282" y="2088155"/>
                  <a:pt x="1669074" y="2127744"/>
                  <a:pt x="1470151" y="2148752"/>
                </a:cubicBezTo>
                <a:cubicBezTo>
                  <a:pt x="1172511" y="2180008"/>
                  <a:pt x="853822" y="2167366"/>
                  <a:pt x="506533" y="2110226"/>
                </a:cubicBezTo>
                <a:lnTo>
                  <a:pt x="173695" y="2043124"/>
                </a:lnTo>
                <a:lnTo>
                  <a:pt x="44594" y="2124771"/>
                </a:lnTo>
                <a:lnTo>
                  <a:pt x="3904" y="2151869"/>
                </a:lnTo>
                <a:lnTo>
                  <a:pt x="149381" y="2201564"/>
                </a:lnTo>
                <a:cubicBezTo>
                  <a:pt x="638748" y="2356321"/>
                  <a:pt x="1072091" y="2404848"/>
                  <a:pt x="1468446" y="2348972"/>
                </a:cubicBezTo>
                <a:cubicBezTo>
                  <a:pt x="1693194" y="2317318"/>
                  <a:pt x="1916864" y="2254612"/>
                  <a:pt x="2137735" y="2179320"/>
                </a:cubicBezTo>
                <a:lnTo>
                  <a:pt x="2357013" y="2100731"/>
                </a:lnTo>
                <a:lnTo>
                  <a:pt x="2311254" y="2070285"/>
                </a:lnTo>
                <a:close/>
                <a:moveTo>
                  <a:pt x="6083350" y="1986883"/>
                </a:moveTo>
                <a:lnTo>
                  <a:pt x="5914295" y="2068460"/>
                </a:lnTo>
                <a:lnTo>
                  <a:pt x="6034471" y="2114359"/>
                </a:lnTo>
                <a:lnTo>
                  <a:pt x="6174598" y="2031689"/>
                </a:lnTo>
                <a:lnTo>
                  <a:pt x="6202237" y="2017225"/>
                </a:lnTo>
                <a:close/>
                <a:moveTo>
                  <a:pt x="5442740" y="1986530"/>
                </a:moveTo>
                <a:lnTo>
                  <a:pt x="5330672" y="2016043"/>
                </a:lnTo>
                <a:lnTo>
                  <a:pt x="5418708" y="2063720"/>
                </a:lnTo>
                <a:lnTo>
                  <a:pt x="5499234" y="2111425"/>
                </a:lnTo>
                <a:lnTo>
                  <a:pt x="5530033" y="2100580"/>
                </a:lnTo>
                <a:lnTo>
                  <a:pt x="5612699" y="2068910"/>
                </a:lnTo>
                <a:close/>
                <a:moveTo>
                  <a:pt x="11575106" y="1985353"/>
                </a:moveTo>
                <a:lnTo>
                  <a:pt x="11463691" y="2014691"/>
                </a:lnTo>
                <a:lnTo>
                  <a:pt x="11554165" y="2063720"/>
                </a:lnTo>
                <a:lnTo>
                  <a:pt x="11630256" y="2108812"/>
                </a:lnTo>
                <a:lnTo>
                  <a:pt x="11665859" y="2096276"/>
                </a:lnTo>
                <a:lnTo>
                  <a:pt x="11742994" y="2066727"/>
                </a:lnTo>
                <a:close/>
                <a:moveTo>
                  <a:pt x="9243178" y="1982582"/>
                </a:moveTo>
                <a:lnTo>
                  <a:pt x="9242422" y="1984753"/>
                </a:lnTo>
                <a:lnTo>
                  <a:pt x="9234953" y="1982632"/>
                </a:lnTo>
                <a:lnTo>
                  <a:pt x="9140066" y="2032412"/>
                </a:lnTo>
                <a:lnTo>
                  <a:pt x="9081849" y="2066715"/>
                </a:lnTo>
                <a:lnTo>
                  <a:pt x="9169267" y="2100091"/>
                </a:lnTo>
                <a:lnTo>
                  <a:pt x="9324430" y="2003280"/>
                </a:lnTo>
                <a:close/>
                <a:moveTo>
                  <a:pt x="3100118" y="1982098"/>
                </a:moveTo>
                <a:lnTo>
                  <a:pt x="3004137" y="2032412"/>
                </a:lnTo>
                <a:lnTo>
                  <a:pt x="2947149" y="2066044"/>
                </a:lnTo>
                <a:lnTo>
                  <a:pt x="3036665" y="2100216"/>
                </a:lnTo>
                <a:lnTo>
                  <a:pt x="3191288" y="2006364"/>
                </a:lnTo>
                <a:lnTo>
                  <a:pt x="3106682" y="1984753"/>
                </a:lnTo>
                <a:lnTo>
                  <a:pt x="3106932" y="1984032"/>
                </a:lnTo>
                <a:close/>
                <a:moveTo>
                  <a:pt x="8420661" y="1981976"/>
                </a:moveTo>
                <a:lnTo>
                  <a:pt x="8345383" y="2001795"/>
                </a:lnTo>
                <a:lnTo>
                  <a:pt x="8446981" y="2064830"/>
                </a:lnTo>
                <a:lnTo>
                  <a:pt x="8497660" y="2098595"/>
                </a:lnTo>
                <a:lnTo>
                  <a:pt x="8578733" y="2067548"/>
                </a:lnTo>
                <a:close/>
                <a:moveTo>
                  <a:pt x="2287132" y="1981644"/>
                </a:moveTo>
                <a:lnTo>
                  <a:pt x="2211937" y="2001441"/>
                </a:lnTo>
                <a:lnTo>
                  <a:pt x="2314052" y="2064803"/>
                </a:lnTo>
                <a:lnTo>
                  <a:pt x="2363983" y="2098073"/>
                </a:lnTo>
                <a:lnTo>
                  <a:pt x="2444916" y="2067044"/>
                </a:lnTo>
                <a:close/>
                <a:moveTo>
                  <a:pt x="9244030" y="1977870"/>
                </a:moveTo>
                <a:lnTo>
                  <a:pt x="9242718" y="1978559"/>
                </a:lnTo>
                <a:lnTo>
                  <a:pt x="9243702" y="1978838"/>
                </a:lnTo>
                <a:close/>
                <a:moveTo>
                  <a:pt x="8831590" y="1976572"/>
                </a:moveTo>
                <a:lnTo>
                  <a:pt x="8785414" y="1994188"/>
                </a:lnTo>
                <a:lnTo>
                  <a:pt x="8707554" y="2023995"/>
                </a:lnTo>
                <a:lnTo>
                  <a:pt x="8832559" y="2084809"/>
                </a:lnTo>
                <a:lnTo>
                  <a:pt x="8957358" y="2024699"/>
                </a:lnTo>
                <a:lnTo>
                  <a:pt x="8887788" y="1998129"/>
                </a:lnTo>
                <a:close/>
                <a:moveTo>
                  <a:pt x="2697717" y="1976221"/>
                </a:moveTo>
                <a:lnTo>
                  <a:pt x="2650622" y="1994188"/>
                </a:lnTo>
                <a:lnTo>
                  <a:pt x="2574329" y="2023387"/>
                </a:lnTo>
                <a:lnTo>
                  <a:pt x="2699182" y="2084128"/>
                </a:lnTo>
                <a:lnTo>
                  <a:pt x="2823392" y="2024301"/>
                </a:lnTo>
                <a:lnTo>
                  <a:pt x="2754856" y="1998138"/>
                </a:lnTo>
                <a:close/>
                <a:moveTo>
                  <a:pt x="9124393" y="1951245"/>
                </a:moveTo>
                <a:lnTo>
                  <a:pt x="8972062" y="2024797"/>
                </a:lnTo>
                <a:lnTo>
                  <a:pt x="9075127" y="2064148"/>
                </a:lnTo>
                <a:lnTo>
                  <a:pt x="9137225" y="2027558"/>
                </a:lnTo>
                <a:lnTo>
                  <a:pt x="9226154" y="1980134"/>
                </a:lnTo>
                <a:close/>
                <a:moveTo>
                  <a:pt x="2990251" y="1950920"/>
                </a:moveTo>
                <a:lnTo>
                  <a:pt x="2837933" y="2024350"/>
                </a:lnTo>
                <a:lnTo>
                  <a:pt x="2940431" y="2063479"/>
                </a:lnTo>
                <a:lnTo>
                  <a:pt x="3001297" y="2027558"/>
                </a:lnTo>
                <a:lnTo>
                  <a:pt x="3091257" y="1979584"/>
                </a:lnTo>
                <a:close/>
                <a:moveTo>
                  <a:pt x="8538428" y="1950006"/>
                </a:moveTo>
                <a:lnTo>
                  <a:pt x="8495785" y="1962197"/>
                </a:lnTo>
                <a:lnTo>
                  <a:pt x="8429364" y="1979685"/>
                </a:lnTo>
                <a:lnTo>
                  <a:pt x="8586216" y="2064682"/>
                </a:lnTo>
                <a:lnTo>
                  <a:pt x="8694039" y="2023390"/>
                </a:lnTo>
                <a:lnTo>
                  <a:pt x="8588926" y="1972445"/>
                </a:lnTo>
                <a:close/>
                <a:moveTo>
                  <a:pt x="2405326" y="1949523"/>
                </a:moveTo>
                <a:lnTo>
                  <a:pt x="2360994" y="1962197"/>
                </a:lnTo>
                <a:lnTo>
                  <a:pt x="2295805" y="1979360"/>
                </a:lnTo>
                <a:lnTo>
                  <a:pt x="2452351" y="2064194"/>
                </a:lnTo>
                <a:lnTo>
                  <a:pt x="2560567" y="2022704"/>
                </a:lnTo>
                <a:lnTo>
                  <a:pt x="2456935" y="1972462"/>
                </a:lnTo>
                <a:close/>
                <a:moveTo>
                  <a:pt x="5584516" y="1947985"/>
                </a:moveTo>
                <a:lnTo>
                  <a:pt x="5531316" y="1963203"/>
                </a:lnTo>
                <a:lnTo>
                  <a:pt x="5451126" y="1984321"/>
                </a:lnTo>
                <a:lnTo>
                  <a:pt x="5619582" y="2066273"/>
                </a:lnTo>
                <a:lnTo>
                  <a:pt x="5756396" y="2013858"/>
                </a:lnTo>
                <a:lnTo>
                  <a:pt x="5715175" y="1998132"/>
                </a:lnTo>
                <a:close/>
                <a:moveTo>
                  <a:pt x="11716678" y="1946973"/>
                </a:moveTo>
                <a:lnTo>
                  <a:pt x="11668200" y="1960839"/>
                </a:lnTo>
                <a:lnTo>
                  <a:pt x="11583501" y="1983142"/>
                </a:lnTo>
                <a:lnTo>
                  <a:pt x="11749887" y="2064086"/>
                </a:lnTo>
                <a:lnTo>
                  <a:pt x="11886118" y="2011899"/>
                </a:lnTo>
                <a:lnTo>
                  <a:pt x="11849974" y="1998132"/>
                </a:lnTo>
                <a:close/>
                <a:moveTo>
                  <a:pt x="8994576" y="1914392"/>
                </a:moveTo>
                <a:lnTo>
                  <a:pt x="8838830" y="1973809"/>
                </a:lnTo>
                <a:lnTo>
                  <a:pt x="8889777" y="1993381"/>
                </a:lnTo>
                <a:lnTo>
                  <a:pt x="8963746" y="2021622"/>
                </a:lnTo>
                <a:lnTo>
                  <a:pt x="9115249" y="1948650"/>
                </a:lnTo>
                <a:close/>
                <a:moveTo>
                  <a:pt x="2860529" y="1914108"/>
                </a:moveTo>
                <a:lnTo>
                  <a:pt x="2704960" y="1973458"/>
                </a:lnTo>
                <a:lnTo>
                  <a:pt x="2756764" y="1993364"/>
                </a:lnTo>
                <a:lnTo>
                  <a:pt x="2829765" y="2021232"/>
                </a:lnTo>
                <a:lnTo>
                  <a:pt x="2981123" y="1948330"/>
                </a:lnTo>
                <a:close/>
                <a:moveTo>
                  <a:pt x="8666725" y="1913328"/>
                </a:moveTo>
                <a:lnTo>
                  <a:pt x="8546805" y="1947612"/>
                </a:lnTo>
                <a:lnTo>
                  <a:pt x="8590662" y="1967127"/>
                </a:lnTo>
                <a:lnTo>
                  <a:pt x="8700906" y="2020760"/>
                </a:lnTo>
                <a:lnTo>
                  <a:pt x="8782572" y="1989486"/>
                </a:lnTo>
                <a:lnTo>
                  <a:pt x="8824004" y="1973662"/>
                </a:lnTo>
                <a:close/>
                <a:moveTo>
                  <a:pt x="2532976" y="1913030"/>
                </a:moveTo>
                <a:lnTo>
                  <a:pt x="2413723" y="1947122"/>
                </a:lnTo>
                <a:lnTo>
                  <a:pt x="2458702" y="1967135"/>
                </a:lnTo>
                <a:lnTo>
                  <a:pt x="2567479" y="2020055"/>
                </a:lnTo>
                <a:lnTo>
                  <a:pt x="2647212" y="1989486"/>
                </a:lnTo>
                <a:lnTo>
                  <a:pt x="2689881" y="1973215"/>
                </a:lnTo>
                <a:close/>
                <a:moveTo>
                  <a:pt x="5102386" y="1901076"/>
                </a:moveTo>
                <a:lnTo>
                  <a:pt x="5016483" y="1913789"/>
                </a:lnTo>
                <a:lnTo>
                  <a:pt x="5130132" y="1977408"/>
                </a:lnTo>
                <a:lnTo>
                  <a:pt x="5227196" y="2037567"/>
                </a:lnTo>
                <a:lnTo>
                  <a:pt x="5236524" y="2035543"/>
                </a:lnTo>
                <a:lnTo>
                  <a:pt x="5315464" y="2014753"/>
                </a:lnTo>
                <a:lnTo>
                  <a:pt x="5126082" y="1912280"/>
                </a:lnTo>
                <a:close/>
                <a:moveTo>
                  <a:pt x="313431" y="1900174"/>
                </a:moveTo>
                <a:lnTo>
                  <a:pt x="255857" y="1925687"/>
                </a:lnTo>
                <a:lnTo>
                  <a:pt x="84543" y="2015503"/>
                </a:lnTo>
                <a:lnTo>
                  <a:pt x="151484" y="2032570"/>
                </a:lnTo>
                <a:lnTo>
                  <a:pt x="171939" y="2036687"/>
                </a:lnTo>
                <a:lnTo>
                  <a:pt x="197337" y="2020624"/>
                </a:lnTo>
                <a:cubicBezTo>
                  <a:pt x="251968" y="1988060"/>
                  <a:pt x="309192" y="1956044"/>
                  <a:pt x="368579" y="1925447"/>
                </a:cubicBezTo>
                <a:lnTo>
                  <a:pt x="397713" y="1911741"/>
                </a:lnTo>
                <a:lnTo>
                  <a:pt x="355283" y="1906954"/>
                </a:lnTo>
                <a:close/>
                <a:moveTo>
                  <a:pt x="6446944" y="1899873"/>
                </a:moveTo>
                <a:lnTo>
                  <a:pt x="6388713" y="1925677"/>
                </a:lnTo>
                <a:lnTo>
                  <a:pt x="6218161" y="2015091"/>
                </a:lnTo>
                <a:lnTo>
                  <a:pt x="6286661" y="2032570"/>
                </a:lnTo>
                <a:lnTo>
                  <a:pt x="6305454" y="2036355"/>
                </a:lnTo>
                <a:lnTo>
                  <a:pt x="6330310" y="2020642"/>
                </a:lnTo>
                <a:cubicBezTo>
                  <a:pt x="6384949" y="1988084"/>
                  <a:pt x="6442181" y="1956071"/>
                  <a:pt x="6501573" y="1925477"/>
                </a:cubicBezTo>
                <a:lnTo>
                  <a:pt x="6531239" y="1911523"/>
                </a:lnTo>
                <a:lnTo>
                  <a:pt x="6490715" y="1906954"/>
                </a:lnTo>
                <a:close/>
                <a:moveTo>
                  <a:pt x="11229400" y="1897021"/>
                </a:moveTo>
                <a:lnTo>
                  <a:pt x="11145727" y="1909405"/>
                </a:lnTo>
                <a:lnTo>
                  <a:pt x="11265351" y="1976365"/>
                </a:lnTo>
                <a:lnTo>
                  <a:pt x="11361007" y="2035638"/>
                </a:lnTo>
                <a:lnTo>
                  <a:pt x="11372337" y="2033181"/>
                </a:lnTo>
                <a:lnTo>
                  <a:pt x="11448130" y="2013224"/>
                </a:lnTo>
                <a:lnTo>
                  <a:pt x="11261657" y="1912280"/>
                </a:lnTo>
                <a:close/>
                <a:moveTo>
                  <a:pt x="5764547" y="1896487"/>
                </a:moveTo>
                <a:lnTo>
                  <a:pt x="5593131" y="1945521"/>
                </a:lnTo>
                <a:lnTo>
                  <a:pt x="5717449" y="1993278"/>
                </a:lnTo>
                <a:lnTo>
                  <a:pt x="5763853" y="2011001"/>
                </a:lnTo>
                <a:lnTo>
                  <a:pt x="5819780" y="1989574"/>
                </a:lnTo>
                <a:lnTo>
                  <a:pt x="5936158" y="1945163"/>
                </a:lnTo>
                <a:close/>
                <a:moveTo>
                  <a:pt x="11896257" y="1895611"/>
                </a:moveTo>
                <a:lnTo>
                  <a:pt x="11725295" y="1944509"/>
                </a:lnTo>
                <a:lnTo>
                  <a:pt x="11852247" y="1993278"/>
                </a:lnTo>
                <a:lnTo>
                  <a:pt x="11893549" y="2009052"/>
                </a:lnTo>
                <a:lnTo>
                  <a:pt x="11955665" y="1985257"/>
                </a:lnTo>
                <a:lnTo>
                  <a:pt x="12064900" y="1943445"/>
                </a:lnTo>
                <a:close/>
                <a:moveTo>
                  <a:pt x="3417155" y="1892194"/>
                </a:moveTo>
                <a:lnTo>
                  <a:pt x="3331884" y="1932344"/>
                </a:lnTo>
                <a:lnTo>
                  <a:pt x="3204115" y="2003392"/>
                </a:lnTo>
                <a:lnTo>
                  <a:pt x="3322243" y="2033531"/>
                </a:lnTo>
                <a:cubicBezTo>
                  <a:pt x="3812329" y="2149326"/>
                  <a:pt x="4245606" y="2185726"/>
                  <a:pt x="4641682" y="2144015"/>
                </a:cubicBezTo>
                <a:cubicBezTo>
                  <a:pt x="4740924" y="2133526"/>
                  <a:pt x="4840272" y="2118447"/>
                  <a:pt x="4939489" y="2099971"/>
                </a:cubicBezTo>
                <a:lnTo>
                  <a:pt x="5220815" y="2038951"/>
                </a:lnTo>
                <a:lnTo>
                  <a:pt x="5128497" y="1981712"/>
                </a:lnTo>
                <a:lnTo>
                  <a:pt x="5009082" y="1914884"/>
                </a:lnTo>
                <a:lnTo>
                  <a:pt x="4939201" y="1925226"/>
                </a:lnTo>
                <a:cubicBezTo>
                  <a:pt x="4839928" y="1937859"/>
                  <a:pt x="4740668" y="1948166"/>
                  <a:pt x="4641724" y="1955315"/>
                </a:cubicBezTo>
                <a:cubicBezTo>
                  <a:pt x="4301434" y="1979634"/>
                  <a:pt x="3933819" y="1964799"/>
                  <a:pt x="3527008" y="1910004"/>
                </a:cubicBezTo>
                <a:close/>
                <a:moveTo>
                  <a:pt x="8131704" y="1888275"/>
                </a:moveTo>
                <a:lnTo>
                  <a:pt x="7902611" y="1922189"/>
                </a:lnTo>
                <a:cubicBezTo>
                  <a:pt x="7803300" y="1934833"/>
                  <a:pt x="7703980" y="1945157"/>
                  <a:pt x="7604945" y="1952324"/>
                </a:cubicBezTo>
                <a:cubicBezTo>
                  <a:pt x="7349826" y="1970497"/>
                  <a:pt x="7079600" y="1966690"/>
                  <a:pt x="6788705" y="1940551"/>
                </a:cubicBezTo>
                <a:lnTo>
                  <a:pt x="6543283" y="1912881"/>
                </a:lnTo>
                <a:lnTo>
                  <a:pt x="6504077" y="1931338"/>
                </a:lnTo>
                <a:cubicBezTo>
                  <a:pt x="6444794" y="1961900"/>
                  <a:pt x="6387645" y="1993884"/>
                  <a:pt x="6333064" y="2026425"/>
                </a:cubicBezTo>
                <a:lnTo>
                  <a:pt x="6314486" y="2038174"/>
                </a:lnTo>
                <a:lnTo>
                  <a:pt x="6643806" y="2104505"/>
                </a:lnTo>
                <a:cubicBezTo>
                  <a:pt x="6991000" y="2161602"/>
                  <a:pt x="7309188" y="2174244"/>
                  <a:pt x="7606081" y="2142988"/>
                </a:cubicBezTo>
                <a:cubicBezTo>
                  <a:pt x="7804437" y="2121980"/>
                  <a:pt x="8003361" y="2082656"/>
                  <a:pt x="8200863" y="2034516"/>
                </a:cubicBezTo>
                <a:lnTo>
                  <a:pt x="8331219" y="2000204"/>
                </a:lnTo>
                <a:lnTo>
                  <a:pt x="8300363" y="1981064"/>
                </a:lnTo>
                <a:cubicBezTo>
                  <a:pt x="8252307" y="1952577"/>
                  <a:pt x="8204116" y="1925447"/>
                  <a:pt x="8155669" y="1899956"/>
                </a:cubicBezTo>
                <a:close/>
                <a:moveTo>
                  <a:pt x="9558461" y="1888217"/>
                </a:moveTo>
                <a:lnTo>
                  <a:pt x="9466674" y="1931434"/>
                </a:lnTo>
                <a:lnTo>
                  <a:pt x="9340991" y="2001323"/>
                </a:lnTo>
                <a:lnTo>
                  <a:pt x="9457991" y="2031173"/>
                </a:lnTo>
                <a:cubicBezTo>
                  <a:pt x="9948072" y="2146956"/>
                  <a:pt x="10381492" y="2183361"/>
                  <a:pt x="10777366" y="2141648"/>
                </a:cubicBezTo>
                <a:cubicBezTo>
                  <a:pt x="10876620" y="2131160"/>
                  <a:pt x="10975987" y="2116082"/>
                  <a:pt x="11075228" y="2097607"/>
                </a:cubicBezTo>
                <a:lnTo>
                  <a:pt x="11353291" y="2037311"/>
                </a:lnTo>
                <a:lnTo>
                  <a:pt x="11262723" y="1981143"/>
                </a:lnTo>
                <a:lnTo>
                  <a:pt x="11137036" y="1910691"/>
                </a:lnTo>
                <a:lnTo>
                  <a:pt x="11074973" y="1919877"/>
                </a:lnTo>
                <a:cubicBezTo>
                  <a:pt x="10975688" y="1932510"/>
                  <a:pt x="10876405" y="1942819"/>
                  <a:pt x="10777425" y="1949970"/>
                </a:cubicBezTo>
                <a:cubicBezTo>
                  <a:pt x="10437279" y="1974281"/>
                  <a:pt x="10070181" y="1959442"/>
                  <a:pt x="9663219" y="1905048"/>
                </a:cubicBezTo>
                <a:close/>
                <a:moveTo>
                  <a:pt x="1998309" y="1888068"/>
                </a:moveTo>
                <a:lnTo>
                  <a:pt x="1767817" y="1922189"/>
                </a:lnTo>
                <a:cubicBezTo>
                  <a:pt x="1668506" y="1934833"/>
                  <a:pt x="1569186" y="1945157"/>
                  <a:pt x="1470151" y="1952324"/>
                </a:cubicBezTo>
                <a:cubicBezTo>
                  <a:pt x="1214392" y="1970497"/>
                  <a:pt x="943887" y="1966690"/>
                  <a:pt x="653073" y="1940550"/>
                </a:cubicBezTo>
                <a:lnTo>
                  <a:pt x="409823" y="1913107"/>
                </a:lnTo>
                <a:lnTo>
                  <a:pt x="371183" y="1931296"/>
                </a:lnTo>
                <a:cubicBezTo>
                  <a:pt x="311903" y="1961854"/>
                  <a:pt x="254760" y="1993834"/>
                  <a:pt x="200186" y="2026369"/>
                </a:cubicBezTo>
                <a:lnTo>
                  <a:pt x="180991" y="2038509"/>
                </a:lnTo>
                <a:lnTo>
                  <a:pt x="508852" y="2104505"/>
                </a:lnTo>
                <a:cubicBezTo>
                  <a:pt x="856206" y="2161602"/>
                  <a:pt x="1174394" y="2174244"/>
                  <a:pt x="1471288" y="2142988"/>
                </a:cubicBezTo>
                <a:cubicBezTo>
                  <a:pt x="1669643" y="2121980"/>
                  <a:pt x="1868567" y="2082656"/>
                  <a:pt x="2066069" y="2034516"/>
                </a:cubicBezTo>
                <a:lnTo>
                  <a:pt x="2197709" y="1999866"/>
                </a:lnTo>
                <a:lnTo>
                  <a:pt x="2167353" y="1981040"/>
                </a:lnTo>
                <a:cubicBezTo>
                  <a:pt x="2119293" y="1952553"/>
                  <a:pt x="2071095" y="1925423"/>
                  <a:pt x="2022647" y="1899931"/>
                </a:cubicBezTo>
                <a:close/>
                <a:moveTo>
                  <a:pt x="5215202" y="1884379"/>
                </a:moveTo>
                <a:lnTo>
                  <a:pt x="5113427" y="1899442"/>
                </a:lnTo>
                <a:lnTo>
                  <a:pt x="5128637" y="1906630"/>
                </a:lnTo>
                <a:lnTo>
                  <a:pt x="5324094" y="2012480"/>
                </a:lnTo>
                <a:lnTo>
                  <a:pt x="5435657" y="1983098"/>
                </a:lnTo>
                <a:lnTo>
                  <a:pt x="5417351" y="1974225"/>
                </a:lnTo>
                <a:close/>
                <a:moveTo>
                  <a:pt x="11341211" y="1880473"/>
                </a:moveTo>
                <a:lnTo>
                  <a:pt x="11240492" y="1895380"/>
                </a:lnTo>
                <a:lnTo>
                  <a:pt x="11264286" y="1906630"/>
                </a:lnTo>
                <a:lnTo>
                  <a:pt x="11456781" y="2010946"/>
                </a:lnTo>
                <a:lnTo>
                  <a:pt x="11567669" y="1981748"/>
                </a:lnTo>
                <a:lnTo>
                  <a:pt x="11552149" y="1974225"/>
                </a:lnTo>
                <a:close/>
                <a:moveTo>
                  <a:pt x="6321296" y="1879547"/>
                </a:moveTo>
                <a:lnTo>
                  <a:pt x="6176485" y="1941941"/>
                </a:lnTo>
                <a:lnTo>
                  <a:pt x="6091744" y="1982832"/>
                </a:lnTo>
                <a:lnTo>
                  <a:pt x="6210197" y="2013058"/>
                </a:lnTo>
                <a:lnTo>
                  <a:pt x="6386320" y="1920885"/>
                </a:lnTo>
                <a:lnTo>
                  <a:pt x="6437314" y="1898316"/>
                </a:lnTo>
                <a:close/>
                <a:moveTo>
                  <a:pt x="3318120" y="1876138"/>
                </a:moveTo>
                <a:lnTo>
                  <a:pt x="3215465" y="1921633"/>
                </a:lnTo>
                <a:lnTo>
                  <a:pt x="3107875" y="1978032"/>
                </a:lnTo>
                <a:lnTo>
                  <a:pt x="3111476" y="1979057"/>
                </a:lnTo>
                <a:lnTo>
                  <a:pt x="3111261" y="1979701"/>
                </a:lnTo>
                <a:lnTo>
                  <a:pt x="3198531" y="2001967"/>
                </a:lnTo>
                <a:lnTo>
                  <a:pt x="3263698" y="1962412"/>
                </a:lnTo>
                <a:lnTo>
                  <a:pt x="3404816" y="1890194"/>
                </a:lnTo>
                <a:close/>
                <a:moveTo>
                  <a:pt x="8213583" y="1875740"/>
                </a:moveTo>
                <a:lnTo>
                  <a:pt x="8200224" y="1878132"/>
                </a:lnTo>
                <a:lnTo>
                  <a:pt x="8142404" y="1886691"/>
                </a:lnTo>
                <a:lnTo>
                  <a:pt x="8158025" y="1894292"/>
                </a:lnTo>
                <a:cubicBezTo>
                  <a:pt x="8206569" y="1919802"/>
                  <a:pt x="8254839" y="1946956"/>
                  <a:pt x="8302956" y="1975472"/>
                </a:cubicBezTo>
                <a:lnTo>
                  <a:pt x="8339362" y="1998060"/>
                </a:lnTo>
                <a:lnTo>
                  <a:pt x="8414054" y="1978399"/>
                </a:lnTo>
                <a:lnTo>
                  <a:pt x="8299333" y="1916296"/>
                </a:lnTo>
                <a:close/>
                <a:moveTo>
                  <a:pt x="2080127" y="1875501"/>
                </a:moveTo>
                <a:lnTo>
                  <a:pt x="2065430" y="1878132"/>
                </a:lnTo>
                <a:lnTo>
                  <a:pt x="2009108" y="1886470"/>
                </a:lnTo>
                <a:lnTo>
                  <a:pt x="2025108" y="1894255"/>
                </a:lnTo>
                <a:cubicBezTo>
                  <a:pt x="2073648" y="1919766"/>
                  <a:pt x="2121916" y="1946921"/>
                  <a:pt x="2170032" y="1975439"/>
                </a:cubicBezTo>
                <a:lnTo>
                  <a:pt x="2205916" y="1997706"/>
                </a:lnTo>
                <a:lnTo>
                  <a:pt x="2280525" y="1978067"/>
                </a:lnTo>
                <a:lnTo>
                  <a:pt x="2166400" y="1916297"/>
                </a:lnTo>
                <a:close/>
                <a:moveTo>
                  <a:pt x="9461671" y="1872667"/>
                </a:moveTo>
                <a:lnTo>
                  <a:pt x="9351228" y="1921633"/>
                </a:lnTo>
                <a:lnTo>
                  <a:pt x="9245678" y="1977006"/>
                </a:lnTo>
                <a:lnTo>
                  <a:pt x="9331747" y="1998965"/>
                </a:lnTo>
                <a:lnTo>
                  <a:pt x="9543267" y="1887182"/>
                </a:lnTo>
                <a:lnTo>
                  <a:pt x="9545611" y="1886153"/>
                </a:lnTo>
                <a:close/>
                <a:moveTo>
                  <a:pt x="8828742" y="1867104"/>
                </a:moveTo>
                <a:lnTo>
                  <a:pt x="8787119" y="1878910"/>
                </a:lnTo>
                <a:lnTo>
                  <a:pt x="8675131" y="1910925"/>
                </a:lnTo>
                <a:lnTo>
                  <a:pt x="8831246" y="1970896"/>
                </a:lnTo>
                <a:lnTo>
                  <a:pt x="8985751" y="1911886"/>
                </a:lnTo>
                <a:lnTo>
                  <a:pt x="8889787" y="1884643"/>
                </a:lnTo>
                <a:close/>
                <a:moveTo>
                  <a:pt x="2694820" y="1866857"/>
                </a:moveTo>
                <a:lnTo>
                  <a:pt x="2652328" y="1878910"/>
                </a:lnTo>
                <a:lnTo>
                  <a:pt x="2541416" y="1910617"/>
                </a:lnTo>
                <a:lnTo>
                  <a:pt x="2697131" y="1970450"/>
                </a:lnTo>
                <a:lnTo>
                  <a:pt x="2851561" y="1911563"/>
                </a:lnTo>
                <a:lnTo>
                  <a:pt x="2756772" y="1884664"/>
                </a:lnTo>
                <a:close/>
                <a:moveTo>
                  <a:pt x="5351026" y="1860722"/>
                </a:moveTo>
                <a:lnTo>
                  <a:pt x="5236757" y="1881189"/>
                </a:lnTo>
                <a:lnTo>
                  <a:pt x="5225903" y="1882795"/>
                </a:lnTo>
                <a:lnTo>
                  <a:pt x="5419445" y="1968909"/>
                </a:lnTo>
                <a:lnTo>
                  <a:pt x="5444062" y="1980884"/>
                </a:lnTo>
                <a:lnTo>
                  <a:pt x="5531374" y="1957889"/>
                </a:lnTo>
                <a:lnTo>
                  <a:pt x="5576512" y="1944913"/>
                </a:lnTo>
                <a:lnTo>
                  <a:pt x="5425824" y="1887079"/>
                </a:lnTo>
                <a:close/>
                <a:moveTo>
                  <a:pt x="3204634" y="1857739"/>
                </a:moveTo>
                <a:lnTo>
                  <a:pt x="3005274" y="1943678"/>
                </a:lnTo>
                <a:lnTo>
                  <a:pt x="2998535" y="1946927"/>
                </a:lnTo>
                <a:lnTo>
                  <a:pt x="3098936" y="1975489"/>
                </a:lnTo>
                <a:lnTo>
                  <a:pt x="3160494" y="1942661"/>
                </a:lnTo>
                <a:lnTo>
                  <a:pt x="3305381" y="1874073"/>
                </a:lnTo>
                <a:close/>
                <a:moveTo>
                  <a:pt x="11476083" y="1857290"/>
                </a:moveTo>
                <a:lnTo>
                  <a:pt x="11372533" y="1875838"/>
                </a:lnTo>
                <a:lnTo>
                  <a:pt x="11351922" y="1878888"/>
                </a:lnTo>
                <a:lnTo>
                  <a:pt x="11554244" y="1968909"/>
                </a:lnTo>
                <a:lnTo>
                  <a:pt x="11576081" y="1979533"/>
                </a:lnTo>
                <a:lnTo>
                  <a:pt x="11667265" y="1955523"/>
                </a:lnTo>
                <a:lnTo>
                  <a:pt x="11708256" y="1943741"/>
                </a:lnTo>
                <a:lnTo>
                  <a:pt x="11560621" y="1887079"/>
                </a:lnTo>
                <a:close/>
                <a:moveTo>
                  <a:pt x="6182765" y="1857136"/>
                </a:moveTo>
                <a:lnTo>
                  <a:pt x="6177530" y="1858925"/>
                </a:lnTo>
                <a:lnTo>
                  <a:pt x="5954354" y="1944068"/>
                </a:lnTo>
                <a:lnTo>
                  <a:pt x="6073802" y="1978110"/>
                </a:lnTo>
                <a:lnTo>
                  <a:pt x="6073763" y="1978244"/>
                </a:lnTo>
                <a:lnTo>
                  <a:pt x="6073235" y="1978110"/>
                </a:lnTo>
                <a:lnTo>
                  <a:pt x="6071078" y="1983433"/>
                </a:lnTo>
                <a:lnTo>
                  <a:pt x="5944947" y="1947656"/>
                </a:lnTo>
                <a:lnTo>
                  <a:pt x="5822622" y="1994323"/>
                </a:lnTo>
                <a:lnTo>
                  <a:pt x="5771474" y="2013912"/>
                </a:lnTo>
                <a:lnTo>
                  <a:pt x="5906076" y="2065320"/>
                </a:lnTo>
                <a:lnTo>
                  <a:pt x="6073716" y="1984425"/>
                </a:lnTo>
                <a:lnTo>
                  <a:pt x="6070962" y="1983722"/>
                </a:lnTo>
                <a:lnTo>
                  <a:pt x="6071078" y="1983433"/>
                </a:lnTo>
                <a:lnTo>
                  <a:pt x="6072098" y="1983722"/>
                </a:lnTo>
                <a:lnTo>
                  <a:pt x="6073763" y="1978244"/>
                </a:lnTo>
                <a:lnTo>
                  <a:pt x="6082113" y="1980374"/>
                </a:lnTo>
                <a:lnTo>
                  <a:pt x="6173645" y="1936206"/>
                </a:lnTo>
                <a:lnTo>
                  <a:pt x="6309726" y="1877675"/>
                </a:lnTo>
                <a:close/>
                <a:moveTo>
                  <a:pt x="8325999" y="1855614"/>
                </a:moveTo>
                <a:lnTo>
                  <a:pt x="8224108" y="1873856"/>
                </a:lnTo>
                <a:lnTo>
                  <a:pt x="8302068" y="1910704"/>
                </a:lnTo>
                <a:lnTo>
                  <a:pt x="8422762" y="1976107"/>
                </a:lnTo>
                <a:lnTo>
                  <a:pt x="8495802" y="1956881"/>
                </a:lnTo>
                <a:lnTo>
                  <a:pt x="8531079" y="1946741"/>
                </a:lnTo>
                <a:close/>
                <a:moveTo>
                  <a:pt x="2193225" y="1855253"/>
                </a:moveTo>
                <a:lnTo>
                  <a:pt x="2090654" y="1873616"/>
                </a:lnTo>
                <a:lnTo>
                  <a:pt x="2169079" y="1910684"/>
                </a:lnTo>
                <a:lnTo>
                  <a:pt x="2289205" y="1975782"/>
                </a:lnTo>
                <a:lnTo>
                  <a:pt x="2361011" y="1956881"/>
                </a:lnTo>
                <a:lnTo>
                  <a:pt x="2397975" y="1946256"/>
                </a:lnTo>
                <a:close/>
                <a:moveTo>
                  <a:pt x="9347389" y="1854306"/>
                </a:moveTo>
                <a:lnTo>
                  <a:pt x="9140066" y="1943678"/>
                </a:lnTo>
                <a:lnTo>
                  <a:pt x="9132680" y="1947244"/>
                </a:lnTo>
                <a:lnTo>
                  <a:pt x="9233844" y="1976033"/>
                </a:lnTo>
                <a:lnTo>
                  <a:pt x="9296422" y="1942661"/>
                </a:lnTo>
                <a:lnTo>
                  <a:pt x="9448686" y="1870581"/>
                </a:lnTo>
                <a:close/>
                <a:moveTo>
                  <a:pt x="9206752" y="1836092"/>
                </a:moveTo>
                <a:lnTo>
                  <a:pt x="9140066" y="1858888"/>
                </a:lnTo>
                <a:lnTo>
                  <a:pt x="9004259" y="1910698"/>
                </a:lnTo>
                <a:lnTo>
                  <a:pt x="9123557" y="1944648"/>
                </a:lnTo>
                <a:lnTo>
                  <a:pt x="9137225" y="1938066"/>
                </a:lnTo>
                <a:cubicBezTo>
                  <a:pt x="9190774" y="1913294"/>
                  <a:pt x="9243844" y="1890024"/>
                  <a:pt x="9296422" y="1868256"/>
                </a:cubicBezTo>
                <a:lnTo>
                  <a:pt x="9336693" y="1852588"/>
                </a:lnTo>
                <a:lnTo>
                  <a:pt x="9242511" y="1837456"/>
                </a:lnTo>
                <a:lnTo>
                  <a:pt x="9241448" y="1842807"/>
                </a:lnTo>
                <a:close/>
                <a:moveTo>
                  <a:pt x="3072650" y="1835856"/>
                </a:moveTo>
                <a:lnTo>
                  <a:pt x="3005274" y="1858888"/>
                </a:lnTo>
                <a:lnTo>
                  <a:pt x="2870202" y="1910418"/>
                </a:lnTo>
                <a:lnTo>
                  <a:pt x="2989420" y="1944333"/>
                </a:lnTo>
                <a:lnTo>
                  <a:pt x="3002433" y="1938066"/>
                </a:lnTo>
                <a:cubicBezTo>
                  <a:pt x="3055983" y="1913294"/>
                  <a:pt x="3109052" y="1890024"/>
                  <a:pt x="3161631" y="1868256"/>
                </a:cubicBezTo>
                <a:lnTo>
                  <a:pt x="3193359" y="1855911"/>
                </a:lnTo>
                <a:lnTo>
                  <a:pt x="3108710" y="1842187"/>
                </a:lnTo>
                <a:lnTo>
                  <a:pt x="3108614" y="1842814"/>
                </a:lnTo>
                <a:close/>
                <a:moveTo>
                  <a:pt x="8447285" y="1833900"/>
                </a:moveTo>
                <a:lnTo>
                  <a:pt x="8336023" y="1853820"/>
                </a:lnTo>
                <a:lnTo>
                  <a:pt x="8539445" y="1944337"/>
                </a:lnTo>
                <a:lnTo>
                  <a:pt x="8658415" y="1910140"/>
                </a:lnTo>
                <a:lnTo>
                  <a:pt x="8598412" y="1887123"/>
                </a:lnTo>
                <a:close/>
                <a:moveTo>
                  <a:pt x="2313695" y="1833685"/>
                </a:moveTo>
                <a:lnTo>
                  <a:pt x="2203225" y="1853463"/>
                </a:lnTo>
                <a:lnTo>
                  <a:pt x="2406361" y="1943846"/>
                </a:lnTo>
                <a:lnTo>
                  <a:pt x="2524662" y="1909841"/>
                </a:lnTo>
                <a:lnTo>
                  <a:pt x="2465428" y="1887120"/>
                </a:lnTo>
                <a:close/>
                <a:moveTo>
                  <a:pt x="5528766" y="1828887"/>
                </a:moveTo>
                <a:lnTo>
                  <a:pt x="5361798" y="1858793"/>
                </a:lnTo>
                <a:lnTo>
                  <a:pt x="5427422" y="1881863"/>
                </a:lnTo>
                <a:lnTo>
                  <a:pt x="5585111" y="1942440"/>
                </a:lnTo>
                <a:lnTo>
                  <a:pt x="5754689" y="1893691"/>
                </a:lnTo>
                <a:lnTo>
                  <a:pt x="5719155" y="1883612"/>
                </a:lnTo>
                <a:close/>
                <a:moveTo>
                  <a:pt x="11652465" y="1825697"/>
                </a:moveTo>
                <a:lnTo>
                  <a:pt x="11486841" y="1855363"/>
                </a:lnTo>
                <a:lnTo>
                  <a:pt x="11562218" y="1881863"/>
                </a:lnTo>
                <a:lnTo>
                  <a:pt x="11716858" y="1941268"/>
                </a:lnTo>
                <a:lnTo>
                  <a:pt x="11885911" y="1892676"/>
                </a:lnTo>
                <a:lnTo>
                  <a:pt x="11853952" y="1883612"/>
                </a:lnTo>
                <a:close/>
                <a:moveTo>
                  <a:pt x="9047052" y="1805182"/>
                </a:moveTo>
                <a:lnTo>
                  <a:pt x="8840175" y="1863861"/>
                </a:lnTo>
                <a:lnTo>
                  <a:pt x="8892628" y="1878931"/>
                </a:lnTo>
                <a:lnTo>
                  <a:pt x="8995435" y="1908187"/>
                </a:lnTo>
                <a:lnTo>
                  <a:pt x="9137225" y="1854034"/>
                </a:lnTo>
                <a:lnTo>
                  <a:pt x="9197381" y="1834278"/>
                </a:lnTo>
                <a:close/>
                <a:moveTo>
                  <a:pt x="2913005" y="1804971"/>
                </a:moveTo>
                <a:lnTo>
                  <a:pt x="2706241" y="1863618"/>
                </a:lnTo>
                <a:lnTo>
                  <a:pt x="2759559" y="1878941"/>
                </a:lnTo>
                <a:lnTo>
                  <a:pt x="2861247" y="1907870"/>
                </a:lnTo>
                <a:lnTo>
                  <a:pt x="3002433" y="1854034"/>
                </a:lnTo>
                <a:lnTo>
                  <a:pt x="3063269" y="1834042"/>
                </a:lnTo>
                <a:close/>
                <a:moveTo>
                  <a:pt x="8607402" y="1803511"/>
                </a:moveTo>
                <a:lnTo>
                  <a:pt x="8496024" y="1825174"/>
                </a:lnTo>
                <a:lnTo>
                  <a:pt x="8457699" y="1832035"/>
                </a:lnTo>
                <a:lnTo>
                  <a:pt x="8599732" y="1881961"/>
                </a:lnTo>
                <a:lnTo>
                  <a:pt x="8666808" y="1907728"/>
                </a:lnTo>
                <a:lnTo>
                  <a:pt x="8787119" y="1873146"/>
                </a:lnTo>
                <a:lnTo>
                  <a:pt x="8818646" y="1864203"/>
                </a:lnTo>
                <a:close/>
                <a:moveTo>
                  <a:pt x="2473698" y="1803299"/>
                </a:moveTo>
                <a:lnTo>
                  <a:pt x="2361233" y="1825174"/>
                </a:lnTo>
                <a:lnTo>
                  <a:pt x="2324185" y="1831807"/>
                </a:lnTo>
                <a:lnTo>
                  <a:pt x="2466809" y="1881950"/>
                </a:lnTo>
                <a:lnTo>
                  <a:pt x="2533091" y="1907419"/>
                </a:lnTo>
                <a:lnTo>
                  <a:pt x="2652328" y="1873146"/>
                </a:lnTo>
                <a:lnTo>
                  <a:pt x="2684727" y="1863956"/>
                </a:lnTo>
                <a:close/>
                <a:moveTo>
                  <a:pt x="5770535" y="1781850"/>
                </a:moveTo>
                <a:lnTo>
                  <a:pt x="5542447" y="1826281"/>
                </a:lnTo>
                <a:lnTo>
                  <a:pt x="5721994" y="1877848"/>
                </a:lnTo>
                <a:lnTo>
                  <a:pt x="5766088" y="1890414"/>
                </a:lnTo>
                <a:lnTo>
                  <a:pt x="5822628" y="1874161"/>
                </a:lnTo>
                <a:lnTo>
                  <a:pt x="5994940" y="1825282"/>
                </a:lnTo>
                <a:close/>
                <a:moveTo>
                  <a:pt x="11892079" y="1779273"/>
                </a:moveTo>
                <a:lnTo>
                  <a:pt x="11668302" y="1822860"/>
                </a:lnTo>
                <a:lnTo>
                  <a:pt x="11666473" y="1823187"/>
                </a:lnTo>
                <a:lnTo>
                  <a:pt x="11856795" y="1877848"/>
                </a:lnTo>
                <a:lnTo>
                  <a:pt x="11897320" y="1889397"/>
                </a:lnTo>
                <a:lnTo>
                  <a:pt x="11958582" y="1871788"/>
                </a:lnTo>
                <a:lnTo>
                  <a:pt x="12124597" y="1824202"/>
                </a:lnTo>
                <a:close/>
                <a:moveTo>
                  <a:pt x="8822644" y="1761685"/>
                </a:moveTo>
                <a:lnTo>
                  <a:pt x="8788256" y="1768334"/>
                </a:lnTo>
                <a:lnTo>
                  <a:pt x="8620944" y="1800876"/>
                </a:lnTo>
                <a:lnTo>
                  <a:pt x="8830079" y="1860961"/>
                </a:lnTo>
                <a:lnTo>
                  <a:pt x="9034972" y="1802844"/>
                </a:lnTo>
                <a:lnTo>
                  <a:pt x="8891710" y="1775116"/>
                </a:lnTo>
                <a:close/>
                <a:moveTo>
                  <a:pt x="2688747" y="1761512"/>
                </a:moveTo>
                <a:lnTo>
                  <a:pt x="2653464" y="1768334"/>
                </a:lnTo>
                <a:lnTo>
                  <a:pt x="2487213" y="1800670"/>
                </a:lnTo>
                <a:lnTo>
                  <a:pt x="2696146" y="1860717"/>
                </a:lnTo>
                <a:lnTo>
                  <a:pt x="2900924" y="1802634"/>
                </a:lnTo>
                <a:lnTo>
                  <a:pt x="2758710" y="1775121"/>
                </a:lnTo>
                <a:close/>
                <a:moveTo>
                  <a:pt x="709106" y="1750161"/>
                </a:moveTo>
                <a:lnTo>
                  <a:pt x="662185" y="1762726"/>
                </a:lnTo>
                <a:cubicBezTo>
                  <a:pt x="596313" y="1783372"/>
                  <a:pt x="529500" y="1807277"/>
                  <a:pt x="461771" y="1834439"/>
                </a:cubicBezTo>
                <a:lnTo>
                  <a:pt x="323865" y="1895550"/>
                </a:lnTo>
                <a:lnTo>
                  <a:pt x="355745" y="1900685"/>
                </a:lnTo>
                <a:lnTo>
                  <a:pt x="408597" y="1906621"/>
                </a:lnTo>
                <a:lnTo>
                  <a:pt x="552790" y="1838788"/>
                </a:lnTo>
                <a:cubicBezTo>
                  <a:pt x="616067" y="1811903"/>
                  <a:pt x="681072" y="1787312"/>
                  <a:pt x="747375" y="1765887"/>
                </a:cubicBezTo>
                <a:lnTo>
                  <a:pt x="800020" y="1751864"/>
                </a:lnTo>
                <a:lnTo>
                  <a:pt x="752376" y="1751921"/>
                </a:lnTo>
                <a:close/>
                <a:moveTo>
                  <a:pt x="6842207" y="1750092"/>
                </a:moveTo>
                <a:lnTo>
                  <a:pt x="6795069" y="1762714"/>
                </a:lnTo>
                <a:cubicBezTo>
                  <a:pt x="6729192" y="1783360"/>
                  <a:pt x="6662373" y="1807266"/>
                  <a:pt x="6594638" y="1834428"/>
                </a:cubicBezTo>
                <a:lnTo>
                  <a:pt x="6457241" y="1895310"/>
                </a:lnTo>
                <a:lnTo>
                  <a:pt x="6490618" y="1900685"/>
                </a:lnTo>
                <a:lnTo>
                  <a:pt x="6542013" y="1906455"/>
                </a:lnTo>
                <a:lnTo>
                  <a:pt x="6685791" y="1838825"/>
                </a:lnTo>
                <a:cubicBezTo>
                  <a:pt x="6749067" y="1811942"/>
                  <a:pt x="6814071" y="1787351"/>
                  <a:pt x="6880368" y="1765926"/>
                </a:cubicBezTo>
                <a:lnTo>
                  <a:pt x="6933144" y="1751866"/>
                </a:lnTo>
                <a:lnTo>
                  <a:pt x="6887170" y="1751921"/>
                </a:lnTo>
                <a:close/>
                <a:moveTo>
                  <a:pt x="4615432" y="1747459"/>
                </a:moveTo>
                <a:lnTo>
                  <a:pt x="4573718" y="1749380"/>
                </a:lnTo>
                <a:cubicBezTo>
                  <a:pt x="4321978" y="1757842"/>
                  <a:pt x="4075901" y="1759510"/>
                  <a:pt x="3832521" y="1752864"/>
                </a:cubicBezTo>
                <a:lnTo>
                  <a:pt x="3792022" y="1751037"/>
                </a:lnTo>
                <a:lnTo>
                  <a:pt x="3709748" y="1772998"/>
                </a:lnTo>
                <a:cubicBezTo>
                  <a:pt x="3643642" y="1794394"/>
                  <a:pt x="3578817" y="1818950"/>
                  <a:pt x="3515695" y="1845797"/>
                </a:cubicBezTo>
                <a:lnTo>
                  <a:pt x="3426921" y="1887596"/>
                </a:lnTo>
                <a:lnTo>
                  <a:pt x="3527229" y="1903753"/>
                </a:lnTo>
                <a:cubicBezTo>
                  <a:pt x="3933429" y="1958148"/>
                  <a:pt x="4300512" y="1972982"/>
                  <a:pt x="4640590" y="1948664"/>
                </a:cubicBezTo>
                <a:cubicBezTo>
                  <a:pt x="4739603" y="1941515"/>
                  <a:pt x="4838897" y="1931206"/>
                  <a:pt x="4938184" y="1918572"/>
                </a:cubicBezTo>
                <a:lnTo>
                  <a:pt x="4999464" y="1909502"/>
                </a:lnTo>
                <a:lnTo>
                  <a:pt x="4983739" y="1900701"/>
                </a:lnTo>
                <a:cubicBezTo>
                  <a:pt x="4886775" y="1849790"/>
                  <a:pt x="4788741" y="1805445"/>
                  <a:pt x="4688688" y="1769892"/>
                </a:cubicBezTo>
                <a:close/>
                <a:moveTo>
                  <a:pt x="10751543" y="1746022"/>
                </a:moveTo>
                <a:lnTo>
                  <a:pt x="10674430" y="1749383"/>
                </a:lnTo>
                <a:cubicBezTo>
                  <a:pt x="10428815" y="1757071"/>
                  <a:pt x="10188505" y="1758233"/>
                  <a:pt x="9950762" y="1751454"/>
                </a:cubicBezTo>
                <a:lnTo>
                  <a:pt x="9923923" y="1750222"/>
                </a:lnTo>
                <a:lnTo>
                  <a:pt x="9819811" y="1780258"/>
                </a:lnTo>
                <a:cubicBezTo>
                  <a:pt x="9762254" y="1799659"/>
                  <a:pt x="9705716" y="1821396"/>
                  <a:pt x="9650485" y="1844887"/>
                </a:cubicBezTo>
                <a:lnTo>
                  <a:pt x="9567546" y="1883939"/>
                </a:lnTo>
                <a:lnTo>
                  <a:pt x="9663126" y="1899334"/>
                </a:lnTo>
                <a:cubicBezTo>
                  <a:pt x="10069289" y="1953731"/>
                  <a:pt x="10436309" y="1968576"/>
                  <a:pt x="10776456" y="1944255"/>
                </a:cubicBezTo>
                <a:cubicBezTo>
                  <a:pt x="10875435" y="1937104"/>
                  <a:pt x="10974718" y="1926795"/>
                  <a:pt x="11074003" y="1914161"/>
                </a:cubicBezTo>
                <a:lnTo>
                  <a:pt x="11128767" y="1906056"/>
                </a:lnTo>
                <a:lnTo>
                  <a:pt x="11118018" y="1900031"/>
                </a:lnTo>
                <a:cubicBezTo>
                  <a:pt x="11009006" y="1842672"/>
                  <a:pt x="10898701" y="1793614"/>
                  <a:pt x="10785713" y="1756088"/>
                </a:cubicBezTo>
                <a:close/>
                <a:moveTo>
                  <a:pt x="3670649" y="1745560"/>
                </a:moveTo>
                <a:lnTo>
                  <a:pt x="3621786" y="1758648"/>
                </a:lnTo>
                <a:cubicBezTo>
                  <a:pt x="3555924" y="1779297"/>
                  <a:pt x="3489117" y="1803206"/>
                  <a:pt x="3421390" y="1830371"/>
                </a:cubicBezTo>
                <a:lnTo>
                  <a:pt x="3328158" y="1871689"/>
                </a:lnTo>
                <a:lnTo>
                  <a:pt x="3414603" y="1885613"/>
                </a:lnTo>
                <a:lnTo>
                  <a:pt x="3561519" y="1821104"/>
                </a:lnTo>
                <a:cubicBezTo>
                  <a:pt x="3613590" y="1800241"/>
                  <a:pt x="3666725" y="1781036"/>
                  <a:pt x="3720695" y="1763956"/>
                </a:cubicBezTo>
                <a:lnTo>
                  <a:pt x="3771844" y="1750126"/>
                </a:lnTo>
                <a:close/>
                <a:moveTo>
                  <a:pt x="9808651" y="1744929"/>
                </a:moveTo>
                <a:lnTo>
                  <a:pt x="9757435" y="1758648"/>
                </a:lnTo>
                <a:cubicBezTo>
                  <a:pt x="9691576" y="1779297"/>
                  <a:pt x="9624779" y="1803206"/>
                  <a:pt x="9557069" y="1830371"/>
                </a:cubicBezTo>
                <a:lnTo>
                  <a:pt x="9471236" y="1868426"/>
                </a:lnTo>
                <a:lnTo>
                  <a:pt x="9555185" y="1881948"/>
                </a:lnTo>
                <a:lnTo>
                  <a:pt x="9696065" y="1820074"/>
                </a:lnTo>
                <a:cubicBezTo>
                  <a:pt x="9748144" y="1799206"/>
                  <a:pt x="9801292" y="1779996"/>
                  <a:pt x="9855278" y="1762913"/>
                </a:cubicBezTo>
                <a:lnTo>
                  <a:pt x="9905370" y="1749370"/>
                </a:lnTo>
                <a:close/>
                <a:moveTo>
                  <a:pt x="568584" y="1744445"/>
                </a:moveTo>
                <a:lnTo>
                  <a:pt x="461724" y="1775891"/>
                </a:lnTo>
                <a:cubicBezTo>
                  <a:pt x="393995" y="1798227"/>
                  <a:pt x="325351" y="1823236"/>
                  <a:pt x="255815" y="1850917"/>
                </a:cubicBezTo>
                <a:lnTo>
                  <a:pt x="198946" y="1875429"/>
                </a:lnTo>
                <a:lnTo>
                  <a:pt x="314098" y="1893977"/>
                </a:lnTo>
                <a:lnTo>
                  <a:pt x="459744" y="1829518"/>
                </a:lnTo>
                <a:cubicBezTo>
                  <a:pt x="527643" y="1802314"/>
                  <a:pt x="594633" y="1778359"/>
                  <a:pt x="660685" y="1757658"/>
                </a:cubicBezTo>
                <a:lnTo>
                  <a:pt x="691363" y="1749439"/>
                </a:lnTo>
                <a:close/>
                <a:moveTo>
                  <a:pt x="6700894" y="1744344"/>
                </a:moveTo>
                <a:lnTo>
                  <a:pt x="6593718" y="1775881"/>
                </a:lnTo>
                <a:cubicBezTo>
                  <a:pt x="6525985" y="1798214"/>
                  <a:pt x="6457333" y="1823222"/>
                  <a:pt x="6387785" y="1850899"/>
                </a:cubicBezTo>
                <a:lnTo>
                  <a:pt x="6331652" y="1875085"/>
                </a:lnTo>
                <a:lnTo>
                  <a:pt x="6447610" y="1893759"/>
                </a:lnTo>
                <a:lnTo>
                  <a:pt x="6592733" y="1829527"/>
                </a:lnTo>
                <a:cubicBezTo>
                  <a:pt x="6660634" y="1802321"/>
                  <a:pt x="6727622" y="1778362"/>
                  <a:pt x="6793671" y="1757660"/>
                </a:cubicBezTo>
                <a:lnTo>
                  <a:pt x="6824586" y="1749375"/>
                </a:lnTo>
                <a:close/>
                <a:moveTo>
                  <a:pt x="4715695" y="1742842"/>
                </a:moveTo>
                <a:lnTo>
                  <a:pt x="4629727" y="1746801"/>
                </a:lnTo>
                <a:lnTo>
                  <a:pt x="4689854" y="1765223"/>
                </a:lnTo>
                <a:cubicBezTo>
                  <a:pt x="4789944" y="1800817"/>
                  <a:pt x="4888054" y="1845242"/>
                  <a:pt x="4985147" y="1896247"/>
                </a:cubicBezTo>
                <a:lnTo>
                  <a:pt x="5006865" y="1908406"/>
                </a:lnTo>
                <a:lnTo>
                  <a:pt x="5091424" y="1895891"/>
                </a:lnTo>
                <a:lnTo>
                  <a:pt x="4980831" y="1843596"/>
                </a:lnTo>
                <a:cubicBezTo>
                  <a:pt x="4932276" y="1822024"/>
                  <a:pt x="4883549" y="1801855"/>
                  <a:pt x="4834546" y="1783331"/>
                </a:cubicBezTo>
                <a:close/>
                <a:moveTo>
                  <a:pt x="10843595" y="1742009"/>
                </a:moveTo>
                <a:lnTo>
                  <a:pt x="10767113" y="1745343"/>
                </a:lnTo>
                <a:lnTo>
                  <a:pt x="10787284" y="1751269"/>
                </a:lnTo>
                <a:cubicBezTo>
                  <a:pt x="10900667" y="1788823"/>
                  <a:pt x="11011243" y="1837891"/>
                  <a:pt x="11120443" y="1895252"/>
                </a:cubicBezTo>
                <a:lnTo>
                  <a:pt x="11137449" y="1904771"/>
                </a:lnTo>
                <a:lnTo>
                  <a:pt x="11219963" y="1892558"/>
                </a:lnTo>
                <a:lnTo>
                  <a:pt x="11116449" y="1843596"/>
                </a:lnTo>
                <a:cubicBezTo>
                  <a:pt x="11043626" y="1811238"/>
                  <a:pt x="10970396" y="1782037"/>
                  <a:pt x="10896403" y="1756809"/>
                </a:cubicBezTo>
                <a:close/>
                <a:moveTo>
                  <a:pt x="3549834" y="1740110"/>
                </a:moveTo>
                <a:lnTo>
                  <a:pt x="3422279" y="1777645"/>
                </a:lnTo>
                <a:cubicBezTo>
                  <a:pt x="3354569" y="1799975"/>
                  <a:pt x="3285947" y="1824978"/>
                  <a:pt x="3216437" y="1852651"/>
                </a:cubicBezTo>
                <a:lnTo>
                  <a:pt x="3214674" y="1853411"/>
                </a:lnTo>
                <a:lnTo>
                  <a:pt x="3314921" y="1869557"/>
                </a:lnTo>
                <a:lnTo>
                  <a:pt x="3316746" y="1868693"/>
                </a:lnTo>
                <a:cubicBezTo>
                  <a:pt x="3419916" y="1823027"/>
                  <a:pt x="3521072" y="1784659"/>
                  <a:pt x="3620124" y="1753613"/>
                </a:cubicBezTo>
                <a:lnTo>
                  <a:pt x="3651958" y="1744717"/>
                </a:lnTo>
                <a:close/>
                <a:moveTo>
                  <a:pt x="9687195" y="1739353"/>
                </a:moveTo>
                <a:lnTo>
                  <a:pt x="9557069" y="1777645"/>
                </a:lnTo>
                <a:lnTo>
                  <a:pt x="9357993" y="1850186"/>
                </a:lnTo>
                <a:lnTo>
                  <a:pt x="9458363" y="1866353"/>
                </a:lnTo>
                <a:lnTo>
                  <a:pt x="9605906" y="1805671"/>
                </a:lnTo>
                <a:lnTo>
                  <a:pt x="9788150" y="1743988"/>
                </a:lnTo>
                <a:close/>
                <a:moveTo>
                  <a:pt x="421502" y="1738462"/>
                </a:moveTo>
                <a:lnTo>
                  <a:pt x="257125" y="1786064"/>
                </a:lnTo>
                <a:lnTo>
                  <a:pt x="60512" y="1853130"/>
                </a:lnTo>
                <a:lnTo>
                  <a:pt x="187327" y="1873557"/>
                </a:lnTo>
                <a:lnTo>
                  <a:pt x="253304" y="1845181"/>
                </a:lnTo>
                <a:cubicBezTo>
                  <a:pt x="322991" y="1817503"/>
                  <a:pt x="391798" y="1792496"/>
                  <a:pt x="459695" y="1770163"/>
                </a:cubicBezTo>
                <a:lnTo>
                  <a:pt x="549912" y="1743686"/>
                </a:lnTo>
                <a:close/>
                <a:moveTo>
                  <a:pt x="6555043" y="1738411"/>
                </a:moveTo>
                <a:lnTo>
                  <a:pt x="6390739" y="1786061"/>
                </a:lnTo>
                <a:lnTo>
                  <a:pt x="6194756" y="1853038"/>
                </a:lnTo>
                <a:lnTo>
                  <a:pt x="6320081" y="1873221"/>
                </a:lnTo>
                <a:lnTo>
                  <a:pt x="6385313" y="1845164"/>
                </a:lnTo>
                <a:cubicBezTo>
                  <a:pt x="6454998" y="1817486"/>
                  <a:pt x="6523803" y="1792479"/>
                  <a:pt x="6591700" y="1770146"/>
                </a:cubicBezTo>
                <a:lnTo>
                  <a:pt x="6682202" y="1743584"/>
                </a:lnTo>
                <a:close/>
                <a:moveTo>
                  <a:pt x="4830442" y="1737559"/>
                </a:moveTo>
                <a:lnTo>
                  <a:pt x="4731894" y="1742096"/>
                </a:lnTo>
                <a:lnTo>
                  <a:pt x="4836430" y="1777581"/>
                </a:lnTo>
                <a:cubicBezTo>
                  <a:pt x="4885590" y="1796113"/>
                  <a:pt x="4934452" y="1816292"/>
                  <a:pt x="4983120" y="1837880"/>
                </a:cubicBezTo>
                <a:lnTo>
                  <a:pt x="5102453" y="1894258"/>
                </a:lnTo>
                <a:lnTo>
                  <a:pt x="5203706" y="1879270"/>
                </a:lnTo>
                <a:lnTo>
                  <a:pt x="5126152" y="1844800"/>
                </a:lnTo>
                <a:cubicBezTo>
                  <a:pt x="5029211" y="1804993"/>
                  <a:pt x="4932144" y="1769059"/>
                  <a:pt x="4834201" y="1738611"/>
                </a:cubicBezTo>
                <a:close/>
                <a:moveTo>
                  <a:pt x="10962609" y="1736821"/>
                </a:moveTo>
                <a:lnTo>
                  <a:pt x="10862938" y="1741166"/>
                </a:lnTo>
                <a:lnTo>
                  <a:pt x="10898330" y="1751051"/>
                </a:lnTo>
                <a:cubicBezTo>
                  <a:pt x="10972534" y="1776285"/>
                  <a:pt x="11045927" y="1805498"/>
                  <a:pt x="11118875" y="1837880"/>
                </a:cubicBezTo>
                <a:lnTo>
                  <a:pt x="11231053" y="1890917"/>
                </a:lnTo>
                <a:lnTo>
                  <a:pt x="11331320" y="1876077"/>
                </a:lnTo>
                <a:lnTo>
                  <a:pt x="11260948" y="1844800"/>
                </a:lnTo>
                <a:cubicBezTo>
                  <a:pt x="11164007" y="1804993"/>
                  <a:pt x="11066943" y="1769059"/>
                  <a:pt x="10969000" y="1738611"/>
                </a:cubicBezTo>
                <a:close/>
                <a:moveTo>
                  <a:pt x="7755261" y="1736484"/>
                </a:moveTo>
                <a:lnTo>
                  <a:pt x="7349164" y="1751372"/>
                </a:lnTo>
                <a:lnTo>
                  <a:pt x="6957562" y="1751837"/>
                </a:lnTo>
                <a:lnTo>
                  <a:pt x="6882002" y="1771999"/>
                </a:lnTo>
                <a:cubicBezTo>
                  <a:pt x="6815882" y="1793394"/>
                  <a:pt x="6751042" y="1817948"/>
                  <a:pt x="6687912" y="1844794"/>
                </a:cubicBezTo>
                <a:lnTo>
                  <a:pt x="6554061" y="1907807"/>
                </a:lnTo>
                <a:lnTo>
                  <a:pt x="6788158" y="1934087"/>
                </a:lnTo>
                <a:cubicBezTo>
                  <a:pt x="7078743" y="1960090"/>
                  <a:pt x="7349008" y="1963908"/>
                  <a:pt x="7603808" y="1945650"/>
                </a:cubicBezTo>
                <a:cubicBezTo>
                  <a:pt x="7702844" y="1938483"/>
                  <a:pt x="7802163" y="1928168"/>
                  <a:pt x="7901474" y="1915536"/>
                </a:cubicBezTo>
                <a:lnTo>
                  <a:pt x="8121011" y="1883064"/>
                </a:lnTo>
                <a:lnTo>
                  <a:pt x="8009447" y="1828685"/>
                </a:lnTo>
                <a:cubicBezTo>
                  <a:pt x="7960372" y="1806757"/>
                  <a:pt x="7910922" y="1786750"/>
                  <a:pt x="7860979" y="1768950"/>
                </a:cubicBezTo>
                <a:close/>
                <a:moveTo>
                  <a:pt x="1622174" y="1736422"/>
                </a:moveTo>
                <a:lnTo>
                  <a:pt x="1214370" y="1751372"/>
                </a:lnTo>
                <a:lnTo>
                  <a:pt x="824549" y="1751835"/>
                </a:lnTo>
                <a:lnTo>
                  <a:pt x="749098" y="1771968"/>
                </a:lnTo>
                <a:cubicBezTo>
                  <a:pt x="682980" y="1793363"/>
                  <a:pt x="618142" y="1817916"/>
                  <a:pt x="555013" y="1844760"/>
                </a:cubicBezTo>
                <a:lnTo>
                  <a:pt x="420712" y="1907981"/>
                </a:lnTo>
                <a:lnTo>
                  <a:pt x="653180" y="1934087"/>
                </a:lnTo>
                <a:cubicBezTo>
                  <a:pt x="943670" y="1960090"/>
                  <a:pt x="1213895" y="1963908"/>
                  <a:pt x="1469014" y="1945650"/>
                </a:cubicBezTo>
                <a:cubicBezTo>
                  <a:pt x="1568050" y="1938483"/>
                  <a:pt x="1667369" y="1928168"/>
                  <a:pt x="1766681" y="1915536"/>
                </a:cubicBezTo>
                <a:lnTo>
                  <a:pt x="1987617" y="1882857"/>
                </a:lnTo>
                <a:lnTo>
                  <a:pt x="1876420" y="1828657"/>
                </a:lnTo>
                <a:cubicBezTo>
                  <a:pt x="1827344" y="1806727"/>
                  <a:pt x="1777895" y="1786718"/>
                  <a:pt x="1727955" y="1768915"/>
                </a:cubicBezTo>
                <a:close/>
                <a:moveTo>
                  <a:pt x="7843245" y="1732672"/>
                </a:moveTo>
                <a:lnTo>
                  <a:pt x="7822715" y="1734011"/>
                </a:lnTo>
                <a:lnTo>
                  <a:pt x="7773011" y="1735834"/>
                </a:lnTo>
                <a:lnTo>
                  <a:pt x="7862488" y="1763208"/>
                </a:lnTo>
                <a:cubicBezTo>
                  <a:pt x="7912622" y="1781018"/>
                  <a:pt x="7962234" y="1801033"/>
                  <a:pt x="8011449" y="1822974"/>
                </a:cubicBezTo>
                <a:lnTo>
                  <a:pt x="8131699" y="1881483"/>
                </a:lnTo>
                <a:lnTo>
                  <a:pt x="8199087" y="1871515"/>
                </a:lnTo>
                <a:lnTo>
                  <a:pt x="8203122" y="1870793"/>
                </a:lnTo>
                <a:lnTo>
                  <a:pt x="8154116" y="1847615"/>
                </a:lnTo>
                <a:cubicBezTo>
                  <a:pt x="8057015" y="1804476"/>
                  <a:pt x="7959200" y="1766953"/>
                  <a:pt x="7859844" y="1736984"/>
                </a:cubicBezTo>
                <a:close/>
                <a:moveTo>
                  <a:pt x="1709862" y="1732579"/>
                </a:moveTo>
                <a:lnTo>
                  <a:pt x="1687921" y="1734011"/>
                </a:lnTo>
                <a:lnTo>
                  <a:pt x="1640014" y="1735768"/>
                </a:lnTo>
                <a:lnTo>
                  <a:pt x="1729611" y="1763178"/>
                </a:lnTo>
                <a:cubicBezTo>
                  <a:pt x="1779734" y="1780985"/>
                  <a:pt x="1829339" y="1800999"/>
                  <a:pt x="1878548" y="1822939"/>
                </a:cubicBezTo>
                <a:lnTo>
                  <a:pt x="1998404" y="1881261"/>
                </a:lnTo>
                <a:lnTo>
                  <a:pt x="2064294" y="1871515"/>
                </a:lnTo>
                <a:lnTo>
                  <a:pt x="2069666" y="1870554"/>
                </a:lnTo>
                <a:lnTo>
                  <a:pt x="2021172" y="1847621"/>
                </a:lnTo>
                <a:cubicBezTo>
                  <a:pt x="1924066" y="1804484"/>
                  <a:pt x="1826242" y="1766964"/>
                  <a:pt x="1726867" y="1736996"/>
                </a:cubicBezTo>
                <a:close/>
                <a:moveTo>
                  <a:pt x="4953860" y="1731876"/>
                </a:moveTo>
                <a:lnTo>
                  <a:pt x="4847111" y="1736791"/>
                </a:lnTo>
                <a:lnTo>
                  <a:pt x="4982047" y="1782488"/>
                </a:lnTo>
                <a:cubicBezTo>
                  <a:pt x="5030741" y="1800272"/>
                  <a:pt x="5079316" y="1819232"/>
                  <a:pt x="5127857" y="1839169"/>
                </a:cubicBezTo>
                <a:lnTo>
                  <a:pt x="5214418" y="1877685"/>
                </a:lnTo>
                <a:lnTo>
                  <a:pt x="5235729" y="1874530"/>
                </a:lnTo>
                <a:lnTo>
                  <a:pt x="5338143" y="1856182"/>
                </a:lnTo>
                <a:lnTo>
                  <a:pt x="5132261" y="1783634"/>
                </a:lnTo>
                <a:close/>
                <a:moveTo>
                  <a:pt x="3407010" y="1731313"/>
                </a:moveTo>
                <a:lnTo>
                  <a:pt x="3218489" y="1786004"/>
                </a:lnTo>
                <a:lnTo>
                  <a:pt x="3083652" y="1832096"/>
                </a:lnTo>
                <a:lnTo>
                  <a:pt x="3107460" y="1836702"/>
                </a:lnTo>
                <a:lnTo>
                  <a:pt x="3107544" y="1836156"/>
                </a:lnTo>
                <a:lnTo>
                  <a:pt x="3204143" y="1851715"/>
                </a:lnTo>
                <a:lnTo>
                  <a:pt x="3317883" y="1807462"/>
                </a:lnTo>
                <a:cubicBezTo>
                  <a:pt x="3369466" y="1788701"/>
                  <a:pt x="3420548" y="1771444"/>
                  <a:pt x="3471115" y="1755692"/>
                </a:cubicBezTo>
                <a:lnTo>
                  <a:pt x="3529143" y="1739176"/>
                </a:lnTo>
                <a:lnTo>
                  <a:pt x="3469112" y="1736468"/>
                </a:lnTo>
                <a:close/>
                <a:moveTo>
                  <a:pt x="9547887" y="1731189"/>
                </a:moveTo>
                <a:lnTo>
                  <a:pt x="9353280" y="1786004"/>
                </a:lnTo>
                <a:lnTo>
                  <a:pt x="9217846" y="1832300"/>
                </a:lnTo>
                <a:lnTo>
                  <a:pt x="9242555" y="1837079"/>
                </a:lnTo>
                <a:lnTo>
                  <a:pt x="9243461" y="1831738"/>
                </a:lnTo>
                <a:lnTo>
                  <a:pt x="9347294" y="1848463"/>
                </a:lnTo>
                <a:lnTo>
                  <a:pt x="9452673" y="1807462"/>
                </a:lnTo>
                <a:lnTo>
                  <a:pt x="9665476" y="1738356"/>
                </a:lnTo>
                <a:lnTo>
                  <a:pt x="9595730" y="1735153"/>
                </a:lnTo>
                <a:close/>
                <a:moveTo>
                  <a:pt x="11084584" y="1730694"/>
                </a:moveTo>
                <a:lnTo>
                  <a:pt x="11047173" y="1733135"/>
                </a:lnTo>
                <a:lnTo>
                  <a:pt x="10979789" y="1736072"/>
                </a:lnTo>
                <a:lnTo>
                  <a:pt x="11116847" y="1782488"/>
                </a:lnTo>
                <a:cubicBezTo>
                  <a:pt x="11165539" y="1800272"/>
                  <a:pt x="11214111" y="1819232"/>
                  <a:pt x="11262652" y="1839169"/>
                </a:cubicBezTo>
                <a:lnTo>
                  <a:pt x="11342038" y="1874491"/>
                </a:lnTo>
                <a:lnTo>
                  <a:pt x="11371564" y="1870121"/>
                </a:lnTo>
                <a:lnTo>
                  <a:pt x="11464997" y="1853384"/>
                </a:lnTo>
                <a:lnTo>
                  <a:pt x="11267057" y="1783634"/>
                </a:lnTo>
                <a:close/>
                <a:moveTo>
                  <a:pt x="6375391" y="1728689"/>
                </a:moveTo>
                <a:lnTo>
                  <a:pt x="6175546" y="1779763"/>
                </a:lnTo>
                <a:lnTo>
                  <a:pt x="6019416" y="1824052"/>
                </a:lnTo>
                <a:lnTo>
                  <a:pt x="6070789" y="1833978"/>
                </a:lnTo>
                <a:lnTo>
                  <a:pt x="6069823" y="1838866"/>
                </a:lnTo>
                <a:lnTo>
                  <a:pt x="6069998" y="1838894"/>
                </a:lnTo>
                <a:lnTo>
                  <a:pt x="6069823" y="1839776"/>
                </a:lnTo>
                <a:lnTo>
                  <a:pt x="6006911" y="1827599"/>
                </a:lnTo>
                <a:lnTo>
                  <a:pt x="5822628" y="1879873"/>
                </a:lnTo>
                <a:lnTo>
                  <a:pt x="5775951" y="1893225"/>
                </a:lnTo>
                <a:lnTo>
                  <a:pt x="5945580" y="1941568"/>
                </a:lnTo>
                <a:lnTo>
                  <a:pt x="6171574" y="1855326"/>
                </a:lnTo>
                <a:lnTo>
                  <a:pt x="6069998" y="1838894"/>
                </a:lnTo>
                <a:lnTo>
                  <a:pt x="6070962" y="1834012"/>
                </a:lnTo>
                <a:lnTo>
                  <a:pt x="6070789" y="1833978"/>
                </a:lnTo>
                <a:lnTo>
                  <a:pt x="6070962" y="1833102"/>
                </a:lnTo>
                <a:lnTo>
                  <a:pt x="6183313" y="1851195"/>
                </a:lnTo>
                <a:lnTo>
                  <a:pt x="6388218" y="1781286"/>
                </a:lnTo>
                <a:lnTo>
                  <a:pt x="6538621" y="1737743"/>
                </a:lnTo>
                <a:lnTo>
                  <a:pt x="6432428" y="1733424"/>
                </a:lnTo>
                <a:close/>
                <a:moveTo>
                  <a:pt x="7962986" y="1724857"/>
                </a:moveTo>
                <a:lnTo>
                  <a:pt x="7861955" y="1731450"/>
                </a:lnTo>
                <a:lnTo>
                  <a:pt x="8009952" y="1781664"/>
                </a:lnTo>
                <a:cubicBezTo>
                  <a:pt x="8059113" y="1800190"/>
                  <a:pt x="8107962" y="1820367"/>
                  <a:pt x="8156611" y="1841954"/>
                </a:cubicBezTo>
                <a:lnTo>
                  <a:pt x="8213642" y="1868910"/>
                </a:lnTo>
                <a:lnTo>
                  <a:pt x="8315063" y="1850754"/>
                </a:lnTo>
                <a:lnTo>
                  <a:pt x="8297612" y="1843000"/>
                </a:lnTo>
                <a:cubicBezTo>
                  <a:pt x="8200642" y="1803190"/>
                  <a:pt x="8103557" y="1767253"/>
                  <a:pt x="8005606" y="1736797"/>
                </a:cubicBezTo>
                <a:close/>
                <a:moveTo>
                  <a:pt x="1830513" y="1724705"/>
                </a:moveTo>
                <a:lnTo>
                  <a:pt x="1728740" y="1731347"/>
                </a:lnTo>
                <a:lnTo>
                  <a:pt x="1876997" y="1781655"/>
                </a:lnTo>
                <a:cubicBezTo>
                  <a:pt x="1926147" y="1800180"/>
                  <a:pt x="1974990" y="1820354"/>
                  <a:pt x="2023633" y="1841939"/>
                </a:cubicBezTo>
                <a:lnTo>
                  <a:pt x="2080188" y="1868670"/>
                </a:lnTo>
                <a:lnTo>
                  <a:pt x="2182291" y="1850393"/>
                </a:lnTo>
                <a:lnTo>
                  <a:pt x="2165707" y="1843022"/>
                </a:lnTo>
                <a:cubicBezTo>
                  <a:pt x="2068762" y="1803212"/>
                  <a:pt x="1971697" y="1767276"/>
                  <a:pt x="1873765" y="1736823"/>
                </a:cubicBezTo>
                <a:close/>
                <a:moveTo>
                  <a:pt x="5124246" y="1720364"/>
                </a:moveTo>
                <a:lnTo>
                  <a:pt x="4968712" y="1730914"/>
                </a:lnTo>
                <a:lnTo>
                  <a:pt x="5133398" y="1778496"/>
                </a:lnTo>
                <a:lnTo>
                  <a:pt x="5348895" y="1854256"/>
                </a:lnTo>
                <a:lnTo>
                  <a:pt x="5514074" y="1824663"/>
                </a:lnTo>
                <a:lnTo>
                  <a:pt x="5427839" y="1799876"/>
                </a:lnTo>
                <a:cubicBezTo>
                  <a:pt x="5330047" y="1772585"/>
                  <a:pt x="5231653" y="1746311"/>
                  <a:pt x="5132899" y="1722241"/>
                </a:cubicBezTo>
                <a:close/>
                <a:moveTo>
                  <a:pt x="11253185" y="1719692"/>
                </a:moveTo>
                <a:lnTo>
                  <a:pt x="11099403" y="1729727"/>
                </a:lnTo>
                <a:lnTo>
                  <a:pt x="11268194" y="1778496"/>
                </a:lnTo>
                <a:lnTo>
                  <a:pt x="11475739" y="1851460"/>
                </a:lnTo>
                <a:lnTo>
                  <a:pt x="11639833" y="1822065"/>
                </a:lnTo>
                <a:lnTo>
                  <a:pt x="11562636" y="1799876"/>
                </a:lnTo>
                <a:cubicBezTo>
                  <a:pt x="11489292" y="1779408"/>
                  <a:pt x="11415608" y="1759512"/>
                  <a:pt x="11341689" y="1740688"/>
                </a:cubicBezTo>
                <a:close/>
                <a:moveTo>
                  <a:pt x="3247233" y="1718053"/>
                </a:moveTo>
                <a:lnTo>
                  <a:pt x="3218490" y="1724290"/>
                </a:lnTo>
                <a:cubicBezTo>
                  <a:pt x="3148579" y="1740836"/>
                  <a:pt x="3077528" y="1759005"/>
                  <a:pt x="3005274" y="1778800"/>
                </a:cubicBezTo>
                <a:lnTo>
                  <a:pt x="2925348" y="1801470"/>
                </a:lnTo>
                <a:lnTo>
                  <a:pt x="3074548" y="1830335"/>
                </a:lnTo>
                <a:lnTo>
                  <a:pt x="3320034" y="1749663"/>
                </a:lnTo>
                <a:lnTo>
                  <a:pt x="3397209" y="1730500"/>
                </a:lnTo>
                <a:close/>
                <a:moveTo>
                  <a:pt x="9387424" y="1717891"/>
                </a:moveTo>
                <a:lnTo>
                  <a:pt x="9140066" y="1778800"/>
                </a:lnTo>
                <a:lnTo>
                  <a:pt x="9059446" y="1801667"/>
                </a:lnTo>
                <a:lnTo>
                  <a:pt x="9208756" y="1830542"/>
                </a:lnTo>
                <a:lnTo>
                  <a:pt x="9455036" y="1749663"/>
                </a:lnTo>
                <a:lnTo>
                  <a:pt x="9531634" y="1729842"/>
                </a:lnTo>
                <a:close/>
                <a:moveTo>
                  <a:pt x="8076375" y="1717456"/>
                </a:moveTo>
                <a:lnTo>
                  <a:pt x="7980482" y="1723715"/>
                </a:lnTo>
                <a:lnTo>
                  <a:pt x="8006871" y="1731104"/>
                </a:lnTo>
                <a:cubicBezTo>
                  <a:pt x="8104897" y="1761572"/>
                  <a:pt x="8202081" y="1797538"/>
                  <a:pt x="8299140" y="1837407"/>
                </a:cubicBezTo>
                <a:lnTo>
                  <a:pt x="8325098" y="1848958"/>
                </a:lnTo>
                <a:lnTo>
                  <a:pt x="8434457" y="1829382"/>
                </a:lnTo>
                <a:lnTo>
                  <a:pt x="8304776" y="1783711"/>
                </a:lnTo>
                <a:close/>
                <a:moveTo>
                  <a:pt x="1943077" y="1717359"/>
                </a:moveTo>
                <a:lnTo>
                  <a:pt x="1847907" y="1723570"/>
                </a:lnTo>
                <a:lnTo>
                  <a:pt x="1874867" y="1731119"/>
                </a:lnTo>
                <a:cubicBezTo>
                  <a:pt x="1972902" y="1761584"/>
                  <a:pt x="2070091" y="1797547"/>
                  <a:pt x="2167156" y="1837414"/>
                </a:cubicBezTo>
                <a:lnTo>
                  <a:pt x="2192299" y="1848601"/>
                </a:lnTo>
                <a:lnTo>
                  <a:pt x="2300867" y="1829167"/>
                </a:lnTo>
                <a:lnTo>
                  <a:pt x="2171789" y="1783710"/>
                </a:lnTo>
                <a:close/>
                <a:moveTo>
                  <a:pt x="6144803" y="1709544"/>
                </a:moveTo>
                <a:lnTo>
                  <a:pt x="5824756" y="1771288"/>
                </a:lnTo>
                <a:lnTo>
                  <a:pt x="5785713" y="1778893"/>
                </a:lnTo>
                <a:lnTo>
                  <a:pt x="6007438" y="1821737"/>
                </a:lnTo>
                <a:lnTo>
                  <a:pt x="6175546" y="1774051"/>
                </a:lnTo>
                <a:lnTo>
                  <a:pt x="6358787" y="1727310"/>
                </a:lnTo>
                <a:close/>
                <a:moveTo>
                  <a:pt x="8230340" y="1707408"/>
                </a:moveTo>
                <a:lnTo>
                  <a:pt x="8090809" y="1716514"/>
                </a:lnTo>
                <a:lnTo>
                  <a:pt x="8305664" y="1778595"/>
                </a:lnTo>
                <a:lnTo>
                  <a:pt x="8444854" y="1827521"/>
                </a:lnTo>
                <a:lnTo>
                  <a:pt x="8494888" y="1818564"/>
                </a:lnTo>
                <a:lnTo>
                  <a:pt x="8592908" y="1799477"/>
                </a:lnTo>
                <a:lnTo>
                  <a:pt x="8303435" y="1723260"/>
                </a:lnTo>
                <a:close/>
                <a:moveTo>
                  <a:pt x="2096921" y="1707318"/>
                </a:moveTo>
                <a:lnTo>
                  <a:pt x="1957640" y="1716408"/>
                </a:lnTo>
                <a:lnTo>
                  <a:pt x="2172799" y="1778583"/>
                </a:lnTo>
                <a:lnTo>
                  <a:pt x="2311343" y="1827292"/>
                </a:lnTo>
                <a:lnTo>
                  <a:pt x="2360097" y="1818564"/>
                </a:lnTo>
                <a:lnTo>
                  <a:pt x="2459164" y="1799273"/>
                </a:lnTo>
                <a:lnTo>
                  <a:pt x="2170531" y="1723279"/>
                </a:lnTo>
                <a:close/>
                <a:moveTo>
                  <a:pt x="5364141" y="1703828"/>
                </a:moveTo>
                <a:lnTo>
                  <a:pt x="5348853" y="1705130"/>
                </a:lnTo>
                <a:lnTo>
                  <a:pt x="5144845" y="1718967"/>
                </a:lnTo>
                <a:lnTo>
                  <a:pt x="5430663" y="1794176"/>
                </a:lnTo>
                <a:lnTo>
                  <a:pt x="5528078" y="1822154"/>
                </a:lnTo>
                <a:lnTo>
                  <a:pt x="5531459" y="1821549"/>
                </a:lnTo>
                <a:lnTo>
                  <a:pt x="5752837" y="1778425"/>
                </a:lnTo>
                <a:lnTo>
                  <a:pt x="5720290" y="1772126"/>
                </a:lnTo>
                <a:cubicBezTo>
                  <a:pt x="5623388" y="1753052"/>
                  <a:pt x="5525738" y="1733797"/>
                  <a:pt x="5427582" y="1715197"/>
                </a:cubicBezTo>
                <a:close/>
                <a:moveTo>
                  <a:pt x="11493693" y="1702888"/>
                </a:moveTo>
                <a:lnTo>
                  <a:pt x="11429930" y="1708159"/>
                </a:lnTo>
                <a:lnTo>
                  <a:pt x="11274165" y="1718323"/>
                </a:lnTo>
                <a:lnTo>
                  <a:pt x="11344436" y="1734987"/>
                </a:lnTo>
                <a:cubicBezTo>
                  <a:pt x="11418396" y="1753816"/>
                  <a:pt x="11492103" y="1773713"/>
                  <a:pt x="11565461" y="1794176"/>
                </a:cubicBezTo>
                <a:lnTo>
                  <a:pt x="11653834" y="1819557"/>
                </a:lnTo>
                <a:lnTo>
                  <a:pt x="11667333" y="1817139"/>
                </a:lnTo>
                <a:lnTo>
                  <a:pt x="11876835" y="1776328"/>
                </a:lnTo>
                <a:lnTo>
                  <a:pt x="11855090" y="1772126"/>
                </a:lnTo>
                <a:cubicBezTo>
                  <a:pt x="11758185" y="1753052"/>
                  <a:pt x="11660535" y="1733797"/>
                  <a:pt x="11562379" y="1715197"/>
                </a:cubicBezTo>
                <a:close/>
                <a:moveTo>
                  <a:pt x="9152882" y="1698121"/>
                </a:moveTo>
                <a:lnTo>
                  <a:pt x="9138930" y="1700532"/>
                </a:lnTo>
                <a:lnTo>
                  <a:pt x="8837004" y="1758908"/>
                </a:lnTo>
                <a:lnTo>
                  <a:pt x="8892563" y="1769393"/>
                </a:lnTo>
                <a:lnTo>
                  <a:pt x="9047363" y="1799330"/>
                </a:lnTo>
                <a:lnTo>
                  <a:pt x="9140066" y="1773036"/>
                </a:lnTo>
                <a:lnTo>
                  <a:pt x="9370224" y="1716465"/>
                </a:lnTo>
                <a:lnTo>
                  <a:pt x="9242669" y="1705894"/>
                </a:lnTo>
                <a:lnTo>
                  <a:pt x="9242585" y="1706459"/>
                </a:lnTo>
                <a:close/>
                <a:moveTo>
                  <a:pt x="3018660" y="1698023"/>
                </a:moveTo>
                <a:lnTo>
                  <a:pt x="3004137" y="1700532"/>
                </a:lnTo>
                <a:lnTo>
                  <a:pt x="2703086" y="1758739"/>
                </a:lnTo>
                <a:lnTo>
                  <a:pt x="2759590" y="1769402"/>
                </a:lnTo>
                <a:lnTo>
                  <a:pt x="2913267" y="1799133"/>
                </a:lnTo>
                <a:lnTo>
                  <a:pt x="3005274" y="1773036"/>
                </a:lnTo>
                <a:lnTo>
                  <a:pt x="3233470" y="1716910"/>
                </a:lnTo>
                <a:lnTo>
                  <a:pt x="3107544" y="1706459"/>
                </a:lnTo>
                <a:lnTo>
                  <a:pt x="3107577" y="1706289"/>
                </a:lnTo>
                <a:close/>
                <a:moveTo>
                  <a:pt x="8445570" y="1690709"/>
                </a:moveTo>
                <a:lnTo>
                  <a:pt x="8312127" y="1702070"/>
                </a:lnTo>
                <a:lnTo>
                  <a:pt x="8252654" y="1705951"/>
                </a:lnTo>
                <a:lnTo>
                  <a:pt x="8306170" y="1717548"/>
                </a:lnTo>
                <a:cubicBezTo>
                  <a:pt x="8404967" y="1741626"/>
                  <a:pt x="8503381" y="1767908"/>
                  <a:pt x="8601197" y="1795203"/>
                </a:cubicBezTo>
                <a:lnTo>
                  <a:pt x="8606715" y="1796788"/>
                </a:lnTo>
                <a:lnTo>
                  <a:pt x="8787119" y="1761660"/>
                </a:lnTo>
                <a:lnTo>
                  <a:pt x="8804868" y="1758228"/>
                </a:lnTo>
                <a:lnTo>
                  <a:pt x="8599025" y="1718197"/>
                </a:lnTo>
                <a:close/>
                <a:moveTo>
                  <a:pt x="2312025" y="1690603"/>
                </a:moveTo>
                <a:lnTo>
                  <a:pt x="2177335" y="1702070"/>
                </a:lnTo>
                <a:lnTo>
                  <a:pt x="2119207" y="1705864"/>
                </a:lnTo>
                <a:lnTo>
                  <a:pt x="2173208" y="1717563"/>
                </a:lnTo>
                <a:cubicBezTo>
                  <a:pt x="2272015" y="1741641"/>
                  <a:pt x="2370433" y="1767922"/>
                  <a:pt x="2468233" y="1795216"/>
                </a:cubicBezTo>
                <a:lnTo>
                  <a:pt x="2472987" y="1796582"/>
                </a:lnTo>
                <a:lnTo>
                  <a:pt x="2652328" y="1761660"/>
                </a:lnTo>
                <a:lnTo>
                  <a:pt x="2670974" y="1758054"/>
                </a:lnTo>
                <a:lnTo>
                  <a:pt x="2466130" y="1718209"/>
                </a:lnTo>
                <a:close/>
                <a:moveTo>
                  <a:pt x="4222826" y="1685322"/>
                </a:moveTo>
                <a:cubicBezTo>
                  <a:pt x="4118095" y="1685585"/>
                  <a:pt x="4013829" y="1697838"/>
                  <a:pt x="3911474" y="1719154"/>
                </a:cubicBezTo>
                <a:lnTo>
                  <a:pt x="3810401" y="1746131"/>
                </a:lnTo>
                <a:lnTo>
                  <a:pt x="3833000" y="1747152"/>
                </a:lnTo>
                <a:cubicBezTo>
                  <a:pt x="4076221" y="1753797"/>
                  <a:pt x="4322193" y="1752129"/>
                  <a:pt x="4573860" y="1743666"/>
                </a:cubicBezTo>
                <a:lnTo>
                  <a:pt x="4599229" y="1742498"/>
                </a:lnTo>
                <a:lnTo>
                  <a:pt x="4536979" y="1723436"/>
                </a:lnTo>
                <a:cubicBezTo>
                  <a:pt x="4432760" y="1696787"/>
                  <a:pt x="4327556" y="1685059"/>
                  <a:pt x="4222826" y="1685322"/>
                </a:cubicBezTo>
                <a:close/>
                <a:moveTo>
                  <a:pt x="10357622" y="1684412"/>
                </a:moveTo>
                <a:cubicBezTo>
                  <a:pt x="10235433" y="1684718"/>
                  <a:pt x="10113879" y="1701346"/>
                  <a:pt x="9995258" y="1729643"/>
                </a:cubicBezTo>
                <a:lnTo>
                  <a:pt x="9941065" y="1745277"/>
                </a:lnTo>
                <a:lnTo>
                  <a:pt x="9951171" y="1745741"/>
                </a:lnTo>
                <a:cubicBezTo>
                  <a:pt x="10188778" y="1752521"/>
                  <a:pt x="10428997" y="1751360"/>
                  <a:pt x="10674550" y="1743671"/>
                </a:cubicBezTo>
                <a:lnTo>
                  <a:pt x="10734664" y="1741050"/>
                </a:lnTo>
                <a:lnTo>
                  <a:pt x="10671778" y="1722526"/>
                </a:lnTo>
                <a:cubicBezTo>
                  <a:pt x="10567557" y="1695877"/>
                  <a:pt x="10462355" y="1684149"/>
                  <a:pt x="10357622" y="1684412"/>
                </a:cubicBezTo>
                <a:close/>
                <a:moveTo>
                  <a:pt x="7395240" y="1684333"/>
                </a:moveTo>
                <a:cubicBezTo>
                  <a:pt x="7290463" y="1684595"/>
                  <a:pt x="7186161" y="1696846"/>
                  <a:pt x="7083779" y="1718159"/>
                </a:cubicBezTo>
                <a:lnTo>
                  <a:pt x="6979144" y="1746079"/>
                </a:lnTo>
                <a:lnTo>
                  <a:pt x="7349366" y="1745658"/>
                </a:lnTo>
                <a:lnTo>
                  <a:pt x="7738685" y="1731394"/>
                </a:lnTo>
                <a:lnTo>
                  <a:pt x="7709551" y="1722447"/>
                </a:lnTo>
                <a:cubicBezTo>
                  <a:pt x="7605268" y="1695800"/>
                  <a:pt x="7500016" y="1684072"/>
                  <a:pt x="7395240" y="1684333"/>
                </a:cubicBezTo>
                <a:close/>
                <a:moveTo>
                  <a:pt x="1262297" y="1684297"/>
                </a:moveTo>
                <a:cubicBezTo>
                  <a:pt x="1157536" y="1684561"/>
                  <a:pt x="1053245" y="1696815"/>
                  <a:pt x="950868" y="1718128"/>
                </a:cubicBezTo>
                <a:lnTo>
                  <a:pt x="846130" y="1746076"/>
                </a:lnTo>
                <a:lnTo>
                  <a:pt x="1214572" y="1745658"/>
                </a:lnTo>
                <a:lnTo>
                  <a:pt x="1605603" y="1731331"/>
                </a:lnTo>
                <a:lnTo>
                  <a:pt x="1576532" y="1722402"/>
                </a:lnTo>
                <a:cubicBezTo>
                  <a:pt x="1472285" y="1695758"/>
                  <a:pt x="1367057" y="1684032"/>
                  <a:pt x="1262297" y="1684297"/>
                </a:cubicBezTo>
                <a:close/>
                <a:moveTo>
                  <a:pt x="5735377" y="1672212"/>
                </a:moveTo>
                <a:lnTo>
                  <a:pt x="5381679" y="1702334"/>
                </a:lnTo>
                <a:lnTo>
                  <a:pt x="5720858" y="1766362"/>
                </a:lnTo>
                <a:lnTo>
                  <a:pt x="5768002" y="1775471"/>
                </a:lnTo>
                <a:lnTo>
                  <a:pt x="5823619" y="1764637"/>
                </a:lnTo>
                <a:lnTo>
                  <a:pt x="6119906" y="1707477"/>
                </a:lnTo>
                <a:lnTo>
                  <a:pt x="6070962" y="1703414"/>
                </a:lnTo>
                <a:close/>
                <a:moveTo>
                  <a:pt x="1228937" y="1665014"/>
                </a:moveTo>
                <a:cubicBezTo>
                  <a:pt x="1108940" y="1667127"/>
                  <a:pt x="984878" y="1682322"/>
                  <a:pt x="856951" y="1710569"/>
                </a:cubicBezTo>
                <a:lnTo>
                  <a:pt x="727769" y="1745163"/>
                </a:lnTo>
                <a:lnTo>
                  <a:pt x="752798" y="1746183"/>
                </a:lnTo>
                <a:lnTo>
                  <a:pt x="821645" y="1746104"/>
                </a:lnTo>
                <a:lnTo>
                  <a:pt x="949739" y="1711984"/>
                </a:lnTo>
                <a:cubicBezTo>
                  <a:pt x="1155128" y="1669327"/>
                  <a:pt x="1368293" y="1663026"/>
                  <a:pt x="1577560" y="1716661"/>
                </a:cubicBezTo>
                <a:lnTo>
                  <a:pt x="1623383" y="1730680"/>
                </a:lnTo>
                <a:lnTo>
                  <a:pt x="1687997" y="1728313"/>
                </a:lnTo>
                <a:lnTo>
                  <a:pt x="1692342" y="1728029"/>
                </a:lnTo>
                <a:lnTo>
                  <a:pt x="1576533" y="1697950"/>
                </a:lnTo>
                <a:cubicBezTo>
                  <a:pt x="1464866" y="1673870"/>
                  <a:pt x="1348935" y="1662901"/>
                  <a:pt x="1228937" y="1665014"/>
                </a:cubicBezTo>
                <a:close/>
                <a:moveTo>
                  <a:pt x="7361893" y="1665002"/>
                </a:moveTo>
                <a:cubicBezTo>
                  <a:pt x="7241877" y="1667115"/>
                  <a:pt x="7117798" y="1682310"/>
                  <a:pt x="6989856" y="1710557"/>
                </a:cubicBezTo>
                <a:lnTo>
                  <a:pt x="6860873" y="1745094"/>
                </a:lnTo>
                <a:lnTo>
                  <a:pt x="6887592" y="1746183"/>
                </a:lnTo>
                <a:lnTo>
                  <a:pt x="6954766" y="1746106"/>
                </a:lnTo>
                <a:lnTo>
                  <a:pt x="7082713" y="1712021"/>
                </a:lnTo>
                <a:cubicBezTo>
                  <a:pt x="7288077" y="1669360"/>
                  <a:pt x="7501198" y="1663052"/>
                  <a:pt x="7710404" y="1716680"/>
                </a:cubicBezTo>
                <a:lnTo>
                  <a:pt x="7756381" y="1730746"/>
                </a:lnTo>
                <a:lnTo>
                  <a:pt x="7822790" y="1728313"/>
                </a:lnTo>
                <a:lnTo>
                  <a:pt x="7825729" y="1728121"/>
                </a:lnTo>
                <a:lnTo>
                  <a:pt x="7709551" y="1697938"/>
                </a:lnTo>
                <a:cubicBezTo>
                  <a:pt x="7597861" y="1673858"/>
                  <a:pt x="7481908" y="1662890"/>
                  <a:pt x="7361893" y="1665002"/>
                </a:cubicBezTo>
                <a:close/>
                <a:moveTo>
                  <a:pt x="8769377" y="1662474"/>
                </a:moveTo>
                <a:lnTo>
                  <a:pt x="8717972" y="1667519"/>
                </a:lnTo>
                <a:lnTo>
                  <a:pt x="8466285" y="1688946"/>
                </a:lnTo>
                <a:lnTo>
                  <a:pt x="8818961" y="1755503"/>
                </a:lnTo>
                <a:lnTo>
                  <a:pt x="9127799" y="1695790"/>
                </a:lnTo>
                <a:close/>
                <a:moveTo>
                  <a:pt x="2635418" y="1662392"/>
                </a:moveTo>
                <a:lnTo>
                  <a:pt x="2583181" y="1667519"/>
                </a:lnTo>
                <a:lnTo>
                  <a:pt x="2332680" y="1688845"/>
                </a:lnTo>
                <a:lnTo>
                  <a:pt x="2685041" y="1755335"/>
                </a:lnTo>
                <a:lnTo>
                  <a:pt x="2993540" y="1695687"/>
                </a:lnTo>
                <a:close/>
                <a:moveTo>
                  <a:pt x="10324150" y="1660924"/>
                </a:moveTo>
                <a:cubicBezTo>
                  <a:pt x="10204148" y="1663038"/>
                  <a:pt x="10080088" y="1678234"/>
                  <a:pt x="9952172" y="1706485"/>
                </a:cubicBezTo>
                <a:lnTo>
                  <a:pt x="9826934" y="1740032"/>
                </a:lnTo>
                <a:lnTo>
                  <a:pt x="9923497" y="1744469"/>
                </a:lnTo>
                <a:lnTo>
                  <a:pt x="10019519" y="1718509"/>
                </a:lnTo>
                <a:cubicBezTo>
                  <a:pt x="10130383" y="1693785"/>
                  <a:pt x="10243674" y="1679439"/>
                  <a:pt x="10357546" y="1679220"/>
                </a:cubicBezTo>
                <a:cubicBezTo>
                  <a:pt x="10462659" y="1679018"/>
                  <a:pt x="10568266" y="1690852"/>
                  <a:pt x="10672915" y="1717672"/>
                </a:cubicBezTo>
                <a:lnTo>
                  <a:pt x="10750193" y="1740373"/>
                </a:lnTo>
                <a:lnTo>
                  <a:pt x="10825967" y="1737069"/>
                </a:lnTo>
                <a:lnTo>
                  <a:pt x="10671778" y="1693858"/>
                </a:lnTo>
                <a:cubicBezTo>
                  <a:pt x="10560097" y="1669778"/>
                  <a:pt x="10444153" y="1658810"/>
                  <a:pt x="10324150" y="1660924"/>
                </a:cubicBezTo>
                <a:close/>
                <a:moveTo>
                  <a:pt x="4188540" y="1660924"/>
                </a:moveTo>
                <a:cubicBezTo>
                  <a:pt x="4068503" y="1663038"/>
                  <a:pt x="3944443" y="1678234"/>
                  <a:pt x="3816525" y="1706485"/>
                </a:cubicBezTo>
                <a:lnTo>
                  <a:pt x="3688980" y="1740650"/>
                </a:lnTo>
                <a:lnTo>
                  <a:pt x="3790022" y="1745211"/>
                </a:lnTo>
                <a:lnTo>
                  <a:pt x="3884885" y="1719562"/>
                </a:lnTo>
                <a:cubicBezTo>
                  <a:pt x="3995711" y="1694842"/>
                  <a:pt x="4108961" y="1680499"/>
                  <a:pt x="4222795" y="1680281"/>
                </a:cubicBezTo>
                <a:cubicBezTo>
                  <a:pt x="4327882" y="1680080"/>
                  <a:pt x="4433470" y="1691914"/>
                  <a:pt x="4538116" y="1718734"/>
                </a:cubicBezTo>
                <a:lnTo>
                  <a:pt x="4613532" y="1741839"/>
                </a:lnTo>
                <a:lnTo>
                  <a:pt x="4700934" y="1737814"/>
                </a:lnTo>
                <a:lnTo>
                  <a:pt x="4686612" y="1732935"/>
                </a:lnTo>
                <a:cubicBezTo>
                  <a:pt x="4636958" y="1717942"/>
                  <a:pt x="4586925" y="1704836"/>
                  <a:pt x="4536412" y="1693858"/>
                </a:cubicBezTo>
                <a:cubicBezTo>
                  <a:pt x="4424589" y="1669778"/>
                  <a:pt x="4308573" y="1658810"/>
                  <a:pt x="4188540" y="1660924"/>
                </a:cubicBezTo>
                <a:close/>
                <a:moveTo>
                  <a:pt x="10324150" y="1638292"/>
                </a:moveTo>
                <a:cubicBezTo>
                  <a:pt x="10144147" y="1640919"/>
                  <a:pt x="9955012" y="1667751"/>
                  <a:pt x="9757435" y="1718683"/>
                </a:cubicBezTo>
                <a:lnTo>
                  <a:pt x="9704073" y="1734386"/>
                </a:lnTo>
                <a:lnTo>
                  <a:pt x="9805912" y="1739066"/>
                </a:lnTo>
                <a:lnTo>
                  <a:pt x="9975325" y="1696125"/>
                </a:lnTo>
                <a:cubicBezTo>
                  <a:pt x="10095126" y="1671062"/>
                  <a:pt x="10211527" y="1657467"/>
                  <a:pt x="10324345" y="1655387"/>
                </a:cubicBezTo>
                <a:cubicBezTo>
                  <a:pt x="10444686" y="1653169"/>
                  <a:pt x="10560949" y="1664052"/>
                  <a:pt x="10672915" y="1688094"/>
                </a:cubicBezTo>
                <a:lnTo>
                  <a:pt x="10845258" y="1736228"/>
                </a:lnTo>
                <a:lnTo>
                  <a:pt x="10944966" y="1731880"/>
                </a:lnTo>
                <a:lnTo>
                  <a:pt x="10821332" y="1697256"/>
                </a:lnTo>
                <a:cubicBezTo>
                  <a:pt x="10771827" y="1684977"/>
                  <a:pt x="10722007" y="1674272"/>
                  <a:pt x="10671778" y="1665341"/>
                </a:cubicBezTo>
                <a:cubicBezTo>
                  <a:pt x="10560097" y="1645547"/>
                  <a:pt x="10444153" y="1636541"/>
                  <a:pt x="10324150" y="1638292"/>
                </a:cubicBezTo>
                <a:close/>
                <a:moveTo>
                  <a:pt x="4189358" y="1638292"/>
                </a:moveTo>
                <a:cubicBezTo>
                  <a:pt x="4009353" y="1640919"/>
                  <a:pt x="3820217" y="1667751"/>
                  <a:pt x="3622645" y="1718683"/>
                </a:cubicBezTo>
                <a:lnTo>
                  <a:pt x="3566749" y="1735132"/>
                </a:lnTo>
                <a:lnTo>
                  <a:pt x="3669639" y="1739777"/>
                </a:lnTo>
                <a:lnTo>
                  <a:pt x="3767108" y="1712538"/>
                </a:lnTo>
                <a:cubicBezTo>
                  <a:pt x="3912491" y="1676960"/>
                  <a:pt x="4053034" y="1657883"/>
                  <a:pt x="4188417" y="1655387"/>
                </a:cubicBezTo>
                <a:cubicBezTo>
                  <a:pt x="4308751" y="1653169"/>
                  <a:pt x="4425013" y="1664052"/>
                  <a:pt x="4536979" y="1688094"/>
                </a:cubicBezTo>
                <a:cubicBezTo>
                  <a:pt x="4587776" y="1699072"/>
                  <a:pt x="4638059" y="1712178"/>
                  <a:pt x="4687931" y="1727173"/>
                </a:cubicBezTo>
                <a:lnTo>
                  <a:pt x="4717089" y="1737070"/>
                </a:lnTo>
                <a:lnTo>
                  <a:pt x="4812935" y="1732655"/>
                </a:lnTo>
                <a:lnTo>
                  <a:pt x="4686533" y="1697256"/>
                </a:lnTo>
                <a:cubicBezTo>
                  <a:pt x="4637027" y="1684977"/>
                  <a:pt x="4587208" y="1674272"/>
                  <a:pt x="4536979" y="1665341"/>
                </a:cubicBezTo>
                <a:cubicBezTo>
                  <a:pt x="4425297" y="1645547"/>
                  <a:pt x="4309354" y="1636541"/>
                  <a:pt x="4189358" y="1638292"/>
                </a:cubicBezTo>
                <a:close/>
                <a:moveTo>
                  <a:pt x="1228938" y="1636494"/>
                </a:moveTo>
                <a:cubicBezTo>
                  <a:pt x="1048911" y="1639129"/>
                  <a:pt x="859756" y="1665969"/>
                  <a:pt x="662138" y="1716914"/>
                </a:cubicBezTo>
                <a:lnTo>
                  <a:pt x="585803" y="1739378"/>
                </a:lnTo>
                <a:lnTo>
                  <a:pt x="710024" y="1744440"/>
                </a:lnTo>
                <a:lnTo>
                  <a:pt x="855997" y="1705331"/>
                </a:lnTo>
                <a:cubicBezTo>
                  <a:pt x="1112586" y="1648601"/>
                  <a:pt x="1353712" y="1644077"/>
                  <a:pt x="1577560" y="1692237"/>
                </a:cubicBezTo>
                <a:lnTo>
                  <a:pt x="1711212" y="1726797"/>
                </a:lnTo>
                <a:lnTo>
                  <a:pt x="1814027" y="1720086"/>
                </a:lnTo>
                <a:lnTo>
                  <a:pt x="1726125" y="1695458"/>
                </a:lnTo>
                <a:cubicBezTo>
                  <a:pt x="1676633" y="1683175"/>
                  <a:pt x="1626830" y="1672464"/>
                  <a:pt x="1576624" y="1663527"/>
                </a:cubicBezTo>
                <a:cubicBezTo>
                  <a:pt x="1464917" y="1643739"/>
                  <a:pt x="1348957" y="1634738"/>
                  <a:pt x="1228938" y="1636494"/>
                </a:cubicBezTo>
                <a:close/>
                <a:moveTo>
                  <a:pt x="7360849" y="1636474"/>
                </a:moveTo>
                <a:cubicBezTo>
                  <a:pt x="7180875" y="1639119"/>
                  <a:pt x="6991751" y="1665963"/>
                  <a:pt x="6794137" y="1716907"/>
                </a:cubicBezTo>
                <a:lnTo>
                  <a:pt x="6718114" y="1739277"/>
                </a:lnTo>
                <a:lnTo>
                  <a:pt x="6843244" y="1744376"/>
                </a:lnTo>
                <a:lnTo>
                  <a:pt x="6988967" y="1705326"/>
                </a:lnTo>
                <a:cubicBezTo>
                  <a:pt x="7245527" y="1648591"/>
                  <a:pt x="7486598" y="1644067"/>
                  <a:pt x="7710404" y="1692227"/>
                </a:cubicBezTo>
                <a:lnTo>
                  <a:pt x="7844501" y="1726896"/>
                </a:lnTo>
                <a:lnTo>
                  <a:pt x="7946499" y="1720238"/>
                </a:lnTo>
                <a:lnTo>
                  <a:pt x="7857935" y="1695425"/>
                </a:lnTo>
                <a:cubicBezTo>
                  <a:pt x="7808433" y="1683139"/>
                  <a:pt x="7758621" y="1672424"/>
                  <a:pt x="7708404" y="1663481"/>
                </a:cubicBezTo>
                <a:cubicBezTo>
                  <a:pt x="7596749" y="1643704"/>
                  <a:pt x="7480833" y="1634712"/>
                  <a:pt x="7360849" y="1636474"/>
                </a:cubicBezTo>
                <a:close/>
                <a:moveTo>
                  <a:pt x="1227599" y="1616361"/>
                </a:moveTo>
                <a:cubicBezTo>
                  <a:pt x="988210" y="1618595"/>
                  <a:pt x="734803" y="1655098"/>
                  <a:pt x="463766" y="1726223"/>
                </a:cubicBezTo>
                <a:lnTo>
                  <a:pt x="438999" y="1733396"/>
                </a:lnTo>
                <a:lnTo>
                  <a:pt x="567177" y="1738619"/>
                </a:lnTo>
                <a:lnTo>
                  <a:pt x="660630" y="1711191"/>
                </a:lnTo>
                <a:cubicBezTo>
                  <a:pt x="990881" y="1626290"/>
                  <a:pt x="1297687" y="1608342"/>
                  <a:pt x="1577504" y="1657812"/>
                </a:cubicBezTo>
                <a:cubicBezTo>
                  <a:pt x="1627728" y="1666749"/>
                  <a:pt x="1677561" y="1677460"/>
                  <a:pt x="1727091" y="1689744"/>
                </a:cubicBezTo>
                <a:lnTo>
                  <a:pt x="1831410" y="1718951"/>
                </a:lnTo>
                <a:lnTo>
                  <a:pt x="1927049" y="1712709"/>
                </a:lnTo>
                <a:lnTo>
                  <a:pt x="1875126" y="1697646"/>
                </a:lnTo>
                <a:cubicBezTo>
                  <a:pt x="1775865" y="1672931"/>
                  <a:pt x="1676298" y="1652731"/>
                  <a:pt x="1576620" y="1638668"/>
                </a:cubicBezTo>
                <a:cubicBezTo>
                  <a:pt x="1463483" y="1622694"/>
                  <a:pt x="1347294" y="1615244"/>
                  <a:pt x="1227599" y="1616361"/>
                </a:cubicBezTo>
                <a:close/>
                <a:moveTo>
                  <a:pt x="7360480" y="1616336"/>
                </a:moveTo>
                <a:cubicBezTo>
                  <a:pt x="7121151" y="1618573"/>
                  <a:pt x="6867828" y="1655082"/>
                  <a:pt x="6597101" y="1726214"/>
                </a:cubicBezTo>
                <a:lnTo>
                  <a:pt x="6572517" y="1733344"/>
                </a:lnTo>
                <a:lnTo>
                  <a:pt x="6699467" y="1738517"/>
                </a:lnTo>
                <a:lnTo>
                  <a:pt x="6792630" y="1711174"/>
                </a:lnTo>
                <a:cubicBezTo>
                  <a:pt x="7122877" y="1626271"/>
                  <a:pt x="7429692" y="1608321"/>
                  <a:pt x="7709541" y="1657795"/>
                </a:cubicBezTo>
                <a:cubicBezTo>
                  <a:pt x="7759757" y="1666732"/>
                  <a:pt x="7809583" y="1677442"/>
                  <a:pt x="7859108" y="1689727"/>
                </a:cubicBezTo>
                <a:lnTo>
                  <a:pt x="7963988" y="1719096"/>
                </a:lnTo>
                <a:lnTo>
                  <a:pt x="8060345" y="1712806"/>
                </a:lnTo>
                <a:lnTo>
                  <a:pt x="8008049" y="1697636"/>
                </a:lnTo>
                <a:cubicBezTo>
                  <a:pt x="7908755" y="1672916"/>
                  <a:pt x="7809141" y="1652710"/>
                  <a:pt x="7709403" y="1638640"/>
                </a:cubicBezTo>
                <a:cubicBezTo>
                  <a:pt x="7596309" y="1622667"/>
                  <a:pt x="7480144" y="1615218"/>
                  <a:pt x="7360480" y="1616336"/>
                </a:cubicBezTo>
                <a:close/>
                <a:moveTo>
                  <a:pt x="4188078" y="1616277"/>
                </a:moveTo>
                <a:cubicBezTo>
                  <a:pt x="3948784" y="1618486"/>
                  <a:pt x="3695531" y="1654994"/>
                  <a:pt x="3424835" y="1726142"/>
                </a:cubicBezTo>
                <a:lnTo>
                  <a:pt x="3422491" y="1726822"/>
                </a:lnTo>
                <a:lnTo>
                  <a:pt x="3469874" y="1730758"/>
                </a:lnTo>
                <a:lnTo>
                  <a:pt x="3546555" y="1734220"/>
                </a:lnTo>
                <a:lnTo>
                  <a:pt x="3621261" y="1712957"/>
                </a:lnTo>
                <a:cubicBezTo>
                  <a:pt x="3819361" y="1662002"/>
                  <a:pt x="4009043" y="1635161"/>
                  <a:pt x="4189554" y="1632531"/>
                </a:cubicBezTo>
                <a:cubicBezTo>
                  <a:pt x="4309889" y="1630777"/>
                  <a:pt x="4426152" y="1639783"/>
                  <a:pt x="4538116" y="1659578"/>
                </a:cubicBezTo>
                <a:cubicBezTo>
                  <a:pt x="4588345" y="1668508"/>
                  <a:pt x="4638183" y="1679213"/>
                  <a:pt x="4687719" y="1691494"/>
                </a:cubicBezTo>
                <a:lnTo>
                  <a:pt x="4831685" y="1731792"/>
                </a:lnTo>
                <a:lnTo>
                  <a:pt x="4936872" y="1726947"/>
                </a:lnTo>
                <a:lnTo>
                  <a:pt x="4835601" y="1697567"/>
                </a:lnTo>
                <a:cubicBezTo>
                  <a:pt x="4736330" y="1672859"/>
                  <a:pt x="4636724" y="1652676"/>
                  <a:pt x="4536979" y="1638645"/>
                </a:cubicBezTo>
                <a:cubicBezTo>
                  <a:pt x="4423877" y="1622643"/>
                  <a:pt x="4307720" y="1615173"/>
                  <a:pt x="4188078" y="1616277"/>
                </a:cubicBezTo>
                <a:close/>
                <a:moveTo>
                  <a:pt x="10367577" y="1616265"/>
                </a:moveTo>
                <a:cubicBezTo>
                  <a:pt x="10133726" y="1614220"/>
                  <a:pt x="9886558" y="1645390"/>
                  <a:pt x="9622753" y="1710101"/>
                </a:cubicBezTo>
                <a:lnTo>
                  <a:pt x="9563723" y="1726728"/>
                </a:lnTo>
                <a:lnTo>
                  <a:pt x="9596379" y="1729437"/>
                </a:lnTo>
                <a:lnTo>
                  <a:pt x="9680970" y="1733324"/>
                </a:lnTo>
                <a:lnTo>
                  <a:pt x="9681369" y="1733195"/>
                </a:lnTo>
                <a:cubicBezTo>
                  <a:pt x="9906591" y="1669091"/>
                  <a:pt x="10121272" y="1635490"/>
                  <a:pt x="10324345" y="1632531"/>
                </a:cubicBezTo>
                <a:cubicBezTo>
                  <a:pt x="10444686" y="1630777"/>
                  <a:pt x="10560949" y="1639783"/>
                  <a:pt x="10672915" y="1659578"/>
                </a:cubicBezTo>
                <a:cubicBezTo>
                  <a:pt x="10723143" y="1668508"/>
                  <a:pt x="10772980" y="1679213"/>
                  <a:pt x="10822516" y="1691494"/>
                </a:cubicBezTo>
                <a:lnTo>
                  <a:pt x="10963857" y="1731056"/>
                </a:lnTo>
                <a:lnTo>
                  <a:pt x="11047224" y="1727421"/>
                </a:lnTo>
                <a:lnTo>
                  <a:pt x="11068516" y="1726032"/>
                </a:lnTo>
                <a:lnTo>
                  <a:pt x="10970404" y="1697567"/>
                </a:lnTo>
                <a:cubicBezTo>
                  <a:pt x="10871128" y="1672859"/>
                  <a:pt x="10771524" y="1652676"/>
                  <a:pt x="10671778" y="1638645"/>
                </a:cubicBezTo>
                <a:cubicBezTo>
                  <a:pt x="10572814" y="1624643"/>
                  <a:pt x="10471511" y="1617174"/>
                  <a:pt x="10367577" y="1616265"/>
                </a:cubicBezTo>
                <a:close/>
                <a:moveTo>
                  <a:pt x="1226591" y="1598207"/>
                </a:moveTo>
                <a:cubicBezTo>
                  <a:pt x="987234" y="1599908"/>
                  <a:pt x="733923" y="1627173"/>
                  <a:pt x="463173" y="1680123"/>
                </a:cubicBezTo>
                <a:lnTo>
                  <a:pt x="258275" y="1724331"/>
                </a:lnTo>
                <a:lnTo>
                  <a:pt x="298395" y="1727666"/>
                </a:lnTo>
                <a:lnTo>
                  <a:pt x="422989" y="1732743"/>
                </a:lnTo>
                <a:lnTo>
                  <a:pt x="462013" y="1721449"/>
                </a:lnTo>
                <a:cubicBezTo>
                  <a:pt x="868865" y="1614761"/>
                  <a:pt x="1236440" y="1585973"/>
                  <a:pt x="1576620" y="1633894"/>
                </a:cubicBezTo>
                <a:cubicBezTo>
                  <a:pt x="1676554" y="1647956"/>
                  <a:pt x="1776315" y="1668098"/>
                  <a:pt x="1875734" y="1692739"/>
                </a:cubicBezTo>
                <a:lnTo>
                  <a:pt x="1941560" y="1711761"/>
                </a:lnTo>
                <a:lnTo>
                  <a:pt x="2076723" y="1702939"/>
                </a:lnTo>
                <a:lnTo>
                  <a:pt x="1873428" y="1658858"/>
                </a:lnTo>
                <a:cubicBezTo>
                  <a:pt x="1774193" y="1640383"/>
                  <a:pt x="1674836" y="1625304"/>
                  <a:pt x="1575598" y="1614814"/>
                </a:cubicBezTo>
                <a:cubicBezTo>
                  <a:pt x="1462461" y="1602897"/>
                  <a:pt x="1346271" y="1597356"/>
                  <a:pt x="1226591" y="1598207"/>
                </a:cubicBezTo>
                <a:close/>
                <a:moveTo>
                  <a:pt x="7358977" y="1598195"/>
                </a:moveTo>
                <a:cubicBezTo>
                  <a:pt x="7119329" y="1599926"/>
                  <a:pt x="6865899" y="1627282"/>
                  <a:pt x="6595136" y="1680503"/>
                </a:cubicBezTo>
                <a:lnTo>
                  <a:pt x="6393089" y="1724333"/>
                </a:lnTo>
                <a:lnTo>
                  <a:pt x="6433190" y="1727666"/>
                </a:lnTo>
                <a:lnTo>
                  <a:pt x="6556125" y="1732676"/>
                </a:lnTo>
                <a:lnTo>
                  <a:pt x="6594903" y="1721449"/>
                </a:lnTo>
                <a:cubicBezTo>
                  <a:pt x="7001648" y="1614767"/>
                  <a:pt x="7369271" y="1585973"/>
                  <a:pt x="7709403" y="1633891"/>
                </a:cubicBezTo>
                <a:cubicBezTo>
                  <a:pt x="7809354" y="1647961"/>
                  <a:pt x="7909128" y="1668106"/>
                  <a:pt x="8008560" y="1692749"/>
                </a:cubicBezTo>
                <a:lnTo>
                  <a:pt x="8074726" y="1711868"/>
                </a:lnTo>
                <a:lnTo>
                  <a:pt x="8210146" y="1703028"/>
                </a:lnTo>
                <a:lnTo>
                  <a:pt x="8006370" y="1658833"/>
                </a:lnTo>
                <a:cubicBezTo>
                  <a:pt x="7907146" y="1640357"/>
                  <a:pt x="7807799" y="1625278"/>
                  <a:pt x="7708558" y="1614789"/>
                </a:cubicBezTo>
                <a:cubicBezTo>
                  <a:pt x="7595180" y="1602871"/>
                  <a:pt x="7478802" y="1597330"/>
                  <a:pt x="7358977" y="1598195"/>
                </a:cubicBezTo>
                <a:close/>
                <a:moveTo>
                  <a:pt x="10323351" y="1597194"/>
                </a:moveTo>
                <a:cubicBezTo>
                  <a:pt x="10053785" y="1599145"/>
                  <a:pt x="9766821" y="1633516"/>
                  <a:pt x="9457298" y="1700685"/>
                </a:cubicBezTo>
                <a:lnTo>
                  <a:pt x="9405008" y="1713561"/>
                </a:lnTo>
                <a:lnTo>
                  <a:pt x="9548536" y="1725468"/>
                </a:lnTo>
                <a:lnTo>
                  <a:pt x="9683385" y="1690574"/>
                </a:lnTo>
                <a:cubicBezTo>
                  <a:pt x="9907632" y="1639691"/>
                  <a:pt x="10119814" y="1613404"/>
                  <a:pt x="10322108" y="1611509"/>
                </a:cubicBezTo>
                <a:cubicBezTo>
                  <a:pt x="10441986" y="1610385"/>
                  <a:pt x="10558392" y="1617827"/>
                  <a:pt x="10671778" y="1633792"/>
                </a:cubicBezTo>
                <a:cubicBezTo>
                  <a:pt x="10771809" y="1647860"/>
                  <a:pt x="10871626" y="1668005"/>
                  <a:pt x="10971079" y="1692649"/>
                </a:cubicBezTo>
                <a:lnTo>
                  <a:pt x="11083281" y="1725068"/>
                </a:lnTo>
                <a:lnTo>
                  <a:pt x="11234301" y="1715212"/>
                </a:lnTo>
                <a:lnTo>
                  <a:pt x="11119334" y="1687938"/>
                </a:lnTo>
                <a:cubicBezTo>
                  <a:pt x="10970768" y="1655584"/>
                  <a:pt x="10821682" y="1629526"/>
                  <a:pt x="10672915" y="1613770"/>
                </a:cubicBezTo>
                <a:cubicBezTo>
                  <a:pt x="10559528" y="1601863"/>
                  <a:pt x="10443158" y="1596326"/>
                  <a:pt x="10323351" y="1597194"/>
                </a:cubicBezTo>
                <a:close/>
                <a:moveTo>
                  <a:pt x="4188558" y="1597194"/>
                </a:moveTo>
                <a:cubicBezTo>
                  <a:pt x="3948943" y="1598928"/>
                  <a:pt x="3695585" y="1626279"/>
                  <a:pt x="3424853" y="1679510"/>
                </a:cubicBezTo>
                <a:lnTo>
                  <a:pt x="3266521" y="1713867"/>
                </a:lnTo>
                <a:lnTo>
                  <a:pt x="3414645" y="1726171"/>
                </a:lnTo>
                <a:lnTo>
                  <a:pt x="3622649" y="1674524"/>
                </a:lnTo>
                <a:cubicBezTo>
                  <a:pt x="3819633" y="1634151"/>
                  <a:pt x="4007351" y="1613194"/>
                  <a:pt x="4187236" y="1611509"/>
                </a:cubicBezTo>
                <a:cubicBezTo>
                  <a:pt x="4307151" y="1610385"/>
                  <a:pt x="4423593" y="1617827"/>
                  <a:pt x="4536979" y="1633792"/>
                </a:cubicBezTo>
                <a:cubicBezTo>
                  <a:pt x="4637011" y="1647860"/>
                  <a:pt x="4736826" y="1668005"/>
                  <a:pt x="4836279" y="1692649"/>
                </a:cubicBezTo>
                <a:lnTo>
                  <a:pt x="4952496" y="1726228"/>
                </a:lnTo>
                <a:lnTo>
                  <a:pt x="4955995" y="1726067"/>
                </a:lnTo>
                <a:lnTo>
                  <a:pt x="5104182" y="1716014"/>
                </a:lnTo>
                <a:lnTo>
                  <a:pt x="4835826" y="1657831"/>
                </a:lnTo>
                <a:cubicBezTo>
                  <a:pt x="4736614" y="1639357"/>
                  <a:pt x="4637296" y="1624274"/>
                  <a:pt x="4538116" y="1613770"/>
                </a:cubicBezTo>
                <a:cubicBezTo>
                  <a:pt x="4424729" y="1601863"/>
                  <a:pt x="4308361" y="1596326"/>
                  <a:pt x="4188558" y="1597194"/>
                </a:cubicBezTo>
                <a:close/>
                <a:moveTo>
                  <a:pt x="1670576" y="1592997"/>
                </a:moveTo>
                <a:cubicBezTo>
                  <a:pt x="1853153" y="1609687"/>
                  <a:pt x="2036244" y="1636148"/>
                  <a:pt x="2218274" y="1667257"/>
                </a:cubicBezTo>
                <a:lnTo>
                  <a:pt x="2311843" y="1684913"/>
                </a:lnTo>
                <a:lnTo>
                  <a:pt x="2583183" y="1661798"/>
                </a:lnTo>
                <a:lnTo>
                  <a:pt x="2605474" y="1659608"/>
                </a:lnTo>
                <a:lnTo>
                  <a:pt x="2368478" y="1637575"/>
                </a:lnTo>
                <a:cubicBezTo>
                  <a:pt x="2129296" y="1618265"/>
                  <a:pt x="1897294" y="1603008"/>
                  <a:pt x="1670576" y="1592997"/>
                </a:cubicBezTo>
                <a:close/>
                <a:moveTo>
                  <a:pt x="7803573" y="1592984"/>
                </a:moveTo>
                <a:cubicBezTo>
                  <a:pt x="7986113" y="1609670"/>
                  <a:pt x="8169221" y="1636129"/>
                  <a:pt x="8351264" y="1667239"/>
                </a:cubicBezTo>
                <a:lnTo>
                  <a:pt x="8445450" y="1685014"/>
                </a:lnTo>
                <a:lnTo>
                  <a:pt x="8717974" y="1661798"/>
                </a:lnTo>
                <a:lnTo>
                  <a:pt x="8739431" y="1659690"/>
                </a:lnTo>
                <a:lnTo>
                  <a:pt x="8501451" y="1637570"/>
                </a:lnTo>
                <a:cubicBezTo>
                  <a:pt x="8262267" y="1618259"/>
                  <a:pt x="8030292" y="1603000"/>
                  <a:pt x="7803573" y="1592984"/>
                </a:cubicBezTo>
                <a:close/>
                <a:moveTo>
                  <a:pt x="10766693" y="1589956"/>
                </a:moveTo>
                <a:cubicBezTo>
                  <a:pt x="10949418" y="1606641"/>
                  <a:pt x="11132571" y="1633109"/>
                  <a:pt x="11314657" y="1664223"/>
                </a:cubicBezTo>
                <a:lnTo>
                  <a:pt x="11490686" y="1697421"/>
                </a:lnTo>
                <a:lnTo>
                  <a:pt x="11824756" y="1669800"/>
                </a:lnTo>
                <a:lnTo>
                  <a:pt x="11834341" y="1668880"/>
                </a:lnTo>
                <a:lnTo>
                  <a:pt x="11464702" y="1634512"/>
                </a:lnTo>
                <a:cubicBezTo>
                  <a:pt x="11225496" y="1615211"/>
                  <a:pt x="10993466" y="1599967"/>
                  <a:pt x="10766693" y="1589956"/>
                </a:cubicBezTo>
                <a:close/>
                <a:moveTo>
                  <a:pt x="4631893" y="1589956"/>
                </a:moveTo>
                <a:cubicBezTo>
                  <a:pt x="4814620" y="1606641"/>
                  <a:pt x="4997773" y="1633109"/>
                  <a:pt x="5179787" y="1664223"/>
                </a:cubicBezTo>
                <a:lnTo>
                  <a:pt x="5360824" y="1698397"/>
                </a:lnTo>
                <a:lnTo>
                  <a:pt x="5703287" y="1669228"/>
                </a:lnTo>
                <a:lnTo>
                  <a:pt x="5329904" y="1634512"/>
                </a:lnTo>
                <a:cubicBezTo>
                  <a:pt x="5090701" y="1615211"/>
                  <a:pt x="4858664" y="1599967"/>
                  <a:pt x="4631893" y="1589956"/>
                </a:cubicBezTo>
                <a:close/>
                <a:moveTo>
                  <a:pt x="1017589" y="1586948"/>
                </a:moveTo>
                <a:lnTo>
                  <a:pt x="932194" y="1589878"/>
                </a:lnTo>
                <a:cubicBezTo>
                  <a:pt x="655723" y="1606280"/>
                  <a:pt x="360711" y="1644010"/>
                  <a:pt x="43511" y="1702667"/>
                </a:cubicBezTo>
                <a:lnTo>
                  <a:pt x="29533" y="1705316"/>
                </a:lnTo>
                <a:lnTo>
                  <a:pt x="242674" y="1723034"/>
                </a:lnTo>
                <a:lnTo>
                  <a:pt x="256242" y="1719573"/>
                </a:lnTo>
                <a:cubicBezTo>
                  <a:pt x="746492" y="1603781"/>
                  <a:pt x="1180755" y="1567382"/>
                  <a:pt x="1577505" y="1609091"/>
                </a:cubicBezTo>
                <a:cubicBezTo>
                  <a:pt x="1676963" y="1619581"/>
                  <a:pt x="1776485" y="1634661"/>
                  <a:pt x="1875844" y="1653137"/>
                </a:cubicBezTo>
                <a:lnTo>
                  <a:pt x="2098996" y="1701485"/>
                </a:lnTo>
                <a:lnTo>
                  <a:pt x="2177353" y="1696370"/>
                </a:lnTo>
                <a:lnTo>
                  <a:pt x="2290439" y="1686736"/>
                </a:lnTo>
                <a:lnTo>
                  <a:pt x="2170376" y="1665229"/>
                </a:lnTo>
                <a:cubicBezTo>
                  <a:pt x="1972489" y="1632332"/>
                  <a:pt x="1773523" y="1605394"/>
                  <a:pt x="1575548" y="1591090"/>
                </a:cubicBezTo>
                <a:lnTo>
                  <a:pt x="1512573" y="1587562"/>
                </a:lnTo>
                <a:lnTo>
                  <a:pt x="1474911" y="1587889"/>
                </a:lnTo>
                <a:close/>
                <a:moveTo>
                  <a:pt x="7150898" y="1586944"/>
                </a:moveTo>
                <a:lnTo>
                  <a:pt x="7065257" y="1589889"/>
                </a:lnTo>
                <a:cubicBezTo>
                  <a:pt x="6788931" y="1606339"/>
                  <a:pt x="6494184" y="1644245"/>
                  <a:pt x="6175627" y="1703598"/>
                </a:cubicBezTo>
                <a:lnTo>
                  <a:pt x="6165998" y="1705455"/>
                </a:lnTo>
                <a:lnTo>
                  <a:pt x="6376022" y="1722914"/>
                </a:lnTo>
                <a:lnTo>
                  <a:pt x="6389169" y="1719560"/>
                </a:lnTo>
                <a:cubicBezTo>
                  <a:pt x="6879484" y="1603766"/>
                  <a:pt x="7313726" y="1567365"/>
                  <a:pt x="7710548" y="1609076"/>
                </a:cubicBezTo>
                <a:cubicBezTo>
                  <a:pt x="7810002" y="1619566"/>
                  <a:pt x="7909509" y="1634645"/>
                  <a:pt x="8008851" y="1653121"/>
                </a:cubicBezTo>
                <a:lnTo>
                  <a:pt x="8232445" y="1701572"/>
                </a:lnTo>
                <a:lnTo>
                  <a:pt x="8312145" y="1696370"/>
                </a:lnTo>
                <a:lnTo>
                  <a:pt x="8423984" y="1686843"/>
                </a:lnTo>
                <a:lnTo>
                  <a:pt x="8303249" y="1665216"/>
                </a:lnTo>
                <a:cubicBezTo>
                  <a:pt x="8105367" y="1632321"/>
                  <a:pt x="7906420" y="1605387"/>
                  <a:pt x="7708396" y="1591089"/>
                </a:cubicBezTo>
                <a:lnTo>
                  <a:pt x="7646119" y="1587578"/>
                </a:lnTo>
                <a:lnTo>
                  <a:pt x="7610345" y="1587889"/>
                </a:lnTo>
                <a:close/>
                <a:moveTo>
                  <a:pt x="6873408" y="1586373"/>
                </a:moveTo>
                <a:lnTo>
                  <a:pt x="6661915" y="1592170"/>
                </a:lnTo>
                <a:cubicBezTo>
                  <a:pt x="6499298" y="1600394"/>
                  <a:pt x="6337569" y="1612551"/>
                  <a:pt x="6175627" y="1629237"/>
                </a:cubicBezTo>
                <a:lnTo>
                  <a:pt x="5770443" y="1669020"/>
                </a:lnTo>
                <a:lnTo>
                  <a:pt x="6072098" y="1697650"/>
                </a:lnTo>
                <a:lnTo>
                  <a:pt x="6141111" y="1703386"/>
                </a:lnTo>
                <a:lnTo>
                  <a:pt x="6174491" y="1696947"/>
                </a:lnTo>
                <a:cubicBezTo>
                  <a:pt x="6439140" y="1647600"/>
                  <a:pt x="6687646" y="1613272"/>
                  <a:pt x="6922768" y="1593556"/>
                </a:cubicBezTo>
                <a:lnTo>
                  <a:pt x="7029333" y="1586694"/>
                </a:lnTo>
                <a:close/>
                <a:moveTo>
                  <a:pt x="3935219" y="1585392"/>
                </a:moveTo>
                <a:lnTo>
                  <a:pt x="3893697" y="1586820"/>
                </a:lnTo>
                <a:cubicBezTo>
                  <a:pt x="3686414" y="1599154"/>
                  <a:pt x="3468792" y="1623547"/>
                  <a:pt x="3238600" y="1660024"/>
                </a:cubicBezTo>
                <a:lnTo>
                  <a:pt x="3041863" y="1694014"/>
                </a:lnTo>
                <a:lnTo>
                  <a:pt x="3110520" y="1700748"/>
                </a:lnTo>
                <a:lnTo>
                  <a:pt x="3110491" y="1700906"/>
                </a:lnTo>
                <a:lnTo>
                  <a:pt x="3251064" y="1712583"/>
                </a:lnTo>
                <a:lnTo>
                  <a:pt x="3322875" y="1694921"/>
                </a:lnTo>
                <a:cubicBezTo>
                  <a:pt x="3632804" y="1627753"/>
                  <a:pt x="3920251" y="1593382"/>
                  <a:pt x="4190077" y="1591430"/>
                </a:cubicBezTo>
                <a:cubicBezTo>
                  <a:pt x="4309993" y="1590562"/>
                  <a:pt x="4426435" y="1596099"/>
                  <a:pt x="4539823" y="1608006"/>
                </a:cubicBezTo>
                <a:cubicBezTo>
                  <a:pt x="4639284" y="1618510"/>
                  <a:pt x="4738817" y="1633602"/>
                  <a:pt x="4838187" y="1652088"/>
                </a:cubicBezTo>
                <a:lnTo>
                  <a:pt x="5126284" y="1714515"/>
                </a:lnTo>
                <a:lnTo>
                  <a:pt x="5342086" y="1699875"/>
                </a:lnTo>
                <a:lnTo>
                  <a:pt x="5131836" y="1662194"/>
                </a:lnTo>
                <a:cubicBezTo>
                  <a:pt x="4933975" y="1629279"/>
                  <a:pt x="4735050" y="1602318"/>
                  <a:pt x="4536979" y="1587984"/>
                </a:cubicBezTo>
                <a:lnTo>
                  <a:pt x="4511412" y="1586562"/>
                </a:lnTo>
                <a:close/>
                <a:moveTo>
                  <a:pt x="3718811" y="1582891"/>
                </a:moveTo>
                <a:lnTo>
                  <a:pt x="3490649" y="1589121"/>
                </a:lnTo>
                <a:cubicBezTo>
                  <a:pt x="3327957" y="1597350"/>
                  <a:pt x="3166118" y="1609523"/>
                  <a:pt x="3004137" y="1626208"/>
                </a:cubicBezTo>
                <a:lnTo>
                  <a:pt x="2676566" y="1658354"/>
                </a:lnTo>
                <a:lnTo>
                  <a:pt x="2689517" y="1659455"/>
                </a:lnTo>
                <a:lnTo>
                  <a:pt x="3017009" y="1691577"/>
                </a:lnTo>
                <a:lnTo>
                  <a:pt x="3388229" y="1631128"/>
                </a:lnTo>
                <a:cubicBezTo>
                  <a:pt x="3512821" y="1613924"/>
                  <a:pt x="3633729" y="1600413"/>
                  <a:pt x="3751334" y="1590555"/>
                </a:cubicBezTo>
                <a:lnTo>
                  <a:pt x="3841517" y="1584753"/>
                </a:lnTo>
                <a:close/>
                <a:moveTo>
                  <a:pt x="10174622" y="1581794"/>
                </a:moveTo>
                <a:lnTo>
                  <a:pt x="10028491" y="1586820"/>
                </a:lnTo>
                <a:cubicBezTo>
                  <a:pt x="9821207" y="1599154"/>
                  <a:pt x="9603582" y="1623547"/>
                  <a:pt x="9373392" y="1660024"/>
                </a:cubicBezTo>
                <a:lnTo>
                  <a:pt x="9175953" y="1694135"/>
                </a:lnTo>
                <a:lnTo>
                  <a:pt x="9243362" y="1700748"/>
                </a:lnTo>
                <a:lnTo>
                  <a:pt x="9243461" y="1700158"/>
                </a:lnTo>
                <a:lnTo>
                  <a:pt x="9387837" y="1712136"/>
                </a:lnTo>
                <a:lnTo>
                  <a:pt x="9457877" y="1694921"/>
                </a:lnTo>
                <a:cubicBezTo>
                  <a:pt x="9767919" y="1627753"/>
                  <a:pt x="10055223" y="1593382"/>
                  <a:pt x="10324949" y="1591430"/>
                </a:cubicBezTo>
                <a:cubicBezTo>
                  <a:pt x="10444827" y="1590562"/>
                  <a:pt x="10561233" y="1596099"/>
                  <a:pt x="10674620" y="1608006"/>
                </a:cubicBezTo>
                <a:cubicBezTo>
                  <a:pt x="10823812" y="1623762"/>
                  <a:pt x="10973165" y="1649841"/>
                  <a:pt x="11121898" y="1682214"/>
                </a:cubicBezTo>
                <a:lnTo>
                  <a:pt x="11255275" y="1713843"/>
                </a:lnTo>
                <a:lnTo>
                  <a:pt x="11429945" y="1702444"/>
                </a:lnTo>
                <a:lnTo>
                  <a:pt x="11471872" y="1698977"/>
                </a:lnTo>
                <a:lnTo>
                  <a:pt x="11266631" y="1662194"/>
                </a:lnTo>
                <a:cubicBezTo>
                  <a:pt x="11068773" y="1629279"/>
                  <a:pt x="10869849" y="1602318"/>
                  <a:pt x="10671778" y="1587984"/>
                </a:cubicBezTo>
                <a:cubicBezTo>
                  <a:pt x="10649044" y="1587074"/>
                  <a:pt x="10626878" y="1585253"/>
                  <a:pt x="10604144" y="1584192"/>
                </a:cubicBezTo>
                <a:lnTo>
                  <a:pt x="10536096" y="1582704"/>
                </a:lnTo>
                <a:close/>
                <a:moveTo>
                  <a:pt x="1202621" y="1580599"/>
                </a:moveTo>
                <a:lnTo>
                  <a:pt x="1173085" y="1581613"/>
                </a:lnTo>
                <a:lnTo>
                  <a:pt x="1256548" y="1581781"/>
                </a:lnTo>
                <a:close/>
                <a:moveTo>
                  <a:pt x="9940423" y="1580521"/>
                </a:moveTo>
                <a:lnTo>
                  <a:pt x="9625440" y="1589121"/>
                </a:lnTo>
                <a:cubicBezTo>
                  <a:pt x="9462749" y="1597350"/>
                  <a:pt x="9300910" y="1609523"/>
                  <a:pt x="9138930" y="1626208"/>
                </a:cubicBezTo>
                <a:lnTo>
                  <a:pt x="8810492" y="1658439"/>
                </a:lnTo>
                <a:lnTo>
                  <a:pt x="8822392" y="1659451"/>
                </a:lnTo>
                <a:lnTo>
                  <a:pt x="9151076" y="1691695"/>
                </a:lnTo>
                <a:lnTo>
                  <a:pt x="9523019" y="1631128"/>
                </a:lnTo>
                <a:cubicBezTo>
                  <a:pt x="9647613" y="1613924"/>
                  <a:pt x="9768518" y="1600413"/>
                  <a:pt x="9886127" y="1590555"/>
                </a:cubicBezTo>
                <a:lnTo>
                  <a:pt x="10028044" y="1581425"/>
                </a:lnTo>
                <a:lnTo>
                  <a:pt x="9992047" y="1581334"/>
                </a:lnTo>
                <a:close/>
                <a:moveTo>
                  <a:pt x="1021510" y="1578706"/>
                </a:moveTo>
                <a:lnTo>
                  <a:pt x="933018" y="1581130"/>
                </a:lnTo>
                <a:lnTo>
                  <a:pt x="982314" y="1581229"/>
                </a:lnTo>
                <a:close/>
                <a:moveTo>
                  <a:pt x="7153531" y="1578696"/>
                </a:moveTo>
                <a:lnTo>
                  <a:pt x="7084365" y="1580591"/>
                </a:lnTo>
                <a:lnTo>
                  <a:pt x="7124291" y="1580579"/>
                </a:lnTo>
                <a:close/>
                <a:moveTo>
                  <a:pt x="4164146" y="1577518"/>
                </a:moveTo>
                <a:lnTo>
                  <a:pt x="4092149" y="1579994"/>
                </a:lnTo>
                <a:lnTo>
                  <a:pt x="4296078" y="1580408"/>
                </a:lnTo>
                <a:close/>
                <a:moveTo>
                  <a:pt x="10117065" y="1575697"/>
                </a:moveTo>
                <a:lnTo>
                  <a:pt x="10109133" y="1575914"/>
                </a:lnTo>
                <a:lnTo>
                  <a:pt x="10113527" y="1575925"/>
                </a:lnTo>
                <a:close/>
                <a:moveTo>
                  <a:pt x="3982272" y="1575697"/>
                </a:moveTo>
                <a:lnTo>
                  <a:pt x="3853376" y="1579217"/>
                </a:lnTo>
                <a:lnTo>
                  <a:pt x="3875632" y="1579554"/>
                </a:lnTo>
                <a:lnTo>
                  <a:pt x="3920892" y="1579646"/>
                </a:lnTo>
                <a:close/>
                <a:moveTo>
                  <a:pt x="6070962" y="1574494"/>
                </a:moveTo>
                <a:lnTo>
                  <a:pt x="6069823" y="1574504"/>
                </a:lnTo>
                <a:lnTo>
                  <a:pt x="6069823" y="1574618"/>
                </a:lnTo>
                <a:lnTo>
                  <a:pt x="6065027" y="1574546"/>
                </a:lnTo>
                <a:lnTo>
                  <a:pt x="4666619" y="1586660"/>
                </a:lnTo>
                <a:lnTo>
                  <a:pt x="4852211" y="1595286"/>
                </a:lnTo>
                <a:cubicBezTo>
                  <a:pt x="5045857" y="1606480"/>
                  <a:pt x="5243516" y="1621008"/>
                  <a:pt x="5446422" y="1638269"/>
                </a:cubicBezTo>
                <a:lnTo>
                  <a:pt x="5739833" y="1666115"/>
                </a:lnTo>
                <a:lnTo>
                  <a:pt x="5754679" y="1664851"/>
                </a:lnTo>
                <a:cubicBezTo>
                  <a:pt x="5892351" y="1652137"/>
                  <a:pt x="6032544" y="1638295"/>
                  <a:pt x="6175627" y="1623514"/>
                </a:cubicBezTo>
                <a:cubicBezTo>
                  <a:pt x="6271443" y="1613740"/>
                  <a:pt x="6367223" y="1605515"/>
                  <a:pt x="6463167" y="1598736"/>
                </a:cubicBezTo>
                <a:lnTo>
                  <a:pt x="6718652" y="1584473"/>
                </a:lnTo>
                <a:lnTo>
                  <a:pt x="6069823" y="1574636"/>
                </a:lnTo>
                <a:lnTo>
                  <a:pt x="6069823" y="1574618"/>
                </a:lnTo>
                <a:lnTo>
                  <a:pt x="6070962" y="1574636"/>
                </a:lnTo>
                <a:close/>
                <a:moveTo>
                  <a:pt x="3106802" y="1573606"/>
                </a:moveTo>
                <a:lnTo>
                  <a:pt x="3002433" y="1574636"/>
                </a:lnTo>
                <a:lnTo>
                  <a:pt x="1635533" y="1586495"/>
                </a:lnTo>
                <a:lnTo>
                  <a:pt x="1890680" y="1598315"/>
                </a:lnTo>
                <a:cubicBezTo>
                  <a:pt x="2019741" y="1605764"/>
                  <a:pt x="2150603" y="1614703"/>
                  <a:pt x="2283624" y="1624953"/>
                </a:cubicBezTo>
                <a:lnTo>
                  <a:pt x="2645296" y="1655696"/>
                </a:lnTo>
                <a:lnTo>
                  <a:pt x="3004137" y="1620444"/>
                </a:lnTo>
                <a:cubicBezTo>
                  <a:pt x="3100048" y="1610660"/>
                  <a:pt x="3195887" y="1602431"/>
                  <a:pt x="3291868" y="1595651"/>
                </a:cubicBezTo>
                <a:lnTo>
                  <a:pt x="3562901" y="1580526"/>
                </a:lnTo>
                <a:close/>
                <a:moveTo>
                  <a:pt x="9414785" y="1572238"/>
                </a:moveTo>
                <a:lnTo>
                  <a:pt x="9137225" y="1574636"/>
                </a:lnTo>
                <a:lnTo>
                  <a:pt x="7768863" y="1586513"/>
                </a:lnTo>
                <a:lnTo>
                  <a:pt x="8023558" y="1598303"/>
                </a:lnTo>
                <a:cubicBezTo>
                  <a:pt x="8152628" y="1605752"/>
                  <a:pt x="8283487" y="1614691"/>
                  <a:pt x="8416502" y="1624942"/>
                </a:cubicBezTo>
                <a:lnTo>
                  <a:pt x="8779226" y="1655781"/>
                </a:lnTo>
                <a:lnTo>
                  <a:pt x="9138930" y="1620444"/>
                </a:lnTo>
                <a:cubicBezTo>
                  <a:pt x="9330748" y="1600877"/>
                  <a:pt x="9522283" y="1587529"/>
                  <a:pt x="9715240" y="1579546"/>
                </a:cubicBezTo>
                <a:lnTo>
                  <a:pt x="9774457" y="1577905"/>
                </a:lnTo>
                <a:close/>
                <a:moveTo>
                  <a:pt x="5301301" y="1562989"/>
                </a:moveTo>
                <a:cubicBezTo>
                  <a:pt x="4915675" y="1559982"/>
                  <a:pt x="4529474" y="1560760"/>
                  <a:pt x="4145425" y="1563357"/>
                </a:cubicBezTo>
                <a:lnTo>
                  <a:pt x="3335055" y="1571354"/>
                </a:lnTo>
                <a:lnTo>
                  <a:pt x="3684694" y="1576658"/>
                </a:lnTo>
                <a:lnTo>
                  <a:pt x="3871158" y="1571491"/>
                </a:lnTo>
                <a:cubicBezTo>
                  <a:pt x="3968561" y="1570076"/>
                  <a:pt x="4066530" y="1569896"/>
                  <a:pt x="4165283" y="1570844"/>
                </a:cubicBezTo>
                <a:cubicBezTo>
                  <a:pt x="4268717" y="1569934"/>
                  <a:pt x="4370453" y="1571905"/>
                  <a:pt x="4469913" y="1577518"/>
                </a:cubicBezTo>
                <a:lnTo>
                  <a:pt x="4542888" y="1580909"/>
                </a:lnTo>
                <a:lnTo>
                  <a:pt x="4646143" y="1581119"/>
                </a:lnTo>
                <a:lnTo>
                  <a:pt x="5824495" y="1570906"/>
                </a:lnTo>
                <a:close/>
                <a:moveTo>
                  <a:pt x="10664887" y="1561439"/>
                </a:moveTo>
                <a:lnTo>
                  <a:pt x="9649223" y="1570213"/>
                </a:lnTo>
                <a:lnTo>
                  <a:pt x="9906049" y="1574259"/>
                </a:lnTo>
                <a:lnTo>
                  <a:pt x="10005953" y="1571491"/>
                </a:lnTo>
                <a:cubicBezTo>
                  <a:pt x="10103354" y="1570076"/>
                  <a:pt x="10201324" y="1569896"/>
                  <a:pt x="10300075" y="1570844"/>
                </a:cubicBezTo>
                <a:lnTo>
                  <a:pt x="10586343" y="1577115"/>
                </a:lnTo>
                <a:lnTo>
                  <a:pt x="10743861" y="1577512"/>
                </a:lnTo>
                <a:lnTo>
                  <a:pt x="11798833" y="1568478"/>
                </a:lnTo>
                <a:lnTo>
                  <a:pt x="11436098" y="1562989"/>
                </a:lnTo>
                <a:cubicBezTo>
                  <a:pt x="11179015" y="1560984"/>
                  <a:pt x="10921676" y="1560662"/>
                  <a:pt x="10664887" y="1561439"/>
                </a:cubicBezTo>
                <a:close/>
                <a:moveTo>
                  <a:pt x="7701616" y="1560374"/>
                </a:moveTo>
                <a:lnTo>
                  <a:pt x="6300089" y="1572510"/>
                </a:lnTo>
                <a:lnTo>
                  <a:pt x="6828186" y="1580506"/>
                </a:lnTo>
                <a:lnTo>
                  <a:pt x="7042404" y="1574565"/>
                </a:lnTo>
                <a:cubicBezTo>
                  <a:pt x="7139804" y="1573148"/>
                  <a:pt x="7237769" y="1572968"/>
                  <a:pt x="7336497" y="1573920"/>
                </a:cubicBezTo>
                <a:lnTo>
                  <a:pt x="7632555" y="1580417"/>
                </a:lnTo>
                <a:lnTo>
                  <a:pt x="7993915" y="1580302"/>
                </a:lnTo>
                <a:lnTo>
                  <a:pt x="9017520" y="1570194"/>
                </a:lnTo>
                <a:lnTo>
                  <a:pt x="8472867" y="1561939"/>
                </a:lnTo>
                <a:cubicBezTo>
                  <a:pt x="8215784" y="1559927"/>
                  <a:pt x="7958429" y="1559600"/>
                  <a:pt x="7701616" y="1560374"/>
                </a:cubicBezTo>
                <a:close/>
                <a:moveTo>
                  <a:pt x="1570508" y="1560018"/>
                </a:moveTo>
                <a:lnTo>
                  <a:pt x="165117" y="1572507"/>
                </a:lnTo>
                <a:lnTo>
                  <a:pt x="694831" y="1580528"/>
                </a:lnTo>
                <a:lnTo>
                  <a:pt x="909496" y="1574575"/>
                </a:lnTo>
                <a:cubicBezTo>
                  <a:pt x="1006900" y="1573159"/>
                  <a:pt x="1104880" y="1572980"/>
                  <a:pt x="1203647" y="1573933"/>
                </a:cubicBezTo>
                <a:cubicBezTo>
                  <a:pt x="1307181" y="1572987"/>
                  <a:pt x="1408809" y="1574893"/>
                  <a:pt x="1508529" y="1580612"/>
                </a:cubicBezTo>
                <a:lnTo>
                  <a:pt x="1532468" y="1581721"/>
                </a:lnTo>
                <a:lnTo>
                  <a:pt x="2880682" y="1570066"/>
                </a:lnTo>
                <a:lnTo>
                  <a:pt x="2341865" y="1561805"/>
                </a:lnTo>
                <a:cubicBezTo>
                  <a:pt x="2084768" y="1559719"/>
                  <a:pt x="1827385" y="1559303"/>
                  <a:pt x="1570508" y="1560018"/>
                </a:cubicBezTo>
                <a:close/>
                <a:moveTo>
                  <a:pt x="1570453" y="1554657"/>
                </a:moveTo>
                <a:cubicBezTo>
                  <a:pt x="2084226" y="1553107"/>
                  <a:pt x="2600039" y="1555968"/>
                  <a:pt x="3111485" y="1567888"/>
                </a:cubicBezTo>
                <a:lnTo>
                  <a:pt x="3111485" y="1567962"/>
                </a:lnTo>
                <a:lnTo>
                  <a:pt x="3115761" y="1568027"/>
                </a:lnTo>
                <a:lnTo>
                  <a:pt x="4529948" y="1555713"/>
                </a:lnTo>
                <a:cubicBezTo>
                  <a:pt x="4786806" y="1554936"/>
                  <a:pt x="5044184" y="1555268"/>
                  <a:pt x="5301283" y="1557292"/>
                </a:cubicBezTo>
                <a:lnTo>
                  <a:pt x="6060365" y="1568862"/>
                </a:lnTo>
                <a:lnTo>
                  <a:pt x="6172598" y="1567889"/>
                </a:lnTo>
                <a:cubicBezTo>
                  <a:pt x="6675962" y="1562166"/>
                  <a:pt x="7187706" y="1556207"/>
                  <a:pt x="7701474" y="1554657"/>
                </a:cubicBezTo>
                <a:cubicBezTo>
                  <a:pt x="7958358" y="1553883"/>
                  <a:pt x="8215748" y="1554211"/>
                  <a:pt x="8472849" y="1556222"/>
                </a:cubicBezTo>
                <a:lnTo>
                  <a:pt x="9242492" y="1567889"/>
                </a:lnTo>
                <a:lnTo>
                  <a:pt x="9242492" y="1563805"/>
                </a:lnTo>
                <a:lnTo>
                  <a:pt x="9417945" y="1566569"/>
                </a:lnTo>
                <a:lnTo>
                  <a:pt x="10664745" y="1555713"/>
                </a:lnTo>
                <a:cubicBezTo>
                  <a:pt x="10921604" y="1554936"/>
                  <a:pt x="11178979" y="1555268"/>
                  <a:pt x="11436080" y="1557292"/>
                </a:cubicBezTo>
                <a:lnTo>
                  <a:pt x="12036483" y="1566443"/>
                </a:lnTo>
                <a:lnTo>
                  <a:pt x="12191999" y="1565111"/>
                </a:lnTo>
                <a:lnTo>
                  <a:pt x="12191999" y="1574428"/>
                </a:lnTo>
                <a:lnTo>
                  <a:pt x="12040125" y="1572129"/>
                </a:lnTo>
                <a:lnTo>
                  <a:pt x="10743497" y="1583226"/>
                </a:lnTo>
                <a:lnTo>
                  <a:pt x="10726614" y="1583183"/>
                </a:lnTo>
                <a:lnTo>
                  <a:pt x="10987010" y="1595286"/>
                </a:lnTo>
                <a:cubicBezTo>
                  <a:pt x="11180654" y="1606480"/>
                  <a:pt x="11378315" y="1621008"/>
                  <a:pt x="11581220" y="1638269"/>
                </a:cubicBezTo>
                <a:lnTo>
                  <a:pt x="11868858" y="1665567"/>
                </a:lnTo>
                <a:lnTo>
                  <a:pt x="12191999" y="1634554"/>
                </a:lnTo>
                <a:lnTo>
                  <a:pt x="12191999" y="1640275"/>
                </a:lnTo>
                <a:lnTo>
                  <a:pt x="11898817" y="1668411"/>
                </a:lnTo>
                <a:lnTo>
                  <a:pt x="12191999" y="1696236"/>
                </a:lnTo>
                <a:lnTo>
                  <a:pt x="12191999" y="1702135"/>
                </a:lnTo>
                <a:lnTo>
                  <a:pt x="11864604" y="1671694"/>
                </a:lnTo>
                <a:lnTo>
                  <a:pt x="11824754" y="1675518"/>
                </a:lnTo>
                <a:lnTo>
                  <a:pt x="11511752" y="1701395"/>
                </a:lnTo>
                <a:lnTo>
                  <a:pt x="11856226" y="1766362"/>
                </a:lnTo>
                <a:lnTo>
                  <a:pt x="11892227" y="1773329"/>
                </a:lnTo>
                <a:lnTo>
                  <a:pt x="11959507" y="1760223"/>
                </a:lnTo>
                <a:lnTo>
                  <a:pt x="12191999" y="1714955"/>
                </a:lnTo>
                <a:lnTo>
                  <a:pt x="12191999" y="1720701"/>
                </a:lnTo>
                <a:lnTo>
                  <a:pt x="11960476" y="1765951"/>
                </a:lnTo>
                <a:lnTo>
                  <a:pt x="11907459" y="1776277"/>
                </a:lnTo>
                <a:lnTo>
                  <a:pt x="12136883" y="1820680"/>
                </a:lnTo>
                <a:lnTo>
                  <a:pt x="12191999" y="1804882"/>
                </a:lnTo>
                <a:lnTo>
                  <a:pt x="12191999" y="1810644"/>
                </a:lnTo>
                <a:lnTo>
                  <a:pt x="12148973" y="1823020"/>
                </a:lnTo>
                <a:lnTo>
                  <a:pt x="12191999" y="1831348"/>
                </a:lnTo>
                <a:lnTo>
                  <a:pt x="12191999" y="1837226"/>
                </a:lnTo>
                <a:lnTo>
                  <a:pt x="12136721" y="1826545"/>
                </a:lnTo>
                <a:lnTo>
                  <a:pt x="11959552" y="1877507"/>
                </a:lnTo>
                <a:lnTo>
                  <a:pt x="11907670" y="1892347"/>
                </a:lnTo>
                <a:lnTo>
                  <a:pt x="12074319" y="1939840"/>
                </a:lnTo>
                <a:lnTo>
                  <a:pt x="12191999" y="1894796"/>
                </a:lnTo>
                <a:lnTo>
                  <a:pt x="12191999" y="1900486"/>
                </a:lnTo>
                <a:lnTo>
                  <a:pt x="12082722" y="1942235"/>
                </a:lnTo>
                <a:lnTo>
                  <a:pt x="12191999" y="1973378"/>
                </a:lnTo>
                <a:lnTo>
                  <a:pt x="12191999" y="1979496"/>
                </a:lnTo>
                <a:lnTo>
                  <a:pt x="12073310" y="1945830"/>
                </a:lnTo>
                <a:lnTo>
                  <a:pt x="11957603" y="1990036"/>
                </a:lnTo>
                <a:lnTo>
                  <a:pt x="11900743" y="2011800"/>
                </a:lnTo>
                <a:lnTo>
                  <a:pt x="12043705" y="2066401"/>
                </a:lnTo>
                <a:lnTo>
                  <a:pt x="12191999" y="1994142"/>
                </a:lnTo>
                <a:lnTo>
                  <a:pt x="12191999" y="1999693"/>
                </a:lnTo>
                <a:lnTo>
                  <a:pt x="12049491" y="2068611"/>
                </a:lnTo>
                <a:lnTo>
                  <a:pt x="12163105" y="2112003"/>
                </a:lnTo>
                <a:lnTo>
                  <a:pt x="12191999" y="2094935"/>
                </a:lnTo>
                <a:lnTo>
                  <a:pt x="12191999" y="2101730"/>
                </a:lnTo>
                <a:lnTo>
                  <a:pt x="12170149" y="2114693"/>
                </a:lnTo>
                <a:lnTo>
                  <a:pt x="12191999" y="2123039"/>
                </a:lnTo>
                <a:lnTo>
                  <a:pt x="12191999" y="2128406"/>
                </a:lnTo>
                <a:lnTo>
                  <a:pt x="12164616" y="2117976"/>
                </a:lnTo>
                <a:lnTo>
                  <a:pt x="12028276" y="2198866"/>
                </a:lnTo>
                <a:lnTo>
                  <a:pt x="12129874" y="2247922"/>
                </a:lnTo>
                <a:lnTo>
                  <a:pt x="12191999" y="2204134"/>
                </a:lnTo>
                <a:lnTo>
                  <a:pt x="12191999" y="2209886"/>
                </a:lnTo>
                <a:lnTo>
                  <a:pt x="12134735" y="2250269"/>
                </a:lnTo>
                <a:lnTo>
                  <a:pt x="12191999" y="2277919"/>
                </a:lnTo>
                <a:lnTo>
                  <a:pt x="12191999" y="2283455"/>
                </a:lnTo>
                <a:lnTo>
                  <a:pt x="12130036" y="2253583"/>
                </a:lnTo>
                <a:lnTo>
                  <a:pt x="12013811" y="2335547"/>
                </a:lnTo>
                <a:lnTo>
                  <a:pt x="12191999" y="2440542"/>
                </a:lnTo>
                <a:lnTo>
                  <a:pt x="12191999" y="2447071"/>
                </a:lnTo>
                <a:lnTo>
                  <a:pt x="12008768" y="2339104"/>
                </a:lnTo>
                <a:lnTo>
                  <a:pt x="11948053" y="2381920"/>
                </a:lnTo>
                <a:lnTo>
                  <a:pt x="11908015" y="2410120"/>
                </a:lnTo>
                <a:lnTo>
                  <a:pt x="12191999" y="2608520"/>
                </a:lnTo>
                <a:lnTo>
                  <a:pt x="12191999" y="2615506"/>
                </a:lnTo>
                <a:lnTo>
                  <a:pt x="12021546" y="2498322"/>
                </a:lnTo>
                <a:lnTo>
                  <a:pt x="11902713" y="2413855"/>
                </a:lnTo>
                <a:lnTo>
                  <a:pt x="11657812" y="2586344"/>
                </a:lnTo>
                <a:cubicBezTo>
                  <a:pt x="11369757" y="2783407"/>
                  <a:pt x="11085345" y="2951636"/>
                  <a:pt x="10778336" y="3030294"/>
                </a:cubicBezTo>
                <a:cubicBezTo>
                  <a:pt x="10220351" y="3173339"/>
                  <a:pt x="9635631" y="2890164"/>
                  <a:pt x="9242492" y="2627946"/>
                </a:cubicBezTo>
                <a:lnTo>
                  <a:pt x="9245401" y="2623181"/>
                </a:lnTo>
                <a:cubicBezTo>
                  <a:pt x="9637432" y="2885399"/>
                  <a:pt x="10221320" y="3167603"/>
                  <a:pt x="10777366" y="3025529"/>
                </a:cubicBezTo>
                <a:cubicBezTo>
                  <a:pt x="11083752" y="2946871"/>
                  <a:pt x="11367930" y="2779188"/>
                  <a:pt x="11655498" y="2582399"/>
                </a:cubicBezTo>
                <a:lnTo>
                  <a:pt x="11898615" y="2410942"/>
                </a:lnTo>
                <a:lnTo>
                  <a:pt x="11840881" y="2369904"/>
                </a:lnTo>
                <a:lnTo>
                  <a:pt x="11794588" y="2337412"/>
                </a:lnTo>
                <a:lnTo>
                  <a:pt x="11659793" y="2417299"/>
                </a:lnTo>
                <a:cubicBezTo>
                  <a:pt x="11369243" y="2584600"/>
                  <a:pt x="11083468" y="2727098"/>
                  <a:pt x="10779376" y="2792870"/>
                </a:cubicBezTo>
                <a:cubicBezTo>
                  <a:pt x="10387620" y="2877144"/>
                  <a:pt x="9942924" y="2800074"/>
                  <a:pt x="9454478" y="2563593"/>
                </a:cubicBezTo>
                <a:lnTo>
                  <a:pt x="9244253" y="2453413"/>
                </a:lnTo>
                <a:lnTo>
                  <a:pt x="9245357" y="2454064"/>
                </a:lnTo>
                <a:lnTo>
                  <a:pt x="9242514" y="2458814"/>
                </a:lnTo>
                <a:lnTo>
                  <a:pt x="8925826" y="2272127"/>
                </a:lnTo>
                <a:lnTo>
                  <a:pt x="8837775" y="2334628"/>
                </a:lnTo>
                <a:lnTo>
                  <a:pt x="8881015" y="2365089"/>
                </a:lnTo>
                <a:cubicBezTo>
                  <a:pt x="8998956" y="2449976"/>
                  <a:pt x="9121731" y="2536712"/>
                  <a:pt x="9245357" y="2619676"/>
                </a:cubicBezTo>
                <a:lnTo>
                  <a:pt x="9242514" y="2624482"/>
                </a:lnTo>
                <a:cubicBezTo>
                  <a:pt x="9119741" y="2542479"/>
                  <a:pt x="8996967" y="2454782"/>
                  <a:pt x="8878173" y="2369895"/>
                </a:cubicBezTo>
                <a:lnTo>
                  <a:pt x="8832905" y="2338084"/>
                </a:lnTo>
                <a:lnTo>
                  <a:pt x="8774615" y="2379460"/>
                </a:lnTo>
                <a:cubicBezTo>
                  <a:pt x="8383588" y="2658858"/>
                  <a:pt x="8014159" y="2922937"/>
                  <a:pt x="7604945" y="3027900"/>
                </a:cubicBezTo>
                <a:cubicBezTo>
                  <a:pt x="7046822" y="3170937"/>
                  <a:pt x="6461988" y="2887746"/>
                  <a:pt x="6069256" y="2625488"/>
                </a:cubicBezTo>
                <a:lnTo>
                  <a:pt x="6069422" y="2625206"/>
                </a:lnTo>
                <a:lnTo>
                  <a:pt x="6069823" y="2625488"/>
                </a:lnTo>
                <a:lnTo>
                  <a:pt x="6072885" y="2621132"/>
                </a:lnTo>
                <a:lnTo>
                  <a:pt x="6227709" y="2719052"/>
                </a:lnTo>
                <a:cubicBezTo>
                  <a:pt x="6609750" y="2946831"/>
                  <a:pt x="7117440" y="3147407"/>
                  <a:pt x="7603808" y="3023047"/>
                </a:cubicBezTo>
                <a:cubicBezTo>
                  <a:pt x="8012454" y="2918234"/>
                  <a:pt x="8381315" y="2655066"/>
                  <a:pt x="8771774" y="2375668"/>
                </a:cubicBezTo>
                <a:lnTo>
                  <a:pt x="8829219" y="2335493"/>
                </a:lnTo>
                <a:lnTo>
                  <a:pt x="8736530" y="2270356"/>
                </a:lnTo>
                <a:lnTo>
                  <a:pt x="8486452" y="2418684"/>
                </a:lnTo>
                <a:cubicBezTo>
                  <a:pt x="8196033" y="2585956"/>
                  <a:pt x="7910009" y="2728442"/>
                  <a:pt x="7606081" y="2794310"/>
                </a:cubicBezTo>
                <a:cubicBezTo>
                  <a:pt x="7158219" y="2890628"/>
                  <a:pt x="6641586" y="2776108"/>
                  <a:pt x="6069256" y="2454846"/>
                </a:cubicBezTo>
                <a:lnTo>
                  <a:pt x="5870903" y="2337783"/>
                </a:lnTo>
                <a:lnTo>
                  <a:pt x="5812246" y="2379434"/>
                </a:lnTo>
                <a:lnTo>
                  <a:pt x="5769164" y="2409772"/>
                </a:lnTo>
                <a:lnTo>
                  <a:pt x="5888734" y="2494625"/>
                </a:lnTo>
                <a:cubicBezTo>
                  <a:pt x="5949618" y="2537285"/>
                  <a:pt x="6011284" y="2579680"/>
                  <a:pt x="6073235" y="2620634"/>
                </a:cubicBezTo>
                <a:lnTo>
                  <a:pt x="6072885" y="2621132"/>
                </a:lnTo>
                <a:lnTo>
                  <a:pt x="6072098" y="2620634"/>
                </a:lnTo>
                <a:lnTo>
                  <a:pt x="6069422" y="2625206"/>
                </a:lnTo>
                <a:lnTo>
                  <a:pt x="5765218" y="2412551"/>
                </a:lnTo>
                <a:lnTo>
                  <a:pt x="5521965" y="2583847"/>
                </a:lnTo>
                <a:cubicBezTo>
                  <a:pt x="5233921" y="2780905"/>
                  <a:pt x="4949635" y="2949149"/>
                  <a:pt x="4642489" y="3027844"/>
                </a:cubicBezTo>
                <a:cubicBezTo>
                  <a:pt x="4084608" y="3170850"/>
                  <a:pt x="3499730" y="2887647"/>
                  <a:pt x="3106683" y="2624482"/>
                </a:cubicBezTo>
                <a:lnTo>
                  <a:pt x="3107517" y="2623074"/>
                </a:lnTo>
                <a:lnTo>
                  <a:pt x="2925967" y="2498207"/>
                </a:lnTo>
                <a:cubicBezTo>
                  <a:pt x="2865108" y="2455421"/>
                  <a:pt x="2804726" y="2412282"/>
                  <a:pt x="2745296" y="2369861"/>
                </a:cubicBezTo>
                <a:lnTo>
                  <a:pt x="2700301" y="2338250"/>
                </a:lnTo>
                <a:lnTo>
                  <a:pt x="2639824" y="2380370"/>
                </a:lnTo>
                <a:cubicBezTo>
                  <a:pt x="2248798" y="2659768"/>
                  <a:pt x="1879364" y="2923998"/>
                  <a:pt x="1470151" y="3028811"/>
                </a:cubicBezTo>
                <a:cubicBezTo>
                  <a:pt x="981794" y="3153968"/>
                  <a:pt x="472550" y="2952794"/>
                  <a:pt x="90150" y="2724853"/>
                </a:cubicBezTo>
                <a:lnTo>
                  <a:pt x="0" y="2667844"/>
                </a:lnTo>
                <a:lnTo>
                  <a:pt x="0" y="2661346"/>
                </a:lnTo>
                <a:lnTo>
                  <a:pt x="92915" y="2720107"/>
                </a:lnTo>
                <a:cubicBezTo>
                  <a:pt x="474956" y="2947860"/>
                  <a:pt x="982646" y="3148336"/>
                  <a:pt x="1469014" y="3024108"/>
                </a:cubicBezTo>
                <a:cubicBezTo>
                  <a:pt x="1877660" y="2919145"/>
                  <a:pt x="2246524" y="2655976"/>
                  <a:pt x="2636981" y="2376578"/>
                </a:cubicBezTo>
                <a:lnTo>
                  <a:pt x="2696053" y="2335266"/>
                </a:lnTo>
                <a:lnTo>
                  <a:pt x="2602503" y="2269545"/>
                </a:lnTo>
                <a:lnTo>
                  <a:pt x="2350843" y="2418684"/>
                </a:lnTo>
                <a:cubicBezTo>
                  <a:pt x="2060316" y="2585956"/>
                  <a:pt x="1774504" y="2728442"/>
                  <a:pt x="1470151" y="2794310"/>
                </a:cubicBezTo>
                <a:cubicBezTo>
                  <a:pt x="1078272" y="2878588"/>
                  <a:pt x="633740" y="2801444"/>
                  <a:pt x="145313" y="2565620"/>
                </a:cubicBezTo>
                <a:lnTo>
                  <a:pt x="0" y="2489687"/>
                </a:lnTo>
                <a:lnTo>
                  <a:pt x="0" y="2483359"/>
                </a:lnTo>
                <a:lnTo>
                  <a:pt x="147516" y="2560466"/>
                </a:lnTo>
                <a:cubicBezTo>
                  <a:pt x="634460" y="2795681"/>
                  <a:pt x="1077562" y="2872824"/>
                  <a:pt x="1468446" y="2788546"/>
                </a:cubicBezTo>
                <a:cubicBezTo>
                  <a:pt x="1772372" y="2722792"/>
                  <a:pt x="2057758" y="2580846"/>
                  <a:pt x="2348099" y="2413773"/>
                </a:cubicBezTo>
                <a:lnTo>
                  <a:pt x="2597454" y="2265999"/>
                </a:lnTo>
                <a:lnTo>
                  <a:pt x="2491849" y="2191809"/>
                </a:lnTo>
                <a:lnTo>
                  <a:pt x="2351802" y="2259883"/>
                </a:lnTo>
                <a:cubicBezTo>
                  <a:pt x="2059036" y="2398146"/>
                  <a:pt x="1771946" y="2515633"/>
                  <a:pt x="1470151" y="2569214"/>
                </a:cubicBezTo>
                <a:cubicBezTo>
                  <a:pt x="1078272" y="2638495"/>
                  <a:pt x="633740" y="2575618"/>
                  <a:pt x="146455" y="2381193"/>
                </a:cubicBezTo>
                <a:lnTo>
                  <a:pt x="0" y="2317896"/>
                </a:lnTo>
                <a:lnTo>
                  <a:pt x="0" y="2312141"/>
                </a:lnTo>
                <a:lnTo>
                  <a:pt x="148466" y="2376141"/>
                </a:lnTo>
                <a:cubicBezTo>
                  <a:pt x="635028" y="2569854"/>
                  <a:pt x="1078130" y="2632731"/>
                  <a:pt x="1469014" y="2563450"/>
                </a:cubicBezTo>
                <a:cubicBezTo>
                  <a:pt x="1770383" y="2509869"/>
                  <a:pt x="2057047" y="2392382"/>
                  <a:pt x="2349387" y="2254119"/>
                </a:cubicBezTo>
                <a:lnTo>
                  <a:pt x="2485932" y="2187652"/>
                </a:lnTo>
                <a:lnTo>
                  <a:pt x="2455067" y="2165969"/>
                </a:lnTo>
                <a:lnTo>
                  <a:pt x="2362574" y="2104431"/>
                </a:lnTo>
                <a:lnTo>
                  <a:pt x="2360514" y="2105219"/>
                </a:lnTo>
                <a:cubicBezTo>
                  <a:pt x="2068201" y="2214060"/>
                  <a:pt x="1769815" y="2311469"/>
                  <a:pt x="1470151" y="2353674"/>
                </a:cubicBezTo>
                <a:cubicBezTo>
                  <a:pt x="1072304" y="2409683"/>
                  <a:pt x="638775" y="2361173"/>
                  <a:pt x="148242" y="2206316"/>
                </a:cubicBezTo>
                <a:lnTo>
                  <a:pt x="0" y="2155776"/>
                </a:lnTo>
                <a:lnTo>
                  <a:pt x="0" y="2147236"/>
                </a:lnTo>
                <a:lnTo>
                  <a:pt x="41659" y="2119079"/>
                </a:lnTo>
                <a:lnTo>
                  <a:pt x="164645" y="2041299"/>
                </a:lnTo>
                <a:lnTo>
                  <a:pt x="149431" y="2038232"/>
                </a:lnTo>
                <a:lnTo>
                  <a:pt x="76666" y="2019633"/>
                </a:lnTo>
                <a:lnTo>
                  <a:pt x="44594" y="2036447"/>
                </a:lnTo>
                <a:lnTo>
                  <a:pt x="0" y="2061956"/>
                </a:lnTo>
                <a:lnTo>
                  <a:pt x="0" y="2055399"/>
                </a:lnTo>
                <a:lnTo>
                  <a:pt x="41659" y="2031653"/>
                </a:lnTo>
                <a:lnTo>
                  <a:pt x="68577" y="2017566"/>
                </a:lnTo>
                <a:lnTo>
                  <a:pt x="0" y="2000038"/>
                </a:lnTo>
                <a:lnTo>
                  <a:pt x="0" y="1993950"/>
                </a:lnTo>
                <a:lnTo>
                  <a:pt x="76457" y="2013442"/>
                </a:lnTo>
                <a:lnTo>
                  <a:pt x="253346" y="1920865"/>
                </a:lnTo>
                <a:lnTo>
                  <a:pt x="303670" y="1898592"/>
                </a:lnTo>
                <a:lnTo>
                  <a:pt x="188497" y="1879932"/>
                </a:lnTo>
                <a:lnTo>
                  <a:pt x="44560" y="1941970"/>
                </a:lnTo>
                <a:lnTo>
                  <a:pt x="0" y="1962859"/>
                </a:lnTo>
                <a:lnTo>
                  <a:pt x="0" y="1955928"/>
                </a:lnTo>
                <a:lnTo>
                  <a:pt x="41626" y="1936222"/>
                </a:lnTo>
                <a:lnTo>
                  <a:pt x="176881" y="1878050"/>
                </a:lnTo>
                <a:lnTo>
                  <a:pt x="48455" y="1857243"/>
                </a:lnTo>
                <a:lnTo>
                  <a:pt x="43534" y="1858921"/>
                </a:lnTo>
                <a:lnTo>
                  <a:pt x="0" y="1875423"/>
                </a:lnTo>
                <a:lnTo>
                  <a:pt x="0" y="1869834"/>
                </a:lnTo>
                <a:lnTo>
                  <a:pt x="37935" y="1855538"/>
                </a:lnTo>
                <a:lnTo>
                  <a:pt x="0" y="1849392"/>
                </a:lnTo>
                <a:lnTo>
                  <a:pt x="0" y="1843384"/>
                </a:lnTo>
                <a:lnTo>
                  <a:pt x="49709" y="1851390"/>
                </a:lnTo>
                <a:lnTo>
                  <a:pt x="255258" y="1781290"/>
                </a:lnTo>
                <a:lnTo>
                  <a:pt x="405481" y="1737811"/>
                </a:lnTo>
                <a:lnTo>
                  <a:pt x="297634" y="1733424"/>
                </a:lnTo>
                <a:lnTo>
                  <a:pt x="240824" y="1728707"/>
                </a:lnTo>
                <a:lnTo>
                  <a:pt x="43534" y="1778825"/>
                </a:lnTo>
                <a:lnTo>
                  <a:pt x="0" y="1791196"/>
                </a:lnTo>
                <a:lnTo>
                  <a:pt x="0" y="1785888"/>
                </a:lnTo>
                <a:lnTo>
                  <a:pt x="42654" y="1774062"/>
                </a:lnTo>
                <a:lnTo>
                  <a:pt x="225442" y="1727430"/>
                </a:lnTo>
                <a:lnTo>
                  <a:pt x="8070" y="1709383"/>
                </a:lnTo>
                <a:lnTo>
                  <a:pt x="0" y="1710913"/>
                </a:lnTo>
                <a:lnTo>
                  <a:pt x="0" y="1702862"/>
                </a:lnTo>
                <a:lnTo>
                  <a:pt x="8154" y="1703539"/>
                </a:lnTo>
                <a:lnTo>
                  <a:pt x="42632" y="1696948"/>
                </a:lnTo>
                <a:cubicBezTo>
                  <a:pt x="307259" y="1647599"/>
                  <a:pt x="555635" y="1613275"/>
                  <a:pt x="790731" y="1593563"/>
                </a:cubicBezTo>
                <a:lnTo>
                  <a:pt x="897325" y="1586701"/>
                </a:lnTo>
                <a:lnTo>
                  <a:pt x="741389" y="1586380"/>
                </a:lnTo>
                <a:lnTo>
                  <a:pt x="529981" y="1592171"/>
                </a:lnTo>
                <a:cubicBezTo>
                  <a:pt x="367348" y="1600395"/>
                  <a:pt x="205558" y="1612552"/>
                  <a:pt x="43511" y="1629242"/>
                </a:cubicBezTo>
                <a:lnTo>
                  <a:pt x="0" y="1633775"/>
                </a:lnTo>
                <a:lnTo>
                  <a:pt x="0" y="1628008"/>
                </a:lnTo>
                <a:lnTo>
                  <a:pt x="42632" y="1623523"/>
                </a:lnTo>
                <a:cubicBezTo>
                  <a:pt x="138503" y="1613749"/>
                  <a:pt x="234310" y="1605524"/>
                  <a:pt x="330267" y="1598744"/>
                </a:cubicBezTo>
                <a:lnTo>
                  <a:pt x="585397" y="1584501"/>
                </a:lnTo>
                <a:lnTo>
                  <a:pt x="0" y="1575622"/>
                </a:lnTo>
                <a:lnTo>
                  <a:pt x="0" y="1568289"/>
                </a:lnTo>
                <a:lnTo>
                  <a:pt x="41636" y="1567888"/>
                </a:lnTo>
                <a:cubicBezTo>
                  <a:pt x="544940" y="1562166"/>
                  <a:pt x="1056678" y="1556206"/>
                  <a:pt x="1570453" y="1554657"/>
                </a:cubicBezTo>
                <a:close/>
                <a:moveTo>
                  <a:pt x="10718951" y="1474526"/>
                </a:moveTo>
                <a:cubicBezTo>
                  <a:pt x="10555834" y="1482261"/>
                  <a:pt x="10394990" y="1486963"/>
                  <a:pt x="10235851" y="1488935"/>
                </a:cubicBezTo>
                <a:cubicBezTo>
                  <a:pt x="10386465" y="1492727"/>
                  <a:pt x="10531964" y="1488935"/>
                  <a:pt x="10672915" y="1478318"/>
                </a:cubicBezTo>
                <a:cubicBezTo>
                  <a:pt x="10688261" y="1476497"/>
                  <a:pt x="10703606" y="1475587"/>
                  <a:pt x="10718951" y="1474526"/>
                </a:cubicBezTo>
                <a:close/>
                <a:moveTo>
                  <a:pt x="4583017" y="1474526"/>
                </a:moveTo>
                <a:cubicBezTo>
                  <a:pt x="4419898" y="1482261"/>
                  <a:pt x="4259055" y="1486963"/>
                  <a:pt x="4099922" y="1488935"/>
                </a:cubicBezTo>
                <a:cubicBezTo>
                  <a:pt x="4250530" y="1492727"/>
                  <a:pt x="4396028" y="1488935"/>
                  <a:pt x="4536979" y="1478318"/>
                </a:cubicBezTo>
                <a:cubicBezTo>
                  <a:pt x="4552326" y="1476497"/>
                  <a:pt x="4567671" y="1475587"/>
                  <a:pt x="4583017" y="1474526"/>
                </a:cubicBezTo>
                <a:close/>
                <a:moveTo>
                  <a:pt x="7754430" y="1473342"/>
                </a:moveTo>
                <a:cubicBezTo>
                  <a:pt x="7591635" y="1480980"/>
                  <a:pt x="7430545" y="1485761"/>
                  <a:pt x="7271444" y="1487657"/>
                </a:cubicBezTo>
                <a:cubicBezTo>
                  <a:pt x="7422875" y="1490515"/>
                  <a:pt x="7567486" y="1487657"/>
                  <a:pt x="7708404" y="1477161"/>
                </a:cubicBezTo>
                <a:cubicBezTo>
                  <a:pt x="7723746" y="1476200"/>
                  <a:pt x="7739088" y="1474304"/>
                  <a:pt x="7754430" y="1473342"/>
                </a:cubicBezTo>
                <a:close/>
                <a:moveTo>
                  <a:pt x="1622543" y="1469382"/>
                </a:moveTo>
                <a:cubicBezTo>
                  <a:pt x="1459567" y="1477011"/>
                  <a:pt x="1298498" y="1481791"/>
                  <a:pt x="1139336" y="1483685"/>
                </a:cubicBezTo>
                <a:cubicBezTo>
                  <a:pt x="1290871" y="1486552"/>
                  <a:pt x="1435657" y="1483685"/>
                  <a:pt x="1576629" y="1473205"/>
                </a:cubicBezTo>
                <a:cubicBezTo>
                  <a:pt x="1591884" y="1472232"/>
                  <a:pt x="1607288" y="1470338"/>
                  <a:pt x="1622543" y="1469382"/>
                </a:cubicBezTo>
                <a:close/>
                <a:moveTo>
                  <a:pt x="8047521" y="1445599"/>
                </a:moveTo>
                <a:lnTo>
                  <a:pt x="7993366" y="1453339"/>
                </a:lnTo>
                <a:lnTo>
                  <a:pt x="8075096" y="1446464"/>
                </a:lnTo>
                <a:close/>
                <a:moveTo>
                  <a:pt x="1894169" y="1444687"/>
                </a:moveTo>
                <a:lnTo>
                  <a:pt x="1861360" y="1449379"/>
                </a:lnTo>
                <a:lnTo>
                  <a:pt x="1910904" y="1445212"/>
                </a:lnTo>
                <a:close/>
                <a:moveTo>
                  <a:pt x="5061754" y="1443741"/>
                </a:moveTo>
                <a:lnTo>
                  <a:pt x="5043792" y="1445348"/>
                </a:lnTo>
                <a:cubicBezTo>
                  <a:pt x="4934327" y="1454115"/>
                  <a:pt x="4826271" y="1461671"/>
                  <a:pt x="4719420" y="1467852"/>
                </a:cubicBezTo>
                <a:cubicBezTo>
                  <a:pt x="4658608" y="1474526"/>
                  <a:pt x="4598361" y="1480289"/>
                  <a:pt x="4538116" y="1484082"/>
                </a:cubicBezTo>
                <a:cubicBezTo>
                  <a:pt x="4349991" y="1497430"/>
                  <a:pt x="4154484" y="1499401"/>
                  <a:pt x="3947604" y="1488784"/>
                </a:cubicBezTo>
                <a:cubicBezTo>
                  <a:pt x="3788465" y="1487419"/>
                  <a:pt x="3630465" y="1482186"/>
                  <a:pt x="3473172" y="1472535"/>
                </a:cubicBezTo>
                <a:lnTo>
                  <a:pt x="3202511" y="1447922"/>
                </a:lnTo>
                <a:lnTo>
                  <a:pt x="3110527" y="1451636"/>
                </a:lnTo>
                <a:lnTo>
                  <a:pt x="3110527" y="1455099"/>
                </a:lnTo>
                <a:lnTo>
                  <a:pt x="2744130" y="1472363"/>
                </a:lnTo>
                <a:lnTo>
                  <a:pt x="3004137" y="1484992"/>
                </a:lnTo>
                <a:cubicBezTo>
                  <a:pt x="3805940" y="1526515"/>
                  <a:pt x="4610938" y="1511128"/>
                  <a:pt x="5352719" y="1480747"/>
                </a:cubicBezTo>
                <a:lnTo>
                  <a:pt x="5665789" y="1466002"/>
                </a:lnTo>
                <a:lnTo>
                  <a:pt x="5455383" y="1456085"/>
                </a:lnTo>
                <a:close/>
                <a:moveTo>
                  <a:pt x="6317173" y="1442757"/>
                </a:moveTo>
                <a:lnTo>
                  <a:pt x="6070962" y="1452683"/>
                </a:lnTo>
                <a:lnTo>
                  <a:pt x="5786536" y="1465927"/>
                </a:lnTo>
                <a:lnTo>
                  <a:pt x="6174678" y="1484214"/>
                </a:lnTo>
                <a:cubicBezTo>
                  <a:pt x="6976256" y="1525689"/>
                  <a:pt x="7781190" y="1510313"/>
                  <a:pt x="8523097" y="1479920"/>
                </a:cubicBezTo>
                <a:lnTo>
                  <a:pt x="8713519" y="1470948"/>
                </a:lnTo>
                <a:lnTo>
                  <a:pt x="8420665" y="1457312"/>
                </a:lnTo>
                <a:lnTo>
                  <a:pt x="8136144" y="1448381"/>
                </a:lnTo>
                <a:lnTo>
                  <a:pt x="7890803" y="1465731"/>
                </a:lnTo>
                <a:cubicBezTo>
                  <a:pt x="7830288" y="1471446"/>
                  <a:pt x="7769772" y="1477161"/>
                  <a:pt x="7709541" y="1481942"/>
                </a:cubicBezTo>
                <a:cubicBezTo>
                  <a:pt x="7521460" y="1496230"/>
                  <a:pt x="7325141" y="1497191"/>
                  <a:pt x="7118877" y="1486696"/>
                </a:cubicBezTo>
                <a:cubicBezTo>
                  <a:pt x="6879372" y="1484552"/>
                  <a:pt x="6643704" y="1473831"/>
                  <a:pt x="6408993" y="1452516"/>
                </a:cubicBezTo>
                <a:close/>
                <a:moveTo>
                  <a:pt x="7882151" y="1440408"/>
                </a:moveTo>
                <a:lnTo>
                  <a:pt x="7708404" y="1463835"/>
                </a:lnTo>
                <a:cubicBezTo>
                  <a:pt x="7661526" y="1468588"/>
                  <a:pt x="7613512" y="1471446"/>
                  <a:pt x="7565781" y="1474304"/>
                </a:cubicBezTo>
                <a:cubicBezTo>
                  <a:pt x="7673175" y="1470511"/>
                  <a:pt x="7780568" y="1465731"/>
                  <a:pt x="7889666" y="1459054"/>
                </a:cubicBezTo>
                <a:lnTo>
                  <a:pt x="8004898" y="1444261"/>
                </a:lnTo>
                <a:close/>
                <a:moveTo>
                  <a:pt x="11067669" y="1439812"/>
                </a:moveTo>
                <a:lnTo>
                  <a:pt x="10957660" y="1455565"/>
                </a:lnTo>
                <a:lnTo>
                  <a:pt x="11123877" y="1441492"/>
                </a:lnTo>
                <a:close/>
                <a:moveTo>
                  <a:pt x="4932053" y="1439674"/>
                </a:moveTo>
                <a:lnTo>
                  <a:pt x="4821722" y="1455414"/>
                </a:lnTo>
                <a:lnTo>
                  <a:pt x="4987373" y="1441409"/>
                </a:lnTo>
                <a:close/>
                <a:moveTo>
                  <a:pt x="1727744" y="1439472"/>
                </a:moveTo>
                <a:lnTo>
                  <a:pt x="1576629" y="1459858"/>
                </a:lnTo>
                <a:cubicBezTo>
                  <a:pt x="1529540" y="1464638"/>
                  <a:pt x="1481718" y="1467488"/>
                  <a:pt x="1433749" y="1470355"/>
                </a:cubicBezTo>
                <a:cubicBezTo>
                  <a:pt x="1541129" y="1466550"/>
                  <a:pt x="1648508" y="1461770"/>
                  <a:pt x="1757794" y="1455097"/>
                </a:cubicBezTo>
                <a:lnTo>
                  <a:pt x="1849680" y="1443293"/>
                </a:lnTo>
                <a:close/>
                <a:moveTo>
                  <a:pt x="3425046" y="1438938"/>
                </a:moveTo>
                <a:lnTo>
                  <a:pt x="3240034" y="1446407"/>
                </a:lnTo>
                <a:lnTo>
                  <a:pt x="3414419" y="1462960"/>
                </a:lnTo>
                <a:cubicBezTo>
                  <a:pt x="3551464" y="1472364"/>
                  <a:pt x="3689004" y="1478318"/>
                  <a:pt x="3827679" y="1481200"/>
                </a:cubicBezTo>
                <a:cubicBezTo>
                  <a:pt x="3698664" y="1471644"/>
                  <a:pt x="3565814" y="1457841"/>
                  <a:pt x="3428556" y="1439506"/>
                </a:cubicBezTo>
                <a:close/>
                <a:moveTo>
                  <a:pt x="9559567" y="1438710"/>
                </a:moveTo>
                <a:lnTo>
                  <a:pt x="9373491" y="1446216"/>
                </a:lnTo>
                <a:lnTo>
                  <a:pt x="9550133" y="1463017"/>
                </a:lnTo>
                <a:cubicBezTo>
                  <a:pt x="9687249" y="1472440"/>
                  <a:pt x="9824932" y="1478393"/>
                  <a:pt x="9963610" y="1481200"/>
                </a:cubicBezTo>
                <a:cubicBezTo>
                  <a:pt x="9834594" y="1471644"/>
                  <a:pt x="9701741" y="1457841"/>
                  <a:pt x="9564484" y="1439506"/>
                </a:cubicBezTo>
                <a:close/>
                <a:moveTo>
                  <a:pt x="1676886" y="1437878"/>
                </a:moveTo>
                <a:lnTo>
                  <a:pt x="1577510" y="1452236"/>
                </a:lnTo>
                <a:lnTo>
                  <a:pt x="1454802" y="1462667"/>
                </a:lnTo>
                <a:lnTo>
                  <a:pt x="1576629" y="1454141"/>
                </a:lnTo>
                <a:lnTo>
                  <a:pt x="1693295" y="1438392"/>
                </a:lnTo>
                <a:close/>
                <a:moveTo>
                  <a:pt x="10903383" y="1434904"/>
                </a:moveTo>
                <a:lnTo>
                  <a:pt x="10672915" y="1466031"/>
                </a:lnTo>
                <a:cubicBezTo>
                  <a:pt x="10625742" y="1470734"/>
                  <a:pt x="10578000" y="1473615"/>
                  <a:pt x="10530258" y="1476497"/>
                </a:cubicBezTo>
                <a:cubicBezTo>
                  <a:pt x="10636540" y="1472705"/>
                  <a:pt x="10744528" y="1467852"/>
                  <a:pt x="10854219" y="1461178"/>
                </a:cubicBezTo>
                <a:lnTo>
                  <a:pt x="11028815" y="1438652"/>
                </a:lnTo>
                <a:close/>
                <a:moveTo>
                  <a:pt x="4769770" y="1434586"/>
                </a:moveTo>
                <a:lnTo>
                  <a:pt x="4536979" y="1466031"/>
                </a:lnTo>
                <a:cubicBezTo>
                  <a:pt x="4490375" y="1470734"/>
                  <a:pt x="4442065" y="1473615"/>
                  <a:pt x="4394323" y="1476497"/>
                </a:cubicBezTo>
                <a:cubicBezTo>
                  <a:pt x="4500604" y="1472705"/>
                  <a:pt x="4609161" y="1467852"/>
                  <a:pt x="4718286" y="1461178"/>
                </a:cubicBezTo>
                <a:lnTo>
                  <a:pt x="4894161" y="1438486"/>
                </a:lnTo>
                <a:close/>
                <a:moveTo>
                  <a:pt x="6585029" y="1434306"/>
                </a:moveTo>
                <a:lnTo>
                  <a:pt x="6472198" y="1436507"/>
                </a:lnTo>
                <a:lnTo>
                  <a:pt x="6379202" y="1440257"/>
                </a:lnTo>
                <a:lnTo>
                  <a:pt x="6585816" y="1459885"/>
                </a:lnTo>
                <a:cubicBezTo>
                  <a:pt x="6722899" y="1469303"/>
                  <a:pt x="6860478" y="1475265"/>
                  <a:pt x="6998982" y="1478123"/>
                </a:cubicBezTo>
                <a:cubicBezTo>
                  <a:pt x="6870139" y="1469069"/>
                  <a:pt x="6737388" y="1455242"/>
                  <a:pt x="6600164" y="1436767"/>
                </a:cubicBezTo>
                <a:close/>
                <a:moveTo>
                  <a:pt x="9729534" y="1433803"/>
                </a:moveTo>
                <a:lnTo>
                  <a:pt x="9632536" y="1435766"/>
                </a:lnTo>
                <a:lnTo>
                  <a:pt x="9594628" y="1437295"/>
                </a:lnTo>
                <a:lnTo>
                  <a:pt x="9629703" y="1442274"/>
                </a:lnTo>
                <a:cubicBezTo>
                  <a:pt x="9786710" y="1461936"/>
                  <a:pt x="9937749" y="1475512"/>
                  <a:pt x="10083532" y="1483171"/>
                </a:cubicBezTo>
                <a:cubicBezTo>
                  <a:pt x="10168785" y="1484082"/>
                  <a:pt x="10255176" y="1483171"/>
                  <a:pt x="10340997" y="1482261"/>
                </a:cubicBezTo>
                <a:cubicBezTo>
                  <a:pt x="10158839" y="1481730"/>
                  <a:pt x="9968583" y="1467889"/>
                  <a:pt x="9768594" y="1440359"/>
                </a:cubicBezTo>
                <a:close/>
                <a:moveTo>
                  <a:pt x="3599535" y="1433788"/>
                </a:moveTo>
                <a:lnTo>
                  <a:pt x="3507788" y="1435597"/>
                </a:lnTo>
                <a:lnTo>
                  <a:pt x="3460572" y="1437503"/>
                </a:lnTo>
                <a:lnTo>
                  <a:pt x="3493776" y="1442217"/>
                </a:lnTo>
                <a:cubicBezTo>
                  <a:pt x="3650782" y="1461898"/>
                  <a:pt x="3801819" y="1475512"/>
                  <a:pt x="3947604" y="1483171"/>
                </a:cubicBezTo>
                <a:cubicBezTo>
                  <a:pt x="4032855" y="1483171"/>
                  <a:pt x="4119246" y="1483171"/>
                  <a:pt x="4205630" y="1481200"/>
                </a:cubicBezTo>
                <a:cubicBezTo>
                  <a:pt x="4023478" y="1480745"/>
                  <a:pt x="3833079" y="1466941"/>
                  <a:pt x="3633022" y="1439411"/>
                </a:cubicBezTo>
                <a:close/>
                <a:moveTo>
                  <a:pt x="485408" y="1433539"/>
                </a:moveTo>
                <a:lnTo>
                  <a:pt x="337028" y="1436470"/>
                </a:lnTo>
                <a:lnTo>
                  <a:pt x="283059" y="1438653"/>
                </a:lnTo>
                <a:lnTo>
                  <a:pt x="454848" y="1454975"/>
                </a:lnTo>
                <a:cubicBezTo>
                  <a:pt x="591951" y="1464390"/>
                  <a:pt x="729549" y="1470347"/>
                  <a:pt x="868101" y="1473205"/>
                </a:cubicBezTo>
                <a:close/>
                <a:moveTo>
                  <a:pt x="3732385" y="1431168"/>
                </a:moveTo>
                <a:lnTo>
                  <a:pt x="3629256" y="1433202"/>
                </a:lnTo>
                <a:lnTo>
                  <a:pt x="3817235" y="1455717"/>
                </a:lnTo>
                <a:cubicBezTo>
                  <a:pt x="4071503" y="1480745"/>
                  <a:pt x="4310207" y="1482186"/>
                  <a:pt x="4536979" y="1460267"/>
                </a:cubicBezTo>
                <a:lnTo>
                  <a:pt x="4735479" y="1433510"/>
                </a:lnTo>
                <a:lnTo>
                  <a:pt x="4695180" y="1432247"/>
                </a:lnTo>
                <a:lnTo>
                  <a:pt x="4661045" y="1432050"/>
                </a:lnTo>
                <a:lnTo>
                  <a:pt x="4538116" y="1449801"/>
                </a:lnTo>
                <a:cubicBezTo>
                  <a:pt x="4311343" y="1476497"/>
                  <a:pt x="4072356" y="1474601"/>
                  <a:pt x="3817662" y="1443734"/>
                </a:cubicBezTo>
                <a:close/>
                <a:moveTo>
                  <a:pt x="7270698" y="1431100"/>
                </a:moveTo>
                <a:lnTo>
                  <a:pt x="7359510" y="1435546"/>
                </a:lnTo>
                <a:lnTo>
                  <a:pt x="7468437" y="1432287"/>
                </a:lnTo>
                <a:lnTo>
                  <a:pt x="7461534" y="1432246"/>
                </a:lnTo>
                <a:lnTo>
                  <a:pt x="7360977" y="1435283"/>
                </a:lnTo>
                <a:lnTo>
                  <a:pt x="7290450" y="1431219"/>
                </a:lnTo>
                <a:close/>
                <a:moveTo>
                  <a:pt x="9867278" y="1431016"/>
                </a:moveTo>
                <a:lnTo>
                  <a:pt x="9757612" y="1433235"/>
                </a:lnTo>
                <a:lnTo>
                  <a:pt x="9759492" y="1433537"/>
                </a:lnTo>
                <a:cubicBezTo>
                  <a:pt x="10087334" y="1479604"/>
                  <a:pt x="10389449" y="1488670"/>
                  <a:pt x="10672915" y="1461178"/>
                </a:cubicBezTo>
                <a:lnTo>
                  <a:pt x="10874148" y="1434030"/>
                </a:lnTo>
                <a:lnTo>
                  <a:pt x="10798851" y="1431780"/>
                </a:lnTo>
                <a:lnTo>
                  <a:pt x="10674052" y="1449801"/>
                </a:lnTo>
                <a:cubicBezTo>
                  <a:pt x="10447279" y="1476497"/>
                  <a:pt x="10208286" y="1474601"/>
                  <a:pt x="9953593" y="1443734"/>
                </a:cubicBezTo>
                <a:close/>
                <a:moveTo>
                  <a:pt x="6763398" y="1430825"/>
                </a:moveTo>
                <a:lnTo>
                  <a:pt x="6624823" y="1433529"/>
                </a:lnTo>
                <a:lnTo>
                  <a:pt x="6664514" y="1439168"/>
                </a:lnTo>
                <a:cubicBezTo>
                  <a:pt x="6821485" y="1458834"/>
                  <a:pt x="6972703" y="1472421"/>
                  <a:pt x="7118877" y="1480046"/>
                </a:cubicBezTo>
                <a:cubicBezTo>
                  <a:pt x="7204393" y="1481007"/>
                  <a:pt x="7290479" y="1481007"/>
                  <a:pt x="7376848" y="1479084"/>
                </a:cubicBezTo>
                <a:cubicBezTo>
                  <a:pt x="7194166" y="1479084"/>
                  <a:pt x="7003599" y="1465257"/>
                  <a:pt x="6803586" y="1437605"/>
                </a:cubicBezTo>
                <a:close/>
                <a:moveTo>
                  <a:pt x="1054228" y="1430400"/>
                </a:moveTo>
                <a:lnTo>
                  <a:pt x="1227543" y="1439074"/>
                </a:lnTo>
                <a:cubicBezTo>
                  <a:pt x="1287381" y="1439708"/>
                  <a:pt x="1346346" y="1437939"/>
                  <a:pt x="1404496" y="1433778"/>
                </a:cubicBezTo>
                <a:lnTo>
                  <a:pt x="1415900" y="1432475"/>
                </a:lnTo>
                <a:close/>
                <a:moveTo>
                  <a:pt x="652416" y="1430240"/>
                </a:moveTo>
                <a:lnTo>
                  <a:pt x="517343" y="1432908"/>
                </a:lnTo>
                <a:lnTo>
                  <a:pt x="533475" y="1435200"/>
                </a:lnTo>
                <a:cubicBezTo>
                  <a:pt x="690456" y="1454866"/>
                  <a:pt x="841696" y="1468453"/>
                  <a:pt x="987949" y="1476073"/>
                </a:cubicBezTo>
                <a:cubicBezTo>
                  <a:pt x="1073178" y="1477029"/>
                  <a:pt x="1159580" y="1477029"/>
                  <a:pt x="1245836" y="1475135"/>
                </a:cubicBezTo>
                <a:cubicBezTo>
                  <a:pt x="1063203" y="1475135"/>
                  <a:pt x="872648" y="1461305"/>
                  <a:pt x="672632" y="1433651"/>
                </a:cubicBezTo>
                <a:close/>
                <a:moveTo>
                  <a:pt x="7100578" y="1430078"/>
                </a:moveTo>
                <a:lnTo>
                  <a:pt x="7178259" y="1438648"/>
                </a:lnTo>
                <a:cubicBezTo>
                  <a:pt x="7301577" y="1448224"/>
                  <a:pt x="7421168" y="1449331"/>
                  <a:pt x="7537482" y="1442012"/>
                </a:cubicBezTo>
                <a:lnTo>
                  <a:pt x="7624896" y="1433227"/>
                </a:lnTo>
                <a:lnTo>
                  <a:pt x="7556021" y="1432813"/>
                </a:lnTo>
                <a:lnTo>
                  <a:pt x="7536718" y="1435010"/>
                </a:lnTo>
                <a:cubicBezTo>
                  <a:pt x="7420014" y="1443332"/>
                  <a:pt x="7300084" y="1442081"/>
                  <a:pt x="7176480" y="1431183"/>
                </a:cubicBezTo>
                <a:lnTo>
                  <a:pt x="7171040" y="1430501"/>
                </a:lnTo>
                <a:close/>
                <a:moveTo>
                  <a:pt x="894319" y="1429483"/>
                </a:moveTo>
                <a:lnTo>
                  <a:pt x="1045320" y="1446143"/>
                </a:lnTo>
                <a:cubicBezTo>
                  <a:pt x="1168631" y="1455720"/>
                  <a:pt x="1288213" y="1456826"/>
                  <a:pt x="1404518" y="1449508"/>
                </a:cubicBezTo>
                <a:lnTo>
                  <a:pt x="1557480" y="1434135"/>
                </a:lnTo>
                <a:lnTo>
                  <a:pt x="1524357" y="1433097"/>
                </a:lnTo>
                <a:lnTo>
                  <a:pt x="1456192" y="1432706"/>
                </a:lnTo>
                <a:lnTo>
                  <a:pt x="1404847" y="1438549"/>
                </a:lnTo>
                <a:cubicBezTo>
                  <a:pt x="1288124" y="1446872"/>
                  <a:pt x="1168180" y="1445623"/>
                  <a:pt x="1044565" y="1434727"/>
                </a:cubicBezTo>
                <a:lnTo>
                  <a:pt x="1007916" y="1430134"/>
                </a:lnTo>
                <a:close/>
                <a:moveTo>
                  <a:pt x="3823973" y="1429362"/>
                </a:moveTo>
                <a:lnTo>
                  <a:pt x="3766589" y="1430494"/>
                </a:lnTo>
                <a:lnTo>
                  <a:pt x="3817235" y="1437970"/>
                </a:lnTo>
                <a:cubicBezTo>
                  <a:pt x="4071503" y="1468838"/>
                  <a:pt x="4310207" y="1470734"/>
                  <a:pt x="4536979" y="1444037"/>
                </a:cubicBezTo>
                <a:lnTo>
                  <a:pt x="4621551" y="1431823"/>
                </a:lnTo>
                <a:lnTo>
                  <a:pt x="4559459" y="1431466"/>
                </a:lnTo>
                <a:lnTo>
                  <a:pt x="4536979" y="1435543"/>
                </a:lnTo>
                <a:cubicBezTo>
                  <a:pt x="4366899" y="1459092"/>
                  <a:pt x="4189952" y="1463763"/>
                  <a:pt x="4004686" y="1449341"/>
                </a:cubicBezTo>
                <a:close/>
                <a:moveTo>
                  <a:pt x="4183275" y="1429303"/>
                </a:moveTo>
                <a:lnTo>
                  <a:pt x="4190484" y="1429720"/>
                </a:lnTo>
                <a:lnTo>
                  <a:pt x="4200946" y="1429404"/>
                </a:lnTo>
                <a:close/>
                <a:moveTo>
                  <a:pt x="10316406" y="1429272"/>
                </a:moveTo>
                <a:lnTo>
                  <a:pt x="10324150" y="1429720"/>
                </a:lnTo>
                <a:lnTo>
                  <a:pt x="10335988" y="1429363"/>
                </a:lnTo>
                <a:close/>
                <a:moveTo>
                  <a:pt x="9958152" y="1429176"/>
                </a:moveTo>
                <a:lnTo>
                  <a:pt x="9901377" y="1430325"/>
                </a:lnTo>
                <a:lnTo>
                  <a:pt x="9953167" y="1437970"/>
                </a:lnTo>
                <a:cubicBezTo>
                  <a:pt x="10207434" y="1468838"/>
                  <a:pt x="10446142" y="1470734"/>
                  <a:pt x="10672915" y="1444037"/>
                </a:cubicBezTo>
                <a:lnTo>
                  <a:pt x="10760809" y="1431341"/>
                </a:lnTo>
                <a:lnTo>
                  <a:pt x="10699644" y="1431057"/>
                </a:lnTo>
                <a:lnTo>
                  <a:pt x="10672915" y="1435543"/>
                </a:lnTo>
                <a:cubicBezTo>
                  <a:pt x="10502835" y="1459092"/>
                  <a:pt x="10325882" y="1463763"/>
                  <a:pt x="10140587" y="1449341"/>
                </a:cubicBezTo>
                <a:close/>
                <a:moveTo>
                  <a:pt x="6948267" y="1429164"/>
                </a:moveTo>
                <a:lnTo>
                  <a:pt x="6989684" y="1435276"/>
                </a:lnTo>
                <a:cubicBezTo>
                  <a:pt x="7243966" y="1466146"/>
                  <a:pt x="7482656" y="1468058"/>
                  <a:pt x="7709410" y="1441372"/>
                </a:cubicBezTo>
                <a:lnTo>
                  <a:pt x="7745730" y="1436125"/>
                </a:lnTo>
                <a:lnTo>
                  <a:pt x="7682305" y="1434134"/>
                </a:lnTo>
                <a:lnTo>
                  <a:pt x="7537163" y="1448692"/>
                </a:lnTo>
                <a:cubicBezTo>
                  <a:pt x="7420638" y="1456007"/>
                  <a:pt x="7300841" y="1454889"/>
                  <a:pt x="7177330" y="1445279"/>
                </a:cubicBezTo>
                <a:lnTo>
                  <a:pt x="7036317" y="1429692"/>
                </a:lnTo>
                <a:close/>
                <a:moveTo>
                  <a:pt x="778040" y="1428816"/>
                </a:moveTo>
                <a:lnTo>
                  <a:pt x="856789" y="1440437"/>
                </a:lnTo>
                <a:cubicBezTo>
                  <a:pt x="1111100" y="1471306"/>
                  <a:pt x="1349842" y="1473217"/>
                  <a:pt x="1576630" y="1446530"/>
                </a:cubicBezTo>
                <a:lnTo>
                  <a:pt x="1643679" y="1436837"/>
                </a:lnTo>
                <a:lnTo>
                  <a:pt x="1592686" y="1435239"/>
                </a:lnTo>
                <a:lnTo>
                  <a:pt x="1576572" y="1437940"/>
                </a:lnTo>
                <a:cubicBezTo>
                  <a:pt x="1349853" y="1469405"/>
                  <a:pt x="1110890" y="1467259"/>
                  <a:pt x="856216" y="1431024"/>
                </a:cubicBezTo>
                <a:lnTo>
                  <a:pt x="845696" y="1429204"/>
                </a:lnTo>
                <a:close/>
                <a:moveTo>
                  <a:pt x="6872028" y="1428706"/>
                </a:moveTo>
                <a:lnTo>
                  <a:pt x="6794107" y="1430226"/>
                </a:lnTo>
                <a:lnTo>
                  <a:pt x="6795128" y="1430390"/>
                </a:lnTo>
                <a:cubicBezTo>
                  <a:pt x="7122961" y="1476443"/>
                  <a:pt x="7425005" y="1485527"/>
                  <a:pt x="7708404" y="1458119"/>
                </a:cubicBezTo>
                <a:lnTo>
                  <a:pt x="7847692" y="1439326"/>
                </a:lnTo>
                <a:lnTo>
                  <a:pt x="7779033" y="1437171"/>
                </a:lnTo>
                <a:lnTo>
                  <a:pt x="7710548" y="1447067"/>
                </a:lnTo>
                <a:cubicBezTo>
                  <a:pt x="7483792" y="1473769"/>
                  <a:pt x="7244818" y="1471865"/>
                  <a:pt x="6990145" y="1440996"/>
                </a:cubicBezTo>
                <a:lnTo>
                  <a:pt x="6908220" y="1428923"/>
                </a:lnTo>
                <a:close/>
                <a:moveTo>
                  <a:pt x="736576" y="1428578"/>
                </a:moveTo>
                <a:lnTo>
                  <a:pt x="688977" y="1429518"/>
                </a:lnTo>
                <a:lnTo>
                  <a:pt x="856787" y="1449616"/>
                </a:lnTo>
                <a:cubicBezTo>
                  <a:pt x="920365" y="1455873"/>
                  <a:pt x="982970" y="1460655"/>
                  <a:pt x="1044657" y="1463966"/>
                </a:cubicBezTo>
                <a:lnTo>
                  <a:pt x="1058433" y="1464383"/>
                </a:lnTo>
                <a:lnTo>
                  <a:pt x="1045280" y="1463886"/>
                </a:lnTo>
                <a:cubicBezTo>
                  <a:pt x="983523" y="1459783"/>
                  <a:pt x="920839" y="1453876"/>
                  <a:pt x="857174" y="1446159"/>
                </a:cubicBezTo>
                <a:lnTo>
                  <a:pt x="737926" y="1428585"/>
                </a:lnTo>
                <a:close/>
                <a:moveTo>
                  <a:pt x="10118197" y="1428349"/>
                </a:moveTo>
                <a:lnTo>
                  <a:pt x="10141835" y="1431319"/>
                </a:lnTo>
                <a:cubicBezTo>
                  <a:pt x="10265101" y="1442217"/>
                  <a:pt x="10384646" y="1443470"/>
                  <a:pt x="10500914" y="1435157"/>
                </a:cubicBezTo>
                <a:lnTo>
                  <a:pt x="10543211" y="1430328"/>
                </a:lnTo>
                <a:lnTo>
                  <a:pt x="10472344" y="1429998"/>
                </a:lnTo>
                <a:lnTo>
                  <a:pt x="10323449" y="1434510"/>
                </a:lnTo>
                <a:lnTo>
                  <a:pt x="10225085" y="1428847"/>
                </a:lnTo>
                <a:close/>
                <a:moveTo>
                  <a:pt x="3974015" y="1428099"/>
                </a:moveTo>
                <a:lnTo>
                  <a:pt x="4006892" y="1432229"/>
                </a:lnTo>
                <a:cubicBezTo>
                  <a:pt x="4130204" y="1443127"/>
                  <a:pt x="4249798" y="1444380"/>
                  <a:pt x="4366094" y="1436067"/>
                </a:cubicBezTo>
                <a:lnTo>
                  <a:pt x="4413739" y="1430628"/>
                </a:lnTo>
                <a:lnTo>
                  <a:pt x="4333027" y="1430164"/>
                </a:lnTo>
                <a:lnTo>
                  <a:pt x="4189552" y="1434510"/>
                </a:lnTo>
                <a:lnTo>
                  <a:pt x="4089766" y="1428765"/>
                </a:lnTo>
                <a:close/>
                <a:moveTo>
                  <a:pt x="10021336" y="1427898"/>
                </a:moveTo>
                <a:lnTo>
                  <a:pt x="10009702" y="1428133"/>
                </a:lnTo>
                <a:lnTo>
                  <a:pt x="10141805" y="1442715"/>
                </a:lnTo>
                <a:cubicBezTo>
                  <a:pt x="10265091" y="1452298"/>
                  <a:pt x="10384643" y="1453416"/>
                  <a:pt x="10500913" y="1446119"/>
                </a:cubicBezTo>
                <a:lnTo>
                  <a:pt x="10653258" y="1430841"/>
                </a:lnTo>
                <a:lnTo>
                  <a:pt x="10583478" y="1430516"/>
                </a:lnTo>
                <a:lnTo>
                  <a:pt x="10501251" y="1439859"/>
                </a:lnTo>
                <a:cubicBezTo>
                  <a:pt x="10384483" y="1448173"/>
                  <a:pt x="10264506" y="1446922"/>
                  <a:pt x="10140864" y="1436029"/>
                </a:cubicBezTo>
                <a:lnTo>
                  <a:pt x="10078050" y="1428162"/>
                </a:lnTo>
                <a:close/>
                <a:moveTo>
                  <a:pt x="3907444" y="1427717"/>
                </a:moveTo>
                <a:lnTo>
                  <a:pt x="3867208" y="1428510"/>
                </a:lnTo>
                <a:lnTo>
                  <a:pt x="4004878" y="1443700"/>
                </a:lnTo>
                <a:cubicBezTo>
                  <a:pt x="4128218" y="1453280"/>
                  <a:pt x="4247845" y="1454391"/>
                  <a:pt x="4364223" y="1447073"/>
                </a:cubicBezTo>
                <a:lnTo>
                  <a:pt x="4521777" y="1431249"/>
                </a:lnTo>
                <a:lnTo>
                  <a:pt x="4461486" y="1430903"/>
                </a:lnTo>
                <a:lnTo>
                  <a:pt x="4365318" y="1441831"/>
                </a:lnTo>
                <a:cubicBezTo>
                  <a:pt x="4248551" y="1450144"/>
                  <a:pt x="4128584" y="1448891"/>
                  <a:pt x="4004964" y="1437993"/>
                </a:cubicBezTo>
                <a:lnTo>
                  <a:pt x="3923716" y="1427810"/>
                </a:lnTo>
                <a:close/>
                <a:moveTo>
                  <a:pt x="1402840" y="1408675"/>
                </a:moveTo>
                <a:lnTo>
                  <a:pt x="1272865" y="1413314"/>
                </a:lnTo>
                <a:lnTo>
                  <a:pt x="1362211" y="1413649"/>
                </a:lnTo>
                <a:close/>
                <a:moveTo>
                  <a:pt x="1061536" y="1403652"/>
                </a:moveTo>
                <a:lnTo>
                  <a:pt x="1138182" y="1412810"/>
                </a:lnTo>
                <a:lnTo>
                  <a:pt x="1201669" y="1413048"/>
                </a:lnTo>
                <a:close/>
                <a:moveTo>
                  <a:pt x="7321947" y="1396754"/>
                </a:moveTo>
                <a:lnTo>
                  <a:pt x="7360807" y="1399685"/>
                </a:lnTo>
                <a:lnTo>
                  <a:pt x="7374494" y="1399155"/>
                </a:lnTo>
                <a:close/>
                <a:moveTo>
                  <a:pt x="7545108" y="1391642"/>
                </a:moveTo>
                <a:lnTo>
                  <a:pt x="7531967" y="1393057"/>
                </a:lnTo>
                <a:lnTo>
                  <a:pt x="7537727" y="1392834"/>
                </a:lnTo>
                <a:close/>
                <a:moveTo>
                  <a:pt x="8777137" y="1387679"/>
                </a:moveTo>
                <a:lnTo>
                  <a:pt x="8548054" y="1413045"/>
                </a:lnTo>
                <a:cubicBezTo>
                  <a:pt x="8435601" y="1424012"/>
                  <a:pt x="8324736" y="1433965"/>
                  <a:pt x="8215261" y="1442786"/>
                </a:cubicBezTo>
                <a:lnTo>
                  <a:pt x="8196227" y="1444132"/>
                </a:lnTo>
                <a:lnTo>
                  <a:pt x="8420665" y="1451164"/>
                </a:lnTo>
                <a:lnTo>
                  <a:pt x="8777113" y="1467952"/>
                </a:lnTo>
                <a:lnTo>
                  <a:pt x="9241538" y="1446070"/>
                </a:lnTo>
                <a:lnTo>
                  <a:pt x="9241538" y="1451791"/>
                </a:lnTo>
                <a:lnTo>
                  <a:pt x="8835425" y="1470698"/>
                </a:lnTo>
                <a:lnTo>
                  <a:pt x="9138930" y="1484992"/>
                </a:lnTo>
                <a:cubicBezTo>
                  <a:pt x="9940734" y="1526515"/>
                  <a:pt x="10745735" y="1511128"/>
                  <a:pt x="11487515" y="1480747"/>
                </a:cubicBezTo>
                <a:lnTo>
                  <a:pt x="11800577" y="1466003"/>
                </a:lnTo>
                <a:lnTo>
                  <a:pt x="11530416" y="1453639"/>
                </a:lnTo>
                <a:lnTo>
                  <a:pt x="11197885" y="1443703"/>
                </a:lnTo>
                <a:lnTo>
                  <a:pt x="11179486" y="1445348"/>
                </a:lnTo>
                <a:cubicBezTo>
                  <a:pt x="11069945" y="1454115"/>
                  <a:pt x="10961780" y="1461671"/>
                  <a:pt x="10854788" y="1467852"/>
                </a:cubicBezTo>
                <a:cubicBezTo>
                  <a:pt x="10794543" y="1474526"/>
                  <a:pt x="10734297" y="1480289"/>
                  <a:pt x="10674052" y="1484082"/>
                </a:cubicBezTo>
                <a:cubicBezTo>
                  <a:pt x="10485927" y="1497430"/>
                  <a:pt x="10290414" y="1499401"/>
                  <a:pt x="10083532" y="1488784"/>
                </a:cubicBezTo>
                <a:cubicBezTo>
                  <a:pt x="9924394" y="1487419"/>
                  <a:pt x="9766391" y="1482186"/>
                  <a:pt x="9609100" y="1472535"/>
                </a:cubicBezTo>
                <a:lnTo>
                  <a:pt x="9336217" y="1447720"/>
                </a:lnTo>
                <a:lnTo>
                  <a:pt x="9242492" y="1451501"/>
                </a:lnTo>
                <a:lnTo>
                  <a:pt x="9242492" y="1445782"/>
                </a:lnTo>
                <a:lnTo>
                  <a:pt x="9292653" y="1443758"/>
                </a:lnTo>
                <a:lnTo>
                  <a:pt x="9138930" y="1429779"/>
                </a:lnTo>
                <a:close/>
                <a:moveTo>
                  <a:pt x="2625671" y="1385868"/>
                </a:moveTo>
                <a:lnTo>
                  <a:pt x="2416045" y="1409074"/>
                </a:lnTo>
                <a:cubicBezTo>
                  <a:pt x="2303568" y="1420040"/>
                  <a:pt x="2192677" y="1429992"/>
                  <a:pt x="2083179" y="1438811"/>
                </a:cubicBezTo>
                <a:lnTo>
                  <a:pt x="2034735" y="1442236"/>
                </a:lnTo>
                <a:lnTo>
                  <a:pt x="2469973" y="1459048"/>
                </a:lnTo>
                <a:lnTo>
                  <a:pt x="2684392" y="1469462"/>
                </a:lnTo>
                <a:lnTo>
                  <a:pt x="3106688" y="1449564"/>
                </a:lnTo>
                <a:lnTo>
                  <a:pt x="3106688" y="1446070"/>
                </a:lnTo>
                <a:lnTo>
                  <a:pt x="3158943" y="1443960"/>
                </a:lnTo>
                <a:lnTo>
                  <a:pt x="3003001" y="1429779"/>
                </a:lnTo>
                <a:close/>
                <a:moveTo>
                  <a:pt x="5730079" y="1376232"/>
                </a:moveTo>
                <a:lnTo>
                  <a:pt x="5376580" y="1415578"/>
                </a:lnTo>
                <a:lnTo>
                  <a:pt x="5109281" y="1439490"/>
                </a:lnTo>
                <a:lnTo>
                  <a:pt x="5456223" y="1450364"/>
                </a:lnTo>
                <a:lnTo>
                  <a:pt x="5726975" y="1463120"/>
                </a:lnTo>
                <a:lnTo>
                  <a:pt x="6070962" y="1446919"/>
                </a:lnTo>
                <a:lnTo>
                  <a:pt x="6277724" y="1438565"/>
                </a:lnTo>
                <a:lnTo>
                  <a:pt x="6174496" y="1427594"/>
                </a:lnTo>
                <a:cubicBezTo>
                  <a:pt x="6031411" y="1410071"/>
                  <a:pt x="5891217" y="1393666"/>
                  <a:pt x="5753547" y="1378600"/>
                </a:cubicBezTo>
                <a:close/>
                <a:moveTo>
                  <a:pt x="900126" y="1374913"/>
                </a:moveTo>
                <a:lnTo>
                  <a:pt x="904706" y="1376029"/>
                </a:lnTo>
                <a:lnTo>
                  <a:pt x="912027" y="1376972"/>
                </a:lnTo>
                <a:close/>
                <a:moveTo>
                  <a:pt x="8544646" y="1363307"/>
                </a:moveTo>
                <a:lnTo>
                  <a:pt x="8445420" y="1382546"/>
                </a:lnTo>
                <a:cubicBezTo>
                  <a:pt x="8370398" y="1396133"/>
                  <a:pt x="8295135" y="1409064"/>
                  <a:pt x="8219752" y="1420982"/>
                </a:cubicBezTo>
                <a:lnTo>
                  <a:pt x="8082678" y="1440574"/>
                </a:lnTo>
                <a:lnTo>
                  <a:pt x="8128179" y="1441999"/>
                </a:lnTo>
                <a:lnTo>
                  <a:pt x="8601360" y="1402199"/>
                </a:lnTo>
                <a:lnTo>
                  <a:pt x="8754457" y="1385040"/>
                </a:lnTo>
                <a:lnTo>
                  <a:pt x="8717974" y="1380794"/>
                </a:lnTo>
                <a:close/>
                <a:moveTo>
                  <a:pt x="2397774" y="1362197"/>
                </a:moveTo>
                <a:lnTo>
                  <a:pt x="2313323" y="1378572"/>
                </a:lnTo>
                <a:cubicBezTo>
                  <a:pt x="2238309" y="1392161"/>
                  <a:pt x="2163055" y="1405094"/>
                  <a:pt x="2087687" y="1417014"/>
                </a:cubicBezTo>
                <a:lnTo>
                  <a:pt x="1937558" y="1438482"/>
                </a:lnTo>
                <a:lnTo>
                  <a:pt x="1974120" y="1439895"/>
                </a:lnTo>
                <a:lnTo>
                  <a:pt x="2469405" y="1398237"/>
                </a:lnTo>
                <a:lnTo>
                  <a:pt x="2603129" y="1383245"/>
                </a:lnTo>
                <a:lnTo>
                  <a:pt x="2582070" y="1380794"/>
                </a:lnTo>
                <a:close/>
                <a:moveTo>
                  <a:pt x="9063600" y="1355958"/>
                </a:moveTo>
                <a:lnTo>
                  <a:pt x="8802944" y="1384821"/>
                </a:lnTo>
                <a:lnTo>
                  <a:pt x="9140066" y="1424015"/>
                </a:lnTo>
                <a:lnTo>
                  <a:pt x="9331269" y="1442201"/>
                </a:lnTo>
                <a:lnTo>
                  <a:pt x="9531284" y="1434132"/>
                </a:lnTo>
                <a:lnTo>
                  <a:pt x="9138930" y="1370623"/>
                </a:lnTo>
                <a:close/>
                <a:moveTo>
                  <a:pt x="2916137" y="1353713"/>
                </a:moveTo>
                <a:lnTo>
                  <a:pt x="2651474" y="1383012"/>
                </a:lnTo>
                <a:lnTo>
                  <a:pt x="3004137" y="1424015"/>
                </a:lnTo>
                <a:lnTo>
                  <a:pt x="3197751" y="1442393"/>
                </a:lnTo>
                <a:lnTo>
                  <a:pt x="3396761" y="1434360"/>
                </a:lnTo>
                <a:lnTo>
                  <a:pt x="3003001" y="1370623"/>
                </a:lnTo>
                <a:close/>
                <a:moveTo>
                  <a:pt x="5461253" y="1349100"/>
                </a:moveTo>
                <a:lnTo>
                  <a:pt x="5386327" y="1363846"/>
                </a:lnTo>
                <a:cubicBezTo>
                  <a:pt x="5274206" y="1385078"/>
                  <a:pt x="5161406" y="1405230"/>
                  <a:pt x="5048286" y="1423094"/>
                </a:cubicBezTo>
                <a:lnTo>
                  <a:pt x="4965038" y="1434969"/>
                </a:lnTo>
                <a:lnTo>
                  <a:pt x="5036905" y="1437221"/>
                </a:lnTo>
                <a:lnTo>
                  <a:pt x="5429933" y="1403993"/>
                </a:lnTo>
                <a:lnTo>
                  <a:pt x="5703291" y="1373528"/>
                </a:lnTo>
                <a:close/>
                <a:moveTo>
                  <a:pt x="11604183" y="1347707"/>
                </a:moveTo>
                <a:lnTo>
                  <a:pt x="11522111" y="1363854"/>
                </a:lnTo>
                <a:cubicBezTo>
                  <a:pt x="11409920" y="1385094"/>
                  <a:pt x="11297060" y="1405261"/>
                  <a:pt x="11183979" y="1423157"/>
                </a:cubicBezTo>
                <a:lnTo>
                  <a:pt x="11100684" y="1435085"/>
                </a:lnTo>
                <a:lnTo>
                  <a:pt x="11173760" y="1437268"/>
                </a:lnTo>
                <a:lnTo>
                  <a:pt x="11565868" y="1404069"/>
                </a:lnTo>
                <a:lnTo>
                  <a:pt x="11850533" y="1372310"/>
                </a:lnTo>
                <a:lnTo>
                  <a:pt x="11824796" y="1369378"/>
                </a:lnTo>
                <a:close/>
                <a:moveTo>
                  <a:pt x="8379007" y="1346595"/>
                </a:moveTo>
                <a:lnTo>
                  <a:pt x="8303969" y="1364673"/>
                </a:lnTo>
                <a:cubicBezTo>
                  <a:pt x="8205099" y="1386723"/>
                  <a:pt x="8105856" y="1406746"/>
                  <a:pt x="8006506" y="1423640"/>
                </a:cubicBezTo>
                <a:lnTo>
                  <a:pt x="7918965" y="1435444"/>
                </a:lnTo>
                <a:lnTo>
                  <a:pt x="8043244" y="1439338"/>
                </a:lnTo>
                <a:lnTo>
                  <a:pt x="8141987" y="1426661"/>
                </a:lnTo>
                <a:cubicBezTo>
                  <a:pt x="8225990" y="1414284"/>
                  <a:pt x="8309847" y="1400490"/>
                  <a:pt x="8393428" y="1385771"/>
                </a:cubicBezTo>
                <a:lnTo>
                  <a:pt x="8522197" y="1361042"/>
                </a:lnTo>
                <a:close/>
                <a:moveTo>
                  <a:pt x="2234244" y="1345696"/>
                </a:moveTo>
                <a:lnTo>
                  <a:pt x="2171948" y="1360702"/>
                </a:lnTo>
                <a:cubicBezTo>
                  <a:pt x="2073075" y="1382752"/>
                  <a:pt x="1973846" y="1402775"/>
                  <a:pt x="1874535" y="1419668"/>
                </a:cubicBezTo>
                <a:lnTo>
                  <a:pt x="1767384" y="1434124"/>
                </a:lnTo>
                <a:lnTo>
                  <a:pt x="1897639" y="1437132"/>
                </a:lnTo>
                <a:lnTo>
                  <a:pt x="2010044" y="1422693"/>
                </a:lnTo>
                <a:cubicBezTo>
                  <a:pt x="2094040" y="1410312"/>
                  <a:pt x="2177898" y="1396517"/>
                  <a:pt x="2261485" y="1381798"/>
                </a:cubicBezTo>
                <a:lnTo>
                  <a:pt x="2375350" y="1359935"/>
                </a:lnTo>
                <a:close/>
                <a:moveTo>
                  <a:pt x="6041300" y="1341591"/>
                </a:moveTo>
                <a:lnTo>
                  <a:pt x="5761545" y="1372730"/>
                </a:lnTo>
                <a:lnTo>
                  <a:pt x="6175633" y="1420917"/>
                </a:lnTo>
                <a:lnTo>
                  <a:pt x="6336425" y="1436193"/>
                </a:lnTo>
                <a:lnTo>
                  <a:pt x="6472198" y="1430706"/>
                </a:lnTo>
                <a:lnTo>
                  <a:pt x="6553083" y="1429110"/>
                </a:lnTo>
                <a:lnTo>
                  <a:pt x="6174496" y="1367530"/>
                </a:lnTo>
                <a:close/>
                <a:moveTo>
                  <a:pt x="9231657" y="1337349"/>
                </a:moveTo>
                <a:lnTo>
                  <a:pt x="9083233" y="1353784"/>
                </a:lnTo>
                <a:lnTo>
                  <a:pt x="9140066" y="1364860"/>
                </a:lnTo>
                <a:cubicBezTo>
                  <a:pt x="9224893" y="1380862"/>
                  <a:pt x="9308050" y="1395300"/>
                  <a:pt x="9389627" y="1408196"/>
                </a:cubicBezTo>
                <a:lnTo>
                  <a:pt x="9563257" y="1432842"/>
                </a:lnTo>
                <a:lnTo>
                  <a:pt x="9632536" y="1430048"/>
                </a:lnTo>
                <a:lnTo>
                  <a:pt x="9699130" y="1428700"/>
                </a:lnTo>
                <a:lnTo>
                  <a:pt x="9461106" y="1388749"/>
                </a:lnTo>
                <a:close/>
                <a:moveTo>
                  <a:pt x="2143059" y="1337178"/>
                </a:moveTo>
                <a:lnTo>
                  <a:pt x="1875696" y="1402449"/>
                </a:lnTo>
                <a:cubicBezTo>
                  <a:pt x="1826066" y="1412862"/>
                  <a:pt x="1776384" y="1422330"/>
                  <a:pt x="1726678" y="1430684"/>
                </a:cubicBezTo>
                <a:lnTo>
                  <a:pt x="1711759" y="1432839"/>
                </a:lnTo>
                <a:lnTo>
                  <a:pt x="1731118" y="1433286"/>
                </a:lnTo>
                <a:lnTo>
                  <a:pt x="1874374" y="1413948"/>
                </a:lnTo>
                <a:cubicBezTo>
                  <a:pt x="1973589" y="1397053"/>
                  <a:pt x="2072690" y="1377029"/>
                  <a:pt x="2171434" y="1354978"/>
                </a:cubicBezTo>
                <a:lnTo>
                  <a:pt x="2217096" y="1343966"/>
                </a:lnTo>
                <a:lnTo>
                  <a:pt x="2176297" y="1339849"/>
                </a:lnTo>
                <a:close/>
                <a:moveTo>
                  <a:pt x="8260811" y="1335725"/>
                </a:moveTo>
                <a:lnTo>
                  <a:pt x="8008701" y="1397279"/>
                </a:lnTo>
                <a:cubicBezTo>
                  <a:pt x="7959079" y="1407692"/>
                  <a:pt x="7909403" y="1417159"/>
                  <a:pt x="7859702" y="1425513"/>
                </a:cubicBezTo>
                <a:lnTo>
                  <a:pt x="7813789" y="1432148"/>
                </a:lnTo>
                <a:lnTo>
                  <a:pt x="7884475" y="1434363"/>
                </a:lnTo>
                <a:lnTo>
                  <a:pt x="8006333" y="1417921"/>
                </a:lnTo>
                <a:cubicBezTo>
                  <a:pt x="8105581" y="1401025"/>
                  <a:pt x="8204691" y="1380999"/>
                  <a:pt x="8303436" y="1358948"/>
                </a:cubicBezTo>
                <a:lnTo>
                  <a:pt x="8361838" y="1344862"/>
                </a:lnTo>
                <a:lnTo>
                  <a:pt x="8312145" y="1339849"/>
                </a:lnTo>
                <a:close/>
                <a:moveTo>
                  <a:pt x="3088662" y="1334614"/>
                </a:moveTo>
                <a:lnTo>
                  <a:pt x="2935781" y="1351538"/>
                </a:lnTo>
                <a:lnTo>
                  <a:pt x="3004137" y="1364860"/>
                </a:lnTo>
                <a:cubicBezTo>
                  <a:pt x="3088965" y="1380824"/>
                  <a:pt x="3172122" y="1395243"/>
                  <a:pt x="3253699" y="1408132"/>
                </a:cubicBezTo>
                <a:lnTo>
                  <a:pt x="3429205" y="1433050"/>
                </a:lnTo>
                <a:lnTo>
                  <a:pt x="3507824" y="1429876"/>
                </a:lnTo>
                <a:lnTo>
                  <a:pt x="3569051" y="1428669"/>
                </a:lnTo>
                <a:lnTo>
                  <a:pt x="3325507" y="1387773"/>
                </a:lnTo>
                <a:close/>
                <a:moveTo>
                  <a:pt x="3107160" y="1332566"/>
                </a:moveTo>
                <a:lnTo>
                  <a:pt x="3103756" y="1332943"/>
                </a:lnTo>
                <a:lnTo>
                  <a:pt x="3107341" y="1333781"/>
                </a:lnTo>
                <a:close/>
                <a:moveTo>
                  <a:pt x="5280332" y="1332224"/>
                </a:moveTo>
                <a:lnTo>
                  <a:pt x="5280022" y="1332304"/>
                </a:lnTo>
                <a:cubicBezTo>
                  <a:pt x="5132424" y="1368017"/>
                  <a:pt x="4983835" y="1400416"/>
                  <a:pt x="4834947" y="1425781"/>
                </a:cubicBezTo>
                <a:lnTo>
                  <a:pt x="4804238" y="1429929"/>
                </a:lnTo>
                <a:lnTo>
                  <a:pt x="4929946" y="1433869"/>
                </a:lnTo>
                <a:lnTo>
                  <a:pt x="4970501" y="1428637"/>
                </a:lnTo>
                <a:cubicBezTo>
                  <a:pt x="5096478" y="1409959"/>
                  <a:pt x="5222149" y="1388070"/>
                  <a:pt x="5347077" y="1364780"/>
                </a:cubicBezTo>
                <a:lnTo>
                  <a:pt x="5439239" y="1346878"/>
                </a:lnTo>
                <a:lnTo>
                  <a:pt x="5347738" y="1337644"/>
                </a:lnTo>
                <a:close/>
                <a:moveTo>
                  <a:pt x="11425364" y="1330239"/>
                </a:moveTo>
                <a:lnTo>
                  <a:pt x="11416304" y="1332563"/>
                </a:lnTo>
                <a:cubicBezTo>
                  <a:pt x="11268602" y="1368121"/>
                  <a:pt x="11119782" y="1400457"/>
                  <a:pt x="10970803" y="1425798"/>
                </a:cubicBezTo>
                <a:lnTo>
                  <a:pt x="10938026" y="1430225"/>
                </a:lnTo>
                <a:lnTo>
                  <a:pt x="11064776" y="1434012"/>
                </a:lnTo>
                <a:lnTo>
                  <a:pt x="11106435" y="1428637"/>
                </a:lnTo>
                <a:cubicBezTo>
                  <a:pt x="11232410" y="1409959"/>
                  <a:pt x="11358085" y="1388070"/>
                  <a:pt x="11483010" y="1364780"/>
                </a:cubicBezTo>
                <a:lnTo>
                  <a:pt x="11582082" y="1345536"/>
                </a:lnTo>
                <a:lnTo>
                  <a:pt x="11430081" y="1330605"/>
                </a:lnTo>
                <a:close/>
                <a:moveTo>
                  <a:pt x="2050360" y="1329730"/>
                </a:moveTo>
                <a:lnTo>
                  <a:pt x="1875545" y="1379822"/>
                </a:lnTo>
                <a:cubicBezTo>
                  <a:pt x="1825880" y="1392017"/>
                  <a:pt x="1776123" y="1403090"/>
                  <a:pt x="1726288" y="1412843"/>
                </a:cubicBezTo>
                <a:lnTo>
                  <a:pt x="1619687" y="1430712"/>
                </a:lnTo>
                <a:lnTo>
                  <a:pt x="1676901" y="1432034"/>
                </a:lnTo>
                <a:lnTo>
                  <a:pt x="1725753" y="1424971"/>
                </a:lnTo>
                <a:cubicBezTo>
                  <a:pt x="1775432" y="1416615"/>
                  <a:pt x="1825074" y="1407146"/>
                  <a:pt x="1874656" y="1396731"/>
                </a:cubicBezTo>
                <a:lnTo>
                  <a:pt x="2124413" y="1335680"/>
                </a:lnTo>
                <a:close/>
                <a:moveTo>
                  <a:pt x="8166161" y="1328121"/>
                </a:moveTo>
                <a:lnTo>
                  <a:pt x="8008522" y="1373291"/>
                </a:lnTo>
                <a:cubicBezTo>
                  <a:pt x="7958855" y="1385486"/>
                  <a:pt x="7909096" y="1396558"/>
                  <a:pt x="7859262" y="1406310"/>
                </a:cubicBezTo>
                <a:lnTo>
                  <a:pt x="7722216" y="1429279"/>
                </a:lnTo>
                <a:lnTo>
                  <a:pt x="7780484" y="1431104"/>
                </a:lnTo>
                <a:lnTo>
                  <a:pt x="7858610" y="1419817"/>
                </a:lnTo>
                <a:cubicBezTo>
                  <a:pt x="7908307" y="1411462"/>
                  <a:pt x="7957962" y="1401994"/>
                  <a:pt x="8007550" y="1391579"/>
                </a:cubicBezTo>
                <a:lnTo>
                  <a:pt x="8242170" y="1334227"/>
                </a:lnTo>
                <a:close/>
                <a:moveTo>
                  <a:pt x="3220690" y="1324089"/>
                </a:moveTo>
                <a:lnTo>
                  <a:pt x="3111408" y="1334732"/>
                </a:lnTo>
                <a:lnTo>
                  <a:pt x="3217354" y="1359507"/>
                </a:lnTo>
                <a:cubicBezTo>
                  <a:pt x="3287265" y="1374641"/>
                  <a:pt x="3356033" y="1388290"/>
                  <a:pt x="3423716" y="1400457"/>
                </a:cubicBezTo>
                <a:lnTo>
                  <a:pt x="3596221" y="1428134"/>
                </a:lnTo>
                <a:lnTo>
                  <a:pt x="3698153" y="1426124"/>
                </a:lnTo>
                <a:lnTo>
                  <a:pt x="3623648" y="1415146"/>
                </a:lnTo>
                <a:cubicBezTo>
                  <a:pt x="3525111" y="1398129"/>
                  <a:pt x="3424245" y="1377026"/>
                  <a:pt x="3320866" y="1351815"/>
                </a:cubicBezTo>
                <a:close/>
                <a:moveTo>
                  <a:pt x="6220071" y="1323626"/>
                </a:moveTo>
                <a:lnTo>
                  <a:pt x="6072098" y="1338163"/>
                </a:lnTo>
                <a:lnTo>
                  <a:pt x="6060818" y="1339419"/>
                </a:lnTo>
                <a:lnTo>
                  <a:pt x="6175633" y="1361815"/>
                </a:lnTo>
                <a:cubicBezTo>
                  <a:pt x="6260226" y="1377786"/>
                  <a:pt x="6343204" y="1392207"/>
                  <a:pt x="6424654" y="1405095"/>
                </a:cubicBezTo>
                <a:lnTo>
                  <a:pt x="6588754" y="1428406"/>
                </a:lnTo>
                <a:lnTo>
                  <a:pt x="6732266" y="1425573"/>
                </a:lnTo>
                <a:lnTo>
                  <a:pt x="6496287" y="1385761"/>
                </a:lnTo>
                <a:close/>
                <a:moveTo>
                  <a:pt x="1969596" y="1323240"/>
                </a:moveTo>
                <a:lnTo>
                  <a:pt x="1874511" y="1353983"/>
                </a:lnTo>
                <a:cubicBezTo>
                  <a:pt x="1776500" y="1381042"/>
                  <a:pt x="1677755" y="1403156"/>
                  <a:pt x="1577570" y="1418895"/>
                </a:cubicBezTo>
                <a:lnTo>
                  <a:pt x="1498345" y="1427910"/>
                </a:lnTo>
                <a:lnTo>
                  <a:pt x="1589676" y="1430019"/>
                </a:lnTo>
                <a:lnTo>
                  <a:pt x="1725997" y="1407161"/>
                </a:lnTo>
                <a:cubicBezTo>
                  <a:pt x="1775748" y="1397434"/>
                  <a:pt x="1825433" y="1386398"/>
                  <a:pt x="1875036" y="1374248"/>
                </a:cubicBezTo>
                <a:lnTo>
                  <a:pt x="2035142" y="1328507"/>
                </a:lnTo>
                <a:close/>
                <a:moveTo>
                  <a:pt x="8093561" y="1322288"/>
                </a:moveTo>
                <a:lnTo>
                  <a:pt x="8006458" y="1350446"/>
                </a:lnTo>
                <a:cubicBezTo>
                  <a:pt x="7908425" y="1377504"/>
                  <a:pt x="7809646" y="1399618"/>
                  <a:pt x="7709410" y="1415357"/>
                </a:cubicBezTo>
                <a:lnTo>
                  <a:pt x="7606858" y="1427028"/>
                </a:lnTo>
                <a:lnTo>
                  <a:pt x="7660146" y="1427334"/>
                </a:lnTo>
                <a:lnTo>
                  <a:pt x="7677979" y="1427892"/>
                </a:lnTo>
                <a:lnTo>
                  <a:pt x="7709548" y="1424720"/>
                </a:lnTo>
                <a:cubicBezTo>
                  <a:pt x="7809271" y="1410890"/>
                  <a:pt x="7908798" y="1391044"/>
                  <a:pt x="8007989" y="1366744"/>
                </a:cubicBezTo>
                <a:lnTo>
                  <a:pt x="8148209" y="1326679"/>
                </a:lnTo>
                <a:close/>
                <a:moveTo>
                  <a:pt x="5150475" y="1321782"/>
                </a:moveTo>
                <a:lnTo>
                  <a:pt x="5059151" y="1347358"/>
                </a:lnTo>
                <a:cubicBezTo>
                  <a:pt x="4985042" y="1366670"/>
                  <a:pt x="4910722" y="1384418"/>
                  <a:pt x="4836287" y="1400035"/>
                </a:cubicBezTo>
                <a:lnTo>
                  <a:pt x="4696332" y="1426547"/>
                </a:lnTo>
                <a:lnTo>
                  <a:pt x="4770007" y="1428856"/>
                </a:lnTo>
                <a:lnTo>
                  <a:pt x="4834929" y="1420105"/>
                </a:lnTo>
                <a:cubicBezTo>
                  <a:pt x="4909359" y="1407438"/>
                  <a:pt x="4983706" y="1393009"/>
                  <a:pt x="5057873" y="1377284"/>
                </a:cubicBezTo>
                <a:lnTo>
                  <a:pt x="5261938" y="1330744"/>
                </a:lnTo>
                <a:close/>
                <a:moveTo>
                  <a:pt x="11292898" y="1319964"/>
                </a:moveTo>
                <a:lnTo>
                  <a:pt x="11195085" y="1347358"/>
                </a:lnTo>
                <a:cubicBezTo>
                  <a:pt x="11120977" y="1366670"/>
                  <a:pt x="11046660" y="1384418"/>
                  <a:pt x="10972224" y="1400035"/>
                </a:cubicBezTo>
                <a:lnTo>
                  <a:pt x="10829910" y="1426994"/>
                </a:lnTo>
                <a:lnTo>
                  <a:pt x="10908825" y="1429352"/>
                </a:lnTo>
                <a:lnTo>
                  <a:pt x="10970625" y="1421015"/>
                </a:lnTo>
                <a:cubicBezTo>
                  <a:pt x="11045035" y="1408349"/>
                  <a:pt x="11119385" y="1393919"/>
                  <a:pt x="11193570" y="1378194"/>
                </a:cubicBezTo>
                <a:lnTo>
                  <a:pt x="11409366" y="1328998"/>
                </a:lnTo>
                <a:close/>
                <a:moveTo>
                  <a:pt x="8057127" y="1319361"/>
                </a:moveTo>
                <a:lnTo>
                  <a:pt x="8006797" y="1336191"/>
                </a:lnTo>
                <a:cubicBezTo>
                  <a:pt x="7908737" y="1366287"/>
                  <a:pt x="7809852" y="1390958"/>
                  <a:pt x="7709403" y="1408597"/>
                </a:cubicBezTo>
                <a:lnTo>
                  <a:pt x="7563580" y="1426780"/>
                </a:lnTo>
                <a:lnTo>
                  <a:pt x="7566722" y="1426798"/>
                </a:lnTo>
                <a:lnTo>
                  <a:pt x="7708558" y="1410599"/>
                </a:lnTo>
                <a:cubicBezTo>
                  <a:pt x="7808510" y="1394860"/>
                  <a:pt x="7907076" y="1372746"/>
                  <a:pt x="8004936" y="1345702"/>
                </a:cubicBezTo>
                <a:lnTo>
                  <a:pt x="8080564" y="1321244"/>
                </a:lnTo>
                <a:close/>
                <a:moveTo>
                  <a:pt x="1910113" y="1318461"/>
                </a:moveTo>
                <a:lnTo>
                  <a:pt x="1874861" y="1330252"/>
                </a:lnTo>
                <a:cubicBezTo>
                  <a:pt x="1776825" y="1360349"/>
                  <a:pt x="1677969" y="1385024"/>
                  <a:pt x="1577563" y="1402667"/>
                </a:cubicBezTo>
                <a:cubicBezTo>
                  <a:pt x="1521602" y="1412439"/>
                  <a:pt x="1464560" y="1419545"/>
                  <a:pt x="1406466" y="1423989"/>
                </a:cubicBezTo>
                <a:lnTo>
                  <a:pt x="1372713" y="1425008"/>
                </a:lnTo>
                <a:lnTo>
                  <a:pt x="1463010" y="1427094"/>
                </a:lnTo>
                <a:lnTo>
                  <a:pt x="1576542" y="1414124"/>
                </a:lnTo>
                <a:cubicBezTo>
                  <a:pt x="1676507" y="1398393"/>
                  <a:pt x="1775088" y="1376282"/>
                  <a:pt x="1872959" y="1349239"/>
                </a:cubicBezTo>
                <a:lnTo>
                  <a:pt x="1956587" y="1322195"/>
                </a:lnTo>
                <a:close/>
                <a:moveTo>
                  <a:pt x="3305513" y="1315828"/>
                </a:moveTo>
                <a:lnTo>
                  <a:pt x="3236592" y="1322540"/>
                </a:lnTo>
                <a:lnTo>
                  <a:pt x="3321371" y="1346051"/>
                </a:lnTo>
                <a:cubicBezTo>
                  <a:pt x="3424545" y="1371262"/>
                  <a:pt x="3525212" y="1392366"/>
                  <a:pt x="3623566" y="1409382"/>
                </a:cubicBezTo>
                <a:lnTo>
                  <a:pt x="3732409" y="1425449"/>
                </a:lnTo>
                <a:lnTo>
                  <a:pt x="3791919" y="1424276"/>
                </a:lnTo>
                <a:lnTo>
                  <a:pt x="3622649" y="1394976"/>
                </a:lnTo>
                <a:cubicBezTo>
                  <a:pt x="3524155" y="1374988"/>
                  <a:pt x="3423343" y="1350191"/>
                  <a:pt x="3320033" y="1320557"/>
                </a:cubicBezTo>
                <a:close/>
                <a:moveTo>
                  <a:pt x="9437588" y="1314678"/>
                </a:moveTo>
                <a:lnTo>
                  <a:pt x="9368804" y="1321509"/>
                </a:lnTo>
                <a:lnTo>
                  <a:pt x="9457298" y="1346051"/>
                </a:lnTo>
                <a:cubicBezTo>
                  <a:pt x="9560472" y="1371262"/>
                  <a:pt x="9661140" y="1392366"/>
                  <a:pt x="9759492" y="1409382"/>
                </a:cubicBezTo>
                <a:lnTo>
                  <a:pt x="9867311" y="1425297"/>
                </a:lnTo>
                <a:lnTo>
                  <a:pt x="9926726" y="1424095"/>
                </a:lnTo>
                <a:lnTo>
                  <a:pt x="9758437" y="1394976"/>
                </a:lnTo>
                <a:cubicBezTo>
                  <a:pt x="9659902" y="1374988"/>
                  <a:pt x="9559037" y="1350191"/>
                  <a:pt x="9455657" y="1320557"/>
                </a:cubicBezTo>
                <a:close/>
                <a:moveTo>
                  <a:pt x="5060479" y="1314545"/>
                </a:moveTo>
                <a:lnTo>
                  <a:pt x="4929119" y="1353246"/>
                </a:lnTo>
                <a:cubicBezTo>
                  <a:pt x="4873383" y="1368459"/>
                  <a:pt x="4817509" y="1382411"/>
                  <a:pt x="4761521" y="1394819"/>
                </a:cubicBezTo>
                <a:lnTo>
                  <a:pt x="4590046" y="1425919"/>
                </a:lnTo>
                <a:lnTo>
                  <a:pt x="4659667" y="1426319"/>
                </a:lnTo>
                <a:lnTo>
                  <a:pt x="4686121" y="1422498"/>
                </a:lnTo>
                <a:cubicBezTo>
                  <a:pt x="4773076" y="1407885"/>
                  <a:pt x="4859927" y="1389859"/>
                  <a:pt x="4946550" y="1369318"/>
                </a:cubicBezTo>
                <a:lnTo>
                  <a:pt x="5132432" y="1320331"/>
                </a:lnTo>
                <a:close/>
                <a:moveTo>
                  <a:pt x="11198132" y="1312613"/>
                </a:moveTo>
                <a:lnTo>
                  <a:pt x="11083374" y="1348129"/>
                </a:lnTo>
                <a:cubicBezTo>
                  <a:pt x="10996721" y="1372223"/>
                  <a:pt x="10909753" y="1393345"/>
                  <a:pt x="10822569" y="1410424"/>
                </a:cubicBezTo>
                <a:lnTo>
                  <a:pt x="10732770" y="1425496"/>
                </a:lnTo>
                <a:lnTo>
                  <a:pt x="10788469" y="1425756"/>
                </a:lnTo>
                <a:lnTo>
                  <a:pt x="10797591" y="1426028"/>
                </a:lnTo>
                <a:lnTo>
                  <a:pt x="10822033" y="1422498"/>
                </a:lnTo>
                <a:cubicBezTo>
                  <a:pt x="10908963" y="1407885"/>
                  <a:pt x="10995774" y="1389859"/>
                  <a:pt x="11082354" y="1369318"/>
                </a:cubicBezTo>
                <a:lnTo>
                  <a:pt x="11274857" y="1318565"/>
                </a:lnTo>
                <a:close/>
                <a:moveTo>
                  <a:pt x="1834162" y="1312358"/>
                </a:moveTo>
                <a:lnTo>
                  <a:pt x="1727888" y="1346606"/>
                </a:lnTo>
                <a:cubicBezTo>
                  <a:pt x="1678171" y="1360796"/>
                  <a:pt x="1628077" y="1373189"/>
                  <a:pt x="1577505" y="1383554"/>
                </a:cubicBezTo>
                <a:lnTo>
                  <a:pt x="1419468" y="1406640"/>
                </a:lnTo>
                <a:lnTo>
                  <a:pt x="1576535" y="1387413"/>
                </a:lnTo>
                <a:cubicBezTo>
                  <a:pt x="1626867" y="1377757"/>
                  <a:pt x="1676764" y="1366209"/>
                  <a:pt x="1726326" y="1352984"/>
                </a:cubicBezTo>
                <a:lnTo>
                  <a:pt x="1855542" y="1314076"/>
                </a:lnTo>
                <a:close/>
                <a:moveTo>
                  <a:pt x="201928" y="1312066"/>
                </a:moveTo>
                <a:lnTo>
                  <a:pt x="116167" y="1320487"/>
                </a:lnTo>
                <a:lnTo>
                  <a:pt x="256793" y="1353380"/>
                </a:lnTo>
                <a:cubicBezTo>
                  <a:pt x="326716" y="1368520"/>
                  <a:pt x="395498" y="1382174"/>
                  <a:pt x="463193" y="1394345"/>
                </a:cubicBezTo>
                <a:lnTo>
                  <a:pt x="651210" y="1424512"/>
                </a:lnTo>
                <a:lnTo>
                  <a:pt x="703306" y="1423484"/>
                </a:lnTo>
                <a:lnTo>
                  <a:pt x="663183" y="1417571"/>
                </a:lnTo>
                <a:cubicBezTo>
                  <a:pt x="531822" y="1394884"/>
                  <a:pt x="396320" y="1364934"/>
                  <a:pt x="256249" y="1327675"/>
                </a:cubicBezTo>
                <a:close/>
                <a:moveTo>
                  <a:pt x="6348983" y="1310961"/>
                </a:moveTo>
                <a:lnTo>
                  <a:pt x="6237424" y="1321921"/>
                </a:lnTo>
                <a:lnTo>
                  <a:pt x="6388892" y="1357352"/>
                </a:lnTo>
                <a:cubicBezTo>
                  <a:pt x="6458814" y="1372493"/>
                  <a:pt x="6527589" y="1386147"/>
                  <a:pt x="6595276" y="1398319"/>
                </a:cubicBezTo>
                <a:lnTo>
                  <a:pt x="6761511" y="1424996"/>
                </a:lnTo>
                <a:lnTo>
                  <a:pt x="6867386" y="1422906"/>
                </a:lnTo>
                <a:lnTo>
                  <a:pt x="6796142" y="1412407"/>
                </a:lnTo>
                <a:cubicBezTo>
                  <a:pt x="6664773" y="1389719"/>
                  <a:pt x="6529259" y="1359768"/>
                  <a:pt x="6389169" y="1322507"/>
                </a:cubicBezTo>
                <a:close/>
                <a:moveTo>
                  <a:pt x="1815686" y="1310874"/>
                </a:moveTo>
                <a:lnTo>
                  <a:pt x="1728187" y="1340691"/>
                </a:lnTo>
                <a:lnTo>
                  <a:pt x="1666546" y="1356688"/>
                </a:lnTo>
                <a:lnTo>
                  <a:pt x="1726964" y="1341839"/>
                </a:lnTo>
                <a:lnTo>
                  <a:pt x="1821524" y="1311343"/>
                </a:lnTo>
                <a:close/>
                <a:moveTo>
                  <a:pt x="7951423" y="1310870"/>
                </a:moveTo>
                <a:lnTo>
                  <a:pt x="7891111" y="1331416"/>
                </a:lnTo>
                <a:lnTo>
                  <a:pt x="7954156" y="1311089"/>
                </a:lnTo>
                <a:close/>
                <a:moveTo>
                  <a:pt x="8823558" y="1309227"/>
                </a:moveTo>
                <a:lnTo>
                  <a:pt x="8564417" y="1359473"/>
                </a:lnTo>
                <a:lnTo>
                  <a:pt x="8718733" y="1375030"/>
                </a:lnTo>
                <a:lnTo>
                  <a:pt x="8780102" y="1382165"/>
                </a:lnTo>
                <a:lnTo>
                  <a:pt x="9045449" y="1352425"/>
                </a:lnTo>
                <a:close/>
                <a:moveTo>
                  <a:pt x="4992974" y="1309117"/>
                </a:moveTo>
                <a:lnTo>
                  <a:pt x="4981637" y="1313144"/>
                </a:lnTo>
                <a:cubicBezTo>
                  <a:pt x="4835435" y="1360629"/>
                  <a:pt x="4688375" y="1398590"/>
                  <a:pt x="4538116" y="1422195"/>
                </a:cubicBezTo>
                <a:lnTo>
                  <a:pt x="4509427" y="1425455"/>
                </a:lnTo>
                <a:lnTo>
                  <a:pt x="4558673" y="1425738"/>
                </a:lnTo>
                <a:lnTo>
                  <a:pt x="4760213" y="1389153"/>
                </a:lnTo>
                <a:cubicBezTo>
                  <a:pt x="4816067" y="1376789"/>
                  <a:pt x="4871844" y="1362894"/>
                  <a:pt x="4927504" y="1347745"/>
                </a:cubicBezTo>
                <a:lnTo>
                  <a:pt x="5044842" y="1313288"/>
                </a:lnTo>
                <a:close/>
                <a:moveTo>
                  <a:pt x="3377284" y="1308838"/>
                </a:moveTo>
                <a:lnTo>
                  <a:pt x="3321609" y="1314260"/>
                </a:lnTo>
                <a:lnTo>
                  <a:pt x="3423228" y="1343285"/>
                </a:lnTo>
                <a:cubicBezTo>
                  <a:pt x="3558745" y="1378364"/>
                  <a:pt x="3689857" y="1404913"/>
                  <a:pt x="3817023" y="1422973"/>
                </a:cubicBezTo>
                <a:lnTo>
                  <a:pt x="3823236" y="1423658"/>
                </a:lnTo>
                <a:lnTo>
                  <a:pt x="3881435" y="1422511"/>
                </a:lnTo>
                <a:lnTo>
                  <a:pt x="3816737" y="1414403"/>
                </a:lnTo>
                <a:cubicBezTo>
                  <a:pt x="3689359" y="1393840"/>
                  <a:pt x="3558105" y="1363594"/>
                  <a:pt x="3422535" y="1323585"/>
                </a:cubicBezTo>
                <a:close/>
                <a:moveTo>
                  <a:pt x="2679311" y="1307607"/>
                </a:moveTo>
                <a:lnTo>
                  <a:pt x="2417540" y="1358365"/>
                </a:lnTo>
                <a:lnTo>
                  <a:pt x="2582829" y="1375030"/>
                </a:lnTo>
                <a:lnTo>
                  <a:pt x="2628763" y="1380371"/>
                </a:lnTo>
                <a:lnTo>
                  <a:pt x="2898019" y="1350185"/>
                </a:lnTo>
                <a:close/>
                <a:moveTo>
                  <a:pt x="7902844" y="1307390"/>
                </a:moveTo>
                <a:lnTo>
                  <a:pt x="7863505" y="1322009"/>
                </a:lnTo>
                <a:lnTo>
                  <a:pt x="7767798" y="1349108"/>
                </a:lnTo>
                <a:lnTo>
                  <a:pt x="7859413" y="1324149"/>
                </a:lnTo>
                <a:lnTo>
                  <a:pt x="7905853" y="1307554"/>
                </a:lnTo>
                <a:close/>
                <a:moveTo>
                  <a:pt x="9511146" y="1307372"/>
                </a:moveTo>
                <a:lnTo>
                  <a:pt x="9460625" y="1312390"/>
                </a:lnTo>
                <a:lnTo>
                  <a:pt x="9661094" y="1367006"/>
                </a:lnTo>
                <a:cubicBezTo>
                  <a:pt x="9761091" y="1390122"/>
                  <a:pt x="9858669" y="1408442"/>
                  <a:pt x="9954019" y="1421987"/>
                </a:cubicBezTo>
                <a:lnTo>
                  <a:pt x="9965931" y="1423302"/>
                </a:lnTo>
                <a:lnTo>
                  <a:pt x="10021336" y="1422180"/>
                </a:lnTo>
                <a:lnTo>
                  <a:pt x="10030638" y="1422224"/>
                </a:lnTo>
                <a:lnTo>
                  <a:pt x="9952599" y="1412450"/>
                </a:lnTo>
                <a:cubicBezTo>
                  <a:pt x="9857036" y="1397035"/>
                  <a:pt x="9759284" y="1376176"/>
                  <a:pt x="9659153" y="1349840"/>
                </a:cubicBezTo>
                <a:close/>
                <a:moveTo>
                  <a:pt x="1762166" y="1307123"/>
                </a:moveTo>
                <a:lnTo>
                  <a:pt x="1730591" y="1318859"/>
                </a:lnTo>
                <a:cubicBezTo>
                  <a:pt x="1680681" y="1335284"/>
                  <a:pt x="1630317" y="1349650"/>
                  <a:pt x="1579382" y="1361693"/>
                </a:cubicBezTo>
                <a:lnTo>
                  <a:pt x="1428013" y="1386788"/>
                </a:lnTo>
                <a:lnTo>
                  <a:pt x="1470662" y="1382243"/>
                </a:lnTo>
                <a:cubicBezTo>
                  <a:pt x="1506396" y="1377044"/>
                  <a:pt x="1541719" y="1370497"/>
                  <a:pt x="1576628" y="1362599"/>
                </a:cubicBezTo>
                <a:cubicBezTo>
                  <a:pt x="1627439" y="1351040"/>
                  <a:pt x="1677708" y="1337246"/>
                  <a:pt x="1727546" y="1321470"/>
                </a:cubicBezTo>
                <a:lnTo>
                  <a:pt x="1766952" y="1307384"/>
                </a:lnTo>
                <a:close/>
                <a:moveTo>
                  <a:pt x="11121422" y="1306663"/>
                </a:moveTo>
                <a:lnTo>
                  <a:pt x="10970919" y="1355327"/>
                </a:lnTo>
                <a:cubicBezTo>
                  <a:pt x="10872940" y="1382379"/>
                  <a:pt x="10774224" y="1404486"/>
                  <a:pt x="10674052" y="1420223"/>
                </a:cubicBezTo>
                <a:lnTo>
                  <a:pt x="10631791" y="1425026"/>
                </a:lnTo>
                <a:lnTo>
                  <a:pt x="10694086" y="1425316"/>
                </a:lnTo>
                <a:lnTo>
                  <a:pt x="10822358" y="1403789"/>
                </a:lnTo>
                <a:cubicBezTo>
                  <a:pt x="10909419" y="1386753"/>
                  <a:pt x="10996267" y="1365708"/>
                  <a:pt x="11082812" y="1341704"/>
                </a:cubicBezTo>
                <a:lnTo>
                  <a:pt x="11181278" y="1311306"/>
                </a:lnTo>
                <a:close/>
                <a:moveTo>
                  <a:pt x="7886404" y="1306494"/>
                </a:moveTo>
                <a:lnTo>
                  <a:pt x="7761148" y="1346720"/>
                </a:lnTo>
                <a:lnTo>
                  <a:pt x="7889432" y="1306659"/>
                </a:lnTo>
                <a:close/>
                <a:moveTo>
                  <a:pt x="1744746" y="1306173"/>
                </a:moveTo>
                <a:lnTo>
                  <a:pt x="1628408" y="1343565"/>
                </a:lnTo>
                <a:lnTo>
                  <a:pt x="1747568" y="1306327"/>
                </a:lnTo>
                <a:close/>
                <a:moveTo>
                  <a:pt x="4925652" y="1304456"/>
                </a:moveTo>
                <a:lnTo>
                  <a:pt x="4761814" y="1356920"/>
                </a:lnTo>
                <a:cubicBezTo>
                  <a:pt x="4687923" y="1377379"/>
                  <a:pt x="4613458" y="1394561"/>
                  <a:pt x="4538116" y="1407785"/>
                </a:cubicBezTo>
                <a:lnTo>
                  <a:pt x="4401451" y="1424835"/>
                </a:lnTo>
                <a:lnTo>
                  <a:pt x="4461474" y="1425180"/>
                </a:lnTo>
                <a:lnTo>
                  <a:pt x="4538116" y="1416431"/>
                </a:lnTo>
                <a:cubicBezTo>
                  <a:pt x="4613032" y="1404628"/>
                  <a:pt x="4687189" y="1389237"/>
                  <a:pt x="4760867" y="1370867"/>
                </a:cubicBezTo>
                <a:lnTo>
                  <a:pt x="4978857" y="1307982"/>
                </a:lnTo>
                <a:lnTo>
                  <a:pt x="4954862" y="1306053"/>
                </a:lnTo>
                <a:close/>
                <a:moveTo>
                  <a:pt x="294354" y="1302989"/>
                </a:moveTo>
                <a:lnTo>
                  <a:pt x="217193" y="1310566"/>
                </a:lnTo>
                <a:lnTo>
                  <a:pt x="256795" y="1321963"/>
                </a:lnTo>
                <a:cubicBezTo>
                  <a:pt x="396642" y="1359217"/>
                  <a:pt x="531920" y="1389165"/>
                  <a:pt x="663080" y="1411850"/>
                </a:cubicBezTo>
                <a:lnTo>
                  <a:pt x="737375" y="1422814"/>
                </a:lnTo>
                <a:lnTo>
                  <a:pt x="809630" y="1422962"/>
                </a:lnTo>
                <a:lnTo>
                  <a:pt x="662212" y="1397450"/>
                </a:lnTo>
                <a:cubicBezTo>
                  <a:pt x="596526" y="1384123"/>
                  <a:pt x="529803" y="1368658"/>
                  <a:pt x="461992" y="1351048"/>
                </a:cubicBezTo>
                <a:close/>
                <a:moveTo>
                  <a:pt x="3440243" y="1302707"/>
                </a:moveTo>
                <a:lnTo>
                  <a:pt x="3393206" y="1307288"/>
                </a:lnTo>
                <a:lnTo>
                  <a:pt x="3425493" y="1317822"/>
                </a:lnTo>
                <a:cubicBezTo>
                  <a:pt x="3560895" y="1357830"/>
                  <a:pt x="3691951" y="1388076"/>
                  <a:pt x="3819084" y="1408639"/>
                </a:cubicBezTo>
                <a:lnTo>
                  <a:pt x="3926276" y="1422103"/>
                </a:lnTo>
                <a:lnTo>
                  <a:pt x="3995697" y="1422502"/>
                </a:lnTo>
                <a:lnTo>
                  <a:pt x="3816525" y="1397471"/>
                </a:lnTo>
                <a:cubicBezTo>
                  <a:pt x="3752391" y="1386000"/>
                  <a:pt x="3687293" y="1371884"/>
                  <a:pt x="3621261" y="1355129"/>
                </a:cubicBezTo>
                <a:close/>
                <a:moveTo>
                  <a:pt x="11067020" y="1302443"/>
                </a:moveTo>
                <a:lnTo>
                  <a:pt x="11005933" y="1323857"/>
                </a:lnTo>
                <a:cubicBezTo>
                  <a:pt x="10895827" y="1359208"/>
                  <a:pt x="10784792" y="1387948"/>
                  <a:pt x="10671778" y="1407785"/>
                </a:cubicBezTo>
                <a:lnTo>
                  <a:pt x="10537242" y="1424585"/>
                </a:lnTo>
                <a:lnTo>
                  <a:pt x="10591311" y="1424837"/>
                </a:lnTo>
                <a:lnTo>
                  <a:pt x="10672915" y="1415521"/>
                </a:lnTo>
                <a:cubicBezTo>
                  <a:pt x="10772802" y="1399784"/>
                  <a:pt x="10871341" y="1377667"/>
                  <a:pt x="10969195" y="1350618"/>
                </a:cubicBezTo>
                <a:lnTo>
                  <a:pt x="11108260" y="1305642"/>
                </a:lnTo>
                <a:close/>
                <a:moveTo>
                  <a:pt x="6446584" y="1301973"/>
                </a:moveTo>
                <a:lnTo>
                  <a:pt x="6433190" y="1302688"/>
                </a:lnTo>
                <a:lnTo>
                  <a:pt x="6364196" y="1309466"/>
                </a:lnTo>
                <a:lnTo>
                  <a:pt x="6389691" y="1316802"/>
                </a:lnTo>
                <a:cubicBezTo>
                  <a:pt x="6529556" y="1354056"/>
                  <a:pt x="6664837" y="1384003"/>
                  <a:pt x="6795992" y="1406689"/>
                </a:cubicBezTo>
                <a:lnTo>
                  <a:pt x="6906588" y="1423012"/>
                </a:lnTo>
                <a:lnTo>
                  <a:pt x="6983242" y="1423452"/>
                </a:lnTo>
                <a:lnTo>
                  <a:pt x="6795217" y="1390912"/>
                </a:lnTo>
                <a:cubicBezTo>
                  <a:pt x="6729527" y="1377584"/>
                  <a:pt x="6662801" y="1362119"/>
                  <a:pt x="6594981" y="1344509"/>
                </a:cubicBezTo>
                <a:close/>
                <a:moveTo>
                  <a:pt x="4877323" y="1301813"/>
                </a:moveTo>
                <a:lnTo>
                  <a:pt x="4762443" y="1341827"/>
                </a:lnTo>
                <a:cubicBezTo>
                  <a:pt x="4688442" y="1364106"/>
                  <a:pt x="4613778" y="1382843"/>
                  <a:pt x="4538116" y="1397319"/>
                </a:cubicBezTo>
                <a:cubicBezTo>
                  <a:pt x="4482134" y="1407937"/>
                  <a:pt x="4425077" y="1415663"/>
                  <a:pt x="4366971" y="1420500"/>
                </a:cubicBezTo>
                <a:lnTo>
                  <a:pt x="4260034" y="1424022"/>
                </a:lnTo>
                <a:lnTo>
                  <a:pt x="4360312" y="1424598"/>
                </a:lnTo>
                <a:lnTo>
                  <a:pt x="4367422" y="1424384"/>
                </a:lnTo>
                <a:cubicBezTo>
                  <a:pt x="4425368" y="1419946"/>
                  <a:pt x="4482276" y="1412848"/>
                  <a:pt x="4538116" y="1403083"/>
                </a:cubicBezTo>
                <a:cubicBezTo>
                  <a:pt x="4613458" y="1389858"/>
                  <a:pt x="4687882" y="1372709"/>
                  <a:pt x="4761705" y="1352296"/>
                </a:cubicBezTo>
                <a:lnTo>
                  <a:pt x="4913356" y="1303783"/>
                </a:lnTo>
                <a:close/>
                <a:moveTo>
                  <a:pt x="9571052" y="1301422"/>
                </a:moveTo>
                <a:lnTo>
                  <a:pt x="9525252" y="1305971"/>
                </a:lnTo>
                <a:lnTo>
                  <a:pt x="9661279" y="1345088"/>
                </a:lnTo>
                <a:cubicBezTo>
                  <a:pt x="9761225" y="1371438"/>
                  <a:pt x="9858766" y="1392307"/>
                  <a:pt x="9954090" y="1407729"/>
                </a:cubicBezTo>
                <a:lnTo>
                  <a:pt x="10070946" y="1422412"/>
                </a:lnTo>
                <a:lnTo>
                  <a:pt x="10130957" y="1422691"/>
                </a:lnTo>
                <a:lnTo>
                  <a:pt x="9950396" y="1397471"/>
                </a:lnTo>
                <a:cubicBezTo>
                  <a:pt x="9854167" y="1380265"/>
                  <a:pt x="9755760" y="1357107"/>
                  <a:pt x="9655279" y="1328019"/>
                </a:cubicBezTo>
                <a:close/>
                <a:moveTo>
                  <a:pt x="11014209" y="1299204"/>
                </a:moveTo>
                <a:lnTo>
                  <a:pt x="10897240" y="1339950"/>
                </a:lnTo>
                <a:cubicBezTo>
                  <a:pt x="10823239" y="1362240"/>
                  <a:pt x="10748577" y="1380995"/>
                  <a:pt x="10672915" y="1395499"/>
                </a:cubicBezTo>
                <a:cubicBezTo>
                  <a:pt x="10616932" y="1406098"/>
                  <a:pt x="10559874" y="1413808"/>
                  <a:pt x="10501770" y="1418630"/>
                </a:cubicBezTo>
                <a:lnTo>
                  <a:pt x="10346933" y="1423698"/>
                </a:lnTo>
                <a:lnTo>
                  <a:pt x="10500142" y="1424412"/>
                </a:lnTo>
                <a:lnTo>
                  <a:pt x="10501084" y="1424384"/>
                </a:lnTo>
                <a:cubicBezTo>
                  <a:pt x="10559031" y="1419946"/>
                  <a:pt x="10615938" y="1412848"/>
                  <a:pt x="10671778" y="1403083"/>
                </a:cubicBezTo>
                <a:cubicBezTo>
                  <a:pt x="10784792" y="1383246"/>
                  <a:pt x="10895737" y="1354578"/>
                  <a:pt x="11005689" y="1319310"/>
                </a:cubicBezTo>
                <a:lnTo>
                  <a:pt x="11056220" y="1301606"/>
                </a:lnTo>
                <a:lnTo>
                  <a:pt x="11047481" y="1300928"/>
                </a:lnTo>
                <a:close/>
                <a:moveTo>
                  <a:pt x="3489627" y="1298829"/>
                </a:moveTo>
                <a:lnTo>
                  <a:pt x="3468735" y="1299932"/>
                </a:lnTo>
                <a:lnTo>
                  <a:pt x="3457699" y="1301007"/>
                </a:lnTo>
                <a:lnTo>
                  <a:pt x="3524107" y="1323169"/>
                </a:lnTo>
                <a:cubicBezTo>
                  <a:pt x="3691168" y="1371655"/>
                  <a:pt x="3852405" y="1403670"/>
                  <a:pt x="4007442" y="1419126"/>
                </a:cubicBezTo>
                <a:lnTo>
                  <a:pt x="4073495" y="1422949"/>
                </a:lnTo>
                <a:lnTo>
                  <a:pt x="4141574" y="1423341"/>
                </a:lnTo>
                <a:lnTo>
                  <a:pt x="4006012" y="1414858"/>
                </a:lnTo>
                <a:cubicBezTo>
                  <a:pt x="3850561" y="1398071"/>
                  <a:pt x="3688918" y="1363246"/>
                  <a:pt x="3521510" y="1310410"/>
                </a:cubicBezTo>
                <a:close/>
                <a:moveTo>
                  <a:pt x="392307" y="1297623"/>
                </a:moveTo>
                <a:lnTo>
                  <a:pt x="310622" y="1301983"/>
                </a:lnTo>
                <a:lnTo>
                  <a:pt x="463723" y="1345727"/>
                </a:lnTo>
                <a:cubicBezTo>
                  <a:pt x="531481" y="1363270"/>
                  <a:pt x="598136" y="1378679"/>
                  <a:pt x="663747" y="1391959"/>
                </a:cubicBezTo>
                <a:lnTo>
                  <a:pt x="843670" y="1423032"/>
                </a:lnTo>
                <a:lnTo>
                  <a:pt x="953029" y="1423256"/>
                </a:lnTo>
                <a:lnTo>
                  <a:pt x="856335" y="1411139"/>
                </a:lnTo>
                <a:cubicBezTo>
                  <a:pt x="728939" y="1390578"/>
                  <a:pt x="597651" y="1360332"/>
                  <a:pt x="462021" y="1320328"/>
                </a:cubicBezTo>
                <a:close/>
                <a:moveTo>
                  <a:pt x="9624566" y="1297341"/>
                </a:moveTo>
                <a:lnTo>
                  <a:pt x="9596658" y="1298879"/>
                </a:lnTo>
                <a:lnTo>
                  <a:pt x="9583396" y="1300196"/>
                </a:lnTo>
                <a:lnTo>
                  <a:pt x="9595059" y="1304215"/>
                </a:lnTo>
                <a:cubicBezTo>
                  <a:pt x="9784527" y="1363393"/>
                  <a:pt x="9966740" y="1401738"/>
                  <a:pt x="10141128" y="1419126"/>
                </a:cubicBezTo>
                <a:lnTo>
                  <a:pt x="10209003" y="1423055"/>
                </a:lnTo>
                <a:lnTo>
                  <a:pt x="10309791" y="1423525"/>
                </a:lnTo>
                <a:lnTo>
                  <a:pt x="10140806" y="1412931"/>
                </a:lnTo>
                <a:cubicBezTo>
                  <a:pt x="10024218" y="1400332"/>
                  <a:pt x="9904145" y="1377595"/>
                  <a:pt x="9780770" y="1344731"/>
                </a:cubicBezTo>
                <a:close/>
                <a:moveTo>
                  <a:pt x="6534144" y="1297298"/>
                </a:moveTo>
                <a:lnTo>
                  <a:pt x="6466092" y="1300931"/>
                </a:lnTo>
                <a:lnTo>
                  <a:pt x="6596658" y="1338237"/>
                </a:lnTo>
                <a:cubicBezTo>
                  <a:pt x="6732165" y="1373321"/>
                  <a:pt x="6863273" y="1399870"/>
                  <a:pt x="6990430" y="1417927"/>
                </a:cubicBezTo>
                <a:lnTo>
                  <a:pt x="7043653" y="1423798"/>
                </a:lnTo>
                <a:lnTo>
                  <a:pt x="7121103" y="1424242"/>
                </a:lnTo>
                <a:lnTo>
                  <a:pt x="6988263" y="1407592"/>
                </a:lnTo>
                <a:cubicBezTo>
                  <a:pt x="6860873" y="1387029"/>
                  <a:pt x="6729585" y="1356781"/>
                  <a:pt x="6593950" y="1316775"/>
                </a:cubicBezTo>
                <a:close/>
                <a:moveTo>
                  <a:pt x="3533306" y="1296524"/>
                </a:moveTo>
                <a:lnTo>
                  <a:pt x="3507725" y="1297874"/>
                </a:lnTo>
                <a:lnTo>
                  <a:pt x="3622645" y="1334223"/>
                </a:lnTo>
                <a:cubicBezTo>
                  <a:pt x="3787289" y="1379835"/>
                  <a:pt x="3946073" y="1407440"/>
                  <a:pt x="4098597" y="1417007"/>
                </a:cubicBezTo>
                <a:lnTo>
                  <a:pt x="4175223" y="1417286"/>
                </a:lnTo>
                <a:lnTo>
                  <a:pt x="4195185" y="1418220"/>
                </a:lnTo>
                <a:lnTo>
                  <a:pt x="4230572" y="1417487"/>
                </a:lnTo>
                <a:lnTo>
                  <a:pt x="4322631" y="1417823"/>
                </a:lnTo>
                <a:lnTo>
                  <a:pt x="4418454" y="1406080"/>
                </a:lnTo>
                <a:lnTo>
                  <a:pt x="4426520" y="1405343"/>
                </a:lnTo>
                <a:lnTo>
                  <a:pt x="4432335" y="1404379"/>
                </a:lnTo>
                <a:lnTo>
                  <a:pt x="4536979" y="1391556"/>
                </a:lnTo>
                <a:cubicBezTo>
                  <a:pt x="4612534" y="1377079"/>
                  <a:pt x="4687093" y="1358348"/>
                  <a:pt x="4760988" y="1336083"/>
                </a:cubicBezTo>
                <a:lnTo>
                  <a:pt x="4861772" y="1300963"/>
                </a:lnTo>
                <a:lnTo>
                  <a:pt x="4836945" y="1299605"/>
                </a:lnTo>
                <a:lnTo>
                  <a:pt x="4762851" y="1327279"/>
                </a:lnTo>
                <a:cubicBezTo>
                  <a:pt x="4688788" y="1351180"/>
                  <a:pt x="4613991" y="1371296"/>
                  <a:pt x="4538116" y="1386853"/>
                </a:cubicBezTo>
                <a:lnTo>
                  <a:pt x="4432335" y="1404379"/>
                </a:lnTo>
                <a:lnTo>
                  <a:pt x="4418454" y="1406080"/>
                </a:lnTo>
                <a:lnTo>
                  <a:pt x="4312195" y="1415796"/>
                </a:lnTo>
                <a:lnTo>
                  <a:pt x="4230572" y="1417487"/>
                </a:lnTo>
                <a:lnTo>
                  <a:pt x="4175223" y="1417286"/>
                </a:lnTo>
                <a:lnTo>
                  <a:pt x="4075546" y="1412620"/>
                </a:lnTo>
                <a:cubicBezTo>
                  <a:pt x="3914284" y="1399805"/>
                  <a:pt x="3746121" y="1365607"/>
                  <a:pt x="3571560" y="1310084"/>
                </a:cubicBezTo>
                <a:close/>
                <a:moveTo>
                  <a:pt x="9666775" y="1295015"/>
                </a:moveTo>
                <a:lnTo>
                  <a:pt x="9636496" y="1296684"/>
                </a:lnTo>
                <a:lnTo>
                  <a:pt x="9707864" y="1319956"/>
                </a:lnTo>
                <a:cubicBezTo>
                  <a:pt x="9881971" y="1371652"/>
                  <a:pt x="10049659" y="1403487"/>
                  <a:pt x="10210465" y="1415431"/>
                </a:cubicBezTo>
                <a:lnTo>
                  <a:pt x="10320885" y="1416831"/>
                </a:lnTo>
                <a:lnTo>
                  <a:pt x="10331112" y="1417310"/>
                </a:lnTo>
                <a:lnTo>
                  <a:pt x="10341561" y="1417094"/>
                </a:lnTo>
                <a:lnTo>
                  <a:pt x="10446456" y="1418424"/>
                </a:lnTo>
                <a:cubicBezTo>
                  <a:pt x="10523361" y="1414446"/>
                  <a:pt x="10598487" y="1405491"/>
                  <a:pt x="10671778" y="1391556"/>
                </a:cubicBezTo>
                <a:cubicBezTo>
                  <a:pt x="10747334" y="1377080"/>
                  <a:pt x="10821890" y="1358348"/>
                  <a:pt x="10895784" y="1336083"/>
                </a:cubicBezTo>
                <a:lnTo>
                  <a:pt x="11003247" y="1298637"/>
                </a:lnTo>
                <a:lnTo>
                  <a:pt x="10976635" y="1297258"/>
                </a:lnTo>
                <a:lnTo>
                  <a:pt x="10898735" y="1326367"/>
                </a:lnTo>
                <a:cubicBezTo>
                  <a:pt x="10824703" y="1350270"/>
                  <a:pt x="10749927" y="1370386"/>
                  <a:pt x="10674052" y="1385943"/>
                </a:cubicBezTo>
                <a:cubicBezTo>
                  <a:pt x="10600575" y="1400949"/>
                  <a:pt x="10525245" y="1410594"/>
                  <a:pt x="10448126" y="1414886"/>
                </a:cubicBezTo>
                <a:lnTo>
                  <a:pt x="10341561" y="1417094"/>
                </a:lnTo>
                <a:lnTo>
                  <a:pt x="10320885" y="1416831"/>
                </a:lnTo>
                <a:lnTo>
                  <a:pt x="10211457" y="1411710"/>
                </a:lnTo>
                <a:cubicBezTo>
                  <a:pt x="10050174" y="1398895"/>
                  <a:pt x="9881971" y="1364697"/>
                  <a:pt x="9707327" y="1309174"/>
                </a:cubicBezTo>
                <a:close/>
                <a:moveTo>
                  <a:pt x="4748989" y="1294795"/>
                </a:moveTo>
                <a:lnTo>
                  <a:pt x="4589836" y="1346809"/>
                </a:lnTo>
                <a:cubicBezTo>
                  <a:pt x="4644185" y="1332198"/>
                  <a:pt x="4697938" y="1315001"/>
                  <a:pt x="4751235" y="1295546"/>
                </a:cubicBezTo>
                <a:lnTo>
                  <a:pt x="4752591" y="1294992"/>
                </a:lnTo>
                <a:close/>
                <a:moveTo>
                  <a:pt x="3567822" y="1294703"/>
                </a:moveTo>
                <a:lnTo>
                  <a:pt x="3546620" y="1295822"/>
                </a:lnTo>
                <a:lnTo>
                  <a:pt x="3572214" y="1304910"/>
                </a:lnTo>
                <a:cubicBezTo>
                  <a:pt x="3920462" y="1415970"/>
                  <a:pt x="4242877" y="1442175"/>
                  <a:pt x="4536412" y="1382151"/>
                </a:cubicBezTo>
                <a:cubicBezTo>
                  <a:pt x="4612179" y="1366594"/>
                  <a:pt x="4686870" y="1346478"/>
                  <a:pt x="4760829" y="1322575"/>
                </a:cubicBezTo>
                <a:lnTo>
                  <a:pt x="4824120" y="1298904"/>
                </a:lnTo>
                <a:lnTo>
                  <a:pt x="4804969" y="1297856"/>
                </a:lnTo>
                <a:lnTo>
                  <a:pt x="4707335" y="1332503"/>
                </a:lnTo>
                <a:cubicBezTo>
                  <a:pt x="4651458" y="1349922"/>
                  <a:pt x="4595103" y="1364968"/>
                  <a:pt x="4538116" y="1377297"/>
                </a:cubicBezTo>
                <a:cubicBezTo>
                  <a:pt x="4244210" y="1441103"/>
                  <a:pt x="3920686" y="1413782"/>
                  <a:pt x="3571560" y="1296106"/>
                </a:cubicBezTo>
                <a:close/>
                <a:moveTo>
                  <a:pt x="6583238" y="1294677"/>
                </a:moveTo>
                <a:lnTo>
                  <a:pt x="6548610" y="1296526"/>
                </a:lnTo>
                <a:lnTo>
                  <a:pt x="6596095" y="1312017"/>
                </a:lnTo>
                <a:cubicBezTo>
                  <a:pt x="6731476" y="1352023"/>
                  <a:pt x="6862488" y="1382271"/>
                  <a:pt x="6989577" y="1402834"/>
                </a:cubicBezTo>
                <a:lnTo>
                  <a:pt x="7161806" y="1424476"/>
                </a:lnTo>
                <a:lnTo>
                  <a:pt x="7176402" y="1424559"/>
                </a:lnTo>
                <a:lnTo>
                  <a:pt x="6987937" y="1398226"/>
                </a:lnTo>
                <a:cubicBezTo>
                  <a:pt x="6859641" y="1375280"/>
                  <a:pt x="6727475" y="1341755"/>
                  <a:pt x="6591667" y="1297698"/>
                </a:cubicBezTo>
                <a:close/>
                <a:moveTo>
                  <a:pt x="466317" y="1293673"/>
                </a:moveTo>
                <a:lnTo>
                  <a:pt x="406835" y="1296848"/>
                </a:lnTo>
                <a:lnTo>
                  <a:pt x="464171" y="1315557"/>
                </a:lnTo>
                <a:cubicBezTo>
                  <a:pt x="599530" y="1355562"/>
                  <a:pt x="730535" y="1385807"/>
                  <a:pt x="857619" y="1406368"/>
                </a:cubicBezTo>
                <a:lnTo>
                  <a:pt x="992679" y="1423337"/>
                </a:lnTo>
                <a:lnTo>
                  <a:pt x="1129672" y="1423618"/>
                </a:lnTo>
                <a:lnTo>
                  <a:pt x="1045515" y="1418769"/>
                </a:lnTo>
                <a:cubicBezTo>
                  <a:pt x="921143" y="1406414"/>
                  <a:pt x="792792" y="1383459"/>
                  <a:pt x="660689" y="1349949"/>
                </a:cubicBezTo>
                <a:close/>
                <a:moveTo>
                  <a:pt x="9699504" y="1293212"/>
                </a:moveTo>
                <a:lnTo>
                  <a:pt x="9677868" y="1294404"/>
                </a:lnTo>
                <a:lnTo>
                  <a:pt x="9707864" y="1304904"/>
                </a:lnTo>
                <a:cubicBezTo>
                  <a:pt x="10056078" y="1415953"/>
                  <a:pt x="10378615" y="1442122"/>
                  <a:pt x="10671778" y="1382000"/>
                </a:cubicBezTo>
                <a:cubicBezTo>
                  <a:pt x="10747654" y="1366471"/>
                  <a:pt x="10822410" y="1346378"/>
                  <a:pt x="10896411" y="1322494"/>
                </a:cubicBezTo>
                <a:lnTo>
                  <a:pt x="10965486" y="1296681"/>
                </a:lnTo>
                <a:lnTo>
                  <a:pt x="10946065" y="1295675"/>
                </a:lnTo>
                <a:lnTo>
                  <a:pt x="10898940" y="1314307"/>
                </a:lnTo>
                <a:cubicBezTo>
                  <a:pt x="10824876" y="1339589"/>
                  <a:pt x="10750034" y="1360859"/>
                  <a:pt x="10674052" y="1377297"/>
                </a:cubicBezTo>
                <a:cubicBezTo>
                  <a:pt x="10380142" y="1441103"/>
                  <a:pt x="10056615" y="1413782"/>
                  <a:pt x="9707327" y="1296106"/>
                </a:cubicBezTo>
                <a:close/>
                <a:moveTo>
                  <a:pt x="3596787" y="1293174"/>
                </a:moveTo>
                <a:lnTo>
                  <a:pt x="3583033" y="1293900"/>
                </a:lnTo>
                <a:lnTo>
                  <a:pt x="3585501" y="1294837"/>
                </a:lnTo>
                <a:cubicBezTo>
                  <a:pt x="3730333" y="1342918"/>
                  <a:pt x="3870699" y="1375381"/>
                  <a:pt x="4006335" y="1392166"/>
                </a:cubicBezTo>
                <a:lnTo>
                  <a:pt x="4143786" y="1402066"/>
                </a:lnTo>
                <a:lnTo>
                  <a:pt x="4190682" y="1405565"/>
                </a:lnTo>
                <a:lnTo>
                  <a:pt x="4277378" y="1402109"/>
                </a:lnTo>
                <a:lnTo>
                  <a:pt x="4366287" y="1398837"/>
                </a:lnTo>
                <a:cubicBezTo>
                  <a:pt x="4424232" y="1393380"/>
                  <a:pt x="4481139" y="1384635"/>
                  <a:pt x="4536979" y="1372595"/>
                </a:cubicBezTo>
                <a:lnTo>
                  <a:pt x="4609746" y="1352173"/>
                </a:lnTo>
                <a:lnTo>
                  <a:pt x="4652680" y="1340935"/>
                </a:lnTo>
                <a:lnTo>
                  <a:pt x="4670177" y="1335212"/>
                </a:lnTo>
                <a:lnTo>
                  <a:pt x="4761602" y="1309553"/>
                </a:lnTo>
                <a:lnTo>
                  <a:pt x="4794494" y="1297284"/>
                </a:lnTo>
                <a:lnTo>
                  <a:pt x="4784071" y="1296714"/>
                </a:lnTo>
                <a:lnTo>
                  <a:pt x="4764561" y="1304342"/>
                </a:lnTo>
                <a:lnTo>
                  <a:pt x="4670177" y="1335212"/>
                </a:lnTo>
                <a:lnTo>
                  <a:pt x="4609746" y="1352173"/>
                </a:lnTo>
                <a:lnTo>
                  <a:pt x="4539253" y="1370623"/>
                </a:lnTo>
                <a:cubicBezTo>
                  <a:pt x="4483271" y="1383384"/>
                  <a:pt x="4426213" y="1392672"/>
                  <a:pt x="4368107" y="1398494"/>
                </a:cubicBezTo>
                <a:lnTo>
                  <a:pt x="4277378" y="1402109"/>
                </a:lnTo>
                <a:lnTo>
                  <a:pt x="4189359" y="1405349"/>
                </a:lnTo>
                <a:lnTo>
                  <a:pt x="4143786" y="1402066"/>
                </a:lnTo>
                <a:lnTo>
                  <a:pt x="4007120" y="1391871"/>
                </a:lnTo>
                <a:cubicBezTo>
                  <a:pt x="3939100" y="1383097"/>
                  <a:pt x="3869888" y="1370190"/>
                  <a:pt x="3799524" y="1353157"/>
                </a:cubicBezTo>
                <a:close/>
                <a:moveTo>
                  <a:pt x="10883357" y="1292427"/>
                </a:moveTo>
                <a:lnTo>
                  <a:pt x="10724635" y="1346809"/>
                </a:lnTo>
                <a:lnTo>
                  <a:pt x="10887296" y="1292631"/>
                </a:lnTo>
                <a:close/>
                <a:moveTo>
                  <a:pt x="9728522" y="1291613"/>
                </a:moveTo>
                <a:lnTo>
                  <a:pt x="9715099" y="1292352"/>
                </a:lnTo>
                <a:lnTo>
                  <a:pt x="9843333" y="1332223"/>
                </a:lnTo>
                <a:cubicBezTo>
                  <a:pt x="9944948" y="1360188"/>
                  <a:pt x="10044245" y="1380177"/>
                  <a:pt x="10141128" y="1392166"/>
                </a:cubicBezTo>
                <a:lnTo>
                  <a:pt x="10278583" y="1402067"/>
                </a:lnTo>
                <a:lnTo>
                  <a:pt x="10325474" y="1405565"/>
                </a:lnTo>
                <a:lnTo>
                  <a:pt x="10412178" y="1402109"/>
                </a:lnTo>
                <a:lnTo>
                  <a:pt x="10501084" y="1398837"/>
                </a:lnTo>
                <a:cubicBezTo>
                  <a:pt x="10559031" y="1393380"/>
                  <a:pt x="10615938" y="1384635"/>
                  <a:pt x="10671778" y="1372595"/>
                </a:cubicBezTo>
                <a:lnTo>
                  <a:pt x="10744553" y="1352170"/>
                </a:lnTo>
                <a:lnTo>
                  <a:pt x="10787477" y="1340935"/>
                </a:lnTo>
                <a:lnTo>
                  <a:pt x="10804971" y="1335213"/>
                </a:lnTo>
                <a:lnTo>
                  <a:pt x="10896399" y="1309553"/>
                </a:lnTo>
                <a:lnTo>
                  <a:pt x="10934246" y="1295063"/>
                </a:lnTo>
                <a:lnTo>
                  <a:pt x="10923821" y="1294523"/>
                </a:lnTo>
                <a:lnTo>
                  <a:pt x="10899358" y="1304342"/>
                </a:lnTo>
                <a:lnTo>
                  <a:pt x="10804971" y="1335213"/>
                </a:lnTo>
                <a:lnTo>
                  <a:pt x="10744553" y="1352170"/>
                </a:lnTo>
                <a:lnTo>
                  <a:pt x="10674052" y="1370623"/>
                </a:lnTo>
                <a:cubicBezTo>
                  <a:pt x="10618069" y="1383384"/>
                  <a:pt x="10561012" y="1392672"/>
                  <a:pt x="10502906" y="1398494"/>
                </a:cubicBezTo>
                <a:lnTo>
                  <a:pt x="10412178" y="1402109"/>
                </a:lnTo>
                <a:lnTo>
                  <a:pt x="10324150" y="1405349"/>
                </a:lnTo>
                <a:lnTo>
                  <a:pt x="10278583" y="1402067"/>
                </a:lnTo>
                <a:lnTo>
                  <a:pt x="10141914" y="1391871"/>
                </a:lnTo>
                <a:cubicBezTo>
                  <a:pt x="10044741" y="1379337"/>
                  <a:pt x="9945140" y="1358368"/>
                  <a:pt x="9843213" y="1328984"/>
                </a:cubicBezTo>
                <a:close/>
                <a:moveTo>
                  <a:pt x="3630220" y="1291410"/>
                </a:moveTo>
                <a:lnTo>
                  <a:pt x="3613063" y="1292315"/>
                </a:lnTo>
                <a:lnTo>
                  <a:pt x="3695484" y="1319164"/>
                </a:lnTo>
                <a:cubicBezTo>
                  <a:pt x="3866510" y="1369512"/>
                  <a:pt x="4030991" y="1396270"/>
                  <a:pt x="4188540" y="1399303"/>
                </a:cubicBezTo>
                <a:lnTo>
                  <a:pt x="4190942" y="1399210"/>
                </a:lnTo>
                <a:lnTo>
                  <a:pt x="4194154" y="1399471"/>
                </a:lnTo>
                <a:cubicBezTo>
                  <a:pt x="4314790" y="1402334"/>
                  <a:pt x="4430698" y="1390873"/>
                  <a:pt x="4540958" y="1364860"/>
                </a:cubicBezTo>
                <a:lnTo>
                  <a:pt x="4655922" y="1332304"/>
                </a:lnTo>
                <a:lnTo>
                  <a:pt x="4687286" y="1323761"/>
                </a:lnTo>
                <a:lnTo>
                  <a:pt x="4691837" y="1322134"/>
                </a:lnTo>
                <a:lnTo>
                  <a:pt x="4692184" y="1322036"/>
                </a:lnTo>
                <a:lnTo>
                  <a:pt x="4694000" y="1321362"/>
                </a:lnTo>
                <a:lnTo>
                  <a:pt x="4765758" y="1295712"/>
                </a:lnTo>
                <a:lnTo>
                  <a:pt x="4763381" y="1295582"/>
                </a:lnTo>
                <a:lnTo>
                  <a:pt x="4694000" y="1321362"/>
                </a:lnTo>
                <a:lnTo>
                  <a:pt x="4691837" y="1322134"/>
                </a:lnTo>
                <a:lnTo>
                  <a:pt x="4655922" y="1332304"/>
                </a:lnTo>
                <a:lnTo>
                  <a:pt x="4536412" y="1364860"/>
                </a:lnTo>
                <a:cubicBezTo>
                  <a:pt x="4480501" y="1377506"/>
                  <a:pt x="4423538" y="1386695"/>
                  <a:pt x="4365554" y="1392433"/>
                </a:cubicBezTo>
                <a:lnTo>
                  <a:pt x="4190942" y="1399210"/>
                </a:lnTo>
                <a:lnTo>
                  <a:pt x="4009754" y="1384462"/>
                </a:lnTo>
                <a:cubicBezTo>
                  <a:pt x="3941316" y="1375094"/>
                  <a:pt x="3871596" y="1361475"/>
                  <a:pt x="3800748" y="1343644"/>
                </a:cubicBezTo>
                <a:close/>
                <a:moveTo>
                  <a:pt x="6645146" y="1291372"/>
                </a:moveTo>
                <a:lnTo>
                  <a:pt x="6597984" y="1293890"/>
                </a:lnTo>
                <a:lnTo>
                  <a:pt x="6795064" y="1351107"/>
                </a:lnTo>
                <a:cubicBezTo>
                  <a:pt x="6926799" y="1384620"/>
                  <a:pt x="7054771" y="1407577"/>
                  <a:pt x="7178782" y="1419934"/>
                </a:cubicBezTo>
                <a:lnTo>
                  <a:pt x="7267893" y="1425084"/>
                </a:lnTo>
                <a:lnTo>
                  <a:pt x="7497530" y="1426401"/>
                </a:lnTo>
                <a:lnTo>
                  <a:pt x="7538722" y="1425154"/>
                </a:lnTo>
                <a:cubicBezTo>
                  <a:pt x="7596665" y="1420708"/>
                  <a:pt x="7653567" y="1413600"/>
                  <a:pt x="7709403" y="1403825"/>
                </a:cubicBezTo>
                <a:cubicBezTo>
                  <a:pt x="7809852" y="1386187"/>
                  <a:pt x="7908683" y="1361576"/>
                  <a:pt x="8006646" y="1331557"/>
                </a:cubicBezTo>
                <a:lnTo>
                  <a:pt x="8045868" y="1318457"/>
                </a:lnTo>
                <a:lnTo>
                  <a:pt x="8011271" y="1315678"/>
                </a:lnTo>
                <a:lnTo>
                  <a:pt x="8008517" y="1316680"/>
                </a:lnTo>
                <a:cubicBezTo>
                  <a:pt x="7910406" y="1349422"/>
                  <a:pt x="7811310" y="1376292"/>
                  <a:pt x="7710419" y="1395590"/>
                </a:cubicBezTo>
                <a:cubicBezTo>
                  <a:pt x="7430661" y="1448640"/>
                  <a:pt x="7123815" y="1429434"/>
                  <a:pt x="6793558" y="1338191"/>
                </a:cubicBezTo>
                <a:close/>
                <a:moveTo>
                  <a:pt x="521225" y="1290742"/>
                </a:moveTo>
                <a:lnTo>
                  <a:pt x="481895" y="1292841"/>
                </a:lnTo>
                <a:lnTo>
                  <a:pt x="662190" y="1345178"/>
                </a:lnTo>
                <a:cubicBezTo>
                  <a:pt x="793933" y="1378689"/>
                  <a:pt x="921910" y="1401646"/>
                  <a:pt x="1045922" y="1414004"/>
                </a:cubicBezTo>
                <a:lnTo>
                  <a:pt x="1215267" y="1423794"/>
                </a:lnTo>
                <a:lnTo>
                  <a:pt x="1252544" y="1423870"/>
                </a:lnTo>
                <a:lnTo>
                  <a:pt x="1405862" y="1419231"/>
                </a:lnTo>
                <a:cubicBezTo>
                  <a:pt x="1463804" y="1414787"/>
                  <a:pt x="1520703" y="1407682"/>
                  <a:pt x="1576537" y="1397910"/>
                </a:cubicBezTo>
                <a:cubicBezTo>
                  <a:pt x="1676978" y="1380267"/>
                  <a:pt x="1775797" y="1355651"/>
                  <a:pt x="1873742" y="1325627"/>
                </a:cubicBezTo>
                <a:lnTo>
                  <a:pt x="1898085" y="1317494"/>
                </a:lnTo>
                <a:lnTo>
                  <a:pt x="1869202" y="1315174"/>
                </a:lnTo>
                <a:lnTo>
                  <a:pt x="1727645" y="1357744"/>
                </a:lnTo>
                <a:cubicBezTo>
                  <a:pt x="1677998" y="1370971"/>
                  <a:pt x="1628004" y="1382519"/>
                  <a:pt x="1577563" y="1392174"/>
                </a:cubicBezTo>
                <a:cubicBezTo>
                  <a:pt x="1297752" y="1445214"/>
                  <a:pt x="990943" y="1425988"/>
                  <a:pt x="660685" y="1334738"/>
                </a:cubicBezTo>
                <a:close/>
                <a:moveTo>
                  <a:pt x="3646593" y="1290545"/>
                </a:moveTo>
                <a:lnTo>
                  <a:pt x="3643213" y="1290724"/>
                </a:lnTo>
                <a:lnTo>
                  <a:pt x="3694778" y="1308423"/>
                </a:lnTo>
                <a:cubicBezTo>
                  <a:pt x="3745715" y="1323961"/>
                  <a:pt x="3796101" y="1337367"/>
                  <a:pt x="3845866" y="1348630"/>
                </a:cubicBezTo>
                <a:cubicBezTo>
                  <a:pt x="3795674" y="1337026"/>
                  <a:pt x="3744962" y="1323204"/>
                  <a:pt x="3693762" y="1307179"/>
                </a:cubicBezTo>
                <a:close/>
                <a:moveTo>
                  <a:pt x="9759490" y="1289906"/>
                </a:moveTo>
                <a:lnTo>
                  <a:pt x="9745107" y="1290699"/>
                </a:lnTo>
                <a:lnTo>
                  <a:pt x="9793689" y="1308014"/>
                </a:lnTo>
                <a:cubicBezTo>
                  <a:pt x="9977998" y="1365569"/>
                  <a:pt x="10154807" y="1396054"/>
                  <a:pt x="10323573" y="1399303"/>
                </a:cubicBezTo>
                <a:lnTo>
                  <a:pt x="10325866" y="1399214"/>
                </a:lnTo>
                <a:lnTo>
                  <a:pt x="10329026" y="1399471"/>
                </a:lnTo>
                <a:cubicBezTo>
                  <a:pt x="10449623" y="1402334"/>
                  <a:pt x="10565496" y="1390873"/>
                  <a:pt x="10675757" y="1364860"/>
                </a:cubicBezTo>
                <a:lnTo>
                  <a:pt x="10790724" y="1332303"/>
                </a:lnTo>
                <a:lnTo>
                  <a:pt x="10822084" y="1323761"/>
                </a:lnTo>
                <a:lnTo>
                  <a:pt x="10826635" y="1322134"/>
                </a:lnTo>
                <a:lnTo>
                  <a:pt x="10826981" y="1322036"/>
                </a:lnTo>
                <a:lnTo>
                  <a:pt x="10828796" y="1321362"/>
                </a:lnTo>
                <a:lnTo>
                  <a:pt x="10906408" y="1293621"/>
                </a:lnTo>
                <a:lnTo>
                  <a:pt x="10903816" y="1293487"/>
                </a:lnTo>
                <a:lnTo>
                  <a:pt x="10828796" y="1321362"/>
                </a:lnTo>
                <a:lnTo>
                  <a:pt x="10826635" y="1322134"/>
                </a:lnTo>
                <a:lnTo>
                  <a:pt x="10790724" y="1332303"/>
                </a:lnTo>
                <a:lnTo>
                  <a:pt x="10671209" y="1364860"/>
                </a:lnTo>
                <a:cubicBezTo>
                  <a:pt x="10615369" y="1377506"/>
                  <a:pt x="10558462" y="1386695"/>
                  <a:pt x="10500515" y="1392433"/>
                </a:cubicBezTo>
                <a:lnTo>
                  <a:pt x="10325866" y="1399214"/>
                </a:lnTo>
                <a:lnTo>
                  <a:pt x="10144697" y="1384462"/>
                </a:lnTo>
                <a:cubicBezTo>
                  <a:pt x="10046963" y="1371079"/>
                  <a:pt x="9946616" y="1349022"/>
                  <a:pt x="9844080" y="1318400"/>
                </a:cubicBezTo>
                <a:close/>
                <a:moveTo>
                  <a:pt x="9773858" y="1289115"/>
                </a:moveTo>
                <a:lnTo>
                  <a:pt x="9770849" y="1289280"/>
                </a:lnTo>
                <a:lnTo>
                  <a:pt x="9778452" y="1292175"/>
                </a:lnTo>
                <a:cubicBezTo>
                  <a:pt x="9846850" y="1314786"/>
                  <a:pt x="9914306" y="1333613"/>
                  <a:pt x="9980661" y="1348630"/>
                </a:cubicBezTo>
                <a:cubicBezTo>
                  <a:pt x="9913737" y="1333158"/>
                  <a:pt x="9845889" y="1313743"/>
                  <a:pt x="9777190" y="1290419"/>
                </a:cubicBezTo>
                <a:close/>
                <a:moveTo>
                  <a:pt x="11904120" y="1288786"/>
                </a:moveTo>
                <a:lnTo>
                  <a:pt x="11856226" y="1298119"/>
                </a:lnTo>
                <a:lnTo>
                  <a:pt x="11623532" y="1343900"/>
                </a:lnTo>
                <a:lnTo>
                  <a:pt x="11824754" y="1363661"/>
                </a:lnTo>
                <a:lnTo>
                  <a:pt x="11875868" y="1369483"/>
                </a:lnTo>
                <a:lnTo>
                  <a:pt x="12155441" y="1338292"/>
                </a:lnTo>
                <a:lnTo>
                  <a:pt x="11958573" y="1299529"/>
                </a:lnTo>
                <a:close/>
                <a:moveTo>
                  <a:pt x="561618" y="1288586"/>
                </a:moveTo>
                <a:lnTo>
                  <a:pt x="535661" y="1289972"/>
                </a:lnTo>
                <a:lnTo>
                  <a:pt x="662185" y="1329992"/>
                </a:lnTo>
                <a:cubicBezTo>
                  <a:pt x="744525" y="1352804"/>
                  <a:pt x="825394" y="1371114"/>
                  <a:pt x="904743" y="1384918"/>
                </a:cubicBezTo>
                <a:lnTo>
                  <a:pt x="1026144" y="1399424"/>
                </a:lnTo>
                <a:lnTo>
                  <a:pt x="855939" y="1371652"/>
                </a:lnTo>
                <a:cubicBezTo>
                  <a:pt x="791794" y="1358244"/>
                  <a:pt x="726681" y="1341738"/>
                  <a:pt x="660631" y="1322136"/>
                </a:cubicBezTo>
                <a:close/>
                <a:moveTo>
                  <a:pt x="6697430" y="1288581"/>
                </a:moveTo>
                <a:lnTo>
                  <a:pt x="6657093" y="1290734"/>
                </a:lnTo>
                <a:lnTo>
                  <a:pt x="6795082" y="1334374"/>
                </a:lnTo>
                <a:cubicBezTo>
                  <a:pt x="7124471" y="1425616"/>
                  <a:pt x="7430341" y="1444823"/>
                  <a:pt x="7709566" y="1391773"/>
                </a:cubicBezTo>
                <a:cubicBezTo>
                  <a:pt x="7759905" y="1382124"/>
                  <a:pt x="7809809" y="1370582"/>
                  <a:pt x="7859374" y="1357361"/>
                </a:cubicBezTo>
                <a:lnTo>
                  <a:pt x="8000679" y="1314827"/>
                </a:lnTo>
                <a:lnTo>
                  <a:pt x="7965255" y="1311981"/>
                </a:lnTo>
                <a:lnTo>
                  <a:pt x="7860827" y="1345630"/>
                </a:lnTo>
                <a:cubicBezTo>
                  <a:pt x="7811102" y="1359823"/>
                  <a:pt x="7760998" y="1372218"/>
                  <a:pt x="7710411" y="1382589"/>
                </a:cubicBezTo>
                <a:lnTo>
                  <a:pt x="7630915" y="1393070"/>
                </a:lnTo>
                <a:lnTo>
                  <a:pt x="7539336" y="1407288"/>
                </a:lnTo>
                <a:lnTo>
                  <a:pt x="7516474" y="1408158"/>
                </a:lnTo>
                <a:lnTo>
                  <a:pt x="7495572" y="1410914"/>
                </a:lnTo>
                <a:lnTo>
                  <a:pt x="7448580" y="1410740"/>
                </a:lnTo>
                <a:lnTo>
                  <a:pt x="7361935" y="1414036"/>
                </a:lnTo>
                <a:lnTo>
                  <a:pt x="7308224" y="1410223"/>
                </a:lnTo>
                <a:lnTo>
                  <a:pt x="7270918" y="1410086"/>
                </a:lnTo>
                <a:lnTo>
                  <a:pt x="7226762" y="1404440"/>
                </a:lnTo>
                <a:lnTo>
                  <a:pt x="7178386" y="1401005"/>
                </a:lnTo>
                <a:lnTo>
                  <a:pt x="7117373" y="1390453"/>
                </a:lnTo>
                <a:lnTo>
                  <a:pt x="7036797" y="1380151"/>
                </a:lnTo>
                <a:cubicBezTo>
                  <a:pt x="6957217" y="1365326"/>
                  <a:pt x="6876116" y="1345658"/>
                  <a:pt x="6793553" y="1321154"/>
                </a:cubicBezTo>
                <a:close/>
                <a:moveTo>
                  <a:pt x="5769506" y="1288528"/>
                </a:moveTo>
                <a:lnTo>
                  <a:pt x="5720290" y="1298119"/>
                </a:lnTo>
                <a:lnTo>
                  <a:pt x="5483978" y="1344628"/>
                </a:lnTo>
                <a:lnTo>
                  <a:pt x="5735230" y="1369968"/>
                </a:lnTo>
                <a:lnTo>
                  <a:pt x="6022573" y="1337944"/>
                </a:lnTo>
                <a:lnTo>
                  <a:pt x="5821918" y="1298868"/>
                </a:lnTo>
                <a:close/>
                <a:moveTo>
                  <a:pt x="6715286" y="1287628"/>
                </a:moveTo>
                <a:lnTo>
                  <a:pt x="6708855" y="1287971"/>
                </a:lnTo>
                <a:lnTo>
                  <a:pt x="6794133" y="1316942"/>
                </a:lnTo>
                <a:lnTo>
                  <a:pt x="6835777" y="1327086"/>
                </a:lnTo>
                <a:lnTo>
                  <a:pt x="6793553" y="1315739"/>
                </a:lnTo>
                <a:close/>
                <a:moveTo>
                  <a:pt x="584344" y="1287373"/>
                </a:moveTo>
                <a:lnTo>
                  <a:pt x="576308" y="1287802"/>
                </a:lnTo>
                <a:lnTo>
                  <a:pt x="662139" y="1316954"/>
                </a:lnTo>
                <a:lnTo>
                  <a:pt x="732428" y="1334072"/>
                </a:lnTo>
                <a:lnTo>
                  <a:pt x="660683" y="1314791"/>
                </a:lnTo>
                <a:close/>
                <a:moveTo>
                  <a:pt x="6749843" y="1285783"/>
                </a:moveTo>
                <a:lnTo>
                  <a:pt x="6729040" y="1286893"/>
                </a:lnTo>
                <a:lnTo>
                  <a:pt x="6794133" y="1310292"/>
                </a:lnTo>
                <a:cubicBezTo>
                  <a:pt x="6859994" y="1331041"/>
                  <a:pt x="6924914" y="1348524"/>
                  <a:pt x="6988867" y="1362737"/>
                </a:cubicBezTo>
                <a:lnTo>
                  <a:pt x="7147628" y="1390317"/>
                </a:lnTo>
                <a:lnTo>
                  <a:pt x="7201620" y="1397273"/>
                </a:lnTo>
                <a:lnTo>
                  <a:pt x="7327572" y="1406335"/>
                </a:lnTo>
                <a:lnTo>
                  <a:pt x="7415506" y="1406710"/>
                </a:lnTo>
                <a:lnTo>
                  <a:pt x="7528083" y="1402560"/>
                </a:lnTo>
                <a:lnTo>
                  <a:pt x="7579637" y="1395761"/>
                </a:lnTo>
                <a:lnTo>
                  <a:pt x="7708422" y="1375960"/>
                </a:lnTo>
                <a:cubicBezTo>
                  <a:pt x="7759009" y="1365000"/>
                  <a:pt x="7809099" y="1351894"/>
                  <a:pt x="7858796" y="1336886"/>
                </a:cubicBezTo>
                <a:lnTo>
                  <a:pt x="7938186" y="1309806"/>
                </a:lnTo>
                <a:lnTo>
                  <a:pt x="7922111" y="1308515"/>
                </a:lnTo>
                <a:lnTo>
                  <a:pt x="7862447" y="1329848"/>
                </a:lnTo>
                <a:cubicBezTo>
                  <a:pt x="7812612" y="1345628"/>
                  <a:pt x="7762348" y="1359424"/>
                  <a:pt x="7711548" y="1370985"/>
                </a:cubicBezTo>
                <a:cubicBezTo>
                  <a:pt x="7431613" y="1434770"/>
                  <a:pt x="7124811" y="1411747"/>
                  <a:pt x="6794544" y="1302642"/>
                </a:cubicBezTo>
                <a:close/>
                <a:moveTo>
                  <a:pt x="619721" y="1285485"/>
                </a:moveTo>
                <a:lnTo>
                  <a:pt x="601241" y="1286471"/>
                </a:lnTo>
                <a:lnTo>
                  <a:pt x="662185" y="1308376"/>
                </a:lnTo>
                <a:cubicBezTo>
                  <a:pt x="793928" y="1349872"/>
                  <a:pt x="921906" y="1378309"/>
                  <a:pt x="1045918" y="1393642"/>
                </a:cubicBezTo>
                <a:lnTo>
                  <a:pt x="1224164" y="1406465"/>
                </a:lnTo>
                <a:lnTo>
                  <a:pt x="1236792" y="1406519"/>
                </a:lnTo>
                <a:lnTo>
                  <a:pt x="1405860" y="1400286"/>
                </a:lnTo>
                <a:cubicBezTo>
                  <a:pt x="1463801" y="1394827"/>
                  <a:pt x="1520700" y="1386081"/>
                  <a:pt x="1576534" y="1374043"/>
                </a:cubicBezTo>
                <a:cubicBezTo>
                  <a:pt x="1627104" y="1363078"/>
                  <a:pt x="1677180" y="1349968"/>
                  <a:pt x="1726867" y="1334956"/>
                </a:cubicBezTo>
                <a:lnTo>
                  <a:pt x="1800926" y="1309688"/>
                </a:lnTo>
                <a:lnTo>
                  <a:pt x="1783890" y="1308319"/>
                </a:lnTo>
                <a:lnTo>
                  <a:pt x="1728435" y="1328145"/>
                </a:lnTo>
                <a:cubicBezTo>
                  <a:pt x="1678591" y="1343926"/>
                  <a:pt x="1628319" y="1357724"/>
                  <a:pt x="1577508" y="1369288"/>
                </a:cubicBezTo>
                <a:cubicBezTo>
                  <a:pt x="1297691" y="1433050"/>
                  <a:pt x="990885" y="1410027"/>
                  <a:pt x="660634" y="1300917"/>
                </a:cubicBezTo>
                <a:close/>
                <a:moveTo>
                  <a:pt x="6777696" y="1284295"/>
                </a:moveTo>
                <a:lnTo>
                  <a:pt x="6763705" y="1285042"/>
                </a:lnTo>
                <a:lnTo>
                  <a:pt x="6794133" y="1296504"/>
                </a:lnTo>
                <a:cubicBezTo>
                  <a:pt x="6925856" y="1339994"/>
                  <a:pt x="7053810" y="1369807"/>
                  <a:pt x="7177806" y="1385883"/>
                </a:cubicBezTo>
                <a:lnTo>
                  <a:pt x="7239605" y="1390543"/>
                </a:lnTo>
                <a:lnTo>
                  <a:pt x="7157704" y="1381013"/>
                </a:lnTo>
                <a:cubicBezTo>
                  <a:pt x="7039901" y="1363286"/>
                  <a:pt x="6918376" y="1333085"/>
                  <a:pt x="6793878" y="1290592"/>
                </a:cubicBezTo>
                <a:close/>
                <a:moveTo>
                  <a:pt x="651641" y="1283781"/>
                </a:moveTo>
                <a:lnTo>
                  <a:pt x="637510" y="1284535"/>
                </a:lnTo>
                <a:lnTo>
                  <a:pt x="662142" y="1293813"/>
                </a:lnTo>
                <a:cubicBezTo>
                  <a:pt x="785654" y="1334587"/>
                  <a:pt x="905859" y="1363338"/>
                  <a:pt x="1022596" y="1380018"/>
                </a:cubicBezTo>
                <a:lnTo>
                  <a:pt x="1090596" y="1386311"/>
                </a:lnTo>
                <a:lnTo>
                  <a:pt x="1095017" y="1386976"/>
                </a:lnTo>
                <a:lnTo>
                  <a:pt x="1105174" y="1387660"/>
                </a:lnTo>
                <a:lnTo>
                  <a:pt x="1195081" y="1395979"/>
                </a:lnTo>
                <a:lnTo>
                  <a:pt x="1223305" y="1395611"/>
                </a:lnTo>
                <a:lnTo>
                  <a:pt x="1232659" y="1396240"/>
                </a:lnTo>
                <a:lnTo>
                  <a:pt x="1264866" y="1395068"/>
                </a:lnTo>
                <a:lnTo>
                  <a:pt x="1362241" y="1393797"/>
                </a:lnTo>
                <a:lnTo>
                  <a:pt x="1394634" y="1390345"/>
                </a:lnTo>
                <a:lnTo>
                  <a:pt x="1264866" y="1395068"/>
                </a:lnTo>
                <a:lnTo>
                  <a:pt x="1223305" y="1395611"/>
                </a:lnTo>
                <a:lnTo>
                  <a:pt x="1105174" y="1387660"/>
                </a:lnTo>
                <a:lnTo>
                  <a:pt x="1090596" y="1386311"/>
                </a:lnTo>
                <a:lnTo>
                  <a:pt x="953663" y="1365702"/>
                </a:lnTo>
                <a:cubicBezTo>
                  <a:pt x="858254" y="1347532"/>
                  <a:pt x="760560" y="1321403"/>
                  <a:pt x="660963" y="1287408"/>
                </a:cubicBezTo>
                <a:close/>
                <a:moveTo>
                  <a:pt x="6799053" y="1283269"/>
                </a:moveTo>
                <a:lnTo>
                  <a:pt x="6796259" y="1283304"/>
                </a:lnTo>
                <a:lnTo>
                  <a:pt x="6795310" y="1283355"/>
                </a:lnTo>
                <a:lnTo>
                  <a:pt x="6815926" y="1291209"/>
                </a:lnTo>
                <a:cubicBezTo>
                  <a:pt x="6884314" y="1313824"/>
                  <a:pt x="6951767" y="1332656"/>
                  <a:pt x="7018138" y="1347677"/>
                </a:cubicBezTo>
                <a:cubicBezTo>
                  <a:pt x="6951271" y="1332177"/>
                  <a:pt x="6883443" y="1312747"/>
                  <a:pt x="6814750" y="1289415"/>
                </a:cubicBezTo>
                <a:close/>
                <a:moveTo>
                  <a:pt x="669233" y="1283195"/>
                </a:moveTo>
                <a:lnTo>
                  <a:pt x="665495" y="1283242"/>
                </a:lnTo>
                <a:lnTo>
                  <a:pt x="683088" y="1289944"/>
                </a:lnTo>
                <a:cubicBezTo>
                  <a:pt x="751492" y="1312561"/>
                  <a:pt x="818976" y="1331396"/>
                  <a:pt x="885395" y="1346417"/>
                </a:cubicBezTo>
                <a:cubicBezTo>
                  <a:pt x="818499" y="1330924"/>
                  <a:pt x="750649" y="1311498"/>
                  <a:pt x="681934" y="1288167"/>
                </a:cubicBezTo>
                <a:close/>
                <a:moveTo>
                  <a:pt x="7163498" y="1278671"/>
                </a:moveTo>
                <a:lnTo>
                  <a:pt x="6850824" y="1282616"/>
                </a:lnTo>
                <a:lnTo>
                  <a:pt x="6881986" y="1294302"/>
                </a:lnTo>
                <a:cubicBezTo>
                  <a:pt x="7146473" y="1379874"/>
                  <a:pt x="7431426" y="1414905"/>
                  <a:pt x="7709415" y="1343848"/>
                </a:cubicBezTo>
                <a:lnTo>
                  <a:pt x="7839508" y="1303936"/>
                </a:lnTo>
                <a:lnTo>
                  <a:pt x="7537099" y="1287445"/>
                </a:lnTo>
                <a:cubicBezTo>
                  <a:pt x="7411262" y="1282435"/>
                  <a:pt x="7286849" y="1279435"/>
                  <a:pt x="7163498" y="1278671"/>
                </a:cubicBezTo>
                <a:close/>
                <a:moveTo>
                  <a:pt x="1027817" y="1278671"/>
                </a:moveTo>
                <a:lnTo>
                  <a:pt x="726093" y="1282478"/>
                </a:lnTo>
                <a:lnTo>
                  <a:pt x="749126" y="1291117"/>
                </a:lnTo>
                <a:cubicBezTo>
                  <a:pt x="1013609" y="1376702"/>
                  <a:pt x="1298588" y="1411748"/>
                  <a:pt x="1576594" y="1340713"/>
                </a:cubicBezTo>
                <a:lnTo>
                  <a:pt x="1697505" y="1303596"/>
                </a:lnTo>
                <a:lnTo>
                  <a:pt x="1401381" y="1287445"/>
                </a:lnTo>
                <a:cubicBezTo>
                  <a:pt x="1275561" y="1282435"/>
                  <a:pt x="1151163" y="1279435"/>
                  <a:pt x="1027817" y="1278671"/>
                </a:cubicBezTo>
                <a:close/>
                <a:moveTo>
                  <a:pt x="8661048" y="1277272"/>
                </a:moveTo>
                <a:lnTo>
                  <a:pt x="8599194" y="1293547"/>
                </a:lnTo>
                <a:lnTo>
                  <a:pt x="8396018" y="1342496"/>
                </a:lnTo>
                <a:lnTo>
                  <a:pt x="8542086" y="1357222"/>
                </a:lnTo>
                <a:lnTo>
                  <a:pt x="8807889" y="1306176"/>
                </a:lnTo>
                <a:lnTo>
                  <a:pt x="8785983" y="1301911"/>
                </a:lnTo>
                <a:close/>
                <a:moveTo>
                  <a:pt x="8987784" y="1277257"/>
                </a:moveTo>
                <a:lnTo>
                  <a:pt x="8891721" y="1296010"/>
                </a:lnTo>
                <a:lnTo>
                  <a:pt x="8839114" y="1306210"/>
                </a:lnTo>
                <a:lnTo>
                  <a:pt x="9065008" y="1350232"/>
                </a:lnTo>
                <a:lnTo>
                  <a:pt x="9214417" y="1333486"/>
                </a:lnTo>
                <a:lnTo>
                  <a:pt x="9137793" y="1316321"/>
                </a:lnTo>
                <a:close/>
                <a:moveTo>
                  <a:pt x="4199125" y="1276286"/>
                </a:moveTo>
                <a:cubicBezTo>
                  <a:pt x="4075772" y="1275480"/>
                  <a:pt x="3953472" y="1276900"/>
                  <a:pt x="3831861" y="1280767"/>
                </a:cubicBezTo>
                <a:lnTo>
                  <a:pt x="3697360" y="1287866"/>
                </a:lnTo>
                <a:lnTo>
                  <a:pt x="3811619" y="1323982"/>
                </a:lnTo>
                <a:cubicBezTo>
                  <a:pt x="4047170" y="1387054"/>
                  <a:pt x="4295822" y="1406108"/>
                  <a:pt x="4539253" y="1343927"/>
                </a:cubicBezTo>
                <a:lnTo>
                  <a:pt x="4704057" y="1292338"/>
                </a:lnTo>
                <a:lnTo>
                  <a:pt x="4572725" y="1285157"/>
                </a:lnTo>
                <a:cubicBezTo>
                  <a:pt x="4446893" y="1280122"/>
                  <a:pt x="4322477" y="1277091"/>
                  <a:pt x="4199125" y="1276286"/>
                </a:cubicBezTo>
                <a:close/>
                <a:moveTo>
                  <a:pt x="2518803" y="1276004"/>
                </a:moveTo>
                <a:lnTo>
                  <a:pt x="2467213" y="1289575"/>
                </a:lnTo>
                <a:lnTo>
                  <a:pt x="2251254" y="1341598"/>
                </a:lnTo>
                <a:lnTo>
                  <a:pt x="2395238" y="1356116"/>
                </a:lnTo>
                <a:lnTo>
                  <a:pt x="2663697" y="1304567"/>
                </a:lnTo>
                <a:lnTo>
                  <a:pt x="2650054" y="1301911"/>
                </a:lnTo>
                <a:close/>
                <a:moveTo>
                  <a:pt x="2847299" y="1274928"/>
                </a:moveTo>
                <a:lnTo>
                  <a:pt x="2759564" y="1292046"/>
                </a:lnTo>
                <a:lnTo>
                  <a:pt x="2694871" y="1304590"/>
                </a:lnTo>
                <a:lnTo>
                  <a:pt x="2917584" y="1347992"/>
                </a:lnTo>
                <a:lnTo>
                  <a:pt x="3071427" y="1330745"/>
                </a:lnTo>
                <a:lnTo>
                  <a:pt x="3002433" y="1315259"/>
                </a:lnTo>
                <a:close/>
                <a:moveTo>
                  <a:pt x="10310306" y="1274001"/>
                </a:moveTo>
                <a:cubicBezTo>
                  <a:pt x="10189867" y="1273544"/>
                  <a:pt x="10070406" y="1275247"/>
                  <a:pt x="9951580" y="1279322"/>
                </a:cubicBezTo>
                <a:lnTo>
                  <a:pt x="9824108" y="1286346"/>
                </a:lnTo>
                <a:lnTo>
                  <a:pt x="9895232" y="1309807"/>
                </a:lnTo>
                <a:cubicBezTo>
                  <a:pt x="10145561" y="1383917"/>
                  <a:pt x="10412360" y="1410549"/>
                  <a:pt x="10672915" y="1343927"/>
                </a:cubicBezTo>
                <a:cubicBezTo>
                  <a:pt x="10711225" y="1334101"/>
                  <a:pt x="10749186" y="1322882"/>
                  <a:pt x="10786847" y="1310387"/>
                </a:cubicBezTo>
                <a:lnTo>
                  <a:pt x="10841622" y="1290266"/>
                </a:lnTo>
                <a:lnTo>
                  <a:pt x="10674914" y="1281631"/>
                </a:lnTo>
                <a:cubicBezTo>
                  <a:pt x="10552167" y="1277072"/>
                  <a:pt x="10430747" y="1274457"/>
                  <a:pt x="10310306" y="1274001"/>
                </a:cubicBezTo>
                <a:close/>
                <a:moveTo>
                  <a:pt x="2420463" y="1256593"/>
                </a:moveTo>
                <a:lnTo>
                  <a:pt x="2172647" y="1329954"/>
                </a:lnTo>
                <a:lnTo>
                  <a:pt x="2160926" y="1332816"/>
                </a:lnTo>
                <a:lnTo>
                  <a:pt x="2176759" y="1334087"/>
                </a:lnTo>
                <a:lnTo>
                  <a:pt x="2234088" y="1339867"/>
                </a:lnTo>
                <a:lnTo>
                  <a:pt x="2466346" y="1283850"/>
                </a:lnTo>
                <a:lnTo>
                  <a:pt x="2505865" y="1273450"/>
                </a:lnTo>
                <a:close/>
                <a:moveTo>
                  <a:pt x="8544051" y="1254198"/>
                </a:moveTo>
                <a:lnTo>
                  <a:pt x="8305602" y="1324789"/>
                </a:lnTo>
                <a:lnTo>
                  <a:pt x="8278675" y="1331363"/>
                </a:lnTo>
                <a:lnTo>
                  <a:pt x="8312607" y="1334087"/>
                </a:lnTo>
                <a:lnTo>
                  <a:pt x="8378834" y="1340764"/>
                </a:lnTo>
                <a:lnTo>
                  <a:pt x="8598355" y="1287821"/>
                </a:lnTo>
                <a:lnTo>
                  <a:pt x="8648132" y="1274725"/>
                </a:lnTo>
                <a:close/>
                <a:moveTo>
                  <a:pt x="5946410" y="1254053"/>
                </a:moveTo>
                <a:lnTo>
                  <a:pt x="5784940" y="1285520"/>
                </a:lnTo>
                <a:lnTo>
                  <a:pt x="5823624" y="1293152"/>
                </a:lnTo>
                <a:lnTo>
                  <a:pt x="6042098" y="1335768"/>
                </a:lnTo>
                <a:lnTo>
                  <a:pt x="6070962" y="1332551"/>
                </a:lnTo>
                <a:lnTo>
                  <a:pt x="6202346" y="1319639"/>
                </a:lnTo>
                <a:lnTo>
                  <a:pt x="6173645" y="1313182"/>
                </a:lnTo>
                <a:close/>
                <a:moveTo>
                  <a:pt x="9107760" y="1253836"/>
                </a:moveTo>
                <a:lnTo>
                  <a:pt x="9001603" y="1274559"/>
                </a:lnTo>
                <a:lnTo>
                  <a:pt x="9140066" y="1310557"/>
                </a:lnTo>
                <a:lnTo>
                  <a:pt x="9230378" y="1331697"/>
                </a:lnTo>
                <a:lnTo>
                  <a:pt x="9242597" y="1330328"/>
                </a:lnTo>
                <a:lnTo>
                  <a:pt x="9243249" y="1334710"/>
                </a:lnTo>
                <a:lnTo>
                  <a:pt x="9353283" y="1360466"/>
                </a:lnTo>
                <a:cubicBezTo>
                  <a:pt x="9423192" y="1375615"/>
                  <a:pt x="9491961" y="1389275"/>
                  <a:pt x="9559644" y="1401453"/>
                </a:cubicBezTo>
                <a:lnTo>
                  <a:pt x="9725980" y="1428157"/>
                </a:lnTo>
                <a:lnTo>
                  <a:pt x="9833158" y="1425988"/>
                </a:lnTo>
                <a:lnTo>
                  <a:pt x="9759575" y="1415146"/>
                </a:lnTo>
                <a:cubicBezTo>
                  <a:pt x="9661038" y="1398129"/>
                  <a:pt x="9560173" y="1377026"/>
                  <a:pt x="9456794" y="1351815"/>
                </a:cubicBezTo>
                <a:lnTo>
                  <a:pt x="9352978" y="1323081"/>
                </a:lnTo>
                <a:lnTo>
                  <a:pt x="9243461" y="1333958"/>
                </a:lnTo>
                <a:lnTo>
                  <a:pt x="9242492" y="1328241"/>
                </a:lnTo>
                <a:lnTo>
                  <a:pt x="9337523" y="1318804"/>
                </a:lnTo>
                <a:lnTo>
                  <a:pt x="9138930" y="1263839"/>
                </a:lnTo>
                <a:close/>
                <a:moveTo>
                  <a:pt x="11724843" y="1253415"/>
                </a:moveTo>
                <a:lnTo>
                  <a:pt x="11441712" y="1326045"/>
                </a:lnTo>
                <a:lnTo>
                  <a:pt x="11601595" y="1341746"/>
                </a:lnTo>
                <a:lnTo>
                  <a:pt x="11855090" y="1292507"/>
                </a:lnTo>
                <a:lnTo>
                  <a:pt x="11889208" y="1285844"/>
                </a:lnTo>
                <a:close/>
                <a:moveTo>
                  <a:pt x="5588167" y="1252756"/>
                </a:moveTo>
                <a:lnTo>
                  <a:pt x="5300215" y="1327091"/>
                </a:lnTo>
                <a:lnTo>
                  <a:pt x="5348683" y="1330982"/>
                </a:lnTo>
                <a:lnTo>
                  <a:pt x="5462156" y="1342427"/>
                </a:lnTo>
                <a:lnTo>
                  <a:pt x="5719155" y="1292507"/>
                </a:lnTo>
                <a:lnTo>
                  <a:pt x="5754591" y="1285586"/>
                </a:lnTo>
                <a:close/>
                <a:moveTo>
                  <a:pt x="2965619" y="1251842"/>
                </a:moveTo>
                <a:lnTo>
                  <a:pt x="2860742" y="1272305"/>
                </a:lnTo>
                <a:lnTo>
                  <a:pt x="3004137" y="1309647"/>
                </a:lnTo>
                <a:lnTo>
                  <a:pt x="3086928" y="1329007"/>
                </a:lnTo>
                <a:lnTo>
                  <a:pt x="3110455" y="1326370"/>
                </a:lnTo>
                <a:lnTo>
                  <a:pt x="3110922" y="1328977"/>
                </a:lnTo>
                <a:lnTo>
                  <a:pt x="3204985" y="1319742"/>
                </a:lnTo>
                <a:lnTo>
                  <a:pt x="3003001" y="1263839"/>
                </a:lnTo>
                <a:close/>
                <a:moveTo>
                  <a:pt x="2331187" y="1239403"/>
                </a:moveTo>
                <a:lnTo>
                  <a:pt x="2172279" y="1294795"/>
                </a:lnTo>
                <a:lnTo>
                  <a:pt x="2066146" y="1325206"/>
                </a:lnTo>
                <a:lnTo>
                  <a:pt x="2142261" y="1331317"/>
                </a:lnTo>
                <a:lnTo>
                  <a:pt x="2171254" y="1324230"/>
                </a:lnTo>
                <a:lnTo>
                  <a:pt x="2407851" y="1254104"/>
                </a:lnTo>
                <a:lnTo>
                  <a:pt x="2358259" y="1244315"/>
                </a:lnTo>
                <a:close/>
                <a:moveTo>
                  <a:pt x="8452751" y="1236844"/>
                </a:moveTo>
                <a:lnTo>
                  <a:pt x="8305257" y="1288264"/>
                </a:lnTo>
                <a:lnTo>
                  <a:pt x="8181943" y="1323598"/>
                </a:lnTo>
                <a:lnTo>
                  <a:pt x="8260015" y="1329865"/>
                </a:lnTo>
                <a:lnTo>
                  <a:pt x="8304146" y="1319077"/>
                </a:lnTo>
                <a:lnTo>
                  <a:pt x="8531413" y="1251706"/>
                </a:lnTo>
                <a:lnTo>
                  <a:pt x="8493947" y="1244317"/>
                </a:lnTo>
                <a:close/>
                <a:moveTo>
                  <a:pt x="9197052" y="1236405"/>
                </a:moveTo>
                <a:lnTo>
                  <a:pt x="9119613" y="1251522"/>
                </a:lnTo>
                <a:lnTo>
                  <a:pt x="9140066" y="1258075"/>
                </a:lnTo>
                <a:lnTo>
                  <a:pt x="9353373" y="1317230"/>
                </a:lnTo>
                <a:lnTo>
                  <a:pt x="9423907" y="1310225"/>
                </a:lnTo>
                <a:close/>
                <a:moveTo>
                  <a:pt x="8823602" y="1234502"/>
                </a:moveTo>
                <a:lnTo>
                  <a:pt x="8674217" y="1273807"/>
                </a:lnTo>
                <a:lnTo>
                  <a:pt x="8788256" y="1296299"/>
                </a:lnTo>
                <a:lnTo>
                  <a:pt x="8823526" y="1303173"/>
                </a:lnTo>
                <a:lnTo>
                  <a:pt x="8890584" y="1290295"/>
                </a:lnTo>
                <a:lnTo>
                  <a:pt x="8974782" y="1273871"/>
                </a:lnTo>
                <a:close/>
                <a:moveTo>
                  <a:pt x="3055309" y="1234342"/>
                </a:moveTo>
                <a:lnTo>
                  <a:pt x="2977468" y="1249530"/>
                </a:lnTo>
                <a:lnTo>
                  <a:pt x="3004137" y="1258075"/>
                </a:lnTo>
                <a:lnTo>
                  <a:pt x="3220878" y="1318182"/>
                </a:lnTo>
                <a:lnTo>
                  <a:pt x="3291462" y="1311252"/>
                </a:lnTo>
                <a:close/>
                <a:moveTo>
                  <a:pt x="2684144" y="1232510"/>
                </a:moveTo>
                <a:lnTo>
                  <a:pt x="2531997" y="1272534"/>
                </a:lnTo>
                <a:lnTo>
                  <a:pt x="2652328" y="1296299"/>
                </a:lnTo>
                <a:lnTo>
                  <a:pt x="2679341" y="1301564"/>
                </a:lnTo>
                <a:lnTo>
                  <a:pt x="2758683" y="1286329"/>
                </a:lnTo>
                <a:lnTo>
                  <a:pt x="2834345" y="1271560"/>
                </a:lnTo>
                <a:close/>
                <a:moveTo>
                  <a:pt x="6075381" y="1229004"/>
                </a:moveTo>
                <a:lnTo>
                  <a:pt x="6072098" y="1229559"/>
                </a:lnTo>
                <a:lnTo>
                  <a:pt x="5960042" y="1251397"/>
                </a:lnTo>
                <a:lnTo>
                  <a:pt x="6175633" y="1307467"/>
                </a:lnTo>
                <a:lnTo>
                  <a:pt x="6220175" y="1317886"/>
                </a:lnTo>
                <a:lnTo>
                  <a:pt x="6334113" y="1306688"/>
                </a:lnTo>
                <a:lnTo>
                  <a:pt x="6175546" y="1261129"/>
                </a:lnTo>
                <a:close/>
                <a:moveTo>
                  <a:pt x="11594599" y="1228858"/>
                </a:moveTo>
                <a:lnTo>
                  <a:pt x="11416686" y="1285295"/>
                </a:lnTo>
                <a:lnTo>
                  <a:pt x="11308839" y="1315499"/>
                </a:lnTo>
                <a:lnTo>
                  <a:pt x="11426900" y="1324653"/>
                </a:lnTo>
                <a:lnTo>
                  <a:pt x="11712131" y="1250907"/>
                </a:lnTo>
                <a:lnTo>
                  <a:pt x="11666576" y="1241919"/>
                </a:lnTo>
                <a:close/>
                <a:moveTo>
                  <a:pt x="5459708" y="1228527"/>
                </a:moveTo>
                <a:lnTo>
                  <a:pt x="5280752" y="1285295"/>
                </a:lnTo>
                <a:lnTo>
                  <a:pt x="5169098" y="1316566"/>
                </a:lnTo>
                <a:lnTo>
                  <a:pt x="5283389" y="1325740"/>
                </a:lnTo>
                <a:lnTo>
                  <a:pt x="5575351" y="1250228"/>
                </a:lnTo>
                <a:lnTo>
                  <a:pt x="5529863" y="1241254"/>
                </a:lnTo>
                <a:close/>
                <a:moveTo>
                  <a:pt x="2253316" y="1225272"/>
                </a:moveTo>
                <a:lnTo>
                  <a:pt x="2167055" y="1259400"/>
                </a:lnTo>
                <a:lnTo>
                  <a:pt x="1983931" y="1318606"/>
                </a:lnTo>
                <a:lnTo>
                  <a:pt x="2050962" y="1323987"/>
                </a:lnTo>
                <a:lnTo>
                  <a:pt x="2171509" y="1289549"/>
                </a:lnTo>
                <a:lnTo>
                  <a:pt x="2321065" y="1237566"/>
                </a:lnTo>
                <a:close/>
                <a:moveTo>
                  <a:pt x="8380324" y="1223704"/>
                </a:moveTo>
                <a:lnTo>
                  <a:pt x="8299031" y="1255867"/>
                </a:lnTo>
                <a:lnTo>
                  <a:pt x="8107896" y="1317654"/>
                </a:lnTo>
                <a:lnTo>
                  <a:pt x="8164023" y="1322160"/>
                </a:lnTo>
                <a:lnTo>
                  <a:pt x="8304404" y="1282048"/>
                </a:lnTo>
                <a:lnTo>
                  <a:pt x="8440722" y="1234661"/>
                </a:lnTo>
                <a:close/>
                <a:moveTo>
                  <a:pt x="3129161" y="1222906"/>
                </a:moveTo>
                <a:lnTo>
                  <a:pt x="3107539" y="1226412"/>
                </a:lnTo>
                <a:lnTo>
                  <a:pt x="3107212" y="1224215"/>
                </a:lnTo>
                <a:lnTo>
                  <a:pt x="3063451" y="1232753"/>
                </a:lnTo>
                <a:lnTo>
                  <a:pt x="3216592" y="1284265"/>
                </a:lnTo>
                <a:lnTo>
                  <a:pt x="3306060" y="1309819"/>
                </a:lnTo>
                <a:lnTo>
                  <a:pt x="3363107" y="1304218"/>
                </a:lnTo>
                <a:lnTo>
                  <a:pt x="3215887" y="1256241"/>
                </a:lnTo>
                <a:close/>
                <a:moveTo>
                  <a:pt x="9242604" y="1221676"/>
                </a:moveTo>
                <a:lnTo>
                  <a:pt x="9243448" y="1227347"/>
                </a:lnTo>
                <a:lnTo>
                  <a:pt x="9208085" y="1234251"/>
                </a:lnTo>
                <a:lnTo>
                  <a:pt x="9353655" y="1283247"/>
                </a:lnTo>
                <a:lnTo>
                  <a:pt x="9444995" y="1308131"/>
                </a:lnTo>
                <a:lnTo>
                  <a:pt x="9497281" y="1302939"/>
                </a:lnTo>
                <a:lnTo>
                  <a:pt x="9351435" y="1254371"/>
                </a:lnTo>
                <a:lnTo>
                  <a:pt x="9269648" y="1222981"/>
                </a:lnTo>
                <a:lnTo>
                  <a:pt x="9244432" y="1227071"/>
                </a:lnTo>
                <a:close/>
                <a:moveTo>
                  <a:pt x="8335159" y="1215510"/>
                </a:moveTo>
                <a:lnTo>
                  <a:pt x="8299235" y="1231243"/>
                </a:lnTo>
                <a:cubicBezTo>
                  <a:pt x="8250663" y="1250910"/>
                  <a:pt x="8202069" y="1269623"/>
                  <a:pt x="8153359" y="1287182"/>
                </a:cubicBezTo>
                <a:lnTo>
                  <a:pt x="8071071" y="1314698"/>
                </a:lnTo>
                <a:lnTo>
                  <a:pt x="8094893" y="1316611"/>
                </a:lnTo>
                <a:lnTo>
                  <a:pt x="8297077" y="1251225"/>
                </a:lnTo>
                <a:lnTo>
                  <a:pt x="8370995" y="1222012"/>
                </a:lnTo>
                <a:close/>
                <a:moveTo>
                  <a:pt x="2192509" y="1214238"/>
                </a:moveTo>
                <a:lnTo>
                  <a:pt x="2167249" y="1225302"/>
                </a:lnTo>
                <a:cubicBezTo>
                  <a:pt x="2118682" y="1244968"/>
                  <a:pt x="2070094" y="1263681"/>
                  <a:pt x="2021393" y="1281240"/>
                </a:cubicBezTo>
                <a:lnTo>
                  <a:pt x="1924052" y="1313798"/>
                </a:lnTo>
                <a:lnTo>
                  <a:pt x="1970917" y="1317561"/>
                </a:lnTo>
                <a:lnTo>
                  <a:pt x="2165129" y="1254757"/>
                </a:lnTo>
                <a:lnTo>
                  <a:pt x="2244004" y="1223582"/>
                </a:lnTo>
                <a:close/>
                <a:moveTo>
                  <a:pt x="9326126" y="1213821"/>
                </a:moveTo>
                <a:lnTo>
                  <a:pt x="9280365" y="1221243"/>
                </a:lnTo>
                <a:lnTo>
                  <a:pt x="9354036" y="1249567"/>
                </a:lnTo>
                <a:cubicBezTo>
                  <a:pt x="9406508" y="1268238"/>
                  <a:pt x="9458332" y="1285531"/>
                  <a:pt x="9509531" y="1301450"/>
                </a:cubicBezTo>
                <a:lnTo>
                  <a:pt x="9510234" y="1301652"/>
                </a:lnTo>
                <a:lnTo>
                  <a:pt x="9557055" y="1297003"/>
                </a:lnTo>
                <a:lnTo>
                  <a:pt x="9503017" y="1279940"/>
                </a:lnTo>
                <a:cubicBezTo>
                  <a:pt x="9451754" y="1262432"/>
                  <a:pt x="9399985" y="1243444"/>
                  <a:pt x="9347724" y="1222979"/>
                </a:cubicBezTo>
                <a:close/>
                <a:moveTo>
                  <a:pt x="3190440" y="1212969"/>
                </a:moveTo>
                <a:lnTo>
                  <a:pt x="3142009" y="1220823"/>
                </a:lnTo>
                <a:lnTo>
                  <a:pt x="3219082" y="1250477"/>
                </a:lnTo>
                <a:lnTo>
                  <a:pt x="3379013" y="1302657"/>
                </a:lnTo>
                <a:lnTo>
                  <a:pt x="3424612" y="1298180"/>
                </a:lnTo>
                <a:lnTo>
                  <a:pt x="3420377" y="1296953"/>
                </a:lnTo>
                <a:cubicBezTo>
                  <a:pt x="3352498" y="1274926"/>
                  <a:pt x="3283713" y="1250266"/>
                  <a:pt x="3214046" y="1222979"/>
                </a:cubicBezTo>
                <a:close/>
                <a:moveTo>
                  <a:pt x="6173053" y="1212495"/>
                </a:moveTo>
                <a:lnTo>
                  <a:pt x="6087585" y="1226941"/>
                </a:lnTo>
                <a:lnTo>
                  <a:pt x="6176398" y="1255434"/>
                </a:lnTo>
                <a:lnTo>
                  <a:pt x="6349339" y="1305192"/>
                </a:lnTo>
                <a:lnTo>
                  <a:pt x="6430119" y="1297253"/>
                </a:lnTo>
                <a:lnTo>
                  <a:pt x="6388185" y="1285233"/>
                </a:lnTo>
                <a:cubicBezTo>
                  <a:pt x="6318123" y="1263324"/>
                  <a:pt x="6246913" y="1239262"/>
                  <a:pt x="6174501" y="1213040"/>
                </a:cubicBezTo>
                <a:close/>
                <a:moveTo>
                  <a:pt x="11500007" y="1211694"/>
                </a:moveTo>
                <a:lnTo>
                  <a:pt x="11342303" y="1267994"/>
                </a:lnTo>
                <a:lnTo>
                  <a:pt x="11212855" y="1308057"/>
                </a:lnTo>
                <a:lnTo>
                  <a:pt x="11291564" y="1314160"/>
                </a:lnTo>
                <a:lnTo>
                  <a:pt x="11341281" y="1301052"/>
                </a:lnTo>
                <a:lnTo>
                  <a:pt x="11584920" y="1227102"/>
                </a:lnTo>
                <a:close/>
                <a:moveTo>
                  <a:pt x="5364704" y="1211293"/>
                </a:moveTo>
                <a:lnTo>
                  <a:pt x="5095894" y="1304111"/>
                </a:lnTo>
                <a:lnTo>
                  <a:pt x="5078347" y="1309281"/>
                </a:lnTo>
                <a:lnTo>
                  <a:pt x="5151942" y="1315189"/>
                </a:lnTo>
                <a:lnTo>
                  <a:pt x="5205582" y="1301052"/>
                </a:lnTo>
                <a:lnTo>
                  <a:pt x="5450202" y="1226803"/>
                </a:lnTo>
                <a:close/>
                <a:moveTo>
                  <a:pt x="11903464" y="1207406"/>
                </a:moveTo>
                <a:lnTo>
                  <a:pt x="11855090" y="1220003"/>
                </a:lnTo>
                <a:lnTo>
                  <a:pt x="11737851" y="1250078"/>
                </a:lnTo>
                <a:lnTo>
                  <a:pt x="11904241" y="1282907"/>
                </a:lnTo>
                <a:lnTo>
                  <a:pt x="12068648" y="1250797"/>
                </a:lnTo>
                <a:lnTo>
                  <a:pt x="11957568" y="1221645"/>
                </a:lnTo>
                <a:close/>
                <a:moveTo>
                  <a:pt x="8289477" y="1207223"/>
                </a:moveTo>
                <a:lnTo>
                  <a:pt x="8155045" y="1263375"/>
                </a:lnTo>
                <a:lnTo>
                  <a:pt x="8024287" y="1310943"/>
                </a:lnTo>
                <a:lnTo>
                  <a:pt x="8059825" y="1313796"/>
                </a:lnTo>
                <a:lnTo>
                  <a:pt x="8153030" y="1282667"/>
                </a:lnTo>
                <a:cubicBezTo>
                  <a:pt x="8201668" y="1265148"/>
                  <a:pt x="8250183" y="1246473"/>
                  <a:pt x="8298667" y="1226836"/>
                </a:cubicBezTo>
                <a:lnTo>
                  <a:pt x="8327606" y="1214140"/>
                </a:lnTo>
                <a:close/>
                <a:moveTo>
                  <a:pt x="5765653" y="1206853"/>
                </a:moveTo>
                <a:lnTo>
                  <a:pt x="5719155" y="1218941"/>
                </a:lnTo>
                <a:lnTo>
                  <a:pt x="5601465" y="1249323"/>
                </a:lnTo>
                <a:lnTo>
                  <a:pt x="5770009" y="1282575"/>
                </a:lnTo>
                <a:lnTo>
                  <a:pt x="5933389" y="1250665"/>
                </a:lnTo>
                <a:lnTo>
                  <a:pt x="5821918" y="1221658"/>
                </a:lnTo>
                <a:close/>
                <a:moveTo>
                  <a:pt x="2150006" y="1206526"/>
                </a:moveTo>
                <a:lnTo>
                  <a:pt x="2022177" y="1259922"/>
                </a:lnTo>
                <a:lnTo>
                  <a:pt x="1883131" y="1310513"/>
                </a:lnTo>
                <a:lnTo>
                  <a:pt x="1912035" y="1312834"/>
                </a:lnTo>
                <a:lnTo>
                  <a:pt x="2020098" y="1276731"/>
                </a:lnTo>
                <a:cubicBezTo>
                  <a:pt x="2068726" y="1259211"/>
                  <a:pt x="2117235" y="1240534"/>
                  <a:pt x="2165708" y="1220897"/>
                </a:cubicBezTo>
                <a:lnTo>
                  <a:pt x="2184284" y="1212746"/>
                </a:lnTo>
                <a:close/>
                <a:moveTo>
                  <a:pt x="2581933" y="1205730"/>
                </a:moveTo>
                <a:lnTo>
                  <a:pt x="2467065" y="1242797"/>
                </a:lnTo>
                <a:lnTo>
                  <a:pt x="2432799" y="1252941"/>
                </a:lnTo>
                <a:lnTo>
                  <a:pt x="2519058" y="1269978"/>
                </a:lnTo>
                <a:lnTo>
                  <a:pt x="2672716" y="1229539"/>
                </a:lnTo>
                <a:lnTo>
                  <a:pt x="2650622" y="1223795"/>
                </a:lnTo>
                <a:close/>
                <a:moveTo>
                  <a:pt x="9378064" y="1205397"/>
                </a:moveTo>
                <a:lnTo>
                  <a:pt x="9339691" y="1211621"/>
                </a:lnTo>
                <a:lnTo>
                  <a:pt x="9403193" y="1238098"/>
                </a:lnTo>
                <a:lnTo>
                  <a:pt x="9570309" y="1295687"/>
                </a:lnTo>
                <a:lnTo>
                  <a:pt x="9595730" y="1293162"/>
                </a:lnTo>
                <a:lnTo>
                  <a:pt x="9608476" y="1292460"/>
                </a:lnTo>
                <a:lnTo>
                  <a:pt x="9593254" y="1287842"/>
                </a:lnTo>
                <a:cubicBezTo>
                  <a:pt x="9529938" y="1266348"/>
                  <a:pt x="9465820" y="1242324"/>
                  <a:pt x="9400922" y="1215772"/>
                </a:cubicBezTo>
                <a:close/>
                <a:moveTo>
                  <a:pt x="3238614" y="1205156"/>
                </a:moveTo>
                <a:lnTo>
                  <a:pt x="3203710" y="1210817"/>
                </a:lnTo>
                <a:lnTo>
                  <a:pt x="3269198" y="1238098"/>
                </a:lnTo>
                <a:lnTo>
                  <a:pt x="3443633" y="1296313"/>
                </a:lnTo>
                <a:lnTo>
                  <a:pt x="3468212" y="1293899"/>
                </a:lnTo>
                <a:lnTo>
                  <a:pt x="3475050" y="1293534"/>
                </a:lnTo>
                <a:lnTo>
                  <a:pt x="3266130" y="1217652"/>
                </a:lnTo>
                <a:close/>
                <a:moveTo>
                  <a:pt x="8705616" y="1203557"/>
                </a:moveTo>
                <a:lnTo>
                  <a:pt x="8599999" y="1237635"/>
                </a:lnTo>
                <a:lnTo>
                  <a:pt x="8556344" y="1250559"/>
                </a:lnTo>
                <a:lnTo>
                  <a:pt x="8661302" y="1271260"/>
                </a:lnTo>
                <a:lnTo>
                  <a:pt x="8812253" y="1231546"/>
                </a:lnTo>
                <a:lnTo>
                  <a:pt x="8785983" y="1224705"/>
                </a:lnTo>
                <a:close/>
                <a:moveTo>
                  <a:pt x="8946938" y="1202221"/>
                </a:moveTo>
                <a:lnTo>
                  <a:pt x="8890584" y="1216878"/>
                </a:lnTo>
                <a:lnTo>
                  <a:pt x="8835491" y="1231373"/>
                </a:lnTo>
                <a:lnTo>
                  <a:pt x="8988593" y="1271177"/>
                </a:lnTo>
                <a:lnTo>
                  <a:pt x="9096321" y="1250164"/>
                </a:lnTo>
                <a:close/>
                <a:moveTo>
                  <a:pt x="2805960" y="1200600"/>
                </a:moveTo>
                <a:lnTo>
                  <a:pt x="2758683" y="1212902"/>
                </a:lnTo>
                <a:lnTo>
                  <a:pt x="2695976" y="1229398"/>
                </a:lnTo>
                <a:lnTo>
                  <a:pt x="2847797" y="1268934"/>
                </a:lnTo>
                <a:lnTo>
                  <a:pt x="2954176" y="1248169"/>
                </a:lnTo>
                <a:close/>
                <a:moveTo>
                  <a:pt x="2115163" y="1200204"/>
                </a:moveTo>
                <a:lnTo>
                  <a:pt x="2022500" y="1241725"/>
                </a:lnTo>
                <a:cubicBezTo>
                  <a:pt x="1973876" y="1262190"/>
                  <a:pt x="1925082" y="1281315"/>
                  <a:pt x="1876014" y="1298871"/>
                </a:cubicBezTo>
                <a:lnTo>
                  <a:pt x="1848513" y="1307734"/>
                </a:lnTo>
                <a:lnTo>
                  <a:pt x="1870691" y="1309514"/>
                </a:lnTo>
                <a:lnTo>
                  <a:pt x="1874099" y="1308488"/>
                </a:lnTo>
                <a:cubicBezTo>
                  <a:pt x="1923085" y="1292121"/>
                  <a:pt x="1971832" y="1274291"/>
                  <a:pt x="2020438" y="1255211"/>
                </a:cubicBezTo>
                <a:lnTo>
                  <a:pt x="2140929" y="1204879"/>
                </a:lnTo>
                <a:close/>
                <a:moveTo>
                  <a:pt x="117540" y="1200100"/>
                </a:moveTo>
                <a:lnTo>
                  <a:pt x="38457" y="1212945"/>
                </a:lnTo>
                <a:lnTo>
                  <a:pt x="43509" y="1214811"/>
                </a:lnTo>
                <a:cubicBezTo>
                  <a:pt x="115899" y="1240914"/>
                  <a:pt x="187073" y="1264871"/>
                  <a:pt x="257090" y="1286688"/>
                </a:cubicBezTo>
                <a:lnTo>
                  <a:pt x="294138" y="1297274"/>
                </a:lnTo>
                <a:lnTo>
                  <a:pt x="296662" y="1297026"/>
                </a:lnTo>
                <a:lnTo>
                  <a:pt x="377249" y="1292719"/>
                </a:lnTo>
                <a:lnTo>
                  <a:pt x="255266" y="1252992"/>
                </a:lnTo>
                <a:close/>
                <a:moveTo>
                  <a:pt x="8247392" y="1199588"/>
                </a:moveTo>
                <a:lnTo>
                  <a:pt x="8155491" y="1240750"/>
                </a:lnTo>
                <a:cubicBezTo>
                  <a:pt x="8106853" y="1261212"/>
                  <a:pt x="8058050" y="1280337"/>
                  <a:pt x="8008975" y="1297893"/>
                </a:cubicBezTo>
                <a:lnTo>
                  <a:pt x="7979607" y="1307356"/>
                </a:lnTo>
                <a:lnTo>
                  <a:pt x="8014604" y="1310166"/>
                </a:lnTo>
                <a:lnTo>
                  <a:pt x="8153488" y="1259608"/>
                </a:lnTo>
                <a:lnTo>
                  <a:pt x="8282092" y="1205883"/>
                </a:lnTo>
                <a:close/>
                <a:moveTo>
                  <a:pt x="9418858" y="1198780"/>
                </a:moveTo>
                <a:lnTo>
                  <a:pt x="9386692" y="1203998"/>
                </a:lnTo>
                <a:lnTo>
                  <a:pt x="9557069" y="1270783"/>
                </a:lnTo>
                <a:lnTo>
                  <a:pt x="9621365" y="1291750"/>
                </a:lnTo>
                <a:lnTo>
                  <a:pt x="9652508" y="1290034"/>
                </a:lnTo>
                <a:lnTo>
                  <a:pt x="9556066" y="1256362"/>
                </a:lnTo>
                <a:close/>
                <a:moveTo>
                  <a:pt x="6254934" y="1198655"/>
                </a:moveTo>
                <a:lnTo>
                  <a:pt x="6185557" y="1210382"/>
                </a:lnTo>
                <a:lnTo>
                  <a:pt x="6390043" y="1279202"/>
                </a:lnTo>
                <a:lnTo>
                  <a:pt x="6449274" y="1296125"/>
                </a:lnTo>
                <a:lnTo>
                  <a:pt x="6519084" y="1292394"/>
                </a:lnTo>
                <a:lnTo>
                  <a:pt x="6387181" y="1249438"/>
                </a:lnTo>
                <a:close/>
                <a:moveTo>
                  <a:pt x="3279659" y="1198500"/>
                </a:moveTo>
                <a:lnTo>
                  <a:pt x="3249930" y="1203321"/>
                </a:lnTo>
                <a:lnTo>
                  <a:pt x="3422278" y="1270848"/>
                </a:lnTo>
                <a:lnTo>
                  <a:pt x="3491267" y="1292669"/>
                </a:lnTo>
                <a:lnTo>
                  <a:pt x="3518351" y="1291223"/>
                </a:lnTo>
                <a:lnTo>
                  <a:pt x="3394880" y="1247455"/>
                </a:lnTo>
                <a:close/>
                <a:moveTo>
                  <a:pt x="5292745" y="1198239"/>
                </a:moveTo>
                <a:lnTo>
                  <a:pt x="5200590" y="1235378"/>
                </a:lnTo>
                <a:lnTo>
                  <a:pt x="5008339" y="1303661"/>
                </a:lnTo>
                <a:lnTo>
                  <a:pt x="5062750" y="1308029"/>
                </a:lnTo>
                <a:lnTo>
                  <a:pt x="5094132" y="1298813"/>
                </a:lnTo>
                <a:lnTo>
                  <a:pt x="5354034" y="1209357"/>
                </a:lnTo>
                <a:close/>
                <a:moveTo>
                  <a:pt x="11422805" y="1197685"/>
                </a:moveTo>
                <a:lnTo>
                  <a:pt x="11263363" y="1260768"/>
                </a:lnTo>
                <a:lnTo>
                  <a:pt x="11135630" y="1302069"/>
                </a:lnTo>
                <a:lnTo>
                  <a:pt x="11196029" y="1306752"/>
                </a:lnTo>
                <a:lnTo>
                  <a:pt x="11341446" y="1261860"/>
                </a:lnTo>
                <a:lnTo>
                  <a:pt x="11488244" y="1209560"/>
                </a:lnTo>
                <a:close/>
                <a:moveTo>
                  <a:pt x="2093347" y="1196245"/>
                </a:moveTo>
                <a:lnTo>
                  <a:pt x="2022868" y="1229703"/>
                </a:lnTo>
                <a:cubicBezTo>
                  <a:pt x="1974272" y="1251362"/>
                  <a:pt x="1925487" y="1271602"/>
                  <a:pt x="1876409" y="1290181"/>
                </a:cubicBezTo>
                <a:lnTo>
                  <a:pt x="1829403" y="1306199"/>
                </a:lnTo>
                <a:lnTo>
                  <a:pt x="1835862" y="1306718"/>
                </a:lnTo>
                <a:lnTo>
                  <a:pt x="1874974" y="1294104"/>
                </a:lnTo>
                <a:cubicBezTo>
                  <a:pt x="1923993" y="1276548"/>
                  <a:pt x="1972731" y="1257423"/>
                  <a:pt x="2021296" y="1236959"/>
                </a:cubicBezTo>
                <a:lnTo>
                  <a:pt x="2106654" y="1198660"/>
                </a:lnTo>
                <a:close/>
                <a:moveTo>
                  <a:pt x="8228482" y="1196158"/>
                </a:moveTo>
                <a:lnTo>
                  <a:pt x="8155761" y="1230681"/>
                </a:lnTo>
                <a:cubicBezTo>
                  <a:pt x="8107167" y="1252338"/>
                  <a:pt x="8058384" y="1272576"/>
                  <a:pt x="8009304" y="1291151"/>
                </a:cubicBezTo>
                <a:lnTo>
                  <a:pt x="7965143" y="1306196"/>
                </a:lnTo>
                <a:lnTo>
                  <a:pt x="7968499" y="1306465"/>
                </a:lnTo>
                <a:lnTo>
                  <a:pt x="8006834" y="1294105"/>
                </a:lnTo>
                <a:cubicBezTo>
                  <a:pt x="8055861" y="1276549"/>
                  <a:pt x="8104604" y="1257426"/>
                  <a:pt x="8153172" y="1236962"/>
                </a:cubicBezTo>
                <a:lnTo>
                  <a:pt x="8239618" y="1198178"/>
                </a:lnTo>
                <a:close/>
                <a:moveTo>
                  <a:pt x="9451228" y="1193530"/>
                </a:moveTo>
                <a:lnTo>
                  <a:pt x="9427002" y="1197459"/>
                </a:lnTo>
                <a:lnTo>
                  <a:pt x="9557069" y="1252120"/>
                </a:lnTo>
                <a:lnTo>
                  <a:pt x="9663634" y="1289421"/>
                </a:lnTo>
                <a:lnTo>
                  <a:pt x="9685938" y="1288193"/>
                </a:lnTo>
                <a:lnTo>
                  <a:pt x="9556066" y="1240144"/>
                </a:lnTo>
                <a:close/>
                <a:moveTo>
                  <a:pt x="3313340" y="1193038"/>
                </a:moveTo>
                <a:lnTo>
                  <a:pt x="3289203" y="1196952"/>
                </a:lnTo>
                <a:lnTo>
                  <a:pt x="3395950" y="1242315"/>
                </a:lnTo>
                <a:lnTo>
                  <a:pt x="3531668" y="1290512"/>
                </a:lnTo>
                <a:lnTo>
                  <a:pt x="3553555" y="1289344"/>
                </a:lnTo>
                <a:lnTo>
                  <a:pt x="3394880" y="1229742"/>
                </a:lnTo>
                <a:close/>
                <a:moveTo>
                  <a:pt x="8201587" y="1191278"/>
                </a:moveTo>
                <a:lnTo>
                  <a:pt x="8157212" y="1213380"/>
                </a:lnTo>
                <a:cubicBezTo>
                  <a:pt x="8108646" y="1236088"/>
                  <a:pt x="8059873" y="1257315"/>
                  <a:pt x="8010783" y="1276810"/>
                </a:cubicBezTo>
                <a:lnTo>
                  <a:pt x="7935299" y="1303800"/>
                </a:lnTo>
                <a:lnTo>
                  <a:pt x="7951891" y="1305132"/>
                </a:lnTo>
                <a:lnTo>
                  <a:pt x="8006808" y="1286399"/>
                </a:lnTo>
                <a:cubicBezTo>
                  <a:pt x="8055821" y="1267831"/>
                  <a:pt x="8104545" y="1247605"/>
                  <a:pt x="8153082" y="1225965"/>
                </a:cubicBezTo>
                <a:lnTo>
                  <a:pt x="8219351" y="1194501"/>
                </a:lnTo>
                <a:close/>
                <a:moveTo>
                  <a:pt x="2064671" y="1191042"/>
                </a:moveTo>
                <a:lnTo>
                  <a:pt x="2023241" y="1211674"/>
                </a:lnTo>
                <a:cubicBezTo>
                  <a:pt x="1974669" y="1234382"/>
                  <a:pt x="1925889" y="1255609"/>
                  <a:pt x="1876792" y="1275104"/>
                </a:cubicBezTo>
                <a:lnTo>
                  <a:pt x="1797077" y="1303604"/>
                </a:lnTo>
                <a:lnTo>
                  <a:pt x="1814627" y="1305013"/>
                </a:lnTo>
                <a:lnTo>
                  <a:pt x="1874857" y="1284463"/>
                </a:lnTo>
                <a:cubicBezTo>
                  <a:pt x="1923865" y="1265893"/>
                  <a:pt x="1972585" y="1245666"/>
                  <a:pt x="2021121" y="1224026"/>
                </a:cubicBezTo>
                <a:lnTo>
                  <a:pt x="2083423" y="1194445"/>
                </a:lnTo>
                <a:close/>
                <a:moveTo>
                  <a:pt x="6305834" y="1190051"/>
                </a:moveTo>
                <a:lnTo>
                  <a:pt x="6265412" y="1196884"/>
                </a:lnTo>
                <a:lnTo>
                  <a:pt x="6389690" y="1244680"/>
                </a:lnTo>
                <a:lnTo>
                  <a:pt x="6533572" y="1291620"/>
                </a:lnTo>
                <a:lnTo>
                  <a:pt x="6569369" y="1289707"/>
                </a:lnTo>
                <a:lnTo>
                  <a:pt x="6385254" y="1223719"/>
                </a:lnTo>
                <a:close/>
                <a:moveTo>
                  <a:pt x="9474517" y="1189753"/>
                </a:moveTo>
                <a:lnTo>
                  <a:pt x="9458663" y="1192324"/>
                </a:lnTo>
                <a:lnTo>
                  <a:pt x="9531635" y="1224419"/>
                </a:lnTo>
                <a:cubicBezTo>
                  <a:pt x="9584711" y="1246368"/>
                  <a:pt x="9637231" y="1266327"/>
                  <a:pt x="9689186" y="1284295"/>
                </a:cubicBezTo>
                <a:lnTo>
                  <a:pt x="9699345" y="1287454"/>
                </a:lnTo>
                <a:lnTo>
                  <a:pt x="9713386" y="1286681"/>
                </a:lnTo>
                <a:lnTo>
                  <a:pt x="9688590" y="1278601"/>
                </a:lnTo>
                <a:cubicBezTo>
                  <a:pt x="9636476" y="1259705"/>
                  <a:pt x="9583793" y="1238708"/>
                  <a:pt x="9530553" y="1215613"/>
                </a:cubicBezTo>
                <a:close/>
                <a:moveTo>
                  <a:pt x="185558" y="1189052"/>
                </a:moveTo>
                <a:lnTo>
                  <a:pt x="128225" y="1198364"/>
                </a:lnTo>
                <a:lnTo>
                  <a:pt x="257814" y="1248221"/>
                </a:lnTo>
                <a:lnTo>
                  <a:pt x="391800" y="1291942"/>
                </a:lnTo>
                <a:lnTo>
                  <a:pt x="451347" y="1288760"/>
                </a:lnTo>
                <a:lnTo>
                  <a:pt x="253351" y="1217793"/>
                </a:lnTo>
                <a:close/>
                <a:moveTo>
                  <a:pt x="3338447" y="1188966"/>
                </a:moveTo>
                <a:lnTo>
                  <a:pt x="3323405" y="1191406"/>
                </a:lnTo>
                <a:lnTo>
                  <a:pt x="3364932" y="1211012"/>
                </a:lnTo>
                <a:lnTo>
                  <a:pt x="3568891" y="1288525"/>
                </a:lnTo>
                <a:lnTo>
                  <a:pt x="3580526" y="1287904"/>
                </a:lnTo>
                <a:lnTo>
                  <a:pt x="3363751" y="1201504"/>
                </a:lnTo>
                <a:close/>
                <a:moveTo>
                  <a:pt x="8182628" y="1188347"/>
                </a:moveTo>
                <a:lnTo>
                  <a:pt x="8158445" y="1200872"/>
                </a:lnTo>
                <a:cubicBezTo>
                  <a:pt x="8109898" y="1224476"/>
                  <a:pt x="8061123" y="1246548"/>
                  <a:pt x="8012004" y="1266826"/>
                </a:cubicBezTo>
                <a:lnTo>
                  <a:pt x="7916324" y="1302381"/>
                </a:lnTo>
                <a:lnTo>
                  <a:pt x="7919468" y="1302529"/>
                </a:lnTo>
                <a:lnTo>
                  <a:pt x="7919835" y="1302558"/>
                </a:lnTo>
                <a:lnTo>
                  <a:pt x="8007808" y="1271123"/>
                </a:lnTo>
                <a:cubicBezTo>
                  <a:pt x="8056912" y="1251636"/>
                  <a:pt x="8105691" y="1230420"/>
                  <a:pt x="8154256" y="1207729"/>
                </a:cubicBezTo>
                <a:lnTo>
                  <a:pt x="8190754" y="1189564"/>
                </a:lnTo>
                <a:close/>
                <a:moveTo>
                  <a:pt x="2044367" y="1187946"/>
                </a:moveTo>
                <a:lnTo>
                  <a:pt x="2025508" y="1197714"/>
                </a:lnTo>
                <a:cubicBezTo>
                  <a:pt x="1976960" y="1221319"/>
                  <a:pt x="1928186" y="1243392"/>
                  <a:pt x="1879072" y="1263671"/>
                </a:cubicBezTo>
                <a:lnTo>
                  <a:pt x="1775555" y="1302147"/>
                </a:lnTo>
                <a:lnTo>
                  <a:pt x="1780901" y="1302398"/>
                </a:lnTo>
                <a:lnTo>
                  <a:pt x="1875875" y="1268448"/>
                </a:lnTo>
                <a:cubicBezTo>
                  <a:pt x="1924958" y="1248961"/>
                  <a:pt x="1973721" y="1227745"/>
                  <a:pt x="2022268" y="1205054"/>
                </a:cubicBezTo>
                <a:lnTo>
                  <a:pt x="2053796" y="1189358"/>
                </a:lnTo>
                <a:close/>
                <a:moveTo>
                  <a:pt x="11363790" y="1187213"/>
                </a:moveTo>
                <a:lnTo>
                  <a:pt x="11334517" y="1200260"/>
                </a:lnTo>
                <a:cubicBezTo>
                  <a:pt x="11279868" y="1223402"/>
                  <a:pt x="11225248" y="1245463"/>
                  <a:pt x="11170529" y="1266158"/>
                </a:cubicBezTo>
                <a:lnTo>
                  <a:pt x="11080321" y="1297781"/>
                </a:lnTo>
                <a:lnTo>
                  <a:pt x="11122464" y="1301048"/>
                </a:lnTo>
                <a:lnTo>
                  <a:pt x="11261374" y="1256122"/>
                </a:lnTo>
                <a:lnTo>
                  <a:pt x="11413535" y="1196003"/>
                </a:lnTo>
                <a:lnTo>
                  <a:pt x="11371240" y="1188328"/>
                </a:lnTo>
                <a:close/>
                <a:moveTo>
                  <a:pt x="5230367" y="1187053"/>
                </a:moveTo>
                <a:lnTo>
                  <a:pt x="5200756" y="1200260"/>
                </a:lnTo>
                <a:cubicBezTo>
                  <a:pt x="5127927" y="1231116"/>
                  <a:pt x="5055134" y="1260051"/>
                  <a:pt x="4982078" y="1286387"/>
                </a:cubicBezTo>
                <a:lnTo>
                  <a:pt x="4943426" y="1298764"/>
                </a:lnTo>
                <a:lnTo>
                  <a:pt x="4955593" y="1299427"/>
                </a:lnTo>
                <a:lnTo>
                  <a:pt x="4994512" y="1302551"/>
                </a:lnTo>
                <a:lnTo>
                  <a:pt x="5199445" y="1229803"/>
                </a:lnTo>
                <a:lnTo>
                  <a:pt x="5282528" y="1196386"/>
                </a:lnTo>
                <a:lnTo>
                  <a:pt x="5234453" y="1187664"/>
                </a:lnTo>
                <a:close/>
                <a:moveTo>
                  <a:pt x="8166166" y="1185883"/>
                </a:moveTo>
                <a:lnTo>
                  <a:pt x="8047708" y="1242756"/>
                </a:lnTo>
                <a:cubicBezTo>
                  <a:pt x="8000723" y="1263634"/>
                  <a:pt x="7953422" y="1282893"/>
                  <a:pt x="7905697" y="1300297"/>
                </a:cubicBezTo>
                <a:lnTo>
                  <a:pt x="7901394" y="1301679"/>
                </a:lnTo>
                <a:lnTo>
                  <a:pt x="7904846" y="1301842"/>
                </a:lnTo>
                <a:lnTo>
                  <a:pt x="8046203" y="1246124"/>
                </a:lnTo>
                <a:lnTo>
                  <a:pt x="8173040" y="1186912"/>
                </a:lnTo>
                <a:close/>
                <a:moveTo>
                  <a:pt x="9498605" y="1185846"/>
                </a:moveTo>
                <a:lnTo>
                  <a:pt x="9483982" y="1188218"/>
                </a:lnTo>
                <a:lnTo>
                  <a:pt x="9606900" y="1241441"/>
                </a:lnTo>
                <a:lnTo>
                  <a:pt x="9731095" y="1285705"/>
                </a:lnTo>
                <a:lnTo>
                  <a:pt x="9744779" y="1284951"/>
                </a:lnTo>
                <a:lnTo>
                  <a:pt x="9688687" y="1266057"/>
                </a:lnTo>
                <a:cubicBezTo>
                  <a:pt x="9636377" y="1246477"/>
                  <a:pt x="9583574" y="1224770"/>
                  <a:pt x="9530328" y="1200948"/>
                </a:cubicBezTo>
                <a:close/>
                <a:moveTo>
                  <a:pt x="2027589" y="1185433"/>
                </a:moveTo>
                <a:lnTo>
                  <a:pt x="1914834" y="1239582"/>
                </a:lnTo>
                <a:cubicBezTo>
                  <a:pt x="1867860" y="1260464"/>
                  <a:pt x="1820574" y="1279725"/>
                  <a:pt x="1772870" y="1297134"/>
                </a:cubicBezTo>
                <a:lnTo>
                  <a:pt x="1759606" y="1301397"/>
                </a:lnTo>
                <a:lnTo>
                  <a:pt x="1762855" y="1301550"/>
                </a:lnTo>
                <a:lnTo>
                  <a:pt x="1771987" y="1298696"/>
                </a:lnTo>
                <a:cubicBezTo>
                  <a:pt x="1819448" y="1281850"/>
                  <a:pt x="1866540" y="1263193"/>
                  <a:pt x="1913359" y="1242951"/>
                </a:cubicBezTo>
                <a:lnTo>
                  <a:pt x="2034370" y="1186449"/>
                </a:lnTo>
                <a:close/>
                <a:moveTo>
                  <a:pt x="3361134" y="1185287"/>
                </a:moveTo>
                <a:lnTo>
                  <a:pt x="3347680" y="1187469"/>
                </a:lnTo>
                <a:lnTo>
                  <a:pt x="3434077" y="1225965"/>
                </a:lnTo>
                <a:cubicBezTo>
                  <a:pt x="3478448" y="1244441"/>
                  <a:pt x="3522421" y="1261447"/>
                  <a:pt x="3565991" y="1276981"/>
                </a:cubicBezTo>
                <a:lnTo>
                  <a:pt x="3596847" y="1287033"/>
                </a:lnTo>
                <a:lnTo>
                  <a:pt x="3613099" y="1286165"/>
                </a:lnTo>
                <a:lnTo>
                  <a:pt x="3584972" y="1277550"/>
                </a:lnTo>
                <a:cubicBezTo>
                  <a:pt x="3512015" y="1251330"/>
                  <a:pt x="3438078" y="1220935"/>
                  <a:pt x="3363311" y="1186401"/>
                </a:cubicBezTo>
                <a:close/>
                <a:moveTo>
                  <a:pt x="8153939" y="1184053"/>
                </a:moveTo>
                <a:lnTo>
                  <a:pt x="8138420" y="1191775"/>
                </a:lnTo>
                <a:lnTo>
                  <a:pt x="7953863" y="1276179"/>
                </a:lnTo>
                <a:cubicBezTo>
                  <a:pt x="7993409" y="1260329"/>
                  <a:pt x="8032669" y="1243212"/>
                  <a:pt x="8071712" y="1224967"/>
                </a:cubicBezTo>
                <a:lnTo>
                  <a:pt x="8138420" y="1191775"/>
                </a:lnTo>
                <a:lnTo>
                  <a:pt x="8154967" y="1184207"/>
                </a:lnTo>
                <a:close/>
                <a:moveTo>
                  <a:pt x="2015514" y="1183625"/>
                </a:moveTo>
                <a:lnTo>
                  <a:pt x="2005631" y="1188543"/>
                </a:lnTo>
                <a:lnTo>
                  <a:pt x="1820987" y="1272989"/>
                </a:lnTo>
                <a:cubicBezTo>
                  <a:pt x="1860544" y="1257134"/>
                  <a:pt x="1899816" y="1240012"/>
                  <a:pt x="1938866" y="1221763"/>
                </a:cubicBezTo>
                <a:lnTo>
                  <a:pt x="2005631" y="1188543"/>
                </a:lnTo>
                <a:lnTo>
                  <a:pt x="2016169" y="1183723"/>
                </a:lnTo>
                <a:close/>
                <a:moveTo>
                  <a:pt x="9516211" y="1182991"/>
                </a:moveTo>
                <a:lnTo>
                  <a:pt x="9509935" y="1184008"/>
                </a:lnTo>
                <a:lnTo>
                  <a:pt x="9570594" y="1213026"/>
                </a:lnTo>
                <a:lnTo>
                  <a:pt x="9757622" y="1284244"/>
                </a:lnTo>
                <a:lnTo>
                  <a:pt x="9760948" y="1284061"/>
                </a:lnTo>
                <a:lnTo>
                  <a:pt x="9568605" y="1208760"/>
                </a:lnTo>
                <a:close/>
                <a:moveTo>
                  <a:pt x="3376974" y="1182718"/>
                </a:moveTo>
                <a:lnTo>
                  <a:pt x="3370835" y="1183714"/>
                </a:lnTo>
                <a:lnTo>
                  <a:pt x="3383068" y="1189712"/>
                </a:lnTo>
                <a:cubicBezTo>
                  <a:pt x="3435944" y="1213729"/>
                  <a:pt x="3488403" y="1235638"/>
                  <a:pt x="3540378" y="1255427"/>
                </a:cubicBezTo>
                <a:lnTo>
                  <a:pt x="3627667" y="1285387"/>
                </a:lnTo>
                <a:lnTo>
                  <a:pt x="3631399" y="1285188"/>
                </a:lnTo>
                <a:lnTo>
                  <a:pt x="3538720" y="1252507"/>
                </a:lnTo>
                <a:cubicBezTo>
                  <a:pt x="3486568" y="1232090"/>
                  <a:pt x="3433958" y="1209485"/>
                  <a:pt x="3380917" y="1184706"/>
                </a:cubicBezTo>
                <a:close/>
                <a:moveTo>
                  <a:pt x="2492696" y="1182261"/>
                </a:moveTo>
                <a:lnTo>
                  <a:pt x="2465959" y="1192424"/>
                </a:lnTo>
                <a:lnTo>
                  <a:pt x="2342627" y="1235415"/>
                </a:lnTo>
                <a:lnTo>
                  <a:pt x="2360275" y="1238617"/>
                </a:lnTo>
                <a:lnTo>
                  <a:pt x="2420180" y="1250449"/>
                </a:lnTo>
                <a:lnTo>
                  <a:pt x="2465318" y="1237071"/>
                </a:lnTo>
                <a:lnTo>
                  <a:pt x="2571160" y="1202897"/>
                </a:lnTo>
                <a:close/>
                <a:moveTo>
                  <a:pt x="233122" y="1181326"/>
                </a:moveTo>
                <a:lnTo>
                  <a:pt x="195585" y="1187423"/>
                </a:lnTo>
                <a:lnTo>
                  <a:pt x="255862" y="1213027"/>
                </a:lnTo>
                <a:cubicBezTo>
                  <a:pt x="325400" y="1240314"/>
                  <a:pt x="394046" y="1264974"/>
                  <a:pt x="461775" y="1287001"/>
                </a:cubicBezTo>
                <a:lnTo>
                  <a:pt x="465271" y="1288016"/>
                </a:lnTo>
                <a:lnTo>
                  <a:pt x="505729" y="1285854"/>
                </a:lnTo>
                <a:lnTo>
                  <a:pt x="459743" y="1271347"/>
                </a:lnTo>
                <a:cubicBezTo>
                  <a:pt x="391844" y="1247336"/>
                  <a:pt x="323035" y="1220447"/>
                  <a:pt x="253345" y="1190681"/>
                </a:cubicBezTo>
                <a:close/>
                <a:moveTo>
                  <a:pt x="6358267" y="1181189"/>
                </a:moveTo>
                <a:lnTo>
                  <a:pt x="6316508" y="1188247"/>
                </a:lnTo>
                <a:lnTo>
                  <a:pt x="6388770" y="1218947"/>
                </a:lnTo>
                <a:lnTo>
                  <a:pt x="6583588" y="1288947"/>
                </a:lnTo>
                <a:lnTo>
                  <a:pt x="6629654" y="1286485"/>
                </a:lnTo>
                <a:lnTo>
                  <a:pt x="6592624" y="1274803"/>
                </a:lnTo>
                <a:cubicBezTo>
                  <a:pt x="6524731" y="1250793"/>
                  <a:pt x="6455928" y="1223904"/>
                  <a:pt x="6386248" y="1194137"/>
                </a:cubicBezTo>
                <a:close/>
                <a:moveTo>
                  <a:pt x="9528732" y="1180960"/>
                </a:moveTo>
                <a:lnTo>
                  <a:pt x="9524358" y="1181669"/>
                </a:lnTo>
                <a:lnTo>
                  <a:pt x="9615387" y="1223324"/>
                </a:lnTo>
                <a:cubicBezTo>
                  <a:pt x="9666966" y="1244993"/>
                  <a:pt x="9718082" y="1264522"/>
                  <a:pt x="9768665" y="1281889"/>
                </a:cubicBezTo>
                <a:cubicBezTo>
                  <a:pt x="9709556" y="1260919"/>
                  <a:pt x="9651619" y="1237684"/>
                  <a:pt x="9595193" y="1212822"/>
                </a:cubicBezTo>
                <a:close/>
                <a:moveTo>
                  <a:pt x="3392394" y="1180218"/>
                </a:moveTo>
                <a:lnTo>
                  <a:pt x="3387039" y="1181086"/>
                </a:lnTo>
                <a:lnTo>
                  <a:pt x="3402891" y="1189217"/>
                </a:lnTo>
                <a:lnTo>
                  <a:pt x="3453612" y="1209567"/>
                </a:lnTo>
                <a:lnTo>
                  <a:pt x="3460402" y="1212822"/>
                </a:lnTo>
                <a:cubicBezTo>
                  <a:pt x="3516829" y="1237684"/>
                  <a:pt x="3574767" y="1260919"/>
                  <a:pt x="3633874" y="1281889"/>
                </a:cubicBezTo>
                <a:lnTo>
                  <a:pt x="3453612" y="1209567"/>
                </a:lnTo>
                <a:close/>
                <a:moveTo>
                  <a:pt x="5181664" y="1179761"/>
                </a:moveTo>
                <a:lnTo>
                  <a:pt x="4982797" y="1265077"/>
                </a:lnTo>
                <a:lnTo>
                  <a:pt x="4893831" y="1296063"/>
                </a:lnTo>
                <a:lnTo>
                  <a:pt x="4931138" y="1298095"/>
                </a:lnTo>
                <a:lnTo>
                  <a:pt x="4981688" y="1281925"/>
                </a:lnTo>
                <a:cubicBezTo>
                  <a:pt x="5054629" y="1255644"/>
                  <a:pt x="5127286" y="1226761"/>
                  <a:pt x="5199980" y="1195936"/>
                </a:cubicBezTo>
                <a:lnTo>
                  <a:pt x="5222496" y="1185874"/>
                </a:lnTo>
                <a:close/>
                <a:moveTo>
                  <a:pt x="8615094" y="1179737"/>
                </a:moveTo>
                <a:lnTo>
                  <a:pt x="8598901" y="1185893"/>
                </a:lnTo>
                <a:lnTo>
                  <a:pt x="8464130" y="1232877"/>
                </a:lnTo>
                <a:lnTo>
                  <a:pt x="8496123" y="1238681"/>
                </a:lnTo>
                <a:lnTo>
                  <a:pt x="8543697" y="1248065"/>
                </a:lnTo>
                <a:lnTo>
                  <a:pt x="8598183" y="1231913"/>
                </a:lnTo>
                <a:lnTo>
                  <a:pt x="8694813" y="1200714"/>
                </a:lnTo>
                <a:close/>
                <a:moveTo>
                  <a:pt x="11312600" y="1179547"/>
                </a:moveTo>
                <a:lnTo>
                  <a:pt x="11117596" y="1263190"/>
                </a:lnTo>
                <a:lnTo>
                  <a:pt x="11028457" y="1294242"/>
                </a:lnTo>
                <a:lnTo>
                  <a:pt x="11047173" y="1295211"/>
                </a:lnTo>
                <a:lnTo>
                  <a:pt x="11069525" y="1296944"/>
                </a:lnTo>
                <a:lnTo>
                  <a:pt x="11170007" y="1261737"/>
                </a:lnTo>
                <a:cubicBezTo>
                  <a:pt x="11224621" y="1241082"/>
                  <a:pt x="11279120" y="1219055"/>
                  <a:pt x="11333641" y="1195936"/>
                </a:cubicBezTo>
                <a:lnTo>
                  <a:pt x="11355830" y="1186021"/>
                </a:lnTo>
                <a:close/>
                <a:moveTo>
                  <a:pt x="9036391" y="1178957"/>
                </a:moveTo>
                <a:lnTo>
                  <a:pt x="8957325" y="1199520"/>
                </a:lnTo>
                <a:lnTo>
                  <a:pt x="9108166" y="1247854"/>
                </a:lnTo>
                <a:lnTo>
                  <a:pt x="9185737" y="1232723"/>
                </a:lnTo>
                <a:lnTo>
                  <a:pt x="9137793" y="1217121"/>
                </a:lnTo>
                <a:close/>
                <a:moveTo>
                  <a:pt x="2896068" y="1177153"/>
                </a:moveTo>
                <a:lnTo>
                  <a:pt x="2816340" y="1197899"/>
                </a:lnTo>
                <a:lnTo>
                  <a:pt x="2966012" y="1245859"/>
                </a:lnTo>
                <a:lnTo>
                  <a:pt x="3043956" y="1230644"/>
                </a:lnTo>
                <a:lnTo>
                  <a:pt x="3002433" y="1217121"/>
                </a:lnTo>
                <a:close/>
                <a:moveTo>
                  <a:pt x="271566" y="1175082"/>
                </a:moveTo>
                <a:lnTo>
                  <a:pt x="242603" y="1179786"/>
                </a:lnTo>
                <a:lnTo>
                  <a:pt x="255856" y="1185930"/>
                </a:lnTo>
                <a:cubicBezTo>
                  <a:pt x="325394" y="1215698"/>
                  <a:pt x="394041" y="1242589"/>
                  <a:pt x="461770" y="1266600"/>
                </a:cubicBezTo>
                <a:lnTo>
                  <a:pt x="520199" y="1285081"/>
                </a:lnTo>
                <a:lnTo>
                  <a:pt x="547040" y="1283647"/>
                </a:lnTo>
                <a:lnTo>
                  <a:pt x="459696" y="1254050"/>
                </a:lnTo>
                <a:close/>
                <a:moveTo>
                  <a:pt x="6404186" y="1173958"/>
                </a:moveTo>
                <a:lnTo>
                  <a:pt x="6389427" y="1175922"/>
                </a:lnTo>
                <a:lnTo>
                  <a:pt x="6366150" y="1179856"/>
                </a:lnTo>
                <a:lnTo>
                  <a:pt x="6388724" y="1190320"/>
                </a:lnTo>
                <a:cubicBezTo>
                  <a:pt x="6458265" y="1220087"/>
                  <a:pt x="6526916" y="1246976"/>
                  <a:pt x="6594650" y="1270986"/>
                </a:cubicBezTo>
                <a:lnTo>
                  <a:pt x="6641631" y="1285844"/>
                </a:lnTo>
                <a:lnTo>
                  <a:pt x="6682854" y="1283641"/>
                </a:lnTo>
                <a:lnTo>
                  <a:pt x="6592620" y="1253063"/>
                </a:lnTo>
                <a:close/>
                <a:moveTo>
                  <a:pt x="11272181" y="1173493"/>
                </a:moveTo>
                <a:lnTo>
                  <a:pt x="11118962" y="1244073"/>
                </a:lnTo>
                <a:lnTo>
                  <a:pt x="10990030" y="1292252"/>
                </a:lnTo>
                <a:lnTo>
                  <a:pt x="11017488" y="1293674"/>
                </a:lnTo>
                <a:lnTo>
                  <a:pt x="11115820" y="1259409"/>
                </a:lnTo>
                <a:lnTo>
                  <a:pt x="11304752" y="1178371"/>
                </a:lnTo>
                <a:close/>
                <a:moveTo>
                  <a:pt x="5138808" y="1173343"/>
                </a:moveTo>
                <a:lnTo>
                  <a:pt x="4983177" y="1244991"/>
                </a:lnTo>
                <a:lnTo>
                  <a:pt x="4852461" y="1293810"/>
                </a:lnTo>
                <a:lnTo>
                  <a:pt x="4878263" y="1295215"/>
                </a:lnTo>
                <a:lnTo>
                  <a:pt x="4981022" y="1259409"/>
                </a:lnTo>
                <a:lnTo>
                  <a:pt x="5170584" y="1178101"/>
                </a:lnTo>
                <a:close/>
                <a:moveTo>
                  <a:pt x="11771615" y="1172707"/>
                </a:moveTo>
                <a:lnTo>
                  <a:pt x="11606402" y="1225115"/>
                </a:lnTo>
                <a:lnTo>
                  <a:pt x="11667530" y="1236203"/>
                </a:lnTo>
                <a:lnTo>
                  <a:pt x="11725082" y="1247558"/>
                </a:lnTo>
                <a:lnTo>
                  <a:pt x="11853952" y="1214239"/>
                </a:lnTo>
                <a:lnTo>
                  <a:pt x="11891920" y="1204368"/>
                </a:lnTo>
                <a:close/>
                <a:moveTo>
                  <a:pt x="5635777" y="1172676"/>
                </a:moveTo>
                <a:lnTo>
                  <a:pt x="5471803" y="1224691"/>
                </a:lnTo>
                <a:lnTo>
                  <a:pt x="5531600" y="1235539"/>
                </a:lnTo>
                <a:lnTo>
                  <a:pt x="5588637" y="1246792"/>
                </a:lnTo>
                <a:lnTo>
                  <a:pt x="5718017" y="1213329"/>
                </a:lnTo>
                <a:lnTo>
                  <a:pt x="5754330" y="1203873"/>
                </a:lnTo>
                <a:close/>
                <a:moveTo>
                  <a:pt x="5898572" y="1172296"/>
                </a:moveTo>
                <a:lnTo>
                  <a:pt x="5777481" y="1203778"/>
                </a:lnTo>
                <a:lnTo>
                  <a:pt x="5823624" y="1215917"/>
                </a:lnTo>
                <a:lnTo>
                  <a:pt x="5947005" y="1248005"/>
                </a:lnTo>
                <a:lnTo>
                  <a:pt x="6063615" y="1225230"/>
                </a:lnTo>
                <a:close/>
                <a:moveTo>
                  <a:pt x="298196" y="1170756"/>
                </a:moveTo>
                <a:lnTo>
                  <a:pt x="282014" y="1173385"/>
                </a:lnTo>
                <a:lnTo>
                  <a:pt x="461725" y="1248885"/>
                </a:lnTo>
                <a:lnTo>
                  <a:pt x="561757" y="1282860"/>
                </a:lnTo>
                <a:lnTo>
                  <a:pt x="570481" y="1282394"/>
                </a:lnTo>
                <a:lnTo>
                  <a:pt x="459742" y="1242621"/>
                </a:lnTo>
                <a:close/>
                <a:moveTo>
                  <a:pt x="6428792" y="1170683"/>
                </a:moveTo>
                <a:lnTo>
                  <a:pt x="6412759" y="1172817"/>
                </a:lnTo>
                <a:lnTo>
                  <a:pt x="6593747" y="1248867"/>
                </a:lnTo>
                <a:lnTo>
                  <a:pt x="6694307" y="1283029"/>
                </a:lnTo>
                <a:lnTo>
                  <a:pt x="6701423" y="1282649"/>
                </a:lnTo>
                <a:lnTo>
                  <a:pt x="6592620" y="1243569"/>
                </a:lnTo>
                <a:close/>
                <a:moveTo>
                  <a:pt x="11239371" y="1168580"/>
                </a:moveTo>
                <a:lnTo>
                  <a:pt x="11119152" y="1227242"/>
                </a:lnTo>
                <a:lnTo>
                  <a:pt x="10958809" y="1290636"/>
                </a:lnTo>
                <a:lnTo>
                  <a:pt x="10978881" y="1291675"/>
                </a:lnTo>
                <a:lnTo>
                  <a:pt x="11116510" y="1240244"/>
                </a:lnTo>
                <a:lnTo>
                  <a:pt x="11264004" y="1172269"/>
                </a:lnTo>
                <a:close/>
                <a:moveTo>
                  <a:pt x="5106012" y="1168433"/>
                </a:moveTo>
                <a:lnTo>
                  <a:pt x="5038012" y="1202289"/>
                </a:lnTo>
                <a:cubicBezTo>
                  <a:pt x="4983464" y="1227815"/>
                  <a:pt x="4928733" y="1251659"/>
                  <a:pt x="4873668" y="1273476"/>
                </a:cubicBezTo>
                <a:lnTo>
                  <a:pt x="4821172" y="1292106"/>
                </a:lnTo>
                <a:lnTo>
                  <a:pt x="4839610" y="1293110"/>
                </a:lnTo>
                <a:lnTo>
                  <a:pt x="4980862" y="1240281"/>
                </a:lnTo>
                <a:lnTo>
                  <a:pt x="5129192" y="1171904"/>
                </a:lnTo>
                <a:close/>
                <a:moveTo>
                  <a:pt x="2701612" y="1167110"/>
                </a:moveTo>
                <a:lnTo>
                  <a:pt x="2592494" y="1202322"/>
                </a:lnTo>
                <a:lnTo>
                  <a:pt x="2652328" y="1218031"/>
                </a:lnTo>
                <a:lnTo>
                  <a:pt x="2684554" y="1226423"/>
                </a:lnTo>
                <a:lnTo>
                  <a:pt x="2757656" y="1207185"/>
                </a:lnTo>
                <a:lnTo>
                  <a:pt x="2795668" y="1197297"/>
                </a:lnTo>
                <a:close/>
                <a:moveTo>
                  <a:pt x="6463453" y="1166070"/>
                </a:moveTo>
                <a:lnTo>
                  <a:pt x="6438832" y="1169347"/>
                </a:lnTo>
                <a:lnTo>
                  <a:pt x="6593747" y="1238259"/>
                </a:lnTo>
                <a:lnTo>
                  <a:pt x="6715186" y="1281913"/>
                </a:lnTo>
                <a:lnTo>
                  <a:pt x="6736553" y="1280771"/>
                </a:lnTo>
                <a:lnTo>
                  <a:pt x="6593596" y="1226855"/>
                </a:lnTo>
                <a:close/>
                <a:moveTo>
                  <a:pt x="331675" y="1165318"/>
                </a:moveTo>
                <a:lnTo>
                  <a:pt x="310009" y="1168838"/>
                </a:lnTo>
                <a:lnTo>
                  <a:pt x="461769" y="1236341"/>
                </a:lnTo>
                <a:lnTo>
                  <a:pt x="587385" y="1281491"/>
                </a:lnTo>
                <a:lnTo>
                  <a:pt x="606433" y="1280473"/>
                </a:lnTo>
                <a:lnTo>
                  <a:pt x="459700" y="1225126"/>
                </a:lnTo>
                <a:close/>
                <a:moveTo>
                  <a:pt x="11216706" y="1165186"/>
                </a:moveTo>
                <a:lnTo>
                  <a:pt x="11064905" y="1237898"/>
                </a:lnTo>
                <a:lnTo>
                  <a:pt x="10936397" y="1289476"/>
                </a:lnTo>
                <a:lnTo>
                  <a:pt x="10947357" y="1290043"/>
                </a:lnTo>
                <a:lnTo>
                  <a:pt x="11061730" y="1246254"/>
                </a:lnTo>
                <a:cubicBezTo>
                  <a:pt x="11116509" y="1223135"/>
                  <a:pt x="11171004" y="1198112"/>
                  <a:pt x="11225365" y="1171532"/>
                </a:cubicBezTo>
                <a:lnTo>
                  <a:pt x="11232947" y="1167618"/>
                </a:lnTo>
                <a:close/>
                <a:moveTo>
                  <a:pt x="5079648" y="1164485"/>
                </a:moveTo>
                <a:lnTo>
                  <a:pt x="5012117" y="1200059"/>
                </a:lnTo>
                <a:cubicBezTo>
                  <a:pt x="4971208" y="1219681"/>
                  <a:pt x="4930169" y="1238282"/>
                  <a:pt x="4888931" y="1255713"/>
                </a:cubicBezTo>
                <a:lnTo>
                  <a:pt x="4798950" y="1290896"/>
                </a:lnTo>
                <a:lnTo>
                  <a:pt x="4810007" y="1291498"/>
                </a:lnTo>
                <a:lnTo>
                  <a:pt x="4885790" y="1263231"/>
                </a:lnTo>
                <a:cubicBezTo>
                  <a:pt x="4926988" y="1246621"/>
                  <a:pt x="4968007" y="1228893"/>
                  <a:pt x="5008906" y="1210191"/>
                </a:cubicBezTo>
                <a:lnTo>
                  <a:pt x="5095296" y="1166828"/>
                </a:lnTo>
                <a:close/>
                <a:moveTo>
                  <a:pt x="8828032" y="1164059"/>
                </a:moveTo>
                <a:lnTo>
                  <a:pt x="8716154" y="1200157"/>
                </a:lnTo>
                <a:lnTo>
                  <a:pt x="8788256" y="1219093"/>
                </a:lnTo>
                <a:lnTo>
                  <a:pt x="8824134" y="1228421"/>
                </a:lnTo>
                <a:lnTo>
                  <a:pt x="8889732" y="1211163"/>
                </a:lnTo>
                <a:lnTo>
                  <a:pt x="8936704" y="1198937"/>
                </a:lnTo>
                <a:close/>
                <a:moveTo>
                  <a:pt x="6489448" y="1162610"/>
                </a:moveTo>
                <a:lnTo>
                  <a:pt x="6473085" y="1164788"/>
                </a:lnTo>
                <a:lnTo>
                  <a:pt x="6593747" y="1221020"/>
                </a:lnTo>
                <a:lnTo>
                  <a:pt x="6750401" y="1280031"/>
                </a:lnTo>
                <a:lnTo>
                  <a:pt x="6764764" y="1279263"/>
                </a:lnTo>
                <a:lnTo>
                  <a:pt x="6592255" y="1212142"/>
                </a:lnTo>
                <a:close/>
                <a:moveTo>
                  <a:pt x="11196699" y="1162189"/>
                </a:moveTo>
                <a:lnTo>
                  <a:pt x="11121916" y="1200918"/>
                </a:lnTo>
                <a:cubicBezTo>
                  <a:pt x="11073368" y="1224518"/>
                  <a:pt x="11024593" y="1246587"/>
                  <a:pt x="10975474" y="1266861"/>
                </a:cubicBezTo>
                <a:lnTo>
                  <a:pt x="10917275" y="1288486"/>
                </a:lnTo>
                <a:lnTo>
                  <a:pt x="10920332" y="1288644"/>
                </a:lnTo>
                <a:lnTo>
                  <a:pt x="10970368" y="1270760"/>
                </a:lnTo>
                <a:cubicBezTo>
                  <a:pt x="11019437" y="1251278"/>
                  <a:pt x="11068185" y="1230066"/>
                  <a:pt x="11116720" y="1207378"/>
                </a:cubicBezTo>
                <a:lnTo>
                  <a:pt x="11204980" y="1163430"/>
                </a:lnTo>
                <a:close/>
                <a:moveTo>
                  <a:pt x="5063345" y="1162044"/>
                </a:moveTo>
                <a:lnTo>
                  <a:pt x="4964344" y="1211867"/>
                </a:lnTo>
                <a:cubicBezTo>
                  <a:pt x="4923318" y="1231370"/>
                  <a:pt x="4882118" y="1249755"/>
                  <a:pt x="4840674" y="1266861"/>
                </a:cubicBezTo>
                <a:lnTo>
                  <a:pt x="4778926" y="1289805"/>
                </a:lnTo>
                <a:lnTo>
                  <a:pt x="4781842" y="1289964"/>
                </a:lnTo>
                <a:lnTo>
                  <a:pt x="4835570" y="1270760"/>
                </a:lnTo>
                <a:lnTo>
                  <a:pt x="5071473" y="1163261"/>
                </a:lnTo>
                <a:close/>
                <a:moveTo>
                  <a:pt x="2414206" y="1161619"/>
                </a:moveTo>
                <a:lnTo>
                  <a:pt x="2263829" y="1221113"/>
                </a:lnTo>
                <a:lnTo>
                  <a:pt x="2332528" y="1233582"/>
                </a:lnTo>
                <a:lnTo>
                  <a:pt x="2465092" y="1187505"/>
                </a:lnTo>
                <a:lnTo>
                  <a:pt x="2484551" y="1180119"/>
                </a:lnTo>
                <a:close/>
                <a:moveTo>
                  <a:pt x="359750" y="1160977"/>
                </a:moveTo>
                <a:lnTo>
                  <a:pt x="355904" y="1161383"/>
                </a:lnTo>
                <a:lnTo>
                  <a:pt x="343773" y="1163353"/>
                </a:lnTo>
                <a:lnTo>
                  <a:pt x="461728" y="1218325"/>
                </a:lnTo>
                <a:lnTo>
                  <a:pt x="624203" y="1279523"/>
                </a:lnTo>
                <a:lnTo>
                  <a:pt x="638706" y="1278748"/>
                </a:lnTo>
                <a:lnTo>
                  <a:pt x="459345" y="1208960"/>
                </a:lnTo>
                <a:close/>
                <a:moveTo>
                  <a:pt x="8540841" y="1160197"/>
                </a:moveTo>
                <a:lnTo>
                  <a:pt x="8390778" y="1219568"/>
                </a:lnTo>
                <a:lnTo>
                  <a:pt x="8452123" y="1230698"/>
                </a:lnTo>
                <a:lnTo>
                  <a:pt x="8597943" y="1180009"/>
                </a:lnTo>
                <a:lnTo>
                  <a:pt x="8605388" y="1177182"/>
                </a:lnTo>
                <a:close/>
                <a:moveTo>
                  <a:pt x="9109096" y="1160048"/>
                </a:moveTo>
                <a:lnTo>
                  <a:pt x="9046791" y="1176252"/>
                </a:lnTo>
                <a:lnTo>
                  <a:pt x="9140066" y="1211357"/>
                </a:lnTo>
                <a:lnTo>
                  <a:pt x="9197012" y="1230524"/>
                </a:lnTo>
                <a:lnTo>
                  <a:pt x="9242589" y="1221633"/>
                </a:lnTo>
                <a:lnTo>
                  <a:pt x="9242492" y="1221348"/>
                </a:lnTo>
                <a:lnTo>
                  <a:pt x="9258590" y="1218738"/>
                </a:lnTo>
                <a:lnTo>
                  <a:pt x="9137793" y="1172375"/>
                </a:lnTo>
                <a:close/>
                <a:moveTo>
                  <a:pt x="6509109" y="1159993"/>
                </a:moveTo>
                <a:lnTo>
                  <a:pt x="6501481" y="1161008"/>
                </a:lnTo>
                <a:lnTo>
                  <a:pt x="6608119" y="1212043"/>
                </a:lnTo>
                <a:lnTo>
                  <a:pt x="6782132" y="1278335"/>
                </a:lnTo>
                <a:lnTo>
                  <a:pt x="6785931" y="1278132"/>
                </a:lnTo>
                <a:lnTo>
                  <a:pt x="6606165" y="1207745"/>
                </a:lnTo>
                <a:close/>
                <a:moveTo>
                  <a:pt x="11179713" y="1159646"/>
                </a:moveTo>
                <a:lnTo>
                  <a:pt x="11151293" y="1175506"/>
                </a:lnTo>
                <a:cubicBezTo>
                  <a:pt x="11081602" y="1211341"/>
                  <a:pt x="11011436" y="1244056"/>
                  <a:pt x="10940445" y="1272868"/>
                </a:cubicBezTo>
                <a:lnTo>
                  <a:pt x="10897802" y="1287478"/>
                </a:lnTo>
                <a:lnTo>
                  <a:pt x="10902101" y="1287700"/>
                </a:lnTo>
                <a:lnTo>
                  <a:pt x="10939183" y="1275349"/>
                </a:lnTo>
                <a:cubicBezTo>
                  <a:pt x="11009860" y="1247449"/>
                  <a:pt x="11079807" y="1215727"/>
                  <a:pt x="11149355" y="1180958"/>
                </a:cubicBezTo>
                <a:lnTo>
                  <a:pt x="11186721" y="1160695"/>
                </a:lnTo>
                <a:close/>
                <a:moveTo>
                  <a:pt x="5045968" y="1159443"/>
                </a:moveTo>
                <a:lnTo>
                  <a:pt x="4911556" y="1226821"/>
                </a:lnTo>
                <a:lnTo>
                  <a:pt x="4763583" y="1288970"/>
                </a:lnTo>
                <a:lnTo>
                  <a:pt x="4766892" y="1289150"/>
                </a:lnTo>
                <a:lnTo>
                  <a:pt x="4909892" y="1230730"/>
                </a:lnTo>
                <a:lnTo>
                  <a:pt x="5053755" y="1160608"/>
                </a:lnTo>
                <a:close/>
                <a:moveTo>
                  <a:pt x="377049" y="1159153"/>
                </a:moveTo>
                <a:lnTo>
                  <a:pt x="369129" y="1159988"/>
                </a:lnTo>
                <a:lnTo>
                  <a:pt x="475248" y="1210770"/>
                </a:lnTo>
                <a:lnTo>
                  <a:pt x="651853" y="1278045"/>
                </a:lnTo>
                <a:lnTo>
                  <a:pt x="655570" y="1277847"/>
                </a:lnTo>
                <a:lnTo>
                  <a:pt x="473285" y="1206492"/>
                </a:lnTo>
                <a:close/>
                <a:moveTo>
                  <a:pt x="2966560" y="1158810"/>
                </a:moveTo>
                <a:lnTo>
                  <a:pt x="2903957" y="1175100"/>
                </a:lnTo>
                <a:lnTo>
                  <a:pt x="3003001" y="1212419"/>
                </a:lnTo>
                <a:lnTo>
                  <a:pt x="3052325" y="1229010"/>
                </a:lnTo>
                <a:lnTo>
                  <a:pt x="3110455" y="1217664"/>
                </a:lnTo>
                <a:lnTo>
                  <a:pt x="3110876" y="1220018"/>
                </a:lnTo>
                <a:lnTo>
                  <a:pt x="3118452" y="1218789"/>
                </a:lnTo>
                <a:lnTo>
                  <a:pt x="3002433" y="1174195"/>
                </a:lnTo>
                <a:close/>
                <a:moveTo>
                  <a:pt x="6521126" y="1158393"/>
                </a:moveTo>
                <a:lnTo>
                  <a:pt x="6515135" y="1159191"/>
                </a:lnTo>
                <a:lnTo>
                  <a:pt x="6653069" y="1222314"/>
                </a:lnTo>
                <a:lnTo>
                  <a:pt x="6797515" y="1277574"/>
                </a:lnTo>
                <a:lnTo>
                  <a:pt x="6797844" y="1277569"/>
                </a:lnTo>
                <a:lnTo>
                  <a:pt x="6632701" y="1211857"/>
                </a:lnTo>
                <a:close/>
                <a:moveTo>
                  <a:pt x="11167732" y="1157851"/>
                </a:moveTo>
                <a:lnTo>
                  <a:pt x="11151762" y="1167061"/>
                </a:lnTo>
                <a:lnTo>
                  <a:pt x="11104815" y="1190423"/>
                </a:lnTo>
                <a:lnTo>
                  <a:pt x="10917307" y="1276277"/>
                </a:lnTo>
                <a:cubicBezTo>
                  <a:pt x="10956879" y="1260426"/>
                  <a:pt x="10996157" y="1243308"/>
                  <a:pt x="11035210" y="1225059"/>
                </a:cubicBezTo>
                <a:lnTo>
                  <a:pt x="11104815" y="1190423"/>
                </a:lnTo>
                <a:lnTo>
                  <a:pt x="11150500" y="1169505"/>
                </a:lnTo>
                <a:lnTo>
                  <a:pt x="11170430" y="1158255"/>
                </a:lnTo>
                <a:close/>
                <a:moveTo>
                  <a:pt x="389687" y="1157820"/>
                </a:moveTo>
                <a:lnTo>
                  <a:pt x="383487" y="1158474"/>
                </a:lnTo>
                <a:lnTo>
                  <a:pt x="520193" y="1221033"/>
                </a:lnTo>
                <a:lnTo>
                  <a:pt x="667721" y="1277471"/>
                </a:lnTo>
                <a:lnTo>
                  <a:pt x="667931" y="1277468"/>
                </a:lnTo>
                <a:lnTo>
                  <a:pt x="499781" y="1210573"/>
                </a:lnTo>
                <a:close/>
                <a:moveTo>
                  <a:pt x="5034404" y="1157711"/>
                </a:moveTo>
                <a:lnTo>
                  <a:pt x="5017862" y="1167061"/>
                </a:lnTo>
                <a:lnTo>
                  <a:pt x="4968553" y="1191613"/>
                </a:lnTo>
                <a:lnTo>
                  <a:pt x="4783646" y="1276277"/>
                </a:lnTo>
                <a:cubicBezTo>
                  <a:pt x="4823145" y="1260426"/>
                  <a:pt x="4862368" y="1243308"/>
                  <a:pt x="4901382" y="1225059"/>
                </a:cubicBezTo>
                <a:lnTo>
                  <a:pt x="4968553" y="1191613"/>
                </a:lnTo>
                <a:lnTo>
                  <a:pt x="5016840" y="1169505"/>
                </a:lnTo>
                <a:lnTo>
                  <a:pt x="5037350" y="1158152"/>
                </a:lnTo>
                <a:close/>
                <a:moveTo>
                  <a:pt x="11675168" y="1147325"/>
                </a:moveTo>
                <a:lnTo>
                  <a:pt x="11598785" y="1176431"/>
                </a:lnTo>
                <a:lnTo>
                  <a:pt x="11510926" y="1207796"/>
                </a:lnTo>
                <a:lnTo>
                  <a:pt x="11597055" y="1223419"/>
                </a:lnTo>
                <a:lnTo>
                  <a:pt x="11598139" y="1223090"/>
                </a:lnTo>
                <a:lnTo>
                  <a:pt x="11761770" y="1170116"/>
                </a:lnTo>
                <a:close/>
                <a:moveTo>
                  <a:pt x="5539006" y="1147211"/>
                </a:moveTo>
                <a:lnTo>
                  <a:pt x="5426464" y="1189968"/>
                </a:lnTo>
                <a:lnTo>
                  <a:pt x="5376154" y="1207339"/>
                </a:lnTo>
                <a:lnTo>
                  <a:pt x="5462629" y="1223027"/>
                </a:lnTo>
                <a:lnTo>
                  <a:pt x="5625976" y="1170097"/>
                </a:lnTo>
                <a:close/>
                <a:moveTo>
                  <a:pt x="8491167" y="1147188"/>
                </a:moveTo>
                <a:lnTo>
                  <a:pt x="8344899" y="1211244"/>
                </a:lnTo>
                <a:lnTo>
                  <a:pt x="8381457" y="1217877"/>
                </a:lnTo>
                <a:lnTo>
                  <a:pt x="8532776" y="1158075"/>
                </a:lnTo>
                <a:lnTo>
                  <a:pt x="8494666" y="1148047"/>
                </a:lnTo>
                <a:close/>
                <a:moveTo>
                  <a:pt x="5997766" y="1146507"/>
                </a:moveTo>
                <a:lnTo>
                  <a:pt x="5908892" y="1169613"/>
                </a:lnTo>
                <a:lnTo>
                  <a:pt x="6075481" y="1223058"/>
                </a:lnTo>
                <a:lnTo>
                  <a:pt x="6163139" y="1208763"/>
                </a:lnTo>
                <a:close/>
                <a:moveTo>
                  <a:pt x="9165012" y="1145505"/>
                </a:moveTo>
                <a:lnTo>
                  <a:pt x="9117905" y="1157757"/>
                </a:lnTo>
                <a:lnTo>
                  <a:pt x="9140635" y="1167521"/>
                </a:lnTo>
                <a:lnTo>
                  <a:pt x="9269322" y="1216998"/>
                </a:lnTo>
                <a:lnTo>
                  <a:pt x="9315834" y="1209457"/>
                </a:lnTo>
                <a:close/>
                <a:moveTo>
                  <a:pt x="2350540" y="1145025"/>
                </a:moveTo>
                <a:lnTo>
                  <a:pt x="2202307" y="1209947"/>
                </a:lnTo>
                <a:lnTo>
                  <a:pt x="2254524" y="1219424"/>
                </a:lnTo>
                <a:lnTo>
                  <a:pt x="2406141" y="1159498"/>
                </a:lnTo>
                <a:lnTo>
                  <a:pt x="2359058" y="1147115"/>
                </a:lnTo>
                <a:close/>
                <a:moveTo>
                  <a:pt x="3026158" y="1143302"/>
                </a:moveTo>
                <a:lnTo>
                  <a:pt x="2977058" y="1156078"/>
                </a:lnTo>
                <a:lnTo>
                  <a:pt x="3005844" y="1168431"/>
                </a:lnTo>
                <a:lnTo>
                  <a:pt x="3131307" y="1216705"/>
                </a:lnTo>
                <a:lnTo>
                  <a:pt x="3180457" y="1208735"/>
                </a:lnTo>
                <a:close/>
                <a:moveTo>
                  <a:pt x="2791948" y="1138028"/>
                </a:moveTo>
                <a:lnTo>
                  <a:pt x="2757658" y="1149024"/>
                </a:lnTo>
                <a:lnTo>
                  <a:pt x="2710899" y="1164113"/>
                </a:lnTo>
                <a:lnTo>
                  <a:pt x="2806042" y="1194600"/>
                </a:lnTo>
                <a:lnTo>
                  <a:pt x="2886680" y="1173625"/>
                </a:lnTo>
                <a:close/>
                <a:moveTo>
                  <a:pt x="2610069" y="1137652"/>
                </a:moveTo>
                <a:lnTo>
                  <a:pt x="2502254" y="1178629"/>
                </a:lnTo>
                <a:lnTo>
                  <a:pt x="2581710" y="1199490"/>
                </a:lnTo>
                <a:lnTo>
                  <a:pt x="2691774" y="1163954"/>
                </a:lnTo>
                <a:lnTo>
                  <a:pt x="2649485" y="1150381"/>
                </a:lnTo>
                <a:close/>
                <a:moveTo>
                  <a:pt x="8441797" y="1135076"/>
                </a:moveTo>
                <a:lnTo>
                  <a:pt x="8300700" y="1202535"/>
                </a:lnTo>
                <a:lnTo>
                  <a:pt x="8299549" y="1203016"/>
                </a:lnTo>
                <a:lnTo>
                  <a:pt x="8337334" y="1209872"/>
                </a:lnTo>
                <a:lnTo>
                  <a:pt x="8484139" y="1145464"/>
                </a:lnTo>
                <a:close/>
                <a:moveTo>
                  <a:pt x="8918979" y="1134767"/>
                </a:moveTo>
                <a:lnTo>
                  <a:pt x="8890639" y="1143858"/>
                </a:lnTo>
                <a:lnTo>
                  <a:pt x="8837312" y="1161065"/>
                </a:lnTo>
                <a:lnTo>
                  <a:pt x="8947077" y="1196236"/>
                </a:lnTo>
                <a:lnTo>
                  <a:pt x="9027017" y="1175429"/>
                </a:lnTo>
                <a:close/>
                <a:moveTo>
                  <a:pt x="8735071" y="1134124"/>
                </a:moveTo>
                <a:lnTo>
                  <a:pt x="8624617" y="1176116"/>
                </a:lnTo>
                <a:lnTo>
                  <a:pt x="8705338" y="1197316"/>
                </a:lnTo>
                <a:lnTo>
                  <a:pt x="8818158" y="1160890"/>
                </a:lnTo>
                <a:lnTo>
                  <a:pt x="8785414" y="1150381"/>
                </a:lnTo>
                <a:close/>
                <a:moveTo>
                  <a:pt x="2304519" y="1133730"/>
                </a:moveTo>
                <a:lnTo>
                  <a:pt x="2167835" y="1199079"/>
                </a:lnTo>
                <a:lnTo>
                  <a:pt x="2160138" y="1202294"/>
                </a:lnTo>
                <a:lnTo>
                  <a:pt x="2194069" y="1208452"/>
                </a:lnTo>
                <a:lnTo>
                  <a:pt x="2342895" y="1143149"/>
                </a:lnTo>
                <a:close/>
                <a:moveTo>
                  <a:pt x="9216573" y="1132096"/>
                </a:moveTo>
                <a:lnTo>
                  <a:pt x="9174933" y="1142925"/>
                </a:lnTo>
                <a:lnTo>
                  <a:pt x="9329274" y="1207278"/>
                </a:lnTo>
                <a:lnTo>
                  <a:pt x="9368277" y="1200954"/>
                </a:lnTo>
                <a:close/>
                <a:moveTo>
                  <a:pt x="3074634" y="1130688"/>
                </a:moveTo>
                <a:lnTo>
                  <a:pt x="3035690" y="1140821"/>
                </a:lnTo>
                <a:lnTo>
                  <a:pt x="3193597" y="1206604"/>
                </a:lnTo>
                <a:lnTo>
                  <a:pt x="3229119" y="1200844"/>
                </a:lnTo>
                <a:close/>
                <a:moveTo>
                  <a:pt x="11904374" y="1130433"/>
                </a:moveTo>
                <a:lnTo>
                  <a:pt x="11853952" y="1146589"/>
                </a:lnTo>
                <a:lnTo>
                  <a:pt x="11782039" y="1169401"/>
                </a:lnTo>
                <a:lnTo>
                  <a:pt x="11903368" y="1201392"/>
                </a:lnTo>
                <a:lnTo>
                  <a:pt x="12025702" y="1169588"/>
                </a:lnTo>
                <a:lnTo>
                  <a:pt x="11957647" y="1147642"/>
                </a:lnTo>
                <a:close/>
                <a:moveTo>
                  <a:pt x="5768442" y="1130432"/>
                </a:moveTo>
                <a:lnTo>
                  <a:pt x="5718017" y="1146589"/>
                </a:lnTo>
                <a:lnTo>
                  <a:pt x="5646425" y="1169299"/>
                </a:lnTo>
                <a:lnTo>
                  <a:pt x="5766147" y="1200796"/>
                </a:lnTo>
                <a:lnTo>
                  <a:pt x="5888271" y="1168992"/>
                </a:lnTo>
                <a:lnTo>
                  <a:pt x="5821776" y="1147666"/>
                </a:lnTo>
                <a:close/>
                <a:moveTo>
                  <a:pt x="5462477" y="1128570"/>
                </a:moveTo>
                <a:lnTo>
                  <a:pt x="5420006" y="1146949"/>
                </a:lnTo>
                <a:lnTo>
                  <a:pt x="5303064" y="1194080"/>
                </a:lnTo>
                <a:lnTo>
                  <a:pt x="5365508" y="1205408"/>
                </a:lnTo>
                <a:lnTo>
                  <a:pt x="5424695" y="1185036"/>
                </a:lnTo>
                <a:lnTo>
                  <a:pt x="5530344" y="1144935"/>
                </a:lnTo>
                <a:close/>
                <a:moveTo>
                  <a:pt x="11595476" y="1127910"/>
                </a:moveTo>
                <a:lnTo>
                  <a:pt x="11555700" y="1145106"/>
                </a:lnTo>
                <a:lnTo>
                  <a:pt x="11432985" y="1193658"/>
                </a:lnTo>
                <a:lnTo>
                  <a:pt x="11499178" y="1205665"/>
                </a:lnTo>
                <a:lnTo>
                  <a:pt x="11597725" y="1170555"/>
                </a:lnTo>
                <a:lnTo>
                  <a:pt x="11665427" y="1144779"/>
                </a:lnTo>
                <a:close/>
                <a:moveTo>
                  <a:pt x="2268589" y="1124912"/>
                </a:moveTo>
                <a:lnTo>
                  <a:pt x="2167964" y="1176544"/>
                </a:lnTo>
                <a:lnTo>
                  <a:pt x="2124808" y="1195882"/>
                </a:lnTo>
                <a:lnTo>
                  <a:pt x="2151061" y="1200647"/>
                </a:lnTo>
                <a:lnTo>
                  <a:pt x="2165927" y="1194437"/>
                </a:lnTo>
                <a:lnTo>
                  <a:pt x="2296911" y="1131863"/>
                </a:lnTo>
                <a:close/>
                <a:moveTo>
                  <a:pt x="8400012" y="1124825"/>
                </a:moveTo>
                <a:lnTo>
                  <a:pt x="8301012" y="1175573"/>
                </a:lnTo>
                <a:lnTo>
                  <a:pt x="8256981" y="1195293"/>
                </a:lnTo>
                <a:lnTo>
                  <a:pt x="8292163" y="1201676"/>
                </a:lnTo>
                <a:lnTo>
                  <a:pt x="8298960" y="1198837"/>
                </a:lnTo>
                <a:lnTo>
                  <a:pt x="8435584" y="1133552"/>
                </a:lnTo>
                <a:close/>
                <a:moveTo>
                  <a:pt x="6070079" y="1123008"/>
                </a:moveTo>
                <a:lnTo>
                  <a:pt x="6070962" y="1127477"/>
                </a:lnTo>
                <a:lnTo>
                  <a:pt x="6007864" y="1143882"/>
                </a:lnTo>
                <a:lnTo>
                  <a:pt x="6175111" y="1206811"/>
                </a:lnTo>
                <a:lnTo>
                  <a:pt x="6246047" y="1195243"/>
                </a:lnTo>
                <a:lnTo>
                  <a:pt x="6173558" y="1167407"/>
                </a:lnTo>
                <a:lnTo>
                  <a:pt x="6078907" y="1126795"/>
                </a:lnTo>
                <a:lnTo>
                  <a:pt x="6072098" y="1128387"/>
                </a:lnTo>
                <a:lnTo>
                  <a:pt x="6071096" y="1123445"/>
                </a:lnTo>
                <a:close/>
                <a:moveTo>
                  <a:pt x="3107079" y="1122245"/>
                </a:moveTo>
                <a:lnTo>
                  <a:pt x="3083253" y="1128445"/>
                </a:lnTo>
                <a:lnTo>
                  <a:pt x="3216437" y="1190198"/>
                </a:lnTo>
                <a:lnTo>
                  <a:pt x="3239367" y="1199182"/>
                </a:lnTo>
                <a:lnTo>
                  <a:pt x="3269691" y="1194265"/>
                </a:lnTo>
                <a:lnTo>
                  <a:pt x="3214045" y="1170623"/>
                </a:lnTo>
                <a:lnTo>
                  <a:pt x="3117997" y="1122881"/>
                </a:lnTo>
                <a:lnTo>
                  <a:pt x="3107539" y="1125327"/>
                </a:lnTo>
                <a:close/>
                <a:moveTo>
                  <a:pt x="8378514" y="1119551"/>
                </a:moveTo>
                <a:lnTo>
                  <a:pt x="8301082" y="1161692"/>
                </a:lnTo>
                <a:lnTo>
                  <a:pt x="8237680" y="1191791"/>
                </a:lnTo>
                <a:lnTo>
                  <a:pt x="8249197" y="1193881"/>
                </a:lnTo>
                <a:lnTo>
                  <a:pt x="8298453" y="1171782"/>
                </a:lnTo>
                <a:lnTo>
                  <a:pt x="8393135" y="1123138"/>
                </a:lnTo>
                <a:close/>
                <a:moveTo>
                  <a:pt x="2244743" y="1119060"/>
                </a:moveTo>
                <a:lnTo>
                  <a:pt x="2168200" y="1160711"/>
                </a:lnTo>
                <a:lnTo>
                  <a:pt x="2102601" y="1191852"/>
                </a:lnTo>
                <a:lnTo>
                  <a:pt x="2116290" y="1194337"/>
                </a:lnTo>
                <a:lnTo>
                  <a:pt x="2166571" y="1171777"/>
                </a:lnTo>
                <a:lnTo>
                  <a:pt x="2261283" y="1123120"/>
                </a:lnTo>
                <a:close/>
                <a:moveTo>
                  <a:pt x="9286663" y="1115236"/>
                </a:moveTo>
                <a:lnTo>
                  <a:pt x="9261601" y="1121100"/>
                </a:lnTo>
                <a:lnTo>
                  <a:pt x="9351228" y="1165616"/>
                </a:lnTo>
                <a:lnTo>
                  <a:pt x="9416655" y="1193111"/>
                </a:lnTo>
                <a:lnTo>
                  <a:pt x="9441300" y="1189115"/>
                </a:lnTo>
                <a:lnTo>
                  <a:pt x="9349594" y="1148340"/>
                </a:lnTo>
                <a:close/>
                <a:moveTo>
                  <a:pt x="3151020" y="1115157"/>
                </a:moveTo>
                <a:lnTo>
                  <a:pt x="3125717" y="1121075"/>
                </a:lnTo>
                <a:lnTo>
                  <a:pt x="3215465" y="1165616"/>
                </a:lnTo>
                <a:lnTo>
                  <a:pt x="3279237" y="1192717"/>
                </a:lnTo>
                <a:lnTo>
                  <a:pt x="3303785" y="1188736"/>
                </a:lnTo>
                <a:lnTo>
                  <a:pt x="3214045" y="1148340"/>
                </a:lnTo>
                <a:close/>
                <a:moveTo>
                  <a:pt x="2864133" y="1114880"/>
                </a:moveTo>
                <a:lnTo>
                  <a:pt x="2799308" y="1135668"/>
                </a:lnTo>
                <a:lnTo>
                  <a:pt x="2894586" y="1171569"/>
                </a:lnTo>
                <a:lnTo>
                  <a:pt x="2957907" y="1155099"/>
                </a:lnTo>
                <a:close/>
                <a:moveTo>
                  <a:pt x="6132183" y="1114336"/>
                </a:moveTo>
                <a:lnTo>
                  <a:pt x="6087939" y="1124683"/>
                </a:lnTo>
                <a:lnTo>
                  <a:pt x="6176398" y="1162649"/>
                </a:lnTo>
                <a:lnTo>
                  <a:pt x="6256652" y="1193514"/>
                </a:lnTo>
                <a:lnTo>
                  <a:pt x="6298069" y="1186760"/>
                </a:lnTo>
                <a:lnTo>
                  <a:pt x="6173552" y="1133974"/>
                </a:lnTo>
                <a:close/>
                <a:moveTo>
                  <a:pt x="8351617" y="1112952"/>
                </a:moveTo>
                <a:lnTo>
                  <a:pt x="8302397" y="1141068"/>
                </a:lnTo>
                <a:lnTo>
                  <a:pt x="8210469" y="1186854"/>
                </a:lnTo>
                <a:lnTo>
                  <a:pt x="8228548" y="1190134"/>
                </a:lnTo>
                <a:lnTo>
                  <a:pt x="8298240" y="1157045"/>
                </a:lnTo>
                <a:lnTo>
                  <a:pt x="8370701" y="1117634"/>
                </a:lnTo>
                <a:close/>
                <a:moveTo>
                  <a:pt x="5396929" y="1112763"/>
                </a:moveTo>
                <a:lnTo>
                  <a:pt x="5240187" y="1182673"/>
                </a:lnTo>
                <a:lnTo>
                  <a:pt x="5292860" y="1192229"/>
                </a:lnTo>
                <a:lnTo>
                  <a:pt x="5418647" y="1141633"/>
                </a:lnTo>
                <a:lnTo>
                  <a:pt x="5453798" y="1126477"/>
                </a:lnTo>
                <a:close/>
                <a:moveTo>
                  <a:pt x="11531468" y="1112473"/>
                </a:moveTo>
                <a:lnTo>
                  <a:pt x="11373527" y="1182872"/>
                </a:lnTo>
                <a:lnTo>
                  <a:pt x="11423723" y="1191977"/>
                </a:lnTo>
                <a:lnTo>
                  <a:pt x="11553445" y="1140723"/>
                </a:lnTo>
                <a:lnTo>
                  <a:pt x="11587579" y="1126005"/>
                </a:lnTo>
                <a:close/>
                <a:moveTo>
                  <a:pt x="2531877" y="1112401"/>
                </a:moveTo>
                <a:lnTo>
                  <a:pt x="2459429" y="1143727"/>
                </a:lnTo>
                <a:lnTo>
                  <a:pt x="2423485" y="1157948"/>
                </a:lnTo>
                <a:lnTo>
                  <a:pt x="2494111" y="1176491"/>
                </a:lnTo>
                <a:lnTo>
                  <a:pt x="2602701" y="1135273"/>
                </a:lnTo>
                <a:close/>
                <a:moveTo>
                  <a:pt x="2216240" y="1112065"/>
                </a:moveTo>
                <a:lnTo>
                  <a:pt x="2168444" y="1139362"/>
                </a:lnTo>
                <a:lnTo>
                  <a:pt x="2073609" y="1186590"/>
                </a:lnTo>
                <a:lnTo>
                  <a:pt x="2092677" y="1190051"/>
                </a:lnTo>
                <a:lnTo>
                  <a:pt x="2166274" y="1155108"/>
                </a:lnTo>
                <a:lnTo>
                  <a:pt x="2236340" y="1116998"/>
                </a:lnTo>
                <a:close/>
                <a:moveTo>
                  <a:pt x="8994123" y="1110659"/>
                </a:moveTo>
                <a:lnTo>
                  <a:pt x="8928473" y="1131720"/>
                </a:lnTo>
                <a:lnTo>
                  <a:pt x="9037415" y="1172723"/>
                </a:lnTo>
                <a:lnTo>
                  <a:pt x="9100423" y="1156322"/>
                </a:lnTo>
                <a:close/>
                <a:moveTo>
                  <a:pt x="8660859" y="1110158"/>
                </a:moveTo>
                <a:lnTo>
                  <a:pt x="8591389" y="1140199"/>
                </a:lnTo>
                <a:lnTo>
                  <a:pt x="8550083" y="1156541"/>
                </a:lnTo>
                <a:lnTo>
                  <a:pt x="8614913" y="1173567"/>
                </a:lnTo>
                <a:lnTo>
                  <a:pt x="8726294" y="1131289"/>
                </a:lnTo>
                <a:close/>
                <a:moveTo>
                  <a:pt x="9311206" y="1109494"/>
                </a:moveTo>
                <a:lnTo>
                  <a:pt x="9292936" y="1113769"/>
                </a:lnTo>
                <a:lnTo>
                  <a:pt x="9403193" y="1167927"/>
                </a:lnTo>
                <a:lnTo>
                  <a:pt x="9448655" y="1187923"/>
                </a:lnTo>
                <a:lnTo>
                  <a:pt x="9464858" y="1185296"/>
                </a:lnTo>
                <a:lnTo>
                  <a:pt x="9401717" y="1156158"/>
                </a:lnTo>
                <a:close/>
                <a:moveTo>
                  <a:pt x="3177149" y="1109046"/>
                </a:moveTo>
                <a:lnTo>
                  <a:pt x="3158300" y="1113454"/>
                </a:lnTo>
                <a:lnTo>
                  <a:pt x="3314181" y="1187051"/>
                </a:lnTo>
                <a:lnTo>
                  <a:pt x="3329552" y="1184558"/>
                </a:lnTo>
                <a:close/>
                <a:moveTo>
                  <a:pt x="8333558" y="1108522"/>
                </a:moveTo>
                <a:lnTo>
                  <a:pt x="8303517" y="1125735"/>
                </a:lnTo>
                <a:lnTo>
                  <a:pt x="8191577" y="1183712"/>
                </a:lnTo>
                <a:lnTo>
                  <a:pt x="8199983" y="1184970"/>
                </a:lnTo>
                <a:lnTo>
                  <a:pt x="8299413" y="1135485"/>
                </a:lnTo>
                <a:lnTo>
                  <a:pt x="8342721" y="1110770"/>
                </a:lnTo>
                <a:close/>
                <a:moveTo>
                  <a:pt x="2197120" y="1107373"/>
                </a:moveTo>
                <a:lnTo>
                  <a:pt x="2170587" y="1122574"/>
                </a:lnTo>
                <a:lnTo>
                  <a:pt x="2053370" y="1183284"/>
                </a:lnTo>
                <a:lnTo>
                  <a:pt x="2063080" y="1184736"/>
                </a:lnTo>
                <a:lnTo>
                  <a:pt x="2167381" y="1132810"/>
                </a:lnTo>
                <a:lnTo>
                  <a:pt x="2207489" y="1109917"/>
                </a:lnTo>
                <a:close/>
                <a:moveTo>
                  <a:pt x="7255861" y="1104841"/>
                </a:moveTo>
                <a:cubicBezTo>
                  <a:pt x="7053776" y="1105885"/>
                  <a:pt x="6841652" y="1119408"/>
                  <a:pt x="6617568" y="1145558"/>
                </a:cubicBezTo>
                <a:lnTo>
                  <a:pt x="6546578" y="1155006"/>
                </a:lnTo>
                <a:lnTo>
                  <a:pt x="6687887" y="1221514"/>
                </a:lnTo>
                <a:lnTo>
                  <a:pt x="6835606" y="1276909"/>
                </a:lnTo>
                <a:lnTo>
                  <a:pt x="7070902" y="1272799"/>
                </a:lnTo>
                <a:cubicBezTo>
                  <a:pt x="7163095" y="1272518"/>
                  <a:pt x="7255827" y="1273526"/>
                  <a:pt x="7349259" y="1275729"/>
                </a:cubicBezTo>
                <a:lnTo>
                  <a:pt x="7854109" y="1299457"/>
                </a:lnTo>
                <a:lnTo>
                  <a:pt x="7860864" y="1297384"/>
                </a:lnTo>
                <a:cubicBezTo>
                  <a:pt x="7910813" y="1279608"/>
                  <a:pt x="7960266" y="1259635"/>
                  <a:pt x="8009340" y="1237744"/>
                </a:cubicBezTo>
                <a:lnTo>
                  <a:pt x="8127727" y="1180129"/>
                </a:lnTo>
                <a:lnTo>
                  <a:pt x="7901776" y="1146307"/>
                </a:lnTo>
                <a:cubicBezTo>
                  <a:pt x="7802732" y="1133582"/>
                  <a:pt x="7703696" y="1123230"/>
                  <a:pt x="7604945" y="1116101"/>
                </a:cubicBezTo>
                <a:cubicBezTo>
                  <a:pt x="7491842" y="1107986"/>
                  <a:pt x="7375614" y="1104223"/>
                  <a:pt x="7255861" y="1104841"/>
                </a:cubicBezTo>
                <a:close/>
                <a:moveTo>
                  <a:pt x="1119930" y="1104777"/>
                </a:moveTo>
                <a:cubicBezTo>
                  <a:pt x="1000176" y="1105417"/>
                  <a:pt x="876897" y="1110432"/>
                  <a:pt x="749693" y="1119855"/>
                </a:cubicBezTo>
                <a:lnTo>
                  <a:pt x="419784" y="1154646"/>
                </a:lnTo>
                <a:lnTo>
                  <a:pt x="555035" y="1218319"/>
                </a:lnTo>
                <a:lnTo>
                  <a:pt x="710742" y="1276720"/>
                </a:lnTo>
                <a:lnTo>
                  <a:pt x="935224" y="1272799"/>
                </a:lnTo>
                <a:cubicBezTo>
                  <a:pt x="1027415" y="1272518"/>
                  <a:pt x="1120143" y="1273526"/>
                  <a:pt x="1213564" y="1275729"/>
                </a:cubicBezTo>
                <a:lnTo>
                  <a:pt x="1711965" y="1299157"/>
                </a:lnTo>
                <a:lnTo>
                  <a:pt x="1728005" y="1294234"/>
                </a:lnTo>
                <a:cubicBezTo>
                  <a:pt x="1777942" y="1276452"/>
                  <a:pt x="1827384" y="1256474"/>
                  <a:pt x="1876447" y="1234578"/>
                </a:cubicBezTo>
                <a:lnTo>
                  <a:pt x="1989203" y="1179684"/>
                </a:lnTo>
                <a:lnTo>
                  <a:pt x="1765925" y="1146243"/>
                </a:lnTo>
                <a:cubicBezTo>
                  <a:pt x="1666836" y="1133497"/>
                  <a:pt x="1567765" y="1123116"/>
                  <a:pt x="1469014" y="1115949"/>
                </a:cubicBezTo>
                <a:cubicBezTo>
                  <a:pt x="1355912" y="1107872"/>
                  <a:pt x="1239684" y="1104137"/>
                  <a:pt x="1119930" y="1104777"/>
                </a:cubicBezTo>
                <a:close/>
                <a:moveTo>
                  <a:pt x="8317876" y="1104674"/>
                </a:moveTo>
                <a:lnTo>
                  <a:pt x="8187813" y="1175491"/>
                </a:lnTo>
                <a:lnTo>
                  <a:pt x="8175653" y="1181329"/>
                </a:lnTo>
                <a:lnTo>
                  <a:pt x="8182732" y="1182388"/>
                </a:lnTo>
                <a:lnTo>
                  <a:pt x="8185950" y="1180885"/>
                </a:lnTo>
                <a:cubicBezTo>
                  <a:pt x="8232321" y="1157708"/>
                  <a:pt x="8278513" y="1133177"/>
                  <a:pt x="8324622" y="1107520"/>
                </a:cubicBezTo>
                <a:lnTo>
                  <a:pt x="8326032" y="1106675"/>
                </a:lnTo>
                <a:close/>
                <a:moveTo>
                  <a:pt x="9334650" y="1104009"/>
                </a:moveTo>
                <a:lnTo>
                  <a:pt x="9318586" y="1107767"/>
                </a:lnTo>
                <a:lnTo>
                  <a:pt x="9453950" y="1175214"/>
                </a:lnTo>
                <a:lnTo>
                  <a:pt x="9473862" y="1183836"/>
                </a:lnTo>
                <a:lnTo>
                  <a:pt x="9489169" y="1181354"/>
                </a:lnTo>
                <a:lnTo>
                  <a:pt x="9401719" y="1139724"/>
                </a:lnTo>
                <a:close/>
                <a:moveTo>
                  <a:pt x="2181302" y="1103491"/>
                </a:moveTo>
                <a:lnTo>
                  <a:pt x="2054922" y="1172307"/>
                </a:lnTo>
                <a:lnTo>
                  <a:pt x="2037125" y="1180854"/>
                </a:lnTo>
                <a:lnTo>
                  <a:pt x="2044114" y="1181899"/>
                </a:lnTo>
                <a:lnTo>
                  <a:pt x="2053092" y="1177707"/>
                </a:lnTo>
                <a:lnTo>
                  <a:pt x="2189540" y="1105513"/>
                </a:lnTo>
                <a:close/>
                <a:moveTo>
                  <a:pt x="2699994" y="1103475"/>
                </a:moveTo>
                <a:lnTo>
                  <a:pt x="2618546" y="1134431"/>
                </a:lnTo>
                <a:lnTo>
                  <a:pt x="2650054" y="1144617"/>
                </a:lnTo>
                <a:lnTo>
                  <a:pt x="2701051" y="1160958"/>
                </a:lnTo>
                <a:lnTo>
                  <a:pt x="2755752" y="1143297"/>
                </a:lnTo>
                <a:lnTo>
                  <a:pt x="2782846" y="1134608"/>
                </a:lnTo>
                <a:close/>
                <a:moveTo>
                  <a:pt x="3201168" y="1103427"/>
                </a:moveTo>
                <a:lnTo>
                  <a:pt x="3183295" y="1107608"/>
                </a:lnTo>
                <a:lnTo>
                  <a:pt x="3299780" y="1166126"/>
                </a:lnTo>
                <a:lnTo>
                  <a:pt x="3338053" y="1183180"/>
                </a:lnTo>
                <a:lnTo>
                  <a:pt x="3352453" y="1180845"/>
                </a:lnTo>
                <a:close/>
                <a:moveTo>
                  <a:pt x="10428401" y="1102362"/>
                </a:moveTo>
                <a:cubicBezTo>
                  <a:pt x="10189036" y="1103613"/>
                  <a:pt x="9935629" y="1122387"/>
                  <a:pt x="9664612" y="1158921"/>
                </a:cubicBezTo>
                <a:lnTo>
                  <a:pt x="9555667" y="1176591"/>
                </a:lnTo>
                <a:lnTo>
                  <a:pt x="9651233" y="1221566"/>
                </a:lnTo>
                <a:cubicBezTo>
                  <a:pt x="9690704" y="1238345"/>
                  <a:pt x="9730843" y="1254230"/>
                  <a:pt x="9771544" y="1269007"/>
                </a:cubicBezTo>
                <a:lnTo>
                  <a:pt x="9809134" y="1281406"/>
                </a:lnTo>
                <a:lnTo>
                  <a:pt x="9950762" y="1273605"/>
                </a:lnTo>
                <a:cubicBezTo>
                  <a:pt x="10188505" y="1265455"/>
                  <a:pt x="10428815" y="1266796"/>
                  <a:pt x="10674430" y="1275914"/>
                </a:cubicBezTo>
                <a:lnTo>
                  <a:pt x="10855213" y="1285273"/>
                </a:lnTo>
                <a:lnTo>
                  <a:pt x="10898987" y="1269193"/>
                </a:lnTo>
                <a:cubicBezTo>
                  <a:pt x="10973215" y="1239335"/>
                  <a:pt x="11046450" y="1204845"/>
                  <a:pt x="11119095" y="1166662"/>
                </a:cubicBezTo>
                <a:lnTo>
                  <a:pt x="11141279" y="1153890"/>
                </a:lnTo>
                <a:lnTo>
                  <a:pt x="11074269" y="1143854"/>
                </a:lnTo>
                <a:cubicBezTo>
                  <a:pt x="10975194" y="1131116"/>
                  <a:pt x="10876131" y="1120746"/>
                  <a:pt x="10777362" y="1113595"/>
                </a:cubicBezTo>
                <a:cubicBezTo>
                  <a:pt x="10664255" y="1105490"/>
                  <a:pt x="10548083" y="1101736"/>
                  <a:pt x="10428401" y="1102362"/>
                </a:cubicBezTo>
                <a:close/>
                <a:moveTo>
                  <a:pt x="4291579" y="1101699"/>
                </a:moveTo>
                <a:cubicBezTo>
                  <a:pt x="4052221" y="1102949"/>
                  <a:pt x="3798867" y="1121719"/>
                  <a:pt x="3527828" y="1158255"/>
                </a:cubicBezTo>
                <a:lnTo>
                  <a:pt x="3418942" y="1175913"/>
                </a:lnTo>
                <a:lnTo>
                  <a:pt x="3470409" y="1201014"/>
                </a:lnTo>
                <a:cubicBezTo>
                  <a:pt x="3524877" y="1225461"/>
                  <a:pt x="3580736" y="1248319"/>
                  <a:pt x="3637700" y="1269007"/>
                </a:cubicBezTo>
                <a:lnTo>
                  <a:pt x="3680582" y="1282562"/>
                </a:lnTo>
                <a:lnTo>
                  <a:pt x="3831679" y="1274496"/>
                </a:lnTo>
                <a:cubicBezTo>
                  <a:pt x="4075127" y="1266627"/>
                  <a:pt x="4321323" y="1268590"/>
                  <a:pt x="4573187" y="1278600"/>
                </a:cubicBezTo>
                <a:lnTo>
                  <a:pt x="4719198" y="1286552"/>
                </a:lnTo>
                <a:lnTo>
                  <a:pt x="4875712" y="1221050"/>
                </a:lnTo>
                <a:lnTo>
                  <a:pt x="5007546" y="1153690"/>
                </a:lnTo>
                <a:lnTo>
                  <a:pt x="4937439" y="1143193"/>
                </a:lnTo>
                <a:cubicBezTo>
                  <a:pt x="4838367" y="1130455"/>
                  <a:pt x="4739319" y="1120086"/>
                  <a:pt x="4640590" y="1112936"/>
                </a:cubicBezTo>
                <a:cubicBezTo>
                  <a:pt x="4527446" y="1104830"/>
                  <a:pt x="4411261" y="1101075"/>
                  <a:pt x="4291579" y="1101699"/>
                </a:cubicBezTo>
                <a:close/>
                <a:moveTo>
                  <a:pt x="6186398" y="1101659"/>
                </a:moveTo>
                <a:lnTo>
                  <a:pt x="6141565" y="1112143"/>
                </a:lnTo>
                <a:lnTo>
                  <a:pt x="6177530" y="1129203"/>
                </a:lnTo>
                <a:lnTo>
                  <a:pt x="6308866" y="1185000"/>
                </a:lnTo>
                <a:lnTo>
                  <a:pt x="6351483" y="1178050"/>
                </a:lnTo>
                <a:close/>
                <a:moveTo>
                  <a:pt x="8302769" y="1100968"/>
                </a:moveTo>
                <a:lnTo>
                  <a:pt x="8188248" y="1166982"/>
                </a:lnTo>
                <a:lnTo>
                  <a:pt x="8163169" y="1179460"/>
                </a:lnTo>
                <a:lnTo>
                  <a:pt x="8164810" y="1179706"/>
                </a:lnTo>
                <a:lnTo>
                  <a:pt x="8187231" y="1169452"/>
                </a:lnTo>
                <a:lnTo>
                  <a:pt x="8306829" y="1101964"/>
                </a:lnTo>
                <a:close/>
                <a:moveTo>
                  <a:pt x="5346578" y="1100621"/>
                </a:moveTo>
                <a:lnTo>
                  <a:pt x="5201203" y="1171378"/>
                </a:lnTo>
                <a:lnTo>
                  <a:pt x="5191985" y="1175333"/>
                </a:lnTo>
                <a:lnTo>
                  <a:pt x="5232513" y="1181398"/>
                </a:lnTo>
                <a:lnTo>
                  <a:pt x="5389901" y="1111069"/>
                </a:lnTo>
                <a:close/>
                <a:moveTo>
                  <a:pt x="9349620" y="1100507"/>
                </a:moveTo>
                <a:lnTo>
                  <a:pt x="9342174" y="1102249"/>
                </a:lnTo>
                <a:lnTo>
                  <a:pt x="9358047" y="1111351"/>
                </a:lnTo>
                <a:lnTo>
                  <a:pt x="9500534" y="1179512"/>
                </a:lnTo>
                <a:lnTo>
                  <a:pt x="9507004" y="1178463"/>
                </a:lnTo>
                <a:lnTo>
                  <a:pt x="9355330" y="1103865"/>
                </a:lnTo>
                <a:close/>
                <a:moveTo>
                  <a:pt x="3214494" y="1100310"/>
                </a:moveTo>
                <a:lnTo>
                  <a:pt x="3207043" y="1102053"/>
                </a:lnTo>
                <a:lnTo>
                  <a:pt x="3223256" y="1111351"/>
                </a:lnTo>
                <a:lnTo>
                  <a:pt x="3361868" y="1179318"/>
                </a:lnTo>
                <a:lnTo>
                  <a:pt x="3368193" y="1178292"/>
                </a:lnTo>
                <a:lnTo>
                  <a:pt x="3220538" y="1103865"/>
                </a:lnTo>
                <a:close/>
                <a:moveTo>
                  <a:pt x="11479146" y="1099855"/>
                </a:moveTo>
                <a:lnTo>
                  <a:pt x="11336002" y="1169509"/>
                </a:lnTo>
                <a:lnTo>
                  <a:pt x="11322687" y="1175220"/>
                </a:lnTo>
                <a:lnTo>
                  <a:pt x="11365624" y="1181644"/>
                </a:lnTo>
                <a:lnTo>
                  <a:pt x="11524293" y="1110743"/>
                </a:lnTo>
                <a:close/>
                <a:moveTo>
                  <a:pt x="2166358" y="1099823"/>
                </a:moveTo>
                <a:lnTo>
                  <a:pt x="2055422" y="1163768"/>
                </a:lnTo>
                <a:lnTo>
                  <a:pt x="2024790" y="1179009"/>
                </a:lnTo>
                <a:lnTo>
                  <a:pt x="2026060" y="1179199"/>
                </a:lnTo>
                <a:lnTo>
                  <a:pt x="2054288" y="1166289"/>
                </a:lnTo>
                <a:lnTo>
                  <a:pt x="2170333" y="1100799"/>
                </a:lnTo>
                <a:close/>
                <a:moveTo>
                  <a:pt x="8825712" y="1099664"/>
                </a:moveTo>
                <a:lnTo>
                  <a:pt x="8743551" y="1130900"/>
                </a:lnTo>
                <a:lnTo>
                  <a:pt x="8785983" y="1144617"/>
                </a:lnTo>
                <a:lnTo>
                  <a:pt x="8827428" y="1157897"/>
                </a:lnTo>
                <a:lnTo>
                  <a:pt x="8888650" y="1138131"/>
                </a:lnTo>
                <a:lnTo>
                  <a:pt x="8909851" y="1131331"/>
                </a:lnTo>
                <a:close/>
                <a:moveTo>
                  <a:pt x="56061" y="1099416"/>
                </a:moveTo>
                <a:lnTo>
                  <a:pt x="14044" y="1109250"/>
                </a:lnTo>
                <a:lnTo>
                  <a:pt x="44599" y="1123290"/>
                </a:lnTo>
                <a:lnTo>
                  <a:pt x="185178" y="1183003"/>
                </a:lnTo>
                <a:lnTo>
                  <a:pt x="223307" y="1176785"/>
                </a:lnTo>
                <a:close/>
                <a:moveTo>
                  <a:pt x="8294747" y="1099000"/>
                </a:moveTo>
                <a:lnTo>
                  <a:pt x="8233843" y="1135022"/>
                </a:lnTo>
                <a:lnTo>
                  <a:pt x="8295393" y="1099159"/>
                </a:lnTo>
                <a:close/>
                <a:moveTo>
                  <a:pt x="12004920" y="1098215"/>
                </a:moveTo>
                <a:lnTo>
                  <a:pt x="11914073" y="1127325"/>
                </a:lnTo>
                <a:lnTo>
                  <a:pt x="11959448" y="1141930"/>
                </a:lnTo>
                <a:lnTo>
                  <a:pt x="12036229" y="1166851"/>
                </a:lnTo>
                <a:lnTo>
                  <a:pt x="12125008" y="1143770"/>
                </a:lnTo>
                <a:close/>
                <a:moveTo>
                  <a:pt x="5869254" y="1098128"/>
                </a:moveTo>
                <a:lnTo>
                  <a:pt x="5777766" y="1127443"/>
                </a:lnTo>
                <a:lnTo>
                  <a:pt x="5822629" y="1141938"/>
                </a:lnTo>
                <a:lnTo>
                  <a:pt x="5898585" y="1166306"/>
                </a:lnTo>
                <a:lnTo>
                  <a:pt x="5988299" y="1142943"/>
                </a:lnTo>
                <a:close/>
                <a:moveTo>
                  <a:pt x="11804319" y="1098112"/>
                </a:moveTo>
                <a:lnTo>
                  <a:pt x="11684635" y="1143718"/>
                </a:lnTo>
                <a:lnTo>
                  <a:pt x="11772086" y="1166777"/>
                </a:lnTo>
                <a:lnTo>
                  <a:pt x="11852247" y="1140825"/>
                </a:lnTo>
                <a:lnTo>
                  <a:pt x="11894532" y="1127254"/>
                </a:lnTo>
                <a:close/>
                <a:moveTo>
                  <a:pt x="5668322" y="1098081"/>
                </a:moveTo>
                <a:lnTo>
                  <a:pt x="5548605" y="1143564"/>
                </a:lnTo>
                <a:lnTo>
                  <a:pt x="5636498" y="1166687"/>
                </a:lnTo>
                <a:lnTo>
                  <a:pt x="5716312" y="1140825"/>
                </a:lnTo>
                <a:lnTo>
                  <a:pt x="5758602" y="1127253"/>
                </a:lnTo>
                <a:close/>
                <a:moveTo>
                  <a:pt x="2158473" y="1097888"/>
                </a:moveTo>
                <a:lnTo>
                  <a:pt x="2101049" y="1131886"/>
                </a:lnTo>
                <a:lnTo>
                  <a:pt x="2159083" y="1098038"/>
                </a:lnTo>
                <a:close/>
                <a:moveTo>
                  <a:pt x="9366649" y="1096522"/>
                </a:moveTo>
                <a:lnTo>
                  <a:pt x="9358586" y="1098409"/>
                </a:lnTo>
                <a:lnTo>
                  <a:pt x="9459338" y="1151917"/>
                </a:lnTo>
                <a:lnTo>
                  <a:pt x="9514643" y="1177224"/>
                </a:lnTo>
                <a:lnTo>
                  <a:pt x="9519349" y="1176461"/>
                </a:lnTo>
                <a:lnTo>
                  <a:pt x="9430779" y="1133999"/>
                </a:lnTo>
                <a:close/>
                <a:moveTo>
                  <a:pt x="3231524" y="1096327"/>
                </a:moveTo>
                <a:lnTo>
                  <a:pt x="3224831" y="1097892"/>
                </a:lnTo>
                <a:lnTo>
                  <a:pt x="3378373" y="1176642"/>
                </a:lnTo>
                <a:lnTo>
                  <a:pt x="3383275" y="1175846"/>
                </a:lnTo>
                <a:lnTo>
                  <a:pt x="3295987" y="1133999"/>
                </a:lnTo>
                <a:close/>
                <a:moveTo>
                  <a:pt x="2923520" y="1095835"/>
                </a:moveTo>
                <a:lnTo>
                  <a:pt x="2873819" y="1111774"/>
                </a:lnTo>
                <a:lnTo>
                  <a:pt x="2968410" y="1152367"/>
                </a:lnTo>
                <a:lnTo>
                  <a:pt x="3017452" y="1139610"/>
                </a:lnTo>
                <a:lnTo>
                  <a:pt x="3002433" y="1133241"/>
                </a:lnTo>
                <a:close/>
                <a:moveTo>
                  <a:pt x="9373842" y="1094840"/>
                </a:moveTo>
                <a:lnTo>
                  <a:pt x="9373051" y="1095025"/>
                </a:lnTo>
                <a:lnTo>
                  <a:pt x="9475394" y="1150381"/>
                </a:lnTo>
                <a:close/>
                <a:moveTo>
                  <a:pt x="3238701" y="1094649"/>
                </a:moveTo>
                <a:lnTo>
                  <a:pt x="3237907" y="1094834"/>
                </a:lnTo>
                <a:lnTo>
                  <a:pt x="3340603" y="1150381"/>
                </a:lnTo>
                <a:close/>
                <a:moveTo>
                  <a:pt x="8610848" y="1094007"/>
                </a:moveTo>
                <a:lnTo>
                  <a:pt x="8591141" y="1103406"/>
                </a:lnTo>
                <a:lnTo>
                  <a:pt x="8499903" y="1143362"/>
                </a:lnTo>
                <a:lnTo>
                  <a:pt x="8542017" y="1154422"/>
                </a:lnTo>
                <a:lnTo>
                  <a:pt x="8589059" y="1135831"/>
                </a:lnTo>
                <a:lnTo>
                  <a:pt x="8653834" y="1107889"/>
                </a:lnTo>
                <a:close/>
                <a:moveTo>
                  <a:pt x="9050458" y="1092586"/>
                </a:moveTo>
                <a:lnTo>
                  <a:pt x="9002219" y="1108062"/>
                </a:lnTo>
                <a:lnTo>
                  <a:pt x="9109229" y="1154030"/>
                </a:lnTo>
                <a:lnTo>
                  <a:pt x="9156252" y="1141791"/>
                </a:lnTo>
                <a:lnTo>
                  <a:pt x="9136088" y="1133241"/>
                </a:lnTo>
                <a:close/>
                <a:moveTo>
                  <a:pt x="2469827" y="1092362"/>
                </a:moveTo>
                <a:lnTo>
                  <a:pt x="2459111" y="1097473"/>
                </a:lnTo>
                <a:lnTo>
                  <a:pt x="2359408" y="1141141"/>
                </a:lnTo>
                <a:lnTo>
                  <a:pt x="2360355" y="1141373"/>
                </a:lnTo>
                <a:lnTo>
                  <a:pt x="2415421" y="1155830"/>
                </a:lnTo>
                <a:lnTo>
                  <a:pt x="2457101" y="1139356"/>
                </a:lnTo>
                <a:lnTo>
                  <a:pt x="2524841" y="1110129"/>
                </a:lnTo>
                <a:close/>
                <a:moveTo>
                  <a:pt x="6233656" y="1090607"/>
                </a:moveTo>
                <a:lnTo>
                  <a:pt x="6193747" y="1099940"/>
                </a:lnTo>
                <a:lnTo>
                  <a:pt x="6359450" y="1176751"/>
                </a:lnTo>
                <a:lnTo>
                  <a:pt x="6396463" y="1170715"/>
                </a:lnTo>
                <a:lnTo>
                  <a:pt x="6386243" y="1166425"/>
                </a:lnTo>
                <a:close/>
                <a:moveTo>
                  <a:pt x="5304706" y="1090524"/>
                </a:moveTo>
                <a:lnTo>
                  <a:pt x="5201166" y="1144634"/>
                </a:lnTo>
                <a:lnTo>
                  <a:pt x="5148591" y="1168839"/>
                </a:lnTo>
                <a:lnTo>
                  <a:pt x="5180905" y="1173675"/>
                </a:lnTo>
                <a:lnTo>
                  <a:pt x="5199107" y="1165866"/>
                </a:lnTo>
                <a:lnTo>
                  <a:pt x="5337695" y="1098479"/>
                </a:lnTo>
                <a:close/>
                <a:moveTo>
                  <a:pt x="11439169" y="1090214"/>
                </a:moveTo>
                <a:lnTo>
                  <a:pt x="11336865" y="1143697"/>
                </a:lnTo>
                <a:lnTo>
                  <a:pt x="11281734" y="1169093"/>
                </a:lnTo>
                <a:lnTo>
                  <a:pt x="11314837" y="1174046"/>
                </a:lnTo>
                <a:lnTo>
                  <a:pt x="11333907" y="1165866"/>
                </a:lnTo>
                <a:lnTo>
                  <a:pt x="11472807" y="1098326"/>
                </a:lnTo>
                <a:close/>
                <a:moveTo>
                  <a:pt x="97095" y="1089812"/>
                </a:moveTo>
                <a:lnTo>
                  <a:pt x="64817" y="1097367"/>
                </a:lnTo>
                <a:lnTo>
                  <a:pt x="232794" y="1175238"/>
                </a:lnTo>
                <a:lnTo>
                  <a:pt x="260987" y="1170641"/>
                </a:lnTo>
                <a:lnTo>
                  <a:pt x="253306" y="1167416"/>
                </a:lnTo>
                <a:close/>
                <a:moveTo>
                  <a:pt x="6258896" y="1084705"/>
                </a:moveTo>
                <a:lnTo>
                  <a:pt x="6240258" y="1089064"/>
                </a:lnTo>
                <a:lnTo>
                  <a:pt x="6387852" y="1162352"/>
                </a:lnTo>
                <a:lnTo>
                  <a:pt x="6404600" y="1169388"/>
                </a:lnTo>
                <a:lnTo>
                  <a:pt x="6420174" y="1166848"/>
                </a:lnTo>
                <a:lnTo>
                  <a:pt x="6386243" y="1151753"/>
                </a:lnTo>
                <a:close/>
                <a:moveTo>
                  <a:pt x="125048" y="1083270"/>
                </a:moveTo>
                <a:lnTo>
                  <a:pt x="105635" y="1087813"/>
                </a:lnTo>
                <a:lnTo>
                  <a:pt x="255816" y="1162378"/>
                </a:lnTo>
                <a:lnTo>
                  <a:pt x="271430" y="1168938"/>
                </a:lnTo>
                <a:lnTo>
                  <a:pt x="288024" y="1166232"/>
                </a:lnTo>
                <a:lnTo>
                  <a:pt x="253344" y="1150804"/>
                </a:lnTo>
                <a:close/>
                <a:moveTo>
                  <a:pt x="5270976" y="1082390"/>
                </a:moveTo>
                <a:lnTo>
                  <a:pt x="5201249" y="1121015"/>
                </a:lnTo>
                <a:lnTo>
                  <a:pt x="5115226" y="1163846"/>
                </a:lnTo>
                <a:lnTo>
                  <a:pt x="5138967" y="1167399"/>
                </a:lnTo>
                <a:lnTo>
                  <a:pt x="5198604" y="1139905"/>
                </a:lnTo>
                <a:lnTo>
                  <a:pt x="5296681" y="1088590"/>
                </a:lnTo>
                <a:close/>
                <a:moveTo>
                  <a:pt x="11406588" y="1082356"/>
                </a:moveTo>
                <a:lnTo>
                  <a:pt x="11336847" y="1121015"/>
                </a:lnTo>
                <a:lnTo>
                  <a:pt x="11248506" y="1164122"/>
                </a:lnTo>
                <a:lnTo>
                  <a:pt x="11273551" y="1167869"/>
                </a:lnTo>
                <a:lnTo>
                  <a:pt x="11334255" y="1139892"/>
                </a:lnTo>
                <a:lnTo>
                  <a:pt x="11432365" y="1088573"/>
                </a:lnTo>
                <a:close/>
                <a:moveTo>
                  <a:pt x="2969819" y="1080988"/>
                </a:moveTo>
                <a:lnTo>
                  <a:pt x="2931735" y="1093201"/>
                </a:lnTo>
                <a:lnTo>
                  <a:pt x="3005844" y="1128387"/>
                </a:lnTo>
                <a:lnTo>
                  <a:pt x="3026891" y="1137155"/>
                </a:lnTo>
                <a:lnTo>
                  <a:pt x="3066302" y="1126904"/>
                </a:lnTo>
                <a:lnTo>
                  <a:pt x="3002433" y="1097899"/>
                </a:lnTo>
                <a:close/>
                <a:moveTo>
                  <a:pt x="8561218" y="1077980"/>
                </a:moveTo>
                <a:lnTo>
                  <a:pt x="8450126" y="1131093"/>
                </a:lnTo>
                <a:lnTo>
                  <a:pt x="8492957" y="1141595"/>
                </a:lnTo>
                <a:lnTo>
                  <a:pt x="8589942" y="1099045"/>
                </a:lnTo>
                <a:lnTo>
                  <a:pt x="8604632" y="1092000"/>
                </a:lnTo>
                <a:close/>
                <a:moveTo>
                  <a:pt x="6291175" y="1077391"/>
                </a:moveTo>
                <a:lnTo>
                  <a:pt x="6285313" y="1078528"/>
                </a:lnTo>
                <a:lnTo>
                  <a:pt x="6266609" y="1082901"/>
                </a:lnTo>
                <a:lnTo>
                  <a:pt x="6387852" y="1146669"/>
                </a:lnTo>
                <a:lnTo>
                  <a:pt x="6429718" y="1165292"/>
                </a:lnTo>
                <a:lnTo>
                  <a:pt x="6453489" y="1161415"/>
                </a:lnTo>
                <a:lnTo>
                  <a:pt x="6387178" y="1130444"/>
                </a:lnTo>
                <a:close/>
                <a:moveTo>
                  <a:pt x="2422805" y="1077177"/>
                </a:moveTo>
                <a:lnTo>
                  <a:pt x="2312870" y="1129738"/>
                </a:lnTo>
                <a:lnTo>
                  <a:pt x="2351749" y="1139264"/>
                </a:lnTo>
                <a:lnTo>
                  <a:pt x="2456929" y="1093112"/>
                </a:lnTo>
                <a:lnTo>
                  <a:pt x="2463054" y="1090175"/>
                </a:lnTo>
                <a:close/>
                <a:moveTo>
                  <a:pt x="9099898" y="1076724"/>
                </a:moveTo>
                <a:lnTo>
                  <a:pt x="9058933" y="1089867"/>
                </a:lnTo>
                <a:lnTo>
                  <a:pt x="9140066" y="1128387"/>
                </a:lnTo>
                <a:lnTo>
                  <a:pt x="9166078" y="1139233"/>
                </a:lnTo>
                <a:lnTo>
                  <a:pt x="9208164" y="1128279"/>
                </a:lnTo>
                <a:lnTo>
                  <a:pt x="9137225" y="1096079"/>
                </a:lnTo>
                <a:close/>
                <a:moveTo>
                  <a:pt x="5246625" y="1076519"/>
                </a:moveTo>
                <a:lnTo>
                  <a:pt x="5088463" y="1159841"/>
                </a:lnTo>
                <a:lnTo>
                  <a:pt x="5104449" y="1162233"/>
                </a:lnTo>
                <a:lnTo>
                  <a:pt x="5253397" y="1087468"/>
                </a:lnTo>
                <a:lnTo>
                  <a:pt x="5265018" y="1080954"/>
                </a:lnTo>
                <a:close/>
                <a:moveTo>
                  <a:pt x="11381909" y="1076404"/>
                </a:moveTo>
                <a:lnTo>
                  <a:pt x="11228572" y="1159502"/>
                </a:lnTo>
                <a:lnTo>
                  <a:pt x="11225967" y="1160749"/>
                </a:lnTo>
                <a:lnTo>
                  <a:pt x="11241693" y="1163102"/>
                </a:lnTo>
                <a:lnTo>
                  <a:pt x="11388193" y="1087468"/>
                </a:lnTo>
                <a:lnTo>
                  <a:pt x="11400102" y="1080792"/>
                </a:lnTo>
                <a:close/>
                <a:moveTo>
                  <a:pt x="12073529" y="1076231"/>
                </a:moveTo>
                <a:lnTo>
                  <a:pt x="12012839" y="1095678"/>
                </a:lnTo>
                <a:lnTo>
                  <a:pt x="12133826" y="1141478"/>
                </a:lnTo>
                <a:lnTo>
                  <a:pt x="12190395" y="1126771"/>
                </a:lnTo>
                <a:close/>
                <a:moveTo>
                  <a:pt x="157838" y="1075934"/>
                </a:moveTo>
                <a:lnTo>
                  <a:pt x="149382" y="1077574"/>
                </a:lnTo>
                <a:lnTo>
                  <a:pt x="134677" y="1081016"/>
                </a:lnTo>
                <a:lnTo>
                  <a:pt x="255855" y="1144750"/>
                </a:lnTo>
                <a:lnTo>
                  <a:pt x="299825" y="1164307"/>
                </a:lnTo>
                <a:lnTo>
                  <a:pt x="321829" y="1160719"/>
                </a:lnTo>
                <a:lnTo>
                  <a:pt x="253308" y="1128709"/>
                </a:lnTo>
                <a:close/>
                <a:moveTo>
                  <a:pt x="2772997" y="1075794"/>
                </a:moveTo>
                <a:lnTo>
                  <a:pt x="2755774" y="1082275"/>
                </a:lnTo>
                <a:lnTo>
                  <a:pt x="2706901" y="1100850"/>
                </a:lnTo>
                <a:lnTo>
                  <a:pt x="2790219" y="1132244"/>
                </a:lnTo>
                <a:lnTo>
                  <a:pt x="2855675" y="1111253"/>
                </a:lnTo>
                <a:close/>
                <a:moveTo>
                  <a:pt x="2621242" y="1073760"/>
                </a:moveTo>
                <a:lnTo>
                  <a:pt x="2539802" y="1108974"/>
                </a:lnTo>
                <a:lnTo>
                  <a:pt x="2611188" y="1132052"/>
                </a:lnTo>
                <a:lnTo>
                  <a:pt x="2693201" y="1100922"/>
                </a:lnTo>
                <a:lnTo>
                  <a:pt x="2647212" y="1083641"/>
                </a:lnTo>
                <a:close/>
                <a:moveTo>
                  <a:pt x="5590808" y="1073034"/>
                </a:moveTo>
                <a:lnTo>
                  <a:pt x="5471562" y="1124639"/>
                </a:lnTo>
                <a:lnTo>
                  <a:pt x="5532239" y="1139259"/>
                </a:lnTo>
                <a:lnTo>
                  <a:pt x="5539952" y="1141288"/>
                </a:lnTo>
                <a:lnTo>
                  <a:pt x="5660470" y="1095544"/>
                </a:lnTo>
                <a:close/>
                <a:moveTo>
                  <a:pt x="6315800" y="1072618"/>
                </a:moveTo>
                <a:lnTo>
                  <a:pt x="6298669" y="1075939"/>
                </a:lnTo>
                <a:lnTo>
                  <a:pt x="6387852" y="1125067"/>
                </a:lnTo>
                <a:lnTo>
                  <a:pt x="6462644" y="1159922"/>
                </a:lnTo>
                <a:lnTo>
                  <a:pt x="6478500" y="1157337"/>
                </a:lnTo>
                <a:lnTo>
                  <a:pt x="6386234" y="1112883"/>
                </a:lnTo>
                <a:close/>
                <a:moveTo>
                  <a:pt x="11724237" y="1072243"/>
                </a:moveTo>
                <a:lnTo>
                  <a:pt x="11604510" y="1124004"/>
                </a:lnTo>
                <a:lnTo>
                  <a:pt x="11667757" y="1139268"/>
                </a:lnTo>
                <a:lnTo>
                  <a:pt x="11674933" y="1141160"/>
                </a:lnTo>
                <a:lnTo>
                  <a:pt x="11795493" y="1095260"/>
                </a:lnTo>
                <a:close/>
                <a:moveTo>
                  <a:pt x="5951029" y="1071926"/>
                </a:moveTo>
                <a:lnTo>
                  <a:pt x="5878442" y="1095185"/>
                </a:lnTo>
                <a:lnTo>
                  <a:pt x="5998387" y="1140316"/>
                </a:lnTo>
                <a:lnTo>
                  <a:pt x="6068104" y="1122161"/>
                </a:lnTo>
                <a:close/>
                <a:moveTo>
                  <a:pt x="11361152" y="1071832"/>
                </a:moveTo>
                <a:lnTo>
                  <a:pt x="11266985" y="1125790"/>
                </a:lnTo>
                <a:lnTo>
                  <a:pt x="11205417" y="1157675"/>
                </a:lnTo>
                <a:lnTo>
                  <a:pt x="11213969" y="1158954"/>
                </a:lnTo>
                <a:lnTo>
                  <a:pt x="11261800" y="1135137"/>
                </a:lnTo>
                <a:lnTo>
                  <a:pt x="11369714" y="1073532"/>
                </a:lnTo>
                <a:close/>
                <a:moveTo>
                  <a:pt x="5224020" y="1071559"/>
                </a:moveTo>
                <a:lnTo>
                  <a:pt x="5086962" y="1150158"/>
                </a:lnTo>
                <a:lnTo>
                  <a:pt x="5072477" y="1157449"/>
                </a:lnTo>
                <a:lnTo>
                  <a:pt x="5081325" y="1158772"/>
                </a:lnTo>
                <a:lnTo>
                  <a:pt x="5081762" y="1158572"/>
                </a:lnTo>
                <a:lnTo>
                  <a:pt x="5235473" y="1073832"/>
                </a:lnTo>
                <a:close/>
                <a:moveTo>
                  <a:pt x="8750701" y="1071306"/>
                </a:moveTo>
                <a:lnTo>
                  <a:pt x="8668786" y="1106729"/>
                </a:lnTo>
                <a:lnTo>
                  <a:pt x="8734786" y="1128066"/>
                </a:lnTo>
                <a:lnTo>
                  <a:pt x="8817628" y="1096622"/>
                </a:lnTo>
                <a:lnTo>
                  <a:pt x="8783141" y="1083641"/>
                </a:lnTo>
                <a:close/>
                <a:moveTo>
                  <a:pt x="8901538" y="1070887"/>
                </a:moveTo>
                <a:lnTo>
                  <a:pt x="8888604" y="1075754"/>
                </a:lnTo>
                <a:lnTo>
                  <a:pt x="8834462" y="1096337"/>
                </a:lnTo>
                <a:lnTo>
                  <a:pt x="8919347" y="1128285"/>
                </a:lnTo>
                <a:lnTo>
                  <a:pt x="8985652" y="1107020"/>
                </a:lnTo>
                <a:close/>
                <a:moveTo>
                  <a:pt x="185027" y="1070662"/>
                </a:moveTo>
                <a:lnTo>
                  <a:pt x="167977" y="1073968"/>
                </a:lnTo>
                <a:lnTo>
                  <a:pt x="255819" y="1122364"/>
                </a:lnTo>
                <a:lnTo>
                  <a:pt x="333896" y="1158751"/>
                </a:lnTo>
                <a:lnTo>
                  <a:pt x="349759" y="1156164"/>
                </a:lnTo>
                <a:lnTo>
                  <a:pt x="253331" y="1109707"/>
                </a:lnTo>
                <a:close/>
                <a:moveTo>
                  <a:pt x="6335233" y="1068852"/>
                </a:moveTo>
                <a:lnTo>
                  <a:pt x="6326303" y="1070583"/>
                </a:lnTo>
                <a:lnTo>
                  <a:pt x="6395621" y="1110345"/>
                </a:lnTo>
                <a:lnTo>
                  <a:pt x="6489918" y="1155475"/>
                </a:lnTo>
                <a:lnTo>
                  <a:pt x="6491373" y="1155237"/>
                </a:lnTo>
                <a:lnTo>
                  <a:pt x="6497939" y="1154497"/>
                </a:lnTo>
                <a:lnTo>
                  <a:pt x="6392943" y="1102838"/>
                </a:lnTo>
                <a:close/>
                <a:moveTo>
                  <a:pt x="3008658" y="1068533"/>
                </a:moveTo>
                <a:lnTo>
                  <a:pt x="2978263" y="1078281"/>
                </a:lnTo>
                <a:lnTo>
                  <a:pt x="3005274" y="1092287"/>
                </a:lnTo>
                <a:lnTo>
                  <a:pt x="3075034" y="1124633"/>
                </a:lnTo>
                <a:lnTo>
                  <a:pt x="3105552" y="1116695"/>
                </a:lnTo>
                <a:close/>
                <a:moveTo>
                  <a:pt x="5208564" y="1068490"/>
                </a:moveTo>
                <a:lnTo>
                  <a:pt x="5068680" y="1148057"/>
                </a:lnTo>
                <a:lnTo>
                  <a:pt x="5055127" y="1154852"/>
                </a:lnTo>
                <a:lnTo>
                  <a:pt x="5063112" y="1156047"/>
                </a:lnTo>
                <a:lnTo>
                  <a:pt x="5066649" y="1154323"/>
                </a:lnTo>
                <a:lnTo>
                  <a:pt x="5218422" y="1070447"/>
                </a:lnTo>
                <a:close/>
                <a:moveTo>
                  <a:pt x="11343384" y="1068306"/>
                </a:moveTo>
                <a:lnTo>
                  <a:pt x="11187932" y="1155059"/>
                </a:lnTo>
                <a:lnTo>
                  <a:pt x="11195130" y="1156136"/>
                </a:lnTo>
                <a:lnTo>
                  <a:pt x="11353421" y="1070298"/>
                </a:lnTo>
                <a:close/>
                <a:moveTo>
                  <a:pt x="201922" y="1067386"/>
                </a:moveTo>
                <a:lnTo>
                  <a:pt x="193031" y="1069110"/>
                </a:lnTo>
                <a:lnTo>
                  <a:pt x="262730" y="1109073"/>
                </a:lnTo>
                <a:lnTo>
                  <a:pt x="358483" y="1154894"/>
                </a:lnTo>
                <a:lnTo>
                  <a:pt x="366543" y="1153985"/>
                </a:lnTo>
                <a:lnTo>
                  <a:pt x="259985" y="1101568"/>
                </a:lnTo>
                <a:close/>
                <a:moveTo>
                  <a:pt x="5196063" y="1066010"/>
                </a:moveTo>
                <a:lnTo>
                  <a:pt x="5191047" y="1069166"/>
                </a:lnTo>
                <a:lnTo>
                  <a:pt x="5042740" y="1152999"/>
                </a:lnTo>
                <a:lnTo>
                  <a:pt x="5045827" y="1153460"/>
                </a:lnTo>
                <a:lnTo>
                  <a:pt x="5189452" y="1073956"/>
                </a:lnTo>
                <a:lnTo>
                  <a:pt x="5200836" y="1066957"/>
                </a:lnTo>
                <a:close/>
                <a:moveTo>
                  <a:pt x="6352538" y="1065498"/>
                </a:moveTo>
                <a:lnTo>
                  <a:pt x="6340587" y="1067814"/>
                </a:lnTo>
                <a:lnTo>
                  <a:pt x="6497017" y="1150899"/>
                </a:lnTo>
                <a:lnTo>
                  <a:pt x="6503505" y="1153869"/>
                </a:lnTo>
                <a:lnTo>
                  <a:pt x="6510126" y="1153122"/>
                </a:lnTo>
                <a:lnTo>
                  <a:pt x="6468165" y="1133016"/>
                </a:lnTo>
                <a:close/>
                <a:moveTo>
                  <a:pt x="11328231" y="1065298"/>
                </a:moveTo>
                <a:lnTo>
                  <a:pt x="11175740" y="1153234"/>
                </a:lnTo>
                <a:lnTo>
                  <a:pt x="11178573" y="1153658"/>
                </a:lnTo>
                <a:lnTo>
                  <a:pt x="11333323" y="1066308"/>
                </a:lnTo>
                <a:close/>
                <a:moveTo>
                  <a:pt x="2385253" y="1065050"/>
                </a:moveTo>
                <a:lnTo>
                  <a:pt x="2276535" y="1120835"/>
                </a:lnTo>
                <a:lnTo>
                  <a:pt x="2305263" y="1127874"/>
                </a:lnTo>
                <a:lnTo>
                  <a:pt x="2415991" y="1074977"/>
                </a:lnTo>
                <a:close/>
                <a:moveTo>
                  <a:pt x="9137839" y="1064552"/>
                </a:moveTo>
                <a:lnTo>
                  <a:pt x="9106336" y="1074659"/>
                </a:lnTo>
                <a:lnTo>
                  <a:pt x="9140066" y="1092135"/>
                </a:lnTo>
                <a:lnTo>
                  <a:pt x="9214449" y="1126643"/>
                </a:lnTo>
                <a:lnTo>
                  <a:pt x="9241459" y="1119612"/>
                </a:lnTo>
                <a:lnTo>
                  <a:pt x="9242597" y="1125327"/>
                </a:lnTo>
                <a:lnTo>
                  <a:pt x="9222744" y="1130491"/>
                </a:lnTo>
                <a:lnTo>
                  <a:pt x="9351228" y="1190096"/>
                </a:lnTo>
                <a:lnTo>
                  <a:pt x="9375812" y="1199733"/>
                </a:lnTo>
                <a:lnTo>
                  <a:pt x="9408499" y="1194433"/>
                </a:lnTo>
                <a:lnTo>
                  <a:pt x="9349594" y="1169713"/>
                </a:lnTo>
                <a:lnTo>
                  <a:pt x="9254874" y="1122674"/>
                </a:lnTo>
                <a:lnTo>
                  <a:pt x="9243461" y="1125344"/>
                </a:lnTo>
                <a:lnTo>
                  <a:pt x="9242492" y="1119620"/>
                </a:lnTo>
                <a:lnTo>
                  <a:pt x="9246732" y="1118630"/>
                </a:lnTo>
                <a:close/>
                <a:moveTo>
                  <a:pt x="6357860" y="1064466"/>
                </a:moveTo>
                <a:lnTo>
                  <a:pt x="6356419" y="1064745"/>
                </a:lnTo>
                <a:lnTo>
                  <a:pt x="6513039" y="1149381"/>
                </a:lnTo>
                <a:close/>
                <a:moveTo>
                  <a:pt x="8518384" y="1064147"/>
                </a:moveTo>
                <a:lnTo>
                  <a:pt x="8407954" y="1120753"/>
                </a:lnTo>
                <a:lnTo>
                  <a:pt x="8443916" y="1129571"/>
                </a:lnTo>
                <a:lnTo>
                  <a:pt x="8555648" y="1076181"/>
                </a:lnTo>
                <a:close/>
                <a:moveTo>
                  <a:pt x="219328" y="1064011"/>
                </a:moveTo>
                <a:lnTo>
                  <a:pt x="207301" y="1066343"/>
                </a:lnTo>
                <a:lnTo>
                  <a:pt x="364152" y="1149626"/>
                </a:lnTo>
                <a:lnTo>
                  <a:pt x="372266" y="1153340"/>
                </a:lnTo>
                <a:lnTo>
                  <a:pt x="378799" y="1152603"/>
                </a:lnTo>
                <a:lnTo>
                  <a:pt x="335273" y="1131747"/>
                </a:lnTo>
                <a:close/>
                <a:moveTo>
                  <a:pt x="5184110" y="1063637"/>
                </a:moveTo>
                <a:lnTo>
                  <a:pt x="5063277" y="1135061"/>
                </a:lnTo>
                <a:lnTo>
                  <a:pt x="5185440" y="1063901"/>
                </a:lnTo>
                <a:close/>
                <a:moveTo>
                  <a:pt x="11318544" y="1063375"/>
                </a:moveTo>
                <a:lnTo>
                  <a:pt x="11197505" y="1135061"/>
                </a:lnTo>
                <a:lnTo>
                  <a:pt x="11320007" y="1063665"/>
                </a:lnTo>
                <a:close/>
                <a:moveTo>
                  <a:pt x="224546" y="1062999"/>
                </a:moveTo>
                <a:lnTo>
                  <a:pt x="223062" y="1063287"/>
                </a:lnTo>
                <a:lnTo>
                  <a:pt x="380023" y="1148079"/>
                </a:lnTo>
                <a:close/>
                <a:moveTo>
                  <a:pt x="11904634" y="1060133"/>
                </a:moveTo>
                <a:lnTo>
                  <a:pt x="11852247" y="1079849"/>
                </a:lnTo>
                <a:lnTo>
                  <a:pt x="11813019" y="1094797"/>
                </a:lnTo>
                <a:lnTo>
                  <a:pt x="11904208" y="1124149"/>
                </a:lnTo>
                <a:lnTo>
                  <a:pt x="11995796" y="1094754"/>
                </a:lnTo>
                <a:lnTo>
                  <a:pt x="11955673" y="1079533"/>
                </a:lnTo>
                <a:close/>
                <a:moveTo>
                  <a:pt x="5768756" y="1060111"/>
                </a:moveTo>
                <a:lnTo>
                  <a:pt x="5716312" y="1079849"/>
                </a:lnTo>
                <a:lnTo>
                  <a:pt x="5676859" y="1094839"/>
                </a:lnTo>
                <a:lnTo>
                  <a:pt x="5767921" y="1124262"/>
                </a:lnTo>
                <a:lnTo>
                  <a:pt x="5860095" y="1094679"/>
                </a:lnTo>
                <a:lnTo>
                  <a:pt x="5819934" y="1079561"/>
                </a:lnTo>
                <a:close/>
                <a:moveTo>
                  <a:pt x="3042101" y="1057809"/>
                </a:moveTo>
                <a:lnTo>
                  <a:pt x="3015456" y="1066354"/>
                </a:lnTo>
                <a:lnTo>
                  <a:pt x="3117623" y="1117058"/>
                </a:lnTo>
                <a:lnTo>
                  <a:pt x="3143260" y="1111070"/>
                </a:lnTo>
                <a:close/>
                <a:moveTo>
                  <a:pt x="2359363" y="1056689"/>
                </a:moveTo>
                <a:lnTo>
                  <a:pt x="2252364" y="1114913"/>
                </a:lnTo>
                <a:lnTo>
                  <a:pt x="2269220" y="1119043"/>
                </a:lnTo>
                <a:lnTo>
                  <a:pt x="2378539" y="1062882"/>
                </a:lnTo>
                <a:close/>
                <a:moveTo>
                  <a:pt x="8494489" y="1056433"/>
                </a:moveTo>
                <a:lnTo>
                  <a:pt x="8386135" y="1115403"/>
                </a:lnTo>
                <a:lnTo>
                  <a:pt x="8401064" y="1119064"/>
                </a:lnTo>
                <a:lnTo>
                  <a:pt x="8511980" y="1062079"/>
                </a:lnTo>
                <a:lnTo>
                  <a:pt x="8494586" y="1056462"/>
                </a:lnTo>
                <a:close/>
                <a:moveTo>
                  <a:pt x="6005845" y="1054361"/>
                </a:moveTo>
                <a:lnTo>
                  <a:pt x="5959038" y="1069359"/>
                </a:lnTo>
                <a:lnTo>
                  <a:pt x="6079078" y="1120879"/>
                </a:lnTo>
                <a:lnTo>
                  <a:pt x="6123906" y="1110407"/>
                </a:lnTo>
                <a:close/>
                <a:moveTo>
                  <a:pt x="9170436" y="1054095"/>
                </a:moveTo>
                <a:lnTo>
                  <a:pt x="9143860" y="1062621"/>
                </a:lnTo>
                <a:lnTo>
                  <a:pt x="9253463" y="1117058"/>
                </a:lnTo>
                <a:lnTo>
                  <a:pt x="9278853" y="1111128"/>
                </a:lnTo>
                <a:close/>
                <a:moveTo>
                  <a:pt x="2833341" y="1053087"/>
                </a:moveTo>
                <a:lnTo>
                  <a:pt x="2782044" y="1072390"/>
                </a:lnTo>
                <a:lnTo>
                  <a:pt x="2865365" y="1108146"/>
                </a:lnTo>
                <a:lnTo>
                  <a:pt x="2915545" y="1092054"/>
                </a:lnTo>
                <a:close/>
                <a:moveTo>
                  <a:pt x="5525518" y="1052086"/>
                </a:moveTo>
                <a:lnTo>
                  <a:pt x="5419687" y="1102613"/>
                </a:lnTo>
                <a:lnTo>
                  <a:pt x="5405820" y="1108798"/>
                </a:lnTo>
                <a:lnTo>
                  <a:pt x="5462901" y="1122552"/>
                </a:lnTo>
                <a:lnTo>
                  <a:pt x="5583338" y="1070621"/>
                </a:lnTo>
                <a:lnTo>
                  <a:pt x="5531138" y="1053753"/>
                </a:lnTo>
                <a:close/>
                <a:moveTo>
                  <a:pt x="8699372" y="1051788"/>
                </a:moveTo>
                <a:lnTo>
                  <a:pt x="8618355" y="1090426"/>
                </a:lnTo>
                <a:lnTo>
                  <a:pt x="8661775" y="1104463"/>
                </a:lnTo>
                <a:lnTo>
                  <a:pt x="8744289" y="1068868"/>
                </a:lnTo>
                <a:close/>
                <a:moveTo>
                  <a:pt x="11660247" y="1051747"/>
                </a:moveTo>
                <a:lnTo>
                  <a:pt x="11553588" y="1102613"/>
                </a:lnTo>
                <a:lnTo>
                  <a:pt x="11540341" y="1108518"/>
                </a:lnTo>
                <a:lnTo>
                  <a:pt x="11596630" y="1122102"/>
                </a:lnTo>
                <a:lnTo>
                  <a:pt x="11717392" y="1070031"/>
                </a:lnTo>
                <a:lnTo>
                  <a:pt x="11666961" y="1053740"/>
                </a:lnTo>
                <a:close/>
                <a:moveTo>
                  <a:pt x="2558709" y="1049968"/>
                </a:moveTo>
                <a:lnTo>
                  <a:pt x="2477336" y="1088780"/>
                </a:lnTo>
                <a:lnTo>
                  <a:pt x="2532779" y="1106704"/>
                </a:lnTo>
                <a:lnTo>
                  <a:pt x="2614806" y="1071312"/>
                </a:lnTo>
                <a:close/>
                <a:moveTo>
                  <a:pt x="3067405" y="1049694"/>
                </a:moveTo>
                <a:lnTo>
                  <a:pt x="3048849" y="1055645"/>
                </a:lnTo>
                <a:lnTo>
                  <a:pt x="3137867" y="1103807"/>
                </a:lnTo>
                <a:lnTo>
                  <a:pt x="3149944" y="1109509"/>
                </a:lnTo>
                <a:lnTo>
                  <a:pt x="3169069" y="1105043"/>
                </a:lnTo>
                <a:lnTo>
                  <a:pt x="3135992" y="1088653"/>
                </a:lnTo>
                <a:close/>
                <a:moveTo>
                  <a:pt x="8959122" y="1049220"/>
                </a:moveTo>
                <a:lnTo>
                  <a:pt x="8909076" y="1068051"/>
                </a:lnTo>
                <a:lnTo>
                  <a:pt x="8993748" y="1104423"/>
                </a:lnTo>
                <a:lnTo>
                  <a:pt x="9042475" y="1088795"/>
                </a:lnTo>
                <a:close/>
                <a:moveTo>
                  <a:pt x="8465751" y="1047756"/>
                </a:moveTo>
                <a:lnTo>
                  <a:pt x="8358982" y="1108745"/>
                </a:lnTo>
                <a:lnTo>
                  <a:pt x="8378324" y="1113488"/>
                </a:lnTo>
                <a:lnTo>
                  <a:pt x="8487246" y="1054246"/>
                </a:lnTo>
                <a:close/>
                <a:moveTo>
                  <a:pt x="2329180" y="1047562"/>
                </a:moveTo>
                <a:lnTo>
                  <a:pt x="2223596" y="1107864"/>
                </a:lnTo>
                <a:lnTo>
                  <a:pt x="2243960" y="1112853"/>
                </a:lnTo>
                <a:lnTo>
                  <a:pt x="2351572" y="1054322"/>
                </a:lnTo>
                <a:close/>
                <a:moveTo>
                  <a:pt x="9195685" y="1045994"/>
                </a:moveTo>
                <a:lnTo>
                  <a:pt x="9176927" y="1052012"/>
                </a:lnTo>
                <a:lnTo>
                  <a:pt x="9272658" y="1103808"/>
                </a:lnTo>
                <a:lnTo>
                  <a:pt x="9284754" y="1109750"/>
                </a:lnTo>
                <a:lnTo>
                  <a:pt x="9303301" y="1105418"/>
                </a:lnTo>
                <a:lnTo>
                  <a:pt x="9270783" y="1088653"/>
                </a:lnTo>
                <a:close/>
                <a:moveTo>
                  <a:pt x="3089444" y="1042626"/>
                </a:moveTo>
                <a:lnTo>
                  <a:pt x="3074136" y="1047536"/>
                </a:lnTo>
                <a:lnTo>
                  <a:pt x="3163134" y="1097479"/>
                </a:lnTo>
                <a:lnTo>
                  <a:pt x="3175294" y="1103589"/>
                </a:lnTo>
                <a:lnTo>
                  <a:pt x="3193276" y="1099389"/>
                </a:lnTo>
                <a:lnTo>
                  <a:pt x="3136674" y="1070423"/>
                </a:lnTo>
                <a:close/>
                <a:moveTo>
                  <a:pt x="8448597" y="1042577"/>
                </a:moveTo>
                <a:lnTo>
                  <a:pt x="8447909" y="1043001"/>
                </a:lnTo>
                <a:lnTo>
                  <a:pt x="8340904" y="1104313"/>
                </a:lnTo>
                <a:lnTo>
                  <a:pt x="8350090" y="1106565"/>
                </a:lnTo>
                <a:lnTo>
                  <a:pt x="8457503" y="1045266"/>
                </a:lnTo>
                <a:close/>
                <a:moveTo>
                  <a:pt x="2694448" y="1042106"/>
                </a:moveTo>
                <a:lnTo>
                  <a:pt x="2627725" y="1070957"/>
                </a:lnTo>
                <a:lnTo>
                  <a:pt x="2648349" y="1078787"/>
                </a:lnTo>
                <a:lnTo>
                  <a:pt x="2700123" y="1098295"/>
                </a:lnTo>
                <a:lnTo>
                  <a:pt x="2754894" y="1077506"/>
                </a:lnTo>
                <a:lnTo>
                  <a:pt x="2766646" y="1073071"/>
                </a:lnTo>
                <a:close/>
                <a:moveTo>
                  <a:pt x="2311057" y="1042091"/>
                </a:moveTo>
                <a:lnTo>
                  <a:pt x="2204449" y="1103172"/>
                </a:lnTo>
                <a:lnTo>
                  <a:pt x="2214844" y="1105719"/>
                </a:lnTo>
                <a:lnTo>
                  <a:pt x="2321039" y="1045104"/>
                </a:lnTo>
                <a:close/>
                <a:moveTo>
                  <a:pt x="9217911" y="1038864"/>
                </a:moveTo>
                <a:lnTo>
                  <a:pt x="9202367" y="1043851"/>
                </a:lnTo>
                <a:lnTo>
                  <a:pt x="9297940" y="1097479"/>
                </a:lnTo>
                <a:lnTo>
                  <a:pt x="9310498" y="1103737"/>
                </a:lnTo>
                <a:lnTo>
                  <a:pt x="9326931" y="1099899"/>
                </a:lnTo>
                <a:lnTo>
                  <a:pt x="9271577" y="1070423"/>
                </a:lnTo>
                <a:close/>
                <a:moveTo>
                  <a:pt x="8826355" y="1038591"/>
                </a:moveTo>
                <a:lnTo>
                  <a:pt x="8758835" y="1067789"/>
                </a:lnTo>
                <a:lnTo>
                  <a:pt x="8785414" y="1077877"/>
                </a:lnTo>
                <a:lnTo>
                  <a:pt x="8826386" y="1093298"/>
                </a:lnTo>
                <a:lnTo>
                  <a:pt x="8887752" y="1070004"/>
                </a:lnTo>
                <a:lnTo>
                  <a:pt x="8894018" y="1067657"/>
                </a:lnTo>
                <a:close/>
                <a:moveTo>
                  <a:pt x="3106886" y="1037034"/>
                </a:moveTo>
                <a:lnTo>
                  <a:pt x="3098405" y="1039753"/>
                </a:lnTo>
                <a:lnTo>
                  <a:pt x="3199757" y="1097875"/>
                </a:lnTo>
                <a:lnTo>
                  <a:pt x="3207341" y="1096104"/>
                </a:lnTo>
                <a:close/>
                <a:moveTo>
                  <a:pt x="6060261" y="1036924"/>
                </a:moveTo>
                <a:lnTo>
                  <a:pt x="6014142" y="1051702"/>
                </a:lnTo>
                <a:lnTo>
                  <a:pt x="6133285" y="1108216"/>
                </a:lnTo>
                <a:lnTo>
                  <a:pt x="6177995" y="1097770"/>
                </a:lnTo>
                <a:lnTo>
                  <a:pt x="6174607" y="1096203"/>
                </a:lnTo>
                <a:close/>
                <a:moveTo>
                  <a:pt x="5473853" y="1036750"/>
                </a:moveTo>
                <a:lnTo>
                  <a:pt x="5419687" y="1065036"/>
                </a:lnTo>
                <a:lnTo>
                  <a:pt x="5354956" y="1096543"/>
                </a:lnTo>
                <a:lnTo>
                  <a:pt x="5398779" y="1107102"/>
                </a:lnTo>
                <a:lnTo>
                  <a:pt x="5418487" y="1098295"/>
                </a:lnTo>
                <a:lnTo>
                  <a:pt x="5518928" y="1050129"/>
                </a:lnTo>
                <a:close/>
                <a:moveTo>
                  <a:pt x="8429072" y="1036682"/>
                </a:moveTo>
                <a:lnTo>
                  <a:pt x="8326646" y="1099899"/>
                </a:lnTo>
                <a:lnTo>
                  <a:pt x="8325484" y="1100532"/>
                </a:lnTo>
                <a:lnTo>
                  <a:pt x="8333150" y="1102411"/>
                </a:lnTo>
                <a:lnTo>
                  <a:pt x="8438245" y="1039452"/>
                </a:lnTo>
                <a:close/>
                <a:moveTo>
                  <a:pt x="2291718" y="1036252"/>
                </a:moveTo>
                <a:lnTo>
                  <a:pt x="2193760" y="1096707"/>
                </a:lnTo>
                <a:lnTo>
                  <a:pt x="2188888" y="1099359"/>
                </a:lnTo>
                <a:lnTo>
                  <a:pt x="2196825" y="1101304"/>
                </a:lnTo>
                <a:lnTo>
                  <a:pt x="2300816" y="1038999"/>
                </a:lnTo>
                <a:close/>
                <a:moveTo>
                  <a:pt x="11606791" y="1035884"/>
                </a:moveTo>
                <a:lnTo>
                  <a:pt x="11554483" y="1063195"/>
                </a:lnTo>
                <a:lnTo>
                  <a:pt x="11487534" y="1095773"/>
                </a:lnTo>
                <a:lnTo>
                  <a:pt x="11533154" y="1106783"/>
                </a:lnTo>
                <a:lnTo>
                  <a:pt x="11552149" y="1098295"/>
                </a:lnTo>
                <a:lnTo>
                  <a:pt x="11653431" y="1049725"/>
                </a:lnTo>
                <a:close/>
                <a:moveTo>
                  <a:pt x="2881246" y="1035060"/>
                </a:moveTo>
                <a:lnTo>
                  <a:pt x="2841097" y="1050168"/>
                </a:lnTo>
                <a:lnTo>
                  <a:pt x="2923766" y="1089418"/>
                </a:lnTo>
                <a:lnTo>
                  <a:pt x="2962266" y="1077072"/>
                </a:lnTo>
                <a:close/>
                <a:moveTo>
                  <a:pt x="8419340" y="1033744"/>
                </a:moveTo>
                <a:lnTo>
                  <a:pt x="8418955" y="1033996"/>
                </a:lnTo>
                <a:lnTo>
                  <a:pt x="8310080" y="1096755"/>
                </a:lnTo>
                <a:lnTo>
                  <a:pt x="8314250" y="1097777"/>
                </a:lnTo>
                <a:lnTo>
                  <a:pt x="8417213" y="1039675"/>
                </a:lnTo>
                <a:lnTo>
                  <a:pt x="8424211" y="1035215"/>
                </a:lnTo>
                <a:close/>
                <a:moveTo>
                  <a:pt x="11975034" y="1033636"/>
                </a:moveTo>
                <a:lnTo>
                  <a:pt x="11911961" y="1057375"/>
                </a:lnTo>
                <a:lnTo>
                  <a:pt x="11957611" y="1074772"/>
                </a:lnTo>
                <a:lnTo>
                  <a:pt x="12003699" y="1092218"/>
                </a:lnTo>
                <a:lnTo>
                  <a:pt x="12065001" y="1072543"/>
                </a:lnTo>
                <a:close/>
                <a:moveTo>
                  <a:pt x="9235301" y="1033285"/>
                </a:moveTo>
                <a:lnTo>
                  <a:pt x="9226719" y="1036038"/>
                </a:lnTo>
                <a:lnTo>
                  <a:pt x="9334851" y="1098049"/>
                </a:lnTo>
                <a:lnTo>
                  <a:pt x="9342430" y="1096279"/>
                </a:lnTo>
                <a:close/>
                <a:moveTo>
                  <a:pt x="2281825" y="1033265"/>
                </a:moveTo>
                <a:lnTo>
                  <a:pt x="2173642" y="1095624"/>
                </a:lnTo>
                <a:lnTo>
                  <a:pt x="2177728" y="1096625"/>
                </a:lnTo>
                <a:lnTo>
                  <a:pt x="2284233" y="1036517"/>
                </a:lnTo>
                <a:lnTo>
                  <a:pt x="2286921" y="1034804"/>
                </a:lnTo>
                <a:close/>
                <a:moveTo>
                  <a:pt x="8649940" y="1032991"/>
                </a:moveTo>
                <a:lnTo>
                  <a:pt x="8591818" y="1063350"/>
                </a:lnTo>
                <a:lnTo>
                  <a:pt x="8568737" y="1074385"/>
                </a:lnTo>
                <a:lnTo>
                  <a:pt x="8612118" y="1088410"/>
                </a:lnTo>
                <a:lnTo>
                  <a:pt x="8693296" y="1049477"/>
                </a:lnTo>
                <a:close/>
                <a:moveTo>
                  <a:pt x="2511990" y="1032193"/>
                </a:moveTo>
                <a:lnTo>
                  <a:pt x="2458947" y="1059898"/>
                </a:lnTo>
                <a:lnTo>
                  <a:pt x="2430325" y="1073582"/>
                </a:lnTo>
                <a:lnTo>
                  <a:pt x="2470543" y="1086584"/>
                </a:lnTo>
                <a:lnTo>
                  <a:pt x="2552125" y="1047463"/>
                </a:lnTo>
                <a:close/>
                <a:moveTo>
                  <a:pt x="8409007" y="1030625"/>
                </a:moveTo>
                <a:lnTo>
                  <a:pt x="8395115" y="1039637"/>
                </a:lnTo>
                <a:lnTo>
                  <a:pt x="8301924" y="1094755"/>
                </a:lnTo>
                <a:lnTo>
                  <a:pt x="8302647" y="1094932"/>
                </a:lnTo>
                <a:lnTo>
                  <a:pt x="8394564" y="1041376"/>
                </a:lnTo>
                <a:lnTo>
                  <a:pt x="8410660" y="1031124"/>
                </a:lnTo>
                <a:close/>
                <a:moveTo>
                  <a:pt x="2271810" y="1030242"/>
                </a:moveTo>
                <a:lnTo>
                  <a:pt x="2262238" y="1036455"/>
                </a:lnTo>
                <a:lnTo>
                  <a:pt x="2165619" y="1093658"/>
                </a:lnTo>
                <a:lnTo>
                  <a:pt x="2166306" y="1093826"/>
                </a:lnTo>
                <a:lnTo>
                  <a:pt x="2261693" y="1038193"/>
                </a:lnTo>
                <a:lnTo>
                  <a:pt x="2273413" y="1030726"/>
                </a:lnTo>
                <a:close/>
                <a:moveTo>
                  <a:pt x="5689912" y="1030146"/>
                </a:moveTo>
                <a:lnTo>
                  <a:pt x="5598745" y="1069599"/>
                </a:lnTo>
                <a:lnTo>
                  <a:pt x="5669008" y="1092302"/>
                </a:lnTo>
                <a:lnTo>
                  <a:pt x="5714605" y="1074995"/>
                </a:lnTo>
                <a:lnTo>
                  <a:pt x="5761491" y="1057349"/>
                </a:lnTo>
                <a:close/>
                <a:moveTo>
                  <a:pt x="9009964" y="1030090"/>
                </a:moveTo>
                <a:lnTo>
                  <a:pt x="8967044" y="1046239"/>
                </a:lnTo>
                <a:lnTo>
                  <a:pt x="9050951" y="1086077"/>
                </a:lnTo>
                <a:lnTo>
                  <a:pt x="9092336" y="1072803"/>
                </a:lnTo>
                <a:close/>
                <a:moveTo>
                  <a:pt x="11823546" y="1029310"/>
                </a:moveTo>
                <a:lnTo>
                  <a:pt x="11732224" y="1068790"/>
                </a:lnTo>
                <a:lnTo>
                  <a:pt x="11804182" y="1091952"/>
                </a:lnTo>
                <a:lnTo>
                  <a:pt x="11851111" y="1074085"/>
                </a:lnTo>
                <a:lnTo>
                  <a:pt x="11896449" y="1057021"/>
                </a:lnTo>
                <a:close/>
                <a:moveTo>
                  <a:pt x="5851185" y="1029087"/>
                </a:moveTo>
                <a:lnTo>
                  <a:pt x="5777211" y="1056929"/>
                </a:lnTo>
                <a:lnTo>
                  <a:pt x="5821637" y="1073811"/>
                </a:lnTo>
                <a:lnTo>
                  <a:pt x="5869270" y="1091734"/>
                </a:lnTo>
                <a:lnTo>
                  <a:pt x="5942451" y="1068247"/>
                </a:lnTo>
                <a:close/>
                <a:moveTo>
                  <a:pt x="3115361" y="1028442"/>
                </a:moveTo>
                <a:lnTo>
                  <a:pt x="3109658" y="1030080"/>
                </a:lnTo>
                <a:lnTo>
                  <a:pt x="3111173" y="1034631"/>
                </a:lnTo>
                <a:lnTo>
                  <a:pt x="3166154" y="1067797"/>
                </a:lnTo>
                <a:lnTo>
                  <a:pt x="3216963" y="1093857"/>
                </a:lnTo>
                <a:lnTo>
                  <a:pt x="3224347" y="1092132"/>
                </a:lnTo>
                <a:close/>
                <a:moveTo>
                  <a:pt x="9255887" y="1027071"/>
                </a:moveTo>
                <a:lnTo>
                  <a:pt x="9254238" y="1027545"/>
                </a:lnTo>
                <a:lnTo>
                  <a:pt x="9299845" y="1055428"/>
                </a:lnTo>
                <a:lnTo>
                  <a:pt x="9365435" y="1090906"/>
                </a:lnTo>
                <a:lnTo>
                  <a:pt x="9366286" y="1090707"/>
                </a:lnTo>
                <a:lnTo>
                  <a:pt x="9298211" y="1053475"/>
                </a:lnTo>
                <a:close/>
                <a:moveTo>
                  <a:pt x="3120791" y="1026882"/>
                </a:moveTo>
                <a:lnTo>
                  <a:pt x="3119137" y="1027357"/>
                </a:lnTo>
                <a:lnTo>
                  <a:pt x="3165053" y="1055428"/>
                </a:lnTo>
                <a:lnTo>
                  <a:pt x="3230329" y="1090735"/>
                </a:lnTo>
                <a:lnTo>
                  <a:pt x="3231181" y="1090536"/>
                </a:lnTo>
                <a:lnTo>
                  <a:pt x="3163419" y="1053475"/>
                </a:lnTo>
                <a:close/>
                <a:moveTo>
                  <a:pt x="5431031" y="1024040"/>
                </a:moveTo>
                <a:lnTo>
                  <a:pt x="5418886" y="1030851"/>
                </a:lnTo>
                <a:lnTo>
                  <a:pt x="5312680" y="1086356"/>
                </a:lnTo>
                <a:lnTo>
                  <a:pt x="5346077" y="1094403"/>
                </a:lnTo>
                <a:lnTo>
                  <a:pt x="5417271" y="1059785"/>
                </a:lnTo>
                <a:lnTo>
                  <a:pt x="5465967" y="1034410"/>
                </a:lnTo>
                <a:close/>
                <a:moveTo>
                  <a:pt x="11565647" y="1023673"/>
                </a:moveTo>
                <a:lnTo>
                  <a:pt x="11554581" y="1029877"/>
                </a:lnTo>
                <a:lnTo>
                  <a:pt x="11447168" y="1086032"/>
                </a:lnTo>
                <a:lnTo>
                  <a:pt x="11481199" y="1094245"/>
                </a:lnTo>
                <a:lnTo>
                  <a:pt x="11552068" y="1059784"/>
                </a:lnTo>
                <a:lnTo>
                  <a:pt x="11601148" y="1034209"/>
                </a:lnTo>
                <a:close/>
                <a:moveTo>
                  <a:pt x="6106828" y="1023516"/>
                </a:moveTo>
                <a:lnTo>
                  <a:pt x="6072098" y="1033131"/>
                </a:lnTo>
                <a:lnTo>
                  <a:pt x="6066567" y="1034903"/>
                </a:lnTo>
                <a:lnTo>
                  <a:pt x="6177450" y="1092386"/>
                </a:lnTo>
                <a:lnTo>
                  <a:pt x="6185357" y="1096051"/>
                </a:lnTo>
                <a:lnTo>
                  <a:pt x="6225662" y="1086635"/>
                </a:lnTo>
                <a:lnTo>
                  <a:pt x="6174602" y="1061264"/>
                </a:lnTo>
                <a:close/>
                <a:moveTo>
                  <a:pt x="2920979" y="1020108"/>
                </a:moveTo>
                <a:lnTo>
                  <a:pt x="2889164" y="1032080"/>
                </a:lnTo>
                <a:lnTo>
                  <a:pt x="2970709" y="1074364"/>
                </a:lnTo>
                <a:lnTo>
                  <a:pt x="3001009" y="1064647"/>
                </a:lnTo>
                <a:close/>
                <a:moveTo>
                  <a:pt x="2475093" y="1018155"/>
                </a:moveTo>
                <a:lnTo>
                  <a:pt x="2458291" y="1027574"/>
                </a:lnTo>
                <a:lnTo>
                  <a:pt x="2392474" y="1061346"/>
                </a:lnTo>
                <a:lnTo>
                  <a:pt x="2423518" y="1071381"/>
                </a:lnTo>
                <a:lnTo>
                  <a:pt x="2456681" y="1055538"/>
                </a:lnTo>
                <a:lnTo>
                  <a:pt x="2505901" y="1029876"/>
                </a:lnTo>
                <a:close/>
                <a:moveTo>
                  <a:pt x="8608424" y="1017205"/>
                </a:moveTo>
                <a:lnTo>
                  <a:pt x="8591608" y="1026612"/>
                </a:lnTo>
                <a:lnTo>
                  <a:pt x="8525610" y="1060443"/>
                </a:lnTo>
                <a:lnTo>
                  <a:pt x="8563170" y="1072586"/>
                </a:lnTo>
                <a:lnTo>
                  <a:pt x="8589646" y="1059935"/>
                </a:lnTo>
                <a:lnTo>
                  <a:pt x="8644942" y="1031091"/>
                </a:lnTo>
                <a:close/>
                <a:moveTo>
                  <a:pt x="8774133" y="1016133"/>
                </a:moveTo>
                <a:lnTo>
                  <a:pt x="8707043" y="1048129"/>
                </a:lnTo>
                <a:lnTo>
                  <a:pt x="8752429" y="1065357"/>
                </a:lnTo>
                <a:lnTo>
                  <a:pt x="8820402" y="1036034"/>
                </a:lnTo>
                <a:lnTo>
                  <a:pt x="8782572" y="1019783"/>
                </a:lnTo>
                <a:close/>
                <a:moveTo>
                  <a:pt x="6133563" y="1016113"/>
                </a:moveTo>
                <a:lnTo>
                  <a:pt x="6112729" y="1021882"/>
                </a:lnTo>
                <a:lnTo>
                  <a:pt x="6176592" y="1057452"/>
                </a:lnTo>
                <a:lnTo>
                  <a:pt x="6232260" y="1085093"/>
                </a:lnTo>
                <a:lnTo>
                  <a:pt x="6251221" y="1080664"/>
                </a:lnTo>
                <a:lnTo>
                  <a:pt x="6174602" y="1040324"/>
                </a:lnTo>
                <a:close/>
                <a:moveTo>
                  <a:pt x="2754970" y="1015937"/>
                </a:moveTo>
                <a:lnTo>
                  <a:pt x="2702930" y="1038438"/>
                </a:lnTo>
                <a:lnTo>
                  <a:pt x="2775683" y="1069660"/>
                </a:lnTo>
                <a:lnTo>
                  <a:pt x="2827250" y="1050199"/>
                </a:lnTo>
                <a:close/>
                <a:moveTo>
                  <a:pt x="9049394" y="1015255"/>
                </a:moveTo>
                <a:lnTo>
                  <a:pt x="9015959" y="1027835"/>
                </a:lnTo>
                <a:lnTo>
                  <a:pt x="9098771" y="1070740"/>
                </a:lnTo>
                <a:lnTo>
                  <a:pt x="9130613" y="1060527"/>
                </a:lnTo>
                <a:close/>
                <a:moveTo>
                  <a:pt x="2631711" y="1015149"/>
                </a:moveTo>
                <a:lnTo>
                  <a:pt x="2564798" y="1047064"/>
                </a:lnTo>
                <a:lnTo>
                  <a:pt x="2621290" y="1068514"/>
                </a:lnTo>
                <a:lnTo>
                  <a:pt x="2688454" y="1039535"/>
                </a:lnTo>
                <a:lnTo>
                  <a:pt x="2646645" y="1021603"/>
                </a:lnTo>
                <a:close/>
                <a:moveTo>
                  <a:pt x="8884120" y="1013611"/>
                </a:moveTo>
                <a:lnTo>
                  <a:pt x="8833401" y="1035543"/>
                </a:lnTo>
                <a:lnTo>
                  <a:pt x="8901572" y="1064827"/>
                </a:lnTo>
                <a:lnTo>
                  <a:pt x="8952114" y="1045893"/>
                </a:lnTo>
                <a:close/>
                <a:moveTo>
                  <a:pt x="5395399" y="1013464"/>
                </a:moveTo>
                <a:lnTo>
                  <a:pt x="5278627" y="1078151"/>
                </a:lnTo>
                <a:lnTo>
                  <a:pt x="5304649" y="1084421"/>
                </a:lnTo>
                <a:lnTo>
                  <a:pt x="5416144" y="1026085"/>
                </a:lnTo>
                <a:lnTo>
                  <a:pt x="5423676" y="1021857"/>
                </a:lnTo>
                <a:close/>
                <a:moveTo>
                  <a:pt x="11531000" y="1013391"/>
                </a:moveTo>
                <a:lnTo>
                  <a:pt x="11414277" y="1078094"/>
                </a:lnTo>
                <a:lnTo>
                  <a:pt x="11440363" y="1084389"/>
                </a:lnTo>
                <a:lnTo>
                  <a:pt x="11551829" y="1026083"/>
                </a:lnTo>
                <a:lnTo>
                  <a:pt x="11559420" y="1021825"/>
                </a:lnTo>
                <a:close/>
                <a:moveTo>
                  <a:pt x="2448661" y="1008098"/>
                </a:moveTo>
                <a:lnTo>
                  <a:pt x="2366335" y="1052895"/>
                </a:lnTo>
                <a:lnTo>
                  <a:pt x="2385756" y="1059174"/>
                </a:lnTo>
                <a:lnTo>
                  <a:pt x="2456545" y="1022808"/>
                </a:lnTo>
                <a:lnTo>
                  <a:pt x="2468984" y="1015830"/>
                </a:lnTo>
                <a:close/>
                <a:moveTo>
                  <a:pt x="12043058" y="1008034"/>
                </a:moveTo>
                <a:lnTo>
                  <a:pt x="11981966" y="1031027"/>
                </a:lnTo>
                <a:lnTo>
                  <a:pt x="12072502" y="1070136"/>
                </a:lnTo>
                <a:lnTo>
                  <a:pt x="12132336" y="1050933"/>
                </a:lnTo>
                <a:close/>
                <a:moveTo>
                  <a:pt x="2953273" y="1007956"/>
                </a:moveTo>
                <a:lnTo>
                  <a:pt x="2927037" y="1017829"/>
                </a:lnTo>
                <a:lnTo>
                  <a:pt x="3004137" y="1060737"/>
                </a:lnTo>
                <a:lnTo>
                  <a:pt x="3007697" y="1062503"/>
                </a:lnTo>
                <a:lnTo>
                  <a:pt x="3034619" y="1053870"/>
                </a:lnTo>
                <a:lnTo>
                  <a:pt x="3002433" y="1036923"/>
                </a:lnTo>
                <a:close/>
                <a:moveTo>
                  <a:pt x="8583783" y="1007835"/>
                </a:moveTo>
                <a:lnTo>
                  <a:pt x="8501464" y="1052637"/>
                </a:lnTo>
                <a:lnTo>
                  <a:pt x="8519199" y="1058370"/>
                </a:lnTo>
                <a:lnTo>
                  <a:pt x="8588419" y="1022807"/>
                </a:lnTo>
                <a:lnTo>
                  <a:pt x="8602453" y="1014935"/>
                </a:lnTo>
                <a:close/>
                <a:moveTo>
                  <a:pt x="5907752" y="1007797"/>
                </a:moveTo>
                <a:lnTo>
                  <a:pt x="5858655" y="1026275"/>
                </a:lnTo>
                <a:lnTo>
                  <a:pt x="5950459" y="1065677"/>
                </a:lnTo>
                <a:lnTo>
                  <a:pt x="5997724" y="1050507"/>
                </a:lnTo>
                <a:close/>
                <a:moveTo>
                  <a:pt x="6165484" y="1007275"/>
                </a:moveTo>
                <a:lnTo>
                  <a:pt x="6140398" y="1014221"/>
                </a:lnTo>
                <a:lnTo>
                  <a:pt x="6176592" y="1035557"/>
                </a:lnTo>
                <a:lnTo>
                  <a:pt x="6258930" y="1078863"/>
                </a:lnTo>
                <a:lnTo>
                  <a:pt x="6283465" y="1073131"/>
                </a:lnTo>
                <a:lnTo>
                  <a:pt x="6175455" y="1013443"/>
                </a:lnTo>
                <a:close/>
                <a:moveTo>
                  <a:pt x="31719" y="1005665"/>
                </a:moveTo>
                <a:lnTo>
                  <a:pt x="7735" y="1012560"/>
                </a:lnTo>
                <a:lnTo>
                  <a:pt x="44591" y="1033634"/>
                </a:lnTo>
                <a:lnTo>
                  <a:pt x="126912" y="1076932"/>
                </a:lnTo>
                <a:lnTo>
                  <a:pt x="148670" y="1071854"/>
                </a:lnTo>
                <a:lnTo>
                  <a:pt x="150010" y="1071607"/>
                </a:lnTo>
                <a:lnTo>
                  <a:pt x="41631" y="1011697"/>
                </a:lnTo>
                <a:close/>
                <a:moveTo>
                  <a:pt x="5368381" y="1005444"/>
                </a:moveTo>
                <a:lnTo>
                  <a:pt x="5256522" y="1071305"/>
                </a:lnTo>
                <a:lnTo>
                  <a:pt x="5254544" y="1072348"/>
                </a:lnTo>
                <a:lnTo>
                  <a:pt x="5272604" y="1076700"/>
                </a:lnTo>
                <a:lnTo>
                  <a:pt x="5388867" y="1011524"/>
                </a:lnTo>
                <a:close/>
                <a:moveTo>
                  <a:pt x="11503526" y="1005238"/>
                </a:moveTo>
                <a:lnTo>
                  <a:pt x="11391319" y="1071305"/>
                </a:lnTo>
                <a:lnTo>
                  <a:pt x="11389725" y="1072169"/>
                </a:lnTo>
                <a:lnTo>
                  <a:pt x="11407732" y="1076514"/>
                </a:lnTo>
                <a:lnTo>
                  <a:pt x="11524024" y="1011321"/>
                </a:lnTo>
                <a:close/>
                <a:moveTo>
                  <a:pt x="5623966" y="1005084"/>
                </a:moveTo>
                <a:lnTo>
                  <a:pt x="5533197" y="1048420"/>
                </a:lnTo>
                <a:lnTo>
                  <a:pt x="5591291" y="1067191"/>
                </a:lnTo>
                <a:lnTo>
                  <a:pt x="5683158" y="1027579"/>
                </a:lnTo>
                <a:close/>
                <a:moveTo>
                  <a:pt x="11758856" y="1004721"/>
                </a:moveTo>
                <a:lnTo>
                  <a:pt x="11667914" y="1048090"/>
                </a:lnTo>
                <a:lnTo>
                  <a:pt x="11725380" y="1066587"/>
                </a:lnTo>
                <a:lnTo>
                  <a:pt x="11817321" y="1026944"/>
                </a:lnTo>
                <a:close/>
                <a:moveTo>
                  <a:pt x="9080955" y="1003379"/>
                </a:moveTo>
                <a:lnTo>
                  <a:pt x="9054731" y="1013246"/>
                </a:lnTo>
                <a:lnTo>
                  <a:pt x="9136371" y="1058681"/>
                </a:lnTo>
                <a:lnTo>
                  <a:pt x="9162949" y="1050156"/>
                </a:lnTo>
                <a:lnTo>
                  <a:pt x="9137793" y="1036923"/>
                </a:lnTo>
                <a:close/>
                <a:moveTo>
                  <a:pt x="6189748" y="1000557"/>
                </a:moveTo>
                <a:lnTo>
                  <a:pt x="6171585" y="1005587"/>
                </a:lnTo>
                <a:lnTo>
                  <a:pt x="6176592" y="1008692"/>
                </a:lnTo>
                <a:lnTo>
                  <a:pt x="6290962" y="1071693"/>
                </a:lnTo>
                <a:lnTo>
                  <a:pt x="6308523" y="1068457"/>
                </a:lnTo>
                <a:close/>
                <a:moveTo>
                  <a:pt x="5348124" y="999431"/>
                </a:moveTo>
                <a:lnTo>
                  <a:pt x="5330668" y="1010402"/>
                </a:lnTo>
                <a:lnTo>
                  <a:pt x="5231808" y="1067094"/>
                </a:lnTo>
                <a:lnTo>
                  <a:pt x="5237045" y="1068132"/>
                </a:lnTo>
                <a:lnTo>
                  <a:pt x="5243148" y="1069602"/>
                </a:lnTo>
                <a:lnTo>
                  <a:pt x="5325623" y="1024136"/>
                </a:lnTo>
                <a:lnTo>
                  <a:pt x="5360457" y="1003092"/>
                </a:lnTo>
                <a:close/>
                <a:moveTo>
                  <a:pt x="11482865" y="999106"/>
                </a:moveTo>
                <a:lnTo>
                  <a:pt x="11411363" y="1043061"/>
                </a:lnTo>
                <a:lnTo>
                  <a:pt x="11368995" y="1067338"/>
                </a:lnTo>
                <a:lnTo>
                  <a:pt x="11373018" y="1068136"/>
                </a:lnTo>
                <a:lnTo>
                  <a:pt x="11377338" y="1069179"/>
                </a:lnTo>
                <a:lnTo>
                  <a:pt x="11494195" y="1002468"/>
                </a:lnTo>
                <a:close/>
                <a:moveTo>
                  <a:pt x="11894524" y="998798"/>
                </a:moveTo>
                <a:lnTo>
                  <a:pt x="11852247" y="1016901"/>
                </a:lnTo>
                <a:lnTo>
                  <a:pt x="11830465" y="1026318"/>
                </a:lnTo>
                <a:lnTo>
                  <a:pt x="11903787" y="1054260"/>
                </a:lnTo>
                <a:lnTo>
                  <a:pt x="11967378" y="1030326"/>
                </a:lnTo>
                <a:lnTo>
                  <a:pt x="11953690" y="1024406"/>
                </a:lnTo>
                <a:close/>
                <a:moveTo>
                  <a:pt x="2979028" y="998264"/>
                </a:moveTo>
                <a:lnTo>
                  <a:pt x="2960014" y="1005419"/>
                </a:lnTo>
                <a:lnTo>
                  <a:pt x="3005274" y="1032069"/>
                </a:lnTo>
                <a:lnTo>
                  <a:pt x="3041493" y="1051665"/>
                </a:lnTo>
                <a:lnTo>
                  <a:pt x="3060275" y="1045642"/>
                </a:lnTo>
                <a:lnTo>
                  <a:pt x="3003001" y="1013109"/>
                </a:lnTo>
                <a:close/>
                <a:moveTo>
                  <a:pt x="58073" y="998090"/>
                </a:moveTo>
                <a:lnTo>
                  <a:pt x="40055" y="1003269"/>
                </a:lnTo>
                <a:lnTo>
                  <a:pt x="44565" y="1005976"/>
                </a:lnTo>
                <a:lnTo>
                  <a:pt x="160264" y="1069719"/>
                </a:lnTo>
                <a:lnTo>
                  <a:pt x="177747" y="1066500"/>
                </a:lnTo>
                <a:close/>
                <a:moveTo>
                  <a:pt x="8554880" y="996845"/>
                </a:moveTo>
                <a:lnTo>
                  <a:pt x="8472660" y="1043811"/>
                </a:lnTo>
                <a:lnTo>
                  <a:pt x="8494374" y="1050368"/>
                </a:lnTo>
                <a:lnTo>
                  <a:pt x="8577186" y="1005327"/>
                </a:lnTo>
                <a:close/>
                <a:moveTo>
                  <a:pt x="2418423" y="996593"/>
                </a:moveTo>
                <a:lnTo>
                  <a:pt x="2336088" y="1043616"/>
                </a:lnTo>
                <a:lnTo>
                  <a:pt x="2358700" y="1050445"/>
                </a:lnTo>
                <a:lnTo>
                  <a:pt x="2441539" y="1005388"/>
                </a:lnTo>
                <a:close/>
                <a:moveTo>
                  <a:pt x="6209826" y="994999"/>
                </a:moveTo>
                <a:lnTo>
                  <a:pt x="6199513" y="997854"/>
                </a:lnTo>
                <a:lnTo>
                  <a:pt x="6319176" y="1066494"/>
                </a:lnTo>
                <a:lnTo>
                  <a:pt x="6328357" y="1064802"/>
                </a:lnTo>
                <a:close/>
                <a:moveTo>
                  <a:pt x="2803945" y="994977"/>
                </a:moveTo>
                <a:lnTo>
                  <a:pt x="2762343" y="1012778"/>
                </a:lnTo>
                <a:lnTo>
                  <a:pt x="2835001" y="1047274"/>
                </a:lnTo>
                <a:lnTo>
                  <a:pt x="2875399" y="1032028"/>
                </a:lnTo>
                <a:close/>
                <a:moveTo>
                  <a:pt x="5771995" y="994940"/>
                </a:moveTo>
                <a:lnTo>
                  <a:pt x="5716312" y="1018721"/>
                </a:lnTo>
                <a:lnTo>
                  <a:pt x="5697776" y="1026743"/>
                </a:lnTo>
                <a:lnTo>
                  <a:pt x="5769945" y="1054167"/>
                </a:lnTo>
                <a:lnTo>
                  <a:pt x="5844361" y="1026159"/>
                </a:lnTo>
                <a:lnTo>
                  <a:pt x="5818082" y="1014884"/>
                </a:lnTo>
                <a:close/>
                <a:moveTo>
                  <a:pt x="2584057" y="994551"/>
                </a:moveTo>
                <a:lnTo>
                  <a:pt x="2517731" y="1029194"/>
                </a:lnTo>
                <a:lnTo>
                  <a:pt x="2558189" y="1044555"/>
                </a:lnTo>
                <a:lnTo>
                  <a:pt x="2625296" y="1012376"/>
                </a:lnTo>
                <a:close/>
                <a:moveTo>
                  <a:pt x="8723852" y="994385"/>
                </a:moveTo>
                <a:lnTo>
                  <a:pt x="8657188" y="1029206"/>
                </a:lnTo>
                <a:lnTo>
                  <a:pt x="8700938" y="1045812"/>
                </a:lnTo>
                <a:lnTo>
                  <a:pt x="8768185" y="1013561"/>
                </a:lnTo>
                <a:close/>
                <a:moveTo>
                  <a:pt x="5329087" y="993781"/>
                </a:moveTo>
                <a:lnTo>
                  <a:pt x="5224495" y="1059427"/>
                </a:lnTo>
                <a:lnTo>
                  <a:pt x="5216394" y="1064036"/>
                </a:lnTo>
                <a:lnTo>
                  <a:pt x="5226137" y="1065969"/>
                </a:lnTo>
                <a:lnTo>
                  <a:pt x="5339550" y="996887"/>
                </a:lnTo>
                <a:close/>
                <a:moveTo>
                  <a:pt x="9106536" y="993754"/>
                </a:moveTo>
                <a:lnTo>
                  <a:pt x="9087292" y="1000995"/>
                </a:lnTo>
                <a:lnTo>
                  <a:pt x="9140066" y="1032069"/>
                </a:lnTo>
                <a:lnTo>
                  <a:pt x="9169571" y="1048033"/>
                </a:lnTo>
                <a:lnTo>
                  <a:pt x="9188555" y="1041944"/>
                </a:lnTo>
                <a:lnTo>
                  <a:pt x="9137793" y="1013109"/>
                </a:lnTo>
                <a:close/>
                <a:moveTo>
                  <a:pt x="11464216" y="993571"/>
                </a:moveTo>
                <a:lnTo>
                  <a:pt x="11359295" y="1059427"/>
                </a:lnTo>
                <a:lnTo>
                  <a:pt x="11351380" y="1063844"/>
                </a:lnTo>
                <a:lnTo>
                  <a:pt x="11361218" y="1065795"/>
                </a:lnTo>
                <a:lnTo>
                  <a:pt x="11474687" y="996679"/>
                </a:lnTo>
                <a:close/>
                <a:moveTo>
                  <a:pt x="75638" y="993041"/>
                </a:moveTo>
                <a:lnTo>
                  <a:pt x="65461" y="995966"/>
                </a:lnTo>
                <a:lnTo>
                  <a:pt x="185870" y="1065004"/>
                </a:lnTo>
                <a:lnTo>
                  <a:pt x="195017" y="1063320"/>
                </a:lnTo>
                <a:close/>
                <a:moveTo>
                  <a:pt x="8935641" y="991551"/>
                </a:moveTo>
                <a:lnTo>
                  <a:pt x="8891571" y="1010406"/>
                </a:lnTo>
                <a:lnTo>
                  <a:pt x="8960052" y="1042920"/>
                </a:lnTo>
                <a:lnTo>
                  <a:pt x="9003393" y="1026683"/>
                </a:lnTo>
                <a:close/>
                <a:moveTo>
                  <a:pt x="6224737" y="990870"/>
                </a:moveTo>
                <a:lnTo>
                  <a:pt x="6216634" y="993114"/>
                </a:lnTo>
                <a:lnTo>
                  <a:pt x="6333729" y="1063812"/>
                </a:lnTo>
                <a:lnTo>
                  <a:pt x="6345832" y="1061582"/>
                </a:lnTo>
                <a:close/>
                <a:moveTo>
                  <a:pt x="3000662" y="990123"/>
                </a:moveTo>
                <a:lnTo>
                  <a:pt x="2984622" y="996159"/>
                </a:lnTo>
                <a:lnTo>
                  <a:pt x="3004137" y="1008255"/>
                </a:lnTo>
                <a:lnTo>
                  <a:pt x="3066948" y="1043502"/>
                </a:lnTo>
                <a:lnTo>
                  <a:pt x="3082473" y="1038523"/>
                </a:lnTo>
                <a:lnTo>
                  <a:pt x="3005274" y="993087"/>
                </a:lnTo>
                <a:close/>
                <a:moveTo>
                  <a:pt x="5316741" y="990117"/>
                </a:moveTo>
                <a:lnTo>
                  <a:pt x="5203321" y="1061445"/>
                </a:lnTo>
                <a:lnTo>
                  <a:pt x="5208221" y="1062416"/>
                </a:lnTo>
                <a:lnTo>
                  <a:pt x="5322859" y="991933"/>
                </a:lnTo>
                <a:close/>
                <a:moveTo>
                  <a:pt x="11450623" y="989537"/>
                </a:moveTo>
                <a:lnTo>
                  <a:pt x="11382433" y="1034041"/>
                </a:lnTo>
                <a:lnTo>
                  <a:pt x="11336032" y="1060799"/>
                </a:lnTo>
                <a:lnTo>
                  <a:pt x="11341250" y="1061834"/>
                </a:lnTo>
                <a:lnTo>
                  <a:pt x="11380443" y="1039710"/>
                </a:lnTo>
                <a:lnTo>
                  <a:pt x="11456454" y="991268"/>
                </a:lnTo>
                <a:close/>
                <a:moveTo>
                  <a:pt x="8535194" y="989359"/>
                </a:moveTo>
                <a:lnTo>
                  <a:pt x="8455180" y="1038532"/>
                </a:lnTo>
                <a:lnTo>
                  <a:pt x="8464416" y="1041321"/>
                </a:lnTo>
                <a:lnTo>
                  <a:pt x="8547362" y="993986"/>
                </a:lnTo>
                <a:close/>
                <a:moveTo>
                  <a:pt x="2398001" y="988823"/>
                </a:moveTo>
                <a:lnTo>
                  <a:pt x="2317819" y="1038099"/>
                </a:lnTo>
                <a:lnTo>
                  <a:pt x="2327952" y="1041159"/>
                </a:lnTo>
                <a:lnTo>
                  <a:pt x="2410987" y="993764"/>
                </a:lnTo>
                <a:close/>
                <a:moveTo>
                  <a:pt x="90525" y="988762"/>
                </a:moveTo>
                <a:lnTo>
                  <a:pt x="82402" y="991097"/>
                </a:lnTo>
                <a:lnTo>
                  <a:pt x="200450" y="1062320"/>
                </a:lnTo>
                <a:lnTo>
                  <a:pt x="212605" y="1060082"/>
                </a:lnTo>
                <a:close/>
                <a:moveTo>
                  <a:pt x="8831653" y="988701"/>
                </a:moveTo>
                <a:lnTo>
                  <a:pt x="8780813" y="1012947"/>
                </a:lnTo>
                <a:lnTo>
                  <a:pt x="8785414" y="1014929"/>
                </a:lnTo>
                <a:lnTo>
                  <a:pt x="8827459" y="1032990"/>
                </a:lnTo>
                <a:lnTo>
                  <a:pt x="8878533" y="1010958"/>
                </a:lnTo>
                <a:close/>
                <a:moveTo>
                  <a:pt x="6233220" y="988522"/>
                </a:moveTo>
                <a:lnTo>
                  <a:pt x="6230582" y="989252"/>
                </a:lnTo>
                <a:lnTo>
                  <a:pt x="6337414" y="1054476"/>
                </a:lnTo>
                <a:lnTo>
                  <a:pt x="6349361" y="1060932"/>
                </a:lnTo>
                <a:lnTo>
                  <a:pt x="6350887" y="1060650"/>
                </a:lnTo>
                <a:lnTo>
                  <a:pt x="6335885" y="1052441"/>
                </a:lnTo>
                <a:close/>
                <a:moveTo>
                  <a:pt x="12098738" y="987078"/>
                </a:moveTo>
                <a:lnTo>
                  <a:pt x="12049646" y="1005555"/>
                </a:lnTo>
                <a:lnTo>
                  <a:pt x="12139427" y="1048657"/>
                </a:lnTo>
                <a:lnTo>
                  <a:pt x="12187231" y="1033315"/>
                </a:lnTo>
                <a:close/>
                <a:moveTo>
                  <a:pt x="5305987" y="986925"/>
                </a:moveTo>
                <a:lnTo>
                  <a:pt x="5224669" y="1039663"/>
                </a:lnTo>
                <a:lnTo>
                  <a:pt x="5191714" y="1059142"/>
                </a:lnTo>
                <a:lnTo>
                  <a:pt x="5193130" y="1059423"/>
                </a:lnTo>
                <a:lnTo>
                  <a:pt x="5224004" y="1041438"/>
                </a:lnTo>
                <a:lnTo>
                  <a:pt x="5308482" y="987665"/>
                </a:lnTo>
                <a:close/>
                <a:moveTo>
                  <a:pt x="5963557" y="986793"/>
                </a:moveTo>
                <a:lnTo>
                  <a:pt x="5915463" y="1004895"/>
                </a:lnTo>
                <a:lnTo>
                  <a:pt x="6006015" y="1047847"/>
                </a:lnTo>
                <a:lnTo>
                  <a:pt x="6052531" y="1032918"/>
                </a:lnTo>
                <a:close/>
                <a:moveTo>
                  <a:pt x="11440462" y="986522"/>
                </a:moveTo>
                <a:lnTo>
                  <a:pt x="11358580" y="1039663"/>
                </a:lnTo>
                <a:lnTo>
                  <a:pt x="11326190" y="1058846"/>
                </a:lnTo>
                <a:lnTo>
                  <a:pt x="11327746" y="1059155"/>
                </a:lnTo>
                <a:lnTo>
                  <a:pt x="11358144" y="1041438"/>
                </a:lnTo>
                <a:lnTo>
                  <a:pt x="11443089" y="987302"/>
                </a:lnTo>
                <a:close/>
                <a:moveTo>
                  <a:pt x="98901" y="986354"/>
                </a:moveTo>
                <a:lnTo>
                  <a:pt x="96274" y="987110"/>
                </a:lnTo>
                <a:lnTo>
                  <a:pt x="204379" y="1053195"/>
                </a:lnTo>
                <a:lnTo>
                  <a:pt x="215979" y="1059461"/>
                </a:lnTo>
                <a:lnTo>
                  <a:pt x="217552" y="1059171"/>
                </a:lnTo>
                <a:lnTo>
                  <a:pt x="202930" y="1051170"/>
                </a:lnTo>
                <a:close/>
                <a:moveTo>
                  <a:pt x="2692322" y="986240"/>
                </a:moveTo>
                <a:lnTo>
                  <a:pt x="2639760" y="1011310"/>
                </a:lnTo>
                <a:lnTo>
                  <a:pt x="2650622" y="1015991"/>
                </a:lnTo>
                <a:lnTo>
                  <a:pt x="2696945" y="1035871"/>
                </a:lnTo>
                <a:lnTo>
                  <a:pt x="2749335" y="1013266"/>
                </a:lnTo>
                <a:close/>
                <a:moveTo>
                  <a:pt x="9128338" y="985551"/>
                </a:moveTo>
                <a:lnTo>
                  <a:pt x="9112134" y="991648"/>
                </a:lnTo>
                <a:lnTo>
                  <a:pt x="9138930" y="1008255"/>
                </a:lnTo>
                <a:lnTo>
                  <a:pt x="9195181" y="1039819"/>
                </a:lnTo>
                <a:lnTo>
                  <a:pt x="9210939" y="1034765"/>
                </a:lnTo>
                <a:lnTo>
                  <a:pt x="9140066" y="993087"/>
                </a:lnTo>
                <a:close/>
                <a:moveTo>
                  <a:pt x="5572180" y="985403"/>
                </a:moveTo>
                <a:lnTo>
                  <a:pt x="5481144" y="1032943"/>
                </a:lnTo>
                <a:lnTo>
                  <a:pt x="5526625" y="1046438"/>
                </a:lnTo>
                <a:lnTo>
                  <a:pt x="5617769" y="1002729"/>
                </a:lnTo>
                <a:close/>
                <a:moveTo>
                  <a:pt x="11705395" y="984399"/>
                </a:moveTo>
                <a:lnTo>
                  <a:pt x="11614007" y="1032116"/>
                </a:lnTo>
                <a:lnTo>
                  <a:pt x="11661075" y="1046059"/>
                </a:lnTo>
                <a:lnTo>
                  <a:pt x="11752397" y="1002266"/>
                </a:lnTo>
                <a:close/>
                <a:moveTo>
                  <a:pt x="3016789" y="984055"/>
                </a:moveTo>
                <a:lnTo>
                  <a:pt x="3007426" y="987578"/>
                </a:lnTo>
                <a:lnTo>
                  <a:pt x="3091317" y="1035688"/>
                </a:lnTo>
                <a:lnTo>
                  <a:pt x="3099909" y="1032932"/>
                </a:lnTo>
                <a:close/>
                <a:moveTo>
                  <a:pt x="8516973" y="982430"/>
                </a:moveTo>
                <a:lnTo>
                  <a:pt x="8435637" y="1032630"/>
                </a:lnTo>
                <a:lnTo>
                  <a:pt x="8444942" y="1035440"/>
                </a:lnTo>
                <a:lnTo>
                  <a:pt x="8527040" y="986258"/>
                </a:lnTo>
                <a:close/>
                <a:moveTo>
                  <a:pt x="2379795" y="981896"/>
                </a:moveTo>
                <a:lnTo>
                  <a:pt x="2298285" y="1032200"/>
                </a:lnTo>
                <a:lnTo>
                  <a:pt x="2307512" y="1034986"/>
                </a:lnTo>
                <a:lnTo>
                  <a:pt x="2389782" y="985696"/>
                </a:lnTo>
                <a:close/>
                <a:moveTo>
                  <a:pt x="9144063" y="979634"/>
                </a:moveTo>
                <a:lnTo>
                  <a:pt x="9135017" y="983038"/>
                </a:lnTo>
                <a:lnTo>
                  <a:pt x="9141771" y="987323"/>
                </a:lnTo>
                <a:lnTo>
                  <a:pt x="9219635" y="1031976"/>
                </a:lnTo>
                <a:lnTo>
                  <a:pt x="9228331" y="1029186"/>
                </a:lnTo>
                <a:close/>
                <a:moveTo>
                  <a:pt x="3030547" y="978877"/>
                </a:moveTo>
                <a:lnTo>
                  <a:pt x="3023281" y="981612"/>
                </a:lnTo>
                <a:lnTo>
                  <a:pt x="3105424" y="1031163"/>
                </a:lnTo>
                <a:lnTo>
                  <a:pt x="3108602" y="1030145"/>
                </a:lnTo>
                <a:lnTo>
                  <a:pt x="3106689" y="1024667"/>
                </a:lnTo>
                <a:lnTo>
                  <a:pt x="3108172" y="1024241"/>
                </a:lnTo>
                <a:close/>
                <a:moveTo>
                  <a:pt x="2546307" y="978234"/>
                </a:moveTo>
                <a:lnTo>
                  <a:pt x="2480571" y="1015084"/>
                </a:lnTo>
                <a:lnTo>
                  <a:pt x="2511643" y="1026882"/>
                </a:lnTo>
                <a:lnTo>
                  <a:pt x="2578370" y="992092"/>
                </a:lnTo>
                <a:close/>
                <a:moveTo>
                  <a:pt x="8504985" y="977872"/>
                </a:moveTo>
                <a:lnTo>
                  <a:pt x="8425664" y="1029618"/>
                </a:lnTo>
                <a:lnTo>
                  <a:pt x="8430636" y="1031120"/>
                </a:lnTo>
                <a:lnTo>
                  <a:pt x="8510740" y="980060"/>
                </a:lnTo>
                <a:close/>
                <a:moveTo>
                  <a:pt x="2844579" y="977589"/>
                </a:moveTo>
                <a:lnTo>
                  <a:pt x="2811431" y="991773"/>
                </a:lnTo>
                <a:lnTo>
                  <a:pt x="2883307" y="1029043"/>
                </a:lnTo>
                <a:lnTo>
                  <a:pt x="2915323" y="1016961"/>
                </a:lnTo>
                <a:close/>
                <a:moveTo>
                  <a:pt x="2367970" y="977397"/>
                </a:moveTo>
                <a:lnTo>
                  <a:pt x="2288493" y="1029243"/>
                </a:lnTo>
                <a:lnTo>
                  <a:pt x="2293346" y="1030709"/>
                </a:lnTo>
                <a:lnTo>
                  <a:pt x="2373613" y="979544"/>
                </a:lnTo>
                <a:close/>
                <a:moveTo>
                  <a:pt x="8681756" y="976178"/>
                </a:moveTo>
                <a:lnTo>
                  <a:pt x="8615355" y="1013327"/>
                </a:lnTo>
                <a:lnTo>
                  <a:pt x="8652192" y="1027309"/>
                </a:lnTo>
                <a:lnTo>
                  <a:pt x="8719181" y="992365"/>
                </a:lnTo>
                <a:close/>
                <a:moveTo>
                  <a:pt x="3038840" y="975756"/>
                </a:moveTo>
                <a:lnTo>
                  <a:pt x="3036300" y="976713"/>
                </a:lnTo>
                <a:lnTo>
                  <a:pt x="3112165" y="1023094"/>
                </a:lnTo>
                <a:lnTo>
                  <a:pt x="3113914" y="1022591"/>
                </a:lnTo>
                <a:close/>
                <a:moveTo>
                  <a:pt x="9157794" y="974468"/>
                </a:moveTo>
                <a:lnTo>
                  <a:pt x="9150671" y="977147"/>
                </a:lnTo>
                <a:lnTo>
                  <a:pt x="9233951" y="1027384"/>
                </a:lnTo>
                <a:lnTo>
                  <a:pt x="9242422" y="1024667"/>
                </a:lnTo>
                <a:lnTo>
                  <a:pt x="9244411" y="1030362"/>
                </a:lnTo>
                <a:lnTo>
                  <a:pt x="9240806" y="1031519"/>
                </a:lnTo>
                <a:lnTo>
                  <a:pt x="9300946" y="1067797"/>
                </a:lnTo>
                <a:lnTo>
                  <a:pt x="9350865" y="1094309"/>
                </a:lnTo>
                <a:lnTo>
                  <a:pt x="9359436" y="1092307"/>
                </a:lnTo>
                <a:lnTo>
                  <a:pt x="9250470" y="1028628"/>
                </a:lnTo>
                <a:lnTo>
                  <a:pt x="9244432" y="1030363"/>
                </a:lnTo>
                <a:lnTo>
                  <a:pt x="9242492" y="1024651"/>
                </a:lnTo>
                <a:lnTo>
                  <a:pt x="9243279" y="1024425"/>
                </a:lnTo>
                <a:close/>
                <a:moveTo>
                  <a:pt x="8495746" y="974358"/>
                </a:moveTo>
                <a:lnTo>
                  <a:pt x="8415357" y="1026506"/>
                </a:lnTo>
                <a:lnTo>
                  <a:pt x="8417089" y="1027029"/>
                </a:lnTo>
                <a:lnTo>
                  <a:pt x="8498273" y="975319"/>
                </a:lnTo>
                <a:close/>
                <a:moveTo>
                  <a:pt x="8975939" y="974311"/>
                </a:moveTo>
                <a:lnTo>
                  <a:pt x="8941277" y="989140"/>
                </a:lnTo>
                <a:lnTo>
                  <a:pt x="9009397" y="1024434"/>
                </a:lnTo>
                <a:lnTo>
                  <a:pt x="9043167" y="1011784"/>
                </a:lnTo>
                <a:close/>
                <a:moveTo>
                  <a:pt x="2358671" y="973859"/>
                </a:moveTo>
                <a:lnTo>
                  <a:pt x="2278158" y="1026122"/>
                </a:lnTo>
                <a:lnTo>
                  <a:pt x="2279842" y="1026630"/>
                </a:lnTo>
                <a:lnTo>
                  <a:pt x="2361179" y="974813"/>
                </a:lnTo>
                <a:close/>
                <a:moveTo>
                  <a:pt x="9166386" y="971235"/>
                </a:moveTo>
                <a:lnTo>
                  <a:pt x="9163752" y="972226"/>
                </a:lnTo>
                <a:lnTo>
                  <a:pt x="9247262" y="1023281"/>
                </a:lnTo>
                <a:lnTo>
                  <a:pt x="9249007" y="1022779"/>
                </a:lnTo>
                <a:close/>
                <a:moveTo>
                  <a:pt x="11829913" y="970833"/>
                </a:moveTo>
                <a:lnTo>
                  <a:pt x="11765490" y="1001557"/>
                </a:lnTo>
                <a:lnTo>
                  <a:pt x="11824259" y="1023952"/>
                </a:lnTo>
                <a:lnTo>
                  <a:pt x="11849406" y="1013109"/>
                </a:lnTo>
                <a:lnTo>
                  <a:pt x="11888707" y="996280"/>
                </a:lnTo>
                <a:close/>
                <a:moveTo>
                  <a:pt x="5829201" y="970507"/>
                </a:moveTo>
                <a:lnTo>
                  <a:pt x="5778927" y="991980"/>
                </a:lnTo>
                <a:lnTo>
                  <a:pt x="5820924" y="1010081"/>
                </a:lnTo>
                <a:lnTo>
                  <a:pt x="5851832" y="1023347"/>
                </a:lnTo>
                <a:lnTo>
                  <a:pt x="5901295" y="1004731"/>
                </a:lnTo>
                <a:close/>
                <a:moveTo>
                  <a:pt x="11962903" y="969518"/>
                </a:moveTo>
                <a:lnTo>
                  <a:pt x="11900970" y="996038"/>
                </a:lnTo>
                <a:lnTo>
                  <a:pt x="11955629" y="1019650"/>
                </a:lnTo>
                <a:lnTo>
                  <a:pt x="11974306" y="1027718"/>
                </a:lnTo>
                <a:lnTo>
                  <a:pt x="12035832" y="1004562"/>
                </a:lnTo>
                <a:close/>
                <a:moveTo>
                  <a:pt x="6009709" y="969423"/>
                </a:moveTo>
                <a:lnTo>
                  <a:pt x="5969470" y="984568"/>
                </a:lnTo>
                <a:lnTo>
                  <a:pt x="6058835" y="1030894"/>
                </a:lnTo>
                <a:lnTo>
                  <a:pt x="6069823" y="1027367"/>
                </a:lnTo>
                <a:lnTo>
                  <a:pt x="6098796" y="1019042"/>
                </a:lnTo>
                <a:close/>
                <a:moveTo>
                  <a:pt x="5529079" y="969054"/>
                </a:moveTo>
                <a:lnTo>
                  <a:pt x="5437988" y="1020139"/>
                </a:lnTo>
                <a:lnTo>
                  <a:pt x="5473266" y="1030606"/>
                </a:lnTo>
                <a:lnTo>
                  <a:pt x="5565145" y="982729"/>
                </a:lnTo>
                <a:lnTo>
                  <a:pt x="5530085" y="969405"/>
                </a:lnTo>
                <a:close/>
                <a:moveTo>
                  <a:pt x="11663789" y="968650"/>
                </a:moveTo>
                <a:lnTo>
                  <a:pt x="11572512" y="1019824"/>
                </a:lnTo>
                <a:lnTo>
                  <a:pt x="11608369" y="1030446"/>
                </a:lnTo>
                <a:lnTo>
                  <a:pt x="11700389" y="982496"/>
                </a:lnTo>
                <a:lnTo>
                  <a:pt x="11665881" y="969379"/>
                </a:lnTo>
                <a:close/>
                <a:moveTo>
                  <a:pt x="2519283" y="966553"/>
                </a:moveTo>
                <a:lnTo>
                  <a:pt x="2458037" y="1002995"/>
                </a:lnTo>
                <a:lnTo>
                  <a:pt x="2454212" y="1005077"/>
                </a:lnTo>
                <a:lnTo>
                  <a:pt x="2474454" y="1012762"/>
                </a:lnTo>
                <a:lnTo>
                  <a:pt x="2540493" y="975721"/>
                </a:lnTo>
                <a:close/>
                <a:moveTo>
                  <a:pt x="5705489" y="966162"/>
                </a:moveTo>
                <a:lnTo>
                  <a:pt x="5631416" y="1001526"/>
                </a:lnTo>
                <a:lnTo>
                  <a:pt x="5691036" y="1024182"/>
                </a:lnTo>
                <a:lnTo>
                  <a:pt x="5714605" y="1014019"/>
                </a:lnTo>
                <a:lnTo>
                  <a:pt x="5765613" y="992178"/>
                </a:lnTo>
                <a:close/>
                <a:moveTo>
                  <a:pt x="8656174" y="965113"/>
                </a:moveTo>
                <a:lnTo>
                  <a:pt x="8590889" y="1003968"/>
                </a:lnTo>
                <a:lnTo>
                  <a:pt x="8590811" y="1004011"/>
                </a:lnTo>
                <a:lnTo>
                  <a:pt x="8609370" y="1011055"/>
                </a:lnTo>
                <a:lnTo>
                  <a:pt x="8675987" y="973683"/>
                </a:lnTo>
                <a:close/>
                <a:moveTo>
                  <a:pt x="8780884" y="964597"/>
                </a:moveTo>
                <a:lnTo>
                  <a:pt x="8730123" y="991110"/>
                </a:lnTo>
                <a:lnTo>
                  <a:pt x="8774835" y="1010372"/>
                </a:lnTo>
                <a:lnTo>
                  <a:pt x="8825808" y="985925"/>
                </a:lnTo>
                <a:close/>
                <a:moveTo>
                  <a:pt x="8882957" y="964233"/>
                </a:moveTo>
                <a:lnTo>
                  <a:pt x="8838738" y="985322"/>
                </a:lnTo>
                <a:lnTo>
                  <a:pt x="8885976" y="1007749"/>
                </a:lnTo>
                <a:lnTo>
                  <a:pt x="8930232" y="988746"/>
                </a:lnTo>
                <a:close/>
                <a:moveTo>
                  <a:pt x="2877691" y="963420"/>
                </a:moveTo>
                <a:lnTo>
                  <a:pt x="2850319" y="975133"/>
                </a:lnTo>
                <a:lnTo>
                  <a:pt x="2921374" y="1014677"/>
                </a:lnTo>
                <a:lnTo>
                  <a:pt x="2947772" y="1004715"/>
                </a:lnTo>
                <a:close/>
                <a:moveTo>
                  <a:pt x="2643910" y="963288"/>
                </a:moveTo>
                <a:lnTo>
                  <a:pt x="2591660" y="990579"/>
                </a:lnTo>
                <a:lnTo>
                  <a:pt x="2633313" y="1008531"/>
                </a:lnTo>
                <a:lnTo>
                  <a:pt x="2686025" y="983255"/>
                </a:lnTo>
                <a:lnTo>
                  <a:pt x="2644370" y="963509"/>
                </a:lnTo>
                <a:close/>
                <a:moveTo>
                  <a:pt x="2741688" y="962694"/>
                </a:moveTo>
                <a:lnTo>
                  <a:pt x="2699368" y="982879"/>
                </a:lnTo>
                <a:lnTo>
                  <a:pt x="2756699" y="1010098"/>
                </a:lnTo>
                <a:lnTo>
                  <a:pt x="2798499" y="992153"/>
                </a:lnTo>
                <a:close/>
                <a:moveTo>
                  <a:pt x="7255382" y="962438"/>
                </a:moveTo>
                <a:cubicBezTo>
                  <a:pt x="7030743" y="963842"/>
                  <a:pt x="6794022" y="985877"/>
                  <a:pt x="6542236" y="1028729"/>
                </a:cubicBezTo>
                <a:lnTo>
                  <a:pt x="6372178" y="1061691"/>
                </a:lnTo>
                <a:lnTo>
                  <a:pt x="6504034" y="1134982"/>
                </a:lnTo>
                <a:lnTo>
                  <a:pt x="6536301" y="1150169"/>
                </a:lnTo>
                <a:lnTo>
                  <a:pt x="6789370" y="1121621"/>
                </a:lnTo>
                <a:cubicBezTo>
                  <a:pt x="7080377" y="1095561"/>
                  <a:pt x="7350963" y="1092078"/>
                  <a:pt x="7606081" y="1110337"/>
                </a:cubicBezTo>
                <a:cubicBezTo>
                  <a:pt x="7704975" y="1117466"/>
                  <a:pt x="7804153" y="1127828"/>
                  <a:pt x="7903330" y="1140567"/>
                </a:cubicBezTo>
                <a:lnTo>
                  <a:pt x="8137115" y="1175560"/>
                </a:lnTo>
                <a:lnTo>
                  <a:pt x="8155543" y="1166592"/>
                </a:lnTo>
                <a:lnTo>
                  <a:pt x="8281878" y="1095843"/>
                </a:lnTo>
                <a:lnTo>
                  <a:pt x="8273720" y="1093841"/>
                </a:lnTo>
                <a:cubicBezTo>
                  <a:pt x="8051964" y="1042126"/>
                  <a:pt x="7828095" y="999268"/>
                  <a:pt x="7604945" y="977768"/>
                </a:cubicBezTo>
                <a:cubicBezTo>
                  <a:pt x="7491559" y="966808"/>
                  <a:pt x="7375188" y="961689"/>
                  <a:pt x="7255382" y="962438"/>
                </a:cubicBezTo>
                <a:close/>
                <a:moveTo>
                  <a:pt x="1119451" y="961506"/>
                </a:moveTo>
                <a:cubicBezTo>
                  <a:pt x="894812" y="962889"/>
                  <a:pt x="658092" y="984893"/>
                  <a:pt x="406304" y="1027753"/>
                </a:cubicBezTo>
                <a:lnTo>
                  <a:pt x="241574" y="1059697"/>
                </a:lnTo>
                <a:lnTo>
                  <a:pt x="371204" y="1131777"/>
                </a:lnTo>
                <a:lnTo>
                  <a:pt x="408359" y="1149268"/>
                </a:lnTo>
                <a:lnTo>
                  <a:pt x="653440" y="1121621"/>
                </a:lnTo>
                <a:cubicBezTo>
                  <a:pt x="944447" y="1095561"/>
                  <a:pt x="1215032" y="1092078"/>
                  <a:pt x="1470151" y="1110337"/>
                </a:cubicBezTo>
                <a:cubicBezTo>
                  <a:pt x="1569186" y="1117466"/>
                  <a:pt x="1668435" y="1127819"/>
                  <a:pt x="1767640" y="1140546"/>
                </a:cubicBezTo>
                <a:lnTo>
                  <a:pt x="1998629" y="1175096"/>
                </a:lnTo>
                <a:lnTo>
                  <a:pt x="2022627" y="1163413"/>
                </a:lnTo>
                <a:lnTo>
                  <a:pt x="2145353" y="1094668"/>
                </a:lnTo>
                <a:lnTo>
                  <a:pt x="2138077" y="1092882"/>
                </a:lnTo>
                <a:cubicBezTo>
                  <a:pt x="1916313" y="1041141"/>
                  <a:pt x="1692483" y="998273"/>
                  <a:pt x="1469014" y="976857"/>
                </a:cubicBezTo>
                <a:cubicBezTo>
                  <a:pt x="1355628" y="965898"/>
                  <a:pt x="1239257" y="960769"/>
                  <a:pt x="1119451" y="961506"/>
                </a:cubicBezTo>
                <a:close/>
                <a:moveTo>
                  <a:pt x="9008266" y="960481"/>
                </a:moveTo>
                <a:lnTo>
                  <a:pt x="8980933" y="972175"/>
                </a:lnTo>
                <a:lnTo>
                  <a:pt x="9048508" y="1009783"/>
                </a:lnTo>
                <a:lnTo>
                  <a:pt x="9074993" y="999861"/>
                </a:lnTo>
                <a:close/>
                <a:moveTo>
                  <a:pt x="10426878" y="959333"/>
                </a:moveTo>
                <a:cubicBezTo>
                  <a:pt x="10127330" y="961194"/>
                  <a:pt x="9806266" y="999750"/>
                  <a:pt x="9456687" y="1075457"/>
                </a:cubicBezTo>
                <a:lnTo>
                  <a:pt x="9388767" y="1091348"/>
                </a:lnTo>
                <a:lnTo>
                  <a:pt x="9467332" y="1135019"/>
                </a:lnTo>
                <a:lnTo>
                  <a:pt x="9546156" y="1172115"/>
                </a:lnTo>
                <a:lnTo>
                  <a:pt x="9662838" y="1153197"/>
                </a:lnTo>
                <a:cubicBezTo>
                  <a:pt x="10069683" y="1098397"/>
                  <a:pt x="10437315" y="1083556"/>
                  <a:pt x="10777362" y="1107871"/>
                </a:cubicBezTo>
                <a:cubicBezTo>
                  <a:pt x="10876373" y="1115026"/>
                  <a:pt x="10975618" y="1125397"/>
                  <a:pt x="11074829" y="1138137"/>
                </a:cubicBezTo>
                <a:lnTo>
                  <a:pt x="11149290" y="1149277"/>
                </a:lnTo>
                <a:lnTo>
                  <a:pt x="11303636" y="1060415"/>
                </a:lnTo>
                <a:lnTo>
                  <a:pt x="11074246" y="1014882"/>
                </a:lnTo>
                <a:cubicBezTo>
                  <a:pt x="10975021" y="997986"/>
                  <a:pt x="10875677" y="984219"/>
                  <a:pt x="10776456" y="974682"/>
                </a:cubicBezTo>
                <a:cubicBezTo>
                  <a:pt x="10663073" y="963714"/>
                  <a:pt x="10546698" y="958588"/>
                  <a:pt x="10426878" y="959333"/>
                </a:cubicBezTo>
                <a:close/>
                <a:moveTo>
                  <a:pt x="4291060" y="959333"/>
                </a:moveTo>
                <a:cubicBezTo>
                  <a:pt x="3991539" y="961195"/>
                  <a:pt x="3670458" y="999740"/>
                  <a:pt x="3320811" y="1075443"/>
                </a:cubicBezTo>
                <a:lnTo>
                  <a:pt x="3253788" y="1091119"/>
                </a:lnTo>
                <a:lnTo>
                  <a:pt x="3311467" y="1123493"/>
                </a:lnTo>
                <a:lnTo>
                  <a:pt x="3409941" y="1171522"/>
                </a:lnTo>
                <a:lnTo>
                  <a:pt x="3527006" y="1152540"/>
                </a:lnTo>
                <a:cubicBezTo>
                  <a:pt x="3933819" y="1097736"/>
                  <a:pt x="4301435" y="1082904"/>
                  <a:pt x="4641727" y="1107220"/>
                </a:cubicBezTo>
                <a:cubicBezTo>
                  <a:pt x="4740669" y="1114371"/>
                  <a:pt x="4839857" y="1124740"/>
                  <a:pt x="4939025" y="1137478"/>
                </a:cubicBezTo>
                <a:lnTo>
                  <a:pt x="5016565" y="1149081"/>
                </a:lnTo>
                <a:lnTo>
                  <a:pt x="5039531" y="1137347"/>
                </a:lnTo>
                <a:lnTo>
                  <a:pt x="5169734" y="1060784"/>
                </a:lnTo>
                <a:lnTo>
                  <a:pt x="4938399" y="1014870"/>
                </a:lnTo>
                <a:cubicBezTo>
                  <a:pt x="4839165" y="997975"/>
                  <a:pt x="4739816" y="984209"/>
                  <a:pt x="4640590" y="974675"/>
                </a:cubicBezTo>
                <a:cubicBezTo>
                  <a:pt x="4527231" y="963712"/>
                  <a:pt x="4410871" y="958588"/>
                  <a:pt x="4291060" y="959333"/>
                </a:cubicBezTo>
                <a:close/>
                <a:moveTo>
                  <a:pt x="6037006" y="959150"/>
                </a:moveTo>
                <a:lnTo>
                  <a:pt x="6014981" y="967439"/>
                </a:lnTo>
                <a:lnTo>
                  <a:pt x="6104623" y="1017367"/>
                </a:lnTo>
                <a:lnTo>
                  <a:pt x="6125513" y="1011364"/>
                </a:lnTo>
                <a:close/>
                <a:moveTo>
                  <a:pt x="5492882" y="956433"/>
                </a:moveTo>
                <a:lnTo>
                  <a:pt x="5418730" y="1000541"/>
                </a:lnTo>
                <a:lnTo>
                  <a:pt x="5402407" y="1009582"/>
                </a:lnTo>
                <a:lnTo>
                  <a:pt x="5430628" y="1017955"/>
                </a:lnTo>
                <a:lnTo>
                  <a:pt x="5522091" y="966617"/>
                </a:lnTo>
                <a:close/>
                <a:moveTo>
                  <a:pt x="11628475" y="956337"/>
                </a:moveTo>
                <a:lnTo>
                  <a:pt x="11554182" y="1000541"/>
                </a:lnTo>
                <a:lnTo>
                  <a:pt x="11537895" y="1009569"/>
                </a:lnTo>
                <a:lnTo>
                  <a:pt x="11566280" y="1017978"/>
                </a:lnTo>
                <a:lnTo>
                  <a:pt x="11657900" y="966596"/>
                </a:lnTo>
                <a:close/>
                <a:moveTo>
                  <a:pt x="2490076" y="953929"/>
                </a:moveTo>
                <a:lnTo>
                  <a:pt x="2457758" y="974127"/>
                </a:lnTo>
                <a:lnTo>
                  <a:pt x="2423792" y="993526"/>
                </a:lnTo>
                <a:lnTo>
                  <a:pt x="2447085" y="1002371"/>
                </a:lnTo>
                <a:lnTo>
                  <a:pt x="2455710" y="997680"/>
                </a:lnTo>
                <a:lnTo>
                  <a:pt x="2512793" y="963748"/>
                </a:lnTo>
                <a:close/>
                <a:moveTo>
                  <a:pt x="8628183" y="953006"/>
                </a:moveTo>
                <a:lnTo>
                  <a:pt x="8591666" y="975832"/>
                </a:lnTo>
                <a:lnTo>
                  <a:pt x="8561688" y="992956"/>
                </a:lnTo>
                <a:lnTo>
                  <a:pt x="8584211" y="1001506"/>
                </a:lnTo>
                <a:lnTo>
                  <a:pt x="8587700" y="999608"/>
                </a:lnTo>
                <a:lnTo>
                  <a:pt x="8650139" y="962503"/>
                </a:lnTo>
                <a:close/>
                <a:moveTo>
                  <a:pt x="2904342" y="952016"/>
                </a:moveTo>
                <a:lnTo>
                  <a:pt x="2884060" y="960696"/>
                </a:lnTo>
                <a:lnTo>
                  <a:pt x="2954504" y="1002175"/>
                </a:lnTo>
                <a:lnTo>
                  <a:pt x="2973665" y="994943"/>
                </a:lnTo>
                <a:close/>
                <a:moveTo>
                  <a:pt x="9034605" y="949212"/>
                </a:moveTo>
                <a:lnTo>
                  <a:pt x="9014185" y="957949"/>
                </a:lnTo>
                <a:lnTo>
                  <a:pt x="9081333" y="997486"/>
                </a:lnTo>
                <a:lnTo>
                  <a:pt x="9100791" y="990196"/>
                </a:lnTo>
                <a:close/>
                <a:moveTo>
                  <a:pt x="11776038" y="947515"/>
                </a:moveTo>
                <a:lnTo>
                  <a:pt x="11711755" y="981079"/>
                </a:lnTo>
                <a:lnTo>
                  <a:pt x="11759018" y="999090"/>
                </a:lnTo>
                <a:lnTo>
                  <a:pt x="11823621" y="968110"/>
                </a:lnTo>
                <a:close/>
                <a:moveTo>
                  <a:pt x="6068508" y="947292"/>
                </a:moveTo>
                <a:lnTo>
                  <a:pt x="6043089" y="956860"/>
                </a:lnTo>
                <a:lnTo>
                  <a:pt x="6132261" y="1009425"/>
                </a:lnTo>
                <a:lnTo>
                  <a:pt x="6157318" y="1002224"/>
                </a:lnTo>
                <a:close/>
                <a:moveTo>
                  <a:pt x="5465226" y="946790"/>
                </a:moveTo>
                <a:lnTo>
                  <a:pt x="5419306" y="975459"/>
                </a:lnTo>
                <a:lnTo>
                  <a:pt x="5375109" y="1001482"/>
                </a:lnTo>
                <a:lnTo>
                  <a:pt x="5395818" y="1007626"/>
                </a:lnTo>
                <a:lnTo>
                  <a:pt x="5416314" y="996137"/>
                </a:lnTo>
                <a:lnTo>
                  <a:pt x="5486744" y="954293"/>
                </a:lnTo>
                <a:close/>
                <a:moveTo>
                  <a:pt x="11600407" y="946549"/>
                </a:moveTo>
                <a:lnTo>
                  <a:pt x="11554102" y="975459"/>
                </a:lnTo>
                <a:lnTo>
                  <a:pt x="11510135" y="1001346"/>
                </a:lnTo>
                <a:lnTo>
                  <a:pt x="11530864" y="1007487"/>
                </a:lnTo>
                <a:lnTo>
                  <a:pt x="11551109" y="996137"/>
                </a:lnTo>
                <a:lnTo>
                  <a:pt x="11621938" y="954057"/>
                </a:lnTo>
                <a:close/>
                <a:moveTo>
                  <a:pt x="5885642" y="946401"/>
                </a:moveTo>
                <a:lnTo>
                  <a:pt x="5836444" y="967414"/>
                </a:lnTo>
                <a:lnTo>
                  <a:pt x="5909001" y="1001830"/>
                </a:lnTo>
                <a:lnTo>
                  <a:pt x="5957415" y="983609"/>
                </a:lnTo>
                <a:close/>
                <a:moveTo>
                  <a:pt x="12019087" y="945460"/>
                </a:moveTo>
                <a:lnTo>
                  <a:pt x="11969076" y="966875"/>
                </a:lnTo>
                <a:lnTo>
                  <a:pt x="12042416" y="1002084"/>
                </a:lnTo>
                <a:lnTo>
                  <a:pt x="12091850" y="983479"/>
                </a:lnTo>
                <a:close/>
                <a:moveTo>
                  <a:pt x="8923401" y="945025"/>
                </a:moveTo>
                <a:lnTo>
                  <a:pt x="8888294" y="961690"/>
                </a:lnTo>
                <a:lnTo>
                  <a:pt x="8935855" y="986331"/>
                </a:lnTo>
                <a:lnTo>
                  <a:pt x="8970679" y="971379"/>
                </a:lnTo>
                <a:close/>
                <a:moveTo>
                  <a:pt x="2605675" y="944953"/>
                </a:moveTo>
                <a:lnTo>
                  <a:pt x="2553568" y="974163"/>
                </a:lnTo>
                <a:lnTo>
                  <a:pt x="2585973" y="988128"/>
                </a:lnTo>
                <a:lnTo>
                  <a:pt x="2638548" y="960717"/>
                </a:lnTo>
                <a:close/>
                <a:moveTo>
                  <a:pt x="2469039" y="944836"/>
                </a:moveTo>
                <a:lnTo>
                  <a:pt x="2459404" y="951087"/>
                </a:lnTo>
                <a:lnTo>
                  <a:pt x="2403119" y="985677"/>
                </a:lnTo>
                <a:lnTo>
                  <a:pt x="2416352" y="990701"/>
                </a:lnTo>
                <a:lnTo>
                  <a:pt x="2456383" y="967852"/>
                </a:lnTo>
                <a:lnTo>
                  <a:pt x="2483347" y="951020"/>
                </a:lnTo>
                <a:close/>
                <a:moveTo>
                  <a:pt x="8738644" y="944352"/>
                </a:moveTo>
                <a:lnTo>
                  <a:pt x="8687718" y="972843"/>
                </a:lnTo>
                <a:lnTo>
                  <a:pt x="8725448" y="989096"/>
                </a:lnTo>
                <a:lnTo>
                  <a:pt x="8776460" y="962486"/>
                </a:lnTo>
                <a:close/>
                <a:moveTo>
                  <a:pt x="8607816" y="944197"/>
                </a:moveTo>
                <a:lnTo>
                  <a:pt x="8592311" y="954256"/>
                </a:lnTo>
                <a:lnTo>
                  <a:pt x="8541691" y="985365"/>
                </a:lnTo>
                <a:lnTo>
                  <a:pt x="8554168" y="990101"/>
                </a:lnTo>
                <a:lnTo>
                  <a:pt x="8588459" y="970532"/>
                </a:lnTo>
                <a:lnTo>
                  <a:pt x="8621301" y="950030"/>
                </a:lnTo>
                <a:close/>
                <a:moveTo>
                  <a:pt x="5652738" y="943335"/>
                </a:moveTo>
                <a:lnTo>
                  <a:pt x="5579260" y="981706"/>
                </a:lnTo>
                <a:lnTo>
                  <a:pt x="5625202" y="999165"/>
                </a:lnTo>
                <a:lnTo>
                  <a:pt x="5699461" y="963553"/>
                </a:lnTo>
                <a:close/>
                <a:moveTo>
                  <a:pt x="2782744" y="943176"/>
                </a:moveTo>
                <a:lnTo>
                  <a:pt x="2754839" y="956421"/>
                </a:lnTo>
                <a:lnTo>
                  <a:pt x="2748804" y="959299"/>
                </a:lnTo>
                <a:lnTo>
                  <a:pt x="2805975" y="988944"/>
                </a:lnTo>
                <a:lnTo>
                  <a:pt x="2839287" y="974644"/>
                </a:lnTo>
                <a:close/>
                <a:moveTo>
                  <a:pt x="2926564" y="942508"/>
                </a:moveTo>
                <a:lnTo>
                  <a:pt x="2909699" y="949724"/>
                </a:lnTo>
                <a:lnTo>
                  <a:pt x="2979254" y="992833"/>
                </a:lnTo>
                <a:lnTo>
                  <a:pt x="2995399" y="986741"/>
                </a:lnTo>
                <a:close/>
                <a:moveTo>
                  <a:pt x="9056927" y="939662"/>
                </a:moveTo>
                <a:lnTo>
                  <a:pt x="9039965" y="946919"/>
                </a:lnTo>
                <a:lnTo>
                  <a:pt x="9106402" y="988095"/>
                </a:lnTo>
                <a:lnTo>
                  <a:pt x="9122760" y="981966"/>
                </a:lnTo>
                <a:close/>
                <a:moveTo>
                  <a:pt x="5443784" y="939313"/>
                </a:moveTo>
                <a:lnTo>
                  <a:pt x="5354562" y="995385"/>
                </a:lnTo>
                <a:lnTo>
                  <a:pt x="5367072" y="999096"/>
                </a:lnTo>
                <a:lnTo>
                  <a:pt x="5457889" y="944232"/>
                </a:lnTo>
                <a:close/>
                <a:moveTo>
                  <a:pt x="11579120" y="939127"/>
                </a:moveTo>
                <a:lnTo>
                  <a:pt x="11555727" y="954316"/>
                </a:lnTo>
                <a:lnTo>
                  <a:pt x="11489274" y="995167"/>
                </a:lnTo>
                <a:lnTo>
                  <a:pt x="11500934" y="998621"/>
                </a:lnTo>
                <a:lnTo>
                  <a:pt x="11550781" y="970164"/>
                </a:lnTo>
                <a:lnTo>
                  <a:pt x="11592839" y="943910"/>
                </a:lnTo>
                <a:close/>
                <a:moveTo>
                  <a:pt x="5763047" y="938844"/>
                </a:moveTo>
                <a:lnTo>
                  <a:pt x="5715175" y="961537"/>
                </a:lnTo>
                <a:lnTo>
                  <a:pt x="5711910" y="963096"/>
                </a:lnTo>
                <a:lnTo>
                  <a:pt x="5772521" y="989220"/>
                </a:lnTo>
                <a:lnTo>
                  <a:pt x="5823045" y="967585"/>
                </a:lnTo>
                <a:lnTo>
                  <a:pt x="5816089" y="964283"/>
                </a:lnTo>
                <a:close/>
                <a:moveTo>
                  <a:pt x="6091936" y="938594"/>
                </a:moveTo>
                <a:lnTo>
                  <a:pt x="6073561" y="944812"/>
                </a:lnTo>
                <a:lnTo>
                  <a:pt x="6163360" y="1000487"/>
                </a:lnTo>
                <a:lnTo>
                  <a:pt x="6180840" y="995464"/>
                </a:lnTo>
                <a:lnTo>
                  <a:pt x="6176496" y="992982"/>
                </a:lnTo>
                <a:close/>
                <a:moveTo>
                  <a:pt x="11898084" y="938426"/>
                </a:moveTo>
                <a:lnTo>
                  <a:pt x="11849406" y="961537"/>
                </a:lnTo>
                <a:lnTo>
                  <a:pt x="11835956" y="967952"/>
                </a:lnTo>
                <a:lnTo>
                  <a:pt x="11895148" y="993523"/>
                </a:lnTo>
                <a:lnTo>
                  <a:pt x="11957391" y="966870"/>
                </a:lnTo>
                <a:lnTo>
                  <a:pt x="11951890" y="964226"/>
                </a:lnTo>
                <a:close/>
                <a:moveTo>
                  <a:pt x="8832085" y="937854"/>
                </a:moveTo>
                <a:lnTo>
                  <a:pt x="8787647" y="961064"/>
                </a:lnTo>
                <a:lnTo>
                  <a:pt x="8832873" y="982537"/>
                </a:lnTo>
                <a:lnTo>
                  <a:pt x="8877230" y="961264"/>
                </a:lnTo>
                <a:close/>
                <a:moveTo>
                  <a:pt x="2693191" y="937547"/>
                </a:moveTo>
                <a:lnTo>
                  <a:pt x="2650670" y="959757"/>
                </a:lnTo>
                <a:lnTo>
                  <a:pt x="2693057" y="979882"/>
                </a:lnTo>
                <a:lnTo>
                  <a:pt x="2735546" y="959509"/>
                </a:lnTo>
                <a:close/>
                <a:moveTo>
                  <a:pt x="2451870" y="937415"/>
                </a:moveTo>
                <a:lnTo>
                  <a:pt x="2384886" y="978754"/>
                </a:lnTo>
                <a:lnTo>
                  <a:pt x="2394974" y="982585"/>
                </a:lnTo>
                <a:lnTo>
                  <a:pt x="2462613" y="942059"/>
                </a:lnTo>
                <a:close/>
                <a:moveTo>
                  <a:pt x="8590827" y="936849"/>
                </a:moveTo>
                <a:lnTo>
                  <a:pt x="8523441" y="978438"/>
                </a:lnTo>
                <a:lnTo>
                  <a:pt x="8533635" y="982307"/>
                </a:lnTo>
                <a:lnTo>
                  <a:pt x="8601070" y="941910"/>
                </a:lnTo>
                <a:lnTo>
                  <a:pt x="8601652" y="941531"/>
                </a:lnTo>
                <a:close/>
                <a:moveTo>
                  <a:pt x="2942450" y="935711"/>
                </a:moveTo>
                <a:lnTo>
                  <a:pt x="2932405" y="940008"/>
                </a:lnTo>
                <a:lnTo>
                  <a:pt x="3002085" y="984217"/>
                </a:lnTo>
                <a:lnTo>
                  <a:pt x="3011210" y="980774"/>
                </a:lnTo>
                <a:lnTo>
                  <a:pt x="3003001" y="975947"/>
                </a:lnTo>
                <a:close/>
                <a:moveTo>
                  <a:pt x="5425836" y="933055"/>
                </a:moveTo>
                <a:lnTo>
                  <a:pt x="5335528" y="989737"/>
                </a:lnTo>
                <a:lnTo>
                  <a:pt x="5346125" y="992882"/>
                </a:lnTo>
                <a:lnTo>
                  <a:pt x="5429687" y="941982"/>
                </a:lnTo>
                <a:lnTo>
                  <a:pt x="5437279" y="937045"/>
                </a:lnTo>
                <a:close/>
                <a:moveTo>
                  <a:pt x="9072902" y="932828"/>
                </a:moveTo>
                <a:lnTo>
                  <a:pt x="9062735" y="937178"/>
                </a:lnTo>
                <a:lnTo>
                  <a:pt x="9129405" y="979478"/>
                </a:lnTo>
                <a:lnTo>
                  <a:pt x="9138196" y="976184"/>
                </a:lnTo>
                <a:lnTo>
                  <a:pt x="9137793" y="975947"/>
                </a:lnTo>
                <a:close/>
                <a:moveTo>
                  <a:pt x="11561017" y="932814"/>
                </a:moveTo>
                <a:lnTo>
                  <a:pt x="11470524" y="989612"/>
                </a:lnTo>
                <a:lnTo>
                  <a:pt x="11481131" y="992754"/>
                </a:lnTo>
                <a:lnTo>
                  <a:pt x="11564484" y="941982"/>
                </a:lnTo>
                <a:lnTo>
                  <a:pt x="11572451" y="936801"/>
                </a:lnTo>
                <a:close/>
                <a:moveTo>
                  <a:pt x="6111169" y="932086"/>
                </a:moveTo>
                <a:lnTo>
                  <a:pt x="6099322" y="936095"/>
                </a:lnTo>
                <a:lnTo>
                  <a:pt x="6179339" y="986281"/>
                </a:lnTo>
                <a:lnTo>
                  <a:pt x="6190506" y="992687"/>
                </a:lnTo>
                <a:lnTo>
                  <a:pt x="6200851" y="989713"/>
                </a:lnTo>
                <a:lnTo>
                  <a:pt x="6175644" y="974868"/>
                </a:lnTo>
                <a:close/>
                <a:moveTo>
                  <a:pt x="8712293" y="931714"/>
                </a:moveTo>
                <a:lnTo>
                  <a:pt x="8661886" y="961714"/>
                </a:lnTo>
                <a:lnTo>
                  <a:pt x="8681930" y="970349"/>
                </a:lnTo>
                <a:lnTo>
                  <a:pt x="8733053" y="941670"/>
                </a:lnTo>
                <a:close/>
                <a:moveTo>
                  <a:pt x="2577937" y="931651"/>
                </a:moveTo>
                <a:lnTo>
                  <a:pt x="2526267" y="962396"/>
                </a:lnTo>
                <a:lnTo>
                  <a:pt x="2547746" y="971653"/>
                </a:lnTo>
                <a:lnTo>
                  <a:pt x="2600109" y="942283"/>
                </a:lnTo>
                <a:close/>
                <a:moveTo>
                  <a:pt x="2438271" y="931537"/>
                </a:moveTo>
                <a:lnTo>
                  <a:pt x="2372879" y="974195"/>
                </a:lnTo>
                <a:lnTo>
                  <a:pt x="2378598" y="976367"/>
                </a:lnTo>
                <a:lnTo>
                  <a:pt x="2444621" y="934282"/>
                </a:lnTo>
                <a:close/>
                <a:moveTo>
                  <a:pt x="8577020" y="930877"/>
                </a:moveTo>
                <a:lnTo>
                  <a:pt x="8511225" y="973801"/>
                </a:lnTo>
                <a:lnTo>
                  <a:pt x="8517076" y="976022"/>
                </a:lnTo>
                <a:lnTo>
                  <a:pt x="8583503" y="933681"/>
                </a:lnTo>
                <a:close/>
                <a:moveTo>
                  <a:pt x="2954668" y="930483"/>
                </a:moveTo>
                <a:lnTo>
                  <a:pt x="2948599" y="933079"/>
                </a:lnTo>
                <a:lnTo>
                  <a:pt x="3005844" y="971093"/>
                </a:lnTo>
                <a:lnTo>
                  <a:pt x="3017780" y="978294"/>
                </a:lnTo>
                <a:lnTo>
                  <a:pt x="3024932" y="975595"/>
                </a:lnTo>
                <a:lnTo>
                  <a:pt x="3002433" y="962447"/>
                </a:lnTo>
                <a:close/>
                <a:moveTo>
                  <a:pt x="8955920" y="929588"/>
                </a:moveTo>
                <a:lnTo>
                  <a:pt x="8928121" y="942784"/>
                </a:lnTo>
                <a:lnTo>
                  <a:pt x="8975659" y="969240"/>
                </a:lnTo>
                <a:lnTo>
                  <a:pt x="9003125" y="957447"/>
                </a:lnTo>
                <a:close/>
                <a:moveTo>
                  <a:pt x="11733965" y="929305"/>
                </a:moveTo>
                <a:lnTo>
                  <a:pt x="11670001" y="965167"/>
                </a:lnTo>
                <a:lnTo>
                  <a:pt x="11706761" y="979176"/>
                </a:lnTo>
                <a:lnTo>
                  <a:pt x="11771385" y="945501"/>
                </a:lnTo>
                <a:close/>
                <a:moveTo>
                  <a:pt x="5411908" y="928199"/>
                </a:moveTo>
                <a:lnTo>
                  <a:pt x="5363557" y="960675"/>
                </a:lnTo>
                <a:lnTo>
                  <a:pt x="5323174" y="986072"/>
                </a:lnTo>
                <a:lnTo>
                  <a:pt x="5329392" y="987917"/>
                </a:lnTo>
                <a:lnTo>
                  <a:pt x="5361386" y="968246"/>
                </a:lnTo>
                <a:lnTo>
                  <a:pt x="5418209" y="930395"/>
                </a:lnTo>
                <a:close/>
                <a:moveTo>
                  <a:pt x="6124065" y="927722"/>
                </a:moveTo>
                <a:lnTo>
                  <a:pt x="6117828" y="929832"/>
                </a:lnTo>
                <a:lnTo>
                  <a:pt x="6178486" y="970082"/>
                </a:lnTo>
                <a:lnTo>
                  <a:pt x="6207728" y="987737"/>
                </a:lnTo>
                <a:lnTo>
                  <a:pt x="6215530" y="985495"/>
                </a:lnTo>
                <a:lnTo>
                  <a:pt x="6174507" y="961540"/>
                </a:lnTo>
                <a:close/>
                <a:moveTo>
                  <a:pt x="2429354" y="927683"/>
                </a:moveTo>
                <a:lnTo>
                  <a:pt x="2423016" y="932092"/>
                </a:lnTo>
                <a:lnTo>
                  <a:pt x="2363588" y="970667"/>
                </a:lnTo>
                <a:lnTo>
                  <a:pt x="2366155" y="971642"/>
                </a:lnTo>
                <a:lnTo>
                  <a:pt x="2422062" y="936025"/>
                </a:lnTo>
                <a:lnTo>
                  <a:pt x="2432365" y="928984"/>
                </a:lnTo>
                <a:close/>
                <a:moveTo>
                  <a:pt x="9085140" y="927592"/>
                </a:moveTo>
                <a:lnTo>
                  <a:pt x="9079051" y="930197"/>
                </a:lnTo>
                <a:lnTo>
                  <a:pt x="9140635" y="971093"/>
                </a:lnTo>
                <a:lnTo>
                  <a:pt x="9144907" y="973670"/>
                </a:lnTo>
                <a:lnTo>
                  <a:pt x="9151928" y="971040"/>
                </a:lnTo>
                <a:lnTo>
                  <a:pt x="9137225" y="962447"/>
                </a:lnTo>
                <a:close/>
                <a:moveTo>
                  <a:pt x="11545713" y="927478"/>
                </a:moveTo>
                <a:lnTo>
                  <a:pt x="11456758" y="985534"/>
                </a:lnTo>
                <a:lnTo>
                  <a:pt x="11462693" y="987292"/>
                </a:lnTo>
                <a:lnTo>
                  <a:pt x="11552716" y="929920"/>
                </a:lnTo>
                <a:close/>
                <a:moveTo>
                  <a:pt x="2816299" y="927246"/>
                </a:moveTo>
                <a:lnTo>
                  <a:pt x="2788223" y="940575"/>
                </a:lnTo>
                <a:lnTo>
                  <a:pt x="2845019" y="972183"/>
                </a:lnTo>
                <a:lnTo>
                  <a:pt x="2872523" y="960376"/>
                </a:lnTo>
                <a:close/>
                <a:moveTo>
                  <a:pt x="8567955" y="926956"/>
                </a:moveTo>
                <a:lnTo>
                  <a:pt x="8555959" y="935299"/>
                </a:lnTo>
                <a:lnTo>
                  <a:pt x="8502002" y="970300"/>
                </a:lnTo>
                <a:lnTo>
                  <a:pt x="8504603" y="971287"/>
                </a:lnTo>
                <a:lnTo>
                  <a:pt x="8554965" y="939210"/>
                </a:lnTo>
                <a:lnTo>
                  <a:pt x="8570983" y="928265"/>
                </a:lnTo>
                <a:close/>
                <a:moveTo>
                  <a:pt x="2964093" y="926449"/>
                </a:moveTo>
                <a:lnTo>
                  <a:pt x="2960699" y="927901"/>
                </a:lnTo>
                <a:lnTo>
                  <a:pt x="3005274" y="957745"/>
                </a:lnTo>
                <a:lnTo>
                  <a:pt x="3030831" y="973369"/>
                </a:lnTo>
                <a:lnTo>
                  <a:pt x="3033437" y="972385"/>
                </a:lnTo>
                <a:lnTo>
                  <a:pt x="3002433" y="953043"/>
                </a:lnTo>
                <a:close/>
                <a:moveTo>
                  <a:pt x="5932469" y="926402"/>
                </a:moveTo>
                <a:lnTo>
                  <a:pt x="5891237" y="944012"/>
                </a:lnTo>
                <a:lnTo>
                  <a:pt x="5963328" y="981383"/>
                </a:lnTo>
                <a:lnTo>
                  <a:pt x="6003821" y="966143"/>
                </a:lnTo>
                <a:close/>
                <a:moveTo>
                  <a:pt x="12065948" y="925395"/>
                </a:moveTo>
                <a:lnTo>
                  <a:pt x="12025796" y="942588"/>
                </a:lnTo>
                <a:lnTo>
                  <a:pt x="12099068" y="980762"/>
                </a:lnTo>
                <a:lnTo>
                  <a:pt x="12138452" y="965939"/>
                </a:lnTo>
                <a:close/>
                <a:moveTo>
                  <a:pt x="5401169" y="924454"/>
                </a:moveTo>
                <a:lnTo>
                  <a:pt x="5385533" y="935334"/>
                </a:lnTo>
                <a:lnTo>
                  <a:pt x="5312285" y="982841"/>
                </a:lnTo>
                <a:lnTo>
                  <a:pt x="5314860" y="983605"/>
                </a:lnTo>
                <a:lnTo>
                  <a:pt x="5384468" y="939297"/>
                </a:lnTo>
                <a:lnTo>
                  <a:pt x="5404493" y="925614"/>
                </a:lnTo>
                <a:close/>
                <a:moveTo>
                  <a:pt x="5608823" y="924332"/>
                </a:moveTo>
                <a:lnTo>
                  <a:pt x="5535901" y="965229"/>
                </a:lnTo>
                <a:lnTo>
                  <a:pt x="5572232" y="979035"/>
                </a:lnTo>
                <a:lnTo>
                  <a:pt x="5646183" y="940499"/>
                </a:lnTo>
                <a:close/>
                <a:moveTo>
                  <a:pt x="6134491" y="924194"/>
                </a:moveTo>
                <a:lnTo>
                  <a:pt x="6130698" y="925477"/>
                </a:lnTo>
                <a:lnTo>
                  <a:pt x="6177349" y="956754"/>
                </a:lnTo>
                <a:lnTo>
                  <a:pt x="6221580" y="983757"/>
                </a:lnTo>
                <a:lnTo>
                  <a:pt x="6224307" y="982973"/>
                </a:lnTo>
                <a:lnTo>
                  <a:pt x="6174507" y="951968"/>
                </a:lnTo>
                <a:close/>
                <a:moveTo>
                  <a:pt x="11535675" y="923978"/>
                </a:moveTo>
                <a:lnTo>
                  <a:pt x="11519335" y="935334"/>
                </a:lnTo>
                <a:lnTo>
                  <a:pt x="11446615" y="982529"/>
                </a:lnTo>
                <a:lnTo>
                  <a:pt x="11449319" y="983330"/>
                </a:lnTo>
                <a:lnTo>
                  <a:pt x="11518411" y="939297"/>
                </a:lnTo>
                <a:lnTo>
                  <a:pt x="11539078" y="925164"/>
                </a:lnTo>
                <a:close/>
                <a:moveTo>
                  <a:pt x="9094661" y="923519"/>
                </a:moveTo>
                <a:lnTo>
                  <a:pt x="9091174" y="925011"/>
                </a:lnTo>
                <a:lnTo>
                  <a:pt x="9140066" y="957745"/>
                </a:lnTo>
                <a:lnTo>
                  <a:pt x="9158056" y="968744"/>
                </a:lnTo>
                <a:lnTo>
                  <a:pt x="9160765" y="967729"/>
                </a:lnTo>
                <a:lnTo>
                  <a:pt x="9137225" y="953043"/>
                </a:lnTo>
                <a:close/>
                <a:moveTo>
                  <a:pt x="8683971" y="918133"/>
                </a:moveTo>
                <a:lnTo>
                  <a:pt x="8633687" y="949565"/>
                </a:lnTo>
                <a:lnTo>
                  <a:pt x="8655845" y="959111"/>
                </a:lnTo>
                <a:lnTo>
                  <a:pt x="8706567" y="928969"/>
                </a:lnTo>
                <a:close/>
                <a:moveTo>
                  <a:pt x="2654591" y="917531"/>
                </a:moveTo>
                <a:lnTo>
                  <a:pt x="2612136" y="941331"/>
                </a:lnTo>
                <a:lnTo>
                  <a:pt x="2645300" y="957197"/>
                </a:lnTo>
                <a:lnTo>
                  <a:pt x="2688075" y="934894"/>
                </a:lnTo>
                <a:close/>
                <a:moveTo>
                  <a:pt x="2548392" y="917482"/>
                </a:moveTo>
                <a:lnTo>
                  <a:pt x="2496828" y="949709"/>
                </a:lnTo>
                <a:lnTo>
                  <a:pt x="2519775" y="959599"/>
                </a:lnTo>
                <a:lnTo>
                  <a:pt x="2571768" y="928693"/>
                </a:lnTo>
                <a:close/>
                <a:moveTo>
                  <a:pt x="8982521" y="916961"/>
                </a:moveTo>
                <a:lnTo>
                  <a:pt x="8961511" y="926934"/>
                </a:lnTo>
                <a:lnTo>
                  <a:pt x="9009028" y="954912"/>
                </a:lnTo>
                <a:lnTo>
                  <a:pt x="9029567" y="946092"/>
                </a:lnTo>
                <a:close/>
                <a:moveTo>
                  <a:pt x="8872584" y="916700"/>
                </a:moveTo>
                <a:lnTo>
                  <a:pt x="8837166" y="935200"/>
                </a:lnTo>
                <a:lnTo>
                  <a:pt x="8882549" y="958713"/>
                </a:lnTo>
                <a:lnTo>
                  <a:pt x="8884946" y="957563"/>
                </a:lnTo>
                <a:lnTo>
                  <a:pt x="8917862" y="941938"/>
                </a:lnTo>
                <a:close/>
                <a:moveTo>
                  <a:pt x="2734169" y="916144"/>
                </a:moveTo>
                <a:lnTo>
                  <a:pt x="2699999" y="933992"/>
                </a:lnTo>
                <a:lnTo>
                  <a:pt x="2742644" y="956105"/>
                </a:lnTo>
                <a:lnTo>
                  <a:pt x="2751905" y="951664"/>
                </a:lnTo>
                <a:lnTo>
                  <a:pt x="2776812" y="939875"/>
                </a:lnTo>
                <a:close/>
                <a:moveTo>
                  <a:pt x="8789619" y="915834"/>
                </a:moveTo>
                <a:lnTo>
                  <a:pt x="8745110" y="940734"/>
                </a:lnTo>
                <a:lnTo>
                  <a:pt x="8782572" y="958655"/>
                </a:lnTo>
                <a:lnTo>
                  <a:pt x="8783218" y="958962"/>
                </a:lnTo>
                <a:lnTo>
                  <a:pt x="8827871" y="935669"/>
                </a:lnTo>
                <a:close/>
                <a:moveTo>
                  <a:pt x="2843494" y="914338"/>
                </a:moveTo>
                <a:lnTo>
                  <a:pt x="2822363" y="924368"/>
                </a:lnTo>
                <a:lnTo>
                  <a:pt x="2878881" y="957647"/>
                </a:lnTo>
                <a:lnTo>
                  <a:pt x="2899286" y="948886"/>
                </a:lnTo>
                <a:close/>
                <a:moveTo>
                  <a:pt x="11699199" y="914257"/>
                </a:moveTo>
                <a:lnTo>
                  <a:pt x="11634569" y="952711"/>
                </a:lnTo>
                <a:lnTo>
                  <a:pt x="11664214" y="963055"/>
                </a:lnTo>
                <a:lnTo>
                  <a:pt x="11728563" y="926967"/>
                </a:lnTo>
                <a:close/>
                <a:moveTo>
                  <a:pt x="5960907" y="914256"/>
                </a:moveTo>
                <a:lnTo>
                  <a:pt x="5937470" y="924267"/>
                </a:lnTo>
                <a:lnTo>
                  <a:pt x="6009094" y="964159"/>
                </a:lnTo>
                <a:lnTo>
                  <a:pt x="6031320" y="955794"/>
                </a:lnTo>
                <a:close/>
                <a:moveTo>
                  <a:pt x="5710029" y="913417"/>
                </a:moveTo>
                <a:lnTo>
                  <a:pt x="5658763" y="940189"/>
                </a:lnTo>
                <a:lnTo>
                  <a:pt x="5705856" y="960486"/>
                </a:lnTo>
                <a:lnTo>
                  <a:pt x="5713470" y="956835"/>
                </a:lnTo>
                <a:lnTo>
                  <a:pt x="5757234" y="936056"/>
                </a:lnTo>
                <a:close/>
                <a:moveTo>
                  <a:pt x="12094027" y="913372"/>
                </a:moveTo>
                <a:lnTo>
                  <a:pt x="12073094" y="922335"/>
                </a:lnTo>
                <a:lnTo>
                  <a:pt x="12145812" y="963169"/>
                </a:lnTo>
                <a:lnTo>
                  <a:pt x="12165433" y="955785"/>
                </a:lnTo>
                <a:close/>
                <a:moveTo>
                  <a:pt x="11843538" y="912271"/>
                </a:moveTo>
                <a:lnTo>
                  <a:pt x="11781747" y="944534"/>
                </a:lnTo>
                <a:lnTo>
                  <a:pt x="11829641" y="965223"/>
                </a:lnTo>
                <a:lnTo>
                  <a:pt x="11847133" y="956835"/>
                </a:lnTo>
                <a:lnTo>
                  <a:pt x="11892061" y="935538"/>
                </a:lnTo>
                <a:close/>
                <a:moveTo>
                  <a:pt x="5819471" y="912097"/>
                </a:moveTo>
                <a:lnTo>
                  <a:pt x="5769865" y="935612"/>
                </a:lnTo>
                <a:lnTo>
                  <a:pt x="5819782" y="959511"/>
                </a:lnTo>
                <a:lnTo>
                  <a:pt x="5830277" y="964489"/>
                </a:lnTo>
                <a:lnTo>
                  <a:pt x="5879706" y="943324"/>
                </a:lnTo>
                <a:close/>
                <a:moveTo>
                  <a:pt x="11954427" y="911675"/>
                </a:moveTo>
                <a:lnTo>
                  <a:pt x="11903920" y="935655"/>
                </a:lnTo>
                <a:lnTo>
                  <a:pt x="11953690" y="959488"/>
                </a:lnTo>
                <a:lnTo>
                  <a:pt x="11963563" y="964227"/>
                </a:lnTo>
                <a:lnTo>
                  <a:pt x="12013819" y="942707"/>
                </a:lnTo>
                <a:close/>
                <a:moveTo>
                  <a:pt x="5572947" y="908808"/>
                </a:moveTo>
                <a:lnTo>
                  <a:pt x="5499578" y="952449"/>
                </a:lnTo>
                <a:lnTo>
                  <a:pt x="5529045" y="962712"/>
                </a:lnTo>
                <a:lnTo>
                  <a:pt x="5602385" y="921546"/>
                </a:lnTo>
                <a:close/>
                <a:moveTo>
                  <a:pt x="8663284" y="908212"/>
                </a:moveTo>
                <a:lnTo>
                  <a:pt x="8613167" y="940726"/>
                </a:lnTo>
                <a:lnTo>
                  <a:pt x="8626799" y="946598"/>
                </a:lnTo>
                <a:lnTo>
                  <a:pt x="8677426" y="914994"/>
                </a:lnTo>
                <a:close/>
                <a:moveTo>
                  <a:pt x="2527005" y="907226"/>
                </a:moveTo>
                <a:lnTo>
                  <a:pt x="2475618" y="940568"/>
                </a:lnTo>
                <a:lnTo>
                  <a:pt x="2490096" y="946807"/>
                </a:lnTo>
                <a:lnTo>
                  <a:pt x="2541992" y="914413"/>
                </a:lnTo>
                <a:close/>
                <a:moveTo>
                  <a:pt x="9004996" y="906291"/>
                </a:moveTo>
                <a:lnTo>
                  <a:pt x="8987678" y="914512"/>
                </a:lnTo>
                <a:lnTo>
                  <a:pt x="9034922" y="943793"/>
                </a:lnTo>
                <a:lnTo>
                  <a:pt x="9051966" y="936474"/>
                </a:lnTo>
                <a:close/>
                <a:moveTo>
                  <a:pt x="2866058" y="903627"/>
                </a:moveTo>
                <a:lnTo>
                  <a:pt x="2848652" y="911889"/>
                </a:lnTo>
                <a:lnTo>
                  <a:pt x="2904640" y="946588"/>
                </a:lnTo>
                <a:lnTo>
                  <a:pt x="2921590" y="939312"/>
                </a:lnTo>
                <a:close/>
                <a:moveTo>
                  <a:pt x="2626351" y="902843"/>
                </a:moveTo>
                <a:lnTo>
                  <a:pt x="2584161" y="927948"/>
                </a:lnTo>
                <a:lnTo>
                  <a:pt x="2606562" y="938664"/>
                </a:lnTo>
                <a:lnTo>
                  <a:pt x="2649211" y="914742"/>
                </a:lnTo>
                <a:lnTo>
                  <a:pt x="2643802" y="911937"/>
                </a:lnTo>
                <a:close/>
                <a:moveTo>
                  <a:pt x="11671401" y="902226"/>
                </a:moveTo>
                <a:lnTo>
                  <a:pt x="11606323" y="942856"/>
                </a:lnTo>
                <a:lnTo>
                  <a:pt x="11628039" y="950432"/>
                </a:lnTo>
                <a:lnTo>
                  <a:pt x="11693258" y="911686"/>
                </a:lnTo>
                <a:close/>
                <a:moveTo>
                  <a:pt x="8762592" y="901778"/>
                </a:moveTo>
                <a:lnTo>
                  <a:pt x="8718515" y="928011"/>
                </a:lnTo>
                <a:lnTo>
                  <a:pt x="8739503" y="938051"/>
                </a:lnTo>
                <a:lnTo>
                  <a:pt x="8784156" y="913001"/>
                </a:lnTo>
                <a:lnTo>
                  <a:pt x="8778594" y="910117"/>
                </a:lnTo>
                <a:close/>
                <a:moveTo>
                  <a:pt x="5992965" y="900565"/>
                </a:moveTo>
                <a:lnTo>
                  <a:pt x="5966653" y="911802"/>
                </a:lnTo>
                <a:lnTo>
                  <a:pt x="6037399" y="953506"/>
                </a:lnTo>
                <a:lnTo>
                  <a:pt x="6062985" y="943876"/>
                </a:lnTo>
                <a:close/>
                <a:moveTo>
                  <a:pt x="8646487" y="900157"/>
                </a:moveTo>
                <a:lnTo>
                  <a:pt x="8603027" y="929318"/>
                </a:lnTo>
                <a:lnTo>
                  <a:pt x="8596311" y="933464"/>
                </a:lnTo>
                <a:lnTo>
                  <a:pt x="8606984" y="938062"/>
                </a:lnTo>
                <a:lnTo>
                  <a:pt x="8657285" y="905335"/>
                </a:lnTo>
                <a:close/>
                <a:moveTo>
                  <a:pt x="8905274" y="899699"/>
                </a:moveTo>
                <a:lnTo>
                  <a:pt x="8886718" y="909318"/>
                </a:lnTo>
                <a:lnTo>
                  <a:pt x="8877056" y="914365"/>
                </a:lnTo>
                <a:lnTo>
                  <a:pt x="8922578" y="939699"/>
                </a:lnTo>
                <a:lnTo>
                  <a:pt x="8950552" y="926420"/>
                </a:lnTo>
                <a:close/>
                <a:moveTo>
                  <a:pt x="2510284" y="899208"/>
                </a:moveTo>
                <a:lnTo>
                  <a:pt x="2470181" y="926114"/>
                </a:lnTo>
                <a:lnTo>
                  <a:pt x="2458627" y="933245"/>
                </a:lnTo>
                <a:lnTo>
                  <a:pt x="2469438" y="937904"/>
                </a:lnTo>
                <a:lnTo>
                  <a:pt x="2520995" y="904344"/>
                </a:lnTo>
                <a:close/>
                <a:moveTo>
                  <a:pt x="2767765" y="898649"/>
                </a:moveTo>
                <a:lnTo>
                  <a:pt x="2753814" y="905883"/>
                </a:lnTo>
                <a:lnTo>
                  <a:pt x="2739408" y="913408"/>
                </a:lnTo>
                <a:lnTo>
                  <a:pt x="2782298" y="937278"/>
                </a:lnTo>
                <a:lnTo>
                  <a:pt x="2810594" y="923885"/>
                </a:lnTo>
                <a:close/>
                <a:moveTo>
                  <a:pt x="9021310" y="898546"/>
                </a:moveTo>
                <a:lnTo>
                  <a:pt x="9010177" y="903832"/>
                </a:lnTo>
                <a:lnTo>
                  <a:pt x="9057728" y="934001"/>
                </a:lnTo>
                <a:lnTo>
                  <a:pt x="9068017" y="929582"/>
                </a:lnTo>
                <a:close/>
                <a:moveTo>
                  <a:pt x="5545253" y="896825"/>
                </a:moveTo>
                <a:lnTo>
                  <a:pt x="5471708" y="942742"/>
                </a:lnTo>
                <a:lnTo>
                  <a:pt x="5493445" y="950313"/>
                </a:lnTo>
                <a:lnTo>
                  <a:pt x="5567367" y="906394"/>
                </a:lnTo>
                <a:close/>
                <a:moveTo>
                  <a:pt x="2882453" y="895844"/>
                </a:moveTo>
                <a:lnTo>
                  <a:pt x="2871209" y="901181"/>
                </a:lnTo>
                <a:lnTo>
                  <a:pt x="2927385" y="936824"/>
                </a:lnTo>
                <a:lnTo>
                  <a:pt x="2937554" y="932458"/>
                </a:lnTo>
                <a:close/>
                <a:moveTo>
                  <a:pt x="2695477" y="894611"/>
                </a:moveTo>
                <a:lnTo>
                  <a:pt x="2661156" y="913850"/>
                </a:lnTo>
                <a:lnTo>
                  <a:pt x="2694889" y="931342"/>
                </a:lnTo>
                <a:lnTo>
                  <a:pt x="2729270" y="913417"/>
                </a:lnTo>
                <a:close/>
                <a:moveTo>
                  <a:pt x="8633590" y="893972"/>
                </a:moveTo>
                <a:lnTo>
                  <a:pt x="8582305" y="927430"/>
                </a:lnTo>
                <a:lnTo>
                  <a:pt x="8588871" y="930259"/>
                </a:lnTo>
                <a:lnTo>
                  <a:pt x="8640557" y="897313"/>
                </a:lnTo>
                <a:close/>
                <a:moveTo>
                  <a:pt x="11649873" y="893187"/>
                </a:moveTo>
                <a:lnTo>
                  <a:pt x="11584894" y="935378"/>
                </a:lnTo>
                <a:lnTo>
                  <a:pt x="11598758" y="940216"/>
                </a:lnTo>
                <a:lnTo>
                  <a:pt x="11664442" y="899214"/>
                </a:lnTo>
                <a:lnTo>
                  <a:pt x="11657500" y="896209"/>
                </a:lnTo>
                <a:close/>
                <a:moveTo>
                  <a:pt x="8830250" y="893103"/>
                </a:moveTo>
                <a:lnTo>
                  <a:pt x="8794508" y="913098"/>
                </a:lnTo>
                <a:lnTo>
                  <a:pt x="8832955" y="933017"/>
                </a:lnTo>
                <a:lnTo>
                  <a:pt x="8868548" y="914450"/>
                </a:lnTo>
                <a:close/>
                <a:moveTo>
                  <a:pt x="2497344" y="893002"/>
                </a:moveTo>
                <a:lnTo>
                  <a:pt x="2444793" y="927283"/>
                </a:lnTo>
                <a:lnTo>
                  <a:pt x="2451242" y="930062"/>
                </a:lnTo>
                <a:lnTo>
                  <a:pt x="2504212" y="896296"/>
                </a:lnTo>
                <a:close/>
                <a:moveTo>
                  <a:pt x="9033260" y="892874"/>
                </a:moveTo>
                <a:lnTo>
                  <a:pt x="9027187" y="895756"/>
                </a:lnTo>
                <a:lnTo>
                  <a:pt x="9074156" y="926947"/>
                </a:lnTo>
                <a:lnTo>
                  <a:pt x="9080259" y="924326"/>
                </a:lnTo>
                <a:close/>
                <a:moveTo>
                  <a:pt x="5665967" y="892285"/>
                </a:moveTo>
                <a:lnTo>
                  <a:pt x="5614537" y="921127"/>
                </a:lnTo>
                <a:lnTo>
                  <a:pt x="5652204" y="937362"/>
                </a:lnTo>
                <a:lnTo>
                  <a:pt x="5703847" y="910452"/>
                </a:lnTo>
                <a:close/>
                <a:moveTo>
                  <a:pt x="11800853" y="891803"/>
                </a:moveTo>
                <a:lnTo>
                  <a:pt x="11739418" y="926247"/>
                </a:lnTo>
                <a:lnTo>
                  <a:pt x="11777096" y="942524"/>
                </a:lnTo>
                <a:lnTo>
                  <a:pt x="11839172" y="910177"/>
                </a:lnTo>
                <a:close/>
                <a:moveTo>
                  <a:pt x="6016909" y="890338"/>
                </a:moveTo>
                <a:lnTo>
                  <a:pt x="5998429" y="898230"/>
                </a:lnTo>
                <a:lnTo>
                  <a:pt x="6068626" y="941752"/>
                </a:lnTo>
                <a:lnTo>
                  <a:pt x="6069256" y="941515"/>
                </a:lnTo>
                <a:lnTo>
                  <a:pt x="6069538" y="942318"/>
                </a:lnTo>
                <a:lnTo>
                  <a:pt x="6071129" y="943305"/>
                </a:lnTo>
                <a:lnTo>
                  <a:pt x="6069823" y="940605"/>
                </a:lnTo>
                <a:lnTo>
                  <a:pt x="6086370" y="935014"/>
                </a:lnTo>
                <a:close/>
                <a:moveTo>
                  <a:pt x="2894420" y="890164"/>
                </a:moveTo>
                <a:lnTo>
                  <a:pt x="2888328" y="893055"/>
                </a:lnTo>
                <a:lnTo>
                  <a:pt x="2943696" y="929822"/>
                </a:lnTo>
                <a:lnTo>
                  <a:pt x="2949780" y="927211"/>
                </a:lnTo>
                <a:close/>
                <a:moveTo>
                  <a:pt x="5866640" y="889738"/>
                </a:moveTo>
                <a:lnTo>
                  <a:pt x="5824801" y="909571"/>
                </a:lnTo>
                <a:lnTo>
                  <a:pt x="5885294" y="940930"/>
                </a:lnTo>
                <a:lnTo>
                  <a:pt x="5926712" y="923196"/>
                </a:lnTo>
                <a:close/>
                <a:moveTo>
                  <a:pt x="12001472" y="889339"/>
                </a:moveTo>
                <a:lnTo>
                  <a:pt x="11960725" y="908685"/>
                </a:lnTo>
                <a:lnTo>
                  <a:pt x="12020519" y="939838"/>
                </a:lnTo>
                <a:lnTo>
                  <a:pt x="12060876" y="922558"/>
                </a:lnTo>
                <a:close/>
                <a:moveTo>
                  <a:pt x="8622812" y="888803"/>
                </a:moveTo>
                <a:lnTo>
                  <a:pt x="8573023" y="923431"/>
                </a:lnTo>
                <a:lnTo>
                  <a:pt x="8576110" y="924761"/>
                </a:lnTo>
                <a:lnTo>
                  <a:pt x="8626291" y="890472"/>
                </a:lnTo>
                <a:close/>
                <a:moveTo>
                  <a:pt x="9043484" y="888021"/>
                </a:moveTo>
                <a:lnTo>
                  <a:pt x="9039061" y="890120"/>
                </a:lnTo>
                <a:lnTo>
                  <a:pt x="9086285" y="921738"/>
                </a:lnTo>
                <a:lnTo>
                  <a:pt x="9089872" y="920198"/>
                </a:lnTo>
                <a:close/>
                <a:moveTo>
                  <a:pt x="2486609" y="887855"/>
                </a:moveTo>
                <a:lnTo>
                  <a:pt x="2435616" y="923327"/>
                </a:lnTo>
                <a:lnTo>
                  <a:pt x="2438699" y="924656"/>
                </a:lnTo>
                <a:lnTo>
                  <a:pt x="2490101" y="889529"/>
                </a:lnTo>
                <a:close/>
                <a:moveTo>
                  <a:pt x="5524472" y="887831"/>
                </a:moveTo>
                <a:lnTo>
                  <a:pt x="5493319" y="908182"/>
                </a:lnTo>
                <a:lnTo>
                  <a:pt x="5450228" y="935262"/>
                </a:lnTo>
                <a:lnTo>
                  <a:pt x="5464507" y="940235"/>
                </a:lnTo>
                <a:lnTo>
                  <a:pt x="5488464" y="925762"/>
                </a:lnTo>
                <a:lnTo>
                  <a:pt x="5538909" y="894078"/>
                </a:lnTo>
                <a:close/>
                <a:moveTo>
                  <a:pt x="2596611" y="887346"/>
                </a:moveTo>
                <a:lnTo>
                  <a:pt x="2554416" y="913717"/>
                </a:lnTo>
                <a:lnTo>
                  <a:pt x="2577989" y="924995"/>
                </a:lnTo>
                <a:lnTo>
                  <a:pt x="2620438" y="899762"/>
                </a:lnTo>
                <a:close/>
                <a:moveTo>
                  <a:pt x="8733985" y="886869"/>
                </a:moveTo>
                <a:lnTo>
                  <a:pt x="8689995" y="914367"/>
                </a:lnTo>
                <a:lnTo>
                  <a:pt x="8712788" y="925271"/>
                </a:lnTo>
                <a:lnTo>
                  <a:pt x="8757121" y="898926"/>
                </a:lnTo>
                <a:close/>
                <a:moveTo>
                  <a:pt x="11631358" y="885853"/>
                </a:moveTo>
                <a:lnTo>
                  <a:pt x="11566907" y="929102"/>
                </a:lnTo>
                <a:lnTo>
                  <a:pt x="11578220" y="933050"/>
                </a:lnTo>
                <a:lnTo>
                  <a:pt x="11643442" y="890640"/>
                </a:lnTo>
                <a:close/>
                <a:moveTo>
                  <a:pt x="8932147" y="885767"/>
                </a:moveTo>
                <a:lnTo>
                  <a:pt x="8910583" y="896946"/>
                </a:lnTo>
                <a:lnTo>
                  <a:pt x="8956137" y="923769"/>
                </a:lnTo>
                <a:lnTo>
                  <a:pt x="8977296" y="913724"/>
                </a:lnTo>
                <a:close/>
                <a:moveTo>
                  <a:pt x="2904727" y="885271"/>
                </a:moveTo>
                <a:lnTo>
                  <a:pt x="2900221" y="887410"/>
                </a:lnTo>
                <a:lnTo>
                  <a:pt x="2955805" y="924624"/>
                </a:lnTo>
                <a:lnTo>
                  <a:pt x="2959299" y="923124"/>
                </a:lnTo>
                <a:close/>
                <a:moveTo>
                  <a:pt x="2795193" y="884428"/>
                </a:moveTo>
                <a:lnTo>
                  <a:pt x="2773571" y="895639"/>
                </a:lnTo>
                <a:lnTo>
                  <a:pt x="2816663" y="921012"/>
                </a:lnTo>
                <a:lnTo>
                  <a:pt x="2837980" y="910923"/>
                </a:lnTo>
                <a:close/>
                <a:moveTo>
                  <a:pt x="5766154" y="884297"/>
                </a:moveTo>
                <a:lnTo>
                  <a:pt x="5716483" y="910054"/>
                </a:lnTo>
                <a:lnTo>
                  <a:pt x="5764042" y="932824"/>
                </a:lnTo>
                <a:lnTo>
                  <a:pt x="5813849" y="909177"/>
                </a:lnTo>
                <a:close/>
                <a:moveTo>
                  <a:pt x="11899693" y="883131"/>
                </a:moveTo>
                <a:lnTo>
                  <a:pt x="11849406" y="909207"/>
                </a:lnTo>
                <a:lnTo>
                  <a:pt x="11849063" y="909386"/>
                </a:lnTo>
                <a:lnTo>
                  <a:pt x="11897898" y="932771"/>
                </a:lnTo>
                <a:lnTo>
                  <a:pt x="11948703" y="908688"/>
                </a:lnTo>
                <a:close/>
                <a:moveTo>
                  <a:pt x="6035977" y="882194"/>
                </a:moveTo>
                <a:lnTo>
                  <a:pt x="6022537" y="887934"/>
                </a:lnTo>
                <a:lnTo>
                  <a:pt x="6093668" y="932548"/>
                </a:lnTo>
                <a:lnTo>
                  <a:pt x="6105725" y="928473"/>
                </a:lnTo>
                <a:close/>
                <a:moveTo>
                  <a:pt x="11617571" y="880392"/>
                </a:moveTo>
                <a:lnTo>
                  <a:pt x="11612571" y="883843"/>
                </a:lnTo>
                <a:lnTo>
                  <a:pt x="11551474" y="923717"/>
                </a:lnTo>
                <a:lnTo>
                  <a:pt x="11558566" y="926192"/>
                </a:lnTo>
                <a:lnTo>
                  <a:pt x="11609854" y="893505"/>
                </a:lnTo>
                <a:lnTo>
                  <a:pt x="11624970" y="883323"/>
                </a:lnTo>
                <a:close/>
                <a:moveTo>
                  <a:pt x="5505157" y="880083"/>
                </a:moveTo>
                <a:lnTo>
                  <a:pt x="5432257" y="929003"/>
                </a:lnTo>
                <a:lnTo>
                  <a:pt x="5443582" y="932947"/>
                </a:lnTo>
                <a:lnTo>
                  <a:pt x="5517412" y="884938"/>
                </a:lnTo>
                <a:close/>
                <a:moveTo>
                  <a:pt x="2666908" y="878711"/>
                </a:moveTo>
                <a:lnTo>
                  <a:pt x="2632728" y="899049"/>
                </a:lnTo>
                <a:lnTo>
                  <a:pt x="2646645" y="906325"/>
                </a:lnTo>
                <a:lnTo>
                  <a:pt x="2655775" y="911060"/>
                </a:lnTo>
                <a:lnTo>
                  <a:pt x="2690270" y="891713"/>
                </a:lnTo>
                <a:close/>
                <a:moveTo>
                  <a:pt x="8802840" y="877824"/>
                </a:moveTo>
                <a:lnTo>
                  <a:pt x="8767332" y="898957"/>
                </a:lnTo>
                <a:lnTo>
                  <a:pt x="8781435" y="906325"/>
                </a:lnTo>
                <a:lnTo>
                  <a:pt x="8789036" y="910264"/>
                </a:lnTo>
                <a:lnTo>
                  <a:pt x="8824922" y="890133"/>
                </a:lnTo>
                <a:close/>
                <a:moveTo>
                  <a:pt x="6048305" y="876929"/>
                </a:moveTo>
                <a:lnTo>
                  <a:pt x="6042095" y="879581"/>
                </a:lnTo>
                <a:lnTo>
                  <a:pt x="6112387" y="926222"/>
                </a:lnTo>
                <a:lnTo>
                  <a:pt x="6118663" y="924101"/>
                </a:lnTo>
                <a:close/>
                <a:moveTo>
                  <a:pt x="2575001" y="876086"/>
                </a:moveTo>
                <a:lnTo>
                  <a:pt x="2532880" y="903415"/>
                </a:lnTo>
                <a:lnTo>
                  <a:pt x="2548012" y="910654"/>
                </a:lnTo>
                <a:lnTo>
                  <a:pt x="2590474" y="884148"/>
                </a:lnTo>
                <a:close/>
                <a:moveTo>
                  <a:pt x="8713024" y="875944"/>
                </a:moveTo>
                <a:lnTo>
                  <a:pt x="8669160" y="904400"/>
                </a:lnTo>
                <a:lnTo>
                  <a:pt x="8683446" y="911235"/>
                </a:lnTo>
                <a:lnTo>
                  <a:pt x="8727714" y="883600"/>
                </a:lnTo>
                <a:close/>
                <a:moveTo>
                  <a:pt x="5895865" y="875885"/>
                </a:moveTo>
                <a:lnTo>
                  <a:pt x="5871413" y="887475"/>
                </a:lnTo>
                <a:lnTo>
                  <a:pt x="5931707" y="921057"/>
                </a:lnTo>
                <a:lnTo>
                  <a:pt x="5955307" y="910952"/>
                </a:lnTo>
                <a:close/>
                <a:moveTo>
                  <a:pt x="2729010" y="875813"/>
                </a:moveTo>
                <a:lnTo>
                  <a:pt x="2700536" y="891775"/>
                </a:lnTo>
                <a:lnTo>
                  <a:pt x="2734512" y="910684"/>
                </a:lnTo>
                <a:lnTo>
                  <a:pt x="2751026" y="902074"/>
                </a:lnTo>
                <a:lnTo>
                  <a:pt x="2762991" y="895835"/>
                </a:lnTo>
                <a:close/>
                <a:moveTo>
                  <a:pt x="12030425" y="875593"/>
                </a:moveTo>
                <a:lnTo>
                  <a:pt x="12008442" y="886030"/>
                </a:lnTo>
                <a:lnTo>
                  <a:pt x="12068033" y="919493"/>
                </a:lnTo>
                <a:lnTo>
                  <a:pt x="12089127" y="910461"/>
                </a:lnTo>
                <a:close/>
                <a:moveTo>
                  <a:pt x="11605356" y="875552"/>
                </a:moveTo>
                <a:lnTo>
                  <a:pt x="11541205" y="920134"/>
                </a:lnTo>
                <a:lnTo>
                  <a:pt x="11544667" y="921342"/>
                </a:lnTo>
                <a:lnTo>
                  <a:pt x="11609327" y="877125"/>
                </a:lnTo>
                <a:close/>
                <a:moveTo>
                  <a:pt x="5629848" y="874963"/>
                </a:moveTo>
                <a:lnTo>
                  <a:pt x="5578414" y="905557"/>
                </a:lnTo>
                <a:lnTo>
                  <a:pt x="5608086" y="918347"/>
                </a:lnTo>
                <a:lnTo>
                  <a:pt x="5659792" y="889324"/>
                </a:lnTo>
                <a:close/>
                <a:moveTo>
                  <a:pt x="11765460" y="874832"/>
                </a:moveTo>
                <a:lnTo>
                  <a:pt x="11704441" y="911137"/>
                </a:lnTo>
                <a:lnTo>
                  <a:pt x="11734010" y="923911"/>
                </a:lnTo>
                <a:lnTo>
                  <a:pt x="11795684" y="889324"/>
                </a:lnTo>
                <a:close/>
                <a:moveTo>
                  <a:pt x="8863026" y="874765"/>
                </a:moveTo>
                <a:lnTo>
                  <a:pt x="8834539" y="890703"/>
                </a:lnTo>
                <a:lnTo>
                  <a:pt x="8873020" y="912118"/>
                </a:lnTo>
                <a:lnTo>
                  <a:pt x="8883875" y="906455"/>
                </a:lnTo>
                <a:lnTo>
                  <a:pt x="8901279" y="897341"/>
                </a:lnTo>
                <a:close/>
                <a:moveTo>
                  <a:pt x="5491562" y="874699"/>
                </a:moveTo>
                <a:lnTo>
                  <a:pt x="5418068" y="924061"/>
                </a:lnTo>
                <a:lnTo>
                  <a:pt x="5424405" y="926268"/>
                </a:lnTo>
                <a:lnTo>
                  <a:pt x="5497997" y="877247"/>
                </a:lnTo>
                <a:close/>
                <a:moveTo>
                  <a:pt x="8954790" y="874030"/>
                </a:moveTo>
                <a:lnTo>
                  <a:pt x="8937131" y="883184"/>
                </a:lnTo>
                <a:lnTo>
                  <a:pt x="8982455" y="911275"/>
                </a:lnTo>
                <a:lnTo>
                  <a:pt x="8999879" y="903004"/>
                </a:lnTo>
                <a:close/>
                <a:moveTo>
                  <a:pt x="2817877" y="872666"/>
                </a:moveTo>
                <a:lnTo>
                  <a:pt x="2800176" y="881844"/>
                </a:lnTo>
                <a:lnTo>
                  <a:pt x="2843148" y="908477"/>
                </a:lnTo>
                <a:lnTo>
                  <a:pt x="2860686" y="900175"/>
                </a:lnTo>
                <a:close/>
                <a:moveTo>
                  <a:pt x="6059500" y="872147"/>
                </a:moveTo>
                <a:lnTo>
                  <a:pt x="6054401" y="874325"/>
                </a:lnTo>
                <a:lnTo>
                  <a:pt x="6125301" y="921858"/>
                </a:lnTo>
                <a:lnTo>
                  <a:pt x="6129217" y="920534"/>
                </a:lnTo>
                <a:close/>
                <a:moveTo>
                  <a:pt x="5479522" y="869929"/>
                </a:moveTo>
                <a:lnTo>
                  <a:pt x="5407180" y="920270"/>
                </a:lnTo>
                <a:lnTo>
                  <a:pt x="5410583" y="921454"/>
                </a:lnTo>
                <a:lnTo>
                  <a:pt x="5483618" y="871552"/>
                </a:lnTo>
                <a:close/>
                <a:moveTo>
                  <a:pt x="2557972" y="867212"/>
                </a:moveTo>
                <a:lnTo>
                  <a:pt x="2516029" y="895353"/>
                </a:lnTo>
                <a:lnTo>
                  <a:pt x="2526853" y="900531"/>
                </a:lnTo>
                <a:lnTo>
                  <a:pt x="2569118" y="873019"/>
                </a:lnTo>
                <a:close/>
                <a:moveTo>
                  <a:pt x="8695885" y="867011"/>
                </a:moveTo>
                <a:lnTo>
                  <a:pt x="8652232" y="896302"/>
                </a:lnTo>
                <a:lnTo>
                  <a:pt x="8663144" y="901523"/>
                </a:lnTo>
                <a:lnTo>
                  <a:pt x="8707159" y="872887"/>
                </a:lnTo>
                <a:close/>
                <a:moveTo>
                  <a:pt x="8971432" y="865402"/>
                </a:moveTo>
                <a:lnTo>
                  <a:pt x="8959421" y="871629"/>
                </a:lnTo>
                <a:lnTo>
                  <a:pt x="9005023" y="900562"/>
                </a:lnTo>
                <a:lnTo>
                  <a:pt x="9016293" y="895212"/>
                </a:lnTo>
                <a:close/>
                <a:moveTo>
                  <a:pt x="2834556" y="864017"/>
                </a:moveTo>
                <a:lnTo>
                  <a:pt x="2822517" y="870260"/>
                </a:lnTo>
                <a:lnTo>
                  <a:pt x="2823970" y="871211"/>
                </a:lnTo>
                <a:lnTo>
                  <a:pt x="2865804" y="897752"/>
                </a:lnTo>
                <a:lnTo>
                  <a:pt x="2877203" y="892356"/>
                </a:lnTo>
                <a:close/>
                <a:moveTo>
                  <a:pt x="2637041" y="862078"/>
                </a:moveTo>
                <a:lnTo>
                  <a:pt x="2602867" y="883436"/>
                </a:lnTo>
                <a:lnTo>
                  <a:pt x="2626828" y="895964"/>
                </a:lnTo>
                <a:lnTo>
                  <a:pt x="2661199" y="875534"/>
                </a:lnTo>
                <a:lnTo>
                  <a:pt x="2642665" y="865219"/>
                </a:lnTo>
                <a:close/>
                <a:moveTo>
                  <a:pt x="8774094" y="861796"/>
                </a:moveTo>
                <a:lnTo>
                  <a:pt x="8738632" y="883964"/>
                </a:lnTo>
                <a:lnTo>
                  <a:pt x="8761869" y="896104"/>
                </a:lnTo>
                <a:lnTo>
                  <a:pt x="8797571" y="874887"/>
                </a:lnTo>
                <a:lnTo>
                  <a:pt x="8778594" y="864309"/>
                </a:lnTo>
                <a:close/>
                <a:moveTo>
                  <a:pt x="5601810" y="861516"/>
                </a:moveTo>
                <a:lnTo>
                  <a:pt x="5550523" y="893536"/>
                </a:lnTo>
                <a:lnTo>
                  <a:pt x="5572828" y="903150"/>
                </a:lnTo>
                <a:lnTo>
                  <a:pt x="5624549" y="872421"/>
                </a:lnTo>
                <a:close/>
                <a:moveTo>
                  <a:pt x="11737077" y="861223"/>
                </a:moveTo>
                <a:lnTo>
                  <a:pt x="11676477" y="899057"/>
                </a:lnTo>
                <a:lnTo>
                  <a:pt x="11698500" y="908571"/>
                </a:lnTo>
                <a:lnTo>
                  <a:pt x="11759831" y="872133"/>
                </a:lnTo>
                <a:close/>
                <a:moveTo>
                  <a:pt x="5721658" y="861087"/>
                </a:moveTo>
                <a:lnTo>
                  <a:pt x="5712333" y="866281"/>
                </a:lnTo>
                <a:lnTo>
                  <a:pt x="5672138" y="888823"/>
                </a:lnTo>
                <a:lnTo>
                  <a:pt x="5710295" y="907091"/>
                </a:lnTo>
                <a:lnTo>
                  <a:pt x="5711765" y="906325"/>
                </a:lnTo>
                <a:lnTo>
                  <a:pt x="5760179" y="881181"/>
                </a:lnTo>
                <a:close/>
                <a:moveTo>
                  <a:pt x="11856528" y="860623"/>
                </a:moveTo>
                <a:lnTo>
                  <a:pt x="11848269" y="865219"/>
                </a:lnTo>
                <a:lnTo>
                  <a:pt x="11806146" y="888835"/>
                </a:lnTo>
                <a:lnTo>
                  <a:pt x="11844699" y="907297"/>
                </a:lnTo>
                <a:lnTo>
                  <a:pt x="11846564" y="906325"/>
                </a:lnTo>
                <a:lnTo>
                  <a:pt x="11895506" y="880947"/>
                </a:lnTo>
                <a:close/>
                <a:moveTo>
                  <a:pt x="2545307" y="860612"/>
                </a:moveTo>
                <a:lnTo>
                  <a:pt x="2516310" y="880629"/>
                </a:lnTo>
                <a:lnTo>
                  <a:pt x="2503169" y="889201"/>
                </a:lnTo>
                <a:lnTo>
                  <a:pt x="2510124" y="892528"/>
                </a:lnTo>
                <a:lnTo>
                  <a:pt x="2513627" y="890295"/>
                </a:lnTo>
                <a:lnTo>
                  <a:pt x="2552288" y="864250"/>
                </a:lnTo>
                <a:close/>
                <a:moveTo>
                  <a:pt x="5928247" y="860534"/>
                </a:moveTo>
                <a:lnTo>
                  <a:pt x="5901328" y="873295"/>
                </a:lnTo>
                <a:lnTo>
                  <a:pt x="5961043" y="908495"/>
                </a:lnTo>
                <a:lnTo>
                  <a:pt x="5987482" y="897174"/>
                </a:lnTo>
                <a:close/>
                <a:moveTo>
                  <a:pt x="2756458" y="860443"/>
                </a:moveTo>
                <a:lnTo>
                  <a:pt x="2751931" y="862964"/>
                </a:lnTo>
                <a:lnTo>
                  <a:pt x="2734589" y="872685"/>
                </a:lnTo>
                <a:lnTo>
                  <a:pt x="2768780" y="892817"/>
                </a:lnTo>
                <a:lnTo>
                  <a:pt x="2790474" y="881506"/>
                </a:lnTo>
                <a:close/>
                <a:moveTo>
                  <a:pt x="8683126" y="860362"/>
                </a:moveTo>
                <a:lnTo>
                  <a:pt x="8649128" y="883835"/>
                </a:lnTo>
                <a:lnTo>
                  <a:pt x="8639417" y="890171"/>
                </a:lnTo>
                <a:lnTo>
                  <a:pt x="8646469" y="893545"/>
                </a:lnTo>
                <a:lnTo>
                  <a:pt x="8646611" y="893455"/>
                </a:lnTo>
                <a:lnTo>
                  <a:pt x="8690230" y="864064"/>
                </a:lnTo>
                <a:close/>
                <a:moveTo>
                  <a:pt x="12062521" y="860354"/>
                </a:moveTo>
                <a:lnTo>
                  <a:pt x="12036546" y="872687"/>
                </a:lnTo>
                <a:lnTo>
                  <a:pt x="12095563" y="907705"/>
                </a:lnTo>
                <a:lnTo>
                  <a:pt x="12120901" y="896855"/>
                </a:lnTo>
                <a:close/>
                <a:moveTo>
                  <a:pt x="5813138" y="859935"/>
                </a:moveTo>
                <a:lnTo>
                  <a:pt x="5771320" y="881619"/>
                </a:lnTo>
                <a:lnTo>
                  <a:pt x="5818792" y="906455"/>
                </a:lnTo>
                <a:lnTo>
                  <a:pt x="5819169" y="906651"/>
                </a:lnTo>
                <a:lnTo>
                  <a:pt x="5861188" y="886701"/>
                </a:lnTo>
                <a:lnTo>
                  <a:pt x="5815092" y="861027"/>
                </a:lnTo>
                <a:close/>
                <a:moveTo>
                  <a:pt x="8890015" y="859678"/>
                </a:moveTo>
                <a:lnTo>
                  <a:pt x="8885855" y="861994"/>
                </a:lnTo>
                <a:lnTo>
                  <a:pt x="8868097" y="871929"/>
                </a:lnTo>
                <a:lnTo>
                  <a:pt x="8906558" y="894576"/>
                </a:lnTo>
                <a:lnTo>
                  <a:pt x="8928128" y="883279"/>
                </a:lnTo>
                <a:close/>
                <a:moveTo>
                  <a:pt x="8983139" y="859333"/>
                </a:moveTo>
                <a:lnTo>
                  <a:pt x="8977074" y="862477"/>
                </a:lnTo>
                <a:lnTo>
                  <a:pt x="9022168" y="892423"/>
                </a:lnTo>
                <a:lnTo>
                  <a:pt x="9028263" y="889530"/>
                </a:lnTo>
                <a:close/>
                <a:moveTo>
                  <a:pt x="2700254" y="858869"/>
                </a:moveTo>
                <a:lnTo>
                  <a:pt x="2671815" y="875791"/>
                </a:lnTo>
                <a:lnTo>
                  <a:pt x="2695328" y="888876"/>
                </a:lnTo>
                <a:lnTo>
                  <a:pt x="2723942" y="872826"/>
                </a:lnTo>
                <a:close/>
                <a:moveTo>
                  <a:pt x="11946740" y="858736"/>
                </a:moveTo>
                <a:lnTo>
                  <a:pt x="11905673" y="880031"/>
                </a:lnTo>
                <a:lnTo>
                  <a:pt x="11954694" y="905544"/>
                </a:lnTo>
                <a:lnTo>
                  <a:pt x="11955000" y="905703"/>
                </a:lnTo>
                <a:lnTo>
                  <a:pt x="11995988" y="886273"/>
                </a:lnTo>
                <a:lnTo>
                  <a:pt x="11950857" y="861036"/>
                </a:lnTo>
                <a:close/>
                <a:moveTo>
                  <a:pt x="8835388" y="858454"/>
                </a:moveTo>
                <a:lnTo>
                  <a:pt x="8806976" y="875363"/>
                </a:lnTo>
                <a:lnTo>
                  <a:pt x="8829201" y="887732"/>
                </a:lnTo>
                <a:lnTo>
                  <a:pt x="8857806" y="871685"/>
                </a:lnTo>
                <a:close/>
                <a:moveTo>
                  <a:pt x="2846272" y="857943"/>
                </a:moveTo>
                <a:lnTo>
                  <a:pt x="2840196" y="861093"/>
                </a:lnTo>
                <a:lnTo>
                  <a:pt x="2883084" y="889573"/>
                </a:lnTo>
                <a:lnTo>
                  <a:pt x="2889206" y="886675"/>
                </a:lnTo>
                <a:close/>
                <a:moveTo>
                  <a:pt x="2534139" y="854792"/>
                </a:moveTo>
                <a:lnTo>
                  <a:pt x="2492210" y="883959"/>
                </a:lnTo>
                <a:lnTo>
                  <a:pt x="2495765" y="885659"/>
                </a:lnTo>
                <a:lnTo>
                  <a:pt x="2537994" y="856801"/>
                </a:lnTo>
                <a:close/>
                <a:moveTo>
                  <a:pt x="8672024" y="854576"/>
                </a:moveTo>
                <a:lnTo>
                  <a:pt x="8628413" y="884908"/>
                </a:lnTo>
                <a:lnTo>
                  <a:pt x="8631955" y="886602"/>
                </a:lnTo>
                <a:lnTo>
                  <a:pt x="8675881" y="856586"/>
                </a:lnTo>
                <a:close/>
                <a:moveTo>
                  <a:pt x="8994004" y="853700"/>
                </a:moveTo>
                <a:lnTo>
                  <a:pt x="8988740" y="856429"/>
                </a:lnTo>
                <a:lnTo>
                  <a:pt x="9034064" y="886776"/>
                </a:lnTo>
                <a:lnTo>
                  <a:pt x="9038591" y="884627"/>
                </a:lnTo>
                <a:close/>
                <a:moveTo>
                  <a:pt x="2857177" y="852288"/>
                </a:moveTo>
                <a:lnTo>
                  <a:pt x="2851871" y="855039"/>
                </a:lnTo>
                <a:lnTo>
                  <a:pt x="2895016" y="883925"/>
                </a:lnTo>
                <a:lnTo>
                  <a:pt x="2899636" y="881739"/>
                </a:lnTo>
                <a:close/>
                <a:moveTo>
                  <a:pt x="5580441" y="851268"/>
                </a:moveTo>
                <a:lnTo>
                  <a:pt x="5529565" y="884504"/>
                </a:lnTo>
                <a:lnTo>
                  <a:pt x="5544146" y="890789"/>
                </a:lnTo>
                <a:lnTo>
                  <a:pt x="5595542" y="858510"/>
                </a:lnTo>
                <a:close/>
                <a:moveTo>
                  <a:pt x="11715235" y="850749"/>
                </a:moveTo>
                <a:lnTo>
                  <a:pt x="11654913" y="889915"/>
                </a:lnTo>
                <a:lnTo>
                  <a:pt x="11659788" y="891848"/>
                </a:lnTo>
                <a:lnTo>
                  <a:pt x="11669513" y="896049"/>
                </a:lnTo>
                <a:lnTo>
                  <a:pt x="11730419" y="858030"/>
                </a:lnTo>
                <a:close/>
                <a:moveTo>
                  <a:pt x="8752994" y="850013"/>
                </a:moveTo>
                <a:lnTo>
                  <a:pt x="8717599" y="872976"/>
                </a:lnTo>
                <a:lnTo>
                  <a:pt x="8732371" y="880693"/>
                </a:lnTo>
                <a:lnTo>
                  <a:pt x="8768050" y="858420"/>
                </a:lnTo>
                <a:close/>
                <a:moveTo>
                  <a:pt x="2615301" y="849938"/>
                </a:moveTo>
                <a:lnTo>
                  <a:pt x="2581162" y="872088"/>
                </a:lnTo>
                <a:lnTo>
                  <a:pt x="2596744" y="880235"/>
                </a:lnTo>
                <a:lnTo>
                  <a:pt x="2631124" y="858774"/>
                </a:lnTo>
                <a:close/>
                <a:moveTo>
                  <a:pt x="5952611" y="848984"/>
                </a:moveTo>
                <a:lnTo>
                  <a:pt x="5933564" y="858014"/>
                </a:lnTo>
                <a:lnTo>
                  <a:pt x="5992949" y="894833"/>
                </a:lnTo>
                <a:lnTo>
                  <a:pt x="6011527" y="886877"/>
                </a:lnTo>
                <a:close/>
                <a:moveTo>
                  <a:pt x="2779170" y="847794"/>
                </a:moveTo>
                <a:lnTo>
                  <a:pt x="2761298" y="857747"/>
                </a:lnTo>
                <a:lnTo>
                  <a:pt x="2795448" y="878913"/>
                </a:lnTo>
                <a:lnTo>
                  <a:pt x="2813196" y="869659"/>
                </a:lnTo>
                <a:close/>
                <a:moveTo>
                  <a:pt x="12089465" y="847562"/>
                </a:moveTo>
                <a:lnTo>
                  <a:pt x="12068538" y="857497"/>
                </a:lnTo>
                <a:lnTo>
                  <a:pt x="12127205" y="894156"/>
                </a:lnTo>
                <a:lnTo>
                  <a:pt x="12147673" y="885391"/>
                </a:lnTo>
                <a:close/>
                <a:moveTo>
                  <a:pt x="8912750" y="847015"/>
                </a:moveTo>
                <a:lnTo>
                  <a:pt x="8894854" y="856982"/>
                </a:lnTo>
                <a:lnTo>
                  <a:pt x="8933090" y="880680"/>
                </a:lnTo>
                <a:lnTo>
                  <a:pt x="8950748" y="871432"/>
                </a:lnTo>
                <a:close/>
                <a:moveTo>
                  <a:pt x="5842777" y="844566"/>
                </a:moveTo>
                <a:lnTo>
                  <a:pt x="5817709" y="857564"/>
                </a:lnTo>
                <a:lnTo>
                  <a:pt x="5865956" y="884437"/>
                </a:lnTo>
                <a:lnTo>
                  <a:pt x="5890560" y="872755"/>
                </a:lnTo>
                <a:close/>
                <a:moveTo>
                  <a:pt x="11976267" y="843425"/>
                </a:moveTo>
                <a:lnTo>
                  <a:pt x="11953546" y="855207"/>
                </a:lnTo>
                <a:lnTo>
                  <a:pt x="11953767" y="855329"/>
                </a:lnTo>
                <a:lnTo>
                  <a:pt x="12002975" y="882961"/>
                </a:lnTo>
                <a:lnTo>
                  <a:pt x="12025140" y="872454"/>
                </a:lnTo>
                <a:close/>
                <a:moveTo>
                  <a:pt x="2727621" y="842585"/>
                </a:moveTo>
                <a:lnTo>
                  <a:pt x="2705661" y="855652"/>
                </a:lnTo>
                <a:lnTo>
                  <a:pt x="2729518" y="869699"/>
                </a:lnTo>
                <a:lnTo>
                  <a:pt x="2750024" y="858197"/>
                </a:lnTo>
                <a:lnTo>
                  <a:pt x="2751500" y="857373"/>
                </a:lnTo>
                <a:close/>
                <a:moveTo>
                  <a:pt x="8862234" y="842475"/>
                </a:moveTo>
                <a:lnTo>
                  <a:pt x="8840273" y="855546"/>
                </a:lnTo>
                <a:lnTo>
                  <a:pt x="8862864" y="868848"/>
                </a:lnTo>
                <a:lnTo>
                  <a:pt x="8881877" y="858182"/>
                </a:lnTo>
                <a:lnTo>
                  <a:pt x="8884887" y="856502"/>
                </a:lnTo>
                <a:close/>
                <a:moveTo>
                  <a:pt x="5561580" y="842222"/>
                </a:moveTo>
                <a:lnTo>
                  <a:pt x="5510235" y="876676"/>
                </a:lnTo>
                <a:lnTo>
                  <a:pt x="5522596" y="881567"/>
                </a:lnTo>
                <a:lnTo>
                  <a:pt x="5573967" y="848163"/>
                </a:lnTo>
                <a:close/>
                <a:moveTo>
                  <a:pt x="5685174" y="842055"/>
                </a:moveTo>
                <a:lnTo>
                  <a:pt x="5635797" y="871424"/>
                </a:lnTo>
                <a:lnTo>
                  <a:pt x="5665958" y="885864"/>
                </a:lnTo>
                <a:lnTo>
                  <a:pt x="5709490" y="861427"/>
                </a:lnTo>
                <a:lnTo>
                  <a:pt x="5715694" y="857975"/>
                </a:lnTo>
                <a:close/>
                <a:moveTo>
                  <a:pt x="11820722" y="841951"/>
                </a:moveTo>
                <a:lnTo>
                  <a:pt x="11770563" y="871796"/>
                </a:lnTo>
                <a:lnTo>
                  <a:pt x="11800972" y="886358"/>
                </a:lnTo>
                <a:lnTo>
                  <a:pt x="11845427" y="861427"/>
                </a:lnTo>
                <a:lnTo>
                  <a:pt x="11851543" y="858023"/>
                </a:lnTo>
                <a:close/>
                <a:moveTo>
                  <a:pt x="11696826" y="841922"/>
                </a:moveTo>
                <a:lnTo>
                  <a:pt x="11636297" y="882539"/>
                </a:lnTo>
                <a:lnTo>
                  <a:pt x="11648477" y="887365"/>
                </a:lnTo>
                <a:lnTo>
                  <a:pt x="11709222" y="847865"/>
                </a:lnTo>
                <a:close/>
                <a:moveTo>
                  <a:pt x="8806611" y="841470"/>
                </a:moveTo>
                <a:lnTo>
                  <a:pt x="8778108" y="859287"/>
                </a:lnTo>
                <a:lnTo>
                  <a:pt x="8780299" y="860517"/>
                </a:lnTo>
                <a:lnTo>
                  <a:pt x="8801705" y="872430"/>
                </a:lnTo>
                <a:lnTo>
                  <a:pt x="8830288" y="855444"/>
                </a:lnTo>
                <a:close/>
                <a:moveTo>
                  <a:pt x="2670360" y="841254"/>
                </a:moveTo>
                <a:lnTo>
                  <a:pt x="2641825" y="859088"/>
                </a:lnTo>
                <a:lnTo>
                  <a:pt x="2644370" y="860517"/>
                </a:lnTo>
                <a:lnTo>
                  <a:pt x="2666108" y="872615"/>
                </a:lnTo>
                <a:lnTo>
                  <a:pt x="2694720" y="855608"/>
                </a:lnTo>
                <a:close/>
                <a:moveTo>
                  <a:pt x="12103345" y="840971"/>
                </a:moveTo>
                <a:lnTo>
                  <a:pt x="12095811" y="844548"/>
                </a:lnTo>
                <a:lnTo>
                  <a:pt x="12154116" y="882632"/>
                </a:lnTo>
                <a:lnTo>
                  <a:pt x="12161087" y="879647"/>
                </a:lnTo>
                <a:close/>
                <a:moveTo>
                  <a:pt x="8735650" y="840328"/>
                </a:moveTo>
                <a:lnTo>
                  <a:pt x="8700392" y="863986"/>
                </a:lnTo>
                <a:lnTo>
                  <a:pt x="8711733" y="869911"/>
                </a:lnTo>
                <a:lnTo>
                  <a:pt x="8747248" y="846804"/>
                </a:lnTo>
                <a:close/>
                <a:moveTo>
                  <a:pt x="2598064" y="840313"/>
                </a:moveTo>
                <a:lnTo>
                  <a:pt x="2564044" y="863138"/>
                </a:lnTo>
                <a:lnTo>
                  <a:pt x="2575276" y="869010"/>
                </a:lnTo>
                <a:lnTo>
                  <a:pt x="2609529" y="846714"/>
                </a:lnTo>
                <a:close/>
                <a:moveTo>
                  <a:pt x="5972044" y="839772"/>
                </a:moveTo>
                <a:lnTo>
                  <a:pt x="5957975" y="846442"/>
                </a:lnTo>
                <a:lnTo>
                  <a:pt x="5995578" y="871025"/>
                </a:lnTo>
                <a:lnTo>
                  <a:pt x="6017067" y="884504"/>
                </a:lnTo>
                <a:lnTo>
                  <a:pt x="6030678" y="878677"/>
                </a:lnTo>
                <a:close/>
                <a:moveTo>
                  <a:pt x="2796019" y="838410"/>
                </a:moveTo>
                <a:lnTo>
                  <a:pt x="2784031" y="845086"/>
                </a:lnTo>
                <a:lnTo>
                  <a:pt x="2817872" y="867222"/>
                </a:lnTo>
                <a:lnTo>
                  <a:pt x="2829922" y="860939"/>
                </a:lnTo>
                <a:close/>
                <a:moveTo>
                  <a:pt x="8929619" y="837619"/>
                </a:moveTo>
                <a:lnTo>
                  <a:pt x="8917621" y="844301"/>
                </a:lnTo>
                <a:lnTo>
                  <a:pt x="8955386" y="869003"/>
                </a:lnTo>
                <a:lnTo>
                  <a:pt x="8967390" y="862716"/>
                </a:lnTo>
                <a:close/>
                <a:moveTo>
                  <a:pt x="5548719" y="836055"/>
                </a:moveTo>
                <a:lnTo>
                  <a:pt x="5536695" y="844386"/>
                </a:lnTo>
                <a:lnTo>
                  <a:pt x="5496633" y="871293"/>
                </a:lnTo>
                <a:lnTo>
                  <a:pt x="5503095" y="873850"/>
                </a:lnTo>
                <a:lnTo>
                  <a:pt x="5555183" y="839154"/>
                </a:lnTo>
                <a:close/>
                <a:moveTo>
                  <a:pt x="11682942" y="835264"/>
                </a:moveTo>
                <a:lnTo>
                  <a:pt x="11622425" y="877041"/>
                </a:lnTo>
                <a:lnTo>
                  <a:pt x="11629899" y="880003"/>
                </a:lnTo>
                <a:lnTo>
                  <a:pt x="11690755" y="839011"/>
                </a:lnTo>
                <a:close/>
                <a:moveTo>
                  <a:pt x="5768507" y="834995"/>
                </a:moveTo>
                <a:lnTo>
                  <a:pt x="5726705" y="858277"/>
                </a:lnTo>
                <a:lnTo>
                  <a:pt x="5765349" y="878496"/>
                </a:lnTo>
                <a:lnTo>
                  <a:pt x="5807333" y="856691"/>
                </a:lnTo>
                <a:close/>
                <a:moveTo>
                  <a:pt x="11903418" y="834528"/>
                </a:moveTo>
                <a:lnTo>
                  <a:pt x="11862256" y="857435"/>
                </a:lnTo>
                <a:lnTo>
                  <a:pt x="11901481" y="877849"/>
                </a:lnTo>
                <a:lnTo>
                  <a:pt x="11942697" y="856477"/>
                </a:lnTo>
                <a:close/>
                <a:moveTo>
                  <a:pt x="5984368" y="833931"/>
                </a:moveTo>
                <a:lnTo>
                  <a:pt x="5977912" y="836992"/>
                </a:lnTo>
                <a:lnTo>
                  <a:pt x="6036788" y="876060"/>
                </a:lnTo>
                <a:lnTo>
                  <a:pt x="6043026" y="873389"/>
                </a:lnTo>
                <a:lnTo>
                  <a:pt x="5990639" y="838268"/>
                </a:lnTo>
                <a:close/>
                <a:moveTo>
                  <a:pt x="2585156" y="833104"/>
                </a:moveTo>
                <a:lnTo>
                  <a:pt x="2551300" y="856475"/>
                </a:lnTo>
                <a:lnTo>
                  <a:pt x="2558355" y="860164"/>
                </a:lnTo>
                <a:lnTo>
                  <a:pt x="2592465" y="837186"/>
                </a:lnTo>
                <a:close/>
                <a:moveTo>
                  <a:pt x="8722655" y="833071"/>
                </a:moveTo>
                <a:lnTo>
                  <a:pt x="8687575" y="857290"/>
                </a:lnTo>
                <a:lnTo>
                  <a:pt x="8694733" y="861030"/>
                </a:lnTo>
                <a:lnTo>
                  <a:pt x="8730077" y="837216"/>
                </a:lnTo>
                <a:close/>
                <a:moveTo>
                  <a:pt x="12121604" y="832302"/>
                </a:moveTo>
                <a:lnTo>
                  <a:pt x="12109149" y="838216"/>
                </a:lnTo>
                <a:lnTo>
                  <a:pt x="12167150" y="877051"/>
                </a:lnTo>
                <a:lnTo>
                  <a:pt x="12179318" y="871841"/>
                </a:lnTo>
                <a:close/>
                <a:moveTo>
                  <a:pt x="2807711" y="831899"/>
                </a:moveTo>
                <a:lnTo>
                  <a:pt x="2801469" y="835375"/>
                </a:lnTo>
                <a:lnTo>
                  <a:pt x="2835548" y="858006"/>
                </a:lnTo>
                <a:lnTo>
                  <a:pt x="2841629" y="854835"/>
                </a:lnTo>
                <a:lnTo>
                  <a:pt x="2818357" y="839263"/>
                </a:lnTo>
                <a:close/>
                <a:moveTo>
                  <a:pt x="8941337" y="831093"/>
                </a:moveTo>
                <a:lnTo>
                  <a:pt x="8935069" y="834584"/>
                </a:lnTo>
                <a:lnTo>
                  <a:pt x="8973005" y="859776"/>
                </a:lnTo>
                <a:lnTo>
                  <a:pt x="8979061" y="856604"/>
                </a:lnTo>
                <a:lnTo>
                  <a:pt x="8953149" y="839263"/>
                </a:lnTo>
                <a:close/>
                <a:moveTo>
                  <a:pt x="5536572" y="830228"/>
                </a:moveTo>
                <a:lnTo>
                  <a:pt x="5484476" y="866482"/>
                </a:lnTo>
                <a:lnTo>
                  <a:pt x="5488631" y="868127"/>
                </a:lnTo>
                <a:lnTo>
                  <a:pt x="5540996" y="832350"/>
                </a:lnTo>
                <a:close/>
                <a:moveTo>
                  <a:pt x="11671336" y="829699"/>
                </a:moveTo>
                <a:lnTo>
                  <a:pt x="11610190" y="872193"/>
                </a:lnTo>
                <a:lnTo>
                  <a:pt x="11614210" y="873786"/>
                </a:lnTo>
                <a:lnTo>
                  <a:pt x="11675653" y="831769"/>
                </a:lnTo>
                <a:close/>
                <a:moveTo>
                  <a:pt x="2750178" y="829163"/>
                </a:moveTo>
                <a:lnTo>
                  <a:pt x="2732321" y="839788"/>
                </a:lnTo>
                <a:lnTo>
                  <a:pt x="2756336" y="854672"/>
                </a:lnTo>
                <a:lnTo>
                  <a:pt x="2774280" y="844650"/>
                </a:lnTo>
                <a:close/>
                <a:moveTo>
                  <a:pt x="8884796" y="829052"/>
                </a:moveTo>
                <a:lnTo>
                  <a:pt x="8883866" y="829601"/>
                </a:lnTo>
                <a:lnTo>
                  <a:pt x="8866936" y="839678"/>
                </a:lnTo>
                <a:lnTo>
                  <a:pt x="8889725" y="853803"/>
                </a:lnTo>
                <a:lnTo>
                  <a:pt x="8907705" y="843772"/>
                </a:lnTo>
                <a:close/>
                <a:moveTo>
                  <a:pt x="8785430" y="828970"/>
                </a:moveTo>
                <a:lnTo>
                  <a:pt x="8756976" y="847430"/>
                </a:lnTo>
                <a:lnTo>
                  <a:pt x="8772080" y="855905"/>
                </a:lnTo>
                <a:lnTo>
                  <a:pt x="8800746" y="838009"/>
                </a:lnTo>
                <a:close/>
                <a:moveTo>
                  <a:pt x="7256021" y="828616"/>
                </a:moveTo>
                <a:cubicBezTo>
                  <a:pt x="6986775" y="830856"/>
                  <a:pt x="6699771" y="869523"/>
                  <a:pt x="6389849" y="945156"/>
                </a:cubicBezTo>
                <a:lnTo>
                  <a:pt x="6246079" y="984962"/>
                </a:lnTo>
                <a:lnTo>
                  <a:pt x="6332998" y="1039912"/>
                </a:lnTo>
                <a:lnTo>
                  <a:pt x="6365471" y="1057963"/>
                </a:lnTo>
                <a:lnTo>
                  <a:pt x="6642142" y="1006977"/>
                </a:lnTo>
                <a:cubicBezTo>
                  <a:pt x="6989753" y="954708"/>
                  <a:pt x="7308442" y="943236"/>
                  <a:pt x="7606081" y="972004"/>
                </a:cubicBezTo>
                <a:cubicBezTo>
                  <a:pt x="7829232" y="993505"/>
                  <a:pt x="8053100" y="1036410"/>
                  <a:pt x="8275059" y="1088168"/>
                </a:cubicBezTo>
                <a:lnTo>
                  <a:pt x="8289333" y="1091668"/>
                </a:lnTo>
                <a:lnTo>
                  <a:pt x="8300177" y="1085595"/>
                </a:lnTo>
                <a:lnTo>
                  <a:pt x="8395414" y="1026521"/>
                </a:lnTo>
                <a:lnTo>
                  <a:pt x="8273985" y="989861"/>
                </a:lnTo>
                <a:cubicBezTo>
                  <a:pt x="8052523" y="926267"/>
                  <a:pt x="7828734" y="873448"/>
                  <a:pt x="7604945" y="847169"/>
                </a:cubicBezTo>
                <a:cubicBezTo>
                  <a:pt x="7491843" y="833821"/>
                  <a:pt x="7375686" y="827621"/>
                  <a:pt x="7256021" y="828616"/>
                </a:cubicBezTo>
                <a:close/>
                <a:moveTo>
                  <a:pt x="1120090" y="828616"/>
                </a:moveTo>
                <a:cubicBezTo>
                  <a:pt x="820928" y="831105"/>
                  <a:pt x="499842" y="878565"/>
                  <a:pt x="149755" y="971737"/>
                </a:cubicBezTo>
                <a:lnTo>
                  <a:pt x="113834" y="982062"/>
                </a:lnTo>
                <a:lnTo>
                  <a:pt x="200210" y="1036697"/>
                </a:lnTo>
                <a:lnTo>
                  <a:pt x="234889" y="1055979"/>
                </a:lnTo>
                <a:lnTo>
                  <a:pt x="506212" y="1006024"/>
                </a:lnTo>
                <a:cubicBezTo>
                  <a:pt x="853822" y="953798"/>
                  <a:pt x="1172512" y="942326"/>
                  <a:pt x="1470151" y="971093"/>
                </a:cubicBezTo>
                <a:cubicBezTo>
                  <a:pt x="1693300" y="992594"/>
                  <a:pt x="1917169" y="1035452"/>
                  <a:pt x="2139131" y="1087168"/>
                </a:cubicBezTo>
                <a:lnTo>
                  <a:pt x="2152775" y="1090511"/>
                </a:lnTo>
                <a:lnTo>
                  <a:pt x="2167248" y="1082404"/>
                </a:lnTo>
                <a:lnTo>
                  <a:pt x="2258035" y="1026083"/>
                </a:lnTo>
                <a:lnTo>
                  <a:pt x="2138056" y="989861"/>
                </a:lnTo>
                <a:cubicBezTo>
                  <a:pt x="1916592" y="926267"/>
                  <a:pt x="1692803" y="873448"/>
                  <a:pt x="1469014" y="847169"/>
                </a:cubicBezTo>
                <a:cubicBezTo>
                  <a:pt x="1355912" y="833821"/>
                  <a:pt x="1239755" y="827621"/>
                  <a:pt x="1120090" y="828616"/>
                </a:cubicBezTo>
                <a:close/>
                <a:moveTo>
                  <a:pt x="2648521" y="828385"/>
                </a:moveTo>
                <a:lnTo>
                  <a:pt x="2620039" y="846865"/>
                </a:lnTo>
                <a:lnTo>
                  <a:pt x="2635925" y="855778"/>
                </a:lnTo>
                <a:lnTo>
                  <a:pt x="2664615" y="837868"/>
                </a:lnTo>
                <a:close/>
                <a:moveTo>
                  <a:pt x="5996293" y="828278"/>
                </a:moveTo>
                <a:lnTo>
                  <a:pt x="5990161" y="831185"/>
                </a:lnTo>
                <a:lnTo>
                  <a:pt x="5993481" y="833481"/>
                </a:lnTo>
                <a:lnTo>
                  <a:pt x="6049116" y="870781"/>
                </a:lnTo>
                <a:lnTo>
                  <a:pt x="6054322" y="868552"/>
                </a:lnTo>
                <a:close/>
                <a:moveTo>
                  <a:pt x="12130577" y="828043"/>
                </a:moveTo>
                <a:lnTo>
                  <a:pt x="12127582" y="829464"/>
                </a:lnTo>
                <a:lnTo>
                  <a:pt x="12185422" y="869227"/>
                </a:lnTo>
                <a:lnTo>
                  <a:pt x="12187978" y="868133"/>
                </a:lnTo>
                <a:close/>
                <a:moveTo>
                  <a:pt x="5875228" y="827739"/>
                </a:moveTo>
                <a:lnTo>
                  <a:pt x="5847998" y="841858"/>
                </a:lnTo>
                <a:lnTo>
                  <a:pt x="5896017" y="870164"/>
                </a:lnTo>
                <a:lnTo>
                  <a:pt x="5923060" y="857325"/>
                </a:lnTo>
                <a:close/>
                <a:moveTo>
                  <a:pt x="11667005" y="827623"/>
                </a:moveTo>
                <a:lnTo>
                  <a:pt x="11666396" y="828057"/>
                </a:lnTo>
                <a:lnTo>
                  <a:pt x="11667009" y="827625"/>
                </a:lnTo>
                <a:close/>
                <a:moveTo>
                  <a:pt x="5656738" y="827222"/>
                </a:moveTo>
                <a:lnTo>
                  <a:pt x="5607578" y="857914"/>
                </a:lnTo>
                <a:lnTo>
                  <a:pt x="5630498" y="868887"/>
                </a:lnTo>
                <a:lnTo>
                  <a:pt x="5680108" y="839413"/>
                </a:lnTo>
                <a:close/>
                <a:moveTo>
                  <a:pt x="8711722" y="826966"/>
                </a:moveTo>
                <a:lnTo>
                  <a:pt x="8676466" y="851487"/>
                </a:lnTo>
                <a:lnTo>
                  <a:pt x="8680365" y="853523"/>
                </a:lnTo>
                <a:lnTo>
                  <a:pt x="8715854" y="829273"/>
                </a:lnTo>
                <a:close/>
                <a:moveTo>
                  <a:pt x="2574152" y="826959"/>
                </a:moveTo>
                <a:lnTo>
                  <a:pt x="2540122" y="850630"/>
                </a:lnTo>
                <a:lnTo>
                  <a:pt x="2544032" y="852675"/>
                </a:lnTo>
                <a:lnTo>
                  <a:pt x="2578285" y="829267"/>
                </a:lnTo>
                <a:close/>
                <a:moveTo>
                  <a:pt x="11791965" y="826955"/>
                </a:moveTo>
                <a:lnTo>
                  <a:pt x="11742028" y="858132"/>
                </a:lnTo>
                <a:lnTo>
                  <a:pt x="11764935" y="869101"/>
                </a:lnTo>
                <a:lnTo>
                  <a:pt x="11815350" y="839149"/>
                </a:lnTo>
                <a:close/>
                <a:moveTo>
                  <a:pt x="12008616" y="826652"/>
                </a:moveTo>
                <a:lnTo>
                  <a:pt x="11982118" y="840392"/>
                </a:lnTo>
                <a:lnTo>
                  <a:pt x="12031263" y="869552"/>
                </a:lnTo>
                <a:lnTo>
                  <a:pt x="12057409" y="857158"/>
                </a:lnTo>
                <a:close/>
                <a:moveTo>
                  <a:pt x="6000018" y="826512"/>
                </a:moveTo>
                <a:lnTo>
                  <a:pt x="5999950" y="826545"/>
                </a:lnTo>
                <a:lnTo>
                  <a:pt x="6008796" y="832754"/>
                </a:lnTo>
                <a:close/>
                <a:moveTo>
                  <a:pt x="12134997" y="825944"/>
                </a:moveTo>
                <a:lnTo>
                  <a:pt x="12134920" y="825980"/>
                </a:lnTo>
                <a:lnTo>
                  <a:pt x="12144579" y="832758"/>
                </a:lnTo>
                <a:close/>
                <a:moveTo>
                  <a:pt x="4292624" y="825889"/>
                </a:moveTo>
                <a:cubicBezTo>
                  <a:pt x="3993389" y="828391"/>
                  <a:pt x="3672314" y="875859"/>
                  <a:pt x="3322250" y="968995"/>
                </a:cubicBezTo>
                <a:lnTo>
                  <a:pt x="3135345" y="1022700"/>
                </a:lnTo>
                <a:lnTo>
                  <a:pt x="3162593" y="1039933"/>
                </a:lnTo>
                <a:lnTo>
                  <a:pt x="3246411" y="1086979"/>
                </a:lnTo>
                <a:lnTo>
                  <a:pt x="3320277" y="1069727"/>
                </a:lnTo>
                <a:cubicBezTo>
                  <a:pt x="3810518" y="963743"/>
                  <a:pt x="4244720" y="930589"/>
                  <a:pt x="4641727" y="968960"/>
                </a:cubicBezTo>
                <a:cubicBezTo>
                  <a:pt x="4740953" y="978494"/>
                  <a:pt x="4840354" y="992261"/>
                  <a:pt x="4939665" y="1009158"/>
                </a:cubicBezTo>
                <a:lnTo>
                  <a:pt x="5177363" y="1056296"/>
                </a:lnTo>
                <a:lnTo>
                  <a:pt x="5201717" y="1041975"/>
                </a:lnTo>
                <a:lnTo>
                  <a:pt x="5292028" y="982781"/>
                </a:lnTo>
                <a:lnTo>
                  <a:pt x="5236742" y="966371"/>
                </a:lnTo>
                <a:cubicBezTo>
                  <a:pt x="5039502" y="912140"/>
                  <a:pt x="4840592" y="867799"/>
                  <a:pt x="4641687" y="844424"/>
                </a:cubicBezTo>
                <a:cubicBezTo>
                  <a:pt x="4528521" y="831081"/>
                  <a:pt x="4412321" y="824888"/>
                  <a:pt x="4292624" y="825889"/>
                </a:cubicBezTo>
                <a:close/>
                <a:moveTo>
                  <a:pt x="10428413" y="825883"/>
                </a:moveTo>
                <a:cubicBezTo>
                  <a:pt x="10129182" y="828375"/>
                  <a:pt x="9808068" y="875842"/>
                  <a:pt x="9458002" y="968989"/>
                </a:cubicBezTo>
                <a:lnTo>
                  <a:pt x="9269668" y="1023111"/>
                </a:lnTo>
                <a:lnTo>
                  <a:pt x="9296271" y="1039933"/>
                </a:lnTo>
                <a:lnTo>
                  <a:pt x="9381303" y="1087199"/>
                </a:lnTo>
                <a:lnTo>
                  <a:pt x="9456079" y="1069735"/>
                </a:lnTo>
                <a:cubicBezTo>
                  <a:pt x="9946325" y="963747"/>
                  <a:pt x="10380588" y="930586"/>
                  <a:pt x="10777425" y="968959"/>
                </a:cubicBezTo>
                <a:cubicBezTo>
                  <a:pt x="10876889" y="978496"/>
                  <a:pt x="10976414" y="992264"/>
                  <a:pt x="11075760" y="1009161"/>
                </a:cubicBezTo>
                <a:lnTo>
                  <a:pt x="11311443" y="1055920"/>
                </a:lnTo>
                <a:lnTo>
                  <a:pt x="11335665" y="1041975"/>
                </a:lnTo>
                <a:lnTo>
                  <a:pt x="11426570" y="982399"/>
                </a:lnTo>
                <a:lnTo>
                  <a:pt x="11372532" y="966362"/>
                </a:lnTo>
                <a:cubicBezTo>
                  <a:pt x="11175277" y="912133"/>
                  <a:pt x="10976359" y="867795"/>
                  <a:pt x="10777440" y="844434"/>
                </a:cubicBezTo>
                <a:cubicBezTo>
                  <a:pt x="10664297" y="831084"/>
                  <a:pt x="10548105" y="824885"/>
                  <a:pt x="10428413" y="825883"/>
                </a:cubicBezTo>
                <a:close/>
                <a:moveTo>
                  <a:pt x="2818844" y="825699"/>
                </a:moveTo>
                <a:lnTo>
                  <a:pt x="2813095" y="828900"/>
                </a:lnTo>
                <a:lnTo>
                  <a:pt x="2821199" y="834504"/>
                </a:lnTo>
                <a:lnTo>
                  <a:pt x="2847216" y="851922"/>
                </a:lnTo>
                <a:lnTo>
                  <a:pt x="2852601" y="849114"/>
                </a:lnTo>
                <a:close/>
                <a:moveTo>
                  <a:pt x="8952471" y="824891"/>
                </a:moveTo>
                <a:lnTo>
                  <a:pt x="8946720" y="828094"/>
                </a:lnTo>
                <a:lnTo>
                  <a:pt x="8955991" y="834504"/>
                </a:lnTo>
                <a:lnTo>
                  <a:pt x="8984638" y="853683"/>
                </a:lnTo>
                <a:lnTo>
                  <a:pt x="8989960" y="850895"/>
                </a:lnTo>
                <a:close/>
                <a:moveTo>
                  <a:pt x="2570079" y="824685"/>
                </a:moveTo>
                <a:lnTo>
                  <a:pt x="2569872" y="824832"/>
                </a:lnTo>
                <a:lnTo>
                  <a:pt x="2570080" y="824685"/>
                </a:lnTo>
                <a:close/>
                <a:moveTo>
                  <a:pt x="8833483" y="824672"/>
                </a:moveTo>
                <a:lnTo>
                  <a:pt x="8811343" y="838512"/>
                </a:lnTo>
                <a:lnTo>
                  <a:pt x="8835172" y="852542"/>
                </a:lnTo>
                <a:lnTo>
                  <a:pt x="8857276" y="839405"/>
                </a:lnTo>
                <a:close/>
                <a:moveTo>
                  <a:pt x="8707592" y="824659"/>
                </a:moveTo>
                <a:lnTo>
                  <a:pt x="8702841" y="828041"/>
                </a:lnTo>
                <a:lnTo>
                  <a:pt x="8707614" y="824671"/>
                </a:lnTo>
                <a:close/>
                <a:moveTo>
                  <a:pt x="2697788" y="824112"/>
                </a:moveTo>
                <a:lnTo>
                  <a:pt x="2675623" y="837965"/>
                </a:lnTo>
                <a:lnTo>
                  <a:pt x="2700128" y="852394"/>
                </a:lnTo>
                <a:lnTo>
                  <a:pt x="2722236" y="839251"/>
                </a:lnTo>
                <a:close/>
                <a:moveTo>
                  <a:pt x="2822335" y="823755"/>
                </a:moveTo>
                <a:lnTo>
                  <a:pt x="2822224" y="823816"/>
                </a:lnTo>
                <a:lnTo>
                  <a:pt x="2836474" y="833821"/>
                </a:lnTo>
                <a:close/>
                <a:moveTo>
                  <a:pt x="8955978" y="822938"/>
                </a:moveTo>
                <a:lnTo>
                  <a:pt x="8955859" y="823004"/>
                </a:lnTo>
                <a:lnTo>
                  <a:pt x="8971265" y="833821"/>
                </a:lnTo>
                <a:close/>
                <a:moveTo>
                  <a:pt x="2767071" y="819175"/>
                </a:moveTo>
                <a:lnTo>
                  <a:pt x="2755171" y="826208"/>
                </a:lnTo>
                <a:lnTo>
                  <a:pt x="2779180" y="841913"/>
                </a:lnTo>
                <a:lnTo>
                  <a:pt x="2791193" y="835204"/>
                </a:lnTo>
                <a:close/>
                <a:moveTo>
                  <a:pt x="8901699" y="819066"/>
                </a:moveTo>
                <a:lnTo>
                  <a:pt x="8889795" y="826099"/>
                </a:lnTo>
                <a:lnTo>
                  <a:pt x="8912620" y="841030"/>
                </a:lnTo>
                <a:lnTo>
                  <a:pt x="8924651" y="834317"/>
                </a:lnTo>
                <a:close/>
                <a:moveTo>
                  <a:pt x="8767988" y="818629"/>
                </a:moveTo>
                <a:lnTo>
                  <a:pt x="8739598" y="837679"/>
                </a:lnTo>
                <a:lnTo>
                  <a:pt x="8751237" y="844209"/>
                </a:lnTo>
                <a:lnTo>
                  <a:pt x="8779781" y="825637"/>
                </a:lnTo>
                <a:lnTo>
                  <a:pt x="8777457" y="824265"/>
                </a:lnTo>
                <a:close/>
                <a:moveTo>
                  <a:pt x="5798437" y="818326"/>
                </a:moveTo>
                <a:lnTo>
                  <a:pt x="5772985" y="832501"/>
                </a:lnTo>
                <a:lnTo>
                  <a:pt x="5811908" y="854315"/>
                </a:lnTo>
                <a:lnTo>
                  <a:pt x="5837112" y="841224"/>
                </a:lnTo>
                <a:lnTo>
                  <a:pt x="5814239" y="827730"/>
                </a:lnTo>
                <a:close/>
                <a:moveTo>
                  <a:pt x="2631171" y="818100"/>
                </a:moveTo>
                <a:lnTo>
                  <a:pt x="2602754" y="837166"/>
                </a:lnTo>
                <a:lnTo>
                  <a:pt x="2614270" y="843628"/>
                </a:lnTo>
                <a:lnTo>
                  <a:pt x="2642834" y="825034"/>
                </a:lnTo>
                <a:lnTo>
                  <a:pt x="2641529" y="824265"/>
                </a:lnTo>
                <a:close/>
                <a:moveTo>
                  <a:pt x="11933312" y="817891"/>
                </a:moveTo>
                <a:lnTo>
                  <a:pt x="11909875" y="830934"/>
                </a:lnTo>
                <a:lnTo>
                  <a:pt x="11949492" y="852953"/>
                </a:lnTo>
                <a:lnTo>
                  <a:pt x="11972352" y="841100"/>
                </a:lnTo>
                <a:lnTo>
                  <a:pt x="11949879" y="827751"/>
                </a:lnTo>
                <a:close/>
                <a:moveTo>
                  <a:pt x="5634784" y="815769"/>
                </a:moveTo>
                <a:lnTo>
                  <a:pt x="5586049" y="847605"/>
                </a:lnTo>
                <a:lnTo>
                  <a:pt x="5601287" y="854901"/>
                </a:lnTo>
                <a:lnTo>
                  <a:pt x="5650521" y="823979"/>
                </a:lnTo>
                <a:close/>
                <a:moveTo>
                  <a:pt x="11769734" y="815363"/>
                </a:moveTo>
                <a:lnTo>
                  <a:pt x="11720063" y="847614"/>
                </a:lnTo>
                <a:lnTo>
                  <a:pt x="11735366" y="854942"/>
                </a:lnTo>
                <a:lnTo>
                  <a:pt x="11785555" y="823613"/>
                </a:lnTo>
                <a:close/>
                <a:moveTo>
                  <a:pt x="5899784" y="815006"/>
                </a:moveTo>
                <a:lnTo>
                  <a:pt x="5880405" y="825055"/>
                </a:lnTo>
                <a:lnTo>
                  <a:pt x="5928380" y="854799"/>
                </a:lnTo>
                <a:lnTo>
                  <a:pt x="5947522" y="845710"/>
                </a:lnTo>
                <a:close/>
                <a:moveTo>
                  <a:pt x="5731719" y="814439"/>
                </a:moveTo>
                <a:lnTo>
                  <a:pt x="5711765" y="826237"/>
                </a:lnTo>
                <a:lnTo>
                  <a:pt x="5690096" y="839126"/>
                </a:lnTo>
                <a:lnTo>
                  <a:pt x="5720749" y="855162"/>
                </a:lnTo>
                <a:lnTo>
                  <a:pt x="5762757" y="831783"/>
                </a:lnTo>
                <a:close/>
                <a:moveTo>
                  <a:pt x="11867272" y="814330"/>
                </a:moveTo>
                <a:lnTo>
                  <a:pt x="11847133" y="826237"/>
                </a:lnTo>
                <a:lnTo>
                  <a:pt x="11826220" y="838680"/>
                </a:lnTo>
                <a:lnTo>
                  <a:pt x="11857266" y="854838"/>
                </a:lnTo>
                <a:lnTo>
                  <a:pt x="11898599" y="831835"/>
                </a:lnTo>
                <a:close/>
                <a:moveTo>
                  <a:pt x="12035689" y="812613"/>
                </a:moveTo>
                <a:lnTo>
                  <a:pt x="12014386" y="823659"/>
                </a:lnTo>
                <a:lnTo>
                  <a:pt x="12063430" y="854305"/>
                </a:lnTo>
                <a:lnTo>
                  <a:pt x="12084484" y="844324"/>
                </a:lnTo>
                <a:close/>
                <a:moveTo>
                  <a:pt x="2779065" y="812086"/>
                </a:moveTo>
                <a:lnTo>
                  <a:pt x="2772363" y="816047"/>
                </a:lnTo>
                <a:lnTo>
                  <a:pt x="2796635" y="832165"/>
                </a:lnTo>
                <a:lnTo>
                  <a:pt x="2802975" y="828623"/>
                </a:lnTo>
                <a:close/>
                <a:moveTo>
                  <a:pt x="8913699" y="811977"/>
                </a:moveTo>
                <a:lnTo>
                  <a:pt x="8906993" y="815939"/>
                </a:lnTo>
                <a:lnTo>
                  <a:pt x="8930095" y="831281"/>
                </a:lnTo>
                <a:lnTo>
                  <a:pt x="8936468" y="827725"/>
                </a:lnTo>
                <a:close/>
                <a:moveTo>
                  <a:pt x="8812287" y="811546"/>
                </a:moveTo>
                <a:lnTo>
                  <a:pt x="8790049" y="825973"/>
                </a:lnTo>
                <a:lnTo>
                  <a:pt x="8805476" y="835057"/>
                </a:lnTo>
                <a:lnTo>
                  <a:pt x="8827774" y="821136"/>
                </a:lnTo>
                <a:close/>
                <a:moveTo>
                  <a:pt x="8754875" y="810824"/>
                </a:moveTo>
                <a:lnTo>
                  <a:pt x="8726569" y="830368"/>
                </a:lnTo>
                <a:lnTo>
                  <a:pt x="8734027" y="834553"/>
                </a:lnTo>
                <a:lnTo>
                  <a:pt x="8762506" y="815365"/>
                </a:lnTo>
                <a:close/>
                <a:moveTo>
                  <a:pt x="2675949" y="810589"/>
                </a:moveTo>
                <a:lnTo>
                  <a:pt x="2653674" y="825041"/>
                </a:lnTo>
                <a:lnTo>
                  <a:pt x="2669878" y="834582"/>
                </a:lnTo>
                <a:lnTo>
                  <a:pt x="2692198" y="820651"/>
                </a:lnTo>
                <a:close/>
                <a:moveTo>
                  <a:pt x="8856040" y="810572"/>
                </a:moveTo>
                <a:lnTo>
                  <a:pt x="8838084" y="821796"/>
                </a:lnTo>
                <a:lnTo>
                  <a:pt x="8861983" y="836608"/>
                </a:lnTo>
                <a:lnTo>
                  <a:pt x="8879945" y="825934"/>
                </a:lnTo>
                <a:close/>
                <a:moveTo>
                  <a:pt x="2618133" y="810339"/>
                </a:moveTo>
                <a:lnTo>
                  <a:pt x="2589800" y="829897"/>
                </a:lnTo>
                <a:lnTo>
                  <a:pt x="2597157" y="834025"/>
                </a:lnTo>
                <a:lnTo>
                  <a:pt x="2625663" y="814821"/>
                </a:lnTo>
                <a:close/>
                <a:moveTo>
                  <a:pt x="2720362" y="810004"/>
                </a:moveTo>
                <a:lnTo>
                  <a:pt x="2702389" y="821237"/>
                </a:lnTo>
                <a:lnTo>
                  <a:pt x="2726942" y="836454"/>
                </a:lnTo>
                <a:lnTo>
                  <a:pt x="2744906" y="825776"/>
                </a:lnTo>
                <a:close/>
                <a:moveTo>
                  <a:pt x="5615776" y="805855"/>
                </a:moveTo>
                <a:lnTo>
                  <a:pt x="5567087" y="838527"/>
                </a:lnTo>
                <a:lnTo>
                  <a:pt x="5579583" y="844510"/>
                </a:lnTo>
                <a:lnTo>
                  <a:pt x="5628679" y="812585"/>
                </a:lnTo>
                <a:close/>
                <a:moveTo>
                  <a:pt x="2789947" y="805655"/>
                </a:moveTo>
                <a:lnTo>
                  <a:pt x="2784299" y="808993"/>
                </a:lnTo>
                <a:lnTo>
                  <a:pt x="2808350" y="825621"/>
                </a:lnTo>
                <a:lnTo>
                  <a:pt x="2814101" y="822409"/>
                </a:lnTo>
                <a:close/>
                <a:moveTo>
                  <a:pt x="11750979" y="805583"/>
                </a:moveTo>
                <a:lnTo>
                  <a:pt x="11701553" y="838750"/>
                </a:lnTo>
                <a:lnTo>
                  <a:pt x="11714042" y="844731"/>
                </a:lnTo>
                <a:lnTo>
                  <a:pt x="11763892" y="812316"/>
                </a:lnTo>
                <a:close/>
                <a:moveTo>
                  <a:pt x="8924583" y="805547"/>
                </a:moveTo>
                <a:lnTo>
                  <a:pt x="8918934" y="808884"/>
                </a:lnTo>
                <a:lnTo>
                  <a:pt x="8941847" y="824725"/>
                </a:lnTo>
                <a:lnTo>
                  <a:pt x="8947602" y="821514"/>
                </a:lnTo>
                <a:close/>
                <a:moveTo>
                  <a:pt x="12049959" y="805213"/>
                </a:moveTo>
                <a:lnTo>
                  <a:pt x="12041949" y="809367"/>
                </a:lnTo>
                <a:lnTo>
                  <a:pt x="12090848" y="841307"/>
                </a:lnTo>
                <a:lnTo>
                  <a:pt x="12098460" y="837699"/>
                </a:lnTo>
                <a:close/>
                <a:moveTo>
                  <a:pt x="5919394" y="804837"/>
                </a:moveTo>
                <a:lnTo>
                  <a:pt x="5905422" y="812082"/>
                </a:lnTo>
                <a:lnTo>
                  <a:pt x="5952930" y="843143"/>
                </a:lnTo>
                <a:lnTo>
                  <a:pt x="5967033" y="836447"/>
                </a:lnTo>
                <a:close/>
                <a:moveTo>
                  <a:pt x="8744129" y="804428"/>
                </a:moveTo>
                <a:lnTo>
                  <a:pt x="8715645" y="824238"/>
                </a:lnTo>
                <a:lnTo>
                  <a:pt x="8719805" y="826573"/>
                </a:lnTo>
                <a:lnTo>
                  <a:pt x="8748451" y="806999"/>
                </a:lnTo>
                <a:close/>
                <a:moveTo>
                  <a:pt x="2607306" y="803895"/>
                </a:moveTo>
                <a:lnTo>
                  <a:pt x="2578800" y="823725"/>
                </a:lnTo>
                <a:lnTo>
                  <a:pt x="2582970" y="826065"/>
                </a:lnTo>
                <a:lnTo>
                  <a:pt x="2611639" y="806474"/>
                </a:lnTo>
                <a:close/>
                <a:moveTo>
                  <a:pt x="2793752" y="803406"/>
                </a:moveTo>
                <a:lnTo>
                  <a:pt x="2793427" y="803598"/>
                </a:lnTo>
                <a:lnTo>
                  <a:pt x="2817509" y="820506"/>
                </a:lnTo>
                <a:lnTo>
                  <a:pt x="2817656" y="820424"/>
                </a:lnTo>
                <a:close/>
                <a:moveTo>
                  <a:pt x="8928392" y="803298"/>
                </a:moveTo>
                <a:lnTo>
                  <a:pt x="8928065" y="803490"/>
                </a:lnTo>
                <a:lnTo>
                  <a:pt x="8951019" y="819607"/>
                </a:lnTo>
                <a:lnTo>
                  <a:pt x="8951176" y="819519"/>
                </a:lnTo>
                <a:close/>
                <a:moveTo>
                  <a:pt x="8739709" y="801796"/>
                </a:moveTo>
                <a:lnTo>
                  <a:pt x="8711472" y="821897"/>
                </a:lnTo>
                <a:lnTo>
                  <a:pt x="8711511" y="821919"/>
                </a:lnTo>
                <a:lnTo>
                  <a:pt x="8739871" y="801893"/>
                </a:lnTo>
                <a:close/>
                <a:moveTo>
                  <a:pt x="2602938" y="801294"/>
                </a:moveTo>
                <a:lnTo>
                  <a:pt x="2574677" y="821412"/>
                </a:lnTo>
                <a:lnTo>
                  <a:pt x="2574701" y="821425"/>
                </a:lnTo>
                <a:lnTo>
                  <a:pt x="2603099" y="801390"/>
                </a:lnTo>
                <a:close/>
                <a:moveTo>
                  <a:pt x="8794738" y="800679"/>
                </a:moveTo>
                <a:lnTo>
                  <a:pt x="8772506" y="815597"/>
                </a:lnTo>
                <a:lnTo>
                  <a:pt x="8779162" y="819563"/>
                </a:lnTo>
                <a:lnTo>
                  <a:pt x="8784388" y="822640"/>
                </a:lnTo>
                <a:lnTo>
                  <a:pt x="8806729" y="808105"/>
                </a:lnTo>
                <a:close/>
                <a:moveTo>
                  <a:pt x="5830835" y="800281"/>
                </a:moveTo>
                <a:lnTo>
                  <a:pt x="5803456" y="815530"/>
                </a:lnTo>
                <a:lnTo>
                  <a:pt x="5815944" y="822963"/>
                </a:lnTo>
                <a:lnTo>
                  <a:pt x="5842328" y="838516"/>
                </a:lnTo>
                <a:lnTo>
                  <a:pt x="5869681" y="824309"/>
                </a:lnTo>
                <a:close/>
                <a:moveTo>
                  <a:pt x="8872980" y="799983"/>
                </a:moveTo>
                <a:lnTo>
                  <a:pt x="8861162" y="807370"/>
                </a:lnTo>
                <a:lnTo>
                  <a:pt x="8884982" y="822951"/>
                </a:lnTo>
                <a:lnTo>
                  <a:pt x="8896915" y="815887"/>
                </a:lnTo>
                <a:close/>
                <a:moveTo>
                  <a:pt x="11965738" y="799844"/>
                </a:moveTo>
                <a:lnTo>
                  <a:pt x="11938936" y="814760"/>
                </a:lnTo>
                <a:lnTo>
                  <a:pt x="11952789" y="822989"/>
                </a:lnTo>
                <a:lnTo>
                  <a:pt x="11978200" y="838067"/>
                </a:lnTo>
                <a:lnTo>
                  <a:pt x="12004807" y="824271"/>
                </a:lnTo>
                <a:close/>
                <a:moveTo>
                  <a:pt x="2658484" y="799774"/>
                </a:moveTo>
                <a:lnTo>
                  <a:pt x="2636220" y="814712"/>
                </a:lnTo>
                <a:lnTo>
                  <a:pt x="2644370" y="819563"/>
                </a:lnTo>
                <a:lnTo>
                  <a:pt x="2647977" y="821686"/>
                </a:lnTo>
                <a:lnTo>
                  <a:pt x="2670350" y="807122"/>
                </a:lnTo>
                <a:close/>
                <a:moveTo>
                  <a:pt x="2737319" y="799405"/>
                </a:moveTo>
                <a:lnTo>
                  <a:pt x="2725493" y="806796"/>
                </a:lnTo>
                <a:lnTo>
                  <a:pt x="2749943" y="822789"/>
                </a:lnTo>
                <a:lnTo>
                  <a:pt x="2761886" y="815730"/>
                </a:lnTo>
                <a:close/>
                <a:moveTo>
                  <a:pt x="5602388" y="798872"/>
                </a:moveTo>
                <a:lnTo>
                  <a:pt x="5554115" y="832317"/>
                </a:lnTo>
                <a:lnTo>
                  <a:pt x="5560708" y="835473"/>
                </a:lnTo>
                <a:lnTo>
                  <a:pt x="5609830" y="802753"/>
                </a:lnTo>
                <a:close/>
                <a:moveTo>
                  <a:pt x="5702956" y="798367"/>
                </a:moveTo>
                <a:lnTo>
                  <a:pt x="5661574" y="824203"/>
                </a:lnTo>
                <a:lnTo>
                  <a:pt x="5685042" y="836481"/>
                </a:lnTo>
                <a:lnTo>
                  <a:pt x="5708923" y="822293"/>
                </a:lnTo>
                <a:lnTo>
                  <a:pt x="5726781" y="811680"/>
                </a:lnTo>
                <a:close/>
                <a:moveTo>
                  <a:pt x="11736713" y="798143"/>
                </a:moveTo>
                <a:lnTo>
                  <a:pt x="11687582" y="832060"/>
                </a:lnTo>
                <a:lnTo>
                  <a:pt x="11695468" y="835836"/>
                </a:lnTo>
                <a:lnTo>
                  <a:pt x="11745005" y="802468"/>
                </a:lnTo>
                <a:close/>
                <a:moveTo>
                  <a:pt x="11838203" y="798087"/>
                </a:moveTo>
                <a:lnTo>
                  <a:pt x="11797296" y="823626"/>
                </a:lnTo>
                <a:lnTo>
                  <a:pt x="11820847" y="835884"/>
                </a:lnTo>
                <a:lnTo>
                  <a:pt x="11843722" y="822293"/>
                </a:lnTo>
                <a:lnTo>
                  <a:pt x="11862096" y="811438"/>
                </a:lnTo>
                <a:close/>
                <a:moveTo>
                  <a:pt x="5932484" y="798049"/>
                </a:moveTo>
                <a:lnTo>
                  <a:pt x="5925040" y="801910"/>
                </a:lnTo>
                <a:lnTo>
                  <a:pt x="5972894" y="833664"/>
                </a:lnTo>
                <a:lnTo>
                  <a:pt x="5979469" y="830542"/>
                </a:lnTo>
                <a:close/>
                <a:moveTo>
                  <a:pt x="8834814" y="796933"/>
                </a:moveTo>
                <a:lnTo>
                  <a:pt x="8816811" y="808612"/>
                </a:lnTo>
                <a:lnTo>
                  <a:pt x="8832379" y="818261"/>
                </a:lnTo>
                <a:lnTo>
                  <a:pt x="8850450" y="806981"/>
                </a:lnTo>
                <a:close/>
                <a:moveTo>
                  <a:pt x="5761911" y="796589"/>
                </a:moveTo>
                <a:lnTo>
                  <a:pt x="5736117" y="811840"/>
                </a:lnTo>
                <a:lnTo>
                  <a:pt x="5767246" y="829286"/>
                </a:lnTo>
                <a:lnTo>
                  <a:pt x="5792879" y="815019"/>
                </a:lnTo>
                <a:close/>
                <a:moveTo>
                  <a:pt x="11897399" y="796517"/>
                </a:moveTo>
                <a:lnTo>
                  <a:pt x="11873439" y="810683"/>
                </a:lnTo>
                <a:lnTo>
                  <a:pt x="11905043" y="828249"/>
                </a:lnTo>
                <a:lnTo>
                  <a:pt x="11928645" y="815114"/>
                </a:lnTo>
                <a:close/>
                <a:moveTo>
                  <a:pt x="2698502" y="795956"/>
                </a:moveTo>
                <a:lnTo>
                  <a:pt x="2680473" y="807654"/>
                </a:lnTo>
                <a:lnTo>
                  <a:pt x="2696804" y="817775"/>
                </a:lnTo>
                <a:lnTo>
                  <a:pt x="2714889" y="806486"/>
                </a:lnTo>
                <a:close/>
                <a:moveTo>
                  <a:pt x="12068232" y="795738"/>
                </a:moveTo>
                <a:lnTo>
                  <a:pt x="12055538" y="802321"/>
                </a:lnTo>
                <a:lnTo>
                  <a:pt x="12104265" y="834947"/>
                </a:lnTo>
                <a:lnTo>
                  <a:pt x="12116795" y="829007"/>
                </a:lnTo>
                <a:close/>
                <a:moveTo>
                  <a:pt x="5590526" y="792683"/>
                </a:moveTo>
                <a:lnTo>
                  <a:pt x="5541944" y="826490"/>
                </a:lnTo>
                <a:lnTo>
                  <a:pt x="5546430" y="828637"/>
                </a:lnTo>
                <a:lnTo>
                  <a:pt x="5595361" y="795205"/>
                </a:lnTo>
                <a:close/>
                <a:moveTo>
                  <a:pt x="8781469" y="792463"/>
                </a:moveTo>
                <a:lnTo>
                  <a:pt x="8759331" y="807748"/>
                </a:lnTo>
                <a:lnTo>
                  <a:pt x="8767015" y="812326"/>
                </a:lnTo>
                <a:lnTo>
                  <a:pt x="8789299" y="797312"/>
                </a:lnTo>
                <a:close/>
                <a:moveTo>
                  <a:pt x="8885265" y="792310"/>
                </a:moveTo>
                <a:lnTo>
                  <a:pt x="8883866" y="793178"/>
                </a:lnTo>
                <a:lnTo>
                  <a:pt x="8878123" y="796768"/>
                </a:lnTo>
                <a:lnTo>
                  <a:pt x="8902201" y="812757"/>
                </a:lnTo>
                <a:lnTo>
                  <a:pt x="8909004" y="808730"/>
                </a:lnTo>
                <a:close/>
                <a:moveTo>
                  <a:pt x="11725303" y="792194"/>
                </a:moveTo>
                <a:lnTo>
                  <a:pt x="11675952" y="826491"/>
                </a:lnTo>
                <a:lnTo>
                  <a:pt x="11680315" y="828581"/>
                </a:lnTo>
                <a:lnTo>
                  <a:pt x="11729968" y="794626"/>
                </a:lnTo>
                <a:close/>
                <a:moveTo>
                  <a:pt x="5944079" y="792038"/>
                </a:moveTo>
                <a:lnTo>
                  <a:pt x="5938064" y="795156"/>
                </a:lnTo>
                <a:lnTo>
                  <a:pt x="5985259" y="827794"/>
                </a:lnTo>
                <a:lnTo>
                  <a:pt x="5991396" y="824879"/>
                </a:lnTo>
                <a:close/>
                <a:moveTo>
                  <a:pt x="2749619" y="791719"/>
                </a:moveTo>
                <a:lnTo>
                  <a:pt x="2742463" y="796191"/>
                </a:lnTo>
                <a:lnTo>
                  <a:pt x="2767177" y="812603"/>
                </a:lnTo>
                <a:lnTo>
                  <a:pt x="2773991" y="808576"/>
                </a:lnTo>
                <a:close/>
                <a:moveTo>
                  <a:pt x="2645280" y="791598"/>
                </a:moveTo>
                <a:lnTo>
                  <a:pt x="2623106" y="806905"/>
                </a:lnTo>
                <a:lnTo>
                  <a:pt x="2630702" y="811427"/>
                </a:lnTo>
                <a:lnTo>
                  <a:pt x="2653021" y="796392"/>
                </a:lnTo>
                <a:close/>
                <a:moveTo>
                  <a:pt x="12077467" y="790949"/>
                </a:moveTo>
                <a:lnTo>
                  <a:pt x="12074099" y="792696"/>
                </a:lnTo>
                <a:lnTo>
                  <a:pt x="12122786" y="826167"/>
                </a:lnTo>
                <a:lnTo>
                  <a:pt x="12125827" y="824726"/>
                </a:lnTo>
                <a:close/>
                <a:moveTo>
                  <a:pt x="5585580" y="790104"/>
                </a:moveTo>
                <a:lnTo>
                  <a:pt x="5537422" y="824324"/>
                </a:lnTo>
                <a:lnTo>
                  <a:pt x="5537446" y="824336"/>
                </a:lnTo>
                <a:lnTo>
                  <a:pt x="5585822" y="790230"/>
                </a:lnTo>
                <a:close/>
                <a:moveTo>
                  <a:pt x="5948391" y="789801"/>
                </a:moveTo>
                <a:lnTo>
                  <a:pt x="5947935" y="790038"/>
                </a:lnTo>
                <a:lnTo>
                  <a:pt x="5995083" y="823129"/>
                </a:lnTo>
                <a:lnTo>
                  <a:pt x="5995189" y="823079"/>
                </a:lnTo>
                <a:close/>
                <a:moveTo>
                  <a:pt x="11720339" y="789605"/>
                </a:moveTo>
                <a:lnTo>
                  <a:pt x="11671550" y="824383"/>
                </a:lnTo>
                <a:lnTo>
                  <a:pt x="11671584" y="824399"/>
                </a:lnTo>
                <a:lnTo>
                  <a:pt x="11720683" y="789784"/>
                </a:lnTo>
                <a:close/>
                <a:moveTo>
                  <a:pt x="12082280" y="788454"/>
                </a:moveTo>
                <a:lnTo>
                  <a:pt x="12081797" y="788704"/>
                </a:lnTo>
                <a:lnTo>
                  <a:pt x="12130187" y="822659"/>
                </a:lnTo>
                <a:lnTo>
                  <a:pt x="12130301" y="822605"/>
                </a:lnTo>
                <a:close/>
                <a:moveTo>
                  <a:pt x="5855518" y="786534"/>
                </a:moveTo>
                <a:lnTo>
                  <a:pt x="5835898" y="797461"/>
                </a:lnTo>
                <a:lnTo>
                  <a:pt x="5874862" y="821619"/>
                </a:lnTo>
                <a:lnTo>
                  <a:pt x="5894338" y="811503"/>
                </a:lnTo>
                <a:close/>
                <a:moveTo>
                  <a:pt x="8851803" y="785911"/>
                </a:moveTo>
                <a:lnTo>
                  <a:pt x="8840031" y="793548"/>
                </a:lnTo>
                <a:lnTo>
                  <a:pt x="8855626" y="803749"/>
                </a:lnTo>
                <a:lnTo>
                  <a:pt x="8867497" y="796339"/>
                </a:lnTo>
                <a:close/>
                <a:moveTo>
                  <a:pt x="8770829" y="785858"/>
                </a:moveTo>
                <a:lnTo>
                  <a:pt x="8748572" y="801338"/>
                </a:lnTo>
                <a:lnTo>
                  <a:pt x="8752933" y="803936"/>
                </a:lnTo>
                <a:lnTo>
                  <a:pt x="8775308" y="788647"/>
                </a:lnTo>
                <a:close/>
                <a:moveTo>
                  <a:pt x="5680571" y="785858"/>
                </a:moveTo>
                <a:lnTo>
                  <a:pt x="5639529" y="812670"/>
                </a:lnTo>
                <a:lnTo>
                  <a:pt x="5655349" y="820947"/>
                </a:lnTo>
                <a:lnTo>
                  <a:pt x="5696788" y="794920"/>
                </a:lnTo>
                <a:close/>
                <a:moveTo>
                  <a:pt x="8895950" y="785686"/>
                </a:moveTo>
                <a:lnTo>
                  <a:pt x="8890377" y="789141"/>
                </a:lnTo>
                <a:lnTo>
                  <a:pt x="8914233" y="805634"/>
                </a:lnTo>
                <a:lnTo>
                  <a:pt x="8919885" y="802288"/>
                </a:lnTo>
                <a:close/>
                <a:moveTo>
                  <a:pt x="8817195" y="785611"/>
                </a:moveTo>
                <a:lnTo>
                  <a:pt x="8799192" y="797691"/>
                </a:lnTo>
                <a:lnTo>
                  <a:pt x="8811249" y="805165"/>
                </a:lnTo>
                <a:lnTo>
                  <a:pt x="8829324" y="793405"/>
                </a:lnTo>
                <a:close/>
                <a:moveTo>
                  <a:pt x="11815703" y="785515"/>
                </a:moveTo>
                <a:lnTo>
                  <a:pt x="11774932" y="811988"/>
                </a:lnTo>
                <a:lnTo>
                  <a:pt x="11790882" y="820288"/>
                </a:lnTo>
                <a:lnTo>
                  <a:pt x="11831999" y="794621"/>
                </a:lnTo>
                <a:close/>
                <a:moveTo>
                  <a:pt x="2760303" y="785093"/>
                </a:moveTo>
                <a:lnTo>
                  <a:pt x="2754728" y="788549"/>
                </a:lnTo>
                <a:lnTo>
                  <a:pt x="2779223" y="805484"/>
                </a:lnTo>
                <a:lnTo>
                  <a:pt x="2784880" y="802140"/>
                </a:lnTo>
                <a:close/>
                <a:moveTo>
                  <a:pt x="2634559" y="784938"/>
                </a:moveTo>
                <a:lnTo>
                  <a:pt x="2612260" y="800449"/>
                </a:lnTo>
                <a:lnTo>
                  <a:pt x="2616640" y="803056"/>
                </a:lnTo>
                <a:lnTo>
                  <a:pt x="2639057" y="787738"/>
                </a:lnTo>
                <a:close/>
                <a:moveTo>
                  <a:pt x="2715516" y="784917"/>
                </a:moveTo>
                <a:lnTo>
                  <a:pt x="2703733" y="792562"/>
                </a:lnTo>
                <a:lnTo>
                  <a:pt x="2720073" y="803250"/>
                </a:lnTo>
                <a:lnTo>
                  <a:pt x="2731949" y="795837"/>
                </a:lnTo>
                <a:close/>
                <a:moveTo>
                  <a:pt x="11992837" y="784763"/>
                </a:moveTo>
                <a:lnTo>
                  <a:pt x="11971312" y="796743"/>
                </a:lnTo>
                <a:lnTo>
                  <a:pt x="12010577" y="821279"/>
                </a:lnTo>
                <a:lnTo>
                  <a:pt x="12031961" y="810190"/>
                </a:lnTo>
                <a:close/>
                <a:moveTo>
                  <a:pt x="2680968" y="784689"/>
                </a:moveTo>
                <a:lnTo>
                  <a:pt x="2662938" y="796786"/>
                </a:lnTo>
                <a:lnTo>
                  <a:pt x="2674870" y="804181"/>
                </a:lnTo>
                <a:lnTo>
                  <a:pt x="2692968" y="792400"/>
                </a:lnTo>
                <a:close/>
                <a:moveTo>
                  <a:pt x="8900068" y="783133"/>
                </a:moveTo>
                <a:lnTo>
                  <a:pt x="8899538" y="783461"/>
                </a:lnTo>
                <a:lnTo>
                  <a:pt x="8923394" y="800210"/>
                </a:lnTo>
                <a:lnTo>
                  <a:pt x="8923755" y="799997"/>
                </a:lnTo>
                <a:close/>
                <a:moveTo>
                  <a:pt x="8766171" y="782958"/>
                </a:moveTo>
                <a:lnTo>
                  <a:pt x="8744097" y="798672"/>
                </a:lnTo>
                <a:lnTo>
                  <a:pt x="8744279" y="798780"/>
                </a:lnTo>
                <a:lnTo>
                  <a:pt x="8766443" y="783128"/>
                </a:lnTo>
                <a:close/>
                <a:moveTo>
                  <a:pt x="2764432" y="782532"/>
                </a:moveTo>
                <a:lnTo>
                  <a:pt x="2763897" y="782864"/>
                </a:lnTo>
                <a:lnTo>
                  <a:pt x="2788394" y="800063"/>
                </a:lnTo>
                <a:lnTo>
                  <a:pt x="2788756" y="799849"/>
                </a:lnTo>
                <a:close/>
                <a:moveTo>
                  <a:pt x="2629948" y="782068"/>
                </a:moveTo>
                <a:lnTo>
                  <a:pt x="2607830" y="797812"/>
                </a:lnTo>
                <a:lnTo>
                  <a:pt x="2608014" y="797922"/>
                </a:lnTo>
                <a:lnTo>
                  <a:pt x="2630235" y="782246"/>
                </a:lnTo>
                <a:close/>
                <a:moveTo>
                  <a:pt x="5733257" y="779538"/>
                </a:moveTo>
                <a:lnTo>
                  <a:pt x="5711765" y="792867"/>
                </a:lnTo>
                <a:lnTo>
                  <a:pt x="5707269" y="795674"/>
                </a:lnTo>
                <a:lnTo>
                  <a:pt x="5731174" y="809070"/>
                </a:lnTo>
                <a:lnTo>
                  <a:pt x="5757046" y="793694"/>
                </a:lnTo>
                <a:close/>
                <a:moveTo>
                  <a:pt x="11868455" y="779290"/>
                </a:moveTo>
                <a:lnTo>
                  <a:pt x="11846564" y="792867"/>
                </a:lnTo>
                <a:lnTo>
                  <a:pt x="11844125" y="794390"/>
                </a:lnTo>
                <a:lnTo>
                  <a:pt x="11868252" y="807800"/>
                </a:lnTo>
                <a:lnTo>
                  <a:pt x="11892393" y="793537"/>
                </a:lnTo>
                <a:close/>
                <a:moveTo>
                  <a:pt x="8864295" y="777806"/>
                </a:moveTo>
                <a:lnTo>
                  <a:pt x="8856846" y="782639"/>
                </a:lnTo>
                <a:lnTo>
                  <a:pt x="8872641" y="793127"/>
                </a:lnTo>
                <a:lnTo>
                  <a:pt x="8879898" y="788598"/>
                </a:lnTo>
                <a:close/>
                <a:moveTo>
                  <a:pt x="5794171" y="777514"/>
                </a:moveTo>
                <a:lnTo>
                  <a:pt x="5766786" y="793706"/>
                </a:lnTo>
                <a:lnTo>
                  <a:pt x="5797902" y="812225"/>
                </a:lnTo>
                <a:lnTo>
                  <a:pt x="5825402" y="796920"/>
                </a:lnTo>
                <a:lnTo>
                  <a:pt x="5813105" y="789313"/>
                </a:lnTo>
                <a:close/>
                <a:moveTo>
                  <a:pt x="11929757" y="777386"/>
                </a:moveTo>
                <a:lnTo>
                  <a:pt x="11902823" y="793310"/>
                </a:lnTo>
                <a:lnTo>
                  <a:pt x="11934266" y="811986"/>
                </a:lnTo>
                <a:lnTo>
                  <a:pt x="11961192" y="797001"/>
                </a:lnTo>
                <a:lnTo>
                  <a:pt x="11948917" y="789327"/>
                </a:lnTo>
                <a:close/>
                <a:moveTo>
                  <a:pt x="8803832" y="777024"/>
                </a:moveTo>
                <a:lnTo>
                  <a:pt x="8785861" y="789430"/>
                </a:lnTo>
                <a:lnTo>
                  <a:pt x="8793745" y="794316"/>
                </a:lnTo>
                <a:lnTo>
                  <a:pt x="8811805" y="782147"/>
                </a:lnTo>
                <a:close/>
                <a:moveTo>
                  <a:pt x="2728038" y="776793"/>
                </a:moveTo>
                <a:lnTo>
                  <a:pt x="2720558" y="781645"/>
                </a:lnTo>
                <a:lnTo>
                  <a:pt x="2737093" y="792625"/>
                </a:lnTo>
                <a:lnTo>
                  <a:pt x="2744365" y="788086"/>
                </a:lnTo>
                <a:close/>
                <a:moveTo>
                  <a:pt x="12007360" y="776680"/>
                </a:moveTo>
                <a:lnTo>
                  <a:pt x="11999017" y="781324"/>
                </a:lnTo>
                <a:lnTo>
                  <a:pt x="12038232" y="806939"/>
                </a:lnTo>
                <a:lnTo>
                  <a:pt x="12046294" y="802758"/>
                </a:lnTo>
                <a:close/>
                <a:moveTo>
                  <a:pt x="2667669" y="776143"/>
                </a:moveTo>
                <a:lnTo>
                  <a:pt x="2649674" y="788565"/>
                </a:lnTo>
                <a:lnTo>
                  <a:pt x="2657468" y="793396"/>
                </a:lnTo>
                <a:lnTo>
                  <a:pt x="2675555" y="781211"/>
                </a:lnTo>
                <a:close/>
                <a:moveTo>
                  <a:pt x="5875250" y="775545"/>
                </a:moveTo>
                <a:lnTo>
                  <a:pt x="5861365" y="783278"/>
                </a:lnTo>
                <a:lnTo>
                  <a:pt x="5900022" y="808552"/>
                </a:lnTo>
                <a:lnTo>
                  <a:pt x="5914029" y="801277"/>
                </a:lnTo>
                <a:close/>
                <a:moveTo>
                  <a:pt x="5661475" y="775189"/>
                </a:moveTo>
                <a:lnTo>
                  <a:pt x="5620474" y="802702"/>
                </a:lnTo>
                <a:lnTo>
                  <a:pt x="5633444" y="809487"/>
                </a:lnTo>
                <a:lnTo>
                  <a:pt x="5674768" y="782616"/>
                </a:lnTo>
                <a:close/>
                <a:moveTo>
                  <a:pt x="11796705" y="774899"/>
                </a:moveTo>
                <a:lnTo>
                  <a:pt x="11756067" y="802169"/>
                </a:lnTo>
                <a:lnTo>
                  <a:pt x="11769080" y="808943"/>
                </a:lnTo>
                <a:lnTo>
                  <a:pt x="11810005" y="782331"/>
                </a:lnTo>
                <a:close/>
                <a:moveTo>
                  <a:pt x="8834190" y="774207"/>
                </a:moveTo>
                <a:lnTo>
                  <a:pt x="8822478" y="782066"/>
                </a:lnTo>
                <a:lnTo>
                  <a:pt x="8834581" y="789983"/>
                </a:lnTo>
                <a:lnTo>
                  <a:pt x="8846380" y="782308"/>
                </a:lnTo>
                <a:close/>
                <a:moveTo>
                  <a:pt x="2697987" y="773270"/>
                </a:moveTo>
                <a:lnTo>
                  <a:pt x="2686264" y="781136"/>
                </a:lnTo>
                <a:lnTo>
                  <a:pt x="2698239" y="788969"/>
                </a:lnTo>
                <a:lnTo>
                  <a:pt x="2710046" y="781283"/>
                </a:lnTo>
                <a:close/>
                <a:moveTo>
                  <a:pt x="8874782" y="771003"/>
                </a:moveTo>
                <a:lnTo>
                  <a:pt x="8869291" y="774565"/>
                </a:lnTo>
                <a:lnTo>
                  <a:pt x="8885012" y="785433"/>
                </a:lnTo>
                <a:lnTo>
                  <a:pt x="8890601" y="781976"/>
                </a:lnTo>
                <a:close/>
                <a:moveTo>
                  <a:pt x="8793280" y="770243"/>
                </a:moveTo>
                <a:lnTo>
                  <a:pt x="8775206" y="782814"/>
                </a:lnTo>
                <a:lnTo>
                  <a:pt x="8777457" y="784221"/>
                </a:lnTo>
                <a:lnTo>
                  <a:pt x="8779726" y="785628"/>
                </a:lnTo>
                <a:lnTo>
                  <a:pt x="8797899" y="773211"/>
                </a:lnTo>
                <a:close/>
                <a:moveTo>
                  <a:pt x="2738527" y="769988"/>
                </a:moveTo>
                <a:lnTo>
                  <a:pt x="2733034" y="773551"/>
                </a:lnTo>
                <a:lnTo>
                  <a:pt x="2749453" y="784902"/>
                </a:lnTo>
                <a:lnTo>
                  <a:pt x="2754995" y="781411"/>
                </a:lnTo>
                <a:close/>
                <a:moveTo>
                  <a:pt x="2657030" y="769307"/>
                </a:moveTo>
                <a:lnTo>
                  <a:pt x="2638939" y="781891"/>
                </a:lnTo>
                <a:lnTo>
                  <a:pt x="2642665" y="784221"/>
                </a:lnTo>
                <a:lnTo>
                  <a:pt x="2643472" y="784720"/>
                </a:lnTo>
                <a:lnTo>
                  <a:pt x="2661667" y="772286"/>
                </a:lnTo>
                <a:close/>
                <a:moveTo>
                  <a:pt x="8879098" y="768203"/>
                </a:moveTo>
                <a:lnTo>
                  <a:pt x="8878427" y="768638"/>
                </a:lnTo>
                <a:lnTo>
                  <a:pt x="8894228" y="779732"/>
                </a:lnTo>
                <a:lnTo>
                  <a:pt x="8894797" y="779380"/>
                </a:lnTo>
                <a:close/>
                <a:moveTo>
                  <a:pt x="5888929" y="767926"/>
                </a:moveTo>
                <a:lnTo>
                  <a:pt x="5880715" y="772500"/>
                </a:lnTo>
                <a:lnTo>
                  <a:pt x="5919670" y="798347"/>
                </a:lnTo>
                <a:lnTo>
                  <a:pt x="5927235" y="794418"/>
                </a:lnTo>
                <a:close/>
                <a:moveTo>
                  <a:pt x="5647691" y="767486"/>
                </a:moveTo>
                <a:lnTo>
                  <a:pt x="5607020" y="795663"/>
                </a:lnTo>
                <a:lnTo>
                  <a:pt x="5614555" y="799605"/>
                </a:lnTo>
                <a:lnTo>
                  <a:pt x="5655893" y="772069"/>
                </a:lnTo>
                <a:close/>
                <a:moveTo>
                  <a:pt x="2742861" y="767175"/>
                </a:moveTo>
                <a:lnTo>
                  <a:pt x="2742181" y="767617"/>
                </a:lnTo>
                <a:lnTo>
                  <a:pt x="2758596" y="779142"/>
                </a:lnTo>
                <a:lnTo>
                  <a:pt x="2759166" y="778783"/>
                </a:lnTo>
                <a:close/>
                <a:moveTo>
                  <a:pt x="8788419" y="767120"/>
                </a:moveTo>
                <a:lnTo>
                  <a:pt x="8770503" y="779874"/>
                </a:lnTo>
                <a:lnTo>
                  <a:pt x="8770794" y="780056"/>
                </a:lnTo>
                <a:lnTo>
                  <a:pt x="8788782" y="767353"/>
                </a:lnTo>
                <a:close/>
                <a:moveTo>
                  <a:pt x="11782158" y="766771"/>
                </a:moveTo>
                <a:lnTo>
                  <a:pt x="11741707" y="794696"/>
                </a:lnTo>
                <a:lnTo>
                  <a:pt x="11750076" y="799051"/>
                </a:lnTo>
                <a:lnTo>
                  <a:pt x="11790816" y="771609"/>
                </a:lnTo>
                <a:close/>
                <a:moveTo>
                  <a:pt x="12025598" y="766531"/>
                </a:moveTo>
                <a:lnTo>
                  <a:pt x="12012757" y="773677"/>
                </a:lnTo>
                <a:lnTo>
                  <a:pt x="12051872" y="799866"/>
                </a:lnTo>
                <a:lnTo>
                  <a:pt x="12064613" y="793259"/>
                </a:lnTo>
                <a:close/>
                <a:moveTo>
                  <a:pt x="2652219" y="766215"/>
                </a:moveTo>
                <a:lnTo>
                  <a:pt x="2634284" y="778982"/>
                </a:lnTo>
                <a:lnTo>
                  <a:pt x="2634589" y="779173"/>
                </a:lnTo>
                <a:lnTo>
                  <a:pt x="2652605" y="766463"/>
                </a:lnTo>
                <a:close/>
                <a:moveTo>
                  <a:pt x="5710749" y="766143"/>
                </a:moveTo>
                <a:lnTo>
                  <a:pt x="5684813" y="783088"/>
                </a:lnTo>
                <a:lnTo>
                  <a:pt x="5701098" y="792214"/>
                </a:lnTo>
                <a:lnTo>
                  <a:pt x="5707785" y="788013"/>
                </a:lnTo>
                <a:lnTo>
                  <a:pt x="5727255" y="775966"/>
                </a:lnTo>
                <a:close/>
                <a:moveTo>
                  <a:pt x="11845935" y="765887"/>
                </a:moveTo>
                <a:lnTo>
                  <a:pt x="11821447" y="781786"/>
                </a:lnTo>
                <a:lnTo>
                  <a:pt x="11837907" y="790934"/>
                </a:lnTo>
                <a:lnTo>
                  <a:pt x="11842586" y="788013"/>
                </a:lnTo>
                <a:lnTo>
                  <a:pt x="11862470" y="775728"/>
                </a:lnTo>
                <a:close/>
                <a:moveTo>
                  <a:pt x="8846830" y="765726"/>
                </a:moveTo>
                <a:lnTo>
                  <a:pt x="8839144" y="770883"/>
                </a:lnTo>
                <a:lnTo>
                  <a:pt x="8851415" y="779032"/>
                </a:lnTo>
                <a:lnTo>
                  <a:pt x="8858964" y="774119"/>
                </a:lnTo>
                <a:close/>
                <a:moveTo>
                  <a:pt x="8820799" y="765309"/>
                </a:moveTo>
                <a:lnTo>
                  <a:pt x="8809153" y="773350"/>
                </a:lnTo>
                <a:lnTo>
                  <a:pt x="8817124" y="778564"/>
                </a:lnTo>
                <a:lnTo>
                  <a:pt x="8828852" y="770661"/>
                </a:lnTo>
                <a:close/>
                <a:moveTo>
                  <a:pt x="2710656" y="764770"/>
                </a:moveTo>
                <a:lnTo>
                  <a:pt x="2702941" y="769946"/>
                </a:lnTo>
                <a:lnTo>
                  <a:pt x="2715080" y="778007"/>
                </a:lnTo>
                <a:lnTo>
                  <a:pt x="2722660" y="773073"/>
                </a:lnTo>
                <a:close/>
                <a:moveTo>
                  <a:pt x="2684660" y="764414"/>
                </a:moveTo>
                <a:lnTo>
                  <a:pt x="2673003" y="772461"/>
                </a:lnTo>
                <a:lnTo>
                  <a:pt x="2680888" y="777620"/>
                </a:lnTo>
                <a:lnTo>
                  <a:pt x="2692629" y="769709"/>
                </a:lnTo>
                <a:close/>
                <a:moveTo>
                  <a:pt x="5818827" y="762936"/>
                </a:moveTo>
                <a:lnTo>
                  <a:pt x="5799126" y="774585"/>
                </a:lnTo>
                <a:lnTo>
                  <a:pt x="5815093" y="784562"/>
                </a:lnTo>
                <a:lnTo>
                  <a:pt x="5830472" y="794098"/>
                </a:lnTo>
                <a:lnTo>
                  <a:pt x="5850203" y="783117"/>
                </a:lnTo>
                <a:close/>
                <a:moveTo>
                  <a:pt x="5900250" y="761620"/>
                </a:moveTo>
                <a:lnTo>
                  <a:pt x="5894335" y="764914"/>
                </a:lnTo>
                <a:lnTo>
                  <a:pt x="5932810" y="791522"/>
                </a:lnTo>
                <a:lnTo>
                  <a:pt x="5938829" y="788396"/>
                </a:lnTo>
                <a:close/>
                <a:moveTo>
                  <a:pt x="11956843" y="761371"/>
                </a:moveTo>
                <a:lnTo>
                  <a:pt x="11935154" y="774195"/>
                </a:lnTo>
                <a:lnTo>
                  <a:pt x="11951827" y="784568"/>
                </a:lnTo>
                <a:lnTo>
                  <a:pt x="11966763" y="793901"/>
                </a:lnTo>
                <a:lnTo>
                  <a:pt x="11988383" y="781868"/>
                </a:lnTo>
                <a:close/>
                <a:moveTo>
                  <a:pt x="12035007" y="761295"/>
                </a:moveTo>
                <a:lnTo>
                  <a:pt x="12031368" y="763320"/>
                </a:lnTo>
                <a:lnTo>
                  <a:pt x="12070488" y="790213"/>
                </a:lnTo>
                <a:lnTo>
                  <a:pt x="12073888" y="788450"/>
                </a:lnTo>
                <a:close/>
                <a:moveTo>
                  <a:pt x="5636069" y="760991"/>
                </a:moveTo>
                <a:lnTo>
                  <a:pt x="5595161" y="789458"/>
                </a:lnTo>
                <a:lnTo>
                  <a:pt x="5600038" y="792010"/>
                </a:lnTo>
                <a:lnTo>
                  <a:pt x="5641221" y="763871"/>
                </a:lnTo>
                <a:close/>
                <a:moveTo>
                  <a:pt x="11770920" y="760491"/>
                </a:moveTo>
                <a:lnTo>
                  <a:pt x="11730269" y="788743"/>
                </a:lnTo>
                <a:lnTo>
                  <a:pt x="11734984" y="791196"/>
                </a:lnTo>
                <a:lnTo>
                  <a:pt x="11775853" y="763248"/>
                </a:lnTo>
                <a:close/>
                <a:moveTo>
                  <a:pt x="5765417" y="759592"/>
                </a:moveTo>
                <a:lnTo>
                  <a:pt x="5738019" y="776585"/>
                </a:lnTo>
                <a:lnTo>
                  <a:pt x="5761911" y="790804"/>
                </a:lnTo>
                <a:lnTo>
                  <a:pt x="5789339" y="774503"/>
                </a:lnTo>
                <a:close/>
                <a:moveTo>
                  <a:pt x="11900713" y="759284"/>
                </a:moveTo>
                <a:lnTo>
                  <a:pt x="11873723" y="776024"/>
                </a:lnTo>
                <a:lnTo>
                  <a:pt x="11897814" y="790334"/>
                </a:lnTo>
                <a:lnTo>
                  <a:pt x="11924878" y="774345"/>
                </a:lnTo>
                <a:close/>
                <a:moveTo>
                  <a:pt x="5905024" y="758962"/>
                </a:moveTo>
                <a:lnTo>
                  <a:pt x="5904261" y="759386"/>
                </a:lnTo>
                <a:lnTo>
                  <a:pt x="5942716" y="786377"/>
                </a:lnTo>
                <a:lnTo>
                  <a:pt x="5943214" y="786119"/>
                </a:lnTo>
                <a:close/>
                <a:moveTo>
                  <a:pt x="8857171" y="758787"/>
                </a:moveTo>
                <a:lnTo>
                  <a:pt x="8851740" y="762430"/>
                </a:lnTo>
                <a:lnTo>
                  <a:pt x="8863954" y="770874"/>
                </a:lnTo>
                <a:lnTo>
                  <a:pt x="8869445" y="767301"/>
                </a:lnTo>
                <a:close/>
                <a:moveTo>
                  <a:pt x="12040102" y="758459"/>
                </a:moveTo>
                <a:lnTo>
                  <a:pt x="12039318" y="758895"/>
                </a:lnTo>
                <a:lnTo>
                  <a:pt x="12078229" y="786199"/>
                </a:lnTo>
                <a:lnTo>
                  <a:pt x="12078739" y="785935"/>
                </a:lnTo>
                <a:close/>
                <a:moveTo>
                  <a:pt x="8810354" y="758369"/>
                </a:moveTo>
                <a:lnTo>
                  <a:pt x="8798671" y="766494"/>
                </a:lnTo>
                <a:lnTo>
                  <a:pt x="8803299" y="769521"/>
                </a:lnTo>
                <a:lnTo>
                  <a:pt x="8815051" y="761490"/>
                </a:lnTo>
                <a:close/>
                <a:moveTo>
                  <a:pt x="5630742" y="758015"/>
                </a:moveTo>
                <a:lnTo>
                  <a:pt x="5590167" y="786845"/>
                </a:lnTo>
                <a:lnTo>
                  <a:pt x="5590428" y="786982"/>
                </a:lnTo>
                <a:lnTo>
                  <a:pt x="5631173" y="758256"/>
                </a:lnTo>
                <a:close/>
                <a:moveTo>
                  <a:pt x="2721000" y="757830"/>
                </a:moveTo>
                <a:lnTo>
                  <a:pt x="2715566" y="761475"/>
                </a:lnTo>
                <a:lnTo>
                  <a:pt x="2727647" y="769826"/>
                </a:lnTo>
                <a:lnTo>
                  <a:pt x="2733140" y="766251"/>
                </a:lnTo>
                <a:close/>
                <a:moveTo>
                  <a:pt x="11765462" y="757441"/>
                </a:moveTo>
                <a:lnTo>
                  <a:pt x="11725229" y="786120"/>
                </a:lnTo>
                <a:lnTo>
                  <a:pt x="11725604" y="786315"/>
                </a:lnTo>
                <a:lnTo>
                  <a:pt x="11766074" y="757783"/>
                </a:lnTo>
                <a:close/>
                <a:moveTo>
                  <a:pt x="2674126" y="757414"/>
                </a:moveTo>
                <a:lnTo>
                  <a:pt x="2662433" y="765548"/>
                </a:lnTo>
                <a:lnTo>
                  <a:pt x="2667080" y="768587"/>
                </a:lnTo>
                <a:lnTo>
                  <a:pt x="2678843" y="760549"/>
                </a:lnTo>
                <a:close/>
                <a:moveTo>
                  <a:pt x="8833524" y="756523"/>
                </a:moveTo>
                <a:lnTo>
                  <a:pt x="8825677" y="761940"/>
                </a:lnTo>
                <a:lnTo>
                  <a:pt x="8833794" y="767331"/>
                </a:lnTo>
                <a:lnTo>
                  <a:pt x="8841572" y="762090"/>
                </a:lnTo>
                <a:close/>
                <a:moveTo>
                  <a:pt x="8861649" y="755782"/>
                </a:moveTo>
                <a:lnTo>
                  <a:pt x="8860866" y="756308"/>
                </a:lnTo>
                <a:lnTo>
                  <a:pt x="8873119" y="764911"/>
                </a:lnTo>
                <a:lnTo>
                  <a:pt x="8873826" y="764451"/>
                </a:lnTo>
                <a:close/>
                <a:moveTo>
                  <a:pt x="2697413" y="755611"/>
                </a:moveTo>
                <a:lnTo>
                  <a:pt x="2689538" y="761046"/>
                </a:lnTo>
                <a:lnTo>
                  <a:pt x="2697572" y="766380"/>
                </a:lnTo>
                <a:lnTo>
                  <a:pt x="2705379" y="761121"/>
                </a:lnTo>
                <a:close/>
                <a:moveTo>
                  <a:pt x="8805367" y="755055"/>
                </a:moveTo>
                <a:lnTo>
                  <a:pt x="8793786" y="763299"/>
                </a:lnTo>
                <a:lnTo>
                  <a:pt x="8794169" y="763549"/>
                </a:lnTo>
                <a:lnTo>
                  <a:pt x="8805795" y="755339"/>
                </a:lnTo>
                <a:close/>
                <a:moveTo>
                  <a:pt x="5691779" y="754854"/>
                </a:moveTo>
                <a:lnTo>
                  <a:pt x="5665681" y="772366"/>
                </a:lnTo>
                <a:lnTo>
                  <a:pt x="5679027" y="779846"/>
                </a:lnTo>
                <a:lnTo>
                  <a:pt x="5705189" y="762834"/>
                </a:lnTo>
                <a:close/>
                <a:moveTo>
                  <a:pt x="2725496" y="754813"/>
                </a:moveTo>
                <a:lnTo>
                  <a:pt x="2724703" y="755345"/>
                </a:lnTo>
                <a:lnTo>
                  <a:pt x="2736822" y="763854"/>
                </a:lnTo>
                <a:lnTo>
                  <a:pt x="2737539" y="763387"/>
                </a:lnTo>
                <a:close/>
                <a:moveTo>
                  <a:pt x="11826963" y="754595"/>
                </a:moveTo>
                <a:lnTo>
                  <a:pt x="11802301" y="771145"/>
                </a:lnTo>
                <a:lnTo>
                  <a:pt x="11815730" y="778609"/>
                </a:lnTo>
                <a:lnTo>
                  <a:pt x="11840379" y="762580"/>
                </a:lnTo>
                <a:close/>
                <a:moveTo>
                  <a:pt x="2669190" y="754134"/>
                </a:moveTo>
                <a:lnTo>
                  <a:pt x="2657599" y="762386"/>
                </a:lnTo>
                <a:lnTo>
                  <a:pt x="2658006" y="762652"/>
                </a:lnTo>
                <a:lnTo>
                  <a:pt x="2669648" y="754439"/>
                </a:lnTo>
                <a:close/>
                <a:moveTo>
                  <a:pt x="11971535" y="752685"/>
                </a:moveTo>
                <a:lnTo>
                  <a:pt x="11962946" y="757763"/>
                </a:lnTo>
                <a:lnTo>
                  <a:pt x="11994575" y="778422"/>
                </a:lnTo>
                <a:lnTo>
                  <a:pt x="12002978" y="773746"/>
                </a:lnTo>
                <a:close/>
                <a:moveTo>
                  <a:pt x="5838615" y="751237"/>
                </a:moveTo>
                <a:lnTo>
                  <a:pt x="5824826" y="759389"/>
                </a:lnTo>
                <a:lnTo>
                  <a:pt x="5856098" y="779835"/>
                </a:lnTo>
                <a:lnTo>
                  <a:pt x="5870031" y="772082"/>
                </a:lnTo>
                <a:close/>
                <a:moveTo>
                  <a:pt x="8843739" y="749470"/>
                </a:moveTo>
                <a:lnTo>
                  <a:pt x="8838363" y="753182"/>
                </a:lnTo>
                <a:lnTo>
                  <a:pt x="8846473" y="758789"/>
                </a:lnTo>
                <a:lnTo>
                  <a:pt x="8851900" y="755131"/>
                </a:lnTo>
                <a:close/>
                <a:moveTo>
                  <a:pt x="8823238" y="749408"/>
                </a:moveTo>
                <a:lnTo>
                  <a:pt x="8815211" y="754990"/>
                </a:lnTo>
                <a:lnTo>
                  <a:pt x="8819954" y="758140"/>
                </a:lnTo>
                <a:lnTo>
                  <a:pt x="8827956" y="752672"/>
                </a:lnTo>
                <a:close/>
                <a:moveTo>
                  <a:pt x="2707630" y="748557"/>
                </a:moveTo>
                <a:lnTo>
                  <a:pt x="2702252" y="752270"/>
                </a:lnTo>
                <a:lnTo>
                  <a:pt x="2710280" y="757820"/>
                </a:lnTo>
                <a:lnTo>
                  <a:pt x="2715710" y="754161"/>
                </a:lnTo>
                <a:close/>
                <a:moveTo>
                  <a:pt x="2687037" y="748434"/>
                </a:moveTo>
                <a:lnTo>
                  <a:pt x="2678982" y="754036"/>
                </a:lnTo>
                <a:lnTo>
                  <a:pt x="2683745" y="757199"/>
                </a:lnTo>
                <a:lnTo>
                  <a:pt x="2691775" y="751711"/>
                </a:lnTo>
                <a:close/>
                <a:moveTo>
                  <a:pt x="5677870" y="746577"/>
                </a:moveTo>
                <a:lnTo>
                  <a:pt x="5651841" y="764610"/>
                </a:lnTo>
                <a:lnTo>
                  <a:pt x="5660124" y="769252"/>
                </a:lnTo>
                <a:lnTo>
                  <a:pt x="5686476" y="751698"/>
                </a:lnTo>
                <a:close/>
                <a:moveTo>
                  <a:pt x="8848331" y="746300"/>
                </a:moveTo>
                <a:lnTo>
                  <a:pt x="8847464" y="746898"/>
                </a:lnTo>
                <a:lnTo>
                  <a:pt x="8855620" y="752625"/>
                </a:lnTo>
                <a:lnTo>
                  <a:pt x="8856440" y="752073"/>
                </a:lnTo>
                <a:close/>
                <a:moveTo>
                  <a:pt x="8818197" y="745922"/>
                </a:moveTo>
                <a:lnTo>
                  <a:pt x="8810165" y="751640"/>
                </a:lnTo>
                <a:lnTo>
                  <a:pt x="8810613" y="751937"/>
                </a:lnTo>
                <a:lnTo>
                  <a:pt x="8818669" y="746248"/>
                </a:lnTo>
                <a:close/>
                <a:moveTo>
                  <a:pt x="11812373" y="745912"/>
                </a:moveTo>
                <a:lnTo>
                  <a:pt x="11787632" y="762992"/>
                </a:lnTo>
                <a:lnTo>
                  <a:pt x="11796386" y="767857"/>
                </a:lnTo>
                <a:lnTo>
                  <a:pt x="11821182" y="751155"/>
                </a:lnTo>
                <a:close/>
                <a:moveTo>
                  <a:pt x="5742790" y="745490"/>
                </a:moveTo>
                <a:lnTo>
                  <a:pt x="5715409" y="763128"/>
                </a:lnTo>
                <a:lnTo>
                  <a:pt x="5732022" y="773016"/>
                </a:lnTo>
                <a:lnTo>
                  <a:pt x="5759587" y="755958"/>
                </a:lnTo>
                <a:close/>
                <a:moveTo>
                  <a:pt x="2712240" y="745375"/>
                </a:moveTo>
                <a:lnTo>
                  <a:pt x="2711365" y="745980"/>
                </a:lnTo>
                <a:lnTo>
                  <a:pt x="2719438" y="751649"/>
                </a:lnTo>
                <a:lnTo>
                  <a:pt x="2720269" y="751091"/>
                </a:lnTo>
                <a:close/>
                <a:moveTo>
                  <a:pt x="11878075" y="745176"/>
                </a:moveTo>
                <a:lnTo>
                  <a:pt x="11851074" y="762570"/>
                </a:lnTo>
                <a:lnTo>
                  <a:pt x="11867741" y="772471"/>
                </a:lnTo>
                <a:lnTo>
                  <a:pt x="11894924" y="755676"/>
                </a:lnTo>
                <a:close/>
                <a:moveTo>
                  <a:pt x="2682047" y="744983"/>
                </a:moveTo>
                <a:lnTo>
                  <a:pt x="2673988" y="750719"/>
                </a:lnTo>
                <a:lnTo>
                  <a:pt x="2674469" y="751038"/>
                </a:lnTo>
                <a:lnTo>
                  <a:pt x="2682554" y="745334"/>
                </a:lnTo>
                <a:close/>
                <a:moveTo>
                  <a:pt x="5790108" y="744278"/>
                </a:moveTo>
                <a:lnTo>
                  <a:pt x="5770292" y="756569"/>
                </a:lnTo>
                <a:lnTo>
                  <a:pt x="5794288" y="771562"/>
                </a:lnTo>
                <a:lnTo>
                  <a:pt x="5814014" y="759840"/>
                </a:lnTo>
                <a:lnTo>
                  <a:pt x="5813238" y="759341"/>
                </a:lnTo>
                <a:close/>
                <a:moveTo>
                  <a:pt x="5852729" y="742892"/>
                </a:moveTo>
                <a:lnTo>
                  <a:pt x="5843933" y="748093"/>
                </a:lnTo>
                <a:lnTo>
                  <a:pt x="5875499" y="769038"/>
                </a:lnTo>
                <a:lnTo>
                  <a:pt x="5883831" y="764402"/>
                </a:lnTo>
                <a:close/>
                <a:moveTo>
                  <a:pt x="11927814" y="742476"/>
                </a:moveTo>
                <a:lnTo>
                  <a:pt x="11905955" y="756032"/>
                </a:lnTo>
                <a:lnTo>
                  <a:pt x="11930271" y="771158"/>
                </a:lnTo>
                <a:lnTo>
                  <a:pt x="11952078" y="758274"/>
                </a:lnTo>
                <a:lnTo>
                  <a:pt x="11947076" y="755023"/>
                </a:lnTo>
                <a:close/>
                <a:moveTo>
                  <a:pt x="8833430" y="742320"/>
                </a:moveTo>
                <a:lnTo>
                  <a:pt x="8828056" y="746057"/>
                </a:lnTo>
                <a:lnTo>
                  <a:pt x="8832819" y="749349"/>
                </a:lnTo>
                <a:lnTo>
                  <a:pt x="8838232" y="745650"/>
                </a:lnTo>
                <a:close/>
                <a:moveTo>
                  <a:pt x="11989705" y="741941"/>
                </a:moveTo>
                <a:lnTo>
                  <a:pt x="11976776" y="749585"/>
                </a:lnTo>
                <a:lnTo>
                  <a:pt x="12008375" y="770742"/>
                </a:lnTo>
                <a:lnTo>
                  <a:pt x="12021270" y="763566"/>
                </a:lnTo>
                <a:close/>
                <a:moveTo>
                  <a:pt x="2697230" y="741343"/>
                </a:moveTo>
                <a:lnTo>
                  <a:pt x="2691855" y="745082"/>
                </a:lnTo>
                <a:lnTo>
                  <a:pt x="2696638" y="748388"/>
                </a:lnTo>
                <a:lnTo>
                  <a:pt x="2702052" y="744688"/>
                </a:lnTo>
                <a:close/>
                <a:moveTo>
                  <a:pt x="5666502" y="739812"/>
                </a:moveTo>
                <a:lnTo>
                  <a:pt x="5640223" y="758099"/>
                </a:lnTo>
                <a:lnTo>
                  <a:pt x="5645414" y="761008"/>
                </a:lnTo>
                <a:lnTo>
                  <a:pt x="5671811" y="742971"/>
                </a:lnTo>
                <a:close/>
                <a:moveTo>
                  <a:pt x="11801344" y="739348"/>
                </a:moveTo>
                <a:lnTo>
                  <a:pt x="11776348" y="756720"/>
                </a:lnTo>
                <a:lnTo>
                  <a:pt x="11781341" y="759495"/>
                </a:lnTo>
                <a:lnTo>
                  <a:pt x="11806402" y="742358"/>
                </a:lnTo>
                <a:close/>
                <a:moveTo>
                  <a:pt x="8838140" y="739044"/>
                </a:moveTo>
                <a:lnTo>
                  <a:pt x="8837204" y="739695"/>
                </a:lnTo>
                <a:lnTo>
                  <a:pt x="8842010" y="743069"/>
                </a:lnTo>
                <a:lnTo>
                  <a:pt x="8842920" y="742447"/>
                </a:lnTo>
                <a:close/>
                <a:moveTo>
                  <a:pt x="8828277" y="738746"/>
                </a:moveTo>
                <a:lnTo>
                  <a:pt x="8822958" y="742532"/>
                </a:lnTo>
                <a:lnTo>
                  <a:pt x="8823450" y="742872"/>
                </a:lnTo>
                <a:lnTo>
                  <a:pt x="8828790" y="739101"/>
                </a:lnTo>
                <a:close/>
                <a:moveTo>
                  <a:pt x="2701958" y="738054"/>
                </a:moveTo>
                <a:lnTo>
                  <a:pt x="2701012" y="738712"/>
                </a:lnTo>
                <a:lnTo>
                  <a:pt x="2705839" y="742100"/>
                </a:lnTo>
                <a:lnTo>
                  <a:pt x="2706759" y="741472"/>
                </a:lnTo>
                <a:close/>
                <a:moveTo>
                  <a:pt x="2692130" y="737805"/>
                </a:moveTo>
                <a:lnTo>
                  <a:pt x="2686808" y="741593"/>
                </a:lnTo>
                <a:lnTo>
                  <a:pt x="2687337" y="741959"/>
                </a:lnTo>
                <a:lnTo>
                  <a:pt x="2692682" y="738188"/>
                </a:lnTo>
                <a:close/>
                <a:moveTo>
                  <a:pt x="5660983" y="736527"/>
                </a:moveTo>
                <a:lnTo>
                  <a:pt x="5634856" y="755091"/>
                </a:lnTo>
                <a:lnTo>
                  <a:pt x="5635305" y="755343"/>
                </a:lnTo>
                <a:lnTo>
                  <a:pt x="5661532" y="736853"/>
                </a:lnTo>
                <a:close/>
                <a:moveTo>
                  <a:pt x="5863820" y="736335"/>
                </a:moveTo>
                <a:lnTo>
                  <a:pt x="5857992" y="739780"/>
                </a:lnTo>
                <a:lnTo>
                  <a:pt x="5889241" y="761391"/>
                </a:lnTo>
                <a:lnTo>
                  <a:pt x="5895169" y="758092"/>
                </a:lnTo>
                <a:close/>
                <a:moveTo>
                  <a:pt x="11999232" y="736309"/>
                </a:moveTo>
                <a:lnTo>
                  <a:pt x="11995385" y="738583"/>
                </a:lnTo>
                <a:lnTo>
                  <a:pt x="12027049" y="760350"/>
                </a:lnTo>
                <a:lnTo>
                  <a:pt x="12030726" y="758304"/>
                </a:lnTo>
                <a:close/>
                <a:moveTo>
                  <a:pt x="11795622" y="735943"/>
                </a:moveTo>
                <a:lnTo>
                  <a:pt x="11770800" y="753637"/>
                </a:lnTo>
                <a:lnTo>
                  <a:pt x="11771446" y="753996"/>
                </a:lnTo>
                <a:lnTo>
                  <a:pt x="11796398" y="736404"/>
                </a:lnTo>
                <a:close/>
                <a:moveTo>
                  <a:pt x="8832999" y="735385"/>
                </a:moveTo>
                <a:lnTo>
                  <a:pt x="8832039" y="736068"/>
                </a:lnTo>
                <a:lnTo>
                  <a:pt x="8832563" y="736436"/>
                </a:lnTo>
                <a:lnTo>
                  <a:pt x="8833524" y="735758"/>
                </a:lnTo>
                <a:close/>
                <a:moveTo>
                  <a:pt x="2696869" y="734432"/>
                </a:moveTo>
                <a:lnTo>
                  <a:pt x="2695900" y="735122"/>
                </a:lnTo>
                <a:lnTo>
                  <a:pt x="2696466" y="735519"/>
                </a:lnTo>
                <a:lnTo>
                  <a:pt x="2697435" y="734835"/>
                </a:lnTo>
                <a:close/>
                <a:moveTo>
                  <a:pt x="5723514" y="733477"/>
                </a:moveTo>
                <a:lnTo>
                  <a:pt x="5710630" y="742205"/>
                </a:lnTo>
                <a:lnTo>
                  <a:pt x="5696352" y="751786"/>
                </a:lnTo>
                <a:lnTo>
                  <a:pt x="5709835" y="759811"/>
                </a:lnTo>
                <a:lnTo>
                  <a:pt x="5737159" y="741980"/>
                </a:lnTo>
                <a:close/>
                <a:moveTo>
                  <a:pt x="5868943" y="733305"/>
                </a:moveTo>
                <a:lnTo>
                  <a:pt x="5867944" y="733896"/>
                </a:lnTo>
                <a:lnTo>
                  <a:pt x="5899211" y="755842"/>
                </a:lnTo>
                <a:lnTo>
                  <a:pt x="5900011" y="755397"/>
                </a:lnTo>
                <a:close/>
                <a:moveTo>
                  <a:pt x="11942610" y="733299"/>
                </a:moveTo>
                <a:lnTo>
                  <a:pt x="11933773" y="738780"/>
                </a:lnTo>
                <a:lnTo>
                  <a:pt x="11949985" y="749297"/>
                </a:lnTo>
                <a:lnTo>
                  <a:pt x="11958195" y="754660"/>
                </a:lnTo>
                <a:lnTo>
                  <a:pt x="11966849" y="749546"/>
                </a:lnTo>
                <a:lnTo>
                  <a:pt x="11947084" y="736307"/>
                </a:lnTo>
                <a:close/>
                <a:moveTo>
                  <a:pt x="12004542" y="733169"/>
                </a:moveTo>
                <a:lnTo>
                  <a:pt x="12003518" y="733774"/>
                </a:lnTo>
                <a:lnTo>
                  <a:pt x="12035048" y="755899"/>
                </a:lnTo>
                <a:lnTo>
                  <a:pt x="12035863" y="755444"/>
                </a:lnTo>
                <a:close/>
                <a:moveTo>
                  <a:pt x="11858783" y="733152"/>
                </a:moveTo>
                <a:lnTo>
                  <a:pt x="11845427" y="742205"/>
                </a:lnTo>
                <a:lnTo>
                  <a:pt x="11831979" y="751229"/>
                </a:lnTo>
                <a:lnTo>
                  <a:pt x="11845490" y="759253"/>
                </a:lnTo>
                <a:lnTo>
                  <a:pt x="11872442" y="741664"/>
                </a:lnTo>
                <a:close/>
                <a:moveTo>
                  <a:pt x="5809773" y="732082"/>
                </a:moveTo>
                <a:lnTo>
                  <a:pt x="5795987" y="740632"/>
                </a:lnTo>
                <a:lnTo>
                  <a:pt x="5816080" y="753671"/>
                </a:lnTo>
                <a:lnTo>
                  <a:pt x="5820039" y="756259"/>
                </a:lnTo>
                <a:lnTo>
                  <a:pt x="5833830" y="748062"/>
                </a:lnTo>
                <a:lnTo>
                  <a:pt x="5812100" y="733643"/>
                </a:lnTo>
                <a:close/>
                <a:moveTo>
                  <a:pt x="5767514" y="729562"/>
                </a:moveTo>
                <a:lnTo>
                  <a:pt x="5747601" y="742390"/>
                </a:lnTo>
                <a:lnTo>
                  <a:pt x="5764473" y="752934"/>
                </a:lnTo>
                <a:lnTo>
                  <a:pt x="5784434" y="740582"/>
                </a:lnTo>
                <a:close/>
                <a:moveTo>
                  <a:pt x="11905168" y="727724"/>
                </a:moveTo>
                <a:lnTo>
                  <a:pt x="11883199" y="741876"/>
                </a:lnTo>
                <a:lnTo>
                  <a:pt x="11900172" y="752434"/>
                </a:lnTo>
                <a:lnTo>
                  <a:pt x="11922204" y="738821"/>
                </a:lnTo>
                <a:close/>
                <a:moveTo>
                  <a:pt x="5709440" y="724705"/>
                </a:moveTo>
                <a:lnTo>
                  <a:pt x="5682365" y="743463"/>
                </a:lnTo>
                <a:lnTo>
                  <a:pt x="5691066" y="748641"/>
                </a:lnTo>
                <a:lnTo>
                  <a:pt x="5707785" y="737503"/>
                </a:lnTo>
                <a:lnTo>
                  <a:pt x="5718522" y="730365"/>
                </a:lnTo>
                <a:close/>
                <a:moveTo>
                  <a:pt x="11844106" y="724005"/>
                </a:moveTo>
                <a:lnTo>
                  <a:pt x="11817302" y="742510"/>
                </a:lnTo>
                <a:lnTo>
                  <a:pt x="11826184" y="747786"/>
                </a:lnTo>
                <a:lnTo>
                  <a:pt x="11841449" y="737503"/>
                </a:lnTo>
                <a:lnTo>
                  <a:pt x="11853213" y="729681"/>
                </a:lnTo>
                <a:close/>
                <a:moveTo>
                  <a:pt x="5824179" y="723147"/>
                </a:moveTo>
                <a:lnTo>
                  <a:pt x="5814957" y="728867"/>
                </a:lnTo>
                <a:lnTo>
                  <a:pt x="5839136" y="744910"/>
                </a:lnTo>
                <a:lnTo>
                  <a:pt x="5848016" y="739632"/>
                </a:lnTo>
                <a:close/>
                <a:moveTo>
                  <a:pt x="11960707" y="722075"/>
                </a:moveTo>
                <a:lnTo>
                  <a:pt x="11947723" y="730129"/>
                </a:lnTo>
                <a:lnTo>
                  <a:pt x="11949854" y="731559"/>
                </a:lnTo>
                <a:lnTo>
                  <a:pt x="11972092" y="746449"/>
                </a:lnTo>
                <a:lnTo>
                  <a:pt x="11985082" y="738774"/>
                </a:lnTo>
                <a:close/>
                <a:moveTo>
                  <a:pt x="11920055" y="718134"/>
                </a:moveTo>
                <a:lnTo>
                  <a:pt x="11910969" y="723986"/>
                </a:lnTo>
                <a:lnTo>
                  <a:pt x="11928163" y="735140"/>
                </a:lnTo>
                <a:lnTo>
                  <a:pt x="11937118" y="729607"/>
                </a:lnTo>
                <a:close/>
                <a:moveTo>
                  <a:pt x="5698240" y="717725"/>
                </a:moveTo>
                <a:lnTo>
                  <a:pt x="5670988" y="736691"/>
                </a:lnTo>
                <a:lnTo>
                  <a:pt x="5676340" y="739877"/>
                </a:lnTo>
                <a:lnTo>
                  <a:pt x="5703743" y="721154"/>
                </a:lnTo>
                <a:close/>
                <a:moveTo>
                  <a:pt x="11833201" y="717208"/>
                </a:moveTo>
                <a:lnTo>
                  <a:pt x="11806245" y="735942"/>
                </a:lnTo>
                <a:lnTo>
                  <a:pt x="11811350" y="738974"/>
                </a:lnTo>
                <a:lnTo>
                  <a:pt x="11838421" y="720462"/>
                </a:lnTo>
                <a:close/>
                <a:moveTo>
                  <a:pt x="5787156" y="716907"/>
                </a:moveTo>
                <a:lnTo>
                  <a:pt x="5773242" y="725873"/>
                </a:lnTo>
                <a:lnTo>
                  <a:pt x="5790307" y="736948"/>
                </a:lnTo>
                <a:lnTo>
                  <a:pt x="5804206" y="728347"/>
                </a:lnTo>
                <a:close/>
                <a:moveTo>
                  <a:pt x="5748027" y="716871"/>
                </a:moveTo>
                <a:lnTo>
                  <a:pt x="5728226" y="730285"/>
                </a:lnTo>
                <a:lnTo>
                  <a:pt x="5741944" y="738856"/>
                </a:lnTo>
                <a:lnTo>
                  <a:pt x="5761844" y="725869"/>
                </a:lnTo>
                <a:close/>
                <a:moveTo>
                  <a:pt x="5835078" y="716387"/>
                </a:moveTo>
                <a:lnTo>
                  <a:pt x="5829326" y="719955"/>
                </a:lnTo>
                <a:lnTo>
                  <a:pt x="5853268" y="736512"/>
                </a:lnTo>
                <a:lnTo>
                  <a:pt x="5859089" y="733052"/>
                </a:lnTo>
                <a:close/>
                <a:moveTo>
                  <a:pt x="11970318" y="716115"/>
                </a:moveTo>
                <a:lnTo>
                  <a:pt x="11966314" y="718598"/>
                </a:lnTo>
                <a:lnTo>
                  <a:pt x="11990772" y="735412"/>
                </a:lnTo>
                <a:lnTo>
                  <a:pt x="11994659" y="733115"/>
                </a:lnTo>
                <a:close/>
                <a:moveTo>
                  <a:pt x="11885596" y="714974"/>
                </a:moveTo>
                <a:lnTo>
                  <a:pt x="11863756" y="729780"/>
                </a:lnTo>
                <a:lnTo>
                  <a:pt x="11877525" y="738346"/>
                </a:lnTo>
                <a:lnTo>
                  <a:pt x="11899480" y="724019"/>
                </a:lnTo>
                <a:close/>
                <a:moveTo>
                  <a:pt x="5692488" y="714140"/>
                </a:moveTo>
                <a:lnTo>
                  <a:pt x="5665418" y="733376"/>
                </a:lnTo>
                <a:lnTo>
                  <a:pt x="5665984" y="733713"/>
                </a:lnTo>
                <a:lnTo>
                  <a:pt x="5693157" y="714556"/>
                </a:lnTo>
                <a:close/>
                <a:moveTo>
                  <a:pt x="11827174" y="713452"/>
                </a:moveTo>
                <a:lnTo>
                  <a:pt x="11800452" y="732501"/>
                </a:lnTo>
                <a:lnTo>
                  <a:pt x="11801257" y="732979"/>
                </a:lnTo>
                <a:lnTo>
                  <a:pt x="11828118" y="714041"/>
                </a:lnTo>
                <a:close/>
                <a:moveTo>
                  <a:pt x="5840459" y="713050"/>
                </a:moveTo>
                <a:lnTo>
                  <a:pt x="5839282" y="713780"/>
                </a:lnTo>
                <a:lnTo>
                  <a:pt x="5863233" y="730590"/>
                </a:lnTo>
                <a:lnTo>
                  <a:pt x="5864264" y="729977"/>
                </a:lnTo>
                <a:close/>
                <a:moveTo>
                  <a:pt x="11975789" y="712722"/>
                </a:moveTo>
                <a:lnTo>
                  <a:pt x="11974583" y="713470"/>
                </a:lnTo>
                <a:lnTo>
                  <a:pt x="11998959" y="730575"/>
                </a:lnTo>
                <a:lnTo>
                  <a:pt x="12000015" y="729951"/>
                </a:lnTo>
                <a:close/>
                <a:moveTo>
                  <a:pt x="5733955" y="707705"/>
                </a:moveTo>
                <a:lnTo>
                  <a:pt x="5714113" y="721466"/>
                </a:lnTo>
                <a:lnTo>
                  <a:pt x="5723285" y="727197"/>
                </a:lnTo>
                <a:lnTo>
                  <a:pt x="5743374" y="713841"/>
                </a:lnTo>
                <a:close/>
                <a:moveTo>
                  <a:pt x="5801613" y="707595"/>
                </a:moveTo>
                <a:lnTo>
                  <a:pt x="5792249" y="713627"/>
                </a:lnTo>
                <a:lnTo>
                  <a:pt x="5809397" y="725135"/>
                </a:lnTo>
                <a:lnTo>
                  <a:pt x="5818715" y="719369"/>
                </a:lnTo>
                <a:lnTo>
                  <a:pt x="5810395" y="713614"/>
                </a:lnTo>
                <a:close/>
                <a:moveTo>
                  <a:pt x="11938043" y="706545"/>
                </a:moveTo>
                <a:lnTo>
                  <a:pt x="11925051" y="714915"/>
                </a:lnTo>
                <a:lnTo>
                  <a:pt x="11942234" y="726446"/>
                </a:lnTo>
                <a:lnTo>
                  <a:pt x="11955302" y="718372"/>
                </a:lnTo>
                <a:lnTo>
                  <a:pt x="11946145" y="712099"/>
                </a:lnTo>
                <a:close/>
                <a:moveTo>
                  <a:pt x="1120072" y="706020"/>
                </a:moveTo>
                <a:cubicBezTo>
                  <a:pt x="820866" y="708864"/>
                  <a:pt x="499624" y="764618"/>
                  <a:pt x="148994" y="874173"/>
                </a:cubicBezTo>
                <a:lnTo>
                  <a:pt x="16344" y="918932"/>
                </a:lnTo>
                <a:lnTo>
                  <a:pt x="44625" y="938285"/>
                </a:lnTo>
                <a:lnTo>
                  <a:pt x="107043" y="977766"/>
                </a:lnTo>
                <a:lnTo>
                  <a:pt x="148077" y="965973"/>
                </a:lnTo>
                <a:cubicBezTo>
                  <a:pt x="638322" y="835532"/>
                  <a:pt x="1072161" y="794687"/>
                  <a:pt x="1469014" y="841405"/>
                </a:cubicBezTo>
                <a:cubicBezTo>
                  <a:pt x="1693443" y="867684"/>
                  <a:pt x="1917511" y="920503"/>
                  <a:pt x="2138998" y="984097"/>
                </a:cubicBezTo>
                <a:lnTo>
                  <a:pt x="2264582" y="1022022"/>
                </a:lnTo>
                <a:lnTo>
                  <a:pt x="2311015" y="993217"/>
                </a:lnTo>
                <a:lnTo>
                  <a:pt x="2346559" y="969533"/>
                </a:lnTo>
                <a:lnTo>
                  <a:pt x="2137783" y="895433"/>
                </a:lnTo>
                <a:cubicBezTo>
                  <a:pt x="1916972" y="820947"/>
                  <a:pt x="1693443" y="759089"/>
                  <a:pt x="1469014" y="727947"/>
                </a:cubicBezTo>
                <a:cubicBezTo>
                  <a:pt x="1355912" y="712210"/>
                  <a:pt x="1239755" y="704882"/>
                  <a:pt x="1120072" y="706020"/>
                </a:cubicBezTo>
                <a:close/>
                <a:moveTo>
                  <a:pt x="7255381" y="705854"/>
                </a:moveTo>
                <a:cubicBezTo>
                  <a:pt x="6955863" y="708449"/>
                  <a:pt x="6634867" y="763748"/>
                  <a:pt x="6285313" y="873157"/>
                </a:cubicBezTo>
                <a:lnTo>
                  <a:pt x="6146686" y="920068"/>
                </a:lnTo>
                <a:lnTo>
                  <a:pt x="6177349" y="941512"/>
                </a:lnTo>
                <a:lnTo>
                  <a:pt x="6237111" y="979293"/>
                </a:lnTo>
                <a:lnTo>
                  <a:pt x="6283463" y="965973"/>
                </a:lnTo>
                <a:cubicBezTo>
                  <a:pt x="6773818" y="835532"/>
                  <a:pt x="7208092" y="794687"/>
                  <a:pt x="7604945" y="841405"/>
                </a:cubicBezTo>
                <a:cubicBezTo>
                  <a:pt x="7829374" y="867684"/>
                  <a:pt x="8053442" y="920503"/>
                  <a:pt x="8274926" y="984097"/>
                </a:cubicBezTo>
                <a:lnTo>
                  <a:pt x="8401961" y="1022460"/>
                </a:lnTo>
                <a:lnTo>
                  <a:pt x="8443945" y="996418"/>
                </a:lnTo>
                <a:lnTo>
                  <a:pt x="8483601" y="969992"/>
                </a:lnTo>
                <a:lnTo>
                  <a:pt x="8273712" y="895496"/>
                </a:lnTo>
                <a:cubicBezTo>
                  <a:pt x="8052903" y="820995"/>
                  <a:pt x="7829374" y="759089"/>
                  <a:pt x="7604945" y="727947"/>
                </a:cubicBezTo>
                <a:cubicBezTo>
                  <a:pt x="7491559" y="712210"/>
                  <a:pt x="7375188" y="704815"/>
                  <a:pt x="7255381" y="705854"/>
                </a:cubicBezTo>
                <a:close/>
                <a:moveTo>
                  <a:pt x="11870919" y="705414"/>
                </a:moveTo>
                <a:lnTo>
                  <a:pt x="11849011" y="720608"/>
                </a:lnTo>
                <a:lnTo>
                  <a:pt x="11858232" y="726344"/>
                </a:lnTo>
                <a:lnTo>
                  <a:pt x="11880411" y="711597"/>
                </a:lnTo>
                <a:close/>
                <a:moveTo>
                  <a:pt x="11900414" y="704928"/>
                </a:moveTo>
                <a:lnTo>
                  <a:pt x="11891210" y="711168"/>
                </a:lnTo>
                <a:lnTo>
                  <a:pt x="11905232" y="720265"/>
                </a:lnTo>
                <a:lnTo>
                  <a:pt x="11914362" y="714306"/>
                </a:lnTo>
                <a:close/>
                <a:moveTo>
                  <a:pt x="5767472" y="703700"/>
                </a:moveTo>
                <a:lnTo>
                  <a:pt x="5753577" y="713113"/>
                </a:lnTo>
                <a:lnTo>
                  <a:pt x="5767523" y="722163"/>
                </a:lnTo>
                <a:lnTo>
                  <a:pt x="5781446" y="713076"/>
                </a:lnTo>
                <a:close/>
                <a:moveTo>
                  <a:pt x="5812399" y="700647"/>
                </a:moveTo>
                <a:lnTo>
                  <a:pt x="5806687" y="704327"/>
                </a:lnTo>
                <a:lnTo>
                  <a:pt x="5813238" y="708828"/>
                </a:lnTo>
                <a:lnTo>
                  <a:pt x="5823868" y="716180"/>
                </a:lnTo>
                <a:lnTo>
                  <a:pt x="5829637" y="712610"/>
                </a:lnTo>
                <a:close/>
                <a:moveTo>
                  <a:pt x="5722966" y="700549"/>
                </a:moveTo>
                <a:lnTo>
                  <a:pt x="5709490" y="709897"/>
                </a:lnTo>
                <a:lnTo>
                  <a:pt x="5702917" y="714471"/>
                </a:lnTo>
                <a:lnTo>
                  <a:pt x="5708454" y="717930"/>
                </a:lnTo>
                <a:lnTo>
                  <a:pt x="5728459" y="704126"/>
                </a:lnTo>
                <a:close/>
                <a:moveTo>
                  <a:pt x="11947705" y="700321"/>
                </a:moveTo>
                <a:lnTo>
                  <a:pt x="11943571" y="702984"/>
                </a:lnTo>
                <a:lnTo>
                  <a:pt x="11949887" y="707305"/>
                </a:lnTo>
                <a:lnTo>
                  <a:pt x="11960929" y="714896"/>
                </a:lnTo>
                <a:lnTo>
                  <a:pt x="11964985" y="712390"/>
                </a:lnTo>
                <a:close/>
                <a:moveTo>
                  <a:pt x="11860226" y="698449"/>
                </a:moveTo>
                <a:lnTo>
                  <a:pt x="11843722" y="709897"/>
                </a:lnTo>
                <a:lnTo>
                  <a:pt x="11838087" y="713813"/>
                </a:lnTo>
                <a:lnTo>
                  <a:pt x="11843345" y="717083"/>
                </a:lnTo>
                <a:lnTo>
                  <a:pt x="11865434" y="701841"/>
                </a:lnTo>
                <a:close/>
                <a:moveTo>
                  <a:pt x="5817970" y="697058"/>
                </a:moveTo>
                <a:lnTo>
                  <a:pt x="5816659" y="697902"/>
                </a:lnTo>
                <a:lnTo>
                  <a:pt x="5833878" y="709986"/>
                </a:lnTo>
                <a:lnTo>
                  <a:pt x="5835093" y="709234"/>
                </a:lnTo>
                <a:close/>
                <a:moveTo>
                  <a:pt x="11953292" y="696722"/>
                </a:moveTo>
                <a:lnTo>
                  <a:pt x="11951950" y="697587"/>
                </a:lnTo>
                <a:lnTo>
                  <a:pt x="11969270" y="709742"/>
                </a:lnTo>
                <a:lnTo>
                  <a:pt x="11970516" y="708972"/>
                </a:lnTo>
                <a:close/>
                <a:moveTo>
                  <a:pt x="5717043" y="696692"/>
                </a:moveTo>
                <a:lnTo>
                  <a:pt x="5710630" y="701251"/>
                </a:lnTo>
                <a:lnTo>
                  <a:pt x="5697120" y="710849"/>
                </a:lnTo>
                <a:lnTo>
                  <a:pt x="5697807" y="711278"/>
                </a:lnTo>
                <a:lnTo>
                  <a:pt x="5706651" y="705043"/>
                </a:lnTo>
                <a:lnTo>
                  <a:pt x="5717893" y="697245"/>
                </a:lnTo>
                <a:close/>
                <a:moveTo>
                  <a:pt x="11885794" y="695098"/>
                </a:moveTo>
                <a:lnTo>
                  <a:pt x="11876439" y="701586"/>
                </a:lnTo>
                <a:lnTo>
                  <a:pt x="11886070" y="707834"/>
                </a:lnTo>
                <a:lnTo>
                  <a:pt x="11895454" y="701594"/>
                </a:lnTo>
                <a:close/>
                <a:moveTo>
                  <a:pt x="11853970" y="694373"/>
                </a:moveTo>
                <a:lnTo>
                  <a:pt x="11844291" y="701251"/>
                </a:lnTo>
                <a:lnTo>
                  <a:pt x="11831989" y="710019"/>
                </a:lnTo>
                <a:lnTo>
                  <a:pt x="11832964" y="710625"/>
                </a:lnTo>
                <a:lnTo>
                  <a:pt x="11840881" y="705043"/>
                </a:lnTo>
                <a:lnTo>
                  <a:pt x="11855153" y="695144"/>
                </a:lnTo>
                <a:close/>
                <a:moveTo>
                  <a:pt x="5753370" y="694239"/>
                </a:moveTo>
                <a:lnTo>
                  <a:pt x="5739411" y="703920"/>
                </a:lnTo>
                <a:lnTo>
                  <a:pt x="5748967" y="710121"/>
                </a:lnTo>
                <a:lnTo>
                  <a:pt x="5763069" y="700745"/>
                </a:lnTo>
                <a:close/>
                <a:moveTo>
                  <a:pt x="5781783" y="694007"/>
                </a:moveTo>
                <a:lnTo>
                  <a:pt x="5772444" y="700334"/>
                </a:lnTo>
                <a:lnTo>
                  <a:pt x="5786507" y="709773"/>
                </a:lnTo>
                <a:lnTo>
                  <a:pt x="5795872" y="703662"/>
                </a:lnTo>
                <a:close/>
                <a:moveTo>
                  <a:pt x="11918146" y="692908"/>
                </a:moveTo>
                <a:lnTo>
                  <a:pt x="11905267" y="701639"/>
                </a:lnTo>
                <a:lnTo>
                  <a:pt x="11919321" y="711070"/>
                </a:lnTo>
                <a:lnTo>
                  <a:pt x="11932293" y="702604"/>
                </a:lnTo>
                <a:close/>
                <a:moveTo>
                  <a:pt x="11875264" y="688018"/>
                </a:moveTo>
                <a:lnTo>
                  <a:pt x="11865724" y="694635"/>
                </a:lnTo>
                <a:lnTo>
                  <a:pt x="11870957" y="698030"/>
                </a:lnTo>
                <a:lnTo>
                  <a:pt x="11880431" y="691492"/>
                </a:lnTo>
                <a:close/>
                <a:moveTo>
                  <a:pt x="5742540" y="686972"/>
                </a:moveTo>
                <a:lnTo>
                  <a:pt x="5728403" y="696778"/>
                </a:lnTo>
                <a:lnTo>
                  <a:pt x="5733922" y="700358"/>
                </a:lnTo>
                <a:lnTo>
                  <a:pt x="5748005" y="690639"/>
                </a:lnTo>
                <a:close/>
                <a:moveTo>
                  <a:pt x="5792473" y="686766"/>
                </a:moveTo>
                <a:lnTo>
                  <a:pt x="5786760" y="690635"/>
                </a:lnTo>
                <a:lnTo>
                  <a:pt x="5800922" y="700366"/>
                </a:lnTo>
                <a:lnTo>
                  <a:pt x="5806636" y="696637"/>
                </a:lnTo>
                <a:close/>
                <a:moveTo>
                  <a:pt x="11927741" y="686403"/>
                </a:moveTo>
                <a:lnTo>
                  <a:pt x="11923517" y="689267"/>
                </a:lnTo>
                <a:lnTo>
                  <a:pt x="11937780" y="699023"/>
                </a:lnTo>
                <a:lnTo>
                  <a:pt x="11941945" y="696304"/>
                </a:lnTo>
                <a:close/>
                <a:moveTo>
                  <a:pt x="5767660" y="684329"/>
                </a:moveTo>
                <a:lnTo>
                  <a:pt x="5758283" y="690832"/>
                </a:lnTo>
                <a:lnTo>
                  <a:pt x="5768085" y="697410"/>
                </a:lnTo>
                <a:lnTo>
                  <a:pt x="5777557" y="691111"/>
                </a:lnTo>
                <a:close/>
                <a:moveTo>
                  <a:pt x="11868916" y="683750"/>
                </a:moveTo>
                <a:lnTo>
                  <a:pt x="11859386" y="690523"/>
                </a:lnTo>
                <a:lnTo>
                  <a:pt x="11860641" y="691337"/>
                </a:lnTo>
                <a:lnTo>
                  <a:pt x="11870268" y="684659"/>
                </a:lnTo>
                <a:close/>
                <a:moveTo>
                  <a:pt x="5798055" y="682983"/>
                </a:moveTo>
                <a:lnTo>
                  <a:pt x="5796654" y="683934"/>
                </a:lnTo>
                <a:lnTo>
                  <a:pt x="5810889" y="693862"/>
                </a:lnTo>
                <a:lnTo>
                  <a:pt x="5812238" y="692982"/>
                </a:lnTo>
                <a:lnTo>
                  <a:pt x="5810395" y="691671"/>
                </a:lnTo>
                <a:close/>
                <a:moveTo>
                  <a:pt x="5736461" y="682893"/>
                </a:moveTo>
                <a:lnTo>
                  <a:pt x="5722403" y="692883"/>
                </a:lnTo>
                <a:lnTo>
                  <a:pt x="5723320" y="693479"/>
                </a:lnTo>
                <a:lnTo>
                  <a:pt x="5737538" y="683617"/>
                </a:lnTo>
                <a:close/>
                <a:moveTo>
                  <a:pt x="11903464" y="682843"/>
                </a:moveTo>
                <a:lnTo>
                  <a:pt x="11890576" y="691781"/>
                </a:lnTo>
                <a:lnTo>
                  <a:pt x="11900349" y="698339"/>
                </a:lnTo>
                <a:lnTo>
                  <a:pt x="11913406" y="689658"/>
                </a:lnTo>
                <a:close/>
                <a:moveTo>
                  <a:pt x="11933331" y="682614"/>
                </a:moveTo>
                <a:lnTo>
                  <a:pt x="11931895" y="683587"/>
                </a:lnTo>
                <a:lnTo>
                  <a:pt x="11946173" y="693545"/>
                </a:lnTo>
                <a:lnTo>
                  <a:pt x="11947556" y="692643"/>
                </a:lnTo>
                <a:lnTo>
                  <a:pt x="11946145" y="691640"/>
                </a:lnTo>
                <a:close/>
                <a:moveTo>
                  <a:pt x="5756941" y="676983"/>
                </a:moveTo>
                <a:lnTo>
                  <a:pt x="5747455" y="683564"/>
                </a:lnTo>
                <a:lnTo>
                  <a:pt x="5752932" y="687240"/>
                </a:lnTo>
                <a:lnTo>
                  <a:pt x="5762388" y="680715"/>
                </a:lnTo>
                <a:close/>
                <a:moveTo>
                  <a:pt x="5778342" y="676920"/>
                </a:moveTo>
                <a:lnTo>
                  <a:pt x="5772598" y="680904"/>
                </a:lnTo>
                <a:lnTo>
                  <a:pt x="5782587" y="687768"/>
                </a:lnTo>
                <a:lnTo>
                  <a:pt x="5788380" y="683915"/>
                </a:lnTo>
                <a:close/>
                <a:moveTo>
                  <a:pt x="11913074" y="676179"/>
                </a:moveTo>
                <a:lnTo>
                  <a:pt x="11908760" y="679171"/>
                </a:lnTo>
                <a:lnTo>
                  <a:pt x="11918824" y="686056"/>
                </a:lnTo>
                <a:lnTo>
                  <a:pt x="11923133" y="683191"/>
                </a:lnTo>
                <a:close/>
                <a:moveTo>
                  <a:pt x="11893032" y="675693"/>
                </a:moveTo>
                <a:lnTo>
                  <a:pt x="11880035" y="684708"/>
                </a:lnTo>
                <a:lnTo>
                  <a:pt x="11885220" y="688188"/>
                </a:lnTo>
                <a:lnTo>
                  <a:pt x="11898197" y="679233"/>
                </a:lnTo>
                <a:close/>
                <a:moveTo>
                  <a:pt x="5783937" y="673040"/>
                </a:moveTo>
                <a:lnTo>
                  <a:pt x="5782480" y="674050"/>
                </a:lnTo>
                <a:lnTo>
                  <a:pt x="5792602" y="681108"/>
                </a:lnTo>
                <a:lnTo>
                  <a:pt x="5794038" y="680154"/>
                </a:lnTo>
                <a:close/>
                <a:moveTo>
                  <a:pt x="5750748" y="672739"/>
                </a:moveTo>
                <a:lnTo>
                  <a:pt x="5741315" y="679443"/>
                </a:lnTo>
                <a:lnTo>
                  <a:pt x="5742454" y="680208"/>
                </a:lnTo>
                <a:lnTo>
                  <a:pt x="5751992" y="673592"/>
                </a:lnTo>
                <a:close/>
                <a:moveTo>
                  <a:pt x="11918678" y="672292"/>
                </a:moveTo>
                <a:lnTo>
                  <a:pt x="11917185" y="673327"/>
                </a:lnTo>
                <a:lnTo>
                  <a:pt x="11927328" y="680401"/>
                </a:lnTo>
                <a:lnTo>
                  <a:pt x="11928800" y="679422"/>
                </a:lnTo>
                <a:close/>
                <a:moveTo>
                  <a:pt x="11886527" y="671234"/>
                </a:moveTo>
                <a:lnTo>
                  <a:pt x="11873623" y="680405"/>
                </a:lnTo>
                <a:lnTo>
                  <a:pt x="11875035" y="681353"/>
                </a:lnTo>
                <a:lnTo>
                  <a:pt x="11888084" y="672301"/>
                </a:lnTo>
                <a:close/>
                <a:moveTo>
                  <a:pt x="5767712" y="669512"/>
                </a:moveTo>
                <a:lnTo>
                  <a:pt x="5761893" y="673549"/>
                </a:lnTo>
                <a:lnTo>
                  <a:pt x="5767345" y="677294"/>
                </a:lnTo>
                <a:lnTo>
                  <a:pt x="5773141" y="673295"/>
                </a:lnTo>
                <a:close/>
                <a:moveTo>
                  <a:pt x="11902729" y="668967"/>
                </a:moveTo>
                <a:lnTo>
                  <a:pt x="11898317" y="672028"/>
                </a:lnTo>
                <a:lnTo>
                  <a:pt x="11903501" y="675574"/>
                </a:lnTo>
                <a:lnTo>
                  <a:pt x="11907876" y="672555"/>
                </a:lnTo>
                <a:close/>
                <a:moveTo>
                  <a:pt x="5773360" y="665594"/>
                </a:moveTo>
                <a:lnTo>
                  <a:pt x="5771855" y="666639"/>
                </a:lnTo>
                <a:lnTo>
                  <a:pt x="5777291" y="670431"/>
                </a:lnTo>
                <a:lnTo>
                  <a:pt x="5778775" y="669407"/>
                </a:lnTo>
                <a:close/>
                <a:moveTo>
                  <a:pt x="5761438" y="665141"/>
                </a:moveTo>
                <a:lnTo>
                  <a:pt x="5755648" y="669257"/>
                </a:lnTo>
                <a:lnTo>
                  <a:pt x="5756950" y="670152"/>
                </a:lnTo>
                <a:lnTo>
                  <a:pt x="5762802" y="666092"/>
                </a:lnTo>
                <a:close/>
                <a:moveTo>
                  <a:pt x="11908386" y="665043"/>
                </a:moveTo>
                <a:lnTo>
                  <a:pt x="11906843" y="666114"/>
                </a:lnTo>
                <a:lnTo>
                  <a:pt x="11911999" y="669710"/>
                </a:lnTo>
                <a:lnTo>
                  <a:pt x="11913521" y="668659"/>
                </a:lnTo>
                <a:close/>
                <a:moveTo>
                  <a:pt x="11896160" y="664388"/>
                </a:moveTo>
                <a:lnTo>
                  <a:pt x="11891740" y="667529"/>
                </a:lnTo>
                <a:lnTo>
                  <a:pt x="11893363" y="668639"/>
                </a:lnTo>
                <a:lnTo>
                  <a:pt x="11897822" y="665546"/>
                </a:lnTo>
                <a:close/>
                <a:moveTo>
                  <a:pt x="5767051" y="661151"/>
                </a:moveTo>
                <a:lnTo>
                  <a:pt x="5765532" y="662231"/>
                </a:lnTo>
                <a:lnTo>
                  <a:pt x="5766947" y="663217"/>
                </a:lnTo>
                <a:lnTo>
                  <a:pt x="5768478" y="662156"/>
                </a:lnTo>
                <a:close/>
                <a:moveTo>
                  <a:pt x="11901784" y="660391"/>
                </a:moveTo>
                <a:lnTo>
                  <a:pt x="11900225" y="661498"/>
                </a:lnTo>
                <a:lnTo>
                  <a:pt x="11901937" y="662692"/>
                </a:lnTo>
                <a:lnTo>
                  <a:pt x="11903505" y="661604"/>
                </a:lnTo>
                <a:close/>
                <a:moveTo>
                  <a:pt x="4291626" y="587094"/>
                </a:moveTo>
                <a:cubicBezTo>
                  <a:pt x="3992470" y="590562"/>
                  <a:pt x="3671445" y="653708"/>
                  <a:pt x="3321890" y="777727"/>
                </a:cubicBezTo>
                <a:lnTo>
                  <a:pt x="3110730" y="858667"/>
                </a:lnTo>
                <a:lnTo>
                  <a:pt x="3112449" y="862968"/>
                </a:lnTo>
                <a:lnTo>
                  <a:pt x="2977316" y="920791"/>
                </a:lnTo>
                <a:lnTo>
                  <a:pt x="3006981" y="941515"/>
                </a:lnTo>
                <a:lnTo>
                  <a:pt x="3047436" y="967102"/>
                </a:lnTo>
                <a:lnTo>
                  <a:pt x="3108612" y="944015"/>
                </a:lnTo>
                <a:lnTo>
                  <a:pt x="3110518" y="948784"/>
                </a:lnTo>
                <a:lnTo>
                  <a:pt x="3052810" y="970500"/>
                </a:lnTo>
                <a:lnTo>
                  <a:pt x="3128533" y="1018391"/>
                </a:lnTo>
                <a:lnTo>
                  <a:pt x="3320312" y="963289"/>
                </a:lnTo>
                <a:cubicBezTo>
                  <a:pt x="3810624" y="832878"/>
                  <a:pt x="4244864" y="792001"/>
                  <a:pt x="4641687" y="838730"/>
                </a:cubicBezTo>
                <a:cubicBezTo>
                  <a:pt x="4841018" y="862087"/>
                  <a:pt x="5040142" y="906420"/>
                  <a:pt x="5237484" y="960648"/>
                </a:cubicBezTo>
                <a:lnTo>
                  <a:pt x="5298277" y="978685"/>
                </a:lnTo>
                <a:lnTo>
                  <a:pt x="5388013" y="919867"/>
                </a:lnTo>
                <a:lnTo>
                  <a:pt x="5236477" y="867032"/>
                </a:lnTo>
                <a:cubicBezTo>
                  <a:pt x="5039698" y="803502"/>
                  <a:pt x="4841032" y="751533"/>
                  <a:pt x="4641732" y="723874"/>
                </a:cubicBezTo>
                <a:cubicBezTo>
                  <a:pt x="4188009" y="660941"/>
                  <a:pt x="3686839" y="731527"/>
                  <a:pt x="3108676" y="941303"/>
                </a:cubicBezTo>
                <a:lnTo>
                  <a:pt x="3106687" y="936525"/>
                </a:lnTo>
                <a:cubicBezTo>
                  <a:pt x="3685703" y="726749"/>
                  <a:pt x="4188009" y="655231"/>
                  <a:pt x="4641732" y="718163"/>
                </a:cubicBezTo>
                <a:cubicBezTo>
                  <a:pt x="4841601" y="745803"/>
                  <a:pt x="5040765" y="797771"/>
                  <a:pt x="5237865" y="861301"/>
                </a:cubicBezTo>
                <a:lnTo>
                  <a:pt x="5394263" y="915770"/>
                </a:lnTo>
                <a:lnTo>
                  <a:pt x="5417147" y="900770"/>
                </a:lnTo>
                <a:lnTo>
                  <a:pt x="5467573" y="865197"/>
                </a:lnTo>
                <a:lnTo>
                  <a:pt x="5229740" y="770998"/>
                </a:lnTo>
                <a:cubicBezTo>
                  <a:pt x="5035454" y="699957"/>
                  <a:pt x="4841018" y="642981"/>
                  <a:pt x="4640549" y="611502"/>
                </a:cubicBezTo>
                <a:cubicBezTo>
                  <a:pt x="4527458" y="593869"/>
                  <a:pt x="4411290" y="585707"/>
                  <a:pt x="4291626" y="587094"/>
                </a:cubicBezTo>
                <a:close/>
                <a:moveTo>
                  <a:pt x="4292944" y="491334"/>
                </a:moveTo>
                <a:cubicBezTo>
                  <a:pt x="3932953" y="496566"/>
                  <a:pt x="3536402" y="597413"/>
                  <a:pt x="3108679" y="792644"/>
                </a:cubicBezTo>
                <a:lnTo>
                  <a:pt x="3107222" y="789149"/>
                </a:lnTo>
                <a:lnTo>
                  <a:pt x="2917675" y="879124"/>
                </a:lnTo>
                <a:lnTo>
                  <a:pt x="2972527" y="917445"/>
                </a:lnTo>
                <a:lnTo>
                  <a:pt x="3108519" y="859065"/>
                </a:lnTo>
                <a:lnTo>
                  <a:pt x="3106691" y="854694"/>
                </a:lnTo>
                <a:cubicBezTo>
                  <a:pt x="3686651" y="616305"/>
                  <a:pt x="4189034" y="535241"/>
                  <a:pt x="4642540" y="606744"/>
                </a:cubicBezTo>
                <a:cubicBezTo>
                  <a:pt x="4842866" y="638223"/>
                  <a:pt x="5037515" y="695441"/>
                  <a:pt x="5232056" y="766598"/>
                </a:cubicBezTo>
                <a:lnTo>
                  <a:pt x="5472480" y="861736"/>
                </a:lnTo>
                <a:lnTo>
                  <a:pt x="5525008" y="824682"/>
                </a:lnTo>
                <a:lnTo>
                  <a:pt x="5521086" y="822801"/>
                </a:lnTo>
                <a:cubicBezTo>
                  <a:pt x="5228691" y="686601"/>
                  <a:pt x="4941890" y="570937"/>
                  <a:pt x="4640546" y="518021"/>
                </a:cubicBezTo>
                <a:cubicBezTo>
                  <a:pt x="4528874" y="498471"/>
                  <a:pt x="4412940" y="489591"/>
                  <a:pt x="4292944" y="491334"/>
                </a:cubicBezTo>
                <a:close/>
                <a:moveTo>
                  <a:pt x="10429741" y="396123"/>
                </a:moveTo>
                <a:cubicBezTo>
                  <a:pt x="10069753" y="402019"/>
                  <a:pt x="9673239" y="511959"/>
                  <a:pt x="9245401" y="724349"/>
                </a:cubicBezTo>
                <a:lnTo>
                  <a:pt x="9244948" y="723610"/>
                </a:lnTo>
                <a:lnTo>
                  <a:pt x="9006022" y="847470"/>
                </a:lnTo>
                <a:lnTo>
                  <a:pt x="9050867" y="878800"/>
                </a:lnTo>
                <a:lnTo>
                  <a:pt x="9242412" y="787872"/>
                </a:lnTo>
                <a:lnTo>
                  <a:pt x="9244401" y="792644"/>
                </a:lnTo>
                <a:lnTo>
                  <a:pt x="9055738" y="882203"/>
                </a:lnTo>
                <a:lnTo>
                  <a:pt x="9102414" y="914813"/>
                </a:lnTo>
                <a:lnTo>
                  <a:pt x="9242422" y="854694"/>
                </a:lnTo>
                <a:lnTo>
                  <a:pt x="9244411" y="859452"/>
                </a:lnTo>
                <a:lnTo>
                  <a:pt x="9107198" y="918155"/>
                </a:lnTo>
                <a:lnTo>
                  <a:pt x="9140635" y="941515"/>
                </a:lnTo>
                <a:lnTo>
                  <a:pt x="9174156" y="962713"/>
                </a:lnTo>
                <a:lnTo>
                  <a:pt x="9241470" y="937496"/>
                </a:lnTo>
                <a:lnTo>
                  <a:pt x="9243458" y="942235"/>
                </a:lnTo>
                <a:lnTo>
                  <a:pt x="9179707" y="966223"/>
                </a:lnTo>
                <a:lnTo>
                  <a:pt x="9262853" y="1018801"/>
                </a:lnTo>
                <a:lnTo>
                  <a:pt x="9456106" y="963276"/>
                </a:lnTo>
                <a:cubicBezTo>
                  <a:pt x="9946397" y="832872"/>
                  <a:pt x="10380591" y="791998"/>
                  <a:pt x="10777440" y="838721"/>
                </a:cubicBezTo>
                <a:cubicBezTo>
                  <a:pt x="10976359" y="862083"/>
                  <a:pt x="11175277" y="906421"/>
                  <a:pt x="11372758" y="960650"/>
                </a:cubicBezTo>
                <a:lnTo>
                  <a:pt x="11432673" y="978399"/>
                </a:lnTo>
                <a:lnTo>
                  <a:pt x="11522646" y="919435"/>
                </a:lnTo>
                <a:lnTo>
                  <a:pt x="11372285" y="867006"/>
                </a:lnTo>
                <a:cubicBezTo>
                  <a:pt x="11175491" y="803475"/>
                  <a:pt x="10976775" y="751508"/>
                  <a:pt x="10777366" y="723859"/>
                </a:cubicBezTo>
                <a:cubicBezTo>
                  <a:pt x="10323968" y="660927"/>
                  <a:pt x="9822503" y="731492"/>
                  <a:pt x="9244432" y="941274"/>
                </a:cubicBezTo>
                <a:lnTo>
                  <a:pt x="9242492" y="936513"/>
                </a:lnTo>
                <a:cubicBezTo>
                  <a:pt x="9821533" y="726731"/>
                  <a:pt x="10323968" y="655208"/>
                  <a:pt x="10777366" y="718140"/>
                </a:cubicBezTo>
                <a:cubicBezTo>
                  <a:pt x="10976775" y="745789"/>
                  <a:pt x="11175734" y="797756"/>
                  <a:pt x="11372891" y="861407"/>
                </a:cubicBezTo>
                <a:lnTo>
                  <a:pt x="11528398" y="915666"/>
                </a:lnTo>
                <a:lnTo>
                  <a:pt x="11551127" y="900770"/>
                </a:lnTo>
                <a:lnTo>
                  <a:pt x="11593544" y="870874"/>
                </a:lnTo>
                <a:lnTo>
                  <a:pt x="11365489" y="780532"/>
                </a:lnTo>
                <a:cubicBezTo>
                  <a:pt x="11171233" y="709493"/>
                  <a:pt x="10976840" y="652521"/>
                  <a:pt x="10776456" y="621052"/>
                </a:cubicBezTo>
                <a:cubicBezTo>
                  <a:pt x="10323897" y="550494"/>
                  <a:pt x="9822454" y="631537"/>
                  <a:pt x="9244431" y="868966"/>
                </a:cubicBezTo>
                <a:lnTo>
                  <a:pt x="9242492" y="864210"/>
                </a:lnTo>
                <a:cubicBezTo>
                  <a:pt x="9822454" y="625808"/>
                  <a:pt x="10324866" y="544764"/>
                  <a:pt x="10778394" y="616268"/>
                </a:cubicBezTo>
                <a:cubicBezTo>
                  <a:pt x="10978777" y="647737"/>
                  <a:pt x="11173379" y="704953"/>
                  <a:pt x="11367738" y="776117"/>
                </a:cubicBezTo>
                <a:lnTo>
                  <a:pt x="11598336" y="867496"/>
                </a:lnTo>
                <a:lnTo>
                  <a:pt x="11659807" y="824171"/>
                </a:lnTo>
                <a:lnTo>
                  <a:pt x="11656876" y="822765"/>
                </a:lnTo>
                <a:cubicBezTo>
                  <a:pt x="11364494" y="686583"/>
                  <a:pt x="11077758" y="570922"/>
                  <a:pt x="10776456" y="517984"/>
                </a:cubicBezTo>
                <a:cubicBezTo>
                  <a:pt x="10329714" y="439801"/>
                  <a:pt x="9814838" y="532292"/>
                  <a:pt x="9244431" y="792597"/>
                </a:cubicBezTo>
                <a:lnTo>
                  <a:pt x="9242492" y="787828"/>
                </a:lnTo>
                <a:cubicBezTo>
                  <a:pt x="9813869" y="527523"/>
                  <a:pt x="10330683" y="435031"/>
                  <a:pt x="10778394" y="513215"/>
                </a:cubicBezTo>
                <a:cubicBezTo>
                  <a:pt x="11079696" y="566153"/>
                  <a:pt x="11366899" y="682367"/>
                  <a:pt x="11659106" y="818425"/>
                </a:cubicBezTo>
                <a:lnTo>
                  <a:pt x="11664378" y="820949"/>
                </a:lnTo>
                <a:lnTo>
                  <a:pt x="11713736" y="786162"/>
                </a:lnTo>
                <a:lnTo>
                  <a:pt x="11657479" y="756826"/>
                </a:lnTo>
                <a:cubicBezTo>
                  <a:pt x="11365743" y="608929"/>
                  <a:pt x="11079384" y="482889"/>
                  <a:pt x="10777362" y="424967"/>
                </a:cubicBezTo>
                <a:cubicBezTo>
                  <a:pt x="10665675" y="403753"/>
                  <a:pt x="10549737" y="394157"/>
                  <a:pt x="10429741" y="396123"/>
                </a:cubicBezTo>
                <a:close/>
                <a:moveTo>
                  <a:pt x="4293982" y="396098"/>
                </a:moveTo>
                <a:cubicBezTo>
                  <a:pt x="3933934" y="401986"/>
                  <a:pt x="3537317" y="511930"/>
                  <a:pt x="3109528" y="724342"/>
                </a:cubicBezTo>
                <a:lnTo>
                  <a:pt x="3108207" y="722126"/>
                </a:lnTo>
                <a:lnTo>
                  <a:pt x="2869854" y="845715"/>
                </a:lnTo>
                <a:lnTo>
                  <a:pt x="2912620" y="875593"/>
                </a:lnTo>
                <a:lnTo>
                  <a:pt x="3110531" y="781915"/>
                </a:lnTo>
                <a:lnTo>
                  <a:pt x="3112015" y="785614"/>
                </a:lnTo>
                <a:lnTo>
                  <a:pt x="3318378" y="698127"/>
                </a:lnTo>
                <a:cubicBezTo>
                  <a:pt x="3806194" y="507103"/>
                  <a:pt x="4250687" y="444824"/>
                  <a:pt x="4642535" y="513249"/>
                </a:cubicBezTo>
                <a:cubicBezTo>
                  <a:pt x="4944520" y="566165"/>
                  <a:pt x="5231482" y="681830"/>
                  <a:pt x="5524275" y="818029"/>
                </a:cubicBezTo>
                <a:lnTo>
                  <a:pt x="5530328" y="820928"/>
                </a:lnTo>
                <a:lnTo>
                  <a:pt x="5578937" y="786639"/>
                </a:lnTo>
                <a:lnTo>
                  <a:pt x="5521720" y="756793"/>
                </a:lnTo>
                <a:cubicBezTo>
                  <a:pt x="5230041" y="608888"/>
                  <a:pt x="4943673" y="482850"/>
                  <a:pt x="4641640" y="424955"/>
                </a:cubicBezTo>
                <a:cubicBezTo>
                  <a:pt x="4529950" y="403735"/>
                  <a:pt x="4413997" y="394136"/>
                  <a:pt x="4293982" y="396098"/>
                </a:cubicBezTo>
                <a:close/>
                <a:moveTo>
                  <a:pt x="10429792" y="310585"/>
                </a:moveTo>
                <a:cubicBezTo>
                  <a:pt x="10069759" y="316930"/>
                  <a:pt x="9673169" y="434569"/>
                  <a:pt x="9245402" y="662714"/>
                </a:cubicBezTo>
                <a:lnTo>
                  <a:pt x="9244957" y="661985"/>
                </a:lnTo>
                <a:lnTo>
                  <a:pt x="8964284" y="818311"/>
                </a:lnTo>
                <a:lnTo>
                  <a:pt x="9001942" y="844620"/>
                </a:lnTo>
                <a:lnTo>
                  <a:pt x="9242534" y="718616"/>
                </a:lnTo>
                <a:lnTo>
                  <a:pt x="9242984" y="719370"/>
                </a:lnTo>
                <a:lnTo>
                  <a:pt x="9454181" y="621667"/>
                </a:lnTo>
                <a:cubicBezTo>
                  <a:pt x="9942010" y="413302"/>
                  <a:pt x="10386579" y="345931"/>
                  <a:pt x="10778331" y="420182"/>
                </a:cubicBezTo>
                <a:cubicBezTo>
                  <a:pt x="11081080" y="478130"/>
                  <a:pt x="11367621" y="604175"/>
                  <a:pt x="11659811" y="752074"/>
                </a:cubicBezTo>
                <a:lnTo>
                  <a:pt x="11718651" y="782697"/>
                </a:lnTo>
                <a:lnTo>
                  <a:pt x="11759339" y="754020"/>
                </a:lnTo>
                <a:lnTo>
                  <a:pt x="11657236" y="696968"/>
                </a:lnTo>
                <a:cubicBezTo>
                  <a:pt x="11366115" y="538745"/>
                  <a:pt x="11080078" y="403597"/>
                  <a:pt x="10777440" y="341366"/>
                </a:cubicBezTo>
                <a:cubicBezTo>
                  <a:pt x="10665752" y="318720"/>
                  <a:pt x="10549803" y="308469"/>
                  <a:pt x="10429792" y="310585"/>
                </a:cubicBezTo>
                <a:close/>
                <a:moveTo>
                  <a:pt x="4293978" y="310564"/>
                </a:moveTo>
                <a:cubicBezTo>
                  <a:pt x="3993938" y="315859"/>
                  <a:pt x="3668503" y="398448"/>
                  <a:pt x="3320797" y="557861"/>
                </a:cubicBezTo>
                <a:lnTo>
                  <a:pt x="3111019" y="661982"/>
                </a:lnTo>
                <a:lnTo>
                  <a:pt x="3111476" y="662725"/>
                </a:lnTo>
                <a:lnTo>
                  <a:pt x="2831286" y="818770"/>
                </a:lnTo>
                <a:lnTo>
                  <a:pt x="2865267" y="842511"/>
                </a:lnTo>
                <a:lnTo>
                  <a:pt x="3109506" y="715169"/>
                </a:lnTo>
                <a:lnTo>
                  <a:pt x="3110991" y="717579"/>
                </a:lnTo>
                <a:lnTo>
                  <a:pt x="3318408" y="621637"/>
                </a:lnTo>
                <a:cubicBezTo>
                  <a:pt x="3806299" y="413266"/>
                  <a:pt x="4250832" y="345913"/>
                  <a:pt x="4642493" y="420183"/>
                </a:cubicBezTo>
                <a:cubicBezTo>
                  <a:pt x="4945164" y="478078"/>
                  <a:pt x="5232331" y="604116"/>
                  <a:pt x="5524371" y="752423"/>
                </a:cubicBezTo>
                <a:lnTo>
                  <a:pt x="5583552" y="783384"/>
                </a:lnTo>
                <a:lnTo>
                  <a:pt x="5624477" y="754515"/>
                </a:lnTo>
                <a:lnTo>
                  <a:pt x="5521475" y="696959"/>
                </a:lnTo>
                <a:cubicBezTo>
                  <a:pt x="5230356" y="538731"/>
                  <a:pt x="4944308" y="403565"/>
                  <a:pt x="4641637" y="341343"/>
                </a:cubicBezTo>
                <a:cubicBezTo>
                  <a:pt x="4529947" y="318696"/>
                  <a:pt x="4413994" y="308446"/>
                  <a:pt x="4293978" y="310564"/>
                </a:cubicBezTo>
                <a:close/>
                <a:moveTo>
                  <a:pt x="10429788" y="243856"/>
                </a:moveTo>
                <a:cubicBezTo>
                  <a:pt x="10069757" y="250521"/>
                  <a:pt x="9673168" y="375323"/>
                  <a:pt x="9245402" y="617042"/>
                </a:cubicBezTo>
                <a:lnTo>
                  <a:pt x="9244946" y="616291"/>
                </a:lnTo>
                <a:lnTo>
                  <a:pt x="8936196" y="798687"/>
                </a:lnTo>
                <a:lnTo>
                  <a:pt x="8959426" y="814917"/>
                </a:lnTo>
                <a:lnTo>
                  <a:pt x="9242524" y="656977"/>
                </a:lnTo>
                <a:lnTo>
                  <a:pt x="9242960" y="657709"/>
                </a:lnTo>
                <a:lnTo>
                  <a:pt x="9454198" y="553053"/>
                </a:lnTo>
                <a:cubicBezTo>
                  <a:pt x="9942063" y="329735"/>
                  <a:pt x="10386653" y="256516"/>
                  <a:pt x="10778410" y="336593"/>
                </a:cubicBezTo>
                <a:cubicBezTo>
                  <a:pt x="11081776" y="398824"/>
                  <a:pt x="11367994" y="533992"/>
                  <a:pt x="11659571" y="691816"/>
                </a:cubicBezTo>
                <a:lnTo>
                  <a:pt x="11764696" y="750244"/>
                </a:lnTo>
                <a:lnTo>
                  <a:pt x="11789856" y="732511"/>
                </a:lnTo>
                <a:lnTo>
                  <a:pt x="11656957" y="653413"/>
                </a:lnTo>
                <a:cubicBezTo>
                  <a:pt x="11366471" y="485449"/>
                  <a:pt x="11080800" y="342418"/>
                  <a:pt x="10777435" y="276616"/>
                </a:cubicBezTo>
                <a:cubicBezTo>
                  <a:pt x="10665748" y="252540"/>
                  <a:pt x="10549799" y="241635"/>
                  <a:pt x="10429788" y="243856"/>
                </a:cubicBezTo>
                <a:close/>
                <a:moveTo>
                  <a:pt x="4293978" y="243838"/>
                </a:moveTo>
                <a:cubicBezTo>
                  <a:pt x="3933929" y="250494"/>
                  <a:pt x="3537312" y="375282"/>
                  <a:pt x="3109522" y="617007"/>
                </a:cubicBezTo>
                <a:lnTo>
                  <a:pt x="3109423" y="616839"/>
                </a:lnTo>
                <a:lnTo>
                  <a:pt x="2802173" y="798430"/>
                </a:lnTo>
                <a:lnTo>
                  <a:pt x="2826546" y="815458"/>
                </a:lnTo>
                <a:lnTo>
                  <a:pt x="3107152" y="658735"/>
                </a:lnTo>
                <a:lnTo>
                  <a:pt x="3106682" y="657944"/>
                </a:lnTo>
                <a:cubicBezTo>
                  <a:pt x="3678205" y="353747"/>
                  <a:pt x="4194878" y="245065"/>
                  <a:pt x="4642489" y="336620"/>
                </a:cubicBezTo>
                <a:cubicBezTo>
                  <a:pt x="4946015" y="398799"/>
                  <a:pt x="5232113" y="533955"/>
                  <a:pt x="5523326" y="692589"/>
                </a:cubicBezTo>
                <a:lnTo>
                  <a:pt x="5628616" y="751595"/>
                </a:lnTo>
                <a:lnTo>
                  <a:pt x="5655014" y="732974"/>
                </a:lnTo>
                <a:lnTo>
                  <a:pt x="5521236" y="653363"/>
                </a:lnTo>
                <a:cubicBezTo>
                  <a:pt x="5230673" y="485381"/>
                  <a:pt x="4944949" y="342365"/>
                  <a:pt x="4641636" y="276604"/>
                </a:cubicBezTo>
                <a:cubicBezTo>
                  <a:pt x="4529947" y="252527"/>
                  <a:pt x="4413994" y="241619"/>
                  <a:pt x="4293978" y="243838"/>
                </a:cubicBezTo>
                <a:close/>
                <a:moveTo>
                  <a:pt x="10429792" y="177531"/>
                </a:moveTo>
                <a:cubicBezTo>
                  <a:pt x="10069759" y="184147"/>
                  <a:pt x="9673170" y="315198"/>
                  <a:pt x="9245402" y="569080"/>
                </a:cubicBezTo>
                <a:lnTo>
                  <a:pt x="9244160" y="567032"/>
                </a:lnTo>
                <a:lnTo>
                  <a:pt x="9245367" y="569048"/>
                </a:lnTo>
                <a:lnTo>
                  <a:pt x="8907413" y="778579"/>
                </a:lnTo>
                <a:lnTo>
                  <a:pt x="8931504" y="795409"/>
                </a:lnTo>
                <a:lnTo>
                  <a:pt x="9242524" y="611275"/>
                </a:lnTo>
                <a:lnTo>
                  <a:pt x="9242956" y="611999"/>
                </a:lnTo>
                <a:lnTo>
                  <a:pt x="9454197" y="501105"/>
                </a:lnTo>
                <a:cubicBezTo>
                  <a:pt x="9942061" y="264463"/>
                  <a:pt x="10386650" y="186753"/>
                  <a:pt x="10778405" y="271854"/>
                </a:cubicBezTo>
                <a:cubicBezTo>
                  <a:pt x="11082497" y="337656"/>
                  <a:pt x="11368351" y="480687"/>
                  <a:pt x="11659290" y="648651"/>
                </a:cubicBezTo>
                <a:lnTo>
                  <a:pt x="11794709" y="729090"/>
                </a:lnTo>
                <a:lnTo>
                  <a:pt x="11821720" y="710053"/>
                </a:lnTo>
                <a:lnTo>
                  <a:pt x="11656691" y="607202"/>
                </a:lnTo>
                <a:cubicBezTo>
                  <a:pt x="11366842" y="431638"/>
                  <a:pt x="11081534" y="281833"/>
                  <a:pt x="10777440" y="212453"/>
                </a:cubicBezTo>
                <a:cubicBezTo>
                  <a:pt x="10665752" y="186947"/>
                  <a:pt x="10549803" y="175326"/>
                  <a:pt x="10429792" y="177531"/>
                </a:cubicBezTo>
                <a:close/>
                <a:moveTo>
                  <a:pt x="4293979" y="177521"/>
                </a:moveTo>
                <a:cubicBezTo>
                  <a:pt x="3933933" y="184131"/>
                  <a:pt x="3537318" y="315192"/>
                  <a:pt x="3109528" y="569048"/>
                </a:cubicBezTo>
                <a:lnTo>
                  <a:pt x="3109319" y="568699"/>
                </a:lnTo>
                <a:lnTo>
                  <a:pt x="2772372" y="777610"/>
                </a:lnTo>
                <a:lnTo>
                  <a:pt x="2797124" y="794903"/>
                </a:lnTo>
                <a:lnTo>
                  <a:pt x="3109504" y="610281"/>
                </a:lnTo>
                <a:lnTo>
                  <a:pt x="3109727" y="610641"/>
                </a:lnTo>
                <a:lnTo>
                  <a:pt x="3318404" y="501088"/>
                </a:lnTo>
                <a:cubicBezTo>
                  <a:pt x="3806293" y="264418"/>
                  <a:pt x="4250828" y="186721"/>
                  <a:pt x="4642489" y="271837"/>
                </a:cubicBezTo>
                <a:cubicBezTo>
                  <a:pt x="4946652" y="337597"/>
                  <a:pt x="5232432" y="480614"/>
                  <a:pt x="5522967" y="648596"/>
                </a:cubicBezTo>
                <a:lnTo>
                  <a:pt x="5659465" y="729834"/>
                </a:lnTo>
                <a:lnTo>
                  <a:pt x="5686767" y="710574"/>
                </a:lnTo>
                <a:lnTo>
                  <a:pt x="5520918" y="607208"/>
                </a:lnTo>
                <a:cubicBezTo>
                  <a:pt x="5231103" y="431652"/>
                  <a:pt x="4945801" y="281823"/>
                  <a:pt x="4641638" y="212456"/>
                </a:cubicBezTo>
                <a:cubicBezTo>
                  <a:pt x="4529949" y="186942"/>
                  <a:pt x="4413995" y="175318"/>
                  <a:pt x="4293979" y="177521"/>
                </a:cubicBezTo>
                <a:close/>
                <a:moveTo>
                  <a:pt x="4297552" y="124910"/>
                </a:moveTo>
                <a:cubicBezTo>
                  <a:pt x="3936425" y="133276"/>
                  <a:pt x="3532768" y="270208"/>
                  <a:pt x="3111520" y="530486"/>
                </a:cubicBezTo>
                <a:lnTo>
                  <a:pt x="3111085" y="529765"/>
                </a:lnTo>
                <a:lnTo>
                  <a:pt x="2751002" y="761894"/>
                </a:lnTo>
                <a:lnTo>
                  <a:pt x="2750418" y="762272"/>
                </a:lnTo>
                <a:lnTo>
                  <a:pt x="2766992" y="773852"/>
                </a:lnTo>
                <a:lnTo>
                  <a:pt x="2926903" y="673101"/>
                </a:lnTo>
                <a:cubicBezTo>
                  <a:pt x="2987304" y="635554"/>
                  <a:pt x="3048182" y="598364"/>
                  <a:pt x="3108546" y="562605"/>
                </a:cubicBezTo>
                <a:lnTo>
                  <a:pt x="3108853" y="563102"/>
                </a:lnTo>
                <a:lnTo>
                  <a:pt x="3318408" y="447569"/>
                </a:lnTo>
                <a:cubicBezTo>
                  <a:pt x="3806296" y="199029"/>
                  <a:pt x="4250830" y="117456"/>
                  <a:pt x="4642491" y="206755"/>
                </a:cubicBezTo>
                <a:cubicBezTo>
                  <a:pt x="4947507" y="276122"/>
                  <a:pt x="5232862" y="425951"/>
                  <a:pt x="5522769" y="601908"/>
                </a:cubicBezTo>
                <a:lnTo>
                  <a:pt x="5691425" y="707289"/>
                </a:lnTo>
                <a:lnTo>
                  <a:pt x="5706651" y="696549"/>
                </a:lnTo>
                <a:lnTo>
                  <a:pt x="5711565" y="693123"/>
                </a:lnTo>
                <a:lnTo>
                  <a:pt x="5522157" y="569765"/>
                </a:lnTo>
                <a:cubicBezTo>
                  <a:pt x="5233295" y="387190"/>
                  <a:pt x="4948431" y="231826"/>
                  <a:pt x="4643583" y="159591"/>
                </a:cubicBezTo>
                <a:cubicBezTo>
                  <a:pt x="4533581" y="133617"/>
                  <a:pt x="4417929" y="122121"/>
                  <a:pt x="4297552" y="124910"/>
                </a:cubicBezTo>
                <a:close/>
                <a:moveTo>
                  <a:pt x="10431381" y="82442"/>
                </a:moveTo>
                <a:cubicBezTo>
                  <a:pt x="10070301" y="91015"/>
                  <a:pt x="9666695" y="232603"/>
                  <a:pt x="9245401" y="500780"/>
                </a:cubicBezTo>
                <a:lnTo>
                  <a:pt x="9245078" y="500252"/>
                </a:lnTo>
                <a:lnTo>
                  <a:pt x="9061875" y="620375"/>
                </a:lnTo>
                <a:cubicBezTo>
                  <a:pt x="9001083" y="661131"/>
                  <a:pt x="8940895" y="702127"/>
                  <a:pt x="8881914" y="742184"/>
                </a:cubicBezTo>
                <a:lnTo>
                  <a:pt x="8868348" y="751287"/>
                </a:lnTo>
                <a:lnTo>
                  <a:pt x="8880746" y="759948"/>
                </a:lnTo>
                <a:lnTo>
                  <a:pt x="9060348" y="642796"/>
                </a:lnTo>
                <a:cubicBezTo>
                  <a:pt x="9120962" y="603476"/>
                  <a:pt x="9182074" y="564395"/>
                  <a:pt x="9243470" y="526731"/>
                </a:cubicBezTo>
                <a:lnTo>
                  <a:pt x="9246313" y="531443"/>
                </a:lnTo>
                <a:lnTo>
                  <a:pt x="8886085" y="763678"/>
                </a:lnTo>
                <a:lnTo>
                  <a:pt x="8902097" y="774865"/>
                </a:lnTo>
                <a:lnTo>
                  <a:pt x="9242508" y="564307"/>
                </a:lnTo>
                <a:lnTo>
                  <a:pt x="9242492" y="564280"/>
                </a:lnTo>
                <a:cubicBezTo>
                  <a:pt x="9813958" y="225811"/>
                  <a:pt x="10330688" y="104709"/>
                  <a:pt x="10778410" y="206734"/>
                </a:cubicBezTo>
                <a:cubicBezTo>
                  <a:pt x="11083231" y="276803"/>
                  <a:pt x="11368722" y="426803"/>
                  <a:pt x="11659025" y="602422"/>
                </a:cubicBezTo>
                <a:lnTo>
                  <a:pt x="11826560" y="706642"/>
                </a:lnTo>
                <a:lnTo>
                  <a:pt x="11840881" y="696549"/>
                </a:lnTo>
                <a:lnTo>
                  <a:pt x="11848812" y="691013"/>
                </a:lnTo>
                <a:lnTo>
                  <a:pt x="11656037" y="565438"/>
                </a:lnTo>
                <a:cubicBezTo>
                  <a:pt x="11367197" y="382853"/>
                  <a:pt x="11082292" y="227484"/>
                  <a:pt x="10777362" y="155281"/>
                </a:cubicBezTo>
                <a:cubicBezTo>
                  <a:pt x="10337402" y="51334"/>
                  <a:pt x="9807124" y="179100"/>
                  <a:pt x="9245401" y="526173"/>
                </a:cubicBezTo>
                <a:lnTo>
                  <a:pt x="9242492" y="521401"/>
                </a:lnTo>
                <a:cubicBezTo>
                  <a:pt x="9805323" y="173374"/>
                  <a:pt x="10336433" y="45607"/>
                  <a:pt x="10778331" y="149555"/>
                </a:cubicBezTo>
                <a:cubicBezTo>
                  <a:pt x="11083988" y="221789"/>
                  <a:pt x="11369076" y="377679"/>
                  <a:pt x="11658369" y="560120"/>
                </a:cubicBezTo>
                <a:lnTo>
                  <a:pt x="11854269" y="687204"/>
                </a:lnTo>
                <a:lnTo>
                  <a:pt x="11863976" y="680429"/>
                </a:lnTo>
                <a:lnTo>
                  <a:pt x="11656726" y="541083"/>
                </a:lnTo>
                <a:cubicBezTo>
                  <a:pt x="11368476" y="353006"/>
                  <a:pt x="11083752" y="192810"/>
                  <a:pt x="10777366" y="118443"/>
                </a:cubicBezTo>
                <a:cubicBezTo>
                  <a:pt x="10667376" y="91504"/>
                  <a:pt x="10551741" y="79583"/>
                  <a:pt x="10431381" y="82442"/>
                </a:cubicBezTo>
                <a:close/>
                <a:moveTo>
                  <a:pt x="4296455" y="79723"/>
                </a:moveTo>
                <a:cubicBezTo>
                  <a:pt x="3995572" y="86882"/>
                  <a:pt x="3665180" y="186407"/>
                  <a:pt x="3319507" y="374578"/>
                </a:cubicBezTo>
                <a:lnTo>
                  <a:pt x="3110712" y="497893"/>
                </a:lnTo>
                <a:lnTo>
                  <a:pt x="2928920" y="617183"/>
                </a:lnTo>
                <a:cubicBezTo>
                  <a:pt x="2868170" y="657939"/>
                  <a:pt x="2808026" y="698931"/>
                  <a:pt x="2749093" y="738981"/>
                </a:cubicBezTo>
                <a:lnTo>
                  <a:pt x="2732763" y="749938"/>
                </a:lnTo>
                <a:lnTo>
                  <a:pt x="2745032" y="758510"/>
                </a:lnTo>
                <a:lnTo>
                  <a:pt x="2747186" y="757108"/>
                </a:lnTo>
                <a:cubicBezTo>
                  <a:pt x="2866079" y="679910"/>
                  <a:pt x="2987762" y="598844"/>
                  <a:pt x="3110472" y="523482"/>
                </a:cubicBezTo>
                <a:lnTo>
                  <a:pt x="3111045" y="524416"/>
                </a:lnTo>
                <a:lnTo>
                  <a:pt x="3318124" y="405597"/>
                </a:lnTo>
                <a:cubicBezTo>
                  <a:pt x="3802827" y="149386"/>
                  <a:pt x="4257688" y="62937"/>
                  <a:pt x="4644436" y="153848"/>
                </a:cubicBezTo>
                <a:cubicBezTo>
                  <a:pt x="4950137" y="226083"/>
                  <a:pt x="5235214" y="381985"/>
                  <a:pt x="5524489" y="564457"/>
                </a:cubicBezTo>
                <a:lnTo>
                  <a:pt x="5716970" y="689358"/>
                </a:lnTo>
                <a:lnTo>
                  <a:pt x="5731255" y="679401"/>
                </a:lnTo>
                <a:lnTo>
                  <a:pt x="5521302" y="538533"/>
                </a:lnTo>
                <a:cubicBezTo>
                  <a:pt x="5232746" y="350663"/>
                  <a:pt x="4948145" y="190812"/>
                  <a:pt x="4642444" y="115705"/>
                </a:cubicBezTo>
                <a:cubicBezTo>
                  <a:pt x="4532443" y="88774"/>
                  <a:pt x="4416809" y="76859"/>
                  <a:pt x="4296455" y="79723"/>
                </a:cubicBezTo>
                <a:close/>
                <a:moveTo>
                  <a:pt x="4327364" y="45268"/>
                </a:moveTo>
                <a:cubicBezTo>
                  <a:pt x="3873415" y="46387"/>
                  <a:pt x="3428239" y="266628"/>
                  <a:pt x="3109531" y="474230"/>
                </a:cubicBezTo>
                <a:lnTo>
                  <a:pt x="3109396" y="474006"/>
                </a:lnTo>
                <a:lnTo>
                  <a:pt x="2928920" y="595261"/>
                </a:lnTo>
                <a:cubicBezTo>
                  <a:pt x="2868170" y="636984"/>
                  <a:pt x="2808026" y="678943"/>
                  <a:pt x="2749093" y="719935"/>
                </a:cubicBezTo>
                <a:lnTo>
                  <a:pt x="2719277" y="740517"/>
                </a:lnTo>
                <a:lnTo>
                  <a:pt x="2727469" y="746240"/>
                </a:lnTo>
                <a:lnTo>
                  <a:pt x="2745277" y="734243"/>
                </a:lnTo>
                <a:lnTo>
                  <a:pt x="3107573" y="493355"/>
                </a:lnTo>
                <a:lnTo>
                  <a:pt x="3107542" y="493301"/>
                </a:lnTo>
                <a:lnTo>
                  <a:pt x="3108557" y="492700"/>
                </a:lnTo>
                <a:lnTo>
                  <a:pt x="3109592" y="492013"/>
                </a:lnTo>
                <a:lnTo>
                  <a:pt x="3109624" y="492070"/>
                </a:lnTo>
                <a:lnTo>
                  <a:pt x="3316999" y="369475"/>
                </a:lnTo>
                <a:cubicBezTo>
                  <a:pt x="3801757" y="105397"/>
                  <a:pt x="4256834" y="15710"/>
                  <a:pt x="4643583" y="110035"/>
                </a:cubicBezTo>
                <a:cubicBezTo>
                  <a:pt x="4949923" y="185087"/>
                  <a:pt x="5235159" y="345462"/>
                  <a:pt x="5523997" y="533598"/>
                </a:cubicBezTo>
                <a:lnTo>
                  <a:pt x="5736160" y="675984"/>
                </a:lnTo>
                <a:lnTo>
                  <a:pt x="5745740" y="669307"/>
                </a:lnTo>
                <a:lnTo>
                  <a:pt x="5520088" y="514672"/>
                </a:lnTo>
                <a:cubicBezTo>
                  <a:pt x="5232054" y="322829"/>
                  <a:pt x="4947933" y="158892"/>
                  <a:pt x="4641593" y="82349"/>
                </a:cubicBezTo>
                <a:cubicBezTo>
                  <a:pt x="4537346" y="56421"/>
                  <a:pt x="4432122" y="45010"/>
                  <a:pt x="4327364" y="45268"/>
                </a:cubicBezTo>
                <a:close/>
                <a:moveTo>
                  <a:pt x="4327364" y="20060"/>
                </a:moveTo>
                <a:cubicBezTo>
                  <a:pt x="3873415" y="21468"/>
                  <a:pt x="3428239" y="245402"/>
                  <a:pt x="3109531" y="456116"/>
                </a:cubicBezTo>
                <a:lnTo>
                  <a:pt x="3109183" y="455529"/>
                </a:lnTo>
                <a:lnTo>
                  <a:pt x="2747186" y="706593"/>
                </a:lnTo>
                <a:lnTo>
                  <a:pt x="2708870" y="733246"/>
                </a:lnTo>
                <a:lnTo>
                  <a:pt x="2713778" y="736675"/>
                </a:lnTo>
                <a:lnTo>
                  <a:pt x="2745277" y="715149"/>
                </a:lnTo>
                <a:cubicBezTo>
                  <a:pt x="2864171" y="633165"/>
                  <a:pt x="2986881" y="547362"/>
                  <a:pt x="3109592" y="467263"/>
                </a:cubicBezTo>
                <a:lnTo>
                  <a:pt x="3109807" y="467630"/>
                </a:lnTo>
                <a:lnTo>
                  <a:pt x="3316181" y="342728"/>
                </a:lnTo>
                <a:cubicBezTo>
                  <a:pt x="3801087" y="72353"/>
                  <a:pt x="4256692" y="-19330"/>
                  <a:pt x="4642444" y="76606"/>
                </a:cubicBezTo>
                <a:cubicBezTo>
                  <a:pt x="4949639" y="153148"/>
                  <a:pt x="5234612" y="317085"/>
                  <a:pt x="5522899" y="509332"/>
                </a:cubicBezTo>
                <a:lnTo>
                  <a:pt x="5750695" y="665854"/>
                </a:lnTo>
                <a:lnTo>
                  <a:pt x="5756579" y="661754"/>
                </a:lnTo>
                <a:lnTo>
                  <a:pt x="5520088" y="496961"/>
                </a:lnTo>
                <a:cubicBezTo>
                  <a:pt x="5232054" y="301963"/>
                  <a:pt x="4947933" y="135513"/>
                  <a:pt x="4641593" y="57534"/>
                </a:cubicBezTo>
                <a:cubicBezTo>
                  <a:pt x="4537346" y="31261"/>
                  <a:pt x="4432122" y="19735"/>
                  <a:pt x="4327364" y="20060"/>
                </a:cubicBezTo>
                <a:close/>
                <a:moveTo>
                  <a:pt x="4327364" y="5171"/>
                </a:moveTo>
                <a:cubicBezTo>
                  <a:pt x="3873415" y="6345"/>
                  <a:pt x="3428239" y="232613"/>
                  <a:pt x="3109531" y="445660"/>
                </a:cubicBezTo>
                <a:lnTo>
                  <a:pt x="3109418" y="445469"/>
                </a:lnTo>
                <a:lnTo>
                  <a:pt x="2928792" y="569641"/>
                </a:lnTo>
                <a:cubicBezTo>
                  <a:pt x="2867914" y="612427"/>
                  <a:pt x="2807513" y="655570"/>
                  <a:pt x="2748065" y="697989"/>
                </a:cubicBezTo>
                <a:lnTo>
                  <a:pt x="2703655" y="729602"/>
                </a:lnTo>
                <a:lnTo>
                  <a:pt x="2704257" y="730023"/>
                </a:lnTo>
                <a:lnTo>
                  <a:pt x="2744250" y="701807"/>
                </a:lnTo>
                <a:cubicBezTo>
                  <a:pt x="2862262" y="617890"/>
                  <a:pt x="2984973" y="531120"/>
                  <a:pt x="3108564" y="449136"/>
                </a:cubicBezTo>
                <a:lnTo>
                  <a:pt x="3109017" y="449875"/>
                </a:lnTo>
                <a:lnTo>
                  <a:pt x="3262657" y="353958"/>
                </a:lnTo>
                <a:cubicBezTo>
                  <a:pt x="3645551" y="128495"/>
                  <a:pt x="4154226" y="-70690"/>
                  <a:pt x="4642444" y="52822"/>
                </a:cubicBezTo>
                <a:cubicBezTo>
                  <a:pt x="4949639" y="130745"/>
                  <a:pt x="5234612" y="297719"/>
                  <a:pt x="5522899" y="493014"/>
                </a:cubicBezTo>
                <a:lnTo>
                  <a:pt x="5760715" y="658871"/>
                </a:lnTo>
                <a:lnTo>
                  <a:pt x="5762273" y="657786"/>
                </a:lnTo>
                <a:lnTo>
                  <a:pt x="5520088" y="487253"/>
                </a:lnTo>
                <a:cubicBezTo>
                  <a:pt x="5232054" y="290190"/>
                  <a:pt x="4947933" y="121946"/>
                  <a:pt x="4641593" y="43249"/>
                </a:cubicBezTo>
                <a:cubicBezTo>
                  <a:pt x="4537346" y="16617"/>
                  <a:pt x="4432122" y="4900"/>
                  <a:pt x="4327364" y="5171"/>
                </a:cubicBezTo>
                <a:close/>
                <a:moveTo>
                  <a:pt x="10463057" y="2"/>
                </a:moveTo>
                <a:cubicBezTo>
                  <a:pt x="10568177" y="-202"/>
                  <a:pt x="10673781" y="11631"/>
                  <a:pt x="10778410" y="38448"/>
                </a:cubicBezTo>
                <a:cubicBezTo>
                  <a:pt x="11085413" y="117111"/>
                  <a:pt x="11370359" y="285369"/>
                  <a:pt x="11659025" y="482431"/>
                </a:cubicBezTo>
                <a:lnTo>
                  <a:pt x="11902501" y="653541"/>
                </a:lnTo>
                <a:lnTo>
                  <a:pt x="12191999" y="451482"/>
                </a:lnTo>
                <a:lnTo>
                  <a:pt x="12191999" y="458134"/>
                </a:lnTo>
                <a:lnTo>
                  <a:pt x="12024956" y="572852"/>
                </a:lnTo>
                <a:lnTo>
                  <a:pt x="11906987" y="656693"/>
                </a:lnTo>
                <a:lnTo>
                  <a:pt x="11908774" y="657950"/>
                </a:lnTo>
                <a:lnTo>
                  <a:pt x="12191999" y="461494"/>
                </a:lnTo>
                <a:lnTo>
                  <a:pt x="12191999" y="468320"/>
                </a:lnTo>
                <a:lnTo>
                  <a:pt x="11913661" y="661384"/>
                </a:lnTo>
                <a:lnTo>
                  <a:pt x="11918815" y="665006"/>
                </a:lnTo>
                <a:lnTo>
                  <a:pt x="12022114" y="593727"/>
                </a:lnTo>
                <a:lnTo>
                  <a:pt x="12191999" y="479775"/>
                </a:lnTo>
                <a:lnTo>
                  <a:pt x="12191999" y="486398"/>
                </a:lnTo>
                <a:lnTo>
                  <a:pt x="12025098" y="598486"/>
                </a:lnTo>
                <a:lnTo>
                  <a:pt x="11923965" y="668625"/>
                </a:lnTo>
                <a:lnTo>
                  <a:pt x="11934209" y="675825"/>
                </a:lnTo>
                <a:lnTo>
                  <a:pt x="12191999" y="504419"/>
                </a:lnTo>
                <a:lnTo>
                  <a:pt x="12191999" y="510868"/>
                </a:lnTo>
                <a:lnTo>
                  <a:pt x="12025098" y="620404"/>
                </a:lnTo>
                <a:lnTo>
                  <a:pt x="11938695" y="678978"/>
                </a:lnTo>
                <a:lnTo>
                  <a:pt x="11949887" y="686843"/>
                </a:lnTo>
                <a:lnTo>
                  <a:pt x="11953040" y="689064"/>
                </a:lnTo>
                <a:lnTo>
                  <a:pt x="12023819" y="642872"/>
                </a:lnTo>
                <a:lnTo>
                  <a:pt x="12191999" y="536263"/>
                </a:lnTo>
                <a:lnTo>
                  <a:pt x="12191999" y="542949"/>
                </a:lnTo>
                <a:lnTo>
                  <a:pt x="11958841" y="693148"/>
                </a:lnTo>
                <a:lnTo>
                  <a:pt x="11976267" y="705419"/>
                </a:lnTo>
                <a:lnTo>
                  <a:pt x="12191999" y="572132"/>
                </a:lnTo>
                <a:lnTo>
                  <a:pt x="12191999" y="578628"/>
                </a:lnTo>
                <a:lnTo>
                  <a:pt x="11981558" y="709144"/>
                </a:lnTo>
                <a:lnTo>
                  <a:pt x="12006047" y="726387"/>
                </a:lnTo>
                <a:lnTo>
                  <a:pt x="12191999" y="616522"/>
                </a:lnTo>
                <a:lnTo>
                  <a:pt x="12191999" y="622335"/>
                </a:lnTo>
                <a:lnTo>
                  <a:pt x="12010594" y="729590"/>
                </a:lnTo>
                <a:lnTo>
                  <a:pt x="12042258" y="751886"/>
                </a:lnTo>
                <a:lnTo>
                  <a:pt x="12191999" y="668551"/>
                </a:lnTo>
                <a:lnTo>
                  <a:pt x="12191999" y="673925"/>
                </a:lnTo>
                <a:lnTo>
                  <a:pt x="12046520" y="754887"/>
                </a:lnTo>
                <a:lnTo>
                  <a:pt x="12085578" y="782389"/>
                </a:lnTo>
                <a:lnTo>
                  <a:pt x="12191999" y="727206"/>
                </a:lnTo>
                <a:lnTo>
                  <a:pt x="12191999" y="731561"/>
                </a:lnTo>
                <a:lnTo>
                  <a:pt x="12089139" y="784897"/>
                </a:lnTo>
                <a:lnTo>
                  <a:pt x="12137706" y="819095"/>
                </a:lnTo>
                <a:lnTo>
                  <a:pt x="12191999" y="793358"/>
                </a:lnTo>
                <a:lnTo>
                  <a:pt x="12191999" y="798880"/>
                </a:lnTo>
                <a:lnTo>
                  <a:pt x="12142425" y="822417"/>
                </a:lnTo>
                <a:lnTo>
                  <a:pt x="12191999" y="857325"/>
                </a:lnTo>
                <a:lnTo>
                  <a:pt x="12191999" y="871420"/>
                </a:lnTo>
                <a:lnTo>
                  <a:pt x="12189911" y="872313"/>
                </a:lnTo>
                <a:lnTo>
                  <a:pt x="12191999" y="873749"/>
                </a:lnTo>
                <a:lnTo>
                  <a:pt x="12191999" y="880529"/>
                </a:lnTo>
                <a:lnTo>
                  <a:pt x="12183817" y="874923"/>
                </a:lnTo>
                <a:lnTo>
                  <a:pt x="12171713" y="880106"/>
                </a:lnTo>
                <a:lnTo>
                  <a:pt x="12191999" y="893689"/>
                </a:lnTo>
                <a:lnTo>
                  <a:pt x="12191999" y="900353"/>
                </a:lnTo>
                <a:lnTo>
                  <a:pt x="12165649" y="882703"/>
                </a:lnTo>
                <a:lnTo>
                  <a:pt x="12158747" y="885658"/>
                </a:lnTo>
                <a:lnTo>
                  <a:pt x="12191999" y="907378"/>
                </a:lnTo>
                <a:lnTo>
                  <a:pt x="12191999" y="914198"/>
                </a:lnTo>
                <a:lnTo>
                  <a:pt x="12152320" y="888411"/>
                </a:lnTo>
                <a:lnTo>
                  <a:pt x="12131961" y="897128"/>
                </a:lnTo>
                <a:lnTo>
                  <a:pt x="12191999" y="934644"/>
                </a:lnTo>
                <a:lnTo>
                  <a:pt x="12191999" y="941308"/>
                </a:lnTo>
                <a:lnTo>
                  <a:pt x="12125656" y="899828"/>
                </a:lnTo>
                <a:lnTo>
                  <a:pt x="12100467" y="910614"/>
                </a:lnTo>
                <a:lnTo>
                  <a:pt x="12172262" y="953214"/>
                </a:lnTo>
                <a:lnTo>
                  <a:pt x="12191999" y="945786"/>
                </a:lnTo>
                <a:lnTo>
                  <a:pt x="12191999" y="951978"/>
                </a:lnTo>
                <a:lnTo>
                  <a:pt x="12178647" y="957003"/>
                </a:lnTo>
                <a:lnTo>
                  <a:pt x="12191999" y="964926"/>
                </a:lnTo>
                <a:lnTo>
                  <a:pt x="12191999" y="971565"/>
                </a:lnTo>
                <a:lnTo>
                  <a:pt x="12171813" y="959575"/>
                </a:lnTo>
                <a:lnTo>
                  <a:pt x="12152414" y="966876"/>
                </a:lnTo>
                <a:lnTo>
                  <a:pt x="12191999" y="989105"/>
                </a:lnTo>
                <a:lnTo>
                  <a:pt x="12191999" y="995882"/>
                </a:lnTo>
                <a:lnTo>
                  <a:pt x="12145071" y="969640"/>
                </a:lnTo>
                <a:lnTo>
                  <a:pt x="12105968" y="984357"/>
                </a:lnTo>
                <a:lnTo>
                  <a:pt x="12191999" y="1029179"/>
                </a:lnTo>
                <a:lnTo>
                  <a:pt x="12191999" y="1038271"/>
                </a:lnTo>
                <a:lnTo>
                  <a:pt x="12147494" y="1052531"/>
                </a:lnTo>
                <a:lnTo>
                  <a:pt x="12191999" y="1073897"/>
                </a:lnTo>
                <a:lnTo>
                  <a:pt x="12191999" y="1079602"/>
                </a:lnTo>
                <a:lnTo>
                  <a:pt x="12140395" y="1054805"/>
                </a:lnTo>
                <a:lnTo>
                  <a:pt x="12081040" y="1073824"/>
                </a:lnTo>
                <a:lnTo>
                  <a:pt x="12191999" y="1121755"/>
                </a:lnTo>
                <a:lnTo>
                  <a:pt x="12191999" y="1132268"/>
                </a:lnTo>
                <a:lnTo>
                  <a:pt x="12143121" y="1144996"/>
                </a:lnTo>
                <a:lnTo>
                  <a:pt x="12191999" y="1163499"/>
                </a:lnTo>
                <a:lnTo>
                  <a:pt x="12191999" y="1169184"/>
                </a:lnTo>
                <a:lnTo>
                  <a:pt x="12134297" y="1147294"/>
                </a:lnTo>
                <a:lnTo>
                  <a:pt x="12046454" y="1170170"/>
                </a:lnTo>
                <a:lnTo>
                  <a:pt x="12191999" y="1217410"/>
                </a:lnTo>
                <a:lnTo>
                  <a:pt x="12191999" y="1223214"/>
                </a:lnTo>
                <a:lnTo>
                  <a:pt x="12035972" y="1172899"/>
                </a:lnTo>
                <a:lnTo>
                  <a:pt x="11914891" y="1204430"/>
                </a:lnTo>
                <a:lnTo>
                  <a:pt x="11958537" y="1215939"/>
                </a:lnTo>
                <a:lnTo>
                  <a:pt x="12081437" y="1248299"/>
                </a:lnTo>
                <a:lnTo>
                  <a:pt x="12191999" y="1226705"/>
                </a:lnTo>
                <a:lnTo>
                  <a:pt x="12191999" y="1232685"/>
                </a:lnTo>
                <a:lnTo>
                  <a:pt x="12094383" y="1251708"/>
                </a:lnTo>
                <a:lnTo>
                  <a:pt x="12191999" y="1277411"/>
                </a:lnTo>
                <a:lnTo>
                  <a:pt x="12191999" y="1283170"/>
                </a:lnTo>
                <a:lnTo>
                  <a:pt x="12081606" y="1254198"/>
                </a:lnTo>
                <a:lnTo>
                  <a:pt x="11919170" y="1285853"/>
                </a:lnTo>
                <a:lnTo>
                  <a:pt x="11959543" y="1293819"/>
                </a:lnTo>
                <a:lnTo>
                  <a:pt x="12174124" y="1336208"/>
                </a:lnTo>
                <a:lnTo>
                  <a:pt x="12191999" y="1334214"/>
                </a:lnTo>
                <a:lnTo>
                  <a:pt x="12191999" y="1345491"/>
                </a:lnTo>
                <a:lnTo>
                  <a:pt x="12174017" y="1341950"/>
                </a:lnTo>
                <a:lnTo>
                  <a:pt x="11900949" y="1372340"/>
                </a:lnTo>
                <a:lnTo>
                  <a:pt x="12191999" y="1405494"/>
                </a:lnTo>
                <a:lnTo>
                  <a:pt x="12191999" y="1411210"/>
                </a:lnTo>
                <a:lnTo>
                  <a:pt x="11875582" y="1375163"/>
                </a:lnTo>
                <a:lnTo>
                  <a:pt x="11512444" y="1415578"/>
                </a:lnTo>
                <a:lnTo>
                  <a:pt x="11245784" y="1439420"/>
                </a:lnTo>
                <a:lnTo>
                  <a:pt x="11530416" y="1447925"/>
                </a:lnTo>
                <a:lnTo>
                  <a:pt x="11862133" y="1463103"/>
                </a:lnTo>
                <a:lnTo>
                  <a:pt x="12191999" y="1447567"/>
                </a:lnTo>
                <a:lnTo>
                  <a:pt x="12191999" y="1453377"/>
                </a:lnTo>
                <a:lnTo>
                  <a:pt x="11923146" y="1465895"/>
                </a:lnTo>
                <a:lnTo>
                  <a:pt x="12191999" y="1478197"/>
                </a:lnTo>
                <a:lnTo>
                  <a:pt x="12191999" y="1483916"/>
                </a:lnTo>
                <a:lnTo>
                  <a:pt x="11861228" y="1468778"/>
                </a:lnTo>
                <a:lnTo>
                  <a:pt x="11488636" y="1486127"/>
                </a:lnTo>
                <a:cubicBezTo>
                  <a:pt x="10746801" y="1516380"/>
                  <a:pt x="9941587" y="1532278"/>
                  <a:pt x="9138930" y="1490756"/>
                </a:cubicBezTo>
                <a:lnTo>
                  <a:pt x="8771783" y="1473661"/>
                </a:lnTo>
                <a:lnTo>
                  <a:pt x="8523080" y="1485240"/>
                </a:lnTo>
                <a:cubicBezTo>
                  <a:pt x="7781119" y="1515499"/>
                  <a:pt x="6975972" y="1531410"/>
                  <a:pt x="6173541" y="1489935"/>
                </a:cubicBezTo>
                <a:lnTo>
                  <a:pt x="5724987" y="1468792"/>
                </a:lnTo>
                <a:lnTo>
                  <a:pt x="5352701" y="1486127"/>
                </a:lnTo>
                <a:cubicBezTo>
                  <a:pt x="4610866" y="1516380"/>
                  <a:pt x="3805656" y="1532278"/>
                  <a:pt x="3003001" y="1490756"/>
                </a:cubicBezTo>
                <a:lnTo>
                  <a:pt x="2678323" y="1475464"/>
                </a:lnTo>
                <a:lnTo>
                  <a:pt x="2392112" y="1488951"/>
                </a:lnTo>
                <a:cubicBezTo>
                  <a:pt x="1650195" y="1519345"/>
                  <a:pt x="845092" y="1534719"/>
                  <a:pt x="42630" y="1493244"/>
                </a:cubicBezTo>
                <a:lnTo>
                  <a:pt x="0" y="1491205"/>
                </a:lnTo>
                <a:lnTo>
                  <a:pt x="0" y="1485463"/>
                </a:lnTo>
                <a:lnTo>
                  <a:pt x="43509" y="1487524"/>
                </a:lnTo>
                <a:cubicBezTo>
                  <a:pt x="845312" y="1529003"/>
                  <a:pt x="1650249" y="1513627"/>
                  <a:pt x="2392125" y="1483233"/>
                </a:cubicBezTo>
                <a:lnTo>
                  <a:pt x="2617650" y="1472607"/>
                </a:lnTo>
                <a:lnTo>
                  <a:pt x="2284754" y="1456928"/>
                </a:lnTo>
                <a:lnTo>
                  <a:pt x="1967537" y="1446987"/>
                </a:lnTo>
                <a:lnTo>
                  <a:pt x="1758674" y="1461752"/>
                </a:lnTo>
                <a:cubicBezTo>
                  <a:pt x="1698383" y="1467488"/>
                  <a:pt x="1637946" y="1473205"/>
                  <a:pt x="1577508" y="1477967"/>
                </a:cubicBezTo>
                <a:cubicBezTo>
                  <a:pt x="1389595" y="1492270"/>
                  <a:pt x="1193026" y="1493226"/>
                  <a:pt x="986922" y="1482729"/>
                </a:cubicBezTo>
                <a:cubicBezTo>
                  <a:pt x="748180" y="1480591"/>
                  <a:pt x="512737" y="1469861"/>
                  <a:pt x="278058" y="1447737"/>
                </a:cubicBezTo>
                <a:lnTo>
                  <a:pt x="219403" y="1441228"/>
                </a:lnTo>
                <a:lnTo>
                  <a:pt x="0" y="1450102"/>
                </a:lnTo>
                <a:lnTo>
                  <a:pt x="0" y="1444340"/>
                </a:lnTo>
                <a:lnTo>
                  <a:pt x="181399" y="1437010"/>
                </a:lnTo>
                <a:lnTo>
                  <a:pt x="43539" y="1421711"/>
                </a:lnTo>
                <a:lnTo>
                  <a:pt x="0" y="1416295"/>
                </a:lnTo>
                <a:lnTo>
                  <a:pt x="0" y="1410506"/>
                </a:lnTo>
                <a:lnTo>
                  <a:pt x="44565" y="1415994"/>
                </a:lnTo>
                <a:lnTo>
                  <a:pt x="240593" y="1434618"/>
                </a:lnTo>
                <a:lnTo>
                  <a:pt x="337403" y="1430706"/>
                </a:lnTo>
                <a:lnTo>
                  <a:pt x="448600" y="1428511"/>
                </a:lnTo>
                <a:lnTo>
                  <a:pt x="43539" y="1362605"/>
                </a:lnTo>
                <a:lnTo>
                  <a:pt x="0" y="1354272"/>
                </a:lnTo>
                <a:lnTo>
                  <a:pt x="0" y="1348978"/>
                </a:lnTo>
                <a:lnTo>
                  <a:pt x="44565" y="1357844"/>
                </a:lnTo>
                <a:cubicBezTo>
                  <a:pt x="129171" y="1373815"/>
                  <a:pt x="212153" y="1388237"/>
                  <a:pt x="293607" y="1401125"/>
                </a:cubicBezTo>
                <a:lnTo>
                  <a:pt x="481781" y="1427856"/>
                </a:lnTo>
                <a:lnTo>
                  <a:pt x="621895" y="1425091"/>
                </a:lnTo>
                <a:lnTo>
                  <a:pt x="365320" y="1381801"/>
                </a:lnTo>
                <a:lnTo>
                  <a:pt x="99872" y="1322088"/>
                </a:lnTo>
                <a:lnTo>
                  <a:pt x="0" y="1331895"/>
                </a:lnTo>
                <a:lnTo>
                  <a:pt x="0" y="1326169"/>
                </a:lnTo>
                <a:lnTo>
                  <a:pt x="82143" y="1318099"/>
                </a:lnTo>
                <a:lnTo>
                  <a:pt x="42659" y="1309217"/>
                </a:lnTo>
                <a:lnTo>
                  <a:pt x="0" y="1298203"/>
                </a:lnTo>
                <a:lnTo>
                  <a:pt x="0" y="1292356"/>
                </a:lnTo>
                <a:lnTo>
                  <a:pt x="43539" y="1303499"/>
                </a:lnTo>
                <a:lnTo>
                  <a:pt x="98914" y="1316452"/>
                </a:lnTo>
                <a:lnTo>
                  <a:pt x="187058" y="1307793"/>
                </a:lnTo>
                <a:lnTo>
                  <a:pt x="42661" y="1266300"/>
                </a:lnTo>
                <a:lnTo>
                  <a:pt x="0" y="1252848"/>
                </a:lnTo>
                <a:lnTo>
                  <a:pt x="0" y="1246976"/>
                </a:lnTo>
                <a:lnTo>
                  <a:pt x="43541" y="1260595"/>
                </a:lnTo>
                <a:lnTo>
                  <a:pt x="202338" y="1306292"/>
                </a:lnTo>
                <a:lnTo>
                  <a:pt x="279450" y="1298717"/>
                </a:lnTo>
                <a:lnTo>
                  <a:pt x="255230" y="1291773"/>
                </a:lnTo>
                <a:cubicBezTo>
                  <a:pt x="185183" y="1269864"/>
                  <a:pt x="113991" y="1245803"/>
                  <a:pt x="41602" y="1219581"/>
                </a:cubicBezTo>
                <a:lnTo>
                  <a:pt x="28103" y="1214626"/>
                </a:lnTo>
                <a:lnTo>
                  <a:pt x="0" y="1219191"/>
                </a:lnTo>
                <a:lnTo>
                  <a:pt x="0" y="1213200"/>
                </a:lnTo>
                <a:lnTo>
                  <a:pt x="16767" y="1210466"/>
                </a:lnTo>
                <a:lnTo>
                  <a:pt x="0" y="1204313"/>
                </a:lnTo>
                <a:lnTo>
                  <a:pt x="0" y="1198734"/>
                </a:lnTo>
                <a:lnTo>
                  <a:pt x="27163" y="1208771"/>
                </a:lnTo>
                <a:lnTo>
                  <a:pt x="106451" y="1195841"/>
                </a:lnTo>
                <a:lnTo>
                  <a:pt x="41665" y="1170961"/>
                </a:lnTo>
                <a:lnTo>
                  <a:pt x="0" y="1153661"/>
                </a:lnTo>
                <a:lnTo>
                  <a:pt x="0" y="1147795"/>
                </a:lnTo>
                <a:lnTo>
                  <a:pt x="44600" y="1166190"/>
                </a:lnTo>
                <a:lnTo>
                  <a:pt x="117138" y="1194098"/>
                </a:lnTo>
                <a:lnTo>
                  <a:pt x="175149" y="1184638"/>
                </a:lnTo>
                <a:lnTo>
                  <a:pt x="41664" y="1128046"/>
                </a:lnTo>
                <a:lnTo>
                  <a:pt x="5458" y="1111260"/>
                </a:lnTo>
                <a:lnTo>
                  <a:pt x="0" y="1112538"/>
                </a:lnTo>
                <a:lnTo>
                  <a:pt x="0" y="1102797"/>
                </a:lnTo>
                <a:lnTo>
                  <a:pt x="5417" y="1105286"/>
                </a:lnTo>
                <a:lnTo>
                  <a:pt x="47514" y="1095462"/>
                </a:lnTo>
                <a:lnTo>
                  <a:pt x="41658" y="1092753"/>
                </a:lnTo>
                <a:lnTo>
                  <a:pt x="0" y="1071849"/>
                </a:lnTo>
                <a:lnTo>
                  <a:pt x="0" y="1065409"/>
                </a:lnTo>
                <a:lnTo>
                  <a:pt x="44592" y="1087991"/>
                </a:lnTo>
                <a:lnTo>
                  <a:pt x="56290" y="1093414"/>
                </a:lnTo>
                <a:lnTo>
                  <a:pt x="88985" y="1085783"/>
                </a:lnTo>
                <a:lnTo>
                  <a:pt x="41627" y="1062257"/>
                </a:lnTo>
                <a:lnTo>
                  <a:pt x="0" y="1039734"/>
                </a:lnTo>
                <a:lnTo>
                  <a:pt x="0" y="1033246"/>
                </a:lnTo>
                <a:lnTo>
                  <a:pt x="44561" y="1057490"/>
                </a:lnTo>
                <a:lnTo>
                  <a:pt x="97530" y="1083789"/>
                </a:lnTo>
                <a:lnTo>
                  <a:pt x="117279" y="1079180"/>
                </a:lnTo>
                <a:lnTo>
                  <a:pt x="41656" y="1039373"/>
                </a:lnTo>
                <a:lnTo>
                  <a:pt x="0" y="1015235"/>
                </a:lnTo>
                <a:lnTo>
                  <a:pt x="0" y="1008137"/>
                </a:lnTo>
                <a:lnTo>
                  <a:pt x="459" y="1008399"/>
                </a:lnTo>
                <a:lnTo>
                  <a:pt x="24742" y="1001420"/>
                </a:lnTo>
                <a:lnTo>
                  <a:pt x="0" y="986365"/>
                </a:lnTo>
                <a:lnTo>
                  <a:pt x="0" y="979235"/>
                </a:lnTo>
                <a:lnTo>
                  <a:pt x="33012" y="999043"/>
                </a:lnTo>
                <a:lnTo>
                  <a:pt x="50798" y="993932"/>
                </a:lnTo>
                <a:lnTo>
                  <a:pt x="43598" y="989815"/>
                </a:lnTo>
                <a:lnTo>
                  <a:pt x="0" y="962444"/>
                </a:lnTo>
                <a:lnTo>
                  <a:pt x="0" y="955846"/>
                </a:lnTo>
                <a:lnTo>
                  <a:pt x="46386" y="985030"/>
                </a:lnTo>
                <a:lnTo>
                  <a:pt x="58201" y="991804"/>
                </a:lnTo>
                <a:lnTo>
                  <a:pt x="68506" y="988842"/>
                </a:lnTo>
                <a:lnTo>
                  <a:pt x="42570" y="973573"/>
                </a:lnTo>
                <a:lnTo>
                  <a:pt x="0" y="946014"/>
                </a:lnTo>
                <a:lnTo>
                  <a:pt x="0" y="939361"/>
                </a:lnTo>
                <a:lnTo>
                  <a:pt x="45506" y="968836"/>
                </a:lnTo>
                <a:lnTo>
                  <a:pt x="75387" y="986864"/>
                </a:lnTo>
                <a:lnTo>
                  <a:pt x="83356" y="984574"/>
                </a:lnTo>
                <a:lnTo>
                  <a:pt x="41689" y="960231"/>
                </a:lnTo>
                <a:lnTo>
                  <a:pt x="0" y="932466"/>
                </a:lnTo>
                <a:lnTo>
                  <a:pt x="0" y="925811"/>
                </a:lnTo>
                <a:lnTo>
                  <a:pt x="44479" y="955446"/>
                </a:lnTo>
                <a:lnTo>
                  <a:pt x="89323" y="982859"/>
                </a:lnTo>
                <a:lnTo>
                  <a:pt x="92038" y="982079"/>
                </a:lnTo>
                <a:lnTo>
                  <a:pt x="41689" y="950709"/>
                </a:lnTo>
                <a:lnTo>
                  <a:pt x="1887" y="923810"/>
                </a:lnTo>
                <a:lnTo>
                  <a:pt x="0" y="924446"/>
                </a:lnTo>
                <a:lnTo>
                  <a:pt x="0" y="907748"/>
                </a:lnTo>
                <a:lnTo>
                  <a:pt x="11955" y="915929"/>
                </a:lnTo>
                <a:lnTo>
                  <a:pt x="251189" y="838080"/>
                </a:lnTo>
                <a:cubicBezTo>
                  <a:pt x="561328" y="749183"/>
                  <a:pt x="848841" y="703821"/>
                  <a:pt x="1118687" y="701294"/>
                </a:cubicBezTo>
                <a:cubicBezTo>
                  <a:pt x="1238619" y="700170"/>
                  <a:pt x="1355060" y="707508"/>
                  <a:pt x="1468446" y="723245"/>
                </a:cubicBezTo>
                <a:cubicBezTo>
                  <a:pt x="1693194" y="754302"/>
                  <a:pt x="1917043" y="816170"/>
                  <a:pt x="2138174" y="890655"/>
                </a:cubicBezTo>
                <a:lnTo>
                  <a:pt x="2351490" y="966247"/>
                </a:lnTo>
                <a:lnTo>
                  <a:pt x="2417230" y="922442"/>
                </a:lnTo>
                <a:lnTo>
                  <a:pt x="2350186" y="893463"/>
                </a:lnTo>
                <a:cubicBezTo>
                  <a:pt x="2056621" y="770124"/>
                  <a:pt x="1769531" y="665492"/>
                  <a:pt x="1469014" y="618281"/>
                </a:cubicBezTo>
                <a:cubicBezTo>
                  <a:pt x="1073157" y="555769"/>
                  <a:pt x="639877" y="609970"/>
                  <a:pt x="150898" y="783524"/>
                </a:cubicBezTo>
                <a:lnTo>
                  <a:pt x="0" y="841393"/>
                </a:lnTo>
                <a:lnTo>
                  <a:pt x="0" y="835600"/>
                </a:lnTo>
                <a:lnTo>
                  <a:pt x="97343" y="797602"/>
                </a:lnTo>
                <a:cubicBezTo>
                  <a:pt x="468741" y="660468"/>
                  <a:pt x="807752" y="590937"/>
                  <a:pt x="1122408" y="587596"/>
                </a:cubicBezTo>
                <a:cubicBezTo>
                  <a:pt x="1242276" y="586323"/>
                  <a:pt x="1358612" y="594656"/>
                  <a:pt x="1471856" y="612517"/>
                </a:cubicBezTo>
                <a:cubicBezTo>
                  <a:pt x="1772372" y="659728"/>
                  <a:pt x="2060102" y="764872"/>
                  <a:pt x="2353987" y="888147"/>
                </a:cubicBezTo>
                <a:lnTo>
                  <a:pt x="2423645" y="918168"/>
                </a:lnTo>
                <a:lnTo>
                  <a:pt x="2454634" y="897519"/>
                </a:lnTo>
                <a:lnTo>
                  <a:pt x="2475733" y="882638"/>
                </a:lnTo>
                <a:lnTo>
                  <a:pt x="2349387" y="822049"/>
                </a:lnTo>
                <a:cubicBezTo>
                  <a:pt x="2057047" y="685855"/>
                  <a:pt x="1770383" y="570160"/>
                  <a:pt x="1469014" y="517261"/>
                </a:cubicBezTo>
                <a:cubicBezTo>
                  <a:pt x="1078130" y="448777"/>
                  <a:pt x="634593" y="511056"/>
                  <a:pt x="148303" y="702068"/>
                </a:cubicBezTo>
                <a:lnTo>
                  <a:pt x="0" y="765140"/>
                </a:lnTo>
                <a:lnTo>
                  <a:pt x="0" y="759059"/>
                </a:lnTo>
                <a:lnTo>
                  <a:pt x="94374" y="718323"/>
                </a:lnTo>
                <a:cubicBezTo>
                  <a:pt x="462731" y="568169"/>
                  <a:pt x="806794" y="490381"/>
                  <a:pt x="1122709" y="485770"/>
                </a:cubicBezTo>
                <a:cubicBezTo>
                  <a:pt x="1243059" y="484014"/>
                  <a:pt x="1359322" y="492878"/>
                  <a:pt x="1471288" y="512407"/>
                </a:cubicBezTo>
                <a:cubicBezTo>
                  <a:pt x="1773083" y="565420"/>
                  <a:pt x="2059853" y="681058"/>
                  <a:pt x="2352700" y="817216"/>
                </a:cubicBezTo>
                <a:lnTo>
                  <a:pt x="2481277" y="878728"/>
                </a:lnTo>
                <a:lnTo>
                  <a:pt x="2523254" y="849121"/>
                </a:lnTo>
                <a:lnTo>
                  <a:pt x="2349307" y="758478"/>
                </a:lnTo>
                <a:cubicBezTo>
                  <a:pt x="2057474" y="610602"/>
                  <a:pt x="1771235" y="484611"/>
                  <a:pt x="1469014" y="426707"/>
                </a:cubicBezTo>
                <a:cubicBezTo>
                  <a:pt x="1078130" y="352383"/>
                  <a:pt x="634593" y="419739"/>
                  <a:pt x="148303" y="626845"/>
                </a:cubicBezTo>
                <a:lnTo>
                  <a:pt x="0" y="695240"/>
                </a:lnTo>
                <a:lnTo>
                  <a:pt x="0" y="688540"/>
                </a:lnTo>
                <a:lnTo>
                  <a:pt x="93660" y="644363"/>
                </a:lnTo>
                <a:cubicBezTo>
                  <a:pt x="461711" y="480486"/>
                  <a:pt x="805690" y="395949"/>
                  <a:pt x="1121582" y="391009"/>
                </a:cubicBezTo>
                <a:cubicBezTo>
                  <a:pt x="1241921" y="389127"/>
                  <a:pt x="1358186" y="398797"/>
                  <a:pt x="1470151" y="420033"/>
                </a:cubicBezTo>
                <a:cubicBezTo>
                  <a:pt x="1772799" y="477937"/>
                  <a:pt x="2059782" y="603928"/>
                  <a:pt x="2351963" y="752252"/>
                </a:cubicBezTo>
                <a:lnTo>
                  <a:pt x="2529205" y="844923"/>
                </a:lnTo>
                <a:lnTo>
                  <a:pt x="2563282" y="820889"/>
                </a:lnTo>
                <a:lnTo>
                  <a:pt x="2348907" y="701175"/>
                </a:lnTo>
                <a:cubicBezTo>
                  <a:pt x="2057687" y="542961"/>
                  <a:pt x="1771662" y="407784"/>
                  <a:pt x="1469014" y="345557"/>
                </a:cubicBezTo>
                <a:cubicBezTo>
                  <a:pt x="1078130" y="265526"/>
                  <a:pt x="634593" y="337976"/>
                  <a:pt x="148303" y="561076"/>
                </a:cubicBezTo>
                <a:lnTo>
                  <a:pt x="0" y="634759"/>
                </a:lnTo>
                <a:lnTo>
                  <a:pt x="0" y="628117"/>
                </a:lnTo>
                <a:lnTo>
                  <a:pt x="93660" y="580828"/>
                </a:lnTo>
                <a:cubicBezTo>
                  <a:pt x="461711" y="405316"/>
                  <a:pt x="805690" y="314143"/>
                  <a:pt x="1121582" y="308724"/>
                </a:cubicBezTo>
                <a:cubicBezTo>
                  <a:pt x="1241921" y="306660"/>
                  <a:pt x="1358186" y="317040"/>
                  <a:pt x="1470151" y="339945"/>
                </a:cubicBezTo>
                <a:cubicBezTo>
                  <a:pt x="1773651" y="402058"/>
                  <a:pt x="2059889" y="537207"/>
                  <a:pt x="2350923" y="695861"/>
                </a:cubicBezTo>
                <a:lnTo>
                  <a:pt x="2567918" y="817619"/>
                </a:lnTo>
                <a:lnTo>
                  <a:pt x="2596498" y="797461"/>
                </a:lnTo>
                <a:lnTo>
                  <a:pt x="2348587" y="649897"/>
                </a:lnTo>
                <a:cubicBezTo>
                  <a:pt x="2058113" y="481928"/>
                  <a:pt x="1772514" y="338959"/>
                  <a:pt x="1469014" y="273204"/>
                </a:cubicBezTo>
                <a:cubicBezTo>
                  <a:pt x="1078130" y="188926"/>
                  <a:pt x="635028" y="265955"/>
                  <a:pt x="148466" y="502461"/>
                </a:cubicBezTo>
                <a:lnTo>
                  <a:pt x="0" y="580587"/>
                </a:lnTo>
                <a:lnTo>
                  <a:pt x="0" y="573669"/>
                </a:lnTo>
                <a:lnTo>
                  <a:pt x="93660" y="523570"/>
                </a:lnTo>
                <a:cubicBezTo>
                  <a:pt x="461711" y="337618"/>
                  <a:pt x="805690" y="240941"/>
                  <a:pt x="1121582" y="235210"/>
                </a:cubicBezTo>
                <a:cubicBezTo>
                  <a:pt x="1241921" y="233028"/>
                  <a:pt x="1358186" y="244044"/>
                  <a:pt x="1470151" y="268351"/>
                </a:cubicBezTo>
                <a:cubicBezTo>
                  <a:pt x="1774930" y="334105"/>
                  <a:pt x="2060849" y="477160"/>
                  <a:pt x="2351403" y="645171"/>
                </a:cubicBezTo>
                <a:lnTo>
                  <a:pt x="2601415" y="793993"/>
                </a:lnTo>
                <a:lnTo>
                  <a:pt x="2623774" y="778223"/>
                </a:lnTo>
                <a:lnTo>
                  <a:pt x="2348508" y="606857"/>
                </a:lnTo>
                <a:cubicBezTo>
                  <a:pt x="2058539" y="431323"/>
                  <a:pt x="1773367" y="281471"/>
                  <a:pt x="1469014" y="212076"/>
                </a:cubicBezTo>
                <a:cubicBezTo>
                  <a:pt x="1078130" y="122754"/>
                  <a:pt x="635028" y="203682"/>
                  <a:pt x="148466" y="452013"/>
                </a:cubicBezTo>
                <a:lnTo>
                  <a:pt x="0" y="534041"/>
                </a:lnTo>
                <a:lnTo>
                  <a:pt x="0" y="527143"/>
                </a:lnTo>
                <a:lnTo>
                  <a:pt x="93660" y="474500"/>
                </a:lnTo>
                <a:cubicBezTo>
                  <a:pt x="461711" y="279120"/>
                  <a:pt x="805690" y="177634"/>
                  <a:pt x="1121582" y="171587"/>
                </a:cubicBezTo>
                <a:cubicBezTo>
                  <a:pt x="1241921" y="169283"/>
                  <a:pt x="1358186" y="180830"/>
                  <a:pt x="1470151" y="206313"/>
                </a:cubicBezTo>
                <a:cubicBezTo>
                  <a:pt x="1774930" y="275707"/>
                  <a:pt x="2060528" y="425559"/>
                  <a:pt x="2350443" y="601542"/>
                </a:cubicBezTo>
                <a:lnTo>
                  <a:pt x="2628143" y="775142"/>
                </a:lnTo>
                <a:lnTo>
                  <a:pt x="2646244" y="762375"/>
                </a:lnTo>
                <a:lnTo>
                  <a:pt x="2641529" y="759345"/>
                </a:lnTo>
                <a:cubicBezTo>
                  <a:pt x="2249366" y="500121"/>
                  <a:pt x="1878796" y="255913"/>
                  <a:pt x="1471856" y="159594"/>
                </a:cubicBezTo>
                <a:cubicBezTo>
                  <a:pt x="1086940" y="68680"/>
                  <a:pt x="632834" y="155099"/>
                  <a:pt x="149139" y="410721"/>
                </a:cubicBezTo>
                <a:lnTo>
                  <a:pt x="0" y="496274"/>
                </a:lnTo>
                <a:lnTo>
                  <a:pt x="0" y="489782"/>
                </a:lnTo>
                <a:lnTo>
                  <a:pt x="146702" y="405611"/>
                </a:lnTo>
                <a:cubicBezTo>
                  <a:pt x="631298" y="149454"/>
                  <a:pt x="1086087" y="62936"/>
                  <a:pt x="1472993" y="153982"/>
                </a:cubicBezTo>
                <a:cubicBezTo>
                  <a:pt x="1880501" y="250300"/>
                  <a:pt x="2251640" y="495267"/>
                  <a:pt x="2644370" y="753733"/>
                </a:cubicBezTo>
                <a:lnTo>
                  <a:pt x="2651699" y="758527"/>
                </a:lnTo>
                <a:lnTo>
                  <a:pt x="2663392" y="750281"/>
                </a:lnTo>
                <a:lnTo>
                  <a:pt x="2639824" y="734621"/>
                </a:lnTo>
                <a:cubicBezTo>
                  <a:pt x="2247661" y="467661"/>
                  <a:pt x="1877660" y="216930"/>
                  <a:pt x="1470151" y="116820"/>
                </a:cubicBezTo>
                <a:cubicBezTo>
                  <a:pt x="1085234" y="22456"/>
                  <a:pt x="631129" y="112159"/>
                  <a:pt x="147054" y="375566"/>
                </a:cubicBezTo>
                <a:lnTo>
                  <a:pt x="0" y="462381"/>
                </a:lnTo>
                <a:lnTo>
                  <a:pt x="0" y="455967"/>
                </a:lnTo>
                <a:lnTo>
                  <a:pt x="144616" y="370513"/>
                </a:lnTo>
                <a:cubicBezTo>
                  <a:pt x="629593" y="106395"/>
                  <a:pt x="1084382" y="16692"/>
                  <a:pt x="1471288" y="111056"/>
                </a:cubicBezTo>
                <a:cubicBezTo>
                  <a:pt x="1879364" y="211166"/>
                  <a:pt x="2250503" y="462807"/>
                  <a:pt x="2642665" y="729919"/>
                </a:cubicBezTo>
                <a:lnTo>
                  <a:pt x="2668210" y="746882"/>
                </a:lnTo>
                <a:lnTo>
                  <a:pt x="2676421" y="741091"/>
                </a:lnTo>
                <a:lnTo>
                  <a:pt x="2638119" y="714599"/>
                </a:lnTo>
                <a:cubicBezTo>
                  <a:pt x="2246524" y="442785"/>
                  <a:pt x="1877660" y="185381"/>
                  <a:pt x="1469014" y="83299"/>
                </a:cubicBezTo>
                <a:cubicBezTo>
                  <a:pt x="982646" y="-37610"/>
                  <a:pt x="474956" y="157474"/>
                  <a:pt x="92915" y="379355"/>
                </a:cubicBezTo>
                <a:lnTo>
                  <a:pt x="0" y="436611"/>
                </a:lnTo>
                <a:lnTo>
                  <a:pt x="0" y="430862"/>
                </a:lnTo>
                <a:lnTo>
                  <a:pt x="143906" y="343732"/>
                </a:lnTo>
                <a:cubicBezTo>
                  <a:pt x="628705" y="73324"/>
                  <a:pt x="1084239" y="-18272"/>
                  <a:pt x="1470151" y="77686"/>
                </a:cubicBezTo>
                <a:cubicBezTo>
                  <a:pt x="1879364" y="179617"/>
                  <a:pt x="2249366" y="437173"/>
                  <a:pt x="2640961" y="709897"/>
                </a:cubicBezTo>
                <a:lnTo>
                  <a:pt x="2681203" y="737718"/>
                </a:lnTo>
                <a:lnTo>
                  <a:pt x="2686558" y="733941"/>
                </a:lnTo>
                <a:lnTo>
                  <a:pt x="2638119" y="700341"/>
                </a:lnTo>
                <a:cubicBezTo>
                  <a:pt x="2246524" y="423824"/>
                  <a:pt x="1877660" y="162476"/>
                  <a:pt x="1469014" y="58574"/>
                </a:cubicBezTo>
                <a:cubicBezTo>
                  <a:pt x="982646" y="-64059"/>
                  <a:pt x="474956" y="134525"/>
                  <a:pt x="92915" y="359849"/>
                </a:cubicBezTo>
                <a:lnTo>
                  <a:pt x="0" y="417974"/>
                </a:lnTo>
                <a:lnTo>
                  <a:pt x="0" y="411390"/>
                </a:lnTo>
                <a:lnTo>
                  <a:pt x="90314" y="354958"/>
                </a:lnTo>
                <a:cubicBezTo>
                  <a:pt x="472985" y="129474"/>
                  <a:pt x="981794" y="-69691"/>
                  <a:pt x="1470151" y="53872"/>
                </a:cubicBezTo>
                <a:cubicBezTo>
                  <a:pt x="1879364" y="157774"/>
                  <a:pt x="2249366" y="420033"/>
                  <a:pt x="2640961" y="696549"/>
                </a:cubicBezTo>
                <a:lnTo>
                  <a:pt x="2690380" y="731246"/>
                </a:lnTo>
                <a:lnTo>
                  <a:pt x="2691391" y="730532"/>
                </a:lnTo>
                <a:lnTo>
                  <a:pt x="2638119" y="692605"/>
                </a:lnTo>
                <a:cubicBezTo>
                  <a:pt x="2246524" y="413359"/>
                  <a:pt x="1877660" y="149129"/>
                  <a:pt x="1469014" y="44316"/>
                </a:cubicBezTo>
                <a:cubicBezTo>
                  <a:pt x="982646" y="-80043"/>
                  <a:pt x="474956" y="120532"/>
                  <a:pt x="94057" y="347600"/>
                </a:cubicBezTo>
                <a:lnTo>
                  <a:pt x="0" y="407091"/>
                </a:lnTo>
                <a:lnTo>
                  <a:pt x="0" y="402177"/>
                </a:lnTo>
                <a:lnTo>
                  <a:pt x="197268" y="282308"/>
                </a:lnTo>
                <a:cubicBezTo>
                  <a:pt x="478634" y="128555"/>
                  <a:pt x="815207" y="758"/>
                  <a:pt x="1156700" y="101"/>
                </a:cubicBezTo>
                <a:cubicBezTo>
                  <a:pt x="1261774" y="-102"/>
                  <a:pt x="1367314" y="11733"/>
                  <a:pt x="1471856" y="38552"/>
                </a:cubicBezTo>
                <a:cubicBezTo>
                  <a:pt x="1882207" y="143365"/>
                  <a:pt x="2251640" y="407595"/>
                  <a:pt x="2642665" y="686993"/>
                </a:cubicBezTo>
                <a:lnTo>
                  <a:pt x="2698156" y="725761"/>
                </a:lnTo>
                <a:lnTo>
                  <a:pt x="2744250" y="693251"/>
                </a:lnTo>
                <a:cubicBezTo>
                  <a:pt x="2863143" y="609334"/>
                  <a:pt x="2985853" y="521597"/>
                  <a:pt x="3109592" y="438646"/>
                </a:cubicBezTo>
                <a:lnTo>
                  <a:pt x="3109790" y="438989"/>
                </a:lnTo>
                <a:lnTo>
                  <a:pt x="3367792" y="282239"/>
                </a:lnTo>
                <a:cubicBezTo>
                  <a:pt x="3649118" y="128502"/>
                  <a:pt x="3985558" y="703"/>
                  <a:pt x="4327134" y="30"/>
                </a:cubicBezTo>
                <a:cubicBezTo>
                  <a:pt x="4432239" y="-178"/>
                  <a:pt x="4537825" y="11651"/>
                  <a:pt x="4642444" y="38463"/>
                </a:cubicBezTo>
                <a:cubicBezTo>
                  <a:pt x="4950279" y="117159"/>
                  <a:pt x="5234928" y="285404"/>
                  <a:pt x="5523020" y="482466"/>
                </a:cubicBezTo>
                <a:lnTo>
                  <a:pt x="5767125" y="654405"/>
                </a:lnTo>
                <a:lnTo>
                  <a:pt x="6071284" y="442441"/>
                </a:lnTo>
                <a:lnTo>
                  <a:pt x="6073235" y="445667"/>
                </a:lnTo>
                <a:lnTo>
                  <a:pt x="6074024" y="445167"/>
                </a:lnTo>
                <a:lnTo>
                  <a:pt x="6074938" y="446729"/>
                </a:lnTo>
                <a:cubicBezTo>
                  <a:pt x="6013556" y="487683"/>
                  <a:pt x="5952176" y="530078"/>
                  <a:pt x="5891292" y="572852"/>
                </a:cubicBezTo>
                <a:lnTo>
                  <a:pt x="5771856" y="657737"/>
                </a:lnTo>
                <a:lnTo>
                  <a:pt x="5773342" y="658783"/>
                </a:lnTo>
                <a:lnTo>
                  <a:pt x="6069748" y="453182"/>
                </a:lnTo>
                <a:lnTo>
                  <a:pt x="6072098" y="457195"/>
                </a:lnTo>
                <a:lnTo>
                  <a:pt x="6073346" y="456414"/>
                </a:lnTo>
                <a:lnTo>
                  <a:pt x="6073802" y="457195"/>
                </a:lnTo>
                <a:lnTo>
                  <a:pt x="5778222" y="662222"/>
                </a:lnTo>
                <a:lnTo>
                  <a:pt x="5783649" y="666044"/>
                </a:lnTo>
                <a:lnTo>
                  <a:pt x="5888452" y="593727"/>
                </a:lnTo>
                <a:lnTo>
                  <a:pt x="6070076" y="471899"/>
                </a:lnTo>
                <a:lnTo>
                  <a:pt x="6072098" y="475245"/>
                </a:lnTo>
                <a:lnTo>
                  <a:pt x="6074169" y="473969"/>
                </a:lnTo>
                <a:lnTo>
                  <a:pt x="6074938" y="475245"/>
                </a:lnTo>
                <a:cubicBezTo>
                  <a:pt x="6013556" y="515289"/>
                  <a:pt x="5952176" y="556774"/>
                  <a:pt x="5891435" y="598486"/>
                </a:cubicBezTo>
                <a:lnTo>
                  <a:pt x="5788796" y="669670"/>
                </a:lnTo>
                <a:lnTo>
                  <a:pt x="5798998" y="676855"/>
                </a:lnTo>
                <a:lnTo>
                  <a:pt x="6071009" y="495991"/>
                </a:lnTo>
                <a:lnTo>
                  <a:pt x="6073235" y="499059"/>
                </a:lnTo>
                <a:lnTo>
                  <a:pt x="6074084" y="498556"/>
                </a:lnTo>
                <a:lnTo>
                  <a:pt x="6074938" y="499969"/>
                </a:lnTo>
                <a:cubicBezTo>
                  <a:pt x="6012989" y="539103"/>
                  <a:pt x="5951324" y="579640"/>
                  <a:pt x="5890440" y="620404"/>
                </a:cubicBezTo>
                <a:lnTo>
                  <a:pt x="5802972" y="679654"/>
                </a:lnTo>
                <a:lnTo>
                  <a:pt x="5813238" y="686885"/>
                </a:lnTo>
                <a:lnTo>
                  <a:pt x="5817265" y="689701"/>
                </a:lnTo>
                <a:lnTo>
                  <a:pt x="5889018" y="642872"/>
                </a:lnTo>
                <a:cubicBezTo>
                  <a:pt x="5949620" y="603530"/>
                  <a:pt x="6010716" y="564434"/>
                  <a:pt x="6072098" y="526817"/>
                </a:cubicBezTo>
                <a:lnTo>
                  <a:pt x="6074938" y="531519"/>
                </a:lnTo>
                <a:lnTo>
                  <a:pt x="5823078" y="693767"/>
                </a:lnTo>
                <a:lnTo>
                  <a:pt x="5840453" y="705917"/>
                </a:lnTo>
                <a:lnTo>
                  <a:pt x="6069411" y="564235"/>
                </a:lnTo>
                <a:lnTo>
                  <a:pt x="6072098" y="568681"/>
                </a:lnTo>
                <a:lnTo>
                  <a:pt x="6072909" y="568233"/>
                </a:lnTo>
                <a:lnTo>
                  <a:pt x="6073235" y="568681"/>
                </a:lnTo>
                <a:lnTo>
                  <a:pt x="5845862" y="709699"/>
                </a:lnTo>
                <a:lnTo>
                  <a:pt x="5869990" y="726573"/>
                </a:lnTo>
                <a:lnTo>
                  <a:pt x="6069823" y="607815"/>
                </a:lnTo>
                <a:lnTo>
                  <a:pt x="6070302" y="608474"/>
                </a:lnTo>
                <a:lnTo>
                  <a:pt x="6069823" y="608725"/>
                </a:lnTo>
                <a:lnTo>
                  <a:pt x="6072707" y="612829"/>
                </a:lnTo>
                <a:lnTo>
                  <a:pt x="5874728" y="729885"/>
                </a:lnTo>
                <a:lnTo>
                  <a:pt x="5906246" y="751927"/>
                </a:lnTo>
                <a:lnTo>
                  <a:pt x="6069256" y="661207"/>
                </a:lnTo>
                <a:lnTo>
                  <a:pt x="6072098" y="665909"/>
                </a:lnTo>
                <a:lnTo>
                  <a:pt x="5911303" y="755464"/>
                </a:lnTo>
                <a:lnTo>
                  <a:pt x="5950058" y="782565"/>
                </a:lnTo>
                <a:lnTo>
                  <a:pt x="6069810" y="720370"/>
                </a:lnTo>
                <a:lnTo>
                  <a:pt x="6072098" y="724155"/>
                </a:lnTo>
                <a:lnTo>
                  <a:pt x="6072454" y="723990"/>
                </a:lnTo>
                <a:lnTo>
                  <a:pt x="6073235" y="725065"/>
                </a:lnTo>
                <a:lnTo>
                  <a:pt x="5955291" y="786224"/>
                </a:lnTo>
                <a:lnTo>
                  <a:pt x="6002814" y="819458"/>
                </a:lnTo>
                <a:lnTo>
                  <a:pt x="6069506" y="787793"/>
                </a:lnTo>
                <a:lnTo>
                  <a:pt x="6070962" y="791805"/>
                </a:lnTo>
                <a:lnTo>
                  <a:pt x="6072848" y="791004"/>
                </a:lnTo>
                <a:lnTo>
                  <a:pt x="6073235" y="791805"/>
                </a:lnTo>
                <a:lnTo>
                  <a:pt x="6007698" y="822872"/>
                </a:lnTo>
                <a:lnTo>
                  <a:pt x="6065919" y="863587"/>
                </a:lnTo>
                <a:lnTo>
                  <a:pt x="6070962" y="861427"/>
                </a:lnTo>
                <a:lnTo>
                  <a:pt x="6073235" y="866281"/>
                </a:lnTo>
                <a:lnTo>
                  <a:pt x="6071085" y="867200"/>
                </a:lnTo>
                <a:lnTo>
                  <a:pt x="6141444" y="916402"/>
                </a:lnTo>
                <a:lnTo>
                  <a:pt x="6283463" y="868409"/>
                </a:lnTo>
                <a:cubicBezTo>
                  <a:pt x="6773818" y="715033"/>
                  <a:pt x="7208092" y="667104"/>
                  <a:pt x="7604945" y="722183"/>
                </a:cubicBezTo>
                <a:cubicBezTo>
                  <a:pt x="7829693" y="753325"/>
                  <a:pt x="8053723" y="815231"/>
                  <a:pt x="8275009" y="889732"/>
                </a:cubicBezTo>
                <a:lnTo>
                  <a:pt x="8489852" y="965827"/>
                </a:lnTo>
                <a:lnTo>
                  <a:pt x="8555967" y="921771"/>
                </a:lnTo>
                <a:lnTo>
                  <a:pt x="8486114" y="891557"/>
                </a:lnTo>
                <a:cubicBezTo>
                  <a:pt x="8192551" y="768162"/>
                  <a:pt x="7905462" y="663558"/>
                  <a:pt x="7604945" y="616461"/>
                </a:cubicBezTo>
                <a:cubicBezTo>
                  <a:pt x="7152536" y="545777"/>
                  <a:pt x="6651250" y="626927"/>
                  <a:pt x="6073235" y="864309"/>
                </a:cubicBezTo>
                <a:lnTo>
                  <a:pt x="6070962" y="859607"/>
                </a:lnTo>
                <a:cubicBezTo>
                  <a:pt x="6651250" y="621163"/>
                  <a:pt x="7153673" y="540165"/>
                  <a:pt x="7606651" y="611607"/>
                </a:cubicBezTo>
                <a:cubicBezTo>
                  <a:pt x="7907594" y="658818"/>
                  <a:pt x="8195109" y="763962"/>
                  <a:pt x="8488858" y="887173"/>
                </a:cubicBezTo>
                <a:lnTo>
                  <a:pt x="8561150" y="918317"/>
                </a:lnTo>
                <a:lnTo>
                  <a:pt x="8587550" y="900725"/>
                </a:lnTo>
                <a:lnTo>
                  <a:pt x="8611879" y="883561"/>
                </a:lnTo>
                <a:lnTo>
                  <a:pt x="8483610" y="822049"/>
                </a:lnTo>
                <a:cubicBezTo>
                  <a:pt x="8191272" y="685855"/>
                  <a:pt x="7904609" y="570160"/>
                  <a:pt x="7603240" y="517261"/>
                </a:cubicBezTo>
                <a:cubicBezTo>
                  <a:pt x="7212356" y="448776"/>
                  <a:pt x="6769254" y="511056"/>
                  <a:pt x="6282310" y="702067"/>
                </a:cubicBezTo>
                <a:lnTo>
                  <a:pt x="6072848" y="791004"/>
                </a:lnTo>
                <a:lnTo>
                  <a:pt x="6070962" y="787103"/>
                </a:lnTo>
                <a:lnTo>
                  <a:pt x="6069506" y="787793"/>
                </a:lnTo>
                <a:lnTo>
                  <a:pt x="6069256" y="787103"/>
                </a:lnTo>
                <a:cubicBezTo>
                  <a:pt x="6640451" y="526817"/>
                  <a:pt x="7157083" y="434291"/>
                  <a:pt x="7604945" y="512407"/>
                </a:cubicBezTo>
                <a:cubicBezTo>
                  <a:pt x="7907167" y="565420"/>
                  <a:pt x="8194043" y="681058"/>
                  <a:pt x="8486913" y="817216"/>
                </a:cubicBezTo>
                <a:lnTo>
                  <a:pt x="8617422" y="879650"/>
                </a:lnTo>
                <a:lnTo>
                  <a:pt x="8661061" y="848862"/>
                </a:lnTo>
                <a:lnTo>
                  <a:pt x="8484098" y="756634"/>
                </a:lnTo>
                <a:cubicBezTo>
                  <a:pt x="8192266" y="608716"/>
                  <a:pt x="7906030" y="482640"/>
                  <a:pt x="7603808" y="424735"/>
                </a:cubicBezTo>
                <a:cubicBezTo>
                  <a:pt x="7212924" y="350543"/>
                  <a:pt x="6770257" y="418613"/>
                  <a:pt x="6283422" y="626505"/>
                </a:cubicBezTo>
                <a:lnTo>
                  <a:pt x="6072454" y="723990"/>
                </a:lnTo>
                <a:lnTo>
                  <a:pt x="6069823" y="720363"/>
                </a:lnTo>
                <a:lnTo>
                  <a:pt x="6069810" y="720370"/>
                </a:lnTo>
                <a:lnTo>
                  <a:pt x="6069256" y="719453"/>
                </a:lnTo>
                <a:cubicBezTo>
                  <a:pt x="6640451" y="435201"/>
                  <a:pt x="7157083" y="335091"/>
                  <a:pt x="7604945" y="420033"/>
                </a:cubicBezTo>
                <a:cubicBezTo>
                  <a:pt x="7907594" y="477937"/>
                  <a:pt x="8194256" y="603928"/>
                  <a:pt x="8486513" y="752252"/>
                </a:cubicBezTo>
                <a:lnTo>
                  <a:pt x="8665478" y="845747"/>
                </a:lnTo>
                <a:lnTo>
                  <a:pt x="8700768" y="820849"/>
                </a:lnTo>
                <a:lnTo>
                  <a:pt x="8484835" y="700265"/>
                </a:lnTo>
                <a:cubicBezTo>
                  <a:pt x="8193617" y="542051"/>
                  <a:pt x="7907594" y="406874"/>
                  <a:pt x="7604945" y="344647"/>
                </a:cubicBezTo>
                <a:cubicBezTo>
                  <a:pt x="7158219" y="254093"/>
                  <a:pt x="6643291" y="361787"/>
                  <a:pt x="6073235" y="665909"/>
                </a:cubicBezTo>
                <a:lnTo>
                  <a:pt x="6069823" y="661207"/>
                </a:lnTo>
                <a:cubicBezTo>
                  <a:pt x="6641586" y="357085"/>
                  <a:pt x="7158219" y="248329"/>
                  <a:pt x="7606081" y="339793"/>
                </a:cubicBezTo>
                <a:cubicBezTo>
                  <a:pt x="7909582" y="402020"/>
                  <a:pt x="8195820" y="537197"/>
                  <a:pt x="8486851" y="695859"/>
                </a:cubicBezTo>
                <a:lnTo>
                  <a:pt x="8704682" y="818087"/>
                </a:lnTo>
                <a:lnTo>
                  <a:pt x="8733235" y="797943"/>
                </a:lnTo>
                <a:lnTo>
                  <a:pt x="8484515" y="649897"/>
                </a:lnTo>
                <a:cubicBezTo>
                  <a:pt x="8194043" y="481928"/>
                  <a:pt x="7908446" y="338959"/>
                  <a:pt x="7604945" y="273204"/>
                </a:cubicBezTo>
                <a:cubicBezTo>
                  <a:pt x="7158219" y="176886"/>
                  <a:pt x="6643291" y="291255"/>
                  <a:pt x="6073235" y="613579"/>
                </a:cubicBezTo>
                <a:lnTo>
                  <a:pt x="6072707" y="612829"/>
                </a:lnTo>
                <a:lnTo>
                  <a:pt x="6073235" y="612517"/>
                </a:lnTo>
                <a:lnTo>
                  <a:pt x="6070302" y="608474"/>
                </a:lnTo>
                <a:lnTo>
                  <a:pt x="6281623" y="497613"/>
                </a:lnTo>
                <a:cubicBezTo>
                  <a:pt x="6769670" y="261018"/>
                  <a:pt x="7214203" y="183276"/>
                  <a:pt x="7606081" y="268351"/>
                </a:cubicBezTo>
                <a:cubicBezTo>
                  <a:pt x="7910009" y="334105"/>
                  <a:pt x="8196033" y="477160"/>
                  <a:pt x="8486452" y="645171"/>
                </a:cubicBezTo>
                <a:lnTo>
                  <a:pt x="8737648" y="794830"/>
                </a:lnTo>
                <a:lnTo>
                  <a:pt x="8759958" y="779090"/>
                </a:lnTo>
                <a:lnTo>
                  <a:pt x="8483298" y="606857"/>
                </a:lnTo>
                <a:cubicBezTo>
                  <a:pt x="8193332" y="431323"/>
                  <a:pt x="7908162" y="281471"/>
                  <a:pt x="7603808" y="212076"/>
                </a:cubicBezTo>
                <a:cubicBezTo>
                  <a:pt x="7212924" y="122755"/>
                  <a:pt x="6770257" y="203682"/>
                  <a:pt x="6283422" y="452013"/>
                </a:cubicBezTo>
                <a:lnTo>
                  <a:pt x="6072909" y="568233"/>
                </a:lnTo>
                <a:lnTo>
                  <a:pt x="6069823" y="563979"/>
                </a:lnTo>
                <a:lnTo>
                  <a:pt x="6069411" y="564235"/>
                </a:lnTo>
                <a:lnTo>
                  <a:pt x="6069256" y="563979"/>
                </a:lnTo>
                <a:cubicBezTo>
                  <a:pt x="6640451" y="225425"/>
                  <a:pt x="7157083" y="104382"/>
                  <a:pt x="7604945" y="206313"/>
                </a:cubicBezTo>
                <a:cubicBezTo>
                  <a:pt x="7909724" y="275707"/>
                  <a:pt x="8195322" y="425559"/>
                  <a:pt x="8485234" y="601541"/>
                </a:cubicBezTo>
                <a:lnTo>
                  <a:pt x="8764323" y="776010"/>
                </a:lnTo>
                <a:lnTo>
                  <a:pt x="8782404" y="763254"/>
                </a:lnTo>
                <a:lnTo>
                  <a:pt x="8776321" y="759345"/>
                </a:lnTo>
                <a:cubicBezTo>
                  <a:pt x="8384157" y="500121"/>
                  <a:pt x="8013591" y="255913"/>
                  <a:pt x="7606651" y="159594"/>
                </a:cubicBezTo>
                <a:cubicBezTo>
                  <a:pt x="7166744" y="55692"/>
                  <a:pt x="6636472" y="183409"/>
                  <a:pt x="6074938" y="530609"/>
                </a:cubicBezTo>
                <a:lnTo>
                  <a:pt x="6072098" y="525755"/>
                </a:lnTo>
                <a:cubicBezTo>
                  <a:pt x="6634767" y="177797"/>
                  <a:pt x="7166176" y="49929"/>
                  <a:pt x="7607787" y="153982"/>
                </a:cubicBezTo>
                <a:cubicBezTo>
                  <a:pt x="8015296" y="250300"/>
                  <a:pt x="8386430" y="495267"/>
                  <a:pt x="8779162" y="753733"/>
                </a:cubicBezTo>
                <a:lnTo>
                  <a:pt x="8787847" y="759414"/>
                </a:lnTo>
                <a:lnTo>
                  <a:pt x="8799526" y="751174"/>
                </a:lnTo>
                <a:lnTo>
                  <a:pt x="8774615" y="734621"/>
                </a:lnTo>
                <a:cubicBezTo>
                  <a:pt x="8382452" y="467661"/>
                  <a:pt x="8012454" y="216930"/>
                  <a:pt x="7604945" y="116820"/>
                </a:cubicBezTo>
                <a:cubicBezTo>
                  <a:pt x="7220028" y="22455"/>
                  <a:pt x="6765923" y="112158"/>
                  <a:pt x="6282228" y="375565"/>
                </a:cubicBezTo>
                <a:lnTo>
                  <a:pt x="6074084" y="498556"/>
                </a:lnTo>
                <a:lnTo>
                  <a:pt x="6072098" y="495267"/>
                </a:lnTo>
                <a:lnTo>
                  <a:pt x="6071009" y="495991"/>
                </a:lnTo>
                <a:lnTo>
                  <a:pt x="6069823" y="494357"/>
                </a:lnTo>
                <a:cubicBezTo>
                  <a:pt x="6633061" y="135781"/>
                  <a:pt x="7163903" y="3211"/>
                  <a:pt x="7606081" y="111056"/>
                </a:cubicBezTo>
                <a:cubicBezTo>
                  <a:pt x="8014159" y="211166"/>
                  <a:pt x="8385293" y="462807"/>
                  <a:pt x="8777457" y="729919"/>
                </a:cubicBezTo>
                <a:lnTo>
                  <a:pt x="8804344" y="747774"/>
                </a:lnTo>
                <a:lnTo>
                  <a:pt x="8812528" y="742001"/>
                </a:lnTo>
                <a:lnTo>
                  <a:pt x="8772910" y="714599"/>
                </a:lnTo>
                <a:cubicBezTo>
                  <a:pt x="8381315" y="442785"/>
                  <a:pt x="8012454" y="185381"/>
                  <a:pt x="7603808" y="83299"/>
                </a:cubicBezTo>
                <a:cubicBezTo>
                  <a:pt x="7117440" y="-37611"/>
                  <a:pt x="6609750" y="157473"/>
                  <a:pt x="6227709" y="379355"/>
                </a:cubicBezTo>
                <a:lnTo>
                  <a:pt x="6074169" y="473969"/>
                </a:lnTo>
                <a:lnTo>
                  <a:pt x="6072098" y="470543"/>
                </a:lnTo>
                <a:lnTo>
                  <a:pt x="6070076" y="471899"/>
                </a:lnTo>
                <a:lnTo>
                  <a:pt x="6069256" y="470543"/>
                </a:lnTo>
                <a:cubicBezTo>
                  <a:pt x="6631925" y="103321"/>
                  <a:pt x="7163903" y="-31980"/>
                  <a:pt x="7604945" y="77686"/>
                </a:cubicBezTo>
                <a:cubicBezTo>
                  <a:pt x="8014159" y="179617"/>
                  <a:pt x="8384725" y="437173"/>
                  <a:pt x="8775752" y="709897"/>
                </a:cubicBezTo>
                <a:lnTo>
                  <a:pt x="8817310" y="738627"/>
                </a:lnTo>
                <a:lnTo>
                  <a:pt x="8822663" y="734851"/>
                </a:lnTo>
                <a:lnTo>
                  <a:pt x="8772910" y="700341"/>
                </a:lnTo>
                <a:cubicBezTo>
                  <a:pt x="8381315" y="423824"/>
                  <a:pt x="8012454" y="162476"/>
                  <a:pt x="7603808" y="58574"/>
                </a:cubicBezTo>
                <a:cubicBezTo>
                  <a:pt x="7117440" y="-64060"/>
                  <a:pt x="6609750" y="134524"/>
                  <a:pt x="6227709" y="359849"/>
                </a:cubicBezTo>
                <a:lnTo>
                  <a:pt x="6073346" y="456414"/>
                </a:lnTo>
                <a:lnTo>
                  <a:pt x="6070962" y="452341"/>
                </a:lnTo>
                <a:lnTo>
                  <a:pt x="6069748" y="453182"/>
                </a:lnTo>
                <a:lnTo>
                  <a:pt x="6069256" y="452341"/>
                </a:lnTo>
                <a:cubicBezTo>
                  <a:pt x="6461988" y="192965"/>
                  <a:pt x="7046822" y="-87343"/>
                  <a:pt x="7604945" y="53872"/>
                </a:cubicBezTo>
                <a:cubicBezTo>
                  <a:pt x="8014159" y="157774"/>
                  <a:pt x="8384725" y="420033"/>
                  <a:pt x="8775752" y="696549"/>
                </a:cubicBezTo>
                <a:lnTo>
                  <a:pt x="8826474" y="732161"/>
                </a:lnTo>
                <a:lnTo>
                  <a:pt x="8827478" y="731454"/>
                </a:lnTo>
                <a:lnTo>
                  <a:pt x="8772910" y="692605"/>
                </a:lnTo>
                <a:cubicBezTo>
                  <a:pt x="8381315" y="413359"/>
                  <a:pt x="8012454" y="149129"/>
                  <a:pt x="7603808" y="44316"/>
                </a:cubicBezTo>
                <a:cubicBezTo>
                  <a:pt x="7117440" y="-80043"/>
                  <a:pt x="6609750" y="120532"/>
                  <a:pt x="6228469" y="347600"/>
                </a:cubicBezTo>
                <a:lnTo>
                  <a:pt x="6074024" y="445167"/>
                </a:lnTo>
                <a:lnTo>
                  <a:pt x="6072098" y="441875"/>
                </a:lnTo>
                <a:lnTo>
                  <a:pt x="6071284" y="442441"/>
                </a:lnTo>
                <a:lnTo>
                  <a:pt x="6070392" y="440965"/>
                </a:lnTo>
                <a:cubicBezTo>
                  <a:pt x="6388563" y="227880"/>
                  <a:pt x="6835053" y="977"/>
                  <a:pt x="7290665" y="101"/>
                </a:cubicBezTo>
                <a:cubicBezTo>
                  <a:pt x="7395807" y="-102"/>
                  <a:pt x="7501433" y="11733"/>
                  <a:pt x="7606081" y="38552"/>
                </a:cubicBezTo>
                <a:cubicBezTo>
                  <a:pt x="8016432" y="143365"/>
                  <a:pt x="8385293" y="407595"/>
                  <a:pt x="8776321" y="686993"/>
                </a:cubicBezTo>
                <a:lnTo>
                  <a:pt x="8833688" y="727072"/>
                </a:lnTo>
                <a:lnTo>
                  <a:pt x="8877082" y="696457"/>
                </a:lnTo>
                <a:cubicBezTo>
                  <a:pt x="8996179" y="612514"/>
                  <a:pt x="9118688" y="524816"/>
                  <a:pt x="9242618" y="441831"/>
                </a:cubicBezTo>
                <a:lnTo>
                  <a:pt x="9245460" y="446617"/>
                </a:lnTo>
                <a:cubicBezTo>
                  <a:pt x="9122667" y="528645"/>
                  <a:pt x="8999875" y="616343"/>
                  <a:pt x="8881061" y="701170"/>
                </a:cubicBezTo>
                <a:lnTo>
                  <a:pt x="8839234" y="730946"/>
                </a:lnTo>
                <a:lnTo>
                  <a:pt x="8839789" y="731334"/>
                </a:lnTo>
                <a:lnTo>
                  <a:pt x="8877082" y="704999"/>
                </a:lnTo>
                <a:cubicBezTo>
                  <a:pt x="8995043" y="621130"/>
                  <a:pt x="9117835" y="534315"/>
                  <a:pt x="9241481" y="452287"/>
                </a:cubicBezTo>
                <a:lnTo>
                  <a:pt x="9244323" y="457073"/>
                </a:lnTo>
                <a:cubicBezTo>
                  <a:pt x="9120678" y="539101"/>
                  <a:pt x="8999023" y="625842"/>
                  <a:pt x="8880209" y="709785"/>
                </a:cubicBezTo>
                <a:lnTo>
                  <a:pt x="8844496" y="734623"/>
                </a:lnTo>
                <a:lnTo>
                  <a:pt x="8849379" y="738034"/>
                </a:lnTo>
                <a:lnTo>
                  <a:pt x="8878219" y="718327"/>
                </a:lnTo>
                <a:cubicBezTo>
                  <a:pt x="8997032" y="636372"/>
                  <a:pt x="9119825" y="550515"/>
                  <a:pt x="9242618" y="470401"/>
                </a:cubicBezTo>
                <a:lnTo>
                  <a:pt x="9245460" y="475187"/>
                </a:lnTo>
                <a:cubicBezTo>
                  <a:pt x="9122667" y="555301"/>
                  <a:pt x="8999875" y="641085"/>
                  <a:pt x="8881914" y="723113"/>
                </a:cubicBezTo>
                <a:lnTo>
                  <a:pt x="8854809" y="741827"/>
                </a:lnTo>
                <a:lnTo>
                  <a:pt x="8863075" y="747602"/>
                </a:lnTo>
                <a:lnTo>
                  <a:pt x="8878219" y="737398"/>
                </a:lnTo>
                <a:cubicBezTo>
                  <a:pt x="8997032" y="656400"/>
                  <a:pt x="9119825" y="573415"/>
                  <a:pt x="9242618" y="495215"/>
                </a:cubicBezTo>
                <a:lnTo>
                  <a:pt x="9242944" y="495764"/>
                </a:lnTo>
                <a:lnTo>
                  <a:pt x="9451955" y="372197"/>
                </a:lnTo>
                <a:cubicBezTo>
                  <a:pt x="9936710" y="108103"/>
                  <a:pt x="10391673" y="18426"/>
                  <a:pt x="10778336" y="112711"/>
                </a:cubicBezTo>
                <a:cubicBezTo>
                  <a:pt x="11084721" y="187784"/>
                  <a:pt x="11369992" y="348156"/>
                  <a:pt x="11658864" y="536295"/>
                </a:cubicBezTo>
                <a:lnTo>
                  <a:pt x="11868722" y="677117"/>
                </a:lnTo>
                <a:lnTo>
                  <a:pt x="11881796" y="667991"/>
                </a:lnTo>
                <a:lnTo>
                  <a:pt x="11655931" y="513172"/>
                </a:lnTo>
                <a:cubicBezTo>
                  <a:pt x="11367933" y="321334"/>
                  <a:pt x="11083716" y="157385"/>
                  <a:pt x="10777440" y="80867"/>
                </a:cubicBezTo>
                <a:cubicBezTo>
                  <a:pt x="10221355" y="-57405"/>
                  <a:pt x="9637418" y="217213"/>
                  <a:pt x="9245402" y="472744"/>
                </a:cubicBezTo>
                <a:lnTo>
                  <a:pt x="9242492" y="467994"/>
                </a:lnTo>
                <a:cubicBezTo>
                  <a:pt x="9805228" y="100895"/>
                  <a:pt x="10337340" y="-34510"/>
                  <a:pt x="10778410" y="75131"/>
                </a:cubicBezTo>
                <a:cubicBezTo>
                  <a:pt x="11084685" y="152355"/>
                  <a:pt x="11369449" y="315952"/>
                  <a:pt x="11658479" y="507965"/>
                </a:cubicBezTo>
                <a:lnTo>
                  <a:pt x="11887053" y="664323"/>
                </a:lnTo>
                <a:lnTo>
                  <a:pt x="11891556" y="661179"/>
                </a:lnTo>
                <a:lnTo>
                  <a:pt x="11655931" y="496928"/>
                </a:lnTo>
                <a:cubicBezTo>
                  <a:pt x="11367933" y="301920"/>
                  <a:pt x="11083716" y="135461"/>
                  <a:pt x="10777440" y="57497"/>
                </a:cubicBezTo>
                <a:cubicBezTo>
                  <a:pt x="10221355" y="-82643"/>
                  <a:pt x="9637418" y="196751"/>
                  <a:pt x="9245402" y="456119"/>
                </a:cubicBezTo>
                <a:lnTo>
                  <a:pt x="9242492" y="451322"/>
                </a:lnTo>
                <a:cubicBezTo>
                  <a:pt x="9635618" y="191954"/>
                  <a:pt x="10220386" y="-88371"/>
                  <a:pt x="10778410" y="52746"/>
                </a:cubicBezTo>
                <a:cubicBezTo>
                  <a:pt x="11085413" y="130710"/>
                  <a:pt x="11370359" y="297693"/>
                  <a:pt x="11658616" y="492983"/>
                </a:cubicBezTo>
                <a:lnTo>
                  <a:pt x="11895661" y="658315"/>
                </a:lnTo>
                <a:lnTo>
                  <a:pt x="11897255" y="657202"/>
                </a:lnTo>
                <a:lnTo>
                  <a:pt x="11655931" y="487208"/>
                </a:lnTo>
                <a:cubicBezTo>
                  <a:pt x="11367933" y="290137"/>
                  <a:pt x="11083716" y="121896"/>
                  <a:pt x="10777440" y="43199"/>
                </a:cubicBezTo>
                <a:cubicBezTo>
                  <a:pt x="10221355" y="-98850"/>
                  <a:pt x="9637418" y="183385"/>
                  <a:pt x="9245402" y="445640"/>
                </a:cubicBezTo>
                <a:lnTo>
                  <a:pt x="9242492" y="440843"/>
                </a:lnTo>
                <a:cubicBezTo>
                  <a:pt x="9561118" y="227798"/>
                  <a:pt x="10007539" y="888"/>
                  <a:pt x="10463057" y="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userDrawn="1">
            <p:ph type="title"/>
          </p:nvPr>
        </p:nvSpPr>
        <p:spPr>
          <a:xfrm>
            <a:off x="831850" y="4271504"/>
            <a:ext cx="10515600" cy="1075171"/>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userDrawn="1">
            <p:ph type="body" idx="1"/>
          </p:nvPr>
        </p:nvSpPr>
        <p:spPr>
          <a:xfrm>
            <a:off x="831850" y="5373663"/>
            <a:ext cx="10515600" cy="659387"/>
          </a:xfrm>
        </p:spPr>
        <p:txBody>
          <a:bodyPr/>
          <a:lstStyle>
            <a:lvl1pPr marL="0" indent="0">
              <a:buNone/>
              <a:defRPr sz="2400">
                <a:solidFill>
                  <a:schemeClr val="tx1">
                    <a:lumMod val="10000"/>
                    <a:lumOff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userDrawn="1">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userDrawn="1">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userDrawn="1">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userDrawn="1">
            <p:ph type="body" sz="quarter" idx="14" hasCustomPrompt="1"/>
          </p:nvPr>
        </p:nvSpPr>
        <p:spPr>
          <a:xfrm>
            <a:off x="9626394" y="249590"/>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userDrawn="1">
            <p:ph type="body" sz="quarter" idx="15" hasCustomPrompt="1"/>
          </p:nvPr>
        </p:nvSpPr>
        <p:spPr>
          <a:xfrm>
            <a:off x="9626394" y="476923"/>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userDrawn="1">
            <p:ph type="body" sz="quarter" idx="16" hasCustomPrompt="1"/>
          </p:nvPr>
        </p:nvSpPr>
        <p:spPr>
          <a:xfrm>
            <a:off x="9626394" y="704256"/>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4082078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tx1">
                    <a:lumMod val="10000"/>
                    <a:lumOff val="90000"/>
                  </a:schemeClr>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tx1">
                    <a:lumMod val="10000"/>
                    <a:lumOff val="90000"/>
                  </a:schemeClr>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68693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912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3F3918B-8F3C-4C30-B7D4-1A54CC17C1DA}"/>
              </a:ext>
            </a:extLst>
          </p:cNvPr>
          <p:cNvSpPr/>
          <p:nvPr userDrawn="1"/>
        </p:nvSpPr>
        <p:spPr>
          <a:xfrm>
            <a:off x="3390900" y="0"/>
            <a:ext cx="8801100" cy="6218578"/>
          </a:xfrm>
          <a:custGeom>
            <a:avLst/>
            <a:gdLst>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3714642 w 8801100"/>
              <a:gd name="connsiteY18" fmla="*/ 3165417 h 6218578"/>
              <a:gd name="connsiteX19" fmla="*/ 3611303 w 8801100"/>
              <a:gd name="connsiteY19" fmla="*/ 3274254 h 6218578"/>
              <a:gd name="connsiteX20" fmla="*/ 2550282 w 8801100"/>
              <a:gd name="connsiteY20" fmla="*/ 4091882 h 6218578"/>
              <a:gd name="connsiteX21" fmla="*/ 2175420 w 8801100"/>
              <a:gd name="connsiteY21" fmla="*/ 3738056 h 6218578"/>
              <a:gd name="connsiteX22" fmla="*/ 363453 w 8801100"/>
              <a:gd name="connsiteY22" fmla="*/ 1046218 h 6218578"/>
              <a:gd name="connsiteX23" fmla="*/ 0 w 8801100"/>
              <a:gd name="connsiteY2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3611303 w 8801100"/>
              <a:gd name="connsiteY18" fmla="*/ 3274254 h 6218578"/>
              <a:gd name="connsiteX19" fmla="*/ 2550282 w 8801100"/>
              <a:gd name="connsiteY19" fmla="*/ 4091882 h 6218578"/>
              <a:gd name="connsiteX20" fmla="*/ 2175420 w 8801100"/>
              <a:gd name="connsiteY20" fmla="*/ 3738056 h 6218578"/>
              <a:gd name="connsiteX21" fmla="*/ 363453 w 8801100"/>
              <a:gd name="connsiteY21" fmla="*/ 1046218 h 6218578"/>
              <a:gd name="connsiteX22" fmla="*/ 0 w 8801100"/>
              <a:gd name="connsiteY22"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6629910 w 8801100"/>
              <a:gd name="connsiteY17" fmla="*/ 4923948 h 6218578"/>
              <a:gd name="connsiteX18" fmla="*/ 2550282 w 8801100"/>
              <a:gd name="connsiteY18" fmla="*/ 4091882 h 6218578"/>
              <a:gd name="connsiteX19" fmla="*/ 2175420 w 8801100"/>
              <a:gd name="connsiteY19" fmla="*/ 3738056 h 6218578"/>
              <a:gd name="connsiteX20" fmla="*/ 363453 w 8801100"/>
              <a:gd name="connsiteY20" fmla="*/ 1046218 h 6218578"/>
              <a:gd name="connsiteX21" fmla="*/ 0 w 8801100"/>
              <a:gd name="connsiteY21"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6535339 w 8801100"/>
              <a:gd name="connsiteY16" fmla="*/ 5044588 h 6218578"/>
              <a:gd name="connsiteX17" fmla="*/ 2550282 w 8801100"/>
              <a:gd name="connsiteY17" fmla="*/ 4091882 h 6218578"/>
              <a:gd name="connsiteX18" fmla="*/ 2175420 w 8801100"/>
              <a:gd name="connsiteY18" fmla="*/ 3738056 h 6218578"/>
              <a:gd name="connsiteX19" fmla="*/ 363453 w 8801100"/>
              <a:gd name="connsiteY19" fmla="*/ 1046218 h 6218578"/>
              <a:gd name="connsiteX20" fmla="*/ 0 w 8801100"/>
              <a:gd name="connsiteY20"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5984748 w 8801100"/>
              <a:gd name="connsiteY15" fmla="*/ 5651133 h 6218578"/>
              <a:gd name="connsiteX16" fmla="*/ 2550282 w 8801100"/>
              <a:gd name="connsiteY16" fmla="*/ 4091882 h 6218578"/>
              <a:gd name="connsiteX17" fmla="*/ 2175420 w 8801100"/>
              <a:gd name="connsiteY17" fmla="*/ 3738056 h 6218578"/>
              <a:gd name="connsiteX18" fmla="*/ 363453 w 8801100"/>
              <a:gd name="connsiteY18" fmla="*/ 1046218 h 6218578"/>
              <a:gd name="connsiteX19" fmla="*/ 0 w 8801100"/>
              <a:gd name="connsiteY19"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442774 w 8801100"/>
              <a:gd name="connsiteY7" fmla="*/ 3696329 h 6218578"/>
              <a:gd name="connsiteX8" fmla="*/ 7796715 w 8801100"/>
              <a:gd name="connsiteY8" fmla="*/ 2959583 h 6218578"/>
              <a:gd name="connsiteX9" fmla="*/ 7841943 w 8801100"/>
              <a:gd name="connsiteY9" fmla="*/ 2848455 h 6218578"/>
              <a:gd name="connsiteX10" fmla="*/ 8156501 w 8801100"/>
              <a:gd name="connsiteY10" fmla="*/ 2857091 h 6218578"/>
              <a:gd name="connsiteX11" fmla="*/ 8801100 w 8801100"/>
              <a:gd name="connsiteY11" fmla="*/ 2816786 h 6218578"/>
              <a:gd name="connsiteX12" fmla="*/ 8801100 w 8801100"/>
              <a:gd name="connsiteY12" fmla="*/ 6194683 h 6218578"/>
              <a:gd name="connsiteX13" fmla="*/ 8156501 w 8801100"/>
              <a:gd name="connsiteY13" fmla="*/ 6218578 h 6218578"/>
              <a:gd name="connsiteX14" fmla="*/ 5754942 w 8801100"/>
              <a:gd name="connsiteY14" fmla="*/ 5872238 h 6218578"/>
              <a:gd name="connsiteX15" fmla="*/ 2550282 w 8801100"/>
              <a:gd name="connsiteY15" fmla="*/ 4091882 h 6218578"/>
              <a:gd name="connsiteX16" fmla="*/ 2175420 w 8801100"/>
              <a:gd name="connsiteY16" fmla="*/ 3738056 h 6218578"/>
              <a:gd name="connsiteX17" fmla="*/ 363453 w 8801100"/>
              <a:gd name="connsiteY17" fmla="*/ 1046218 h 6218578"/>
              <a:gd name="connsiteX18" fmla="*/ 0 w 8801100"/>
              <a:gd name="connsiteY18"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440692 w 8801100"/>
              <a:gd name="connsiteY6" fmla="*/ 3699966 h 6218578"/>
              <a:gd name="connsiteX7" fmla="*/ 7796715 w 8801100"/>
              <a:gd name="connsiteY7" fmla="*/ 2959583 h 6218578"/>
              <a:gd name="connsiteX8" fmla="*/ 7841943 w 8801100"/>
              <a:gd name="connsiteY8" fmla="*/ 2848455 h 6218578"/>
              <a:gd name="connsiteX9" fmla="*/ 8156501 w 8801100"/>
              <a:gd name="connsiteY9" fmla="*/ 2857091 h 6218578"/>
              <a:gd name="connsiteX10" fmla="*/ 8801100 w 8801100"/>
              <a:gd name="connsiteY10" fmla="*/ 2816786 h 6218578"/>
              <a:gd name="connsiteX11" fmla="*/ 8801100 w 8801100"/>
              <a:gd name="connsiteY11" fmla="*/ 6194683 h 6218578"/>
              <a:gd name="connsiteX12" fmla="*/ 8156501 w 8801100"/>
              <a:gd name="connsiteY12" fmla="*/ 6218578 h 6218578"/>
              <a:gd name="connsiteX13" fmla="*/ 5754942 w 8801100"/>
              <a:gd name="connsiteY13" fmla="*/ 5872238 h 6218578"/>
              <a:gd name="connsiteX14" fmla="*/ 2550282 w 8801100"/>
              <a:gd name="connsiteY14" fmla="*/ 4091882 h 6218578"/>
              <a:gd name="connsiteX15" fmla="*/ 2175420 w 8801100"/>
              <a:gd name="connsiteY15" fmla="*/ 3738056 h 6218578"/>
              <a:gd name="connsiteX16" fmla="*/ 363453 w 8801100"/>
              <a:gd name="connsiteY16" fmla="*/ 1046218 h 6218578"/>
              <a:gd name="connsiteX17" fmla="*/ 0 w 8801100"/>
              <a:gd name="connsiteY17"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4561300 w 8801100"/>
              <a:gd name="connsiteY5" fmla="*/ 1963077 h 6218578"/>
              <a:gd name="connsiteX6" fmla="*/ 7796715 w 8801100"/>
              <a:gd name="connsiteY6" fmla="*/ 2959583 h 6218578"/>
              <a:gd name="connsiteX7" fmla="*/ 7841943 w 8801100"/>
              <a:gd name="connsiteY7" fmla="*/ 2848455 h 6218578"/>
              <a:gd name="connsiteX8" fmla="*/ 8156501 w 8801100"/>
              <a:gd name="connsiteY8" fmla="*/ 2857091 h 6218578"/>
              <a:gd name="connsiteX9" fmla="*/ 8801100 w 8801100"/>
              <a:gd name="connsiteY9" fmla="*/ 2816786 h 6218578"/>
              <a:gd name="connsiteX10" fmla="*/ 8801100 w 8801100"/>
              <a:gd name="connsiteY10" fmla="*/ 6194683 h 6218578"/>
              <a:gd name="connsiteX11" fmla="*/ 8156501 w 8801100"/>
              <a:gd name="connsiteY11" fmla="*/ 6218578 h 6218578"/>
              <a:gd name="connsiteX12" fmla="*/ 5754942 w 8801100"/>
              <a:gd name="connsiteY12" fmla="*/ 5872238 h 6218578"/>
              <a:gd name="connsiteX13" fmla="*/ 2550282 w 8801100"/>
              <a:gd name="connsiteY13" fmla="*/ 4091882 h 6218578"/>
              <a:gd name="connsiteX14" fmla="*/ 2175420 w 8801100"/>
              <a:gd name="connsiteY14" fmla="*/ 3738056 h 6218578"/>
              <a:gd name="connsiteX15" fmla="*/ 363453 w 8801100"/>
              <a:gd name="connsiteY15" fmla="*/ 1046218 h 6218578"/>
              <a:gd name="connsiteX16" fmla="*/ 0 w 8801100"/>
              <a:gd name="connsiteY16"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4646989 w 8801100"/>
              <a:gd name="connsiteY4" fmla="*/ 1788095 h 6218578"/>
              <a:gd name="connsiteX5" fmla="*/ 7796715 w 8801100"/>
              <a:gd name="connsiteY5" fmla="*/ 2959583 h 6218578"/>
              <a:gd name="connsiteX6" fmla="*/ 7841943 w 8801100"/>
              <a:gd name="connsiteY6" fmla="*/ 2848455 h 6218578"/>
              <a:gd name="connsiteX7" fmla="*/ 8156501 w 8801100"/>
              <a:gd name="connsiteY7" fmla="*/ 2857091 h 6218578"/>
              <a:gd name="connsiteX8" fmla="*/ 8801100 w 8801100"/>
              <a:gd name="connsiteY8" fmla="*/ 2816786 h 6218578"/>
              <a:gd name="connsiteX9" fmla="*/ 8801100 w 8801100"/>
              <a:gd name="connsiteY9" fmla="*/ 6194683 h 6218578"/>
              <a:gd name="connsiteX10" fmla="*/ 8156501 w 8801100"/>
              <a:gd name="connsiteY10" fmla="*/ 6218578 h 6218578"/>
              <a:gd name="connsiteX11" fmla="*/ 5754942 w 8801100"/>
              <a:gd name="connsiteY11" fmla="*/ 5872238 h 6218578"/>
              <a:gd name="connsiteX12" fmla="*/ 2550282 w 8801100"/>
              <a:gd name="connsiteY12" fmla="*/ 4091882 h 6218578"/>
              <a:gd name="connsiteX13" fmla="*/ 2175420 w 8801100"/>
              <a:gd name="connsiteY13" fmla="*/ 3738056 h 6218578"/>
              <a:gd name="connsiteX14" fmla="*/ 363453 w 8801100"/>
              <a:gd name="connsiteY14" fmla="*/ 1046218 h 6218578"/>
              <a:gd name="connsiteX15" fmla="*/ 0 w 8801100"/>
              <a:gd name="connsiteY15"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796715 w 8801100"/>
              <a:gd name="connsiteY4" fmla="*/ 2959583 h 6218578"/>
              <a:gd name="connsiteX5" fmla="*/ 7841943 w 8801100"/>
              <a:gd name="connsiteY5" fmla="*/ 2848455 h 6218578"/>
              <a:gd name="connsiteX6" fmla="*/ 8156501 w 8801100"/>
              <a:gd name="connsiteY6" fmla="*/ 2857091 h 6218578"/>
              <a:gd name="connsiteX7" fmla="*/ 8801100 w 8801100"/>
              <a:gd name="connsiteY7" fmla="*/ 2816786 h 6218578"/>
              <a:gd name="connsiteX8" fmla="*/ 8801100 w 8801100"/>
              <a:gd name="connsiteY8" fmla="*/ 6194683 h 6218578"/>
              <a:gd name="connsiteX9" fmla="*/ 8156501 w 8801100"/>
              <a:gd name="connsiteY9" fmla="*/ 6218578 h 6218578"/>
              <a:gd name="connsiteX10" fmla="*/ 5754942 w 8801100"/>
              <a:gd name="connsiteY10" fmla="*/ 5872238 h 6218578"/>
              <a:gd name="connsiteX11" fmla="*/ 2550282 w 8801100"/>
              <a:gd name="connsiteY11" fmla="*/ 4091882 h 6218578"/>
              <a:gd name="connsiteX12" fmla="*/ 2175420 w 8801100"/>
              <a:gd name="connsiteY12" fmla="*/ 3738056 h 6218578"/>
              <a:gd name="connsiteX13" fmla="*/ 363453 w 8801100"/>
              <a:gd name="connsiteY13" fmla="*/ 1046218 h 6218578"/>
              <a:gd name="connsiteX14" fmla="*/ 0 w 8801100"/>
              <a:gd name="connsiteY14"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41943 w 8801100"/>
              <a:gd name="connsiteY4" fmla="*/ 2848455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 name="connsiteX0" fmla="*/ 0 w 8801100"/>
              <a:gd name="connsiteY0" fmla="*/ 0 h 6218578"/>
              <a:gd name="connsiteX1" fmla="*/ 3573410 w 8801100"/>
              <a:gd name="connsiteY1" fmla="*/ 0 h 6218578"/>
              <a:gd name="connsiteX2" fmla="*/ 4548865 w 8801100"/>
              <a:gd name="connsiteY2" fmla="*/ 1362329 h 6218578"/>
              <a:gd name="connsiteX3" fmla="*/ 4748112 w 8801100"/>
              <a:gd name="connsiteY3" fmla="*/ 1551766 h 6218578"/>
              <a:gd name="connsiteX4" fmla="*/ 7815749 w 8801100"/>
              <a:gd name="connsiteY4" fmla="*/ 2846074 h 6218578"/>
              <a:gd name="connsiteX5" fmla="*/ 8156501 w 8801100"/>
              <a:gd name="connsiteY5" fmla="*/ 2857091 h 6218578"/>
              <a:gd name="connsiteX6" fmla="*/ 8801100 w 8801100"/>
              <a:gd name="connsiteY6" fmla="*/ 2816786 h 6218578"/>
              <a:gd name="connsiteX7" fmla="*/ 8801100 w 8801100"/>
              <a:gd name="connsiteY7" fmla="*/ 6194683 h 6218578"/>
              <a:gd name="connsiteX8" fmla="*/ 8156501 w 8801100"/>
              <a:gd name="connsiteY8" fmla="*/ 6218578 h 6218578"/>
              <a:gd name="connsiteX9" fmla="*/ 5754942 w 8801100"/>
              <a:gd name="connsiteY9" fmla="*/ 5872238 h 6218578"/>
              <a:gd name="connsiteX10" fmla="*/ 2550282 w 8801100"/>
              <a:gd name="connsiteY10" fmla="*/ 4091882 h 6218578"/>
              <a:gd name="connsiteX11" fmla="*/ 2175420 w 8801100"/>
              <a:gd name="connsiteY11" fmla="*/ 3738056 h 6218578"/>
              <a:gd name="connsiteX12" fmla="*/ 363453 w 8801100"/>
              <a:gd name="connsiteY12" fmla="*/ 1046218 h 6218578"/>
              <a:gd name="connsiteX13" fmla="*/ 0 w 8801100"/>
              <a:gd name="connsiteY13" fmla="*/ 0 h 621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01100" h="6218578">
                <a:moveTo>
                  <a:pt x="0" y="0"/>
                </a:moveTo>
                <a:lnTo>
                  <a:pt x="3573410" y="0"/>
                </a:lnTo>
                <a:cubicBezTo>
                  <a:pt x="3818292" y="497774"/>
                  <a:pt x="4145074" y="957834"/>
                  <a:pt x="4548865" y="1362329"/>
                </a:cubicBezTo>
                <a:cubicBezTo>
                  <a:pt x="4613243" y="1426818"/>
                  <a:pt x="4680067" y="1489868"/>
                  <a:pt x="4748112" y="1551766"/>
                </a:cubicBezTo>
                <a:cubicBezTo>
                  <a:pt x="5296958" y="1799454"/>
                  <a:pt x="7247684" y="2628520"/>
                  <a:pt x="7815749" y="2846074"/>
                </a:cubicBezTo>
                <a:cubicBezTo>
                  <a:pt x="7920466" y="2850968"/>
                  <a:pt x="7992276" y="2861972"/>
                  <a:pt x="8156501" y="2857091"/>
                </a:cubicBezTo>
                <a:cubicBezTo>
                  <a:pt x="8320726" y="2852210"/>
                  <a:pt x="8589222" y="2844424"/>
                  <a:pt x="8801100" y="2816786"/>
                </a:cubicBezTo>
                <a:lnTo>
                  <a:pt x="8801100" y="6194683"/>
                </a:lnTo>
                <a:cubicBezTo>
                  <a:pt x="8587999" y="6211093"/>
                  <a:pt x="8372046" y="6218578"/>
                  <a:pt x="8156501" y="6218578"/>
                </a:cubicBezTo>
                <a:cubicBezTo>
                  <a:pt x="7335065" y="6218578"/>
                  <a:pt x="6531150" y="6102268"/>
                  <a:pt x="5754942" y="5872238"/>
                </a:cubicBezTo>
                <a:cubicBezTo>
                  <a:pt x="3874422" y="5352689"/>
                  <a:pt x="2708719" y="4269779"/>
                  <a:pt x="2550282" y="4091882"/>
                </a:cubicBezTo>
                <a:cubicBezTo>
                  <a:pt x="2422747" y="3978163"/>
                  <a:pt x="2296435" y="3860413"/>
                  <a:pt x="2175420" y="3738056"/>
                </a:cubicBezTo>
                <a:cubicBezTo>
                  <a:pt x="1399212" y="2960734"/>
                  <a:pt x="790062" y="2054722"/>
                  <a:pt x="363453" y="1046218"/>
                </a:cubicBezTo>
                <a:cubicBezTo>
                  <a:pt x="218398" y="703909"/>
                  <a:pt x="96975" y="354977"/>
                  <a:pt x="0" y="0"/>
                </a:cubicBezTo>
                <a:close/>
              </a:path>
            </a:pathLst>
          </a:custGeom>
          <a:solidFill>
            <a:schemeClr val="tx1">
              <a:lumMod val="90000"/>
              <a:lumOff val="1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0" name="Shape">
            <a:extLst>
              <a:ext uri="{FF2B5EF4-FFF2-40B4-BE49-F238E27FC236}">
                <a16:creationId xmlns:a16="http://schemas.microsoft.com/office/drawing/2014/main" id="{A2DB125A-94A7-CA4A-AF7F-9D9C32EE541F}"/>
              </a:ext>
            </a:extLst>
          </p:cNvPr>
          <p:cNvSpPr/>
          <p:nvPr userDrawn="1"/>
        </p:nvSpPr>
        <p:spPr>
          <a:xfrm>
            <a:off x="0" y="1"/>
            <a:ext cx="11820605" cy="6858000"/>
          </a:xfrm>
          <a:custGeom>
            <a:avLst/>
            <a:gdLst>
              <a:gd name="connsiteX0" fmla="*/ 21600 w 21600"/>
              <a:gd name="connsiteY0" fmla="*/ 0 h 21600"/>
              <a:gd name="connsiteX1" fmla="*/ 20479 w 21600"/>
              <a:gd name="connsiteY1" fmla="*/ 8971 h 21600"/>
              <a:gd name="connsiteX2" fmla="*/ 14823 w 21600"/>
              <a:gd name="connsiteY2" fmla="*/ 4884 h 21600"/>
              <a:gd name="connsiteX3" fmla="*/ 15458 w 21600"/>
              <a:gd name="connsiteY3" fmla="*/ 0 h 21600"/>
              <a:gd name="connsiteX4" fmla="*/ 21600 w 21600"/>
              <a:gd name="connsiteY4" fmla="*/ 0 h 21600"/>
              <a:gd name="connsiteX5" fmla="*/ 15036 w 21600"/>
              <a:gd name="connsiteY5" fmla="*/ 17493 h 21600"/>
              <a:gd name="connsiteX6" fmla="*/ 10826 w 21600"/>
              <a:gd name="connsiteY6" fmla="*/ 12877 h 21600"/>
              <a:gd name="connsiteX7" fmla="*/ 6156 w 21600"/>
              <a:gd name="connsiteY7" fmla="*/ 15033 h 21600"/>
              <a:gd name="connsiteX8" fmla="*/ 0 w 21600"/>
              <a:gd name="connsiteY8" fmla="*/ 11025 h 21600"/>
              <a:gd name="connsiteX9" fmla="*/ 0 w 21600"/>
              <a:gd name="connsiteY9" fmla="*/ 21600 h 21600"/>
              <a:gd name="connsiteX10" fmla="*/ 14323 w 21600"/>
              <a:gd name="connsiteY10" fmla="*/ 21600 h 21600"/>
              <a:gd name="connsiteX11" fmla="*/ 16668 w 21600"/>
              <a:gd name="connsiteY11" fmla="*/ 18503 h 21600"/>
              <a:gd name="connsiteX12" fmla="*/ 15036 w 21600"/>
              <a:gd name="connsiteY12" fmla="*/ 17493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00" h="21600" extrusionOk="0">
                <a:moveTo>
                  <a:pt x="21600" y="0"/>
                </a:moveTo>
                <a:cubicBezTo>
                  <a:pt x="21531" y="3097"/>
                  <a:pt x="21155" y="6109"/>
                  <a:pt x="20479" y="8971"/>
                </a:cubicBezTo>
                <a:cubicBezTo>
                  <a:pt x="18370" y="8752"/>
                  <a:pt x="16396" y="7323"/>
                  <a:pt x="14823" y="4884"/>
                </a:cubicBezTo>
                <a:cubicBezTo>
                  <a:pt x="15179" y="3339"/>
                  <a:pt x="15395" y="1696"/>
                  <a:pt x="15458" y="0"/>
                </a:cubicBezTo>
                <a:lnTo>
                  <a:pt x="21600" y="0"/>
                </a:lnTo>
                <a:close/>
                <a:moveTo>
                  <a:pt x="15036" y="17493"/>
                </a:moveTo>
                <a:cubicBezTo>
                  <a:pt x="13484" y="16358"/>
                  <a:pt x="12083" y="14799"/>
                  <a:pt x="10826" y="12877"/>
                </a:cubicBezTo>
                <a:cubicBezTo>
                  <a:pt x="9427" y="14274"/>
                  <a:pt x="7960" y="15342"/>
                  <a:pt x="6156" y="15033"/>
                </a:cubicBezTo>
                <a:cubicBezTo>
                  <a:pt x="4352" y="14724"/>
                  <a:pt x="1702" y="13616"/>
                  <a:pt x="0" y="11025"/>
                </a:cubicBezTo>
                <a:lnTo>
                  <a:pt x="0" y="21600"/>
                </a:lnTo>
                <a:lnTo>
                  <a:pt x="14323" y="21600"/>
                </a:lnTo>
                <a:cubicBezTo>
                  <a:pt x="15158" y="20704"/>
                  <a:pt x="15942" y="19670"/>
                  <a:pt x="16668" y="18503"/>
                </a:cubicBezTo>
                <a:cubicBezTo>
                  <a:pt x="16115" y="18221"/>
                  <a:pt x="15571" y="17883"/>
                  <a:pt x="15036" y="1749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5" name="Freeform 14">
            <a:extLst>
              <a:ext uri="{FF2B5EF4-FFF2-40B4-BE49-F238E27FC236}">
                <a16:creationId xmlns:a16="http://schemas.microsoft.com/office/drawing/2014/main" id="{95AE4C89-E471-1349-91E2-C686AFE2231C}"/>
              </a:ext>
            </a:extLst>
          </p:cNvPr>
          <p:cNvSpPr>
            <a:spLocks noGrp="1"/>
          </p:cNvSpPr>
          <p:nvPr>
            <p:ph type="pic" sz="quarter" idx="13"/>
          </p:nvPr>
        </p:nvSpPr>
        <p:spPr>
          <a:xfrm>
            <a:off x="5918223" y="1531089"/>
            <a:ext cx="5282315" cy="4360567"/>
          </a:xfrm>
          <a:custGeom>
            <a:avLst/>
            <a:gdLst>
              <a:gd name="connsiteX0" fmla="*/ 2192895 w 5282315"/>
              <a:gd name="connsiteY0" fmla="*/ 0 h 4360567"/>
              <a:gd name="connsiteX1" fmla="*/ 5282315 w 5282315"/>
              <a:gd name="connsiteY1" fmla="*/ 1309382 h 4360567"/>
              <a:gd name="connsiteX2" fmla="*/ 5237073 w 5282315"/>
              <a:gd name="connsiteY2" fmla="*/ 1421626 h 4360567"/>
              <a:gd name="connsiteX3" fmla="*/ 3428369 w 5282315"/>
              <a:gd name="connsiteY3" fmla="*/ 4137492 h 4360567"/>
              <a:gd name="connsiteX4" fmla="*/ 3199224 w 5282315"/>
              <a:gd name="connsiteY4" fmla="*/ 4360567 h 4360567"/>
              <a:gd name="connsiteX5" fmla="*/ 2308567 w 5282315"/>
              <a:gd name="connsiteY5" fmla="*/ 4037966 h 4360567"/>
              <a:gd name="connsiteX6" fmla="*/ 0 w 5282315"/>
              <a:gd name="connsiteY6" fmla="*/ 2564054 h 4360567"/>
              <a:gd name="connsiteX7" fmla="*/ 1059153 w 5282315"/>
              <a:gd name="connsiteY7" fmla="*/ 1739180 h 4360567"/>
              <a:gd name="connsiteX8" fmla="*/ 2192895 w 5282315"/>
              <a:gd name="connsiteY8" fmla="*/ 0 h 436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2315" h="4360567">
                <a:moveTo>
                  <a:pt x="2192895" y="0"/>
                </a:moveTo>
                <a:cubicBezTo>
                  <a:pt x="3051760" y="781672"/>
                  <a:pt x="4129988" y="1239330"/>
                  <a:pt x="5282315" y="1309382"/>
                </a:cubicBezTo>
                <a:cubicBezTo>
                  <a:pt x="5267153" y="1347738"/>
                  <a:pt x="5251991" y="1384682"/>
                  <a:pt x="5237073" y="1421626"/>
                </a:cubicBezTo>
                <a:cubicBezTo>
                  <a:pt x="4811309" y="2439091"/>
                  <a:pt x="4202864" y="3353397"/>
                  <a:pt x="3428369" y="4137492"/>
                </a:cubicBezTo>
                <a:cubicBezTo>
                  <a:pt x="3352803" y="4212591"/>
                  <a:pt x="3277236" y="4287891"/>
                  <a:pt x="3199224" y="4360567"/>
                </a:cubicBezTo>
                <a:cubicBezTo>
                  <a:pt x="2898181" y="4271337"/>
                  <a:pt x="2600807" y="4162928"/>
                  <a:pt x="2308567" y="4037966"/>
                </a:cubicBezTo>
                <a:cubicBezTo>
                  <a:pt x="1460952" y="3675797"/>
                  <a:pt x="686457" y="3179984"/>
                  <a:pt x="0" y="2564054"/>
                </a:cubicBezTo>
                <a:cubicBezTo>
                  <a:pt x="382968" y="2339565"/>
                  <a:pt x="738057" y="2064204"/>
                  <a:pt x="1059153" y="1739180"/>
                </a:cubicBezTo>
                <a:cubicBezTo>
                  <a:pt x="1558039" y="1234283"/>
                  <a:pt x="1940762" y="643789"/>
                  <a:pt x="2192895" y="0"/>
                </a:cubicBezTo>
                <a:close/>
              </a:path>
            </a:pathLst>
          </a:custGeom>
          <a:solidFill>
            <a:schemeClr val="accent4"/>
          </a:solidFill>
        </p:spPr>
        <p:txBody>
          <a:bodyPr wrap="square" anchor="ctr">
            <a:noAutofit/>
          </a:bodyPr>
          <a:lstStyle>
            <a:lvl1pPr algn="ctr">
              <a:buNone/>
              <a:defRPr>
                <a:solidFill>
                  <a:schemeClr val="tx1"/>
                </a:solidFill>
              </a:defRPr>
            </a:lvl1pPr>
          </a:lstStyle>
          <a:p>
            <a:r>
              <a:rPr lang="en-US"/>
              <a:t>Click icon to add picture</a:t>
            </a:r>
            <a:endParaRPr lang="fr-FR"/>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531627"/>
            <a:ext cx="6163339" cy="1855971"/>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2465746"/>
            <a:ext cx="6163339" cy="128708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Date</a:t>
            </a:r>
            <a:endParaRPr lang="en-US">
              <a:solidFill>
                <a:schemeClr val="tx1"/>
              </a:solidFill>
            </a:endParaRP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lvl1pPr>
              <a:defRPr>
                <a:solidFill>
                  <a:schemeClr val="tx1"/>
                </a:solidFill>
              </a:defRPr>
            </a:lvl1pPr>
          </a:lstStyle>
          <a:p>
            <a:r>
              <a:rPr lang="en-US"/>
              <a:t>Your Footer Here</a:t>
            </a:r>
            <a:endParaRPr lang="en-US">
              <a:solidFill>
                <a:schemeClr val="tx1"/>
              </a:solidFill>
            </a:endParaRP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92334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83" name="Freeform 82">
            <a:extLst>
              <a:ext uri="{FF2B5EF4-FFF2-40B4-BE49-F238E27FC236}">
                <a16:creationId xmlns:a16="http://schemas.microsoft.com/office/drawing/2014/main" id="{DD8501C8-155E-EA6F-2376-CD66E4AB28EB}"/>
              </a:ext>
            </a:extLst>
          </p:cNvPr>
          <p:cNvSpPr>
            <a:spLocks noGrp="1"/>
          </p:cNvSpPr>
          <p:nvPr>
            <p:ph type="pic" sz="quarter" idx="17"/>
          </p:nvPr>
        </p:nvSpPr>
        <p:spPr>
          <a:xfrm>
            <a:off x="8848699" y="1084691"/>
            <a:ext cx="3047462" cy="1381661"/>
          </a:xfrm>
          <a:custGeom>
            <a:avLst/>
            <a:gdLst>
              <a:gd name="connsiteX0" fmla="*/ 1584821 w 3047462"/>
              <a:gd name="connsiteY0" fmla="*/ 0 h 1381661"/>
              <a:gd name="connsiteX1" fmla="*/ 2184579 w 3047462"/>
              <a:gd name="connsiteY1" fmla="*/ 123966 h 1381661"/>
              <a:gd name="connsiteX2" fmla="*/ 3047462 w 3047462"/>
              <a:gd name="connsiteY2" fmla="*/ 657952 h 1381661"/>
              <a:gd name="connsiteX3" fmla="*/ 1512303 w 3047462"/>
              <a:gd name="connsiteY3" fmla="*/ 1381661 h 1381661"/>
              <a:gd name="connsiteX4" fmla="*/ 0 w 3047462"/>
              <a:gd name="connsiteY4" fmla="*/ 725628 h 1381661"/>
              <a:gd name="connsiteX5" fmla="*/ 707547 w 3047462"/>
              <a:gd name="connsiteY5" fmla="*/ 266034 h 1381661"/>
              <a:gd name="connsiteX6" fmla="*/ 1584821 w 3047462"/>
              <a:gd name="connsiteY6" fmla="*/ 0 h 13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7462" h="1381661">
                <a:moveTo>
                  <a:pt x="1584821" y="0"/>
                </a:moveTo>
                <a:cubicBezTo>
                  <a:pt x="1826925" y="0"/>
                  <a:pt x="2028114" y="51493"/>
                  <a:pt x="2184579" y="123966"/>
                </a:cubicBezTo>
                <a:cubicBezTo>
                  <a:pt x="2340902" y="196439"/>
                  <a:pt x="2712806" y="410980"/>
                  <a:pt x="3047462" y="657952"/>
                </a:cubicBezTo>
                <a:cubicBezTo>
                  <a:pt x="3047462" y="657952"/>
                  <a:pt x="2241719" y="1381661"/>
                  <a:pt x="1512303" y="1381661"/>
                </a:cubicBezTo>
                <a:cubicBezTo>
                  <a:pt x="782887" y="1381661"/>
                  <a:pt x="0" y="725628"/>
                  <a:pt x="0" y="725628"/>
                </a:cubicBezTo>
                <a:cubicBezTo>
                  <a:pt x="0" y="725628"/>
                  <a:pt x="417615" y="426204"/>
                  <a:pt x="707547" y="266034"/>
                </a:cubicBezTo>
                <a:cubicBezTo>
                  <a:pt x="997338" y="105863"/>
                  <a:pt x="1342576" y="0"/>
                  <a:pt x="1584821" y="0"/>
                </a:cubicBezTo>
                <a:close/>
              </a:path>
            </a:pathLst>
          </a:custGeom>
          <a:solidFill>
            <a:schemeClr val="bg1"/>
          </a:solidFill>
        </p:spPr>
        <p:txBody>
          <a:bodyPr wrap="square" anchor="ctr">
            <a:noAutofit/>
          </a:bodyPr>
          <a:lstStyle>
            <a:lvl1pPr marL="0" indent="0" algn="ctr">
              <a:buNone/>
              <a:defRPr>
                <a:solidFill>
                  <a:schemeClr val="tx1"/>
                </a:solidFill>
              </a:defRPr>
            </a:lvl1pPr>
          </a:lstStyle>
          <a:p>
            <a:r>
              <a:rPr lang="en-US"/>
              <a:t>Click icon to add picture</a:t>
            </a:r>
          </a:p>
        </p:txBody>
      </p:sp>
      <p:sp>
        <p:nvSpPr>
          <p:cNvPr id="86" name="Freeform: Shape 85">
            <a:extLst>
              <a:ext uri="{FF2B5EF4-FFF2-40B4-BE49-F238E27FC236}">
                <a16:creationId xmlns:a16="http://schemas.microsoft.com/office/drawing/2014/main" id="{5916BE96-CC02-3267-C689-3E101359E61F}"/>
              </a:ext>
            </a:extLst>
          </p:cNvPr>
          <p:cNvSpPr/>
          <p:nvPr/>
        </p:nvSpPr>
        <p:spPr>
          <a:xfrm>
            <a:off x="1" y="1084664"/>
            <a:ext cx="12191999" cy="3068754"/>
          </a:xfrm>
          <a:custGeom>
            <a:avLst/>
            <a:gdLst>
              <a:gd name="connsiteX0" fmla="*/ 5768908 w 12191999"/>
              <a:gd name="connsiteY0" fmla="*/ 2277590 h 3068754"/>
              <a:gd name="connsiteX1" fmla="*/ 5667356 w 12191999"/>
              <a:gd name="connsiteY1" fmla="*/ 2337781 h 3068754"/>
              <a:gd name="connsiteX2" fmla="*/ 5708923 w 12191999"/>
              <a:gd name="connsiteY2" fmla="*/ 2367022 h 3068754"/>
              <a:gd name="connsiteX3" fmla="*/ 5764386 w 12191999"/>
              <a:gd name="connsiteY3" fmla="*/ 2406382 h 3068754"/>
              <a:gd name="connsiteX4" fmla="*/ 5809405 w 12191999"/>
              <a:gd name="connsiteY4" fmla="*/ 2374628 h 3068754"/>
              <a:gd name="connsiteX5" fmla="*/ 5866104 w 12191999"/>
              <a:gd name="connsiteY5" fmla="*/ 2334952 h 3068754"/>
              <a:gd name="connsiteX6" fmla="*/ 11899937 w 12191999"/>
              <a:gd name="connsiteY6" fmla="*/ 2274976 h 3068754"/>
              <a:gd name="connsiteX7" fmla="*/ 11799767 w 12191999"/>
              <a:gd name="connsiteY7" fmla="*/ 2334343 h 3068754"/>
              <a:gd name="connsiteX8" fmla="*/ 11843722 w 12191999"/>
              <a:gd name="connsiteY8" fmla="*/ 2365202 h 3068754"/>
              <a:gd name="connsiteX9" fmla="*/ 11903879 w 12191999"/>
              <a:gd name="connsiteY9" fmla="*/ 2407229 h 3068754"/>
              <a:gd name="connsiteX10" fmla="*/ 11945145 w 12191999"/>
              <a:gd name="connsiteY10" fmla="*/ 2378127 h 3068754"/>
              <a:gd name="connsiteX11" fmla="*/ 12004269 w 12191999"/>
              <a:gd name="connsiteY11" fmla="*/ 2336453 h 3068754"/>
              <a:gd name="connsiteX12" fmla="*/ 2794222 w 12191999"/>
              <a:gd name="connsiteY12" fmla="*/ 2272838 h 3068754"/>
              <a:gd name="connsiteX13" fmla="*/ 2705170 w 12191999"/>
              <a:gd name="connsiteY13" fmla="*/ 2334859 h 3068754"/>
              <a:gd name="connsiteX14" fmla="*/ 2748085 w 12191999"/>
              <a:gd name="connsiteY14" fmla="*/ 2365093 h 3068754"/>
              <a:gd name="connsiteX15" fmla="*/ 3112434 w 12191999"/>
              <a:gd name="connsiteY15" fmla="*/ 2619670 h 3068754"/>
              <a:gd name="connsiteX16" fmla="*/ 3111616 w 12191999"/>
              <a:gd name="connsiteY16" fmla="*/ 2620998 h 3068754"/>
              <a:gd name="connsiteX17" fmla="*/ 3265150 w 12191999"/>
              <a:gd name="connsiteY17" fmla="*/ 2718098 h 3068754"/>
              <a:gd name="connsiteX18" fmla="*/ 4641635 w 12191999"/>
              <a:gd name="connsiteY18" fmla="*/ 3022076 h 3068754"/>
              <a:gd name="connsiteX19" fmla="*/ 5519754 w 12191999"/>
              <a:gd name="connsiteY19" fmla="*/ 2578932 h 3068754"/>
              <a:gd name="connsiteX20" fmla="*/ 5760408 w 12191999"/>
              <a:gd name="connsiteY20" fmla="*/ 2409188 h 3068754"/>
              <a:gd name="connsiteX21" fmla="*/ 5705514 w 12191999"/>
              <a:gd name="connsiteY21" fmla="*/ 2370814 h 3068754"/>
              <a:gd name="connsiteX22" fmla="*/ 5662644 w 12191999"/>
              <a:gd name="connsiteY22" fmla="*/ 2340574 h 3068754"/>
              <a:gd name="connsiteX23" fmla="*/ 5524102 w 12191999"/>
              <a:gd name="connsiteY23" fmla="*/ 2422688 h 3068754"/>
              <a:gd name="connsiteX24" fmla="*/ 4643624 w 12191999"/>
              <a:gd name="connsiteY24" fmla="*/ 2798277 h 3068754"/>
              <a:gd name="connsiteX25" fmla="*/ 3106684 w 12191999"/>
              <a:gd name="connsiteY25" fmla="*/ 2458814 h 3068754"/>
              <a:gd name="connsiteX26" fmla="*/ 3107407 w 12191999"/>
              <a:gd name="connsiteY26" fmla="*/ 2457606 h 3068754"/>
              <a:gd name="connsiteX27" fmla="*/ 8829626 w 12191999"/>
              <a:gd name="connsiteY27" fmla="*/ 2215335 h 3068754"/>
              <a:gd name="connsiteX28" fmla="*/ 8779162 w 12191999"/>
              <a:gd name="connsiteY28" fmla="*/ 2245070 h 3068754"/>
              <a:gd name="connsiteX29" fmla="*/ 8741962 w 12191999"/>
              <a:gd name="connsiteY29" fmla="*/ 2267134 h 3068754"/>
              <a:gd name="connsiteX30" fmla="*/ 8834128 w 12191999"/>
              <a:gd name="connsiteY30" fmla="*/ 2332060 h 3068754"/>
              <a:gd name="connsiteX31" fmla="*/ 8922569 w 12191999"/>
              <a:gd name="connsiteY31" fmla="*/ 2270207 h 3068754"/>
              <a:gd name="connsiteX32" fmla="*/ 8881868 w 12191999"/>
              <a:gd name="connsiteY32" fmla="*/ 2246214 h 3068754"/>
              <a:gd name="connsiteX33" fmla="*/ 2695510 w 12191999"/>
              <a:gd name="connsiteY33" fmla="*/ 2214554 h 3068754"/>
              <a:gd name="connsiteX34" fmla="*/ 2643802 w 12191999"/>
              <a:gd name="connsiteY34" fmla="*/ 2245070 h 3068754"/>
              <a:gd name="connsiteX35" fmla="*/ 2607912 w 12191999"/>
              <a:gd name="connsiteY35" fmla="*/ 2266339 h 3068754"/>
              <a:gd name="connsiteX36" fmla="*/ 2700918 w 12191999"/>
              <a:gd name="connsiteY36" fmla="*/ 2331863 h 3068754"/>
              <a:gd name="connsiteX37" fmla="*/ 2789391 w 12191999"/>
              <a:gd name="connsiteY37" fmla="*/ 2269988 h 3068754"/>
              <a:gd name="connsiteX38" fmla="*/ 2749112 w 12191999"/>
              <a:gd name="connsiteY38" fmla="*/ 2246225 h 3068754"/>
              <a:gd name="connsiteX39" fmla="*/ 5892824 w 12191999"/>
              <a:gd name="connsiteY39" fmla="*/ 2204352 h 3068754"/>
              <a:gd name="connsiteX40" fmla="*/ 5817078 w 12191999"/>
              <a:gd name="connsiteY40" fmla="*/ 2249039 h 3068754"/>
              <a:gd name="connsiteX41" fmla="*/ 5774430 w 12191999"/>
              <a:gd name="connsiteY41" fmla="*/ 2274317 h 3068754"/>
              <a:gd name="connsiteX42" fmla="*/ 5871169 w 12191999"/>
              <a:gd name="connsiteY42" fmla="*/ 2331409 h 3068754"/>
              <a:gd name="connsiteX43" fmla="*/ 5987448 w 12191999"/>
              <a:gd name="connsiteY43" fmla="*/ 2250040 h 3068754"/>
              <a:gd name="connsiteX44" fmla="*/ 12023013 w 12191999"/>
              <a:gd name="connsiteY44" fmla="*/ 2201990 h 3068754"/>
              <a:gd name="connsiteX45" fmla="*/ 11952789 w 12191999"/>
              <a:gd name="connsiteY45" fmla="*/ 2243653 h 3068754"/>
              <a:gd name="connsiteX46" fmla="*/ 11905461 w 12191999"/>
              <a:gd name="connsiteY46" fmla="*/ 2271703 h 3068754"/>
              <a:gd name="connsiteX47" fmla="*/ 12009314 w 12191999"/>
              <a:gd name="connsiteY47" fmla="*/ 2332897 h 3068754"/>
              <a:gd name="connsiteX48" fmla="*/ 12125170 w 12191999"/>
              <a:gd name="connsiteY48" fmla="*/ 2251238 h 3068754"/>
              <a:gd name="connsiteX49" fmla="*/ 11775459 w 12191999"/>
              <a:gd name="connsiteY49" fmla="*/ 2201518 h 3068754"/>
              <a:gd name="connsiteX50" fmla="*/ 11678003 w 12191999"/>
              <a:gd name="connsiteY50" fmla="*/ 2248858 h 3068754"/>
              <a:gd name="connsiteX51" fmla="*/ 11794025 w 12191999"/>
              <a:gd name="connsiteY51" fmla="*/ 2330311 h 3068754"/>
              <a:gd name="connsiteX52" fmla="*/ 11893655 w 12191999"/>
              <a:gd name="connsiteY52" fmla="*/ 2271275 h 3068754"/>
              <a:gd name="connsiteX53" fmla="*/ 11844291 w 12191999"/>
              <a:gd name="connsiteY53" fmla="*/ 2242188 h 3068754"/>
              <a:gd name="connsiteX54" fmla="*/ 5639946 w 12191999"/>
              <a:gd name="connsiteY54" fmla="*/ 2201443 h 3068754"/>
              <a:gd name="connsiteX55" fmla="*/ 5541527 w 12191999"/>
              <a:gd name="connsiteY55" fmla="*/ 2249263 h 3068754"/>
              <a:gd name="connsiteX56" fmla="*/ 5662364 w 12191999"/>
              <a:gd name="connsiteY56" fmla="*/ 2334269 h 3068754"/>
              <a:gd name="connsiteX57" fmla="*/ 5763458 w 12191999"/>
              <a:gd name="connsiteY57" fmla="*/ 2274373 h 3068754"/>
              <a:gd name="connsiteX58" fmla="*/ 5708923 w 12191999"/>
              <a:gd name="connsiteY58" fmla="*/ 2242188 h 3068754"/>
              <a:gd name="connsiteX59" fmla="*/ 8625707 w 12191999"/>
              <a:gd name="connsiteY59" fmla="*/ 2192475 h 3068754"/>
              <a:gd name="connsiteX60" fmla="*/ 8486913 w 12191999"/>
              <a:gd name="connsiteY60" fmla="*/ 2259883 h 3068754"/>
              <a:gd name="connsiteX61" fmla="*/ 7604945 w 12191999"/>
              <a:gd name="connsiteY61" fmla="*/ 2569214 h 3068754"/>
              <a:gd name="connsiteX62" fmla="*/ 6069823 w 12191999"/>
              <a:gd name="connsiteY62" fmla="*/ 2289816 h 3068754"/>
              <a:gd name="connsiteX63" fmla="*/ 5991626 w 12191999"/>
              <a:gd name="connsiteY63" fmla="*/ 2252058 h 3068754"/>
              <a:gd name="connsiteX64" fmla="*/ 5875925 w 12191999"/>
              <a:gd name="connsiteY64" fmla="*/ 2334216 h 3068754"/>
              <a:gd name="connsiteX65" fmla="*/ 6072098 w 12191999"/>
              <a:gd name="connsiteY65" fmla="*/ 2449992 h 3068754"/>
              <a:gd name="connsiteX66" fmla="*/ 7603808 w 12191999"/>
              <a:gd name="connsiteY66" fmla="*/ 2788546 h 3068754"/>
              <a:gd name="connsiteX67" fmla="*/ 8483539 w 12191999"/>
              <a:gd name="connsiteY67" fmla="*/ 2413773 h 3068754"/>
              <a:gd name="connsiteX68" fmla="*/ 8731473 w 12191999"/>
              <a:gd name="connsiteY68" fmla="*/ 2266802 h 3068754"/>
              <a:gd name="connsiteX69" fmla="*/ 2910374 w 12191999"/>
              <a:gd name="connsiteY69" fmla="*/ 2191942 h 3068754"/>
              <a:gd name="connsiteX70" fmla="*/ 2799233 w 12191999"/>
              <a:gd name="connsiteY70" fmla="*/ 2269349 h 3068754"/>
              <a:gd name="connsiteX71" fmla="*/ 3112434 w 12191999"/>
              <a:gd name="connsiteY71" fmla="*/ 2454086 h 3068754"/>
              <a:gd name="connsiteX72" fmla="*/ 3111734 w 12191999"/>
              <a:gd name="connsiteY72" fmla="*/ 2455219 h 3068754"/>
              <a:gd name="connsiteX73" fmla="*/ 3320798 w 12191999"/>
              <a:gd name="connsiteY73" fmla="*/ 2564550 h 3068754"/>
              <a:gd name="connsiteX74" fmla="*/ 4641635 w 12191999"/>
              <a:gd name="connsiteY74" fmla="*/ 2792565 h 3068754"/>
              <a:gd name="connsiteX75" fmla="*/ 5521393 w 12191999"/>
              <a:gd name="connsiteY75" fmla="*/ 2417788 h 3068754"/>
              <a:gd name="connsiteX76" fmla="*/ 5657657 w 12191999"/>
              <a:gd name="connsiteY76" fmla="*/ 2337057 h 3068754"/>
              <a:gd name="connsiteX77" fmla="*/ 5536592 w 12191999"/>
              <a:gd name="connsiteY77" fmla="*/ 2251661 h 3068754"/>
              <a:gd name="connsiteX78" fmla="*/ 5523327 w 12191999"/>
              <a:gd name="connsiteY78" fmla="*/ 2258106 h 3068754"/>
              <a:gd name="connsiteX79" fmla="*/ 4641726 w 12191999"/>
              <a:gd name="connsiteY79" fmla="*/ 2567438 h 3068754"/>
              <a:gd name="connsiteX80" fmla="*/ 3106683 w 12191999"/>
              <a:gd name="connsiteY80" fmla="*/ 2288088 h 3068754"/>
              <a:gd name="connsiteX81" fmla="*/ 3107171 w 12191999"/>
              <a:gd name="connsiteY81" fmla="*/ 2286913 h 3068754"/>
              <a:gd name="connsiteX82" fmla="*/ 8716420 w 12191999"/>
              <a:gd name="connsiteY82" fmla="*/ 2148420 h 3068754"/>
              <a:gd name="connsiteX83" fmla="*/ 8631788 w 12191999"/>
              <a:gd name="connsiteY83" fmla="*/ 2189522 h 3068754"/>
              <a:gd name="connsiteX84" fmla="*/ 8736913 w 12191999"/>
              <a:gd name="connsiteY84" fmla="*/ 2263577 h 3068754"/>
              <a:gd name="connsiteX85" fmla="*/ 8776321 w 12191999"/>
              <a:gd name="connsiteY85" fmla="*/ 2240216 h 3068754"/>
              <a:gd name="connsiteX86" fmla="*/ 8824095 w 12191999"/>
              <a:gd name="connsiteY86" fmla="*/ 2212065 h 3068754"/>
              <a:gd name="connsiteX87" fmla="*/ 2582468 w 12191999"/>
              <a:gd name="connsiteY87" fmla="*/ 2147762 h 3068754"/>
              <a:gd name="connsiteX88" fmla="*/ 2497929 w 12191999"/>
              <a:gd name="connsiteY88" fmla="*/ 2188854 h 3068754"/>
              <a:gd name="connsiteX89" fmla="*/ 2602873 w 12191999"/>
              <a:gd name="connsiteY89" fmla="*/ 2262788 h 3068754"/>
              <a:gd name="connsiteX90" fmla="*/ 2640961 w 12191999"/>
              <a:gd name="connsiteY90" fmla="*/ 2240216 h 3068754"/>
              <a:gd name="connsiteX91" fmla="*/ 2689979 w 12191999"/>
              <a:gd name="connsiteY91" fmla="*/ 2211286 h 3068754"/>
              <a:gd name="connsiteX92" fmla="*/ 8947269 w 12191999"/>
              <a:gd name="connsiteY92" fmla="*/ 2146015 h 3068754"/>
              <a:gd name="connsiteX93" fmla="*/ 8835282 w 12191999"/>
              <a:gd name="connsiteY93" fmla="*/ 2212002 h 3068754"/>
              <a:gd name="connsiteX94" fmla="*/ 8884994 w 12191999"/>
              <a:gd name="connsiteY94" fmla="*/ 2241464 h 3068754"/>
              <a:gd name="connsiteX95" fmla="*/ 8927669 w 12191999"/>
              <a:gd name="connsiteY95" fmla="*/ 2266640 h 3068754"/>
              <a:gd name="connsiteX96" fmla="*/ 9037701 w 12191999"/>
              <a:gd name="connsiteY96" fmla="*/ 2189687 h 3068754"/>
              <a:gd name="connsiteX97" fmla="*/ 2813246 w 12191999"/>
              <a:gd name="connsiteY97" fmla="*/ 2145070 h 3068754"/>
              <a:gd name="connsiteX98" fmla="*/ 2701048 w 12191999"/>
              <a:gd name="connsiteY98" fmla="*/ 2211286 h 3068754"/>
              <a:gd name="connsiteX99" fmla="*/ 2751900 w 12191999"/>
              <a:gd name="connsiteY99" fmla="*/ 2241431 h 3068754"/>
              <a:gd name="connsiteX100" fmla="*/ 2794389 w 12191999"/>
              <a:gd name="connsiteY100" fmla="*/ 2266493 h 3068754"/>
              <a:gd name="connsiteX101" fmla="*/ 2904819 w 12191999"/>
              <a:gd name="connsiteY101" fmla="*/ 2189262 h 3068754"/>
              <a:gd name="connsiteX102" fmla="*/ 11898279 w 12191999"/>
              <a:gd name="connsiteY102" fmla="*/ 2141858 h 3068754"/>
              <a:gd name="connsiteX103" fmla="*/ 11781634 w 12191999"/>
              <a:gd name="connsiteY103" fmla="*/ 2198519 h 3068754"/>
              <a:gd name="connsiteX104" fmla="*/ 11847133 w 12191999"/>
              <a:gd name="connsiteY104" fmla="*/ 2237334 h 3068754"/>
              <a:gd name="connsiteX105" fmla="*/ 11899179 w 12191999"/>
              <a:gd name="connsiteY105" fmla="*/ 2268002 h 3068754"/>
              <a:gd name="connsiteX106" fmla="*/ 11949879 w 12191999"/>
              <a:gd name="connsiteY106" fmla="*/ 2237959 h 3068754"/>
              <a:gd name="connsiteX107" fmla="*/ 12016271 w 12191999"/>
              <a:gd name="connsiteY107" fmla="*/ 2198740 h 3068754"/>
              <a:gd name="connsiteX108" fmla="*/ 5762987 w 12191999"/>
              <a:gd name="connsiteY108" fmla="*/ 2141660 h 3068754"/>
              <a:gd name="connsiteX109" fmla="*/ 5646119 w 12191999"/>
              <a:gd name="connsiteY109" fmla="*/ 2198444 h 3068754"/>
              <a:gd name="connsiteX110" fmla="*/ 5711765 w 12191999"/>
              <a:gd name="connsiteY110" fmla="*/ 2237334 h 3068754"/>
              <a:gd name="connsiteX111" fmla="*/ 5768981 w 12191999"/>
              <a:gd name="connsiteY111" fmla="*/ 2271101 h 3068754"/>
              <a:gd name="connsiteX112" fmla="*/ 5814236 w 12191999"/>
              <a:gd name="connsiteY112" fmla="*/ 2244290 h 3068754"/>
              <a:gd name="connsiteX113" fmla="*/ 5886834 w 12191999"/>
              <a:gd name="connsiteY113" fmla="*/ 2201459 h 3068754"/>
              <a:gd name="connsiteX114" fmla="*/ 5497969 w 12191999"/>
              <a:gd name="connsiteY114" fmla="*/ 2117576 h 3068754"/>
              <a:gd name="connsiteX115" fmla="*/ 5401610 w 12191999"/>
              <a:gd name="connsiteY115" fmla="*/ 2151471 h 3068754"/>
              <a:gd name="connsiteX116" fmla="*/ 5418327 w 12191999"/>
              <a:gd name="connsiteY116" fmla="*/ 2162595 h 3068754"/>
              <a:gd name="connsiteX117" fmla="*/ 5535758 w 12191999"/>
              <a:gd name="connsiteY117" fmla="*/ 2245204 h 3068754"/>
              <a:gd name="connsiteX118" fmla="*/ 5633490 w 12191999"/>
              <a:gd name="connsiteY118" fmla="*/ 2197629 h 3068754"/>
              <a:gd name="connsiteX119" fmla="*/ 11628609 w 12191999"/>
              <a:gd name="connsiteY119" fmla="*/ 2114750 h 3068754"/>
              <a:gd name="connsiteX120" fmla="*/ 11533555 w 12191999"/>
              <a:gd name="connsiteY120" fmla="*/ 2148180 h 3068754"/>
              <a:gd name="connsiteX121" fmla="*/ 11553285 w 12191999"/>
              <a:gd name="connsiteY121" fmla="*/ 2161299 h 3068754"/>
              <a:gd name="connsiteX122" fmla="*/ 11674279 w 12191999"/>
              <a:gd name="connsiteY122" fmla="*/ 2246243 h 3068754"/>
              <a:gd name="connsiteX123" fmla="*/ 11771268 w 12191999"/>
              <a:gd name="connsiteY123" fmla="*/ 2199042 h 3068754"/>
              <a:gd name="connsiteX124" fmla="*/ 9170094 w 12191999"/>
              <a:gd name="connsiteY124" fmla="*/ 2105947 h 3068754"/>
              <a:gd name="connsiteX125" fmla="*/ 9140066 w 12191999"/>
              <a:gd name="connsiteY125" fmla="*/ 2124938 h 3068754"/>
              <a:gd name="connsiteX126" fmla="*/ 9047035 w 12191999"/>
              <a:gd name="connsiteY126" fmla="*/ 2188513 h 3068754"/>
              <a:gd name="connsiteX127" fmla="*/ 9243448 w 12191999"/>
              <a:gd name="connsiteY127" fmla="*/ 2283292 h 3068754"/>
              <a:gd name="connsiteX128" fmla="*/ 9241459 w 12191999"/>
              <a:gd name="connsiteY128" fmla="*/ 2288088 h 3068754"/>
              <a:gd name="connsiteX129" fmla="*/ 9042163 w 12191999"/>
              <a:gd name="connsiteY129" fmla="*/ 2191842 h 3068754"/>
              <a:gd name="connsiteX130" fmla="*/ 8955423 w 12191999"/>
              <a:gd name="connsiteY130" fmla="*/ 2251118 h 3068754"/>
              <a:gd name="connsiteX131" fmla="*/ 8930883 w 12191999"/>
              <a:gd name="connsiteY131" fmla="*/ 2268537 h 3068754"/>
              <a:gd name="connsiteX132" fmla="*/ 9242544 w 12191999"/>
              <a:gd name="connsiteY132" fmla="*/ 2452405 h 3068754"/>
              <a:gd name="connsiteX133" fmla="*/ 9245402 w 12191999"/>
              <a:gd name="connsiteY133" fmla="*/ 2447706 h 3068754"/>
              <a:gd name="connsiteX134" fmla="*/ 10777435 w 12191999"/>
              <a:gd name="connsiteY134" fmla="*/ 2786226 h 3068754"/>
              <a:gd name="connsiteX135" fmla="*/ 11657093 w 12191999"/>
              <a:gd name="connsiteY135" fmla="*/ 2411451 h 3068754"/>
              <a:gd name="connsiteX136" fmla="*/ 11788845 w 12191999"/>
              <a:gd name="connsiteY136" fmla="*/ 2333381 h 3068754"/>
              <a:gd name="connsiteX137" fmla="*/ 11672341 w 12191999"/>
              <a:gd name="connsiteY137" fmla="*/ 2251608 h 3068754"/>
              <a:gd name="connsiteX138" fmla="*/ 11658122 w 12191999"/>
              <a:gd name="connsiteY138" fmla="*/ 2258515 h 3068754"/>
              <a:gd name="connsiteX139" fmla="*/ 10776456 w 12191999"/>
              <a:gd name="connsiteY139" fmla="*/ 2567880 h 3068754"/>
              <a:gd name="connsiteX140" fmla="*/ 9242492 w 12191999"/>
              <a:gd name="connsiteY140" fmla="*/ 2290407 h 3068754"/>
              <a:gd name="connsiteX141" fmla="*/ 9244431 w 12191999"/>
              <a:gd name="connsiteY141" fmla="*/ 2285639 h 3068754"/>
              <a:gd name="connsiteX142" fmla="*/ 10776456 w 12191999"/>
              <a:gd name="connsiteY142" fmla="*/ 2564046 h 3068754"/>
              <a:gd name="connsiteX143" fmla="*/ 11656876 w 12191999"/>
              <a:gd name="connsiteY143" fmla="*/ 2254712 h 3068754"/>
              <a:gd name="connsiteX144" fmla="*/ 11668621 w 12191999"/>
              <a:gd name="connsiteY144" fmla="*/ 2248997 h 3068754"/>
              <a:gd name="connsiteX145" fmla="*/ 11550470 w 12191999"/>
              <a:gd name="connsiteY145" fmla="*/ 2166067 h 3068754"/>
              <a:gd name="connsiteX146" fmla="*/ 11527029 w 12191999"/>
              <a:gd name="connsiteY146" fmla="*/ 2150475 h 3068754"/>
              <a:gd name="connsiteX147" fmla="*/ 11373560 w 12191999"/>
              <a:gd name="connsiteY147" fmla="*/ 2204449 h 3068754"/>
              <a:gd name="connsiteX148" fmla="*/ 10777362 w 12191999"/>
              <a:gd name="connsiteY148" fmla="*/ 2349506 h 3068754"/>
              <a:gd name="connsiteX149" fmla="*/ 9455776 w 12191999"/>
              <a:gd name="connsiteY149" fmla="*/ 2202124 h 3068754"/>
              <a:gd name="connsiteX150" fmla="*/ 9243986 w 12191999"/>
              <a:gd name="connsiteY150" fmla="*/ 2129778 h 3068754"/>
              <a:gd name="connsiteX151" fmla="*/ 9242412 w 12191999"/>
              <a:gd name="connsiteY151" fmla="*/ 2133566 h 3068754"/>
              <a:gd name="connsiteX152" fmla="*/ 3036937 w 12191999"/>
              <a:gd name="connsiteY152" fmla="*/ 2105823 h 3068754"/>
              <a:gd name="connsiteX153" fmla="*/ 3005274 w 12191999"/>
              <a:gd name="connsiteY153" fmla="*/ 2125848 h 3068754"/>
              <a:gd name="connsiteX154" fmla="*/ 2915194 w 12191999"/>
              <a:gd name="connsiteY154" fmla="*/ 2188586 h 3068754"/>
              <a:gd name="connsiteX155" fmla="*/ 3111475 w 12191999"/>
              <a:gd name="connsiteY155" fmla="*/ 2283308 h 3068754"/>
              <a:gd name="connsiteX156" fmla="*/ 3111068 w 12191999"/>
              <a:gd name="connsiteY156" fmla="*/ 2284325 h 3068754"/>
              <a:gd name="connsiteX157" fmla="*/ 3319971 w 12191999"/>
              <a:gd name="connsiteY157" fmla="*/ 2374334 h 3068754"/>
              <a:gd name="connsiteX158" fmla="*/ 4640590 w 12191999"/>
              <a:gd name="connsiteY158" fmla="*/ 2561752 h 3068754"/>
              <a:gd name="connsiteX159" fmla="*/ 5520993 w 12191999"/>
              <a:gd name="connsiteY159" fmla="*/ 2252392 h 3068754"/>
              <a:gd name="connsiteX160" fmla="*/ 5530837 w 12191999"/>
              <a:gd name="connsiteY160" fmla="*/ 2247601 h 3068754"/>
              <a:gd name="connsiteX161" fmla="*/ 5415993 w 12191999"/>
              <a:gd name="connsiteY161" fmla="*/ 2166593 h 3068754"/>
              <a:gd name="connsiteX162" fmla="*/ 5396166 w 12191999"/>
              <a:gd name="connsiteY162" fmla="*/ 2153386 h 3068754"/>
              <a:gd name="connsiteX163" fmla="*/ 5238758 w 12191999"/>
              <a:gd name="connsiteY163" fmla="*/ 2208755 h 3068754"/>
              <a:gd name="connsiteX164" fmla="*/ 4642532 w 12191999"/>
              <a:gd name="connsiteY164" fmla="*/ 2353812 h 3068754"/>
              <a:gd name="connsiteX165" fmla="*/ 3106681 w 12191999"/>
              <a:gd name="connsiteY165" fmla="*/ 2133566 h 3068754"/>
              <a:gd name="connsiteX166" fmla="*/ 3107081 w 12191999"/>
              <a:gd name="connsiteY166" fmla="*/ 2132600 h 3068754"/>
              <a:gd name="connsiteX167" fmla="*/ 8496220 w 12191999"/>
              <a:gd name="connsiteY167" fmla="*/ 2104899 h 3068754"/>
              <a:gd name="connsiteX168" fmla="*/ 8495385 w 12191999"/>
              <a:gd name="connsiteY168" fmla="*/ 2105219 h 3068754"/>
              <a:gd name="connsiteX169" fmla="*/ 7604945 w 12191999"/>
              <a:gd name="connsiteY169" fmla="*/ 2353674 h 3068754"/>
              <a:gd name="connsiteX170" fmla="*/ 6283083 w 12191999"/>
              <a:gd name="connsiteY170" fmla="*/ 2206316 h 3068754"/>
              <a:gd name="connsiteX171" fmla="*/ 6133100 w 12191999"/>
              <a:gd name="connsiteY171" fmla="*/ 2155194 h 3068754"/>
              <a:gd name="connsiteX172" fmla="*/ 5996563 w 12191999"/>
              <a:gd name="connsiteY172" fmla="*/ 2248642 h 3068754"/>
              <a:gd name="connsiteX173" fmla="*/ 6072098 w 12191999"/>
              <a:gd name="connsiteY173" fmla="*/ 2285114 h 3068754"/>
              <a:gd name="connsiteX174" fmla="*/ 7603808 w 12191999"/>
              <a:gd name="connsiteY174" fmla="*/ 2563450 h 3068754"/>
              <a:gd name="connsiteX175" fmla="*/ 8484178 w 12191999"/>
              <a:gd name="connsiteY175" fmla="*/ 2254119 h 3068754"/>
              <a:gd name="connsiteX176" fmla="*/ 8619613 w 12191999"/>
              <a:gd name="connsiteY176" fmla="*/ 2188192 h 3068754"/>
              <a:gd name="connsiteX177" fmla="*/ 8588029 w 12191999"/>
              <a:gd name="connsiteY177" fmla="*/ 2165996 h 3068754"/>
              <a:gd name="connsiteX178" fmla="*/ 8834241 w 12191999"/>
              <a:gd name="connsiteY178" fmla="*/ 2091344 h 3068754"/>
              <a:gd name="connsiteX179" fmla="*/ 8782572 w 12191999"/>
              <a:gd name="connsiteY179" fmla="*/ 2116292 h 3068754"/>
              <a:gd name="connsiteX180" fmla="*/ 8722785 w 12191999"/>
              <a:gd name="connsiteY180" fmla="*/ 2145328 h 3068754"/>
              <a:gd name="connsiteX181" fmla="*/ 8829759 w 12191999"/>
              <a:gd name="connsiteY181" fmla="*/ 2208728 h 3068754"/>
              <a:gd name="connsiteX182" fmla="*/ 8941180 w 12191999"/>
              <a:gd name="connsiteY182" fmla="*/ 2143075 h 3068754"/>
              <a:gd name="connsiteX183" fmla="*/ 8884049 w 12191999"/>
              <a:gd name="connsiteY183" fmla="*/ 2115484 h 3068754"/>
              <a:gd name="connsiteX184" fmla="*/ 2700559 w 12191999"/>
              <a:gd name="connsiteY184" fmla="*/ 2090574 h 3068754"/>
              <a:gd name="connsiteX185" fmla="*/ 2647212 w 12191999"/>
              <a:gd name="connsiteY185" fmla="*/ 2116292 h 3068754"/>
              <a:gd name="connsiteX186" fmla="*/ 2588744 w 12191999"/>
              <a:gd name="connsiteY186" fmla="*/ 2144711 h 3068754"/>
              <a:gd name="connsiteX187" fmla="*/ 2695527 w 12191999"/>
              <a:gd name="connsiteY187" fmla="*/ 2208013 h 3068754"/>
              <a:gd name="connsiteX188" fmla="*/ 2807159 w 12191999"/>
              <a:gd name="connsiteY188" fmla="*/ 2142132 h 3068754"/>
              <a:gd name="connsiteX189" fmla="*/ 2751930 w 12191999"/>
              <a:gd name="connsiteY189" fmla="*/ 2115480 h 3068754"/>
              <a:gd name="connsiteX190" fmla="*/ 5619398 w 12191999"/>
              <a:gd name="connsiteY190" fmla="*/ 2072156 h 3068754"/>
              <a:gd name="connsiteX191" fmla="*/ 5532742 w 12191999"/>
              <a:gd name="connsiteY191" fmla="*/ 2105345 h 3068754"/>
              <a:gd name="connsiteX192" fmla="*/ 5505278 w 12191999"/>
              <a:gd name="connsiteY192" fmla="*/ 2115006 h 3068754"/>
              <a:gd name="connsiteX193" fmla="*/ 5639668 w 12191999"/>
              <a:gd name="connsiteY193" fmla="*/ 2194622 h 3068754"/>
              <a:gd name="connsiteX194" fmla="*/ 5755697 w 12191999"/>
              <a:gd name="connsiteY194" fmla="*/ 2138140 h 3068754"/>
              <a:gd name="connsiteX195" fmla="*/ 5712333 w 12191999"/>
              <a:gd name="connsiteY195" fmla="*/ 2117202 h 3068754"/>
              <a:gd name="connsiteX196" fmla="*/ 12043112 w 12191999"/>
              <a:gd name="connsiteY196" fmla="*/ 2071696 h 3068754"/>
              <a:gd name="connsiteX197" fmla="*/ 11953690 w 12191999"/>
              <a:gd name="connsiteY197" fmla="*/ 2114942 h 3068754"/>
              <a:gd name="connsiteX198" fmla="*/ 11904226 w 12191999"/>
              <a:gd name="connsiteY198" fmla="*/ 2138969 h 3068754"/>
              <a:gd name="connsiteX199" fmla="*/ 12021553 w 12191999"/>
              <a:gd name="connsiteY199" fmla="*/ 2195620 h 3068754"/>
              <a:gd name="connsiteX200" fmla="*/ 12157551 w 12191999"/>
              <a:gd name="connsiteY200" fmla="*/ 2115284 h 3068754"/>
              <a:gd name="connsiteX201" fmla="*/ 5907772 w 12191999"/>
              <a:gd name="connsiteY201" fmla="*/ 2071608 h 3068754"/>
              <a:gd name="connsiteX202" fmla="*/ 5818792 w 12191999"/>
              <a:gd name="connsiteY202" fmla="*/ 2114545 h 3068754"/>
              <a:gd name="connsiteX203" fmla="*/ 5768974 w 12191999"/>
              <a:gd name="connsiteY203" fmla="*/ 2138751 h 3068754"/>
              <a:gd name="connsiteX204" fmla="*/ 5892239 w 12191999"/>
              <a:gd name="connsiteY204" fmla="*/ 2198270 h 3068754"/>
              <a:gd name="connsiteX205" fmla="*/ 6028722 w 12191999"/>
              <a:gd name="connsiteY205" fmla="*/ 2117751 h 3068754"/>
              <a:gd name="connsiteX206" fmla="*/ 8584969 w 12191999"/>
              <a:gd name="connsiteY206" fmla="*/ 2070924 h 3068754"/>
              <a:gd name="connsiteX207" fmla="*/ 8503144 w 12191999"/>
              <a:gd name="connsiteY207" fmla="*/ 2102249 h 3068754"/>
              <a:gd name="connsiteX208" fmla="*/ 8590839 w 12191999"/>
              <a:gd name="connsiteY208" fmla="*/ 2160676 h 3068754"/>
              <a:gd name="connsiteX209" fmla="*/ 8625696 w 12191999"/>
              <a:gd name="connsiteY209" fmla="*/ 2185231 h 3068754"/>
              <a:gd name="connsiteX210" fmla="*/ 8709600 w 12191999"/>
              <a:gd name="connsiteY210" fmla="*/ 2144389 h 3068754"/>
              <a:gd name="connsiteX211" fmla="*/ 8589028 w 12191999"/>
              <a:gd name="connsiteY211" fmla="*/ 2073121 h 3068754"/>
              <a:gd name="connsiteX212" fmla="*/ 2451272 w 12191999"/>
              <a:gd name="connsiteY212" fmla="*/ 2070484 h 3068754"/>
              <a:gd name="connsiteX213" fmla="*/ 2369529 w 12191999"/>
              <a:gd name="connsiteY213" fmla="*/ 2101769 h 3068754"/>
              <a:gd name="connsiteX214" fmla="*/ 2457909 w 12191999"/>
              <a:gd name="connsiteY214" fmla="*/ 2160659 h 3068754"/>
              <a:gd name="connsiteX215" fmla="*/ 2492018 w 12191999"/>
              <a:gd name="connsiteY215" fmla="*/ 2184689 h 3068754"/>
              <a:gd name="connsiteX216" fmla="*/ 2575878 w 12191999"/>
              <a:gd name="connsiteY216" fmla="*/ 2143868 h 3068754"/>
              <a:gd name="connsiteX217" fmla="*/ 2456139 w 12191999"/>
              <a:gd name="connsiteY217" fmla="*/ 2073119 h 3068754"/>
              <a:gd name="connsiteX218" fmla="*/ 9076156 w 12191999"/>
              <a:gd name="connsiteY218" fmla="*/ 2070070 h 3068754"/>
              <a:gd name="connsiteX219" fmla="*/ 8952534 w 12191999"/>
              <a:gd name="connsiteY219" fmla="*/ 2142912 h 3068754"/>
              <a:gd name="connsiteX220" fmla="*/ 9042505 w 12191999"/>
              <a:gd name="connsiteY220" fmla="*/ 2186328 h 3068754"/>
              <a:gd name="connsiteX221" fmla="*/ 9137225 w 12191999"/>
              <a:gd name="connsiteY221" fmla="*/ 2120084 h 3068754"/>
              <a:gd name="connsiteX222" fmla="*/ 9163760 w 12191999"/>
              <a:gd name="connsiteY222" fmla="*/ 2103528 h 3068754"/>
              <a:gd name="connsiteX223" fmla="*/ 11749280 w 12191999"/>
              <a:gd name="connsiteY223" fmla="*/ 2069773 h 3068754"/>
              <a:gd name="connsiteX224" fmla="*/ 11667588 w 12191999"/>
              <a:gd name="connsiteY224" fmla="*/ 2101041 h 3068754"/>
              <a:gd name="connsiteX225" fmla="*/ 11635931 w 12191999"/>
              <a:gd name="connsiteY225" fmla="*/ 2112175 h 3068754"/>
              <a:gd name="connsiteX226" fmla="*/ 11777444 w 12191999"/>
              <a:gd name="connsiteY226" fmla="*/ 2196036 h 3068754"/>
              <a:gd name="connsiteX227" fmla="*/ 11893502 w 12191999"/>
              <a:gd name="connsiteY227" fmla="*/ 2139555 h 3068754"/>
              <a:gd name="connsiteX228" fmla="*/ 11847133 w 12191999"/>
              <a:gd name="connsiteY228" fmla="*/ 2117202 h 3068754"/>
              <a:gd name="connsiteX229" fmla="*/ 2941489 w 12191999"/>
              <a:gd name="connsiteY229" fmla="*/ 2069385 h 3068754"/>
              <a:gd name="connsiteX230" fmla="*/ 2818543 w 12191999"/>
              <a:gd name="connsiteY230" fmla="*/ 2141944 h 3068754"/>
              <a:gd name="connsiteX231" fmla="*/ 2909627 w 12191999"/>
              <a:gd name="connsiteY231" fmla="*/ 2185899 h 3068754"/>
              <a:gd name="connsiteX232" fmla="*/ 3002433 w 12191999"/>
              <a:gd name="connsiteY232" fmla="*/ 2120994 h 3068754"/>
              <a:gd name="connsiteX233" fmla="*/ 3031099 w 12191999"/>
              <a:gd name="connsiteY233" fmla="*/ 2103594 h 3068754"/>
              <a:gd name="connsiteX234" fmla="*/ 8965682 w 12191999"/>
              <a:gd name="connsiteY234" fmla="*/ 2027878 h 3068754"/>
              <a:gd name="connsiteX235" fmla="*/ 8840138 w 12191999"/>
              <a:gd name="connsiteY235" fmla="*/ 2088496 h 3068754"/>
              <a:gd name="connsiteX236" fmla="*/ 8885755 w 12191999"/>
              <a:gd name="connsiteY236" fmla="*/ 2110688 h 3068754"/>
              <a:gd name="connsiteX237" fmla="*/ 8946444 w 12191999"/>
              <a:gd name="connsiteY237" fmla="*/ 2139973 h 3068754"/>
              <a:gd name="connsiteX238" fmla="*/ 9069434 w 12191999"/>
              <a:gd name="connsiteY238" fmla="*/ 2067503 h 3068754"/>
              <a:gd name="connsiteX239" fmla="*/ 2831562 w 12191999"/>
              <a:gd name="connsiteY239" fmla="*/ 2027421 h 3068754"/>
              <a:gd name="connsiteX240" fmla="*/ 2706523 w 12191999"/>
              <a:gd name="connsiteY240" fmla="*/ 2087699 h 3068754"/>
              <a:gd name="connsiteX241" fmla="*/ 2753837 w 12191999"/>
              <a:gd name="connsiteY241" fmla="*/ 2110718 h 3068754"/>
              <a:gd name="connsiteX242" fmla="*/ 2812455 w 12191999"/>
              <a:gd name="connsiteY242" fmla="*/ 2139006 h 3068754"/>
              <a:gd name="connsiteX243" fmla="*/ 2934769 w 12191999"/>
              <a:gd name="connsiteY243" fmla="*/ 2066820 h 3068754"/>
              <a:gd name="connsiteX244" fmla="*/ 8700700 w 12191999"/>
              <a:gd name="connsiteY244" fmla="*/ 2026619 h 3068754"/>
              <a:gd name="connsiteX245" fmla="*/ 8592427 w 12191999"/>
              <a:gd name="connsiteY245" fmla="*/ 2068069 h 3068754"/>
              <a:gd name="connsiteX246" fmla="*/ 8715969 w 12191999"/>
              <a:gd name="connsiteY246" fmla="*/ 2141288 h 3068754"/>
              <a:gd name="connsiteX247" fmla="*/ 8779162 w 12191999"/>
              <a:gd name="connsiteY247" fmla="*/ 2110528 h 3068754"/>
              <a:gd name="connsiteX248" fmla="*/ 8826640 w 12191999"/>
              <a:gd name="connsiteY248" fmla="*/ 2087660 h 3068754"/>
              <a:gd name="connsiteX249" fmla="*/ 2567425 w 12191999"/>
              <a:gd name="connsiteY249" fmla="*/ 2026029 h 3068754"/>
              <a:gd name="connsiteX250" fmla="*/ 2458706 w 12191999"/>
              <a:gd name="connsiteY250" fmla="*/ 2067638 h 3068754"/>
              <a:gd name="connsiteX251" fmla="*/ 2458983 w 12191999"/>
              <a:gd name="connsiteY251" fmla="*/ 2067788 h 3068754"/>
              <a:gd name="connsiteX252" fmla="*/ 2582162 w 12191999"/>
              <a:gd name="connsiteY252" fmla="*/ 2140809 h 3068754"/>
              <a:gd name="connsiteX253" fmla="*/ 2644370 w 12191999"/>
              <a:gd name="connsiteY253" fmla="*/ 2110528 h 3068754"/>
              <a:gd name="connsiteX254" fmla="*/ 2693202 w 12191999"/>
              <a:gd name="connsiteY254" fmla="*/ 2087008 h 3068754"/>
              <a:gd name="connsiteX255" fmla="*/ 6210209 w 12191999"/>
              <a:gd name="connsiteY255" fmla="*/ 2019259 h 3068754"/>
              <a:gd name="connsiteX256" fmla="*/ 6177440 w 12191999"/>
              <a:gd name="connsiteY256" fmla="*/ 2036439 h 3068754"/>
              <a:gd name="connsiteX257" fmla="*/ 6041084 w 12191999"/>
              <a:gd name="connsiteY257" fmla="*/ 2116884 h 3068754"/>
              <a:gd name="connsiteX258" fmla="*/ 6072098 w 12191999"/>
              <a:gd name="connsiteY258" fmla="*/ 2128730 h 3068754"/>
              <a:gd name="connsiteX259" fmla="*/ 6071938 w 12191999"/>
              <a:gd name="connsiteY259" fmla="*/ 2129063 h 3068754"/>
              <a:gd name="connsiteX260" fmla="*/ 6070962 w 12191999"/>
              <a:gd name="connsiteY260" fmla="*/ 2128730 h 3068754"/>
              <a:gd name="connsiteX261" fmla="*/ 6069326 w 12191999"/>
              <a:gd name="connsiteY261" fmla="*/ 2133242 h 3068754"/>
              <a:gd name="connsiteX262" fmla="*/ 6035337 w 12191999"/>
              <a:gd name="connsiteY262" fmla="*/ 2120275 h 3068754"/>
              <a:gd name="connsiteX263" fmla="*/ 5898230 w 12191999"/>
              <a:gd name="connsiteY263" fmla="*/ 2201163 h 3068754"/>
              <a:gd name="connsiteX264" fmla="*/ 5992351 w 12191999"/>
              <a:gd name="connsiteY264" fmla="*/ 2246609 h 3068754"/>
              <a:gd name="connsiteX265" fmla="*/ 6126301 w 12191999"/>
              <a:gd name="connsiteY265" fmla="*/ 2152876 h 3068754"/>
              <a:gd name="connsiteX266" fmla="*/ 6069256 w 12191999"/>
              <a:gd name="connsiteY266" fmla="*/ 2133432 h 3068754"/>
              <a:gd name="connsiteX267" fmla="*/ 6069326 w 12191999"/>
              <a:gd name="connsiteY267" fmla="*/ 2133242 h 3068754"/>
              <a:gd name="connsiteX268" fmla="*/ 6069823 w 12191999"/>
              <a:gd name="connsiteY268" fmla="*/ 2133432 h 3068754"/>
              <a:gd name="connsiteX269" fmla="*/ 6071938 w 12191999"/>
              <a:gd name="connsiteY269" fmla="*/ 2129063 h 3068754"/>
              <a:gd name="connsiteX270" fmla="*/ 6131337 w 12191999"/>
              <a:gd name="connsiteY270" fmla="*/ 2149352 h 3068754"/>
              <a:gd name="connsiteX271" fmla="*/ 6174598 w 12191999"/>
              <a:gd name="connsiteY271" fmla="*/ 2119080 h 3068754"/>
              <a:gd name="connsiteX272" fmla="*/ 6298151 w 12191999"/>
              <a:gd name="connsiteY272" fmla="*/ 2040972 h 3068754"/>
              <a:gd name="connsiteX273" fmla="*/ 6284551 w 12191999"/>
              <a:gd name="connsiteY273" fmla="*/ 2038232 h 3068754"/>
              <a:gd name="connsiteX274" fmla="*/ 5322048 w 12191999"/>
              <a:gd name="connsiteY274" fmla="*/ 2018315 h 3068754"/>
              <a:gd name="connsiteX275" fmla="*/ 5236276 w 12191999"/>
              <a:gd name="connsiteY275" fmla="*/ 2040902 h 3068754"/>
              <a:gd name="connsiteX276" fmla="*/ 5233538 w 12191999"/>
              <a:gd name="connsiteY276" fmla="*/ 2041498 h 3068754"/>
              <a:gd name="connsiteX277" fmla="*/ 5274287 w 12191999"/>
              <a:gd name="connsiteY277" fmla="*/ 2066753 h 3068754"/>
              <a:gd name="connsiteX278" fmla="*/ 5396035 w 12191999"/>
              <a:gd name="connsiteY278" fmla="*/ 2147762 h 3068754"/>
              <a:gd name="connsiteX279" fmla="*/ 5491916 w 12191999"/>
              <a:gd name="connsiteY279" fmla="*/ 2114001 h 3068754"/>
              <a:gd name="connsiteX280" fmla="*/ 5415904 w 12191999"/>
              <a:gd name="connsiteY280" fmla="*/ 2069100 h 3068754"/>
              <a:gd name="connsiteX281" fmla="*/ 11455046 w 12191999"/>
              <a:gd name="connsiteY281" fmla="*/ 2016967 h 3068754"/>
              <a:gd name="connsiteX282" fmla="*/ 11373134 w 12191999"/>
              <a:gd name="connsiteY282" fmla="*/ 2038537 h 3068754"/>
              <a:gd name="connsiteX283" fmla="*/ 11367620 w 12191999"/>
              <a:gd name="connsiteY283" fmla="*/ 2039735 h 3068754"/>
              <a:gd name="connsiteX284" fmla="*/ 11409381 w 12191999"/>
              <a:gd name="connsiteY284" fmla="*/ 2065613 h 3068754"/>
              <a:gd name="connsiteX285" fmla="*/ 11528326 w 12191999"/>
              <a:gd name="connsiteY285" fmla="*/ 2144703 h 3068754"/>
              <a:gd name="connsiteX286" fmla="*/ 11622927 w 12191999"/>
              <a:gd name="connsiteY286" fmla="*/ 2111393 h 3068754"/>
              <a:gd name="connsiteX287" fmla="*/ 11551348 w 12191999"/>
              <a:gd name="connsiteY287" fmla="*/ 2069100 h 3068754"/>
              <a:gd name="connsiteX288" fmla="*/ 5764021 w 12191999"/>
              <a:gd name="connsiteY288" fmla="*/ 2016767 h 3068754"/>
              <a:gd name="connsiteX289" fmla="*/ 5626267 w 12191999"/>
              <a:gd name="connsiteY289" fmla="*/ 2069525 h 3068754"/>
              <a:gd name="connsiteX290" fmla="*/ 5714605 w 12191999"/>
              <a:gd name="connsiteY290" fmla="*/ 2112500 h 3068754"/>
              <a:gd name="connsiteX291" fmla="*/ 5761678 w 12191999"/>
              <a:gd name="connsiteY291" fmla="*/ 2135229 h 3068754"/>
              <a:gd name="connsiteX292" fmla="*/ 5815950 w 12191999"/>
              <a:gd name="connsiteY292" fmla="*/ 2108810 h 3068754"/>
              <a:gd name="connsiteX293" fmla="*/ 5899549 w 12191999"/>
              <a:gd name="connsiteY293" fmla="*/ 2068470 h 3068754"/>
              <a:gd name="connsiteX294" fmla="*/ 11893319 w 12191999"/>
              <a:gd name="connsiteY294" fmla="*/ 2014641 h 3068754"/>
              <a:gd name="connsiteX295" fmla="*/ 11756162 w 12191999"/>
              <a:gd name="connsiteY295" fmla="*/ 2067139 h 3068754"/>
              <a:gd name="connsiteX296" fmla="*/ 11849406 w 12191999"/>
              <a:gd name="connsiteY296" fmla="*/ 2112500 h 3068754"/>
              <a:gd name="connsiteX297" fmla="*/ 11899447 w 12191999"/>
              <a:gd name="connsiteY297" fmla="*/ 2136662 h 3068754"/>
              <a:gd name="connsiteX298" fmla="*/ 11951890 w 12191999"/>
              <a:gd name="connsiteY298" fmla="*/ 2111139 h 3068754"/>
              <a:gd name="connsiteX299" fmla="*/ 12037345 w 12191999"/>
              <a:gd name="connsiteY299" fmla="*/ 2069500 h 3068754"/>
              <a:gd name="connsiteX300" fmla="*/ 3196416 w 12191999"/>
              <a:gd name="connsiteY300" fmla="*/ 2007673 h 3068754"/>
              <a:gd name="connsiteX301" fmla="*/ 3160886 w 12191999"/>
              <a:gd name="connsiteY301" fmla="*/ 2027431 h 3068754"/>
              <a:gd name="connsiteX302" fmla="*/ 3042362 w 12191999"/>
              <a:gd name="connsiteY302" fmla="*/ 2102391 h 3068754"/>
              <a:gd name="connsiteX303" fmla="*/ 3111467 w 12191999"/>
              <a:gd name="connsiteY303" fmla="*/ 2128772 h 3068754"/>
              <a:gd name="connsiteX304" fmla="*/ 3111128 w 12191999"/>
              <a:gd name="connsiteY304" fmla="*/ 2129618 h 3068754"/>
              <a:gd name="connsiteX305" fmla="*/ 3321878 w 12191999"/>
              <a:gd name="connsiteY305" fmla="*/ 2201642 h 3068754"/>
              <a:gd name="connsiteX306" fmla="*/ 4640542 w 12191999"/>
              <a:gd name="connsiteY306" fmla="*/ 2349063 h 3068754"/>
              <a:gd name="connsiteX307" fmla="*/ 5236342 w 12191999"/>
              <a:gd name="connsiteY307" fmla="*/ 2203992 h 3068754"/>
              <a:gd name="connsiteX308" fmla="*/ 5390598 w 12191999"/>
              <a:gd name="connsiteY308" fmla="*/ 2149677 h 3068754"/>
              <a:gd name="connsiteX309" fmla="*/ 5272344 w 12191999"/>
              <a:gd name="connsiteY309" fmla="*/ 2070900 h 3068754"/>
              <a:gd name="connsiteX310" fmla="*/ 5227158 w 12191999"/>
              <a:gd name="connsiteY310" fmla="*/ 2042884 h 3068754"/>
              <a:gd name="connsiteX311" fmla="*/ 4938890 w 12191999"/>
              <a:gd name="connsiteY311" fmla="*/ 2105550 h 3068754"/>
              <a:gd name="connsiteX312" fmla="*/ 4640546 w 12191999"/>
              <a:gd name="connsiteY312" fmla="*/ 2149727 h 3068754"/>
              <a:gd name="connsiteX313" fmla="*/ 3320011 w 12191999"/>
              <a:gd name="connsiteY313" fmla="*/ 2039243 h 3068754"/>
              <a:gd name="connsiteX314" fmla="*/ 9333374 w 12191999"/>
              <a:gd name="connsiteY314" fmla="*/ 2005559 h 3068754"/>
              <a:gd name="connsiteX315" fmla="*/ 9295677 w 12191999"/>
              <a:gd name="connsiteY315" fmla="*/ 2026521 h 3068754"/>
              <a:gd name="connsiteX316" fmla="*/ 9175555 w 12191999"/>
              <a:gd name="connsiteY316" fmla="*/ 2102492 h 3068754"/>
              <a:gd name="connsiteX317" fmla="*/ 9242920 w 12191999"/>
              <a:gd name="connsiteY317" fmla="*/ 2128212 h 3068754"/>
              <a:gd name="connsiteX318" fmla="*/ 9244432 w 12191999"/>
              <a:gd name="connsiteY318" fmla="*/ 2124488 h 3068754"/>
              <a:gd name="connsiteX319" fmla="*/ 10776391 w 12191999"/>
              <a:gd name="connsiteY319" fmla="*/ 2344751 h 3068754"/>
              <a:gd name="connsiteX320" fmla="*/ 11372158 w 12191999"/>
              <a:gd name="connsiteY320" fmla="*/ 2199691 h 3068754"/>
              <a:gd name="connsiteX321" fmla="*/ 11521803 w 12191999"/>
              <a:gd name="connsiteY321" fmla="*/ 2146999 h 3068754"/>
              <a:gd name="connsiteX322" fmla="*/ 11406630 w 12191999"/>
              <a:gd name="connsiteY322" fmla="*/ 2070390 h 3068754"/>
              <a:gd name="connsiteX323" fmla="*/ 11359905 w 12191999"/>
              <a:gd name="connsiteY323" fmla="*/ 2041412 h 3068754"/>
              <a:gd name="connsiteX324" fmla="*/ 11075730 w 12191999"/>
              <a:gd name="connsiteY324" fmla="*/ 2103184 h 3068754"/>
              <a:gd name="connsiteX325" fmla="*/ 10777366 w 12191999"/>
              <a:gd name="connsiteY325" fmla="*/ 2147367 h 3068754"/>
              <a:gd name="connsiteX326" fmla="*/ 9456374 w 12191999"/>
              <a:gd name="connsiteY326" fmla="*/ 2036892 h 3068754"/>
              <a:gd name="connsiteX327" fmla="*/ 8337242 w 12191999"/>
              <a:gd name="connsiteY327" fmla="*/ 2003939 h 3068754"/>
              <a:gd name="connsiteX328" fmla="*/ 8200721 w 12191999"/>
              <a:gd name="connsiteY328" fmla="*/ 2039882 h 3068754"/>
              <a:gd name="connsiteX329" fmla="*/ 7604945 w 12191999"/>
              <a:gd name="connsiteY329" fmla="*/ 2148752 h 3068754"/>
              <a:gd name="connsiteX330" fmla="*/ 6641831 w 12191999"/>
              <a:gd name="connsiteY330" fmla="*/ 2110226 h 3068754"/>
              <a:gd name="connsiteX331" fmla="*/ 6307183 w 12191999"/>
              <a:gd name="connsiteY331" fmla="*/ 2042793 h 3068754"/>
              <a:gd name="connsiteX332" fmla="*/ 6177440 w 12191999"/>
              <a:gd name="connsiteY332" fmla="*/ 2124847 h 3068754"/>
              <a:gd name="connsiteX333" fmla="*/ 6138207 w 12191999"/>
              <a:gd name="connsiteY333" fmla="*/ 2151699 h 3068754"/>
              <a:gd name="connsiteX334" fmla="*/ 6284198 w 12191999"/>
              <a:gd name="connsiteY334" fmla="*/ 2201564 h 3068754"/>
              <a:gd name="connsiteX335" fmla="*/ 7603240 w 12191999"/>
              <a:gd name="connsiteY335" fmla="*/ 2348972 h 3068754"/>
              <a:gd name="connsiteX336" fmla="*/ 8272629 w 12191999"/>
              <a:gd name="connsiteY336" fmla="*/ 2179320 h 3068754"/>
              <a:gd name="connsiteX337" fmla="*/ 8490687 w 12191999"/>
              <a:gd name="connsiteY337" fmla="*/ 2101217 h 3068754"/>
              <a:gd name="connsiteX338" fmla="*/ 8444244 w 12191999"/>
              <a:gd name="connsiteY338" fmla="*/ 2070310 h 3068754"/>
              <a:gd name="connsiteX339" fmla="*/ 2203731 w 12191999"/>
              <a:gd name="connsiteY339" fmla="*/ 2003601 h 3068754"/>
              <a:gd name="connsiteX340" fmla="*/ 2065927 w 12191999"/>
              <a:gd name="connsiteY340" fmla="*/ 2039882 h 3068754"/>
              <a:gd name="connsiteX341" fmla="*/ 1470151 w 12191999"/>
              <a:gd name="connsiteY341" fmla="*/ 2148752 h 3068754"/>
              <a:gd name="connsiteX342" fmla="*/ 506533 w 12191999"/>
              <a:gd name="connsiteY342" fmla="*/ 2110226 h 3068754"/>
              <a:gd name="connsiteX343" fmla="*/ 173695 w 12191999"/>
              <a:gd name="connsiteY343" fmla="*/ 2043124 h 3068754"/>
              <a:gd name="connsiteX344" fmla="*/ 44594 w 12191999"/>
              <a:gd name="connsiteY344" fmla="*/ 2124771 h 3068754"/>
              <a:gd name="connsiteX345" fmla="*/ 3904 w 12191999"/>
              <a:gd name="connsiteY345" fmla="*/ 2151869 h 3068754"/>
              <a:gd name="connsiteX346" fmla="*/ 149381 w 12191999"/>
              <a:gd name="connsiteY346" fmla="*/ 2201564 h 3068754"/>
              <a:gd name="connsiteX347" fmla="*/ 1468446 w 12191999"/>
              <a:gd name="connsiteY347" fmla="*/ 2348972 h 3068754"/>
              <a:gd name="connsiteX348" fmla="*/ 2137735 w 12191999"/>
              <a:gd name="connsiteY348" fmla="*/ 2179320 h 3068754"/>
              <a:gd name="connsiteX349" fmla="*/ 2357013 w 12191999"/>
              <a:gd name="connsiteY349" fmla="*/ 2100731 h 3068754"/>
              <a:gd name="connsiteX350" fmla="*/ 2311254 w 12191999"/>
              <a:gd name="connsiteY350" fmla="*/ 2070285 h 3068754"/>
              <a:gd name="connsiteX351" fmla="*/ 6083350 w 12191999"/>
              <a:gd name="connsiteY351" fmla="*/ 1986883 h 3068754"/>
              <a:gd name="connsiteX352" fmla="*/ 5914295 w 12191999"/>
              <a:gd name="connsiteY352" fmla="*/ 2068460 h 3068754"/>
              <a:gd name="connsiteX353" fmla="*/ 6034471 w 12191999"/>
              <a:gd name="connsiteY353" fmla="*/ 2114359 h 3068754"/>
              <a:gd name="connsiteX354" fmla="*/ 6174598 w 12191999"/>
              <a:gd name="connsiteY354" fmla="*/ 2031689 h 3068754"/>
              <a:gd name="connsiteX355" fmla="*/ 6202237 w 12191999"/>
              <a:gd name="connsiteY355" fmla="*/ 2017225 h 3068754"/>
              <a:gd name="connsiteX356" fmla="*/ 5442740 w 12191999"/>
              <a:gd name="connsiteY356" fmla="*/ 1986530 h 3068754"/>
              <a:gd name="connsiteX357" fmla="*/ 5330672 w 12191999"/>
              <a:gd name="connsiteY357" fmla="*/ 2016043 h 3068754"/>
              <a:gd name="connsiteX358" fmla="*/ 5418708 w 12191999"/>
              <a:gd name="connsiteY358" fmla="*/ 2063720 h 3068754"/>
              <a:gd name="connsiteX359" fmla="*/ 5499234 w 12191999"/>
              <a:gd name="connsiteY359" fmla="*/ 2111425 h 3068754"/>
              <a:gd name="connsiteX360" fmla="*/ 5530033 w 12191999"/>
              <a:gd name="connsiteY360" fmla="*/ 2100580 h 3068754"/>
              <a:gd name="connsiteX361" fmla="*/ 5612699 w 12191999"/>
              <a:gd name="connsiteY361" fmla="*/ 2068910 h 3068754"/>
              <a:gd name="connsiteX362" fmla="*/ 11575106 w 12191999"/>
              <a:gd name="connsiteY362" fmla="*/ 1985353 h 3068754"/>
              <a:gd name="connsiteX363" fmla="*/ 11463691 w 12191999"/>
              <a:gd name="connsiteY363" fmla="*/ 2014691 h 3068754"/>
              <a:gd name="connsiteX364" fmla="*/ 11554165 w 12191999"/>
              <a:gd name="connsiteY364" fmla="*/ 2063720 h 3068754"/>
              <a:gd name="connsiteX365" fmla="*/ 11630256 w 12191999"/>
              <a:gd name="connsiteY365" fmla="*/ 2108812 h 3068754"/>
              <a:gd name="connsiteX366" fmla="*/ 11665859 w 12191999"/>
              <a:gd name="connsiteY366" fmla="*/ 2096276 h 3068754"/>
              <a:gd name="connsiteX367" fmla="*/ 11742994 w 12191999"/>
              <a:gd name="connsiteY367" fmla="*/ 2066727 h 3068754"/>
              <a:gd name="connsiteX368" fmla="*/ 9243178 w 12191999"/>
              <a:gd name="connsiteY368" fmla="*/ 1982582 h 3068754"/>
              <a:gd name="connsiteX369" fmla="*/ 9242422 w 12191999"/>
              <a:gd name="connsiteY369" fmla="*/ 1984753 h 3068754"/>
              <a:gd name="connsiteX370" fmla="*/ 9234953 w 12191999"/>
              <a:gd name="connsiteY370" fmla="*/ 1982632 h 3068754"/>
              <a:gd name="connsiteX371" fmla="*/ 9140066 w 12191999"/>
              <a:gd name="connsiteY371" fmla="*/ 2032412 h 3068754"/>
              <a:gd name="connsiteX372" fmla="*/ 9081849 w 12191999"/>
              <a:gd name="connsiteY372" fmla="*/ 2066715 h 3068754"/>
              <a:gd name="connsiteX373" fmla="*/ 9169267 w 12191999"/>
              <a:gd name="connsiteY373" fmla="*/ 2100091 h 3068754"/>
              <a:gd name="connsiteX374" fmla="*/ 9324430 w 12191999"/>
              <a:gd name="connsiteY374" fmla="*/ 2003280 h 3068754"/>
              <a:gd name="connsiteX375" fmla="*/ 3100118 w 12191999"/>
              <a:gd name="connsiteY375" fmla="*/ 1982098 h 3068754"/>
              <a:gd name="connsiteX376" fmla="*/ 3004137 w 12191999"/>
              <a:gd name="connsiteY376" fmla="*/ 2032412 h 3068754"/>
              <a:gd name="connsiteX377" fmla="*/ 2947149 w 12191999"/>
              <a:gd name="connsiteY377" fmla="*/ 2066044 h 3068754"/>
              <a:gd name="connsiteX378" fmla="*/ 3036665 w 12191999"/>
              <a:gd name="connsiteY378" fmla="*/ 2100216 h 3068754"/>
              <a:gd name="connsiteX379" fmla="*/ 3191288 w 12191999"/>
              <a:gd name="connsiteY379" fmla="*/ 2006364 h 3068754"/>
              <a:gd name="connsiteX380" fmla="*/ 3106682 w 12191999"/>
              <a:gd name="connsiteY380" fmla="*/ 1984753 h 3068754"/>
              <a:gd name="connsiteX381" fmla="*/ 3106932 w 12191999"/>
              <a:gd name="connsiteY381" fmla="*/ 1984032 h 3068754"/>
              <a:gd name="connsiteX382" fmla="*/ 8420661 w 12191999"/>
              <a:gd name="connsiteY382" fmla="*/ 1981976 h 3068754"/>
              <a:gd name="connsiteX383" fmla="*/ 8345383 w 12191999"/>
              <a:gd name="connsiteY383" fmla="*/ 2001795 h 3068754"/>
              <a:gd name="connsiteX384" fmla="*/ 8446981 w 12191999"/>
              <a:gd name="connsiteY384" fmla="*/ 2064830 h 3068754"/>
              <a:gd name="connsiteX385" fmla="*/ 8497660 w 12191999"/>
              <a:gd name="connsiteY385" fmla="*/ 2098595 h 3068754"/>
              <a:gd name="connsiteX386" fmla="*/ 8578733 w 12191999"/>
              <a:gd name="connsiteY386" fmla="*/ 2067548 h 3068754"/>
              <a:gd name="connsiteX387" fmla="*/ 2287132 w 12191999"/>
              <a:gd name="connsiteY387" fmla="*/ 1981644 h 3068754"/>
              <a:gd name="connsiteX388" fmla="*/ 2211937 w 12191999"/>
              <a:gd name="connsiteY388" fmla="*/ 2001441 h 3068754"/>
              <a:gd name="connsiteX389" fmla="*/ 2314052 w 12191999"/>
              <a:gd name="connsiteY389" fmla="*/ 2064803 h 3068754"/>
              <a:gd name="connsiteX390" fmla="*/ 2363983 w 12191999"/>
              <a:gd name="connsiteY390" fmla="*/ 2098073 h 3068754"/>
              <a:gd name="connsiteX391" fmla="*/ 2444916 w 12191999"/>
              <a:gd name="connsiteY391" fmla="*/ 2067044 h 3068754"/>
              <a:gd name="connsiteX392" fmla="*/ 9244030 w 12191999"/>
              <a:gd name="connsiteY392" fmla="*/ 1977870 h 3068754"/>
              <a:gd name="connsiteX393" fmla="*/ 9242718 w 12191999"/>
              <a:gd name="connsiteY393" fmla="*/ 1978559 h 3068754"/>
              <a:gd name="connsiteX394" fmla="*/ 9243702 w 12191999"/>
              <a:gd name="connsiteY394" fmla="*/ 1978838 h 3068754"/>
              <a:gd name="connsiteX395" fmla="*/ 8831590 w 12191999"/>
              <a:gd name="connsiteY395" fmla="*/ 1976572 h 3068754"/>
              <a:gd name="connsiteX396" fmla="*/ 8785414 w 12191999"/>
              <a:gd name="connsiteY396" fmla="*/ 1994188 h 3068754"/>
              <a:gd name="connsiteX397" fmla="*/ 8707554 w 12191999"/>
              <a:gd name="connsiteY397" fmla="*/ 2023995 h 3068754"/>
              <a:gd name="connsiteX398" fmla="*/ 8832559 w 12191999"/>
              <a:gd name="connsiteY398" fmla="*/ 2084809 h 3068754"/>
              <a:gd name="connsiteX399" fmla="*/ 8957358 w 12191999"/>
              <a:gd name="connsiteY399" fmla="*/ 2024699 h 3068754"/>
              <a:gd name="connsiteX400" fmla="*/ 8887788 w 12191999"/>
              <a:gd name="connsiteY400" fmla="*/ 1998129 h 3068754"/>
              <a:gd name="connsiteX401" fmla="*/ 2697717 w 12191999"/>
              <a:gd name="connsiteY401" fmla="*/ 1976221 h 3068754"/>
              <a:gd name="connsiteX402" fmla="*/ 2650622 w 12191999"/>
              <a:gd name="connsiteY402" fmla="*/ 1994188 h 3068754"/>
              <a:gd name="connsiteX403" fmla="*/ 2574329 w 12191999"/>
              <a:gd name="connsiteY403" fmla="*/ 2023387 h 3068754"/>
              <a:gd name="connsiteX404" fmla="*/ 2699182 w 12191999"/>
              <a:gd name="connsiteY404" fmla="*/ 2084128 h 3068754"/>
              <a:gd name="connsiteX405" fmla="*/ 2823392 w 12191999"/>
              <a:gd name="connsiteY405" fmla="*/ 2024301 h 3068754"/>
              <a:gd name="connsiteX406" fmla="*/ 2754856 w 12191999"/>
              <a:gd name="connsiteY406" fmla="*/ 1998138 h 3068754"/>
              <a:gd name="connsiteX407" fmla="*/ 9124393 w 12191999"/>
              <a:gd name="connsiteY407" fmla="*/ 1951245 h 3068754"/>
              <a:gd name="connsiteX408" fmla="*/ 8972062 w 12191999"/>
              <a:gd name="connsiteY408" fmla="*/ 2024797 h 3068754"/>
              <a:gd name="connsiteX409" fmla="*/ 9075127 w 12191999"/>
              <a:gd name="connsiteY409" fmla="*/ 2064148 h 3068754"/>
              <a:gd name="connsiteX410" fmla="*/ 9137225 w 12191999"/>
              <a:gd name="connsiteY410" fmla="*/ 2027558 h 3068754"/>
              <a:gd name="connsiteX411" fmla="*/ 9226154 w 12191999"/>
              <a:gd name="connsiteY411" fmla="*/ 1980134 h 3068754"/>
              <a:gd name="connsiteX412" fmla="*/ 2990251 w 12191999"/>
              <a:gd name="connsiteY412" fmla="*/ 1950920 h 3068754"/>
              <a:gd name="connsiteX413" fmla="*/ 2837933 w 12191999"/>
              <a:gd name="connsiteY413" fmla="*/ 2024350 h 3068754"/>
              <a:gd name="connsiteX414" fmla="*/ 2940431 w 12191999"/>
              <a:gd name="connsiteY414" fmla="*/ 2063479 h 3068754"/>
              <a:gd name="connsiteX415" fmla="*/ 3001297 w 12191999"/>
              <a:gd name="connsiteY415" fmla="*/ 2027558 h 3068754"/>
              <a:gd name="connsiteX416" fmla="*/ 3091257 w 12191999"/>
              <a:gd name="connsiteY416" fmla="*/ 1979584 h 3068754"/>
              <a:gd name="connsiteX417" fmla="*/ 8538428 w 12191999"/>
              <a:gd name="connsiteY417" fmla="*/ 1950006 h 3068754"/>
              <a:gd name="connsiteX418" fmla="*/ 8495785 w 12191999"/>
              <a:gd name="connsiteY418" fmla="*/ 1962197 h 3068754"/>
              <a:gd name="connsiteX419" fmla="*/ 8429364 w 12191999"/>
              <a:gd name="connsiteY419" fmla="*/ 1979685 h 3068754"/>
              <a:gd name="connsiteX420" fmla="*/ 8586216 w 12191999"/>
              <a:gd name="connsiteY420" fmla="*/ 2064682 h 3068754"/>
              <a:gd name="connsiteX421" fmla="*/ 8694039 w 12191999"/>
              <a:gd name="connsiteY421" fmla="*/ 2023390 h 3068754"/>
              <a:gd name="connsiteX422" fmla="*/ 8588926 w 12191999"/>
              <a:gd name="connsiteY422" fmla="*/ 1972445 h 3068754"/>
              <a:gd name="connsiteX423" fmla="*/ 2405326 w 12191999"/>
              <a:gd name="connsiteY423" fmla="*/ 1949523 h 3068754"/>
              <a:gd name="connsiteX424" fmla="*/ 2360994 w 12191999"/>
              <a:gd name="connsiteY424" fmla="*/ 1962197 h 3068754"/>
              <a:gd name="connsiteX425" fmla="*/ 2295805 w 12191999"/>
              <a:gd name="connsiteY425" fmla="*/ 1979360 h 3068754"/>
              <a:gd name="connsiteX426" fmla="*/ 2452351 w 12191999"/>
              <a:gd name="connsiteY426" fmla="*/ 2064194 h 3068754"/>
              <a:gd name="connsiteX427" fmla="*/ 2560567 w 12191999"/>
              <a:gd name="connsiteY427" fmla="*/ 2022704 h 3068754"/>
              <a:gd name="connsiteX428" fmla="*/ 2456935 w 12191999"/>
              <a:gd name="connsiteY428" fmla="*/ 1972462 h 3068754"/>
              <a:gd name="connsiteX429" fmla="*/ 5584516 w 12191999"/>
              <a:gd name="connsiteY429" fmla="*/ 1947985 h 3068754"/>
              <a:gd name="connsiteX430" fmla="*/ 5531316 w 12191999"/>
              <a:gd name="connsiteY430" fmla="*/ 1963203 h 3068754"/>
              <a:gd name="connsiteX431" fmla="*/ 5451126 w 12191999"/>
              <a:gd name="connsiteY431" fmla="*/ 1984321 h 3068754"/>
              <a:gd name="connsiteX432" fmla="*/ 5619582 w 12191999"/>
              <a:gd name="connsiteY432" fmla="*/ 2066273 h 3068754"/>
              <a:gd name="connsiteX433" fmla="*/ 5756396 w 12191999"/>
              <a:gd name="connsiteY433" fmla="*/ 2013858 h 3068754"/>
              <a:gd name="connsiteX434" fmla="*/ 5715175 w 12191999"/>
              <a:gd name="connsiteY434" fmla="*/ 1998132 h 3068754"/>
              <a:gd name="connsiteX435" fmla="*/ 11716678 w 12191999"/>
              <a:gd name="connsiteY435" fmla="*/ 1946973 h 3068754"/>
              <a:gd name="connsiteX436" fmla="*/ 11668200 w 12191999"/>
              <a:gd name="connsiteY436" fmla="*/ 1960839 h 3068754"/>
              <a:gd name="connsiteX437" fmla="*/ 11583501 w 12191999"/>
              <a:gd name="connsiteY437" fmla="*/ 1983142 h 3068754"/>
              <a:gd name="connsiteX438" fmla="*/ 11749887 w 12191999"/>
              <a:gd name="connsiteY438" fmla="*/ 2064086 h 3068754"/>
              <a:gd name="connsiteX439" fmla="*/ 11886118 w 12191999"/>
              <a:gd name="connsiteY439" fmla="*/ 2011899 h 3068754"/>
              <a:gd name="connsiteX440" fmla="*/ 11849974 w 12191999"/>
              <a:gd name="connsiteY440" fmla="*/ 1998132 h 3068754"/>
              <a:gd name="connsiteX441" fmla="*/ 8994576 w 12191999"/>
              <a:gd name="connsiteY441" fmla="*/ 1914392 h 3068754"/>
              <a:gd name="connsiteX442" fmla="*/ 8838830 w 12191999"/>
              <a:gd name="connsiteY442" fmla="*/ 1973809 h 3068754"/>
              <a:gd name="connsiteX443" fmla="*/ 8889777 w 12191999"/>
              <a:gd name="connsiteY443" fmla="*/ 1993381 h 3068754"/>
              <a:gd name="connsiteX444" fmla="*/ 8963746 w 12191999"/>
              <a:gd name="connsiteY444" fmla="*/ 2021622 h 3068754"/>
              <a:gd name="connsiteX445" fmla="*/ 9115249 w 12191999"/>
              <a:gd name="connsiteY445" fmla="*/ 1948650 h 3068754"/>
              <a:gd name="connsiteX446" fmla="*/ 2860529 w 12191999"/>
              <a:gd name="connsiteY446" fmla="*/ 1914108 h 3068754"/>
              <a:gd name="connsiteX447" fmla="*/ 2704960 w 12191999"/>
              <a:gd name="connsiteY447" fmla="*/ 1973458 h 3068754"/>
              <a:gd name="connsiteX448" fmla="*/ 2756764 w 12191999"/>
              <a:gd name="connsiteY448" fmla="*/ 1993364 h 3068754"/>
              <a:gd name="connsiteX449" fmla="*/ 2829765 w 12191999"/>
              <a:gd name="connsiteY449" fmla="*/ 2021232 h 3068754"/>
              <a:gd name="connsiteX450" fmla="*/ 2981123 w 12191999"/>
              <a:gd name="connsiteY450" fmla="*/ 1948330 h 3068754"/>
              <a:gd name="connsiteX451" fmla="*/ 8666725 w 12191999"/>
              <a:gd name="connsiteY451" fmla="*/ 1913328 h 3068754"/>
              <a:gd name="connsiteX452" fmla="*/ 8546805 w 12191999"/>
              <a:gd name="connsiteY452" fmla="*/ 1947612 h 3068754"/>
              <a:gd name="connsiteX453" fmla="*/ 8590662 w 12191999"/>
              <a:gd name="connsiteY453" fmla="*/ 1967127 h 3068754"/>
              <a:gd name="connsiteX454" fmla="*/ 8700906 w 12191999"/>
              <a:gd name="connsiteY454" fmla="*/ 2020760 h 3068754"/>
              <a:gd name="connsiteX455" fmla="*/ 8782572 w 12191999"/>
              <a:gd name="connsiteY455" fmla="*/ 1989486 h 3068754"/>
              <a:gd name="connsiteX456" fmla="*/ 8824004 w 12191999"/>
              <a:gd name="connsiteY456" fmla="*/ 1973662 h 3068754"/>
              <a:gd name="connsiteX457" fmla="*/ 2532976 w 12191999"/>
              <a:gd name="connsiteY457" fmla="*/ 1913030 h 3068754"/>
              <a:gd name="connsiteX458" fmla="*/ 2413723 w 12191999"/>
              <a:gd name="connsiteY458" fmla="*/ 1947122 h 3068754"/>
              <a:gd name="connsiteX459" fmla="*/ 2458702 w 12191999"/>
              <a:gd name="connsiteY459" fmla="*/ 1967135 h 3068754"/>
              <a:gd name="connsiteX460" fmla="*/ 2567479 w 12191999"/>
              <a:gd name="connsiteY460" fmla="*/ 2020055 h 3068754"/>
              <a:gd name="connsiteX461" fmla="*/ 2647212 w 12191999"/>
              <a:gd name="connsiteY461" fmla="*/ 1989486 h 3068754"/>
              <a:gd name="connsiteX462" fmla="*/ 2689881 w 12191999"/>
              <a:gd name="connsiteY462" fmla="*/ 1973215 h 3068754"/>
              <a:gd name="connsiteX463" fmla="*/ 5102386 w 12191999"/>
              <a:gd name="connsiteY463" fmla="*/ 1901076 h 3068754"/>
              <a:gd name="connsiteX464" fmla="*/ 5016483 w 12191999"/>
              <a:gd name="connsiteY464" fmla="*/ 1913789 h 3068754"/>
              <a:gd name="connsiteX465" fmla="*/ 5130132 w 12191999"/>
              <a:gd name="connsiteY465" fmla="*/ 1977408 h 3068754"/>
              <a:gd name="connsiteX466" fmla="*/ 5227196 w 12191999"/>
              <a:gd name="connsiteY466" fmla="*/ 2037567 h 3068754"/>
              <a:gd name="connsiteX467" fmla="*/ 5236524 w 12191999"/>
              <a:gd name="connsiteY467" fmla="*/ 2035543 h 3068754"/>
              <a:gd name="connsiteX468" fmla="*/ 5315464 w 12191999"/>
              <a:gd name="connsiteY468" fmla="*/ 2014753 h 3068754"/>
              <a:gd name="connsiteX469" fmla="*/ 5126082 w 12191999"/>
              <a:gd name="connsiteY469" fmla="*/ 1912280 h 3068754"/>
              <a:gd name="connsiteX470" fmla="*/ 313431 w 12191999"/>
              <a:gd name="connsiteY470" fmla="*/ 1900174 h 3068754"/>
              <a:gd name="connsiteX471" fmla="*/ 255857 w 12191999"/>
              <a:gd name="connsiteY471" fmla="*/ 1925687 h 3068754"/>
              <a:gd name="connsiteX472" fmla="*/ 84543 w 12191999"/>
              <a:gd name="connsiteY472" fmla="*/ 2015503 h 3068754"/>
              <a:gd name="connsiteX473" fmla="*/ 151484 w 12191999"/>
              <a:gd name="connsiteY473" fmla="*/ 2032570 h 3068754"/>
              <a:gd name="connsiteX474" fmla="*/ 171939 w 12191999"/>
              <a:gd name="connsiteY474" fmla="*/ 2036687 h 3068754"/>
              <a:gd name="connsiteX475" fmla="*/ 197337 w 12191999"/>
              <a:gd name="connsiteY475" fmla="*/ 2020624 h 3068754"/>
              <a:gd name="connsiteX476" fmla="*/ 368579 w 12191999"/>
              <a:gd name="connsiteY476" fmla="*/ 1925447 h 3068754"/>
              <a:gd name="connsiteX477" fmla="*/ 397713 w 12191999"/>
              <a:gd name="connsiteY477" fmla="*/ 1911741 h 3068754"/>
              <a:gd name="connsiteX478" fmla="*/ 355283 w 12191999"/>
              <a:gd name="connsiteY478" fmla="*/ 1906954 h 3068754"/>
              <a:gd name="connsiteX479" fmla="*/ 6446944 w 12191999"/>
              <a:gd name="connsiteY479" fmla="*/ 1899873 h 3068754"/>
              <a:gd name="connsiteX480" fmla="*/ 6388713 w 12191999"/>
              <a:gd name="connsiteY480" fmla="*/ 1925677 h 3068754"/>
              <a:gd name="connsiteX481" fmla="*/ 6218161 w 12191999"/>
              <a:gd name="connsiteY481" fmla="*/ 2015091 h 3068754"/>
              <a:gd name="connsiteX482" fmla="*/ 6286661 w 12191999"/>
              <a:gd name="connsiteY482" fmla="*/ 2032570 h 3068754"/>
              <a:gd name="connsiteX483" fmla="*/ 6305454 w 12191999"/>
              <a:gd name="connsiteY483" fmla="*/ 2036355 h 3068754"/>
              <a:gd name="connsiteX484" fmla="*/ 6330310 w 12191999"/>
              <a:gd name="connsiteY484" fmla="*/ 2020642 h 3068754"/>
              <a:gd name="connsiteX485" fmla="*/ 6501573 w 12191999"/>
              <a:gd name="connsiteY485" fmla="*/ 1925477 h 3068754"/>
              <a:gd name="connsiteX486" fmla="*/ 6531239 w 12191999"/>
              <a:gd name="connsiteY486" fmla="*/ 1911523 h 3068754"/>
              <a:gd name="connsiteX487" fmla="*/ 6490715 w 12191999"/>
              <a:gd name="connsiteY487" fmla="*/ 1906954 h 3068754"/>
              <a:gd name="connsiteX488" fmla="*/ 11229400 w 12191999"/>
              <a:gd name="connsiteY488" fmla="*/ 1897021 h 3068754"/>
              <a:gd name="connsiteX489" fmla="*/ 11145727 w 12191999"/>
              <a:gd name="connsiteY489" fmla="*/ 1909405 h 3068754"/>
              <a:gd name="connsiteX490" fmla="*/ 11265351 w 12191999"/>
              <a:gd name="connsiteY490" fmla="*/ 1976365 h 3068754"/>
              <a:gd name="connsiteX491" fmla="*/ 11361007 w 12191999"/>
              <a:gd name="connsiteY491" fmla="*/ 2035638 h 3068754"/>
              <a:gd name="connsiteX492" fmla="*/ 11372337 w 12191999"/>
              <a:gd name="connsiteY492" fmla="*/ 2033181 h 3068754"/>
              <a:gd name="connsiteX493" fmla="*/ 11448130 w 12191999"/>
              <a:gd name="connsiteY493" fmla="*/ 2013224 h 3068754"/>
              <a:gd name="connsiteX494" fmla="*/ 11261657 w 12191999"/>
              <a:gd name="connsiteY494" fmla="*/ 1912280 h 3068754"/>
              <a:gd name="connsiteX495" fmla="*/ 5764547 w 12191999"/>
              <a:gd name="connsiteY495" fmla="*/ 1896487 h 3068754"/>
              <a:gd name="connsiteX496" fmla="*/ 5593131 w 12191999"/>
              <a:gd name="connsiteY496" fmla="*/ 1945521 h 3068754"/>
              <a:gd name="connsiteX497" fmla="*/ 5717449 w 12191999"/>
              <a:gd name="connsiteY497" fmla="*/ 1993278 h 3068754"/>
              <a:gd name="connsiteX498" fmla="*/ 5763853 w 12191999"/>
              <a:gd name="connsiteY498" fmla="*/ 2011001 h 3068754"/>
              <a:gd name="connsiteX499" fmla="*/ 5819780 w 12191999"/>
              <a:gd name="connsiteY499" fmla="*/ 1989574 h 3068754"/>
              <a:gd name="connsiteX500" fmla="*/ 5936158 w 12191999"/>
              <a:gd name="connsiteY500" fmla="*/ 1945163 h 3068754"/>
              <a:gd name="connsiteX501" fmla="*/ 11896257 w 12191999"/>
              <a:gd name="connsiteY501" fmla="*/ 1895611 h 3068754"/>
              <a:gd name="connsiteX502" fmla="*/ 11725295 w 12191999"/>
              <a:gd name="connsiteY502" fmla="*/ 1944509 h 3068754"/>
              <a:gd name="connsiteX503" fmla="*/ 11852247 w 12191999"/>
              <a:gd name="connsiteY503" fmla="*/ 1993278 h 3068754"/>
              <a:gd name="connsiteX504" fmla="*/ 11893549 w 12191999"/>
              <a:gd name="connsiteY504" fmla="*/ 2009052 h 3068754"/>
              <a:gd name="connsiteX505" fmla="*/ 11955665 w 12191999"/>
              <a:gd name="connsiteY505" fmla="*/ 1985257 h 3068754"/>
              <a:gd name="connsiteX506" fmla="*/ 12064900 w 12191999"/>
              <a:gd name="connsiteY506" fmla="*/ 1943445 h 3068754"/>
              <a:gd name="connsiteX507" fmla="*/ 3417155 w 12191999"/>
              <a:gd name="connsiteY507" fmla="*/ 1892194 h 3068754"/>
              <a:gd name="connsiteX508" fmla="*/ 3331884 w 12191999"/>
              <a:gd name="connsiteY508" fmla="*/ 1932344 h 3068754"/>
              <a:gd name="connsiteX509" fmla="*/ 3204115 w 12191999"/>
              <a:gd name="connsiteY509" fmla="*/ 2003392 h 3068754"/>
              <a:gd name="connsiteX510" fmla="*/ 3322243 w 12191999"/>
              <a:gd name="connsiteY510" fmla="*/ 2033531 h 3068754"/>
              <a:gd name="connsiteX511" fmla="*/ 4641682 w 12191999"/>
              <a:gd name="connsiteY511" fmla="*/ 2144015 h 3068754"/>
              <a:gd name="connsiteX512" fmla="*/ 4939489 w 12191999"/>
              <a:gd name="connsiteY512" fmla="*/ 2099971 h 3068754"/>
              <a:gd name="connsiteX513" fmla="*/ 5220815 w 12191999"/>
              <a:gd name="connsiteY513" fmla="*/ 2038951 h 3068754"/>
              <a:gd name="connsiteX514" fmla="*/ 5128497 w 12191999"/>
              <a:gd name="connsiteY514" fmla="*/ 1981712 h 3068754"/>
              <a:gd name="connsiteX515" fmla="*/ 5009082 w 12191999"/>
              <a:gd name="connsiteY515" fmla="*/ 1914884 h 3068754"/>
              <a:gd name="connsiteX516" fmla="*/ 4939201 w 12191999"/>
              <a:gd name="connsiteY516" fmla="*/ 1925226 h 3068754"/>
              <a:gd name="connsiteX517" fmla="*/ 4641724 w 12191999"/>
              <a:gd name="connsiteY517" fmla="*/ 1955315 h 3068754"/>
              <a:gd name="connsiteX518" fmla="*/ 3527008 w 12191999"/>
              <a:gd name="connsiteY518" fmla="*/ 1910004 h 3068754"/>
              <a:gd name="connsiteX519" fmla="*/ 8131704 w 12191999"/>
              <a:gd name="connsiteY519" fmla="*/ 1888275 h 3068754"/>
              <a:gd name="connsiteX520" fmla="*/ 7902611 w 12191999"/>
              <a:gd name="connsiteY520" fmla="*/ 1922189 h 3068754"/>
              <a:gd name="connsiteX521" fmla="*/ 7604945 w 12191999"/>
              <a:gd name="connsiteY521" fmla="*/ 1952324 h 3068754"/>
              <a:gd name="connsiteX522" fmla="*/ 6788705 w 12191999"/>
              <a:gd name="connsiteY522" fmla="*/ 1940551 h 3068754"/>
              <a:gd name="connsiteX523" fmla="*/ 6543283 w 12191999"/>
              <a:gd name="connsiteY523" fmla="*/ 1912881 h 3068754"/>
              <a:gd name="connsiteX524" fmla="*/ 6504077 w 12191999"/>
              <a:gd name="connsiteY524" fmla="*/ 1931338 h 3068754"/>
              <a:gd name="connsiteX525" fmla="*/ 6333064 w 12191999"/>
              <a:gd name="connsiteY525" fmla="*/ 2026425 h 3068754"/>
              <a:gd name="connsiteX526" fmla="*/ 6314486 w 12191999"/>
              <a:gd name="connsiteY526" fmla="*/ 2038174 h 3068754"/>
              <a:gd name="connsiteX527" fmla="*/ 6643806 w 12191999"/>
              <a:gd name="connsiteY527" fmla="*/ 2104505 h 3068754"/>
              <a:gd name="connsiteX528" fmla="*/ 7606081 w 12191999"/>
              <a:gd name="connsiteY528" fmla="*/ 2142988 h 3068754"/>
              <a:gd name="connsiteX529" fmla="*/ 8200863 w 12191999"/>
              <a:gd name="connsiteY529" fmla="*/ 2034516 h 3068754"/>
              <a:gd name="connsiteX530" fmla="*/ 8331219 w 12191999"/>
              <a:gd name="connsiteY530" fmla="*/ 2000204 h 3068754"/>
              <a:gd name="connsiteX531" fmla="*/ 8300363 w 12191999"/>
              <a:gd name="connsiteY531" fmla="*/ 1981064 h 3068754"/>
              <a:gd name="connsiteX532" fmla="*/ 8155669 w 12191999"/>
              <a:gd name="connsiteY532" fmla="*/ 1899956 h 3068754"/>
              <a:gd name="connsiteX533" fmla="*/ 9558461 w 12191999"/>
              <a:gd name="connsiteY533" fmla="*/ 1888217 h 3068754"/>
              <a:gd name="connsiteX534" fmla="*/ 9466674 w 12191999"/>
              <a:gd name="connsiteY534" fmla="*/ 1931434 h 3068754"/>
              <a:gd name="connsiteX535" fmla="*/ 9340991 w 12191999"/>
              <a:gd name="connsiteY535" fmla="*/ 2001323 h 3068754"/>
              <a:gd name="connsiteX536" fmla="*/ 9457991 w 12191999"/>
              <a:gd name="connsiteY536" fmla="*/ 2031173 h 3068754"/>
              <a:gd name="connsiteX537" fmla="*/ 10777366 w 12191999"/>
              <a:gd name="connsiteY537" fmla="*/ 2141648 h 3068754"/>
              <a:gd name="connsiteX538" fmla="*/ 11075228 w 12191999"/>
              <a:gd name="connsiteY538" fmla="*/ 2097607 h 3068754"/>
              <a:gd name="connsiteX539" fmla="*/ 11353291 w 12191999"/>
              <a:gd name="connsiteY539" fmla="*/ 2037311 h 3068754"/>
              <a:gd name="connsiteX540" fmla="*/ 11262723 w 12191999"/>
              <a:gd name="connsiteY540" fmla="*/ 1981143 h 3068754"/>
              <a:gd name="connsiteX541" fmla="*/ 11137036 w 12191999"/>
              <a:gd name="connsiteY541" fmla="*/ 1910691 h 3068754"/>
              <a:gd name="connsiteX542" fmla="*/ 11074973 w 12191999"/>
              <a:gd name="connsiteY542" fmla="*/ 1919877 h 3068754"/>
              <a:gd name="connsiteX543" fmla="*/ 10777425 w 12191999"/>
              <a:gd name="connsiteY543" fmla="*/ 1949970 h 3068754"/>
              <a:gd name="connsiteX544" fmla="*/ 9663219 w 12191999"/>
              <a:gd name="connsiteY544" fmla="*/ 1905048 h 3068754"/>
              <a:gd name="connsiteX545" fmla="*/ 1998309 w 12191999"/>
              <a:gd name="connsiteY545" fmla="*/ 1888068 h 3068754"/>
              <a:gd name="connsiteX546" fmla="*/ 1767817 w 12191999"/>
              <a:gd name="connsiteY546" fmla="*/ 1922189 h 3068754"/>
              <a:gd name="connsiteX547" fmla="*/ 1470151 w 12191999"/>
              <a:gd name="connsiteY547" fmla="*/ 1952324 h 3068754"/>
              <a:gd name="connsiteX548" fmla="*/ 653073 w 12191999"/>
              <a:gd name="connsiteY548" fmla="*/ 1940550 h 3068754"/>
              <a:gd name="connsiteX549" fmla="*/ 409823 w 12191999"/>
              <a:gd name="connsiteY549" fmla="*/ 1913107 h 3068754"/>
              <a:gd name="connsiteX550" fmla="*/ 371183 w 12191999"/>
              <a:gd name="connsiteY550" fmla="*/ 1931296 h 3068754"/>
              <a:gd name="connsiteX551" fmla="*/ 200186 w 12191999"/>
              <a:gd name="connsiteY551" fmla="*/ 2026369 h 3068754"/>
              <a:gd name="connsiteX552" fmla="*/ 180991 w 12191999"/>
              <a:gd name="connsiteY552" fmla="*/ 2038509 h 3068754"/>
              <a:gd name="connsiteX553" fmla="*/ 508852 w 12191999"/>
              <a:gd name="connsiteY553" fmla="*/ 2104505 h 3068754"/>
              <a:gd name="connsiteX554" fmla="*/ 1471288 w 12191999"/>
              <a:gd name="connsiteY554" fmla="*/ 2142988 h 3068754"/>
              <a:gd name="connsiteX555" fmla="*/ 2066069 w 12191999"/>
              <a:gd name="connsiteY555" fmla="*/ 2034516 h 3068754"/>
              <a:gd name="connsiteX556" fmla="*/ 2197709 w 12191999"/>
              <a:gd name="connsiteY556" fmla="*/ 1999866 h 3068754"/>
              <a:gd name="connsiteX557" fmla="*/ 2167353 w 12191999"/>
              <a:gd name="connsiteY557" fmla="*/ 1981040 h 3068754"/>
              <a:gd name="connsiteX558" fmla="*/ 2022647 w 12191999"/>
              <a:gd name="connsiteY558" fmla="*/ 1899931 h 3068754"/>
              <a:gd name="connsiteX559" fmla="*/ 5215202 w 12191999"/>
              <a:gd name="connsiteY559" fmla="*/ 1884379 h 3068754"/>
              <a:gd name="connsiteX560" fmla="*/ 5113427 w 12191999"/>
              <a:gd name="connsiteY560" fmla="*/ 1899442 h 3068754"/>
              <a:gd name="connsiteX561" fmla="*/ 5128637 w 12191999"/>
              <a:gd name="connsiteY561" fmla="*/ 1906630 h 3068754"/>
              <a:gd name="connsiteX562" fmla="*/ 5324094 w 12191999"/>
              <a:gd name="connsiteY562" fmla="*/ 2012480 h 3068754"/>
              <a:gd name="connsiteX563" fmla="*/ 5435657 w 12191999"/>
              <a:gd name="connsiteY563" fmla="*/ 1983098 h 3068754"/>
              <a:gd name="connsiteX564" fmla="*/ 5417351 w 12191999"/>
              <a:gd name="connsiteY564" fmla="*/ 1974225 h 3068754"/>
              <a:gd name="connsiteX565" fmla="*/ 11341211 w 12191999"/>
              <a:gd name="connsiteY565" fmla="*/ 1880473 h 3068754"/>
              <a:gd name="connsiteX566" fmla="*/ 11240492 w 12191999"/>
              <a:gd name="connsiteY566" fmla="*/ 1895380 h 3068754"/>
              <a:gd name="connsiteX567" fmla="*/ 11264286 w 12191999"/>
              <a:gd name="connsiteY567" fmla="*/ 1906630 h 3068754"/>
              <a:gd name="connsiteX568" fmla="*/ 11456781 w 12191999"/>
              <a:gd name="connsiteY568" fmla="*/ 2010946 h 3068754"/>
              <a:gd name="connsiteX569" fmla="*/ 11567669 w 12191999"/>
              <a:gd name="connsiteY569" fmla="*/ 1981748 h 3068754"/>
              <a:gd name="connsiteX570" fmla="*/ 11552149 w 12191999"/>
              <a:gd name="connsiteY570" fmla="*/ 1974225 h 3068754"/>
              <a:gd name="connsiteX571" fmla="*/ 6321296 w 12191999"/>
              <a:gd name="connsiteY571" fmla="*/ 1879547 h 3068754"/>
              <a:gd name="connsiteX572" fmla="*/ 6176485 w 12191999"/>
              <a:gd name="connsiteY572" fmla="*/ 1941941 h 3068754"/>
              <a:gd name="connsiteX573" fmla="*/ 6091744 w 12191999"/>
              <a:gd name="connsiteY573" fmla="*/ 1982832 h 3068754"/>
              <a:gd name="connsiteX574" fmla="*/ 6210197 w 12191999"/>
              <a:gd name="connsiteY574" fmla="*/ 2013058 h 3068754"/>
              <a:gd name="connsiteX575" fmla="*/ 6386320 w 12191999"/>
              <a:gd name="connsiteY575" fmla="*/ 1920885 h 3068754"/>
              <a:gd name="connsiteX576" fmla="*/ 6437314 w 12191999"/>
              <a:gd name="connsiteY576" fmla="*/ 1898316 h 3068754"/>
              <a:gd name="connsiteX577" fmla="*/ 3318120 w 12191999"/>
              <a:gd name="connsiteY577" fmla="*/ 1876138 h 3068754"/>
              <a:gd name="connsiteX578" fmla="*/ 3215465 w 12191999"/>
              <a:gd name="connsiteY578" fmla="*/ 1921633 h 3068754"/>
              <a:gd name="connsiteX579" fmla="*/ 3107875 w 12191999"/>
              <a:gd name="connsiteY579" fmla="*/ 1978032 h 3068754"/>
              <a:gd name="connsiteX580" fmla="*/ 3111476 w 12191999"/>
              <a:gd name="connsiteY580" fmla="*/ 1979057 h 3068754"/>
              <a:gd name="connsiteX581" fmla="*/ 3111261 w 12191999"/>
              <a:gd name="connsiteY581" fmla="*/ 1979701 h 3068754"/>
              <a:gd name="connsiteX582" fmla="*/ 3198531 w 12191999"/>
              <a:gd name="connsiteY582" fmla="*/ 2001967 h 3068754"/>
              <a:gd name="connsiteX583" fmla="*/ 3263698 w 12191999"/>
              <a:gd name="connsiteY583" fmla="*/ 1962412 h 3068754"/>
              <a:gd name="connsiteX584" fmla="*/ 3404816 w 12191999"/>
              <a:gd name="connsiteY584" fmla="*/ 1890194 h 3068754"/>
              <a:gd name="connsiteX585" fmla="*/ 8213583 w 12191999"/>
              <a:gd name="connsiteY585" fmla="*/ 1875740 h 3068754"/>
              <a:gd name="connsiteX586" fmla="*/ 8200224 w 12191999"/>
              <a:gd name="connsiteY586" fmla="*/ 1878132 h 3068754"/>
              <a:gd name="connsiteX587" fmla="*/ 8142404 w 12191999"/>
              <a:gd name="connsiteY587" fmla="*/ 1886691 h 3068754"/>
              <a:gd name="connsiteX588" fmla="*/ 8158025 w 12191999"/>
              <a:gd name="connsiteY588" fmla="*/ 1894292 h 3068754"/>
              <a:gd name="connsiteX589" fmla="*/ 8302956 w 12191999"/>
              <a:gd name="connsiteY589" fmla="*/ 1975472 h 3068754"/>
              <a:gd name="connsiteX590" fmla="*/ 8339362 w 12191999"/>
              <a:gd name="connsiteY590" fmla="*/ 1998060 h 3068754"/>
              <a:gd name="connsiteX591" fmla="*/ 8414054 w 12191999"/>
              <a:gd name="connsiteY591" fmla="*/ 1978399 h 3068754"/>
              <a:gd name="connsiteX592" fmla="*/ 8299333 w 12191999"/>
              <a:gd name="connsiteY592" fmla="*/ 1916296 h 3068754"/>
              <a:gd name="connsiteX593" fmla="*/ 2080127 w 12191999"/>
              <a:gd name="connsiteY593" fmla="*/ 1875501 h 3068754"/>
              <a:gd name="connsiteX594" fmla="*/ 2065430 w 12191999"/>
              <a:gd name="connsiteY594" fmla="*/ 1878132 h 3068754"/>
              <a:gd name="connsiteX595" fmla="*/ 2009108 w 12191999"/>
              <a:gd name="connsiteY595" fmla="*/ 1886470 h 3068754"/>
              <a:gd name="connsiteX596" fmla="*/ 2025108 w 12191999"/>
              <a:gd name="connsiteY596" fmla="*/ 1894255 h 3068754"/>
              <a:gd name="connsiteX597" fmla="*/ 2170032 w 12191999"/>
              <a:gd name="connsiteY597" fmla="*/ 1975439 h 3068754"/>
              <a:gd name="connsiteX598" fmla="*/ 2205916 w 12191999"/>
              <a:gd name="connsiteY598" fmla="*/ 1997706 h 3068754"/>
              <a:gd name="connsiteX599" fmla="*/ 2280525 w 12191999"/>
              <a:gd name="connsiteY599" fmla="*/ 1978067 h 3068754"/>
              <a:gd name="connsiteX600" fmla="*/ 2166400 w 12191999"/>
              <a:gd name="connsiteY600" fmla="*/ 1916297 h 3068754"/>
              <a:gd name="connsiteX601" fmla="*/ 9461671 w 12191999"/>
              <a:gd name="connsiteY601" fmla="*/ 1872667 h 3068754"/>
              <a:gd name="connsiteX602" fmla="*/ 9351228 w 12191999"/>
              <a:gd name="connsiteY602" fmla="*/ 1921633 h 3068754"/>
              <a:gd name="connsiteX603" fmla="*/ 9245678 w 12191999"/>
              <a:gd name="connsiteY603" fmla="*/ 1977006 h 3068754"/>
              <a:gd name="connsiteX604" fmla="*/ 9331747 w 12191999"/>
              <a:gd name="connsiteY604" fmla="*/ 1998965 h 3068754"/>
              <a:gd name="connsiteX605" fmla="*/ 9543267 w 12191999"/>
              <a:gd name="connsiteY605" fmla="*/ 1887182 h 3068754"/>
              <a:gd name="connsiteX606" fmla="*/ 9545611 w 12191999"/>
              <a:gd name="connsiteY606" fmla="*/ 1886153 h 3068754"/>
              <a:gd name="connsiteX607" fmla="*/ 8828742 w 12191999"/>
              <a:gd name="connsiteY607" fmla="*/ 1867104 h 3068754"/>
              <a:gd name="connsiteX608" fmla="*/ 8787119 w 12191999"/>
              <a:gd name="connsiteY608" fmla="*/ 1878910 h 3068754"/>
              <a:gd name="connsiteX609" fmla="*/ 8675131 w 12191999"/>
              <a:gd name="connsiteY609" fmla="*/ 1910925 h 3068754"/>
              <a:gd name="connsiteX610" fmla="*/ 8831246 w 12191999"/>
              <a:gd name="connsiteY610" fmla="*/ 1970896 h 3068754"/>
              <a:gd name="connsiteX611" fmla="*/ 8985751 w 12191999"/>
              <a:gd name="connsiteY611" fmla="*/ 1911886 h 3068754"/>
              <a:gd name="connsiteX612" fmla="*/ 8889787 w 12191999"/>
              <a:gd name="connsiteY612" fmla="*/ 1884643 h 3068754"/>
              <a:gd name="connsiteX613" fmla="*/ 2694820 w 12191999"/>
              <a:gd name="connsiteY613" fmla="*/ 1866857 h 3068754"/>
              <a:gd name="connsiteX614" fmla="*/ 2652328 w 12191999"/>
              <a:gd name="connsiteY614" fmla="*/ 1878910 h 3068754"/>
              <a:gd name="connsiteX615" fmla="*/ 2541416 w 12191999"/>
              <a:gd name="connsiteY615" fmla="*/ 1910617 h 3068754"/>
              <a:gd name="connsiteX616" fmla="*/ 2697131 w 12191999"/>
              <a:gd name="connsiteY616" fmla="*/ 1970450 h 3068754"/>
              <a:gd name="connsiteX617" fmla="*/ 2851561 w 12191999"/>
              <a:gd name="connsiteY617" fmla="*/ 1911563 h 3068754"/>
              <a:gd name="connsiteX618" fmla="*/ 2756772 w 12191999"/>
              <a:gd name="connsiteY618" fmla="*/ 1884664 h 3068754"/>
              <a:gd name="connsiteX619" fmla="*/ 5351026 w 12191999"/>
              <a:gd name="connsiteY619" fmla="*/ 1860722 h 3068754"/>
              <a:gd name="connsiteX620" fmla="*/ 5236757 w 12191999"/>
              <a:gd name="connsiteY620" fmla="*/ 1881189 h 3068754"/>
              <a:gd name="connsiteX621" fmla="*/ 5225903 w 12191999"/>
              <a:gd name="connsiteY621" fmla="*/ 1882795 h 3068754"/>
              <a:gd name="connsiteX622" fmla="*/ 5419445 w 12191999"/>
              <a:gd name="connsiteY622" fmla="*/ 1968909 h 3068754"/>
              <a:gd name="connsiteX623" fmla="*/ 5444062 w 12191999"/>
              <a:gd name="connsiteY623" fmla="*/ 1980884 h 3068754"/>
              <a:gd name="connsiteX624" fmla="*/ 5531374 w 12191999"/>
              <a:gd name="connsiteY624" fmla="*/ 1957889 h 3068754"/>
              <a:gd name="connsiteX625" fmla="*/ 5576512 w 12191999"/>
              <a:gd name="connsiteY625" fmla="*/ 1944913 h 3068754"/>
              <a:gd name="connsiteX626" fmla="*/ 5425824 w 12191999"/>
              <a:gd name="connsiteY626" fmla="*/ 1887079 h 3068754"/>
              <a:gd name="connsiteX627" fmla="*/ 3204634 w 12191999"/>
              <a:gd name="connsiteY627" fmla="*/ 1857739 h 3068754"/>
              <a:gd name="connsiteX628" fmla="*/ 3005274 w 12191999"/>
              <a:gd name="connsiteY628" fmla="*/ 1943678 h 3068754"/>
              <a:gd name="connsiteX629" fmla="*/ 2998535 w 12191999"/>
              <a:gd name="connsiteY629" fmla="*/ 1946927 h 3068754"/>
              <a:gd name="connsiteX630" fmla="*/ 3098936 w 12191999"/>
              <a:gd name="connsiteY630" fmla="*/ 1975489 h 3068754"/>
              <a:gd name="connsiteX631" fmla="*/ 3160494 w 12191999"/>
              <a:gd name="connsiteY631" fmla="*/ 1942661 h 3068754"/>
              <a:gd name="connsiteX632" fmla="*/ 3305381 w 12191999"/>
              <a:gd name="connsiteY632" fmla="*/ 1874073 h 3068754"/>
              <a:gd name="connsiteX633" fmla="*/ 11476083 w 12191999"/>
              <a:gd name="connsiteY633" fmla="*/ 1857290 h 3068754"/>
              <a:gd name="connsiteX634" fmla="*/ 11372533 w 12191999"/>
              <a:gd name="connsiteY634" fmla="*/ 1875838 h 3068754"/>
              <a:gd name="connsiteX635" fmla="*/ 11351922 w 12191999"/>
              <a:gd name="connsiteY635" fmla="*/ 1878888 h 3068754"/>
              <a:gd name="connsiteX636" fmla="*/ 11554244 w 12191999"/>
              <a:gd name="connsiteY636" fmla="*/ 1968909 h 3068754"/>
              <a:gd name="connsiteX637" fmla="*/ 11576081 w 12191999"/>
              <a:gd name="connsiteY637" fmla="*/ 1979533 h 3068754"/>
              <a:gd name="connsiteX638" fmla="*/ 11667265 w 12191999"/>
              <a:gd name="connsiteY638" fmla="*/ 1955523 h 3068754"/>
              <a:gd name="connsiteX639" fmla="*/ 11708256 w 12191999"/>
              <a:gd name="connsiteY639" fmla="*/ 1943741 h 3068754"/>
              <a:gd name="connsiteX640" fmla="*/ 11560621 w 12191999"/>
              <a:gd name="connsiteY640" fmla="*/ 1887079 h 3068754"/>
              <a:gd name="connsiteX641" fmla="*/ 6182765 w 12191999"/>
              <a:gd name="connsiteY641" fmla="*/ 1857136 h 3068754"/>
              <a:gd name="connsiteX642" fmla="*/ 6177530 w 12191999"/>
              <a:gd name="connsiteY642" fmla="*/ 1858925 h 3068754"/>
              <a:gd name="connsiteX643" fmla="*/ 5954354 w 12191999"/>
              <a:gd name="connsiteY643" fmla="*/ 1944068 h 3068754"/>
              <a:gd name="connsiteX644" fmla="*/ 6073802 w 12191999"/>
              <a:gd name="connsiteY644" fmla="*/ 1978110 h 3068754"/>
              <a:gd name="connsiteX645" fmla="*/ 6073763 w 12191999"/>
              <a:gd name="connsiteY645" fmla="*/ 1978244 h 3068754"/>
              <a:gd name="connsiteX646" fmla="*/ 6073235 w 12191999"/>
              <a:gd name="connsiteY646" fmla="*/ 1978110 h 3068754"/>
              <a:gd name="connsiteX647" fmla="*/ 6071078 w 12191999"/>
              <a:gd name="connsiteY647" fmla="*/ 1983433 h 3068754"/>
              <a:gd name="connsiteX648" fmla="*/ 5944947 w 12191999"/>
              <a:gd name="connsiteY648" fmla="*/ 1947656 h 3068754"/>
              <a:gd name="connsiteX649" fmla="*/ 5822622 w 12191999"/>
              <a:gd name="connsiteY649" fmla="*/ 1994323 h 3068754"/>
              <a:gd name="connsiteX650" fmla="*/ 5771474 w 12191999"/>
              <a:gd name="connsiteY650" fmla="*/ 2013912 h 3068754"/>
              <a:gd name="connsiteX651" fmla="*/ 5906076 w 12191999"/>
              <a:gd name="connsiteY651" fmla="*/ 2065320 h 3068754"/>
              <a:gd name="connsiteX652" fmla="*/ 6073716 w 12191999"/>
              <a:gd name="connsiteY652" fmla="*/ 1984425 h 3068754"/>
              <a:gd name="connsiteX653" fmla="*/ 6070962 w 12191999"/>
              <a:gd name="connsiteY653" fmla="*/ 1983722 h 3068754"/>
              <a:gd name="connsiteX654" fmla="*/ 6071078 w 12191999"/>
              <a:gd name="connsiteY654" fmla="*/ 1983433 h 3068754"/>
              <a:gd name="connsiteX655" fmla="*/ 6072098 w 12191999"/>
              <a:gd name="connsiteY655" fmla="*/ 1983722 h 3068754"/>
              <a:gd name="connsiteX656" fmla="*/ 6073763 w 12191999"/>
              <a:gd name="connsiteY656" fmla="*/ 1978244 h 3068754"/>
              <a:gd name="connsiteX657" fmla="*/ 6082113 w 12191999"/>
              <a:gd name="connsiteY657" fmla="*/ 1980374 h 3068754"/>
              <a:gd name="connsiteX658" fmla="*/ 6173645 w 12191999"/>
              <a:gd name="connsiteY658" fmla="*/ 1936206 h 3068754"/>
              <a:gd name="connsiteX659" fmla="*/ 6309726 w 12191999"/>
              <a:gd name="connsiteY659" fmla="*/ 1877675 h 3068754"/>
              <a:gd name="connsiteX660" fmla="*/ 8325999 w 12191999"/>
              <a:gd name="connsiteY660" fmla="*/ 1855614 h 3068754"/>
              <a:gd name="connsiteX661" fmla="*/ 8224108 w 12191999"/>
              <a:gd name="connsiteY661" fmla="*/ 1873856 h 3068754"/>
              <a:gd name="connsiteX662" fmla="*/ 8302068 w 12191999"/>
              <a:gd name="connsiteY662" fmla="*/ 1910704 h 3068754"/>
              <a:gd name="connsiteX663" fmla="*/ 8422762 w 12191999"/>
              <a:gd name="connsiteY663" fmla="*/ 1976107 h 3068754"/>
              <a:gd name="connsiteX664" fmla="*/ 8495802 w 12191999"/>
              <a:gd name="connsiteY664" fmla="*/ 1956881 h 3068754"/>
              <a:gd name="connsiteX665" fmla="*/ 8531079 w 12191999"/>
              <a:gd name="connsiteY665" fmla="*/ 1946741 h 3068754"/>
              <a:gd name="connsiteX666" fmla="*/ 2193225 w 12191999"/>
              <a:gd name="connsiteY666" fmla="*/ 1855253 h 3068754"/>
              <a:gd name="connsiteX667" fmla="*/ 2090654 w 12191999"/>
              <a:gd name="connsiteY667" fmla="*/ 1873616 h 3068754"/>
              <a:gd name="connsiteX668" fmla="*/ 2169079 w 12191999"/>
              <a:gd name="connsiteY668" fmla="*/ 1910684 h 3068754"/>
              <a:gd name="connsiteX669" fmla="*/ 2289205 w 12191999"/>
              <a:gd name="connsiteY669" fmla="*/ 1975782 h 3068754"/>
              <a:gd name="connsiteX670" fmla="*/ 2361011 w 12191999"/>
              <a:gd name="connsiteY670" fmla="*/ 1956881 h 3068754"/>
              <a:gd name="connsiteX671" fmla="*/ 2397975 w 12191999"/>
              <a:gd name="connsiteY671" fmla="*/ 1946256 h 3068754"/>
              <a:gd name="connsiteX672" fmla="*/ 9347389 w 12191999"/>
              <a:gd name="connsiteY672" fmla="*/ 1854306 h 3068754"/>
              <a:gd name="connsiteX673" fmla="*/ 9140066 w 12191999"/>
              <a:gd name="connsiteY673" fmla="*/ 1943678 h 3068754"/>
              <a:gd name="connsiteX674" fmla="*/ 9132680 w 12191999"/>
              <a:gd name="connsiteY674" fmla="*/ 1947244 h 3068754"/>
              <a:gd name="connsiteX675" fmla="*/ 9233844 w 12191999"/>
              <a:gd name="connsiteY675" fmla="*/ 1976033 h 3068754"/>
              <a:gd name="connsiteX676" fmla="*/ 9296422 w 12191999"/>
              <a:gd name="connsiteY676" fmla="*/ 1942661 h 3068754"/>
              <a:gd name="connsiteX677" fmla="*/ 9448686 w 12191999"/>
              <a:gd name="connsiteY677" fmla="*/ 1870581 h 3068754"/>
              <a:gd name="connsiteX678" fmla="*/ 9206752 w 12191999"/>
              <a:gd name="connsiteY678" fmla="*/ 1836092 h 3068754"/>
              <a:gd name="connsiteX679" fmla="*/ 9140066 w 12191999"/>
              <a:gd name="connsiteY679" fmla="*/ 1858888 h 3068754"/>
              <a:gd name="connsiteX680" fmla="*/ 9004259 w 12191999"/>
              <a:gd name="connsiteY680" fmla="*/ 1910698 h 3068754"/>
              <a:gd name="connsiteX681" fmla="*/ 9123557 w 12191999"/>
              <a:gd name="connsiteY681" fmla="*/ 1944648 h 3068754"/>
              <a:gd name="connsiteX682" fmla="*/ 9137225 w 12191999"/>
              <a:gd name="connsiteY682" fmla="*/ 1938066 h 3068754"/>
              <a:gd name="connsiteX683" fmla="*/ 9296422 w 12191999"/>
              <a:gd name="connsiteY683" fmla="*/ 1868256 h 3068754"/>
              <a:gd name="connsiteX684" fmla="*/ 9336693 w 12191999"/>
              <a:gd name="connsiteY684" fmla="*/ 1852588 h 3068754"/>
              <a:gd name="connsiteX685" fmla="*/ 9242511 w 12191999"/>
              <a:gd name="connsiteY685" fmla="*/ 1837456 h 3068754"/>
              <a:gd name="connsiteX686" fmla="*/ 9241448 w 12191999"/>
              <a:gd name="connsiteY686" fmla="*/ 1842807 h 3068754"/>
              <a:gd name="connsiteX687" fmla="*/ 3072650 w 12191999"/>
              <a:gd name="connsiteY687" fmla="*/ 1835856 h 3068754"/>
              <a:gd name="connsiteX688" fmla="*/ 3005274 w 12191999"/>
              <a:gd name="connsiteY688" fmla="*/ 1858888 h 3068754"/>
              <a:gd name="connsiteX689" fmla="*/ 2870202 w 12191999"/>
              <a:gd name="connsiteY689" fmla="*/ 1910418 h 3068754"/>
              <a:gd name="connsiteX690" fmla="*/ 2989420 w 12191999"/>
              <a:gd name="connsiteY690" fmla="*/ 1944333 h 3068754"/>
              <a:gd name="connsiteX691" fmla="*/ 3002433 w 12191999"/>
              <a:gd name="connsiteY691" fmla="*/ 1938066 h 3068754"/>
              <a:gd name="connsiteX692" fmla="*/ 3161631 w 12191999"/>
              <a:gd name="connsiteY692" fmla="*/ 1868256 h 3068754"/>
              <a:gd name="connsiteX693" fmla="*/ 3193359 w 12191999"/>
              <a:gd name="connsiteY693" fmla="*/ 1855911 h 3068754"/>
              <a:gd name="connsiteX694" fmla="*/ 3108710 w 12191999"/>
              <a:gd name="connsiteY694" fmla="*/ 1842187 h 3068754"/>
              <a:gd name="connsiteX695" fmla="*/ 3108614 w 12191999"/>
              <a:gd name="connsiteY695" fmla="*/ 1842814 h 3068754"/>
              <a:gd name="connsiteX696" fmla="*/ 8447285 w 12191999"/>
              <a:gd name="connsiteY696" fmla="*/ 1833900 h 3068754"/>
              <a:gd name="connsiteX697" fmla="*/ 8336023 w 12191999"/>
              <a:gd name="connsiteY697" fmla="*/ 1853820 h 3068754"/>
              <a:gd name="connsiteX698" fmla="*/ 8539445 w 12191999"/>
              <a:gd name="connsiteY698" fmla="*/ 1944337 h 3068754"/>
              <a:gd name="connsiteX699" fmla="*/ 8658415 w 12191999"/>
              <a:gd name="connsiteY699" fmla="*/ 1910140 h 3068754"/>
              <a:gd name="connsiteX700" fmla="*/ 8598412 w 12191999"/>
              <a:gd name="connsiteY700" fmla="*/ 1887123 h 3068754"/>
              <a:gd name="connsiteX701" fmla="*/ 2313695 w 12191999"/>
              <a:gd name="connsiteY701" fmla="*/ 1833685 h 3068754"/>
              <a:gd name="connsiteX702" fmla="*/ 2203225 w 12191999"/>
              <a:gd name="connsiteY702" fmla="*/ 1853463 h 3068754"/>
              <a:gd name="connsiteX703" fmla="*/ 2406361 w 12191999"/>
              <a:gd name="connsiteY703" fmla="*/ 1943846 h 3068754"/>
              <a:gd name="connsiteX704" fmla="*/ 2524662 w 12191999"/>
              <a:gd name="connsiteY704" fmla="*/ 1909841 h 3068754"/>
              <a:gd name="connsiteX705" fmla="*/ 2465428 w 12191999"/>
              <a:gd name="connsiteY705" fmla="*/ 1887120 h 3068754"/>
              <a:gd name="connsiteX706" fmla="*/ 5528766 w 12191999"/>
              <a:gd name="connsiteY706" fmla="*/ 1828887 h 3068754"/>
              <a:gd name="connsiteX707" fmla="*/ 5361798 w 12191999"/>
              <a:gd name="connsiteY707" fmla="*/ 1858793 h 3068754"/>
              <a:gd name="connsiteX708" fmla="*/ 5427422 w 12191999"/>
              <a:gd name="connsiteY708" fmla="*/ 1881863 h 3068754"/>
              <a:gd name="connsiteX709" fmla="*/ 5585111 w 12191999"/>
              <a:gd name="connsiteY709" fmla="*/ 1942440 h 3068754"/>
              <a:gd name="connsiteX710" fmla="*/ 5754689 w 12191999"/>
              <a:gd name="connsiteY710" fmla="*/ 1893691 h 3068754"/>
              <a:gd name="connsiteX711" fmla="*/ 5719155 w 12191999"/>
              <a:gd name="connsiteY711" fmla="*/ 1883612 h 3068754"/>
              <a:gd name="connsiteX712" fmla="*/ 11652465 w 12191999"/>
              <a:gd name="connsiteY712" fmla="*/ 1825697 h 3068754"/>
              <a:gd name="connsiteX713" fmla="*/ 11486841 w 12191999"/>
              <a:gd name="connsiteY713" fmla="*/ 1855363 h 3068754"/>
              <a:gd name="connsiteX714" fmla="*/ 11562218 w 12191999"/>
              <a:gd name="connsiteY714" fmla="*/ 1881863 h 3068754"/>
              <a:gd name="connsiteX715" fmla="*/ 11716858 w 12191999"/>
              <a:gd name="connsiteY715" fmla="*/ 1941268 h 3068754"/>
              <a:gd name="connsiteX716" fmla="*/ 11885911 w 12191999"/>
              <a:gd name="connsiteY716" fmla="*/ 1892676 h 3068754"/>
              <a:gd name="connsiteX717" fmla="*/ 11853952 w 12191999"/>
              <a:gd name="connsiteY717" fmla="*/ 1883612 h 3068754"/>
              <a:gd name="connsiteX718" fmla="*/ 9047052 w 12191999"/>
              <a:gd name="connsiteY718" fmla="*/ 1805182 h 3068754"/>
              <a:gd name="connsiteX719" fmla="*/ 8840175 w 12191999"/>
              <a:gd name="connsiteY719" fmla="*/ 1863861 h 3068754"/>
              <a:gd name="connsiteX720" fmla="*/ 8892628 w 12191999"/>
              <a:gd name="connsiteY720" fmla="*/ 1878931 h 3068754"/>
              <a:gd name="connsiteX721" fmla="*/ 8995435 w 12191999"/>
              <a:gd name="connsiteY721" fmla="*/ 1908187 h 3068754"/>
              <a:gd name="connsiteX722" fmla="*/ 9137225 w 12191999"/>
              <a:gd name="connsiteY722" fmla="*/ 1854034 h 3068754"/>
              <a:gd name="connsiteX723" fmla="*/ 9197381 w 12191999"/>
              <a:gd name="connsiteY723" fmla="*/ 1834278 h 3068754"/>
              <a:gd name="connsiteX724" fmla="*/ 2913005 w 12191999"/>
              <a:gd name="connsiteY724" fmla="*/ 1804971 h 3068754"/>
              <a:gd name="connsiteX725" fmla="*/ 2706241 w 12191999"/>
              <a:gd name="connsiteY725" fmla="*/ 1863618 h 3068754"/>
              <a:gd name="connsiteX726" fmla="*/ 2759559 w 12191999"/>
              <a:gd name="connsiteY726" fmla="*/ 1878941 h 3068754"/>
              <a:gd name="connsiteX727" fmla="*/ 2861247 w 12191999"/>
              <a:gd name="connsiteY727" fmla="*/ 1907870 h 3068754"/>
              <a:gd name="connsiteX728" fmla="*/ 3002433 w 12191999"/>
              <a:gd name="connsiteY728" fmla="*/ 1854034 h 3068754"/>
              <a:gd name="connsiteX729" fmla="*/ 3063269 w 12191999"/>
              <a:gd name="connsiteY729" fmla="*/ 1834042 h 3068754"/>
              <a:gd name="connsiteX730" fmla="*/ 8607402 w 12191999"/>
              <a:gd name="connsiteY730" fmla="*/ 1803511 h 3068754"/>
              <a:gd name="connsiteX731" fmla="*/ 8496024 w 12191999"/>
              <a:gd name="connsiteY731" fmla="*/ 1825174 h 3068754"/>
              <a:gd name="connsiteX732" fmla="*/ 8457699 w 12191999"/>
              <a:gd name="connsiteY732" fmla="*/ 1832035 h 3068754"/>
              <a:gd name="connsiteX733" fmla="*/ 8599732 w 12191999"/>
              <a:gd name="connsiteY733" fmla="*/ 1881961 h 3068754"/>
              <a:gd name="connsiteX734" fmla="*/ 8666808 w 12191999"/>
              <a:gd name="connsiteY734" fmla="*/ 1907728 h 3068754"/>
              <a:gd name="connsiteX735" fmla="*/ 8787119 w 12191999"/>
              <a:gd name="connsiteY735" fmla="*/ 1873146 h 3068754"/>
              <a:gd name="connsiteX736" fmla="*/ 8818646 w 12191999"/>
              <a:gd name="connsiteY736" fmla="*/ 1864203 h 3068754"/>
              <a:gd name="connsiteX737" fmla="*/ 2473698 w 12191999"/>
              <a:gd name="connsiteY737" fmla="*/ 1803299 h 3068754"/>
              <a:gd name="connsiteX738" fmla="*/ 2361233 w 12191999"/>
              <a:gd name="connsiteY738" fmla="*/ 1825174 h 3068754"/>
              <a:gd name="connsiteX739" fmla="*/ 2324185 w 12191999"/>
              <a:gd name="connsiteY739" fmla="*/ 1831807 h 3068754"/>
              <a:gd name="connsiteX740" fmla="*/ 2466809 w 12191999"/>
              <a:gd name="connsiteY740" fmla="*/ 1881950 h 3068754"/>
              <a:gd name="connsiteX741" fmla="*/ 2533091 w 12191999"/>
              <a:gd name="connsiteY741" fmla="*/ 1907419 h 3068754"/>
              <a:gd name="connsiteX742" fmla="*/ 2652328 w 12191999"/>
              <a:gd name="connsiteY742" fmla="*/ 1873146 h 3068754"/>
              <a:gd name="connsiteX743" fmla="*/ 2684727 w 12191999"/>
              <a:gd name="connsiteY743" fmla="*/ 1863956 h 3068754"/>
              <a:gd name="connsiteX744" fmla="*/ 5770535 w 12191999"/>
              <a:gd name="connsiteY744" fmla="*/ 1781850 h 3068754"/>
              <a:gd name="connsiteX745" fmla="*/ 5542447 w 12191999"/>
              <a:gd name="connsiteY745" fmla="*/ 1826281 h 3068754"/>
              <a:gd name="connsiteX746" fmla="*/ 5721994 w 12191999"/>
              <a:gd name="connsiteY746" fmla="*/ 1877848 h 3068754"/>
              <a:gd name="connsiteX747" fmla="*/ 5766088 w 12191999"/>
              <a:gd name="connsiteY747" fmla="*/ 1890414 h 3068754"/>
              <a:gd name="connsiteX748" fmla="*/ 5822628 w 12191999"/>
              <a:gd name="connsiteY748" fmla="*/ 1874161 h 3068754"/>
              <a:gd name="connsiteX749" fmla="*/ 5994940 w 12191999"/>
              <a:gd name="connsiteY749" fmla="*/ 1825282 h 3068754"/>
              <a:gd name="connsiteX750" fmla="*/ 11892079 w 12191999"/>
              <a:gd name="connsiteY750" fmla="*/ 1779273 h 3068754"/>
              <a:gd name="connsiteX751" fmla="*/ 11668302 w 12191999"/>
              <a:gd name="connsiteY751" fmla="*/ 1822860 h 3068754"/>
              <a:gd name="connsiteX752" fmla="*/ 11666473 w 12191999"/>
              <a:gd name="connsiteY752" fmla="*/ 1823187 h 3068754"/>
              <a:gd name="connsiteX753" fmla="*/ 11856795 w 12191999"/>
              <a:gd name="connsiteY753" fmla="*/ 1877848 h 3068754"/>
              <a:gd name="connsiteX754" fmla="*/ 11897320 w 12191999"/>
              <a:gd name="connsiteY754" fmla="*/ 1889397 h 3068754"/>
              <a:gd name="connsiteX755" fmla="*/ 11958582 w 12191999"/>
              <a:gd name="connsiteY755" fmla="*/ 1871788 h 3068754"/>
              <a:gd name="connsiteX756" fmla="*/ 12124597 w 12191999"/>
              <a:gd name="connsiteY756" fmla="*/ 1824202 h 3068754"/>
              <a:gd name="connsiteX757" fmla="*/ 8822644 w 12191999"/>
              <a:gd name="connsiteY757" fmla="*/ 1761685 h 3068754"/>
              <a:gd name="connsiteX758" fmla="*/ 8788256 w 12191999"/>
              <a:gd name="connsiteY758" fmla="*/ 1768334 h 3068754"/>
              <a:gd name="connsiteX759" fmla="*/ 8620944 w 12191999"/>
              <a:gd name="connsiteY759" fmla="*/ 1800876 h 3068754"/>
              <a:gd name="connsiteX760" fmla="*/ 8830079 w 12191999"/>
              <a:gd name="connsiteY760" fmla="*/ 1860961 h 3068754"/>
              <a:gd name="connsiteX761" fmla="*/ 9034972 w 12191999"/>
              <a:gd name="connsiteY761" fmla="*/ 1802844 h 3068754"/>
              <a:gd name="connsiteX762" fmla="*/ 8891710 w 12191999"/>
              <a:gd name="connsiteY762" fmla="*/ 1775116 h 3068754"/>
              <a:gd name="connsiteX763" fmla="*/ 2688747 w 12191999"/>
              <a:gd name="connsiteY763" fmla="*/ 1761512 h 3068754"/>
              <a:gd name="connsiteX764" fmla="*/ 2653464 w 12191999"/>
              <a:gd name="connsiteY764" fmla="*/ 1768334 h 3068754"/>
              <a:gd name="connsiteX765" fmla="*/ 2487213 w 12191999"/>
              <a:gd name="connsiteY765" fmla="*/ 1800670 h 3068754"/>
              <a:gd name="connsiteX766" fmla="*/ 2696146 w 12191999"/>
              <a:gd name="connsiteY766" fmla="*/ 1860717 h 3068754"/>
              <a:gd name="connsiteX767" fmla="*/ 2900924 w 12191999"/>
              <a:gd name="connsiteY767" fmla="*/ 1802634 h 3068754"/>
              <a:gd name="connsiteX768" fmla="*/ 2758710 w 12191999"/>
              <a:gd name="connsiteY768" fmla="*/ 1775121 h 3068754"/>
              <a:gd name="connsiteX769" fmla="*/ 709106 w 12191999"/>
              <a:gd name="connsiteY769" fmla="*/ 1750161 h 3068754"/>
              <a:gd name="connsiteX770" fmla="*/ 662185 w 12191999"/>
              <a:gd name="connsiteY770" fmla="*/ 1762726 h 3068754"/>
              <a:gd name="connsiteX771" fmla="*/ 461771 w 12191999"/>
              <a:gd name="connsiteY771" fmla="*/ 1834439 h 3068754"/>
              <a:gd name="connsiteX772" fmla="*/ 323865 w 12191999"/>
              <a:gd name="connsiteY772" fmla="*/ 1895550 h 3068754"/>
              <a:gd name="connsiteX773" fmla="*/ 355745 w 12191999"/>
              <a:gd name="connsiteY773" fmla="*/ 1900685 h 3068754"/>
              <a:gd name="connsiteX774" fmla="*/ 408597 w 12191999"/>
              <a:gd name="connsiteY774" fmla="*/ 1906621 h 3068754"/>
              <a:gd name="connsiteX775" fmla="*/ 552790 w 12191999"/>
              <a:gd name="connsiteY775" fmla="*/ 1838788 h 3068754"/>
              <a:gd name="connsiteX776" fmla="*/ 747375 w 12191999"/>
              <a:gd name="connsiteY776" fmla="*/ 1765887 h 3068754"/>
              <a:gd name="connsiteX777" fmla="*/ 800020 w 12191999"/>
              <a:gd name="connsiteY777" fmla="*/ 1751864 h 3068754"/>
              <a:gd name="connsiteX778" fmla="*/ 752376 w 12191999"/>
              <a:gd name="connsiteY778" fmla="*/ 1751921 h 3068754"/>
              <a:gd name="connsiteX779" fmla="*/ 6842207 w 12191999"/>
              <a:gd name="connsiteY779" fmla="*/ 1750092 h 3068754"/>
              <a:gd name="connsiteX780" fmla="*/ 6795069 w 12191999"/>
              <a:gd name="connsiteY780" fmla="*/ 1762714 h 3068754"/>
              <a:gd name="connsiteX781" fmla="*/ 6594638 w 12191999"/>
              <a:gd name="connsiteY781" fmla="*/ 1834428 h 3068754"/>
              <a:gd name="connsiteX782" fmla="*/ 6457241 w 12191999"/>
              <a:gd name="connsiteY782" fmla="*/ 1895310 h 3068754"/>
              <a:gd name="connsiteX783" fmla="*/ 6490618 w 12191999"/>
              <a:gd name="connsiteY783" fmla="*/ 1900685 h 3068754"/>
              <a:gd name="connsiteX784" fmla="*/ 6542013 w 12191999"/>
              <a:gd name="connsiteY784" fmla="*/ 1906455 h 3068754"/>
              <a:gd name="connsiteX785" fmla="*/ 6685791 w 12191999"/>
              <a:gd name="connsiteY785" fmla="*/ 1838825 h 3068754"/>
              <a:gd name="connsiteX786" fmla="*/ 6880368 w 12191999"/>
              <a:gd name="connsiteY786" fmla="*/ 1765926 h 3068754"/>
              <a:gd name="connsiteX787" fmla="*/ 6933144 w 12191999"/>
              <a:gd name="connsiteY787" fmla="*/ 1751866 h 3068754"/>
              <a:gd name="connsiteX788" fmla="*/ 6887170 w 12191999"/>
              <a:gd name="connsiteY788" fmla="*/ 1751921 h 3068754"/>
              <a:gd name="connsiteX789" fmla="*/ 4615432 w 12191999"/>
              <a:gd name="connsiteY789" fmla="*/ 1747459 h 3068754"/>
              <a:gd name="connsiteX790" fmla="*/ 4573718 w 12191999"/>
              <a:gd name="connsiteY790" fmla="*/ 1749380 h 3068754"/>
              <a:gd name="connsiteX791" fmla="*/ 3832521 w 12191999"/>
              <a:gd name="connsiteY791" fmla="*/ 1752864 h 3068754"/>
              <a:gd name="connsiteX792" fmla="*/ 3792022 w 12191999"/>
              <a:gd name="connsiteY792" fmla="*/ 1751037 h 3068754"/>
              <a:gd name="connsiteX793" fmla="*/ 3709748 w 12191999"/>
              <a:gd name="connsiteY793" fmla="*/ 1772998 h 3068754"/>
              <a:gd name="connsiteX794" fmla="*/ 3515695 w 12191999"/>
              <a:gd name="connsiteY794" fmla="*/ 1845797 h 3068754"/>
              <a:gd name="connsiteX795" fmla="*/ 3426921 w 12191999"/>
              <a:gd name="connsiteY795" fmla="*/ 1887596 h 3068754"/>
              <a:gd name="connsiteX796" fmla="*/ 3527229 w 12191999"/>
              <a:gd name="connsiteY796" fmla="*/ 1903753 h 3068754"/>
              <a:gd name="connsiteX797" fmla="*/ 4640590 w 12191999"/>
              <a:gd name="connsiteY797" fmla="*/ 1948664 h 3068754"/>
              <a:gd name="connsiteX798" fmla="*/ 4938184 w 12191999"/>
              <a:gd name="connsiteY798" fmla="*/ 1918572 h 3068754"/>
              <a:gd name="connsiteX799" fmla="*/ 4999464 w 12191999"/>
              <a:gd name="connsiteY799" fmla="*/ 1909502 h 3068754"/>
              <a:gd name="connsiteX800" fmla="*/ 4983739 w 12191999"/>
              <a:gd name="connsiteY800" fmla="*/ 1900701 h 3068754"/>
              <a:gd name="connsiteX801" fmla="*/ 4688688 w 12191999"/>
              <a:gd name="connsiteY801" fmla="*/ 1769892 h 3068754"/>
              <a:gd name="connsiteX802" fmla="*/ 10751543 w 12191999"/>
              <a:gd name="connsiteY802" fmla="*/ 1746022 h 3068754"/>
              <a:gd name="connsiteX803" fmla="*/ 10674430 w 12191999"/>
              <a:gd name="connsiteY803" fmla="*/ 1749383 h 3068754"/>
              <a:gd name="connsiteX804" fmla="*/ 9950762 w 12191999"/>
              <a:gd name="connsiteY804" fmla="*/ 1751454 h 3068754"/>
              <a:gd name="connsiteX805" fmla="*/ 9923923 w 12191999"/>
              <a:gd name="connsiteY805" fmla="*/ 1750222 h 3068754"/>
              <a:gd name="connsiteX806" fmla="*/ 9819811 w 12191999"/>
              <a:gd name="connsiteY806" fmla="*/ 1780258 h 3068754"/>
              <a:gd name="connsiteX807" fmla="*/ 9650485 w 12191999"/>
              <a:gd name="connsiteY807" fmla="*/ 1844887 h 3068754"/>
              <a:gd name="connsiteX808" fmla="*/ 9567546 w 12191999"/>
              <a:gd name="connsiteY808" fmla="*/ 1883939 h 3068754"/>
              <a:gd name="connsiteX809" fmla="*/ 9663126 w 12191999"/>
              <a:gd name="connsiteY809" fmla="*/ 1899334 h 3068754"/>
              <a:gd name="connsiteX810" fmla="*/ 10776456 w 12191999"/>
              <a:gd name="connsiteY810" fmla="*/ 1944255 h 3068754"/>
              <a:gd name="connsiteX811" fmla="*/ 11074003 w 12191999"/>
              <a:gd name="connsiteY811" fmla="*/ 1914161 h 3068754"/>
              <a:gd name="connsiteX812" fmla="*/ 11128767 w 12191999"/>
              <a:gd name="connsiteY812" fmla="*/ 1906056 h 3068754"/>
              <a:gd name="connsiteX813" fmla="*/ 11118018 w 12191999"/>
              <a:gd name="connsiteY813" fmla="*/ 1900031 h 3068754"/>
              <a:gd name="connsiteX814" fmla="*/ 10785713 w 12191999"/>
              <a:gd name="connsiteY814" fmla="*/ 1756088 h 3068754"/>
              <a:gd name="connsiteX815" fmla="*/ 3670649 w 12191999"/>
              <a:gd name="connsiteY815" fmla="*/ 1745560 h 3068754"/>
              <a:gd name="connsiteX816" fmla="*/ 3621786 w 12191999"/>
              <a:gd name="connsiteY816" fmla="*/ 1758648 h 3068754"/>
              <a:gd name="connsiteX817" fmla="*/ 3421390 w 12191999"/>
              <a:gd name="connsiteY817" fmla="*/ 1830371 h 3068754"/>
              <a:gd name="connsiteX818" fmla="*/ 3328158 w 12191999"/>
              <a:gd name="connsiteY818" fmla="*/ 1871689 h 3068754"/>
              <a:gd name="connsiteX819" fmla="*/ 3414603 w 12191999"/>
              <a:gd name="connsiteY819" fmla="*/ 1885613 h 3068754"/>
              <a:gd name="connsiteX820" fmla="*/ 3561519 w 12191999"/>
              <a:gd name="connsiteY820" fmla="*/ 1821104 h 3068754"/>
              <a:gd name="connsiteX821" fmla="*/ 3720695 w 12191999"/>
              <a:gd name="connsiteY821" fmla="*/ 1763956 h 3068754"/>
              <a:gd name="connsiteX822" fmla="*/ 3771844 w 12191999"/>
              <a:gd name="connsiteY822" fmla="*/ 1750126 h 3068754"/>
              <a:gd name="connsiteX823" fmla="*/ 9808651 w 12191999"/>
              <a:gd name="connsiteY823" fmla="*/ 1744929 h 3068754"/>
              <a:gd name="connsiteX824" fmla="*/ 9757435 w 12191999"/>
              <a:gd name="connsiteY824" fmla="*/ 1758648 h 3068754"/>
              <a:gd name="connsiteX825" fmla="*/ 9557069 w 12191999"/>
              <a:gd name="connsiteY825" fmla="*/ 1830371 h 3068754"/>
              <a:gd name="connsiteX826" fmla="*/ 9471236 w 12191999"/>
              <a:gd name="connsiteY826" fmla="*/ 1868426 h 3068754"/>
              <a:gd name="connsiteX827" fmla="*/ 9555185 w 12191999"/>
              <a:gd name="connsiteY827" fmla="*/ 1881948 h 3068754"/>
              <a:gd name="connsiteX828" fmla="*/ 9696065 w 12191999"/>
              <a:gd name="connsiteY828" fmla="*/ 1820074 h 3068754"/>
              <a:gd name="connsiteX829" fmla="*/ 9855278 w 12191999"/>
              <a:gd name="connsiteY829" fmla="*/ 1762913 h 3068754"/>
              <a:gd name="connsiteX830" fmla="*/ 9905370 w 12191999"/>
              <a:gd name="connsiteY830" fmla="*/ 1749370 h 3068754"/>
              <a:gd name="connsiteX831" fmla="*/ 568584 w 12191999"/>
              <a:gd name="connsiteY831" fmla="*/ 1744445 h 3068754"/>
              <a:gd name="connsiteX832" fmla="*/ 461724 w 12191999"/>
              <a:gd name="connsiteY832" fmla="*/ 1775891 h 3068754"/>
              <a:gd name="connsiteX833" fmla="*/ 255815 w 12191999"/>
              <a:gd name="connsiteY833" fmla="*/ 1850917 h 3068754"/>
              <a:gd name="connsiteX834" fmla="*/ 198946 w 12191999"/>
              <a:gd name="connsiteY834" fmla="*/ 1875429 h 3068754"/>
              <a:gd name="connsiteX835" fmla="*/ 314098 w 12191999"/>
              <a:gd name="connsiteY835" fmla="*/ 1893977 h 3068754"/>
              <a:gd name="connsiteX836" fmla="*/ 459744 w 12191999"/>
              <a:gd name="connsiteY836" fmla="*/ 1829518 h 3068754"/>
              <a:gd name="connsiteX837" fmla="*/ 660685 w 12191999"/>
              <a:gd name="connsiteY837" fmla="*/ 1757658 h 3068754"/>
              <a:gd name="connsiteX838" fmla="*/ 691363 w 12191999"/>
              <a:gd name="connsiteY838" fmla="*/ 1749439 h 3068754"/>
              <a:gd name="connsiteX839" fmla="*/ 6700894 w 12191999"/>
              <a:gd name="connsiteY839" fmla="*/ 1744344 h 3068754"/>
              <a:gd name="connsiteX840" fmla="*/ 6593718 w 12191999"/>
              <a:gd name="connsiteY840" fmla="*/ 1775881 h 3068754"/>
              <a:gd name="connsiteX841" fmla="*/ 6387785 w 12191999"/>
              <a:gd name="connsiteY841" fmla="*/ 1850899 h 3068754"/>
              <a:gd name="connsiteX842" fmla="*/ 6331652 w 12191999"/>
              <a:gd name="connsiteY842" fmla="*/ 1875085 h 3068754"/>
              <a:gd name="connsiteX843" fmla="*/ 6447610 w 12191999"/>
              <a:gd name="connsiteY843" fmla="*/ 1893759 h 3068754"/>
              <a:gd name="connsiteX844" fmla="*/ 6592733 w 12191999"/>
              <a:gd name="connsiteY844" fmla="*/ 1829527 h 3068754"/>
              <a:gd name="connsiteX845" fmla="*/ 6793671 w 12191999"/>
              <a:gd name="connsiteY845" fmla="*/ 1757660 h 3068754"/>
              <a:gd name="connsiteX846" fmla="*/ 6824586 w 12191999"/>
              <a:gd name="connsiteY846" fmla="*/ 1749375 h 3068754"/>
              <a:gd name="connsiteX847" fmla="*/ 4715695 w 12191999"/>
              <a:gd name="connsiteY847" fmla="*/ 1742842 h 3068754"/>
              <a:gd name="connsiteX848" fmla="*/ 4629727 w 12191999"/>
              <a:gd name="connsiteY848" fmla="*/ 1746801 h 3068754"/>
              <a:gd name="connsiteX849" fmla="*/ 4689854 w 12191999"/>
              <a:gd name="connsiteY849" fmla="*/ 1765223 h 3068754"/>
              <a:gd name="connsiteX850" fmla="*/ 4985147 w 12191999"/>
              <a:gd name="connsiteY850" fmla="*/ 1896247 h 3068754"/>
              <a:gd name="connsiteX851" fmla="*/ 5006865 w 12191999"/>
              <a:gd name="connsiteY851" fmla="*/ 1908406 h 3068754"/>
              <a:gd name="connsiteX852" fmla="*/ 5091424 w 12191999"/>
              <a:gd name="connsiteY852" fmla="*/ 1895891 h 3068754"/>
              <a:gd name="connsiteX853" fmla="*/ 4980831 w 12191999"/>
              <a:gd name="connsiteY853" fmla="*/ 1843596 h 3068754"/>
              <a:gd name="connsiteX854" fmla="*/ 4834546 w 12191999"/>
              <a:gd name="connsiteY854" fmla="*/ 1783331 h 3068754"/>
              <a:gd name="connsiteX855" fmla="*/ 10843595 w 12191999"/>
              <a:gd name="connsiteY855" fmla="*/ 1742009 h 3068754"/>
              <a:gd name="connsiteX856" fmla="*/ 10767113 w 12191999"/>
              <a:gd name="connsiteY856" fmla="*/ 1745343 h 3068754"/>
              <a:gd name="connsiteX857" fmla="*/ 10787284 w 12191999"/>
              <a:gd name="connsiteY857" fmla="*/ 1751269 h 3068754"/>
              <a:gd name="connsiteX858" fmla="*/ 11120443 w 12191999"/>
              <a:gd name="connsiteY858" fmla="*/ 1895252 h 3068754"/>
              <a:gd name="connsiteX859" fmla="*/ 11137449 w 12191999"/>
              <a:gd name="connsiteY859" fmla="*/ 1904771 h 3068754"/>
              <a:gd name="connsiteX860" fmla="*/ 11219963 w 12191999"/>
              <a:gd name="connsiteY860" fmla="*/ 1892558 h 3068754"/>
              <a:gd name="connsiteX861" fmla="*/ 11116449 w 12191999"/>
              <a:gd name="connsiteY861" fmla="*/ 1843596 h 3068754"/>
              <a:gd name="connsiteX862" fmla="*/ 10896403 w 12191999"/>
              <a:gd name="connsiteY862" fmla="*/ 1756809 h 3068754"/>
              <a:gd name="connsiteX863" fmla="*/ 3549834 w 12191999"/>
              <a:gd name="connsiteY863" fmla="*/ 1740110 h 3068754"/>
              <a:gd name="connsiteX864" fmla="*/ 3422279 w 12191999"/>
              <a:gd name="connsiteY864" fmla="*/ 1777645 h 3068754"/>
              <a:gd name="connsiteX865" fmla="*/ 3216437 w 12191999"/>
              <a:gd name="connsiteY865" fmla="*/ 1852651 h 3068754"/>
              <a:gd name="connsiteX866" fmla="*/ 3214674 w 12191999"/>
              <a:gd name="connsiteY866" fmla="*/ 1853411 h 3068754"/>
              <a:gd name="connsiteX867" fmla="*/ 3314921 w 12191999"/>
              <a:gd name="connsiteY867" fmla="*/ 1869557 h 3068754"/>
              <a:gd name="connsiteX868" fmla="*/ 3316746 w 12191999"/>
              <a:gd name="connsiteY868" fmla="*/ 1868693 h 3068754"/>
              <a:gd name="connsiteX869" fmla="*/ 3620124 w 12191999"/>
              <a:gd name="connsiteY869" fmla="*/ 1753613 h 3068754"/>
              <a:gd name="connsiteX870" fmla="*/ 3651958 w 12191999"/>
              <a:gd name="connsiteY870" fmla="*/ 1744717 h 3068754"/>
              <a:gd name="connsiteX871" fmla="*/ 9687195 w 12191999"/>
              <a:gd name="connsiteY871" fmla="*/ 1739353 h 3068754"/>
              <a:gd name="connsiteX872" fmla="*/ 9557069 w 12191999"/>
              <a:gd name="connsiteY872" fmla="*/ 1777645 h 3068754"/>
              <a:gd name="connsiteX873" fmla="*/ 9357993 w 12191999"/>
              <a:gd name="connsiteY873" fmla="*/ 1850186 h 3068754"/>
              <a:gd name="connsiteX874" fmla="*/ 9458363 w 12191999"/>
              <a:gd name="connsiteY874" fmla="*/ 1866353 h 3068754"/>
              <a:gd name="connsiteX875" fmla="*/ 9605906 w 12191999"/>
              <a:gd name="connsiteY875" fmla="*/ 1805671 h 3068754"/>
              <a:gd name="connsiteX876" fmla="*/ 9788150 w 12191999"/>
              <a:gd name="connsiteY876" fmla="*/ 1743988 h 3068754"/>
              <a:gd name="connsiteX877" fmla="*/ 421502 w 12191999"/>
              <a:gd name="connsiteY877" fmla="*/ 1738462 h 3068754"/>
              <a:gd name="connsiteX878" fmla="*/ 257125 w 12191999"/>
              <a:gd name="connsiteY878" fmla="*/ 1786064 h 3068754"/>
              <a:gd name="connsiteX879" fmla="*/ 60512 w 12191999"/>
              <a:gd name="connsiteY879" fmla="*/ 1853130 h 3068754"/>
              <a:gd name="connsiteX880" fmla="*/ 187327 w 12191999"/>
              <a:gd name="connsiteY880" fmla="*/ 1873557 h 3068754"/>
              <a:gd name="connsiteX881" fmla="*/ 253304 w 12191999"/>
              <a:gd name="connsiteY881" fmla="*/ 1845181 h 3068754"/>
              <a:gd name="connsiteX882" fmla="*/ 459695 w 12191999"/>
              <a:gd name="connsiteY882" fmla="*/ 1770163 h 3068754"/>
              <a:gd name="connsiteX883" fmla="*/ 549912 w 12191999"/>
              <a:gd name="connsiteY883" fmla="*/ 1743686 h 3068754"/>
              <a:gd name="connsiteX884" fmla="*/ 6555043 w 12191999"/>
              <a:gd name="connsiteY884" fmla="*/ 1738411 h 3068754"/>
              <a:gd name="connsiteX885" fmla="*/ 6390739 w 12191999"/>
              <a:gd name="connsiteY885" fmla="*/ 1786061 h 3068754"/>
              <a:gd name="connsiteX886" fmla="*/ 6194756 w 12191999"/>
              <a:gd name="connsiteY886" fmla="*/ 1853038 h 3068754"/>
              <a:gd name="connsiteX887" fmla="*/ 6320081 w 12191999"/>
              <a:gd name="connsiteY887" fmla="*/ 1873221 h 3068754"/>
              <a:gd name="connsiteX888" fmla="*/ 6385313 w 12191999"/>
              <a:gd name="connsiteY888" fmla="*/ 1845164 h 3068754"/>
              <a:gd name="connsiteX889" fmla="*/ 6591700 w 12191999"/>
              <a:gd name="connsiteY889" fmla="*/ 1770146 h 3068754"/>
              <a:gd name="connsiteX890" fmla="*/ 6682202 w 12191999"/>
              <a:gd name="connsiteY890" fmla="*/ 1743584 h 3068754"/>
              <a:gd name="connsiteX891" fmla="*/ 4830442 w 12191999"/>
              <a:gd name="connsiteY891" fmla="*/ 1737559 h 3068754"/>
              <a:gd name="connsiteX892" fmla="*/ 4731894 w 12191999"/>
              <a:gd name="connsiteY892" fmla="*/ 1742096 h 3068754"/>
              <a:gd name="connsiteX893" fmla="*/ 4836430 w 12191999"/>
              <a:gd name="connsiteY893" fmla="*/ 1777581 h 3068754"/>
              <a:gd name="connsiteX894" fmla="*/ 4983120 w 12191999"/>
              <a:gd name="connsiteY894" fmla="*/ 1837880 h 3068754"/>
              <a:gd name="connsiteX895" fmla="*/ 5102453 w 12191999"/>
              <a:gd name="connsiteY895" fmla="*/ 1894258 h 3068754"/>
              <a:gd name="connsiteX896" fmla="*/ 5203706 w 12191999"/>
              <a:gd name="connsiteY896" fmla="*/ 1879270 h 3068754"/>
              <a:gd name="connsiteX897" fmla="*/ 5126152 w 12191999"/>
              <a:gd name="connsiteY897" fmla="*/ 1844800 h 3068754"/>
              <a:gd name="connsiteX898" fmla="*/ 4834201 w 12191999"/>
              <a:gd name="connsiteY898" fmla="*/ 1738611 h 3068754"/>
              <a:gd name="connsiteX899" fmla="*/ 10962609 w 12191999"/>
              <a:gd name="connsiteY899" fmla="*/ 1736821 h 3068754"/>
              <a:gd name="connsiteX900" fmla="*/ 10862938 w 12191999"/>
              <a:gd name="connsiteY900" fmla="*/ 1741166 h 3068754"/>
              <a:gd name="connsiteX901" fmla="*/ 10898330 w 12191999"/>
              <a:gd name="connsiteY901" fmla="*/ 1751051 h 3068754"/>
              <a:gd name="connsiteX902" fmla="*/ 11118875 w 12191999"/>
              <a:gd name="connsiteY902" fmla="*/ 1837880 h 3068754"/>
              <a:gd name="connsiteX903" fmla="*/ 11231053 w 12191999"/>
              <a:gd name="connsiteY903" fmla="*/ 1890917 h 3068754"/>
              <a:gd name="connsiteX904" fmla="*/ 11331320 w 12191999"/>
              <a:gd name="connsiteY904" fmla="*/ 1876077 h 3068754"/>
              <a:gd name="connsiteX905" fmla="*/ 11260948 w 12191999"/>
              <a:gd name="connsiteY905" fmla="*/ 1844800 h 3068754"/>
              <a:gd name="connsiteX906" fmla="*/ 10969000 w 12191999"/>
              <a:gd name="connsiteY906" fmla="*/ 1738611 h 3068754"/>
              <a:gd name="connsiteX907" fmla="*/ 7755261 w 12191999"/>
              <a:gd name="connsiteY907" fmla="*/ 1736484 h 3068754"/>
              <a:gd name="connsiteX908" fmla="*/ 7349164 w 12191999"/>
              <a:gd name="connsiteY908" fmla="*/ 1751372 h 3068754"/>
              <a:gd name="connsiteX909" fmla="*/ 6957562 w 12191999"/>
              <a:gd name="connsiteY909" fmla="*/ 1751837 h 3068754"/>
              <a:gd name="connsiteX910" fmla="*/ 6882002 w 12191999"/>
              <a:gd name="connsiteY910" fmla="*/ 1771999 h 3068754"/>
              <a:gd name="connsiteX911" fmla="*/ 6687912 w 12191999"/>
              <a:gd name="connsiteY911" fmla="*/ 1844794 h 3068754"/>
              <a:gd name="connsiteX912" fmla="*/ 6554061 w 12191999"/>
              <a:gd name="connsiteY912" fmla="*/ 1907807 h 3068754"/>
              <a:gd name="connsiteX913" fmla="*/ 6788158 w 12191999"/>
              <a:gd name="connsiteY913" fmla="*/ 1934087 h 3068754"/>
              <a:gd name="connsiteX914" fmla="*/ 7603808 w 12191999"/>
              <a:gd name="connsiteY914" fmla="*/ 1945650 h 3068754"/>
              <a:gd name="connsiteX915" fmla="*/ 7901474 w 12191999"/>
              <a:gd name="connsiteY915" fmla="*/ 1915536 h 3068754"/>
              <a:gd name="connsiteX916" fmla="*/ 8121011 w 12191999"/>
              <a:gd name="connsiteY916" fmla="*/ 1883064 h 3068754"/>
              <a:gd name="connsiteX917" fmla="*/ 8009447 w 12191999"/>
              <a:gd name="connsiteY917" fmla="*/ 1828685 h 3068754"/>
              <a:gd name="connsiteX918" fmla="*/ 7860979 w 12191999"/>
              <a:gd name="connsiteY918" fmla="*/ 1768950 h 3068754"/>
              <a:gd name="connsiteX919" fmla="*/ 1622174 w 12191999"/>
              <a:gd name="connsiteY919" fmla="*/ 1736422 h 3068754"/>
              <a:gd name="connsiteX920" fmla="*/ 1214370 w 12191999"/>
              <a:gd name="connsiteY920" fmla="*/ 1751372 h 3068754"/>
              <a:gd name="connsiteX921" fmla="*/ 824549 w 12191999"/>
              <a:gd name="connsiteY921" fmla="*/ 1751835 h 3068754"/>
              <a:gd name="connsiteX922" fmla="*/ 749098 w 12191999"/>
              <a:gd name="connsiteY922" fmla="*/ 1771968 h 3068754"/>
              <a:gd name="connsiteX923" fmla="*/ 555013 w 12191999"/>
              <a:gd name="connsiteY923" fmla="*/ 1844760 h 3068754"/>
              <a:gd name="connsiteX924" fmla="*/ 420712 w 12191999"/>
              <a:gd name="connsiteY924" fmla="*/ 1907981 h 3068754"/>
              <a:gd name="connsiteX925" fmla="*/ 653180 w 12191999"/>
              <a:gd name="connsiteY925" fmla="*/ 1934087 h 3068754"/>
              <a:gd name="connsiteX926" fmla="*/ 1469014 w 12191999"/>
              <a:gd name="connsiteY926" fmla="*/ 1945650 h 3068754"/>
              <a:gd name="connsiteX927" fmla="*/ 1766681 w 12191999"/>
              <a:gd name="connsiteY927" fmla="*/ 1915536 h 3068754"/>
              <a:gd name="connsiteX928" fmla="*/ 1987617 w 12191999"/>
              <a:gd name="connsiteY928" fmla="*/ 1882857 h 3068754"/>
              <a:gd name="connsiteX929" fmla="*/ 1876420 w 12191999"/>
              <a:gd name="connsiteY929" fmla="*/ 1828657 h 3068754"/>
              <a:gd name="connsiteX930" fmla="*/ 1727955 w 12191999"/>
              <a:gd name="connsiteY930" fmla="*/ 1768915 h 3068754"/>
              <a:gd name="connsiteX931" fmla="*/ 7843245 w 12191999"/>
              <a:gd name="connsiteY931" fmla="*/ 1732672 h 3068754"/>
              <a:gd name="connsiteX932" fmla="*/ 7822715 w 12191999"/>
              <a:gd name="connsiteY932" fmla="*/ 1734011 h 3068754"/>
              <a:gd name="connsiteX933" fmla="*/ 7773011 w 12191999"/>
              <a:gd name="connsiteY933" fmla="*/ 1735834 h 3068754"/>
              <a:gd name="connsiteX934" fmla="*/ 7862488 w 12191999"/>
              <a:gd name="connsiteY934" fmla="*/ 1763208 h 3068754"/>
              <a:gd name="connsiteX935" fmla="*/ 8011449 w 12191999"/>
              <a:gd name="connsiteY935" fmla="*/ 1822974 h 3068754"/>
              <a:gd name="connsiteX936" fmla="*/ 8131699 w 12191999"/>
              <a:gd name="connsiteY936" fmla="*/ 1881483 h 3068754"/>
              <a:gd name="connsiteX937" fmla="*/ 8199087 w 12191999"/>
              <a:gd name="connsiteY937" fmla="*/ 1871515 h 3068754"/>
              <a:gd name="connsiteX938" fmla="*/ 8203122 w 12191999"/>
              <a:gd name="connsiteY938" fmla="*/ 1870793 h 3068754"/>
              <a:gd name="connsiteX939" fmla="*/ 8154116 w 12191999"/>
              <a:gd name="connsiteY939" fmla="*/ 1847615 h 3068754"/>
              <a:gd name="connsiteX940" fmla="*/ 7859844 w 12191999"/>
              <a:gd name="connsiteY940" fmla="*/ 1736984 h 3068754"/>
              <a:gd name="connsiteX941" fmla="*/ 1709862 w 12191999"/>
              <a:gd name="connsiteY941" fmla="*/ 1732579 h 3068754"/>
              <a:gd name="connsiteX942" fmla="*/ 1687921 w 12191999"/>
              <a:gd name="connsiteY942" fmla="*/ 1734011 h 3068754"/>
              <a:gd name="connsiteX943" fmla="*/ 1640014 w 12191999"/>
              <a:gd name="connsiteY943" fmla="*/ 1735768 h 3068754"/>
              <a:gd name="connsiteX944" fmla="*/ 1729611 w 12191999"/>
              <a:gd name="connsiteY944" fmla="*/ 1763178 h 3068754"/>
              <a:gd name="connsiteX945" fmla="*/ 1878548 w 12191999"/>
              <a:gd name="connsiteY945" fmla="*/ 1822939 h 3068754"/>
              <a:gd name="connsiteX946" fmla="*/ 1998404 w 12191999"/>
              <a:gd name="connsiteY946" fmla="*/ 1881261 h 3068754"/>
              <a:gd name="connsiteX947" fmla="*/ 2064294 w 12191999"/>
              <a:gd name="connsiteY947" fmla="*/ 1871515 h 3068754"/>
              <a:gd name="connsiteX948" fmla="*/ 2069666 w 12191999"/>
              <a:gd name="connsiteY948" fmla="*/ 1870554 h 3068754"/>
              <a:gd name="connsiteX949" fmla="*/ 2021172 w 12191999"/>
              <a:gd name="connsiteY949" fmla="*/ 1847621 h 3068754"/>
              <a:gd name="connsiteX950" fmla="*/ 1726867 w 12191999"/>
              <a:gd name="connsiteY950" fmla="*/ 1736996 h 3068754"/>
              <a:gd name="connsiteX951" fmla="*/ 4953860 w 12191999"/>
              <a:gd name="connsiteY951" fmla="*/ 1731876 h 3068754"/>
              <a:gd name="connsiteX952" fmla="*/ 4847111 w 12191999"/>
              <a:gd name="connsiteY952" fmla="*/ 1736791 h 3068754"/>
              <a:gd name="connsiteX953" fmla="*/ 4982047 w 12191999"/>
              <a:gd name="connsiteY953" fmla="*/ 1782488 h 3068754"/>
              <a:gd name="connsiteX954" fmla="*/ 5127857 w 12191999"/>
              <a:gd name="connsiteY954" fmla="*/ 1839169 h 3068754"/>
              <a:gd name="connsiteX955" fmla="*/ 5214418 w 12191999"/>
              <a:gd name="connsiteY955" fmla="*/ 1877685 h 3068754"/>
              <a:gd name="connsiteX956" fmla="*/ 5235729 w 12191999"/>
              <a:gd name="connsiteY956" fmla="*/ 1874530 h 3068754"/>
              <a:gd name="connsiteX957" fmla="*/ 5338143 w 12191999"/>
              <a:gd name="connsiteY957" fmla="*/ 1856182 h 3068754"/>
              <a:gd name="connsiteX958" fmla="*/ 5132261 w 12191999"/>
              <a:gd name="connsiteY958" fmla="*/ 1783634 h 3068754"/>
              <a:gd name="connsiteX959" fmla="*/ 3407010 w 12191999"/>
              <a:gd name="connsiteY959" fmla="*/ 1731313 h 3068754"/>
              <a:gd name="connsiteX960" fmla="*/ 3218489 w 12191999"/>
              <a:gd name="connsiteY960" fmla="*/ 1786004 h 3068754"/>
              <a:gd name="connsiteX961" fmla="*/ 3083652 w 12191999"/>
              <a:gd name="connsiteY961" fmla="*/ 1832096 h 3068754"/>
              <a:gd name="connsiteX962" fmla="*/ 3107460 w 12191999"/>
              <a:gd name="connsiteY962" fmla="*/ 1836702 h 3068754"/>
              <a:gd name="connsiteX963" fmla="*/ 3107544 w 12191999"/>
              <a:gd name="connsiteY963" fmla="*/ 1836156 h 3068754"/>
              <a:gd name="connsiteX964" fmla="*/ 3204143 w 12191999"/>
              <a:gd name="connsiteY964" fmla="*/ 1851715 h 3068754"/>
              <a:gd name="connsiteX965" fmla="*/ 3317883 w 12191999"/>
              <a:gd name="connsiteY965" fmla="*/ 1807462 h 3068754"/>
              <a:gd name="connsiteX966" fmla="*/ 3471115 w 12191999"/>
              <a:gd name="connsiteY966" fmla="*/ 1755692 h 3068754"/>
              <a:gd name="connsiteX967" fmla="*/ 3529143 w 12191999"/>
              <a:gd name="connsiteY967" fmla="*/ 1739176 h 3068754"/>
              <a:gd name="connsiteX968" fmla="*/ 3469112 w 12191999"/>
              <a:gd name="connsiteY968" fmla="*/ 1736468 h 3068754"/>
              <a:gd name="connsiteX969" fmla="*/ 9547887 w 12191999"/>
              <a:gd name="connsiteY969" fmla="*/ 1731189 h 3068754"/>
              <a:gd name="connsiteX970" fmla="*/ 9353280 w 12191999"/>
              <a:gd name="connsiteY970" fmla="*/ 1786004 h 3068754"/>
              <a:gd name="connsiteX971" fmla="*/ 9217846 w 12191999"/>
              <a:gd name="connsiteY971" fmla="*/ 1832300 h 3068754"/>
              <a:gd name="connsiteX972" fmla="*/ 9242555 w 12191999"/>
              <a:gd name="connsiteY972" fmla="*/ 1837079 h 3068754"/>
              <a:gd name="connsiteX973" fmla="*/ 9243461 w 12191999"/>
              <a:gd name="connsiteY973" fmla="*/ 1831738 h 3068754"/>
              <a:gd name="connsiteX974" fmla="*/ 9347294 w 12191999"/>
              <a:gd name="connsiteY974" fmla="*/ 1848463 h 3068754"/>
              <a:gd name="connsiteX975" fmla="*/ 9452673 w 12191999"/>
              <a:gd name="connsiteY975" fmla="*/ 1807462 h 3068754"/>
              <a:gd name="connsiteX976" fmla="*/ 9665476 w 12191999"/>
              <a:gd name="connsiteY976" fmla="*/ 1738356 h 3068754"/>
              <a:gd name="connsiteX977" fmla="*/ 9595730 w 12191999"/>
              <a:gd name="connsiteY977" fmla="*/ 1735153 h 3068754"/>
              <a:gd name="connsiteX978" fmla="*/ 11084584 w 12191999"/>
              <a:gd name="connsiteY978" fmla="*/ 1730694 h 3068754"/>
              <a:gd name="connsiteX979" fmla="*/ 11047173 w 12191999"/>
              <a:gd name="connsiteY979" fmla="*/ 1733135 h 3068754"/>
              <a:gd name="connsiteX980" fmla="*/ 10979789 w 12191999"/>
              <a:gd name="connsiteY980" fmla="*/ 1736072 h 3068754"/>
              <a:gd name="connsiteX981" fmla="*/ 11116847 w 12191999"/>
              <a:gd name="connsiteY981" fmla="*/ 1782488 h 3068754"/>
              <a:gd name="connsiteX982" fmla="*/ 11262652 w 12191999"/>
              <a:gd name="connsiteY982" fmla="*/ 1839169 h 3068754"/>
              <a:gd name="connsiteX983" fmla="*/ 11342038 w 12191999"/>
              <a:gd name="connsiteY983" fmla="*/ 1874491 h 3068754"/>
              <a:gd name="connsiteX984" fmla="*/ 11371564 w 12191999"/>
              <a:gd name="connsiteY984" fmla="*/ 1870121 h 3068754"/>
              <a:gd name="connsiteX985" fmla="*/ 11464997 w 12191999"/>
              <a:gd name="connsiteY985" fmla="*/ 1853384 h 3068754"/>
              <a:gd name="connsiteX986" fmla="*/ 11267057 w 12191999"/>
              <a:gd name="connsiteY986" fmla="*/ 1783634 h 3068754"/>
              <a:gd name="connsiteX987" fmla="*/ 6375391 w 12191999"/>
              <a:gd name="connsiteY987" fmla="*/ 1728689 h 3068754"/>
              <a:gd name="connsiteX988" fmla="*/ 6175546 w 12191999"/>
              <a:gd name="connsiteY988" fmla="*/ 1779763 h 3068754"/>
              <a:gd name="connsiteX989" fmla="*/ 6019416 w 12191999"/>
              <a:gd name="connsiteY989" fmla="*/ 1824052 h 3068754"/>
              <a:gd name="connsiteX990" fmla="*/ 6070789 w 12191999"/>
              <a:gd name="connsiteY990" fmla="*/ 1833978 h 3068754"/>
              <a:gd name="connsiteX991" fmla="*/ 6069823 w 12191999"/>
              <a:gd name="connsiteY991" fmla="*/ 1838866 h 3068754"/>
              <a:gd name="connsiteX992" fmla="*/ 6069998 w 12191999"/>
              <a:gd name="connsiteY992" fmla="*/ 1838894 h 3068754"/>
              <a:gd name="connsiteX993" fmla="*/ 6069823 w 12191999"/>
              <a:gd name="connsiteY993" fmla="*/ 1839776 h 3068754"/>
              <a:gd name="connsiteX994" fmla="*/ 6006911 w 12191999"/>
              <a:gd name="connsiteY994" fmla="*/ 1827599 h 3068754"/>
              <a:gd name="connsiteX995" fmla="*/ 5822628 w 12191999"/>
              <a:gd name="connsiteY995" fmla="*/ 1879873 h 3068754"/>
              <a:gd name="connsiteX996" fmla="*/ 5775951 w 12191999"/>
              <a:gd name="connsiteY996" fmla="*/ 1893225 h 3068754"/>
              <a:gd name="connsiteX997" fmla="*/ 5945580 w 12191999"/>
              <a:gd name="connsiteY997" fmla="*/ 1941568 h 3068754"/>
              <a:gd name="connsiteX998" fmla="*/ 6171574 w 12191999"/>
              <a:gd name="connsiteY998" fmla="*/ 1855326 h 3068754"/>
              <a:gd name="connsiteX999" fmla="*/ 6069998 w 12191999"/>
              <a:gd name="connsiteY999" fmla="*/ 1838894 h 3068754"/>
              <a:gd name="connsiteX1000" fmla="*/ 6070962 w 12191999"/>
              <a:gd name="connsiteY1000" fmla="*/ 1834012 h 3068754"/>
              <a:gd name="connsiteX1001" fmla="*/ 6070789 w 12191999"/>
              <a:gd name="connsiteY1001" fmla="*/ 1833978 h 3068754"/>
              <a:gd name="connsiteX1002" fmla="*/ 6070962 w 12191999"/>
              <a:gd name="connsiteY1002" fmla="*/ 1833102 h 3068754"/>
              <a:gd name="connsiteX1003" fmla="*/ 6183313 w 12191999"/>
              <a:gd name="connsiteY1003" fmla="*/ 1851195 h 3068754"/>
              <a:gd name="connsiteX1004" fmla="*/ 6388218 w 12191999"/>
              <a:gd name="connsiteY1004" fmla="*/ 1781286 h 3068754"/>
              <a:gd name="connsiteX1005" fmla="*/ 6538621 w 12191999"/>
              <a:gd name="connsiteY1005" fmla="*/ 1737743 h 3068754"/>
              <a:gd name="connsiteX1006" fmla="*/ 6432428 w 12191999"/>
              <a:gd name="connsiteY1006" fmla="*/ 1733424 h 3068754"/>
              <a:gd name="connsiteX1007" fmla="*/ 7962986 w 12191999"/>
              <a:gd name="connsiteY1007" fmla="*/ 1724857 h 3068754"/>
              <a:gd name="connsiteX1008" fmla="*/ 7861955 w 12191999"/>
              <a:gd name="connsiteY1008" fmla="*/ 1731450 h 3068754"/>
              <a:gd name="connsiteX1009" fmla="*/ 8009952 w 12191999"/>
              <a:gd name="connsiteY1009" fmla="*/ 1781664 h 3068754"/>
              <a:gd name="connsiteX1010" fmla="*/ 8156611 w 12191999"/>
              <a:gd name="connsiteY1010" fmla="*/ 1841954 h 3068754"/>
              <a:gd name="connsiteX1011" fmla="*/ 8213642 w 12191999"/>
              <a:gd name="connsiteY1011" fmla="*/ 1868910 h 3068754"/>
              <a:gd name="connsiteX1012" fmla="*/ 8315063 w 12191999"/>
              <a:gd name="connsiteY1012" fmla="*/ 1850754 h 3068754"/>
              <a:gd name="connsiteX1013" fmla="*/ 8297612 w 12191999"/>
              <a:gd name="connsiteY1013" fmla="*/ 1843000 h 3068754"/>
              <a:gd name="connsiteX1014" fmla="*/ 8005606 w 12191999"/>
              <a:gd name="connsiteY1014" fmla="*/ 1736797 h 3068754"/>
              <a:gd name="connsiteX1015" fmla="*/ 1830513 w 12191999"/>
              <a:gd name="connsiteY1015" fmla="*/ 1724705 h 3068754"/>
              <a:gd name="connsiteX1016" fmla="*/ 1728740 w 12191999"/>
              <a:gd name="connsiteY1016" fmla="*/ 1731347 h 3068754"/>
              <a:gd name="connsiteX1017" fmla="*/ 1876997 w 12191999"/>
              <a:gd name="connsiteY1017" fmla="*/ 1781655 h 3068754"/>
              <a:gd name="connsiteX1018" fmla="*/ 2023633 w 12191999"/>
              <a:gd name="connsiteY1018" fmla="*/ 1841939 h 3068754"/>
              <a:gd name="connsiteX1019" fmla="*/ 2080188 w 12191999"/>
              <a:gd name="connsiteY1019" fmla="*/ 1868670 h 3068754"/>
              <a:gd name="connsiteX1020" fmla="*/ 2182291 w 12191999"/>
              <a:gd name="connsiteY1020" fmla="*/ 1850393 h 3068754"/>
              <a:gd name="connsiteX1021" fmla="*/ 2165707 w 12191999"/>
              <a:gd name="connsiteY1021" fmla="*/ 1843022 h 3068754"/>
              <a:gd name="connsiteX1022" fmla="*/ 1873765 w 12191999"/>
              <a:gd name="connsiteY1022" fmla="*/ 1736823 h 3068754"/>
              <a:gd name="connsiteX1023" fmla="*/ 5124246 w 12191999"/>
              <a:gd name="connsiteY1023" fmla="*/ 1720364 h 3068754"/>
              <a:gd name="connsiteX1024" fmla="*/ 4968712 w 12191999"/>
              <a:gd name="connsiteY1024" fmla="*/ 1730914 h 3068754"/>
              <a:gd name="connsiteX1025" fmla="*/ 5133398 w 12191999"/>
              <a:gd name="connsiteY1025" fmla="*/ 1778496 h 3068754"/>
              <a:gd name="connsiteX1026" fmla="*/ 5348895 w 12191999"/>
              <a:gd name="connsiteY1026" fmla="*/ 1854256 h 3068754"/>
              <a:gd name="connsiteX1027" fmla="*/ 5514074 w 12191999"/>
              <a:gd name="connsiteY1027" fmla="*/ 1824663 h 3068754"/>
              <a:gd name="connsiteX1028" fmla="*/ 5427839 w 12191999"/>
              <a:gd name="connsiteY1028" fmla="*/ 1799876 h 3068754"/>
              <a:gd name="connsiteX1029" fmla="*/ 5132899 w 12191999"/>
              <a:gd name="connsiteY1029" fmla="*/ 1722241 h 3068754"/>
              <a:gd name="connsiteX1030" fmla="*/ 11253185 w 12191999"/>
              <a:gd name="connsiteY1030" fmla="*/ 1719692 h 3068754"/>
              <a:gd name="connsiteX1031" fmla="*/ 11099403 w 12191999"/>
              <a:gd name="connsiteY1031" fmla="*/ 1729727 h 3068754"/>
              <a:gd name="connsiteX1032" fmla="*/ 11268194 w 12191999"/>
              <a:gd name="connsiteY1032" fmla="*/ 1778496 h 3068754"/>
              <a:gd name="connsiteX1033" fmla="*/ 11475739 w 12191999"/>
              <a:gd name="connsiteY1033" fmla="*/ 1851460 h 3068754"/>
              <a:gd name="connsiteX1034" fmla="*/ 11639833 w 12191999"/>
              <a:gd name="connsiteY1034" fmla="*/ 1822065 h 3068754"/>
              <a:gd name="connsiteX1035" fmla="*/ 11562636 w 12191999"/>
              <a:gd name="connsiteY1035" fmla="*/ 1799876 h 3068754"/>
              <a:gd name="connsiteX1036" fmla="*/ 11341689 w 12191999"/>
              <a:gd name="connsiteY1036" fmla="*/ 1740688 h 3068754"/>
              <a:gd name="connsiteX1037" fmla="*/ 3247233 w 12191999"/>
              <a:gd name="connsiteY1037" fmla="*/ 1718053 h 3068754"/>
              <a:gd name="connsiteX1038" fmla="*/ 3218490 w 12191999"/>
              <a:gd name="connsiteY1038" fmla="*/ 1724290 h 3068754"/>
              <a:gd name="connsiteX1039" fmla="*/ 3005274 w 12191999"/>
              <a:gd name="connsiteY1039" fmla="*/ 1778800 h 3068754"/>
              <a:gd name="connsiteX1040" fmla="*/ 2925348 w 12191999"/>
              <a:gd name="connsiteY1040" fmla="*/ 1801470 h 3068754"/>
              <a:gd name="connsiteX1041" fmla="*/ 3074548 w 12191999"/>
              <a:gd name="connsiteY1041" fmla="*/ 1830335 h 3068754"/>
              <a:gd name="connsiteX1042" fmla="*/ 3320034 w 12191999"/>
              <a:gd name="connsiteY1042" fmla="*/ 1749663 h 3068754"/>
              <a:gd name="connsiteX1043" fmla="*/ 3397209 w 12191999"/>
              <a:gd name="connsiteY1043" fmla="*/ 1730500 h 3068754"/>
              <a:gd name="connsiteX1044" fmla="*/ 9387424 w 12191999"/>
              <a:gd name="connsiteY1044" fmla="*/ 1717891 h 3068754"/>
              <a:gd name="connsiteX1045" fmla="*/ 9140066 w 12191999"/>
              <a:gd name="connsiteY1045" fmla="*/ 1778800 h 3068754"/>
              <a:gd name="connsiteX1046" fmla="*/ 9059446 w 12191999"/>
              <a:gd name="connsiteY1046" fmla="*/ 1801667 h 3068754"/>
              <a:gd name="connsiteX1047" fmla="*/ 9208756 w 12191999"/>
              <a:gd name="connsiteY1047" fmla="*/ 1830542 h 3068754"/>
              <a:gd name="connsiteX1048" fmla="*/ 9455036 w 12191999"/>
              <a:gd name="connsiteY1048" fmla="*/ 1749663 h 3068754"/>
              <a:gd name="connsiteX1049" fmla="*/ 9531634 w 12191999"/>
              <a:gd name="connsiteY1049" fmla="*/ 1729842 h 3068754"/>
              <a:gd name="connsiteX1050" fmla="*/ 8076375 w 12191999"/>
              <a:gd name="connsiteY1050" fmla="*/ 1717456 h 3068754"/>
              <a:gd name="connsiteX1051" fmla="*/ 7980482 w 12191999"/>
              <a:gd name="connsiteY1051" fmla="*/ 1723715 h 3068754"/>
              <a:gd name="connsiteX1052" fmla="*/ 8006871 w 12191999"/>
              <a:gd name="connsiteY1052" fmla="*/ 1731104 h 3068754"/>
              <a:gd name="connsiteX1053" fmla="*/ 8299140 w 12191999"/>
              <a:gd name="connsiteY1053" fmla="*/ 1837407 h 3068754"/>
              <a:gd name="connsiteX1054" fmla="*/ 8325098 w 12191999"/>
              <a:gd name="connsiteY1054" fmla="*/ 1848958 h 3068754"/>
              <a:gd name="connsiteX1055" fmla="*/ 8434457 w 12191999"/>
              <a:gd name="connsiteY1055" fmla="*/ 1829382 h 3068754"/>
              <a:gd name="connsiteX1056" fmla="*/ 8304776 w 12191999"/>
              <a:gd name="connsiteY1056" fmla="*/ 1783711 h 3068754"/>
              <a:gd name="connsiteX1057" fmla="*/ 1943077 w 12191999"/>
              <a:gd name="connsiteY1057" fmla="*/ 1717359 h 3068754"/>
              <a:gd name="connsiteX1058" fmla="*/ 1847907 w 12191999"/>
              <a:gd name="connsiteY1058" fmla="*/ 1723570 h 3068754"/>
              <a:gd name="connsiteX1059" fmla="*/ 1874867 w 12191999"/>
              <a:gd name="connsiteY1059" fmla="*/ 1731119 h 3068754"/>
              <a:gd name="connsiteX1060" fmla="*/ 2167156 w 12191999"/>
              <a:gd name="connsiteY1060" fmla="*/ 1837414 h 3068754"/>
              <a:gd name="connsiteX1061" fmla="*/ 2192299 w 12191999"/>
              <a:gd name="connsiteY1061" fmla="*/ 1848601 h 3068754"/>
              <a:gd name="connsiteX1062" fmla="*/ 2300867 w 12191999"/>
              <a:gd name="connsiteY1062" fmla="*/ 1829167 h 3068754"/>
              <a:gd name="connsiteX1063" fmla="*/ 2171789 w 12191999"/>
              <a:gd name="connsiteY1063" fmla="*/ 1783710 h 3068754"/>
              <a:gd name="connsiteX1064" fmla="*/ 6144803 w 12191999"/>
              <a:gd name="connsiteY1064" fmla="*/ 1709544 h 3068754"/>
              <a:gd name="connsiteX1065" fmla="*/ 5824756 w 12191999"/>
              <a:gd name="connsiteY1065" fmla="*/ 1771288 h 3068754"/>
              <a:gd name="connsiteX1066" fmla="*/ 5785713 w 12191999"/>
              <a:gd name="connsiteY1066" fmla="*/ 1778893 h 3068754"/>
              <a:gd name="connsiteX1067" fmla="*/ 6007438 w 12191999"/>
              <a:gd name="connsiteY1067" fmla="*/ 1821737 h 3068754"/>
              <a:gd name="connsiteX1068" fmla="*/ 6175546 w 12191999"/>
              <a:gd name="connsiteY1068" fmla="*/ 1774051 h 3068754"/>
              <a:gd name="connsiteX1069" fmla="*/ 6358787 w 12191999"/>
              <a:gd name="connsiteY1069" fmla="*/ 1727310 h 3068754"/>
              <a:gd name="connsiteX1070" fmla="*/ 8230340 w 12191999"/>
              <a:gd name="connsiteY1070" fmla="*/ 1707408 h 3068754"/>
              <a:gd name="connsiteX1071" fmla="*/ 8090809 w 12191999"/>
              <a:gd name="connsiteY1071" fmla="*/ 1716514 h 3068754"/>
              <a:gd name="connsiteX1072" fmla="*/ 8305664 w 12191999"/>
              <a:gd name="connsiteY1072" fmla="*/ 1778595 h 3068754"/>
              <a:gd name="connsiteX1073" fmla="*/ 8444854 w 12191999"/>
              <a:gd name="connsiteY1073" fmla="*/ 1827521 h 3068754"/>
              <a:gd name="connsiteX1074" fmla="*/ 8494888 w 12191999"/>
              <a:gd name="connsiteY1074" fmla="*/ 1818564 h 3068754"/>
              <a:gd name="connsiteX1075" fmla="*/ 8592908 w 12191999"/>
              <a:gd name="connsiteY1075" fmla="*/ 1799477 h 3068754"/>
              <a:gd name="connsiteX1076" fmla="*/ 8303435 w 12191999"/>
              <a:gd name="connsiteY1076" fmla="*/ 1723260 h 3068754"/>
              <a:gd name="connsiteX1077" fmla="*/ 2096921 w 12191999"/>
              <a:gd name="connsiteY1077" fmla="*/ 1707318 h 3068754"/>
              <a:gd name="connsiteX1078" fmla="*/ 1957640 w 12191999"/>
              <a:gd name="connsiteY1078" fmla="*/ 1716408 h 3068754"/>
              <a:gd name="connsiteX1079" fmla="*/ 2172799 w 12191999"/>
              <a:gd name="connsiteY1079" fmla="*/ 1778583 h 3068754"/>
              <a:gd name="connsiteX1080" fmla="*/ 2311343 w 12191999"/>
              <a:gd name="connsiteY1080" fmla="*/ 1827292 h 3068754"/>
              <a:gd name="connsiteX1081" fmla="*/ 2360097 w 12191999"/>
              <a:gd name="connsiteY1081" fmla="*/ 1818564 h 3068754"/>
              <a:gd name="connsiteX1082" fmla="*/ 2459164 w 12191999"/>
              <a:gd name="connsiteY1082" fmla="*/ 1799273 h 3068754"/>
              <a:gd name="connsiteX1083" fmla="*/ 2170531 w 12191999"/>
              <a:gd name="connsiteY1083" fmla="*/ 1723279 h 3068754"/>
              <a:gd name="connsiteX1084" fmla="*/ 5364141 w 12191999"/>
              <a:gd name="connsiteY1084" fmla="*/ 1703828 h 3068754"/>
              <a:gd name="connsiteX1085" fmla="*/ 5348853 w 12191999"/>
              <a:gd name="connsiteY1085" fmla="*/ 1705130 h 3068754"/>
              <a:gd name="connsiteX1086" fmla="*/ 5144845 w 12191999"/>
              <a:gd name="connsiteY1086" fmla="*/ 1718967 h 3068754"/>
              <a:gd name="connsiteX1087" fmla="*/ 5430663 w 12191999"/>
              <a:gd name="connsiteY1087" fmla="*/ 1794176 h 3068754"/>
              <a:gd name="connsiteX1088" fmla="*/ 5528078 w 12191999"/>
              <a:gd name="connsiteY1088" fmla="*/ 1822154 h 3068754"/>
              <a:gd name="connsiteX1089" fmla="*/ 5531459 w 12191999"/>
              <a:gd name="connsiteY1089" fmla="*/ 1821549 h 3068754"/>
              <a:gd name="connsiteX1090" fmla="*/ 5752837 w 12191999"/>
              <a:gd name="connsiteY1090" fmla="*/ 1778425 h 3068754"/>
              <a:gd name="connsiteX1091" fmla="*/ 5720290 w 12191999"/>
              <a:gd name="connsiteY1091" fmla="*/ 1772126 h 3068754"/>
              <a:gd name="connsiteX1092" fmla="*/ 5427582 w 12191999"/>
              <a:gd name="connsiteY1092" fmla="*/ 1715197 h 3068754"/>
              <a:gd name="connsiteX1093" fmla="*/ 11493693 w 12191999"/>
              <a:gd name="connsiteY1093" fmla="*/ 1702888 h 3068754"/>
              <a:gd name="connsiteX1094" fmla="*/ 11429930 w 12191999"/>
              <a:gd name="connsiteY1094" fmla="*/ 1708159 h 3068754"/>
              <a:gd name="connsiteX1095" fmla="*/ 11274165 w 12191999"/>
              <a:gd name="connsiteY1095" fmla="*/ 1718323 h 3068754"/>
              <a:gd name="connsiteX1096" fmla="*/ 11344436 w 12191999"/>
              <a:gd name="connsiteY1096" fmla="*/ 1734987 h 3068754"/>
              <a:gd name="connsiteX1097" fmla="*/ 11565461 w 12191999"/>
              <a:gd name="connsiteY1097" fmla="*/ 1794176 h 3068754"/>
              <a:gd name="connsiteX1098" fmla="*/ 11653834 w 12191999"/>
              <a:gd name="connsiteY1098" fmla="*/ 1819557 h 3068754"/>
              <a:gd name="connsiteX1099" fmla="*/ 11667333 w 12191999"/>
              <a:gd name="connsiteY1099" fmla="*/ 1817139 h 3068754"/>
              <a:gd name="connsiteX1100" fmla="*/ 11876835 w 12191999"/>
              <a:gd name="connsiteY1100" fmla="*/ 1776328 h 3068754"/>
              <a:gd name="connsiteX1101" fmla="*/ 11855090 w 12191999"/>
              <a:gd name="connsiteY1101" fmla="*/ 1772126 h 3068754"/>
              <a:gd name="connsiteX1102" fmla="*/ 11562379 w 12191999"/>
              <a:gd name="connsiteY1102" fmla="*/ 1715197 h 3068754"/>
              <a:gd name="connsiteX1103" fmla="*/ 9152882 w 12191999"/>
              <a:gd name="connsiteY1103" fmla="*/ 1698121 h 3068754"/>
              <a:gd name="connsiteX1104" fmla="*/ 9138930 w 12191999"/>
              <a:gd name="connsiteY1104" fmla="*/ 1700532 h 3068754"/>
              <a:gd name="connsiteX1105" fmla="*/ 8837004 w 12191999"/>
              <a:gd name="connsiteY1105" fmla="*/ 1758908 h 3068754"/>
              <a:gd name="connsiteX1106" fmla="*/ 8892563 w 12191999"/>
              <a:gd name="connsiteY1106" fmla="*/ 1769393 h 3068754"/>
              <a:gd name="connsiteX1107" fmla="*/ 9047363 w 12191999"/>
              <a:gd name="connsiteY1107" fmla="*/ 1799330 h 3068754"/>
              <a:gd name="connsiteX1108" fmla="*/ 9140066 w 12191999"/>
              <a:gd name="connsiteY1108" fmla="*/ 1773036 h 3068754"/>
              <a:gd name="connsiteX1109" fmla="*/ 9370224 w 12191999"/>
              <a:gd name="connsiteY1109" fmla="*/ 1716465 h 3068754"/>
              <a:gd name="connsiteX1110" fmla="*/ 9242669 w 12191999"/>
              <a:gd name="connsiteY1110" fmla="*/ 1705894 h 3068754"/>
              <a:gd name="connsiteX1111" fmla="*/ 9242585 w 12191999"/>
              <a:gd name="connsiteY1111" fmla="*/ 1706459 h 3068754"/>
              <a:gd name="connsiteX1112" fmla="*/ 3018660 w 12191999"/>
              <a:gd name="connsiteY1112" fmla="*/ 1698023 h 3068754"/>
              <a:gd name="connsiteX1113" fmla="*/ 3004137 w 12191999"/>
              <a:gd name="connsiteY1113" fmla="*/ 1700532 h 3068754"/>
              <a:gd name="connsiteX1114" fmla="*/ 2703086 w 12191999"/>
              <a:gd name="connsiteY1114" fmla="*/ 1758739 h 3068754"/>
              <a:gd name="connsiteX1115" fmla="*/ 2759590 w 12191999"/>
              <a:gd name="connsiteY1115" fmla="*/ 1769402 h 3068754"/>
              <a:gd name="connsiteX1116" fmla="*/ 2913267 w 12191999"/>
              <a:gd name="connsiteY1116" fmla="*/ 1799133 h 3068754"/>
              <a:gd name="connsiteX1117" fmla="*/ 3005274 w 12191999"/>
              <a:gd name="connsiteY1117" fmla="*/ 1773036 h 3068754"/>
              <a:gd name="connsiteX1118" fmla="*/ 3233470 w 12191999"/>
              <a:gd name="connsiteY1118" fmla="*/ 1716910 h 3068754"/>
              <a:gd name="connsiteX1119" fmla="*/ 3107544 w 12191999"/>
              <a:gd name="connsiteY1119" fmla="*/ 1706459 h 3068754"/>
              <a:gd name="connsiteX1120" fmla="*/ 3107577 w 12191999"/>
              <a:gd name="connsiteY1120" fmla="*/ 1706289 h 3068754"/>
              <a:gd name="connsiteX1121" fmla="*/ 8445570 w 12191999"/>
              <a:gd name="connsiteY1121" fmla="*/ 1690709 h 3068754"/>
              <a:gd name="connsiteX1122" fmla="*/ 8312127 w 12191999"/>
              <a:gd name="connsiteY1122" fmla="*/ 1702070 h 3068754"/>
              <a:gd name="connsiteX1123" fmla="*/ 8252654 w 12191999"/>
              <a:gd name="connsiteY1123" fmla="*/ 1705951 h 3068754"/>
              <a:gd name="connsiteX1124" fmla="*/ 8306170 w 12191999"/>
              <a:gd name="connsiteY1124" fmla="*/ 1717548 h 3068754"/>
              <a:gd name="connsiteX1125" fmla="*/ 8601197 w 12191999"/>
              <a:gd name="connsiteY1125" fmla="*/ 1795203 h 3068754"/>
              <a:gd name="connsiteX1126" fmla="*/ 8606715 w 12191999"/>
              <a:gd name="connsiteY1126" fmla="*/ 1796788 h 3068754"/>
              <a:gd name="connsiteX1127" fmla="*/ 8787119 w 12191999"/>
              <a:gd name="connsiteY1127" fmla="*/ 1761660 h 3068754"/>
              <a:gd name="connsiteX1128" fmla="*/ 8804868 w 12191999"/>
              <a:gd name="connsiteY1128" fmla="*/ 1758228 h 3068754"/>
              <a:gd name="connsiteX1129" fmla="*/ 8599025 w 12191999"/>
              <a:gd name="connsiteY1129" fmla="*/ 1718197 h 3068754"/>
              <a:gd name="connsiteX1130" fmla="*/ 2312025 w 12191999"/>
              <a:gd name="connsiteY1130" fmla="*/ 1690603 h 3068754"/>
              <a:gd name="connsiteX1131" fmla="*/ 2177335 w 12191999"/>
              <a:gd name="connsiteY1131" fmla="*/ 1702070 h 3068754"/>
              <a:gd name="connsiteX1132" fmla="*/ 2119207 w 12191999"/>
              <a:gd name="connsiteY1132" fmla="*/ 1705864 h 3068754"/>
              <a:gd name="connsiteX1133" fmla="*/ 2173208 w 12191999"/>
              <a:gd name="connsiteY1133" fmla="*/ 1717563 h 3068754"/>
              <a:gd name="connsiteX1134" fmla="*/ 2468233 w 12191999"/>
              <a:gd name="connsiteY1134" fmla="*/ 1795216 h 3068754"/>
              <a:gd name="connsiteX1135" fmla="*/ 2472987 w 12191999"/>
              <a:gd name="connsiteY1135" fmla="*/ 1796582 h 3068754"/>
              <a:gd name="connsiteX1136" fmla="*/ 2652328 w 12191999"/>
              <a:gd name="connsiteY1136" fmla="*/ 1761660 h 3068754"/>
              <a:gd name="connsiteX1137" fmla="*/ 2670974 w 12191999"/>
              <a:gd name="connsiteY1137" fmla="*/ 1758054 h 3068754"/>
              <a:gd name="connsiteX1138" fmla="*/ 2466130 w 12191999"/>
              <a:gd name="connsiteY1138" fmla="*/ 1718209 h 3068754"/>
              <a:gd name="connsiteX1139" fmla="*/ 4222826 w 12191999"/>
              <a:gd name="connsiteY1139" fmla="*/ 1685322 h 3068754"/>
              <a:gd name="connsiteX1140" fmla="*/ 3911474 w 12191999"/>
              <a:gd name="connsiteY1140" fmla="*/ 1719154 h 3068754"/>
              <a:gd name="connsiteX1141" fmla="*/ 3810401 w 12191999"/>
              <a:gd name="connsiteY1141" fmla="*/ 1746131 h 3068754"/>
              <a:gd name="connsiteX1142" fmla="*/ 3833000 w 12191999"/>
              <a:gd name="connsiteY1142" fmla="*/ 1747152 h 3068754"/>
              <a:gd name="connsiteX1143" fmla="*/ 4573860 w 12191999"/>
              <a:gd name="connsiteY1143" fmla="*/ 1743666 h 3068754"/>
              <a:gd name="connsiteX1144" fmla="*/ 4599229 w 12191999"/>
              <a:gd name="connsiteY1144" fmla="*/ 1742498 h 3068754"/>
              <a:gd name="connsiteX1145" fmla="*/ 4536979 w 12191999"/>
              <a:gd name="connsiteY1145" fmla="*/ 1723436 h 3068754"/>
              <a:gd name="connsiteX1146" fmla="*/ 4222826 w 12191999"/>
              <a:gd name="connsiteY1146" fmla="*/ 1685322 h 3068754"/>
              <a:gd name="connsiteX1147" fmla="*/ 10357622 w 12191999"/>
              <a:gd name="connsiteY1147" fmla="*/ 1684412 h 3068754"/>
              <a:gd name="connsiteX1148" fmla="*/ 9995258 w 12191999"/>
              <a:gd name="connsiteY1148" fmla="*/ 1729643 h 3068754"/>
              <a:gd name="connsiteX1149" fmla="*/ 9941065 w 12191999"/>
              <a:gd name="connsiteY1149" fmla="*/ 1745277 h 3068754"/>
              <a:gd name="connsiteX1150" fmla="*/ 9951171 w 12191999"/>
              <a:gd name="connsiteY1150" fmla="*/ 1745741 h 3068754"/>
              <a:gd name="connsiteX1151" fmla="*/ 10674550 w 12191999"/>
              <a:gd name="connsiteY1151" fmla="*/ 1743671 h 3068754"/>
              <a:gd name="connsiteX1152" fmla="*/ 10734664 w 12191999"/>
              <a:gd name="connsiteY1152" fmla="*/ 1741050 h 3068754"/>
              <a:gd name="connsiteX1153" fmla="*/ 10671778 w 12191999"/>
              <a:gd name="connsiteY1153" fmla="*/ 1722526 h 3068754"/>
              <a:gd name="connsiteX1154" fmla="*/ 10357622 w 12191999"/>
              <a:gd name="connsiteY1154" fmla="*/ 1684412 h 3068754"/>
              <a:gd name="connsiteX1155" fmla="*/ 7395240 w 12191999"/>
              <a:gd name="connsiteY1155" fmla="*/ 1684333 h 3068754"/>
              <a:gd name="connsiteX1156" fmla="*/ 7083779 w 12191999"/>
              <a:gd name="connsiteY1156" fmla="*/ 1718159 h 3068754"/>
              <a:gd name="connsiteX1157" fmla="*/ 6979144 w 12191999"/>
              <a:gd name="connsiteY1157" fmla="*/ 1746079 h 3068754"/>
              <a:gd name="connsiteX1158" fmla="*/ 7349366 w 12191999"/>
              <a:gd name="connsiteY1158" fmla="*/ 1745658 h 3068754"/>
              <a:gd name="connsiteX1159" fmla="*/ 7738685 w 12191999"/>
              <a:gd name="connsiteY1159" fmla="*/ 1731394 h 3068754"/>
              <a:gd name="connsiteX1160" fmla="*/ 7709551 w 12191999"/>
              <a:gd name="connsiteY1160" fmla="*/ 1722447 h 3068754"/>
              <a:gd name="connsiteX1161" fmla="*/ 7395240 w 12191999"/>
              <a:gd name="connsiteY1161" fmla="*/ 1684333 h 3068754"/>
              <a:gd name="connsiteX1162" fmla="*/ 1262297 w 12191999"/>
              <a:gd name="connsiteY1162" fmla="*/ 1684297 h 3068754"/>
              <a:gd name="connsiteX1163" fmla="*/ 950868 w 12191999"/>
              <a:gd name="connsiteY1163" fmla="*/ 1718128 h 3068754"/>
              <a:gd name="connsiteX1164" fmla="*/ 846130 w 12191999"/>
              <a:gd name="connsiteY1164" fmla="*/ 1746076 h 3068754"/>
              <a:gd name="connsiteX1165" fmla="*/ 1214572 w 12191999"/>
              <a:gd name="connsiteY1165" fmla="*/ 1745658 h 3068754"/>
              <a:gd name="connsiteX1166" fmla="*/ 1605603 w 12191999"/>
              <a:gd name="connsiteY1166" fmla="*/ 1731331 h 3068754"/>
              <a:gd name="connsiteX1167" fmla="*/ 1576532 w 12191999"/>
              <a:gd name="connsiteY1167" fmla="*/ 1722402 h 3068754"/>
              <a:gd name="connsiteX1168" fmla="*/ 1262297 w 12191999"/>
              <a:gd name="connsiteY1168" fmla="*/ 1684297 h 3068754"/>
              <a:gd name="connsiteX1169" fmla="*/ 5735377 w 12191999"/>
              <a:gd name="connsiteY1169" fmla="*/ 1672212 h 3068754"/>
              <a:gd name="connsiteX1170" fmla="*/ 5381679 w 12191999"/>
              <a:gd name="connsiteY1170" fmla="*/ 1702334 h 3068754"/>
              <a:gd name="connsiteX1171" fmla="*/ 5720858 w 12191999"/>
              <a:gd name="connsiteY1171" fmla="*/ 1766362 h 3068754"/>
              <a:gd name="connsiteX1172" fmla="*/ 5768002 w 12191999"/>
              <a:gd name="connsiteY1172" fmla="*/ 1775471 h 3068754"/>
              <a:gd name="connsiteX1173" fmla="*/ 5823619 w 12191999"/>
              <a:gd name="connsiteY1173" fmla="*/ 1764637 h 3068754"/>
              <a:gd name="connsiteX1174" fmla="*/ 6119906 w 12191999"/>
              <a:gd name="connsiteY1174" fmla="*/ 1707477 h 3068754"/>
              <a:gd name="connsiteX1175" fmla="*/ 6070962 w 12191999"/>
              <a:gd name="connsiteY1175" fmla="*/ 1703414 h 3068754"/>
              <a:gd name="connsiteX1176" fmla="*/ 1228937 w 12191999"/>
              <a:gd name="connsiteY1176" fmla="*/ 1665014 h 3068754"/>
              <a:gd name="connsiteX1177" fmla="*/ 856951 w 12191999"/>
              <a:gd name="connsiteY1177" fmla="*/ 1710569 h 3068754"/>
              <a:gd name="connsiteX1178" fmla="*/ 727769 w 12191999"/>
              <a:gd name="connsiteY1178" fmla="*/ 1745163 h 3068754"/>
              <a:gd name="connsiteX1179" fmla="*/ 752798 w 12191999"/>
              <a:gd name="connsiteY1179" fmla="*/ 1746183 h 3068754"/>
              <a:gd name="connsiteX1180" fmla="*/ 821645 w 12191999"/>
              <a:gd name="connsiteY1180" fmla="*/ 1746104 h 3068754"/>
              <a:gd name="connsiteX1181" fmla="*/ 949739 w 12191999"/>
              <a:gd name="connsiteY1181" fmla="*/ 1711984 h 3068754"/>
              <a:gd name="connsiteX1182" fmla="*/ 1577560 w 12191999"/>
              <a:gd name="connsiteY1182" fmla="*/ 1716661 h 3068754"/>
              <a:gd name="connsiteX1183" fmla="*/ 1623383 w 12191999"/>
              <a:gd name="connsiteY1183" fmla="*/ 1730680 h 3068754"/>
              <a:gd name="connsiteX1184" fmla="*/ 1687997 w 12191999"/>
              <a:gd name="connsiteY1184" fmla="*/ 1728313 h 3068754"/>
              <a:gd name="connsiteX1185" fmla="*/ 1692342 w 12191999"/>
              <a:gd name="connsiteY1185" fmla="*/ 1728029 h 3068754"/>
              <a:gd name="connsiteX1186" fmla="*/ 1576533 w 12191999"/>
              <a:gd name="connsiteY1186" fmla="*/ 1697950 h 3068754"/>
              <a:gd name="connsiteX1187" fmla="*/ 1228937 w 12191999"/>
              <a:gd name="connsiteY1187" fmla="*/ 1665014 h 3068754"/>
              <a:gd name="connsiteX1188" fmla="*/ 7361893 w 12191999"/>
              <a:gd name="connsiteY1188" fmla="*/ 1665002 h 3068754"/>
              <a:gd name="connsiteX1189" fmla="*/ 6989856 w 12191999"/>
              <a:gd name="connsiteY1189" fmla="*/ 1710557 h 3068754"/>
              <a:gd name="connsiteX1190" fmla="*/ 6860873 w 12191999"/>
              <a:gd name="connsiteY1190" fmla="*/ 1745094 h 3068754"/>
              <a:gd name="connsiteX1191" fmla="*/ 6887592 w 12191999"/>
              <a:gd name="connsiteY1191" fmla="*/ 1746183 h 3068754"/>
              <a:gd name="connsiteX1192" fmla="*/ 6954766 w 12191999"/>
              <a:gd name="connsiteY1192" fmla="*/ 1746106 h 3068754"/>
              <a:gd name="connsiteX1193" fmla="*/ 7082713 w 12191999"/>
              <a:gd name="connsiteY1193" fmla="*/ 1712021 h 3068754"/>
              <a:gd name="connsiteX1194" fmla="*/ 7710404 w 12191999"/>
              <a:gd name="connsiteY1194" fmla="*/ 1716680 h 3068754"/>
              <a:gd name="connsiteX1195" fmla="*/ 7756381 w 12191999"/>
              <a:gd name="connsiteY1195" fmla="*/ 1730746 h 3068754"/>
              <a:gd name="connsiteX1196" fmla="*/ 7822790 w 12191999"/>
              <a:gd name="connsiteY1196" fmla="*/ 1728313 h 3068754"/>
              <a:gd name="connsiteX1197" fmla="*/ 7825729 w 12191999"/>
              <a:gd name="connsiteY1197" fmla="*/ 1728121 h 3068754"/>
              <a:gd name="connsiteX1198" fmla="*/ 7709551 w 12191999"/>
              <a:gd name="connsiteY1198" fmla="*/ 1697938 h 3068754"/>
              <a:gd name="connsiteX1199" fmla="*/ 7361893 w 12191999"/>
              <a:gd name="connsiteY1199" fmla="*/ 1665002 h 3068754"/>
              <a:gd name="connsiteX1200" fmla="*/ 8769377 w 12191999"/>
              <a:gd name="connsiteY1200" fmla="*/ 1662474 h 3068754"/>
              <a:gd name="connsiteX1201" fmla="*/ 8717972 w 12191999"/>
              <a:gd name="connsiteY1201" fmla="*/ 1667519 h 3068754"/>
              <a:gd name="connsiteX1202" fmla="*/ 8466285 w 12191999"/>
              <a:gd name="connsiteY1202" fmla="*/ 1688946 h 3068754"/>
              <a:gd name="connsiteX1203" fmla="*/ 8818961 w 12191999"/>
              <a:gd name="connsiteY1203" fmla="*/ 1755503 h 3068754"/>
              <a:gd name="connsiteX1204" fmla="*/ 9127799 w 12191999"/>
              <a:gd name="connsiteY1204" fmla="*/ 1695790 h 3068754"/>
              <a:gd name="connsiteX1205" fmla="*/ 2635418 w 12191999"/>
              <a:gd name="connsiteY1205" fmla="*/ 1662392 h 3068754"/>
              <a:gd name="connsiteX1206" fmla="*/ 2583181 w 12191999"/>
              <a:gd name="connsiteY1206" fmla="*/ 1667519 h 3068754"/>
              <a:gd name="connsiteX1207" fmla="*/ 2332680 w 12191999"/>
              <a:gd name="connsiteY1207" fmla="*/ 1688845 h 3068754"/>
              <a:gd name="connsiteX1208" fmla="*/ 2685041 w 12191999"/>
              <a:gd name="connsiteY1208" fmla="*/ 1755335 h 3068754"/>
              <a:gd name="connsiteX1209" fmla="*/ 2993540 w 12191999"/>
              <a:gd name="connsiteY1209" fmla="*/ 1695687 h 3068754"/>
              <a:gd name="connsiteX1210" fmla="*/ 10324150 w 12191999"/>
              <a:gd name="connsiteY1210" fmla="*/ 1660924 h 3068754"/>
              <a:gd name="connsiteX1211" fmla="*/ 9952172 w 12191999"/>
              <a:gd name="connsiteY1211" fmla="*/ 1706485 h 3068754"/>
              <a:gd name="connsiteX1212" fmla="*/ 9826934 w 12191999"/>
              <a:gd name="connsiteY1212" fmla="*/ 1740032 h 3068754"/>
              <a:gd name="connsiteX1213" fmla="*/ 9923497 w 12191999"/>
              <a:gd name="connsiteY1213" fmla="*/ 1744469 h 3068754"/>
              <a:gd name="connsiteX1214" fmla="*/ 10019519 w 12191999"/>
              <a:gd name="connsiteY1214" fmla="*/ 1718509 h 3068754"/>
              <a:gd name="connsiteX1215" fmla="*/ 10357546 w 12191999"/>
              <a:gd name="connsiteY1215" fmla="*/ 1679220 h 3068754"/>
              <a:gd name="connsiteX1216" fmla="*/ 10672915 w 12191999"/>
              <a:gd name="connsiteY1216" fmla="*/ 1717672 h 3068754"/>
              <a:gd name="connsiteX1217" fmla="*/ 10750193 w 12191999"/>
              <a:gd name="connsiteY1217" fmla="*/ 1740373 h 3068754"/>
              <a:gd name="connsiteX1218" fmla="*/ 10825967 w 12191999"/>
              <a:gd name="connsiteY1218" fmla="*/ 1737069 h 3068754"/>
              <a:gd name="connsiteX1219" fmla="*/ 10671778 w 12191999"/>
              <a:gd name="connsiteY1219" fmla="*/ 1693858 h 3068754"/>
              <a:gd name="connsiteX1220" fmla="*/ 10324150 w 12191999"/>
              <a:gd name="connsiteY1220" fmla="*/ 1660924 h 3068754"/>
              <a:gd name="connsiteX1221" fmla="*/ 4188540 w 12191999"/>
              <a:gd name="connsiteY1221" fmla="*/ 1660924 h 3068754"/>
              <a:gd name="connsiteX1222" fmla="*/ 3816525 w 12191999"/>
              <a:gd name="connsiteY1222" fmla="*/ 1706485 h 3068754"/>
              <a:gd name="connsiteX1223" fmla="*/ 3688980 w 12191999"/>
              <a:gd name="connsiteY1223" fmla="*/ 1740650 h 3068754"/>
              <a:gd name="connsiteX1224" fmla="*/ 3790022 w 12191999"/>
              <a:gd name="connsiteY1224" fmla="*/ 1745211 h 3068754"/>
              <a:gd name="connsiteX1225" fmla="*/ 3884885 w 12191999"/>
              <a:gd name="connsiteY1225" fmla="*/ 1719562 h 3068754"/>
              <a:gd name="connsiteX1226" fmla="*/ 4222795 w 12191999"/>
              <a:gd name="connsiteY1226" fmla="*/ 1680281 h 3068754"/>
              <a:gd name="connsiteX1227" fmla="*/ 4538116 w 12191999"/>
              <a:gd name="connsiteY1227" fmla="*/ 1718734 h 3068754"/>
              <a:gd name="connsiteX1228" fmla="*/ 4613532 w 12191999"/>
              <a:gd name="connsiteY1228" fmla="*/ 1741839 h 3068754"/>
              <a:gd name="connsiteX1229" fmla="*/ 4700934 w 12191999"/>
              <a:gd name="connsiteY1229" fmla="*/ 1737814 h 3068754"/>
              <a:gd name="connsiteX1230" fmla="*/ 4686612 w 12191999"/>
              <a:gd name="connsiteY1230" fmla="*/ 1732935 h 3068754"/>
              <a:gd name="connsiteX1231" fmla="*/ 4536412 w 12191999"/>
              <a:gd name="connsiteY1231" fmla="*/ 1693858 h 3068754"/>
              <a:gd name="connsiteX1232" fmla="*/ 4188540 w 12191999"/>
              <a:gd name="connsiteY1232" fmla="*/ 1660924 h 3068754"/>
              <a:gd name="connsiteX1233" fmla="*/ 10324150 w 12191999"/>
              <a:gd name="connsiteY1233" fmla="*/ 1638292 h 3068754"/>
              <a:gd name="connsiteX1234" fmla="*/ 9757435 w 12191999"/>
              <a:gd name="connsiteY1234" fmla="*/ 1718683 h 3068754"/>
              <a:gd name="connsiteX1235" fmla="*/ 9704073 w 12191999"/>
              <a:gd name="connsiteY1235" fmla="*/ 1734386 h 3068754"/>
              <a:gd name="connsiteX1236" fmla="*/ 9805912 w 12191999"/>
              <a:gd name="connsiteY1236" fmla="*/ 1739066 h 3068754"/>
              <a:gd name="connsiteX1237" fmla="*/ 9975325 w 12191999"/>
              <a:gd name="connsiteY1237" fmla="*/ 1696125 h 3068754"/>
              <a:gd name="connsiteX1238" fmla="*/ 10324345 w 12191999"/>
              <a:gd name="connsiteY1238" fmla="*/ 1655387 h 3068754"/>
              <a:gd name="connsiteX1239" fmla="*/ 10672915 w 12191999"/>
              <a:gd name="connsiteY1239" fmla="*/ 1688094 h 3068754"/>
              <a:gd name="connsiteX1240" fmla="*/ 10845258 w 12191999"/>
              <a:gd name="connsiteY1240" fmla="*/ 1736228 h 3068754"/>
              <a:gd name="connsiteX1241" fmla="*/ 10944966 w 12191999"/>
              <a:gd name="connsiteY1241" fmla="*/ 1731880 h 3068754"/>
              <a:gd name="connsiteX1242" fmla="*/ 10821332 w 12191999"/>
              <a:gd name="connsiteY1242" fmla="*/ 1697256 h 3068754"/>
              <a:gd name="connsiteX1243" fmla="*/ 10671778 w 12191999"/>
              <a:gd name="connsiteY1243" fmla="*/ 1665341 h 3068754"/>
              <a:gd name="connsiteX1244" fmla="*/ 10324150 w 12191999"/>
              <a:gd name="connsiteY1244" fmla="*/ 1638292 h 3068754"/>
              <a:gd name="connsiteX1245" fmla="*/ 4189358 w 12191999"/>
              <a:gd name="connsiteY1245" fmla="*/ 1638292 h 3068754"/>
              <a:gd name="connsiteX1246" fmla="*/ 3622645 w 12191999"/>
              <a:gd name="connsiteY1246" fmla="*/ 1718683 h 3068754"/>
              <a:gd name="connsiteX1247" fmla="*/ 3566749 w 12191999"/>
              <a:gd name="connsiteY1247" fmla="*/ 1735132 h 3068754"/>
              <a:gd name="connsiteX1248" fmla="*/ 3669639 w 12191999"/>
              <a:gd name="connsiteY1248" fmla="*/ 1739777 h 3068754"/>
              <a:gd name="connsiteX1249" fmla="*/ 3767108 w 12191999"/>
              <a:gd name="connsiteY1249" fmla="*/ 1712538 h 3068754"/>
              <a:gd name="connsiteX1250" fmla="*/ 4188417 w 12191999"/>
              <a:gd name="connsiteY1250" fmla="*/ 1655387 h 3068754"/>
              <a:gd name="connsiteX1251" fmla="*/ 4536979 w 12191999"/>
              <a:gd name="connsiteY1251" fmla="*/ 1688094 h 3068754"/>
              <a:gd name="connsiteX1252" fmla="*/ 4687931 w 12191999"/>
              <a:gd name="connsiteY1252" fmla="*/ 1727173 h 3068754"/>
              <a:gd name="connsiteX1253" fmla="*/ 4717089 w 12191999"/>
              <a:gd name="connsiteY1253" fmla="*/ 1737070 h 3068754"/>
              <a:gd name="connsiteX1254" fmla="*/ 4812935 w 12191999"/>
              <a:gd name="connsiteY1254" fmla="*/ 1732655 h 3068754"/>
              <a:gd name="connsiteX1255" fmla="*/ 4686533 w 12191999"/>
              <a:gd name="connsiteY1255" fmla="*/ 1697256 h 3068754"/>
              <a:gd name="connsiteX1256" fmla="*/ 4536979 w 12191999"/>
              <a:gd name="connsiteY1256" fmla="*/ 1665341 h 3068754"/>
              <a:gd name="connsiteX1257" fmla="*/ 4189358 w 12191999"/>
              <a:gd name="connsiteY1257" fmla="*/ 1638292 h 3068754"/>
              <a:gd name="connsiteX1258" fmla="*/ 1228938 w 12191999"/>
              <a:gd name="connsiteY1258" fmla="*/ 1636494 h 3068754"/>
              <a:gd name="connsiteX1259" fmla="*/ 662138 w 12191999"/>
              <a:gd name="connsiteY1259" fmla="*/ 1716914 h 3068754"/>
              <a:gd name="connsiteX1260" fmla="*/ 585803 w 12191999"/>
              <a:gd name="connsiteY1260" fmla="*/ 1739378 h 3068754"/>
              <a:gd name="connsiteX1261" fmla="*/ 710024 w 12191999"/>
              <a:gd name="connsiteY1261" fmla="*/ 1744440 h 3068754"/>
              <a:gd name="connsiteX1262" fmla="*/ 855997 w 12191999"/>
              <a:gd name="connsiteY1262" fmla="*/ 1705331 h 3068754"/>
              <a:gd name="connsiteX1263" fmla="*/ 1577560 w 12191999"/>
              <a:gd name="connsiteY1263" fmla="*/ 1692237 h 3068754"/>
              <a:gd name="connsiteX1264" fmla="*/ 1711212 w 12191999"/>
              <a:gd name="connsiteY1264" fmla="*/ 1726797 h 3068754"/>
              <a:gd name="connsiteX1265" fmla="*/ 1814027 w 12191999"/>
              <a:gd name="connsiteY1265" fmla="*/ 1720086 h 3068754"/>
              <a:gd name="connsiteX1266" fmla="*/ 1726125 w 12191999"/>
              <a:gd name="connsiteY1266" fmla="*/ 1695458 h 3068754"/>
              <a:gd name="connsiteX1267" fmla="*/ 1576624 w 12191999"/>
              <a:gd name="connsiteY1267" fmla="*/ 1663527 h 3068754"/>
              <a:gd name="connsiteX1268" fmla="*/ 1228938 w 12191999"/>
              <a:gd name="connsiteY1268" fmla="*/ 1636494 h 3068754"/>
              <a:gd name="connsiteX1269" fmla="*/ 7360849 w 12191999"/>
              <a:gd name="connsiteY1269" fmla="*/ 1636474 h 3068754"/>
              <a:gd name="connsiteX1270" fmla="*/ 6794137 w 12191999"/>
              <a:gd name="connsiteY1270" fmla="*/ 1716907 h 3068754"/>
              <a:gd name="connsiteX1271" fmla="*/ 6718114 w 12191999"/>
              <a:gd name="connsiteY1271" fmla="*/ 1739277 h 3068754"/>
              <a:gd name="connsiteX1272" fmla="*/ 6843244 w 12191999"/>
              <a:gd name="connsiteY1272" fmla="*/ 1744376 h 3068754"/>
              <a:gd name="connsiteX1273" fmla="*/ 6988967 w 12191999"/>
              <a:gd name="connsiteY1273" fmla="*/ 1705326 h 3068754"/>
              <a:gd name="connsiteX1274" fmla="*/ 7710404 w 12191999"/>
              <a:gd name="connsiteY1274" fmla="*/ 1692227 h 3068754"/>
              <a:gd name="connsiteX1275" fmla="*/ 7844501 w 12191999"/>
              <a:gd name="connsiteY1275" fmla="*/ 1726896 h 3068754"/>
              <a:gd name="connsiteX1276" fmla="*/ 7946499 w 12191999"/>
              <a:gd name="connsiteY1276" fmla="*/ 1720238 h 3068754"/>
              <a:gd name="connsiteX1277" fmla="*/ 7857935 w 12191999"/>
              <a:gd name="connsiteY1277" fmla="*/ 1695425 h 3068754"/>
              <a:gd name="connsiteX1278" fmla="*/ 7708404 w 12191999"/>
              <a:gd name="connsiteY1278" fmla="*/ 1663481 h 3068754"/>
              <a:gd name="connsiteX1279" fmla="*/ 7360849 w 12191999"/>
              <a:gd name="connsiteY1279" fmla="*/ 1636474 h 3068754"/>
              <a:gd name="connsiteX1280" fmla="*/ 1227599 w 12191999"/>
              <a:gd name="connsiteY1280" fmla="*/ 1616361 h 3068754"/>
              <a:gd name="connsiteX1281" fmla="*/ 463766 w 12191999"/>
              <a:gd name="connsiteY1281" fmla="*/ 1726223 h 3068754"/>
              <a:gd name="connsiteX1282" fmla="*/ 438999 w 12191999"/>
              <a:gd name="connsiteY1282" fmla="*/ 1733396 h 3068754"/>
              <a:gd name="connsiteX1283" fmla="*/ 567177 w 12191999"/>
              <a:gd name="connsiteY1283" fmla="*/ 1738619 h 3068754"/>
              <a:gd name="connsiteX1284" fmla="*/ 660630 w 12191999"/>
              <a:gd name="connsiteY1284" fmla="*/ 1711191 h 3068754"/>
              <a:gd name="connsiteX1285" fmla="*/ 1577504 w 12191999"/>
              <a:gd name="connsiteY1285" fmla="*/ 1657812 h 3068754"/>
              <a:gd name="connsiteX1286" fmla="*/ 1727091 w 12191999"/>
              <a:gd name="connsiteY1286" fmla="*/ 1689744 h 3068754"/>
              <a:gd name="connsiteX1287" fmla="*/ 1831410 w 12191999"/>
              <a:gd name="connsiteY1287" fmla="*/ 1718951 h 3068754"/>
              <a:gd name="connsiteX1288" fmla="*/ 1927049 w 12191999"/>
              <a:gd name="connsiteY1288" fmla="*/ 1712709 h 3068754"/>
              <a:gd name="connsiteX1289" fmla="*/ 1875126 w 12191999"/>
              <a:gd name="connsiteY1289" fmla="*/ 1697646 h 3068754"/>
              <a:gd name="connsiteX1290" fmla="*/ 1576620 w 12191999"/>
              <a:gd name="connsiteY1290" fmla="*/ 1638668 h 3068754"/>
              <a:gd name="connsiteX1291" fmla="*/ 1227599 w 12191999"/>
              <a:gd name="connsiteY1291" fmla="*/ 1616361 h 3068754"/>
              <a:gd name="connsiteX1292" fmla="*/ 7360480 w 12191999"/>
              <a:gd name="connsiteY1292" fmla="*/ 1616336 h 3068754"/>
              <a:gd name="connsiteX1293" fmla="*/ 6597101 w 12191999"/>
              <a:gd name="connsiteY1293" fmla="*/ 1726214 h 3068754"/>
              <a:gd name="connsiteX1294" fmla="*/ 6572517 w 12191999"/>
              <a:gd name="connsiteY1294" fmla="*/ 1733344 h 3068754"/>
              <a:gd name="connsiteX1295" fmla="*/ 6699467 w 12191999"/>
              <a:gd name="connsiteY1295" fmla="*/ 1738517 h 3068754"/>
              <a:gd name="connsiteX1296" fmla="*/ 6792630 w 12191999"/>
              <a:gd name="connsiteY1296" fmla="*/ 1711174 h 3068754"/>
              <a:gd name="connsiteX1297" fmla="*/ 7709541 w 12191999"/>
              <a:gd name="connsiteY1297" fmla="*/ 1657795 h 3068754"/>
              <a:gd name="connsiteX1298" fmla="*/ 7859108 w 12191999"/>
              <a:gd name="connsiteY1298" fmla="*/ 1689727 h 3068754"/>
              <a:gd name="connsiteX1299" fmla="*/ 7963988 w 12191999"/>
              <a:gd name="connsiteY1299" fmla="*/ 1719096 h 3068754"/>
              <a:gd name="connsiteX1300" fmla="*/ 8060345 w 12191999"/>
              <a:gd name="connsiteY1300" fmla="*/ 1712806 h 3068754"/>
              <a:gd name="connsiteX1301" fmla="*/ 8008049 w 12191999"/>
              <a:gd name="connsiteY1301" fmla="*/ 1697636 h 3068754"/>
              <a:gd name="connsiteX1302" fmla="*/ 7709403 w 12191999"/>
              <a:gd name="connsiteY1302" fmla="*/ 1638640 h 3068754"/>
              <a:gd name="connsiteX1303" fmla="*/ 7360480 w 12191999"/>
              <a:gd name="connsiteY1303" fmla="*/ 1616336 h 3068754"/>
              <a:gd name="connsiteX1304" fmla="*/ 4188078 w 12191999"/>
              <a:gd name="connsiteY1304" fmla="*/ 1616277 h 3068754"/>
              <a:gd name="connsiteX1305" fmla="*/ 3424835 w 12191999"/>
              <a:gd name="connsiteY1305" fmla="*/ 1726142 h 3068754"/>
              <a:gd name="connsiteX1306" fmla="*/ 3422491 w 12191999"/>
              <a:gd name="connsiteY1306" fmla="*/ 1726822 h 3068754"/>
              <a:gd name="connsiteX1307" fmla="*/ 3469874 w 12191999"/>
              <a:gd name="connsiteY1307" fmla="*/ 1730758 h 3068754"/>
              <a:gd name="connsiteX1308" fmla="*/ 3546555 w 12191999"/>
              <a:gd name="connsiteY1308" fmla="*/ 1734220 h 3068754"/>
              <a:gd name="connsiteX1309" fmla="*/ 3621261 w 12191999"/>
              <a:gd name="connsiteY1309" fmla="*/ 1712957 h 3068754"/>
              <a:gd name="connsiteX1310" fmla="*/ 4189554 w 12191999"/>
              <a:gd name="connsiteY1310" fmla="*/ 1632531 h 3068754"/>
              <a:gd name="connsiteX1311" fmla="*/ 4538116 w 12191999"/>
              <a:gd name="connsiteY1311" fmla="*/ 1659578 h 3068754"/>
              <a:gd name="connsiteX1312" fmla="*/ 4687719 w 12191999"/>
              <a:gd name="connsiteY1312" fmla="*/ 1691494 h 3068754"/>
              <a:gd name="connsiteX1313" fmla="*/ 4831685 w 12191999"/>
              <a:gd name="connsiteY1313" fmla="*/ 1731792 h 3068754"/>
              <a:gd name="connsiteX1314" fmla="*/ 4936872 w 12191999"/>
              <a:gd name="connsiteY1314" fmla="*/ 1726947 h 3068754"/>
              <a:gd name="connsiteX1315" fmla="*/ 4835601 w 12191999"/>
              <a:gd name="connsiteY1315" fmla="*/ 1697567 h 3068754"/>
              <a:gd name="connsiteX1316" fmla="*/ 4536979 w 12191999"/>
              <a:gd name="connsiteY1316" fmla="*/ 1638645 h 3068754"/>
              <a:gd name="connsiteX1317" fmla="*/ 4188078 w 12191999"/>
              <a:gd name="connsiteY1317" fmla="*/ 1616277 h 3068754"/>
              <a:gd name="connsiteX1318" fmla="*/ 10367577 w 12191999"/>
              <a:gd name="connsiteY1318" fmla="*/ 1616265 h 3068754"/>
              <a:gd name="connsiteX1319" fmla="*/ 9622753 w 12191999"/>
              <a:gd name="connsiteY1319" fmla="*/ 1710101 h 3068754"/>
              <a:gd name="connsiteX1320" fmla="*/ 9563723 w 12191999"/>
              <a:gd name="connsiteY1320" fmla="*/ 1726728 h 3068754"/>
              <a:gd name="connsiteX1321" fmla="*/ 9596379 w 12191999"/>
              <a:gd name="connsiteY1321" fmla="*/ 1729437 h 3068754"/>
              <a:gd name="connsiteX1322" fmla="*/ 9680970 w 12191999"/>
              <a:gd name="connsiteY1322" fmla="*/ 1733324 h 3068754"/>
              <a:gd name="connsiteX1323" fmla="*/ 9681369 w 12191999"/>
              <a:gd name="connsiteY1323" fmla="*/ 1733195 h 3068754"/>
              <a:gd name="connsiteX1324" fmla="*/ 10324345 w 12191999"/>
              <a:gd name="connsiteY1324" fmla="*/ 1632531 h 3068754"/>
              <a:gd name="connsiteX1325" fmla="*/ 10672915 w 12191999"/>
              <a:gd name="connsiteY1325" fmla="*/ 1659578 h 3068754"/>
              <a:gd name="connsiteX1326" fmla="*/ 10822516 w 12191999"/>
              <a:gd name="connsiteY1326" fmla="*/ 1691494 h 3068754"/>
              <a:gd name="connsiteX1327" fmla="*/ 10963857 w 12191999"/>
              <a:gd name="connsiteY1327" fmla="*/ 1731056 h 3068754"/>
              <a:gd name="connsiteX1328" fmla="*/ 11047224 w 12191999"/>
              <a:gd name="connsiteY1328" fmla="*/ 1727421 h 3068754"/>
              <a:gd name="connsiteX1329" fmla="*/ 11068516 w 12191999"/>
              <a:gd name="connsiteY1329" fmla="*/ 1726032 h 3068754"/>
              <a:gd name="connsiteX1330" fmla="*/ 10970404 w 12191999"/>
              <a:gd name="connsiteY1330" fmla="*/ 1697567 h 3068754"/>
              <a:gd name="connsiteX1331" fmla="*/ 10671778 w 12191999"/>
              <a:gd name="connsiteY1331" fmla="*/ 1638645 h 3068754"/>
              <a:gd name="connsiteX1332" fmla="*/ 10367577 w 12191999"/>
              <a:gd name="connsiteY1332" fmla="*/ 1616265 h 3068754"/>
              <a:gd name="connsiteX1333" fmla="*/ 1226591 w 12191999"/>
              <a:gd name="connsiteY1333" fmla="*/ 1598207 h 3068754"/>
              <a:gd name="connsiteX1334" fmla="*/ 463173 w 12191999"/>
              <a:gd name="connsiteY1334" fmla="*/ 1680123 h 3068754"/>
              <a:gd name="connsiteX1335" fmla="*/ 258275 w 12191999"/>
              <a:gd name="connsiteY1335" fmla="*/ 1724331 h 3068754"/>
              <a:gd name="connsiteX1336" fmla="*/ 298395 w 12191999"/>
              <a:gd name="connsiteY1336" fmla="*/ 1727666 h 3068754"/>
              <a:gd name="connsiteX1337" fmla="*/ 422989 w 12191999"/>
              <a:gd name="connsiteY1337" fmla="*/ 1732743 h 3068754"/>
              <a:gd name="connsiteX1338" fmla="*/ 462013 w 12191999"/>
              <a:gd name="connsiteY1338" fmla="*/ 1721449 h 3068754"/>
              <a:gd name="connsiteX1339" fmla="*/ 1576620 w 12191999"/>
              <a:gd name="connsiteY1339" fmla="*/ 1633894 h 3068754"/>
              <a:gd name="connsiteX1340" fmla="*/ 1875734 w 12191999"/>
              <a:gd name="connsiteY1340" fmla="*/ 1692739 h 3068754"/>
              <a:gd name="connsiteX1341" fmla="*/ 1941560 w 12191999"/>
              <a:gd name="connsiteY1341" fmla="*/ 1711761 h 3068754"/>
              <a:gd name="connsiteX1342" fmla="*/ 2076723 w 12191999"/>
              <a:gd name="connsiteY1342" fmla="*/ 1702939 h 3068754"/>
              <a:gd name="connsiteX1343" fmla="*/ 1873428 w 12191999"/>
              <a:gd name="connsiteY1343" fmla="*/ 1658858 h 3068754"/>
              <a:gd name="connsiteX1344" fmla="*/ 1575598 w 12191999"/>
              <a:gd name="connsiteY1344" fmla="*/ 1614814 h 3068754"/>
              <a:gd name="connsiteX1345" fmla="*/ 1226591 w 12191999"/>
              <a:gd name="connsiteY1345" fmla="*/ 1598207 h 3068754"/>
              <a:gd name="connsiteX1346" fmla="*/ 7358977 w 12191999"/>
              <a:gd name="connsiteY1346" fmla="*/ 1598195 h 3068754"/>
              <a:gd name="connsiteX1347" fmla="*/ 6595136 w 12191999"/>
              <a:gd name="connsiteY1347" fmla="*/ 1680503 h 3068754"/>
              <a:gd name="connsiteX1348" fmla="*/ 6393089 w 12191999"/>
              <a:gd name="connsiteY1348" fmla="*/ 1724333 h 3068754"/>
              <a:gd name="connsiteX1349" fmla="*/ 6433190 w 12191999"/>
              <a:gd name="connsiteY1349" fmla="*/ 1727666 h 3068754"/>
              <a:gd name="connsiteX1350" fmla="*/ 6556125 w 12191999"/>
              <a:gd name="connsiteY1350" fmla="*/ 1732676 h 3068754"/>
              <a:gd name="connsiteX1351" fmla="*/ 6594903 w 12191999"/>
              <a:gd name="connsiteY1351" fmla="*/ 1721449 h 3068754"/>
              <a:gd name="connsiteX1352" fmla="*/ 7709403 w 12191999"/>
              <a:gd name="connsiteY1352" fmla="*/ 1633891 h 3068754"/>
              <a:gd name="connsiteX1353" fmla="*/ 8008560 w 12191999"/>
              <a:gd name="connsiteY1353" fmla="*/ 1692749 h 3068754"/>
              <a:gd name="connsiteX1354" fmla="*/ 8074726 w 12191999"/>
              <a:gd name="connsiteY1354" fmla="*/ 1711868 h 3068754"/>
              <a:gd name="connsiteX1355" fmla="*/ 8210146 w 12191999"/>
              <a:gd name="connsiteY1355" fmla="*/ 1703028 h 3068754"/>
              <a:gd name="connsiteX1356" fmla="*/ 8006370 w 12191999"/>
              <a:gd name="connsiteY1356" fmla="*/ 1658833 h 3068754"/>
              <a:gd name="connsiteX1357" fmla="*/ 7708558 w 12191999"/>
              <a:gd name="connsiteY1357" fmla="*/ 1614789 h 3068754"/>
              <a:gd name="connsiteX1358" fmla="*/ 7358977 w 12191999"/>
              <a:gd name="connsiteY1358" fmla="*/ 1598195 h 3068754"/>
              <a:gd name="connsiteX1359" fmla="*/ 10323351 w 12191999"/>
              <a:gd name="connsiteY1359" fmla="*/ 1597194 h 3068754"/>
              <a:gd name="connsiteX1360" fmla="*/ 9457298 w 12191999"/>
              <a:gd name="connsiteY1360" fmla="*/ 1700685 h 3068754"/>
              <a:gd name="connsiteX1361" fmla="*/ 9405008 w 12191999"/>
              <a:gd name="connsiteY1361" fmla="*/ 1713561 h 3068754"/>
              <a:gd name="connsiteX1362" fmla="*/ 9548536 w 12191999"/>
              <a:gd name="connsiteY1362" fmla="*/ 1725468 h 3068754"/>
              <a:gd name="connsiteX1363" fmla="*/ 9683385 w 12191999"/>
              <a:gd name="connsiteY1363" fmla="*/ 1690574 h 3068754"/>
              <a:gd name="connsiteX1364" fmla="*/ 10322108 w 12191999"/>
              <a:gd name="connsiteY1364" fmla="*/ 1611509 h 3068754"/>
              <a:gd name="connsiteX1365" fmla="*/ 10671778 w 12191999"/>
              <a:gd name="connsiteY1365" fmla="*/ 1633792 h 3068754"/>
              <a:gd name="connsiteX1366" fmla="*/ 10971079 w 12191999"/>
              <a:gd name="connsiteY1366" fmla="*/ 1692649 h 3068754"/>
              <a:gd name="connsiteX1367" fmla="*/ 11083281 w 12191999"/>
              <a:gd name="connsiteY1367" fmla="*/ 1725068 h 3068754"/>
              <a:gd name="connsiteX1368" fmla="*/ 11234301 w 12191999"/>
              <a:gd name="connsiteY1368" fmla="*/ 1715212 h 3068754"/>
              <a:gd name="connsiteX1369" fmla="*/ 11119334 w 12191999"/>
              <a:gd name="connsiteY1369" fmla="*/ 1687938 h 3068754"/>
              <a:gd name="connsiteX1370" fmla="*/ 10672915 w 12191999"/>
              <a:gd name="connsiteY1370" fmla="*/ 1613770 h 3068754"/>
              <a:gd name="connsiteX1371" fmla="*/ 10323351 w 12191999"/>
              <a:gd name="connsiteY1371" fmla="*/ 1597194 h 3068754"/>
              <a:gd name="connsiteX1372" fmla="*/ 4188558 w 12191999"/>
              <a:gd name="connsiteY1372" fmla="*/ 1597194 h 3068754"/>
              <a:gd name="connsiteX1373" fmla="*/ 3424853 w 12191999"/>
              <a:gd name="connsiteY1373" fmla="*/ 1679510 h 3068754"/>
              <a:gd name="connsiteX1374" fmla="*/ 3266521 w 12191999"/>
              <a:gd name="connsiteY1374" fmla="*/ 1713867 h 3068754"/>
              <a:gd name="connsiteX1375" fmla="*/ 3414645 w 12191999"/>
              <a:gd name="connsiteY1375" fmla="*/ 1726171 h 3068754"/>
              <a:gd name="connsiteX1376" fmla="*/ 3622649 w 12191999"/>
              <a:gd name="connsiteY1376" fmla="*/ 1674524 h 3068754"/>
              <a:gd name="connsiteX1377" fmla="*/ 4187236 w 12191999"/>
              <a:gd name="connsiteY1377" fmla="*/ 1611509 h 3068754"/>
              <a:gd name="connsiteX1378" fmla="*/ 4536979 w 12191999"/>
              <a:gd name="connsiteY1378" fmla="*/ 1633792 h 3068754"/>
              <a:gd name="connsiteX1379" fmla="*/ 4836279 w 12191999"/>
              <a:gd name="connsiteY1379" fmla="*/ 1692649 h 3068754"/>
              <a:gd name="connsiteX1380" fmla="*/ 4952496 w 12191999"/>
              <a:gd name="connsiteY1380" fmla="*/ 1726228 h 3068754"/>
              <a:gd name="connsiteX1381" fmla="*/ 4955995 w 12191999"/>
              <a:gd name="connsiteY1381" fmla="*/ 1726067 h 3068754"/>
              <a:gd name="connsiteX1382" fmla="*/ 5104182 w 12191999"/>
              <a:gd name="connsiteY1382" fmla="*/ 1716014 h 3068754"/>
              <a:gd name="connsiteX1383" fmla="*/ 4835826 w 12191999"/>
              <a:gd name="connsiteY1383" fmla="*/ 1657831 h 3068754"/>
              <a:gd name="connsiteX1384" fmla="*/ 4538116 w 12191999"/>
              <a:gd name="connsiteY1384" fmla="*/ 1613770 h 3068754"/>
              <a:gd name="connsiteX1385" fmla="*/ 4188558 w 12191999"/>
              <a:gd name="connsiteY1385" fmla="*/ 1597194 h 3068754"/>
              <a:gd name="connsiteX1386" fmla="*/ 1670576 w 12191999"/>
              <a:gd name="connsiteY1386" fmla="*/ 1592997 h 3068754"/>
              <a:gd name="connsiteX1387" fmla="*/ 2218274 w 12191999"/>
              <a:gd name="connsiteY1387" fmla="*/ 1667257 h 3068754"/>
              <a:gd name="connsiteX1388" fmla="*/ 2311843 w 12191999"/>
              <a:gd name="connsiteY1388" fmla="*/ 1684913 h 3068754"/>
              <a:gd name="connsiteX1389" fmla="*/ 2583183 w 12191999"/>
              <a:gd name="connsiteY1389" fmla="*/ 1661798 h 3068754"/>
              <a:gd name="connsiteX1390" fmla="*/ 2605474 w 12191999"/>
              <a:gd name="connsiteY1390" fmla="*/ 1659608 h 3068754"/>
              <a:gd name="connsiteX1391" fmla="*/ 2368478 w 12191999"/>
              <a:gd name="connsiteY1391" fmla="*/ 1637575 h 3068754"/>
              <a:gd name="connsiteX1392" fmla="*/ 1670576 w 12191999"/>
              <a:gd name="connsiteY1392" fmla="*/ 1592997 h 3068754"/>
              <a:gd name="connsiteX1393" fmla="*/ 7803573 w 12191999"/>
              <a:gd name="connsiteY1393" fmla="*/ 1592984 h 3068754"/>
              <a:gd name="connsiteX1394" fmla="*/ 8351264 w 12191999"/>
              <a:gd name="connsiteY1394" fmla="*/ 1667239 h 3068754"/>
              <a:gd name="connsiteX1395" fmla="*/ 8445450 w 12191999"/>
              <a:gd name="connsiteY1395" fmla="*/ 1685014 h 3068754"/>
              <a:gd name="connsiteX1396" fmla="*/ 8717974 w 12191999"/>
              <a:gd name="connsiteY1396" fmla="*/ 1661798 h 3068754"/>
              <a:gd name="connsiteX1397" fmla="*/ 8739431 w 12191999"/>
              <a:gd name="connsiteY1397" fmla="*/ 1659690 h 3068754"/>
              <a:gd name="connsiteX1398" fmla="*/ 8501451 w 12191999"/>
              <a:gd name="connsiteY1398" fmla="*/ 1637570 h 3068754"/>
              <a:gd name="connsiteX1399" fmla="*/ 7803573 w 12191999"/>
              <a:gd name="connsiteY1399" fmla="*/ 1592984 h 3068754"/>
              <a:gd name="connsiteX1400" fmla="*/ 10766693 w 12191999"/>
              <a:gd name="connsiteY1400" fmla="*/ 1589956 h 3068754"/>
              <a:gd name="connsiteX1401" fmla="*/ 11314657 w 12191999"/>
              <a:gd name="connsiteY1401" fmla="*/ 1664223 h 3068754"/>
              <a:gd name="connsiteX1402" fmla="*/ 11490686 w 12191999"/>
              <a:gd name="connsiteY1402" fmla="*/ 1697421 h 3068754"/>
              <a:gd name="connsiteX1403" fmla="*/ 11824756 w 12191999"/>
              <a:gd name="connsiteY1403" fmla="*/ 1669800 h 3068754"/>
              <a:gd name="connsiteX1404" fmla="*/ 11834341 w 12191999"/>
              <a:gd name="connsiteY1404" fmla="*/ 1668880 h 3068754"/>
              <a:gd name="connsiteX1405" fmla="*/ 11464702 w 12191999"/>
              <a:gd name="connsiteY1405" fmla="*/ 1634512 h 3068754"/>
              <a:gd name="connsiteX1406" fmla="*/ 10766693 w 12191999"/>
              <a:gd name="connsiteY1406" fmla="*/ 1589956 h 3068754"/>
              <a:gd name="connsiteX1407" fmla="*/ 4631893 w 12191999"/>
              <a:gd name="connsiteY1407" fmla="*/ 1589956 h 3068754"/>
              <a:gd name="connsiteX1408" fmla="*/ 5179787 w 12191999"/>
              <a:gd name="connsiteY1408" fmla="*/ 1664223 h 3068754"/>
              <a:gd name="connsiteX1409" fmla="*/ 5360824 w 12191999"/>
              <a:gd name="connsiteY1409" fmla="*/ 1698397 h 3068754"/>
              <a:gd name="connsiteX1410" fmla="*/ 5703287 w 12191999"/>
              <a:gd name="connsiteY1410" fmla="*/ 1669228 h 3068754"/>
              <a:gd name="connsiteX1411" fmla="*/ 5329904 w 12191999"/>
              <a:gd name="connsiteY1411" fmla="*/ 1634512 h 3068754"/>
              <a:gd name="connsiteX1412" fmla="*/ 4631893 w 12191999"/>
              <a:gd name="connsiteY1412" fmla="*/ 1589956 h 3068754"/>
              <a:gd name="connsiteX1413" fmla="*/ 1017589 w 12191999"/>
              <a:gd name="connsiteY1413" fmla="*/ 1586948 h 3068754"/>
              <a:gd name="connsiteX1414" fmla="*/ 932194 w 12191999"/>
              <a:gd name="connsiteY1414" fmla="*/ 1589878 h 3068754"/>
              <a:gd name="connsiteX1415" fmla="*/ 43511 w 12191999"/>
              <a:gd name="connsiteY1415" fmla="*/ 1702667 h 3068754"/>
              <a:gd name="connsiteX1416" fmla="*/ 29533 w 12191999"/>
              <a:gd name="connsiteY1416" fmla="*/ 1705316 h 3068754"/>
              <a:gd name="connsiteX1417" fmla="*/ 242674 w 12191999"/>
              <a:gd name="connsiteY1417" fmla="*/ 1723034 h 3068754"/>
              <a:gd name="connsiteX1418" fmla="*/ 256242 w 12191999"/>
              <a:gd name="connsiteY1418" fmla="*/ 1719573 h 3068754"/>
              <a:gd name="connsiteX1419" fmla="*/ 1577505 w 12191999"/>
              <a:gd name="connsiteY1419" fmla="*/ 1609091 h 3068754"/>
              <a:gd name="connsiteX1420" fmla="*/ 1875844 w 12191999"/>
              <a:gd name="connsiteY1420" fmla="*/ 1653137 h 3068754"/>
              <a:gd name="connsiteX1421" fmla="*/ 2098996 w 12191999"/>
              <a:gd name="connsiteY1421" fmla="*/ 1701485 h 3068754"/>
              <a:gd name="connsiteX1422" fmla="*/ 2177353 w 12191999"/>
              <a:gd name="connsiteY1422" fmla="*/ 1696370 h 3068754"/>
              <a:gd name="connsiteX1423" fmla="*/ 2290439 w 12191999"/>
              <a:gd name="connsiteY1423" fmla="*/ 1686736 h 3068754"/>
              <a:gd name="connsiteX1424" fmla="*/ 2170376 w 12191999"/>
              <a:gd name="connsiteY1424" fmla="*/ 1665229 h 3068754"/>
              <a:gd name="connsiteX1425" fmla="*/ 1575548 w 12191999"/>
              <a:gd name="connsiteY1425" fmla="*/ 1591090 h 3068754"/>
              <a:gd name="connsiteX1426" fmla="*/ 1512573 w 12191999"/>
              <a:gd name="connsiteY1426" fmla="*/ 1587562 h 3068754"/>
              <a:gd name="connsiteX1427" fmla="*/ 1474911 w 12191999"/>
              <a:gd name="connsiteY1427" fmla="*/ 1587889 h 3068754"/>
              <a:gd name="connsiteX1428" fmla="*/ 7150898 w 12191999"/>
              <a:gd name="connsiteY1428" fmla="*/ 1586944 h 3068754"/>
              <a:gd name="connsiteX1429" fmla="*/ 7065257 w 12191999"/>
              <a:gd name="connsiteY1429" fmla="*/ 1589889 h 3068754"/>
              <a:gd name="connsiteX1430" fmla="*/ 6175627 w 12191999"/>
              <a:gd name="connsiteY1430" fmla="*/ 1703598 h 3068754"/>
              <a:gd name="connsiteX1431" fmla="*/ 6165998 w 12191999"/>
              <a:gd name="connsiteY1431" fmla="*/ 1705455 h 3068754"/>
              <a:gd name="connsiteX1432" fmla="*/ 6376022 w 12191999"/>
              <a:gd name="connsiteY1432" fmla="*/ 1722914 h 3068754"/>
              <a:gd name="connsiteX1433" fmla="*/ 6389169 w 12191999"/>
              <a:gd name="connsiteY1433" fmla="*/ 1719560 h 3068754"/>
              <a:gd name="connsiteX1434" fmla="*/ 7710548 w 12191999"/>
              <a:gd name="connsiteY1434" fmla="*/ 1609076 h 3068754"/>
              <a:gd name="connsiteX1435" fmla="*/ 8008851 w 12191999"/>
              <a:gd name="connsiteY1435" fmla="*/ 1653121 h 3068754"/>
              <a:gd name="connsiteX1436" fmla="*/ 8232445 w 12191999"/>
              <a:gd name="connsiteY1436" fmla="*/ 1701572 h 3068754"/>
              <a:gd name="connsiteX1437" fmla="*/ 8312145 w 12191999"/>
              <a:gd name="connsiteY1437" fmla="*/ 1696370 h 3068754"/>
              <a:gd name="connsiteX1438" fmla="*/ 8423984 w 12191999"/>
              <a:gd name="connsiteY1438" fmla="*/ 1686843 h 3068754"/>
              <a:gd name="connsiteX1439" fmla="*/ 8303249 w 12191999"/>
              <a:gd name="connsiteY1439" fmla="*/ 1665216 h 3068754"/>
              <a:gd name="connsiteX1440" fmla="*/ 7708396 w 12191999"/>
              <a:gd name="connsiteY1440" fmla="*/ 1591089 h 3068754"/>
              <a:gd name="connsiteX1441" fmla="*/ 7646119 w 12191999"/>
              <a:gd name="connsiteY1441" fmla="*/ 1587578 h 3068754"/>
              <a:gd name="connsiteX1442" fmla="*/ 7610345 w 12191999"/>
              <a:gd name="connsiteY1442" fmla="*/ 1587889 h 3068754"/>
              <a:gd name="connsiteX1443" fmla="*/ 6873408 w 12191999"/>
              <a:gd name="connsiteY1443" fmla="*/ 1586373 h 3068754"/>
              <a:gd name="connsiteX1444" fmla="*/ 6661915 w 12191999"/>
              <a:gd name="connsiteY1444" fmla="*/ 1592170 h 3068754"/>
              <a:gd name="connsiteX1445" fmla="*/ 6175627 w 12191999"/>
              <a:gd name="connsiteY1445" fmla="*/ 1629237 h 3068754"/>
              <a:gd name="connsiteX1446" fmla="*/ 5770443 w 12191999"/>
              <a:gd name="connsiteY1446" fmla="*/ 1669020 h 3068754"/>
              <a:gd name="connsiteX1447" fmla="*/ 6072098 w 12191999"/>
              <a:gd name="connsiteY1447" fmla="*/ 1697650 h 3068754"/>
              <a:gd name="connsiteX1448" fmla="*/ 6141111 w 12191999"/>
              <a:gd name="connsiteY1448" fmla="*/ 1703386 h 3068754"/>
              <a:gd name="connsiteX1449" fmla="*/ 6174491 w 12191999"/>
              <a:gd name="connsiteY1449" fmla="*/ 1696947 h 3068754"/>
              <a:gd name="connsiteX1450" fmla="*/ 6922768 w 12191999"/>
              <a:gd name="connsiteY1450" fmla="*/ 1593556 h 3068754"/>
              <a:gd name="connsiteX1451" fmla="*/ 7029333 w 12191999"/>
              <a:gd name="connsiteY1451" fmla="*/ 1586694 h 3068754"/>
              <a:gd name="connsiteX1452" fmla="*/ 3935219 w 12191999"/>
              <a:gd name="connsiteY1452" fmla="*/ 1585392 h 3068754"/>
              <a:gd name="connsiteX1453" fmla="*/ 3893697 w 12191999"/>
              <a:gd name="connsiteY1453" fmla="*/ 1586820 h 3068754"/>
              <a:gd name="connsiteX1454" fmla="*/ 3238600 w 12191999"/>
              <a:gd name="connsiteY1454" fmla="*/ 1660024 h 3068754"/>
              <a:gd name="connsiteX1455" fmla="*/ 3041863 w 12191999"/>
              <a:gd name="connsiteY1455" fmla="*/ 1694014 h 3068754"/>
              <a:gd name="connsiteX1456" fmla="*/ 3110520 w 12191999"/>
              <a:gd name="connsiteY1456" fmla="*/ 1700748 h 3068754"/>
              <a:gd name="connsiteX1457" fmla="*/ 3110491 w 12191999"/>
              <a:gd name="connsiteY1457" fmla="*/ 1700906 h 3068754"/>
              <a:gd name="connsiteX1458" fmla="*/ 3251064 w 12191999"/>
              <a:gd name="connsiteY1458" fmla="*/ 1712583 h 3068754"/>
              <a:gd name="connsiteX1459" fmla="*/ 3322875 w 12191999"/>
              <a:gd name="connsiteY1459" fmla="*/ 1694921 h 3068754"/>
              <a:gd name="connsiteX1460" fmla="*/ 4190077 w 12191999"/>
              <a:gd name="connsiteY1460" fmla="*/ 1591430 h 3068754"/>
              <a:gd name="connsiteX1461" fmla="*/ 4539823 w 12191999"/>
              <a:gd name="connsiteY1461" fmla="*/ 1608006 h 3068754"/>
              <a:gd name="connsiteX1462" fmla="*/ 4838187 w 12191999"/>
              <a:gd name="connsiteY1462" fmla="*/ 1652088 h 3068754"/>
              <a:gd name="connsiteX1463" fmla="*/ 5126284 w 12191999"/>
              <a:gd name="connsiteY1463" fmla="*/ 1714515 h 3068754"/>
              <a:gd name="connsiteX1464" fmla="*/ 5342086 w 12191999"/>
              <a:gd name="connsiteY1464" fmla="*/ 1699875 h 3068754"/>
              <a:gd name="connsiteX1465" fmla="*/ 5131836 w 12191999"/>
              <a:gd name="connsiteY1465" fmla="*/ 1662194 h 3068754"/>
              <a:gd name="connsiteX1466" fmla="*/ 4536979 w 12191999"/>
              <a:gd name="connsiteY1466" fmla="*/ 1587984 h 3068754"/>
              <a:gd name="connsiteX1467" fmla="*/ 4511412 w 12191999"/>
              <a:gd name="connsiteY1467" fmla="*/ 1586562 h 3068754"/>
              <a:gd name="connsiteX1468" fmla="*/ 3718811 w 12191999"/>
              <a:gd name="connsiteY1468" fmla="*/ 1582891 h 3068754"/>
              <a:gd name="connsiteX1469" fmla="*/ 3490649 w 12191999"/>
              <a:gd name="connsiteY1469" fmla="*/ 1589121 h 3068754"/>
              <a:gd name="connsiteX1470" fmla="*/ 3004137 w 12191999"/>
              <a:gd name="connsiteY1470" fmla="*/ 1626208 h 3068754"/>
              <a:gd name="connsiteX1471" fmla="*/ 2676566 w 12191999"/>
              <a:gd name="connsiteY1471" fmla="*/ 1658354 h 3068754"/>
              <a:gd name="connsiteX1472" fmla="*/ 2689517 w 12191999"/>
              <a:gd name="connsiteY1472" fmla="*/ 1659455 h 3068754"/>
              <a:gd name="connsiteX1473" fmla="*/ 3017009 w 12191999"/>
              <a:gd name="connsiteY1473" fmla="*/ 1691577 h 3068754"/>
              <a:gd name="connsiteX1474" fmla="*/ 3388229 w 12191999"/>
              <a:gd name="connsiteY1474" fmla="*/ 1631128 h 3068754"/>
              <a:gd name="connsiteX1475" fmla="*/ 3751334 w 12191999"/>
              <a:gd name="connsiteY1475" fmla="*/ 1590555 h 3068754"/>
              <a:gd name="connsiteX1476" fmla="*/ 3841517 w 12191999"/>
              <a:gd name="connsiteY1476" fmla="*/ 1584753 h 3068754"/>
              <a:gd name="connsiteX1477" fmla="*/ 10174622 w 12191999"/>
              <a:gd name="connsiteY1477" fmla="*/ 1581794 h 3068754"/>
              <a:gd name="connsiteX1478" fmla="*/ 10028491 w 12191999"/>
              <a:gd name="connsiteY1478" fmla="*/ 1586820 h 3068754"/>
              <a:gd name="connsiteX1479" fmla="*/ 9373392 w 12191999"/>
              <a:gd name="connsiteY1479" fmla="*/ 1660024 h 3068754"/>
              <a:gd name="connsiteX1480" fmla="*/ 9175953 w 12191999"/>
              <a:gd name="connsiteY1480" fmla="*/ 1694135 h 3068754"/>
              <a:gd name="connsiteX1481" fmla="*/ 9243362 w 12191999"/>
              <a:gd name="connsiteY1481" fmla="*/ 1700748 h 3068754"/>
              <a:gd name="connsiteX1482" fmla="*/ 9243461 w 12191999"/>
              <a:gd name="connsiteY1482" fmla="*/ 1700158 h 3068754"/>
              <a:gd name="connsiteX1483" fmla="*/ 9387837 w 12191999"/>
              <a:gd name="connsiteY1483" fmla="*/ 1712136 h 3068754"/>
              <a:gd name="connsiteX1484" fmla="*/ 9457877 w 12191999"/>
              <a:gd name="connsiteY1484" fmla="*/ 1694921 h 3068754"/>
              <a:gd name="connsiteX1485" fmla="*/ 10324949 w 12191999"/>
              <a:gd name="connsiteY1485" fmla="*/ 1591430 h 3068754"/>
              <a:gd name="connsiteX1486" fmla="*/ 10674620 w 12191999"/>
              <a:gd name="connsiteY1486" fmla="*/ 1608006 h 3068754"/>
              <a:gd name="connsiteX1487" fmla="*/ 11121898 w 12191999"/>
              <a:gd name="connsiteY1487" fmla="*/ 1682214 h 3068754"/>
              <a:gd name="connsiteX1488" fmla="*/ 11255275 w 12191999"/>
              <a:gd name="connsiteY1488" fmla="*/ 1713843 h 3068754"/>
              <a:gd name="connsiteX1489" fmla="*/ 11429945 w 12191999"/>
              <a:gd name="connsiteY1489" fmla="*/ 1702444 h 3068754"/>
              <a:gd name="connsiteX1490" fmla="*/ 11471872 w 12191999"/>
              <a:gd name="connsiteY1490" fmla="*/ 1698977 h 3068754"/>
              <a:gd name="connsiteX1491" fmla="*/ 11266631 w 12191999"/>
              <a:gd name="connsiteY1491" fmla="*/ 1662194 h 3068754"/>
              <a:gd name="connsiteX1492" fmla="*/ 10671778 w 12191999"/>
              <a:gd name="connsiteY1492" fmla="*/ 1587984 h 3068754"/>
              <a:gd name="connsiteX1493" fmla="*/ 10604144 w 12191999"/>
              <a:gd name="connsiteY1493" fmla="*/ 1584192 h 3068754"/>
              <a:gd name="connsiteX1494" fmla="*/ 10536096 w 12191999"/>
              <a:gd name="connsiteY1494" fmla="*/ 1582704 h 3068754"/>
              <a:gd name="connsiteX1495" fmla="*/ 1202621 w 12191999"/>
              <a:gd name="connsiteY1495" fmla="*/ 1580599 h 3068754"/>
              <a:gd name="connsiteX1496" fmla="*/ 1173085 w 12191999"/>
              <a:gd name="connsiteY1496" fmla="*/ 1581613 h 3068754"/>
              <a:gd name="connsiteX1497" fmla="*/ 1256548 w 12191999"/>
              <a:gd name="connsiteY1497" fmla="*/ 1581781 h 3068754"/>
              <a:gd name="connsiteX1498" fmla="*/ 9940423 w 12191999"/>
              <a:gd name="connsiteY1498" fmla="*/ 1580521 h 3068754"/>
              <a:gd name="connsiteX1499" fmla="*/ 9625440 w 12191999"/>
              <a:gd name="connsiteY1499" fmla="*/ 1589121 h 3068754"/>
              <a:gd name="connsiteX1500" fmla="*/ 9138930 w 12191999"/>
              <a:gd name="connsiteY1500" fmla="*/ 1626208 h 3068754"/>
              <a:gd name="connsiteX1501" fmla="*/ 8810492 w 12191999"/>
              <a:gd name="connsiteY1501" fmla="*/ 1658439 h 3068754"/>
              <a:gd name="connsiteX1502" fmla="*/ 8822392 w 12191999"/>
              <a:gd name="connsiteY1502" fmla="*/ 1659451 h 3068754"/>
              <a:gd name="connsiteX1503" fmla="*/ 9151076 w 12191999"/>
              <a:gd name="connsiteY1503" fmla="*/ 1691695 h 3068754"/>
              <a:gd name="connsiteX1504" fmla="*/ 9523019 w 12191999"/>
              <a:gd name="connsiteY1504" fmla="*/ 1631128 h 3068754"/>
              <a:gd name="connsiteX1505" fmla="*/ 9886127 w 12191999"/>
              <a:gd name="connsiteY1505" fmla="*/ 1590555 h 3068754"/>
              <a:gd name="connsiteX1506" fmla="*/ 10028044 w 12191999"/>
              <a:gd name="connsiteY1506" fmla="*/ 1581425 h 3068754"/>
              <a:gd name="connsiteX1507" fmla="*/ 9992047 w 12191999"/>
              <a:gd name="connsiteY1507" fmla="*/ 1581334 h 3068754"/>
              <a:gd name="connsiteX1508" fmla="*/ 1021510 w 12191999"/>
              <a:gd name="connsiteY1508" fmla="*/ 1578706 h 3068754"/>
              <a:gd name="connsiteX1509" fmla="*/ 933018 w 12191999"/>
              <a:gd name="connsiteY1509" fmla="*/ 1581130 h 3068754"/>
              <a:gd name="connsiteX1510" fmla="*/ 982314 w 12191999"/>
              <a:gd name="connsiteY1510" fmla="*/ 1581229 h 3068754"/>
              <a:gd name="connsiteX1511" fmla="*/ 7153531 w 12191999"/>
              <a:gd name="connsiteY1511" fmla="*/ 1578696 h 3068754"/>
              <a:gd name="connsiteX1512" fmla="*/ 7084365 w 12191999"/>
              <a:gd name="connsiteY1512" fmla="*/ 1580591 h 3068754"/>
              <a:gd name="connsiteX1513" fmla="*/ 7124291 w 12191999"/>
              <a:gd name="connsiteY1513" fmla="*/ 1580579 h 3068754"/>
              <a:gd name="connsiteX1514" fmla="*/ 4164146 w 12191999"/>
              <a:gd name="connsiteY1514" fmla="*/ 1577518 h 3068754"/>
              <a:gd name="connsiteX1515" fmla="*/ 4092149 w 12191999"/>
              <a:gd name="connsiteY1515" fmla="*/ 1579994 h 3068754"/>
              <a:gd name="connsiteX1516" fmla="*/ 4296078 w 12191999"/>
              <a:gd name="connsiteY1516" fmla="*/ 1580408 h 3068754"/>
              <a:gd name="connsiteX1517" fmla="*/ 10117065 w 12191999"/>
              <a:gd name="connsiteY1517" fmla="*/ 1575697 h 3068754"/>
              <a:gd name="connsiteX1518" fmla="*/ 10109133 w 12191999"/>
              <a:gd name="connsiteY1518" fmla="*/ 1575914 h 3068754"/>
              <a:gd name="connsiteX1519" fmla="*/ 10113527 w 12191999"/>
              <a:gd name="connsiteY1519" fmla="*/ 1575925 h 3068754"/>
              <a:gd name="connsiteX1520" fmla="*/ 3982272 w 12191999"/>
              <a:gd name="connsiteY1520" fmla="*/ 1575697 h 3068754"/>
              <a:gd name="connsiteX1521" fmla="*/ 3853376 w 12191999"/>
              <a:gd name="connsiteY1521" fmla="*/ 1579217 h 3068754"/>
              <a:gd name="connsiteX1522" fmla="*/ 3875632 w 12191999"/>
              <a:gd name="connsiteY1522" fmla="*/ 1579554 h 3068754"/>
              <a:gd name="connsiteX1523" fmla="*/ 3920892 w 12191999"/>
              <a:gd name="connsiteY1523" fmla="*/ 1579646 h 3068754"/>
              <a:gd name="connsiteX1524" fmla="*/ 6070962 w 12191999"/>
              <a:gd name="connsiteY1524" fmla="*/ 1574494 h 3068754"/>
              <a:gd name="connsiteX1525" fmla="*/ 6069823 w 12191999"/>
              <a:gd name="connsiteY1525" fmla="*/ 1574504 h 3068754"/>
              <a:gd name="connsiteX1526" fmla="*/ 6069823 w 12191999"/>
              <a:gd name="connsiteY1526" fmla="*/ 1574618 h 3068754"/>
              <a:gd name="connsiteX1527" fmla="*/ 6065027 w 12191999"/>
              <a:gd name="connsiteY1527" fmla="*/ 1574546 h 3068754"/>
              <a:gd name="connsiteX1528" fmla="*/ 4666619 w 12191999"/>
              <a:gd name="connsiteY1528" fmla="*/ 1586660 h 3068754"/>
              <a:gd name="connsiteX1529" fmla="*/ 4852211 w 12191999"/>
              <a:gd name="connsiteY1529" fmla="*/ 1595286 h 3068754"/>
              <a:gd name="connsiteX1530" fmla="*/ 5446422 w 12191999"/>
              <a:gd name="connsiteY1530" fmla="*/ 1638269 h 3068754"/>
              <a:gd name="connsiteX1531" fmla="*/ 5739833 w 12191999"/>
              <a:gd name="connsiteY1531" fmla="*/ 1666115 h 3068754"/>
              <a:gd name="connsiteX1532" fmla="*/ 5754679 w 12191999"/>
              <a:gd name="connsiteY1532" fmla="*/ 1664851 h 3068754"/>
              <a:gd name="connsiteX1533" fmla="*/ 6175627 w 12191999"/>
              <a:gd name="connsiteY1533" fmla="*/ 1623514 h 3068754"/>
              <a:gd name="connsiteX1534" fmla="*/ 6463167 w 12191999"/>
              <a:gd name="connsiteY1534" fmla="*/ 1598736 h 3068754"/>
              <a:gd name="connsiteX1535" fmla="*/ 6718652 w 12191999"/>
              <a:gd name="connsiteY1535" fmla="*/ 1584473 h 3068754"/>
              <a:gd name="connsiteX1536" fmla="*/ 6069823 w 12191999"/>
              <a:gd name="connsiteY1536" fmla="*/ 1574636 h 3068754"/>
              <a:gd name="connsiteX1537" fmla="*/ 6069823 w 12191999"/>
              <a:gd name="connsiteY1537" fmla="*/ 1574618 h 3068754"/>
              <a:gd name="connsiteX1538" fmla="*/ 6070962 w 12191999"/>
              <a:gd name="connsiteY1538" fmla="*/ 1574636 h 3068754"/>
              <a:gd name="connsiteX1539" fmla="*/ 3106802 w 12191999"/>
              <a:gd name="connsiteY1539" fmla="*/ 1573606 h 3068754"/>
              <a:gd name="connsiteX1540" fmla="*/ 3002433 w 12191999"/>
              <a:gd name="connsiteY1540" fmla="*/ 1574636 h 3068754"/>
              <a:gd name="connsiteX1541" fmla="*/ 1635533 w 12191999"/>
              <a:gd name="connsiteY1541" fmla="*/ 1586495 h 3068754"/>
              <a:gd name="connsiteX1542" fmla="*/ 1890680 w 12191999"/>
              <a:gd name="connsiteY1542" fmla="*/ 1598315 h 3068754"/>
              <a:gd name="connsiteX1543" fmla="*/ 2283624 w 12191999"/>
              <a:gd name="connsiteY1543" fmla="*/ 1624953 h 3068754"/>
              <a:gd name="connsiteX1544" fmla="*/ 2645296 w 12191999"/>
              <a:gd name="connsiteY1544" fmla="*/ 1655696 h 3068754"/>
              <a:gd name="connsiteX1545" fmla="*/ 3004137 w 12191999"/>
              <a:gd name="connsiteY1545" fmla="*/ 1620444 h 3068754"/>
              <a:gd name="connsiteX1546" fmla="*/ 3291868 w 12191999"/>
              <a:gd name="connsiteY1546" fmla="*/ 1595651 h 3068754"/>
              <a:gd name="connsiteX1547" fmla="*/ 3562901 w 12191999"/>
              <a:gd name="connsiteY1547" fmla="*/ 1580526 h 3068754"/>
              <a:gd name="connsiteX1548" fmla="*/ 9414785 w 12191999"/>
              <a:gd name="connsiteY1548" fmla="*/ 1572238 h 3068754"/>
              <a:gd name="connsiteX1549" fmla="*/ 9137225 w 12191999"/>
              <a:gd name="connsiteY1549" fmla="*/ 1574636 h 3068754"/>
              <a:gd name="connsiteX1550" fmla="*/ 7768863 w 12191999"/>
              <a:gd name="connsiteY1550" fmla="*/ 1586513 h 3068754"/>
              <a:gd name="connsiteX1551" fmla="*/ 8023558 w 12191999"/>
              <a:gd name="connsiteY1551" fmla="*/ 1598303 h 3068754"/>
              <a:gd name="connsiteX1552" fmla="*/ 8416502 w 12191999"/>
              <a:gd name="connsiteY1552" fmla="*/ 1624942 h 3068754"/>
              <a:gd name="connsiteX1553" fmla="*/ 8779226 w 12191999"/>
              <a:gd name="connsiteY1553" fmla="*/ 1655781 h 3068754"/>
              <a:gd name="connsiteX1554" fmla="*/ 9138930 w 12191999"/>
              <a:gd name="connsiteY1554" fmla="*/ 1620444 h 3068754"/>
              <a:gd name="connsiteX1555" fmla="*/ 9715240 w 12191999"/>
              <a:gd name="connsiteY1555" fmla="*/ 1579546 h 3068754"/>
              <a:gd name="connsiteX1556" fmla="*/ 9774457 w 12191999"/>
              <a:gd name="connsiteY1556" fmla="*/ 1577905 h 3068754"/>
              <a:gd name="connsiteX1557" fmla="*/ 5301301 w 12191999"/>
              <a:gd name="connsiteY1557" fmla="*/ 1562989 h 3068754"/>
              <a:gd name="connsiteX1558" fmla="*/ 4145425 w 12191999"/>
              <a:gd name="connsiteY1558" fmla="*/ 1563357 h 3068754"/>
              <a:gd name="connsiteX1559" fmla="*/ 3335055 w 12191999"/>
              <a:gd name="connsiteY1559" fmla="*/ 1571354 h 3068754"/>
              <a:gd name="connsiteX1560" fmla="*/ 3684694 w 12191999"/>
              <a:gd name="connsiteY1560" fmla="*/ 1576658 h 3068754"/>
              <a:gd name="connsiteX1561" fmla="*/ 3871158 w 12191999"/>
              <a:gd name="connsiteY1561" fmla="*/ 1571491 h 3068754"/>
              <a:gd name="connsiteX1562" fmla="*/ 4165283 w 12191999"/>
              <a:gd name="connsiteY1562" fmla="*/ 1570844 h 3068754"/>
              <a:gd name="connsiteX1563" fmla="*/ 4469913 w 12191999"/>
              <a:gd name="connsiteY1563" fmla="*/ 1577518 h 3068754"/>
              <a:gd name="connsiteX1564" fmla="*/ 4542888 w 12191999"/>
              <a:gd name="connsiteY1564" fmla="*/ 1580909 h 3068754"/>
              <a:gd name="connsiteX1565" fmla="*/ 4646143 w 12191999"/>
              <a:gd name="connsiteY1565" fmla="*/ 1581119 h 3068754"/>
              <a:gd name="connsiteX1566" fmla="*/ 5824495 w 12191999"/>
              <a:gd name="connsiteY1566" fmla="*/ 1570906 h 3068754"/>
              <a:gd name="connsiteX1567" fmla="*/ 10664887 w 12191999"/>
              <a:gd name="connsiteY1567" fmla="*/ 1561439 h 3068754"/>
              <a:gd name="connsiteX1568" fmla="*/ 9649223 w 12191999"/>
              <a:gd name="connsiteY1568" fmla="*/ 1570213 h 3068754"/>
              <a:gd name="connsiteX1569" fmla="*/ 9906049 w 12191999"/>
              <a:gd name="connsiteY1569" fmla="*/ 1574259 h 3068754"/>
              <a:gd name="connsiteX1570" fmla="*/ 10005953 w 12191999"/>
              <a:gd name="connsiteY1570" fmla="*/ 1571491 h 3068754"/>
              <a:gd name="connsiteX1571" fmla="*/ 10300075 w 12191999"/>
              <a:gd name="connsiteY1571" fmla="*/ 1570844 h 3068754"/>
              <a:gd name="connsiteX1572" fmla="*/ 10586343 w 12191999"/>
              <a:gd name="connsiteY1572" fmla="*/ 1577115 h 3068754"/>
              <a:gd name="connsiteX1573" fmla="*/ 10743861 w 12191999"/>
              <a:gd name="connsiteY1573" fmla="*/ 1577512 h 3068754"/>
              <a:gd name="connsiteX1574" fmla="*/ 11798833 w 12191999"/>
              <a:gd name="connsiteY1574" fmla="*/ 1568478 h 3068754"/>
              <a:gd name="connsiteX1575" fmla="*/ 11436098 w 12191999"/>
              <a:gd name="connsiteY1575" fmla="*/ 1562989 h 3068754"/>
              <a:gd name="connsiteX1576" fmla="*/ 10664887 w 12191999"/>
              <a:gd name="connsiteY1576" fmla="*/ 1561439 h 3068754"/>
              <a:gd name="connsiteX1577" fmla="*/ 7701616 w 12191999"/>
              <a:gd name="connsiteY1577" fmla="*/ 1560374 h 3068754"/>
              <a:gd name="connsiteX1578" fmla="*/ 6300089 w 12191999"/>
              <a:gd name="connsiteY1578" fmla="*/ 1572510 h 3068754"/>
              <a:gd name="connsiteX1579" fmla="*/ 6828186 w 12191999"/>
              <a:gd name="connsiteY1579" fmla="*/ 1580506 h 3068754"/>
              <a:gd name="connsiteX1580" fmla="*/ 7042404 w 12191999"/>
              <a:gd name="connsiteY1580" fmla="*/ 1574565 h 3068754"/>
              <a:gd name="connsiteX1581" fmla="*/ 7336497 w 12191999"/>
              <a:gd name="connsiteY1581" fmla="*/ 1573920 h 3068754"/>
              <a:gd name="connsiteX1582" fmla="*/ 7632555 w 12191999"/>
              <a:gd name="connsiteY1582" fmla="*/ 1580417 h 3068754"/>
              <a:gd name="connsiteX1583" fmla="*/ 7993915 w 12191999"/>
              <a:gd name="connsiteY1583" fmla="*/ 1580302 h 3068754"/>
              <a:gd name="connsiteX1584" fmla="*/ 9017520 w 12191999"/>
              <a:gd name="connsiteY1584" fmla="*/ 1570194 h 3068754"/>
              <a:gd name="connsiteX1585" fmla="*/ 8472867 w 12191999"/>
              <a:gd name="connsiteY1585" fmla="*/ 1561939 h 3068754"/>
              <a:gd name="connsiteX1586" fmla="*/ 7701616 w 12191999"/>
              <a:gd name="connsiteY1586" fmla="*/ 1560374 h 3068754"/>
              <a:gd name="connsiteX1587" fmla="*/ 1570508 w 12191999"/>
              <a:gd name="connsiteY1587" fmla="*/ 1560018 h 3068754"/>
              <a:gd name="connsiteX1588" fmla="*/ 165117 w 12191999"/>
              <a:gd name="connsiteY1588" fmla="*/ 1572507 h 3068754"/>
              <a:gd name="connsiteX1589" fmla="*/ 694831 w 12191999"/>
              <a:gd name="connsiteY1589" fmla="*/ 1580528 h 3068754"/>
              <a:gd name="connsiteX1590" fmla="*/ 909496 w 12191999"/>
              <a:gd name="connsiteY1590" fmla="*/ 1574575 h 3068754"/>
              <a:gd name="connsiteX1591" fmla="*/ 1203647 w 12191999"/>
              <a:gd name="connsiteY1591" fmla="*/ 1573933 h 3068754"/>
              <a:gd name="connsiteX1592" fmla="*/ 1508529 w 12191999"/>
              <a:gd name="connsiteY1592" fmla="*/ 1580612 h 3068754"/>
              <a:gd name="connsiteX1593" fmla="*/ 1532468 w 12191999"/>
              <a:gd name="connsiteY1593" fmla="*/ 1581721 h 3068754"/>
              <a:gd name="connsiteX1594" fmla="*/ 2880682 w 12191999"/>
              <a:gd name="connsiteY1594" fmla="*/ 1570066 h 3068754"/>
              <a:gd name="connsiteX1595" fmla="*/ 2341865 w 12191999"/>
              <a:gd name="connsiteY1595" fmla="*/ 1561805 h 3068754"/>
              <a:gd name="connsiteX1596" fmla="*/ 1570508 w 12191999"/>
              <a:gd name="connsiteY1596" fmla="*/ 1560018 h 3068754"/>
              <a:gd name="connsiteX1597" fmla="*/ 1570453 w 12191999"/>
              <a:gd name="connsiteY1597" fmla="*/ 1554657 h 3068754"/>
              <a:gd name="connsiteX1598" fmla="*/ 3111485 w 12191999"/>
              <a:gd name="connsiteY1598" fmla="*/ 1567888 h 3068754"/>
              <a:gd name="connsiteX1599" fmla="*/ 3111485 w 12191999"/>
              <a:gd name="connsiteY1599" fmla="*/ 1567962 h 3068754"/>
              <a:gd name="connsiteX1600" fmla="*/ 3115761 w 12191999"/>
              <a:gd name="connsiteY1600" fmla="*/ 1568027 h 3068754"/>
              <a:gd name="connsiteX1601" fmla="*/ 4529948 w 12191999"/>
              <a:gd name="connsiteY1601" fmla="*/ 1555713 h 3068754"/>
              <a:gd name="connsiteX1602" fmla="*/ 5301283 w 12191999"/>
              <a:gd name="connsiteY1602" fmla="*/ 1557292 h 3068754"/>
              <a:gd name="connsiteX1603" fmla="*/ 6060365 w 12191999"/>
              <a:gd name="connsiteY1603" fmla="*/ 1568862 h 3068754"/>
              <a:gd name="connsiteX1604" fmla="*/ 6172598 w 12191999"/>
              <a:gd name="connsiteY1604" fmla="*/ 1567889 h 3068754"/>
              <a:gd name="connsiteX1605" fmla="*/ 7701474 w 12191999"/>
              <a:gd name="connsiteY1605" fmla="*/ 1554657 h 3068754"/>
              <a:gd name="connsiteX1606" fmla="*/ 8472849 w 12191999"/>
              <a:gd name="connsiteY1606" fmla="*/ 1556222 h 3068754"/>
              <a:gd name="connsiteX1607" fmla="*/ 9242492 w 12191999"/>
              <a:gd name="connsiteY1607" fmla="*/ 1567889 h 3068754"/>
              <a:gd name="connsiteX1608" fmla="*/ 9242492 w 12191999"/>
              <a:gd name="connsiteY1608" fmla="*/ 1563805 h 3068754"/>
              <a:gd name="connsiteX1609" fmla="*/ 9417945 w 12191999"/>
              <a:gd name="connsiteY1609" fmla="*/ 1566569 h 3068754"/>
              <a:gd name="connsiteX1610" fmla="*/ 10664745 w 12191999"/>
              <a:gd name="connsiteY1610" fmla="*/ 1555713 h 3068754"/>
              <a:gd name="connsiteX1611" fmla="*/ 11436080 w 12191999"/>
              <a:gd name="connsiteY1611" fmla="*/ 1557292 h 3068754"/>
              <a:gd name="connsiteX1612" fmla="*/ 12036483 w 12191999"/>
              <a:gd name="connsiteY1612" fmla="*/ 1566443 h 3068754"/>
              <a:gd name="connsiteX1613" fmla="*/ 12191999 w 12191999"/>
              <a:gd name="connsiteY1613" fmla="*/ 1565111 h 3068754"/>
              <a:gd name="connsiteX1614" fmla="*/ 12191999 w 12191999"/>
              <a:gd name="connsiteY1614" fmla="*/ 1574428 h 3068754"/>
              <a:gd name="connsiteX1615" fmla="*/ 12040125 w 12191999"/>
              <a:gd name="connsiteY1615" fmla="*/ 1572129 h 3068754"/>
              <a:gd name="connsiteX1616" fmla="*/ 10743497 w 12191999"/>
              <a:gd name="connsiteY1616" fmla="*/ 1583226 h 3068754"/>
              <a:gd name="connsiteX1617" fmla="*/ 10726614 w 12191999"/>
              <a:gd name="connsiteY1617" fmla="*/ 1583183 h 3068754"/>
              <a:gd name="connsiteX1618" fmla="*/ 10987010 w 12191999"/>
              <a:gd name="connsiteY1618" fmla="*/ 1595286 h 3068754"/>
              <a:gd name="connsiteX1619" fmla="*/ 11581220 w 12191999"/>
              <a:gd name="connsiteY1619" fmla="*/ 1638269 h 3068754"/>
              <a:gd name="connsiteX1620" fmla="*/ 11868858 w 12191999"/>
              <a:gd name="connsiteY1620" fmla="*/ 1665567 h 3068754"/>
              <a:gd name="connsiteX1621" fmla="*/ 12191999 w 12191999"/>
              <a:gd name="connsiteY1621" fmla="*/ 1634554 h 3068754"/>
              <a:gd name="connsiteX1622" fmla="*/ 12191999 w 12191999"/>
              <a:gd name="connsiteY1622" fmla="*/ 1640275 h 3068754"/>
              <a:gd name="connsiteX1623" fmla="*/ 11898817 w 12191999"/>
              <a:gd name="connsiteY1623" fmla="*/ 1668411 h 3068754"/>
              <a:gd name="connsiteX1624" fmla="*/ 12191999 w 12191999"/>
              <a:gd name="connsiteY1624" fmla="*/ 1696236 h 3068754"/>
              <a:gd name="connsiteX1625" fmla="*/ 12191999 w 12191999"/>
              <a:gd name="connsiteY1625" fmla="*/ 1702135 h 3068754"/>
              <a:gd name="connsiteX1626" fmla="*/ 11864604 w 12191999"/>
              <a:gd name="connsiteY1626" fmla="*/ 1671694 h 3068754"/>
              <a:gd name="connsiteX1627" fmla="*/ 11824754 w 12191999"/>
              <a:gd name="connsiteY1627" fmla="*/ 1675518 h 3068754"/>
              <a:gd name="connsiteX1628" fmla="*/ 11511752 w 12191999"/>
              <a:gd name="connsiteY1628" fmla="*/ 1701395 h 3068754"/>
              <a:gd name="connsiteX1629" fmla="*/ 11856226 w 12191999"/>
              <a:gd name="connsiteY1629" fmla="*/ 1766362 h 3068754"/>
              <a:gd name="connsiteX1630" fmla="*/ 11892227 w 12191999"/>
              <a:gd name="connsiteY1630" fmla="*/ 1773329 h 3068754"/>
              <a:gd name="connsiteX1631" fmla="*/ 11959507 w 12191999"/>
              <a:gd name="connsiteY1631" fmla="*/ 1760223 h 3068754"/>
              <a:gd name="connsiteX1632" fmla="*/ 12191999 w 12191999"/>
              <a:gd name="connsiteY1632" fmla="*/ 1714955 h 3068754"/>
              <a:gd name="connsiteX1633" fmla="*/ 12191999 w 12191999"/>
              <a:gd name="connsiteY1633" fmla="*/ 1720701 h 3068754"/>
              <a:gd name="connsiteX1634" fmla="*/ 11960476 w 12191999"/>
              <a:gd name="connsiteY1634" fmla="*/ 1765951 h 3068754"/>
              <a:gd name="connsiteX1635" fmla="*/ 11907459 w 12191999"/>
              <a:gd name="connsiteY1635" fmla="*/ 1776277 h 3068754"/>
              <a:gd name="connsiteX1636" fmla="*/ 12136883 w 12191999"/>
              <a:gd name="connsiteY1636" fmla="*/ 1820680 h 3068754"/>
              <a:gd name="connsiteX1637" fmla="*/ 12191999 w 12191999"/>
              <a:gd name="connsiteY1637" fmla="*/ 1804882 h 3068754"/>
              <a:gd name="connsiteX1638" fmla="*/ 12191999 w 12191999"/>
              <a:gd name="connsiteY1638" fmla="*/ 1810644 h 3068754"/>
              <a:gd name="connsiteX1639" fmla="*/ 12148973 w 12191999"/>
              <a:gd name="connsiteY1639" fmla="*/ 1823020 h 3068754"/>
              <a:gd name="connsiteX1640" fmla="*/ 12191999 w 12191999"/>
              <a:gd name="connsiteY1640" fmla="*/ 1831348 h 3068754"/>
              <a:gd name="connsiteX1641" fmla="*/ 12191999 w 12191999"/>
              <a:gd name="connsiteY1641" fmla="*/ 1837226 h 3068754"/>
              <a:gd name="connsiteX1642" fmla="*/ 12136721 w 12191999"/>
              <a:gd name="connsiteY1642" fmla="*/ 1826545 h 3068754"/>
              <a:gd name="connsiteX1643" fmla="*/ 11959552 w 12191999"/>
              <a:gd name="connsiteY1643" fmla="*/ 1877507 h 3068754"/>
              <a:gd name="connsiteX1644" fmla="*/ 11907670 w 12191999"/>
              <a:gd name="connsiteY1644" fmla="*/ 1892347 h 3068754"/>
              <a:gd name="connsiteX1645" fmla="*/ 12074319 w 12191999"/>
              <a:gd name="connsiteY1645" fmla="*/ 1939840 h 3068754"/>
              <a:gd name="connsiteX1646" fmla="*/ 12191999 w 12191999"/>
              <a:gd name="connsiteY1646" fmla="*/ 1894796 h 3068754"/>
              <a:gd name="connsiteX1647" fmla="*/ 12191999 w 12191999"/>
              <a:gd name="connsiteY1647" fmla="*/ 1900486 h 3068754"/>
              <a:gd name="connsiteX1648" fmla="*/ 12082722 w 12191999"/>
              <a:gd name="connsiteY1648" fmla="*/ 1942235 h 3068754"/>
              <a:gd name="connsiteX1649" fmla="*/ 12191999 w 12191999"/>
              <a:gd name="connsiteY1649" fmla="*/ 1973378 h 3068754"/>
              <a:gd name="connsiteX1650" fmla="*/ 12191999 w 12191999"/>
              <a:gd name="connsiteY1650" fmla="*/ 1979496 h 3068754"/>
              <a:gd name="connsiteX1651" fmla="*/ 12073310 w 12191999"/>
              <a:gd name="connsiteY1651" fmla="*/ 1945830 h 3068754"/>
              <a:gd name="connsiteX1652" fmla="*/ 11957603 w 12191999"/>
              <a:gd name="connsiteY1652" fmla="*/ 1990036 h 3068754"/>
              <a:gd name="connsiteX1653" fmla="*/ 11900743 w 12191999"/>
              <a:gd name="connsiteY1653" fmla="*/ 2011800 h 3068754"/>
              <a:gd name="connsiteX1654" fmla="*/ 12043705 w 12191999"/>
              <a:gd name="connsiteY1654" fmla="*/ 2066401 h 3068754"/>
              <a:gd name="connsiteX1655" fmla="*/ 12191999 w 12191999"/>
              <a:gd name="connsiteY1655" fmla="*/ 1994142 h 3068754"/>
              <a:gd name="connsiteX1656" fmla="*/ 12191999 w 12191999"/>
              <a:gd name="connsiteY1656" fmla="*/ 1999693 h 3068754"/>
              <a:gd name="connsiteX1657" fmla="*/ 12049491 w 12191999"/>
              <a:gd name="connsiteY1657" fmla="*/ 2068611 h 3068754"/>
              <a:gd name="connsiteX1658" fmla="*/ 12163105 w 12191999"/>
              <a:gd name="connsiteY1658" fmla="*/ 2112003 h 3068754"/>
              <a:gd name="connsiteX1659" fmla="*/ 12191999 w 12191999"/>
              <a:gd name="connsiteY1659" fmla="*/ 2094935 h 3068754"/>
              <a:gd name="connsiteX1660" fmla="*/ 12191999 w 12191999"/>
              <a:gd name="connsiteY1660" fmla="*/ 2101730 h 3068754"/>
              <a:gd name="connsiteX1661" fmla="*/ 12170149 w 12191999"/>
              <a:gd name="connsiteY1661" fmla="*/ 2114693 h 3068754"/>
              <a:gd name="connsiteX1662" fmla="*/ 12191999 w 12191999"/>
              <a:gd name="connsiteY1662" fmla="*/ 2123039 h 3068754"/>
              <a:gd name="connsiteX1663" fmla="*/ 12191999 w 12191999"/>
              <a:gd name="connsiteY1663" fmla="*/ 2128406 h 3068754"/>
              <a:gd name="connsiteX1664" fmla="*/ 12164616 w 12191999"/>
              <a:gd name="connsiteY1664" fmla="*/ 2117976 h 3068754"/>
              <a:gd name="connsiteX1665" fmla="*/ 12028276 w 12191999"/>
              <a:gd name="connsiteY1665" fmla="*/ 2198866 h 3068754"/>
              <a:gd name="connsiteX1666" fmla="*/ 12129874 w 12191999"/>
              <a:gd name="connsiteY1666" fmla="*/ 2247922 h 3068754"/>
              <a:gd name="connsiteX1667" fmla="*/ 12191999 w 12191999"/>
              <a:gd name="connsiteY1667" fmla="*/ 2204134 h 3068754"/>
              <a:gd name="connsiteX1668" fmla="*/ 12191999 w 12191999"/>
              <a:gd name="connsiteY1668" fmla="*/ 2209886 h 3068754"/>
              <a:gd name="connsiteX1669" fmla="*/ 12134735 w 12191999"/>
              <a:gd name="connsiteY1669" fmla="*/ 2250269 h 3068754"/>
              <a:gd name="connsiteX1670" fmla="*/ 12191999 w 12191999"/>
              <a:gd name="connsiteY1670" fmla="*/ 2277919 h 3068754"/>
              <a:gd name="connsiteX1671" fmla="*/ 12191999 w 12191999"/>
              <a:gd name="connsiteY1671" fmla="*/ 2283455 h 3068754"/>
              <a:gd name="connsiteX1672" fmla="*/ 12130036 w 12191999"/>
              <a:gd name="connsiteY1672" fmla="*/ 2253583 h 3068754"/>
              <a:gd name="connsiteX1673" fmla="*/ 12013811 w 12191999"/>
              <a:gd name="connsiteY1673" fmla="*/ 2335547 h 3068754"/>
              <a:gd name="connsiteX1674" fmla="*/ 12191999 w 12191999"/>
              <a:gd name="connsiteY1674" fmla="*/ 2440542 h 3068754"/>
              <a:gd name="connsiteX1675" fmla="*/ 12191999 w 12191999"/>
              <a:gd name="connsiteY1675" fmla="*/ 2447071 h 3068754"/>
              <a:gd name="connsiteX1676" fmla="*/ 12008768 w 12191999"/>
              <a:gd name="connsiteY1676" fmla="*/ 2339104 h 3068754"/>
              <a:gd name="connsiteX1677" fmla="*/ 11948053 w 12191999"/>
              <a:gd name="connsiteY1677" fmla="*/ 2381920 h 3068754"/>
              <a:gd name="connsiteX1678" fmla="*/ 11908015 w 12191999"/>
              <a:gd name="connsiteY1678" fmla="*/ 2410120 h 3068754"/>
              <a:gd name="connsiteX1679" fmla="*/ 12191999 w 12191999"/>
              <a:gd name="connsiteY1679" fmla="*/ 2608520 h 3068754"/>
              <a:gd name="connsiteX1680" fmla="*/ 12191999 w 12191999"/>
              <a:gd name="connsiteY1680" fmla="*/ 2615506 h 3068754"/>
              <a:gd name="connsiteX1681" fmla="*/ 12021546 w 12191999"/>
              <a:gd name="connsiteY1681" fmla="*/ 2498322 h 3068754"/>
              <a:gd name="connsiteX1682" fmla="*/ 11902713 w 12191999"/>
              <a:gd name="connsiteY1682" fmla="*/ 2413855 h 3068754"/>
              <a:gd name="connsiteX1683" fmla="*/ 11657812 w 12191999"/>
              <a:gd name="connsiteY1683" fmla="*/ 2586344 h 3068754"/>
              <a:gd name="connsiteX1684" fmla="*/ 10778336 w 12191999"/>
              <a:gd name="connsiteY1684" fmla="*/ 3030294 h 3068754"/>
              <a:gd name="connsiteX1685" fmla="*/ 9242492 w 12191999"/>
              <a:gd name="connsiteY1685" fmla="*/ 2627946 h 3068754"/>
              <a:gd name="connsiteX1686" fmla="*/ 9245401 w 12191999"/>
              <a:gd name="connsiteY1686" fmla="*/ 2623181 h 3068754"/>
              <a:gd name="connsiteX1687" fmla="*/ 10777366 w 12191999"/>
              <a:gd name="connsiteY1687" fmla="*/ 3025529 h 3068754"/>
              <a:gd name="connsiteX1688" fmla="*/ 11655498 w 12191999"/>
              <a:gd name="connsiteY1688" fmla="*/ 2582399 h 3068754"/>
              <a:gd name="connsiteX1689" fmla="*/ 11898615 w 12191999"/>
              <a:gd name="connsiteY1689" fmla="*/ 2410942 h 3068754"/>
              <a:gd name="connsiteX1690" fmla="*/ 11840881 w 12191999"/>
              <a:gd name="connsiteY1690" fmla="*/ 2369904 h 3068754"/>
              <a:gd name="connsiteX1691" fmla="*/ 11794588 w 12191999"/>
              <a:gd name="connsiteY1691" fmla="*/ 2337412 h 3068754"/>
              <a:gd name="connsiteX1692" fmla="*/ 11659793 w 12191999"/>
              <a:gd name="connsiteY1692" fmla="*/ 2417299 h 3068754"/>
              <a:gd name="connsiteX1693" fmla="*/ 10779376 w 12191999"/>
              <a:gd name="connsiteY1693" fmla="*/ 2792870 h 3068754"/>
              <a:gd name="connsiteX1694" fmla="*/ 9454478 w 12191999"/>
              <a:gd name="connsiteY1694" fmla="*/ 2563593 h 3068754"/>
              <a:gd name="connsiteX1695" fmla="*/ 9244253 w 12191999"/>
              <a:gd name="connsiteY1695" fmla="*/ 2453413 h 3068754"/>
              <a:gd name="connsiteX1696" fmla="*/ 9245357 w 12191999"/>
              <a:gd name="connsiteY1696" fmla="*/ 2454064 h 3068754"/>
              <a:gd name="connsiteX1697" fmla="*/ 9242514 w 12191999"/>
              <a:gd name="connsiteY1697" fmla="*/ 2458814 h 3068754"/>
              <a:gd name="connsiteX1698" fmla="*/ 8925826 w 12191999"/>
              <a:gd name="connsiteY1698" fmla="*/ 2272127 h 3068754"/>
              <a:gd name="connsiteX1699" fmla="*/ 8837775 w 12191999"/>
              <a:gd name="connsiteY1699" fmla="*/ 2334628 h 3068754"/>
              <a:gd name="connsiteX1700" fmla="*/ 8881015 w 12191999"/>
              <a:gd name="connsiteY1700" fmla="*/ 2365089 h 3068754"/>
              <a:gd name="connsiteX1701" fmla="*/ 9245357 w 12191999"/>
              <a:gd name="connsiteY1701" fmla="*/ 2619676 h 3068754"/>
              <a:gd name="connsiteX1702" fmla="*/ 9242514 w 12191999"/>
              <a:gd name="connsiteY1702" fmla="*/ 2624482 h 3068754"/>
              <a:gd name="connsiteX1703" fmla="*/ 8878173 w 12191999"/>
              <a:gd name="connsiteY1703" fmla="*/ 2369895 h 3068754"/>
              <a:gd name="connsiteX1704" fmla="*/ 8832905 w 12191999"/>
              <a:gd name="connsiteY1704" fmla="*/ 2338084 h 3068754"/>
              <a:gd name="connsiteX1705" fmla="*/ 8774615 w 12191999"/>
              <a:gd name="connsiteY1705" fmla="*/ 2379460 h 3068754"/>
              <a:gd name="connsiteX1706" fmla="*/ 7604945 w 12191999"/>
              <a:gd name="connsiteY1706" fmla="*/ 3027900 h 3068754"/>
              <a:gd name="connsiteX1707" fmla="*/ 6069256 w 12191999"/>
              <a:gd name="connsiteY1707" fmla="*/ 2625488 h 3068754"/>
              <a:gd name="connsiteX1708" fmla="*/ 6069422 w 12191999"/>
              <a:gd name="connsiteY1708" fmla="*/ 2625206 h 3068754"/>
              <a:gd name="connsiteX1709" fmla="*/ 6069823 w 12191999"/>
              <a:gd name="connsiteY1709" fmla="*/ 2625488 h 3068754"/>
              <a:gd name="connsiteX1710" fmla="*/ 6072885 w 12191999"/>
              <a:gd name="connsiteY1710" fmla="*/ 2621132 h 3068754"/>
              <a:gd name="connsiteX1711" fmla="*/ 6227709 w 12191999"/>
              <a:gd name="connsiteY1711" fmla="*/ 2719052 h 3068754"/>
              <a:gd name="connsiteX1712" fmla="*/ 7603808 w 12191999"/>
              <a:gd name="connsiteY1712" fmla="*/ 3023047 h 3068754"/>
              <a:gd name="connsiteX1713" fmla="*/ 8771774 w 12191999"/>
              <a:gd name="connsiteY1713" fmla="*/ 2375668 h 3068754"/>
              <a:gd name="connsiteX1714" fmla="*/ 8829219 w 12191999"/>
              <a:gd name="connsiteY1714" fmla="*/ 2335493 h 3068754"/>
              <a:gd name="connsiteX1715" fmla="*/ 8736530 w 12191999"/>
              <a:gd name="connsiteY1715" fmla="*/ 2270356 h 3068754"/>
              <a:gd name="connsiteX1716" fmla="*/ 8486452 w 12191999"/>
              <a:gd name="connsiteY1716" fmla="*/ 2418684 h 3068754"/>
              <a:gd name="connsiteX1717" fmla="*/ 7606081 w 12191999"/>
              <a:gd name="connsiteY1717" fmla="*/ 2794310 h 3068754"/>
              <a:gd name="connsiteX1718" fmla="*/ 6069256 w 12191999"/>
              <a:gd name="connsiteY1718" fmla="*/ 2454846 h 3068754"/>
              <a:gd name="connsiteX1719" fmla="*/ 5870903 w 12191999"/>
              <a:gd name="connsiteY1719" fmla="*/ 2337783 h 3068754"/>
              <a:gd name="connsiteX1720" fmla="*/ 5812246 w 12191999"/>
              <a:gd name="connsiteY1720" fmla="*/ 2379434 h 3068754"/>
              <a:gd name="connsiteX1721" fmla="*/ 5769164 w 12191999"/>
              <a:gd name="connsiteY1721" fmla="*/ 2409772 h 3068754"/>
              <a:gd name="connsiteX1722" fmla="*/ 5888734 w 12191999"/>
              <a:gd name="connsiteY1722" fmla="*/ 2494625 h 3068754"/>
              <a:gd name="connsiteX1723" fmla="*/ 6073235 w 12191999"/>
              <a:gd name="connsiteY1723" fmla="*/ 2620634 h 3068754"/>
              <a:gd name="connsiteX1724" fmla="*/ 6072885 w 12191999"/>
              <a:gd name="connsiteY1724" fmla="*/ 2621132 h 3068754"/>
              <a:gd name="connsiteX1725" fmla="*/ 6072098 w 12191999"/>
              <a:gd name="connsiteY1725" fmla="*/ 2620634 h 3068754"/>
              <a:gd name="connsiteX1726" fmla="*/ 6069422 w 12191999"/>
              <a:gd name="connsiteY1726" fmla="*/ 2625206 h 3068754"/>
              <a:gd name="connsiteX1727" fmla="*/ 5765218 w 12191999"/>
              <a:gd name="connsiteY1727" fmla="*/ 2412551 h 3068754"/>
              <a:gd name="connsiteX1728" fmla="*/ 5521965 w 12191999"/>
              <a:gd name="connsiteY1728" fmla="*/ 2583847 h 3068754"/>
              <a:gd name="connsiteX1729" fmla="*/ 4642489 w 12191999"/>
              <a:gd name="connsiteY1729" fmla="*/ 3027844 h 3068754"/>
              <a:gd name="connsiteX1730" fmla="*/ 3106683 w 12191999"/>
              <a:gd name="connsiteY1730" fmla="*/ 2624482 h 3068754"/>
              <a:gd name="connsiteX1731" fmla="*/ 3107517 w 12191999"/>
              <a:gd name="connsiteY1731" fmla="*/ 2623074 h 3068754"/>
              <a:gd name="connsiteX1732" fmla="*/ 2925967 w 12191999"/>
              <a:gd name="connsiteY1732" fmla="*/ 2498207 h 3068754"/>
              <a:gd name="connsiteX1733" fmla="*/ 2745296 w 12191999"/>
              <a:gd name="connsiteY1733" fmla="*/ 2369861 h 3068754"/>
              <a:gd name="connsiteX1734" fmla="*/ 2700301 w 12191999"/>
              <a:gd name="connsiteY1734" fmla="*/ 2338250 h 3068754"/>
              <a:gd name="connsiteX1735" fmla="*/ 2639824 w 12191999"/>
              <a:gd name="connsiteY1735" fmla="*/ 2380370 h 3068754"/>
              <a:gd name="connsiteX1736" fmla="*/ 1470151 w 12191999"/>
              <a:gd name="connsiteY1736" fmla="*/ 3028811 h 3068754"/>
              <a:gd name="connsiteX1737" fmla="*/ 90150 w 12191999"/>
              <a:gd name="connsiteY1737" fmla="*/ 2724853 h 3068754"/>
              <a:gd name="connsiteX1738" fmla="*/ 0 w 12191999"/>
              <a:gd name="connsiteY1738" fmla="*/ 2667844 h 3068754"/>
              <a:gd name="connsiteX1739" fmla="*/ 0 w 12191999"/>
              <a:gd name="connsiteY1739" fmla="*/ 2661346 h 3068754"/>
              <a:gd name="connsiteX1740" fmla="*/ 92915 w 12191999"/>
              <a:gd name="connsiteY1740" fmla="*/ 2720107 h 3068754"/>
              <a:gd name="connsiteX1741" fmla="*/ 1469014 w 12191999"/>
              <a:gd name="connsiteY1741" fmla="*/ 3024108 h 3068754"/>
              <a:gd name="connsiteX1742" fmla="*/ 2636981 w 12191999"/>
              <a:gd name="connsiteY1742" fmla="*/ 2376578 h 3068754"/>
              <a:gd name="connsiteX1743" fmla="*/ 2696053 w 12191999"/>
              <a:gd name="connsiteY1743" fmla="*/ 2335266 h 3068754"/>
              <a:gd name="connsiteX1744" fmla="*/ 2602503 w 12191999"/>
              <a:gd name="connsiteY1744" fmla="*/ 2269545 h 3068754"/>
              <a:gd name="connsiteX1745" fmla="*/ 2350843 w 12191999"/>
              <a:gd name="connsiteY1745" fmla="*/ 2418684 h 3068754"/>
              <a:gd name="connsiteX1746" fmla="*/ 1470151 w 12191999"/>
              <a:gd name="connsiteY1746" fmla="*/ 2794310 h 3068754"/>
              <a:gd name="connsiteX1747" fmla="*/ 145313 w 12191999"/>
              <a:gd name="connsiteY1747" fmla="*/ 2565620 h 3068754"/>
              <a:gd name="connsiteX1748" fmla="*/ 0 w 12191999"/>
              <a:gd name="connsiteY1748" fmla="*/ 2489687 h 3068754"/>
              <a:gd name="connsiteX1749" fmla="*/ 0 w 12191999"/>
              <a:gd name="connsiteY1749" fmla="*/ 2483359 h 3068754"/>
              <a:gd name="connsiteX1750" fmla="*/ 147516 w 12191999"/>
              <a:gd name="connsiteY1750" fmla="*/ 2560466 h 3068754"/>
              <a:gd name="connsiteX1751" fmla="*/ 1468446 w 12191999"/>
              <a:gd name="connsiteY1751" fmla="*/ 2788546 h 3068754"/>
              <a:gd name="connsiteX1752" fmla="*/ 2348099 w 12191999"/>
              <a:gd name="connsiteY1752" fmla="*/ 2413773 h 3068754"/>
              <a:gd name="connsiteX1753" fmla="*/ 2597454 w 12191999"/>
              <a:gd name="connsiteY1753" fmla="*/ 2265999 h 3068754"/>
              <a:gd name="connsiteX1754" fmla="*/ 2491849 w 12191999"/>
              <a:gd name="connsiteY1754" fmla="*/ 2191809 h 3068754"/>
              <a:gd name="connsiteX1755" fmla="*/ 2351802 w 12191999"/>
              <a:gd name="connsiteY1755" fmla="*/ 2259883 h 3068754"/>
              <a:gd name="connsiteX1756" fmla="*/ 1470151 w 12191999"/>
              <a:gd name="connsiteY1756" fmla="*/ 2569214 h 3068754"/>
              <a:gd name="connsiteX1757" fmla="*/ 146455 w 12191999"/>
              <a:gd name="connsiteY1757" fmla="*/ 2381193 h 3068754"/>
              <a:gd name="connsiteX1758" fmla="*/ 0 w 12191999"/>
              <a:gd name="connsiteY1758" fmla="*/ 2317896 h 3068754"/>
              <a:gd name="connsiteX1759" fmla="*/ 0 w 12191999"/>
              <a:gd name="connsiteY1759" fmla="*/ 2312141 h 3068754"/>
              <a:gd name="connsiteX1760" fmla="*/ 148466 w 12191999"/>
              <a:gd name="connsiteY1760" fmla="*/ 2376141 h 3068754"/>
              <a:gd name="connsiteX1761" fmla="*/ 1469014 w 12191999"/>
              <a:gd name="connsiteY1761" fmla="*/ 2563450 h 3068754"/>
              <a:gd name="connsiteX1762" fmla="*/ 2349387 w 12191999"/>
              <a:gd name="connsiteY1762" fmla="*/ 2254119 h 3068754"/>
              <a:gd name="connsiteX1763" fmla="*/ 2485932 w 12191999"/>
              <a:gd name="connsiteY1763" fmla="*/ 2187652 h 3068754"/>
              <a:gd name="connsiteX1764" fmla="*/ 2455067 w 12191999"/>
              <a:gd name="connsiteY1764" fmla="*/ 2165969 h 3068754"/>
              <a:gd name="connsiteX1765" fmla="*/ 2362574 w 12191999"/>
              <a:gd name="connsiteY1765" fmla="*/ 2104431 h 3068754"/>
              <a:gd name="connsiteX1766" fmla="*/ 2360514 w 12191999"/>
              <a:gd name="connsiteY1766" fmla="*/ 2105219 h 3068754"/>
              <a:gd name="connsiteX1767" fmla="*/ 1470151 w 12191999"/>
              <a:gd name="connsiteY1767" fmla="*/ 2353674 h 3068754"/>
              <a:gd name="connsiteX1768" fmla="*/ 148242 w 12191999"/>
              <a:gd name="connsiteY1768" fmla="*/ 2206316 h 3068754"/>
              <a:gd name="connsiteX1769" fmla="*/ 0 w 12191999"/>
              <a:gd name="connsiteY1769" fmla="*/ 2155776 h 3068754"/>
              <a:gd name="connsiteX1770" fmla="*/ 0 w 12191999"/>
              <a:gd name="connsiteY1770" fmla="*/ 2147236 h 3068754"/>
              <a:gd name="connsiteX1771" fmla="*/ 41659 w 12191999"/>
              <a:gd name="connsiteY1771" fmla="*/ 2119079 h 3068754"/>
              <a:gd name="connsiteX1772" fmla="*/ 164645 w 12191999"/>
              <a:gd name="connsiteY1772" fmla="*/ 2041299 h 3068754"/>
              <a:gd name="connsiteX1773" fmla="*/ 149431 w 12191999"/>
              <a:gd name="connsiteY1773" fmla="*/ 2038232 h 3068754"/>
              <a:gd name="connsiteX1774" fmla="*/ 76666 w 12191999"/>
              <a:gd name="connsiteY1774" fmla="*/ 2019633 h 3068754"/>
              <a:gd name="connsiteX1775" fmla="*/ 44594 w 12191999"/>
              <a:gd name="connsiteY1775" fmla="*/ 2036447 h 3068754"/>
              <a:gd name="connsiteX1776" fmla="*/ 0 w 12191999"/>
              <a:gd name="connsiteY1776" fmla="*/ 2061956 h 3068754"/>
              <a:gd name="connsiteX1777" fmla="*/ 0 w 12191999"/>
              <a:gd name="connsiteY1777" fmla="*/ 2055399 h 3068754"/>
              <a:gd name="connsiteX1778" fmla="*/ 41659 w 12191999"/>
              <a:gd name="connsiteY1778" fmla="*/ 2031653 h 3068754"/>
              <a:gd name="connsiteX1779" fmla="*/ 68577 w 12191999"/>
              <a:gd name="connsiteY1779" fmla="*/ 2017566 h 3068754"/>
              <a:gd name="connsiteX1780" fmla="*/ 0 w 12191999"/>
              <a:gd name="connsiteY1780" fmla="*/ 2000038 h 3068754"/>
              <a:gd name="connsiteX1781" fmla="*/ 0 w 12191999"/>
              <a:gd name="connsiteY1781" fmla="*/ 1993950 h 3068754"/>
              <a:gd name="connsiteX1782" fmla="*/ 76457 w 12191999"/>
              <a:gd name="connsiteY1782" fmla="*/ 2013442 h 3068754"/>
              <a:gd name="connsiteX1783" fmla="*/ 253346 w 12191999"/>
              <a:gd name="connsiteY1783" fmla="*/ 1920865 h 3068754"/>
              <a:gd name="connsiteX1784" fmla="*/ 303670 w 12191999"/>
              <a:gd name="connsiteY1784" fmla="*/ 1898592 h 3068754"/>
              <a:gd name="connsiteX1785" fmla="*/ 188497 w 12191999"/>
              <a:gd name="connsiteY1785" fmla="*/ 1879932 h 3068754"/>
              <a:gd name="connsiteX1786" fmla="*/ 44560 w 12191999"/>
              <a:gd name="connsiteY1786" fmla="*/ 1941970 h 3068754"/>
              <a:gd name="connsiteX1787" fmla="*/ 0 w 12191999"/>
              <a:gd name="connsiteY1787" fmla="*/ 1962859 h 3068754"/>
              <a:gd name="connsiteX1788" fmla="*/ 0 w 12191999"/>
              <a:gd name="connsiteY1788" fmla="*/ 1955928 h 3068754"/>
              <a:gd name="connsiteX1789" fmla="*/ 41626 w 12191999"/>
              <a:gd name="connsiteY1789" fmla="*/ 1936222 h 3068754"/>
              <a:gd name="connsiteX1790" fmla="*/ 176881 w 12191999"/>
              <a:gd name="connsiteY1790" fmla="*/ 1878050 h 3068754"/>
              <a:gd name="connsiteX1791" fmla="*/ 48455 w 12191999"/>
              <a:gd name="connsiteY1791" fmla="*/ 1857243 h 3068754"/>
              <a:gd name="connsiteX1792" fmla="*/ 43534 w 12191999"/>
              <a:gd name="connsiteY1792" fmla="*/ 1858921 h 3068754"/>
              <a:gd name="connsiteX1793" fmla="*/ 0 w 12191999"/>
              <a:gd name="connsiteY1793" fmla="*/ 1875423 h 3068754"/>
              <a:gd name="connsiteX1794" fmla="*/ 0 w 12191999"/>
              <a:gd name="connsiteY1794" fmla="*/ 1869834 h 3068754"/>
              <a:gd name="connsiteX1795" fmla="*/ 37935 w 12191999"/>
              <a:gd name="connsiteY1795" fmla="*/ 1855538 h 3068754"/>
              <a:gd name="connsiteX1796" fmla="*/ 0 w 12191999"/>
              <a:gd name="connsiteY1796" fmla="*/ 1849392 h 3068754"/>
              <a:gd name="connsiteX1797" fmla="*/ 0 w 12191999"/>
              <a:gd name="connsiteY1797" fmla="*/ 1843384 h 3068754"/>
              <a:gd name="connsiteX1798" fmla="*/ 49709 w 12191999"/>
              <a:gd name="connsiteY1798" fmla="*/ 1851390 h 3068754"/>
              <a:gd name="connsiteX1799" fmla="*/ 255258 w 12191999"/>
              <a:gd name="connsiteY1799" fmla="*/ 1781290 h 3068754"/>
              <a:gd name="connsiteX1800" fmla="*/ 405481 w 12191999"/>
              <a:gd name="connsiteY1800" fmla="*/ 1737811 h 3068754"/>
              <a:gd name="connsiteX1801" fmla="*/ 297634 w 12191999"/>
              <a:gd name="connsiteY1801" fmla="*/ 1733424 h 3068754"/>
              <a:gd name="connsiteX1802" fmla="*/ 240824 w 12191999"/>
              <a:gd name="connsiteY1802" fmla="*/ 1728707 h 3068754"/>
              <a:gd name="connsiteX1803" fmla="*/ 43534 w 12191999"/>
              <a:gd name="connsiteY1803" fmla="*/ 1778825 h 3068754"/>
              <a:gd name="connsiteX1804" fmla="*/ 0 w 12191999"/>
              <a:gd name="connsiteY1804" fmla="*/ 1791196 h 3068754"/>
              <a:gd name="connsiteX1805" fmla="*/ 0 w 12191999"/>
              <a:gd name="connsiteY1805" fmla="*/ 1785888 h 3068754"/>
              <a:gd name="connsiteX1806" fmla="*/ 42654 w 12191999"/>
              <a:gd name="connsiteY1806" fmla="*/ 1774062 h 3068754"/>
              <a:gd name="connsiteX1807" fmla="*/ 225442 w 12191999"/>
              <a:gd name="connsiteY1807" fmla="*/ 1727430 h 3068754"/>
              <a:gd name="connsiteX1808" fmla="*/ 8070 w 12191999"/>
              <a:gd name="connsiteY1808" fmla="*/ 1709383 h 3068754"/>
              <a:gd name="connsiteX1809" fmla="*/ 0 w 12191999"/>
              <a:gd name="connsiteY1809" fmla="*/ 1710913 h 3068754"/>
              <a:gd name="connsiteX1810" fmla="*/ 0 w 12191999"/>
              <a:gd name="connsiteY1810" fmla="*/ 1702862 h 3068754"/>
              <a:gd name="connsiteX1811" fmla="*/ 8154 w 12191999"/>
              <a:gd name="connsiteY1811" fmla="*/ 1703539 h 3068754"/>
              <a:gd name="connsiteX1812" fmla="*/ 42632 w 12191999"/>
              <a:gd name="connsiteY1812" fmla="*/ 1696948 h 3068754"/>
              <a:gd name="connsiteX1813" fmla="*/ 790731 w 12191999"/>
              <a:gd name="connsiteY1813" fmla="*/ 1593563 h 3068754"/>
              <a:gd name="connsiteX1814" fmla="*/ 897325 w 12191999"/>
              <a:gd name="connsiteY1814" fmla="*/ 1586701 h 3068754"/>
              <a:gd name="connsiteX1815" fmla="*/ 741389 w 12191999"/>
              <a:gd name="connsiteY1815" fmla="*/ 1586380 h 3068754"/>
              <a:gd name="connsiteX1816" fmla="*/ 529981 w 12191999"/>
              <a:gd name="connsiteY1816" fmla="*/ 1592171 h 3068754"/>
              <a:gd name="connsiteX1817" fmla="*/ 43511 w 12191999"/>
              <a:gd name="connsiteY1817" fmla="*/ 1629242 h 3068754"/>
              <a:gd name="connsiteX1818" fmla="*/ 0 w 12191999"/>
              <a:gd name="connsiteY1818" fmla="*/ 1633775 h 3068754"/>
              <a:gd name="connsiteX1819" fmla="*/ 0 w 12191999"/>
              <a:gd name="connsiteY1819" fmla="*/ 1628008 h 3068754"/>
              <a:gd name="connsiteX1820" fmla="*/ 42632 w 12191999"/>
              <a:gd name="connsiteY1820" fmla="*/ 1623523 h 3068754"/>
              <a:gd name="connsiteX1821" fmla="*/ 330267 w 12191999"/>
              <a:gd name="connsiteY1821" fmla="*/ 1598744 h 3068754"/>
              <a:gd name="connsiteX1822" fmla="*/ 585397 w 12191999"/>
              <a:gd name="connsiteY1822" fmla="*/ 1584501 h 3068754"/>
              <a:gd name="connsiteX1823" fmla="*/ 0 w 12191999"/>
              <a:gd name="connsiteY1823" fmla="*/ 1575622 h 3068754"/>
              <a:gd name="connsiteX1824" fmla="*/ 0 w 12191999"/>
              <a:gd name="connsiteY1824" fmla="*/ 1568289 h 3068754"/>
              <a:gd name="connsiteX1825" fmla="*/ 41636 w 12191999"/>
              <a:gd name="connsiteY1825" fmla="*/ 1567888 h 3068754"/>
              <a:gd name="connsiteX1826" fmla="*/ 1570453 w 12191999"/>
              <a:gd name="connsiteY1826" fmla="*/ 1554657 h 3068754"/>
              <a:gd name="connsiteX1827" fmla="*/ 10718951 w 12191999"/>
              <a:gd name="connsiteY1827" fmla="*/ 1474526 h 3068754"/>
              <a:gd name="connsiteX1828" fmla="*/ 10235851 w 12191999"/>
              <a:gd name="connsiteY1828" fmla="*/ 1488935 h 3068754"/>
              <a:gd name="connsiteX1829" fmla="*/ 10672915 w 12191999"/>
              <a:gd name="connsiteY1829" fmla="*/ 1478318 h 3068754"/>
              <a:gd name="connsiteX1830" fmla="*/ 10718951 w 12191999"/>
              <a:gd name="connsiteY1830" fmla="*/ 1474526 h 3068754"/>
              <a:gd name="connsiteX1831" fmla="*/ 4583017 w 12191999"/>
              <a:gd name="connsiteY1831" fmla="*/ 1474526 h 3068754"/>
              <a:gd name="connsiteX1832" fmla="*/ 4099922 w 12191999"/>
              <a:gd name="connsiteY1832" fmla="*/ 1488935 h 3068754"/>
              <a:gd name="connsiteX1833" fmla="*/ 4536979 w 12191999"/>
              <a:gd name="connsiteY1833" fmla="*/ 1478318 h 3068754"/>
              <a:gd name="connsiteX1834" fmla="*/ 4583017 w 12191999"/>
              <a:gd name="connsiteY1834" fmla="*/ 1474526 h 3068754"/>
              <a:gd name="connsiteX1835" fmla="*/ 7754430 w 12191999"/>
              <a:gd name="connsiteY1835" fmla="*/ 1473342 h 3068754"/>
              <a:gd name="connsiteX1836" fmla="*/ 7271444 w 12191999"/>
              <a:gd name="connsiteY1836" fmla="*/ 1487657 h 3068754"/>
              <a:gd name="connsiteX1837" fmla="*/ 7708404 w 12191999"/>
              <a:gd name="connsiteY1837" fmla="*/ 1477161 h 3068754"/>
              <a:gd name="connsiteX1838" fmla="*/ 7754430 w 12191999"/>
              <a:gd name="connsiteY1838" fmla="*/ 1473342 h 3068754"/>
              <a:gd name="connsiteX1839" fmla="*/ 1622543 w 12191999"/>
              <a:gd name="connsiteY1839" fmla="*/ 1469382 h 3068754"/>
              <a:gd name="connsiteX1840" fmla="*/ 1139336 w 12191999"/>
              <a:gd name="connsiteY1840" fmla="*/ 1483685 h 3068754"/>
              <a:gd name="connsiteX1841" fmla="*/ 1576629 w 12191999"/>
              <a:gd name="connsiteY1841" fmla="*/ 1473205 h 3068754"/>
              <a:gd name="connsiteX1842" fmla="*/ 1622543 w 12191999"/>
              <a:gd name="connsiteY1842" fmla="*/ 1469382 h 3068754"/>
              <a:gd name="connsiteX1843" fmla="*/ 8047521 w 12191999"/>
              <a:gd name="connsiteY1843" fmla="*/ 1445599 h 3068754"/>
              <a:gd name="connsiteX1844" fmla="*/ 7993366 w 12191999"/>
              <a:gd name="connsiteY1844" fmla="*/ 1453339 h 3068754"/>
              <a:gd name="connsiteX1845" fmla="*/ 8075096 w 12191999"/>
              <a:gd name="connsiteY1845" fmla="*/ 1446464 h 3068754"/>
              <a:gd name="connsiteX1846" fmla="*/ 1894169 w 12191999"/>
              <a:gd name="connsiteY1846" fmla="*/ 1444687 h 3068754"/>
              <a:gd name="connsiteX1847" fmla="*/ 1861360 w 12191999"/>
              <a:gd name="connsiteY1847" fmla="*/ 1449379 h 3068754"/>
              <a:gd name="connsiteX1848" fmla="*/ 1910904 w 12191999"/>
              <a:gd name="connsiteY1848" fmla="*/ 1445212 h 3068754"/>
              <a:gd name="connsiteX1849" fmla="*/ 5061754 w 12191999"/>
              <a:gd name="connsiteY1849" fmla="*/ 1443741 h 3068754"/>
              <a:gd name="connsiteX1850" fmla="*/ 5043792 w 12191999"/>
              <a:gd name="connsiteY1850" fmla="*/ 1445348 h 3068754"/>
              <a:gd name="connsiteX1851" fmla="*/ 4719420 w 12191999"/>
              <a:gd name="connsiteY1851" fmla="*/ 1467852 h 3068754"/>
              <a:gd name="connsiteX1852" fmla="*/ 4538116 w 12191999"/>
              <a:gd name="connsiteY1852" fmla="*/ 1484082 h 3068754"/>
              <a:gd name="connsiteX1853" fmla="*/ 3947604 w 12191999"/>
              <a:gd name="connsiteY1853" fmla="*/ 1488784 h 3068754"/>
              <a:gd name="connsiteX1854" fmla="*/ 3473172 w 12191999"/>
              <a:gd name="connsiteY1854" fmla="*/ 1472535 h 3068754"/>
              <a:gd name="connsiteX1855" fmla="*/ 3202511 w 12191999"/>
              <a:gd name="connsiteY1855" fmla="*/ 1447922 h 3068754"/>
              <a:gd name="connsiteX1856" fmla="*/ 3110527 w 12191999"/>
              <a:gd name="connsiteY1856" fmla="*/ 1451636 h 3068754"/>
              <a:gd name="connsiteX1857" fmla="*/ 3110527 w 12191999"/>
              <a:gd name="connsiteY1857" fmla="*/ 1455099 h 3068754"/>
              <a:gd name="connsiteX1858" fmla="*/ 2744130 w 12191999"/>
              <a:gd name="connsiteY1858" fmla="*/ 1472363 h 3068754"/>
              <a:gd name="connsiteX1859" fmla="*/ 3004137 w 12191999"/>
              <a:gd name="connsiteY1859" fmla="*/ 1484992 h 3068754"/>
              <a:gd name="connsiteX1860" fmla="*/ 5352719 w 12191999"/>
              <a:gd name="connsiteY1860" fmla="*/ 1480747 h 3068754"/>
              <a:gd name="connsiteX1861" fmla="*/ 5665789 w 12191999"/>
              <a:gd name="connsiteY1861" fmla="*/ 1466002 h 3068754"/>
              <a:gd name="connsiteX1862" fmla="*/ 5455383 w 12191999"/>
              <a:gd name="connsiteY1862" fmla="*/ 1456085 h 3068754"/>
              <a:gd name="connsiteX1863" fmla="*/ 6317173 w 12191999"/>
              <a:gd name="connsiteY1863" fmla="*/ 1442757 h 3068754"/>
              <a:gd name="connsiteX1864" fmla="*/ 6070962 w 12191999"/>
              <a:gd name="connsiteY1864" fmla="*/ 1452683 h 3068754"/>
              <a:gd name="connsiteX1865" fmla="*/ 5786536 w 12191999"/>
              <a:gd name="connsiteY1865" fmla="*/ 1465927 h 3068754"/>
              <a:gd name="connsiteX1866" fmla="*/ 6174678 w 12191999"/>
              <a:gd name="connsiteY1866" fmla="*/ 1484214 h 3068754"/>
              <a:gd name="connsiteX1867" fmla="*/ 8523097 w 12191999"/>
              <a:gd name="connsiteY1867" fmla="*/ 1479920 h 3068754"/>
              <a:gd name="connsiteX1868" fmla="*/ 8713519 w 12191999"/>
              <a:gd name="connsiteY1868" fmla="*/ 1470948 h 3068754"/>
              <a:gd name="connsiteX1869" fmla="*/ 8420665 w 12191999"/>
              <a:gd name="connsiteY1869" fmla="*/ 1457312 h 3068754"/>
              <a:gd name="connsiteX1870" fmla="*/ 8136144 w 12191999"/>
              <a:gd name="connsiteY1870" fmla="*/ 1448381 h 3068754"/>
              <a:gd name="connsiteX1871" fmla="*/ 7890803 w 12191999"/>
              <a:gd name="connsiteY1871" fmla="*/ 1465731 h 3068754"/>
              <a:gd name="connsiteX1872" fmla="*/ 7709541 w 12191999"/>
              <a:gd name="connsiteY1872" fmla="*/ 1481942 h 3068754"/>
              <a:gd name="connsiteX1873" fmla="*/ 7118877 w 12191999"/>
              <a:gd name="connsiteY1873" fmla="*/ 1486696 h 3068754"/>
              <a:gd name="connsiteX1874" fmla="*/ 6408993 w 12191999"/>
              <a:gd name="connsiteY1874" fmla="*/ 1452516 h 3068754"/>
              <a:gd name="connsiteX1875" fmla="*/ 7882151 w 12191999"/>
              <a:gd name="connsiteY1875" fmla="*/ 1440408 h 3068754"/>
              <a:gd name="connsiteX1876" fmla="*/ 7708404 w 12191999"/>
              <a:gd name="connsiteY1876" fmla="*/ 1463835 h 3068754"/>
              <a:gd name="connsiteX1877" fmla="*/ 7565781 w 12191999"/>
              <a:gd name="connsiteY1877" fmla="*/ 1474304 h 3068754"/>
              <a:gd name="connsiteX1878" fmla="*/ 7889666 w 12191999"/>
              <a:gd name="connsiteY1878" fmla="*/ 1459054 h 3068754"/>
              <a:gd name="connsiteX1879" fmla="*/ 8004898 w 12191999"/>
              <a:gd name="connsiteY1879" fmla="*/ 1444261 h 3068754"/>
              <a:gd name="connsiteX1880" fmla="*/ 11067669 w 12191999"/>
              <a:gd name="connsiteY1880" fmla="*/ 1439812 h 3068754"/>
              <a:gd name="connsiteX1881" fmla="*/ 10957660 w 12191999"/>
              <a:gd name="connsiteY1881" fmla="*/ 1455565 h 3068754"/>
              <a:gd name="connsiteX1882" fmla="*/ 11123877 w 12191999"/>
              <a:gd name="connsiteY1882" fmla="*/ 1441492 h 3068754"/>
              <a:gd name="connsiteX1883" fmla="*/ 4932053 w 12191999"/>
              <a:gd name="connsiteY1883" fmla="*/ 1439674 h 3068754"/>
              <a:gd name="connsiteX1884" fmla="*/ 4821722 w 12191999"/>
              <a:gd name="connsiteY1884" fmla="*/ 1455414 h 3068754"/>
              <a:gd name="connsiteX1885" fmla="*/ 4987373 w 12191999"/>
              <a:gd name="connsiteY1885" fmla="*/ 1441409 h 3068754"/>
              <a:gd name="connsiteX1886" fmla="*/ 1727744 w 12191999"/>
              <a:gd name="connsiteY1886" fmla="*/ 1439472 h 3068754"/>
              <a:gd name="connsiteX1887" fmla="*/ 1576629 w 12191999"/>
              <a:gd name="connsiteY1887" fmla="*/ 1459858 h 3068754"/>
              <a:gd name="connsiteX1888" fmla="*/ 1433749 w 12191999"/>
              <a:gd name="connsiteY1888" fmla="*/ 1470355 h 3068754"/>
              <a:gd name="connsiteX1889" fmla="*/ 1757794 w 12191999"/>
              <a:gd name="connsiteY1889" fmla="*/ 1455097 h 3068754"/>
              <a:gd name="connsiteX1890" fmla="*/ 1849680 w 12191999"/>
              <a:gd name="connsiteY1890" fmla="*/ 1443293 h 3068754"/>
              <a:gd name="connsiteX1891" fmla="*/ 3425046 w 12191999"/>
              <a:gd name="connsiteY1891" fmla="*/ 1438938 h 3068754"/>
              <a:gd name="connsiteX1892" fmla="*/ 3240034 w 12191999"/>
              <a:gd name="connsiteY1892" fmla="*/ 1446407 h 3068754"/>
              <a:gd name="connsiteX1893" fmla="*/ 3414419 w 12191999"/>
              <a:gd name="connsiteY1893" fmla="*/ 1462960 h 3068754"/>
              <a:gd name="connsiteX1894" fmla="*/ 3827679 w 12191999"/>
              <a:gd name="connsiteY1894" fmla="*/ 1481200 h 3068754"/>
              <a:gd name="connsiteX1895" fmla="*/ 3428556 w 12191999"/>
              <a:gd name="connsiteY1895" fmla="*/ 1439506 h 3068754"/>
              <a:gd name="connsiteX1896" fmla="*/ 9559567 w 12191999"/>
              <a:gd name="connsiteY1896" fmla="*/ 1438710 h 3068754"/>
              <a:gd name="connsiteX1897" fmla="*/ 9373491 w 12191999"/>
              <a:gd name="connsiteY1897" fmla="*/ 1446216 h 3068754"/>
              <a:gd name="connsiteX1898" fmla="*/ 9550133 w 12191999"/>
              <a:gd name="connsiteY1898" fmla="*/ 1463017 h 3068754"/>
              <a:gd name="connsiteX1899" fmla="*/ 9963610 w 12191999"/>
              <a:gd name="connsiteY1899" fmla="*/ 1481200 h 3068754"/>
              <a:gd name="connsiteX1900" fmla="*/ 9564484 w 12191999"/>
              <a:gd name="connsiteY1900" fmla="*/ 1439506 h 3068754"/>
              <a:gd name="connsiteX1901" fmla="*/ 1676886 w 12191999"/>
              <a:gd name="connsiteY1901" fmla="*/ 1437878 h 3068754"/>
              <a:gd name="connsiteX1902" fmla="*/ 1577510 w 12191999"/>
              <a:gd name="connsiteY1902" fmla="*/ 1452236 h 3068754"/>
              <a:gd name="connsiteX1903" fmla="*/ 1454802 w 12191999"/>
              <a:gd name="connsiteY1903" fmla="*/ 1462667 h 3068754"/>
              <a:gd name="connsiteX1904" fmla="*/ 1576629 w 12191999"/>
              <a:gd name="connsiteY1904" fmla="*/ 1454141 h 3068754"/>
              <a:gd name="connsiteX1905" fmla="*/ 1693295 w 12191999"/>
              <a:gd name="connsiteY1905" fmla="*/ 1438392 h 3068754"/>
              <a:gd name="connsiteX1906" fmla="*/ 10903383 w 12191999"/>
              <a:gd name="connsiteY1906" fmla="*/ 1434904 h 3068754"/>
              <a:gd name="connsiteX1907" fmla="*/ 10672915 w 12191999"/>
              <a:gd name="connsiteY1907" fmla="*/ 1466031 h 3068754"/>
              <a:gd name="connsiteX1908" fmla="*/ 10530258 w 12191999"/>
              <a:gd name="connsiteY1908" fmla="*/ 1476497 h 3068754"/>
              <a:gd name="connsiteX1909" fmla="*/ 10854219 w 12191999"/>
              <a:gd name="connsiteY1909" fmla="*/ 1461178 h 3068754"/>
              <a:gd name="connsiteX1910" fmla="*/ 11028815 w 12191999"/>
              <a:gd name="connsiteY1910" fmla="*/ 1438652 h 3068754"/>
              <a:gd name="connsiteX1911" fmla="*/ 4769770 w 12191999"/>
              <a:gd name="connsiteY1911" fmla="*/ 1434586 h 3068754"/>
              <a:gd name="connsiteX1912" fmla="*/ 4536979 w 12191999"/>
              <a:gd name="connsiteY1912" fmla="*/ 1466031 h 3068754"/>
              <a:gd name="connsiteX1913" fmla="*/ 4394323 w 12191999"/>
              <a:gd name="connsiteY1913" fmla="*/ 1476497 h 3068754"/>
              <a:gd name="connsiteX1914" fmla="*/ 4718286 w 12191999"/>
              <a:gd name="connsiteY1914" fmla="*/ 1461178 h 3068754"/>
              <a:gd name="connsiteX1915" fmla="*/ 4894161 w 12191999"/>
              <a:gd name="connsiteY1915" fmla="*/ 1438486 h 3068754"/>
              <a:gd name="connsiteX1916" fmla="*/ 6585029 w 12191999"/>
              <a:gd name="connsiteY1916" fmla="*/ 1434306 h 3068754"/>
              <a:gd name="connsiteX1917" fmla="*/ 6472198 w 12191999"/>
              <a:gd name="connsiteY1917" fmla="*/ 1436507 h 3068754"/>
              <a:gd name="connsiteX1918" fmla="*/ 6379202 w 12191999"/>
              <a:gd name="connsiteY1918" fmla="*/ 1440257 h 3068754"/>
              <a:gd name="connsiteX1919" fmla="*/ 6585816 w 12191999"/>
              <a:gd name="connsiteY1919" fmla="*/ 1459885 h 3068754"/>
              <a:gd name="connsiteX1920" fmla="*/ 6998982 w 12191999"/>
              <a:gd name="connsiteY1920" fmla="*/ 1478123 h 3068754"/>
              <a:gd name="connsiteX1921" fmla="*/ 6600164 w 12191999"/>
              <a:gd name="connsiteY1921" fmla="*/ 1436767 h 3068754"/>
              <a:gd name="connsiteX1922" fmla="*/ 9729534 w 12191999"/>
              <a:gd name="connsiteY1922" fmla="*/ 1433803 h 3068754"/>
              <a:gd name="connsiteX1923" fmla="*/ 9632536 w 12191999"/>
              <a:gd name="connsiteY1923" fmla="*/ 1435766 h 3068754"/>
              <a:gd name="connsiteX1924" fmla="*/ 9594628 w 12191999"/>
              <a:gd name="connsiteY1924" fmla="*/ 1437295 h 3068754"/>
              <a:gd name="connsiteX1925" fmla="*/ 9629703 w 12191999"/>
              <a:gd name="connsiteY1925" fmla="*/ 1442274 h 3068754"/>
              <a:gd name="connsiteX1926" fmla="*/ 10083532 w 12191999"/>
              <a:gd name="connsiteY1926" fmla="*/ 1483171 h 3068754"/>
              <a:gd name="connsiteX1927" fmla="*/ 10340997 w 12191999"/>
              <a:gd name="connsiteY1927" fmla="*/ 1482261 h 3068754"/>
              <a:gd name="connsiteX1928" fmla="*/ 9768594 w 12191999"/>
              <a:gd name="connsiteY1928" fmla="*/ 1440359 h 3068754"/>
              <a:gd name="connsiteX1929" fmla="*/ 3599535 w 12191999"/>
              <a:gd name="connsiteY1929" fmla="*/ 1433788 h 3068754"/>
              <a:gd name="connsiteX1930" fmla="*/ 3507788 w 12191999"/>
              <a:gd name="connsiteY1930" fmla="*/ 1435597 h 3068754"/>
              <a:gd name="connsiteX1931" fmla="*/ 3460572 w 12191999"/>
              <a:gd name="connsiteY1931" fmla="*/ 1437503 h 3068754"/>
              <a:gd name="connsiteX1932" fmla="*/ 3493776 w 12191999"/>
              <a:gd name="connsiteY1932" fmla="*/ 1442217 h 3068754"/>
              <a:gd name="connsiteX1933" fmla="*/ 3947604 w 12191999"/>
              <a:gd name="connsiteY1933" fmla="*/ 1483171 h 3068754"/>
              <a:gd name="connsiteX1934" fmla="*/ 4205630 w 12191999"/>
              <a:gd name="connsiteY1934" fmla="*/ 1481200 h 3068754"/>
              <a:gd name="connsiteX1935" fmla="*/ 3633022 w 12191999"/>
              <a:gd name="connsiteY1935" fmla="*/ 1439411 h 3068754"/>
              <a:gd name="connsiteX1936" fmla="*/ 485408 w 12191999"/>
              <a:gd name="connsiteY1936" fmla="*/ 1433539 h 3068754"/>
              <a:gd name="connsiteX1937" fmla="*/ 337028 w 12191999"/>
              <a:gd name="connsiteY1937" fmla="*/ 1436470 h 3068754"/>
              <a:gd name="connsiteX1938" fmla="*/ 283059 w 12191999"/>
              <a:gd name="connsiteY1938" fmla="*/ 1438653 h 3068754"/>
              <a:gd name="connsiteX1939" fmla="*/ 454848 w 12191999"/>
              <a:gd name="connsiteY1939" fmla="*/ 1454975 h 3068754"/>
              <a:gd name="connsiteX1940" fmla="*/ 868101 w 12191999"/>
              <a:gd name="connsiteY1940" fmla="*/ 1473205 h 3068754"/>
              <a:gd name="connsiteX1941" fmla="*/ 3732385 w 12191999"/>
              <a:gd name="connsiteY1941" fmla="*/ 1431168 h 3068754"/>
              <a:gd name="connsiteX1942" fmla="*/ 3629256 w 12191999"/>
              <a:gd name="connsiteY1942" fmla="*/ 1433202 h 3068754"/>
              <a:gd name="connsiteX1943" fmla="*/ 3817235 w 12191999"/>
              <a:gd name="connsiteY1943" fmla="*/ 1455717 h 3068754"/>
              <a:gd name="connsiteX1944" fmla="*/ 4536979 w 12191999"/>
              <a:gd name="connsiteY1944" fmla="*/ 1460267 h 3068754"/>
              <a:gd name="connsiteX1945" fmla="*/ 4735479 w 12191999"/>
              <a:gd name="connsiteY1945" fmla="*/ 1433510 h 3068754"/>
              <a:gd name="connsiteX1946" fmla="*/ 4695180 w 12191999"/>
              <a:gd name="connsiteY1946" fmla="*/ 1432247 h 3068754"/>
              <a:gd name="connsiteX1947" fmla="*/ 4661045 w 12191999"/>
              <a:gd name="connsiteY1947" fmla="*/ 1432050 h 3068754"/>
              <a:gd name="connsiteX1948" fmla="*/ 4538116 w 12191999"/>
              <a:gd name="connsiteY1948" fmla="*/ 1449801 h 3068754"/>
              <a:gd name="connsiteX1949" fmla="*/ 3817662 w 12191999"/>
              <a:gd name="connsiteY1949" fmla="*/ 1443734 h 3068754"/>
              <a:gd name="connsiteX1950" fmla="*/ 7270698 w 12191999"/>
              <a:gd name="connsiteY1950" fmla="*/ 1431100 h 3068754"/>
              <a:gd name="connsiteX1951" fmla="*/ 7359510 w 12191999"/>
              <a:gd name="connsiteY1951" fmla="*/ 1435546 h 3068754"/>
              <a:gd name="connsiteX1952" fmla="*/ 7468437 w 12191999"/>
              <a:gd name="connsiteY1952" fmla="*/ 1432287 h 3068754"/>
              <a:gd name="connsiteX1953" fmla="*/ 7461534 w 12191999"/>
              <a:gd name="connsiteY1953" fmla="*/ 1432246 h 3068754"/>
              <a:gd name="connsiteX1954" fmla="*/ 7360977 w 12191999"/>
              <a:gd name="connsiteY1954" fmla="*/ 1435283 h 3068754"/>
              <a:gd name="connsiteX1955" fmla="*/ 7290450 w 12191999"/>
              <a:gd name="connsiteY1955" fmla="*/ 1431219 h 3068754"/>
              <a:gd name="connsiteX1956" fmla="*/ 9867278 w 12191999"/>
              <a:gd name="connsiteY1956" fmla="*/ 1431016 h 3068754"/>
              <a:gd name="connsiteX1957" fmla="*/ 9757612 w 12191999"/>
              <a:gd name="connsiteY1957" fmla="*/ 1433235 h 3068754"/>
              <a:gd name="connsiteX1958" fmla="*/ 9759492 w 12191999"/>
              <a:gd name="connsiteY1958" fmla="*/ 1433537 h 3068754"/>
              <a:gd name="connsiteX1959" fmla="*/ 10672915 w 12191999"/>
              <a:gd name="connsiteY1959" fmla="*/ 1461178 h 3068754"/>
              <a:gd name="connsiteX1960" fmla="*/ 10874148 w 12191999"/>
              <a:gd name="connsiteY1960" fmla="*/ 1434030 h 3068754"/>
              <a:gd name="connsiteX1961" fmla="*/ 10798851 w 12191999"/>
              <a:gd name="connsiteY1961" fmla="*/ 1431780 h 3068754"/>
              <a:gd name="connsiteX1962" fmla="*/ 10674052 w 12191999"/>
              <a:gd name="connsiteY1962" fmla="*/ 1449801 h 3068754"/>
              <a:gd name="connsiteX1963" fmla="*/ 9953593 w 12191999"/>
              <a:gd name="connsiteY1963" fmla="*/ 1443734 h 3068754"/>
              <a:gd name="connsiteX1964" fmla="*/ 6763398 w 12191999"/>
              <a:gd name="connsiteY1964" fmla="*/ 1430825 h 3068754"/>
              <a:gd name="connsiteX1965" fmla="*/ 6624823 w 12191999"/>
              <a:gd name="connsiteY1965" fmla="*/ 1433529 h 3068754"/>
              <a:gd name="connsiteX1966" fmla="*/ 6664514 w 12191999"/>
              <a:gd name="connsiteY1966" fmla="*/ 1439168 h 3068754"/>
              <a:gd name="connsiteX1967" fmla="*/ 7118877 w 12191999"/>
              <a:gd name="connsiteY1967" fmla="*/ 1480046 h 3068754"/>
              <a:gd name="connsiteX1968" fmla="*/ 7376848 w 12191999"/>
              <a:gd name="connsiteY1968" fmla="*/ 1479084 h 3068754"/>
              <a:gd name="connsiteX1969" fmla="*/ 6803586 w 12191999"/>
              <a:gd name="connsiteY1969" fmla="*/ 1437605 h 3068754"/>
              <a:gd name="connsiteX1970" fmla="*/ 1054228 w 12191999"/>
              <a:gd name="connsiteY1970" fmla="*/ 1430400 h 3068754"/>
              <a:gd name="connsiteX1971" fmla="*/ 1227543 w 12191999"/>
              <a:gd name="connsiteY1971" fmla="*/ 1439074 h 3068754"/>
              <a:gd name="connsiteX1972" fmla="*/ 1404496 w 12191999"/>
              <a:gd name="connsiteY1972" fmla="*/ 1433778 h 3068754"/>
              <a:gd name="connsiteX1973" fmla="*/ 1415900 w 12191999"/>
              <a:gd name="connsiteY1973" fmla="*/ 1432475 h 3068754"/>
              <a:gd name="connsiteX1974" fmla="*/ 652416 w 12191999"/>
              <a:gd name="connsiteY1974" fmla="*/ 1430240 h 3068754"/>
              <a:gd name="connsiteX1975" fmla="*/ 517343 w 12191999"/>
              <a:gd name="connsiteY1975" fmla="*/ 1432908 h 3068754"/>
              <a:gd name="connsiteX1976" fmla="*/ 533475 w 12191999"/>
              <a:gd name="connsiteY1976" fmla="*/ 1435200 h 3068754"/>
              <a:gd name="connsiteX1977" fmla="*/ 987949 w 12191999"/>
              <a:gd name="connsiteY1977" fmla="*/ 1476073 h 3068754"/>
              <a:gd name="connsiteX1978" fmla="*/ 1245836 w 12191999"/>
              <a:gd name="connsiteY1978" fmla="*/ 1475135 h 3068754"/>
              <a:gd name="connsiteX1979" fmla="*/ 672632 w 12191999"/>
              <a:gd name="connsiteY1979" fmla="*/ 1433651 h 3068754"/>
              <a:gd name="connsiteX1980" fmla="*/ 7100578 w 12191999"/>
              <a:gd name="connsiteY1980" fmla="*/ 1430078 h 3068754"/>
              <a:gd name="connsiteX1981" fmla="*/ 7178259 w 12191999"/>
              <a:gd name="connsiteY1981" fmla="*/ 1438648 h 3068754"/>
              <a:gd name="connsiteX1982" fmla="*/ 7537482 w 12191999"/>
              <a:gd name="connsiteY1982" fmla="*/ 1442012 h 3068754"/>
              <a:gd name="connsiteX1983" fmla="*/ 7624896 w 12191999"/>
              <a:gd name="connsiteY1983" fmla="*/ 1433227 h 3068754"/>
              <a:gd name="connsiteX1984" fmla="*/ 7556021 w 12191999"/>
              <a:gd name="connsiteY1984" fmla="*/ 1432813 h 3068754"/>
              <a:gd name="connsiteX1985" fmla="*/ 7536718 w 12191999"/>
              <a:gd name="connsiteY1985" fmla="*/ 1435010 h 3068754"/>
              <a:gd name="connsiteX1986" fmla="*/ 7176480 w 12191999"/>
              <a:gd name="connsiteY1986" fmla="*/ 1431183 h 3068754"/>
              <a:gd name="connsiteX1987" fmla="*/ 7171040 w 12191999"/>
              <a:gd name="connsiteY1987" fmla="*/ 1430501 h 3068754"/>
              <a:gd name="connsiteX1988" fmla="*/ 894319 w 12191999"/>
              <a:gd name="connsiteY1988" fmla="*/ 1429483 h 3068754"/>
              <a:gd name="connsiteX1989" fmla="*/ 1045320 w 12191999"/>
              <a:gd name="connsiteY1989" fmla="*/ 1446143 h 3068754"/>
              <a:gd name="connsiteX1990" fmla="*/ 1404518 w 12191999"/>
              <a:gd name="connsiteY1990" fmla="*/ 1449508 h 3068754"/>
              <a:gd name="connsiteX1991" fmla="*/ 1557480 w 12191999"/>
              <a:gd name="connsiteY1991" fmla="*/ 1434135 h 3068754"/>
              <a:gd name="connsiteX1992" fmla="*/ 1524357 w 12191999"/>
              <a:gd name="connsiteY1992" fmla="*/ 1433097 h 3068754"/>
              <a:gd name="connsiteX1993" fmla="*/ 1456192 w 12191999"/>
              <a:gd name="connsiteY1993" fmla="*/ 1432706 h 3068754"/>
              <a:gd name="connsiteX1994" fmla="*/ 1404847 w 12191999"/>
              <a:gd name="connsiteY1994" fmla="*/ 1438549 h 3068754"/>
              <a:gd name="connsiteX1995" fmla="*/ 1044565 w 12191999"/>
              <a:gd name="connsiteY1995" fmla="*/ 1434727 h 3068754"/>
              <a:gd name="connsiteX1996" fmla="*/ 1007916 w 12191999"/>
              <a:gd name="connsiteY1996" fmla="*/ 1430134 h 3068754"/>
              <a:gd name="connsiteX1997" fmla="*/ 3823973 w 12191999"/>
              <a:gd name="connsiteY1997" fmla="*/ 1429362 h 3068754"/>
              <a:gd name="connsiteX1998" fmla="*/ 3766589 w 12191999"/>
              <a:gd name="connsiteY1998" fmla="*/ 1430494 h 3068754"/>
              <a:gd name="connsiteX1999" fmla="*/ 3817235 w 12191999"/>
              <a:gd name="connsiteY1999" fmla="*/ 1437970 h 3068754"/>
              <a:gd name="connsiteX2000" fmla="*/ 4536979 w 12191999"/>
              <a:gd name="connsiteY2000" fmla="*/ 1444037 h 3068754"/>
              <a:gd name="connsiteX2001" fmla="*/ 4621551 w 12191999"/>
              <a:gd name="connsiteY2001" fmla="*/ 1431823 h 3068754"/>
              <a:gd name="connsiteX2002" fmla="*/ 4559459 w 12191999"/>
              <a:gd name="connsiteY2002" fmla="*/ 1431466 h 3068754"/>
              <a:gd name="connsiteX2003" fmla="*/ 4536979 w 12191999"/>
              <a:gd name="connsiteY2003" fmla="*/ 1435543 h 3068754"/>
              <a:gd name="connsiteX2004" fmla="*/ 4004686 w 12191999"/>
              <a:gd name="connsiteY2004" fmla="*/ 1449341 h 3068754"/>
              <a:gd name="connsiteX2005" fmla="*/ 4183275 w 12191999"/>
              <a:gd name="connsiteY2005" fmla="*/ 1429303 h 3068754"/>
              <a:gd name="connsiteX2006" fmla="*/ 4190484 w 12191999"/>
              <a:gd name="connsiteY2006" fmla="*/ 1429720 h 3068754"/>
              <a:gd name="connsiteX2007" fmla="*/ 4200946 w 12191999"/>
              <a:gd name="connsiteY2007" fmla="*/ 1429404 h 3068754"/>
              <a:gd name="connsiteX2008" fmla="*/ 10316406 w 12191999"/>
              <a:gd name="connsiteY2008" fmla="*/ 1429272 h 3068754"/>
              <a:gd name="connsiteX2009" fmla="*/ 10324150 w 12191999"/>
              <a:gd name="connsiteY2009" fmla="*/ 1429720 h 3068754"/>
              <a:gd name="connsiteX2010" fmla="*/ 10335988 w 12191999"/>
              <a:gd name="connsiteY2010" fmla="*/ 1429363 h 3068754"/>
              <a:gd name="connsiteX2011" fmla="*/ 9958152 w 12191999"/>
              <a:gd name="connsiteY2011" fmla="*/ 1429176 h 3068754"/>
              <a:gd name="connsiteX2012" fmla="*/ 9901377 w 12191999"/>
              <a:gd name="connsiteY2012" fmla="*/ 1430325 h 3068754"/>
              <a:gd name="connsiteX2013" fmla="*/ 9953167 w 12191999"/>
              <a:gd name="connsiteY2013" fmla="*/ 1437970 h 3068754"/>
              <a:gd name="connsiteX2014" fmla="*/ 10672915 w 12191999"/>
              <a:gd name="connsiteY2014" fmla="*/ 1444037 h 3068754"/>
              <a:gd name="connsiteX2015" fmla="*/ 10760809 w 12191999"/>
              <a:gd name="connsiteY2015" fmla="*/ 1431341 h 3068754"/>
              <a:gd name="connsiteX2016" fmla="*/ 10699644 w 12191999"/>
              <a:gd name="connsiteY2016" fmla="*/ 1431057 h 3068754"/>
              <a:gd name="connsiteX2017" fmla="*/ 10672915 w 12191999"/>
              <a:gd name="connsiteY2017" fmla="*/ 1435543 h 3068754"/>
              <a:gd name="connsiteX2018" fmla="*/ 10140587 w 12191999"/>
              <a:gd name="connsiteY2018" fmla="*/ 1449341 h 3068754"/>
              <a:gd name="connsiteX2019" fmla="*/ 6948267 w 12191999"/>
              <a:gd name="connsiteY2019" fmla="*/ 1429164 h 3068754"/>
              <a:gd name="connsiteX2020" fmla="*/ 6989684 w 12191999"/>
              <a:gd name="connsiteY2020" fmla="*/ 1435276 h 3068754"/>
              <a:gd name="connsiteX2021" fmla="*/ 7709410 w 12191999"/>
              <a:gd name="connsiteY2021" fmla="*/ 1441372 h 3068754"/>
              <a:gd name="connsiteX2022" fmla="*/ 7745730 w 12191999"/>
              <a:gd name="connsiteY2022" fmla="*/ 1436125 h 3068754"/>
              <a:gd name="connsiteX2023" fmla="*/ 7682305 w 12191999"/>
              <a:gd name="connsiteY2023" fmla="*/ 1434134 h 3068754"/>
              <a:gd name="connsiteX2024" fmla="*/ 7537163 w 12191999"/>
              <a:gd name="connsiteY2024" fmla="*/ 1448692 h 3068754"/>
              <a:gd name="connsiteX2025" fmla="*/ 7177330 w 12191999"/>
              <a:gd name="connsiteY2025" fmla="*/ 1445279 h 3068754"/>
              <a:gd name="connsiteX2026" fmla="*/ 7036317 w 12191999"/>
              <a:gd name="connsiteY2026" fmla="*/ 1429692 h 3068754"/>
              <a:gd name="connsiteX2027" fmla="*/ 778040 w 12191999"/>
              <a:gd name="connsiteY2027" fmla="*/ 1428816 h 3068754"/>
              <a:gd name="connsiteX2028" fmla="*/ 856789 w 12191999"/>
              <a:gd name="connsiteY2028" fmla="*/ 1440437 h 3068754"/>
              <a:gd name="connsiteX2029" fmla="*/ 1576630 w 12191999"/>
              <a:gd name="connsiteY2029" fmla="*/ 1446530 h 3068754"/>
              <a:gd name="connsiteX2030" fmla="*/ 1643679 w 12191999"/>
              <a:gd name="connsiteY2030" fmla="*/ 1436837 h 3068754"/>
              <a:gd name="connsiteX2031" fmla="*/ 1592686 w 12191999"/>
              <a:gd name="connsiteY2031" fmla="*/ 1435239 h 3068754"/>
              <a:gd name="connsiteX2032" fmla="*/ 1576572 w 12191999"/>
              <a:gd name="connsiteY2032" fmla="*/ 1437940 h 3068754"/>
              <a:gd name="connsiteX2033" fmla="*/ 856216 w 12191999"/>
              <a:gd name="connsiteY2033" fmla="*/ 1431024 h 3068754"/>
              <a:gd name="connsiteX2034" fmla="*/ 845696 w 12191999"/>
              <a:gd name="connsiteY2034" fmla="*/ 1429204 h 3068754"/>
              <a:gd name="connsiteX2035" fmla="*/ 6872028 w 12191999"/>
              <a:gd name="connsiteY2035" fmla="*/ 1428706 h 3068754"/>
              <a:gd name="connsiteX2036" fmla="*/ 6794107 w 12191999"/>
              <a:gd name="connsiteY2036" fmla="*/ 1430226 h 3068754"/>
              <a:gd name="connsiteX2037" fmla="*/ 6795128 w 12191999"/>
              <a:gd name="connsiteY2037" fmla="*/ 1430390 h 3068754"/>
              <a:gd name="connsiteX2038" fmla="*/ 7708404 w 12191999"/>
              <a:gd name="connsiteY2038" fmla="*/ 1458119 h 3068754"/>
              <a:gd name="connsiteX2039" fmla="*/ 7847692 w 12191999"/>
              <a:gd name="connsiteY2039" fmla="*/ 1439326 h 3068754"/>
              <a:gd name="connsiteX2040" fmla="*/ 7779033 w 12191999"/>
              <a:gd name="connsiteY2040" fmla="*/ 1437171 h 3068754"/>
              <a:gd name="connsiteX2041" fmla="*/ 7710548 w 12191999"/>
              <a:gd name="connsiteY2041" fmla="*/ 1447067 h 3068754"/>
              <a:gd name="connsiteX2042" fmla="*/ 6990145 w 12191999"/>
              <a:gd name="connsiteY2042" fmla="*/ 1440996 h 3068754"/>
              <a:gd name="connsiteX2043" fmla="*/ 6908220 w 12191999"/>
              <a:gd name="connsiteY2043" fmla="*/ 1428923 h 3068754"/>
              <a:gd name="connsiteX2044" fmla="*/ 736576 w 12191999"/>
              <a:gd name="connsiteY2044" fmla="*/ 1428578 h 3068754"/>
              <a:gd name="connsiteX2045" fmla="*/ 688977 w 12191999"/>
              <a:gd name="connsiteY2045" fmla="*/ 1429518 h 3068754"/>
              <a:gd name="connsiteX2046" fmla="*/ 856787 w 12191999"/>
              <a:gd name="connsiteY2046" fmla="*/ 1449616 h 3068754"/>
              <a:gd name="connsiteX2047" fmla="*/ 1044657 w 12191999"/>
              <a:gd name="connsiteY2047" fmla="*/ 1463966 h 3068754"/>
              <a:gd name="connsiteX2048" fmla="*/ 1058433 w 12191999"/>
              <a:gd name="connsiteY2048" fmla="*/ 1464383 h 3068754"/>
              <a:gd name="connsiteX2049" fmla="*/ 1045280 w 12191999"/>
              <a:gd name="connsiteY2049" fmla="*/ 1463886 h 3068754"/>
              <a:gd name="connsiteX2050" fmla="*/ 857174 w 12191999"/>
              <a:gd name="connsiteY2050" fmla="*/ 1446159 h 3068754"/>
              <a:gd name="connsiteX2051" fmla="*/ 737926 w 12191999"/>
              <a:gd name="connsiteY2051" fmla="*/ 1428585 h 3068754"/>
              <a:gd name="connsiteX2052" fmla="*/ 10118197 w 12191999"/>
              <a:gd name="connsiteY2052" fmla="*/ 1428349 h 3068754"/>
              <a:gd name="connsiteX2053" fmla="*/ 10141835 w 12191999"/>
              <a:gd name="connsiteY2053" fmla="*/ 1431319 h 3068754"/>
              <a:gd name="connsiteX2054" fmla="*/ 10500914 w 12191999"/>
              <a:gd name="connsiteY2054" fmla="*/ 1435157 h 3068754"/>
              <a:gd name="connsiteX2055" fmla="*/ 10543211 w 12191999"/>
              <a:gd name="connsiteY2055" fmla="*/ 1430328 h 3068754"/>
              <a:gd name="connsiteX2056" fmla="*/ 10472344 w 12191999"/>
              <a:gd name="connsiteY2056" fmla="*/ 1429998 h 3068754"/>
              <a:gd name="connsiteX2057" fmla="*/ 10323449 w 12191999"/>
              <a:gd name="connsiteY2057" fmla="*/ 1434510 h 3068754"/>
              <a:gd name="connsiteX2058" fmla="*/ 10225085 w 12191999"/>
              <a:gd name="connsiteY2058" fmla="*/ 1428847 h 3068754"/>
              <a:gd name="connsiteX2059" fmla="*/ 3974015 w 12191999"/>
              <a:gd name="connsiteY2059" fmla="*/ 1428099 h 3068754"/>
              <a:gd name="connsiteX2060" fmla="*/ 4006892 w 12191999"/>
              <a:gd name="connsiteY2060" fmla="*/ 1432229 h 3068754"/>
              <a:gd name="connsiteX2061" fmla="*/ 4366094 w 12191999"/>
              <a:gd name="connsiteY2061" fmla="*/ 1436067 h 3068754"/>
              <a:gd name="connsiteX2062" fmla="*/ 4413739 w 12191999"/>
              <a:gd name="connsiteY2062" fmla="*/ 1430628 h 3068754"/>
              <a:gd name="connsiteX2063" fmla="*/ 4333027 w 12191999"/>
              <a:gd name="connsiteY2063" fmla="*/ 1430164 h 3068754"/>
              <a:gd name="connsiteX2064" fmla="*/ 4189552 w 12191999"/>
              <a:gd name="connsiteY2064" fmla="*/ 1434510 h 3068754"/>
              <a:gd name="connsiteX2065" fmla="*/ 4089766 w 12191999"/>
              <a:gd name="connsiteY2065" fmla="*/ 1428765 h 3068754"/>
              <a:gd name="connsiteX2066" fmla="*/ 10021336 w 12191999"/>
              <a:gd name="connsiteY2066" fmla="*/ 1427898 h 3068754"/>
              <a:gd name="connsiteX2067" fmla="*/ 10009702 w 12191999"/>
              <a:gd name="connsiteY2067" fmla="*/ 1428133 h 3068754"/>
              <a:gd name="connsiteX2068" fmla="*/ 10141805 w 12191999"/>
              <a:gd name="connsiteY2068" fmla="*/ 1442715 h 3068754"/>
              <a:gd name="connsiteX2069" fmla="*/ 10500913 w 12191999"/>
              <a:gd name="connsiteY2069" fmla="*/ 1446119 h 3068754"/>
              <a:gd name="connsiteX2070" fmla="*/ 10653258 w 12191999"/>
              <a:gd name="connsiteY2070" fmla="*/ 1430841 h 3068754"/>
              <a:gd name="connsiteX2071" fmla="*/ 10583478 w 12191999"/>
              <a:gd name="connsiteY2071" fmla="*/ 1430516 h 3068754"/>
              <a:gd name="connsiteX2072" fmla="*/ 10501251 w 12191999"/>
              <a:gd name="connsiteY2072" fmla="*/ 1439859 h 3068754"/>
              <a:gd name="connsiteX2073" fmla="*/ 10140864 w 12191999"/>
              <a:gd name="connsiteY2073" fmla="*/ 1436029 h 3068754"/>
              <a:gd name="connsiteX2074" fmla="*/ 10078050 w 12191999"/>
              <a:gd name="connsiteY2074" fmla="*/ 1428162 h 3068754"/>
              <a:gd name="connsiteX2075" fmla="*/ 3907444 w 12191999"/>
              <a:gd name="connsiteY2075" fmla="*/ 1427717 h 3068754"/>
              <a:gd name="connsiteX2076" fmla="*/ 3867208 w 12191999"/>
              <a:gd name="connsiteY2076" fmla="*/ 1428510 h 3068754"/>
              <a:gd name="connsiteX2077" fmla="*/ 4004878 w 12191999"/>
              <a:gd name="connsiteY2077" fmla="*/ 1443700 h 3068754"/>
              <a:gd name="connsiteX2078" fmla="*/ 4364223 w 12191999"/>
              <a:gd name="connsiteY2078" fmla="*/ 1447073 h 3068754"/>
              <a:gd name="connsiteX2079" fmla="*/ 4521777 w 12191999"/>
              <a:gd name="connsiteY2079" fmla="*/ 1431249 h 3068754"/>
              <a:gd name="connsiteX2080" fmla="*/ 4461486 w 12191999"/>
              <a:gd name="connsiteY2080" fmla="*/ 1430903 h 3068754"/>
              <a:gd name="connsiteX2081" fmla="*/ 4365318 w 12191999"/>
              <a:gd name="connsiteY2081" fmla="*/ 1441831 h 3068754"/>
              <a:gd name="connsiteX2082" fmla="*/ 4004964 w 12191999"/>
              <a:gd name="connsiteY2082" fmla="*/ 1437993 h 3068754"/>
              <a:gd name="connsiteX2083" fmla="*/ 3923716 w 12191999"/>
              <a:gd name="connsiteY2083" fmla="*/ 1427810 h 3068754"/>
              <a:gd name="connsiteX2084" fmla="*/ 1402840 w 12191999"/>
              <a:gd name="connsiteY2084" fmla="*/ 1408675 h 3068754"/>
              <a:gd name="connsiteX2085" fmla="*/ 1272865 w 12191999"/>
              <a:gd name="connsiteY2085" fmla="*/ 1413314 h 3068754"/>
              <a:gd name="connsiteX2086" fmla="*/ 1362211 w 12191999"/>
              <a:gd name="connsiteY2086" fmla="*/ 1413649 h 3068754"/>
              <a:gd name="connsiteX2087" fmla="*/ 1061536 w 12191999"/>
              <a:gd name="connsiteY2087" fmla="*/ 1403652 h 3068754"/>
              <a:gd name="connsiteX2088" fmla="*/ 1138182 w 12191999"/>
              <a:gd name="connsiteY2088" fmla="*/ 1412810 h 3068754"/>
              <a:gd name="connsiteX2089" fmla="*/ 1201669 w 12191999"/>
              <a:gd name="connsiteY2089" fmla="*/ 1413048 h 3068754"/>
              <a:gd name="connsiteX2090" fmla="*/ 7321947 w 12191999"/>
              <a:gd name="connsiteY2090" fmla="*/ 1396754 h 3068754"/>
              <a:gd name="connsiteX2091" fmla="*/ 7360807 w 12191999"/>
              <a:gd name="connsiteY2091" fmla="*/ 1399685 h 3068754"/>
              <a:gd name="connsiteX2092" fmla="*/ 7374494 w 12191999"/>
              <a:gd name="connsiteY2092" fmla="*/ 1399155 h 3068754"/>
              <a:gd name="connsiteX2093" fmla="*/ 7545108 w 12191999"/>
              <a:gd name="connsiteY2093" fmla="*/ 1391642 h 3068754"/>
              <a:gd name="connsiteX2094" fmla="*/ 7531967 w 12191999"/>
              <a:gd name="connsiteY2094" fmla="*/ 1393057 h 3068754"/>
              <a:gd name="connsiteX2095" fmla="*/ 7537727 w 12191999"/>
              <a:gd name="connsiteY2095" fmla="*/ 1392834 h 3068754"/>
              <a:gd name="connsiteX2096" fmla="*/ 8777137 w 12191999"/>
              <a:gd name="connsiteY2096" fmla="*/ 1387679 h 3068754"/>
              <a:gd name="connsiteX2097" fmla="*/ 8548054 w 12191999"/>
              <a:gd name="connsiteY2097" fmla="*/ 1413045 h 3068754"/>
              <a:gd name="connsiteX2098" fmla="*/ 8215261 w 12191999"/>
              <a:gd name="connsiteY2098" fmla="*/ 1442786 h 3068754"/>
              <a:gd name="connsiteX2099" fmla="*/ 8196227 w 12191999"/>
              <a:gd name="connsiteY2099" fmla="*/ 1444132 h 3068754"/>
              <a:gd name="connsiteX2100" fmla="*/ 8420665 w 12191999"/>
              <a:gd name="connsiteY2100" fmla="*/ 1451164 h 3068754"/>
              <a:gd name="connsiteX2101" fmla="*/ 8777113 w 12191999"/>
              <a:gd name="connsiteY2101" fmla="*/ 1467952 h 3068754"/>
              <a:gd name="connsiteX2102" fmla="*/ 9241538 w 12191999"/>
              <a:gd name="connsiteY2102" fmla="*/ 1446070 h 3068754"/>
              <a:gd name="connsiteX2103" fmla="*/ 9241538 w 12191999"/>
              <a:gd name="connsiteY2103" fmla="*/ 1451791 h 3068754"/>
              <a:gd name="connsiteX2104" fmla="*/ 8835425 w 12191999"/>
              <a:gd name="connsiteY2104" fmla="*/ 1470698 h 3068754"/>
              <a:gd name="connsiteX2105" fmla="*/ 9138930 w 12191999"/>
              <a:gd name="connsiteY2105" fmla="*/ 1484992 h 3068754"/>
              <a:gd name="connsiteX2106" fmla="*/ 11487515 w 12191999"/>
              <a:gd name="connsiteY2106" fmla="*/ 1480747 h 3068754"/>
              <a:gd name="connsiteX2107" fmla="*/ 11800577 w 12191999"/>
              <a:gd name="connsiteY2107" fmla="*/ 1466003 h 3068754"/>
              <a:gd name="connsiteX2108" fmla="*/ 11530416 w 12191999"/>
              <a:gd name="connsiteY2108" fmla="*/ 1453639 h 3068754"/>
              <a:gd name="connsiteX2109" fmla="*/ 11197885 w 12191999"/>
              <a:gd name="connsiteY2109" fmla="*/ 1443703 h 3068754"/>
              <a:gd name="connsiteX2110" fmla="*/ 11179486 w 12191999"/>
              <a:gd name="connsiteY2110" fmla="*/ 1445348 h 3068754"/>
              <a:gd name="connsiteX2111" fmla="*/ 10854788 w 12191999"/>
              <a:gd name="connsiteY2111" fmla="*/ 1467852 h 3068754"/>
              <a:gd name="connsiteX2112" fmla="*/ 10674052 w 12191999"/>
              <a:gd name="connsiteY2112" fmla="*/ 1484082 h 3068754"/>
              <a:gd name="connsiteX2113" fmla="*/ 10083532 w 12191999"/>
              <a:gd name="connsiteY2113" fmla="*/ 1488784 h 3068754"/>
              <a:gd name="connsiteX2114" fmla="*/ 9609100 w 12191999"/>
              <a:gd name="connsiteY2114" fmla="*/ 1472535 h 3068754"/>
              <a:gd name="connsiteX2115" fmla="*/ 9336217 w 12191999"/>
              <a:gd name="connsiteY2115" fmla="*/ 1447720 h 3068754"/>
              <a:gd name="connsiteX2116" fmla="*/ 9242492 w 12191999"/>
              <a:gd name="connsiteY2116" fmla="*/ 1451501 h 3068754"/>
              <a:gd name="connsiteX2117" fmla="*/ 9242492 w 12191999"/>
              <a:gd name="connsiteY2117" fmla="*/ 1445782 h 3068754"/>
              <a:gd name="connsiteX2118" fmla="*/ 9292653 w 12191999"/>
              <a:gd name="connsiteY2118" fmla="*/ 1443758 h 3068754"/>
              <a:gd name="connsiteX2119" fmla="*/ 9138930 w 12191999"/>
              <a:gd name="connsiteY2119" fmla="*/ 1429779 h 3068754"/>
              <a:gd name="connsiteX2120" fmla="*/ 2625671 w 12191999"/>
              <a:gd name="connsiteY2120" fmla="*/ 1385868 h 3068754"/>
              <a:gd name="connsiteX2121" fmla="*/ 2416045 w 12191999"/>
              <a:gd name="connsiteY2121" fmla="*/ 1409074 h 3068754"/>
              <a:gd name="connsiteX2122" fmla="*/ 2083179 w 12191999"/>
              <a:gd name="connsiteY2122" fmla="*/ 1438811 h 3068754"/>
              <a:gd name="connsiteX2123" fmla="*/ 2034735 w 12191999"/>
              <a:gd name="connsiteY2123" fmla="*/ 1442236 h 3068754"/>
              <a:gd name="connsiteX2124" fmla="*/ 2469973 w 12191999"/>
              <a:gd name="connsiteY2124" fmla="*/ 1459048 h 3068754"/>
              <a:gd name="connsiteX2125" fmla="*/ 2684392 w 12191999"/>
              <a:gd name="connsiteY2125" fmla="*/ 1469462 h 3068754"/>
              <a:gd name="connsiteX2126" fmla="*/ 3106688 w 12191999"/>
              <a:gd name="connsiteY2126" fmla="*/ 1449564 h 3068754"/>
              <a:gd name="connsiteX2127" fmla="*/ 3106688 w 12191999"/>
              <a:gd name="connsiteY2127" fmla="*/ 1446070 h 3068754"/>
              <a:gd name="connsiteX2128" fmla="*/ 3158943 w 12191999"/>
              <a:gd name="connsiteY2128" fmla="*/ 1443960 h 3068754"/>
              <a:gd name="connsiteX2129" fmla="*/ 3003001 w 12191999"/>
              <a:gd name="connsiteY2129" fmla="*/ 1429779 h 3068754"/>
              <a:gd name="connsiteX2130" fmla="*/ 5730079 w 12191999"/>
              <a:gd name="connsiteY2130" fmla="*/ 1376232 h 3068754"/>
              <a:gd name="connsiteX2131" fmla="*/ 5376580 w 12191999"/>
              <a:gd name="connsiteY2131" fmla="*/ 1415578 h 3068754"/>
              <a:gd name="connsiteX2132" fmla="*/ 5109281 w 12191999"/>
              <a:gd name="connsiteY2132" fmla="*/ 1439490 h 3068754"/>
              <a:gd name="connsiteX2133" fmla="*/ 5456223 w 12191999"/>
              <a:gd name="connsiteY2133" fmla="*/ 1450364 h 3068754"/>
              <a:gd name="connsiteX2134" fmla="*/ 5726975 w 12191999"/>
              <a:gd name="connsiteY2134" fmla="*/ 1463120 h 3068754"/>
              <a:gd name="connsiteX2135" fmla="*/ 6070962 w 12191999"/>
              <a:gd name="connsiteY2135" fmla="*/ 1446919 h 3068754"/>
              <a:gd name="connsiteX2136" fmla="*/ 6277724 w 12191999"/>
              <a:gd name="connsiteY2136" fmla="*/ 1438565 h 3068754"/>
              <a:gd name="connsiteX2137" fmla="*/ 6174496 w 12191999"/>
              <a:gd name="connsiteY2137" fmla="*/ 1427594 h 3068754"/>
              <a:gd name="connsiteX2138" fmla="*/ 5753547 w 12191999"/>
              <a:gd name="connsiteY2138" fmla="*/ 1378600 h 3068754"/>
              <a:gd name="connsiteX2139" fmla="*/ 900126 w 12191999"/>
              <a:gd name="connsiteY2139" fmla="*/ 1374913 h 3068754"/>
              <a:gd name="connsiteX2140" fmla="*/ 904706 w 12191999"/>
              <a:gd name="connsiteY2140" fmla="*/ 1376029 h 3068754"/>
              <a:gd name="connsiteX2141" fmla="*/ 912027 w 12191999"/>
              <a:gd name="connsiteY2141" fmla="*/ 1376972 h 3068754"/>
              <a:gd name="connsiteX2142" fmla="*/ 8544646 w 12191999"/>
              <a:gd name="connsiteY2142" fmla="*/ 1363307 h 3068754"/>
              <a:gd name="connsiteX2143" fmla="*/ 8445420 w 12191999"/>
              <a:gd name="connsiteY2143" fmla="*/ 1382546 h 3068754"/>
              <a:gd name="connsiteX2144" fmla="*/ 8219752 w 12191999"/>
              <a:gd name="connsiteY2144" fmla="*/ 1420982 h 3068754"/>
              <a:gd name="connsiteX2145" fmla="*/ 8082678 w 12191999"/>
              <a:gd name="connsiteY2145" fmla="*/ 1440574 h 3068754"/>
              <a:gd name="connsiteX2146" fmla="*/ 8128179 w 12191999"/>
              <a:gd name="connsiteY2146" fmla="*/ 1441999 h 3068754"/>
              <a:gd name="connsiteX2147" fmla="*/ 8601360 w 12191999"/>
              <a:gd name="connsiteY2147" fmla="*/ 1402199 h 3068754"/>
              <a:gd name="connsiteX2148" fmla="*/ 8754457 w 12191999"/>
              <a:gd name="connsiteY2148" fmla="*/ 1385040 h 3068754"/>
              <a:gd name="connsiteX2149" fmla="*/ 8717974 w 12191999"/>
              <a:gd name="connsiteY2149" fmla="*/ 1380794 h 3068754"/>
              <a:gd name="connsiteX2150" fmla="*/ 2397774 w 12191999"/>
              <a:gd name="connsiteY2150" fmla="*/ 1362197 h 3068754"/>
              <a:gd name="connsiteX2151" fmla="*/ 2313323 w 12191999"/>
              <a:gd name="connsiteY2151" fmla="*/ 1378572 h 3068754"/>
              <a:gd name="connsiteX2152" fmla="*/ 2087687 w 12191999"/>
              <a:gd name="connsiteY2152" fmla="*/ 1417014 h 3068754"/>
              <a:gd name="connsiteX2153" fmla="*/ 1937558 w 12191999"/>
              <a:gd name="connsiteY2153" fmla="*/ 1438482 h 3068754"/>
              <a:gd name="connsiteX2154" fmla="*/ 1974120 w 12191999"/>
              <a:gd name="connsiteY2154" fmla="*/ 1439895 h 3068754"/>
              <a:gd name="connsiteX2155" fmla="*/ 2469405 w 12191999"/>
              <a:gd name="connsiteY2155" fmla="*/ 1398237 h 3068754"/>
              <a:gd name="connsiteX2156" fmla="*/ 2603129 w 12191999"/>
              <a:gd name="connsiteY2156" fmla="*/ 1383245 h 3068754"/>
              <a:gd name="connsiteX2157" fmla="*/ 2582070 w 12191999"/>
              <a:gd name="connsiteY2157" fmla="*/ 1380794 h 3068754"/>
              <a:gd name="connsiteX2158" fmla="*/ 9063600 w 12191999"/>
              <a:gd name="connsiteY2158" fmla="*/ 1355958 h 3068754"/>
              <a:gd name="connsiteX2159" fmla="*/ 8802944 w 12191999"/>
              <a:gd name="connsiteY2159" fmla="*/ 1384821 h 3068754"/>
              <a:gd name="connsiteX2160" fmla="*/ 9140066 w 12191999"/>
              <a:gd name="connsiteY2160" fmla="*/ 1424015 h 3068754"/>
              <a:gd name="connsiteX2161" fmla="*/ 9331269 w 12191999"/>
              <a:gd name="connsiteY2161" fmla="*/ 1442201 h 3068754"/>
              <a:gd name="connsiteX2162" fmla="*/ 9531284 w 12191999"/>
              <a:gd name="connsiteY2162" fmla="*/ 1434132 h 3068754"/>
              <a:gd name="connsiteX2163" fmla="*/ 9138930 w 12191999"/>
              <a:gd name="connsiteY2163" fmla="*/ 1370623 h 3068754"/>
              <a:gd name="connsiteX2164" fmla="*/ 2916137 w 12191999"/>
              <a:gd name="connsiteY2164" fmla="*/ 1353713 h 3068754"/>
              <a:gd name="connsiteX2165" fmla="*/ 2651474 w 12191999"/>
              <a:gd name="connsiteY2165" fmla="*/ 1383012 h 3068754"/>
              <a:gd name="connsiteX2166" fmla="*/ 3004137 w 12191999"/>
              <a:gd name="connsiteY2166" fmla="*/ 1424015 h 3068754"/>
              <a:gd name="connsiteX2167" fmla="*/ 3197751 w 12191999"/>
              <a:gd name="connsiteY2167" fmla="*/ 1442393 h 3068754"/>
              <a:gd name="connsiteX2168" fmla="*/ 3396761 w 12191999"/>
              <a:gd name="connsiteY2168" fmla="*/ 1434360 h 3068754"/>
              <a:gd name="connsiteX2169" fmla="*/ 3003001 w 12191999"/>
              <a:gd name="connsiteY2169" fmla="*/ 1370623 h 3068754"/>
              <a:gd name="connsiteX2170" fmla="*/ 5461253 w 12191999"/>
              <a:gd name="connsiteY2170" fmla="*/ 1349100 h 3068754"/>
              <a:gd name="connsiteX2171" fmla="*/ 5386327 w 12191999"/>
              <a:gd name="connsiteY2171" fmla="*/ 1363846 h 3068754"/>
              <a:gd name="connsiteX2172" fmla="*/ 5048286 w 12191999"/>
              <a:gd name="connsiteY2172" fmla="*/ 1423094 h 3068754"/>
              <a:gd name="connsiteX2173" fmla="*/ 4965038 w 12191999"/>
              <a:gd name="connsiteY2173" fmla="*/ 1434969 h 3068754"/>
              <a:gd name="connsiteX2174" fmla="*/ 5036905 w 12191999"/>
              <a:gd name="connsiteY2174" fmla="*/ 1437221 h 3068754"/>
              <a:gd name="connsiteX2175" fmla="*/ 5429933 w 12191999"/>
              <a:gd name="connsiteY2175" fmla="*/ 1403993 h 3068754"/>
              <a:gd name="connsiteX2176" fmla="*/ 5703291 w 12191999"/>
              <a:gd name="connsiteY2176" fmla="*/ 1373528 h 3068754"/>
              <a:gd name="connsiteX2177" fmla="*/ 11604183 w 12191999"/>
              <a:gd name="connsiteY2177" fmla="*/ 1347707 h 3068754"/>
              <a:gd name="connsiteX2178" fmla="*/ 11522111 w 12191999"/>
              <a:gd name="connsiteY2178" fmla="*/ 1363854 h 3068754"/>
              <a:gd name="connsiteX2179" fmla="*/ 11183979 w 12191999"/>
              <a:gd name="connsiteY2179" fmla="*/ 1423157 h 3068754"/>
              <a:gd name="connsiteX2180" fmla="*/ 11100684 w 12191999"/>
              <a:gd name="connsiteY2180" fmla="*/ 1435085 h 3068754"/>
              <a:gd name="connsiteX2181" fmla="*/ 11173760 w 12191999"/>
              <a:gd name="connsiteY2181" fmla="*/ 1437268 h 3068754"/>
              <a:gd name="connsiteX2182" fmla="*/ 11565868 w 12191999"/>
              <a:gd name="connsiteY2182" fmla="*/ 1404069 h 3068754"/>
              <a:gd name="connsiteX2183" fmla="*/ 11850533 w 12191999"/>
              <a:gd name="connsiteY2183" fmla="*/ 1372310 h 3068754"/>
              <a:gd name="connsiteX2184" fmla="*/ 11824796 w 12191999"/>
              <a:gd name="connsiteY2184" fmla="*/ 1369378 h 3068754"/>
              <a:gd name="connsiteX2185" fmla="*/ 8379007 w 12191999"/>
              <a:gd name="connsiteY2185" fmla="*/ 1346595 h 3068754"/>
              <a:gd name="connsiteX2186" fmla="*/ 8303969 w 12191999"/>
              <a:gd name="connsiteY2186" fmla="*/ 1364673 h 3068754"/>
              <a:gd name="connsiteX2187" fmla="*/ 8006506 w 12191999"/>
              <a:gd name="connsiteY2187" fmla="*/ 1423640 h 3068754"/>
              <a:gd name="connsiteX2188" fmla="*/ 7918965 w 12191999"/>
              <a:gd name="connsiteY2188" fmla="*/ 1435444 h 3068754"/>
              <a:gd name="connsiteX2189" fmla="*/ 8043244 w 12191999"/>
              <a:gd name="connsiteY2189" fmla="*/ 1439338 h 3068754"/>
              <a:gd name="connsiteX2190" fmla="*/ 8141987 w 12191999"/>
              <a:gd name="connsiteY2190" fmla="*/ 1426661 h 3068754"/>
              <a:gd name="connsiteX2191" fmla="*/ 8393428 w 12191999"/>
              <a:gd name="connsiteY2191" fmla="*/ 1385771 h 3068754"/>
              <a:gd name="connsiteX2192" fmla="*/ 8522197 w 12191999"/>
              <a:gd name="connsiteY2192" fmla="*/ 1361042 h 3068754"/>
              <a:gd name="connsiteX2193" fmla="*/ 2234244 w 12191999"/>
              <a:gd name="connsiteY2193" fmla="*/ 1345696 h 3068754"/>
              <a:gd name="connsiteX2194" fmla="*/ 2171948 w 12191999"/>
              <a:gd name="connsiteY2194" fmla="*/ 1360702 h 3068754"/>
              <a:gd name="connsiteX2195" fmla="*/ 1874535 w 12191999"/>
              <a:gd name="connsiteY2195" fmla="*/ 1419668 h 3068754"/>
              <a:gd name="connsiteX2196" fmla="*/ 1767384 w 12191999"/>
              <a:gd name="connsiteY2196" fmla="*/ 1434124 h 3068754"/>
              <a:gd name="connsiteX2197" fmla="*/ 1897639 w 12191999"/>
              <a:gd name="connsiteY2197" fmla="*/ 1437132 h 3068754"/>
              <a:gd name="connsiteX2198" fmla="*/ 2010044 w 12191999"/>
              <a:gd name="connsiteY2198" fmla="*/ 1422693 h 3068754"/>
              <a:gd name="connsiteX2199" fmla="*/ 2261485 w 12191999"/>
              <a:gd name="connsiteY2199" fmla="*/ 1381798 h 3068754"/>
              <a:gd name="connsiteX2200" fmla="*/ 2375350 w 12191999"/>
              <a:gd name="connsiteY2200" fmla="*/ 1359935 h 3068754"/>
              <a:gd name="connsiteX2201" fmla="*/ 6041300 w 12191999"/>
              <a:gd name="connsiteY2201" fmla="*/ 1341591 h 3068754"/>
              <a:gd name="connsiteX2202" fmla="*/ 5761545 w 12191999"/>
              <a:gd name="connsiteY2202" fmla="*/ 1372730 h 3068754"/>
              <a:gd name="connsiteX2203" fmla="*/ 6175633 w 12191999"/>
              <a:gd name="connsiteY2203" fmla="*/ 1420917 h 3068754"/>
              <a:gd name="connsiteX2204" fmla="*/ 6336425 w 12191999"/>
              <a:gd name="connsiteY2204" fmla="*/ 1436193 h 3068754"/>
              <a:gd name="connsiteX2205" fmla="*/ 6472198 w 12191999"/>
              <a:gd name="connsiteY2205" fmla="*/ 1430706 h 3068754"/>
              <a:gd name="connsiteX2206" fmla="*/ 6553083 w 12191999"/>
              <a:gd name="connsiteY2206" fmla="*/ 1429110 h 3068754"/>
              <a:gd name="connsiteX2207" fmla="*/ 6174496 w 12191999"/>
              <a:gd name="connsiteY2207" fmla="*/ 1367530 h 3068754"/>
              <a:gd name="connsiteX2208" fmla="*/ 9231657 w 12191999"/>
              <a:gd name="connsiteY2208" fmla="*/ 1337349 h 3068754"/>
              <a:gd name="connsiteX2209" fmla="*/ 9083233 w 12191999"/>
              <a:gd name="connsiteY2209" fmla="*/ 1353784 h 3068754"/>
              <a:gd name="connsiteX2210" fmla="*/ 9140066 w 12191999"/>
              <a:gd name="connsiteY2210" fmla="*/ 1364860 h 3068754"/>
              <a:gd name="connsiteX2211" fmla="*/ 9389627 w 12191999"/>
              <a:gd name="connsiteY2211" fmla="*/ 1408196 h 3068754"/>
              <a:gd name="connsiteX2212" fmla="*/ 9563257 w 12191999"/>
              <a:gd name="connsiteY2212" fmla="*/ 1432842 h 3068754"/>
              <a:gd name="connsiteX2213" fmla="*/ 9632536 w 12191999"/>
              <a:gd name="connsiteY2213" fmla="*/ 1430048 h 3068754"/>
              <a:gd name="connsiteX2214" fmla="*/ 9699130 w 12191999"/>
              <a:gd name="connsiteY2214" fmla="*/ 1428700 h 3068754"/>
              <a:gd name="connsiteX2215" fmla="*/ 9461106 w 12191999"/>
              <a:gd name="connsiteY2215" fmla="*/ 1388749 h 3068754"/>
              <a:gd name="connsiteX2216" fmla="*/ 2143059 w 12191999"/>
              <a:gd name="connsiteY2216" fmla="*/ 1337178 h 3068754"/>
              <a:gd name="connsiteX2217" fmla="*/ 1875696 w 12191999"/>
              <a:gd name="connsiteY2217" fmla="*/ 1402449 h 3068754"/>
              <a:gd name="connsiteX2218" fmla="*/ 1726678 w 12191999"/>
              <a:gd name="connsiteY2218" fmla="*/ 1430684 h 3068754"/>
              <a:gd name="connsiteX2219" fmla="*/ 1711759 w 12191999"/>
              <a:gd name="connsiteY2219" fmla="*/ 1432839 h 3068754"/>
              <a:gd name="connsiteX2220" fmla="*/ 1731118 w 12191999"/>
              <a:gd name="connsiteY2220" fmla="*/ 1433286 h 3068754"/>
              <a:gd name="connsiteX2221" fmla="*/ 1874374 w 12191999"/>
              <a:gd name="connsiteY2221" fmla="*/ 1413948 h 3068754"/>
              <a:gd name="connsiteX2222" fmla="*/ 2171434 w 12191999"/>
              <a:gd name="connsiteY2222" fmla="*/ 1354978 h 3068754"/>
              <a:gd name="connsiteX2223" fmla="*/ 2217096 w 12191999"/>
              <a:gd name="connsiteY2223" fmla="*/ 1343966 h 3068754"/>
              <a:gd name="connsiteX2224" fmla="*/ 2176297 w 12191999"/>
              <a:gd name="connsiteY2224" fmla="*/ 1339849 h 3068754"/>
              <a:gd name="connsiteX2225" fmla="*/ 8260811 w 12191999"/>
              <a:gd name="connsiteY2225" fmla="*/ 1335725 h 3068754"/>
              <a:gd name="connsiteX2226" fmla="*/ 8008701 w 12191999"/>
              <a:gd name="connsiteY2226" fmla="*/ 1397279 h 3068754"/>
              <a:gd name="connsiteX2227" fmla="*/ 7859702 w 12191999"/>
              <a:gd name="connsiteY2227" fmla="*/ 1425513 h 3068754"/>
              <a:gd name="connsiteX2228" fmla="*/ 7813789 w 12191999"/>
              <a:gd name="connsiteY2228" fmla="*/ 1432148 h 3068754"/>
              <a:gd name="connsiteX2229" fmla="*/ 7884475 w 12191999"/>
              <a:gd name="connsiteY2229" fmla="*/ 1434363 h 3068754"/>
              <a:gd name="connsiteX2230" fmla="*/ 8006333 w 12191999"/>
              <a:gd name="connsiteY2230" fmla="*/ 1417921 h 3068754"/>
              <a:gd name="connsiteX2231" fmla="*/ 8303436 w 12191999"/>
              <a:gd name="connsiteY2231" fmla="*/ 1358948 h 3068754"/>
              <a:gd name="connsiteX2232" fmla="*/ 8361838 w 12191999"/>
              <a:gd name="connsiteY2232" fmla="*/ 1344862 h 3068754"/>
              <a:gd name="connsiteX2233" fmla="*/ 8312145 w 12191999"/>
              <a:gd name="connsiteY2233" fmla="*/ 1339849 h 3068754"/>
              <a:gd name="connsiteX2234" fmla="*/ 3088662 w 12191999"/>
              <a:gd name="connsiteY2234" fmla="*/ 1334614 h 3068754"/>
              <a:gd name="connsiteX2235" fmla="*/ 2935781 w 12191999"/>
              <a:gd name="connsiteY2235" fmla="*/ 1351538 h 3068754"/>
              <a:gd name="connsiteX2236" fmla="*/ 3004137 w 12191999"/>
              <a:gd name="connsiteY2236" fmla="*/ 1364860 h 3068754"/>
              <a:gd name="connsiteX2237" fmla="*/ 3253699 w 12191999"/>
              <a:gd name="connsiteY2237" fmla="*/ 1408132 h 3068754"/>
              <a:gd name="connsiteX2238" fmla="*/ 3429205 w 12191999"/>
              <a:gd name="connsiteY2238" fmla="*/ 1433050 h 3068754"/>
              <a:gd name="connsiteX2239" fmla="*/ 3507824 w 12191999"/>
              <a:gd name="connsiteY2239" fmla="*/ 1429876 h 3068754"/>
              <a:gd name="connsiteX2240" fmla="*/ 3569051 w 12191999"/>
              <a:gd name="connsiteY2240" fmla="*/ 1428669 h 3068754"/>
              <a:gd name="connsiteX2241" fmla="*/ 3325507 w 12191999"/>
              <a:gd name="connsiteY2241" fmla="*/ 1387773 h 3068754"/>
              <a:gd name="connsiteX2242" fmla="*/ 3107160 w 12191999"/>
              <a:gd name="connsiteY2242" fmla="*/ 1332566 h 3068754"/>
              <a:gd name="connsiteX2243" fmla="*/ 3103756 w 12191999"/>
              <a:gd name="connsiteY2243" fmla="*/ 1332943 h 3068754"/>
              <a:gd name="connsiteX2244" fmla="*/ 3107341 w 12191999"/>
              <a:gd name="connsiteY2244" fmla="*/ 1333781 h 3068754"/>
              <a:gd name="connsiteX2245" fmla="*/ 5280332 w 12191999"/>
              <a:gd name="connsiteY2245" fmla="*/ 1332224 h 3068754"/>
              <a:gd name="connsiteX2246" fmla="*/ 5280022 w 12191999"/>
              <a:gd name="connsiteY2246" fmla="*/ 1332304 h 3068754"/>
              <a:gd name="connsiteX2247" fmla="*/ 4834947 w 12191999"/>
              <a:gd name="connsiteY2247" fmla="*/ 1425781 h 3068754"/>
              <a:gd name="connsiteX2248" fmla="*/ 4804238 w 12191999"/>
              <a:gd name="connsiteY2248" fmla="*/ 1429929 h 3068754"/>
              <a:gd name="connsiteX2249" fmla="*/ 4929946 w 12191999"/>
              <a:gd name="connsiteY2249" fmla="*/ 1433869 h 3068754"/>
              <a:gd name="connsiteX2250" fmla="*/ 4970501 w 12191999"/>
              <a:gd name="connsiteY2250" fmla="*/ 1428637 h 3068754"/>
              <a:gd name="connsiteX2251" fmla="*/ 5347077 w 12191999"/>
              <a:gd name="connsiteY2251" fmla="*/ 1364780 h 3068754"/>
              <a:gd name="connsiteX2252" fmla="*/ 5439239 w 12191999"/>
              <a:gd name="connsiteY2252" fmla="*/ 1346878 h 3068754"/>
              <a:gd name="connsiteX2253" fmla="*/ 5347738 w 12191999"/>
              <a:gd name="connsiteY2253" fmla="*/ 1337644 h 3068754"/>
              <a:gd name="connsiteX2254" fmla="*/ 11425364 w 12191999"/>
              <a:gd name="connsiteY2254" fmla="*/ 1330239 h 3068754"/>
              <a:gd name="connsiteX2255" fmla="*/ 11416304 w 12191999"/>
              <a:gd name="connsiteY2255" fmla="*/ 1332563 h 3068754"/>
              <a:gd name="connsiteX2256" fmla="*/ 10970803 w 12191999"/>
              <a:gd name="connsiteY2256" fmla="*/ 1425798 h 3068754"/>
              <a:gd name="connsiteX2257" fmla="*/ 10938026 w 12191999"/>
              <a:gd name="connsiteY2257" fmla="*/ 1430225 h 3068754"/>
              <a:gd name="connsiteX2258" fmla="*/ 11064776 w 12191999"/>
              <a:gd name="connsiteY2258" fmla="*/ 1434012 h 3068754"/>
              <a:gd name="connsiteX2259" fmla="*/ 11106435 w 12191999"/>
              <a:gd name="connsiteY2259" fmla="*/ 1428637 h 3068754"/>
              <a:gd name="connsiteX2260" fmla="*/ 11483010 w 12191999"/>
              <a:gd name="connsiteY2260" fmla="*/ 1364780 h 3068754"/>
              <a:gd name="connsiteX2261" fmla="*/ 11582082 w 12191999"/>
              <a:gd name="connsiteY2261" fmla="*/ 1345536 h 3068754"/>
              <a:gd name="connsiteX2262" fmla="*/ 11430081 w 12191999"/>
              <a:gd name="connsiteY2262" fmla="*/ 1330605 h 3068754"/>
              <a:gd name="connsiteX2263" fmla="*/ 2050360 w 12191999"/>
              <a:gd name="connsiteY2263" fmla="*/ 1329730 h 3068754"/>
              <a:gd name="connsiteX2264" fmla="*/ 1875545 w 12191999"/>
              <a:gd name="connsiteY2264" fmla="*/ 1379822 h 3068754"/>
              <a:gd name="connsiteX2265" fmla="*/ 1726288 w 12191999"/>
              <a:gd name="connsiteY2265" fmla="*/ 1412843 h 3068754"/>
              <a:gd name="connsiteX2266" fmla="*/ 1619687 w 12191999"/>
              <a:gd name="connsiteY2266" fmla="*/ 1430712 h 3068754"/>
              <a:gd name="connsiteX2267" fmla="*/ 1676901 w 12191999"/>
              <a:gd name="connsiteY2267" fmla="*/ 1432034 h 3068754"/>
              <a:gd name="connsiteX2268" fmla="*/ 1725753 w 12191999"/>
              <a:gd name="connsiteY2268" fmla="*/ 1424971 h 3068754"/>
              <a:gd name="connsiteX2269" fmla="*/ 1874656 w 12191999"/>
              <a:gd name="connsiteY2269" fmla="*/ 1396731 h 3068754"/>
              <a:gd name="connsiteX2270" fmla="*/ 2124413 w 12191999"/>
              <a:gd name="connsiteY2270" fmla="*/ 1335680 h 3068754"/>
              <a:gd name="connsiteX2271" fmla="*/ 8166161 w 12191999"/>
              <a:gd name="connsiteY2271" fmla="*/ 1328121 h 3068754"/>
              <a:gd name="connsiteX2272" fmla="*/ 8008522 w 12191999"/>
              <a:gd name="connsiteY2272" fmla="*/ 1373291 h 3068754"/>
              <a:gd name="connsiteX2273" fmla="*/ 7859262 w 12191999"/>
              <a:gd name="connsiteY2273" fmla="*/ 1406310 h 3068754"/>
              <a:gd name="connsiteX2274" fmla="*/ 7722216 w 12191999"/>
              <a:gd name="connsiteY2274" fmla="*/ 1429279 h 3068754"/>
              <a:gd name="connsiteX2275" fmla="*/ 7780484 w 12191999"/>
              <a:gd name="connsiteY2275" fmla="*/ 1431104 h 3068754"/>
              <a:gd name="connsiteX2276" fmla="*/ 7858610 w 12191999"/>
              <a:gd name="connsiteY2276" fmla="*/ 1419817 h 3068754"/>
              <a:gd name="connsiteX2277" fmla="*/ 8007550 w 12191999"/>
              <a:gd name="connsiteY2277" fmla="*/ 1391579 h 3068754"/>
              <a:gd name="connsiteX2278" fmla="*/ 8242170 w 12191999"/>
              <a:gd name="connsiteY2278" fmla="*/ 1334227 h 3068754"/>
              <a:gd name="connsiteX2279" fmla="*/ 3220690 w 12191999"/>
              <a:gd name="connsiteY2279" fmla="*/ 1324089 h 3068754"/>
              <a:gd name="connsiteX2280" fmla="*/ 3111408 w 12191999"/>
              <a:gd name="connsiteY2280" fmla="*/ 1334732 h 3068754"/>
              <a:gd name="connsiteX2281" fmla="*/ 3217354 w 12191999"/>
              <a:gd name="connsiteY2281" fmla="*/ 1359507 h 3068754"/>
              <a:gd name="connsiteX2282" fmla="*/ 3423716 w 12191999"/>
              <a:gd name="connsiteY2282" fmla="*/ 1400457 h 3068754"/>
              <a:gd name="connsiteX2283" fmla="*/ 3596221 w 12191999"/>
              <a:gd name="connsiteY2283" fmla="*/ 1428134 h 3068754"/>
              <a:gd name="connsiteX2284" fmla="*/ 3698153 w 12191999"/>
              <a:gd name="connsiteY2284" fmla="*/ 1426124 h 3068754"/>
              <a:gd name="connsiteX2285" fmla="*/ 3623648 w 12191999"/>
              <a:gd name="connsiteY2285" fmla="*/ 1415146 h 3068754"/>
              <a:gd name="connsiteX2286" fmla="*/ 3320866 w 12191999"/>
              <a:gd name="connsiteY2286" fmla="*/ 1351815 h 3068754"/>
              <a:gd name="connsiteX2287" fmla="*/ 6220071 w 12191999"/>
              <a:gd name="connsiteY2287" fmla="*/ 1323626 h 3068754"/>
              <a:gd name="connsiteX2288" fmla="*/ 6072098 w 12191999"/>
              <a:gd name="connsiteY2288" fmla="*/ 1338163 h 3068754"/>
              <a:gd name="connsiteX2289" fmla="*/ 6060818 w 12191999"/>
              <a:gd name="connsiteY2289" fmla="*/ 1339419 h 3068754"/>
              <a:gd name="connsiteX2290" fmla="*/ 6175633 w 12191999"/>
              <a:gd name="connsiteY2290" fmla="*/ 1361815 h 3068754"/>
              <a:gd name="connsiteX2291" fmla="*/ 6424654 w 12191999"/>
              <a:gd name="connsiteY2291" fmla="*/ 1405095 h 3068754"/>
              <a:gd name="connsiteX2292" fmla="*/ 6588754 w 12191999"/>
              <a:gd name="connsiteY2292" fmla="*/ 1428406 h 3068754"/>
              <a:gd name="connsiteX2293" fmla="*/ 6732266 w 12191999"/>
              <a:gd name="connsiteY2293" fmla="*/ 1425573 h 3068754"/>
              <a:gd name="connsiteX2294" fmla="*/ 6496287 w 12191999"/>
              <a:gd name="connsiteY2294" fmla="*/ 1385761 h 3068754"/>
              <a:gd name="connsiteX2295" fmla="*/ 1969596 w 12191999"/>
              <a:gd name="connsiteY2295" fmla="*/ 1323240 h 3068754"/>
              <a:gd name="connsiteX2296" fmla="*/ 1874511 w 12191999"/>
              <a:gd name="connsiteY2296" fmla="*/ 1353983 h 3068754"/>
              <a:gd name="connsiteX2297" fmla="*/ 1577570 w 12191999"/>
              <a:gd name="connsiteY2297" fmla="*/ 1418895 h 3068754"/>
              <a:gd name="connsiteX2298" fmla="*/ 1498345 w 12191999"/>
              <a:gd name="connsiteY2298" fmla="*/ 1427910 h 3068754"/>
              <a:gd name="connsiteX2299" fmla="*/ 1589676 w 12191999"/>
              <a:gd name="connsiteY2299" fmla="*/ 1430019 h 3068754"/>
              <a:gd name="connsiteX2300" fmla="*/ 1725997 w 12191999"/>
              <a:gd name="connsiteY2300" fmla="*/ 1407161 h 3068754"/>
              <a:gd name="connsiteX2301" fmla="*/ 1875036 w 12191999"/>
              <a:gd name="connsiteY2301" fmla="*/ 1374248 h 3068754"/>
              <a:gd name="connsiteX2302" fmla="*/ 2035142 w 12191999"/>
              <a:gd name="connsiteY2302" fmla="*/ 1328507 h 3068754"/>
              <a:gd name="connsiteX2303" fmla="*/ 8093561 w 12191999"/>
              <a:gd name="connsiteY2303" fmla="*/ 1322288 h 3068754"/>
              <a:gd name="connsiteX2304" fmla="*/ 8006458 w 12191999"/>
              <a:gd name="connsiteY2304" fmla="*/ 1350446 h 3068754"/>
              <a:gd name="connsiteX2305" fmla="*/ 7709410 w 12191999"/>
              <a:gd name="connsiteY2305" fmla="*/ 1415357 h 3068754"/>
              <a:gd name="connsiteX2306" fmla="*/ 7606858 w 12191999"/>
              <a:gd name="connsiteY2306" fmla="*/ 1427028 h 3068754"/>
              <a:gd name="connsiteX2307" fmla="*/ 7660146 w 12191999"/>
              <a:gd name="connsiteY2307" fmla="*/ 1427334 h 3068754"/>
              <a:gd name="connsiteX2308" fmla="*/ 7677979 w 12191999"/>
              <a:gd name="connsiteY2308" fmla="*/ 1427892 h 3068754"/>
              <a:gd name="connsiteX2309" fmla="*/ 7709548 w 12191999"/>
              <a:gd name="connsiteY2309" fmla="*/ 1424720 h 3068754"/>
              <a:gd name="connsiteX2310" fmla="*/ 8007989 w 12191999"/>
              <a:gd name="connsiteY2310" fmla="*/ 1366744 h 3068754"/>
              <a:gd name="connsiteX2311" fmla="*/ 8148209 w 12191999"/>
              <a:gd name="connsiteY2311" fmla="*/ 1326679 h 3068754"/>
              <a:gd name="connsiteX2312" fmla="*/ 5150475 w 12191999"/>
              <a:gd name="connsiteY2312" fmla="*/ 1321782 h 3068754"/>
              <a:gd name="connsiteX2313" fmla="*/ 5059151 w 12191999"/>
              <a:gd name="connsiteY2313" fmla="*/ 1347358 h 3068754"/>
              <a:gd name="connsiteX2314" fmla="*/ 4836287 w 12191999"/>
              <a:gd name="connsiteY2314" fmla="*/ 1400035 h 3068754"/>
              <a:gd name="connsiteX2315" fmla="*/ 4696332 w 12191999"/>
              <a:gd name="connsiteY2315" fmla="*/ 1426547 h 3068754"/>
              <a:gd name="connsiteX2316" fmla="*/ 4770007 w 12191999"/>
              <a:gd name="connsiteY2316" fmla="*/ 1428856 h 3068754"/>
              <a:gd name="connsiteX2317" fmla="*/ 4834929 w 12191999"/>
              <a:gd name="connsiteY2317" fmla="*/ 1420105 h 3068754"/>
              <a:gd name="connsiteX2318" fmla="*/ 5057873 w 12191999"/>
              <a:gd name="connsiteY2318" fmla="*/ 1377284 h 3068754"/>
              <a:gd name="connsiteX2319" fmla="*/ 5261938 w 12191999"/>
              <a:gd name="connsiteY2319" fmla="*/ 1330744 h 3068754"/>
              <a:gd name="connsiteX2320" fmla="*/ 11292898 w 12191999"/>
              <a:gd name="connsiteY2320" fmla="*/ 1319964 h 3068754"/>
              <a:gd name="connsiteX2321" fmla="*/ 11195085 w 12191999"/>
              <a:gd name="connsiteY2321" fmla="*/ 1347358 h 3068754"/>
              <a:gd name="connsiteX2322" fmla="*/ 10972224 w 12191999"/>
              <a:gd name="connsiteY2322" fmla="*/ 1400035 h 3068754"/>
              <a:gd name="connsiteX2323" fmla="*/ 10829910 w 12191999"/>
              <a:gd name="connsiteY2323" fmla="*/ 1426994 h 3068754"/>
              <a:gd name="connsiteX2324" fmla="*/ 10908825 w 12191999"/>
              <a:gd name="connsiteY2324" fmla="*/ 1429352 h 3068754"/>
              <a:gd name="connsiteX2325" fmla="*/ 10970625 w 12191999"/>
              <a:gd name="connsiteY2325" fmla="*/ 1421015 h 3068754"/>
              <a:gd name="connsiteX2326" fmla="*/ 11193570 w 12191999"/>
              <a:gd name="connsiteY2326" fmla="*/ 1378194 h 3068754"/>
              <a:gd name="connsiteX2327" fmla="*/ 11409366 w 12191999"/>
              <a:gd name="connsiteY2327" fmla="*/ 1328998 h 3068754"/>
              <a:gd name="connsiteX2328" fmla="*/ 8057127 w 12191999"/>
              <a:gd name="connsiteY2328" fmla="*/ 1319361 h 3068754"/>
              <a:gd name="connsiteX2329" fmla="*/ 8006797 w 12191999"/>
              <a:gd name="connsiteY2329" fmla="*/ 1336191 h 3068754"/>
              <a:gd name="connsiteX2330" fmla="*/ 7709403 w 12191999"/>
              <a:gd name="connsiteY2330" fmla="*/ 1408597 h 3068754"/>
              <a:gd name="connsiteX2331" fmla="*/ 7563580 w 12191999"/>
              <a:gd name="connsiteY2331" fmla="*/ 1426780 h 3068754"/>
              <a:gd name="connsiteX2332" fmla="*/ 7566722 w 12191999"/>
              <a:gd name="connsiteY2332" fmla="*/ 1426798 h 3068754"/>
              <a:gd name="connsiteX2333" fmla="*/ 7708558 w 12191999"/>
              <a:gd name="connsiteY2333" fmla="*/ 1410599 h 3068754"/>
              <a:gd name="connsiteX2334" fmla="*/ 8004936 w 12191999"/>
              <a:gd name="connsiteY2334" fmla="*/ 1345702 h 3068754"/>
              <a:gd name="connsiteX2335" fmla="*/ 8080564 w 12191999"/>
              <a:gd name="connsiteY2335" fmla="*/ 1321244 h 3068754"/>
              <a:gd name="connsiteX2336" fmla="*/ 1910113 w 12191999"/>
              <a:gd name="connsiteY2336" fmla="*/ 1318461 h 3068754"/>
              <a:gd name="connsiteX2337" fmla="*/ 1874861 w 12191999"/>
              <a:gd name="connsiteY2337" fmla="*/ 1330252 h 3068754"/>
              <a:gd name="connsiteX2338" fmla="*/ 1577563 w 12191999"/>
              <a:gd name="connsiteY2338" fmla="*/ 1402667 h 3068754"/>
              <a:gd name="connsiteX2339" fmla="*/ 1406466 w 12191999"/>
              <a:gd name="connsiteY2339" fmla="*/ 1423989 h 3068754"/>
              <a:gd name="connsiteX2340" fmla="*/ 1372713 w 12191999"/>
              <a:gd name="connsiteY2340" fmla="*/ 1425008 h 3068754"/>
              <a:gd name="connsiteX2341" fmla="*/ 1463010 w 12191999"/>
              <a:gd name="connsiteY2341" fmla="*/ 1427094 h 3068754"/>
              <a:gd name="connsiteX2342" fmla="*/ 1576542 w 12191999"/>
              <a:gd name="connsiteY2342" fmla="*/ 1414124 h 3068754"/>
              <a:gd name="connsiteX2343" fmla="*/ 1872959 w 12191999"/>
              <a:gd name="connsiteY2343" fmla="*/ 1349239 h 3068754"/>
              <a:gd name="connsiteX2344" fmla="*/ 1956587 w 12191999"/>
              <a:gd name="connsiteY2344" fmla="*/ 1322195 h 3068754"/>
              <a:gd name="connsiteX2345" fmla="*/ 3305513 w 12191999"/>
              <a:gd name="connsiteY2345" fmla="*/ 1315828 h 3068754"/>
              <a:gd name="connsiteX2346" fmla="*/ 3236592 w 12191999"/>
              <a:gd name="connsiteY2346" fmla="*/ 1322540 h 3068754"/>
              <a:gd name="connsiteX2347" fmla="*/ 3321371 w 12191999"/>
              <a:gd name="connsiteY2347" fmla="*/ 1346051 h 3068754"/>
              <a:gd name="connsiteX2348" fmla="*/ 3623566 w 12191999"/>
              <a:gd name="connsiteY2348" fmla="*/ 1409382 h 3068754"/>
              <a:gd name="connsiteX2349" fmla="*/ 3732409 w 12191999"/>
              <a:gd name="connsiteY2349" fmla="*/ 1425449 h 3068754"/>
              <a:gd name="connsiteX2350" fmla="*/ 3791919 w 12191999"/>
              <a:gd name="connsiteY2350" fmla="*/ 1424276 h 3068754"/>
              <a:gd name="connsiteX2351" fmla="*/ 3622649 w 12191999"/>
              <a:gd name="connsiteY2351" fmla="*/ 1394976 h 3068754"/>
              <a:gd name="connsiteX2352" fmla="*/ 3320033 w 12191999"/>
              <a:gd name="connsiteY2352" fmla="*/ 1320557 h 3068754"/>
              <a:gd name="connsiteX2353" fmla="*/ 9437588 w 12191999"/>
              <a:gd name="connsiteY2353" fmla="*/ 1314678 h 3068754"/>
              <a:gd name="connsiteX2354" fmla="*/ 9368804 w 12191999"/>
              <a:gd name="connsiteY2354" fmla="*/ 1321509 h 3068754"/>
              <a:gd name="connsiteX2355" fmla="*/ 9457298 w 12191999"/>
              <a:gd name="connsiteY2355" fmla="*/ 1346051 h 3068754"/>
              <a:gd name="connsiteX2356" fmla="*/ 9759492 w 12191999"/>
              <a:gd name="connsiteY2356" fmla="*/ 1409382 h 3068754"/>
              <a:gd name="connsiteX2357" fmla="*/ 9867311 w 12191999"/>
              <a:gd name="connsiteY2357" fmla="*/ 1425297 h 3068754"/>
              <a:gd name="connsiteX2358" fmla="*/ 9926726 w 12191999"/>
              <a:gd name="connsiteY2358" fmla="*/ 1424095 h 3068754"/>
              <a:gd name="connsiteX2359" fmla="*/ 9758437 w 12191999"/>
              <a:gd name="connsiteY2359" fmla="*/ 1394976 h 3068754"/>
              <a:gd name="connsiteX2360" fmla="*/ 9455657 w 12191999"/>
              <a:gd name="connsiteY2360" fmla="*/ 1320557 h 3068754"/>
              <a:gd name="connsiteX2361" fmla="*/ 5060479 w 12191999"/>
              <a:gd name="connsiteY2361" fmla="*/ 1314545 h 3068754"/>
              <a:gd name="connsiteX2362" fmla="*/ 4929119 w 12191999"/>
              <a:gd name="connsiteY2362" fmla="*/ 1353246 h 3068754"/>
              <a:gd name="connsiteX2363" fmla="*/ 4761521 w 12191999"/>
              <a:gd name="connsiteY2363" fmla="*/ 1394819 h 3068754"/>
              <a:gd name="connsiteX2364" fmla="*/ 4590046 w 12191999"/>
              <a:gd name="connsiteY2364" fmla="*/ 1425919 h 3068754"/>
              <a:gd name="connsiteX2365" fmla="*/ 4659667 w 12191999"/>
              <a:gd name="connsiteY2365" fmla="*/ 1426319 h 3068754"/>
              <a:gd name="connsiteX2366" fmla="*/ 4686121 w 12191999"/>
              <a:gd name="connsiteY2366" fmla="*/ 1422498 h 3068754"/>
              <a:gd name="connsiteX2367" fmla="*/ 4946550 w 12191999"/>
              <a:gd name="connsiteY2367" fmla="*/ 1369318 h 3068754"/>
              <a:gd name="connsiteX2368" fmla="*/ 5132432 w 12191999"/>
              <a:gd name="connsiteY2368" fmla="*/ 1320331 h 3068754"/>
              <a:gd name="connsiteX2369" fmla="*/ 11198132 w 12191999"/>
              <a:gd name="connsiteY2369" fmla="*/ 1312613 h 3068754"/>
              <a:gd name="connsiteX2370" fmla="*/ 11083374 w 12191999"/>
              <a:gd name="connsiteY2370" fmla="*/ 1348129 h 3068754"/>
              <a:gd name="connsiteX2371" fmla="*/ 10822569 w 12191999"/>
              <a:gd name="connsiteY2371" fmla="*/ 1410424 h 3068754"/>
              <a:gd name="connsiteX2372" fmla="*/ 10732770 w 12191999"/>
              <a:gd name="connsiteY2372" fmla="*/ 1425496 h 3068754"/>
              <a:gd name="connsiteX2373" fmla="*/ 10788469 w 12191999"/>
              <a:gd name="connsiteY2373" fmla="*/ 1425756 h 3068754"/>
              <a:gd name="connsiteX2374" fmla="*/ 10797591 w 12191999"/>
              <a:gd name="connsiteY2374" fmla="*/ 1426028 h 3068754"/>
              <a:gd name="connsiteX2375" fmla="*/ 10822033 w 12191999"/>
              <a:gd name="connsiteY2375" fmla="*/ 1422498 h 3068754"/>
              <a:gd name="connsiteX2376" fmla="*/ 11082354 w 12191999"/>
              <a:gd name="connsiteY2376" fmla="*/ 1369318 h 3068754"/>
              <a:gd name="connsiteX2377" fmla="*/ 11274857 w 12191999"/>
              <a:gd name="connsiteY2377" fmla="*/ 1318565 h 3068754"/>
              <a:gd name="connsiteX2378" fmla="*/ 1834162 w 12191999"/>
              <a:gd name="connsiteY2378" fmla="*/ 1312358 h 3068754"/>
              <a:gd name="connsiteX2379" fmla="*/ 1727888 w 12191999"/>
              <a:gd name="connsiteY2379" fmla="*/ 1346606 h 3068754"/>
              <a:gd name="connsiteX2380" fmla="*/ 1577505 w 12191999"/>
              <a:gd name="connsiteY2380" fmla="*/ 1383554 h 3068754"/>
              <a:gd name="connsiteX2381" fmla="*/ 1419468 w 12191999"/>
              <a:gd name="connsiteY2381" fmla="*/ 1406640 h 3068754"/>
              <a:gd name="connsiteX2382" fmla="*/ 1576535 w 12191999"/>
              <a:gd name="connsiteY2382" fmla="*/ 1387413 h 3068754"/>
              <a:gd name="connsiteX2383" fmla="*/ 1726326 w 12191999"/>
              <a:gd name="connsiteY2383" fmla="*/ 1352984 h 3068754"/>
              <a:gd name="connsiteX2384" fmla="*/ 1855542 w 12191999"/>
              <a:gd name="connsiteY2384" fmla="*/ 1314076 h 3068754"/>
              <a:gd name="connsiteX2385" fmla="*/ 201928 w 12191999"/>
              <a:gd name="connsiteY2385" fmla="*/ 1312066 h 3068754"/>
              <a:gd name="connsiteX2386" fmla="*/ 116167 w 12191999"/>
              <a:gd name="connsiteY2386" fmla="*/ 1320487 h 3068754"/>
              <a:gd name="connsiteX2387" fmla="*/ 256793 w 12191999"/>
              <a:gd name="connsiteY2387" fmla="*/ 1353380 h 3068754"/>
              <a:gd name="connsiteX2388" fmla="*/ 463193 w 12191999"/>
              <a:gd name="connsiteY2388" fmla="*/ 1394345 h 3068754"/>
              <a:gd name="connsiteX2389" fmla="*/ 651210 w 12191999"/>
              <a:gd name="connsiteY2389" fmla="*/ 1424512 h 3068754"/>
              <a:gd name="connsiteX2390" fmla="*/ 703306 w 12191999"/>
              <a:gd name="connsiteY2390" fmla="*/ 1423484 h 3068754"/>
              <a:gd name="connsiteX2391" fmla="*/ 663183 w 12191999"/>
              <a:gd name="connsiteY2391" fmla="*/ 1417571 h 3068754"/>
              <a:gd name="connsiteX2392" fmla="*/ 256249 w 12191999"/>
              <a:gd name="connsiteY2392" fmla="*/ 1327675 h 3068754"/>
              <a:gd name="connsiteX2393" fmla="*/ 6348983 w 12191999"/>
              <a:gd name="connsiteY2393" fmla="*/ 1310961 h 3068754"/>
              <a:gd name="connsiteX2394" fmla="*/ 6237424 w 12191999"/>
              <a:gd name="connsiteY2394" fmla="*/ 1321921 h 3068754"/>
              <a:gd name="connsiteX2395" fmla="*/ 6388892 w 12191999"/>
              <a:gd name="connsiteY2395" fmla="*/ 1357352 h 3068754"/>
              <a:gd name="connsiteX2396" fmla="*/ 6595276 w 12191999"/>
              <a:gd name="connsiteY2396" fmla="*/ 1398319 h 3068754"/>
              <a:gd name="connsiteX2397" fmla="*/ 6761511 w 12191999"/>
              <a:gd name="connsiteY2397" fmla="*/ 1424996 h 3068754"/>
              <a:gd name="connsiteX2398" fmla="*/ 6867386 w 12191999"/>
              <a:gd name="connsiteY2398" fmla="*/ 1422906 h 3068754"/>
              <a:gd name="connsiteX2399" fmla="*/ 6796142 w 12191999"/>
              <a:gd name="connsiteY2399" fmla="*/ 1412407 h 3068754"/>
              <a:gd name="connsiteX2400" fmla="*/ 6389169 w 12191999"/>
              <a:gd name="connsiteY2400" fmla="*/ 1322507 h 3068754"/>
              <a:gd name="connsiteX2401" fmla="*/ 1815686 w 12191999"/>
              <a:gd name="connsiteY2401" fmla="*/ 1310874 h 3068754"/>
              <a:gd name="connsiteX2402" fmla="*/ 1728187 w 12191999"/>
              <a:gd name="connsiteY2402" fmla="*/ 1340691 h 3068754"/>
              <a:gd name="connsiteX2403" fmla="*/ 1666546 w 12191999"/>
              <a:gd name="connsiteY2403" fmla="*/ 1356688 h 3068754"/>
              <a:gd name="connsiteX2404" fmla="*/ 1726964 w 12191999"/>
              <a:gd name="connsiteY2404" fmla="*/ 1341839 h 3068754"/>
              <a:gd name="connsiteX2405" fmla="*/ 1821524 w 12191999"/>
              <a:gd name="connsiteY2405" fmla="*/ 1311343 h 3068754"/>
              <a:gd name="connsiteX2406" fmla="*/ 7951423 w 12191999"/>
              <a:gd name="connsiteY2406" fmla="*/ 1310870 h 3068754"/>
              <a:gd name="connsiteX2407" fmla="*/ 7891111 w 12191999"/>
              <a:gd name="connsiteY2407" fmla="*/ 1331416 h 3068754"/>
              <a:gd name="connsiteX2408" fmla="*/ 7954156 w 12191999"/>
              <a:gd name="connsiteY2408" fmla="*/ 1311089 h 3068754"/>
              <a:gd name="connsiteX2409" fmla="*/ 8823558 w 12191999"/>
              <a:gd name="connsiteY2409" fmla="*/ 1309227 h 3068754"/>
              <a:gd name="connsiteX2410" fmla="*/ 8564417 w 12191999"/>
              <a:gd name="connsiteY2410" fmla="*/ 1359473 h 3068754"/>
              <a:gd name="connsiteX2411" fmla="*/ 8718733 w 12191999"/>
              <a:gd name="connsiteY2411" fmla="*/ 1375030 h 3068754"/>
              <a:gd name="connsiteX2412" fmla="*/ 8780102 w 12191999"/>
              <a:gd name="connsiteY2412" fmla="*/ 1382165 h 3068754"/>
              <a:gd name="connsiteX2413" fmla="*/ 9045449 w 12191999"/>
              <a:gd name="connsiteY2413" fmla="*/ 1352425 h 3068754"/>
              <a:gd name="connsiteX2414" fmla="*/ 4992974 w 12191999"/>
              <a:gd name="connsiteY2414" fmla="*/ 1309117 h 3068754"/>
              <a:gd name="connsiteX2415" fmla="*/ 4981637 w 12191999"/>
              <a:gd name="connsiteY2415" fmla="*/ 1313144 h 3068754"/>
              <a:gd name="connsiteX2416" fmla="*/ 4538116 w 12191999"/>
              <a:gd name="connsiteY2416" fmla="*/ 1422195 h 3068754"/>
              <a:gd name="connsiteX2417" fmla="*/ 4509427 w 12191999"/>
              <a:gd name="connsiteY2417" fmla="*/ 1425455 h 3068754"/>
              <a:gd name="connsiteX2418" fmla="*/ 4558673 w 12191999"/>
              <a:gd name="connsiteY2418" fmla="*/ 1425738 h 3068754"/>
              <a:gd name="connsiteX2419" fmla="*/ 4760213 w 12191999"/>
              <a:gd name="connsiteY2419" fmla="*/ 1389153 h 3068754"/>
              <a:gd name="connsiteX2420" fmla="*/ 4927504 w 12191999"/>
              <a:gd name="connsiteY2420" fmla="*/ 1347745 h 3068754"/>
              <a:gd name="connsiteX2421" fmla="*/ 5044842 w 12191999"/>
              <a:gd name="connsiteY2421" fmla="*/ 1313288 h 3068754"/>
              <a:gd name="connsiteX2422" fmla="*/ 3377284 w 12191999"/>
              <a:gd name="connsiteY2422" fmla="*/ 1308838 h 3068754"/>
              <a:gd name="connsiteX2423" fmla="*/ 3321609 w 12191999"/>
              <a:gd name="connsiteY2423" fmla="*/ 1314260 h 3068754"/>
              <a:gd name="connsiteX2424" fmla="*/ 3423228 w 12191999"/>
              <a:gd name="connsiteY2424" fmla="*/ 1343285 h 3068754"/>
              <a:gd name="connsiteX2425" fmla="*/ 3817023 w 12191999"/>
              <a:gd name="connsiteY2425" fmla="*/ 1422973 h 3068754"/>
              <a:gd name="connsiteX2426" fmla="*/ 3823236 w 12191999"/>
              <a:gd name="connsiteY2426" fmla="*/ 1423658 h 3068754"/>
              <a:gd name="connsiteX2427" fmla="*/ 3881435 w 12191999"/>
              <a:gd name="connsiteY2427" fmla="*/ 1422511 h 3068754"/>
              <a:gd name="connsiteX2428" fmla="*/ 3816737 w 12191999"/>
              <a:gd name="connsiteY2428" fmla="*/ 1414403 h 3068754"/>
              <a:gd name="connsiteX2429" fmla="*/ 3422535 w 12191999"/>
              <a:gd name="connsiteY2429" fmla="*/ 1323585 h 3068754"/>
              <a:gd name="connsiteX2430" fmla="*/ 2679311 w 12191999"/>
              <a:gd name="connsiteY2430" fmla="*/ 1307607 h 3068754"/>
              <a:gd name="connsiteX2431" fmla="*/ 2417540 w 12191999"/>
              <a:gd name="connsiteY2431" fmla="*/ 1358365 h 3068754"/>
              <a:gd name="connsiteX2432" fmla="*/ 2582829 w 12191999"/>
              <a:gd name="connsiteY2432" fmla="*/ 1375030 h 3068754"/>
              <a:gd name="connsiteX2433" fmla="*/ 2628763 w 12191999"/>
              <a:gd name="connsiteY2433" fmla="*/ 1380371 h 3068754"/>
              <a:gd name="connsiteX2434" fmla="*/ 2898019 w 12191999"/>
              <a:gd name="connsiteY2434" fmla="*/ 1350185 h 3068754"/>
              <a:gd name="connsiteX2435" fmla="*/ 7902844 w 12191999"/>
              <a:gd name="connsiteY2435" fmla="*/ 1307390 h 3068754"/>
              <a:gd name="connsiteX2436" fmla="*/ 7863505 w 12191999"/>
              <a:gd name="connsiteY2436" fmla="*/ 1322009 h 3068754"/>
              <a:gd name="connsiteX2437" fmla="*/ 7767798 w 12191999"/>
              <a:gd name="connsiteY2437" fmla="*/ 1349108 h 3068754"/>
              <a:gd name="connsiteX2438" fmla="*/ 7859413 w 12191999"/>
              <a:gd name="connsiteY2438" fmla="*/ 1324149 h 3068754"/>
              <a:gd name="connsiteX2439" fmla="*/ 7905853 w 12191999"/>
              <a:gd name="connsiteY2439" fmla="*/ 1307554 h 3068754"/>
              <a:gd name="connsiteX2440" fmla="*/ 9511146 w 12191999"/>
              <a:gd name="connsiteY2440" fmla="*/ 1307372 h 3068754"/>
              <a:gd name="connsiteX2441" fmla="*/ 9460625 w 12191999"/>
              <a:gd name="connsiteY2441" fmla="*/ 1312390 h 3068754"/>
              <a:gd name="connsiteX2442" fmla="*/ 9661094 w 12191999"/>
              <a:gd name="connsiteY2442" fmla="*/ 1367006 h 3068754"/>
              <a:gd name="connsiteX2443" fmla="*/ 9954019 w 12191999"/>
              <a:gd name="connsiteY2443" fmla="*/ 1421987 h 3068754"/>
              <a:gd name="connsiteX2444" fmla="*/ 9965931 w 12191999"/>
              <a:gd name="connsiteY2444" fmla="*/ 1423302 h 3068754"/>
              <a:gd name="connsiteX2445" fmla="*/ 10021336 w 12191999"/>
              <a:gd name="connsiteY2445" fmla="*/ 1422180 h 3068754"/>
              <a:gd name="connsiteX2446" fmla="*/ 10030638 w 12191999"/>
              <a:gd name="connsiteY2446" fmla="*/ 1422224 h 3068754"/>
              <a:gd name="connsiteX2447" fmla="*/ 9952599 w 12191999"/>
              <a:gd name="connsiteY2447" fmla="*/ 1412450 h 3068754"/>
              <a:gd name="connsiteX2448" fmla="*/ 9659153 w 12191999"/>
              <a:gd name="connsiteY2448" fmla="*/ 1349840 h 3068754"/>
              <a:gd name="connsiteX2449" fmla="*/ 1762166 w 12191999"/>
              <a:gd name="connsiteY2449" fmla="*/ 1307123 h 3068754"/>
              <a:gd name="connsiteX2450" fmla="*/ 1730591 w 12191999"/>
              <a:gd name="connsiteY2450" fmla="*/ 1318859 h 3068754"/>
              <a:gd name="connsiteX2451" fmla="*/ 1579382 w 12191999"/>
              <a:gd name="connsiteY2451" fmla="*/ 1361693 h 3068754"/>
              <a:gd name="connsiteX2452" fmla="*/ 1428013 w 12191999"/>
              <a:gd name="connsiteY2452" fmla="*/ 1386788 h 3068754"/>
              <a:gd name="connsiteX2453" fmla="*/ 1470662 w 12191999"/>
              <a:gd name="connsiteY2453" fmla="*/ 1382243 h 3068754"/>
              <a:gd name="connsiteX2454" fmla="*/ 1576628 w 12191999"/>
              <a:gd name="connsiteY2454" fmla="*/ 1362599 h 3068754"/>
              <a:gd name="connsiteX2455" fmla="*/ 1727546 w 12191999"/>
              <a:gd name="connsiteY2455" fmla="*/ 1321470 h 3068754"/>
              <a:gd name="connsiteX2456" fmla="*/ 1766952 w 12191999"/>
              <a:gd name="connsiteY2456" fmla="*/ 1307384 h 3068754"/>
              <a:gd name="connsiteX2457" fmla="*/ 11121422 w 12191999"/>
              <a:gd name="connsiteY2457" fmla="*/ 1306663 h 3068754"/>
              <a:gd name="connsiteX2458" fmla="*/ 10970919 w 12191999"/>
              <a:gd name="connsiteY2458" fmla="*/ 1355327 h 3068754"/>
              <a:gd name="connsiteX2459" fmla="*/ 10674052 w 12191999"/>
              <a:gd name="connsiteY2459" fmla="*/ 1420223 h 3068754"/>
              <a:gd name="connsiteX2460" fmla="*/ 10631791 w 12191999"/>
              <a:gd name="connsiteY2460" fmla="*/ 1425026 h 3068754"/>
              <a:gd name="connsiteX2461" fmla="*/ 10694086 w 12191999"/>
              <a:gd name="connsiteY2461" fmla="*/ 1425316 h 3068754"/>
              <a:gd name="connsiteX2462" fmla="*/ 10822358 w 12191999"/>
              <a:gd name="connsiteY2462" fmla="*/ 1403789 h 3068754"/>
              <a:gd name="connsiteX2463" fmla="*/ 11082812 w 12191999"/>
              <a:gd name="connsiteY2463" fmla="*/ 1341704 h 3068754"/>
              <a:gd name="connsiteX2464" fmla="*/ 11181278 w 12191999"/>
              <a:gd name="connsiteY2464" fmla="*/ 1311306 h 3068754"/>
              <a:gd name="connsiteX2465" fmla="*/ 7886404 w 12191999"/>
              <a:gd name="connsiteY2465" fmla="*/ 1306494 h 3068754"/>
              <a:gd name="connsiteX2466" fmla="*/ 7761148 w 12191999"/>
              <a:gd name="connsiteY2466" fmla="*/ 1346720 h 3068754"/>
              <a:gd name="connsiteX2467" fmla="*/ 7889432 w 12191999"/>
              <a:gd name="connsiteY2467" fmla="*/ 1306659 h 3068754"/>
              <a:gd name="connsiteX2468" fmla="*/ 1744746 w 12191999"/>
              <a:gd name="connsiteY2468" fmla="*/ 1306173 h 3068754"/>
              <a:gd name="connsiteX2469" fmla="*/ 1628408 w 12191999"/>
              <a:gd name="connsiteY2469" fmla="*/ 1343565 h 3068754"/>
              <a:gd name="connsiteX2470" fmla="*/ 1747568 w 12191999"/>
              <a:gd name="connsiteY2470" fmla="*/ 1306327 h 3068754"/>
              <a:gd name="connsiteX2471" fmla="*/ 4925652 w 12191999"/>
              <a:gd name="connsiteY2471" fmla="*/ 1304456 h 3068754"/>
              <a:gd name="connsiteX2472" fmla="*/ 4761814 w 12191999"/>
              <a:gd name="connsiteY2472" fmla="*/ 1356920 h 3068754"/>
              <a:gd name="connsiteX2473" fmla="*/ 4538116 w 12191999"/>
              <a:gd name="connsiteY2473" fmla="*/ 1407785 h 3068754"/>
              <a:gd name="connsiteX2474" fmla="*/ 4401451 w 12191999"/>
              <a:gd name="connsiteY2474" fmla="*/ 1424835 h 3068754"/>
              <a:gd name="connsiteX2475" fmla="*/ 4461474 w 12191999"/>
              <a:gd name="connsiteY2475" fmla="*/ 1425180 h 3068754"/>
              <a:gd name="connsiteX2476" fmla="*/ 4538116 w 12191999"/>
              <a:gd name="connsiteY2476" fmla="*/ 1416431 h 3068754"/>
              <a:gd name="connsiteX2477" fmla="*/ 4760867 w 12191999"/>
              <a:gd name="connsiteY2477" fmla="*/ 1370867 h 3068754"/>
              <a:gd name="connsiteX2478" fmla="*/ 4978857 w 12191999"/>
              <a:gd name="connsiteY2478" fmla="*/ 1307982 h 3068754"/>
              <a:gd name="connsiteX2479" fmla="*/ 4954862 w 12191999"/>
              <a:gd name="connsiteY2479" fmla="*/ 1306053 h 3068754"/>
              <a:gd name="connsiteX2480" fmla="*/ 294354 w 12191999"/>
              <a:gd name="connsiteY2480" fmla="*/ 1302989 h 3068754"/>
              <a:gd name="connsiteX2481" fmla="*/ 217193 w 12191999"/>
              <a:gd name="connsiteY2481" fmla="*/ 1310566 h 3068754"/>
              <a:gd name="connsiteX2482" fmla="*/ 256795 w 12191999"/>
              <a:gd name="connsiteY2482" fmla="*/ 1321963 h 3068754"/>
              <a:gd name="connsiteX2483" fmla="*/ 663080 w 12191999"/>
              <a:gd name="connsiteY2483" fmla="*/ 1411850 h 3068754"/>
              <a:gd name="connsiteX2484" fmla="*/ 737375 w 12191999"/>
              <a:gd name="connsiteY2484" fmla="*/ 1422814 h 3068754"/>
              <a:gd name="connsiteX2485" fmla="*/ 809630 w 12191999"/>
              <a:gd name="connsiteY2485" fmla="*/ 1422962 h 3068754"/>
              <a:gd name="connsiteX2486" fmla="*/ 662212 w 12191999"/>
              <a:gd name="connsiteY2486" fmla="*/ 1397450 h 3068754"/>
              <a:gd name="connsiteX2487" fmla="*/ 461992 w 12191999"/>
              <a:gd name="connsiteY2487" fmla="*/ 1351048 h 3068754"/>
              <a:gd name="connsiteX2488" fmla="*/ 3440243 w 12191999"/>
              <a:gd name="connsiteY2488" fmla="*/ 1302707 h 3068754"/>
              <a:gd name="connsiteX2489" fmla="*/ 3393206 w 12191999"/>
              <a:gd name="connsiteY2489" fmla="*/ 1307288 h 3068754"/>
              <a:gd name="connsiteX2490" fmla="*/ 3425493 w 12191999"/>
              <a:gd name="connsiteY2490" fmla="*/ 1317822 h 3068754"/>
              <a:gd name="connsiteX2491" fmla="*/ 3819084 w 12191999"/>
              <a:gd name="connsiteY2491" fmla="*/ 1408639 h 3068754"/>
              <a:gd name="connsiteX2492" fmla="*/ 3926276 w 12191999"/>
              <a:gd name="connsiteY2492" fmla="*/ 1422103 h 3068754"/>
              <a:gd name="connsiteX2493" fmla="*/ 3995697 w 12191999"/>
              <a:gd name="connsiteY2493" fmla="*/ 1422502 h 3068754"/>
              <a:gd name="connsiteX2494" fmla="*/ 3816525 w 12191999"/>
              <a:gd name="connsiteY2494" fmla="*/ 1397471 h 3068754"/>
              <a:gd name="connsiteX2495" fmla="*/ 3621261 w 12191999"/>
              <a:gd name="connsiteY2495" fmla="*/ 1355129 h 3068754"/>
              <a:gd name="connsiteX2496" fmla="*/ 11067020 w 12191999"/>
              <a:gd name="connsiteY2496" fmla="*/ 1302443 h 3068754"/>
              <a:gd name="connsiteX2497" fmla="*/ 11005933 w 12191999"/>
              <a:gd name="connsiteY2497" fmla="*/ 1323857 h 3068754"/>
              <a:gd name="connsiteX2498" fmla="*/ 10671778 w 12191999"/>
              <a:gd name="connsiteY2498" fmla="*/ 1407785 h 3068754"/>
              <a:gd name="connsiteX2499" fmla="*/ 10537242 w 12191999"/>
              <a:gd name="connsiteY2499" fmla="*/ 1424585 h 3068754"/>
              <a:gd name="connsiteX2500" fmla="*/ 10591311 w 12191999"/>
              <a:gd name="connsiteY2500" fmla="*/ 1424837 h 3068754"/>
              <a:gd name="connsiteX2501" fmla="*/ 10672915 w 12191999"/>
              <a:gd name="connsiteY2501" fmla="*/ 1415521 h 3068754"/>
              <a:gd name="connsiteX2502" fmla="*/ 10969195 w 12191999"/>
              <a:gd name="connsiteY2502" fmla="*/ 1350618 h 3068754"/>
              <a:gd name="connsiteX2503" fmla="*/ 11108260 w 12191999"/>
              <a:gd name="connsiteY2503" fmla="*/ 1305642 h 3068754"/>
              <a:gd name="connsiteX2504" fmla="*/ 6446584 w 12191999"/>
              <a:gd name="connsiteY2504" fmla="*/ 1301973 h 3068754"/>
              <a:gd name="connsiteX2505" fmla="*/ 6433190 w 12191999"/>
              <a:gd name="connsiteY2505" fmla="*/ 1302688 h 3068754"/>
              <a:gd name="connsiteX2506" fmla="*/ 6364196 w 12191999"/>
              <a:gd name="connsiteY2506" fmla="*/ 1309466 h 3068754"/>
              <a:gd name="connsiteX2507" fmla="*/ 6389691 w 12191999"/>
              <a:gd name="connsiteY2507" fmla="*/ 1316802 h 3068754"/>
              <a:gd name="connsiteX2508" fmla="*/ 6795992 w 12191999"/>
              <a:gd name="connsiteY2508" fmla="*/ 1406689 h 3068754"/>
              <a:gd name="connsiteX2509" fmla="*/ 6906588 w 12191999"/>
              <a:gd name="connsiteY2509" fmla="*/ 1423012 h 3068754"/>
              <a:gd name="connsiteX2510" fmla="*/ 6983242 w 12191999"/>
              <a:gd name="connsiteY2510" fmla="*/ 1423452 h 3068754"/>
              <a:gd name="connsiteX2511" fmla="*/ 6795217 w 12191999"/>
              <a:gd name="connsiteY2511" fmla="*/ 1390912 h 3068754"/>
              <a:gd name="connsiteX2512" fmla="*/ 6594981 w 12191999"/>
              <a:gd name="connsiteY2512" fmla="*/ 1344509 h 3068754"/>
              <a:gd name="connsiteX2513" fmla="*/ 4877323 w 12191999"/>
              <a:gd name="connsiteY2513" fmla="*/ 1301813 h 3068754"/>
              <a:gd name="connsiteX2514" fmla="*/ 4762443 w 12191999"/>
              <a:gd name="connsiteY2514" fmla="*/ 1341827 h 3068754"/>
              <a:gd name="connsiteX2515" fmla="*/ 4538116 w 12191999"/>
              <a:gd name="connsiteY2515" fmla="*/ 1397319 h 3068754"/>
              <a:gd name="connsiteX2516" fmla="*/ 4366971 w 12191999"/>
              <a:gd name="connsiteY2516" fmla="*/ 1420500 h 3068754"/>
              <a:gd name="connsiteX2517" fmla="*/ 4260034 w 12191999"/>
              <a:gd name="connsiteY2517" fmla="*/ 1424022 h 3068754"/>
              <a:gd name="connsiteX2518" fmla="*/ 4360312 w 12191999"/>
              <a:gd name="connsiteY2518" fmla="*/ 1424598 h 3068754"/>
              <a:gd name="connsiteX2519" fmla="*/ 4367422 w 12191999"/>
              <a:gd name="connsiteY2519" fmla="*/ 1424384 h 3068754"/>
              <a:gd name="connsiteX2520" fmla="*/ 4538116 w 12191999"/>
              <a:gd name="connsiteY2520" fmla="*/ 1403083 h 3068754"/>
              <a:gd name="connsiteX2521" fmla="*/ 4761705 w 12191999"/>
              <a:gd name="connsiteY2521" fmla="*/ 1352296 h 3068754"/>
              <a:gd name="connsiteX2522" fmla="*/ 4913356 w 12191999"/>
              <a:gd name="connsiteY2522" fmla="*/ 1303783 h 3068754"/>
              <a:gd name="connsiteX2523" fmla="*/ 9571052 w 12191999"/>
              <a:gd name="connsiteY2523" fmla="*/ 1301422 h 3068754"/>
              <a:gd name="connsiteX2524" fmla="*/ 9525252 w 12191999"/>
              <a:gd name="connsiteY2524" fmla="*/ 1305971 h 3068754"/>
              <a:gd name="connsiteX2525" fmla="*/ 9661279 w 12191999"/>
              <a:gd name="connsiteY2525" fmla="*/ 1345088 h 3068754"/>
              <a:gd name="connsiteX2526" fmla="*/ 9954090 w 12191999"/>
              <a:gd name="connsiteY2526" fmla="*/ 1407729 h 3068754"/>
              <a:gd name="connsiteX2527" fmla="*/ 10070946 w 12191999"/>
              <a:gd name="connsiteY2527" fmla="*/ 1422412 h 3068754"/>
              <a:gd name="connsiteX2528" fmla="*/ 10130957 w 12191999"/>
              <a:gd name="connsiteY2528" fmla="*/ 1422691 h 3068754"/>
              <a:gd name="connsiteX2529" fmla="*/ 9950396 w 12191999"/>
              <a:gd name="connsiteY2529" fmla="*/ 1397471 h 3068754"/>
              <a:gd name="connsiteX2530" fmla="*/ 9655279 w 12191999"/>
              <a:gd name="connsiteY2530" fmla="*/ 1328019 h 3068754"/>
              <a:gd name="connsiteX2531" fmla="*/ 11014209 w 12191999"/>
              <a:gd name="connsiteY2531" fmla="*/ 1299204 h 3068754"/>
              <a:gd name="connsiteX2532" fmla="*/ 10897240 w 12191999"/>
              <a:gd name="connsiteY2532" fmla="*/ 1339950 h 3068754"/>
              <a:gd name="connsiteX2533" fmla="*/ 10672915 w 12191999"/>
              <a:gd name="connsiteY2533" fmla="*/ 1395499 h 3068754"/>
              <a:gd name="connsiteX2534" fmla="*/ 10501770 w 12191999"/>
              <a:gd name="connsiteY2534" fmla="*/ 1418630 h 3068754"/>
              <a:gd name="connsiteX2535" fmla="*/ 10346933 w 12191999"/>
              <a:gd name="connsiteY2535" fmla="*/ 1423698 h 3068754"/>
              <a:gd name="connsiteX2536" fmla="*/ 10500142 w 12191999"/>
              <a:gd name="connsiteY2536" fmla="*/ 1424412 h 3068754"/>
              <a:gd name="connsiteX2537" fmla="*/ 10501084 w 12191999"/>
              <a:gd name="connsiteY2537" fmla="*/ 1424384 h 3068754"/>
              <a:gd name="connsiteX2538" fmla="*/ 10671778 w 12191999"/>
              <a:gd name="connsiteY2538" fmla="*/ 1403083 h 3068754"/>
              <a:gd name="connsiteX2539" fmla="*/ 11005689 w 12191999"/>
              <a:gd name="connsiteY2539" fmla="*/ 1319310 h 3068754"/>
              <a:gd name="connsiteX2540" fmla="*/ 11056220 w 12191999"/>
              <a:gd name="connsiteY2540" fmla="*/ 1301606 h 3068754"/>
              <a:gd name="connsiteX2541" fmla="*/ 11047481 w 12191999"/>
              <a:gd name="connsiteY2541" fmla="*/ 1300928 h 3068754"/>
              <a:gd name="connsiteX2542" fmla="*/ 3489627 w 12191999"/>
              <a:gd name="connsiteY2542" fmla="*/ 1298829 h 3068754"/>
              <a:gd name="connsiteX2543" fmla="*/ 3468735 w 12191999"/>
              <a:gd name="connsiteY2543" fmla="*/ 1299932 h 3068754"/>
              <a:gd name="connsiteX2544" fmla="*/ 3457699 w 12191999"/>
              <a:gd name="connsiteY2544" fmla="*/ 1301007 h 3068754"/>
              <a:gd name="connsiteX2545" fmla="*/ 3524107 w 12191999"/>
              <a:gd name="connsiteY2545" fmla="*/ 1323169 h 3068754"/>
              <a:gd name="connsiteX2546" fmla="*/ 4007442 w 12191999"/>
              <a:gd name="connsiteY2546" fmla="*/ 1419126 h 3068754"/>
              <a:gd name="connsiteX2547" fmla="*/ 4073495 w 12191999"/>
              <a:gd name="connsiteY2547" fmla="*/ 1422949 h 3068754"/>
              <a:gd name="connsiteX2548" fmla="*/ 4141574 w 12191999"/>
              <a:gd name="connsiteY2548" fmla="*/ 1423341 h 3068754"/>
              <a:gd name="connsiteX2549" fmla="*/ 4006012 w 12191999"/>
              <a:gd name="connsiteY2549" fmla="*/ 1414858 h 3068754"/>
              <a:gd name="connsiteX2550" fmla="*/ 3521510 w 12191999"/>
              <a:gd name="connsiteY2550" fmla="*/ 1310410 h 3068754"/>
              <a:gd name="connsiteX2551" fmla="*/ 392307 w 12191999"/>
              <a:gd name="connsiteY2551" fmla="*/ 1297623 h 3068754"/>
              <a:gd name="connsiteX2552" fmla="*/ 310622 w 12191999"/>
              <a:gd name="connsiteY2552" fmla="*/ 1301983 h 3068754"/>
              <a:gd name="connsiteX2553" fmla="*/ 463723 w 12191999"/>
              <a:gd name="connsiteY2553" fmla="*/ 1345727 h 3068754"/>
              <a:gd name="connsiteX2554" fmla="*/ 663747 w 12191999"/>
              <a:gd name="connsiteY2554" fmla="*/ 1391959 h 3068754"/>
              <a:gd name="connsiteX2555" fmla="*/ 843670 w 12191999"/>
              <a:gd name="connsiteY2555" fmla="*/ 1423032 h 3068754"/>
              <a:gd name="connsiteX2556" fmla="*/ 953029 w 12191999"/>
              <a:gd name="connsiteY2556" fmla="*/ 1423256 h 3068754"/>
              <a:gd name="connsiteX2557" fmla="*/ 856335 w 12191999"/>
              <a:gd name="connsiteY2557" fmla="*/ 1411139 h 3068754"/>
              <a:gd name="connsiteX2558" fmla="*/ 462021 w 12191999"/>
              <a:gd name="connsiteY2558" fmla="*/ 1320328 h 3068754"/>
              <a:gd name="connsiteX2559" fmla="*/ 9624566 w 12191999"/>
              <a:gd name="connsiteY2559" fmla="*/ 1297341 h 3068754"/>
              <a:gd name="connsiteX2560" fmla="*/ 9596658 w 12191999"/>
              <a:gd name="connsiteY2560" fmla="*/ 1298879 h 3068754"/>
              <a:gd name="connsiteX2561" fmla="*/ 9583396 w 12191999"/>
              <a:gd name="connsiteY2561" fmla="*/ 1300196 h 3068754"/>
              <a:gd name="connsiteX2562" fmla="*/ 9595059 w 12191999"/>
              <a:gd name="connsiteY2562" fmla="*/ 1304215 h 3068754"/>
              <a:gd name="connsiteX2563" fmla="*/ 10141128 w 12191999"/>
              <a:gd name="connsiteY2563" fmla="*/ 1419126 h 3068754"/>
              <a:gd name="connsiteX2564" fmla="*/ 10209003 w 12191999"/>
              <a:gd name="connsiteY2564" fmla="*/ 1423055 h 3068754"/>
              <a:gd name="connsiteX2565" fmla="*/ 10309791 w 12191999"/>
              <a:gd name="connsiteY2565" fmla="*/ 1423525 h 3068754"/>
              <a:gd name="connsiteX2566" fmla="*/ 10140806 w 12191999"/>
              <a:gd name="connsiteY2566" fmla="*/ 1412931 h 3068754"/>
              <a:gd name="connsiteX2567" fmla="*/ 9780770 w 12191999"/>
              <a:gd name="connsiteY2567" fmla="*/ 1344731 h 3068754"/>
              <a:gd name="connsiteX2568" fmla="*/ 6534144 w 12191999"/>
              <a:gd name="connsiteY2568" fmla="*/ 1297298 h 3068754"/>
              <a:gd name="connsiteX2569" fmla="*/ 6466092 w 12191999"/>
              <a:gd name="connsiteY2569" fmla="*/ 1300931 h 3068754"/>
              <a:gd name="connsiteX2570" fmla="*/ 6596658 w 12191999"/>
              <a:gd name="connsiteY2570" fmla="*/ 1338237 h 3068754"/>
              <a:gd name="connsiteX2571" fmla="*/ 6990430 w 12191999"/>
              <a:gd name="connsiteY2571" fmla="*/ 1417927 h 3068754"/>
              <a:gd name="connsiteX2572" fmla="*/ 7043653 w 12191999"/>
              <a:gd name="connsiteY2572" fmla="*/ 1423798 h 3068754"/>
              <a:gd name="connsiteX2573" fmla="*/ 7121103 w 12191999"/>
              <a:gd name="connsiteY2573" fmla="*/ 1424242 h 3068754"/>
              <a:gd name="connsiteX2574" fmla="*/ 6988263 w 12191999"/>
              <a:gd name="connsiteY2574" fmla="*/ 1407592 h 3068754"/>
              <a:gd name="connsiteX2575" fmla="*/ 6593950 w 12191999"/>
              <a:gd name="connsiteY2575" fmla="*/ 1316775 h 3068754"/>
              <a:gd name="connsiteX2576" fmla="*/ 3533306 w 12191999"/>
              <a:gd name="connsiteY2576" fmla="*/ 1296524 h 3068754"/>
              <a:gd name="connsiteX2577" fmla="*/ 3507725 w 12191999"/>
              <a:gd name="connsiteY2577" fmla="*/ 1297874 h 3068754"/>
              <a:gd name="connsiteX2578" fmla="*/ 3622645 w 12191999"/>
              <a:gd name="connsiteY2578" fmla="*/ 1334223 h 3068754"/>
              <a:gd name="connsiteX2579" fmla="*/ 4098597 w 12191999"/>
              <a:gd name="connsiteY2579" fmla="*/ 1417007 h 3068754"/>
              <a:gd name="connsiteX2580" fmla="*/ 4175223 w 12191999"/>
              <a:gd name="connsiteY2580" fmla="*/ 1417286 h 3068754"/>
              <a:gd name="connsiteX2581" fmla="*/ 4195185 w 12191999"/>
              <a:gd name="connsiteY2581" fmla="*/ 1418220 h 3068754"/>
              <a:gd name="connsiteX2582" fmla="*/ 4230572 w 12191999"/>
              <a:gd name="connsiteY2582" fmla="*/ 1417487 h 3068754"/>
              <a:gd name="connsiteX2583" fmla="*/ 4322631 w 12191999"/>
              <a:gd name="connsiteY2583" fmla="*/ 1417823 h 3068754"/>
              <a:gd name="connsiteX2584" fmla="*/ 4418454 w 12191999"/>
              <a:gd name="connsiteY2584" fmla="*/ 1406080 h 3068754"/>
              <a:gd name="connsiteX2585" fmla="*/ 4426520 w 12191999"/>
              <a:gd name="connsiteY2585" fmla="*/ 1405343 h 3068754"/>
              <a:gd name="connsiteX2586" fmla="*/ 4432335 w 12191999"/>
              <a:gd name="connsiteY2586" fmla="*/ 1404379 h 3068754"/>
              <a:gd name="connsiteX2587" fmla="*/ 4536979 w 12191999"/>
              <a:gd name="connsiteY2587" fmla="*/ 1391556 h 3068754"/>
              <a:gd name="connsiteX2588" fmla="*/ 4760988 w 12191999"/>
              <a:gd name="connsiteY2588" fmla="*/ 1336083 h 3068754"/>
              <a:gd name="connsiteX2589" fmla="*/ 4861772 w 12191999"/>
              <a:gd name="connsiteY2589" fmla="*/ 1300963 h 3068754"/>
              <a:gd name="connsiteX2590" fmla="*/ 4836945 w 12191999"/>
              <a:gd name="connsiteY2590" fmla="*/ 1299605 h 3068754"/>
              <a:gd name="connsiteX2591" fmla="*/ 4762851 w 12191999"/>
              <a:gd name="connsiteY2591" fmla="*/ 1327279 h 3068754"/>
              <a:gd name="connsiteX2592" fmla="*/ 4538116 w 12191999"/>
              <a:gd name="connsiteY2592" fmla="*/ 1386853 h 3068754"/>
              <a:gd name="connsiteX2593" fmla="*/ 4432335 w 12191999"/>
              <a:gd name="connsiteY2593" fmla="*/ 1404379 h 3068754"/>
              <a:gd name="connsiteX2594" fmla="*/ 4418454 w 12191999"/>
              <a:gd name="connsiteY2594" fmla="*/ 1406080 h 3068754"/>
              <a:gd name="connsiteX2595" fmla="*/ 4312195 w 12191999"/>
              <a:gd name="connsiteY2595" fmla="*/ 1415796 h 3068754"/>
              <a:gd name="connsiteX2596" fmla="*/ 4230572 w 12191999"/>
              <a:gd name="connsiteY2596" fmla="*/ 1417487 h 3068754"/>
              <a:gd name="connsiteX2597" fmla="*/ 4175223 w 12191999"/>
              <a:gd name="connsiteY2597" fmla="*/ 1417286 h 3068754"/>
              <a:gd name="connsiteX2598" fmla="*/ 4075546 w 12191999"/>
              <a:gd name="connsiteY2598" fmla="*/ 1412620 h 3068754"/>
              <a:gd name="connsiteX2599" fmla="*/ 3571560 w 12191999"/>
              <a:gd name="connsiteY2599" fmla="*/ 1310084 h 3068754"/>
              <a:gd name="connsiteX2600" fmla="*/ 9666775 w 12191999"/>
              <a:gd name="connsiteY2600" fmla="*/ 1295015 h 3068754"/>
              <a:gd name="connsiteX2601" fmla="*/ 9636496 w 12191999"/>
              <a:gd name="connsiteY2601" fmla="*/ 1296684 h 3068754"/>
              <a:gd name="connsiteX2602" fmla="*/ 9707864 w 12191999"/>
              <a:gd name="connsiteY2602" fmla="*/ 1319956 h 3068754"/>
              <a:gd name="connsiteX2603" fmla="*/ 10210465 w 12191999"/>
              <a:gd name="connsiteY2603" fmla="*/ 1415431 h 3068754"/>
              <a:gd name="connsiteX2604" fmla="*/ 10320885 w 12191999"/>
              <a:gd name="connsiteY2604" fmla="*/ 1416831 h 3068754"/>
              <a:gd name="connsiteX2605" fmla="*/ 10331112 w 12191999"/>
              <a:gd name="connsiteY2605" fmla="*/ 1417310 h 3068754"/>
              <a:gd name="connsiteX2606" fmla="*/ 10341561 w 12191999"/>
              <a:gd name="connsiteY2606" fmla="*/ 1417094 h 3068754"/>
              <a:gd name="connsiteX2607" fmla="*/ 10446456 w 12191999"/>
              <a:gd name="connsiteY2607" fmla="*/ 1418424 h 3068754"/>
              <a:gd name="connsiteX2608" fmla="*/ 10671778 w 12191999"/>
              <a:gd name="connsiteY2608" fmla="*/ 1391556 h 3068754"/>
              <a:gd name="connsiteX2609" fmla="*/ 10895784 w 12191999"/>
              <a:gd name="connsiteY2609" fmla="*/ 1336083 h 3068754"/>
              <a:gd name="connsiteX2610" fmla="*/ 11003247 w 12191999"/>
              <a:gd name="connsiteY2610" fmla="*/ 1298637 h 3068754"/>
              <a:gd name="connsiteX2611" fmla="*/ 10976635 w 12191999"/>
              <a:gd name="connsiteY2611" fmla="*/ 1297258 h 3068754"/>
              <a:gd name="connsiteX2612" fmla="*/ 10898735 w 12191999"/>
              <a:gd name="connsiteY2612" fmla="*/ 1326367 h 3068754"/>
              <a:gd name="connsiteX2613" fmla="*/ 10674052 w 12191999"/>
              <a:gd name="connsiteY2613" fmla="*/ 1385943 h 3068754"/>
              <a:gd name="connsiteX2614" fmla="*/ 10448126 w 12191999"/>
              <a:gd name="connsiteY2614" fmla="*/ 1414886 h 3068754"/>
              <a:gd name="connsiteX2615" fmla="*/ 10341561 w 12191999"/>
              <a:gd name="connsiteY2615" fmla="*/ 1417094 h 3068754"/>
              <a:gd name="connsiteX2616" fmla="*/ 10320885 w 12191999"/>
              <a:gd name="connsiteY2616" fmla="*/ 1416831 h 3068754"/>
              <a:gd name="connsiteX2617" fmla="*/ 10211457 w 12191999"/>
              <a:gd name="connsiteY2617" fmla="*/ 1411710 h 3068754"/>
              <a:gd name="connsiteX2618" fmla="*/ 9707327 w 12191999"/>
              <a:gd name="connsiteY2618" fmla="*/ 1309174 h 3068754"/>
              <a:gd name="connsiteX2619" fmla="*/ 4748989 w 12191999"/>
              <a:gd name="connsiteY2619" fmla="*/ 1294795 h 3068754"/>
              <a:gd name="connsiteX2620" fmla="*/ 4589836 w 12191999"/>
              <a:gd name="connsiteY2620" fmla="*/ 1346809 h 3068754"/>
              <a:gd name="connsiteX2621" fmla="*/ 4751235 w 12191999"/>
              <a:gd name="connsiteY2621" fmla="*/ 1295546 h 3068754"/>
              <a:gd name="connsiteX2622" fmla="*/ 4752591 w 12191999"/>
              <a:gd name="connsiteY2622" fmla="*/ 1294992 h 3068754"/>
              <a:gd name="connsiteX2623" fmla="*/ 3567822 w 12191999"/>
              <a:gd name="connsiteY2623" fmla="*/ 1294703 h 3068754"/>
              <a:gd name="connsiteX2624" fmla="*/ 3546620 w 12191999"/>
              <a:gd name="connsiteY2624" fmla="*/ 1295822 h 3068754"/>
              <a:gd name="connsiteX2625" fmla="*/ 3572214 w 12191999"/>
              <a:gd name="connsiteY2625" fmla="*/ 1304910 h 3068754"/>
              <a:gd name="connsiteX2626" fmla="*/ 4536412 w 12191999"/>
              <a:gd name="connsiteY2626" fmla="*/ 1382151 h 3068754"/>
              <a:gd name="connsiteX2627" fmla="*/ 4760829 w 12191999"/>
              <a:gd name="connsiteY2627" fmla="*/ 1322575 h 3068754"/>
              <a:gd name="connsiteX2628" fmla="*/ 4824120 w 12191999"/>
              <a:gd name="connsiteY2628" fmla="*/ 1298904 h 3068754"/>
              <a:gd name="connsiteX2629" fmla="*/ 4804969 w 12191999"/>
              <a:gd name="connsiteY2629" fmla="*/ 1297856 h 3068754"/>
              <a:gd name="connsiteX2630" fmla="*/ 4707335 w 12191999"/>
              <a:gd name="connsiteY2630" fmla="*/ 1332503 h 3068754"/>
              <a:gd name="connsiteX2631" fmla="*/ 4538116 w 12191999"/>
              <a:gd name="connsiteY2631" fmla="*/ 1377297 h 3068754"/>
              <a:gd name="connsiteX2632" fmla="*/ 3571560 w 12191999"/>
              <a:gd name="connsiteY2632" fmla="*/ 1296106 h 3068754"/>
              <a:gd name="connsiteX2633" fmla="*/ 6583238 w 12191999"/>
              <a:gd name="connsiteY2633" fmla="*/ 1294677 h 3068754"/>
              <a:gd name="connsiteX2634" fmla="*/ 6548610 w 12191999"/>
              <a:gd name="connsiteY2634" fmla="*/ 1296526 h 3068754"/>
              <a:gd name="connsiteX2635" fmla="*/ 6596095 w 12191999"/>
              <a:gd name="connsiteY2635" fmla="*/ 1312017 h 3068754"/>
              <a:gd name="connsiteX2636" fmla="*/ 6989577 w 12191999"/>
              <a:gd name="connsiteY2636" fmla="*/ 1402834 h 3068754"/>
              <a:gd name="connsiteX2637" fmla="*/ 7161806 w 12191999"/>
              <a:gd name="connsiteY2637" fmla="*/ 1424476 h 3068754"/>
              <a:gd name="connsiteX2638" fmla="*/ 7176402 w 12191999"/>
              <a:gd name="connsiteY2638" fmla="*/ 1424559 h 3068754"/>
              <a:gd name="connsiteX2639" fmla="*/ 6987937 w 12191999"/>
              <a:gd name="connsiteY2639" fmla="*/ 1398226 h 3068754"/>
              <a:gd name="connsiteX2640" fmla="*/ 6591667 w 12191999"/>
              <a:gd name="connsiteY2640" fmla="*/ 1297698 h 3068754"/>
              <a:gd name="connsiteX2641" fmla="*/ 466317 w 12191999"/>
              <a:gd name="connsiteY2641" fmla="*/ 1293673 h 3068754"/>
              <a:gd name="connsiteX2642" fmla="*/ 406835 w 12191999"/>
              <a:gd name="connsiteY2642" fmla="*/ 1296848 h 3068754"/>
              <a:gd name="connsiteX2643" fmla="*/ 464171 w 12191999"/>
              <a:gd name="connsiteY2643" fmla="*/ 1315557 h 3068754"/>
              <a:gd name="connsiteX2644" fmla="*/ 857619 w 12191999"/>
              <a:gd name="connsiteY2644" fmla="*/ 1406368 h 3068754"/>
              <a:gd name="connsiteX2645" fmla="*/ 992679 w 12191999"/>
              <a:gd name="connsiteY2645" fmla="*/ 1423337 h 3068754"/>
              <a:gd name="connsiteX2646" fmla="*/ 1129672 w 12191999"/>
              <a:gd name="connsiteY2646" fmla="*/ 1423618 h 3068754"/>
              <a:gd name="connsiteX2647" fmla="*/ 1045515 w 12191999"/>
              <a:gd name="connsiteY2647" fmla="*/ 1418769 h 3068754"/>
              <a:gd name="connsiteX2648" fmla="*/ 660689 w 12191999"/>
              <a:gd name="connsiteY2648" fmla="*/ 1349949 h 3068754"/>
              <a:gd name="connsiteX2649" fmla="*/ 9699504 w 12191999"/>
              <a:gd name="connsiteY2649" fmla="*/ 1293212 h 3068754"/>
              <a:gd name="connsiteX2650" fmla="*/ 9677868 w 12191999"/>
              <a:gd name="connsiteY2650" fmla="*/ 1294404 h 3068754"/>
              <a:gd name="connsiteX2651" fmla="*/ 9707864 w 12191999"/>
              <a:gd name="connsiteY2651" fmla="*/ 1304904 h 3068754"/>
              <a:gd name="connsiteX2652" fmla="*/ 10671778 w 12191999"/>
              <a:gd name="connsiteY2652" fmla="*/ 1382000 h 3068754"/>
              <a:gd name="connsiteX2653" fmla="*/ 10896411 w 12191999"/>
              <a:gd name="connsiteY2653" fmla="*/ 1322494 h 3068754"/>
              <a:gd name="connsiteX2654" fmla="*/ 10965486 w 12191999"/>
              <a:gd name="connsiteY2654" fmla="*/ 1296681 h 3068754"/>
              <a:gd name="connsiteX2655" fmla="*/ 10946065 w 12191999"/>
              <a:gd name="connsiteY2655" fmla="*/ 1295675 h 3068754"/>
              <a:gd name="connsiteX2656" fmla="*/ 10898940 w 12191999"/>
              <a:gd name="connsiteY2656" fmla="*/ 1314307 h 3068754"/>
              <a:gd name="connsiteX2657" fmla="*/ 10674052 w 12191999"/>
              <a:gd name="connsiteY2657" fmla="*/ 1377297 h 3068754"/>
              <a:gd name="connsiteX2658" fmla="*/ 9707327 w 12191999"/>
              <a:gd name="connsiteY2658" fmla="*/ 1296106 h 3068754"/>
              <a:gd name="connsiteX2659" fmla="*/ 3596787 w 12191999"/>
              <a:gd name="connsiteY2659" fmla="*/ 1293174 h 3068754"/>
              <a:gd name="connsiteX2660" fmla="*/ 3583033 w 12191999"/>
              <a:gd name="connsiteY2660" fmla="*/ 1293900 h 3068754"/>
              <a:gd name="connsiteX2661" fmla="*/ 3585501 w 12191999"/>
              <a:gd name="connsiteY2661" fmla="*/ 1294837 h 3068754"/>
              <a:gd name="connsiteX2662" fmla="*/ 4006335 w 12191999"/>
              <a:gd name="connsiteY2662" fmla="*/ 1392166 h 3068754"/>
              <a:gd name="connsiteX2663" fmla="*/ 4143786 w 12191999"/>
              <a:gd name="connsiteY2663" fmla="*/ 1402066 h 3068754"/>
              <a:gd name="connsiteX2664" fmla="*/ 4190682 w 12191999"/>
              <a:gd name="connsiteY2664" fmla="*/ 1405565 h 3068754"/>
              <a:gd name="connsiteX2665" fmla="*/ 4277378 w 12191999"/>
              <a:gd name="connsiteY2665" fmla="*/ 1402109 h 3068754"/>
              <a:gd name="connsiteX2666" fmla="*/ 4366287 w 12191999"/>
              <a:gd name="connsiteY2666" fmla="*/ 1398837 h 3068754"/>
              <a:gd name="connsiteX2667" fmla="*/ 4536979 w 12191999"/>
              <a:gd name="connsiteY2667" fmla="*/ 1372595 h 3068754"/>
              <a:gd name="connsiteX2668" fmla="*/ 4609746 w 12191999"/>
              <a:gd name="connsiteY2668" fmla="*/ 1352173 h 3068754"/>
              <a:gd name="connsiteX2669" fmla="*/ 4652680 w 12191999"/>
              <a:gd name="connsiteY2669" fmla="*/ 1340935 h 3068754"/>
              <a:gd name="connsiteX2670" fmla="*/ 4670177 w 12191999"/>
              <a:gd name="connsiteY2670" fmla="*/ 1335212 h 3068754"/>
              <a:gd name="connsiteX2671" fmla="*/ 4761602 w 12191999"/>
              <a:gd name="connsiteY2671" fmla="*/ 1309553 h 3068754"/>
              <a:gd name="connsiteX2672" fmla="*/ 4794494 w 12191999"/>
              <a:gd name="connsiteY2672" fmla="*/ 1297284 h 3068754"/>
              <a:gd name="connsiteX2673" fmla="*/ 4784071 w 12191999"/>
              <a:gd name="connsiteY2673" fmla="*/ 1296714 h 3068754"/>
              <a:gd name="connsiteX2674" fmla="*/ 4764561 w 12191999"/>
              <a:gd name="connsiteY2674" fmla="*/ 1304342 h 3068754"/>
              <a:gd name="connsiteX2675" fmla="*/ 4670177 w 12191999"/>
              <a:gd name="connsiteY2675" fmla="*/ 1335212 h 3068754"/>
              <a:gd name="connsiteX2676" fmla="*/ 4609746 w 12191999"/>
              <a:gd name="connsiteY2676" fmla="*/ 1352173 h 3068754"/>
              <a:gd name="connsiteX2677" fmla="*/ 4539253 w 12191999"/>
              <a:gd name="connsiteY2677" fmla="*/ 1370623 h 3068754"/>
              <a:gd name="connsiteX2678" fmla="*/ 4368107 w 12191999"/>
              <a:gd name="connsiteY2678" fmla="*/ 1398494 h 3068754"/>
              <a:gd name="connsiteX2679" fmla="*/ 4277378 w 12191999"/>
              <a:gd name="connsiteY2679" fmla="*/ 1402109 h 3068754"/>
              <a:gd name="connsiteX2680" fmla="*/ 4189359 w 12191999"/>
              <a:gd name="connsiteY2680" fmla="*/ 1405349 h 3068754"/>
              <a:gd name="connsiteX2681" fmla="*/ 4143786 w 12191999"/>
              <a:gd name="connsiteY2681" fmla="*/ 1402066 h 3068754"/>
              <a:gd name="connsiteX2682" fmla="*/ 4007120 w 12191999"/>
              <a:gd name="connsiteY2682" fmla="*/ 1391871 h 3068754"/>
              <a:gd name="connsiteX2683" fmla="*/ 3799524 w 12191999"/>
              <a:gd name="connsiteY2683" fmla="*/ 1353157 h 3068754"/>
              <a:gd name="connsiteX2684" fmla="*/ 10883357 w 12191999"/>
              <a:gd name="connsiteY2684" fmla="*/ 1292427 h 3068754"/>
              <a:gd name="connsiteX2685" fmla="*/ 10724635 w 12191999"/>
              <a:gd name="connsiteY2685" fmla="*/ 1346809 h 3068754"/>
              <a:gd name="connsiteX2686" fmla="*/ 10887296 w 12191999"/>
              <a:gd name="connsiteY2686" fmla="*/ 1292631 h 3068754"/>
              <a:gd name="connsiteX2687" fmla="*/ 9728522 w 12191999"/>
              <a:gd name="connsiteY2687" fmla="*/ 1291613 h 3068754"/>
              <a:gd name="connsiteX2688" fmla="*/ 9715099 w 12191999"/>
              <a:gd name="connsiteY2688" fmla="*/ 1292352 h 3068754"/>
              <a:gd name="connsiteX2689" fmla="*/ 9843333 w 12191999"/>
              <a:gd name="connsiteY2689" fmla="*/ 1332223 h 3068754"/>
              <a:gd name="connsiteX2690" fmla="*/ 10141128 w 12191999"/>
              <a:gd name="connsiteY2690" fmla="*/ 1392166 h 3068754"/>
              <a:gd name="connsiteX2691" fmla="*/ 10278583 w 12191999"/>
              <a:gd name="connsiteY2691" fmla="*/ 1402067 h 3068754"/>
              <a:gd name="connsiteX2692" fmla="*/ 10325474 w 12191999"/>
              <a:gd name="connsiteY2692" fmla="*/ 1405565 h 3068754"/>
              <a:gd name="connsiteX2693" fmla="*/ 10412178 w 12191999"/>
              <a:gd name="connsiteY2693" fmla="*/ 1402109 h 3068754"/>
              <a:gd name="connsiteX2694" fmla="*/ 10501084 w 12191999"/>
              <a:gd name="connsiteY2694" fmla="*/ 1398837 h 3068754"/>
              <a:gd name="connsiteX2695" fmla="*/ 10671778 w 12191999"/>
              <a:gd name="connsiteY2695" fmla="*/ 1372595 h 3068754"/>
              <a:gd name="connsiteX2696" fmla="*/ 10744553 w 12191999"/>
              <a:gd name="connsiteY2696" fmla="*/ 1352170 h 3068754"/>
              <a:gd name="connsiteX2697" fmla="*/ 10787477 w 12191999"/>
              <a:gd name="connsiteY2697" fmla="*/ 1340935 h 3068754"/>
              <a:gd name="connsiteX2698" fmla="*/ 10804971 w 12191999"/>
              <a:gd name="connsiteY2698" fmla="*/ 1335213 h 3068754"/>
              <a:gd name="connsiteX2699" fmla="*/ 10896399 w 12191999"/>
              <a:gd name="connsiteY2699" fmla="*/ 1309553 h 3068754"/>
              <a:gd name="connsiteX2700" fmla="*/ 10934246 w 12191999"/>
              <a:gd name="connsiteY2700" fmla="*/ 1295063 h 3068754"/>
              <a:gd name="connsiteX2701" fmla="*/ 10923821 w 12191999"/>
              <a:gd name="connsiteY2701" fmla="*/ 1294523 h 3068754"/>
              <a:gd name="connsiteX2702" fmla="*/ 10899358 w 12191999"/>
              <a:gd name="connsiteY2702" fmla="*/ 1304342 h 3068754"/>
              <a:gd name="connsiteX2703" fmla="*/ 10804971 w 12191999"/>
              <a:gd name="connsiteY2703" fmla="*/ 1335213 h 3068754"/>
              <a:gd name="connsiteX2704" fmla="*/ 10744553 w 12191999"/>
              <a:gd name="connsiteY2704" fmla="*/ 1352170 h 3068754"/>
              <a:gd name="connsiteX2705" fmla="*/ 10674052 w 12191999"/>
              <a:gd name="connsiteY2705" fmla="*/ 1370623 h 3068754"/>
              <a:gd name="connsiteX2706" fmla="*/ 10502906 w 12191999"/>
              <a:gd name="connsiteY2706" fmla="*/ 1398494 h 3068754"/>
              <a:gd name="connsiteX2707" fmla="*/ 10412178 w 12191999"/>
              <a:gd name="connsiteY2707" fmla="*/ 1402109 h 3068754"/>
              <a:gd name="connsiteX2708" fmla="*/ 10324150 w 12191999"/>
              <a:gd name="connsiteY2708" fmla="*/ 1405349 h 3068754"/>
              <a:gd name="connsiteX2709" fmla="*/ 10278583 w 12191999"/>
              <a:gd name="connsiteY2709" fmla="*/ 1402067 h 3068754"/>
              <a:gd name="connsiteX2710" fmla="*/ 10141914 w 12191999"/>
              <a:gd name="connsiteY2710" fmla="*/ 1391871 h 3068754"/>
              <a:gd name="connsiteX2711" fmla="*/ 9843213 w 12191999"/>
              <a:gd name="connsiteY2711" fmla="*/ 1328984 h 3068754"/>
              <a:gd name="connsiteX2712" fmla="*/ 3630220 w 12191999"/>
              <a:gd name="connsiteY2712" fmla="*/ 1291410 h 3068754"/>
              <a:gd name="connsiteX2713" fmla="*/ 3613063 w 12191999"/>
              <a:gd name="connsiteY2713" fmla="*/ 1292315 h 3068754"/>
              <a:gd name="connsiteX2714" fmla="*/ 3695484 w 12191999"/>
              <a:gd name="connsiteY2714" fmla="*/ 1319164 h 3068754"/>
              <a:gd name="connsiteX2715" fmla="*/ 4188540 w 12191999"/>
              <a:gd name="connsiteY2715" fmla="*/ 1399303 h 3068754"/>
              <a:gd name="connsiteX2716" fmla="*/ 4190942 w 12191999"/>
              <a:gd name="connsiteY2716" fmla="*/ 1399210 h 3068754"/>
              <a:gd name="connsiteX2717" fmla="*/ 4194154 w 12191999"/>
              <a:gd name="connsiteY2717" fmla="*/ 1399471 h 3068754"/>
              <a:gd name="connsiteX2718" fmla="*/ 4540958 w 12191999"/>
              <a:gd name="connsiteY2718" fmla="*/ 1364860 h 3068754"/>
              <a:gd name="connsiteX2719" fmla="*/ 4655922 w 12191999"/>
              <a:gd name="connsiteY2719" fmla="*/ 1332304 h 3068754"/>
              <a:gd name="connsiteX2720" fmla="*/ 4687286 w 12191999"/>
              <a:gd name="connsiteY2720" fmla="*/ 1323761 h 3068754"/>
              <a:gd name="connsiteX2721" fmla="*/ 4691837 w 12191999"/>
              <a:gd name="connsiteY2721" fmla="*/ 1322134 h 3068754"/>
              <a:gd name="connsiteX2722" fmla="*/ 4692184 w 12191999"/>
              <a:gd name="connsiteY2722" fmla="*/ 1322036 h 3068754"/>
              <a:gd name="connsiteX2723" fmla="*/ 4694000 w 12191999"/>
              <a:gd name="connsiteY2723" fmla="*/ 1321362 h 3068754"/>
              <a:gd name="connsiteX2724" fmla="*/ 4765758 w 12191999"/>
              <a:gd name="connsiteY2724" fmla="*/ 1295712 h 3068754"/>
              <a:gd name="connsiteX2725" fmla="*/ 4763381 w 12191999"/>
              <a:gd name="connsiteY2725" fmla="*/ 1295582 h 3068754"/>
              <a:gd name="connsiteX2726" fmla="*/ 4694000 w 12191999"/>
              <a:gd name="connsiteY2726" fmla="*/ 1321362 h 3068754"/>
              <a:gd name="connsiteX2727" fmla="*/ 4691837 w 12191999"/>
              <a:gd name="connsiteY2727" fmla="*/ 1322134 h 3068754"/>
              <a:gd name="connsiteX2728" fmla="*/ 4655922 w 12191999"/>
              <a:gd name="connsiteY2728" fmla="*/ 1332304 h 3068754"/>
              <a:gd name="connsiteX2729" fmla="*/ 4536412 w 12191999"/>
              <a:gd name="connsiteY2729" fmla="*/ 1364860 h 3068754"/>
              <a:gd name="connsiteX2730" fmla="*/ 4365554 w 12191999"/>
              <a:gd name="connsiteY2730" fmla="*/ 1392433 h 3068754"/>
              <a:gd name="connsiteX2731" fmla="*/ 4190942 w 12191999"/>
              <a:gd name="connsiteY2731" fmla="*/ 1399210 h 3068754"/>
              <a:gd name="connsiteX2732" fmla="*/ 4009754 w 12191999"/>
              <a:gd name="connsiteY2732" fmla="*/ 1384462 h 3068754"/>
              <a:gd name="connsiteX2733" fmla="*/ 3800748 w 12191999"/>
              <a:gd name="connsiteY2733" fmla="*/ 1343644 h 3068754"/>
              <a:gd name="connsiteX2734" fmla="*/ 6645146 w 12191999"/>
              <a:gd name="connsiteY2734" fmla="*/ 1291372 h 3068754"/>
              <a:gd name="connsiteX2735" fmla="*/ 6597984 w 12191999"/>
              <a:gd name="connsiteY2735" fmla="*/ 1293890 h 3068754"/>
              <a:gd name="connsiteX2736" fmla="*/ 6795064 w 12191999"/>
              <a:gd name="connsiteY2736" fmla="*/ 1351107 h 3068754"/>
              <a:gd name="connsiteX2737" fmla="*/ 7178782 w 12191999"/>
              <a:gd name="connsiteY2737" fmla="*/ 1419934 h 3068754"/>
              <a:gd name="connsiteX2738" fmla="*/ 7267893 w 12191999"/>
              <a:gd name="connsiteY2738" fmla="*/ 1425084 h 3068754"/>
              <a:gd name="connsiteX2739" fmla="*/ 7497530 w 12191999"/>
              <a:gd name="connsiteY2739" fmla="*/ 1426401 h 3068754"/>
              <a:gd name="connsiteX2740" fmla="*/ 7538722 w 12191999"/>
              <a:gd name="connsiteY2740" fmla="*/ 1425154 h 3068754"/>
              <a:gd name="connsiteX2741" fmla="*/ 7709403 w 12191999"/>
              <a:gd name="connsiteY2741" fmla="*/ 1403825 h 3068754"/>
              <a:gd name="connsiteX2742" fmla="*/ 8006646 w 12191999"/>
              <a:gd name="connsiteY2742" fmla="*/ 1331557 h 3068754"/>
              <a:gd name="connsiteX2743" fmla="*/ 8045868 w 12191999"/>
              <a:gd name="connsiteY2743" fmla="*/ 1318457 h 3068754"/>
              <a:gd name="connsiteX2744" fmla="*/ 8011271 w 12191999"/>
              <a:gd name="connsiteY2744" fmla="*/ 1315678 h 3068754"/>
              <a:gd name="connsiteX2745" fmla="*/ 8008517 w 12191999"/>
              <a:gd name="connsiteY2745" fmla="*/ 1316680 h 3068754"/>
              <a:gd name="connsiteX2746" fmla="*/ 7710419 w 12191999"/>
              <a:gd name="connsiteY2746" fmla="*/ 1395590 h 3068754"/>
              <a:gd name="connsiteX2747" fmla="*/ 6793558 w 12191999"/>
              <a:gd name="connsiteY2747" fmla="*/ 1338191 h 3068754"/>
              <a:gd name="connsiteX2748" fmla="*/ 521225 w 12191999"/>
              <a:gd name="connsiteY2748" fmla="*/ 1290742 h 3068754"/>
              <a:gd name="connsiteX2749" fmla="*/ 481895 w 12191999"/>
              <a:gd name="connsiteY2749" fmla="*/ 1292841 h 3068754"/>
              <a:gd name="connsiteX2750" fmla="*/ 662190 w 12191999"/>
              <a:gd name="connsiteY2750" fmla="*/ 1345178 h 3068754"/>
              <a:gd name="connsiteX2751" fmla="*/ 1045922 w 12191999"/>
              <a:gd name="connsiteY2751" fmla="*/ 1414004 h 3068754"/>
              <a:gd name="connsiteX2752" fmla="*/ 1215267 w 12191999"/>
              <a:gd name="connsiteY2752" fmla="*/ 1423794 h 3068754"/>
              <a:gd name="connsiteX2753" fmla="*/ 1252544 w 12191999"/>
              <a:gd name="connsiteY2753" fmla="*/ 1423870 h 3068754"/>
              <a:gd name="connsiteX2754" fmla="*/ 1405862 w 12191999"/>
              <a:gd name="connsiteY2754" fmla="*/ 1419231 h 3068754"/>
              <a:gd name="connsiteX2755" fmla="*/ 1576537 w 12191999"/>
              <a:gd name="connsiteY2755" fmla="*/ 1397910 h 3068754"/>
              <a:gd name="connsiteX2756" fmla="*/ 1873742 w 12191999"/>
              <a:gd name="connsiteY2756" fmla="*/ 1325627 h 3068754"/>
              <a:gd name="connsiteX2757" fmla="*/ 1898085 w 12191999"/>
              <a:gd name="connsiteY2757" fmla="*/ 1317494 h 3068754"/>
              <a:gd name="connsiteX2758" fmla="*/ 1869202 w 12191999"/>
              <a:gd name="connsiteY2758" fmla="*/ 1315174 h 3068754"/>
              <a:gd name="connsiteX2759" fmla="*/ 1727645 w 12191999"/>
              <a:gd name="connsiteY2759" fmla="*/ 1357744 h 3068754"/>
              <a:gd name="connsiteX2760" fmla="*/ 1577563 w 12191999"/>
              <a:gd name="connsiteY2760" fmla="*/ 1392174 h 3068754"/>
              <a:gd name="connsiteX2761" fmla="*/ 660685 w 12191999"/>
              <a:gd name="connsiteY2761" fmla="*/ 1334738 h 3068754"/>
              <a:gd name="connsiteX2762" fmla="*/ 3646593 w 12191999"/>
              <a:gd name="connsiteY2762" fmla="*/ 1290545 h 3068754"/>
              <a:gd name="connsiteX2763" fmla="*/ 3643213 w 12191999"/>
              <a:gd name="connsiteY2763" fmla="*/ 1290724 h 3068754"/>
              <a:gd name="connsiteX2764" fmla="*/ 3694778 w 12191999"/>
              <a:gd name="connsiteY2764" fmla="*/ 1308423 h 3068754"/>
              <a:gd name="connsiteX2765" fmla="*/ 3845866 w 12191999"/>
              <a:gd name="connsiteY2765" fmla="*/ 1348630 h 3068754"/>
              <a:gd name="connsiteX2766" fmla="*/ 3693762 w 12191999"/>
              <a:gd name="connsiteY2766" fmla="*/ 1307179 h 3068754"/>
              <a:gd name="connsiteX2767" fmla="*/ 9759490 w 12191999"/>
              <a:gd name="connsiteY2767" fmla="*/ 1289906 h 3068754"/>
              <a:gd name="connsiteX2768" fmla="*/ 9745107 w 12191999"/>
              <a:gd name="connsiteY2768" fmla="*/ 1290699 h 3068754"/>
              <a:gd name="connsiteX2769" fmla="*/ 9793689 w 12191999"/>
              <a:gd name="connsiteY2769" fmla="*/ 1308014 h 3068754"/>
              <a:gd name="connsiteX2770" fmla="*/ 10323573 w 12191999"/>
              <a:gd name="connsiteY2770" fmla="*/ 1399303 h 3068754"/>
              <a:gd name="connsiteX2771" fmla="*/ 10325866 w 12191999"/>
              <a:gd name="connsiteY2771" fmla="*/ 1399214 h 3068754"/>
              <a:gd name="connsiteX2772" fmla="*/ 10329026 w 12191999"/>
              <a:gd name="connsiteY2772" fmla="*/ 1399471 h 3068754"/>
              <a:gd name="connsiteX2773" fmla="*/ 10675757 w 12191999"/>
              <a:gd name="connsiteY2773" fmla="*/ 1364860 h 3068754"/>
              <a:gd name="connsiteX2774" fmla="*/ 10790724 w 12191999"/>
              <a:gd name="connsiteY2774" fmla="*/ 1332303 h 3068754"/>
              <a:gd name="connsiteX2775" fmla="*/ 10822084 w 12191999"/>
              <a:gd name="connsiteY2775" fmla="*/ 1323761 h 3068754"/>
              <a:gd name="connsiteX2776" fmla="*/ 10826635 w 12191999"/>
              <a:gd name="connsiteY2776" fmla="*/ 1322134 h 3068754"/>
              <a:gd name="connsiteX2777" fmla="*/ 10826981 w 12191999"/>
              <a:gd name="connsiteY2777" fmla="*/ 1322036 h 3068754"/>
              <a:gd name="connsiteX2778" fmla="*/ 10828796 w 12191999"/>
              <a:gd name="connsiteY2778" fmla="*/ 1321362 h 3068754"/>
              <a:gd name="connsiteX2779" fmla="*/ 10906408 w 12191999"/>
              <a:gd name="connsiteY2779" fmla="*/ 1293621 h 3068754"/>
              <a:gd name="connsiteX2780" fmla="*/ 10903816 w 12191999"/>
              <a:gd name="connsiteY2780" fmla="*/ 1293487 h 3068754"/>
              <a:gd name="connsiteX2781" fmla="*/ 10828796 w 12191999"/>
              <a:gd name="connsiteY2781" fmla="*/ 1321362 h 3068754"/>
              <a:gd name="connsiteX2782" fmla="*/ 10826635 w 12191999"/>
              <a:gd name="connsiteY2782" fmla="*/ 1322134 h 3068754"/>
              <a:gd name="connsiteX2783" fmla="*/ 10790724 w 12191999"/>
              <a:gd name="connsiteY2783" fmla="*/ 1332303 h 3068754"/>
              <a:gd name="connsiteX2784" fmla="*/ 10671209 w 12191999"/>
              <a:gd name="connsiteY2784" fmla="*/ 1364860 h 3068754"/>
              <a:gd name="connsiteX2785" fmla="*/ 10500515 w 12191999"/>
              <a:gd name="connsiteY2785" fmla="*/ 1392433 h 3068754"/>
              <a:gd name="connsiteX2786" fmla="*/ 10325866 w 12191999"/>
              <a:gd name="connsiteY2786" fmla="*/ 1399214 h 3068754"/>
              <a:gd name="connsiteX2787" fmla="*/ 10144697 w 12191999"/>
              <a:gd name="connsiteY2787" fmla="*/ 1384462 h 3068754"/>
              <a:gd name="connsiteX2788" fmla="*/ 9844080 w 12191999"/>
              <a:gd name="connsiteY2788" fmla="*/ 1318400 h 3068754"/>
              <a:gd name="connsiteX2789" fmla="*/ 9773858 w 12191999"/>
              <a:gd name="connsiteY2789" fmla="*/ 1289115 h 3068754"/>
              <a:gd name="connsiteX2790" fmla="*/ 9770849 w 12191999"/>
              <a:gd name="connsiteY2790" fmla="*/ 1289280 h 3068754"/>
              <a:gd name="connsiteX2791" fmla="*/ 9778452 w 12191999"/>
              <a:gd name="connsiteY2791" fmla="*/ 1292175 h 3068754"/>
              <a:gd name="connsiteX2792" fmla="*/ 9980661 w 12191999"/>
              <a:gd name="connsiteY2792" fmla="*/ 1348630 h 3068754"/>
              <a:gd name="connsiteX2793" fmla="*/ 9777190 w 12191999"/>
              <a:gd name="connsiteY2793" fmla="*/ 1290419 h 3068754"/>
              <a:gd name="connsiteX2794" fmla="*/ 11904120 w 12191999"/>
              <a:gd name="connsiteY2794" fmla="*/ 1288786 h 3068754"/>
              <a:gd name="connsiteX2795" fmla="*/ 11856226 w 12191999"/>
              <a:gd name="connsiteY2795" fmla="*/ 1298119 h 3068754"/>
              <a:gd name="connsiteX2796" fmla="*/ 11623532 w 12191999"/>
              <a:gd name="connsiteY2796" fmla="*/ 1343900 h 3068754"/>
              <a:gd name="connsiteX2797" fmla="*/ 11824754 w 12191999"/>
              <a:gd name="connsiteY2797" fmla="*/ 1363661 h 3068754"/>
              <a:gd name="connsiteX2798" fmla="*/ 11875868 w 12191999"/>
              <a:gd name="connsiteY2798" fmla="*/ 1369483 h 3068754"/>
              <a:gd name="connsiteX2799" fmla="*/ 12155441 w 12191999"/>
              <a:gd name="connsiteY2799" fmla="*/ 1338292 h 3068754"/>
              <a:gd name="connsiteX2800" fmla="*/ 11958573 w 12191999"/>
              <a:gd name="connsiteY2800" fmla="*/ 1299529 h 3068754"/>
              <a:gd name="connsiteX2801" fmla="*/ 561618 w 12191999"/>
              <a:gd name="connsiteY2801" fmla="*/ 1288586 h 3068754"/>
              <a:gd name="connsiteX2802" fmla="*/ 535661 w 12191999"/>
              <a:gd name="connsiteY2802" fmla="*/ 1289972 h 3068754"/>
              <a:gd name="connsiteX2803" fmla="*/ 662185 w 12191999"/>
              <a:gd name="connsiteY2803" fmla="*/ 1329992 h 3068754"/>
              <a:gd name="connsiteX2804" fmla="*/ 904743 w 12191999"/>
              <a:gd name="connsiteY2804" fmla="*/ 1384918 h 3068754"/>
              <a:gd name="connsiteX2805" fmla="*/ 1026144 w 12191999"/>
              <a:gd name="connsiteY2805" fmla="*/ 1399424 h 3068754"/>
              <a:gd name="connsiteX2806" fmla="*/ 855939 w 12191999"/>
              <a:gd name="connsiteY2806" fmla="*/ 1371652 h 3068754"/>
              <a:gd name="connsiteX2807" fmla="*/ 660631 w 12191999"/>
              <a:gd name="connsiteY2807" fmla="*/ 1322136 h 3068754"/>
              <a:gd name="connsiteX2808" fmla="*/ 6697430 w 12191999"/>
              <a:gd name="connsiteY2808" fmla="*/ 1288581 h 3068754"/>
              <a:gd name="connsiteX2809" fmla="*/ 6657093 w 12191999"/>
              <a:gd name="connsiteY2809" fmla="*/ 1290734 h 3068754"/>
              <a:gd name="connsiteX2810" fmla="*/ 6795082 w 12191999"/>
              <a:gd name="connsiteY2810" fmla="*/ 1334374 h 3068754"/>
              <a:gd name="connsiteX2811" fmla="*/ 7709566 w 12191999"/>
              <a:gd name="connsiteY2811" fmla="*/ 1391773 h 3068754"/>
              <a:gd name="connsiteX2812" fmla="*/ 7859374 w 12191999"/>
              <a:gd name="connsiteY2812" fmla="*/ 1357361 h 3068754"/>
              <a:gd name="connsiteX2813" fmla="*/ 8000679 w 12191999"/>
              <a:gd name="connsiteY2813" fmla="*/ 1314827 h 3068754"/>
              <a:gd name="connsiteX2814" fmla="*/ 7965255 w 12191999"/>
              <a:gd name="connsiteY2814" fmla="*/ 1311981 h 3068754"/>
              <a:gd name="connsiteX2815" fmla="*/ 7860827 w 12191999"/>
              <a:gd name="connsiteY2815" fmla="*/ 1345630 h 3068754"/>
              <a:gd name="connsiteX2816" fmla="*/ 7710411 w 12191999"/>
              <a:gd name="connsiteY2816" fmla="*/ 1382589 h 3068754"/>
              <a:gd name="connsiteX2817" fmla="*/ 7630915 w 12191999"/>
              <a:gd name="connsiteY2817" fmla="*/ 1393070 h 3068754"/>
              <a:gd name="connsiteX2818" fmla="*/ 7539336 w 12191999"/>
              <a:gd name="connsiteY2818" fmla="*/ 1407288 h 3068754"/>
              <a:gd name="connsiteX2819" fmla="*/ 7516474 w 12191999"/>
              <a:gd name="connsiteY2819" fmla="*/ 1408158 h 3068754"/>
              <a:gd name="connsiteX2820" fmla="*/ 7495572 w 12191999"/>
              <a:gd name="connsiteY2820" fmla="*/ 1410914 h 3068754"/>
              <a:gd name="connsiteX2821" fmla="*/ 7448580 w 12191999"/>
              <a:gd name="connsiteY2821" fmla="*/ 1410740 h 3068754"/>
              <a:gd name="connsiteX2822" fmla="*/ 7361935 w 12191999"/>
              <a:gd name="connsiteY2822" fmla="*/ 1414036 h 3068754"/>
              <a:gd name="connsiteX2823" fmla="*/ 7308224 w 12191999"/>
              <a:gd name="connsiteY2823" fmla="*/ 1410223 h 3068754"/>
              <a:gd name="connsiteX2824" fmla="*/ 7270918 w 12191999"/>
              <a:gd name="connsiteY2824" fmla="*/ 1410086 h 3068754"/>
              <a:gd name="connsiteX2825" fmla="*/ 7226762 w 12191999"/>
              <a:gd name="connsiteY2825" fmla="*/ 1404440 h 3068754"/>
              <a:gd name="connsiteX2826" fmla="*/ 7178386 w 12191999"/>
              <a:gd name="connsiteY2826" fmla="*/ 1401005 h 3068754"/>
              <a:gd name="connsiteX2827" fmla="*/ 7117373 w 12191999"/>
              <a:gd name="connsiteY2827" fmla="*/ 1390453 h 3068754"/>
              <a:gd name="connsiteX2828" fmla="*/ 7036797 w 12191999"/>
              <a:gd name="connsiteY2828" fmla="*/ 1380151 h 3068754"/>
              <a:gd name="connsiteX2829" fmla="*/ 6793553 w 12191999"/>
              <a:gd name="connsiteY2829" fmla="*/ 1321154 h 3068754"/>
              <a:gd name="connsiteX2830" fmla="*/ 5769506 w 12191999"/>
              <a:gd name="connsiteY2830" fmla="*/ 1288528 h 3068754"/>
              <a:gd name="connsiteX2831" fmla="*/ 5720290 w 12191999"/>
              <a:gd name="connsiteY2831" fmla="*/ 1298119 h 3068754"/>
              <a:gd name="connsiteX2832" fmla="*/ 5483978 w 12191999"/>
              <a:gd name="connsiteY2832" fmla="*/ 1344628 h 3068754"/>
              <a:gd name="connsiteX2833" fmla="*/ 5735230 w 12191999"/>
              <a:gd name="connsiteY2833" fmla="*/ 1369968 h 3068754"/>
              <a:gd name="connsiteX2834" fmla="*/ 6022573 w 12191999"/>
              <a:gd name="connsiteY2834" fmla="*/ 1337944 h 3068754"/>
              <a:gd name="connsiteX2835" fmla="*/ 5821918 w 12191999"/>
              <a:gd name="connsiteY2835" fmla="*/ 1298868 h 3068754"/>
              <a:gd name="connsiteX2836" fmla="*/ 6715286 w 12191999"/>
              <a:gd name="connsiteY2836" fmla="*/ 1287628 h 3068754"/>
              <a:gd name="connsiteX2837" fmla="*/ 6708855 w 12191999"/>
              <a:gd name="connsiteY2837" fmla="*/ 1287971 h 3068754"/>
              <a:gd name="connsiteX2838" fmla="*/ 6794133 w 12191999"/>
              <a:gd name="connsiteY2838" fmla="*/ 1316942 h 3068754"/>
              <a:gd name="connsiteX2839" fmla="*/ 6835777 w 12191999"/>
              <a:gd name="connsiteY2839" fmla="*/ 1327086 h 3068754"/>
              <a:gd name="connsiteX2840" fmla="*/ 6793553 w 12191999"/>
              <a:gd name="connsiteY2840" fmla="*/ 1315739 h 3068754"/>
              <a:gd name="connsiteX2841" fmla="*/ 584344 w 12191999"/>
              <a:gd name="connsiteY2841" fmla="*/ 1287373 h 3068754"/>
              <a:gd name="connsiteX2842" fmla="*/ 576308 w 12191999"/>
              <a:gd name="connsiteY2842" fmla="*/ 1287802 h 3068754"/>
              <a:gd name="connsiteX2843" fmla="*/ 662139 w 12191999"/>
              <a:gd name="connsiteY2843" fmla="*/ 1316954 h 3068754"/>
              <a:gd name="connsiteX2844" fmla="*/ 732428 w 12191999"/>
              <a:gd name="connsiteY2844" fmla="*/ 1334072 h 3068754"/>
              <a:gd name="connsiteX2845" fmla="*/ 660683 w 12191999"/>
              <a:gd name="connsiteY2845" fmla="*/ 1314791 h 3068754"/>
              <a:gd name="connsiteX2846" fmla="*/ 6749843 w 12191999"/>
              <a:gd name="connsiteY2846" fmla="*/ 1285783 h 3068754"/>
              <a:gd name="connsiteX2847" fmla="*/ 6729040 w 12191999"/>
              <a:gd name="connsiteY2847" fmla="*/ 1286893 h 3068754"/>
              <a:gd name="connsiteX2848" fmla="*/ 6794133 w 12191999"/>
              <a:gd name="connsiteY2848" fmla="*/ 1310292 h 3068754"/>
              <a:gd name="connsiteX2849" fmla="*/ 6988867 w 12191999"/>
              <a:gd name="connsiteY2849" fmla="*/ 1362737 h 3068754"/>
              <a:gd name="connsiteX2850" fmla="*/ 7147628 w 12191999"/>
              <a:gd name="connsiteY2850" fmla="*/ 1390317 h 3068754"/>
              <a:gd name="connsiteX2851" fmla="*/ 7201620 w 12191999"/>
              <a:gd name="connsiteY2851" fmla="*/ 1397273 h 3068754"/>
              <a:gd name="connsiteX2852" fmla="*/ 7327572 w 12191999"/>
              <a:gd name="connsiteY2852" fmla="*/ 1406335 h 3068754"/>
              <a:gd name="connsiteX2853" fmla="*/ 7415506 w 12191999"/>
              <a:gd name="connsiteY2853" fmla="*/ 1406710 h 3068754"/>
              <a:gd name="connsiteX2854" fmla="*/ 7528083 w 12191999"/>
              <a:gd name="connsiteY2854" fmla="*/ 1402560 h 3068754"/>
              <a:gd name="connsiteX2855" fmla="*/ 7579637 w 12191999"/>
              <a:gd name="connsiteY2855" fmla="*/ 1395761 h 3068754"/>
              <a:gd name="connsiteX2856" fmla="*/ 7708422 w 12191999"/>
              <a:gd name="connsiteY2856" fmla="*/ 1375960 h 3068754"/>
              <a:gd name="connsiteX2857" fmla="*/ 7858796 w 12191999"/>
              <a:gd name="connsiteY2857" fmla="*/ 1336886 h 3068754"/>
              <a:gd name="connsiteX2858" fmla="*/ 7938186 w 12191999"/>
              <a:gd name="connsiteY2858" fmla="*/ 1309806 h 3068754"/>
              <a:gd name="connsiteX2859" fmla="*/ 7922111 w 12191999"/>
              <a:gd name="connsiteY2859" fmla="*/ 1308515 h 3068754"/>
              <a:gd name="connsiteX2860" fmla="*/ 7862447 w 12191999"/>
              <a:gd name="connsiteY2860" fmla="*/ 1329848 h 3068754"/>
              <a:gd name="connsiteX2861" fmla="*/ 7711548 w 12191999"/>
              <a:gd name="connsiteY2861" fmla="*/ 1370985 h 3068754"/>
              <a:gd name="connsiteX2862" fmla="*/ 6794544 w 12191999"/>
              <a:gd name="connsiteY2862" fmla="*/ 1302642 h 3068754"/>
              <a:gd name="connsiteX2863" fmla="*/ 619721 w 12191999"/>
              <a:gd name="connsiteY2863" fmla="*/ 1285485 h 3068754"/>
              <a:gd name="connsiteX2864" fmla="*/ 601241 w 12191999"/>
              <a:gd name="connsiteY2864" fmla="*/ 1286471 h 3068754"/>
              <a:gd name="connsiteX2865" fmla="*/ 662185 w 12191999"/>
              <a:gd name="connsiteY2865" fmla="*/ 1308376 h 3068754"/>
              <a:gd name="connsiteX2866" fmla="*/ 1045918 w 12191999"/>
              <a:gd name="connsiteY2866" fmla="*/ 1393642 h 3068754"/>
              <a:gd name="connsiteX2867" fmla="*/ 1224164 w 12191999"/>
              <a:gd name="connsiteY2867" fmla="*/ 1406465 h 3068754"/>
              <a:gd name="connsiteX2868" fmla="*/ 1236792 w 12191999"/>
              <a:gd name="connsiteY2868" fmla="*/ 1406519 h 3068754"/>
              <a:gd name="connsiteX2869" fmla="*/ 1405860 w 12191999"/>
              <a:gd name="connsiteY2869" fmla="*/ 1400286 h 3068754"/>
              <a:gd name="connsiteX2870" fmla="*/ 1576534 w 12191999"/>
              <a:gd name="connsiteY2870" fmla="*/ 1374043 h 3068754"/>
              <a:gd name="connsiteX2871" fmla="*/ 1726867 w 12191999"/>
              <a:gd name="connsiteY2871" fmla="*/ 1334956 h 3068754"/>
              <a:gd name="connsiteX2872" fmla="*/ 1800926 w 12191999"/>
              <a:gd name="connsiteY2872" fmla="*/ 1309688 h 3068754"/>
              <a:gd name="connsiteX2873" fmla="*/ 1783890 w 12191999"/>
              <a:gd name="connsiteY2873" fmla="*/ 1308319 h 3068754"/>
              <a:gd name="connsiteX2874" fmla="*/ 1728435 w 12191999"/>
              <a:gd name="connsiteY2874" fmla="*/ 1328145 h 3068754"/>
              <a:gd name="connsiteX2875" fmla="*/ 1577508 w 12191999"/>
              <a:gd name="connsiteY2875" fmla="*/ 1369288 h 3068754"/>
              <a:gd name="connsiteX2876" fmla="*/ 660634 w 12191999"/>
              <a:gd name="connsiteY2876" fmla="*/ 1300917 h 3068754"/>
              <a:gd name="connsiteX2877" fmla="*/ 6777696 w 12191999"/>
              <a:gd name="connsiteY2877" fmla="*/ 1284295 h 3068754"/>
              <a:gd name="connsiteX2878" fmla="*/ 6763705 w 12191999"/>
              <a:gd name="connsiteY2878" fmla="*/ 1285042 h 3068754"/>
              <a:gd name="connsiteX2879" fmla="*/ 6794133 w 12191999"/>
              <a:gd name="connsiteY2879" fmla="*/ 1296504 h 3068754"/>
              <a:gd name="connsiteX2880" fmla="*/ 7177806 w 12191999"/>
              <a:gd name="connsiteY2880" fmla="*/ 1385883 h 3068754"/>
              <a:gd name="connsiteX2881" fmla="*/ 7239605 w 12191999"/>
              <a:gd name="connsiteY2881" fmla="*/ 1390543 h 3068754"/>
              <a:gd name="connsiteX2882" fmla="*/ 7157704 w 12191999"/>
              <a:gd name="connsiteY2882" fmla="*/ 1381013 h 3068754"/>
              <a:gd name="connsiteX2883" fmla="*/ 6793878 w 12191999"/>
              <a:gd name="connsiteY2883" fmla="*/ 1290592 h 3068754"/>
              <a:gd name="connsiteX2884" fmla="*/ 651641 w 12191999"/>
              <a:gd name="connsiteY2884" fmla="*/ 1283781 h 3068754"/>
              <a:gd name="connsiteX2885" fmla="*/ 637510 w 12191999"/>
              <a:gd name="connsiteY2885" fmla="*/ 1284535 h 3068754"/>
              <a:gd name="connsiteX2886" fmla="*/ 662142 w 12191999"/>
              <a:gd name="connsiteY2886" fmla="*/ 1293813 h 3068754"/>
              <a:gd name="connsiteX2887" fmla="*/ 1022596 w 12191999"/>
              <a:gd name="connsiteY2887" fmla="*/ 1380018 h 3068754"/>
              <a:gd name="connsiteX2888" fmla="*/ 1090596 w 12191999"/>
              <a:gd name="connsiteY2888" fmla="*/ 1386311 h 3068754"/>
              <a:gd name="connsiteX2889" fmla="*/ 1095017 w 12191999"/>
              <a:gd name="connsiteY2889" fmla="*/ 1386976 h 3068754"/>
              <a:gd name="connsiteX2890" fmla="*/ 1105174 w 12191999"/>
              <a:gd name="connsiteY2890" fmla="*/ 1387660 h 3068754"/>
              <a:gd name="connsiteX2891" fmla="*/ 1195081 w 12191999"/>
              <a:gd name="connsiteY2891" fmla="*/ 1395979 h 3068754"/>
              <a:gd name="connsiteX2892" fmla="*/ 1223305 w 12191999"/>
              <a:gd name="connsiteY2892" fmla="*/ 1395611 h 3068754"/>
              <a:gd name="connsiteX2893" fmla="*/ 1232659 w 12191999"/>
              <a:gd name="connsiteY2893" fmla="*/ 1396240 h 3068754"/>
              <a:gd name="connsiteX2894" fmla="*/ 1264866 w 12191999"/>
              <a:gd name="connsiteY2894" fmla="*/ 1395068 h 3068754"/>
              <a:gd name="connsiteX2895" fmla="*/ 1362241 w 12191999"/>
              <a:gd name="connsiteY2895" fmla="*/ 1393797 h 3068754"/>
              <a:gd name="connsiteX2896" fmla="*/ 1394634 w 12191999"/>
              <a:gd name="connsiteY2896" fmla="*/ 1390345 h 3068754"/>
              <a:gd name="connsiteX2897" fmla="*/ 1264866 w 12191999"/>
              <a:gd name="connsiteY2897" fmla="*/ 1395068 h 3068754"/>
              <a:gd name="connsiteX2898" fmla="*/ 1223305 w 12191999"/>
              <a:gd name="connsiteY2898" fmla="*/ 1395611 h 3068754"/>
              <a:gd name="connsiteX2899" fmla="*/ 1105174 w 12191999"/>
              <a:gd name="connsiteY2899" fmla="*/ 1387660 h 3068754"/>
              <a:gd name="connsiteX2900" fmla="*/ 1090596 w 12191999"/>
              <a:gd name="connsiteY2900" fmla="*/ 1386311 h 3068754"/>
              <a:gd name="connsiteX2901" fmla="*/ 953663 w 12191999"/>
              <a:gd name="connsiteY2901" fmla="*/ 1365702 h 3068754"/>
              <a:gd name="connsiteX2902" fmla="*/ 660963 w 12191999"/>
              <a:gd name="connsiteY2902" fmla="*/ 1287408 h 3068754"/>
              <a:gd name="connsiteX2903" fmla="*/ 6799053 w 12191999"/>
              <a:gd name="connsiteY2903" fmla="*/ 1283269 h 3068754"/>
              <a:gd name="connsiteX2904" fmla="*/ 6796259 w 12191999"/>
              <a:gd name="connsiteY2904" fmla="*/ 1283304 h 3068754"/>
              <a:gd name="connsiteX2905" fmla="*/ 6795310 w 12191999"/>
              <a:gd name="connsiteY2905" fmla="*/ 1283355 h 3068754"/>
              <a:gd name="connsiteX2906" fmla="*/ 6815926 w 12191999"/>
              <a:gd name="connsiteY2906" fmla="*/ 1291209 h 3068754"/>
              <a:gd name="connsiteX2907" fmla="*/ 7018138 w 12191999"/>
              <a:gd name="connsiteY2907" fmla="*/ 1347677 h 3068754"/>
              <a:gd name="connsiteX2908" fmla="*/ 6814750 w 12191999"/>
              <a:gd name="connsiteY2908" fmla="*/ 1289415 h 3068754"/>
              <a:gd name="connsiteX2909" fmla="*/ 669233 w 12191999"/>
              <a:gd name="connsiteY2909" fmla="*/ 1283195 h 3068754"/>
              <a:gd name="connsiteX2910" fmla="*/ 665495 w 12191999"/>
              <a:gd name="connsiteY2910" fmla="*/ 1283242 h 3068754"/>
              <a:gd name="connsiteX2911" fmla="*/ 683088 w 12191999"/>
              <a:gd name="connsiteY2911" fmla="*/ 1289944 h 3068754"/>
              <a:gd name="connsiteX2912" fmla="*/ 885395 w 12191999"/>
              <a:gd name="connsiteY2912" fmla="*/ 1346417 h 3068754"/>
              <a:gd name="connsiteX2913" fmla="*/ 681934 w 12191999"/>
              <a:gd name="connsiteY2913" fmla="*/ 1288167 h 3068754"/>
              <a:gd name="connsiteX2914" fmla="*/ 7163498 w 12191999"/>
              <a:gd name="connsiteY2914" fmla="*/ 1278671 h 3068754"/>
              <a:gd name="connsiteX2915" fmla="*/ 6850824 w 12191999"/>
              <a:gd name="connsiteY2915" fmla="*/ 1282616 h 3068754"/>
              <a:gd name="connsiteX2916" fmla="*/ 6881986 w 12191999"/>
              <a:gd name="connsiteY2916" fmla="*/ 1294302 h 3068754"/>
              <a:gd name="connsiteX2917" fmla="*/ 7709415 w 12191999"/>
              <a:gd name="connsiteY2917" fmla="*/ 1343848 h 3068754"/>
              <a:gd name="connsiteX2918" fmla="*/ 7839508 w 12191999"/>
              <a:gd name="connsiteY2918" fmla="*/ 1303936 h 3068754"/>
              <a:gd name="connsiteX2919" fmla="*/ 7537099 w 12191999"/>
              <a:gd name="connsiteY2919" fmla="*/ 1287445 h 3068754"/>
              <a:gd name="connsiteX2920" fmla="*/ 7163498 w 12191999"/>
              <a:gd name="connsiteY2920" fmla="*/ 1278671 h 3068754"/>
              <a:gd name="connsiteX2921" fmla="*/ 1027817 w 12191999"/>
              <a:gd name="connsiteY2921" fmla="*/ 1278671 h 3068754"/>
              <a:gd name="connsiteX2922" fmla="*/ 726093 w 12191999"/>
              <a:gd name="connsiteY2922" fmla="*/ 1282478 h 3068754"/>
              <a:gd name="connsiteX2923" fmla="*/ 749126 w 12191999"/>
              <a:gd name="connsiteY2923" fmla="*/ 1291117 h 3068754"/>
              <a:gd name="connsiteX2924" fmla="*/ 1576594 w 12191999"/>
              <a:gd name="connsiteY2924" fmla="*/ 1340713 h 3068754"/>
              <a:gd name="connsiteX2925" fmla="*/ 1697505 w 12191999"/>
              <a:gd name="connsiteY2925" fmla="*/ 1303596 h 3068754"/>
              <a:gd name="connsiteX2926" fmla="*/ 1401381 w 12191999"/>
              <a:gd name="connsiteY2926" fmla="*/ 1287445 h 3068754"/>
              <a:gd name="connsiteX2927" fmla="*/ 1027817 w 12191999"/>
              <a:gd name="connsiteY2927" fmla="*/ 1278671 h 3068754"/>
              <a:gd name="connsiteX2928" fmla="*/ 8661048 w 12191999"/>
              <a:gd name="connsiteY2928" fmla="*/ 1277272 h 3068754"/>
              <a:gd name="connsiteX2929" fmla="*/ 8599194 w 12191999"/>
              <a:gd name="connsiteY2929" fmla="*/ 1293547 h 3068754"/>
              <a:gd name="connsiteX2930" fmla="*/ 8396018 w 12191999"/>
              <a:gd name="connsiteY2930" fmla="*/ 1342496 h 3068754"/>
              <a:gd name="connsiteX2931" fmla="*/ 8542086 w 12191999"/>
              <a:gd name="connsiteY2931" fmla="*/ 1357222 h 3068754"/>
              <a:gd name="connsiteX2932" fmla="*/ 8807889 w 12191999"/>
              <a:gd name="connsiteY2932" fmla="*/ 1306176 h 3068754"/>
              <a:gd name="connsiteX2933" fmla="*/ 8785983 w 12191999"/>
              <a:gd name="connsiteY2933" fmla="*/ 1301911 h 3068754"/>
              <a:gd name="connsiteX2934" fmla="*/ 8987784 w 12191999"/>
              <a:gd name="connsiteY2934" fmla="*/ 1277257 h 3068754"/>
              <a:gd name="connsiteX2935" fmla="*/ 8891721 w 12191999"/>
              <a:gd name="connsiteY2935" fmla="*/ 1296010 h 3068754"/>
              <a:gd name="connsiteX2936" fmla="*/ 8839114 w 12191999"/>
              <a:gd name="connsiteY2936" fmla="*/ 1306210 h 3068754"/>
              <a:gd name="connsiteX2937" fmla="*/ 9065008 w 12191999"/>
              <a:gd name="connsiteY2937" fmla="*/ 1350232 h 3068754"/>
              <a:gd name="connsiteX2938" fmla="*/ 9214417 w 12191999"/>
              <a:gd name="connsiteY2938" fmla="*/ 1333486 h 3068754"/>
              <a:gd name="connsiteX2939" fmla="*/ 9137793 w 12191999"/>
              <a:gd name="connsiteY2939" fmla="*/ 1316321 h 3068754"/>
              <a:gd name="connsiteX2940" fmla="*/ 4199125 w 12191999"/>
              <a:gd name="connsiteY2940" fmla="*/ 1276286 h 3068754"/>
              <a:gd name="connsiteX2941" fmla="*/ 3831861 w 12191999"/>
              <a:gd name="connsiteY2941" fmla="*/ 1280767 h 3068754"/>
              <a:gd name="connsiteX2942" fmla="*/ 3697360 w 12191999"/>
              <a:gd name="connsiteY2942" fmla="*/ 1287866 h 3068754"/>
              <a:gd name="connsiteX2943" fmla="*/ 3811619 w 12191999"/>
              <a:gd name="connsiteY2943" fmla="*/ 1323982 h 3068754"/>
              <a:gd name="connsiteX2944" fmla="*/ 4539253 w 12191999"/>
              <a:gd name="connsiteY2944" fmla="*/ 1343927 h 3068754"/>
              <a:gd name="connsiteX2945" fmla="*/ 4704057 w 12191999"/>
              <a:gd name="connsiteY2945" fmla="*/ 1292338 h 3068754"/>
              <a:gd name="connsiteX2946" fmla="*/ 4572725 w 12191999"/>
              <a:gd name="connsiteY2946" fmla="*/ 1285157 h 3068754"/>
              <a:gd name="connsiteX2947" fmla="*/ 4199125 w 12191999"/>
              <a:gd name="connsiteY2947" fmla="*/ 1276286 h 3068754"/>
              <a:gd name="connsiteX2948" fmla="*/ 2518803 w 12191999"/>
              <a:gd name="connsiteY2948" fmla="*/ 1276004 h 3068754"/>
              <a:gd name="connsiteX2949" fmla="*/ 2467213 w 12191999"/>
              <a:gd name="connsiteY2949" fmla="*/ 1289575 h 3068754"/>
              <a:gd name="connsiteX2950" fmla="*/ 2251254 w 12191999"/>
              <a:gd name="connsiteY2950" fmla="*/ 1341598 h 3068754"/>
              <a:gd name="connsiteX2951" fmla="*/ 2395238 w 12191999"/>
              <a:gd name="connsiteY2951" fmla="*/ 1356116 h 3068754"/>
              <a:gd name="connsiteX2952" fmla="*/ 2663697 w 12191999"/>
              <a:gd name="connsiteY2952" fmla="*/ 1304567 h 3068754"/>
              <a:gd name="connsiteX2953" fmla="*/ 2650054 w 12191999"/>
              <a:gd name="connsiteY2953" fmla="*/ 1301911 h 3068754"/>
              <a:gd name="connsiteX2954" fmla="*/ 2847299 w 12191999"/>
              <a:gd name="connsiteY2954" fmla="*/ 1274928 h 3068754"/>
              <a:gd name="connsiteX2955" fmla="*/ 2759564 w 12191999"/>
              <a:gd name="connsiteY2955" fmla="*/ 1292046 h 3068754"/>
              <a:gd name="connsiteX2956" fmla="*/ 2694871 w 12191999"/>
              <a:gd name="connsiteY2956" fmla="*/ 1304590 h 3068754"/>
              <a:gd name="connsiteX2957" fmla="*/ 2917584 w 12191999"/>
              <a:gd name="connsiteY2957" fmla="*/ 1347992 h 3068754"/>
              <a:gd name="connsiteX2958" fmla="*/ 3071427 w 12191999"/>
              <a:gd name="connsiteY2958" fmla="*/ 1330745 h 3068754"/>
              <a:gd name="connsiteX2959" fmla="*/ 3002433 w 12191999"/>
              <a:gd name="connsiteY2959" fmla="*/ 1315259 h 3068754"/>
              <a:gd name="connsiteX2960" fmla="*/ 10310306 w 12191999"/>
              <a:gd name="connsiteY2960" fmla="*/ 1274001 h 3068754"/>
              <a:gd name="connsiteX2961" fmla="*/ 9951580 w 12191999"/>
              <a:gd name="connsiteY2961" fmla="*/ 1279322 h 3068754"/>
              <a:gd name="connsiteX2962" fmla="*/ 9824108 w 12191999"/>
              <a:gd name="connsiteY2962" fmla="*/ 1286346 h 3068754"/>
              <a:gd name="connsiteX2963" fmla="*/ 9895232 w 12191999"/>
              <a:gd name="connsiteY2963" fmla="*/ 1309807 h 3068754"/>
              <a:gd name="connsiteX2964" fmla="*/ 10672915 w 12191999"/>
              <a:gd name="connsiteY2964" fmla="*/ 1343927 h 3068754"/>
              <a:gd name="connsiteX2965" fmla="*/ 10786847 w 12191999"/>
              <a:gd name="connsiteY2965" fmla="*/ 1310387 h 3068754"/>
              <a:gd name="connsiteX2966" fmla="*/ 10841622 w 12191999"/>
              <a:gd name="connsiteY2966" fmla="*/ 1290266 h 3068754"/>
              <a:gd name="connsiteX2967" fmla="*/ 10674914 w 12191999"/>
              <a:gd name="connsiteY2967" fmla="*/ 1281631 h 3068754"/>
              <a:gd name="connsiteX2968" fmla="*/ 10310306 w 12191999"/>
              <a:gd name="connsiteY2968" fmla="*/ 1274001 h 3068754"/>
              <a:gd name="connsiteX2969" fmla="*/ 2420463 w 12191999"/>
              <a:gd name="connsiteY2969" fmla="*/ 1256593 h 3068754"/>
              <a:gd name="connsiteX2970" fmla="*/ 2172647 w 12191999"/>
              <a:gd name="connsiteY2970" fmla="*/ 1329954 h 3068754"/>
              <a:gd name="connsiteX2971" fmla="*/ 2160926 w 12191999"/>
              <a:gd name="connsiteY2971" fmla="*/ 1332816 h 3068754"/>
              <a:gd name="connsiteX2972" fmla="*/ 2176759 w 12191999"/>
              <a:gd name="connsiteY2972" fmla="*/ 1334087 h 3068754"/>
              <a:gd name="connsiteX2973" fmla="*/ 2234088 w 12191999"/>
              <a:gd name="connsiteY2973" fmla="*/ 1339867 h 3068754"/>
              <a:gd name="connsiteX2974" fmla="*/ 2466346 w 12191999"/>
              <a:gd name="connsiteY2974" fmla="*/ 1283850 h 3068754"/>
              <a:gd name="connsiteX2975" fmla="*/ 2505865 w 12191999"/>
              <a:gd name="connsiteY2975" fmla="*/ 1273450 h 3068754"/>
              <a:gd name="connsiteX2976" fmla="*/ 8544051 w 12191999"/>
              <a:gd name="connsiteY2976" fmla="*/ 1254198 h 3068754"/>
              <a:gd name="connsiteX2977" fmla="*/ 8305602 w 12191999"/>
              <a:gd name="connsiteY2977" fmla="*/ 1324789 h 3068754"/>
              <a:gd name="connsiteX2978" fmla="*/ 8278675 w 12191999"/>
              <a:gd name="connsiteY2978" fmla="*/ 1331363 h 3068754"/>
              <a:gd name="connsiteX2979" fmla="*/ 8312607 w 12191999"/>
              <a:gd name="connsiteY2979" fmla="*/ 1334087 h 3068754"/>
              <a:gd name="connsiteX2980" fmla="*/ 8378834 w 12191999"/>
              <a:gd name="connsiteY2980" fmla="*/ 1340764 h 3068754"/>
              <a:gd name="connsiteX2981" fmla="*/ 8598355 w 12191999"/>
              <a:gd name="connsiteY2981" fmla="*/ 1287821 h 3068754"/>
              <a:gd name="connsiteX2982" fmla="*/ 8648132 w 12191999"/>
              <a:gd name="connsiteY2982" fmla="*/ 1274725 h 3068754"/>
              <a:gd name="connsiteX2983" fmla="*/ 5946410 w 12191999"/>
              <a:gd name="connsiteY2983" fmla="*/ 1254053 h 3068754"/>
              <a:gd name="connsiteX2984" fmla="*/ 5784940 w 12191999"/>
              <a:gd name="connsiteY2984" fmla="*/ 1285520 h 3068754"/>
              <a:gd name="connsiteX2985" fmla="*/ 5823624 w 12191999"/>
              <a:gd name="connsiteY2985" fmla="*/ 1293152 h 3068754"/>
              <a:gd name="connsiteX2986" fmla="*/ 6042098 w 12191999"/>
              <a:gd name="connsiteY2986" fmla="*/ 1335768 h 3068754"/>
              <a:gd name="connsiteX2987" fmla="*/ 6070962 w 12191999"/>
              <a:gd name="connsiteY2987" fmla="*/ 1332551 h 3068754"/>
              <a:gd name="connsiteX2988" fmla="*/ 6202346 w 12191999"/>
              <a:gd name="connsiteY2988" fmla="*/ 1319639 h 3068754"/>
              <a:gd name="connsiteX2989" fmla="*/ 6173645 w 12191999"/>
              <a:gd name="connsiteY2989" fmla="*/ 1313182 h 3068754"/>
              <a:gd name="connsiteX2990" fmla="*/ 9107760 w 12191999"/>
              <a:gd name="connsiteY2990" fmla="*/ 1253836 h 3068754"/>
              <a:gd name="connsiteX2991" fmla="*/ 9001603 w 12191999"/>
              <a:gd name="connsiteY2991" fmla="*/ 1274559 h 3068754"/>
              <a:gd name="connsiteX2992" fmla="*/ 9140066 w 12191999"/>
              <a:gd name="connsiteY2992" fmla="*/ 1310557 h 3068754"/>
              <a:gd name="connsiteX2993" fmla="*/ 9230378 w 12191999"/>
              <a:gd name="connsiteY2993" fmla="*/ 1331697 h 3068754"/>
              <a:gd name="connsiteX2994" fmla="*/ 9242597 w 12191999"/>
              <a:gd name="connsiteY2994" fmla="*/ 1330328 h 3068754"/>
              <a:gd name="connsiteX2995" fmla="*/ 9243249 w 12191999"/>
              <a:gd name="connsiteY2995" fmla="*/ 1334710 h 3068754"/>
              <a:gd name="connsiteX2996" fmla="*/ 9353283 w 12191999"/>
              <a:gd name="connsiteY2996" fmla="*/ 1360466 h 3068754"/>
              <a:gd name="connsiteX2997" fmla="*/ 9559644 w 12191999"/>
              <a:gd name="connsiteY2997" fmla="*/ 1401453 h 3068754"/>
              <a:gd name="connsiteX2998" fmla="*/ 9725980 w 12191999"/>
              <a:gd name="connsiteY2998" fmla="*/ 1428157 h 3068754"/>
              <a:gd name="connsiteX2999" fmla="*/ 9833158 w 12191999"/>
              <a:gd name="connsiteY2999" fmla="*/ 1425988 h 3068754"/>
              <a:gd name="connsiteX3000" fmla="*/ 9759575 w 12191999"/>
              <a:gd name="connsiteY3000" fmla="*/ 1415146 h 3068754"/>
              <a:gd name="connsiteX3001" fmla="*/ 9456794 w 12191999"/>
              <a:gd name="connsiteY3001" fmla="*/ 1351815 h 3068754"/>
              <a:gd name="connsiteX3002" fmla="*/ 9352978 w 12191999"/>
              <a:gd name="connsiteY3002" fmla="*/ 1323081 h 3068754"/>
              <a:gd name="connsiteX3003" fmla="*/ 9243461 w 12191999"/>
              <a:gd name="connsiteY3003" fmla="*/ 1333958 h 3068754"/>
              <a:gd name="connsiteX3004" fmla="*/ 9242492 w 12191999"/>
              <a:gd name="connsiteY3004" fmla="*/ 1328241 h 3068754"/>
              <a:gd name="connsiteX3005" fmla="*/ 9337523 w 12191999"/>
              <a:gd name="connsiteY3005" fmla="*/ 1318804 h 3068754"/>
              <a:gd name="connsiteX3006" fmla="*/ 9138930 w 12191999"/>
              <a:gd name="connsiteY3006" fmla="*/ 1263839 h 3068754"/>
              <a:gd name="connsiteX3007" fmla="*/ 11724843 w 12191999"/>
              <a:gd name="connsiteY3007" fmla="*/ 1253415 h 3068754"/>
              <a:gd name="connsiteX3008" fmla="*/ 11441712 w 12191999"/>
              <a:gd name="connsiteY3008" fmla="*/ 1326045 h 3068754"/>
              <a:gd name="connsiteX3009" fmla="*/ 11601595 w 12191999"/>
              <a:gd name="connsiteY3009" fmla="*/ 1341746 h 3068754"/>
              <a:gd name="connsiteX3010" fmla="*/ 11855090 w 12191999"/>
              <a:gd name="connsiteY3010" fmla="*/ 1292507 h 3068754"/>
              <a:gd name="connsiteX3011" fmla="*/ 11889208 w 12191999"/>
              <a:gd name="connsiteY3011" fmla="*/ 1285844 h 3068754"/>
              <a:gd name="connsiteX3012" fmla="*/ 5588167 w 12191999"/>
              <a:gd name="connsiteY3012" fmla="*/ 1252756 h 3068754"/>
              <a:gd name="connsiteX3013" fmla="*/ 5300215 w 12191999"/>
              <a:gd name="connsiteY3013" fmla="*/ 1327091 h 3068754"/>
              <a:gd name="connsiteX3014" fmla="*/ 5348683 w 12191999"/>
              <a:gd name="connsiteY3014" fmla="*/ 1330982 h 3068754"/>
              <a:gd name="connsiteX3015" fmla="*/ 5462156 w 12191999"/>
              <a:gd name="connsiteY3015" fmla="*/ 1342427 h 3068754"/>
              <a:gd name="connsiteX3016" fmla="*/ 5719155 w 12191999"/>
              <a:gd name="connsiteY3016" fmla="*/ 1292507 h 3068754"/>
              <a:gd name="connsiteX3017" fmla="*/ 5754591 w 12191999"/>
              <a:gd name="connsiteY3017" fmla="*/ 1285586 h 3068754"/>
              <a:gd name="connsiteX3018" fmla="*/ 2965619 w 12191999"/>
              <a:gd name="connsiteY3018" fmla="*/ 1251842 h 3068754"/>
              <a:gd name="connsiteX3019" fmla="*/ 2860742 w 12191999"/>
              <a:gd name="connsiteY3019" fmla="*/ 1272305 h 3068754"/>
              <a:gd name="connsiteX3020" fmla="*/ 3004137 w 12191999"/>
              <a:gd name="connsiteY3020" fmla="*/ 1309647 h 3068754"/>
              <a:gd name="connsiteX3021" fmla="*/ 3086928 w 12191999"/>
              <a:gd name="connsiteY3021" fmla="*/ 1329007 h 3068754"/>
              <a:gd name="connsiteX3022" fmla="*/ 3110455 w 12191999"/>
              <a:gd name="connsiteY3022" fmla="*/ 1326370 h 3068754"/>
              <a:gd name="connsiteX3023" fmla="*/ 3110922 w 12191999"/>
              <a:gd name="connsiteY3023" fmla="*/ 1328977 h 3068754"/>
              <a:gd name="connsiteX3024" fmla="*/ 3204985 w 12191999"/>
              <a:gd name="connsiteY3024" fmla="*/ 1319742 h 3068754"/>
              <a:gd name="connsiteX3025" fmla="*/ 3003001 w 12191999"/>
              <a:gd name="connsiteY3025" fmla="*/ 1263839 h 3068754"/>
              <a:gd name="connsiteX3026" fmla="*/ 2331187 w 12191999"/>
              <a:gd name="connsiteY3026" fmla="*/ 1239403 h 3068754"/>
              <a:gd name="connsiteX3027" fmla="*/ 2172279 w 12191999"/>
              <a:gd name="connsiteY3027" fmla="*/ 1294795 h 3068754"/>
              <a:gd name="connsiteX3028" fmla="*/ 2066146 w 12191999"/>
              <a:gd name="connsiteY3028" fmla="*/ 1325206 h 3068754"/>
              <a:gd name="connsiteX3029" fmla="*/ 2142261 w 12191999"/>
              <a:gd name="connsiteY3029" fmla="*/ 1331317 h 3068754"/>
              <a:gd name="connsiteX3030" fmla="*/ 2171254 w 12191999"/>
              <a:gd name="connsiteY3030" fmla="*/ 1324230 h 3068754"/>
              <a:gd name="connsiteX3031" fmla="*/ 2407851 w 12191999"/>
              <a:gd name="connsiteY3031" fmla="*/ 1254104 h 3068754"/>
              <a:gd name="connsiteX3032" fmla="*/ 2358259 w 12191999"/>
              <a:gd name="connsiteY3032" fmla="*/ 1244315 h 3068754"/>
              <a:gd name="connsiteX3033" fmla="*/ 8452751 w 12191999"/>
              <a:gd name="connsiteY3033" fmla="*/ 1236844 h 3068754"/>
              <a:gd name="connsiteX3034" fmla="*/ 8305257 w 12191999"/>
              <a:gd name="connsiteY3034" fmla="*/ 1288264 h 3068754"/>
              <a:gd name="connsiteX3035" fmla="*/ 8181943 w 12191999"/>
              <a:gd name="connsiteY3035" fmla="*/ 1323598 h 3068754"/>
              <a:gd name="connsiteX3036" fmla="*/ 8260015 w 12191999"/>
              <a:gd name="connsiteY3036" fmla="*/ 1329865 h 3068754"/>
              <a:gd name="connsiteX3037" fmla="*/ 8304146 w 12191999"/>
              <a:gd name="connsiteY3037" fmla="*/ 1319077 h 3068754"/>
              <a:gd name="connsiteX3038" fmla="*/ 8531413 w 12191999"/>
              <a:gd name="connsiteY3038" fmla="*/ 1251706 h 3068754"/>
              <a:gd name="connsiteX3039" fmla="*/ 8493947 w 12191999"/>
              <a:gd name="connsiteY3039" fmla="*/ 1244317 h 3068754"/>
              <a:gd name="connsiteX3040" fmla="*/ 9197052 w 12191999"/>
              <a:gd name="connsiteY3040" fmla="*/ 1236405 h 3068754"/>
              <a:gd name="connsiteX3041" fmla="*/ 9119613 w 12191999"/>
              <a:gd name="connsiteY3041" fmla="*/ 1251522 h 3068754"/>
              <a:gd name="connsiteX3042" fmla="*/ 9140066 w 12191999"/>
              <a:gd name="connsiteY3042" fmla="*/ 1258075 h 3068754"/>
              <a:gd name="connsiteX3043" fmla="*/ 9353373 w 12191999"/>
              <a:gd name="connsiteY3043" fmla="*/ 1317230 h 3068754"/>
              <a:gd name="connsiteX3044" fmla="*/ 9423907 w 12191999"/>
              <a:gd name="connsiteY3044" fmla="*/ 1310225 h 3068754"/>
              <a:gd name="connsiteX3045" fmla="*/ 8823602 w 12191999"/>
              <a:gd name="connsiteY3045" fmla="*/ 1234502 h 3068754"/>
              <a:gd name="connsiteX3046" fmla="*/ 8674217 w 12191999"/>
              <a:gd name="connsiteY3046" fmla="*/ 1273807 h 3068754"/>
              <a:gd name="connsiteX3047" fmla="*/ 8788256 w 12191999"/>
              <a:gd name="connsiteY3047" fmla="*/ 1296299 h 3068754"/>
              <a:gd name="connsiteX3048" fmla="*/ 8823526 w 12191999"/>
              <a:gd name="connsiteY3048" fmla="*/ 1303173 h 3068754"/>
              <a:gd name="connsiteX3049" fmla="*/ 8890584 w 12191999"/>
              <a:gd name="connsiteY3049" fmla="*/ 1290295 h 3068754"/>
              <a:gd name="connsiteX3050" fmla="*/ 8974782 w 12191999"/>
              <a:gd name="connsiteY3050" fmla="*/ 1273871 h 3068754"/>
              <a:gd name="connsiteX3051" fmla="*/ 3055309 w 12191999"/>
              <a:gd name="connsiteY3051" fmla="*/ 1234342 h 3068754"/>
              <a:gd name="connsiteX3052" fmla="*/ 2977468 w 12191999"/>
              <a:gd name="connsiteY3052" fmla="*/ 1249530 h 3068754"/>
              <a:gd name="connsiteX3053" fmla="*/ 3004137 w 12191999"/>
              <a:gd name="connsiteY3053" fmla="*/ 1258075 h 3068754"/>
              <a:gd name="connsiteX3054" fmla="*/ 3220878 w 12191999"/>
              <a:gd name="connsiteY3054" fmla="*/ 1318182 h 3068754"/>
              <a:gd name="connsiteX3055" fmla="*/ 3291462 w 12191999"/>
              <a:gd name="connsiteY3055" fmla="*/ 1311252 h 3068754"/>
              <a:gd name="connsiteX3056" fmla="*/ 2684144 w 12191999"/>
              <a:gd name="connsiteY3056" fmla="*/ 1232510 h 3068754"/>
              <a:gd name="connsiteX3057" fmla="*/ 2531997 w 12191999"/>
              <a:gd name="connsiteY3057" fmla="*/ 1272534 h 3068754"/>
              <a:gd name="connsiteX3058" fmla="*/ 2652328 w 12191999"/>
              <a:gd name="connsiteY3058" fmla="*/ 1296299 h 3068754"/>
              <a:gd name="connsiteX3059" fmla="*/ 2679341 w 12191999"/>
              <a:gd name="connsiteY3059" fmla="*/ 1301564 h 3068754"/>
              <a:gd name="connsiteX3060" fmla="*/ 2758683 w 12191999"/>
              <a:gd name="connsiteY3060" fmla="*/ 1286329 h 3068754"/>
              <a:gd name="connsiteX3061" fmla="*/ 2834345 w 12191999"/>
              <a:gd name="connsiteY3061" fmla="*/ 1271560 h 3068754"/>
              <a:gd name="connsiteX3062" fmla="*/ 6075381 w 12191999"/>
              <a:gd name="connsiteY3062" fmla="*/ 1229004 h 3068754"/>
              <a:gd name="connsiteX3063" fmla="*/ 6072098 w 12191999"/>
              <a:gd name="connsiteY3063" fmla="*/ 1229559 h 3068754"/>
              <a:gd name="connsiteX3064" fmla="*/ 5960042 w 12191999"/>
              <a:gd name="connsiteY3064" fmla="*/ 1251397 h 3068754"/>
              <a:gd name="connsiteX3065" fmla="*/ 6175633 w 12191999"/>
              <a:gd name="connsiteY3065" fmla="*/ 1307467 h 3068754"/>
              <a:gd name="connsiteX3066" fmla="*/ 6220175 w 12191999"/>
              <a:gd name="connsiteY3066" fmla="*/ 1317886 h 3068754"/>
              <a:gd name="connsiteX3067" fmla="*/ 6334113 w 12191999"/>
              <a:gd name="connsiteY3067" fmla="*/ 1306688 h 3068754"/>
              <a:gd name="connsiteX3068" fmla="*/ 6175546 w 12191999"/>
              <a:gd name="connsiteY3068" fmla="*/ 1261129 h 3068754"/>
              <a:gd name="connsiteX3069" fmla="*/ 11594599 w 12191999"/>
              <a:gd name="connsiteY3069" fmla="*/ 1228858 h 3068754"/>
              <a:gd name="connsiteX3070" fmla="*/ 11416686 w 12191999"/>
              <a:gd name="connsiteY3070" fmla="*/ 1285295 h 3068754"/>
              <a:gd name="connsiteX3071" fmla="*/ 11308839 w 12191999"/>
              <a:gd name="connsiteY3071" fmla="*/ 1315499 h 3068754"/>
              <a:gd name="connsiteX3072" fmla="*/ 11426900 w 12191999"/>
              <a:gd name="connsiteY3072" fmla="*/ 1324653 h 3068754"/>
              <a:gd name="connsiteX3073" fmla="*/ 11712131 w 12191999"/>
              <a:gd name="connsiteY3073" fmla="*/ 1250907 h 3068754"/>
              <a:gd name="connsiteX3074" fmla="*/ 11666576 w 12191999"/>
              <a:gd name="connsiteY3074" fmla="*/ 1241919 h 3068754"/>
              <a:gd name="connsiteX3075" fmla="*/ 5459708 w 12191999"/>
              <a:gd name="connsiteY3075" fmla="*/ 1228527 h 3068754"/>
              <a:gd name="connsiteX3076" fmla="*/ 5280752 w 12191999"/>
              <a:gd name="connsiteY3076" fmla="*/ 1285295 h 3068754"/>
              <a:gd name="connsiteX3077" fmla="*/ 5169098 w 12191999"/>
              <a:gd name="connsiteY3077" fmla="*/ 1316566 h 3068754"/>
              <a:gd name="connsiteX3078" fmla="*/ 5283389 w 12191999"/>
              <a:gd name="connsiteY3078" fmla="*/ 1325740 h 3068754"/>
              <a:gd name="connsiteX3079" fmla="*/ 5575351 w 12191999"/>
              <a:gd name="connsiteY3079" fmla="*/ 1250228 h 3068754"/>
              <a:gd name="connsiteX3080" fmla="*/ 5529863 w 12191999"/>
              <a:gd name="connsiteY3080" fmla="*/ 1241254 h 3068754"/>
              <a:gd name="connsiteX3081" fmla="*/ 2253316 w 12191999"/>
              <a:gd name="connsiteY3081" fmla="*/ 1225272 h 3068754"/>
              <a:gd name="connsiteX3082" fmla="*/ 2167055 w 12191999"/>
              <a:gd name="connsiteY3082" fmla="*/ 1259400 h 3068754"/>
              <a:gd name="connsiteX3083" fmla="*/ 1983931 w 12191999"/>
              <a:gd name="connsiteY3083" fmla="*/ 1318606 h 3068754"/>
              <a:gd name="connsiteX3084" fmla="*/ 2050962 w 12191999"/>
              <a:gd name="connsiteY3084" fmla="*/ 1323987 h 3068754"/>
              <a:gd name="connsiteX3085" fmla="*/ 2171509 w 12191999"/>
              <a:gd name="connsiteY3085" fmla="*/ 1289549 h 3068754"/>
              <a:gd name="connsiteX3086" fmla="*/ 2321065 w 12191999"/>
              <a:gd name="connsiteY3086" fmla="*/ 1237566 h 3068754"/>
              <a:gd name="connsiteX3087" fmla="*/ 8380324 w 12191999"/>
              <a:gd name="connsiteY3087" fmla="*/ 1223704 h 3068754"/>
              <a:gd name="connsiteX3088" fmla="*/ 8299031 w 12191999"/>
              <a:gd name="connsiteY3088" fmla="*/ 1255867 h 3068754"/>
              <a:gd name="connsiteX3089" fmla="*/ 8107896 w 12191999"/>
              <a:gd name="connsiteY3089" fmla="*/ 1317654 h 3068754"/>
              <a:gd name="connsiteX3090" fmla="*/ 8164023 w 12191999"/>
              <a:gd name="connsiteY3090" fmla="*/ 1322160 h 3068754"/>
              <a:gd name="connsiteX3091" fmla="*/ 8304404 w 12191999"/>
              <a:gd name="connsiteY3091" fmla="*/ 1282048 h 3068754"/>
              <a:gd name="connsiteX3092" fmla="*/ 8440722 w 12191999"/>
              <a:gd name="connsiteY3092" fmla="*/ 1234661 h 3068754"/>
              <a:gd name="connsiteX3093" fmla="*/ 3129161 w 12191999"/>
              <a:gd name="connsiteY3093" fmla="*/ 1222906 h 3068754"/>
              <a:gd name="connsiteX3094" fmla="*/ 3107539 w 12191999"/>
              <a:gd name="connsiteY3094" fmla="*/ 1226412 h 3068754"/>
              <a:gd name="connsiteX3095" fmla="*/ 3107212 w 12191999"/>
              <a:gd name="connsiteY3095" fmla="*/ 1224215 h 3068754"/>
              <a:gd name="connsiteX3096" fmla="*/ 3063451 w 12191999"/>
              <a:gd name="connsiteY3096" fmla="*/ 1232753 h 3068754"/>
              <a:gd name="connsiteX3097" fmla="*/ 3216592 w 12191999"/>
              <a:gd name="connsiteY3097" fmla="*/ 1284265 h 3068754"/>
              <a:gd name="connsiteX3098" fmla="*/ 3306060 w 12191999"/>
              <a:gd name="connsiteY3098" fmla="*/ 1309819 h 3068754"/>
              <a:gd name="connsiteX3099" fmla="*/ 3363107 w 12191999"/>
              <a:gd name="connsiteY3099" fmla="*/ 1304218 h 3068754"/>
              <a:gd name="connsiteX3100" fmla="*/ 3215887 w 12191999"/>
              <a:gd name="connsiteY3100" fmla="*/ 1256241 h 3068754"/>
              <a:gd name="connsiteX3101" fmla="*/ 9242604 w 12191999"/>
              <a:gd name="connsiteY3101" fmla="*/ 1221676 h 3068754"/>
              <a:gd name="connsiteX3102" fmla="*/ 9243448 w 12191999"/>
              <a:gd name="connsiteY3102" fmla="*/ 1227347 h 3068754"/>
              <a:gd name="connsiteX3103" fmla="*/ 9208085 w 12191999"/>
              <a:gd name="connsiteY3103" fmla="*/ 1234251 h 3068754"/>
              <a:gd name="connsiteX3104" fmla="*/ 9353655 w 12191999"/>
              <a:gd name="connsiteY3104" fmla="*/ 1283247 h 3068754"/>
              <a:gd name="connsiteX3105" fmla="*/ 9444995 w 12191999"/>
              <a:gd name="connsiteY3105" fmla="*/ 1308131 h 3068754"/>
              <a:gd name="connsiteX3106" fmla="*/ 9497281 w 12191999"/>
              <a:gd name="connsiteY3106" fmla="*/ 1302939 h 3068754"/>
              <a:gd name="connsiteX3107" fmla="*/ 9351435 w 12191999"/>
              <a:gd name="connsiteY3107" fmla="*/ 1254371 h 3068754"/>
              <a:gd name="connsiteX3108" fmla="*/ 9269648 w 12191999"/>
              <a:gd name="connsiteY3108" fmla="*/ 1222981 h 3068754"/>
              <a:gd name="connsiteX3109" fmla="*/ 9244432 w 12191999"/>
              <a:gd name="connsiteY3109" fmla="*/ 1227071 h 3068754"/>
              <a:gd name="connsiteX3110" fmla="*/ 8335159 w 12191999"/>
              <a:gd name="connsiteY3110" fmla="*/ 1215510 h 3068754"/>
              <a:gd name="connsiteX3111" fmla="*/ 8299235 w 12191999"/>
              <a:gd name="connsiteY3111" fmla="*/ 1231243 h 3068754"/>
              <a:gd name="connsiteX3112" fmla="*/ 8153359 w 12191999"/>
              <a:gd name="connsiteY3112" fmla="*/ 1287182 h 3068754"/>
              <a:gd name="connsiteX3113" fmla="*/ 8071071 w 12191999"/>
              <a:gd name="connsiteY3113" fmla="*/ 1314698 h 3068754"/>
              <a:gd name="connsiteX3114" fmla="*/ 8094893 w 12191999"/>
              <a:gd name="connsiteY3114" fmla="*/ 1316611 h 3068754"/>
              <a:gd name="connsiteX3115" fmla="*/ 8297077 w 12191999"/>
              <a:gd name="connsiteY3115" fmla="*/ 1251225 h 3068754"/>
              <a:gd name="connsiteX3116" fmla="*/ 8370995 w 12191999"/>
              <a:gd name="connsiteY3116" fmla="*/ 1222012 h 3068754"/>
              <a:gd name="connsiteX3117" fmla="*/ 2192509 w 12191999"/>
              <a:gd name="connsiteY3117" fmla="*/ 1214238 h 3068754"/>
              <a:gd name="connsiteX3118" fmla="*/ 2167249 w 12191999"/>
              <a:gd name="connsiteY3118" fmla="*/ 1225302 h 3068754"/>
              <a:gd name="connsiteX3119" fmla="*/ 2021393 w 12191999"/>
              <a:gd name="connsiteY3119" fmla="*/ 1281240 h 3068754"/>
              <a:gd name="connsiteX3120" fmla="*/ 1924052 w 12191999"/>
              <a:gd name="connsiteY3120" fmla="*/ 1313798 h 3068754"/>
              <a:gd name="connsiteX3121" fmla="*/ 1970917 w 12191999"/>
              <a:gd name="connsiteY3121" fmla="*/ 1317561 h 3068754"/>
              <a:gd name="connsiteX3122" fmla="*/ 2165129 w 12191999"/>
              <a:gd name="connsiteY3122" fmla="*/ 1254757 h 3068754"/>
              <a:gd name="connsiteX3123" fmla="*/ 2244004 w 12191999"/>
              <a:gd name="connsiteY3123" fmla="*/ 1223582 h 3068754"/>
              <a:gd name="connsiteX3124" fmla="*/ 9326126 w 12191999"/>
              <a:gd name="connsiteY3124" fmla="*/ 1213821 h 3068754"/>
              <a:gd name="connsiteX3125" fmla="*/ 9280365 w 12191999"/>
              <a:gd name="connsiteY3125" fmla="*/ 1221243 h 3068754"/>
              <a:gd name="connsiteX3126" fmla="*/ 9354036 w 12191999"/>
              <a:gd name="connsiteY3126" fmla="*/ 1249567 h 3068754"/>
              <a:gd name="connsiteX3127" fmla="*/ 9509531 w 12191999"/>
              <a:gd name="connsiteY3127" fmla="*/ 1301450 h 3068754"/>
              <a:gd name="connsiteX3128" fmla="*/ 9510234 w 12191999"/>
              <a:gd name="connsiteY3128" fmla="*/ 1301652 h 3068754"/>
              <a:gd name="connsiteX3129" fmla="*/ 9557055 w 12191999"/>
              <a:gd name="connsiteY3129" fmla="*/ 1297003 h 3068754"/>
              <a:gd name="connsiteX3130" fmla="*/ 9503017 w 12191999"/>
              <a:gd name="connsiteY3130" fmla="*/ 1279940 h 3068754"/>
              <a:gd name="connsiteX3131" fmla="*/ 9347724 w 12191999"/>
              <a:gd name="connsiteY3131" fmla="*/ 1222979 h 3068754"/>
              <a:gd name="connsiteX3132" fmla="*/ 3190440 w 12191999"/>
              <a:gd name="connsiteY3132" fmla="*/ 1212969 h 3068754"/>
              <a:gd name="connsiteX3133" fmla="*/ 3142009 w 12191999"/>
              <a:gd name="connsiteY3133" fmla="*/ 1220823 h 3068754"/>
              <a:gd name="connsiteX3134" fmla="*/ 3219082 w 12191999"/>
              <a:gd name="connsiteY3134" fmla="*/ 1250477 h 3068754"/>
              <a:gd name="connsiteX3135" fmla="*/ 3379013 w 12191999"/>
              <a:gd name="connsiteY3135" fmla="*/ 1302657 h 3068754"/>
              <a:gd name="connsiteX3136" fmla="*/ 3424612 w 12191999"/>
              <a:gd name="connsiteY3136" fmla="*/ 1298180 h 3068754"/>
              <a:gd name="connsiteX3137" fmla="*/ 3420377 w 12191999"/>
              <a:gd name="connsiteY3137" fmla="*/ 1296953 h 3068754"/>
              <a:gd name="connsiteX3138" fmla="*/ 3214046 w 12191999"/>
              <a:gd name="connsiteY3138" fmla="*/ 1222979 h 3068754"/>
              <a:gd name="connsiteX3139" fmla="*/ 6173053 w 12191999"/>
              <a:gd name="connsiteY3139" fmla="*/ 1212495 h 3068754"/>
              <a:gd name="connsiteX3140" fmla="*/ 6087585 w 12191999"/>
              <a:gd name="connsiteY3140" fmla="*/ 1226941 h 3068754"/>
              <a:gd name="connsiteX3141" fmla="*/ 6176398 w 12191999"/>
              <a:gd name="connsiteY3141" fmla="*/ 1255434 h 3068754"/>
              <a:gd name="connsiteX3142" fmla="*/ 6349339 w 12191999"/>
              <a:gd name="connsiteY3142" fmla="*/ 1305192 h 3068754"/>
              <a:gd name="connsiteX3143" fmla="*/ 6430119 w 12191999"/>
              <a:gd name="connsiteY3143" fmla="*/ 1297253 h 3068754"/>
              <a:gd name="connsiteX3144" fmla="*/ 6388185 w 12191999"/>
              <a:gd name="connsiteY3144" fmla="*/ 1285233 h 3068754"/>
              <a:gd name="connsiteX3145" fmla="*/ 6174501 w 12191999"/>
              <a:gd name="connsiteY3145" fmla="*/ 1213040 h 3068754"/>
              <a:gd name="connsiteX3146" fmla="*/ 11500007 w 12191999"/>
              <a:gd name="connsiteY3146" fmla="*/ 1211694 h 3068754"/>
              <a:gd name="connsiteX3147" fmla="*/ 11342303 w 12191999"/>
              <a:gd name="connsiteY3147" fmla="*/ 1267994 h 3068754"/>
              <a:gd name="connsiteX3148" fmla="*/ 11212855 w 12191999"/>
              <a:gd name="connsiteY3148" fmla="*/ 1308057 h 3068754"/>
              <a:gd name="connsiteX3149" fmla="*/ 11291564 w 12191999"/>
              <a:gd name="connsiteY3149" fmla="*/ 1314160 h 3068754"/>
              <a:gd name="connsiteX3150" fmla="*/ 11341281 w 12191999"/>
              <a:gd name="connsiteY3150" fmla="*/ 1301052 h 3068754"/>
              <a:gd name="connsiteX3151" fmla="*/ 11584920 w 12191999"/>
              <a:gd name="connsiteY3151" fmla="*/ 1227102 h 3068754"/>
              <a:gd name="connsiteX3152" fmla="*/ 5364704 w 12191999"/>
              <a:gd name="connsiteY3152" fmla="*/ 1211293 h 3068754"/>
              <a:gd name="connsiteX3153" fmla="*/ 5095894 w 12191999"/>
              <a:gd name="connsiteY3153" fmla="*/ 1304111 h 3068754"/>
              <a:gd name="connsiteX3154" fmla="*/ 5078347 w 12191999"/>
              <a:gd name="connsiteY3154" fmla="*/ 1309281 h 3068754"/>
              <a:gd name="connsiteX3155" fmla="*/ 5151942 w 12191999"/>
              <a:gd name="connsiteY3155" fmla="*/ 1315189 h 3068754"/>
              <a:gd name="connsiteX3156" fmla="*/ 5205582 w 12191999"/>
              <a:gd name="connsiteY3156" fmla="*/ 1301052 h 3068754"/>
              <a:gd name="connsiteX3157" fmla="*/ 5450202 w 12191999"/>
              <a:gd name="connsiteY3157" fmla="*/ 1226803 h 3068754"/>
              <a:gd name="connsiteX3158" fmla="*/ 11903464 w 12191999"/>
              <a:gd name="connsiteY3158" fmla="*/ 1207406 h 3068754"/>
              <a:gd name="connsiteX3159" fmla="*/ 11855090 w 12191999"/>
              <a:gd name="connsiteY3159" fmla="*/ 1220003 h 3068754"/>
              <a:gd name="connsiteX3160" fmla="*/ 11737851 w 12191999"/>
              <a:gd name="connsiteY3160" fmla="*/ 1250078 h 3068754"/>
              <a:gd name="connsiteX3161" fmla="*/ 11904241 w 12191999"/>
              <a:gd name="connsiteY3161" fmla="*/ 1282907 h 3068754"/>
              <a:gd name="connsiteX3162" fmla="*/ 12068648 w 12191999"/>
              <a:gd name="connsiteY3162" fmla="*/ 1250797 h 3068754"/>
              <a:gd name="connsiteX3163" fmla="*/ 11957568 w 12191999"/>
              <a:gd name="connsiteY3163" fmla="*/ 1221645 h 3068754"/>
              <a:gd name="connsiteX3164" fmla="*/ 8289477 w 12191999"/>
              <a:gd name="connsiteY3164" fmla="*/ 1207223 h 3068754"/>
              <a:gd name="connsiteX3165" fmla="*/ 8155045 w 12191999"/>
              <a:gd name="connsiteY3165" fmla="*/ 1263375 h 3068754"/>
              <a:gd name="connsiteX3166" fmla="*/ 8024287 w 12191999"/>
              <a:gd name="connsiteY3166" fmla="*/ 1310943 h 3068754"/>
              <a:gd name="connsiteX3167" fmla="*/ 8059825 w 12191999"/>
              <a:gd name="connsiteY3167" fmla="*/ 1313796 h 3068754"/>
              <a:gd name="connsiteX3168" fmla="*/ 8153030 w 12191999"/>
              <a:gd name="connsiteY3168" fmla="*/ 1282667 h 3068754"/>
              <a:gd name="connsiteX3169" fmla="*/ 8298667 w 12191999"/>
              <a:gd name="connsiteY3169" fmla="*/ 1226836 h 3068754"/>
              <a:gd name="connsiteX3170" fmla="*/ 8327606 w 12191999"/>
              <a:gd name="connsiteY3170" fmla="*/ 1214140 h 3068754"/>
              <a:gd name="connsiteX3171" fmla="*/ 5765653 w 12191999"/>
              <a:gd name="connsiteY3171" fmla="*/ 1206853 h 3068754"/>
              <a:gd name="connsiteX3172" fmla="*/ 5719155 w 12191999"/>
              <a:gd name="connsiteY3172" fmla="*/ 1218941 h 3068754"/>
              <a:gd name="connsiteX3173" fmla="*/ 5601465 w 12191999"/>
              <a:gd name="connsiteY3173" fmla="*/ 1249323 h 3068754"/>
              <a:gd name="connsiteX3174" fmla="*/ 5770009 w 12191999"/>
              <a:gd name="connsiteY3174" fmla="*/ 1282575 h 3068754"/>
              <a:gd name="connsiteX3175" fmla="*/ 5933389 w 12191999"/>
              <a:gd name="connsiteY3175" fmla="*/ 1250665 h 3068754"/>
              <a:gd name="connsiteX3176" fmla="*/ 5821918 w 12191999"/>
              <a:gd name="connsiteY3176" fmla="*/ 1221658 h 3068754"/>
              <a:gd name="connsiteX3177" fmla="*/ 2150006 w 12191999"/>
              <a:gd name="connsiteY3177" fmla="*/ 1206526 h 3068754"/>
              <a:gd name="connsiteX3178" fmla="*/ 2022177 w 12191999"/>
              <a:gd name="connsiteY3178" fmla="*/ 1259922 h 3068754"/>
              <a:gd name="connsiteX3179" fmla="*/ 1883131 w 12191999"/>
              <a:gd name="connsiteY3179" fmla="*/ 1310513 h 3068754"/>
              <a:gd name="connsiteX3180" fmla="*/ 1912035 w 12191999"/>
              <a:gd name="connsiteY3180" fmla="*/ 1312834 h 3068754"/>
              <a:gd name="connsiteX3181" fmla="*/ 2020098 w 12191999"/>
              <a:gd name="connsiteY3181" fmla="*/ 1276731 h 3068754"/>
              <a:gd name="connsiteX3182" fmla="*/ 2165708 w 12191999"/>
              <a:gd name="connsiteY3182" fmla="*/ 1220897 h 3068754"/>
              <a:gd name="connsiteX3183" fmla="*/ 2184284 w 12191999"/>
              <a:gd name="connsiteY3183" fmla="*/ 1212746 h 3068754"/>
              <a:gd name="connsiteX3184" fmla="*/ 2581933 w 12191999"/>
              <a:gd name="connsiteY3184" fmla="*/ 1205730 h 3068754"/>
              <a:gd name="connsiteX3185" fmla="*/ 2467065 w 12191999"/>
              <a:gd name="connsiteY3185" fmla="*/ 1242797 h 3068754"/>
              <a:gd name="connsiteX3186" fmla="*/ 2432799 w 12191999"/>
              <a:gd name="connsiteY3186" fmla="*/ 1252941 h 3068754"/>
              <a:gd name="connsiteX3187" fmla="*/ 2519058 w 12191999"/>
              <a:gd name="connsiteY3187" fmla="*/ 1269978 h 3068754"/>
              <a:gd name="connsiteX3188" fmla="*/ 2672716 w 12191999"/>
              <a:gd name="connsiteY3188" fmla="*/ 1229539 h 3068754"/>
              <a:gd name="connsiteX3189" fmla="*/ 2650622 w 12191999"/>
              <a:gd name="connsiteY3189" fmla="*/ 1223795 h 3068754"/>
              <a:gd name="connsiteX3190" fmla="*/ 9378064 w 12191999"/>
              <a:gd name="connsiteY3190" fmla="*/ 1205397 h 3068754"/>
              <a:gd name="connsiteX3191" fmla="*/ 9339691 w 12191999"/>
              <a:gd name="connsiteY3191" fmla="*/ 1211621 h 3068754"/>
              <a:gd name="connsiteX3192" fmla="*/ 9403193 w 12191999"/>
              <a:gd name="connsiteY3192" fmla="*/ 1238098 h 3068754"/>
              <a:gd name="connsiteX3193" fmla="*/ 9570309 w 12191999"/>
              <a:gd name="connsiteY3193" fmla="*/ 1295687 h 3068754"/>
              <a:gd name="connsiteX3194" fmla="*/ 9595730 w 12191999"/>
              <a:gd name="connsiteY3194" fmla="*/ 1293162 h 3068754"/>
              <a:gd name="connsiteX3195" fmla="*/ 9608476 w 12191999"/>
              <a:gd name="connsiteY3195" fmla="*/ 1292460 h 3068754"/>
              <a:gd name="connsiteX3196" fmla="*/ 9593254 w 12191999"/>
              <a:gd name="connsiteY3196" fmla="*/ 1287842 h 3068754"/>
              <a:gd name="connsiteX3197" fmla="*/ 9400922 w 12191999"/>
              <a:gd name="connsiteY3197" fmla="*/ 1215772 h 3068754"/>
              <a:gd name="connsiteX3198" fmla="*/ 3238614 w 12191999"/>
              <a:gd name="connsiteY3198" fmla="*/ 1205156 h 3068754"/>
              <a:gd name="connsiteX3199" fmla="*/ 3203710 w 12191999"/>
              <a:gd name="connsiteY3199" fmla="*/ 1210817 h 3068754"/>
              <a:gd name="connsiteX3200" fmla="*/ 3269198 w 12191999"/>
              <a:gd name="connsiteY3200" fmla="*/ 1238098 h 3068754"/>
              <a:gd name="connsiteX3201" fmla="*/ 3443633 w 12191999"/>
              <a:gd name="connsiteY3201" fmla="*/ 1296313 h 3068754"/>
              <a:gd name="connsiteX3202" fmla="*/ 3468212 w 12191999"/>
              <a:gd name="connsiteY3202" fmla="*/ 1293899 h 3068754"/>
              <a:gd name="connsiteX3203" fmla="*/ 3475050 w 12191999"/>
              <a:gd name="connsiteY3203" fmla="*/ 1293534 h 3068754"/>
              <a:gd name="connsiteX3204" fmla="*/ 3266130 w 12191999"/>
              <a:gd name="connsiteY3204" fmla="*/ 1217652 h 3068754"/>
              <a:gd name="connsiteX3205" fmla="*/ 8705616 w 12191999"/>
              <a:gd name="connsiteY3205" fmla="*/ 1203557 h 3068754"/>
              <a:gd name="connsiteX3206" fmla="*/ 8599999 w 12191999"/>
              <a:gd name="connsiteY3206" fmla="*/ 1237635 h 3068754"/>
              <a:gd name="connsiteX3207" fmla="*/ 8556344 w 12191999"/>
              <a:gd name="connsiteY3207" fmla="*/ 1250559 h 3068754"/>
              <a:gd name="connsiteX3208" fmla="*/ 8661302 w 12191999"/>
              <a:gd name="connsiteY3208" fmla="*/ 1271260 h 3068754"/>
              <a:gd name="connsiteX3209" fmla="*/ 8812253 w 12191999"/>
              <a:gd name="connsiteY3209" fmla="*/ 1231546 h 3068754"/>
              <a:gd name="connsiteX3210" fmla="*/ 8785983 w 12191999"/>
              <a:gd name="connsiteY3210" fmla="*/ 1224705 h 3068754"/>
              <a:gd name="connsiteX3211" fmla="*/ 8946938 w 12191999"/>
              <a:gd name="connsiteY3211" fmla="*/ 1202221 h 3068754"/>
              <a:gd name="connsiteX3212" fmla="*/ 8890584 w 12191999"/>
              <a:gd name="connsiteY3212" fmla="*/ 1216878 h 3068754"/>
              <a:gd name="connsiteX3213" fmla="*/ 8835491 w 12191999"/>
              <a:gd name="connsiteY3213" fmla="*/ 1231373 h 3068754"/>
              <a:gd name="connsiteX3214" fmla="*/ 8988593 w 12191999"/>
              <a:gd name="connsiteY3214" fmla="*/ 1271177 h 3068754"/>
              <a:gd name="connsiteX3215" fmla="*/ 9096321 w 12191999"/>
              <a:gd name="connsiteY3215" fmla="*/ 1250164 h 3068754"/>
              <a:gd name="connsiteX3216" fmla="*/ 2805960 w 12191999"/>
              <a:gd name="connsiteY3216" fmla="*/ 1200600 h 3068754"/>
              <a:gd name="connsiteX3217" fmla="*/ 2758683 w 12191999"/>
              <a:gd name="connsiteY3217" fmla="*/ 1212902 h 3068754"/>
              <a:gd name="connsiteX3218" fmla="*/ 2695976 w 12191999"/>
              <a:gd name="connsiteY3218" fmla="*/ 1229398 h 3068754"/>
              <a:gd name="connsiteX3219" fmla="*/ 2847797 w 12191999"/>
              <a:gd name="connsiteY3219" fmla="*/ 1268934 h 3068754"/>
              <a:gd name="connsiteX3220" fmla="*/ 2954176 w 12191999"/>
              <a:gd name="connsiteY3220" fmla="*/ 1248169 h 3068754"/>
              <a:gd name="connsiteX3221" fmla="*/ 2115163 w 12191999"/>
              <a:gd name="connsiteY3221" fmla="*/ 1200204 h 3068754"/>
              <a:gd name="connsiteX3222" fmla="*/ 2022500 w 12191999"/>
              <a:gd name="connsiteY3222" fmla="*/ 1241725 h 3068754"/>
              <a:gd name="connsiteX3223" fmla="*/ 1876014 w 12191999"/>
              <a:gd name="connsiteY3223" fmla="*/ 1298871 h 3068754"/>
              <a:gd name="connsiteX3224" fmla="*/ 1848513 w 12191999"/>
              <a:gd name="connsiteY3224" fmla="*/ 1307734 h 3068754"/>
              <a:gd name="connsiteX3225" fmla="*/ 1870691 w 12191999"/>
              <a:gd name="connsiteY3225" fmla="*/ 1309514 h 3068754"/>
              <a:gd name="connsiteX3226" fmla="*/ 1874099 w 12191999"/>
              <a:gd name="connsiteY3226" fmla="*/ 1308488 h 3068754"/>
              <a:gd name="connsiteX3227" fmla="*/ 2020438 w 12191999"/>
              <a:gd name="connsiteY3227" fmla="*/ 1255211 h 3068754"/>
              <a:gd name="connsiteX3228" fmla="*/ 2140929 w 12191999"/>
              <a:gd name="connsiteY3228" fmla="*/ 1204879 h 3068754"/>
              <a:gd name="connsiteX3229" fmla="*/ 117540 w 12191999"/>
              <a:gd name="connsiteY3229" fmla="*/ 1200100 h 3068754"/>
              <a:gd name="connsiteX3230" fmla="*/ 38457 w 12191999"/>
              <a:gd name="connsiteY3230" fmla="*/ 1212945 h 3068754"/>
              <a:gd name="connsiteX3231" fmla="*/ 43509 w 12191999"/>
              <a:gd name="connsiteY3231" fmla="*/ 1214811 h 3068754"/>
              <a:gd name="connsiteX3232" fmla="*/ 257090 w 12191999"/>
              <a:gd name="connsiteY3232" fmla="*/ 1286688 h 3068754"/>
              <a:gd name="connsiteX3233" fmla="*/ 294138 w 12191999"/>
              <a:gd name="connsiteY3233" fmla="*/ 1297274 h 3068754"/>
              <a:gd name="connsiteX3234" fmla="*/ 296662 w 12191999"/>
              <a:gd name="connsiteY3234" fmla="*/ 1297026 h 3068754"/>
              <a:gd name="connsiteX3235" fmla="*/ 377249 w 12191999"/>
              <a:gd name="connsiteY3235" fmla="*/ 1292719 h 3068754"/>
              <a:gd name="connsiteX3236" fmla="*/ 255266 w 12191999"/>
              <a:gd name="connsiteY3236" fmla="*/ 1252992 h 3068754"/>
              <a:gd name="connsiteX3237" fmla="*/ 8247392 w 12191999"/>
              <a:gd name="connsiteY3237" fmla="*/ 1199588 h 3068754"/>
              <a:gd name="connsiteX3238" fmla="*/ 8155491 w 12191999"/>
              <a:gd name="connsiteY3238" fmla="*/ 1240750 h 3068754"/>
              <a:gd name="connsiteX3239" fmla="*/ 8008975 w 12191999"/>
              <a:gd name="connsiteY3239" fmla="*/ 1297893 h 3068754"/>
              <a:gd name="connsiteX3240" fmla="*/ 7979607 w 12191999"/>
              <a:gd name="connsiteY3240" fmla="*/ 1307356 h 3068754"/>
              <a:gd name="connsiteX3241" fmla="*/ 8014604 w 12191999"/>
              <a:gd name="connsiteY3241" fmla="*/ 1310166 h 3068754"/>
              <a:gd name="connsiteX3242" fmla="*/ 8153488 w 12191999"/>
              <a:gd name="connsiteY3242" fmla="*/ 1259608 h 3068754"/>
              <a:gd name="connsiteX3243" fmla="*/ 8282092 w 12191999"/>
              <a:gd name="connsiteY3243" fmla="*/ 1205883 h 3068754"/>
              <a:gd name="connsiteX3244" fmla="*/ 9418858 w 12191999"/>
              <a:gd name="connsiteY3244" fmla="*/ 1198780 h 3068754"/>
              <a:gd name="connsiteX3245" fmla="*/ 9386692 w 12191999"/>
              <a:gd name="connsiteY3245" fmla="*/ 1203998 h 3068754"/>
              <a:gd name="connsiteX3246" fmla="*/ 9557069 w 12191999"/>
              <a:gd name="connsiteY3246" fmla="*/ 1270783 h 3068754"/>
              <a:gd name="connsiteX3247" fmla="*/ 9621365 w 12191999"/>
              <a:gd name="connsiteY3247" fmla="*/ 1291750 h 3068754"/>
              <a:gd name="connsiteX3248" fmla="*/ 9652508 w 12191999"/>
              <a:gd name="connsiteY3248" fmla="*/ 1290034 h 3068754"/>
              <a:gd name="connsiteX3249" fmla="*/ 9556066 w 12191999"/>
              <a:gd name="connsiteY3249" fmla="*/ 1256362 h 3068754"/>
              <a:gd name="connsiteX3250" fmla="*/ 6254934 w 12191999"/>
              <a:gd name="connsiteY3250" fmla="*/ 1198655 h 3068754"/>
              <a:gd name="connsiteX3251" fmla="*/ 6185557 w 12191999"/>
              <a:gd name="connsiteY3251" fmla="*/ 1210382 h 3068754"/>
              <a:gd name="connsiteX3252" fmla="*/ 6390043 w 12191999"/>
              <a:gd name="connsiteY3252" fmla="*/ 1279202 h 3068754"/>
              <a:gd name="connsiteX3253" fmla="*/ 6449274 w 12191999"/>
              <a:gd name="connsiteY3253" fmla="*/ 1296125 h 3068754"/>
              <a:gd name="connsiteX3254" fmla="*/ 6519084 w 12191999"/>
              <a:gd name="connsiteY3254" fmla="*/ 1292394 h 3068754"/>
              <a:gd name="connsiteX3255" fmla="*/ 6387181 w 12191999"/>
              <a:gd name="connsiteY3255" fmla="*/ 1249438 h 3068754"/>
              <a:gd name="connsiteX3256" fmla="*/ 3279659 w 12191999"/>
              <a:gd name="connsiteY3256" fmla="*/ 1198500 h 3068754"/>
              <a:gd name="connsiteX3257" fmla="*/ 3249930 w 12191999"/>
              <a:gd name="connsiteY3257" fmla="*/ 1203321 h 3068754"/>
              <a:gd name="connsiteX3258" fmla="*/ 3422278 w 12191999"/>
              <a:gd name="connsiteY3258" fmla="*/ 1270848 h 3068754"/>
              <a:gd name="connsiteX3259" fmla="*/ 3491267 w 12191999"/>
              <a:gd name="connsiteY3259" fmla="*/ 1292669 h 3068754"/>
              <a:gd name="connsiteX3260" fmla="*/ 3518351 w 12191999"/>
              <a:gd name="connsiteY3260" fmla="*/ 1291223 h 3068754"/>
              <a:gd name="connsiteX3261" fmla="*/ 3394880 w 12191999"/>
              <a:gd name="connsiteY3261" fmla="*/ 1247455 h 3068754"/>
              <a:gd name="connsiteX3262" fmla="*/ 5292745 w 12191999"/>
              <a:gd name="connsiteY3262" fmla="*/ 1198239 h 3068754"/>
              <a:gd name="connsiteX3263" fmla="*/ 5200590 w 12191999"/>
              <a:gd name="connsiteY3263" fmla="*/ 1235378 h 3068754"/>
              <a:gd name="connsiteX3264" fmla="*/ 5008339 w 12191999"/>
              <a:gd name="connsiteY3264" fmla="*/ 1303661 h 3068754"/>
              <a:gd name="connsiteX3265" fmla="*/ 5062750 w 12191999"/>
              <a:gd name="connsiteY3265" fmla="*/ 1308029 h 3068754"/>
              <a:gd name="connsiteX3266" fmla="*/ 5094132 w 12191999"/>
              <a:gd name="connsiteY3266" fmla="*/ 1298813 h 3068754"/>
              <a:gd name="connsiteX3267" fmla="*/ 5354034 w 12191999"/>
              <a:gd name="connsiteY3267" fmla="*/ 1209357 h 3068754"/>
              <a:gd name="connsiteX3268" fmla="*/ 11422805 w 12191999"/>
              <a:gd name="connsiteY3268" fmla="*/ 1197685 h 3068754"/>
              <a:gd name="connsiteX3269" fmla="*/ 11263363 w 12191999"/>
              <a:gd name="connsiteY3269" fmla="*/ 1260768 h 3068754"/>
              <a:gd name="connsiteX3270" fmla="*/ 11135630 w 12191999"/>
              <a:gd name="connsiteY3270" fmla="*/ 1302069 h 3068754"/>
              <a:gd name="connsiteX3271" fmla="*/ 11196029 w 12191999"/>
              <a:gd name="connsiteY3271" fmla="*/ 1306752 h 3068754"/>
              <a:gd name="connsiteX3272" fmla="*/ 11341446 w 12191999"/>
              <a:gd name="connsiteY3272" fmla="*/ 1261860 h 3068754"/>
              <a:gd name="connsiteX3273" fmla="*/ 11488244 w 12191999"/>
              <a:gd name="connsiteY3273" fmla="*/ 1209560 h 3068754"/>
              <a:gd name="connsiteX3274" fmla="*/ 2093347 w 12191999"/>
              <a:gd name="connsiteY3274" fmla="*/ 1196245 h 3068754"/>
              <a:gd name="connsiteX3275" fmla="*/ 2022868 w 12191999"/>
              <a:gd name="connsiteY3275" fmla="*/ 1229703 h 3068754"/>
              <a:gd name="connsiteX3276" fmla="*/ 1876409 w 12191999"/>
              <a:gd name="connsiteY3276" fmla="*/ 1290181 h 3068754"/>
              <a:gd name="connsiteX3277" fmla="*/ 1829403 w 12191999"/>
              <a:gd name="connsiteY3277" fmla="*/ 1306199 h 3068754"/>
              <a:gd name="connsiteX3278" fmla="*/ 1835862 w 12191999"/>
              <a:gd name="connsiteY3278" fmla="*/ 1306718 h 3068754"/>
              <a:gd name="connsiteX3279" fmla="*/ 1874974 w 12191999"/>
              <a:gd name="connsiteY3279" fmla="*/ 1294104 h 3068754"/>
              <a:gd name="connsiteX3280" fmla="*/ 2021296 w 12191999"/>
              <a:gd name="connsiteY3280" fmla="*/ 1236959 h 3068754"/>
              <a:gd name="connsiteX3281" fmla="*/ 2106654 w 12191999"/>
              <a:gd name="connsiteY3281" fmla="*/ 1198660 h 3068754"/>
              <a:gd name="connsiteX3282" fmla="*/ 8228482 w 12191999"/>
              <a:gd name="connsiteY3282" fmla="*/ 1196158 h 3068754"/>
              <a:gd name="connsiteX3283" fmla="*/ 8155761 w 12191999"/>
              <a:gd name="connsiteY3283" fmla="*/ 1230681 h 3068754"/>
              <a:gd name="connsiteX3284" fmla="*/ 8009304 w 12191999"/>
              <a:gd name="connsiteY3284" fmla="*/ 1291151 h 3068754"/>
              <a:gd name="connsiteX3285" fmla="*/ 7965143 w 12191999"/>
              <a:gd name="connsiteY3285" fmla="*/ 1306196 h 3068754"/>
              <a:gd name="connsiteX3286" fmla="*/ 7968499 w 12191999"/>
              <a:gd name="connsiteY3286" fmla="*/ 1306465 h 3068754"/>
              <a:gd name="connsiteX3287" fmla="*/ 8006834 w 12191999"/>
              <a:gd name="connsiteY3287" fmla="*/ 1294105 h 3068754"/>
              <a:gd name="connsiteX3288" fmla="*/ 8153172 w 12191999"/>
              <a:gd name="connsiteY3288" fmla="*/ 1236962 h 3068754"/>
              <a:gd name="connsiteX3289" fmla="*/ 8239618 w 12191999"/>
              <a:gd name="connsiteY3289" fmla="*/ 1198178 h 3068754"/>
              <a:gd name="connsiteX3290" fmla="*/ 9451228 w 12191999"/>
              <a:gd name="connsiteY3290" fmla="*/ 1193530 h 3068754"/>
              <a:gd name="connsiteX3291" fmla="*/ 9427002 w 12191999"/>
              <a:gd name="connsiteY3291" fmla="*/ 1197459 h 3068754"/>
              <a:gd name="connsiteX3292" fmla="*/ 9557069 w 12191999"/>
              <a:gd name="connsiteY3292" fmla="*/ 1252120 h 3068754"/>
              <a:gd name="connsiteX3293" fmla="*/ 9663634 w 12191999"/>
              <a:gd name="connsiteY3293" fmla="*/ 1289421 h 3068754"/>
              <a:gd name="connsiteX3294" fmla="*/ 9685938 w 12191999"/>
              <a:gd name="connsiteY3294" fmla="*/ 1288193 h 3068754"/>
              <a:gd name="connsiteX3295" fmla="*/ 9556066 w 12191999"/>
              <a:gd name="connsiteY3295" fmla="*/ 1240144 h 3068754"/>
              <a:gd name="connsiteX3296" fmla="*/ 3313340 w 12191999"/>
              <a:gd name="connsiteY3296" fmla="*/ 1193038 h 3068754"/>
              <a:gd name="connsiteX3297" fmla="*/ 3289203 w 12191999"/>
              <a:gd name="connsiteY3297" fmla="*/ 1196952 h 3068754"/>
              <a:gd name="connsiteX3298" fmla="*/ 3395950 w 12191999"/>
              <a:gd name="connsiteY3298" fmla="*/ 1242315 h 3068754"/>
              <a:gd name="connsiteX3299" fmla="*/ 3531668 w 12191999"/>
              <a:gd name="connsiteY3299" fmla="*/ 1290512 h 3068754"/>
              <a:gd name="connsiteX3300" fmla="*/ 3553555 w 12191999"/>
              <a:gd name="connsiteY3300" fmla="*/ 1289344 h 3068754"/>
              <a:gd name="connsiteX3301" fmla="*/ 3394880 w 12191999"/>
              <a:gd name="connsiteY3301" fmla="*/ 1229742 h 3068754"/>
              <a:gd name="connsiteX3302" fmla="*/ 8201587 w 12191999"/>
              <a:gd name="connsiteY3302" fmla="*/ 1191278 h 3068754"/>
              <a:gd name="connsiteX3303" fmla="*/ 8157212 w 12191999"/>
              <a:gd name="connsiteY3303" fmla="*/ 1213380 h 3068754"/>
              <a:gd name="connsiteX3304" fmla="*/ 8010783 w 12191999"/>
              <a:gd name="connsiteY3304" fmla="*/ 1276810 h 3068754"/>
              <a:gd name="connsiteX3305" fmla="*/ 7935299 w 12191999"/>
              <a:gd name="connsiteY3305" fmla="*/ 1303800 h 3068754"/>
              <a:gd name="connsiteX3306" fmla="*/ 7951891 w 12191999"/>
              <a:gd name="connsiteY3306" fmla="*/ 1305132 h 3068754"/>
              <a:gd name="connsiteX3307" fmla="*/ 8006808 w 12191999"/>
              <a:gd name="connsiteY3307" fmla="*/ 1286399 h 3068754"/>
              <a:gd name="connsiteX3308" fmla="*/ 8153082 w 12191999"/>
              <a:gd name="connsiteY3308" fmla="*/ 1225965 h 3068754"/>
              <a:gd name="connsiteX3309" fmla="*/ 8219351 w 12191999"/>
              <a:gd name="connsiteY3309" fmla="*/ 1194501 h 3068754"/>
              <a:gd name="connsiteX3310" fmla="*/ 2064671 w 12191999"/>
              <a:gd name="connsiteY3310" fmla="*/ 1191042 h 3068754"/>
              <a:gd name="connsiteX3311" fmla="*/ 2023241 w 12191999"/>
              <a:gd name="connsiteY3311" fmla="*/ 1211674 h 3068754"/>
              <a:gd name="connsiteX3312" fmla="*/ 1876792 w 12191999"/>
              <a:gd name="connsiteY3312" fmla="*/ 1275104 h 3068754"/>
              <a:gd name="connsiteX3313" fmla="*/ 1797077 w 12191999"/>
              <a:gd name="connsiteY3313" fmla="*/ 1303604 h 3068754"/>
              <a:gd name="connsiteX3314" fmla="*/ 1814627 w 12191999"/>
              <a:gd name="connsiteY3314" fmla="*/ 1305013 h 3068754"/>
              <a:gd name="connsiteX3315" fmla="*/ 1874857 w 12191999"/>
              <a:gd name="connsiteY3315" fmla="*/ 1284463 h 3068754"/>
              <a:gd name="connsiteX3316" fmla="*/ 2021121 w 12191999"/>
              <a:gd name="connsiteY3316" fmla="*/ 1224026 h 3068754"/>
              <a:gd name="connsiteX3317" fmla="*/ 2083423 w 12191999"/>
              <a:gd name="connsiteY3317" fmla="*/ 1194445 h 3068754"/>
              <a:gd name="connsiteX3318" fmla="*/ 6305834 w 12191999"/>
              <a:gd name="connsiteY3318" fmla="*/ 1190051 h 3068754"/>
              <a:gd name="connsiteX3319" fmla="*/ 6265412 w 12191999"/>
              <a:gd name="connsiteY3319" fmla="*/ 1196884 h 3068754"/>
              <a:gd name="connsiteX3320" fmla="*/ 6389690 w 12191999"/>
              <a:gd name="connsiteY3320" fmla="*/ 1244680 h 3068754"/>
              <a:gd name="connsiteX3321" fmla="*/ 6533572 w 12191999"/>
              <a:gd name="connsiteY3321" fmla="*/ 1291620 h 3068754"/>
              <a:gd name="connsiteX3322" fmla="*/ 6569369 w 12191999"/>
              <a:gd name="connsiteY3322" fmla="*/ 1289707 h 3068754"/>
              <a:gd name="connsiteX3323" fmla="*/ 6385254 w 12191999"/>
              <a:gd name="connsiteY3323" fmla="*/ 1223719 h 3068754"/>
              <a:gd name="connsiteX3324" fmla="*/ 9474517 w 12191999"/>
              <a:gd name="connsiteY3324" fmla="*/ 1189753 h 3068754"/>
              <a:gd name="connsiteX3325" fmla="*/ 9458663 w 12191999"/>
              <a:gd name="connsiteY3325" fmla="*/ 1192324 h 3068754"/>
              <a:gd name="connsiteX3326" fmla="*/ 9531635 w 12191999"/>
              <a:gd name="connsiteY3326" fmla="*/ 1224419 h 3068754"/>
              <a:gd name="connsiteX3327" fmla="*/ 9689186 w 12191999"/>
              <a:gd name="connsiteY3327" fmla="*/ 1284295 h 3068754"/>
              <a:gd name="connsiteX3328" fmla="*/ 9699345 w 12191999"/>
              <a:gd name="connsiteY3328" fmla="*/ 1287454 h 3068754"/>
              <a:gd name="connsiteX3329" fmla="*/ 9713386 w 12191999"/>
              <a:gd name="connsiteY3329" fmla="*/ 1286681 h 3068754"/>
              <a:gd name="connsiteX3330" fmla="*/ 9688590 w 12191999"/>
              <a:gd name="connsiteY3330" fmla="*/ 1278601 h 3068754"/>
              <a:gd name="connsiteX3331" fmla="*/ 9530553 w 12191999"/>
              <a:gd name="connsiteY3331" fmla="*/ 1215613 h 3068754"/>
              <a:gd name="connsiteX3332" fmla="*/ 185558 w 12191999"/>
              <a:gd name="connsiteY3332" fmla="*/ 1189052 h 3068754"/>
              <a:gd name="connsiteX3333" fmla="*/ 128225 w 12191999"/>
              <a:gd name="connsiteY3333" fmla="*/ 1198364 h 3068754"/>
              <a:gd name="connsiteX3334" fmla="*/ 257814 w 12191999"/>
              <a:gd name="connsiteY3334" fmla="*/ 1248221 h 3068754"/>
              <a:gd name="connsiteX3335" fmla="*/ 391800 w 12191999"/>
              <a:gd name="connsiteY3335" fmla="*/ 1291942 h 3068754"/>
              <a:gd name="connsiteX3336" fmla="*/ 451347 w 12191999"/>
              <a:gd name="connsiteY3336" fmla="*/ 1288760 h 3068754"/>
              <a:gd name="connsiteX3337" fmla="*/ 253351 w 12191999"/>
              <a:gd name="connsiteY3337" fmla="*/ 1217793 h 3068754"/>
              <a:gd name="connsiteX3338" fmla="*/ 3338447 w 12191999"/>
              <a:gd name="connsiteY3338" fmla="*/ 1188966 h 3068754"/>
              <a:gd name="connsiteX3339" fmla="*/ 3323405 w 12191999"/>
              <a:gd name="connsiteY3339" fmla="*/ 1191406 h 3068754"/>
              <a:gd name="connsiteX3340" fmla="*/ 3364932 w 12191999"/>
              <a:gd name="connsiteY3340" fmla="*/ 1211012 h 3068754"/>
              <a:gd name="connsiteX3341" fmla="*/ 3568891 w 12191999"/>
              <a:gd name="connsiteY3341" fmla="*/ 1288525 h 3068754"/>
              <a:gd name="connsiteX3342" fmla="*/ 3580526 w 12191999"/>
              <a:gd name="connsiteY3342" fmla="*/ 1287904 h 3068754"/>
              <a:gd name="connsiteX3343" fmla="*/ 3363751 w 12191999"/>
              <a:gd name="connsiteY3343" fmla="*/ 1201504 h 3068754"/>
              <a:gd name="connsiteX3344" fmla="*/ 8182628 w 12191999"/>
              <a:gd name="connsiteY3344" fmla="*/ 1188347 h 3068754"/>
              <a:gd name="connsiteX3345" fmla="*/ 8158445 w 12191999"/>
              <a:gd name="connsiteY3345" fmla="*/ 1200872 h 3068754"/>
              <a:gd name="connsiteX3346" fmla="*/ 8012004 w 12191999"/>
              <a:gd name="connsiteY3346" fmla="*/ 1266826 h 3068754"/>
              <a:gd name="connsiteX3347" fmla="*/ 7916324 w 12191999"/>
              <a:gd name="connsiteY3347" fmla="*/ 1302381 h 3068754"/>
              <a:gd name="connsiteX3348" fmla="*/ 7919468 w 12191999"/>
              <a:gd name="connsiteY3348" fmla="*/ 1302529 h 3068754"/>
              <a:gd name="connsiteX3349" fmla="*/ 7919835 w 12191999"/>
              <a:gd name="connsiteY3349" fmla="*/ 1302558 h 3068754"/>
              <a:gd name="connsiteX3350" fmla="*/ 8007808 w 12191999"/>
              <a:gd name="connsiteY3350" fmla="*/ 1271123 h 3068754"/>
              <a:gd name="connsiteX3351" fmla="*/ 8154256 w 12191999"/>
              <a:gd name="connsiteY3351" fmla="*/ 1207729 h 3068754"/>
              <a:gd name="connsiteX3352" fmla="*/ 8190754 w 12191999"/>
              <a:gd name="connsiteY3352" fmla="*/ 1189564 h 3068754"/>
              <a:gd name="connsiteX3353" fmla="*/ 2044367 w 12191999"/>
              <a:gd name="connsiteY3353" fmla="*/ 1187946 h 3068754"/>
              <a:gd name="connsiteX3354" fmla="*/ 2025508 w 12191999"/>
              <a:gd name="connsiteY3354" fmla="*/ 1197714 h 3068754"/>
              <a:gd name="connsiteX3355" fmla="*/ 1879072 w 12191999"/>
              <a:gd name="connsiteY3355" fmla="*/ 1263671 h 3068754"/>
              <a:gd name="connsiteX3356" fmla="*/ 1775555 w 12191999"/>
              <a:gd name="connsiteY3356" fmla="*/ 1302147 h 3068754"/>
              <a:gd name="connsiteX3357" fmla="*/ 1780901 w 12191999"/>
              <a:gd name="connsiteY3357" fmla="*/ 1302398 h 3068754"/>
              <a:gd name="connsiteX3358" fmla="*/ 1875875 w 12191999"/>
              <a:gd name="connsiteY3358" fmla="*/ 1268448 h 3068754"/>
              <a:gd name="connsiteX3359" fmla="*/ 2022268 w 12191999"/>
              <a:gd name="connsiteY3359" fmla="*/ 1205054 h 3068754"/>
              <a:gd name="connsiteX3360" fmla="*/ 2053796 w 12191999"/>
              <a:gd name="connsiteY3360" fmla="*/ 1189358 h 3068754"/>
              <a:gd name="connsiteX3361" fmla="*/ 11363790 w 12191999"/>
              <a:gd name="connsiteY3361" fmla="*/ 1187213 h 3068754"/>
              <a:gd name="connsiteX3362" fmla="*/ 11334517 w 12191999"/>
              <a:gd name="connsiteY3362" fmla="*/ 1200260 h 3068754"/>
              <a:gd name="connsiteX3363" fmla="*/ 11170529 w 12191999"/>
              <a:gd name="connsiteY3363" fmla="*/ 1266158 h 3068754"/>
              <a:gd name="connsiteX3364" fmla="*/ 11080321 w 12191999"/>
              <a:gd name="connsiteY3364" fmla="*/ 1297781 h 3068754"/>
              <a:gd name="connsiteX3365" fmla="*/ 11122464 w 12191999"/>
              <a:gd name="connsiteY3365" fmla="*/ 1301048 h 3068754"/>
              <a:gd name="connsiteX3366" fmla="*/ 11261374 w 12191999"/>
              <a:gd name="connsiteY3366" fmla="*/ 1256122 h 3068754"/>
              <a:gd name="connsiteX3367" fmla="*/ 11413535 w 12191999"/>
              <a:gd name="connsiteY3367" fmla="*/ 1196003 h 3068754"/>
              <a:gd name="connsiteX3368" fmla="*/ 11371240 w 12191999"/>
              <a:gd name="connsiteY3368" fmla="*/ 1188328 h 3068754"/>
              <a:gd name="connsiteX3369" fmla="*/ 5230367 w 12191999"/>
              <a:gd name="connsiteY3369" fmla="*/ 1187053 h 3068754"/>
              <a:gd name="connsiteX3370" fmla="*/ 5200756 w 12191999"/>
              <a:gd name="connsiteY3370" fmla="*/ 1200260 h 3068754"/>
              <a:gd name="connsiteX3371" fmla="*/ 4982078 w 12191999"/>
              <a:gd name="connsiteY3371" fmla="*/ 1286387 h 3068754"/>
              <a:gd name="connsiteX3372" fmla="*/ 4943426 w 12191999"/>
              <a:gd name="connsiteY3372" fmla="*/ 1298764 h 3068754"/>
              <a:gd name="connsiteX3373" fmla="*/ 4955593 w 12191999"/>
              <a:gd name="connsiteY3373" fmla="*/ 1299427 h 3068754"/>
              <a:gd name="connsiteX3374" fmla="*/ 4994512 w 12191999"/>
              <a:gd name="connsiteY3374" fmla="*/ 1302551 h 3068754"/>
              <a:gd name="connsiteX3375" fmla="*/ 5199445 w 12191999"/>
              <a:gd name="connsiteY3375" fmla="*/ 1229803 h 3068754"/>
              <a:gd name="connsiteX3376" fmla="*/ 5282528 w 12191999"/>
              <a:gd name="connsiteY3376" fmla="*/ 1196386 h 3068754"/>
              <a:gd name="connsiteX3377" fmla="*/ 5234453 w 12191999"/>
              <a:gd name="connsiteY3377" fmla="*/ 1187664 h 3068754"/>
              <a:gd name="connsiteX3378" fmla="*/ 8166166 w 12191999"/>
              <a:gd name="connsiteY3378" fmla="*/ 1185883 h 3068754"/>
              <a:gd name="connsiteX3379" fmla="*/ 8047708 w 12191999"/>
              <a:gd name="connsiteY3379" fmla="*/ 1242756 h 3068754"/>
              <a:gd name="connsiteX3380" fmla="*/ 7905697 w 12191999"/>
              <a:gd name="connsiteY3380" fmla="*/ 1300297 h 3068754"/>
              <a:gd name="connsiteX3381" fmla="*/ 7901394 w 12191999"/>
              <a:gd name="connsiteY3381" fmla="*/ 1301679 h 3068754"/>
              <a:gd name="connsiteX3382" fmla="*/ 7904846 w 12191999"/>
              <a:gd name="connsiteY3382" fmla="*/ 1301842 h 3068754"/>
              <a:gd name="connsiteX3383" fmla="*/ 8046203 w 12191999"/>
              <a:gd name="connsiteY3383" fmla="*/ 1246124 h 3068754"/>
              <a:gd name="connsiteX3384" fmla="*/ 8173040 w 12191999"/>
              <a:gd name="connsiteY3384" fmla="*/ 1186912 h 3068754"/>
              <a:gd name="connsiteX3385" fmla="*/ 9498605 w 12191999"/>
              <a:gd name="connsiteY3385" fmla="*/ 1185846 h 3068754"/>
              <a:gd name="connsiteX3386" fmla="*/ 9483982 w 12191999"/>
              <a:gd name="connsiteY3386" fmla="*/ 1188218 h 3068754"/>
              <a:gd name="connsiteX3387" fmla="*/ 9606900 w 12191999"/>
              <a:gd name="connsiteY3387" fmla="*/ 1241441 h 3068754"/>
              <a:gd name="connsiteX3388" fmla="*/ 9731095 w 12191999"/>
              <a:gd name="connsiteY3388" fmla="*/ 1285705 h 3068754"/>
              <a:gd name="connsiteX3389" fmla="*/ 9744779 w 12191999"/>
              <a:gd name="connsiteY3389" fmla="*/ 1284951 h 3068754"/>
              <a:gd name="connsiteX3390" fmla="*/ 9688687 w 12191999"/>
              <a:gd name="connsiteY3390" fmla="*/ 1266057 h 3068754"/>
              <a:gd name="connsiteX3391" fmla="*/ 9530328 w 12191999"/>
              <a:gd name="connsiteY3391" fmla="*/ 1200948 h 3068754"/>
              <a:gd name="connsiteX3392" fmla="*/ 2027589 w 12191999"/>
              <a:gd name="connsiteY3392" fmla="*/ 1185433 h 3068754"/>
              <a:gd name="connsiteX3393" fmla="*/ 1914834 w 12191999"/>
              <a:gd name="connsiteY3393" fmla="*/ 1239582 h 3068754"/>
              <a:gd name="connsiteX3394" fmla="*/ 1772870 w 12191999"/>
              <a:gd name="connsiteY3394" fmla="*/ 1297134 h 3068754"/>
              <a:gd name="connsiteX3395" fmla="*/ 1759606 w 12191999"/>
              <a:gd name="connsiteY3395" fmla="*/ 1301397 h 3068754"/>
              <a:gd name="connsiteX3396" fmla="*/ 1762855 w 12191999"/>
              <a:gd name="connsiteY3396" fmla="*/ 1301550 h 3068754"/>
              <a:gd name="connsiteX3397" fmla="*/ 1771987 w 12191999"/>
              <a:gd name="connsiteY3397" fmla="*/ 1298696 h 3068754"/>
              <a:gd name="connsiteX3398" fmla="*/ 1913359 w 12191999"/>
              <a:gd name="connsiteY3398" fmla="*/ 1242951 h 3068754"/>
              <a:gd name="connsiteX3399" fmla="*/ 2034370 w 12191999"/>
              <a:gd name="connsiteY3399" fmla="*/ 1186449 h 3068754"/>
              <a:gd name="connsiteX3400" fmla="*/ 3361134 w 12191999"/>
              <a:gd name="connsiteY3400" fmla="*/ 1185287 h 3068754"/>
              <a:gd name="connsiteX3401" fmla="*/ 3347680 w 12191999"/>
              <a:gd name="connsiteY3401" fmla="*/ 1187469 h 3068754"/>
              <a:gd name="connsiteX3402" fmla="*/ 3434077 w 12191999"/>
              <a:gd name="connsiteY3402" fmla="*/ 1225965 h 3068754"/>
              <a:gd name="connsiteX3403" fmla="*/ 3565991 w 12191999"/>
              <a:gd name="connsiteY3403" fmla="*/ 1276981 h 3068754"/>
              <a:gd name="connsiteX3404" fmla="*/ 3596847 w 12191999"/>
              <a:gd name="connsiteY3404" fmla="*/ 1287033 h 3068754"/>
              <a:gd name="connsiteX3405" fmla="*/ 3613099 w 12191999"/>
              <a:gd name="connsiteY3405" fmla="*/ 1286165 h 3068754"/>
              <a:gd name="connsiteX3406" fmla="*/ 3584972 w 12191999"/>
              <a:gd name="connsiteY3406" fmla="*/ 1277550 h 3068754"/>
              <a:gd name="connsiteX3407" fmla="*/ 3363311 w 12191999"/>
              <a:gd name="connsiteY3407" fmla="*/ 1186401 h 3068754"/>
              <a:gd name="connsiteX3408" fmla="*/ 8153939 w 12191999"/>
              <a:gd name="connsiteY3408" fmla="*/ 1184053 h 3068754"/>
              <a:gd name="connsiteX3409" fmla="*/ 8138420 w 12191999"/>
              <a:gd name="connsiteY3409" fmla="*/ 1191775 h 3068754"/>
              <a:gd name="connsiteX3410" fmla="*/ 7953863 w 12191999"/>
              <a:gd name="connsiteY3410" fmla="*/ 1276179 h 3068754"/>
              <a:gd name="connsiteX3411" fmla="*/ 8071712 w 12191999"/>
              <a:gd name="connsiteY3411" fmla="*/ 1224967 h 3068754"/>
              <a:gd name="connsiteX3412" fmla="*/ 8138420 w 12191999"/>
              <a:gd name="connsiteY3412" fmla="*/ 1191775 h 3068754"/>
              <a:gd name="connsiteX3413" fmla="*/ 8154967 w 12191999"/>
              <a:gd name="connsiteY3413" fmla="*/ 1184207 h 3068754"/>
              <a:gd name="connsiteX3414" fmla="*/ 2015514 w 12191999"/>
              <a:gd name="connsiteY3414" fmla="*/ 1183625 h 3068754"/>
              <a:gd name="connsiteX3415" fmla="*/ 2005631 w 12191999"/>
              <a:gd name="connsiteY3415" fmla="*/ 1188543 h 3068754"/>
              <a:gd name="connsiteX3416" fmla="*/ 1820987 w 12191999"/>
              <a:gd name="connsiteY3416" fmla="*/ 1272989 h 3068754"/>
              <a:gd name="connsiteX3417" fmla="*/ 1938866 w 12191999"/>
              <a:gd name="connsiteY3417" fmla="*/ 1221763 h 3068754"/>
              <a:gd name="connsiteX3418" fmla="*/ 2005631 w 12191999"/>
              <a:gd name="connsiteY3418" fmla="*/ 1188543 h 3068754"/>
              <a:gd name="connsiteX3419" fmla="*/ 2016169 w 12191999"/>
              <a:gd name="connsiteY3419" fmla="*/ 1183723 h 3068754"/>
              <a:gd name="connsiteX3420" fmla="*/ 9516211 w 12191999"/>
              <a:gd name="connsiteY3420" fmla="*/ 1182991 h 3068754"/>
              <a:gd name="connsiteX3421" fmla="*/ 9509935 w 12191999"/>
              <a:gd name="connsiteY3421" fmla="*/ 1184008 h 3068754"/>
              <a:gd name="connsiteX3422" fmla="*/ 9570594 w 12191999"/>
              <a:gd name="connsiteY3422" fmla="*/ 1213026 h 3068754"/>
              <a:gd name="connsiteX3423" fmla="*/ 9757622 w 12191999"/>
              <a:gd name="connsiteY3423" fmla="*/ 1284244 h 3068754"/>
              <a:gd name="connsiteX3424" fmla="*/ 9760948 w 12191999"/>
              <a:gd name="connsiteY3424" fmla="*/ 1284061 h 3068754"/>
              <a:gd name="connsiteX3425" fmla="*/ 9568605 w 12191999"/>
              <a:gd name="connsiteY3425" fmla="*/ 1208760 h 3068754"/>
              <a:gd name="connsiteX3426" fmla="*/ 3376974 w 12191999"/>
              <a:gd name="connsiteY3426" fmla="*/ 1182718 h 3068754"/>
              <a:gd name="connsiteX3427" fmla="*/ 3370835 w 12191999"/>
              <a:gd name="connsiteY3427" fmla="*/ 1183714 h 3068754"/>
              <a:gd name="connsiteX3428" fmla="*/ 3383068 w 12191999"/>
              <a:gd name="connsiteY3428" fmla="*/ 1189712 h 3068754"/>
              <a:gd name="connsiteX3429" fmla="*/ 3540378 w 12191999"/>
              <a:gd name="connsiteY3429" fmla="*/ 1255427 h 3068754"/>
              <a:gd name="connsiteX3430" fmla="*/ 3627667 w 12191999"/>
              <a:gd name="connsiteY3430" fmla="*/ 1285387 h 3068754"/>
              <a:gd name="connsiteX3431" fmla="*/ 3631399 w 12191999"/>
              <a:gd name="connsiteY3431" fmla="*/ 1285188 h 3068754"/>
              <a:gd name="connsiteX3432" fmla="*/ 3538720 w 12191999"/>
              <a:gd name="connsiteY3432" fmla="*/ 1252507 h 3068754"/>
              <a:gd name="connsiteX3433" fmla="*/ 3380917 w 12191999"/>
              <a:gd name="connsiteY3433" fmla="*/ 1184706 h 3068754"/>
              <a:gd name="connsiteX3434" fmla="*/ 2492696 w 12191999"/>
              <a:gd name="connsiteY3434" fmla="*/ 1182261 h 3068754"/>
              <a:gd name="connsiteX3435" fmla="*/ 2465959 w 12191999"/>
              <a:gd name="connsiteY3435" fmla="*/ 1192424 h 3068754"/>
              <a:gd name="connsiteX3436" fmla="*/ 2342627 w 12191999"/>
              <a:gd name="connsiteY3436" fmla="*/ 1235415 h 3068754"/>
              <a:gd name="connsiteX3437" fmla="*/ 2360275 w 12191999"/>
              <a:gd name="connsiteY3437" fmla="*/ 1238617 h 3068754"/>
              <a:gd name="connsiteX3438" fmla="*/ 2420180 w 12191999"/>
              <a:gd name="connsiteY3438" fmla="*/ 1250449 h 3068754"/>
              <a:gd name="connsiteX3439" fmla="*/ 2465318 w 12191999"/>
              <a:gd name="connsiteY3439" fmla="*/ 1237071 h 3068754"/>
              <a:gd name="connsiteX3440" fmla="*/ 2571160 w 12191999"/>
              <a:gd name="connsiteY3440" fmla="*/ 1202897 h 3068754"/>
              <a:gd name="connsiteX3441" fmla="*/ 233122 w 12191999"/>
              <a:gd name="connsiteY3441" fmla="*/ 1181326 h 3068754"/>
              <a:gd name="connsiteX3442" fmla="*/ 195585 w 12191999"/>
              <a:gd name="connsiteY3442" fmla="*/ 1187423 h 3068754"/>
              <a:gd name="connsiteX3443" fmla="*/ 255862 w 12191999"/>
              <a:gd name="connsiteY3443" fmla="*/ 1213027 h 3068754"/>
              <a:gd name="connsiteX3444" fmla="*/ 461775 w 12191999"/>
              <a:gd name="connsiteY3444" fmla="*/ 1287001 h 3068754"/>
              <a:gd name="connsiteX3445" fmla="*/ 465271 w 12191999"/>
              <a:gd name="connsiteY3445" fmla="*/ 1288016 h 3068754"/>
              <a:gd name="connsiteX3446" fmla="*/ 505729 w 12191999"/>
              <a:gd name="connsiteY3446" fmla="*/ 1285854 h 3068754"/>
              <a:gd name="connsiteX3447" fmla="*/ 459743 w 12191999"/>
              <a:gd name="connsiteY3447" fmla="*/ 1271347 h 3068754"/>
              <a:gd name="connsiteX3448" fmla="*/ 253345 w 12191999"/>
              <a:gd name="connsiteY3448" fmla="*/ 1190681 h 3068754"/>
              <a:gd name="connsiteX3449" fmla="*/ 6358267 w 12191999"/>
              <a:gd name="connsiteY3449" fmla="*/ 1181189 h 3068754"/>
              <a:gd name="connsiteX3450" fmla="*/ 6316508 w 12191999"/>
              <a:gd name="connsiteY3450" fmla="*/ 1188247 h 3068754"/>
              <a:gd name="connsiteX3451" fmla="*/ 6388770 w 12191999"/>
              <a:gd name="connsiteY3451" fmla="*/ 1218947 h 3068754"/>
              <a:gd name="connsiteX3452" fmla="*/ 6583588 w 12191999"/>
              <a:gd name="connsiteY3452" fmla="*/ 1288947 h 3068754"/>
              <a:gd name="connsiteX3453" fmla="*/ 6629654 w 12191999"/>
              <a:gd name="connsiteY3453" fmla="*/ 1286485 h 3068754"/>
              <a:gd name="connsiteX3454" fmla="*/ 6592624 w 12191999"/>
              <a:gd name="connsiteY3454" fmla="*/ 1274803 h 3068754"/>
              <a:gd name="connsiteX3455" fmla="*/ 6386248 w 12191999"/>
              <a:gd name="connsiteY3455" fmla="*/ 1194137 h 3068754"/>
              <a:gd name="connsiteX3456" fmla="*/ 9528732 w 12191999"/>
              <a:gd name="connsiteY3456" fmla="*/ 1180960 h 3068754"/>
              <a:gd name="connsiteX3457" fmla="*/ 9524358 w 12191999"/>
              <a:gd name="connsiteY3457" fmla="*/ 1181669 h 3068754"/>
              <a:gd name="connsiteX3458" fmla="*/ 9615387 w 12191999"/>
              <a:gd name="connsiteY3458" fmla="*/ 1223324 h 3068754"/>
              <a:gd name="connsiteX3459" fmla="*/ 9768665 w 12191999"/>
              <a:gd name="connsiteY3459" fmla="*/ 1281889 h 3068754"/>
              <a:gd name="connsiteX3460" fmla="*/ 9595193 w 12191999"/>
              <a:gd name="connsiteY3460" fmla="*/ 1212822 h 3068754"/>
              <a:gd name="connsiteX3461" fmla="*/ 3392394 w 12191999"/>
              <a:gd name="connsiteY3461" fmla="*/ 1180218 h 3068754"/>
              <a:gd name="connsiteX3462" fmla="*/ 3387039 w 12191999"/>
              <a:gd name="connsiteY3462" fmla="*/ 1181086 h 3068754"/>
              <a:gd name="connsiteX3463" fmla="*/ 3402891 w 12191999"/>
              <a:gd name="connsiteY3463" fmla="*/ 1189217 h 3068754"/>
              <a:gd name="connsiteX3464" fmla="*/ 3453612 w 12191999"/>
              <a:gd name="connsiteY3464" fmla="*/ 1209567 h 3068754"/>
              <a:gd name="connsiteX3465" fmla="*/ 3460402 w 12191999"/>
              <a:gd name="connsiteY3465" fmla="*/ 1212822 h 3068754"/>
              <a:gd name="connsiteX3466" fmla="*/ 3633874 w 12191999"/>
              <a:gd name="connsiteY3466" fmla="*/ 1281889 h 3068754"/>
              <a:gd name="connsiteX3467" fmla="*/ 3453612 w 12191999"/>
              <a:gd name="connsiteY3467" fmla="*/ 1209567 h 3068754"/>
              <a:gd name="connsiteX3468" fmla="*/ 5181664 w 12191999"/>
              <a:gd name="connsiteY3468" fmla="*/ 1179761 h 3068754"/>
              <a:gd name="connsiteX3469" fmla="*/ 4982797 w 12191999"/>
              <a:gd name="connsiteY3469" fmla="*/ 1265077 h 3068754"/>
              <a:gd name="connsiteX3470" fmla="*/ 4893831 w 12191999"/>
              <a:gd name="connsiteY3470" fmla="*/ 1296063 h 3068754"/>
              <a:gd name="connsiteX3471" fmla="*/ 4931138 w 12191999"/>
              <a:gd name="connsiteY3471" fmla="*/ 1298095 h 3068754"/>
              <a:gd name="connsiteX3472" fmla="*/ 4981688 w 12191999"/>
              <a:gd name="connsiteY3472" fmla="*/ 1281925 h 3068754"/>
              <a:gd name="connsiteX3473" fmla="*/ 5199980 w 12191999"/>
              <a:gd name="connsiteY3473" fmla="*/ 1195936 h 3068754"/>
              <a:gd name="connsiteX3474" fmla="*/ 5222496 w 12191999"/>
              <a:gd name="connsiteY3474" fmla="*/ 1185874 h 3068754"/>
              <a:gd name="connsiteX3475" fmla="*/ 8615094 w 12191999"/>
              <a:gd name="connsiteY3475" fmla="*/ 1179737 h 3068754"/>
              <a:gd name="connsiteX3476" fmla="*/ 8598901 w 12191999"/>
              <a:gd name="connsiteY3476" fmla="*/ 1185893 h 3068754"/>
              <a:gd name="connsiteX3477" fmla="*/ 8464130 w 12191999"/>
              <a:gd name="connsiteY3477" fmla="*/ 1232877 h 3068754"/>
              <a:gd name="connsiteX3478" fmla="*/ 8496123 w 12191999"/>
              <a:gd name="connsiteY3478" fmla="*/ 1238681 h 3068754"/>
              <a:gd name="connsiteX3479" fmla="*/ 8543697 w 12191999"/>
              <a:gd name="connsiteY3479" fmla="*/ 1248065 h 3068754"/>
              <a:gd name="connsiteX3480" fmla="*/ 8598183 w 12191999"/>
              <a:gd name="connsiteY3480" fmla="*/ 1231913 h 3068754"/>
              <a:gd name="connsiteX3481" fmla="*/ 8694813 w 12191999"/>
              <a:gd name="connsiteY3481" fmla="*/ 1200714 h 3068754"/>
              <a:gd name="connsiteX3482" fmla="*/ 11312600 w 12191999"/>
              <a:gd name="connsiteY3482" fmla="*/ 1179547 h 3068754"/>
              <a:gd name="connsiteX3483" fmla="*/ 11117596 w 12191999"/>
              <a:gd name="connsiteY3483" fmla="*/ 1263190 h 3068754"/>
              <a:gd name="connsiteX3484" fmla="*/ 11028457 w 12191999"/>
              <a:gd name="connsiteY3484" fmla="*/ 1294242 h 3068754"/>
              <a:gd name="connsiteX3485" fmla="*/ 11047173 w 12191999"/>
              <a:gd name="connsiteY3485" fmla="*/ 1295211 h 3068754"/>
              <a:gd name="connsiteX3486" fmla="*/ 11069525 w 12191999"/>
              <a:gd name="connsiteY3486" fmla="*/ 1296944 h 3068754"/>
              <a:gd name="connsiteX3487" fmla="*/ 11170007 w 12191999"/>
              <a:gd name="connsiteY3487" fmla="*/ 1261737 h 3068754"/>
              <a:gd name="connsiteX3488" fmla="*/ 11333641 w 12191999"/>
              <a:gd name="connsiteY3488" fmla="*/ 1195936 h 3068754"/>
              <a:gd name="connsiteX3489" fmla="*/ 11355830 w 12191999"/>
              <a:gd name="connsiteY3489" fmla="*/ 1186021 h 3068754"/>
              <a:gd name="connsiteX3490" fmla="*/ 9036391 w 12191999"/>
              <a:gd name="connsiteY3490" fmla="*/ 1178957 h 3068754"/>
              <a:gd name="connsiteX3491" fmla="*/ 8957325 w 12191999"/>
              <a:gd name="connsiteY3491" fmla="*/ 1199520 h 3068754"/>
              <a:gd name="connsiteX3492" fmla="*/ 9108166 w 12191999"/>
              <a:gd name="connsiteY3492" fmla="*/ 1247854 h 3068754"/>
              <a:gd name="connsiteX3493" fmla="*/ 9185737 w 12191999"/>
              <a:gd name="connsiteY3493" fmla="*/ 1232723 h 3068754"/>
              <a:gd name="connsiteX3494" fmla="*/ 9137793 w 12191999"/>
              <a:gd name="connsiteY3494" fmla="*/ 1217121 h 3068754"/>
              <a:gd name="connsiteX3495" fmla="*/ 2896068 w 12191999"/>
              <a:gd name="connsiteY3495" fmla="*/ 1177153 h 3068754"/>
              <a:gd name="connsiteX3496" fmla="*/ 2816340 w 12191999"/>
              <a:gd name="connsiteY3496" fmla="*/ 1197899 h 3068754"/>
              <a:gd name="connsiteX3497" fmla="*/ 2966012 w 12191999"/>
              <a:gd name="connsiteY3497" fmla="*/ 1245859 h 3068754"/>
              <a:gd name="connsiteX3498" fmla="*/ 3043956 w 12191999"/>
              <a:gd name="connsiteY3498" fmla="*/ 1230644 h 3068754"/>
              <a:gd name="connsiteX3499" fmla="*/ 3002433 w 12191999"/>
              <a:gd name="connsiteY3499" fmla="*/ 1217121 h 3068754"/>
              <a:gd name="connsiteX3500" fmla="*/ 271566 w 12191999"/>
              <a:gd name="connsiteY3500" fmla="*/ 1175082 h 3068754"/>
              <a:gd name="connsiteX3501" fmla="*/ 242603 w 12191999"/>
              <a:gd name="connsiteY3501" fmla="*/ 1179786 h 3068754"/>
              <a:gd name="connsiteX3502" fmla="*/ 255856 w 12191999"/>
              <a:gd name="connsiteY3502" fmla="*/ 1185930 h 3068754"/>
              <a:gd name="connsiteX3503" fmla="*/ 461770 w 12191999"/>
              <a:gd name="connsiteY3503" fmla="*/ 1266600 h 3068754"/>
              <a:gd name="connsiteX3504" fmla="*/ 520199 w 12191999"/>
              <a:gd name="connsiteY3504" fmla="*/ 1285081 h 3068754"/>
              <a:gd name="connsiteX3505" fmla="*/ 547040 w 12191999"/>
              <a:gd name="connsiteY3505" fmla="*/ 1283647 h 3068754"/>
              <a:gd name="connsiteX3506" fmla="*/ 459696 w 12191999"/>
              <a:gd name="connsiteY3506" fmla="*/ 1254050 h 3068754"/>
              <a:gd name="connsiteX3507" fmla="*/ 6404186 w 12191999"/>
              <a:gd name="connsiteY3507" fmla="*/ 1173958 h 3068754"/>
              <a:gd name="connsiteX3508" fmla="*/ 6389427 w 12191999"/>
              <a:gd name="connsiteY3508" fmla="*/ 1175922 h 3068754"/>
              <a:gd name="connsiteX3509" fmla="*/ 6366150 w 12191999"/>
              <a:gd name="connsiteY3509" fmla="*/ 1179856 h 3068754"/>
              <a:gd name="connsiteX3510" fmla="*/ 6388724 w 12191999"/>
              <a:gd name="connsiteY3510" fmla="*/ 1190320 h 3068754"/>
              <a:gd name="connsiteX3511" fmla="*/ 6594650 w 12191999"/>
              <a:gd name="connsiteY3511" fmla="*/ 1270986 h 3068754"/>
              <a:gd name="connsiteX3512" fmla="*/ 6641631 w 12191999"/>
              <a:gd name="connsiteY3512" fmla="*/ 1285844 h 3068754"/>
              <a:gd name="connsiteX3513" fmla="*/ 6682854 w 12191999"/>
              <a:gd name="connsiteY3513" fmla="*/ 1283641 h 3068754"/>
              <a:gd name="connsiteX3514" fmla="*/ 6592620 w 12191999"/>
              <a:gd name="connsiteY3514" fmla="*/ 1253063 h 3068754"/>
              <a:gd name="connsiteX3515" fmla="*/ 11272181 w 12191999"/>
              <a:gd name="connsiteY3515" fmla="*/ 1173493 h 3068754"/>
              <a:gd name="connsiteX3516" fmla="*/ 11118962 w 12191999"/>
              <a:gd name="connsiteY3516" fmla="*/ 1244073 h 3068754"/>
              <a:gd name="connsiteX3517" fmla="*/ 10990030 w 12191999"/>
              <a:gd name="connsiteY3517" fmla="*/ 1292252 h 3068754"/>
              <a:gd name="connsiteX3518" fmla="*/ 11017488 w 12191999"/>
              <a:gd name="connsiteY3518" fmla="*/ 1293674 h 3068754"/>
              <a:gd name="connsiteX3519" fmla="*/ 11115820 w 12191999"/>
              <a:gd name="connsiteY3519" fmla="*/ 1259409 h 3068754"/>
              <a:gd name="connsiteX3520" fmla="*/ 11304752 w 12191999"/>
              <a:gd name="connsiteY3520" fmla="*/ 1178371 h 3068754"/>
              <a:gd name="connsiteX3521" fmla="*/ 5138808 w 12191999"/>
              <a:gd name="connsiteY3521" fmla="*/ 1173343 h 3068754"/>
              <a:gd name="connsiteX3522" fmla="*/ 4983177 w 12191999"/>
              <a:gd name="connsiteY3522" fmla="*/ 1244991 h 3068754"/>
              <a:gd name="connsiteX3523" fmla="*/ 4852461 w 12191999"/>
              <a:gd name="connsiteY3523" fmla="*/ 1293810 h 3068754"/>
              <a:gd name="connsiteX3524" fmla="*/ 4878263 w 12191999"/>
              <a:gd name="connsiteY3524" fmla="*/ 1295215 h 3068754"/>
              <a:gd name="connsiteX3525" fmla="*/ 4981022 w 12191999"/>
              <a:gd name="connsiteY3525" fmla="*/ 1259409 h 3068754"/>
              <a:gd name="connsiteX3526" fmla="*/ 5170584 w 12191999"/>
              <a:gd name="connsiteY3526" fmla="*/ 1178101 h 3068754"/>
              <a:gd name="connsiteX3527" fmla="*/ 11771615 w 12191999"/>
              <a:gd name="connsiteY3527" fmla="*/ 1172707 h 3068754"/>
              <a:gd name="connsiteX3528" fmla="*/ 11606402 w 12191999"/>
              <a:gd name="connsiteY3528" fmla="*/ 1225115 h 3068754"/>
              <a:gd name="connsiteX3529" fmla="*/ 11667530 w 12191999"/>
              <a:gd name="connsiteY3529" fmla="*/ 1236203 h 3068754"/>
              <a:gd name="connsiteX3530" fmla="*/ 11725082 w 12191999"/>
              <a:gd name="connsiteY3530" fmla="*/ 1247558 h 3068754"/>
              <a:gd name="connsiteX3531" fmla="*/ 11853952 w 12191999"/>
              <a:gd name="connsiteY3531" fmla="*/ 1214239 h 3068754"/>
              <a:gd name="connsiteX3532" fmla="*/ 11891920 w 12191999"/>
              <a:gd name="connsiteY3532" fmla="*/ 1204368 h 3068754"/>
              <a:gd name="connsiteX3533" fmla="*/ 5635777 w 12191999"/>
              <a:gd name="connsiteY3533" fmla="*/ 1172676 h 3068754"/>
              <a:gd name="connsiteX3534" fmla="*/ 5471803 w 12191999"/>
              <a:gd name="connsiteY3534" fmla="*/ 1224691 h 3068754"/>
              <a:gd name="connsiteX3535" fmla="*/ 5531600 w 12191999"/>
              <a:gd name="connsiteY3535" fmla="*/ 1235539 h 3068754"/>
              <a:gd name="connsiteX3536" fmla="*/ 5588637 w 12191999"/>
              <a:gd name="connsiteY3536" fmla="*/ 1246792 h 3068754"/>
              <a:gd name="connsiteX3537" fmla="*/ 5718017 w 12191999"/>
              <a:gd name="connsiteY3537" fmla="*/ 1213329 h 3068754"/>
              <a:gd name="connsiteX3538" fmla="*/ 5754330 w 12191999"/>
              <a:gd name="connsiteY3538" fmla="*/ 1203873 h 3068754"/>
              <a:gd name="connsiteX3539" fmla="*/ 5898572 w 12191999"/>
              <a:gd name="connsiteY3539" fmla="*/ 1172296 h 3068754"/>
              <a:gd name="connsiteX3540" fmla="*/ 5777481 w 12191999"/>
              <a:gd name="connsiteY3540" fmla="*/ 1203778 h 3068754"/>
              <a:gd name="connsiteX3541" fmla="*/ 5823624 w 12191999"/>
              <a:gd name="connsiteY3541" fmla="*/ 1215917 h 3068754"/>
              <a:gd name="connsiteX3542" fmla="*/ 5947005 w 12191999"/>
              <a:gd name="connsiteY3542" fmla="*/ 1248005 h 3068754"/>
              <a:gd name="connsiteX3543" fmla="*/ 6063615 w 12191999"/>
              <a:gd name="connsiteY3543" fmla="*/ 1225230 h 3068754"/>
              <a:gd name="connsiteX3544" fmla="*/ 298196 w 12191999"/>
              <a:gd name="connsiteY3544" fmla="*/ 1170756 h 3068754"/>
              <a:gd name="connsiteX3545" fmla="*/ 282014 w 12191999"/>
              <a:gd name="connsiteY3545" fmla="*/ 1173385 h 3068754"/>
              <a:gd name="connsiteX3546" fmla="*/ 461725 w 12191999"/>
              <a:gd name="connsiteY3546" fmla="*/ 1248885 h 3068754"/>
              <a:gd name="connsiteX3547" fmla="*/ 561757 w 12191999"/>
              <a:gd name="connsiteY3547" fmla="*/ 1282860 h 3068754"/>
              <a:gd name="connsiteX3548" fmla="*/ 570481 w 12191999"/>
              <a:gd name="connsiteY3548" fmla="*/ 1282394 h 3068754"/>
              <a:gd name="connsiteX3549" fmla="*/ 459742 w 12191999"/>
              <a:gd name="connsiteY3549" fmla="*/ 1242621 h 3068754"/>
              <a:gd name="connsiteX3550" fmla="*/ 6428792 w 12191999"/>
              <a:gd name="connsiteY3550" fmla="*/ 1170683 h 3068754"/>
              <a:gd name="connsiteX3551" fmla="*/ 6412759 w 12191999"/>
              <a:gd name="connsiteY3551" fmla="*/ 1172817 h 3068754"/>
              <a:gd name="connsiteX3552" fmla="*/ 6593747 w 12191999"/>
              <a:gd name="connsiteY3552" fmla="*/ 1248867 h 3068754"/>
              <a:gd name="connsiteX3553" fmla="*/ 6694307 w 12191999"/>
              <a:gd name="connsiteY3553" fmla="*/ 1283029 h 3068754"/>
              <a:gd name="connsiteX3554" fmla="*/ 6701423 w 12191999"/>
              <a:gd name="connsiteY3554" fmla="*/ 1282649 h 3068754"/>
              <a:gd name="connsiteX3555" fmla="*/ 6592620 w 12191999"/>
              <a:gd name="connsiteY3555" fmla="*/ 1243569 h 3068754"/>
              <a:gd name="connsiteX3556" fmla="*/ 11239371 w 12191999"/>
              <a:gd name="connsiteY3556" fmla="*/ 1168580 h 3068754"/>
              <a:gd name="connsiteX3557" fmla="*/ 11119152 w 12191999"/>
              <a:gd name="connsiteY3557" fmla="*/ 1227242 h 3068754"/>
              <a:gd name="connsiteX3558" fmla="*/ 10958809 w 12191999"/>
              <a:gd name="connsiteY3558" fmla="*/ 1290636 h 3068754"/>
              <a:gd name="connsiteX3559" fmla="*/ 10978881 w 12191999"/>
              <a:gd name="connsiteY3559" fmla="*/ 1291675 h 3068754"/>
              <a:gd name="connsiteX3560" fmla="*/ 11116510 w 12191999"/>
              <a:gd name="connsiteY3560" fmla="*/ 1240244 h 3068754"/>
              <a:gd name="connsiteX3561" fmla="*/ 11264004 w 12191999"/>
              <a:gd name="connsiteY3561" fmla="*/ 1172269 h 3068754"/>
              <a:gd name="connsiteX3562" fmla="*/ 5106012 w 12191999"/>
              <a:gd name="connsiteY3562" fmla="*/ 1168433 h 3068754"/>
              <a:gd name="connsiteX3563" fmla="*/ 5038012 w 12191999"/>
              <a:gd name="connsiteY3563" fmla="*/ 1202289 h 3068754"/>
              <a:gd name="connsiteX3564" fmla="*/ 4873668 w 12191999"/>
              <a:gd name="connsiteY3564" fmla="*/ 1273476 h 3068754"/>
              <a:gd name="connsiteX3565" fmla="*/ 4821172 w 12191999"/>
              <a:gd name="connsiteY3565" fmla="*/ 1292106 h 3068754"/>
              <a:gd name="connsiteX3566" fmla="*/ 4839610 w 12191999"/>
              <a:gd name="connsiteY3566" fmla="*/ 1293110 h 3068754"/>
              <a:gd name="connsiteX3567" fmla="*/ 4980862 w 12191999"/>
              <a:gd name="connsiteY3567" fmla="*/ 1240281 h 3068754"/>
              <a:gd name="connsiteX3568" fmla="*/ 5129192 w 12191999"/>
              <a:gd name="connsiteY3568" fmla="*/ 1171904 h 3068754"/>
              <a:gd name="connsiteX3569" fmla="*/ 2701612 w 12191999"/>
              <a:gd name="connsiteY3569" fmla="*/ 1167110 h 3068754"/>
              <a:gd name="connsiteX3570" fmla="*/ 2592494 w 12191999"/>
              <a:gd name="connsiteY3570" fmla="*/ 1202322 h 3068754"/>
              <a:gd name="connsiteX3571" fmla="*/ 2652328 w 12191999"/>
              <a:gd name="connsiteY3571" fmla="*/ 1218031 h 3068754"/>
              <a:gd name="connsiteX3572" fmla="*/ 2684554 w 12191999"/>
              <a:gd name="connsiteY3572" fmla="*/ 1226423 h 3068754"/>
              <a:gd name="connsiteX3573" fmla="*/ 2757656 w 12191999"/>
              <a:gd name="connsiteY3573" fmla="*/ 1207185 h 3068754"/>
              <a:gd name="connsiteX3574" fmla="*/ 2795668 w 12191999"/>
              <a:gd name="connsiteY3574" fmla="*/ 1197297 h 3068754"/>
              <a:gd name="connsiteX3575" fmla="*/ 6463453 w 12191999"/>
              <a:gd name="connsiteY3575" fmla="*/ 1166070 h 3068754"/>
              <a:gd name="connsiteX3576" fmla="*/ 6438832 w 12191999"/>
              <a:gd name="connsiteY3576" fmla="*/ 1169347 h 3068754"/>
              <a:gd name="connsiteX3577" fmla="*/ 6593747 w 12191999"/>
              <a:gd name="connsiteY3577" fmla="*/ 1238259 h 3068754"/>
              <a:gd name="connsiteX3578" fmla="*/ 6715186 w 12191999"/>
              <a:gd name="connsiteY3578" fmla="*/ 1281913 h 3068754"/>
              <a:gd name="connsiteX3579" fmla="*/ 6736553 w 12191999"/>
              <a:gd name="connsiteY3579" fmla="*/ 1280771 h 3068754"/>
              <a:gd name="connsiteX3580" fmla="*/ 6593596 w 12191999"/>
              <a:gd name="connsiteY3580" fmla="*/ 1226855 h 3068754"/>
              <a:gd name="connsiteX3581" fmla="*/ 331675 w 12191999"/>
              <a:gd name="connsiteY3581" fmla="*/ 1165318 h 3068754"/>
              <a:gd name="connsiteX3582" fmla="*/ 310009 w 12191999"/>
              <a:gd name="connsiteY3582" fmla="*/ 1168838 h 3068754"/>
              <a:gd name="connsiteX3583" fmla="*/ 461769 w 12191999"/>
              <a:gd name="connsiteY3583" fmla="*/ 1236341 h 3068754"/>
              <a:gd name="connsiteX3584" fmla="*/ 587385 w 12191999"/>
              <a:gd name="connsiteY3584" fmla="*/ 1281491 h 3068754"/>
              <a:gd name="connsiteX3585" fmla="*/ 606433 w 12191999"/>
              <a:gd name="connsiteY3585" fmla="*/ 1280473 h 3068754"/>
              <a:gd name="connsiteX3586" fmla="*/ 459700 w 12191999"/>
              <a:gd name="connsiteY3586" fmla="*/ 1225126 h 3068754"/>
              <a:gd name="connsiteX3587" fmla="*/ 11216706 w 12191999"/>
              <a:gd name="connsiteY3587" fmla="*/ 1165186 h 3068754"/>
              <a:gd name="connsiteX3588" fmla="*/ 11064905 w 12191999"/>
              <a:gd name="connsiteY3588" fmla="*/ 1237898 h 3068754"/>
              <a:gd name="connsiteX3589" fmla="*/ 10936397 w 12191999"/>
              <a:gd name="connsiteY3589" fmla="*/ 1289476 h 3068754"/>
              <a:gd name="connsiteX3590" fmla="*/ 10947357 w 12191999"/>
              <a:gd name="connsiteY3590" fmla="*/ 1290043 h 3068754"/>
              <a:gd name="connsiteX3591" fmla="*/ 11061730 w 12191999"/>
              <a:gd name="connsiteY3591" fmla="*/ 1246254 h 3068754"/>
              <a:gd name="connsiteX3592" fmla="*/ 11225365 w 12191999"/>
              <a:gd name="connsiteY3592" fmla="*/ 1171532 h 3068754"/>
              <a:gd name="connsiteX3593" fmla="*/ 11232947 w 12191999"/>
              <a:gd name="connsiteY3593" fmla="*/ 1167618 h 3068754"/>
              <a:gd name="connsiteX3594" fmla="*/ 5079648 w 12191999"/>
              <a:gd name="connsiteY3594" fmla="*/ 1164485 h 3068754"/>
              <a:gd name="connsiteX3595" fmla="*/ 5012117 w 12191999"/>
              <a:gd name="connsiteY3595" fmla="*/ 1200059 h 3068754"/>
              <a:gd name="connsiteX3596" fmla="*/ 4888931 w 12191999"/>
              <a:gd name="connsiteY3596" fmla="*/ 1255713 h 3068754"/>
              <a:gd name="connsiteX3597" fmla="*/ 4798950 w 12191999"/>
              <a:gd name="connsiteY3597" fmla="*/ 1290896 h 3068754"/>
              <a:gd name="connsiteX3598" fmla="*/ 4810007 w 12191999"/>
              <a:gd name="connsiteY3598" fmla="*/ 1291498 h 3068754"/>
              <a:gd name="connsiteX3599" fmla="*/ 4885790 w 12191999"/>
              <a:gd name="connsiteY3599" fmla="*/ 1263231 h 3068754"/>
              <a:gd name="connsiteX3600" fmla="*/ 5008906 w 12191999"/>
              <a:gd name="connsiteY3600" fmla="*/ 1210191 h 3068754"/>
              <a:gd name="connsiteX3601" fmla="*/ 5095296 w 12191999"/>
              <a:gd name="connsiteY3601" fmla="*/ 1166828 h 3068754"/>
              <a:gd name="connsiteX3602" fmla="*/ 8828032 w 12191999"/>
              <a:gd name="connsiteY3602" fmla="*/ 1164059 h 3068754"/>
              <a:gd name="connsiteX3603" fmla="*/ 8716154 w 12191999"/>
              <a:gd name="connsiteY3603" fmla="*/ 1200157 h 3068754"/>
              <a:gd name="connsiteX3604" fmla="*/ 8788256 w 12191999"/>
              <a:gd name="connsiteY3604" fmla="*/ 1219093 h 3068754"/>
              <a:gd name="connsiteX3605" fmla="*/ 8824134 w 12191999"/>
              <a:gd name="connsiteY3605" fmla="*/ 1228421 h 3068754"/>
              <a:gd name="connsiteX3606" fmla="*/ 8889732 w 12191999"/>
              <a:gd name="connsiteY3606" fmla="*/ 1211163 h 3068754"/>
              <a:gd name="connsiteX3607" fmla="*/ 8936704 w 12191999"/>
              <a:gd name="connsiteY3607" fmla="*/ 1198937 h 3068754"/>
              <a:gd name="connsiteX3608" fmla="*/ 6489448 w 12191999"/>
              <a:gd name="connsiteY3608" fmla="*/ 1162610 h 3068754"/>
              <a:gd name="connsiteX3609" fmla="*/ 6473085 w 12191999"/>
              <a:gd name="connsiteY3609" fmla="*/ 1164788 h 3068754"/>
              <a:gd name="connsiteX3610" fmla="*/ 6593747 w 12191999"/>
              <a:gd name="connsiteY3610" fmla="*/ 1221020 h 3068754"/>
              <a:gd name="connsiteX3611" fmla="*/ 6750401 w 12191999"/>
              <a:gd name="connsiteY3611" fmla="*/ 1280031 h 3068754"/>
              <a:gd name="connsiteX3612" fmla="*/ 6764764 w 12191999"/>
              <a:gd name="connsiteY3612" fmla="*/ 1279263 h 3068754"/>
              <a:gd name="connsiteX3613" fmla="*/ 6592255 w 12191999"/>
              <a:gd name="connsiteY3613" fmla="*/ 1212142 h 3068754"/>
              <a:gd name="connsiteX3614" fmla="*/ 11196699 w 12191999"/>
              <a:gd name="connsiteY3614" fmla="*/ 1162189 h 3068754"/>
              <a:gd name="connsiteX3615" fmla="*/ 11121916 w 12191999"/>
              <a:gd name="connsiteY3615" fmla="*/ 1200918 h 3068754"/>
              <a:gd name="connsiteX3616" fmla="*/ 10975474 w 12191999"/>
              <a:gd name="connsiteY3616" fmla="*/ 1266861 h 3068754"/>
              <a:gd name="connsiteX3617" fmla="*/ 10917275 w 12191999"/>
              <a:gd name="connsiteY3617" fmla="*/ 1288486 h 3068754"/>
              <a:gd name="connsiteX3618" fmla="*/ 10920332 w 12191999"/>
              <a:gd name="connsiteY3618" fmla="*/ 1288644 h 3068754"/>
              <a:gd name="connsiteX3619" fmla="*/ 10970368 w 12191999"/>
              <a:gd name="connsiteY3619" fmla="*/ 1270760 h 3068754"/>
              <a:gd name="connsiteX3620" fmla="*/ 11116720 w 12191999"/>
              <a:gd name="connsiteY3620" fmla="*/ 1207378 h 3068754"/>
              <a:gd name="connsiteX3621" fmla="*/ 11204980 w 12191999"/>
              <a:gd name="connsiteY3621" fmla="*/ 1163430 h 3068754"/>
              <a:gd name="connsiteX3622" fmla="*/ 5063345 w 12191999"/>
              <a:gd name="connsiteY3622" fmla="*/ 1162044 h 3068754"/>
              <a:gd name="connsiteX3623" fmla="*/ 4964344 w 12191999"/>
              <a:gd name="connsiteY3623" fmla="*/ 1211867 h 3068754"/>
              <a:gd name="connsiteX3624" fmla="*/ 4840674 w 12191999"/>
              <a:gd name="connsiteY3624" fmla="*/ 1266861 h 3068754"/>
              <a:gd name="connsiteX3625" fmla="*/ 4778926 w 12191999"/>
              <a:gd name="connsiteY3625" fmla="*/ 1289805 h 3068754"/>
              <a:gd name="connsiteX3626" fmla="*/ 4781842 w 12191999"/>
              <a:gd name="connsiteY3626" fmla="*/ 1289964 h 3068754"/>
              <a:gd name="connsiteX3627" fmla="*/ 4835570 w 12191999"/>
              <a:gd name="connsiteY3627" fmla="*/ 1270760 h 3068754"/>
              <a:gd name="connsiteX3628" fmla="*/ 5071473 w 12191999"/>
              <a:gd name="connsiteY3628" fmla="*/ 1163261 h 3068754"/>
              <a:gd name="connsiteX3629" fmla="*/ 2414206 w 12191999"/>
              <a:gd name="connsiteY3629" fmla="*/ 1161619 h 3068754"/>
              <a:gd name="connsiteX3630" fmla="*/ 2263829 w 12191999"/>
              <a:gd name="connsiteY3630" fmla="*/ 1221113 h 3068754"/>
              <a:gd name="connsiteX3631" fmla="*/ 2332528 w 12191999"/>
              <a:gd name="connsiteY3631" fmla="*/ 1233582 h 3068754"/>
              <a:gd name="connsiteX3632" fmla="*/ 2465092 w 12191999"/>
              <a:gd name="connsiteY3632" fmla="*/ 1187505 h 3068754"/>
              <a:gd name="connsiteX3633" fmla="*/ 2484551 w 12191999"/>
              <a:gd name="connsiteY3633" fmla="*/ 1180119 h 3068754"/>
              <a:gd name="connsiteX3634" fmla="*/ 359750 w 12191999"/>
              <a:gd name="connsiteY3634" fmla="*/ 1160977 h 3068754"/>
              <a:gd name="connsiteX3635" fmla="*/ 355904 w 12191999"/>
              <a:gd name="connsiteY3635" fmla="*/ 1161383 h 3068754"/>
              <a:gd name="connsiteX3636" fmla="*/ 343773 w 12191999"/>
              <a:gd name="connsiteY3636" fmla="*/ 1163353 h 3068754"/>
              <a:gd name="connsiteX3637" fmla="*/ 461728 w 12191999"/>
              <a:gd name="connsiteY3637" fmla="*/ 1218325 h 3068754"/>
              <a:gd name="connsiteX3638" fmla="*/ 624203 w 12191999"/>
              <a:gd name="connsiteY3638" fmla="*/ 1279523 h 3068754"/>
              <a:gd name="connsiteX3639" fmla="*/ 638706 w 12191999"/>
              <a:gd name="connsiteY3639" fmla="*/ 1278748 h 3068754"/>
              <a:gd name="connsiteX3640" fmla="*/ 459345 w 12191999"/>
              <a:gd name="connsiteY3640" fmla="*/ 1208960 h 3068754"/>
              <a:gd name="connsiteX3641" fmla="*/ 8540841 w 12191999"/>
              <a:gd name="connsiteY3641" fmla="*/ 1160197 h 3068754"/>
              <a:gd name="connsiteX3642" fmla="*/ 8390778 w 12191999"/>
              <a:gd name="connsiteY3642" fmla="*/ 1219568 h 3068754"/>
              <a:gd name="connsiteX3643" fmla="*/ 8452123 w 12191999"/>
              <a:gd name="connsiteY3643" fmla="*/ 1230698 h 3068754"/>
              <a:gd name="connsiteX3644" fmla="*/ 8597943 w 12191999"/>
              <a:gd name="connsiteY3644" fmla="*/ 1180009 h 3068754"/>
              <a:gd name="connsiteX3645" fmla="*/ 8605388 w 12191999"/>
              <a:gd name="connsiteY3645" fmla="*/ 1177182 h 3068754"/>
              <a:gd name="connsiteX3646" fmla="*/ 9109096 w 12191999"/>
              <a:gd name="connsiteY3646" fmla="*/ 1160048 h 3068754"/>
              <a:gd name="connsiteX3647" fmla="*/ 9046791 w 12191999"/>
              <a:gd name="connsiteY3647" fmla="*/ 1176252 h 3068754"/>
              <a:gd name="connsiteX3648" fmla="*/ 9140066 w 12191999"/>
              <a:gd name="connsiteY3648" fmla="*/ 1211357 h 3068754"/>
              <a:gd name="connsiteX3649" fmla="*/ 9197012 w 12191999"/>
              <a:gd name="connsiteY3649" fmla="*/ 1230524 h 3068754"/>
              <a:gd name="connsiteX3650" fmla="*/ 9242589 w 12191999"/>
              <a:gd name="connsiteY3650" fmla="*/ 1221633 h 3068754"/>
              <a:gd name="connsiteX3651" fmla="*/ 9242492 w 12191999"/>
              <a:gd name="connsiteY3651" fmla="*/ 1221348 h 3068754"/>
              <a:gd name="connsiteX3652" fmla="*/ 9258590 w 12191999"/>
              <a:gd name="connsiteY3652" fmla="*/ 1218738 h 3068754"/>
              <a:gd name="connsiteX3653" fmla="*/ 9137793 w 12191999"/>
              <a:gd name="connsiteY3653" fmla="*/ 1172375 h 3068754"/>
              <a:gd name="connsiteX3654" fmla="*/ 6509109 w 12191999"/>
              <a:gd name="connsiteY3654" fmla="*/ 1159993 h 3068754"/>
              <a:gd name="connsiteX3655" fmla="*/ 6501481 w 12191999"/>
              <a:gd name="connsiteY3655" fmla="*/ 1161008 h 3068754"/>
              <a:gd name="connsiteX3656" fmla="*/ 6608119 w 12191999"/>
              <a:gd name="connsiteY3656" fmla="*/ 1212043 h 3068754"/>
              <a:gd name="connsiteX3657" fmla="*/ 6782132 w 12191999"/>
              <a:gd name="connsiteY3657" fmla="*/ 1278335 h 3068754"/>
              <a:gd name="connsiteX3658" fmla="*/ 6785931 w 12191999"/>
              <a:gd name="connsiteY3658" fmla="*/ 1278132 h 3068754"/>
              <a:gd name="connsiteX3659" fmla="*/ 6606165 w 12191999"/>
              <a:gd name="connsiteY3659" fmla="*/ 1207745 h 3068754"/>
              <a:gd name="connsiteX3660" fmla="*/ 11179713 w 12191999"/>
              <a:gd name="connsiteY3660" fmla="*/ 1159646 h 3068754"/>
              <a:gd name="connsiteX3661" fmla="*/ 11151293 w 12191999"/>
              <a:gd name="connsiteY3661" fmla="*/ 1175506 h 3068754"/>
              <a:gd name="connsiteX3662" fmla="*/ 10940445 w 12191999"/>
              <a:gd name="connsiteY3662" fmla="*/ 1272868 h 3068754"/>
              <a:gd name="connsiteX3663" fmla="*/ 10897802 w 12191999"/>
              <a:gd name="connsiteY3663" fmla="*/ 1287478 h 3068754"/>
              <a:gd name="connsiteX3664" fmla="*/ 10902101 w 12191999"/>
              <a:gd name="connsiteY3664" fmla="*/ 1287700 h 3068754"/>
              <a:gd name="connsiteX3665" fmla="*/ 10939183 w 12191999"/>
              <a:gd name="connsiteY3665" fmla="*/ 1275349 h 3068754"/>
              <a:gd name="connsiteX3666" fmla="*/ 11149355 w 12191999"/>
              <a:gd name="connsiteY3666" fmla="*/ 1180958 h 3068754"/>
              <a:gd name="connsiteX3667" fmla="*/ 11186721 w 12191999"/>
              <a:gd name="connsiteY3667" fmla="*/ 1160695 h 3068754"/>
              <a:gd name="connsiteX3668" fmla="*/ 5045968 w 12191999"/>
              <a:gd name="connsiteY3668" fmla="*/ 1159443 h 3068754"/>
              <a:gd name="connsiteX3669" fmla="*/ 4911556 w 12191999"/>
              <a:gd name="connsiteY3669" fmla="*/ 1226821 h 3068754"/>
              <a:gd name="connsiteX3670" fmla="*/ 4763583 w 12191999"/>
              <a:gd name="connsiteY3670" fmla="*/ 1288970 h 3068754"/>
              <a:gd name="connsiteX3671" fmla="*/ 4766892 w 12191999"/>
              <a:gd name="connsiteY3671" fmla="*/ 1289150 h 3068754"/>
              <a:gd name="connsiteX3672" fmla="*/ 4909892 w 12191999"/>
              <a:gd name="connsiteY3672" fmla="*/ 1230730 h 3068754"/>
              <a:gd name="connsiteX3673" fmla="*/ 5053755 w 12191999"/>
              <a:gd name="connsiteY3673" fmla="*/ 1160608 h 3068754"/>
              <a:gd name="connsiteX3674" fmla="*/ 377049 w 12191999"/>
              <a:gd name="connsiteY3674" fmla="*/ 1159153 h 3068754"/>
              <a:gd name="connsiteX3675" fmla="*/ 369129 w 12191999"/>
              <a:gd name="connsiteY3675" fmla="*/ 1159988 h 3068754"/>
              <a:gd name="connsiteX3676" fmla="*/ 475248 w 12191999"/>
              <a:gd name="connsiteY3676" fmla="*/ 1210770 h 3068754"/>
              <a:gd name="connsiteX3677" fmla="*/ 651853 w 12191999"/>
              <a:gd name="connsiteY3677" fmla="*/ 1278045 h 3068754"/>
              <a:gd name="connsiteX3678" fmla="*/ 655570 w 12191999"/>
              <a:gd name="connsiteY3678" fmla="*/ 1277847 h 3068754"/>
              <a:gd name="connsiteX3679" fmla="*/ 473285 w 12191999"/>
              <a:gd name="connsiteY3679" fmla="*/ 1206492 h 3068754"/>
              <a:gd name="connsiteX3680" fmla="*/ 2966560 w 12191999"/>
              <a:gd name="connsiteY3680" fmla="*/ 1158810 h 3068754"/>
              <a:gd name="connsiteX3681" fmla="*/ 2903957 w 12191999"/>
              <a:gd name="connsiteY3681" fmla="*/ 1175100 h 3068754"/>
              <a:gd name="connsiteX3682" fmla="*/ 3003001 w 12191999"/>
              <a:gd name="connsiteY3682" fmla="*/ 1212419 h 3068754"/>
              <a:gd name="connsiteX3683" fmla="*/ 3052325 w 12191999"/>
              <a:gd name="connsiteY3683" fmla="*/ 1229010 h 3068754"/>
              <a:gd name="connsiteX3684" fmla="*/ 3110455 w 12191999"/>
              <a:gd name="connsiteY3684" fmla="*/ 1217664 h 3068754"/>
              <a:gd name="connsiteX3685" fmla="*/ 3110876 w 12191999"/>
              <a:gd name="connsiteY3685" fmla="*/ 1220018 h 3068754"/>
              <a:gd name="connsiteX3686" fmla="*/ 3118452 w 12191999"/>
              <a:gd name="connsiteY3686" fmla="*/ 1218789 h 3068754"/>
              <a:gd name="connsiteX3687" fmla="*/ 3002433 w 12191999"/>
              <a:gd name="connsiteY3687" fmla="*/ 1174195 h 3068754"/>
              <a:gd name="connsiteX3688" fmla="*/ 6521126 w 12191999"/>
              <a:gd name="connsiteY3688" fmla="*/ 1158393 h 3068754"/>
              <a:gd name="connsiteX3689" fmla="*/ 6515135 w 12191999"/>
              <a:gd name="connsiteY3689" fmla="*/ 1159191 h 3068754"/>
              <a:gd name="connsiteX3690" fmla="*/ 6653069 w 12191999"/>
              <a:gd name="connsiteY3690" fmla="*/ 1222314 h 3068754"/>
              <a:gd name="connsiteX3691" fmla="*/ 6797515 w 12191999"/>
              <a:gd name="connsiteY3691" fmla="*/ 1277574 h 3068754"/>
              <a:gd name="connsiteX3692" fmla="*/ 6797844 w 12191999"/>
              <a:gd name="connsiteY3692" fmla="*/ 1277569 h 3068754"/>
              <a:gd name="connsiteX3693" fmla="*/ 6632701 w 12191999"/>
              <a:gd name="connsiteY3693" fmla="*/ 1211857 h 3068754"/>
              <a:gd name="connsiteX3694" fmla="*/ 11167732 w 12191999"/>
              <a:gd name="connsiteY3694" fmla="*/ 1157851 h 3068754"/>
              <a:gd name="connsiteX3695" fmla="*/ 11151762 w 12191999"/>
              <a:gd name="connsiteY3695" fmla="*/ 1167061 h 3068754"/>
              <a:gd name="connsiteX3696" fmla="*/ 11104815 w 12191999"/>
              <a:gd name="connsiteY3696" fmla="*/ 1190423 h 3068754"/>
              <a:gd name="connsiteX3697" fmla="*/ 10917307 w 12191999"/>
              <a:gd name="connsiteY3697" fmla="*/ 1276277 h 3068754"/>
              <a:gd name="connsiteX3698" fmla="*/ 11035210 w 12191999"/>
              <a:gd name="connsiteY3698" fmla="*/ 1225059 h 3068754"/>
              <a:gd name="connsiteX3699" fmla="*/ 11104815 w 12191999"/>
              <a:gd name="connsiteY3699" fmla="*/ 1190423 h 3068754"/>
              <a:gd name="connsiteX3700" fmla="*/ 11150500 w 12191999"/>
              <a:gd name="connsiteY3700" fmla="*/ 1169505 h 3068754"/>
              <a:gd name="connsiteX3701" fmla="*/ 11170430 w 12191999"/>
              <a:gd name="connsiteY3701" fmla="*/ 1158255 h 3068754"/>
              <a:gd name="connsiteX3702" fmla="*/ 389687 w 12191999"/>
              <a:gd name="connsiteY3702" fmla="*/ 1157820 h 3068754"/>
              <a:gd name="connsiteX3703" fmla="*/ 383487 w 12191999"/>
              <a:gd name="connsiteY3703" fmla="*/ 1158474 h 3068754"/>
              <a:gd name="connsiteX3704" fmla="*/ 520193 w 12191999"/>
              <a:gd name="connsiteY3704" fmla="*/ 1221033 h 3068754"/>
              <a:gd name="connsiteX3705" fmla="*/ 667721 w 12191999"/>
              <a:gd name="connsiteY3705" fmla="*/ 1277471 h 3068754"/>
              <a:gd name="connsiteX3706" fmla="*/ 667931 w 12191999"/>
              <a:gd name="connsiteY3706" fmla="*/ 1277468 h 3068754"/>
              <a:gd name="connsiteX3707" fmla="*/ 499781 w 12191999"/>
              <a:gd name="connsiteY3707" fmla="*/ 1210573 h 3068754"/>
              <a:gd name="connsiteX3708" fmla="*/ 5034404 w 12191999"/>
              <a:gd name="connsiteY3708" fmla="*/ 1157711 h 3068754"/>
              <a:gd name="connsiteX3709" fmla="*/ 5017862 w 12191999"/>
              <a:gd name="connsiteY3709" fmla="*/ 1167061 h 3068754"/>
              <a:gd name="connsiteX3710" fmla="*/ 4968553 w 12191999"/>
              <a:gd name="connsiteY3710" fmla="*/ 1191613 h 3068754"/>
              <a:gd name="connsiteX3711" fmla="*/ 4783646 w 12191999"/>
              <a:gd name="connsiteY3711" fmla="*/ 1276277 h 3068754"/>
              <a:gd name="connsiteX3712" fmla="*/ 4901382 w 12191999"/>
              <a:gd name="connsiteY3712" fmla="*/ 1225059 h 3068754"/>
              <a:gd name="connsiteX3713" fmla="*/ 4968553 w 12191999"/>
              <a:gd name="connsiteY3713" fmla="*/ 1191613 h 3068754"/>
              <a:gd name="connsiteX3714" fmla="*/ 5016840 w 12191999"/>
              <a:gd name="connsiteY3714" fmla="*/ 1169505 h 3068754"/>
              <a:gd name="connsiteX3715" fmla="*/ 5037350 w 12191999"/>
              <a:gd name="connsiteY3715" fmla="*/ 1158152 h 3068754"/>
              <a:gd name="connsiteX3716" fmla="*/ 11675168 w 12191999"/>
              <a:gd name="connsiteY3716" fmla="*/ 1147325 h 3068754"/>
              <a:gd name="connsiteX3717" fmla="*/ 11598785 w 12191999"/>
              <a:gd name="connsiteY3717" fmla="*/ 1176431 h 3068754"/>
              <a:gd name="connsiteX3718" fmla="*/ 11510926 w 12191999"/>
              <a:gd name="connsiteY3718" fmla="*/ 1207796 h 3068754"/>
              <a:gd name="connsiteX3719" fmla="*/ 11597055 w 12191999"/>
              <a:gd name="connsiteY3719" fmla="*/ 1223419 h 3068754"/>
              <a:gd name="connsiteX3720" fmla="*/ 11598139 w 12191999"/>
              <a:gd name="connsiteY3720" fmla="*/ 1223090 h 3068754"/>
              <a:gd name="connsiteX3721" fmla="*/ 11761770 w 12191999"/>
              <a:gd name="connsiteY3721" fmla="*/ 1170116 h 3068754"/>
              <a:gd name="connsiteX3722" fmla="*/ 5539006 w 12191999"/>
              <a:gd name="connsiteY3722" fmla="*/ 1147211 h 3068754"/>
              <a:gd name="connsiteX3723" fmla="*/ 5426464 w 12191999"/>
              <a:gd name="connsiteY3723" fmla="*/ 1189968 h 3068754"/>
              <a:gd name="connsiteX3724" fmla="*/ 5376154 w 12191999"/>
              <a:gd name="connsiteY3724" fmla="*/ 1207339 h 3068754"/>
              <a:gd name="connsiteX3725" fmla="*/ 5462629 w 12191999"/>
              <a:gd name="connsiteY3725" fmla="*/ 1223027 h 3068754"/>
              <a:gd name="connsiteX3726" fmla="*/ 5625976 w 12191999"/>
              <a:gd name="connsiteY3726" fmla="*/ 1170097 h 3068754"/>
              <a:gd name="connsiteX3727" fmla="*/ 8491167 w 12191999"/>
              <a:gd name="connsiteY3727" fmla="*/ 1147188 h 3068754"/>
              <a:gd name="connsiteX3728" fmla="*/ 8344899 w 12191999"/>
              <a:gd name="connsiteY3728" fmla="*/ 1211244 h 3068754"/>
              <a:gd name="connsiteX3729" fmla="*/ 8381457 w 12191999"/>
              <a:gd name="connsiteY3729" fmla="*/ 1217877 h 3068754"/>
              <a:gd name="connsiteX3730" fmla="*/ 8532776 w 12191999"/>
              <a:gd name="connsiteY3730" fmla="*/ 1158075 h 3068754"/>
              <a:gd name="connsiteX3731" fmla="*/ 8494666 w 12191999"/>
              <a:gd name="connsiteY3731" fmla="*/ 1148047 h 3068754"/>
              <a:gd name="connsiteX3732" fmla="*/ 5997766 w 12191999"/>
              <a:gd name="connsiteY3732" fmla="*/ 1146507 h 3068754"/>
              <a:gd name="connsiteX3733" fmla="*/ 5908892 w 12191999"/>
              <a:gd name="connsiteY3733" fmla="*/ 1169613 h 3068754"/>
              <a:gd name="connsiteX3734" fmla="*/ 6075481 w 12191999"/>
              <a:gd name="connsiteY3734" fmla="*/ 1223058 h 3068754"/>
              <a:gd name="connsiteX3735" fmla="*/ 6163139 w 12191999"/>
              <a:gd name="connsiteY3735" fmla="*/ 1208763 h 3068754"/>
              <a:gd name="connsiteX3736" fmla="*/ 9165012 w 12191999"/>
              <a:gd name="connsiteY3736" fmla="*/ 1145505 h 3068754"/>
              <a:gd name="connsiteX3737" fmla="*/ 9117905 w 12191999"/>
              <a:gd name="connsiteY3737" fmla="*/ 1157757 h 3068754"/>
              <a:gd name="connsiteX3738" fmla="*/ 9140635 w 12191999"/>
              <a:gd name="connsiteY3738" fmla="*/ 1167521 h 3068754"/>
              <a:gd name="connsiteX3739" fmla="*/ 9269322 w 12191999"/>
              <a:gd name="connsiteY3739" fmla="*/ 1216998 h 3068754"/>
              <a:gd name="connsiteX3740" fmla="*/ 9315834 w 12191999"/>
              <a:gd name="connsiteY3740" fmla="*/ 1209457 h 3068754"/>
              <a:gd name="connsiteX3741" fmla="*/ 2350540 w 12191999"/>
              <a:gd name="connsiteY3741" fmla="*/ 1145025 h 3068754"/>
              <a:gd name="connsiteX3742" fmla="*/ 2202307 w 12191999"/>
              <a:gd name="connsiteY3742" fmla="*/ 1209947 h 3068754"/>
              <a:gd name="connsiteX3743" fmla="*/ 2254524 w 12191999"/>
              <a:gd name="connsiteY3743" fmla="*/ 1219424 h 3068754"/>
              <a:gd name="connsiteX3744" fmla="*/ 2406141 w 12191999"/>
              <a:gd name="connsiteY3744" fmla="*/ 1159498 h 3068754"/>
              <a:gd name="connsiteX3745" fmla="*/ 2359058 w 12191999"/>
              <a:gd name="connsiteY3745" fmla="*/ 1147115 h 3068754"/>
              <a:gd name="connsiteX3746" fmla="*/ 3026158 w 12191999"/>
              <a:gd name="connsiteY3746" fmla="*/ 1143302 h 3068754"/>
              <a:gd name="connsiteX3747" fmla="*/ 2977058 w 12191999"/>
              <a:gd name="connsiteY3747" fmla="*/ 1156078 h 3068754"/>
              <a:gd name="connsiteX3748" fmla="*/ 3005844 w 12191999"/>
              <a:gd name="connsiteY3748" fmla="*/ 1168431 h 3068754"/>
              <a:gd name="connsiteX3749" fmla="*/ 3131307 w 12191999"/>
              <a:gd name="connsiteY3749" fmla="*/ 1216705 h 3068754"/>
              <a:gd name="connsiteX3750" fmla="*/ 3180457 w 12191999"/>
              <a:gd name="connsiteY3750" fmla="*/ 1208735 h 3068754"/>
              <a:gd name="connsiteX3751" fmla="*/ 2791948 w 12191999"/>
              <a:gd name="connsiteY3751" fmla="*/ 1138028 h 3068754"/>
              <a:gd name="connsiteX3752" fmla="*/ 2757658 w 12191999"/>
              <a:gd name="connsiteY3752" fmla="*/ 1149024 h 3068754"/>
              <a:gd name="connsiteX3753" fmla="*/ 2710899 w 12191999"/>
              <a:gd name="connsiteY3753" fmla="*/ 1164113 h 3068754"/>
              <a:gd name="connsiteX3754" fmla="*/ 2806042 w 12191999"/>
              <a:gd name="connsiteY3754" fmla="*/ 1194600 h 3068754"/>
              <a:gd name="connsiteX3755" fmla="*/ 2886680 w 12191999"/>
              <a:gd name="connsiteY3755" fmla="*/ 1173625 h 3068754"/>
              <a:gd name="connsiteX3756" fmla="*/ 2610069 w 12191999"/>
              <a:gd name="connsiteY3756" fmla="*/ 1137652 h 3068754"/>
              <a:gd name="connsiteX3757" fmla="*/ 2502254 w 12191999"/>
              <a:gd name="connsiteY3757" fmla="*/ 1178629 h 3068754"/>
              <a:gd name="connsiteX3758" fmla="*/ 2581710 w 12191999"/>
              <a:gd name="connsiteY3758" fmla="*/ 1199490 h 3068754"/>
              <a:gd name="connsiteX3759" fmla="*/ 2691774 w 12191999"/>
              <a:gd name="connsiteY3759" fmla="*/ 1163954 h 3068754"/>
              <a:gd name="connsiteX3760" fmla="*/ 2649485 w 12191999"/>
              <a:gd name="connsiteY3760" fmla="*/ 1150381 h 3068754"/>
              <a:gd name="connsiteX3761" fmla="*/ 8441797 w 12191999"/>
              <a:gd name="connsiteY3761" fmla="*/ 1135076 h 3068754"/>
              <a:gd name="connsiteX3762" fmla="*/ 8300700 w 12191999"/>
              <a:gd name="connsiteY3762" fmla="*/ 1202535 h 3068754"/>
              <a:gd name="connsiteX3763" fmla="*/ 8299549 w 12191999"/>
              <a:gd name="connsiteY3763" fmla="*/ 1203016 h 3068754"/>
              <a:gd name="connsiteX3764" fmla="*/ 8337334 w 12191999"/>
              <a:gd name="connsiteY3764" fmla="*/ 1209872 h 3068754"/>
              <a:gd name="connsiteX3765" fmla="*/ 8484139 w 12191999"/>
              <a:gd name="connsiteY3765" fmla="*/ 1145464 h 3068754"/>
              <a:gd name="connsiteX3766" fmla="*/ 8918979 w 12191999"/>
              <a:gd name="connsiteY3766" fmla="*/ 1134767 h 3068754"/>
              <a:gd name="connsiteX3767" fmla="*/ 8890639 w 12191999"/>
              <a:gd name="connsiteY3767" fmla="*/ 1143858 h 3068754"/>
              <a:gd name="connsiteX3768" fmla="*/ 8837312 w 12191999"/>
              <a:gd name="connsiteY3768" fmla="*/ 1161065 h 3068754"/>
              <a:gd name="connsiteX3769" fmla="*/ 8947077 w 12191999"/>
              <a:gd name="connsiteY3769" fmla="*/ 1196236 h 3068754"/>
              <a:gd name="connsiteX3770" fmla="*/ 9027017 w 12191999"/>
              <a:gd name="connsiteY3770" fmla="*/ 1175429 h 3068754"/>
              <a:gd name="connsiteX3771" fmla="*/ 8735071 w 12191999"/>
              <a:gd name="connsiteY3771" fmla="*/ 1134124 h 3068754"/>
              <a:gd name="connsiteX3772" fmla="*/ 8624617 w 12191999"/>
              <a:gd name="connsiteY3772" fmla="*/ 1176116 h 3068754"/>
              <a:gd name="connsiteX3773" fmla="*/ 8705338 w 12191999"/>
              <a:gd name="connsiteY3773" fmla="*/ 1197316 h 3068754"/>
              <a:gd name="connsiteX3774" fmla="*/ 8818158 w 12191999"/>
              <a:gd name="connsiteY3774" fmla="*/ 1160890 h 3068754"/>
              <a:gd name="connsiteX3775" fmla="*/ 8785414 w 12191999"/>
              <a:gd name="connsiteY3775" fmla="*/ 1150381 h 3068754"/>
              <a:gd name="connsiteX3776" fmla="*/ 2304519 w 12191999"/>
              <a:gd name="connsiteY3776" fmla="*/ 1133730 h 3068754"/>
              <a:gd name="connsiteX3777" fmla="*/ 2167835 w 12191999"/>
              <a:gd name="connsiteY3777" fmla="*/ 1199079 h 3068754"/>
              <a:gd name="connsiteX3778" fmla="*/ 2160138 w 12191999"/>
              <a:gd name="connsiteY3778" fmla="*/ 1202294 h 3068754"/>
              <a:gd name="connsiteX3779" fmla="*/ 2194069 w 12191999"/>
              <a:gd name="connsiteY3779" fmla="*/ 1208452 h 3068754"/>
              <a:gd name="connsiteX3780" fmla="*/ 2342895 w 12191999"/>
              <a:gd name="connsiteY3780" fmla="*/ 1143149 h 3068754"/>
              <a:gd name="connsiteX3781" fmla="*/ 9216573 w 12191999"/>
              <a:gd name="connsiteY3781" fmla="*/ 1132096 h 3068754"/>
              <a:gd name="connsiteX3782" fmla="*/ 9174933 w 12191999"/>
              <a:gd name="connsiteY3782" fmla="*/ 1142925 h 3068754"/>
              <a:gd name="connsiteX3783" fmla="*/ 9329274 w 12191999"/>
              <a:gd name="connsiteY3783" fmla="*/ 1207278 h 3068754"/>
              <a:gd name="connsiteX3784" fmla="*/ 9368277 w 12191999"/>
              <a:gd name="connsiteY3784" fmla="*/ 1200954 h 3068754"/>
              <a:gd name="connsiteX3785" fmla="*/ 3074634 w 12191999"/>
              <a:gd name="connsiteY3785" fmla="*/ 1130688 h 3068754"/>
              <a:gd name="connsiteX3786" fmla="*/ 3035690 w 12191999"/>
              <a:gd name="connsiteY3786" fmla="*/ 1140821 h 3068754"/>
              <a:gd name="connsiteX3787" fmla="*/ 3193597 w 12191999"/>
              <a:gd name="connsiteY3787" fmla="*/ 1206604 h 3068754"/>
              <a:gd name="connsiteX3788" fmla="*/ 3229119 w 12191999"/>
              <a:gd name="connsiteY3788" fmla="*/ 1200844 h 3068754"/>
              <a:gd name="connsiteX3789" fmla="*/ 11904374 w 12191999"/>
              <a:gd name="connsiteY3789" fmla="*/ 1130433 h 3068754"/>
              <a:gd name="connsiteX3790" fmla="*/ 11853952 w 12191999"/>
              <a:gd name="connsiteY3790" fmla="*/ 1146589 h 3068754"/>
              <a:gd name="connsiteX3791" fmla="*/ 11782039 w 12191999"/>
              <a:gd name="connsiteY3791" fmla="*/ 1169401 h 3068754"/>
              <a:gd name="connsiteX3792" fmla="*/ 11903368 w 12191999"/>
              <a:gd name="connsiteY3792" fmla="*/ 1201392 h 3068754"/>
              <a:gd name="connsiteX3793" fmla="*/ 12025702 w 12191999"/>
              <a:gd name="connsiteY3793" fmla="*/ 1169588 h 3068754"/>
              <a:gd name="connsiteX3794" fmla="*/ 11957647 w 12191999"/>
              <a:gd name="connsiteY3794" fmla="*/ 1147642 h 3068754"/>
              <a:gd name="connsiteX3795" fmla="*/ 5768442 w 12191999"/>
              <a:gd name="connsiteY3795" fmla="*/ 1130432 h 3068754"/>
              <a:gd name="connsiteX3796" fmla="*/ 5718017 w 12191999"/>
              <a:gd name="connsiteY3796" fmla="*/ 1146589 h 3068754"/>
              <a:gd name="connsiteX3797" fmla="*/ 5646425 w 12191999"/>
              <a:gd name="connsiteY3797" fmla="*/ 1169299 h 3068754"/>
              <a:gd name="connsiteX3798" fmla="*/ 5766147 w 12191999"/>
              <a:gd name="connsiteY3798" fmla="*/ 1200796 h 3068754"/>
              <a:gd name="connsiteX3799" fmla="*/ 5888271 w 12191999"/>
              <a:gd name="connsiteY3799" fmla="*/ 1168992 h 3068754"/>
              <a:gd name="connsiteX3800" fmla="*/ 5821776 w 12191999"/>
              <a:gd name="connsiteY3800" fmla="*/ 1147666 h 3068754"/>
              <a:gd name="connsiteX3801" fmla="*/ 5462477 w 12191999"/>
              <a:gd name="connsiteY3801" fmla="*/ 1128570 h 3068754"/>
              <a:gd name="connsiteX3802" fmla="*/ 5420006 w 12191999"/>
              <a:gd name="connsiteY3802" fmla="*/ 1146949 h 3068754"/>
              <a:gd name="connsiteX3803" fmla="*/ 5303064 w 12191999"/>
              <a:gd name="connsiteY3803" fmla="*/ 1194080 h 3068754"/>
              <a:gd name="connsiteX3804" fmla="*/ 5365508 w 12191999"/>
              <a:gd name="connsiteY3804" fmla="*/ 1205408 h 3068754"/>
              <a:gd name="connsiteX3805" fmla="*/ 5424695 w 12191999"/>
              <a:gd name="connsiteY3805" fmla="*/ 1185036 h 3068754"/>
              <a:gd name="connsiteX3806" fmla="*/ 5530344 w 12191999"/>
              <a:gd name="connsiteY3806" fmla="*/ 1144935 h 3068754"/>
              <a:gd name="connsiteX3807" fmla="*/ 11595476 w 12191999"/>
              <a:gd name="connsiteY3807" fmla="*/ 1127910 h 3068754"/>
              <a:gd name="connsiteX3808" fmla="*/ 11555700 w 12191999"/>
              <a:gd name="connsiteY3808" fmla="*/ 1145106 h 3068754"/>
              <a:gd name="connsiteX3809" fmla="*/ 11432985 w 12191999"/>
              <a:gd name="connsiteY3809" fmla="*/ 1193658 h 3068754"/>
              <a:gd name="connsiteX3810" fmla="*/ 11499178 w 12191999"/>
              <a:gd name="connsiteY3810" fmla="*/ 1205665 h 3068754"/>
              <a:gd name="connsiteX3811" fmla="*/ 11597725 w 12191999"/>
              <a:gd name="connsiteY3811" fmla="*/ 1170555 h 3068754"/>
              <a:gd name="connsiteX3812" fmla="*/ 11665427 w 12191999"/>
              <a:gd name="connsiteY3812" fmla="*/ 1144779 h 3068754"/>
              <a:gd name="connsiteX3813" fmla="*/ 2268589 w 12191999"/>
              <a:gd name="connsiteY3813" fmla="*/ 1124912 h 3068754"/>
              <a:gd name="connsiteX3814" fmla="*/ 2167964 w 12191999"/>
              <a:gd name="connsiteY3814" fmla="*/ 1176544 h 3068754"/>
              <a:gd name="connsiteX3815" fmla="*/ 2124808 w 12191999"/>
              <a:gd name="connsiteY3815" fmla="*/ 1195882 h 3068754"/>
              <a:gd name="connsiteX3816" fmla="*/ 2151061 w 12191999"/>
              <a:gd name="connsiteY3816" fmla="*/ 1200647 h 3068754"/>
              <a:gd name="connsiteX3817" fmla="*/ 2165927 w 12191999"/>
              <a:gd name="connsiteY3817" fmla="*/ 1194437 h 3068754"/>
              <a:gd name="connsiteX3818" fmla="*/ 2296911 w 12191999"/>
              <a:gd name="connsiteY3818" fmla="*/ 1131863 h 3068754"/>
              <a:gd name="connsiteX3819" fmla="*/ 8400012 w 12191999"/>
              <a:gd name="connsiteY3819" fmla="*/ 1124825 h 3068754"/>
              <a:gd name="connsiteX3820" fmla="*/ 8301012 w 12191999"/>
              <a:gd name="connsiteY3820" fmla="*/ 1175573 h 3068754"/>
              <a:gd name="connsiteX3821" fmla="*/ 8256981 w 12191999"/>
              <a:gd name="connsiteY3821" fmla="*/ 1195293 h 3068754"/>
              <a:gd name="connsiteX3822" fmla="*/ 8292163 w 12191999"/>
              <a:gd name="connsiteY3822" fmla="*/ 1201676 h 3068754"/>
              <a:gd name="connsiteX3823" fmla="*/ 8298960 w 12191999"/>
              <a:gd name="connsiteY3823" fmla="*/ 1198837 h 3068754"/>
              <a:gd name="connsiteX3824" fmla="*/ 8435584 w 12191999"/>
              <a:gd name="connsiteY3824" fmla="*/ 1133552 h 3068754"/>
              <a:gd name="connsiteX3825" fmla="*/ 6070079 w 12191999"/>
              <a:gd name="connsiteY3825" fmla="*/ 1123008 h 3068754"/>
              <a:gd name="connsiteX3826" fmla="*/ 6070962 w 12191999"/>
              <a:gd name="connsiteY3826" fmla="*/ 1127477 h 3068754"/>
              <a:gd name="connsiteX3827" fmla="*/ 6007864 w 12191999"/>
              <a:gd name="connsiteY3827" fmla="*/ 1143882 h 3068754"/>
              <a:gd name="connsiteX3828" fmla="*/ 6175111 w 12191999"/>
              <a:gd name="connsiteY3828" fmla="*/ 1206811 h 3068754"/>
              <a:gd name="connsiteX3829" fmla="*/ 6246047 w 12191999"/>
              <a:gd name="connsiteY3829" fmla="*/ 1195243 h 3068754"/>
              <a:gd name="connsiteX3830" fmla="*/ 6173558 w 12191999"/>
              <a:gd name="connsiteY3830" fmla="*/ 1167407 h 3068754"/>
              <a:gd name="connsiteX3831" fmla="*/ 6078907 w 12191999"/>
              <a:gd name="connsiteY3831" fmla="*/ 1126795 h 3068754"/>
              <a:gd name="connsiteX3832" fmla="*/ 6072098 w 12191999"/>
              <a:gd name="connsiteY3832" fmla="*/ 1128387 h 3068754"/>
              <a:gd name="connsiteX3833" fmla="*/ 6071096 w 12191999"/>
              <a:gd name="connsiteY3833" fmla="*/ 1123445 h 3068754"/>
              <a:gd name="connsiteX3834" fmla="*/ 3107079 w 12191999"/>
              <a:gd name="connsiteY3834" fmla="*/ 1122245 h 3068754"/>
              <a:gd name="connsiteX3835" fmla="*/ 3083253 w 12191999"/>
              <a:gd name="connsiteY3835" fmla="*/ 1128445 h 3068754"/>
              <a:gd name="connsiteX3836" fmla="*/ 3216437 w 12191999"/>
              <a:gd name="connsiteY3836" fmla="*/ 1190198 h 3068754"/>
              <a:gd name="connsiteX3837" fmla="*/ 3239367 w 12191999"/>
              <a:gd name="connsiteY3837" fmla="*/ 1199182 h 3068754"/>
              <a:gd name="connsiteX3838" fmla="*/ 3269691 w 12191999"/>
              <a:gd name="connsiteY3838" fmla="*/ 1194265 h 3068754"/>
              <a:gd name="connsiteX3839" fmla="*/ 3214045 w 12191999"/>
              <a:gd name="connsiteY3839" fmla="*/ 1170623 h 3068754"/>
              <a:gd name="connsiteX3840" fmla="*/ 3117997 w 12191999"/>
              <a:gd name="connsiteY3840" fmla="*/ 1122881 h 3068754"/>
              <a:gd name="connsiteX3841" fmla="*/ 3107539 w 12191999"/>
              <a:gd name="connsiteY3841" fmla="*/ 1125327 h 3068754"/>
              <a:gd name="connsiteX3842" fmla="*/ 8378514 w 12191999"/>
              <a:gd name="connsiteY3842" fmla="*/ 1119551 h 3068754"/>
              <a:gd name="connsiteX3843" fmla="*/ 8301082 w 12191999"/>
              <a:gd name="connsiteY3843" fmla="*/ 1161692 h 3068754"/>
              <a:gd name="connsiteX3844" fmla="*/ 8237680 w 12191999"/>
              <a:gd name="connsiteY3844" fmla="*/ 1191791 h 3068754"/>
              <a:gd name="connsiteX3845" fmla="*/ 8249197 w 12191999"/>
              <a:gd name="connsiteY3845" fmla="*/ 1193881 h 3068754"/>
              <a:gd name="connsiteX3846" fmla="*/ 8298453 w 12191999"/>
              <a:gd name="connsiteY3846" fmla="*/ 1171782 h 3068754"/>
              <a:gd name="connsiteX3847" fmla="*/ 8393135 w 12191999"/>
              <a:gd name="connsiteY3847" fmla="*/ 1123138 h 3068754"/>
              <a:gd name="connsiteX3848" fmla="*/ 2244743 w 12191999"/>
              <a:gd name="connsiteY3848" fmla="*/ 1119060 h 3068754"/>
              <a:gd name="connsiteX3849" fmla="*/ 2168200 w 12191999"/>
              <a:gd name="connsiteY3849" fmla="*/ 1160711 h 3068754"/>
              <a:gd name="connsiteX3850" fmla="*/ 2102601 w 12191999"/>
              <a:gd name="connsiteY3850" fmla="*/ 1191852 h 3068754"/>
              <a:gd name="connsiteX3851" fmla="*/ 2116290 w 12191999"/>
              <a:gd name="connsiteY3851" fmla="*/ 1194337 h 3068754"/>
              <a:gd name="connsiteX3852" fmla="*/ 2166571 w 12191999"/>
              <a:gd name="connsiteY3852" fmla="*/ 1171777 h 3068754"/>
              <a:gd name="connsiteX3853" fmla="*/ 2261283 w 12191999"/>
              <a:gd name="connsiteY3853" fmla="*/ 1123120 h 3068754"/>
              <a:gd name="connsiteX3854" fmla="*/ 9286663 w 12191999"/>
              <a:gd name="connsiteY3854" fmla="*/ 1115236 h 3068754"/>
              <a:gd name="connsiteX3855" fmla="*/ 9261601 w 12191999"/>
              <a:gd name="connsiteY3855" fmla="*/ 1121100 h 3068754"/>
              <a:gd name="connsiteX3856" fmla="*/ 9351228 w 12191999"/>
              <a:gd name="connsiteY3856" fmla="*/ 1165616 h 3068754"/>
              <a:gd name="connsiteX3857" fmla="*/ 9416655 w 12191999"/>
              <a:gd name="connsiteY3857" fmla="*/ 1193111 h 3068754"/>
              <a:gd name="connsiteX3858" fmla="*/ 9441300 w 12191999"/>
              <a:gd name="connsiteY3858" fmla="*/ 1189115 h 3068754"/>
              <a:gd name="connsiteX3859" fmla="*/ 9349594 w 12191999"/>
              <a:gd name="connsiteY3859" fmla="*/ 1148340 h 3068754"/>
              <a:gd name="connsiteX3860" fmla="*/ 3151020 w 12191999"/>
              <a:gd name="connsiteY3860" fmla="*/ 1115157 h 3068754"/>
              <a:gd name="connsiteX3861" fmla="*/ 3125717 w 12191999"/>
              <a:gd name="connsiteY3861" fmla="*/ 1121075 h 3068754"/>
              <a:gd name="connsiteX3862" fmla="*/ 3215465 w 12191999"/>
              <a:gd name="connsiteY3862" fmla="*/ 1165616 h 3068754"/>
              <a:gd name="connsiteX3863" fmla="*/ 3279237 w 12191999"/>
              <a:gd name="connsiteY3863" fmla="*/ 1192717 h 3068754"/>
              <a:gd name="connsiteX3864" fmla="*/ 3303785 w 12191999"/>
              <a:gd name="connsiteY3864" fmla="*/ 1188736 h 3068754"/>
              <a:gd name="connsiteX3865" fmla="*/ 3214045 w 12191999"/>
              <a:gd name="connsiteY3865" fmla="*/ 1148340 h 3068754"/>
              <a:gd name="connsiteX3866" fmla="*/ 2864133 w 12191999"/>
              <a:gd name="connsiteY3866" fmla="*/ 1114880 h 3068754"/>
              <a:gd name="connsiteX3867" fmla="*/ 2799308 w 12191999"/>
              <a:gd name="connsiteY3867" fmla="*/ 1135668 h 3068754"/>
              <a:gd name="connsiteX3868" fmla="*/ 2894586 w 12191999"/>
              <a:gd name="connsiteY3868" fmla="*/ 1171569 h 3068754"/>
              <a:gd name="connsiteX3869" fmla="*/ 2957907 w 12191999"/>
              <a:gd name="connsiteY3869" fmla="*/ 1155099 h 3068754"/>
              <a:gd name="connsiteX3870" fmla="*/ 6132183 w 12191999"/>
              <a:gd name="connsiteY3870" fmla="*/ 1114336 h 3068754"/>
              <a:gd name="connsiteX3871" fmla="*/ 6087939 w 12191999"/>
              <a:gd name="connsiteY3871" fmla="*/ 1124683 h 3068754"/>
              <a:gd name="connsiteX3872" fmla="*/ 6176398 w 12191999"/>
              <a:gd name="connsiteY3872" fmla="*/ 1162649 h 3068754"/>
              <a:gd name="connsiteX3873" fmla="*/ 6256652 w 12191999"/>
              <a:gd name="connsiteY3873" fmla="*/ 1193514 h 3068754"/>
              <a:gd name="connsiteX3874" fmla="*/ 6298069 w 12191999"/>
              <a:gd name="connsiteY3874" fmla="*/ 1186760 h 3068754"/>
              <a:gd name="connsiteX3875" fmla="*/ 6173552 w 12191999"/>
              <a:gd name="connsiteY3875" fmla="*/ 1133974 h 3068754"/>
              <a:gd name="connsiteX3876" fmla="*/ 8351617 w 12191999"/>
              <a:gd name="connsiteY3876" fmla="*/ 1112952 h 3068754"/>
              <a:gd name="connsiteX3877" fmla="*/ 8302397 w 12191999"/>
              <a:gd name="connsiteY3877" fmla="*/ 1141068 h 3068754"/>
              <a:gd name="connsiteX3878" fmla="*/ 8210469 w 12191999"/>
              <a:gd name="connsiteY3878" fmla="*/ 1186854 h 3068754"/>
              <a:gd name="connsiteX3879" fmla="*/ 8228548 w 12191999"/>
              <a:gd name="connsiteY3879" fmla="*/ 1190134 h 3068754"/>
              <a:gd name="connsiteX3880" fmla="*/ 8298240 w 12191999"/>
              <a:gd name="connsiteY3880" fmla="*/ 1157045 h 3068754"/>
              <a:gd name="connsiteX3881" fmla="*/ 8370701 w 12191999"/>
              <a:gd name="connsiteY3881" fmla="*/ 1117634 h 3068754"/>
              <a:gd name="connsiteX3882" fmla="*/ 5396929 w 12191999"/>
              <a:gd name="connsiteY3882" fmla="*/ 1112763 h 3068754"/>
              <a:gd name="connsiteX3883" fmla="*/ 5240187 w 12191999"/>
              <a:gd name="connsiteY3883" fmla="*/ 1182673 h 3068754"/>
              <a:gd name="connsiteX3884" fmla="*/ 5292860 w 12191999"/>
              <a:gd name="connsiteY3884" fmla="*/ 1192229 h 3068754"/>
              <a:gd name="connsiteX3885" fmla="*/ 5418647 w 12191999"/>
              <a:gd name="connsiteY3885" fmla="*/ 1141633 h 3068754"/>
              <a:gd name="connsiteX3886" fmla="*/ 5453798 w 12191999"/>
              <a:gd name="connsiteY3886" fmla="*/ 1126477 h 3068754"/>
              <a:gd name="connsiteX3887" fmla="*/ 11531468 w 12191999"/>
              <a:gd name="connsiteY3887" fmla="*/ 1112473 h 3068754"/>
              <a:gd name="connsiteX3888" fmla="*/ 11373527 w 12191999"/>
              <a:gd name="connsiteY3888" fmla="*/ 1182872 h 3068754"/>
              <a:gd name="connsiteX3889" fmla="*/ 11423723 w 12191999"/>
              <a:gd name="connsiteY3889" fmla="*/ 1191977 h 3068754"/>
              <a:gd name="connsiteX3890" fmla="*/ 11553445 w 12191999"/>
              <a:gd name="connsiteY3890" fmla="*/ 1140723 h 3068754"/>
              <a:gd name="connsiteX3891" fmla="*/ 11587579 w 12191999"/>
              <a:gd name="connsiteY3891" fmla="*/ 1126005 h 3068754"/>
              <a:gd name="connsiteX3892" fmla="*/ 2531877 w 12191999"/>
              <a:gd name="connsiteY3892" fmla="*/ 1112401 h 3068754"/>
              <a:gd name="connsiteX3893" fmla="*/ 2459429 w 12191999"/>
              <a:gd name="connsiteY3893" fmla="*/ 1143727 h 3068754"/>
              <a:gd name="connsiteX3894" fmla="*/ 2423485 w 12191999"/>
              <a:gd name="connsiteY3894" fmla="*/ 1157948 h 3068754"/>
              <a:gd name="connsiteX3895" fmla="*/ 2494111 w 12191999"/>
              <a:gd name="connsiteY3895" fmla="*/ 1176491 h 3068754"/>
              <a:gd name="connsiteX3896" fmla="*/ 2602701 w 12191999"/>
              <a:gd name="connsiteY3896" fmla="*/ 1135273 h 3068754"/>
              <a:gd name="connsiteX3897" fmla="*/ 2216240 w 12191999"/>
              <a:gd name="connsiteY3897" fmla="*/ 1112065 h 3068754"/>
              <a:gd name="connsiteX3898" fmla="*/ 2168444 w 12191999"/>
              <a:gd name="connsiteY3898" fmla="*/ 1139362 h 3068754"/>
              <a:gd name="connsiteX3899" fmla="*/ 2073609 w 12191999"/>
              <a:gd name="connsiteY3899" fmla="*/ 1186590 h 3068754"/>
              <a:gd name="connsiteX3900" fmla="*/ 2092677 w 12191999"/>
              <a:gd name="connsiteY3900" fmla="*/ 1190051 h 3068754"/>
              <a:gd name="connsiteX3901" fmla="*/ 2166274 w 12191999"/>
              <a:gd name="connsiteY3901" fmla="*/ 1155108 h 3068754"/>
              <a:gd name="connsiteX3902" fmla="*/ 2236340 w 12191999"/>
              <a:gd name="connsiteY3902" fmla="*/ 1116998 h 3068754"/>
              <a:gd name="connsiteX3903" fmla="*/ 8994123 w 12191999"/>
              <a:gd name="connsiteY3903" fmla="*/ 1110659 h 3068754"/>
              <a:gd name="connsiteX3904" fmla="*/ 8928473 w 12191999"/>
              <a:gd name="connsiteY3904" fmla="*/ 1131720 h 3068754"/>
              <a:gd name="connsiteX3905" fmla="*/ 9037415 w 12191999"/>
              <a:gd name="connsiteY3905" fmla="*/ 1172723 h 3068754"/>
              <a:gd name="connsiteX3906" fmla="*/ 9100423 w 12191999"/>
              <a:gd name="connsiteY3906" fmla="*/ 1156322 h 3068754"/>
              <a:gd name="connsiteX3907" fmla="*/ 8660859 w 12191999"/>
              <a:gd name="connsiteY3907" fmla="*/ 1110158 h 3068754"/>
              <a:gd name="connsiteX3908" fmla="*/ 8591389 w 12191999"/>
              <a:gd name="connsiteY3908" fmla="*/ 1140199 h 3068754"/>
              <a:gd name="connsiteX3909" fmla="*/ 8550083 w 12191999"/>
              <a:gd name="connsiteY3909" fmla="*/ 1156541 h 3068754"/>
              <a:gd name="connsiteX3910" fmla="*/ 8614913 w 12191999"/>
              <a:gd name="connsiteY3910" fmla="*/ 1173567 h 3068754"/>
              <a:gd name="connsiteX3911" fmla="*/ 8726294 w 12191999"/>
              <a:gd name="connsiteY3911" fmla="*/ 1131289 h 3068754"/>
              <a:gd name="connsiteX3912" fmla="*/ 9311206 w 12191999"/>
              <a:gd name="connsiteY3912" fmla="*/ 1109494 h 3068754"/>
              <a:gd name="connsiteX3913" fmla="*/ 9292936 w 12191999"/>
              <a:gd name="connsiteY3913" fmla="*/ 1113769 h 3068754"/>
              <a:gd name="connsiteX3914" fmla="*/ 9403193 w 12191999"/>
              <a:gd name="connsiteY3914" fmla="*/ 1167927 h 3068754"/>
              <a:gd name="connsiteX3915" fmla="*/ 9448655 w 12191999"/>
              <a:gd name="connsiteY3915" fmla="*/ 1187923 h 3068754"/>
              <a:gd name="connsiteX3916" fmla="*/ 9464858 w 12191999"/>
              <a:gd name="connsiteY3916" fmla="*/ 1185296 h 3068754"/>
              <a:gd name="connsiteX3917" fmla="*/ 9401717 w 12191999"/>
              <a:gd name="connsiteY3917" fmla="*/ 1156158 h 3068754"/>
              <a:gd name="connsiteX3918" fmla="*/ 3177149 w 12191999"/>
              <a:gd name="connsiteY3918" fmla="*/ 1109046 h 3068754"/>
              <a:gd name="connsiteX3919" fmla="*/ 3158300 w 12191999"/>
              <a:gd name="connsiteY3919" fmla="*/ 1113454 h 3068754"/>
              <a:gd name="connsiteX3920" fmla="*/ 3314181 w 12191999"/>
              <a:gd name="connsiteY3920" fmla="*/ 1187051 h 3068754"/>
              <a:gd name="connsiteX3921" fmla="*/ 3329552 w 12191999"/>
              <a:gd name="connsiteY3921" fmla="*/ 1184558 h 3068754"/>
              <a:gd name="connsiteX3922" fmla="*/ 8333558 w 12191999"/>
              <a:gd name="connsiteY3922" fmla="*/ 1108522 h 3068754"/>
              <a:gd name="connsiteX3923" fmla="*/ 8303517 w 12191999"/>
              <a:gd name="connsiteY3923" fmla="*/ 1125735 h 3068754"/>
              <a:gd name="connsiteX3924" fmla="*/ 8191577 w 12191999"/>
              <a:gd name="connsiteY3924" fmla="*/ 1183712 h 3068754"/>
              <a:gd name="connsiteX3925" fmla="*/ 8199983 w 12191999"/>
              <a:gd name="connsiteY3925" fmla="*/ 1184970 h 3068754"/>
              <a:gd name="connsiteX3926" fmla="*/ 8299413 w 12191999"/>
              <a:gd name="connsiteY3926" fmla="*/ 1135485 h 3068754"/>
              <a:gd name="connsiteX3927" fmla="*/ 8342721 w 12191999"/>
              <a:gd name="connsiteY3927" fmla="*/ 1110770 h 3068754"/>
              <a:gd name="connsiteX3928" fmla="*/ 2197120 w 12191999"/>
              <a:gd name="connsiteY3928" fmla="*/ 1107373 h 3068754"/>
              <a:gd name="connsiteX3929" fmla="*/ 2170587 w 12191999"/>
              <a:gd name="connsiteY3929" fmla="*/ 1122574 h 3068754"/>
              <a:gd name="connsiteX3930" fmla="*/ 2053370 w 12191999"/>
              <a:gd name="connsiteY3930" fmla="*/ 1183284 h 3068754"/>
              <a:gd name="connsiteX3931" fmla="*/ 2063080 w 12191999"/>
              <a:gd name="connsiteY3931" fmla="*/ 1184736 h 3068754"/>
              <a:gd name="connsiteX3932" fmla="*/ 2167381 w 12191999"/>
              <a:gd name="connsiteY3932" fmla="*/ 1132810 h 3068754"/>
              <a:gd name="connsiteX3933" fmla="*/ 2207489 w 12191999"/>
              <a:gd name="connsiteY3933" fmla="*/ 1109917 h 3068754"/>
              <a:gd name="connsiteX3934" fmla="*/ 7255861 w 12191999"/>
              <a:gd name="connsiteY3934" fmla="*/ 1104841 h 3068754"/>
              <a:gd name="connsiteX3935" fmla="*/ 6617568 w 12191999"/>
              <a:gd name="connsiteY3935" fmla="*/ 1145558 h 3068754"/>
              <a:gd name="connsiteX3936" fmla="*/ 6546578 w 12191999"/>
              <a:gd name="connsiteY3936" fmla="*/ 1155006 h 3068754"/>
              <a:gd name="connsiteX3937" fmla="*/ 6687887 w 12191999"/>
              <a:gd name="connsiteY3937" fmla="*/ 1221514 h 3068754"/>
              <a:gd name="connsiteX3938" fmla="*/ 6835606 w 12191999"/>
              <a:gd name="connsiteY3938" fmla="*/ 1276909 h 3068754"/>
              <a:gd name="connsiteX3939" fmla="*/ 7070902 w 12191999"/>
              <a:gd name="connsiteY3939" fmla="*/ 1272799 h 3068754"/>
              <a:gd name="connsiteX3940" fmla="*/ 7349259 w 12191999"/>
              <a:gd name="connsiteY3940" fmla="*/ 1275729 h 3068754"/>
              <a:gd name="connsiteX3941" fmla="*/ 7854109 w 12191999"/>
              <a:gd name="connsiteY3941" fmla="*/ 1299457 h 3068754"/>
              <a:gd name="connsiteX3942" fmla="*/ 7860864 w 12191999"/>
              <a:gd name="connsiteY3942" fmla="*/ 1297384 h 3068754"/>
              <a:gd name="connsiteX3943" fmla="*/ 8009340 w 12191999"/>
              <a:gd name="connsiteY3943" fmla="*/ 1237744 h 3068754"/>
              <a:gd name="connsiteX3944" fmla="*/ 8127727 w 12191999"/>
              <a:gd name="connsiteY3944" fmla="*/ 1180129 h 3068754"/>
              <a:gd name="connsiteX3945" fmla="*/ 7901776 w 12191999"/>
              <a:gd name="connsiteY3945" fmla="*/ 1146307 h 3068754"/>
              <a:gd name="connsiteX3946" fmla="*/ 7604945 w 12191999"/>
              <a:gd name="connsiteY3946" fmla="*/ 1116101 h 3068754"/>
              <a:gd name="connsiteX3947" fmla="*/ 7255861 w 12191999"/>
              <a:gd name="connsiteY3947" fmla="*/ 1104841 h 3068754"/>
              <a:gd name="connsiteX3948" fmla="*/ 1119930 w 12191999"/>
              <a:gd name="connsiteY3948" fmla="*/ 1104777 h 3068754"/>
              <a:gd name="connsiteX3949" fmla="*/ 749693 w 12191999"/>
              <a:gd name="connsiteY3949" fmla="*/ 1119855 h 3068754"/>
              <a:gd name="connsiteX3950" fmla="*/ 419784 w 12191999"/>
              <a:gd name="connsiteY3950" fmla="*/ 1154646 h 3068754"/>
              <a:gd name="connsiteX3951" fmla="*/ 555035 w 12191999"/>
              <a:gd name="connsiteY3951" fmla="*/ 1218319 h 3068754"/>
              <a:gd name="connsiteX3952" fmla="*/ 710742 w 12191999"/>
              <a:gd name="connsiteY3952" fmla="*/ 1276720 h 3068754"/>
              <a:gd name="connsiteX3953" fmla="*/ 935224 w 12191999"/>
              <a:gd name="connsiteY3953" fmla="*/ 1272799 h 3068754"/>
              <a:gd name="connsiteX3954" fmla="*/ 1213564 w 12191999"/>
              <a:gd name="connsiteY3954" fmla="*/ 1275729 h 3068754"/>
              <a:gd name="connsiteX3955" fmla="*/ 1711965 w 12191999"/>
              <a:gd name="connsiteY3955" fmla="*/ 1299157 h 3068754"/>
              <a:gd name="connsiteX3956" fmla="*/ 1728005 w 12191999"/>
              <a:gd name="connsiteY3956" fmla="*/ 1294234 h 3068754"/>
              <a:gd name="connsiteX3957" fmla="*/ 1876447 w 12191999"/>
              <a:gd name="connsiteY3957" fmla="*/ 1234578 h 3068754"/>
              <a:gd name="connsiteX3958" fmla="*/ 1989203 w 12191999"/>
              <a:gd name="connsiteY3958" fmla="*/ 1179684 h 3068754"/>
              <a:gd name="connsiteX3959" fmla="*/ 1765925 w 12191999"/>
              <a:gd name="connsiteY3959" fmla="*/ 1146243 h 3068754"/>
              <a:gd name="connsiteX3960" fmla="*/ 1469014 w 12191999"/>
              <a:gd name="connsiteY3960" fmla="*/ 1115949 h 3068754"/>
              <a:gd name="connsiteX3961" fmla="*/ 1119930 w 12191999"/>
              <a:gd name="connsiteY3961" fmla="*/ 1104777 h 3068754"/>
              <a:gd name="connsiteX3962" fmla="*/ 8317876 w 12191999"/>
              <a:gd name="connsiteY3962" fmla="*/ 1104674 h 3068754"/>
              <a:gd name="connsiteX3963" fmla="*/ 8187813 w 12191999"/>
              <a:gd name="connsiteY3963" fmla="*/ 1175491 h 3068754"/>
              <a:gd name="connsiteX3964" fmla="*/ 8175653 w 12191999"/>
              <a:gd name="connsiteY3964" fmla="*/ 1181329 h 3068754"/>
              <a:gd name="connsiteX3965" fmla="*/ 8182732 w 12191999"/>
              <a:gd name="connsiteY3965" fmla="*/ 1182388 h 3068754"/>
              <a:gd name="connsiteX3966" fmla="*/ 8185950 w 12191999"/>
              <a:gd name="connsiteY3966" fmla="*/ 1180885 h 3068754"/>
              <a:gd name="connsiteX3967" fmla="*/ 8324622 w 12191999"/>
              <a:gd name="connsiteY3967" fmla="*/ 1107520 h 3068754"/>
              <a:gd name="connsiteX3968" fmla="*/ 8326032 w 12191999"/>
              <a:gd name="connsiteY3968" fmla="*/ 1106675 h 3068754"/>
              <a:gd name="connsiteX3969" fmla="*/ 9334650 w 12191999"/>
              <a:gd name="connsiteY3969" fmla="*/ 1104009 h 3068754"/>
              <a:gd name="connsiteX3970" fmla="*/ 9318586 w 12191999"/>
              <a:gd name="connsiteY3970" fmla="*/ 1107767 h 3068754"/>
              <a:gd name="connsiteX3971" fmla="*/ 9453950 w 12191999"/>
              <a:gd name="connsiteY3971" fmla="*/ 1175214 h 3068754"/>
              <a:gd name="connsiteX3972" fmla="*/ 9473862 w 12191999"/>
              <a:gd name="connsiteY3972" fmla="*/ 1183836 h 3068754"/>
              <a:gd name="connsiteX3973" fmla="*/ 9489169 w 12191999"/>
              <a:gd name="connsiteY3973" fmla="*/ 1181354 h 3068754"/>
              <a:gd name="connsiteX3974" fmla="*/ 9401719 w 12191999"/>
              <a:gd name="connsiteY3974" fmla="*/ 1139724 h 3068754"/>
              <a:gd name="connsiteX3975" fmla="*/ 2181302 w 12191999"/>
              <a:gd name="connsiteY3975" fmla="*/ 1103491 h 3068754"/>
              <a:gd name="connsiteX3976" fmla="*/ 2054922 w 12191999"/>
              <a:gd name="connsiteY3976" fmla="*/ 1172307 h 3068754"/>
              <a:gd name="connsiteX3977" fmla="*/ 2037125 w 12191999"/>
              <a:gd name="connsiteY3977" fmla="*/ 1180854 h 3068754"/>
              <a:gd name="connsiteX3978" fmla="*/ 2044114 w 12191999"/>
              <a:gd name="connsiteY3978" fmla="*/ 1181899 h 3068754"/>
              <a:gd name="connsiteX3979" fmla="*/ 2053092 w 12191999"/>
              <a:gd name="connsiteY3979" fmla="*/ 1177707 h 3068754"/>
              <a:gd name="connsiteX3980" fmla="*/ 2189540 w 12191999"/>
              <a:gd name="connsiteY3980" fmla="*/ 1105513 h 3068754"/>
              <a:gd name="connsiteX3981" fmla="*/ 2699994 w 12191999"/>
              <a:gd name="connsiteY3981" fmla="*/ 1103475 h 3068754"/>
              <a:gd name="connsiteX3982" fmla="*/ 2618546 w 12191999"/>
              <a:gd name="connsiteY3982" fmla="*/ 1134431 h 3068754"/>
              <a:gd name="connsiteX3983" fmla="*/ 2650054 w 12191999"/>
              <a:gd name="connsiteY3983" fmla="*/ 1144617 h 3068754"/>
              <a:gd name="connsiteX3984" fmla="*/ 2701051 w 12191999"/>
              <a:gd name="connsiteY3984" fmla="*/ 1160958 h 3068754"/>
              <a:gd name="connsiteX3985" fmla="*/ 2755752 w 12191999"/>
              <a:gd name="connsiteY3985" fmla="*/ 1143297 h 3068754"/>
              <a:gd name="connsiteX3986" fmla="*/ 2782846 w 12191999"/>
              <a:gd name="connsiteY3986" fmla="*/ 1134608 h 3068754"/>
              <a:gd name="connsiteX3987" fmla="*/ 3201168 w 12191999"/>
              <a:gd name="connsiteY3987" fmla="*/ 1103427 h 3068754"/>
              <a:gd name="connsiteX3988" fmla="*/ 3183295 w 12191999"/>
              <a:gd name="connsiteY3988" fmla="*/ 1107608 h 3068754"/>
              <a:gd name="connsiteX3989" fmla="*/ 3299780 w 12191999"/>
              <a:gd name="connsiteY3989" fmla="*/ 1166126 h 3068754"/>
              <a:gd name="connsiteX3990" fmla="*/ 3338053 w 12191999"/>
              <a:gd name="connsiteY3990" fmla="*/ 1183180 h 3068754"/>
              <a:gd name="connsiteX3991" fmla="*/ 3352453 w 12191999"/>
              <a:gd name="connsiteY3991" fmla="*/ 1180845 h 3068754"/>
              <a:gd name="connsiteX3992" fmla="*/ 10428401 w 12191999"/>
              <a:gd name="connsiteY3992" fmla="*/ 1102362 h 3068754"/>
              <a:gd name="connsiteX3993" fmla="*/ 9664612 w 12191999"/>
              <a:gd name="connsiteY3993" fmla="*/ 1158921 h 3068754"/>
              <a:gd name="connsiteX3994" fmla="*/ 9555667 w 12191999"/>
              <a:gd name="connsiteY3994" fmla="*/ 1176591 h 3068754"/>
              <a:gd name="connsiteX3995" fmla="*/ 9651233 w 12191999"/>
              <a:gd name="connsiteY3995" fmla="*/ 1221566 h 3068754"/>
              <a:gd name="connsiteX3996" fmla="*/ 9771544 w 12191999"/>
              <a:gd name="connsiteY3996" fmla="*/ 1269007 h 3068754"/>
              <a:gd name="connsiteX3997" fmla="*/ 9809134 w 12191999"/>
              <a:gd name="connsiteY3997" fmla="*/ 1281406 h 3068754"/>
              <a:gd name="connsiteX3998" fmla="*/ 9950762 w 12191999"/>
              <a:gd name="connsiteY3998" fmla="*/ 1273605 h 3068754"/>
              <a:gd name="connsiteX3999" fmla="*/ 10674430 w 12191999"/>
              <a:gd name="connsiteY3999" fmla="*/ 1275914 h 3068754"/>
              <a:gd name="connsiteX4000" fmla="*/ 10855213 w 12191999"/>
              <a:gd name="connsiteY4000" fmla="*/ 1285273 h 3068754"/>
              <a:gd name="connsiteX4001" fmla="*/ 10898987 w 12191999"/>
              <a:gd name="connsiteY4001" fmla="*/ 1269193 h 3068754"/>
              <a:gd name="connsiteX4002" fmla="*/ 11119095 w 12191999"/>
              <a:gd name="connsiteY4002" fmla="*/ 1166662 h 3068754"/>
              <a:gd name="connsiteX4003" fmla="*/ 11141279 w 12191999"/>
              <a:gd name="connsiteY4003" fmla="*/ 1153890 h 3068754"/>
              <a:gd name="connsiteX4004" fmla="*/ 11074269 w 12191999"/>
              <a:gd name="connsiteY4004" fmla="*/ 1143854 h 3068754"/>
              <a:gd name="connsiteX4005" fmla="*/ 10777362 w 12191999"/>
              <a:gd name="connsiteY4005" fmla="*/ 1113595 h 3068754"/>
              <a:gd name="connsiteX4006" fmla="*/ 10428401 w 12191999"/>
              <a:gd name="connsiteY4006" fmla="*/ 1102362 h 3068754"/>
              <a:gd name="connsiteX4007" fmla="*/ 4291579 w 12191999"/>
              <a:gd name="connsiteY4007" fmla="*/ 1101699 h 3068754"/>
              <a:gd name="connsiteX4008" fmla="*/ 3527828 w 12191999"/>
              <a:gd name="connsiteY4008" fmla="*/ 1158255 h 3068754"/>
              <a:gd name="connsiteX4009" fmla="*/ 3418942 w 12191999"/>
              <a:gd name="connsiteY4009" fmla="*/ 1175913 h 3068754"/>
              <a:gd name="connsiteX4010" fmla="*/ 3470409 w 12191999"/>
              <a:gd name="connsiteY4010" fmla="*/ 1201014 h 3068754"/>
              <a:gd name="connsiteX4011" fmla="*/ 3637700 w 12191999"/>
              <a:gd name="connsiteY4011" fmla="*/ 1269007 h 3068754"/>
              <a:gd name="connsiteX4012" fmla="*/ 3680582 w 12191999"/>
              <a:gd name="connsiteY4012" fmla="*/ 1282562 h 3068754"/>
              <a:gd name="connsiteX4013" fmla="*/ 3831679 w 12191999"/>
              <a:gd name="connsiteY4013" fmla="*/ 1274496 h 3068754"/>
              <a:gd name="connsiteX4014" fmla="*/ 4573187 w 12191999"/>
              <a:gd name="connsiteY4014" fmla="*/ 1278600 h 3068754"/>
              <a:gd name="connsiteX4015" fmla="*/ 4719198 w 12191999"/>
              <a:gd name="connsiteY4015" fmla="*/ 1286552 h 3068754"/>
              <a:gd name="connsiteX4016" fmla="*/ 4875712 w 12191999"/>
              <a:gd name="connsiteY4016" fmla="*/ 1221050 h 3068754"/>
              <a:gd name="connsiteX4017" fmla="*/ 5007546 w 12191999"/>
              <a:gd name="connsiteY4017" fmla="*/ 1153690 h 3068754"/>
              <a:gd name="connsiteX4018" fmla="*/ 4937439 w 12191999"/>
              <a:gd name="connsiteY4018" fmla="*/ 1143193 h 3068754"/>
              <a:gd name="connsiteX4019" fmla="*/ 4640590 w 12191999"/>
              <a:gd name="connsiteY4019" fmla="*/ 1112936 h 3068754"/>
              <a:gd name="connsiteX4020" fmla="*/ 4291579 w 12191999"/>
              <a:gd name="connsiteY4020" fmla="*/ 1101699 h 3068754"/>
              <a:gd name="connsiteX4021" fmla="*/ 6186398 w 12191999"/>
              <a:gd name="connsiteY4021" fmla="*/ 1101659 h 3068754"/>
              <a:gd name="connsiteX4022" fmla="*/ 6141565 w 12191999"/>
              <a:gd name="connsiteY4022" fmla="*/ 1112143 h 3068754"/>
              <a:gd name="connsiteX4023" fmla="*/ 6177530 w 12191999"/>
              <a:gd name="connsiteY4023" fmla="*/ 1129203 h 3068754"/>
              <a:gd name="connsiteX4024" fmla="*/ 6308866 w 12191999"/>
              <a:gd name="connsiteY4024" fmla="*/ 1185000 h 3068754"/>
              <a:gd name="connsiteX4025" fmla="*/ 6351483 w 12191999"/>
              <a:gd name="connsiteY4025" fmla="*/ 1178050 h 3068754"/>
              <a:gd name="connsiteX4026" fmla="*/ 8302769 w 12191999"/>
              <a:gd name="connsiteY4026" fmla="*/ 1100968 h 3068754"/>
              <a:gd name="connsiteX4027" fmla="*/ 8188248 w 12191999"/>
              <a:gd name="connsiteY4027" fmla="*/ 1166982 h 3068754"/>
              <a:gd name="connsiteX4028" fmla="*/ 8163169 w 12191999"/>
              <a:gd name="connsiteY4028" fmla="*/ 1179460 h 3068754"/>
              <a:gd name="connsiteX4029" fmla="*/ 8164810 w 12191999"/>
              <a:gd name="connsiteY4029" fmla="*/ 1179706 h 3068754"/>
              <a:gd name="connsiteX4030" fmla="*/ 8187231 w 12191999"/>
              <a:gd name="connsiteY4030" fmla="*/ 1169452 h 3068754"/>
              <a:gd name="connsiteX4031" fmla="*/ 8306829 w 12191999"/>
              <a:gd name="connsiteY4031" fmla="*/ 1101964 h 3068754"/>
              <a:gd name="connsiteX4032" fmla="*/ 5346578 w 12191999"/>
              <a:gd name="connsiteY4032" fmla="*/ 1100621 h 3068754"/>
              <a:gd name="connsiteX4033" fmla="*/ 5201203 w 12191999"/>
              <a:gd name="connsiteY4033" fmla="*/ 1171378 h 3068754"/>
              <a:gd name="connsiteX4034" fmla="*/ 5191985 w 12191999"/>
              <a:gd name="connsiteY4034" fmla="*/ 1175333 h 3068754"/>
              <a:gd name="connsiteX4035" fmla="*/ 5232513 w 12191999"/>
              <a:gd name="connsiteY4035" fmla="*/ 1181398 h 3068754"/>
              <a:gd name="connsiteX4036" fmla="*/ 5389901 w 12191999"/>
              <a:gd name="connsiteY4036" fmla="*/ 1111069 h 3068754"/>
              <a:gd name="connsiteX4037" fmla="*/ 9349620 w 12191999"/>
              <a:gd name="connsiteY4037" fmla="*/ 1100507 h 3068754"/>
              <a:gd name="connsiteX4038" fmla="*/ 9342174 w 12191999"/>
              <a:gd name="connsiteY4038" fmla="*/ 1102249 h 3068754"/>
              <a:gd name="connsiteX4039" fmla="*/ 9358047 w 12191999"/>
              <a:gd name="connsiteY4039" fmla="*/ 1111351 h 3068754"/>
              <a:gd name="connsiteX4040" fmla="*/ 9500534 w 12191999"/>
              <a:gd name="connsiteY4040" fmla="*/ 1179512 h 3068754"/>
              <a:gd name="connsiteX4041" fmla="*/ 9507004 w 12191999"/>
              <a:gd name="connsiteY4041" fmla="*/ 1178463 h 3068754"/>
              <a:gd name="connsiteX4042" fmla="*/ 9355330 w 12191999"/>
              <a:gd name="connsiteY4042" fmla="*/ 1103865 h 3068754"/>
              <a:gd name="connsiteX4043" fmla="*/ 3214494 w 12191999"/>
              <a:gd name="connsiteY4043" fmla="*/ 1100310 h 3068754"/>
              <a:gd name="connsiteX4044" fmla="*/ 3207043 w 12191999"/>
              <a:gd name="connsiteY4044" fmla="*/ 1102053 h 3068754"/>
              <a:gd name="connsiteX4045" fmla="*/ 3223256 w 12191999"/>
              <a:gd name="connsiteY4045" fmla="*/ 1111351 h 3068754"/>
              <a:gd name="connsiteX4046" fmla="*/ 3361868 w 12191999"/>
              <a:gd name="connsiteY4046" fmla="*/ 1179318 h 3068754"/>
              <a:gd name="connsiteX4047" fmla="*/ 3368193 w 12191999"/>
              <a:gd name="connsiteY4047" fmla="*/ 1178292 h 3068754"/>
              <a:gd name="connsiteX4048" fmla="*/ 3220538 w 12191999"/>
              <a:gd name="connsiteY4048" fmla="*/ 1103865 h 3068754"/>
              <a:gd name="connsiteX4049" fmla="*/ 11479146 w 12191999"/>
              <a:gd name="connsiteY4049" fmla="*/ 1099855 h 3068754"/>
              <a:gd name="connsiteX4050" fmla="*/ 11336002 w 12191999"/>
              <a:gd name="connsiteY4050" fmla="*/ 1169509 h 3068754"/>
              <a:gd name="connsiteX4051" fmla="*/ 11322687 w 12191999"/>
              <a:gd name="connsiteY4051" fmla="*/ 1175220 h 3068754"/>
              <a:gd name="connsiteX4052" fmla="*/ 11365624 w 12191999"/>
              <a:gd name="connsiteY4052" fmla="*/ 1181644 h 3068754"/>
              <a:gd name="connsiteX4053" fmla="*/ 11524293 w 12191999"/>
              <a:gd name="connsiteY4053" fmla="*/ 1110743 h 3068754"/>
              <a:gd name="connsiteX4054" fmla="*/ 2166358 w 12191999"/>
              <a:gd name="connsiteY4054" fmla="*/ 1099823 h 3068754"/>
              <a:gd name="connsiteX4055" fmla="*/ 2055422 w 12191999"/>
              <a:gd name="connsiteY4055" fmla="*/ 1163768 h 3068754"/>
              <a:gd name="connsiteX4056" fmla="*/ 2024790 w 12191999"/>
              <a:gd name="connsiteY4056" fmla="*/ 1179009 h 3068754"/>
              <a:gd name="connsiteX4057" fmla="*/ 2026060 w 12191999"/>
              <a:gd name="connsiteY4057" fmla="*/ 1179199 h 3068754"/>
              <a:gd name="connsiteX4058" fmla="*/ 2054288 w 12191999"/>
              <a:gd name="connsiteY4058" fmla="*/ 1166289 h 3068754"/>
              <a:gd name="connsiteX4059" fmla="*/ 2170333 w 12191999"/>
              <a:gd name="connsiteY4059" fmla="*/ 1100799 h 3068754"/>
              <a:gd name="connsiteX4060" fmla="*/ 8825712 w 12191999"/>
              <a:gd name="connsiteY4060" fmla="*/ 1099664 h 3068754"/>
              <a:gd name="connsiteX4061" fmla="*/ 8743551 w 12191999"/>
              <a:gd name="connsiteY4061" fmla="*/ 1130900 h 3068754"/>
              <a:gd name="connsiteX4062" fmla="*/ 8785983 w 12191999"/>
              <a:gd name="connsiteY4062" fmla="*/ 1144617 h 3068754"/>
              <a:gd name="connsiteX4063" fmla="*/ 8827428 w 12191999"/>
              <a:gd name="connsiteY4063" fmla="*/ 1157897 h 3068754"/>
              <a:gd name="connsiteX4064" fmla="*/ 8888650 w 12191999"/>
              <a:gd name="connsiteY4064" fmla="*/ 1138131 h 3068754"/>
              <a:gd name="connsiteX4065" fmla="*/ 8909851 w 12191999"/>
              <a:gd name="connsiteY4065" fmla="*/ 1131331 h 3068754"/>
              <a:gd name="connsiteX4066" fmla="*/ 56061 w 12191999"/>
              <a:gd name="connsiteY4066" fmla="*/ 1099416 h 3068754"/>
              <a:gd name="connsiteX4067" fmla="*/ 14044 w 12191999"/>
              <a:gd name="connsiteY4067" fmla="*/ 1109250 h 3068754"/>
              <a:gd name="connsiteX4068" fmla="*/ 44599 w 12191999"/>
              <a:gd name="connsiteY4068" fmla="*/ 1123290 h 3068754"/>
              <a:gd name="connsiteX4069" fmla="*/ 185178 w 12191999"/>
              <a:gd name="connsiteY4069" fmla="*/ 1183003 h 3068754"/>
              <a:gd name="connsiteX4070" fmla="*/ 223307 w 12191999"/>
              <a:gd name="connsiteY4070" fmla="*/ 1176785 h 3068754"/>
              <a:gd name="connsiteX4071" fmla="*/ 8294747 w 12191999"/>
              <a:gd name="connsiteY4071" fmla="*/ 1099000 h 3068754"/>
              <a:gd name="connsiteX4072" fmla="*/ 8233843 w 12191999"/>
              <a:gd name="connsiteY4072" fmla="*/ 1135022 h 3068754"/>
              <a:gd name="connsiteX4073" fmla="*/ 8295393 w 12191999"/>
              <a:gd name="connsiteY4073" fmla="*/ 1099159 h 3068754"/>
              <a:gd name="connsiteX4074" fmla="*/ 12004920 w 12191999"/>
              <a:gd name="connsiteY4074" fmla="*/ 1098215 h 3068754"/>
              <a:gd name="connsiteX4075" fmla="*/ 11914073 w 12191999"/>
              <a:gd name="connsiteY4075" fmla="*/ 1127325 h 3068754"/>
              <a:gd name="connsiteX4076" fmla="*/ 11959448 w 12191999"/>
              <a:gd name="connsiteY4076" fmla="*/ 1141930 h 3068754"/>
              <a:gd name="connsiteX4077" fmla="*/ 12036229 w 12191999"/>
              <a:gd name="connsiteY4077" fmla="*/ 1166851 h 3068754"/>
              <a:gd name="connsiteX4078" fmla="*/ 12125008 w 12191999"/>
              <a:gd name="connsiteY4078" fmla="*/ 1143770 h 3068754"/>
              <a:gd name="connsiteX4079" fmla="*/ 5869254 w 12191999"/>
              <a:gd name="connsiteY4079" fmla="*/ 1098128 h 3068754"/>
              <a:gd name="connsiteX4080" fmla="*/ 5777766 w 12191999"/>
              <a:gd name="connsiteY4080" fmla="*/ 1127443 h 3068754"/>
              <a:gd name="connsiteX4081" fmla="*/ 5822629 w 12191999"/>
              <a:gd name="connsiteY4081" fmla="*/ 1141938 h 3068754"/>
              <a:gd name="connsiteX4082" fmla="*/ 5898585 w 12191999"/>
              <a:gd name="connsiteY4082" fmla="*/ 1166306 h 3068754"/>
              <a:gd name="connsiteX4083" fmla="*/ 5988299 w 12191999"/>
              <a:gd name="connsiteY4083" fmla="*/ 1142943 h 3068754"/>
              <a:gd name="connsiteX4084" fmla="*/ 11804319 w 12191999"/>
              <a:gd name="connsiteY4084" fmla="*/ 1098112 h 3068754"/>
              <a:gd name="connsiteX4085" fmla="*/ 11684635 w 12191999"/>
              <a:gd name="connsiteY4085" fmla="*/ 1143718 h 3068754"/>
              <a:gd name="connsiteX4086" fmla="*/ 11772086 w 12191999"/>
              <a:gd name="connsiteY4086" fmla="*/ 1166777 h 3068754"/>
              <a:gd name="connsiteX4087" fmla="*/ 11852247 w 12191999"/>
              <a:gd name="connsiteY4087" fmla="*/ 1140825 h 3068754"/>
              <a:gd name="connsiteX4088" fmla="*/ 11894532 w 12191999"/>
              <a:gd name="connsiteY4088" fmla="*/ 1127254 h 3068754"/>
              <a:gd name="connsiteX4089" fmla="*/ 5668322 w 12191999"/>
              <a:gd name="connsiteY4089" fmla="*/ 1098081 h 3068754"/>
              <a:gd name="connsiteX4090" fmla="*/ 5548605 w 12191999"/>
              <a:gd name="connsiteY4090" fmla="*/ 1143564 h 3068754"/>
              <a:gd name="connsiteX4091" fmla="*/ 5636498 w 12191999"/>
              <a:gd name="connsiteY4091" fmla="*/ 1166687 h 3068754"/>
              <a:gd name="connsiteX4092" fmla="*/ 5716312 w 12191999"/>
              <a:gd name="connsiteY4092" fmla="*/ 1140825 h 3068754"/>
              <a:gd name="connsiteX4093" fmla="*/ 5758602 w 12191999"/>
              <a:gd name="connsiteY4093" fmla="*/ 1127253 h 3068754"/>
              <a:gd name="connsiteX4094" fmla="*/ 2158473 w 12191999"/>
              <a:gd name="connsiteY4094" fmla="*/ 1097888 h 3068754"/>
              <a:gd name="connsiteX4095" fmla="*/ 2101049 w 12191999"/>
              <a:gd name="connsiteY4095" fmla="*/ 1131886 h 3068754"/>
              <a:gd name="connsiteX4096" fmla="*/ 2159083 w 12191999"/>
              <a:gd name="connsiteY4096" fmla="*/ 1098038 h 3068754"/>
              <a:gd name="connsiteX4097" fmla="*/ 9366649 w 12191999"/>
              <a:gd name="connsiteY4097" fmla="*/ 1096522 h 3068754"/>
              <a:gd name="connsiteX4098" fmla="*/ 9358586 w 12191999"/>
              <a:gd name="connsiteY4098" fmla="*/ 1098409 h 3068754"/>
              <a:gd name="connsiteX4099" fmla="*/ 9459338 w 12191999"/>
              <a:gd name="connsiteY4099" fmla="*/ 1151917 h 3068754"/>
              <a:gd name="connsiteX4100" fmla="*/ 9514643 w 12191999"/>
              <a:gd name="connsiteY4100" fmla="*/ 1177224 h 3068754"/>
              <a:gd name="connsiteX4101" fmla="*/ 9519349 w 12191999"/>
              <a:gd name="connsiteY4101" fmla="*/ 1176461 h 3068754"/>
              <a:gd name="connsiteX4102" fmla="*/ 9430779 w 12191999"/>
              <a:gd name="connsiteY4102" fmla="*/ 1133999 h 3068754"/>
              <a:gd name="connsiteX4103" fmla="*/ 3231524 w 12191999"/>
              <a:gd name="connsiteY4103" fmla="*/ 1096327 h 3068754"/>
              <a:gd name="connsiteX4104" fmla="*/ 3224831 w 12191999"/>
              <a:gd name="connsiteY4104" fmla="*/ 1097892 h 3068754"/>
              <a:gd name="connsiteX4105" fmla="*/ 3378373 w 12191999"/>
              <a:gd name="connsiteY4105" fmla="*/ 1176642 h 3068754"/>
              <a:gd name="connsiteX4106" fmla="*/ 3383275 w 12191999"/>
              <a:gd name="connsiteY4106" fmla="*/ 1175846 h 3068754"/>
              <a:gd name="connsiteX4107" fmla="*/ 3295987 w 12191999"/>
              <a:gd name="connsiteY4107" fmla="*/ 1133999 h 3068754"/>
              <a:gd name="connsiteX4108" fmla="*/ 2923520 w 12191999"/>
              <a:gd name="connsiteY4108" fmla="*/ 1095835 h 3068754"/>
              <a:gd name="connsiteX4109" fmla="*/ 2873819 w 12191999"/>
              <a:gd name="connsiteY4109" fmla="*/ 1111774 h 3068754"/>
              <a:gd name="connsiteX4110" fmla="*/ 2968410 w 12191999"/>
              <a:gd name="connsiteY4110" fmla="*/ 1152367 h 3068754"/>
              <a:gd name="connsiteX4111" fmla="*/ 3017452 w 12191999"/>
              <a:gd name="connsiteY4111" fmla="*/ 1139610 h 3068754"/>
              <a:gd name="connsiteX4112" fmla="*/ 3002433 w 12191999"/>
              <a:gd name="connsiteY4112" fmla="*/ 1133241 h 3068754"/>
              <a:gd name="connsiteX4113" fmla="*/ 9373842 w 12191999"/>
              <a:gd name="connsiteY4113" fmla="*/ 1094840 h 3068754"/>
              <a:gd name="connsiteX4114" fmla="*/ 9373051 w 12191999"/>
              <a:gd name="connsiteY4114" fmla="*/ 1095025 h 3068754"/>
              <a:gd name="connsiteX4115" fmla="*/ 9475394 w 12191999"/>
              <a:gd name="connsiteY4115" fmla="*/ 1150381 h 3068754"/>
              <a:gd name="connsiteX4116" fmla="*/ 3238701 w 12191999"/>
              <a:gd name="connsiteY4116" fmla="*/ 1094649 h 3068754"/>
              <a:gd name="connsiteX4117" fmla="*/ 3237907 w 12191999"/>
              <a:gd name="connsiteY4117" fmla="*/ 1094834 h 3068754"/>
              <a:gd name="connsiteX4118" fmla="*/ 3340603 w 12191999"/>
              <a:gd name="connsiteY4118" fmla="*/ 1150381 h 3068754"/>
              <a:gd name="connsiteX4119" fmla="*/ 8610848 w 12191999"/>
              <a:gd name="connsiteY4119" fmla="*/ 1094007 h 3068754"/>
              <a:gd name="connsiteX4120" fmla="*/ 8591141 w 12191999"/>
              <a:gd name="connsiteY4120" fmla="*/ 1103406 h 3068754"/>
              <a:gd name="connsiteX4121" fmla="*/ 8499903 w 12191999"/>
              <a:gd name="connsiteY4121" fmla="*/ 1143362 h 3068754"/>
              <a:gd name="connsiteX4122" fmla="*/ 8542017 w 12191999"/>
              <a:gd name="connsiteY4122" fmla="*/ 1154422 h 3068754"/>
              <a:gd name="connsiteX4123" fmla="*/ 8589059 w 12191999"/>
              <a:gd name="connsiteY4123" fmla="*/ 1135831 h 3068754"/>
              <a:gd name="connsiteX4124" fmla="*/ 8653834 w 12191999"/>
              <a:gd name="connsiteY4124" fmla="*/ 1107889 h 3068754"/>
              <a:gd name="connsiteX4125" fmla="*/ 9050458 w 12191999"/>
              <a:gd name="connsiteY4125" fmla="*/ 1092586 h 3068754"/>
              <a:gd name="connsiteX4126" fmla="*/ 9002219 w 12191999"/>
              <a:gd name="connsiteY4126" fmla="*/ 1108062 h 3068754"/>
              <a:gd name="connsiteX4127" fmla="*/ 9109229 w 12191999"/>
              <a:gd name="connsiteY4127" fmla="*/ 1154030 h 3068754"/>
              <a:gd name="connsiteX4128" fmla="*/ 9156252 w 12191999"/>
              <a:gd name="connsiteY4128" fmla="*/ 1141791 h 3068754"/>
              <a:gd name="connsiteX4129" fmla="*/ 9136088 w 12191999"/>
              <a:gd name="connsiteY4129" fmla="*/ 1133241 h 3068754"/>
              <a:gd name="connsiteX4130" fmla="*/ 2469827 w 12191999"/>
              <a:gd name="connsiteY4130" fmla="*/ 1092362 h 3068754"/>
              <a:gd name="connsiteX4131" fmla="*/ 2459111 w 12191999"/>
              <a:gd name="connsiteY4131" fmla="*/ 1097473 h 3068754"/>
              <a:gd name="connsiteX4132" fmla="*/ 2359408 w 12191999"/>
              <a:gd name="connsiteY4132" fmla="*/ 1141141 h 3068754"/>
              <a:gd name="connsiteX4133" fmla="*/ 2360355 w 12191999"/>
              <a:gd name="connsiteY4133" fmla="*/ 1141373 h 3068754"/>
              <a:gd name="connsiteX4134" fmla="*/ 2415421 w 12191999"/>
              <a:gd name="connsiteY4134" fmla="*/ 1155830 h 3068754"/>
              <a:gd name="connsiteX4135" fmla="*/ 2457101 w 12191999"/>
              <a:gd name="connsiteY4135" fmla="*/ 1139356 h 3068754"/>
              <a:gd name="connsiteX4136" fmla="*/ 2524841 w 12191999"/>
              <a:gd name="connsiteY4136" fmla="*/ 1110129 h 3068754"/>
              <a:gd name="connsiteX4137" fmla="*/ 6233656 w 12191999"/>
              <a:gd name="connsiteY4137" fmla="*/ 1090607 h 3068754"/>
              <a:gd name="connsiteX4138" fmla="*/ 6193747 w 12191999"/>
              <a:gd name="connsiteY4138" fmla="*/ 1099940 h 3068754"/>
              <a:gd name="connsiteX4139" fmla="*/ 6359450 w 12191999"/>
              <a:gd name="connsiteY4139" fmla="*/ 1176751 h 3068754"/>
              <a:gd name="connsiteX4140" fmla="*/ 6396463 w 12191999"/>
              <a:gd name="connsiteY4140" fmla="*/ 1170715 h 3068754"/>
              <a:gd name="connsiteX4141" fmla="*/ 6386243 w 12191999"/>
              <a:gd name="connsiteY4141" fmla="*/ 1166425 h 3068754"/>
              <a:gd name="connsiteX4142" fmla="*/ 5304706 w 12191999"/>
              <a:gd name="connsiteY4142" fmla="*/ 1090524 h 3068754"/>
              <a:gd name="connsiteX4143" fmla="*/ 5201166 w 12191999"/>
              <a:gd name="connsiteY4143" fmla="*/ 1144634 h 3068754"/>
              <a:gd name="connsiteX4144" fmla="*/ 5148591 w 12191999"/>
              <a:gd name="connsiteY4144" fmla="*/ 1168839 h 3068754"/>
              <a:gd name="connsiteX4145" fmla="*/ 5180905 w 12191999"/>
              <a:gd name="connsiteY4145" fmla="*/ 1173675 h 3068754"/>
              <a:gd name="connsiteX4146" fmla="*/ 5199107 w 12191999"/>
              <a:gd name="connsiteY4146" fmla="*/ 1165866 h 3068754"/>
              <a:gd name="connsiteX4147" fmla="*/ 5337695 w 12191999"/>
              <a:gd name="connsiteY4147" fmla="*/ 1098479 h 3068754"/>
              <a:gd name="connsiteX4148" fmla="*/ 11439169 w 12191999"/>
              <a:gd name="connsiteY4148" fmla="*/ 1090214 h 3068754"/>
              <a:gd name="connsiteX4149" fmla="*/ 11336865 w 12191999"/>
              <a:gd name="connsiteY4149" fmla="*/ 1143697 h 3068754"/>
              <a:gd name="connsiteX4150" fmla="*/ 11281734 w 12191999"/>
              <a:gd name="connsiteY4150" fmla="*/ 1169093 h 3068754"/>
              <a:gd name="connsiteX4151" fmla="*/ 11314837 w 12191999"/>
              <a:gd name="connsiteY4151" fmla="*/ 1174046 h 3068754"/>
              <a:gd name="connsiteX4152" fmla="*/ 11333907 w 12191999"/>
              <a:gd name="connsiteY4152" fmla="*/ 1165866 h 3068754"/>
              <a:gd name="connsiteX4153" fmla="*/ 11472807 w 12191999"/>
              <a:gd name="connsiteY4153" fmla="*/ 1098326 h 3068754"/>
              <a:gd name="connsiteX4154" fmla="*/ 97095 w 12191999"/>
              <a:gd name="connsiteY4154" fmla="*/ 1089812 h 3068754"/>
              <a:gd name="connsiteX4155" fmla="*/ 64817 w 12191999"/>
              <a:gd name="connsiteY4155" fmla="*/ 1097367 h 3068754"/>
              <a:gd name="connsiteX4156" fmla="*/ 232794 w 12191999"/>
              <a:gd name="connsiteY4156" fmla="*/ 1175238 h 3068754"/>
              <a:gd name="connsiteX4157" fmla="*/ 260987 w 12191999"/>
              <a:gd name="connsiteY4157" fmla="*/ 1170641 h 3068754"/>
              <a:gd name="connsiteX4158" fmla="*/ 253306 w 12191999"/>
              <a:gd name="connsiteY4158" fmla="*/ 1167416 h 3068754"/>
              <a:gd name="connsiteX4159" fmla="*/ 6258896 w 12191999"/>
              <a:gd name="connsiteY4159" fmla="*/ 1084705 h 3068754"/>
              <a:gd name="connsiteX4160" fmla="*/ 6240258 w 12191999"/>
              <a:gd name="connsiteY4160" fmla="*/ 1089064 h 3068754"/>
              <a:gd name="connsiteX4161" fmla="*/ 6387852 w 12191999"/>
              <a:gd name="connsiteY4161" fmla="*/ 1162352 h 3068754"/>
              <a:gd name="connsiteX4162" fmla="*/ 6404600 w 12191999"/>
              <a:gd name="connsiteY4162" fmla="*/ 1169388 h 3068754"/>
              <a:gd name="connsiteX4163" fmla="*/ 6420174 w 12191999"/>
              <a:gd name="connsiteY4163" fmla="*/ 1166848 h 3068754"/>
              <a:gd name="connsiteX4164" fmla="*/ 6386243 w 12191999"/>
              <a:gd name="connsiteY4164" fmla="*/ 1151753 h 3068754"/>
              <a:gd name="connsiteX4165" fmla="*/ 125048 w 12191999"/>
              <a:gd name="connsiteY4165" fmla="*/ 1083270 h 3068754"/>
              <a:gd name="connsiteX4166" fmla="*/ 105635 w 12191999"/>
              <a:gd name="connsiteY4166" fmla="*/ 1087813 h 3068754"/>
              <a:gd name="connsiteX4167" fmla="*/ 255816 w 12191999"/>
              <a:gd name="connsiteY4167" fmla="*/ 1162378 h 3068754"/>
              <a:gd name="connsiteX4168" fmla="*/ 271430 w 12191999"/>
              <a:gd name="connsiteY4168" fmla="*/ 1168938 h 3068754"/>
              <a:gd name="connsiteX4169" fmla="*/ 288024 w 12191999"/>
              <a:gd name="connsiteY4169" fmla="*/ 1166232 h 3068754"/>
              <a:gd name="connsiteX4170" fmla="*/ 253344 w 12191999"/>
              <a:gd name="connsiteY4170" fmla="*/ 1150804 h 3068754"/>
              <a:gd name="connsiteX4171" fmla="*/ 5270976 w 12191999"/>
              <a:gd name="connsiteY4171" fmla="*/ 1082390 h 3068754"/>
              <a:gd name="connsiteX4172" fmla="*/ 5201249 w 12191999"/>
              <a:gd name="connsiteY4172" fmla="*/ 1121015 h 3068754"/>
              <a:gd name="connsiteX4173" fmla="*/ 5115226 w 12191999"/>
              <a:gd name="connsiteY4173" fmla="*/ 1163846 h 3068754"/>
              <a:gd name="connsiteX4174" fmla="*/ 5138967 w 12191999"/>
              <a:gd name="connsiteY4174" fmla="*/ 1167399 h 3068754"/>
              <a:gd name="connsiteX4175" fmla="*/ 5198604 w 12191999"/>
              <a:gd name="connsiteY4175" fmla="*/ 1139905 h 3068754"/>
              <a:gd name="connsiteX4176" fmla="*/ 5296681 w 12191999"/>
              <a:gd name="connsiteY4176" fmla="*/ 1088590 h 3068754"/>
              <a:gd name="connsiteX4177" fmla="*/ 11406588 w 12191999"/>
              <a:gd name="connsiteY4177" fmla="*/ 1082356 h 3068754"/>
              <a:gd name="connsiteX4178" fmla="*/ 11336847 w 12191999"/>
              <a:gd name="connsiteY4178" fmla="*/ 1121015 h 3068754"/>
              <a:gd name="connsiteX4179" fmla="*/ 11248506 w 12191999"/>
              <a:gd name="connsiteY4179" fmla="*/ 1164122 h 3068754"/>
              <a:gd name="connsiteX4180" fmla="*/ 11273551 w 12191999"/>
              <a:gd name="connsiteY4180" fmla="*/ 1167869 h 3068754"/>
              <a:gd name="connsiteX4181" fmla="*/ 11334255 w 12191999"/>
              <a:gd name="connsiteY4181" fmla="*/ 1139892 h 3068754"/>
              <a:gd name="connsiteX4182" fmla="*/ 11432365 w 12191999"/>
              <a:gd name="connsiteY4182" fmla="*/ 1088573 h 3068754"/>
              <a:gd name="connsiteX4183" fmla="*/ 2969819 w 12191999"/>
              <a:gd name="connsiteY4183" fmla="*/ 1080988 h 3068754"/>
              <a:gd name="connsiteX4184" fmla="*/ 2931735 w 12191999"/>
              <a:gd name="connsiteY4184" fmla="*/ 1093201 h 3068754"/>
              <a:gd name="connsiteX4185" fmla="*/ 3005844 w 12191999"/>
              <a:gd name="connsiteY4185" fmla="*/ 1128387 h 3068754"/>
              <a:gd name="connsiteX4186" fmla="*/ 3026891 w 12191999"/>
              <a:gd name="connsiteY4186" fmla="*/ 1137155 h 3068754"/>
              <a:gd name="connsiteX4187" fmla="*/ 3066302 w 12191999"/>
              <a:gd name="connsiteY4187" fmla="*/ 1126904 h 3068754"/>
              <a:gd name="connsiteX4188" fmla="*/ 3002433 w 12191999"/>
              <a:gd name="connsiteY4188" fmla="*/ 1097899 h 3068754"/>
              <a:gd name="connsiteX4189" fmla="*/ 8561218 w 12191999"/>
              <a:gd name="connsiteY4189" fmla="*/ 1077980 h 3068754"/>
              <a:gd name="connsiteX4190" fmla="*/ 8450126 w 12191999"/>
              <a:gd name="connsiteY4190" fmla="*/ 1131093 h 3068754"/>
              <a:gd name="connsiteX4191" fmla="*/ 8492957 w 12191999"/>
              <a:gd name="connsiteY4191" fmla="*/ 1141595 h 3068754"/>
              <a:gd name="connsiteX4192" fmla="*/ 8589942 w 12191999"/>
              <a:gd name="connsiteY4192" fmla="*/ 1099045 h 3068754"/>
              <a:gd name="connsiteX4193" fmla="*/ 8604632 w 12191999"/>
              <a:gd name="connsiteY4193" fmla="*/ 1092000 h 3068754"/>
              <a:gd name="connsiteX4194" fmla="*/ 6291175 w 12191999"/>
              <a:gd name="connsiteY4194" fmla="*/ 1077391 h 3068754"/>
              <a:gd name="connsiteX4195" fmla="*/ 6285313 w 12191999"/>
              <a:gd name="connsiteY4195" fmla="*/ 1078528 h 3068754"/>
              <a:gd name="connsiteX4196" fmla="*/ 6266609 w 12191999"/>
              <a:gd name="connsiteY4196" fmla="*/ 1082901 h 3068754"/>
              <a:gd name="connsiteX4197" fmla="*/ 6387852 w 12191999"/>
              <a:gd name="connsiteY4197" fmla="*/ 1146669 h 3068754"/>
              <a:gd name="connsiteX4198" fmla="*/ 6429718 w 12191999"/>
              <a:gd name="connsiteY4198" fmla="*/ 1165292 h 3068754"/>
              <a:gd name="connsiteX4199" fmla="*/ 6453489 w 12191999"/>
              <a:gd name="connsiteY4199" fmla="*/ 1161415 h 3068754"/>
              <a:gd name="connsiteX4200" fmla="*/ 6387178 w 12191999"/>
              <a:gd name="connsiteY4200" fmla="*/ 1130444 h 3068754"/>
              <a:gd name="connsiteX4201" fmla="*/ 2422805 w 12191999"/>
              <a:gd name="connsiteY4201" fmla="*/ 1077177 h 3068754"/>
              <a:gd name="connsiteX4202" fmla="*/ 2312870 w 12191999"/>
              <a:gd name="connsiteY4202" fmla="*/ 1129738 h 3068754"/>
              <a:gd name="connsiteX4203" fmla="*/ 2351749 w 12191999"/>
              <a:gd name="connsiteY4203" fmla="*/ 1139264 h 3068754"/>
              <a:gd name="connsiteX4204" fmla="*/ 2456929 w 12191999"/>
              <a:gd name="connsiteY4204" fmla="*/ 1093112 h 3068754"/>
              <a:gd name="connsiteX4205" fmla="*/ 2463054 w 12191999"/>
              <a:gd name="connsiteY4205" fmla="*/ 1090175 h 3068754"/>
              <a:gd name="connsiteX4206" fmla="*/ 9099898 w 12191999"/>
              <a:gd name="connsiteY4206" fmla="*/ 1076724 h 3068754"/>
              <a:gd name="connsiteX4207" fmla="*/ 9058933 w 12191999"/>
              <a:gd name="connsiteY4207" fmla="*/ 1089867 h 3068754"/>
              <a:gd name="connsiteX4208" fmla="*/ 9140066 w 12191999"/>
              <a:gd name="connsiteY4208" fmla="*/ 1128387 h 3068754"/>
              <a:gd name="connsiteX4209" fmla="*/ 9166078 w 12191999"/>
              <a:gd name="connsiteY4209" fmla="*/ 1139233 h 3068754"/>
              <a:gd name="connsiteX4210" fmla="*/ 9208164 w 12191999"/>
              <a:gd name="connsiteY4210" fmla="*/ 1128279 h 3068754"/>
              <a:gd name="connsiteX4211" fmla="*/ 9137225 w 12191999"/>
              <a:gd name="connsiteY4211" fmla="*/ 1096079 h 3068754"/>
              <a:gd name="connsiteX4212" fmla="*/ 5246625 w 12191999"/>
              <a:gd name="connsiteY4212" fmla="*/ 1076519 h 3068754"/>
              <a:gd name="connsiteX4213" fmla="*/ 5088463 w 12191999"/>
              <a:gd name="connsiteY4213" fmla="*/ 1159841 h 3068754"/>
              <a:gd name="connsiteX4214" fmla="*/ 5104449 w 12191999"/>
              <a:gd name="connsiteY4214" fmla="*/ 1162233 h 3068754"/>
              <a:gd name="connsiteX4215" fmla="*/ 5253397 w 12191999"/>
              <a:gd name="connsiteY4215" fmla="*/ 1087468 h 3068754"/>
              <a:gd name="connsiteX4216" fmla="*/ 5265018 w 12191999"/>
              <a:gd name="connsiteY4216" fmla="*/ 1080954 h 3068754"/>
              <a:gd name="connsiteX4217" fmla="*/ 11381909 w 12191999"/>
              <a:gd name="connsiteY4217" fmla="*/ 1076404 h 3068754"/>
              <a:gd name="connsiteX4218" fmla="*/ 11228572 w 12191999"/>
              <a:gd name="connsiteY4218" fmla="*/ 1159502 h 3068754"/>
              <a:gd name="connsiteX4219" fmla="*/ 11225967 w 12191999"/>
              <a:gd name="connsiteY4219" fmla="*/ 1160749 h 3068754"/>
              <a:gd name="connsiteX4220" fmla="*/ 11241693 w 12191999"/>
              <a:gd name="connsiteY4220" fmla="*/ 1163102 h 3068754"/>
              <a:gd name="connsiteX4221" fmla="*/ 11388193 w 12191999"/>
              <a:gd name="connsiteY4221" fmla="*/ 1087468 h 3068754"/>
              <a:gd name="connsiteX4222" fmla="*/ 11400102 w 12191999"/>
              <a:gd name="connsiteY4222" fmla="*/ 1080792 h 3068754"/>
              <a:gd name="connsiteX4223" fmla="*/ 12073529 w 12191999"/>
              <a:gd name="connsiteY4223" fmla="*/ 1076231 h 3068754"/>
              <a:gd name="connsiteX4224" fmla="*/ 12012839 w 12191999"/>
              <a:gd name="connsiteY4224" fmla="*/ 1095678 h 3068754"/>
              <a:gd name="connsiteX4225" fmla="*/ 12133826 w 12191999"/>
              <a:gd name="connsiteY4225" fmla="*/ 1141478 h 3068754"/>
              <a:gd name="connsiteX4226" fmla="*/ 12190395 w 12191999"/>
              <a:gd name="connsiteY4226" fmla="*/ 1126771 h 3068754"/>
              <a:gd name="connsiteX4227" fmla="*/ 157838 w 12191999"/>
              <a:gd name="connsiteY4227" fmla="*/ 1075934 h 3068754"/>
              <a:gd name="connsiteX4228" fmla="*/ 149382 w 12191999"/>
              <a:gd name="connsiteY4228" fmla="*/ 1077574 h 3068754"/>
              <a:gd name="connsiteX4229" fmla="*/ 134677 w 12191999"/>
              <a:gd name="connsiteY4229" fmla="*/ 1081016 h 3068754"/>
              <a:gd name="connsiteX4230" fmla="*/ 255855 w 12191999"/>
              <a:gd name="connsiteY4230" fmla="*/ 1144750 h 3068754"/>
              <a:gd name="connsiteX4231" fmla="*/ 299825 w 12191999"/>
              <a:gd name="connsiteY4231" fmla="*/ 1164307 h 3068754"/>
              <a:gd name="connsiteX4232" fmla="*/ 321829 w 12191999"/>
              <a:gd name="connsiteY4232" fmla="*/ 1160719 h 3068754"/>
              <a:gd name="connsiteX4233" fmla="*/ 253308 w 12191999"/>
              <a:gd name="connsiteY4233" fmla="*/ 1128709 h 3068754"/>
              <a:gd name="connsiteX4234" fmla="*/ 2772997 w 12191999"/>
              <a:gd name="connsiteY4234" fmla="*/ 1075794 h 3068754"/>
              <a:gd name="connsiteX4235" fmla="*/ 2755774 w 12191999"/>
              <a:gd name="connsiteY4235" fmla="*/ 1082275 h 3068754"/>
              <a:gd name="connsiteX4236" fmla="*/ 2706901 w 12191999"/>
              <a:gd name="connsiteY4236" fmla="*/ 1100850 h 3068754"/>
              <a:gd name="connsiteX4237" fmla="*/ 2790219 w 12191999"/>
              <a:gd name="connsiteY4237" fmla="*/ 1132244 h 3068754"/>
              <a:gd name="connsiteX4238" fmla="*/ 2855675 w 12191999"/>
              <a:gd name="connsiteY4238" fmla="*/ 1111253 h 3068754"/>
              <a:gd name="connsiteX4239" fmla="*/ 2621242 w 12191999"/>
              <a:gd name="connsiteY4239" fmla="*/ 1073760 h 3068754"/>
              <a:gd name="connsiteX4240" fmla="*/ 2539802 w 12191999"/>
              <a:gd name="connsiteY4240" fmla="*/ 1108974 h 3068754"/>
              <a:gd name="connsiteX4241" fmla="*/ 2611188 w 12191999"/>
              <a:gd name="connsiteY4241" fmla="*/ 1132052 h 3068754"/>
              <a:gd name="connsiteX4242" fmla="*/ 2693201 w 12191999"/>
              <a:gd name="connsiteY4242" fmla="*/ 1100922 h 3068754"/>
              <a:gd name="connsiteX4243" fmla="*/ 2647212 w 12191999"/>
              <a:gd name="connsiteY4243" fmla="*/ 1083641 h 3068754"/>
              <a:gd name="connsiteX4244" fmla="*/ 5590808 w 12191999"/>
              <a:gd name="connsiteY4244" fmla="*/ 1073034 h 3068754"/>
              <a:gd name="connsiteX4245" fmla="*/ 5471562 w 12191999"/>
              <a:gd name="connsiteY4245" fmla="*/ 1124639 h 3068754"/>
              <a:gd name="connsiteX4246" fmla="*/ 5532239 w 12191999"/>
              <a:gd name="connsiteY4246" fmla="*/ 1139259 h 3068754"/>
              <a:gd name="connsiteX4247" fmla="*/ 5539952 w 12191999"/>
              <a:gd name="connsiteY4247" fmla="*/ 1141288 h 3068754"/>
              <a:gd name="connsiteX4248" fmla="*/ 5660470 w 12191999"/>
              <a:gd name="connsiteY4248" fmla="*/ 1095544 h 3068754"/>
              <a:gd name="connsiteX4249" fmla="*/ 6315800 w 12191999"/>
              <a:gd name="connsiteY4249" fmla="*/ 1072618 h 3068754"/>
              <a:gd name="connsiteX4250" fmla="*/ 6298669 w 12191999"/>
              <a:gd name="connsiteY4250" fmla="*/ 1075939 h 3068754"/>
              <a:gd name="connsiteX4251" fmla="*/ 6387852 w 12191999"/>
              <a:gd name="connsiteY4251" fmla="*/ 1125067 h 3068754"/>
              <a:gd name="connsiteX4252" fmla="*/ 6462644 w 12191999"/>
              <a:gd name="connsiteY4252" fmla="*/ 1159922 h 3068754"/>
              <a:gd name="connsiteX4253" fmla="*/ 6478500 w 12191999"/>
              <a:gd name="connsiteY4253" fmla="*/ 1157337 h 3068754"/>
              <a:gd name="connsiteX4254" fmla="*/ 6386234 w 12191999"/>
              <a:gd name="connsiteY4254" fmla="*/ 1112883 h 3068754"/>
              <a:gd name="connsiteX4255" fmla="*/ 11724237 w 12191999"/>
              <a:gd name="connsiteY4255" fmla="*/ 1072243 h 3068754"/>
              <a:gd name="connsiteX4256" fmla="*/ 11604510 w 12191999"/>
              <a:gd name="connsiteY4256" fmla="*/ 1124004 h 3068754"/>
              <a:gd name="connsiteX4257" fmla="*/ 11667757 w 12191999"/>
              <a:gd name="connsiteY4257" fmla="*/ 1139268 h 3068754"/>
              <a:gd name="connsiteX4258" fmla="*/ 11674933 w 12191999"/>
              <a:gd name="connsiteY4258" fmla="*/ 1141160 h 3068754"/>
              <a:gd name="connsiteX4259" fmla="*/ 11795493 w 12191999"/>
              <a:gd name="connsiteY4259" fmla="*/ 1095260 h 3068754"/>
              <a:gd name="connsiteX4260" fmla="*/ 5951029 w 12191999"/>
              <a:gd name="connsiteY4260" fmla="*/ 1071926 h 3068754"/>
              <a:gd name="connsiteX4261" fmla="*/ 5878442 w 12191999"/>
              <a:gd name="connsiteY4261" fmla="*/ 1095185 h 3068754"/>
              <a:gd name="connsiteX4262" fmla="*/ 5998387 w 12191999"/>
              <a:gd name="connsiteY4262" fmla="*/ 1140316 h 3068754"/>
              <a:gd name="connsiteX4263" fmla="*/ 6068104 w 12191999"/>
              <a:gd name="connsiteY4263" fmla="*/ 1122161 h 3068754"/>
              <a:gd name="connsiteX4264" fmla="*/ 11361152 w 12191999"/>
              <a:gd name="connsiteY4264" fmla="*/ 1071832 h 3068754"/>
              <a:gd name="connsiteX4265" fmla="*/ 11266985 w 12191999"/>
              <a:gd name="connsiteY4265" fmla="*/ 1125790 h 3068754"/>
              <a:gd name="connsiteX4266" fmla="*/ 11205417 w 12191999"/>
              <a:gd name="connsiteY4266" fmla="*/ 1157675 h 3068754"/>
              <a:gd name="connsiteX4267" fmla="*/ 11213969 w 12191999"/>
              <a:gd name="connsiteY4267" fmla="*/ 1158954 h 3068754"/>
              <a:gd name="connsiteX4268" fmla="*/ 11261800 w 12191999"/>
              <a:gd name="connsiteY4268" fmla="*/ 1135137 h 3068754"/>
              <a:gd name="connsiteX4269" fmla="*/ 11369714 w 12191999"/>
              <a:gd name="connsiteY4269" fmla="*/ 1073532 h 3068754"/>
              <a:gd name="connsiteX4270" fmla="*/ 5224020 w 12191999"/>
              <a:gd name="connsiteY4270" fmla="*/ 1071559 h 3068754"/>
              <a:gd name="connsiteX4271" fmla="*/ 5086962 w 12191999"/>
              <a:gd name="connsiteY4271" fmla="*/ 1150158 h 3068754"/>
              <a:gd name="connsiteX4272" fmla="*/ 5072477 w 12191999"/>
              <a:gd name="connsiteY4272" fmla="*/ 1157449 h 3068754"/>
              <a:gd name="connsiteX4273" fmla="*/ 5081325 w 12191999"/>
              <a:gd name="connsiteY4273" fmla="*/ 1158772 h 3068754"/>
              <a:gd name="connsiteX4274" fmla="*/ 5081762 w 12191999"/>
              <a:gd name="connsiteY4274" fmla="*/ 1158572 h 3068754"/>
              <a:gd name="connsiteX4275" fmla="*/ 5235473 w 12191999"/>
              <a:gd name="connsiteY4275" fmla="*/ 1073832 h 3068754"/>
              <a:gd name="connsiteX4276" fmla="*/ 8750701 w 12191999"/>
              <a:gd name="connsiteY4276" fmla="*/ 1071306 h 3068754"/>
              <a:gd name="connsiteX4277" fmla="*/ 8668786 w 12191999"/>
              <a:gd name="connsiteY4277" fmla="*/ 1106729 h 3068754"/>
              <a:gd name="connsiteX4278" fmla="*/ 8734786 w 12191999"/>
              <a:gd name="connsiteY4278" fmla="*/ 1128066 h 3068754"/>
              <a:gd name="connsiteX4279" fmla="*/ 8817628 w 12191999"/>
              <a:gd name="connsiteY4279" fmla="*/ 1096622 h 3068754"/>
              <a:gd name="connsiteX4280" fmla="*/ 8783141 w 12191999"/>
              <a:gd name="connsiteY4280" fmla="*/ 1083641 h 3068754"/>
              <a:gd name="connsiteX4281" fmla="*/ 8901538 w 12191999"/>
              <a:gd name="connsiteY4281" fmla="*/ 1070887 h 3068754"/>
              <a:gd name="connsiteX4282" fmla="*/ 8888604 w 12191999"/>
              <a:gd name="connsiteY4282" fmla="*/ 1075754 h 3068754"/>
              <a:gd name="connsiteX4283" fmla="*/ 8834462 w 12191999"/>
              <a:gd name="connsiteY4283" fmla="*/ 1096337 h 3068754"/>
              <a:gd name="connsiteX4284" fmla="*/ 8919347 w 12191999"/>
              <a:gd name="connsiteY4284" fmla="*/ 1128285 h 3068754"/>
              <a:gd name="connsiteX4285" fmla="*/ 8985652 w 12191999"/>
              <a:gd name="connsiteY4285" fmla="*/ 1107020 h 3068754"/>
              <a:gd name="connsiteX4286" fmla="*/ 185027 w 12191999"/>
              <a:gd name="connsiteY4286" fmla="*/ 1070662 h 3068754"/>
              <a:gd name="connsiteX4287" fmla="*/ 167977 w 12191999"/>
              <a:gd name="connsiteY4287" fmla="*/ 1073968 h 3068754"/>
              <a:gd name="connsiteX4288" fmla="*/ 255819 w 12191999"/>
              <a:gd name="connsiteY4288" fmla="*/ 1122364 h 3068754"/>
              <a:gd name="connsiteX4289" fmla="*/ 333896 w 12191999"/>
              <a:gd name="connsiteY4289" fmla="*/ 1158751 h 3068754"/>
              <a:gd name="connsiteX4290" fmla="*/ 349759 w 12191999"/>
              <a:gd name="connsiteY4290" fmla="*/ 1156164 h 3068754"/>
              <a:gd name="connsiteX4291" fmla="*/ 253331 w 12191999"/>
              <a:gd name="connsiteY4291" fmla="*/ 1109707 h 3068754"/>
              <a:gd name="connsiteX4292" fmla="*/ 6335233 w 12191999"/>
              <a:gd name="connsiteY4292" fmla="*/ 1068852 h 3068754"/>
              <a:gd name="connsiteX4293" fmla="*/ 6326303 w 12191999"/>
              <a:gd name="connsiteY4293" fmla="*/ 1070583 h 3068754"/>
              <a:gd name="connsiteX4294" fmla="*/ 6395621 w 12191999"/>
              <a:gd name="connsiteY4294" fmla="*/ 1110345 h 3068754"/>
              <a:gd name="connsiteX4295" fmla="*/ 6489918 w 12191999"/>
              <a:gd name="connsiteY4295" fmla="*/ 1155475 h 3068754"/>
              <a:gd name="connsiteX4296" fmla="*/ 6491373 w 12191999"/>
              <a:gd name="connsiteY4296" fmla="*/ 1155237 h 3068754"/>
              <a:gd name="connsiteX4297" fmla="*/ 6497939 w 12191999"/>
              <a:gd name="connsiteY4297" fmla="*/ 1154497 h 3068754"/>
              <a:gd name="connsiteX4298" fmla="*/ 6392943 w 12191999"/>
              <a:gd name="connsiteY4298" fmla="*/ 1102838 h 3068754"/>
              <a:gd name="connsiteX4299" fmla="*/ 3008658 w 12191999"/>
              <a:gd name="connsiteY4299" fmla="*/ 1068533 h 3068754"/>
              <a:gd name="connsiteX4300" fmla="*/ 2978263 w 12191999"/>
              <a:gd name="connsiteY4300" fmla="*/ 1078281 h 3068754"/>
              <a:gd name="connsiteX4301" fmla="*/ 3005274 w 12191999"/>
              <a:gd name="connsiteY4301" fmla="*/ 1092287 h 3068754"/>
              <a:gd name="connsiteX4302" fmla="*/ 3075034 w 12191999"/>
              <a:gd name="connsiteY4302" fmla="*/ 1124633 h 3068754"/>
              <a:gd name="connsiteX4303" fmla="*/ 3105552 w 12191999"/>
              <a:gd name="connsiteY4303" fmla="*/ 1116695 h 3068754"/>
              <a:gd name="connsiteX4304" fmla="*/ 5208564 w 12191999"/>
              <a:gd name="connsiteY4304" fmla="*/ 1068490 h 3068754"/>
              <a:gd name="connsiteX4305" fmla="*/ 5068680 w 12191999"/>
              <a:gd name="connsiteY4305" fmla="*/ 1148057 h 3068754"/>
              <a:gd name="connsiteX4306" fmla="*/ 5055127 w 12191999"/>
              <a:gd name="connsiteY4306" fmla="*/ 1154852 h 3068754"/>
              <a:gd name="connsiteX4307" fmla="*/ 5063112 w 12191999"/>
              <a:gd name="connsiteY4307" fmla="*/ 1156047 h 3068754"/>
              <a:gd name="connsiteX4308" fmla="*/ 5066649 w 12191999"/>
              <a:gd name="connsiteY4308" fmla="*/ 1154323 h 3068754"/>
              <a:gd name="connsiteX4309" fmla="*/ 5218422 w 12191999"/>
              <a:gd name="connsiteY4309" fmla="*/ 1070447 h 3068754"/>
              <a:gd name="connsiteX4310" fmla="*/ 11343384 w 12191999"/>
              <a:gd name="connsiteY4310" fmla="*/ 1068306 h 3068754"/>
              <a:gd name="connsiteX4311" fmla="*/ 11187932 w 12191999"/>
              <a:gd name="connsiteY4311" fmla="*/ 1155059 h 3068754"/>
              <a:gd name="connsiteX4312" fmla="*/ 11195130 w 12191999"/>
              <a:gd name="connsiteY4312" fmla="*/ 1156136 h 3068754"/>
              <a:gd name="connsiteX4313" fmla="*/ 11353421 w 12191999"/>
              <a:gd name="connsiteY4313" fmla="*/ 1070298 h 3068754"/>
              <a:gd name="connsiteX4314" fmla="*/ 201922 w 12191999"/>
              <a:gd name="connsiteY4314" fmla="*/ 1067386 h 3068754"/>
              <a:gd name="connsiteX4315" fmla="*/ 193031 w 12191999"/>
              <a:gd name="connsiteY4315" fmla="*/ 1069110 h 3068754"/>
              <a:gd name="connsiteX4316" fmla="*/ 262730 w 12191999"/>
              <a:gd name="connsiteY4316" fmla="*/ 1109073 h 3068754"/>
              <a:gd name="connsiteX4317" fmla="*/ 358483 w 12191999"/>
              <a:gd name="connsiteY4317" fmla="*/ 1154894 h 3068754"/>
              <a:gd name="connsiteX4318" fmla="*/ 366543 w 12191999"/>
              <a:gd name="connsiteY4318" fmla="*/ 1153985 h 3068754"/>
              <a:gd name="connsiteX4319" fmla="*/ 259985 w 12191999"/>
              <a:gd name="connsiteY4319" fmla="*/ 1101568 h 3068754"/>
              <a:gd name="connsiteX4320" fmla="*/ 5196063 w 12191999"/>
              <a:gd name="connsiteY4320" fmla="*/ 1066010 h 3068754"/>
              <a:gd name="connsiteX4321" fmla="*/ 5191047 w 12191999"/>
              <a:gd name="connsiteY4321" fmla="*/ 1069166 h 3068754"/>
              <a:gd name="connsiteX4322" fmla="*/ 5042740 w 12191999"/>
              <a:gd name="connsiteY4322" fmla="*/ 1152999 h 3068754"/>
              <a:gd name="connsiteX4323" fmla="*/ 5045827 w 12191999"/>
              <a:gd name="connsiteY4323" fmla="*/ 1153460 h 3068754"/>
              <a:gd name="connsiteX4324" fmla="*/ 5189452 w 12191999"/>
              <a:gd name="connsiteY4324" fmla="*/ 1073956 h 3068754"/>
              <a:gd name="connsiteX4325" fmla="*/ 5200836 w 12191999"/>
              <a:gd name="connsiteY4325" fmla="*/ 1066957 h 3068754"/>
              <a:gd name="connsiteX4326" fmla="*/ 6352538 w 12191999"/>
              <a:gd name="connsiteY4326" fmla="*/ 1065498 h 3068754"/>
              <a:gd name="connsiteX4327" fmla="*/ 6340587 w 12191999"/>
              <a:gd name="connsiteY4327" fmla="*/ 1067814 h 3068754"/>
              <a:gd name="connsiteX4328" fmla="*/ 6497017 w 12191999"/>
              <a:gd name="connsiteY4328" fmla="*/ 1150899 h 3068754"/>
              <a:gd name="connsiteX4329" fmla="*/ 6503505 w 12191999"/>
              <a:gd name="connsiteY4329" fmla="*/ 1153869 h 3068754"/>
              <a:gd name="connsiteX4330" fmla="*/ 6510126 w 12191999"/>
              <a:gd name="connsiteY4330" fmla="*/ 1153122 h 3068754"/>
              <a:gd name="connsiteX4331" fmla="*/ 6468165 w 12191999"/>
              <a:gd name="connsiteY4331" fmla="*/ 1133016 h 3068754"/>
              <a:gd name="connsiteX4332" fmla="*/ 11328231 w 12191999"/>
              <a:gd name="connsiteY4332" fmla="*/ 1065298 h 3068754"/>
              <a:gd name="connsiteX4333" fmla="*/ 11175740 w 12191999"/>
              <a:gd name="connsiteY4333" fmla="*/ 1153234 h 3068754"/>
              <a:gd name="connsiteX4334" fmla="*/ 11178573 w 12191999"/>
              <a:gd name="connsiteY4334" fmla="*/ 1153658 h 3068754"/>
              <a:gd name="connsiteX4335" fmla="*/ 11333323 w 12191999"/>
              <a:gd name="connsiteY4335" fmla="*/ 1066308 h 3068754"/>
              <a:gd name="connsiteX4336" fmla="*/ 2385253 w 12191999"/>
              <a:gd name="connsiteY4336" fmla="*/ 1065050 h 3068754"/>
              <a:gd name="connsiteX4337" fmla="*/ 2276535 w 12191999"/>
              <a:gd name="connsiteY4337" fmla="*/ 1120835 h 3068754"/>
              <a:gd name="connsiteX4338" fmla="*/ 2305263 w 12191999"/>
              <a:gd name="connsiteY4338" fmla="*/ 1127874 h 3068754"/>
              <a:gd name="connsiteX4339" fmla="*/ 2415991 w 12191999"/>
              <a:gd name="connsiteY4339" fmla="*/ 1074977 h 3068754"/>
              <a:gd name="connsiteX4340" fmla="*/ 9137839 w 12191999"/>
              <a:gd name="connsiteY4340" fmla="*/ 1064552 h 3068754"/>
              <a:gd name="connsiteX4341" fmla="*/ 9106336 w 12191999"/>
              <a:gd name="connsiteY4341" fmla="*/ 1074659 h 3068754"/>
              <a:gd name="connsiteX4342" fmla="*/ 9140066 w 12191999"/>
              <a:gd name="connsiteY4342" fmla="*/ 1092135 h 3068754"/>
              <a:gd name="connsiteX4343" fmla="*/ 9214449 w 12191999"/>
              <a:gd name="connsiteY4343" fmla="*/ 1126643 h 3068754"/>
              <a:gd name="connsiteX4344" fmla="*/ 9241459 w 12191999"/>
              <a:gd name="connsiteY4344" fmla="*/ 1119612 h 3068754"/>
              <a:gd name="connsiteX4345" fmla="*/ 9242597 w 12191999"/>
              <a:gd name="connsiteY4345" fmla="*/ 1125327 h 3068754"/>
              <a:gd name="connsiteX4346" fmla="*/ 9222744 w 12191999"/>
              <a:gd name="connsiteY4346" fmla="*/ 1130491 h 3068754"/>
              <a:gd name="connsiteX4347" fmla="*/ 9351228 w 12191999"/>
              <a:gd name="connsiteY4347" fmla="*/ 1190096 h 3068754"/>
              <a:gd name="connsiteX4348" fmla="*/ 9375812 w 12191999"/>
              <a:gd name="connsiteY4348" fmla="*/ 1199733 h 3068754"/>
              <a:gd name="connsiteX4349" fmla="*/ 9408499 w 12191999"/>
              <a:gd name="connsiteY4349" fmla="*/ 1194433 h 3068754"/>
              <a:gd name="connsiteX4350" fmla="*/ 9349594 w 12191999"/>
              <a:gd name="connsiteY4350" fmla="*/ 1169713 h 3068754"/>
              <a:gd name="connsiteX4351" fmla="*/ 9254874 w 12191999"/>
              <a:gd name="connsiteY4351" fmla="*/ 1122674 h 3068754"/>
              <a:gd name="connsiteX4352" fmla="*/ 9243461 w 12191999"/>
              <a:gd name="connsiteY4352" fmla="*/ 1125344 h 3068754"/>
              <a:gd name="connsiteX4353" fmla="*/ 9242492 w 12191999"/>
              <a:gd name="connsiteY4353" fmla="*/ 1119620 h 3068754"/>
              <a:gd name="connsiteX4354" fmla="*/ 9246732 w 12191999"/>
              <a:gd name="connsiteY4354" fmla="*/ 1118630 h 3068754"/>
              <a:gd name="connsiteX4355" fmla="*/ 6357860 w 12191999"/>
              <a:gd name="connsiteY4355" fmla="*/ 1064466 h 3068754"/>
              <a:gd name="connsiteX4356" fmla="*/ 6356419 w 12191999"/>
              <a:gd name="connsiteY4356" fmla="*/ 1064745 h 3068754"/>
              <a:gd name="connsiteX4357" fmla="*/ 6513039 w 12191999"/>
              <a:gd name="connsiteY4357" fmla="*/ 1149381 h 3068754"/>
              <a:gd name="connsiteX4358" fmla="*/ 8518384 w 12191999"/>
              <a:gd name="connsiteY4358" fmla="*/ 1064147 h 3068754"/>
              <a:gd name="connsiteX4359" fmla="*/ 8407954 w 12191999"/>
              <a:gd name="connsiteY4359" fmla="*/ 1120753 h 3068754"/>
              <a:gd name="connsiteX4360" fmla="*/ 8443916 w 12191999"/>
              <a:gd name="connsiteY4360" fmla="*/ 1129571 h 3068754"/>
              <a:gd name="connsiteX4361" fmla="*/ 8555648 w 12191999"/>
              <a:gd name="connsiteY4361" fmla="*/ 1076181 h 3068754"/>
              <a:gd name="connsiteX4362" fmla="*/ 219328 w 12191999"/>
              <a:gd name="connsiteY4362" fmla="*/ 1064011 h 3068754"/>
              <a:gd name="connsiteX4363" fmla="*/ 207301 w 12191999"/>
              <a:gd name="connsiteY4363" fmla="*/ 1066343 h 3068754"/>
              <a:gd name="connsiteX4364" fmla="*/ 364152 w 12191999"/>
              <a:gd name="connsiteY4364" fmla="*/ 1149626 h 3068754"/>
              <a:gd name="connsiteX4365" fmla="*/ 372266 w 12191999"/>
              <a:gd name="connsiteY4365" fmla="*/ 1153340 h 3068754"/>
              <a:gd name="connsiteX4366" fmla="*/ 378799 w 12191999"/>
              <a:gd name="connsiteY4366" fmla="*/ 1152603 h 3068754"/>
              <a:gd name="connsiteX4367" fmla="*/ 335273 w 12191999"/>
              <a:gd name="connsiteY4367" fmla="*/ 1131747 h 3068754"/>
              <a:gd name="connsiteX4368" fmla="*/ 5184110 w 12191999"/>
              <a:gd name="connsiteY4368" fmla="*/ 1063637 h 3068754"/>
              <a:gd name="connsiteX4369" fmla="*/ 5063277 w 12191999"/>
              <a:gd name="connsiteY4369" fmla="*/ 1135061 h 3068754"/>
              <a:gd name="connsiteX4370" fmla="*/ 5185440 w 12191999"/>
              <a:gd name="connsiteY4370" fmla="*/ 1063901 h 3068754"/>
              <a:gd name="connsiteX4371" fmla="*/ 11318544 w 12191999"/>
              <a:gd name="connsiteY4371" fmla="*/ 1063375 h 3068754"/>
              <a:gd name="connsiteX4372" fmla="*/ 11197505 w 12191999"/>
              <a:gd name="connsiteY4372" fmla="*/ 1135061 h 3068754"/>
              <a:gd name="connsiteX4373" fmla="*/ 11320007 w 12191999"/>
              <a:gd name="connsiteY4373" fmla="*/ 1063665 h 3068754"/>
              <a:gd name="connsiteX4374" fmla="*/ 224546 w 12191999"/>
              <a:gd name="connsiteY4374" fmla="*/ 1062999 h 3068754"/>
              <a:gd name="connsiteX4375" fmla="*/ 223062 w 12191999"/>
              <a:gd name="connsiteY4375" fmla="*/ 1063287 h 3068754"/>
              <a:gd name="connsiteX4376" fmla="*/ 380023 w 12191999"/>
              <a:gd name="connsiteY4376" fmla="*/ 1148079 h 3068754"/>
              <a:gd name="connsiteX4377" fmla="*/ 11904634 w 12191999"/>
              <a:gd name="connsiteY4377" fmla="*/ 1060133 h 3068754"/>
              <a:gd name="connsiteX4378" fmla="*/ 11852247 w 12191999"/>
              <a:gd name="connsiteY4378" fmla="*/ 1079849 h 3068754"/>
              <a:gd name="connsiteX4379" fmla="*/ 11813019 w 12191999"/>
              <a:gd name="connsiteY4379" fmla="*/ 1094797 h 3068754"/>
              <a:gd name="connsiteX4380" fmla="*/ 11904208 w 12191999"/>
              <a:gd name="connsiteY4380" fmla="*/ 1124149 h 3068754"/>
              <a:gd name="connsiteX4381" fmla="*/ 11995796 w 12191999"/>
              <a:gd name="connsiteY4381" fmla="*/ 1094754 h 3068754"/>
              <a:gd name="connsiteX4382" fmla="*/ 11955673 w 12191999"/>
              <a:gd name="connsiteY4382" fmla="*/ 1079533 h 3068754"/>
              <a:gd name="connsiteX4383" fmla="*/ 5768756 w 12191999"/>
              <a:gd name="connsiteY4383" fmla="*/ 1060111 h 3068754"/>
              <a:gd name="connsiteX4384" fmla="*/ 5716312 w 12191999"/>
              <a:gd name="connsiteY4384" fmla="*/ 1079849 h 3068754"/>
              <a:gd name="connsiteX4385" fmla="*/ 5676859 w 12191999"/>
              <a:gd name="connsiteY4385" fmla="*/ 1094839 h 3068754"/>
              <a:gd name="connsiteX4386" fmla="*/ 5767921 w 12191999"/>
              <a:gd name="connsiteY4386" fmla="*/ 1124262 h 3068754"/>
              <a:gd name="connsiteX4387" fmla="*/ 5860095 w 12191999"/>
              <a:gd name="connsiteY4387" fmla="*/ 1094679 h 3068754"/>
              <a:gd name="connsiteX4388" fmla="*/ 5819934 w 12191999"/>
              <a:gd name="connsiteY4388" fmla="*/ 1079561 h 3068754"/>
              <a:gd name="connsiteX4389" fmla="*/ 3042101 w 12191999"/>
              <a:gd name="connsiteY4389" fmla="*/ 1057809 h 3068754"/>
              <a:gd name="connsiteX4390" fmla="*/ 3015456 w 12191999"/>
              <a:gd name="connsiteY4390" fmla="*/ 1066354 h 3068754"/>
              <a:gd name="connsiteX4391" fmla="*/ 3117623 w 12191999"/>
              <a:gd name="connsiteY4391" fmla="*/ 1117058 h 3068754"/>
              <a:gd name="connsiteX4392" fmla="*/ 3143260 w 12191999"/>
              <a:gd name="connsiteY4392" fmla="*/ 1111070 h 3068754"/>
              <a:gd name="connsiteX4393" fmla="*/ 2359363 w 12191999"/>
              <a:gd name="connsiteY4393" fmla="*/ 1056689 h 3068754"/>
              <a:gd name="connsiteX4394" fmla="*/ 2252364 w 12191999"/>
              <a:gd name="connsiteY4394" fmla="*/ 1114913 h 3068754"/>
              <a:gd name="connsiteX4395" fmla="*/ 2269220 w 12191999"/>
              <a:gd name="connsiteY4395" fmla="*/ 1119043 h 3068754"/>
              <a:gd name="connsiteX4396" fmla="*/ 2378539 w 12191999"/>
              <a:gd name="connsiteY4396" fmla="*/ 1062882 h 3068754"/>
              <a:gd name="connsiteX4397" fmla="*/ 8494489 w 12191999"/>
              <a:gd name="connsiteY4397" fmla="*/ 1056433 h 3068754"/>
              <a:gd name="connsiteX4398" fmla="*/ 8386135 w 12191999"/>
              <a:gd name="connsiteY4398" fmla="*/ 1115403 h 3068754"/>
              <a:gd name="connsiteX4399" fmla="*/ 8401064 w 12191999"/>
              <a:gd name="connsiteY4399" fmla="*/ 1119064 h 3068754"/>
              <a:gd name="connsiteX4400" fmla="*/ 8511980 w 12191999"/>
              <a:gd name="connsiteY4400" fmla="*/ 1062079 h 3068754"/>
              <a:gd name="connsiteX4401" fmla="*/ 8494586 w 12191999"/>
              <a:gd name="connsiteY4401" fmla="*/ 1056462 h 3068754"/>
              <a:gd name="connsiteX4402" fmla="*/ 6005845 w 12191999"/>
              <a:gd name="connsiteY4402" fmla="*/ 1054361 h 3068754"/>
              <a:gd name="connsiteX4403" fmla="*/ 5959038 w 12191999"/>
              <a:gd name="connsiteY4403" fmla="*/ 1069359 h 3068754"/>
              <a:gd name="connsiteX4404" fmla="*/ 6079078 w 12191999"/>
              <a:gd name="connsiteY4404" fmla="*/ 1120879 h 3068754"/>
              <a:gd name="connsiteX4405" fmla="*/ 6123906 w 12191999"/>
              <a:gd name="connsiteY4405" fmla="*/ 1110407 h 3068754"/>
              <a:gd name="connsiteX4406" fmla="*/ 9170436 w 12191999"/>
              <a:gd name="connsiteY4406" fmla="*/ 1054095 h 3068754"/>
              <a:gd name="connsiteX4407" fmla="*/ 9143860 w 12191999"/>
              <a:gd name="connsiteY4407" fmla="*/ 1062621 h 3068754"/>
              <a:gd name="connsiteX4408" fmla="*/ 9253463 w 12191999"/>
              <a:gd name="connsiteY4408" fmla="*/ 1117058 h 3068754"/>
              <a:gd name="connsiteX4409" fmla="*/ 9278853 w 12191999"/>
              <a:gd name="connsiteY4409" fmla="*/ 1111128 h 3068754"/>
              <a:gd name="connsiteX4410" fmla="*/ 2833341 w 12191999"/>
              <a:gd name="connsiteY4410" fmla="*/ 1053087 h 3068754"/>
              <a:gd name="connsiteX4411" fmla="*/ 2782044 w 12191999"/>
              <a:gd name="connsiteY4411" fmla="*/ 1072390 h 3068754"/>
              <a:gd name="connsiteX4412" fmla="*/ 2865365 w 12191999"/>
              <a:gd name="connsiteY4412" fmla="*/ 1108146 h 3068754"/>
              <a:gd name="connsiteX4413" fmla="*/ 2915545 w 12191999"/>
              <a:gd name="connsiteY4413" fmla="*/ 1092054 h 3068754"/>
              <a:gd name="connsiteX4414" fmla="*/ 5525518 w 12191999"/>
              <a:gd name="connsiteY4414" fmla="*/ 1052086 h 3068754"/>
              <a:gd name="connsiteX4415" fmla="*/ 5419687 w 12191999"/>
              <a:gd name="connsiteY4415" fmla="*/ 1102613 h 3068754"/>
              <a:gd name="connsiteX4416" fmla="*/ 5405820 w 12191999"/>
              <a:gd name="connsiteY4416" fmla="*/ 1108798 h 3068754"/>
              <a:gd name="connsiteX4417" fmla="*/ 5462901 w 12191999"/>
              <a:gd name="connsiteY4417" fmla="*/ 1122552 h 3068754"/>
              <a:gd name="connsiteX4418" fmla="*/ 5583338 w 12191999"/>
              <a:gd name="connsiteY4418" fmla="*/ 1070621 h 3068754"/>
              <a:gd name="connsiteX4419" fmla="*/ 5531138 w 12191999"/>
              <a:gd name="connsiteY4419" fmla="*/ 1053753 h 3068754"/>
              <a:gd name="connsiteX4420" fmla="*/ 8699372 w 12191999"/>
              <a:gd name="connsiteY4420" fmla="*/ 1051788 h 3068754"/>
              <a:gd name="connsiteX4421" fmla="*/ 8618355 w 12191999"/>
              <a:gd name="connsiteY4421" fmla="*/ 1090426 h 3068754"/>
              <a:gd name="connsiteX4422" fmla="*/ 8661775 w 12191999"/>
              <a:gd name="connsiteY4422" fmla="*/ 1104463 h 3068754"/>
              <a:gd name="connsiteX4423" fmla="*/ 8744289 w 12191999"/>
              <a:gd name="connsiteY4423" fmla="*/ 1068868 h 3068754"/>
              <a:gd name="connsiteX4424" fmla="*/ 11660247 w 12191999"/>
              <a:gd name="connsiteY4424" fmla="*/ 1051747 h 3068754"/>
              <a:gd name="connsiteX4425" fmla="*/ 11553588 w 12191999"/>
              <a:gd name="connsiteY4425" fmla="*/ 1102613 h 3068754"/>
              <a:gd name="connsiteX4426" fmla="*/ 11540341 w 12191999"/>
              <a:gd name="connsiteY4426" fmla="*/ 1108518 h 3068754"/>
              <a:gd name="connsiteX4427" fmla="*/ 11596630 w 12191999"/>
              <a:gd name="connsiteY4427" fmla="*/ 1122102 h 3068754"/>
              <a:gd name="connsiteX4428" fmla="*/ 11717392 w 12191999"/>
              <a:gd name="connsiteY4428" fmla="*/ 1070031 h 3068754"/>
              <a:gd name="connsiteX4429" fmla="*/ 11666961 w 12191999"/>
              <a:gd name="connsiteY4429" fmla="*/ 1053740 h 3068754"/>
              <a:gd name="connsiteX4430" fmla="*/ 2558709 w 12191999"/>
              <a:gd name="connsiteY4430" fmla="*/ 1049968 h 3068754"/>
              <a:gd name="connsiteX4431" fmla="*/ 2477336 w 12191999"/>
              <a:gd name="connsiteY4431" fmla="*/ 1088780 h 3068754"/>
              <a:gd name="connsiteX4432" fmla="*/ 2532779 w 12191999"/>
              <a:gd name="connsiteY4432" fmla="*/ 1106704 h 3068754"/>
              <a:gd name="connsiteX4433" fmla="*/ 2614806 w 12191999"/>
              <a:gd name="connsiteY4433" fmla="*/ 1071312 h 3068754"/>
              <a:gd name="connsiteX4434" fmla="*/ 3067405 w 12191999"/>
              <a:gd name="connsiteY4434" fmla="*/ 1049694 h 3068754"/>
              <a:gd name="connsiteX4435" fmla="*/ 3048849 w 12191999"/>
              <a:gd name="connsiteY4435" fmla="*/ 1055645 h 3068754"/>
              <a:gd name="connsiteX4436" fmla="*/ 3137867 w 12191999"/>
              <a:gd name="connsiteY4436" fmla="*/ 1103807 h 3068754"/>
              <a:gd name="connsiteX4437" fmla="*/ 3149944 w 12191999"/>
              <a:gd name="connsiteY4437" fmla="*/ 1109509 h 3068754"/>
              <a:gd name="connsiteX4438" fmla="*/ 3169069 w 12191999"/>
              <a:gd name="connsiteY4438" fmla="*/ 1105043 h 3068754"/>
              <a:gd name="connsiteX4439" fmla="*/ 3135992 w 12191999"/>
              <a:gd name="connsiteY4439" fmla="*/ 1088653 h 3068754"/>
              <a:gd name="connsiteX4440" fmla="*/ 8959122 w 12191999"/>
              <a:gd name="connsiteY4440" fmla="*/ 1049220 h 3068754"/>
              <a:gd name="connsiteX4441" fmla="*/ 8909076 w 12191999"/>
              <a:gd name="connsiteY4441" fmla="*/ 1068051 h 3068754"/>
              <a:gd name="connsiteX4442" fmla="*/ 8993748 w 12191999"/>
              <a:gd name="connsiteY4442" fmla="*/ 1104423 h 3068754"/>
              <a:gd name="connsiteX4443" fmla="*/ 9042475 w 12191999"/>
              <a:gd name="connsiteY4443" fmla="*/ 1088795 h 3068754"/>
              <a:gd name="connsiteX4444" fmla="*/ 8465751 w 12191999"/>
              <a:gd name="connsiteY4444" fmla="*/ 1047756 h 3068754"/>
              <a:gd name="connsiteX4445" fmla="*/ 8358982 w 12191999"/>
              <a:gd name="connsiteY4445" fmla="*/ 1108745 h 3068754"/>
              <a:gd name="connsiteX4446" fmla="*/ 8378324 w 12191999"/>
              <a:gd name="connsiteY4446" fmla="*/ 1113488 h 3068754"/>
              <a:gd name="connsiteX4447" fmla="*/ 8487246 w 12191999"/>
              <a:gd name="connsiteY4447" fmla="*/ 1054246 h 3068754"/>
              <a:gd name="connsiteX4448" fmla="*/ 2329180 w 12191999"/>
              <a:gd name="connsiteY4448" fmla="*/ 1047562 h 3068754"/>
              <a:gd name="connsiteX4449" fmla="*/ 2223596 w 12191999"/>
              <a:gd name="connsiteY4449" fmla="*/ 1107864 h 3068754"/>
              <a:gd name="connsiteX4450" fmla="*/ 2243960 w 12191999"/>
              <a:gd name="connsiteY4450" fmla="*/ 1112853 h 3068754"/>
              <a:gd name="connsiteX4451" fmla="*/ 2351572 w 12191999"/>
              <a:gd name="connsiteY4451" fmla="*/ 1054322 h 3068754"/>
              <a:gd name="connsiteX4452" fmla="*/ 9195685 w 12191999"/>
              <a:gd name="connsiteY4452" fmla="*/ 1045994 h 3068754"/>
              <a:gd name="connsiteX4453" fmla="*/ 9176927 w 12191999"/>
              <a:gd name="connsiteY4453" fmla="*/ 1052012 h 3068754"/>
              <a:gd name="connsiteX4454" fmla="*/ 9272658 w 12191999"/>
              <a:gd name="connsiteY4454" fmla="*/ 1103808 h 3068754"/>
              <a:gd name="connsiteX4455" fmla="*/ 9284754 w 12191999"/>
              <a:gd name="connsiteY4455" fmla="*/ 1109750 h 3068754"/>
              <a:gd name="connsiteX4456" fmla="*/ 9303301 w 12191999"/>
              <a:gd name="connsiteY4456" fmla="*/ 1105418 h 3068754"/>
              <a:gd name="connsiteX4457" fmla="*/ 9270783 w 12191999"/>
              <a:gd name="connsiteY4457" fmla="*/ 1088653 h 3068754"/>
              <a:gd name="connsiteX4458" fmla="*/ 3089444 w 12191999"/>
              <a:gd name="connsiteY4458" fmla="*/ 1042626 h 3068754"/>
              <a:gd name="connsiteX4459" fmla="*/ 3074136 w 12191999"/>
              <a:gd name="connsiteY4459" fmla="*/ 1047536 h 3068754"/>
              <a:gd name="connsiteX4460" fmla="*/ 3163134 w 12191999"/>
              <a:gd name="connsiteY4460" fmla="*/ 1097479 h 3068754"/>
              <a:gd name="connsiteX4461" fmla="*/ 3175294 w 12191999"/>
              <a:gd name="connsiteY4461" fmla="*/ 1103589 h 3068754"/>
              <a:gd name="connsiteX4462" fmla="*/ 3193276 w 12191999"/>
              <a:gd name="connsiteY4462" fmla="*/ 1099389 h 3068754"/>
              <a:gd name="connsiteX4463" fmla="*/ 3136674 w 12191999"/>
              <a:gd name="connsiteY4463" fmla="*/ 1070423 h 3068754"/>
              <a:gd name="connsiteX4464" fmla="*/ 8448597 w 12191999"/>
              <a:gd name="connsiteY4464" fmla="*/ 1042577 h 3068754"/>
              <a:gd name="connsiteX4465" fmla="*/ 8447909 w 12191999"/>
              <a:gd name="connsiteY4465" fmla="*/ 1043001 h 3068754"/>
              <a:gd name="connsiteX4466" fmla="*/ 8340904 w 12191999"/>
              <a:gd name="connsiteY4466" fmla="*/ 1104313 h 3068754"/>
              <a:gd name="connsiteX4467" fmla="*/ 8350090 w 12191999"/>
              <a:gd name="connsiteY4467" fmla="*/ 1106565 h 3068754"/>
              <a:gd name="connsiteX4468" fmla="*/ 8457503 w 12191999"/>
              <a:gd name="connsiteY4468" fmla="*/ 1045266 h 3068754"/>
              <a:gd name="connsiteX4469" fmla="*/ 2694448 w 12191999"/>
              <a:gd name="connsiteY4469" fmla="*/ 1042106 h 3068754"/>
              <a:gd name="connsiteX4470" fmla="*/ 2627725 w 12191999"/>
              <a:gd name="connsiteY4470" fmla="*/ 1070957 h 3068754"/>
              <a:gd name="connsiteX4471" fmla="*/ 2648349 w 12191999"/>
              <a:gd name="connsiteY4471" fmla="*/ 1078787 h 3068754"/>
              <a:gd name="connsiteX4472" fmla="*/ 2700123 w 12191999"/>
              <a:gd name="connsiteY4472" fmla="*/ 1098295 h 3068754"/>
              <a:gd name="connsiteX4473" fmla="*/ 2754894 w 12191999"/>
              <a:gd name="connsiteY4473" fmla="*/ 1077506 h 3068754"/>
              <a:gd name="connsiteX4474" fmla="*/ 2766646 w 12191999"/>
              <a:gd name="connsiteY4474" fmla="*/ 1073071 h 3068754"/>
              <a:gd name="connsiteX4475" fmla="*/ 2311057 w 12191999"/>
              <a:gd name="connsiteY4475" fmla="*/ 1042091 h 3068754"/>
              <a:gd name="connsiteX4476" fmla="*/ 2204449 w 12191999"/>
              <a:gd name="connsiteY4476" fmla="*/ 1103172 h 3068754"/>
              <a:gd name="connsiteX4477" fmla="*/ 2214844 w 12191999"/>
              <a:gd name="connsiteY4477" fmla="*/ 1105719 h 3068754"/>
              <a:gd name="connsiteX4478" fmla="*/ 2321039 w 12191999"/>
              <a:gd name="connsiteY4478" fmla="*/ 1045104 h 3068754"/>
              <a:gd name="connsiteX4479" fmla="*/ 9217911 w 12191999"/>
              <a:gd name="connsiteY4479" fmla="*/ 1038864 h 3068754"/>
              <a:gd name="connsiteX4480" fmla="*/ 9202367 w 12191999"/>
              <a:gd name="connsiteY4480" fmla="*/ 1043851 h 3068754"/>
              <a:gd name="connsiteX4481" fmla="*/ 9297940 w 12191999"/>
              <a:gd name="connsiteY4481" fmla="*/ 1097479 h 3068754"/>
              <a:gd name="connsiteX4482" fmla="*/ 9310498 w 12191999"/>
              <a:gd name="connsiteY4482" fmla="*/ 1103737 h 3068754"/>
              <a:gd name="connsiteX4483" fmla="*/ 9326931 w 12191999"/>
              <a:gd name="connsiteY4483" fmla="*/ 1099899 h 3068754"/>
              <a:gd name="connsiteX4484" fmla="*/ 9271577 w 12191999"/>
              <a:gd name="connsiteY4484" fmla="*/ 1070423 h 3068754"/>
              <a:gd name="connsiteX4485" fmla="*/ 8826355 w 12191999"/>
              <a:gd name="connsiteY4485" fmla="*/ 1038591 h 3068754"/>
              <a:gd name="connsiteX4486" fmla="*/ 8758835 w 12191999"/>
              <a:gd name="connsiteY4486" fmla="*/ 1067789 h 3068754"/>
              <a:gd name="connsiteX4487" fmla="*/ 8785414 w 12191999"/>
              <a:gd name="connsiteY4487" fmla="*/ 1077877 h 3068754"/>
              <a:gd name="connsiteX4488" fmla="*/ 8826386 w 12191999"/>
              <a:gd name="connsiteY4488" fmla="*/ 1093298 h 3068754"/>
              <a:gd name="connsiteX4489" fmla="*/ 8887752 w 12191999"/>
              <a:gd name="connsiteY4489" fmla="*/ 1070004 h 3068754"/>
              <a:gd name="connsiteX4490" fmla="*/ 8894018 w 12191999"/>
              <a:gd name="connsiteY4490" fmla="*/ 1067657 h 3068754"/>
              <a:gd name="connsiteX4491" fmla="*/ 3106886 w 12191999"/>
              <a:gd name="connsiteY4491" fmla="*/ 1037034 h 3068754"/>
              <a:gd name="connsiteX4492" fmla="*/ 3098405 w 12191999"/>
              <a:gd name="connsiteY4492" fmla="*/ 1039753 h 3068754"/>
              <a:gd name="connsiteX4493" fmla="*/ 3199757 w 12191999"/>
              <a:gd name="connsiteY4493" fmla="*/ 1097875 h 3068754"/>
              <a:gd name="connsiteX4494" fmla="*/ 3207341 w 12191999"/>
              <a:gd name="connsiteY4494" fmla="*/ 1096104 h 3068754"/>
              <a:gd name="connsiteX4495" fmla="*/ 6060261 w 12191999"/>
              <a:gd name="connsiteY4495" fmla="*/ 1036924 h 3068754"/>
              <a:gd name="connsiteX4496" fmla="*/ 6014142 w 12191999"/>
              <a:gd name="connsiteY4496" fmla="*/ 1051702 h 3068754"/>
              <a:gd name="connsiteX4497" fmla="*/ 6133285 w 12191999"/>
              <a:gd name="connsiteY4497" fmla="*/ 1108216 h 3068754"/>
              <a:gd name="connsiteX4498" fmla="*/ 6177995 w 12191999"/>
              <a:gd name="connsiteY4498" fmla="*/ 1097770 h 3068754"/>
              <a:gd name="connsiteX4499" fmla="*/ 6174607 w 12191999"/>
              <a:gd name="connsiteY4499" fmla="*/ 1096203 h 3068754"/>
              <a:gd name="connsiteX4500" fmla="*/ 5473853 w 12191999"/>
              <a:gd name="connsiteY4500" fmla="*/ 1036750 h 3068754"/>
              <a:gd name="connsiteX4501" fmla="*/ 5419687 w 12191999"/>
              <a:gd name="connsiteY4501" fmla="*/ 1065036 h 3068754"/>
              <a:gd name="connsiteX4502" fmla="*/ 5354956 w 12191999"/>
              <a:gd name="connsiteY4502" fmla="*/ 1096543 h 3068754"/>
              <a:gd name="connsiteX4503" fmla="*/ 5398779 w 12191999"/>
              <a:gd name="connsiteY4503" fmla="*/ 1107102 h 3068754"/>
              <a:gd name="connsiteX4504" fmla="*/ 5418487 w 12191999"/>
              <a:gd name="connsiteY4504" fmla="*/ 1098295 h 3068754"/>
              <a:gd name="connsiteX4505" fmla="*/ 5518928 w 12191999"/>
              <a:gd name="connsiteY4505" fmla="*/ 1050129 h 3068754"/>
              <a:gd name="connsiteX4506" fmla="*/ 8429072 w 12191999"/>
              <a:gd name="connsiteY4506" fmla="*/ 1036682 h 3068754"/>
              <a:gd name="connsiteX4507" fmla="*/ 8326646 w 12191999"/>
              <a:gd name="connsiteY4507" fmla="*/ 1099899 h 3068754"/>
              <a:gd name="connsiteX4508" fmla="*/ 8325484 w 12191999"/>
              <a:gd name="connsiteY4508" fmla="*/ 1100532 h 3068754"/>
              <a:gd name="connsiteX4509" fmla="*/ 8333150 w 12191999"/>
              <a:gd name="connsiteY4509" fmla="*/ 1102411 h 3068754"/>
              <a:gd name="connsiteX4510" fmla="*/ 8438245 w 12191999"/>
              <a:gd name="connsiteY4510" fmla="*/ 1039452 h 3068754"/>
              <a:gd name="connsiteX4511" fmla="*/ 2291718 w 12191999"/>
              <a:gd name="connsiteY4511" fmla="*/ 1036252 h 3068754"/>
              <a:gd name="connsiteX4512" fmla="*/ 2193760 w 12191999"/>
              <a:gd name="connsiteY4512" fmla="*/ 1096707 h 3068754"/>
              <a:gd name="connsiteX4513" fmla="*/ 2188888 w 12191999"/>
              <a:gd name="connsiteY4513" fmla="*/ 1099359 h 3068754"/>
              <a:gd name="connsiteX4514" fmla="*/ 2196825 w 12191999"/>
              <a:gd name="connsiteY4514" fmla="*/ 1101304 h 3068754"/>
              <a:gd name="connsiteX4515" fmla="*/ 2300816 w 12191999"/>
              <a:gd name="connsiteY4515" fmla="*/ 1038999 h 3068754"/>
              <a:gd name="connsiteX4516" fmla="*/ 11606791 w 12191999"/>
              <a:gd name="connsiteY4516" fmla="*/ 1035884 h 3068754"/>
              <a:gd name="connsiteX4517" fmla="*/ 11554483 w 12191999"/>
              <a:gd name="connsiteY4517" fmla="*/ 1063195 h 3068754"/>
              <a:gd name="connsiteX4518" fmla="*/ 11487534 w 12191999"/>
              <a:gd name="connsiteY4518" fmla="*/ 1095773 h 3068754"/>
              <a:gd name="connsiteX4519" fmla="*/ 11533154 w 12191999"/>
              <a:gd name="connsiteY4519" fmla="*/ 1106783 h 3068754"/>
              <a:gd name="connsiteX4520" fmla="*/ 11552149 w 12191999"/>
              <a:gd name="connsiteY4520" fmla="*/ 1098295 h 3068754"/>
              <a:gd name="connsiteX4521" fmla="*/ 11653431 w 12191999"/>
              <a:gd name="connsiteY4521" fmla="*/ 1049725 h 3068754"/>
              <a:gd name="connsiteX4522" fmla="*/ 2881246 w 12191999"/>
              <a:gd name="connsiteY4522" fmla="*/ 1035060 h 3068754"/>
              <a:gd name="connsiteX4523" fmla="*/ 2841097 w 12191999"/>
              <a:gd name="connsiteY4523" fmla="*/ 1050168 h 3068754"/>
              <a:gd name="connsiteX4524" fmla="*/ 2923766 w 12191999"/>
              <a:gd name="connsiteY4524" fmla="*/ 1089418 h 3068754"/>
              <a:gd name="connsiteX4525" fmla="*/ 2962266 w 12191999"/>
              <a:gd name="connsiteY4525" fmla="*/ 1077072 h 3068754"/>
              <a:gd name="connsiteX4526" fmla="*/ 8419340 w 12191999"/>
              <a:gd name="connsiteY4526" fmla="*/ 1033744 h 3068754"/>
              <a:gd name="connsiteX4527" fmla="*/ 8418955 w 12191999"/>
              <a:gd name="connsiteY4527" fmla="*/ 1033996 h 3068754"/>
              <a:gd name="connsiteX4528" fmla="*/ 8310080 w 12191999"/>
              <a:gd name="connsiteY4528" fmla="*/ 1096755 h 3068754"/>
              <a:gd name="connsiteX4529" fmla="*/ 8314250 w 12191999"/>
              <a:gd name="connsiteY4529" fmla="*/ 1097777 h 3068754"/>
              <a:gd name="connsiteX4530" fmla="*/ 8417213 w 12191999"/>
              <a:gd name="connsiteY4530" fmla="*/ 1039675 h 3068754"/>
              <a:gd name="connsiteX4531" fmla="*/ 8424211 w 12191999"/>
              <a:gd name="connsiteY4531" fmla="*/ 1035215 h 3068754"/>
              <a:gd name="connsiteX4532" fmla="*/ 11975034 w 12191999"/>
              <a:gd name="connsiteY4532" fmla="*/ 1033636 h 3068754"/>
              <a:gd name="connsiteX4533" fmla="*/ 11911961 w 12191999"/>
              <a:gd name="connsiteY4533" fmla="*/ 1057375 h 3068754"/>
              <a:gd name="connsiteX4534" fmla="*/ 11957611 w 12191999"/>
              <a:gd name="connsiteY4534" fmla="*/ 1074772 h 3068754"/>
              <a:gd name="connsiteX4535" fmla="*/ 12003699 w 12191999"/>
              <a:gd name="connsiteY4535" fmla="*/ 1092218 h 3068754"/>
              <a:gd name="connsiteX4536" fmla="*/ 12065001 w 12191999"/>
              <a:gd name="connsiteY4536" fmla="*/ 1072543 h 3068754"/>
              <a:gd name="connsiteX4537" fmla="*/ 9235301 w 12191999"/>
              <a:gd name="connsiteY4537" fmla="*/ 1033285 h 3068754"/>
              <a:gd name="connsiteX4538" fmla="*/ 9226719 w 12191999"/>
              <a:gd name="connsiteY4538" fmla="*/ 1036038 h 3068754"/>
              <a:gd name="connsiteX4539" fmla="*/ 9334851 w 12191999"/>
              <a:gd name="connsiteY4539" fmla="*/ 1098049 h 3068754"/>
              <a:gd name="connsiteX4540" fmla="*/ 9342430 w 12191999"/>
              <a:gd name="connsiteY4540" fmla="*/ 1096279 h 3068754"/>
              <a:gd name="connsiteX4541" fmla="*/ 2281825 w 12191999"/>
              <a:gd name="connsiteY4541" fmla="*/ 1033265 h 3068754"/>
              <a:gd name="connsiteX4542" fmla="*/ 2173642 w 12191999"/>
              <a:gd name="connsiteY4542" fmla="*/ 1095624 h 3068754"/>
              <a:gd name="connsiteX4543" fmla="*/ 2177728 w 12191999"/>
              <a:gd name="connsiteY4543" fmla="*/ 1096625 h 3068754"/>
              <a:gd name="connsiteX4544" fmla="*/ 2284233 w 12191999"/>
              <a:gd name="connsiteY4544" fmla="*/ 1036517 h 3068754"/>
              <a:gd name="connsiteX4545" fmla="*/ 2286921 w 12191999"/>
              <a:gd name="connsiteY4545" fmla="*/ 1034804 h 3068754"/>
              <a:gd name="connsiteX4546" fmla="*/ 8649940 w 12191999"/>
              <a:gd name="connsiteY4546" fmla="*/ 1032991 h 3068754"/>
              <a:gd name="connsiteX4547" fmla="*/ 8591818 w 12191999"/>
              <a:gd name="connsiteY4547" fmla="*/ 1063350 h 3068754"/>
              <a:gd name="connsiteX4548" fmla="*/ 8568737 w 12191999"/>
              <a:gd name="connsiteY4548" fmla="*/ 1074385 h 3068754"/>
              <a:gd name="connsiteX4549" fmla="*/ 8612118 w 12191999"/>
              <a:gd name="connsiteY4549" fmla="*/ 1088410 h 3068754"/>
              <a:gd name="connsiteX4550" fmla="*/ 8693296 w 12191999"/>
              <a:gd name="connsiteY4550" fmla="*/ 1049477 h 3068754"/>
              <a:gd name="connsiteX4551" fmla="*/ 2511990 w 12191999"/>
              <a:gd name="connsiteY4551" fmla="*/ 1032193 h 3068754"/>
              <a:gd name="connsiteX4552" fmla="*/ 2458947 w 12191999"/>
              <a:gd name="connsiteY4552" fmla="*/ 1059898 h 3068754"/>
              <a:gd name="connsiteX4553" fmla="*/ 2430325 w 12191999"/>
              <a:gd name="connsiteY4553" fmla="*/ 1073582 h 3068754"/>
              <a:gd name="connsiteX4554" fmla="*/ 2470543 w 12191999"/>
              <a:gd name="connsiteY4554" fmla="*/ 1086584 h 3068754"/>
              <a:gd name="connsiteX4555" fmla="*/ 2552125 w 12191999"/>
              <a:gd name="connsiteY4555" fmla="*/ 1047463 h 3068754"/>
              <a:gd name="connsiteX4556" fmla="*/ 8409007 w 12191999"/>
              <a:gd name="connsiteY4556" fmla="*/ 1030625 h 3068754"/>
              <a:gd name="connsiteX4557" fmla="*/ 8395115 w 12191999"/>
              <a:gd name="connsiteY4557" fmla="*/ 1039637 h 3068754"/>
              <a:gd name="connsiteX4558" fmla="*/ 8301924 w 12191999"/>
              <a:gd name="connsiteY4558" fmla="*/ 1094755 h 3068754"/>
              <a:gd name="connsiteX4559" fmla="*/ 8302647 w 12191999"/>
              <a:gd name="connsiteY4559" fmla="*/ 1094932 h 3068754"/>
              <a:gd name="connsiteX4560" fmla="*/ 8394564 w 12191999"/>
              <a:gd name="connsiteY4560" fmla="*/ 1041376 h 3068754"/>
              <a:gd name="connsiteX4561" fmla="*/ 8410660 w 12191999"/>
              <a:gd name="connsiteY4561" fmla="*/ 1031124 h 3068754"/>
              <a:gd name="connsiteX4562" fmla="*/ 2271810 w 12191999"/>
              <a:gd name="connsiteY4562" fmla="*/ 1030242 h 3068754"/>
              <a:gd name="connsiteX4563" fmla="*/ 2262238 w 12191999"/>
              <a:gd name="connsiteY4563" fmla="*/ 1036455 h 3068754"/>
              <a:gd name="connsiteX4564" fmla="*/ 2165619 w 12191999"/>
              <a:gd name="connsiteY4564" fmla="*/ 1093658 h 3068754"/>
              <a:gd name="connsiteX4565" fmla="*/ 2166306 w 12191999"/>
              <a:gd name="connsiteY4565" fmla="*/ 1093826 h 3068754"/>
              <a:gd name="connsiteX4566" fmla="*/ 2261693 w 12191999"/>
              <a:gd name="connsiteY4566" fmla="*/ 1038193 h 3068754"/>
              <a:gd name="connsiteX4567" fmla="*/ 2273413 w 12191999"/>
              <a:gd name="connsiteY4567" fmla="*/ 1030726 h 3068754"/>
              <a:gd name="connsiteX4568" fmla="*/ 5689912 w 12191999"/>
              <a:gd name="connsiteY4568" fmla="*/ 1030146 h 3068754"/>
              <a:gd name="connsiteX4569" fmla="*/ 5598745 w 12191999"/>
              <a:gd name="connsiteY4569" fmla="*/ 1069599 h 3068754"/>
              <a:gd name="connsiteX4570" fmla="*/ 5669008 w 12191999"/>
              <a:gd name="connsiteY4570" fmla="*/ 1092302 h 3068754"/>
              <a:gd name="connsiteX4571" fmla="*/ 5714605 w 12191999"/>
              <a:gd name="connsiteY4571" fmla="*/ 1074995 h 3068754"/>
              <a:gd name="connsiteX4572" fmla="*/ 5761491 w 12191999"/>
              <a:gd name="connsiteY4572" fmla="*/ 1057349 h 3068754"/>
              <a:gd name="connsiteX4573" fmla="*/ 9009964 w 12191999"/>
              <a:gd name="connsiteY4573" fmla="*/ 1030090 h 3068754"/>
              <a:gd name="connsiteX4574" fmla="*/ 8967044 w 12191999"/>
              <a:gd name="connsiteY4574" fmla="*/ 1046239 h 3068754"/>
              <a:gd name="connsiteX4575" fmla="*/ 9050951 w 12191999"/>
              <a:gd name="connsiteY4575" fmla="*/ 1086077 h 3068754"/>
              <a:gd name="connsiteX4576" fmla="*/ 9092336 w 12191999"/>
              <a:gd name="connsiteY4576" fmla="*/ 1072803 h 3068754"/>
              <a:gd name="connsiteX4577" fmla="*/ 11823546 w 12191999"/>
              <a:gd name="connsiteY4577" fmla="*/ 1029310 h 3068754"/>
              <a:gd name="connsiteX4578" fmla="*/ 11732224 w 12191999"/>
              <a:gd name="connsiteY4578" fmla="*/ 1068790 h 3068754"/>
              <a:gd name="connsiteX4579" fmla="*/ 11804182 w 12191999"/>
              <a:gd name="connsiteY4579" fmla="*/ 1091952 h 3068754"/>
              <a:gd name="connsiteX4580" fmla="*/ 11851111 w 12191999"/>
              <a:gd name="connsiteY4580" fmla="*/ 1074085 h 3068754"/>
              <a:gd name="connsiteX4581" fmla="*/ 11896449 w 12191999"/>
              <a:gd name="connsiteY4581" fmla="*/ 1057021 h 3068754"/>
              <a:gd name="connsiteX4582" fmla="*/ 5851185 w 12191999"/>
              <a:gd name="connsiteY4582" fmla="*/ 1029087 h 3068754"/>
              <a:gd name="connsiteX4583" fmla="*/ 5777211 w 12191999"/>
              <a:gd name="connsiteY4583" fmla="*/ 1056929 h 3068754"/>
              <a:gd name="connsiteX4584" fmla="*/ 5821637 w 12191999"/>
              <a:gd name="connsiteY4584" fmla="*/ 1073811 h 3068754"/>
              <a:gd name="connsiteX4585" fmla="*/ 5869270 w 12191999"/>
              <a:gd name="connsiteY4585" fmla="*/ 1091734 h 3068754"/>
              <a:gd name="connsiteX4586" fmla="*/ 5942451 w 12191999"/>
              <a:gd name="connsiteY4586" fmla="*/ 1068247 h 3068754"/>
              <a:gd name="connsiteX4587" fmla="*/ 3115361 w 12191999"/>
              <a:gd name="connsiteY4587" fmla="*/ 1028442 h 3068754"/>
              <a:gd name="connsiteX4588" fmla="*/ 3109658 w 12191999"/>
              <a:gd name="connsiteY4588" fmla="*/ 1030080 h 3068754"/>
              <a:gd name="connsiteX4589" fmla="*/ 3111173 w 12191999"/>
              <a:gd name="connsiteY4589" fmla="*/ 1034631 h 3068754"/>
              <a:gd name="connsiteX4590" fmla="*/ 3166154 w 12191999"/>
              <a:gd name="connsiteY4590" fmla="*/ 1067797 h 3068754"/>
              <a:gd name="connsiteX4591" fmla="*/ 3216963 w 12191999"/>
              <a:gd name="connsiteY4591" fmla="*/ 1093857 h 3068754"/>
              <a:gd name="connsiteX4592" fmla="*/ 3224347 w 12191999"/>
              <a:gd name="connsiteY4592" fmla="*/ 1092132 h 3068754"/>
              <a:gd name="connsiteX4593" fmla="*/ 9255887 w 12191999"/>
              <a:gd name="connsiteY4593" fmla="*/ 1027071 h 3068754"/>
              <a:gd name="connsiteX4594" fmla="*/ 9254238 w 12191999"/>
              <a:gd name="connsiteY4594" fmla="*/ 1027545 h 3068754"/>
              <a:gd name="connsiteX4595" fmla="*/ 9299845 w 12191999"/>
              <a:gd name="connsiteY4595" fmla="*/ 1055428 h 3068754"/>
              <a:gd name="connsiteX4596" fmla="*/ 9365435 w 12191999"/>
              <a:gd name="connsiteY4596" fmla="*/ 1090906 h 3068754"/>
              <a:gd name="connsiteX4597" fmla="*/ 9366286 w 12191999"/>
              <a:gd name="connsiteY4597" fmla="*/ 1090707 h 3068754"/>
              <a:gd name="connsiteX4598" fmla="*/ 9298211 w 12191999"/>
              <a:gd name="connsiteY4598" fmla="*/ 1053475 h 3068754"/>
              <a:gd name="connsiteX4599" fmla="*/ 3120791 w 12191999"/>
              <a:gd name="connsiteY4599" fmla="*/ 1026882 h 3068754"/>
              <a:gd name="connsiteX4600" fmla="*/ 3119137 w 12191999"/>
              <a:gd name="connsiteY4600" fmla="*/ 1027357 h 3068754"/>
              <a:gd name="connsiteX4601" fmla="*/ 3165053 w 12191999"/>
              <a:gd name="connsiteY4601" fmla="*/ 1055428 h 3068754"/>
              <a:gd name="connsiteX4602" fmla="*/ 3230329 w 12191999"/>
              <a:gd name="connsiteY4602" fmla="*/ 1090735 h 3068754"/>
              <a:gd name="connsiteX4603" fmla="*/ 3231181 w 12191999"/>
              <a:gd name="connsiteY4603" fmla="*/ 1090536 h 3068754"/>
              <a:gd name="connsiteX4604" fmla="*/ 3163419 w 12191999"/>
              <a:gd name="connsiteY4604" fmla="*/ 1053475 h 3068754"/>
              <a:gd name="connsiteX4605" fmla="*/ 5431031 w 12191999"/>
              <a:gd name="connsiteY4605" fmla="*/ 1024040 h 3068754"/>
              <a:gd name="connsiteX4606" fmla="*/ 5418886 w 12191999"/>
              <a:gd name="connsiteY4606" fmla="*/ 1030851 h 3068754"/>
              <a:gd name="connsiteX4607" fmla="*/ 5312680 w 12191999"/>
              <a:gd name="connsiteY4607" fmla="*/ 1086356 h 3068754"/>
              <a:gd name="connsiteX4608" fmla="*/ 5346077 w 12191999"/>
              <a:gd name="connsiteY4608" fmla="*/ 1094403 h 3068754"/>
              <a:gd name="connsiteX4609" fmla="*/ 5417271 w 12191999"/>
              <a:gd name="connsiteY4609" fmla="*/ 1059785 h 3068754"/>
              <a:gd name="connsiteX4610" fmla="*/ 5465967 w 12191999"/>
              <a:gd name="connsiteY4610" fmla="*/ 1034410 h 3068754"/>
              <a:gd name="connsiteX4611" fmla="*/ 11565647 w 12191999"/>
              <a:gd name="connsiteY4611" fmla="*/ 1023673 h 3068754"/>
              <a:gd name="connsiteX4612" fmla="*/ 11554581 w 12191999"/>
              <a:gd name="connsiteY4612" fmla="*/ 1029877 h 3068754"/>
              <a:gd name="connsiteX4613" fmla="*/ 11447168 w 12191999"/>
              <a:gd name="connsiteY4613" fmla="*/ 1086032 h 3068754"/>
              <a:gd name="connsiteX4614" fmla="*/ 11481199 w 12191999"/>
              <a:gd name="connsiteY4614" fmla="*/ 1094245 h 3068754"/>
              <a:gd name="connsiteX4615" fmla="*/ 11552068 w 12191999"/>
              <a:gd name="connsiteY4615" fmla="*/ 1059784 h 3068754"/>
              <a:gd name="connsiteX4616" fmla="*/ 11601148 w 12191999"/>
              <a:gd name="connsiteY4616" fmla="*/ 1034209 h 3068754"/>
              <a:gd name="connsiteX4617" fmla="*/ 6106828 w 12191999"/>
              <a:gd name="connsiteY4617" fmla="*/ 1023516 h 3068754"/>
              <a:gd name="connsiteX4618" fmla="*/ 6072098 w 12191999"/>
              <a:gd name="connsiteY4618" fmla="*/ 1033131 h 3068754"/>
              <a:gd name="connsiteX4619" fmla="*/ 6066567 w 12191999"/>
              <a:gd name="connsiteY4619" fmla="*/ 1034903 h 3068754"/>
              <a:gd name="connsiteX4620" fmla="*/ 6177450 w 12191999"/>
              <a:gd name="connsiteY4620" fmla="*/ 1092386 h 3068754"/>
              <a:gd name="connsiteX4621" fmla="*/ 6185357 w 12191999"/>
              <a:gd name="connsiteY4621" fmla="*/ 1096051 h 3068754"/>
              <a:gd name="connsiteX4622" fmla="*/ 6225662 w 12191999"/>
              <a:gd name="connsiteY4622" fmla="*/ 1086635 h 3068754"/>
              <a:gd name="connsiteX4623" fmla="*/ 6174602 w 12191999"/>
              <a:gd name="connsiteY4623" fmla="*/ 1061264 h 3068754"/>
              <a:gd name="connsiteX4624" fmla="*/ 2920979 w 12191999"/>
              <a:gd name="connsiteY4624" fmla="*/ 1020108 h 3068754"/>
              <a:gd name="connsiteX4625" fmla="*/ 2889164 w 12191999"/>
              <a:gd name="connsiteY4625" fmla="*/ 1032080 h 3068754"/>
              <a:gd name="connsiteX4626" fmla="*/ 2970709 w 12191999"/>
              <a:gd name="connsiteY4626" fmla="*/ 1074364 h 3068754"/>
              <a:gd name="connsiteX4627" fmla="*/ 3001009 w 12191999"/>
              <a:gd name="connsiteY4627" fmla="*/ 1064647 h 3068754"/>
              <a:gd name="connsiteX4628" fmla="*/ 2475093 w 12191999"/>
              <a:gd name="connsiteY4628" fmla="*/ 1018155 h 3068754"/>
              <a:gd name="connsiteX4629" fmla="*/ 2458291 w 12191999"/>
              <a:gd name="connsiteY4629" fmla="*/ 1027574 h 3068754"/>
              <a:gd name="connsiteX4630" fmla="*/ 2392474 w 12191999"/>
              <a:gd name="connsiteY4630" fmla="*/ 1061346 h 3068754"/>
              <a:gd name="connsiteX4631" fmla="*/ 2423518 w 12191999"/>
              <a:gd name="connsiteY4631" fmla="*/ 1071381 h 3068754"/>
              <a:gd name="connsiteX4632" fmla="*/ 2456681 w 12191999"/>
              <a:gd name="connsiteY4632" fmla="*/ 1055538 h 3068754"/>
              <a:gd name="connsiteX4633" fmla="*/ 2505901 w 12191999"/>
              <a:gd name="connsiteY4633" fmla="*/ 1029876 h 3068754"/>
              <a:gd name="connsiteX4634" fmla="*/ 8608424 w 12191999"/>
              <a:gd name="connsiteY4634" fmla="*/ 1017205 h 3068754"/>
              <a:gd name="connsiteX4635" fmla="*/ 8591608 w 12191999"/>
              <a:gd name="connsiteY4635" fmla="*/ 1026612 h 3068754"/>
              <a:gd name="connsiteX4636" fmla="*/ 8525610 w 12191999"/>
              <a:gd name="connsiteY4636" fmla="*/ 1060443 h 3068754"/>
              <a:gd name="connsiteX4637" fmla="*/ 8563170 w 12191999"/>
              <a:gd name="connsiteY4637" fmla="*/ 1072586 h 3068754"/>
              <a:gd name="connsiteX4638" fmla="*/ 8589646 w 12191999"/>
              <a:gd name="connsiteY4638" fmla="*/ 1059935 h 3068754"/>
              <a:gd name="connsiteX4639" fmla="*/ 8644942 w 12191999"/>
              <a:gd name="connsiteY4639" fmla="*/ 1031091 h 3068754"/>
              <a:gd name="connsiteX4640" fmla="*/ 8774133 w 12191999"/>
              <a:gd name="connsiteY4640" fmla="*/ 1016133 h 3068754"/>
              <a:gd name="connsiteX4641" fmla="*/ 8707043 w 12191999"/>
              <a:gd name="connsiteY4641" fmla="*/ 1048129 h 3068754"/>
              <a:gd name="connsiteX4642" fmla="*/ 8752429 w 12191999"/>
              <a:gd name="connsiteY4642" fmla="*/ 1065357 h 3068754"/>
              <a:gd name="connsiteX4643" fmla="*/ 8820402 w 12191999"/>
              <a:gd name="connsiteY4643" fmla="*/ 1036034 h 3068754"/>
              <a:gd name="connsiteX4644" fmla="*/ 8782572 w 12191999"/>
              <a:gd name="connsiteY4644" fmla="*/ 1019783 h 3068754"/>
              <a:gd name="connsiteX4645" fmla="*/ 6133563 w 12191999"/>
              <a:gd name="connsiteY4645" fmla="*/ 1016113 h 3068754"/>
              <a:gd name="connsiteX4646" fmla="*/ 6112729 w 12191999"/>
              <a:gd name="connsiteY4646" fmla="*/ 1021882 h 3068754"/>
              <a:gd name="connsiteX4647" fmla="*/ 6176592 w 12191999"/>
              <a:gd name="connsiteY4647" fmla="*/ 1057452 h 3068754"/>
              <a:gd name="connsiteX4648" fmla="*/ 6232260 w 12191999"/>
              <a:gd name="connsiteY4648" fmla="*/ 1085093 h 3068754"/>
              <a:gd name="connsiteX4649" fmla="*/ 6251221 w 12191999"/>
              <a:gd name="connsiteY4649" fmla="*/ 1080664 h 3068754"/>
              <a:gd name="connsiteX4650" fmla="*/ 6174602 w 12191999"/>
              <a:gd name="connsiteY4650" fmla="*/ 1040324 h 3068754"/>
              <a:gd name="connsiteX4651" fmla="*/ 2754970 w 12191999"/>
              <a:gd name="connsiteY4651" fmla="*/ 1015937 h 3068754"/>
              <a:gd name="connsiteX4652" fmla="*/ 2702930 w 12191999"/>
              <a:gd name="connsiteY4652" fmla="*/ 1038438 h 3068754"/>
              <a:gd name="connsiteX4653" fmla="*/ 2775683 w 12191999"/>
              <a:gd name="connsiteY4653" fmla="*/ 1069660 h 3068754"/>
              <a:gd name="connsiteX4654" fmla="*/ 2827250 w 12191999"/>
              <a:gd name="connsiteY4654" fmla="*/ 1050199 h 3068754"/>
              <a:gd name="connsiteX4655" fmla="*/ 9049394 w 12191999"/>
              <a:gd name="connsiteY4655" fmla="*/ 1015255 h 3068754"/>
              <a:gd name="connsiteX4656" fmla="*/ 9015959 w 12191999"/>
              <a:gd name="connsiteY4656" fmla="*/ 1027835 h 3068754"/>
              <a:gd name="connsiteX4657" fmla="*/ 9098771 w 12191999"/>
              <a:gd name="connsiteY4657" fmla="*/ 1070740 h 3068754"/>
              <a:gd name="connsiteX4658" fmla="*/ 9130613 w 12191999"/>
              <a:gd name="connsiteY4658" fmla="*/ 1060527 h 3068754"/>
              <a:gd name="connsiteX4659" fmla="*/ 2631711 w 12191999"/>
              <a:gd name="connsiteY4659" fmla="*/ 1015149 h 3068754"/>
              <a:gd name="connsiteX4660" fmla="*/ 2564798 w 12191999"/>
              <a:gd name="connsiteY4660" fmla="*/ 1047064 h 3068754"/>
              <a:gd name="connsiteX4661" fmla="*/ 2621290 w 12191999"/>
              <a:gd name="connsiteY4661" fmla="*/ 1068514 h 3068754"/>
              <a:gd name="connsiteX4662" fmla="*/ 2688454 w 12191999"/>
              <a:gd name="connsiteY4662" fmla="*/ 1039535 h 3068754"/>
              <a:gd name="connsiteX4663" fmla="*/ 2646645 w 12191999"/>
              <a:gd name="connsiteY4663" fmla="*/ 1021603 h 3068754"/>
              <a:gd name="connsiteX4664" fmla="*/ 8884120 w 12191999"/>
              <a:gd name="connsiteY4664" fmla="*/ 1013611 h 3068754"/>
              <a:gd name="connsiteX4665" fmla="*/ 8833401 w 12191999"/>
              <a:gd name="connsiteY4665" fmla="*/ 1035543 h 3068754"/>
              <a:gd name="connsiteX4666" fmla="*/ 8901572 w 12191999"/>
              <a:gd name="connsiteY4666" fmla="*/ 1064827 h 3068754"/>
              <a:gd name="connsiteX4667" fmla="*/ 8952114 w 12191999"/>
              <a:gd name="connsiteY4667" fmla="*/ 1045893 h 3068754"/>
              <a:gd name="connsiteX4668" fmla="*/ 5395399 w 12191999"/>
              <a:gd name="connsiteY4668" fmla="*/ 1013464 h 3068754"/>
              <a:gd name="connsiteX4669" fmla="*/ 5278627 w 12191999"/>
              <a:gd name="connsiteY4669" fmla="*/ 1078151 h 3068754"/>
              <a:gd name="connsiteX4670" fmla="*/ 5304649 w 12191999"/>
              <a:gd name="connsiteY4670" fmla="*/ 1084421 h 3068754"/>
              <a:gd name="connsiteX4671" fmla="*/ 5416144 w 12191999"/>
              <a:gd name="connsiteY4671" fmla="*/ 1026085 h 3068754"/>
              <a:gd name="connsiteX4672" fmla="*/ 5423676 w 12191999"/>
              <a:gd name="connsiteY4672" fmla="*/ 1021857 h 3068754"/>
              <a:gd name="connsiteX4673" fmla="*/ 11531000 w 12191999"/>
              <a:gd name="connsiteY4673" fmla="*/ 1013391 h 3068754"/>
              <a:gd name="connsiteX4674" fmla="*/ 11414277 w 12191999"/>
              <a:gd name="connsiteY4674" fmla="*/ 1078094 h 3068754"/>
              <a:gd name="connsiteX4675" fmla="*/ 11440363 w 12191999"/>
              <a:gd name="connsiteY4675" fmla="*/ 1084389 h 3068754"/>
              <a:gd name="connsiteX4676" fmla="*/ 11551829 w 12191999"/>
              <a:gd name="connsiteY4676" fmla="*/ 1026083 h 3068754"/>
              <a:gd name="connsiteX4677" fmla="*/ 11559420 w 12191999"/>
              <a:gd name="connsiteY4677" fmla="*/ 1021825 h 3068754"/>
              <a:gd name="connsiteX4678" fmla="*/ 2448661 w 12191999"/>
              <a:gd name="connsiteY4678" fmla="*/ 1008098 h 3068754"/>
              <a:gd name="connsiteX4679" fmla="*/ 2366335 w 12191999"/>
              <a:gd name="connsiteY4679" fmla="*/ 1052895 h 3068754"/>
              <a:gd name="connsiteX4680" fmla="*/ 2385756 w 12191999"/>
              <a:gd name="connsiteY4680" fmla="*/ 1059174 h 3068754"/>
              <a:gd name="connsiteX4681" fmla="*/ 2456545 w 12191999"/>
              <a:gd name="connsiteY4681" fmla="*/ 1022808 h 3068754"/>
              <a:gd name="connsiteX4682" fmla="*/ 2468984 w 12191999"/>
              <a:gd name="connsiteY4682" fmla="*/ 1015830 h 3068754"/>
              <a:gd name="connsiteX4683" fmla="*/ 12043058 w 12191999"/>
              <a:gd name="connsiteY4683" fmla="*/ 1008034 h 3068754"/>
              <a:gd name="connsiteX4684" fmla="*/ 11981966 w 12191999"/>
              <a:gd name="connsiteY4684" fmla="*/ 1031027 h 3068754"/>
              <a:gd name="connsiteX4685" fmla="*/ 12072502 w 12191999"/>
              <a:gd name="connsiteY4685" fmla="*/ 1070136 h 3068754"/>
              <a:gd name="connsiteX4686" fmla="*/ 12132336 w 12191999"/>
              <a:gd name="connsiteY4686" fmla="*/ 1050933 h 3068754"/>
              <a:gd name="connsiteX4687" fmla="*/ 2953273 w 12191999"/>
              <a:gd name="connsiteY4687" fmla="*/ 1007956 h 3068754"/>
              <a:gd name="connsiteX4688" fmla="*/ 2927037 w 12191999"/>
              <a:gd name="connsiteY4688" fmla="*/ 1017829 h 3068754"/>
              <a:gd name="connsiteX4689" fmla="*/ 3004137 w 12191999"/>
              <a:gd name="connsiteY4689" fmla="*/ 1060737 h 3068754"/>
              <a:gd name="connsiteX4690" fmla="*/ 3007697 w 12191999"/>
              <a:gd name="connsiteY4690" fmla="*/ 1062503 h 3068754"/>
              <a:gd name="connsiteX4691" fmla="*/ 3034619 w 12191999"/>
              <a:gd name="connsiteY4691" fmla="*/ 1053870 h 3068754"/>
              <a:gd name="connsiteX4692" fmla="*/ 3002433 w 12191999"/>
              <a:gd name="connsiteY4692" fmla="*/ 1036923 h 3068754"/>
              <a:gd name="connsiteX4693" fmla="*/ 8583783 w 12191999"/>
              <a:gd name="connsiteY4693" fmla="*/ 1007835 h 3068754"/>
              <a:gd name="connsiteX4694" fmla="*/ 8501464 w 12191999"/>
              <a:gd name="connsiteY4694" fmla="*/ 1052637 h 3068754"/>
              <a:gd name="connsiteX4695" fmla="*/ 8519199 w 12191999"/>
              <a:gd name="connsiteY4695" fmla="*/ 1058370 h 3068754"/>
              <a:gd name="connsiteX4696" fmla="*/ 8588419 w 12191999"/>
              <a:gd name="connsiteY4696" fmla="*/ 1022807 h 3068754"/>
              <a:gd name="connsiteX4697" fmla="*/ 8602453 w 12191999"/>
              <a:gd name="connsiteY4697" fmla="*/ 1014935 h 3068754"/>
              <a:gd name="connsiteX4698" fmla="*/ 5907752 w 12191999"/>
              <a:gd name="connsiteY4698" fmla="*/ 1007797 h 3068754"/>
              <a:gd name="connsiteX4699" fmla="*/ 5858655 w 12191999"/>
              <a:gd name="connsiteY4699" fmla="*/ 1026275 h 3068754"/>
              <a:gd name="connsiteX4700" fmla="*/ 5950459 w 12191999"/>
              <a:gd name="connsiteY4700" fmla="*/ 1065677 h 3068754"/>
              <a:gd name="connsiteX4701" fmla="*/ 5997724 w 12191999"/>
              <a:gd name="connsiteY4701" fmla="*/ 1050507 h 3068754"/>
              <a:gd name="connsiteX4702" fmla="*/ 6165484 w 12191999"/>
              <a:gd name="connsiteY4702" fmla="*/ 1007275 h 3068754"/>
              <a:gd name="connsiteX4703" fmla="*/ 6140398 w 12191999"/>
              <a:gd name="connsiteY4703" fmla="*/ 1014221 h 3068754"/>
              <a:gd name="connsiteX4704" fmla="*/ 6176592 w 12191999"/>
              <a:gd name="connsiteY4704" fmla="*/ 1035557 h 3068754"/>
              <a:gd name="connsiteX4705" fmla="*/ 6258930 w 12191999"/>
              <a:gd name="connsiteY4705" fmla="*/ 1078863 h 3068754"/>
              <a:gd name="connsiteX4706" fmla="*/ 6283465 w 12191999"/>
              <a:gd name="connsiteY4706" fmla="*/ 1073131 h 3068754"/>
              <a:gd name="connsiteX4707" fmla="*/ 6175455 w 12191999"/>
              <a:gd name="connsiteY4707" fmla="*/ 1013443 h 3068754"/>
              <a:gd name="connsiteX4708" fmla="*/ 31719 w 12191999"/>
              <a:gd name="connsiteY4708" fmla="*/ 1005665 h 3068754"/>
              <a:gd name="connsiteX4709" fmla="*/ 7735 w 12191999"/>
              <a:gd name="connsiteY4709" fmla="*/ 1012560 h 3068754"/>
              <a:gd name="connsiteX4710" fmla="*/ 44591 w 12191999"/>
              <a:gd name="connsiteY4710" fmla="*/ 1033634 h 3068754"/>
              <a:gd name="connsiteX4711" fmla="*/ 126912 w 12191999"/>
              <a:gd name="connsiteY4711" fmla="*/ 1076932 h 3068754"/>
              <a:gd name="connsiteX4712" fmla="*/ 148670 w 12191999"/>
              <a:gd name="connsiteY4712" fmla="*/ 1071854 h 3068754"/>
              <a:gd name="connsiteX4713" fmla="*/ 150010 w 12191999"/>
              <a:gd name="connsiteY4713" fmla="*/ 1071607 h 3068754"/>
              <a:gd name="connsiteX4714" fmla="*/ 41631 w 12191999"/>
              <a:gd name="connsiteY4714" fmla="*/ 1011697 h 3068754"/>
              <a:gd name="connsiteX4715" fmla="*/ 5368381 w 12191999"/>
              <a:gd name="connsiteY4715" fmla="*/ 1005444 h 3068754"/>
              <a:gd name="connsiteX4716" fmla="*/ 5256522 w 12191999"/>
              <a:gd name="connsiteY4716" fmla="*/ 1071305 h 3068754"/>
              <a:gd name="connsiteX4717" fmla="*/ 5254544 w 12191999"/>
              <a:gd name="connsiteY4717" fmla="*/ 1072348 h 3068754"/>
              <a:gd name="connsiteX4718" fmla="*/ 5272604 w 12191999"/>
              <a:gd name="connsiteY4718" fmla="*/ 1076700 h 3068754"/>
              <a:gd name="connsiteX4719" fmla="*/ 5388867 w 12191999"/>
              <a:gd name="connsiteY4719" fmla="*/ 1011524 h 3068754"/>
              <a:gd name="connsiteX4720" fmla="*/ 11503526 w 12191999"/>
              <a:gd name="connsiteY4720" fmla="*/ 1005238 h 3068754"/>
              <a:gd name="connsiteX4721" fmla="*/ 11391319 w 12191999"/>
              <a:gd name="connsiteY4721" fmla="*/ 1071305 h 3068754"/>
              <a:gd name="connsiteX4722" fmla="*/ 11389725 w 12191999"/>
              <a:gd name="connsiteY4722" fmla="*/ 1072169 h 3068754"/>
              <a:gd name="connsiteX4723" fmla="*/ 11407732 w 12191999"/>
              <a:gd name="connsiteY4723" fmla="*/ 1076514 h 3068754"/>
              <a:gd name="connsiteX4724" fmla="*/ 11524024 w 12191999"/>
              <a:gd name="connsiteY4724" fmla="*/ 1011321 h 3068754"/>
              <a:gd name="connsiteX4725" fmla="*/ 5623966 w 12191999"/>
              <a:gd name="connsiteY4725" fmla="*/ 1005084 h 3068754"/>
              <a:gd name="connsiteX4726" fmla="*/ 5533197 w 12191999"/>
              <a:gd name="connsiteY4726" fmla="*/ 1048420 h 3068754"/>
              <a:gd name="connsiteX4727" fmla="*/ 5591291 w 12191999"/>
              <a:gd name="connsiteY4727" fmla="*/ 1067191 h 3068754"/>
              <a:gd name="connsiteX4728" fmla="*/ 5683158 w 12191999"/>
              <a:gd name="connsiteY4728" fmla="*/ 1027579 h 3068754"/>
              <a:gd name="connsiteX4729" fmla="*/ 11758856 w 12191999"/>
              <a:gd name="connsiteY4729" fmla="*/ 1004721 h 3068754"/>
              <a:gd name="connsiteX4730" fmla="*/ 11667914 w 12191999"/>
              <a:gd name="connsiteY4730" fmla="*/ 1048090 h 3068754"/>
              <a:gd name="connsiteX4731" fmla="*/ 11725380 w 12191999"/>
              <a:gd name="connsiteY4731" fmla="*/ 1066587 h 3068754"/>
              <a:gd name="connsiteX4732" fmla="*/ 11817321 w 12191999"/>
              <a:gd name="connsiteY4732" fmla="*/ 1026944 h 3068754"/>
              <a:gd name="connsiteX4733" fmla="*/ 9080955 w 12191999"/>
              <a:gd name="connsiteY4733" fmla="*/ 1003379 h 3068754"/>
              <a:gd name="connsiteX4734" fmla="*/ 9054731 w 12191999"/>
              <a:gd name="connsiteY4734" fmla="*/ 1013246 h 3068754"/>
              <a:gd name="connsiteX4735" fmla="*/ 9136371 w 12191999"/>
              <a:gd name="connsiteY4735" fmla="*/ 1058681 h 3068754"/>
              <a:gd name="connsiteX4736" fmla="*/ 9162949 w 12191999"/>
              <a:gd name="connsiteY4736" fmla="*/ 1050156 h 3068754"/>
              <a:gd name="connsiteX4737" fmla="*/ 9137793 w 12191999"/>
              <a:gd name="connsiteY4737" fmla="*/ 1036923 h 3068754"/>
              <a:gd name="connsiteX4738" fmla="*/ 6189748 w 12191999"/>
              <a:gd name="connsiteY4738" fmla="*/ 1000557 h 3068754"/>
              <a:gd name="connsiteX4739" fmla="*/ 6171585 w 12191999"/>
              <a:gd name="connsiteY4739" fmla="*/ 1005587 h 3068754"/>
              <a:gd name="connsiteX4740" fmla="*/ 6176592 w 12191999"/>
              <a:gd name="connsiteY4740" fmla="*/ 1008692 h 3068754"/>
              <a:gd name="connsiteX4741" fmla="*/ 6290962 w 12191999"/>
              <a:gd name="connsiteY4741" fmla="*/ 1071693 h 3068754"/>
              <a:gd name="connsiteX4742" fmla="*/ 6308523 w 12191999"/>
              <a:gd name="connsiteY4742" fmla="*/ 1068457 h 3068754"/>
              <a:gd name="connsiteX4743" fmla="*/ 5348124 w 12191999"/>
              <a:gd name="connsiteY4743" fmla="*/ 999431 h 3068754"/>
              <a:gd name="connsiteX4744" fmla="*/ 5330668 w 12191999"/>
              <a:gd name="connsiteY4744" fmla="*/ 1010402 h 3068754"/>
              <a:gd name="connsiteX4745" fmla="*/ 5231808 w 12191999"/>
              <a:gd name="connsiteY4745" fmla="*/ 1067094 h 3068754"/>
              <a:gd name="connsiteX4746" fmla="*/ 5237045 w 12191999"/>
              <a:gd name="connsiteY4746" fmla="*/ 1068132 h 3068754"/>
              <a:gd name="connsiteX4747" fmla="*/ 5243148 w 12191999"/>
              <a:gd name="connsiteY4747" fmla="*/ 1069602 h 3068754"/>
              <a:gd name="connsiteX4748" fmla="*/ 5325623 w 12191999"/>
              <a:gd name="connsiteY4748" fmla="*/ 1024136 h 3068754"/>
              <a:gd name="connsiteX4749" fmla="*/ 5360457 w 12191999"/>
              <a:gd name="connsiteY4749" fmla="*/ 1003092 h 3068754"/>
              <a:gd name="connsiteX4750" fmla="*/ 11482865 w 12191999"/>
              <a:gd name="connsiteY4750" fmla="*/ 999106 h 3068754"/>
              <a:gd name="connsiteX4751" fmla="*/ 11411363 w 12191999"/>
              <a:gd name="connsiteY4751" fmla="*/ 1043061 h 3068754"/>
              <a:gd name="connsiteX4752" fmla="*/ 11368995 w 12191999"/>
              <a:gd name="connsiteY4752" fmla="*/ 1067338 h 3068754"/>
              <a:gd name="connsiteX4753" fmla="*/ 11373018 w 12191999"/>
              <a:gd name="connsiteY4753" fmla="*/ 1068136 h 3068754"/>
              <a:gd name="connsiteX4754" fmla="*/ 11377338 w 12191999"/>
              <a:gd name="connsiteY4754" fmla="*/ 1069179 h 3068754"/>
              <a:gd name="connsiteX4755" fmla="*/ 11494195 w 12191999"/>
              <a:gd name="connsiteY4755" fmla="*/ 1002468 h 3068754"/>
              <a:gd name="connsiteX4756" fmla="*/ 11894524 w 12191999"/>
              <a:gd name="connsiteY4756" fmla="*/ 998798 h 3068754"/>
              <a:gd name="connsiteX4757" fmla="*/ 11852247 w 12191999"/>
              <a:gd name="connsiteY4757" fmla="*/ 1016901 h 3068754"/>
              <a:gd name="connsiteX4758" fmla="*/ 11830465 w 12191999"/>
              <a:gd name="connsiteY4758" fmla="*/ 1026318 h 3068754"/>
              <a:gd name="connsiteX4759" fmla="*/ 11903787 w 12191999"/>
              <a:gd name="connsiteY4759" fmla="*/ 1054260 h 3068754"/>
              <a:gd name="connsiteX4760" fmla="*/ 11967378 w 12191999"/>
              <a:gd name="connsiteY4760" fmla="*/ 1030326 h 3068754"/>
              <a:gd name="connsiteX4761" fmla="*/ 11953690 w 12191999"/>
              <a:gd name="connsiteY4761" fmla="*/ 1024406 h 3068754"/>
              <a:gd name="connsiteX4762" fmla="*/ 2979028 w 12191999"/>
              <a:gd name="connsiteY4762" fmla="*/ 998264 h 3068754"/>
              <a:gd name="connsiteX4763" fmla="*/ 2960014 w 12191999"/>
              <a:gd name="connsiteY4763" fmla="*/ 1005419 h 3068754"/>
              <a:gd name="connsiteX4764" fmla="*/ 3005274 w 12191999"/>
              <a:gd name="connsiteY4764" fmla="*/ 1032069 h 3068754"/>
              <a:gd name="connsiteX4765" fmla="*/ 3041493 w 12191999"/>
              <a:gd name="connsiteY4765" fmla="*/ 1051665 h 3068754"/>
              <a:gd name="connsiteX4766" fmla="*/ 3060275 w 12191999"/>
              <a:gd name="connsiteY4766" fmla="*/ 1045642 h 3068754"/>
              <a:gd name="connsiteX4767" fmla="*/ 3003001 w 12191999"/>
              <a:gd name="connsiteY4767" fmla="*/ 1013109 h 3068754"/>
              <a:gd name="connsiteX4768" fmla="*/ 58073 w 12191999"/>
              <a:gd name="connsiteY4768" fmla="*/ 998090 h 3068754"/>
              <a:gd name="connsiteX4769" fmla="*/ 40055 w 12191999"/>
              <a:gd name="connsiteY4769" fmla="*/ 1003269 h 3068754"/>
              <a:gd name="connsiteX4770" fmla="*/ 44565 w 12191999"/>
              <a:gd name="connsiteY4770" fmla="*/ 1005976 h 3068754"/>
              <a:gd name="connsiteX4771" fmla="*/ 160264 w 12191999"/>
              <a:gd name="connsiteY4771" fmla="*/ 1069719 h 3068754"/>
              <a:gd name="connsiteX4772" fmla="*/ 177747 w 12191999"/>
              <a:gd name="connsiteY4772" fmla="*/ 1066500 h 3068754"/>
              <a:gd name="connsiteX4773" fmla="*/ 8554880 w 12191999"/>
              <a:gd name="connsiteY4773" fmla="*/ 996845 h 3068754"/>
              <a:gd name="connsiteX4774" fmla="*/ 8472660 w 12191999"/>
              <a:gd name="connsiteY4774" fmla="*/ 1043811 h 3068754"/>
              <a:gd name="connsiteX4775" fmla="*/ 8494374 w 12191999"/>
              <a:gd name="connsiteY4775" fmla="*/ 1050368 h 3068754"/>
              <a:gd name="connsiteX4776" fmla="*/ 8577186 w 12191999"/>
              <a:gd name="connsiteY4776" fmla="*/ 1005327 h 3068754"/>
              <a:gd name="connsiteX4777" fmla="*/ 2418423 w 12191999"/>
              <a:gd name="connsiteY4777" fmla="*/ 996593 h 3068754"/>
              <a:gd name="connsiteX4778" fmla="*/ 2336088 w 12191999"/>
              <a:gd name="connsiteY4778" fmla="*/ 1043616 h 3068754"/>
              <a:gd name="connsiteX4779" fmla="*/ 2358700 w 12191999"/>
              <a:gd name="connsiteY4779" fmla="*/ 1050445 h 3068754"/>
              <a:gd name="connsiteX4780" fmla="*/ 2441539 w 12191999"/>
              <a:gd name="connsiteY4780" fmla="*/ 1005388 h 3068754"/>
              <a:gd name="connsiteX4781" fmla="*/ 6209826 w 12191999"/>
              <a:gd name="connsiteY4781" fmla="*/ 994999 h 3068754"/>
              <a:gd name="connsiteX4782" fmla="*/ 6199513 w 12191999"/>
              <a:gd name="connsiteY4782" fmla="*/ 997854 h 3068754"/>
              <a:gd name="connsiteX4783" fmla="*/ 6319176 w 12191999"/>
              <a:gd name="connsiteY4783" fmla="*/ 1066494 h 3068754"/>
              <a:gd name="connsiteX4784" fmla="*/ 6328357 w 12191999"/>
              <a:gd name="connsiteY4784" fmla="*/ 1064802 h 3068754"/>
              <a:gd name="connsiteX4785" fmla="*/ 2803945 w 12191999"/>
              <a:gd name="connsiteY4785" fmla="*/ 994977 h 3068754"/>
              <a:gd name="connsiteX4786" fmla="*/ 2762343 w 12191999"/>
              <a:gd name="connsiteY4786" fmla="*/ 1012778 h 3068754"/>
              <a:gd name="connsiteX4787" fmla="*/ 2835001 w 12191999"/>
              <a:gd name="connsiteY4787" fmla="*/ 1047274 h 3068754"/>
              <a:gd name="connsiteX4788" fmla="*/ 2875399 w 12191999"/>
              <a:gd name="connsiteY4788" fmla="*/ 1032028 h 3068754"/>
              <a:gd name="connsiteX4789" fmla="*/ 5771995 w 12191999"/>
              <a:gd name="connsiteY4789" fmla="*/ 994940 h 3068754"/>
              <a:gd name="connsiteX4790" fmla="*/ 5716312 w 12191999"/>
              <a:gd name="connsiteY4790" fmla="*/ 1018721 h 3068754"/>
              <a:gd name="connsiteX4791" fmla="*/ 5697776 w 12191999"/>
              <a:gd name="connsiteY4791" fmla="*/ 1026743 h 3068754"/>
              <a:gd name="connsiteX4792" fmla="*/ 5769945 w 12191999"/>
              <a:gd name="connsiteY4792" fmla="*/ 1054167 h 3068754"/>
              <a:gd name="connsiteX4793" fmla="*/ 5844361 w 12191999"/>
              <a:gd name="connsiteY4793" fmla="*/ 1026159 h 3068754"/>
              <a:gd name="connsiteX4794" fmla="*/ 5818082 w 12191999"/>
              <a:gd name="connsiteY4794" fmla="*/ 1014884 h 3068754"/>
              <a:gd name="connsiteX4795" fmla="*/ 2584057 w 12191999"/>
              <a:gd name="connsiteY4795" fmla="*/ 994551 h 3068754"/>
              <a:gd name="connsiteX4796" fmla="*/ 2517731 w 12191999"/>
              <a:gd name="connsiteY4796" fmla="*/ 1029194 h 3068754"/>
              <a:gd name="connsiteX4797" fmla="*/ 2558189 w 12191999"/>
              <a:gd name="connsiteY4797" fmla="*/ 1044555 h 3068754"/>
              <a:gd name="connsiteX4798" fmla="*/ 2625296 w 12191999"/>
              <a:gd name="connsiteY4798" fmla="*/ 1012376 h 3068754"/>
              <a:gd name="connsiteX4799" fmla="*/ 8723852 w 12191999"/>
              <a:gd name="connsiteY4799" fmla="*/ 994385 h 3068754"/>
              <a:gd name="connsiteX4800" fmla="*/ 8657188 w 12191999"/>
              <a:gd name="connsiteY4800" fmla="*/ 1029206 h 3068754"/>
              <a:gd name="connsiteX4801" fmla="*/ 8700938 w 12191999"/>
              <a:gd name="connsiteY4801" fmla="*/ 1045812 h 3068754"/>
              <a:gd name="connsiteX4802" fmla="*/ 8768185 w 12191999"/>
              <a:gd name="connsiteY4802" fmla="*/ 1013561 h 3068754"/>
              <a:gd name="connsiteX4803" fmla="*/ 5329087 w 12191999"/>
              <a:gd name="connsiteY4803" fmla="*/ 993781 h 3068754"/>
              <a:gd name="connsiteX4804" fmla="*/ 5224495 w 12191999"/>
              <a:gd name="connsiteY4804" fmla="*/ 1059427 h 3068754"/>
              <a:gd name="connsiteX4805" fmla="*/ 5216394 w 12191999"/>
              <a:gd name="connsiteY4805" fmla="*/ 1064036 h 3068754"/>
              <a:gd name="connsiteX4806" fmla="*/ 5226137 w 12191999"/>
              <a:gd name="connsiteY4806" fmla="*/ 1065969 h 3068754"/>
              <a:gd name="connsiteX4807" fmla="*/ 5339550 w 12191999"/>
              <a:gd name="connsiteY4807" fmla="*/ 996887 h 3068754"/>
              <a:gd name="connsiteX4808" fmla="*/ 9106536 w 12191999"/>
              <a:gd name="connsiteY4808" fmla="*/ 993754 h 3068754"/>
              <a:gd name="connsiteX4809" fmla="*/ 9087292 w 12191999"/>
              <a:gd name="connsiteY4809" fmla="*/ 1000995 h 3068754"/>
              <a:gd name="connsiteX4810" fmla="*/ 9140066 w 12191999"/>
              <a:gd name="connsiteY4810" fmla="*/ 1032069 h 3068754"/>
              <a:gd name="connsiteX4811" fmla="*/ 9169571 w 12191999"/>
              <a:gd name="connsiteY4811" fmla="*/ 1048033 h 3068754"/>
              <a:gd name="connsiteX4812" fmla="*/ 9188555 w 12191999"/>
              <a:gd name="connsiteY4812" fmla="*/ 1041944 h 3068754"/>
              <a:gd name="connsiteX4813" fmla="*/ 9137793 w 12191999"/>
              <a:gd name="connsiteY4813" fmla="*/ 1013109 h 3068754"/>
              <a:gd name="connsiteX4814" fmla="*/ 11464216 w 12191999"/>
              <a:gd name="connsiteY4814" fmla="*/ 993571 h 3068754"/>
              <a:gd name="connsiteX4815" fmla="*/ 11359295 w 12191999"/>
              <a:gd name="connsiteY4815" fmla="*/ 1059427 h 3068754"/>
              <a:gd name="connsiteX4816" fmla="*/ 11351380 w 12191999"/>
              <a:gd name="connsiteY4816" fmla="*/ 1063844 h 3068754"/>
              <a:gd name="connsiteX4817" fmla="*/ 11361218 w 12191999"/>
              <a:gd name="connsiteY4817" fmla="*/ 1065795 h 3068754"/>
              <a:gd name="connsiteX4818" fmla="*/ 11474687 w 12191999"/>
              <a:gd name="connsiteY4818" fmla="*/ 996679 h 3068754"/>
              <a:gd name="connsiteX4819" fmla="*/ 75638 w 12191999"/>
              <a:gd name="connsiteY4819" fmla="*/ 993041 h 3068754"/>
              <a:gd name="connsiteX4820" fmla="*/ 65461 w 12191999"/>
              <a:gd name="connsiteY4820" fmla="*/ 995966 h 3068754"/>
              <a:gd name="connsiteX4821" fmla="*/ 185870 w 12191999"/>
              <a:gd name="connsiteY4821" fmla="*/ 1065004 h 3068754"/>
              <a:gd name="connsiteX4822" fmla="*/ 195017 w 12191999"/>
              <a:gd name="connsiteY4822" fmla="*/ 1063320 h 3068754"/>
              <a:gd name="connsiteX4823" fmla="*/ 8935641 w 12191999"/>
              <a:gd name="connsiteY4823" fmla="*/ 991551 h 3068754"/>
              <a:gd name="connsiteX4824" fmla="*/ 8891571 w 12191999"/>
              <a:gd name="connsiteY4824" fmla="*/ 1010406 h 3068754"/>
              <a:gd name="connsiteX4825" fmla="*/ 8960052 w 12191999"/>
              <a:gd name="connsiteY4825" fmla="*/ 1042920 h 3068754"/>
              <a:gd name="connsiteX4826" fmla="*/ 9003393 w 12191999"/>
              <a:gd name="connsiteY4826" fmla="*/ 1026683 h 3068754"/>
              <a:gd name="connsiteX4827" fmla="*/ 6224737 w 12191999"/>
              <a:gd name="connsiteY4827" fmla="*/ 990870 h 3068754"/>
              <a:gd name="connsiteX4828" fmla="*/ 6216634 w 12191999"/>
              <a:gd name="connsiteY4828" fmla="*/ 993114 h 3068754"/>
              <a:gd name="connsiteX4829" fmla="*/ 6333729 w 12191999"/>
              <a:gd name="connsiteY4829" fmla="*/ 1063812 h 3068754"/>
              <a:gd name="connsiteX4830" fmla="*/ 6345832 w 12191999"/>
              <a:gd name="connsiteY4830" fmla="*/ 1061582 h 3068754"/>
              <a:gd name="connsiteX4831" fmla="*/ 3000662 w 12191999"/>
              <a:gd name="connsiteY4831" fmla="*/ 990123 h 3068754"/>
              <a:gd name="connsiteX4832" fmla="*/ 2984622 w 12191999"/>
              <a:gd name="connsiteY4832" fmla="*/ 996159 h 3068754"/>
              <a:gd name="connsiteX4833" fmla="*/ 3004137 w 12191999"/>
              <a:gd name="connsiteY4833" fmla="*/ 1008255 h 3068754"/>
              <a:gd name="connsiteX4834" fmla="*/ 3066948 w 12191999"/>
              <a:gd name="connsiteY4834" fmla="*/ 1043502 h 3068754"/>
              <a:gd name="connsiteX4835" fmla="*/ 3082473 w 12191999"/>
              <a:gd name="connsiteY4835" fmla="*/ 1038523 h 3068754"/>
              <a:gd name="connsiteX4836" fmla="*/ 3005274 w 12191999"/>
              <a:gd name="connsiteY4836" fmla="*/ 993087 h 3068754"/>
              <a:gd name="connsiteX4837" fmla="*/ 5316741 w 12191999"/>
              <a:gd name="connsiteY4837" fmla="*/ 990117 h 3068754"/>
              <a:gd name="connsiteX4838" fmla="*/ 5203321 w 12191999"/>
              <a:gd name="connsiteY4838" fmla="*/ 1061445 h 3068754"/>
              <a:gd name="connsiteX4839" fmla="*/ 5208221 w 12191999"/>
              <a:gd name="connsiteY4839" fmla="*/ 1062416 h 3068754"/>
              <a:gd name="connsiteX4840" fmla="*/ 5322859 w 12191999"/>
              <a:gd name="connsiteY4840" fmla="*/ 991933 h 3068754"/>
              <a:gd name="connsiteX4841" fmla="*/ 11450623 w 12191999"/>
              <a:gd name="connsiteY4841" fmla="*/ 989537 h 3068754"/>
              <a:gd name="connsiteX4842" fmla="*/ 11382433 w 12191999"/>
              <a:gd name="connsiteY4842" fmla="*/ 1034041 h 3068754"/>
              <a:gd name="connsiteX4843" fmla="*/ 11336032 w 12191999"/>
              <a:gd name="connsiteY4843" fmla="*/ 1060799 h 3068754"/>
              <a:gd name="connsiteX4844" fmla="*/ 11341250 w 12191999"/>
              <a:gd name="connsiteY4844" fmla="*/ 1061834 h 3068754"/>
              <a:gd name="connsiteX4845" fmla="*/ 11380443 w 12191999"/>
              <a:gd name="connsiteY4845" fmla="*/ 1039710 h 3068754"/>
              <a:gd name="connsiteX4846" fmla="*/ 11456454 w 12191999"/>
              <a:gd name="connsiteY4846" fmla="*/ 991268 h 3068754"/>
              <a:gd name="connsiteX4847" fmla="*/ 8535194 w 12191999"/>
              <a:gd name="connsiteY4847" fmla="*/ 989359 h 3068754"/>
              <a:gd name="connsiteX4848" fmla="*/ 8455180 w 12191999"/>
              <a:gd name="connsiteY4848" fmla="*/ 1038532 h 3068754"/>
              <a:gd name="connsiteX4849" fmla="*/ 8464416 w 12191999"/>
              <a:gd name="connsiteY4849" fmla="*/ 1041321 h 3068754"/>
              <a:gd name="connsiteX4850" fmla="*/ 8547362 w 12191999"/>
              <a:gd name="connsiteY4850" fmla="*/ 993986 h 3068754"/>
              <a:gd name="connsiteX4851" fmla="*/ 2398001 w 12191999"/>
              <a:gd name="connsiteY4851" fmla="*/ 988823 h 3068754"/>
              <a:gd name="connsiteX4852" fmla="*/ 2317819 w 12191999"/>
              <a:gd name="connsiteY4852" fmla="*/ 1038099 h 3068754"/>
              <a:gd name="connsiteX4853" fmla="*/ 2327952 w 12191999"/>
              <a:gd name="connsiteY4853" fmla="*/ 1041159 h 3068754"/>
              <a:gd name="connsiteX4854" fmla="*/ 2410987 w 12191999"/>
              <a:gd name="connsiteY4854" fmla="*/ 993764 h 3068754"/>
              <a:gd name="connsiteX4855" fmla="*/ 90525 w 12191999"/>
              <a:gd name="connsiteY4855" fmla="*/ 988762 h 3068754"/>
              <a:gd name="connsiteX4856" fmla="*/ 82402 w 12191999"/>
              <a:gd name="connsiteY4856" fmla="*/ 991097 h 3068754"/>
              <a:gd name="connsiteX4857" fmla="*/ 200450 w 12191999"/>
              <a:gd name="connsiteY4857" fmla="*/ 1062320 h 3068754"/>
              <a:gd name="connsiteX4858" fmla="*/ 212605 w 12191999"/>
              <a:gd name="connsiteY4858" fmla="*/ 1060082 h 3068754"/>
              <a:gd name="connsiteX4859" fmla="*/ 8831653 w 12191999"/>
              <a:gd name="connsiteY4859" fmla="*/ 988701 h 3068754"/>
              <a:gd name="connsiteX4860" fmla="*/ 8780813 w 12191999"/>
              <a:gd name="connsiteY4860" fmla="*/ 1012947 h 3068754"/>
              <a:gd name="connsiteX4861" fmla="*/ 8785414 w 12191999"/>
              <a:gd name="connsiteY4861" fmla="*/ 1014929 h 3068754"/>
              <a:gd name="connsiteX4862" fmla="*/ 8827459 w 12191999"/>
              <a:gd name="connsiteY4862" fmla="*/ 1032990 h 3068754"/>
              <a:gd name="connsiteX4863" fmla="*/ 8878533 w 12191999"/>
              <a:gd name="connsiteY4863" fmla="*/ 1010958 h 3068754"/>
              <a:gd name="connsiteX4864" fmla="*/ 6233220 w 12191999"/>
              <a:gd name="connsiteY4864" fmla="*/ 988522 h 3068754"/>
              <a:gd name="connsiteX4865" fmla="*/ 6230582 w 12191999"/>
              <a:gd name="connsiteY4865" fmla="*/ 989252 h 3068754"/>
              <a:gd name="connsiteX4866" fmla="*/ 6337414 w 12191999"/>
              <a:gd name="connsiteY4866" fmla="*/ 1054476 h 3068754"/>
              <a:gd name="connsiteX4867" fmla="*/ 6349361 w 12191999"/>
              <a:gd name="connsiteY4867" fmla="*/ 1060932 h 3068754"/>
              <a:gd name="connsiteX4868" fmla="*/ 6350887 w 12191999"/>
              <a:gd name="connsiteY4868" fmla="*/ 1060650 h 3068754"/>
              <a:gd name="connsiteX4869" fmla="*/ 6335885 w 12191999"/>
              <a:gd name="connsiteY4869" fmla="*/ 1052441 h 3068754"/>
              <a:gd name="connsiteX4870" fmla="*/ 12098738 w 12191999"/>
              <a:gd name="connsiteY4870" fmla="*/ 987078 h 3068754"/>
              <a:gd name="connsiteX4871" fmla="*/ 12049646 w 12191999"/>
              <a:gd name="connsiteY4871" fmla="*/ 1005555 h 3068754"/>
              <a:gd name="connsiteX4872" fmla="*/ 12139427 w 12191999"/>
              <a:gd name="connsiteY4872" fmla="*/ 1048657 h 3068754"/>
              <a:gd name="connsiteX4873" fmla="*/ 12187231 w 12191999"/>
              <a:gd name="connsiteY4873" fmla="*/ 1033315 h 3068754"/>
              <a:gd name="connsiteX4874" fmla="*/ 5305987 w 12191999"/>
              <a:gd name="connsiteY4874" fmla="*/ 986925 h 3068754"/>
              <a:gd name="connsiteX4875" fmla="*/ 5224669 w 12191999"/>
              <a:gd name="connsiteY4875" fmla="*/ 1039663 h 3068754"/>
              <a:gd name="connsiteX4876" fmla="*/ 5191714 w 12191999"/>
              <a:gd name="connsiteY4876" fmla="*/ 1059142 h 3068754"/>
              <a:gd name="connsiteX4877" fmla="*/ 5193130 w 12191999"/>
              <a:gd name="connsiteY4877" fmla="*/ 1059423 h 3068754"/>
              <a:gd name="connsiteX4878" fmla="*/ 5224004 w 12191999"/>
              <a:gd name="connsiteY4878" fmla="*/ 1041438 h 3068754"/>
              <a:gd name="connsiteX4879" fmla="*/ 5308482 w 12191999"/>
              <a:gd name="connsiteY4879" fmla="*/ 987665 h 3068754"/>
              <a:gd name="connsiteX4880" fmla="*/ 5963557 w 12191999"/>
              <a:gd name="connsiteY4880" fmla="*/ 986793 h 3068754"/>
              <a:gd name="connsiteX4881" fmla="*/ 5915463 w 12191999"/>
              <a:gd name="connsiteY4881" fmla="*/ 1004895 h 3068754"/>
              <a:gd name="connsiteX4882" fmla="*/ 6006015 w 12191999"/>
              <a:gd name="connsiteY4882" fmla="*/ 1047847 h 3068754"/>
              <a:gd name="connsiteX4883" fmla="*/ 6052531 w 12191999"/>
              <a:gd name="connsiteY4883" fmla="*/ 1032918 h 3068754"/>
              <a:gd name="connsiteX4884" fmla="*/ 11440462 w 12191999"/>
              <a:gd name="connsiteY4884" fmla="*/ 986522 h 3068754"/>
              <a:gd name="connsiteX4885" fmla="*/ 11358580 w 12191999"/>
              <a:gd name="connsiteY4885" fmla="*/ 1039663 h 3068754"/>
              <a:gd name="connsiteX4886" fmla="*/ 11326190 w 12191999"/>
              <a:gd name="connsiteY4886" fmla="*/ 1058846 h 3068754"/>
              <a:gd name="connsiteX4887" fmla="*/ 11327746 w 12191999"/>
              <a:gd name="connsiteY4887" fmla="*/ 1059155 h 3068754"/>
              <a:gd name="connsiteX4888" fmla="*/ 11358144 w 12191999"/>
              <a:gd name="connsiteY4888" fmla="*/ 1041438 h 3068754"/>
              <a:gd name="connsiteX4889" fmla="*/ 11443089 w 12191999"/>
              <a:gd name="connsiteY4889" fmla="*/ 987302 h 3068754"/>
              <a:gd name="connsiteX4890" fmla="*/ 98901 w 12191999"/>
              <a:gd name="connsiteY4890" fmla="*/ 986354 h 3068754"/>
              <a:gd name="connsiteX4891" fmla="*/ 96274 w 12191999"/>
              <a:gd name="connsiteY4891" fmla="*/ 987110 h 3068754"/>
              <a:gd name="connsiteX4892" fmla="*/ 204379 w 12191999"/>
              <a:gd name="connsiteY4892" fmla="*/ 1053195 h 3068754"/>
              <a:gd name="connsiteX4893" fmla="*/ 215979 w 12191999"/>
              <a:gd name="connsiteY4893" fmla="*/ 1059461 h 3068754"/>
              <a:gd name="connsiteX4894" fmla="*/ 217552 w 12191999"/>
              <a:gd name="connsiteY4894" fmla="*/ 1059171 h 3068754"/>
              <a:gd name="connsiteX4895" fmla="*/ 202930 w 12191999"/>
              <a:gd name="connsiteY4895" fmla="*/ 1051170 h 3068754"/>
              <a:gd name="connsiteX4896" fmla="*/ 2692322 w 12191999"/>
              <a:gd name="connsiteY4896" fmla="*/ 986240 h 3068754"/>
              <a:gd name="connsiteX4897" fmla="*/ 2639760 w 12191999"/>
              <a:gd name="connsiteY4897" fmla="*/ 1011310 h 3068754"/>
              <a:gd name="connsiteX4898" fmla="*/ 2650622 w 12191999"/>
              <a:gd name="connsiteY4898" fmla="*/ 1015991 h 3068754"/>
              <a:gd name="connsiteX4899" fmla="*/ 2696945 w 12191999"/>
              <a:gd name="connsiteY4899" fmla="*/ 1035871 h 3068754"/>
              <a:gd name="connsiteX4900" fmla="*/ 2749335 w 12191999"/>
              <a:gd name="connsiteY4900" fmla="*/ 1013266 h 3068754"/>
              <a:gd name="connsiteX4901" fmla="*/ 9128338 w 12191999"/>
              <a:gd name="connsiteY4901" fmla="*/ 985551 h 3068754"/>
              <a:gd name="connsiteX4902" fmla="*/ 9112134 w 12191999"/>
              <a:gd name="connsiteY4902" fmla="*/ 991648 h 3068754"/>
              <a:gd name="connsiteX4903" fmla="*/ 9138930 w 12191999"/>
              <a:gd name="connsiteY4903" fmla="*/ 1008255 h 3068754"/>
              <a:gd name="connsiteX4904" fmla="*/ 9195181 w 12191999"/>
              <a:gd name="connsiteY4904" fmla="*/ 1039819 h 3068754"/>
              <a:gd name="connsiteX4905" fmla="*/ 9210939 w 12191999"/>
              <a:gd name="connsiteY4905" fmla="*/ 1034765 h 3068754"/>
              <a:gd name="connsiteX4906" fmla="*/ 9140066 w 12191999"/>
              <a:gd name="connsiteY4906" fmla="*/ 993087 h 3068754"/>
              <a:gd name="connsiteX4907" fmla="*/ 5572180 w 12191999"/>
              <a:gd name="connsiteY4907" fmla="*/ 985403 h 3068754"/>
              <a:gd name="connsiteX4908" fmla="*/ 5481144 w 12191999"/>
              <a:gd name="connsiteY4908" fmla="*/ 1032943 h 3068754"/>
              <a:gd name="connsiteX4909" fmla="*/ 5526625 w 12191999"/>
              <a:gd name="connsiteY4909" fmla="*/ 1046438 h 3068754"/>
              <a:gd name="connsiteX4910" fmla="*/ 5617769 w 12191999"/>
              <a:gd name="connsiteY4910" fmla="*/ 1002729 h 3068754"/>
              <a:gd name="connsiteX4911" fmla="*/ 11705395 w 12191999"/>
              <a:gd name="connsiteY4911" fmla="*/ 984399 h 3068754"/>
              <a:gd name="connsiteX4912" fmla="*/ 11614007 w 12191999"/>
              <a:gd name="connsiteY4912" fmla="*/ 1032116 h 3068754"/>
              <a:gd name="connsiteX4913" fmla="*/ 11661075 w 12191999"/>
              <a:gd name="connsiteY4913" fmla="*/ 1046059 h 3068754"/>
              <a:gd name="connsiteX4914" fmla="*/ 11752397 w 12191999"/>
              <a:gd name="connsiteY4914" fmla="*/ 1002266 h 3068754"/>
              <a:gd name="connsiteX4915" fmla="*/ 3016789 w 12191999"/>
              <a:gd name="connsiteY4915" fmla="*/ 984055 h 3068754"/>
              <a:gd name="connsiteX4916" fmla="*/ 3007426 w 12191999"/>
              <a:gd name="connsiteY4916" fmla="*/ 987578 h 3068754"/>
              <a:gd name="connsiteX4917" fmla="*/ 3091317 w 12191999"/>
              <a:gd name="connsiteY4917" fmla="*/ 1035688 h 3068754"/>
              <a:gd name="connsiteX4918" fmla="*/ 3099909 w 12191999"/>
              <a:gd name="connsiteY4918" fmla="*/ 1032932 h 3068754"/>
              <a:gd name="connsiteX4919" fmla="*/ 8516973 w 12191999"/>
              <a:gd name="connsiteY4919" fmla="*/ 982430 h 3068754"/>
              <a:gd name="connsiteX4920" fmla="*/ 8435637 w 12191999"/>
              <a:gd name="connsiteY4920" fmla="*/ 1032630 h 3068754"/>
              <a:gd name="connsiteX4921" fmla="*/ 8444942 w 12191999"/>
              <a:gd name="connsiteY4921" fmla="*/ 1035440 h 3068754"/>
              <a:gd name="connsiteX4922" fmla="*/ 8527040 w 12191999"/>
              <a:gd name="connsiteY4922" fmla="*/ 986258 h 3068754"/>
              <a:gd name="connsiteX4923" fmla="*/ 2379795 w 12191999"/>
              <a:gd name="connsiteY4923" fmla="*/ 981896 h 3068754"/>
              <a:gd name="connsiteX4924" fmla="*/ 2298285 w 12191999"/>
              <a:gd name="connsiteY4924" fmla="*/ 1032200 h 3068754"/>
              <a:gd name="connsiteX4925" fmla="*/ 2307512 w 12191999"/>
              <a:gd name="connsiteY4925" fmla="*/ 1034986 h 3068754"/>
              <a:gd name="connsiteX4926" fmla="*/ 2389782 w 12191999"/>
              <a:gd name="connsiteY4926" fmla="*/ 985696 h 3068754"/>
              <a:gd name="connsiteX4927" fmla="*/ 9144063 w 12191999"/>
              <a:gd name="connsiteY4927" fmla="*/ 979634 h 3068754"/>
              <a:gd name="connsiteX4928" fmla="*/ 9135017 w 12191999"/>
              <a:gd name="connsiteY4928" fmla="*/ 983038 h 3068754"/>
              <a:gd name="connsiteX4929" fmla="*/ 9141771 w 12191999"/>
              <a:gd name="connsiteY4929" fmla="*/ 987323 h 3068754"/>
              <a:gd name="connsiteX4930" fmla="*/ 9219635 w 12191999"/>
              <a:gd name="connsiteY4930" fmla="*/ 1031976 h 3068754"/>
              <a:gd name="connsiteX4931" fmla="*/ 9228331 w 12191999"/>
              <a:gd name="connsiteY4931" fmla="*/ 1029186 h 3068754"/>
              <a:gd name="connsiteX4932" fmla="*/ 3030547 w 12191999"/>
              <a:gd name="connsiteY4932" fmla="*/ 978877 h 3068754"/>
              <a:gd name="connsiteX4933" fmla="*/ 3023281 w 12191999"/>
              <a:gd name="connsiteY4933" fmla="*/ 981612 h 3068754"/>
              <a:gd name="connsiteX4934" fmla="*/ 3105424 w 12191999"/>
              <a:gd name="connsiteY4934" fmla="*/ 1031163 h 3068754"/>
              <a:gd name="connsiteX4935" fmla="*/ 3108602 w 12191999"/>
              <a:gd name="connsiteY4935" fmla="*/ 1030145 h 3068754"/>
              <a:gd name="connsiteX4936" fmla="*/ 3106689 w 12191999"/>
              <a:gd name="connsiteY4936" fmla="*/ 1024667 h 3068754"/>
              <a:gd name="connsiteX4937" fmla="*/ 3108172 w 12191999"/>
              <a:gd name="connsiteY4937" fmla="*/ 1024241 h 3068754"/>
              <a:gd name="connsiteX4938" fmla="*/ 2546307 w 12191999"/>
              <a:gd name="connsiteY4938" fmla="*/ 978234 h 3068754"/>
              <a:gd name="connsiteX4939" fmla="*/ 2480571 w 12191999"/>
              <a:gd name="connsiteY4939" fmla="*/ 1015084 h 3068754"/>
              <a:gd name="connsiteX4940" fmla="*/ 2511643 w 12191999"/>
              <a:gd name="connsiteY4940" fmla="*/ 1026882 h 3068754"/>
              <a:gd name="connsiteX4941" fmla="*/ 2578370 w 12191999"/>
              <a:gd name="connsiteY4941" fmla="*/ 992092 h 3068754"/>
              <a:gd name="connsiteX4942" fmla="*/ 8504985 w 12191999"/>
              <a:gd name="connsiteY4942" fmla="*/ 977872 h 3068754"/>
              <a:gd name="connsiteX4943" fmla="*/ 8425664 w 12191999"/>
              <a:gd name="connsiteY4943" fmla="*/ 1029618 h 3068754"/>
              <a:gd name="connsiteX4944" fmla="*/ 8430636 w 12191999"/>
              <a:gd name="connsiteY4944" fmla="*/ 1031120 h 3068754"/>
              <a:gd name="connsiteX4945" fmla="*/ 8510740 w 12191999"/>
              <a:gd name="connsiteY4945" fmla="*/ 980060 h 3068754"/>
              <a:gd name="connsiteX4946" fmla="*/ 2844579 w 12191999"/>
              <a:gd name="connsiteY4946" fmla="*/ 977589 h 3068754"/>
              <a:gd name="connsiteX4947" fmla="*/ 2811431 w 12191999"/>
              <a:gd name="connsiteY4947" fmla="*/ 991773 h 3068754"/>
              <a:gd name="connsiteX4948" fmla="*/ 2883307 w 12191999"/>
              <a:gd name="connsiteY4948" fmla="*/ 1029043 h 3068754"/>
              <a:gd name="connsiteX4949" fmla="*/ 2915323 w 12191999"/>
              <a:gd name="connsiteY4949" fmla="*/ 1016961 h 3068754"/>
              <a:gd name="connsiteX4950" fmla="*/ 2367970 w 12191999"/>
              <a:gd name="connsiteY4950" fmla="*/ 977397 h 3068754"/>
              <a:gd name="connsiteX4951" fmla="*/ 2288493 w 12191999"/>
              <a:gd name="connsiteY4951" fmla="*/ 1029243 h 3068754"/>
              <a:gd name="connsiteX4952" fmla="*/ 2293346 w 12191999"/>
              <a:gd name="connsiteY4952" fmla="*/ 1030709 h 3068754"/>
              <a:gd name="connsiteX4953" fmla="*/ 2373613 w 12191999"/>
              <a:gd name="connsiteY4953" fmla="*/ 979544 h 3068754"/>
              <a:gd name="connsiteX4954" fmla="*/ 8681756 w 12191999"/>
              <a:gd name="connsiteY4954" fmla="*/ 976178 h 3068754"/>
              <a:gd name="connsiteX4955" fmla="*/ 8615355 w 12191999"/>
              <a:gd name="connsiteY4955" fmla="*/ 1013327 h 3068754"/>
              <a:gd name="connsiteX4956" fmla="*/ 8652192 w 12191999"/>
              <a:gd name="connsiteY4956" fmla="*/ 1027309 h 3068754"/>
              <a:gd name="connsiteX4957" fmla="*/ 8719181 w 12191999"/>
              <a:gd name="connsiteY4957" fmla="*/ 992365 h 3068754"/>
              <a:gd name="connsiteX4958" fmla="*/ 3038840 w 12191999"/>
              <a:gd name="connsiteY4958" fmla="*/ 975756 h 3068754"/>
              <a:gd name="connsiteX4959" fmla="*/ 3036300 w 12191999"/>
              <a:gd name="connsiteY4959" fmla="*/ 976713 h 3068754"/>
              <a:gd name="connsiteX4960" fmla="*/ 3112165 w 12191999"/>
              <a:gd name="connsiteY4960" fmla="*/ 1023094 h 3068754"/>
              <a:gd name="connsiteX4961" fmla="*/ 3113914 w 12191999"/>
              <a:gd name="connsiteY4961" fmla="*/ 1022591 h 3068754"/>
              <a:gd name="connsiteX4962" fmla="*/ 9157794 w 12191999"/>
              <a:gd name="connsiteY4962" fmla="*/ 974468 h 3068754"/>
              <a:gd name="connsiteX4963" fmla="*/ 9150671 w 12191999"/>
              <a:gd name="connsiteY4963" fmla="*/ 977147 h 3068754"/>
              <a:gd name="connsiteX4964" fmla="*/ 9233951 w 12191999"/>
              <a:gd name="connsiteY4964" fmla="*/ 1027384 h 3068754"/>
              <a:gd name="connsiteX4965" fmla="*/ 9242422 w 12191999"/>
              <a:gd name="connsiteY4965" fmla="*/ 1024667 h 3068754"/>
              <a:gd name="connsiteX4966" fmla="*/ 9244411 w 12191999"/>
              <a:gd name="connsiteY4966" fmla="*/ 1030362 h 3068754"/>
              <a:gd name="connsiteX4967" fmla="*/ 9240806 w 12191999"/>
              <a:gd name="connsiteY4967" fmla="*/ 1031519 h 3068754"/>
              <a:gd name="connsiteX4968" fmla="*/ 9300946 w 12191999"/>
              <a:gd name="connsiteY4968" fmla="*/ 1067797 h 3068754"/>
              <a:gd name="connsiteX4969" fmla="*/ 9350865 w 12191999"/>
              <a:gd name="connsiteY4969" fmla="*/ 1094309 h 3068754"/>
              <a:gd name="connsiteX4970" fmla="*/ 9359436 w 12191999"/>
              <a:gd name="connsiteY4970" fmla="*/ 1092307 h 3068754"/>
              <a:gd name="connsiteX4971" fmla="*/ 9250470 w 12191999"/>
              <a:gd name="connsiteY4971" fmla="*/ 1028628 h 3068754"/>
              <a:gd name="connsiteX4972" fmla="*/ 9244432 w 12191999"/>
              <a:gd name="connsiteY4972" fmla="*/ 1030363 h 3068754"/>
              <a:gd name="connsiteX4973" fmla="*/ 9242492 w 12191999"/>
              <a:gd name="connsiteY4973" fmla="*/ 1024651 h 3068754"/>
              <a:gd name="connsiteX4974" fmla="*/ 9243279 w 12191999"/>
              <a:gd name="connsiteY4974" fmla="*/ 1024425 h 3068754"/>
              <a:gd name="connsiteX4975" fmla="*/ 8495746 w 12191999"/>
              <a:gd name="connsiteY4975" fmla="*/ 974358 h 3068754"/>
              <a:gd name="connsiteX4976" fmla="*/ 8415357 w 12191999"/>
              <a:gd name="connsiteY4976" fmla="*/ 1026506 h 3068754"/>
              <a:gd name="connsiteX4977" fmla="*/ 8417089 w 12191999"/>
              <a:gd name="connsiteY4977" fmla="*/ 1027029 h 3068754"/>
              <a:gd name="connsiteX4978" fmla="*/ 8498273 w 12191999"/>
              <a:gd name="connsiteY4978" fmla="*/ 975319 h 3068754"/>
              <a:gd name="connsiteX4979" fmla="*/ 8975939 w 12191999"/>
              <a:gd name="connsiteY4979" fmla="*/ 974311 h 3068754"/>
              <a:gd name="connsiteX4980" fmla="*/ 8941277 w 12191999"/>
              <a:gd name="connsiteY4980" fmla="*/ 989140 h 3068754"/>
              <a:gd name="connsiteX4981" fmla="*/ 9009397 w 12191999"/>
              <a:gd name="connsiteY4981" fmla="*/ 1024434 h 3068754"/>
              <a:gd name="connsiteX4982" fmla="*/ 9043167 w 12191999"/>
              <a:gd name="connsiteY4982" fmla="*/ 1011784 h 3068754"/>
              <a:gd name="connsiteX4983" fmla="*/ 2358671 w 12191999"/>
              <a:gd name="connsiteY4983" fmla="*/ 973859 h 3068754"/>
              <a:gd name="connsiteX4984" fmla="*/ 2278158 w 12191999"/>
              <a:gd name="connsiteY4984" fmla="*/ 1026122 h 3068754"/>
              <a:gd name="connsiteX4985" fmla="*/ 2279842 w 12191999"/>
              <a:gd name="connsiteY4985" fmla="*/ 1026630 h 3068754"/>
              <a:gd name="connsiteX4986" fmla="*/ 2361179 w 12191999"/>
              <a:gd name="connsiteY4986" fmla="*/ 974813 h 3068754"/>
              <a:gd name="connsiteX4987" fmla="*/ 9166386 w 12191999"/>
              <a:gd name="connsiteY4987" fmla="*/ 971235 h 3068754"/>
              <a:gd name="connsiteX4988" fmla="*/ 9163752 w 12191999"/>
              <a:gd name="connsiteY4988" fmla="*/ 972226 h 3068754"/>
              <a:gd name="connsiteX4989" fmla="*/ 9247262 w 12191999"/>
              <a:gd name="connsiteY4989" fmla="*/ 1023281 h 3068754"/>
              <a:gd name="connsiteX4990" fmla="*/ 9249007 w 12191999"/>
              <a:gd name="connsiteY4990" fmla="*/ 1022779 h 3068754"/>
              <a:gd name="connsiteX4991" fmla="*/ 11829913 w 12191999"/>
              <a:gd name="connsiteY4991" fmla="*/ 970833 h 3068754"/>
              <a:gd name="connsiteX4992" fmla="*/ 11765490 w 12191999"/>
              <a:gd name="connsiteY4992" fmla="*/ 1001557 h 3068754"/>
              <a:gd name="connsiteX4993" fmla="*/ 11824259 w 12191999"/>
              <a:gd name="connsiteY4993" fmla="*/ 1023952 h 3068754"/>
              <a:gd name="connsiteX4994" fmla="*/ 11849406 w 12191999"/>
              <a:gd name="connsiteY4994" fmla="*/ 1013109 h 3068754"/>
              <a:gd name="connsiteX4995" fmla="*/ 11888707 w 12191999"/>
              <a:gd name="connsiteY4995" fmla="*/ 996280 h 3068754"/>
              <a:gd name="connsiteX4996" fmla="*/ 5829201 w 12191999"/>
              <a:gd name="connsiteY4996" fmla="*/ 970507 h 3068754"/>
              <a:gd name="connsiteX4997" fmla="*/ 5778927 w 12191999"/>
              <a:gd name="connsiteY4997" fmla="*/ 991980 h 3068754"/>
              <a:gd name="connsiteX4998" fmla="*/ 5820924 w 12191999"/>
              <a:gd name="connsiteY4998" fmla="*/ 1010081 h 3068754"/>
              <a:gd name="connsiteX4999" fmla="*/ 5851832 w 12191999"/>
              <a:gd name="connsiteY4999" fmla="*/ 1023347 h 3068754"/>
              <a:gd name="connsiteX5000" fmla="*/ 5901295 w 12191999"/>
              <a:gd name="connsiteY5000" fmla="*/ 1004731 h 3068754"/>
              <a:gd name="connsiteX5001" fmla="*/ 11962903 w 12191999"/>
              <a:gd name="connsiteY5001" fmla="*/ 969518 h 3068754"/>
              <a:gd name="connsiteX5002" fmla="*/ 11900970 w 12191999"/>
              <a:gd name="connsiteY5002" fmla="*/ 996038 h 3068754"/>
              <a:gd name="connsiteX5003" fmla="*/ 11955629 w 12191999"/>
              <a:gd name="connsiteY5003" fmla="*/ 1019650 h 3068754"/>
              <a:gd name="connsiteX5004" fmla="*/ 11974306 w 12191999"/>
              <a:gd name="connsiteY5004" fmla="*/ 1027718 h 3068754"/>
              <a:gd name="connsiteX5005" fmla="*/ 12035832 w 12191999"/>
              <a:gd name="connsiteY5005" fmla="*/ 1004562 h 3068754"/>
              <a:gd name="connsiteX5006" fmla="*/ 6009709 w 12191999"/>
              <a:gd name="connsiteY5006" fmla="*/ 969423 h 3068754"/>
              <a:gd name="connsiteX5007" fmla="*/ 5969470 w 12191999"/>
              <a:gd name="connsiteY5007" fmla="*/ 984568 h 3068754"/>
              <a:gd name="connsiteX5008" fmla="*/ 6058835 w 12191999"/>
              <a:gd name="connsiteY5008" fmla="*/ 1030894 h 3068754"/>
              <a:gd name="connsiteX5009" fmla="*/ 6069823 w 12191999"/>
              <a:gd name="connsiteY5009" fmla="*/ 1027367 h 3068754"/>
              <a:gd name="connsiteX5010" fmla="*/ 6098796 w 12191999"/>
              <a:gd name="connsiteY5010" fmla="*/ 1019042 h 3068754"/>
              <a:gd name="connsiteX5011" fmla="*/ 5529079 w 12191999"/>
              <a:gd name="connsiteY5011" fmla="*/ 969054 h 3068754"/>
              <a:gd name="connsiteX5012" fmla="*/ 5437988 w 12191999"/>
              <a:gd name="connsiteY5012" fmla="*/ 1020139 h 3068754"/>
              <a:gd name="connsiteX5013" fmla="*/ 5473266 w 12191999"/>
              <a:gd name="connsiteY5013" fmla="*/ 1030606 h 3068754"/>
              <a:gd name="connsiteX5014" fmla="*/ 5565145 w 12191999"/>
              <a:gd name="connsiteY5014" fmla="*/ 982729 h 3068754"/>
              <a:gd name="connsiteX5015" fmla="*/ 5530085 w 12191999"/>
              <a:gd name="connsiteY5015" fmla="*/ 969405 h 3068754"/>
              <a:gd name="connsiteX5016" fmla="*/ 11663789 w 12191999"/>
              <a:gd name="connsiteY5016" fmla="*/ 968650 h 3068754"/>
              <a:gd name="connsiteX5017" fmla="*/ 11572512 w 12191999"/>
              <a:gd name="connsiteY5017" fmla="*/ 1019824 h 3068754"/>
              <a:gd name="connsiteX5018" fmla="*/ 11608369 w 12191999"/>
              <a:gd name="connsiteY5018" fmla="*/ 1030446 h 3068754"/>
              <a:gd name="connsiteX5019" fmla="*/ 11700389 w 12191999"/>
              <a:gd name="connsiteY5019" fmla="*/ 982496 h 3068754"/>
              <a:gd name="connsiteX5020" fmla="*/ 11665881 w 12191999"/>
              <a:gd name="connsiteY5020" fmla="*/ 969379 h 3068754"/>
              <a:gd name="connsiteX5021" fmla="*/ 2519283 w 12191999"/>
              <a:gd name="connsiteY5021" fmla="*/ 966553 h 3068754"/>
              <a:gd name="connsiteX5022" fmla="*/ 2458037 w 12191999"/>
              <a:gd name="connsiteY5022" fmla="*/ 1002995 h 3068754"/>
              <a:gd name="connsiteX5023" fmla="*/ 2454212 w 12191999"/>
              <a:gd name="connsiteY5023" fmla="*/ 1005077 h 3068754"/>
              <a:gd name="connsiteX5024" fmla="*/ 2474454 w 12191999"/>
              <a:gd name="connsiteY5024" fmla="*/ 1012762 h 3068754"/>
              <a:gd name="connsiteX5025" fmla="*/ 2540493 w 12191999"/>
              <a:gd name="connsiteY5025" fmla="*/ 975721 h 3068754"/>
              <a:gd name="connsiteX5026" fmla="*/ 5705489 w 12191999"/>
              <a:gd name="connsiteY5026" fmla="*/ 966162 h 3068754"/>
              <a:gd name="connsiteX5027" fmla="*/ 5631416 w 12191999"/>
              <a:gd name="connsiteY5027" fmla="*/ 1001526 h 3068754"/>
              <a:gd name="connsiteX5028" fmla="*/ 5691036 w 12191999"/>
              <a:gd name="connsiteY5028" fmla="*/ 1024182 h 3068754"/>
              <a:gd name="connsiteX5029" fmla="*/ 5714605 w 12191999"/>
              <a:gd name="connsiteY5029" fmla="*/ 1014019 h 3068754"/>
              <a:gd name="connsiteX5030" fmla="*/ 5765613 w 12191999"/>
              <a:gd name="connsiteY5030" fmla="*/ 992178 h 3068754"/>
              <a:gd name="connsiteX5031" fmla="*/ 8656174 w 12191999"/>
              <a:gd name="connsiteY5031" fmla="*/ 965113 h 3068754"/>
              <a:gd name="connsiteX5032" fmla="*/ 8590889 w 12191999"/>
              <a:gd name="connsiteY5032" fmla="*/ 1003968 h 3068754"/>
              <a:gd name="connsiteX5033" fmla="*/ 8590811 w 12191999"/>
              <a:gd name="connsiteY5033" fmla="*/ 1004011 h 3068754"/>
              <a:gd name="connsiteX5034" fmla="*/ 8609370 w 12191999"/>
              <a:gd name="connsiteY5034" fmla="*/ 1011055 h 3068754"/>
              <a:gd name="connsiteX5035" fmla="*/ 8675987 w 12191999"/>
              <a:gd name="connsiteY5035" fmla="*/ 973683 h 3068754"/>
              <a:gd name="connsiteX5036" fmla="*/ 8780884 w 12191999"/>
              <a:gd name="connsiteY5036" fmla="*/ 964597 h 3068754"/>
              <a:gd name="connsiteX5037" fmla="*/ 8730123 w 12191999"/>
              <a:gd name="connsiteY5037" fmla="*/ 991110 h 3068754"/>
              <a:gd name="connsiteX5038" fmla="*/ 8774835 w 12191999"/>
              <a:gd name="connsiteY5038" fmla="*/ 1010372 h 3068754"/>
              <a:gd name="connsiteX5039" fmla="*/ 8825808 w 12191999"/>
              <a:gd name="connsiteY5039" fmla="*/ 985925 h 3068754"/>
              <a:gd name="connsiteX5040" fmla="*/ 8882957 w 12191999"/>
              <a:gd name="connsiteY5040" fmla="*/ 964233 h 3068754"/>
              <a:gd name="connsiteX5041" fmla="*/ 8838738 w 12191999"/>
              <a:gd name="connsiteY5041" fmla="*/ 985322 h 3068754"/>
              <a:gd name="connsiteX5042" fmla="*/ 8885976 w 12191999"/>
              <a:gd name="connsiteY5042" fmla="*/ 1007749 h 3068754"/>
              <a:gd name="connsiteX5043" fmla="*/ 8930232 w 12191999"/>
              <a:gd name="connsiteY5043" fmla="*/ 988746 h 3068754"/>
              <a:gd name="connsiteX5044" fmla="*/ 2877691 w 12191999"/>
              <a:gd name="connsiteY5044" fmla="*/ 963420 h 3068754"/>
              <a:gd name="connsiteX5045" fmla="*/ 2850319 w 12191999"/>
              <a:gd name="connsiteY5045" fmla="*/ 975133 h 3068754"/>
              <a:gd name="connsiteX5046" fmla="*/ 2921374 w 12191999"/>
              <a:gd name="connsiteY5046" fmla="*/ 1014677 h 3068754"/>
              <a:gd name="connsiteX5047" fmla="*/ 2947772 w 12191999"/>
              <a:gd name="connsiteY5047" fmla="*/ 1004715 h 3068754"/>
              <a:gd name="connsiteX5048" fmla="*/ 2643910 w 12191999"/>
              <a:gd name="connsiteY5048" fmla="*/ 963288 h 3068754"/>
              <a:gd name="connsiteX5049" fmla="*/ 2591660 w 12191999"/>
              <a:gd name="connsiteY5049" fmla="*/ 990579 h 3068754"/>
              <a:gd name="connsiteX5050" fmla="*/ 2633313 w 12191999"/>
              <a:gd name="connsiteY5050" fmla="*/ 1008531 h 3068754"/>
              <a:gd name="connsiteX5051" fmla="*/ 2686025 w 12191999"/>
              <a:gd name="connsiteY5051" fmla="*/ 983255 h 3068754"/>
              <a:gd name="connsiteX5052" fmla="*/ 2644370 w 12191999"/>
              <a:gd name="connsiteY5052" fmla="*/ 963509 h 3068754"/>
              <a:gd name="connsiteX5053" fmla="*/ 2741688 w 12191999"/>
              <a:gd name="connsiteY5053" fmla="*/ 962694 h 3068754"/>
              <a:gd name="connsiteX5054" fmla="*/ 2699368 w 12191999"/>
              <a:gd name="connsiteY5054" fmla="*/ 982879 h 3068754"/>
              <a:gd name="connsiteX5055" fmla="*/ 2756699 w 12191999"/>
              <a:gd name="connsiteY5055" fmla="*/ 1010098 h 3068754"/>
              <a:gd name="connsiteX5056" fmla="*/ 2798499 w 12191999"/>
              <a:gd name="connsiteY5056" fmla="*/ 992153 h 3068754"/>
              <a:gd name="connsiteX5057" fmla="*/ 7255382 w 12191999"/>
              <a:gd name="connsiteY5057" fmla="*/ 962438 h 3068754"/>
              <a:gd name="connsiteX5058" fmla="*/ 6542236 w 12191999"/>
              <a:gd name="connsiteY5058" fmla="*/ 1028729 h 3068754"/>
              <a:gd name="connsiteX5059" fmla="*/ 6372178 w 12191999"/>
              <a:gd name="connsiteY5059" fmla="*/ 1061691 h 3068754"/>
              <a:gd name="connsiteX5060" fmla="*/ 6504034 w 12191999"/>
              <a:gd name="connsiteY5060" fmla="*/ 1134982 h 3068754"/>
              <a:gd name="connsiteX5061" fmla="*/ 6536301 w 12191999"/>
              <a:gd name="connsiteY5061" fmla="*/ 1150169 h 3068754"/>
              <a:gd name="connsiteX5062" fmla="*/ 6789370 w 12191999"/>
              <a:gd name="connsiteY5062" fmla="*/ 1121621 h 3068754"/>
              <a:gd name="connsiteX5063" fmla="*/ 7606081 w 12191999"/>
              <a:gd name="connsiteY5063" fmla="*/ 1110337 h 3068754"/>
              <a:gd name="connsiteX5064" fmla="*/ 7903330 w 12191999"/>
              <a:gd name="connsiteY5064" fmla="*/ 1140567 h 3068754"/>
              <a:gd name="connsiteX5065" fmla="*/ 8137115 w 12191999"/>
              <a:gd name="connsiteY5065" fmla="*/ 1175560 h 3068754"/>
              <a:gd name="connsiteX5066" fmla="*/ 8155543 w 12191999"/>
              <a:gd name="connsiteY5066" fmla="*/ 1166592 h 3068754"/>
              <a:gd name="connsiteX5067" fmla="*/ 8281878 w 12191999"/>
              <a:gd name="connsiteY5067" fmla="*/ 1095843 h 3068754"/>
              <a:gd name="connsiteX5068" fmla="*/ 8273720 w 12191999"/>
              <a:gd name="connsiteY5068" fmla="*/ 1093841 h 3068754"/>
              <a:gd name="connsiteX5069" fmla="*/ 7604945 w 12191999"/>
              <a:gd name="connsiteY5069" fmla="*/ 977768 h 3068754"/>
              <a:gd name="connsiteX5070" fmla="*/ 7255382 w 12191999"/>
              <a:gd name="connsiteY5070" fmla="*/ 962438 h 3068754"/>
              <a:gd name="connsiteX5071" fmla="*/ 1119451 w 12191999"/>
              <a:gd name="connsiteY5071" fmla="*/ 961506 h 3068754"/>
              <a:gd name="connsiteX5072" fmla="*/ 406304 w 12191999"/>
              <a:gd name="connsiteY5072" fmla="*/ 1027753 h 3068754"/>
              <a:gd name="connsiteX5073" fmla="*/ 241574 w 12191999"/>
              <a:gd name="connsiteY5073" fmla="*/ 1059697 h 3068754"/>
              <a:gd name="connsiteX5074" fmla="*/ 371204 w 12191999"/>
              <a:gd name="connsiteY5074" fmla="*/ 1131777 h 3068754"/>
              <a:gd name="connsiteX5075" fmla="*/ 408359 w 12191999"/>
              <a:gd name="connsiteY5075" fmla="*/ 1149268 h 3068754"/>
              <a:gd name="connsiteX5076" fmla="*/ 653440 w 12191999"/>
              <a:gd name="connsiteY5076" fmla="*/ 1121621 h 3068754"/>
              <a:gd name="connsiteX5077" fmla="*/ 1470151 w 12191999"/>
              <a:gd name="connsiteY5077" fmla="*/ 1110337 h 3068754"/>
              <a:gd name="connsiteX5078" fmla="*/ 1767640 w 12191999"/>
              <a:gd name="connsiteY5078" fmla="*/ 1140546 h 3068754"/>
              <a:gd name="connsiteX5079" fmla="*/ 1998629 w 12191999"/>
              <a:gd name="connsiteY5079" fmla="*/ 1175096 h 3068754"/>
              <a:gd name="connsiteX5080" fmla="*/ 2022627 w 12191999"/>
              <a:gd name="connsiteY5080" fmla="*/ 1163413 h 3068754"/>
              <a:gd name="connsiteX5081" fmla="*/ 2145353 w 12191999"/>
              <a:gd name="connsiteY5081" fmla="*/ 1094668 h 3068754"/>
              <a:gd name="connsiteX5082" fmla="*/ 2138077 w 12191999"/>
              <a:gd name="connsiteY5082" fmla="*/ 1092882 h 3068754"/>
              <a:gd name="connsiteX5083" fmla="*/ 1469014 w 12191999"/>
              <a:gd name="connsiteY5083" fmla="*/ 976857 h 3068754"/>
              <a:gd name="connsiteX5084" fmla="*/ 1119451 w 12191999"/>
              <a:gd name="connsiteY5084" fmla="*/ 961506 h 3068754"/>
              <a:gd name="connsiteX5085" fmla="*/ 9008266 w 12191999"/>
              <a:gd name="connsiteY5085" fmla="*/ 960481 h 3068754"/>
              <a:gd name="connsiteX5086" fmla="*/ 8980933 w 12191999"/>
              <a:gd name="connsiteY5086" fmla="*/ 972175 h 3068754"/>
              <a:gd name="connsiteX5087" fmla="*/ 9048508 w 12191999"/>
              <a:gd name="connsiteY5087" fmla="*/ 1009783 h 3068754"/>
              <a:gd name="connsiteX5088" fmla="*/ 9074993 w 12191999"/>
              <a:gd name="connsiteY5088" fmla="*/ 999861 h 3068754"/>
              <a:gd name="connsiteX5089" fmla="*/ 10426878 w 12191999"/>
              <a:gd name="connsiteY5089" fmla="*/ 959333 h 3068754"/>
              <a:gd name="connsiteX5090" fmla="*/ 9456687 w 12191999"/>
              <a:gd name="connsiteY5090" fmla="*/ 1075457 h 3068754"/>
              <a:gd name="connsiteX5091" fmla="*/ 9388767 w 12191999"/>
              <a:gd name="connsiteY5091" fmla="*/ 1091348 h 3068754"/>
              <a:gd name="connsiteX5092" fmla="*/ 9467332 w 12191999"/>
              <a:gd name="connsiteY5092" fmla="*/ 1135019 h 3068754"/>
              <a:gd name="connsiteX5093" fmla="*/ 9546156 w 12191999"/>
              <a:gd name="connsiteY5093" fmla="*/ 1172115 h 3068754"/>
              <a:gd name="connsiteX5094" fmla="*/ 9662838 w 12191999"/>
              <a:gd name="connsiteY5094" fmla="*/ 1153197 h 3068754"/>
              <a:gd name="connsiteX5095" fmla="*/ 10777362 w 12191999"/>
              <a:gd name="connsiteY5095" fmla="*/ 1107871 h 3068754"/>
              <a:gd name="connsiteX5096" fmla="*/ 11074829 w 12191999"/>
              <a:gd name="connsiteY5096" fmla="*/ 1138137 h 3068754"/>
              <a:gd name="connsiteX5097" fmla="*/ 11149290 w 12191999"/>
              <a:gd name="connsiteY5097" fmla="*/ 1149277 h 3068754"/>
              <a:gd name="connsiteX5098" fmla="*/ 11303636 w 12191999"/>
              <a:gd name="connsiteY5098" fmla="*/ 1060415 h 3068754"/>
              <a:gd name="connsiteX5099" fmla="*/ 11074246 w 12191999"/>
              <a:gd name="connsiteY5099" fmla="*/ 1014882 h 3068754"/>
              <a:gd name="connsiteX5100" fmla="*/ 10776456 w 12191999"/>
              <a:gd name="connsiteY5100" fmla="*/ 974682 h 3068754"/>
              <a:gd name="connsiteX5101" fmla="*/ 10426878 w 12191999"/>
              <a:gd name="connsiteY5101" fmla="*/ 959333 h 3068754"/>
              <a:gd name="connsiteX5102" fmla="*/ 4291060 w 12191999"/>
              <a:gd name="connsiteY5102" fmla="*/ 959333 h 3068754"/>
              <a:gd name="connsiteX5103" fmla="*/ 3320811 w 12191999"/>
              <a:gd name="connsiteY5103" fmla="*/ 1075443 h 3068754"/>
              <a:gd name="connsiteX5104" fmla="*/ 3253788 w 12191999"/>
              <a:gd name="connsiteY5104" fmla="*/ 1091119 h 3068754"/>
              <a:gd name="connsiteX5105" fmla="*/ 3311467 w 12191999"/>
              <a:gd name="connsiteY5105" fmla="*/ 1123493 h 3068754"/>
              <a:gd name="connsiteX5106" fmla="*/ 3409941 w 12191999"/>
              <a:gd name="connsiteY5106" fmla="*/ 1171522 h 3068754"/>
              <a:gd name="connsiteX5107" fmla="*/ 3527006 w 12191999"/>
              <a:gd name="connsiteY5107" fmla="*/ 1152540 h 3068754"/>
              <a:gd name="connsiteX5108" fmla="*/ 4641727 w 12191999"/>
              <a:gd name="connsiteY5108" fmla="*/ 1107220 h 3068754"/>
              <a:gd name="connsiteX5109" fmla="*/ 4939025 w 12191999"/>
              <a:gd name="connsiteY5109" fmla="*/ 1137478 h 3068754"/>
              <a:gd name="connsiteX5110" fmla="*/ 5016565 w 12191999"/>
              <a:gd name="connsiteY5110" fmla="*/ 1149081 h 3068754"/>
              <a:gd name="connsiteX5111" fmla="*/ 5039531 w 12191999"/>
              <a:gd name="connsiteY5111" fmla="*/ 1137347 h 3068754"/>
              <a:gd name="connsiteX5112" fmla="*/ 5169734 w 12191999"/>
              <a:gd name="connsiteY5112" fmla="*/ 1060784 h 3068754"/>
              <a:gd name="connsiteX5113" fmla="*/ 4938399 w 12191999"/>
              <a:gd name="connsiteY5113" fmla="*/ 1014870 h 3068754"/>
              <a:gd name="connsiteX5114" fmla="*/ 4640590 w 12191999"/>
              <a:gd name="connsiteY5114" fmla="*/ 974675 h 3068754"/>
              <a:gd name="connsiteX5115" fmla="*/ 4291060 w 12191999"/>
              <a:gd name="connsiteY5115" fmla="*/ 959333 h 3068754"/>
              <a:gd name="connsiteX5116" fmla="*/ 6037006 w 12191999"/>
              <a:gd name="connsiteY5116" fmla="*/ 959150 h 3068754"/>
              <a:gd name="connsiteX5117" fmla="*/ 6014981 w 12191999"/>
              <a:gd name="connsiteY5117" fmla="*/ 967439 h 3068754"/>
              <a:gd name="connsiteX5118" fmla="*/ 6104623 w 12191999"/>
              <a:gd name="connsiteY5118" fmla="*/ 1017367 h 3068754"/>
              <a:gd name="connsiteX5119" fmla="*/ 6125513 w 12191999"/>
              <a:gd name="connsiteY5119" fmla="*/ 1011364 h 3068754"/>
              <a:gd name="connsiteX5120" fmla="*/ 5492882 w 12191999"/>
              <a:gd name="connsiteY5120" fmla="*/ 956433 h 3068754"/>
              <a:gd name="connsiteX5121" fmla="*/ 5418730 w 12191999"/>
              <a:gd name="connsiteY5121" fmla="*/ 1000541 h 3068754"/>
              <a:gd name="connsiteX5122" fmla="*/ 5402407 w 12191999"/>
              <a:gd name="connsiteY5122" fmla="*/ 1009582 h 3068754"/>
              <a:gd name="connsiteX5123" fmla="*/ 5430628 w 12191999"/>
              <a:gd name="connsiteY5123" fmla="*/ 1017955 h 3068754"/>
              <a:gd name="connsiteX5124" fmla="*/ 5522091 w 12191999"/>
              <a:gd name="connsiteY5124" fmla="*/ 966617 h 3068754"/>
              <a:gd name="connsiteX5125" fmla="*/ 11628475 w 12191999"/>
              <a:gd name="connsiteY5125" fmla="*/ 956337 h 3068754"/>
              <a:gd name="connsiteX5126" fmla="*/ 11554182 w 12191999"/>
              <a:gd name="connsiteY5126" fmla="*/ 1000541 h 3068754"/>
              <a:gd name="connsiteX5127" fmla="*/ 11537895 w 12191999"/>
              <a:gd name="connsiteY5127" fmla="*/ 1009569 h 3068754"/>
              <a:gd name="connsiteX5128" fmla="*/ 11566280 w 12191999"/>
              <a:gd name="connsiteY5128" fmla="*/ 1017978 h 3068754"/>
              <a:gd name="connsiteX5129" fmla="*/ 11657900 w 12191999"/>
              <a:gd name="connsiteY5129" fmla="*/ 966596 h 3068754"/>
              <a:gd name="connsiteX5130" fmla="*/ 2490076 w 12191999"/>
              <a:gd name="connsiteY5130" fmla="*/ 953929 h 3068754"/>
              <a:gd name="connsiteX5131" fmla="*/ 2457758 w 12191999"/>
              <a:gd name="connsiteY5131" fmla="*/ 974127 h 3068754"/>
              <a:gd name="connsiteX5132" fmla="*/ 2423792 w 12191999"/>
              <a:gd name="connsiteY5132" fmla="*/ 993526 h 3068754"/>
              <a:gd name="connsiteX5133" fmla="*/ 2447085 w 12191999"/>
              <a:gd name="connsiteY5133" fmla="*/ 1002371 h 3068754"/>
              <a:gd name="connsiteX5134" fmla="*/ 2455710 w 12191999"/>
              <a:gd name="connsiteY5134" fmla="*/ 997680 h 3068754"/>
              <a:gd name="connsiteX5135" fmla="*/ 2512793 w 12191999"/>
              <a:gd name="connsiteY5135" fmla="*/ 963748 h 3068754"/>
              <a:gd name="connsiteX5136" fmla="*/ 8628183 w 12191999"/>
              <a:gd name="connsiteY5136" fmla="*/ 953006 h 3068754"/>
              <a:gd name="connsiteX5137" fmla="*/ 8591666 w 12191999"/>
              <a:gd name="connsiteY5137" fmla="*/ 975832 h 3068754"/>
              <a:gd name="connsiteX5138" fmla="*/ 8561688 w 12191999"/>
              <a:gd name="connsiteY5138" fmla="*/ 992956 h 3068754"/>
              <a:gd name="connsiteX5139" fmla="*/ 8584211 w 12191999"/>
              <a:gd name="connsiteY5139" fmla="*/ 1001506 h 3068754"/>
              <a:gd name="connsiteX5140" fmla="*/ 8587700 w 12191999"/>
              <a:gd name="connsiteY5140" fmla="*/ 999608 h 3068754"/>
              <a:gd name="connsiteX5141" fmla="*/ 8650139 w 12191999"/>
              <a:gd name="connsiteY5141" fmla="*/ 962503 h 3068754"/>
              <a:gd name="connsiteX5142" fmla="*/ 2904342 w 12191999"/>
              <a:gd name="connsiteY5142" fmla="*/ 952016 h 3068754"/>
              <a:gd name="connsiteX5143" fmla="*/ 2884060 w 12191999"/>
              <a:gd name="connsiteY5143" fmla="*/ 960696 h 3068754"/>
              <a:gd name="connsiteX5144" fmla="*/ 2954504 w 12191999"/>
              <a:gd name="connsiteY5144" fmla="*/ 1002175 h 3068754"/>
              <a:gd name="connsiteX5145" fmla="*/ 2973665 w 12191999"/>
              <a:gd name="connsiteY5145" fmla="*/ 994943 h 3068754"/>
              <a:gd name="connsiteX5146" fmla="*/ 9034605 w 12191999"/>
              <a:gd name="connsiteY5146" fmla="*/ 949212 h 3068754"/>
              <a:gd name="connsiteX5147" fmla="*/ 9014185 w 12191999"/>
              <a:gd name="connsiteY5147" fmla="*/ 957949 h 3068754"/>
              <a:gd name="connsiteX5148" fmla="*/ 9081333 w 12191999"/>
              <a:gd name="connsiteY5148" fmla="*/ 997486 h 3068754"/>
              <a:gd name="connsiteX5149" fmla="*/ 9100791 w 12191999"/>
              <a:gd name="connsiteY5149" fmla="*/ 990196 h 3068754"/>
              <a:gd name="connsiteX5150" fmla="*/ 11776038 w 12191999"/>
              <a:gd name="connsiteY5150" fmla="*/ 947515 h 3068754"/>
              <a:gd name="connsiteX5151" fmla="*/ 11711755 w 12191999"/>
              <a:gd name="connsiteY5151" fmla="*/ 981079 h 3068754"/>
              <a:gd name="connsiteX5152" fmla="*/ 11759018 w 12191999"/>
              <a:gd name="connsiteY5152" fmla="*/ 999090 h 3068754"/>
              <a:gd name="connsiteX5153" fmla="*/ 11823621 w 12191999"/>
              <a:gd name="connsiteY5153" fmla="*/ 968110 h 3068754"/>
              <a:gd name="connsiteX5154" fmla="*/ 6068508 w 12191999"/>
              <a:gd name="connsiteY5154" fmla="*/ 947292 h 3068754"/>
              <a:gd name="connsiteX5155" fmla="*/ 6043089 w 12191999"/>
              <a:gd name="connsiteY5155" fmla="*/ 956860 h 3068754"/>
              <a:gd name="connsiteX5156" fmla="*/ 6132261 w 12191999"/>
              <a:gd name="connsiteY5156" fmla="*/ 1009425 h 3068754"/>
              <a:gd name="connsiteX5157" fmla="*/ 6157318 w 12191999"/>
              <a:gd name="connsiteY5157" fmla="*/ 1002224 h 3068754"/>
              <a:gd name="connsiteX5158" fmla="*/ 5465226 w 12191999"/>
              <a:gd name="connsiteY5158" fmla="*/ 946790 h 3068754"/>
              <a:gd name="connsiteX5159" fmla="*/ 5419306 w 12191999"/>
              <a:gd name="connsiteY5159" fmla="*/ 975459 h 3068754"/>
              <a:gd name="connsiteX5160" fmla="*/ 5375109 w 12191999"/>
              <a:gd name="connsiteY5160" fmla="*/ 1001482 h 3068754"/>
              <a:gd name="connsiteX5161" fmla="*/ 5395818 w 12191999"/>
              <a:gd name="connsiteY5161" fmla="*/ 1007626 h 3068754"/>
              <a:gd name="connsiteX5162" fmla="*/ 5416314 w 12191999"/>
              <a:gd name="connsiteY5162" fmla="*/ 996137 h 3068754"/>
              <a:gd name="connsiteX5163" fmla="*/ 5486744 w 12191999"/>
              <a:gd name="connsiteY5163" fmla="*/ 954293 h 3068754"/>
              <a:gd name="connsiteX5164" fmla="*/ 11600407 w 12191999"/>
              <a:gd name="connsiteY5164" fmla="*/ 946549 h 3068754"/>
              <a:gd name="connsiteX5165" fmla="*/ 11554102 w 12191999"/>
              <a:gd name="connsiteY5165" fmla="*/ 975459 h 3068754"/>
              <a:gd name="connsiteX5166" fmla="*/ 11510135 w 12191999"/>
              <a:gd name="connsiteY5166" fmla="*/ 1001346 h 3068754"/>
              <a:gd name="connsiteX5167" fmla="*/ 11530864 w 12191999"/>
              <a:gd name="connsiteY5167" fmla="*/ 1007487 h 3068754"/>
              <a:gd name="connsiteX5168" fmla="*/ 11551109 w 12191999"/>
              <a:gd name="connsiteY5168" fmla="*/ 996137 h 3068754"/>
              <a:gd name="connsiteX5169" fmla="*/ 11621938 w 12191999"/>
              <a:gd name="connsiteY5169" fmla="*/ 954057 h 3068754"/>
              <a:gd name="connsiteX5170" fmla="*/ 5885642 w 12191999"/>
              <a:gd name="connsiteY5170" fmla="*/ 946401 h 3068754"/>
              <a:gd name="connsiteX5171" fmla="*/ 5836444 w 12191999"/>
              <a:gd name="connsiteY5171" fmla="*/ 967414 h 3068754"/>
              <a:gd name="connsiteX5172" fmla="*/ 5909001 w 12191999"/>
              <a:gd name="connsiteY5172" fmla="*/ 1001830 h 3068754"/>
              <a:gd name="connsiteX5173" fmla="*/ 5957415 w 12191999"/>
              <a:gd name="connsiteY5173" fmla="*/ 983609 h 3068754"/>
              <a:gd name="connsiteX5174" fmla="*/ 12019087 w 12191999"/>
              <a:gd name="connsiteY5174" fmla="*/ 945460 h 3068754"/>
              <a:gd name="connsiteX5175" fmla="*/ 11969076 w 12191999"/>
              <a:gd name="connsiteY5175" fmla="*/ 966875 h 3068754"/>
              <a:gd name="connsiteX5176" fmla="*/ 12042416 w 12191999"/>
              <a:gd name="connsiteY5176" fmla="*/ 1002084 h 3068754"/>
              <a:gd name="connsiteX5177" fmla="*/ 12091850 w 12191999"/>
              <a:gd name="connsiteY5177" fmla="*/ 983479 h 3068754"/>
              <a:gd name="connsiteX5178" fmla="*/ 8923401 w 12191999"/>
              <a:gd name="connsiteY5178" fmla="*/ 945025 h 3068754"/>
              <a:gd name="connsiteX5179" fmla="*/ 8888294 w 12191999"/>
              <a:gd name="connsiteY5179" fmla="*/ 961690 h 3068754"/>
              <a:gd name="connsiteX5180" fmla="*/ 8935855 w 12191999"/>
              <a:gd name="connsiteY5180" fmla="*/ 986331 h 3068754"/>
              <a:gd name="connsiteX5181" fmla="*/ 8970679 w 12191999"/>
              <a:gd name="connsiteY5181" fmla="*/ 971379 h 3068754"/>
              <a:gd name="connsiteX5182" fmla="*/ 2605675 w 12191999"/>
              <a:gd name="connsiteY5182" fmla="*/ 944953 h 3068754"/>
              <a:gd name="connsiteX5183" fmla="*/ 2553568 w 12191999"/>
              <a:gd name="connsiteY5183" fmla="*/ 974163 h 3068754"/>
              <a:gd name="connsiteX5184" fmla="*/ 2585973 w 12191999"/>
              <a:gd name="connsiteY5184" fmla="*/ 988128 h 3068754"/>
              <a:gd name="connsiteX5185" fmla="*/ 2638548 w 12191999"/>
              <a:gd name="connsiteY5185" fmla="*/ 960717 h 3068754"/>
              <a:gd name="connsiteX5186" fmla="*/ 2469039 w 12191999"/>
              <a:gd name="connsiteY5186" fmla="*/ 944836 h 3068754"/>
              <a:gd name="connsiteX5187" fmla="*/ 2459404 w 12191999"/>
              <a:gd name="connsiteY5187" fmla="*/ 951087 h 3068754"/>
              <a:gd name="connsiteX5188" fmla="*/ 2403119 w 12191999"/>
              <a:gd name="connsiteY5188" fmla="*/ 985677 h 3068754"/>
              <a:gd name="connsiteX5189" fmla="*/ 2416352 w 12191999"/>
              <a:gd name="connsiteY5189" fmla="*/ 990701 h 3068754"/>
              <a:gd name="connsiteX5190" fmla="*/ 2456383 w 12191999"/>
              <a:gd name="connsiteY5190" fmla="*/ 967852 h 3068754"/>
              <a:gd name="connsiteX5191" fmla="*/ 2483347 w 12191999"/>
              <a:gd name="connsiteY5191" fmla="*/ 951020 h 3068754"/>
              <a:gd name="connsiteX5192" fmla="*/ 8738644 w 12191999"/>
              <a:gd name="connsiteY5192" fmla="*/ 944352 h 3068754"/>
              <a:gd name="connsiteX5193" fmla="*/ 8687718 w 12191999"/>
              <a:gd name="connsiteY5193" fmla="*/ 972843 h 3068754"/>
              <a:gd name="connsiteX5194" fmla="*/ 8725448 w 12191999"/>
              <a:gd name="connsiteY5194" fmla="*/ 989096 h 3068754"/>
              <a:gd name="connsiteX5195" fmla="*/ 8776460 w 12191999"/>
              <a:gd name="connsiteY5195" fmla="*/ 962486 h 3068754"/>
              <a:gd name="connsiteX5196" fmla="*/ 8607816 w 12191999"/>
              <a:gd name="connsiteY5196" fmla="*/ 944197 h 3068754"/>
              <a:gd name="connsiteX5197" fmla="*/ 8592311 w 12191999"/>
              <a:gd name="connsiteY5197" fmla="*/ 954256 h 3068754"/>
              <a:gd name="connsiteX5198" fmla="*/ 8541691 w 12191999"/>
              <a:gd name="connsiteY5198" fmla="*/ 985365 h 3068754"/>
              <a:gd name="connsiteX5199" fmla="*/ 8554168 w 12191999"/>
              <a:gd name="connsiteY5199" fmla="*/ 990101 h 3068754"/>
              <a:gd name="connsiteX5200" fmla="*/ 8588459 w 12191999"/>
              <a:gd name="connsiteY5200" fmla="*/ 970532 h 3068754"/>
              <a:gd name="connsiteX5201" fmla="*/ 8621301 w 12191999"/>
              <a:gd name="connsiteY5201" fmla="*/ 950030 h 3068754"/>
              <a:gd name="connsiteX5202" fmla="*/ 5652738 w 12191999"/>
              <a:gd name="connsiteY5202" fmla="*/ 943335 h 3068754"/>
              <a:gd name="connsiteX5203" fmla="*/ 5579260 w 12191999"/>
              <a:gd name="connsiteY5203" fmla="*/ 981706 h 3068754"/>
              <a:gd name="connsiteX5204" fmla="*/ 5625202 w 12191999"/>
              <a:gd name="connsiteY5204" fmla="*/ 999165 h 3068754"/>
              <a:gd name="connsiteX5205" fmla="*/ 5699461 w 12191999"/>
              <a:gd name="connsiteY5205" fmla="*/ 963553 h 3068754"/>
              <a:gd name="connsiteX5206" fmla="*/ 2782744 w 12191999"/>
              <a:gd name="connsiteY5206" fmla="*/ 943176 h 3068754"/>
              <a:gd name="connsiteX5207" fmla="*/ 2754839 w 12191999"/>
              <a:gd name="connsiteY5207" fmla="*/ 956421 h 3068754"/>
              <a:gd name="connsiteX5208" fmla="*/ 2748804 w 12191999"/>
              <a:gd name="connsiteY5208" fmla="*/ 959299 h 3068754"/>
              <a:gd name="connsiteX5209" fmla="*/ 2805975 w 12191999"/>
              <a:gd name="connsiteY5209" fmla="*/ 988944 h 3068754"/>
              <a:gd name="connsiteX5210" fmla="*/ 2839287 w 12191999"/>
              <a:gd name="connsiteY5210" fmla="*/ 974644 h 3068754"/>
              <a:gd name="connsiteX5211" fmla="*/ 2926564 w 12191999"/>
              <a:gd name="connsiteY5211" fmla="*/ 942508 h 3068754"/>
              <a:gd name="connsiteX5212" fmla="*/ 2909699 w 12191999"/>
              <a:gd name="connsiteY5212" fmla="*/ 949724 h 3068754"/>
              <a:gd name="connsiteX5213" fmla="*/ 2979254 w 12191999"/>
              <a:gd name="connsiteY5213" fmla="*/ 992833 h 3068754"/>
              <a:gd name="connsiteX5214" fmla="*/ 2995399 w 12191999"/>
              <a:gd name="connsiteY5214" fmla="*/ 986741 h 3068754"/>
              <a:gd name="connsiteX5215" fmla="*/ 9056927 w 12191999"/>
              <a:gd name="connsiteY5215" fmla="*/ 939662 h 3068754"/>
              <a:gd name="connsiteX5216" fmla="*/ 9039965 w 12191999"/>
              <a:gd name="connsiteY5216" fmla="*/ 946919 h 3068754"/>
              <a:gd name="connsiteX5217" fmla="*/ 9106402 w 12191999"/>
              <a:gd name="connsiteY5217" fmla="*/ 988095 h 3068754"/>
              <a:gd name="connsiteX5218" fmla="*/ 9122760 w 12191999"/>
              <a:gd name="connsiteY5218" fmla="*/ 981966 h 3068754"/>
              <a:gd name="connsiteX5219" fmla="*/ 5443784 w 12191999"/>
              <a:gd name="connsiteY5219" fmla="*/ 939313 h 3068754"/>
              <a:gd name="connsiteX5220" fmla="*/ 5354562 w 12191999"/>
              <a:gd name="connsiteY5220" fmla="*/ 995385 h 3068754"/>
              <a:gd name="connsiteX5221" fmla="*/ 5367072 w 12191999"/>
              <a:gd name="connsiteY5221" fmla="*/ 999096 h 3068754"/>
              <a:gd name="connsiteX5222" fmla="*/ 5457889 w 12191999"/>
              <a:gd name="connsiteY5222" fmla="*/ 944232 h 3068754"/>
              <a:gd name="connsiteX5223" fmla="*/ 11579120 w 12191999"/>
              <a:gd name="connsiteY5223" fmla="*/ 939127 h 3068754"/>
              <a:gd name="connsiteX5224" fmla="*/ 11555727 w 12191999"/>
              <a:gd name="connsiteY5224" fmla="*/ 954316 h 3068754"/>
              <a:gd name="connsiteX5225" fmla="*/ 11489274 w 12191999"/>
              <a:gd name="connsiteY5225" fmla="*/ 995167 h 3068754"/>
              <a:gd name="connsiteX5226" fmla="*/ 11500934 w 12191999"/>
              <a:gd name="connsiteY5226" fmla="*/ 998621 h 3068754"/>
              <a:gd name="connsiteX5227" fmla="*/ 11550781 w 12191999"/>
              <a:gd name="connsiteY5227" fmla="*/ 970164 h 3068754"/>
              <a:gd name="connsiteX5228" fmla="*/ 11592839 w 12191999"/>
              <a:gd name="connsiteY5228" fmla="*/ 943910 h 3068754"/>
              <a:gd name="connsiteX5229" fmla="*/ 5763047 w 12191999"/>
              <a:gd name="connsiteY5229" fmla="*/ 938844 h 3068754"/>
              <a:gd name="connsiteX5230" fmla="*/ 5715175 w 12191999"/>
              <a:gd name="connsiteY5230" fmla="*/ 961537 h 3068754"/>
              <a:gd name="connsiteX5231" fmla="*/ 5711910 w 12191999"/>
              <a:gd name="connsiteY5231" fmla="*/ 963096 h 3068754"/>
              <a:gd name="connsiteX5232" fmla="*/ 5772521 w 12191999"/>
              <a:gd name="connsiteY5232" fmla="*/ 989220 h 3068754"/>
              <a:gd name="connsiteX5233" fmla="*/ 5823045 w 12191999"/>
              <a:gd name="connsiteY5233" fmla="*/ 967585 h 3068754"/>
              <a:gd name="connsiteX5234" fmla="*/ 5816089 w 12191999"/>
              <a:gd name="connsiteY5234" fmla="*/ 964283 h 3068754"/>
              <a:gd name="connsiteX5235" fmla="*/ 6091936 w 12191999"/>
              <a:gd name="connsiteY5235" fmla="*/ 938594 h 3068754"/>
              <a:gd name="connsiteX5236" fmla="*/ 6073561 w 12191999"/>
              <a:gd name="connsiteY5236" fmla="*/ 944812 h 3068754"/>
              <a:gd name="connsiteX5237" fmla="*/ 6163360 w 12191999"/>
              <a:gd name="connsiteY5237" fmla="*/ 1000487 h 3068754"/>
              <a:gd name="connsiteX5238" fmla="*/ 6180840 w 12191999"/>
              <a:gd name="connsiteY5238" fmla="*/ 995464 h 3068754"/>
              <a:gd name="connsiteX5239" fmla="*/ 6176496 w 12191999"/>
              <a:gd name="connsiteY5239" fmla="*/ 992982 h 3068754"/>
              <a:gd name="connsiteX5240" fmla="*/ 11898084 w 12191999"/>
              <a:gd name="connsiteY5240" fmla="*/ 938426 h 3068754"/>
              <a:gd name="connsiteX5241" fmla="*/ 11849406 w 12191999"/>
              <a:gd name="connsiteY5241" fmla="*/ 961537 h 3068754"/>
              <a:gd name="connsiteX5242" fmla="*/ 11835956 w 12191999"/>
              <a:gd name="connsiteY5242" fmla="*/ 967952 h 3068754"/>
              <a:gd name="connsiteX5243" fmla="*/ 11895148 w 12191999"/>
              <a:gd name="connsiteY5243" fmla="*/ 993523 h 3068754"/>
              <a:gd name="connsiteX5244" fmla="*/ 11957391 w 12191999"/>
              <a:gd name="connsiteY5244" fmla="*/ 966870 h 3068754"/>
              <a:gd name="connsiteX5245" fmla="*/ 11951890 w 12191999"/>
              <a:gd name="connsiteY5245" fmla="*/ 964226 h 3068754"/>
              <a:gd name="connsiteX5246" fmla="*/ 8832085 w 12191999"/>
              <a:gd name="connsiteY5246" fmla="*/ 937854 h 3068754"/>
              <a:gd name="connsiteX5247" fmla="*/ 8787647 w 12191999"/>
              <a:gd name="connsiteY5247" fmla="*/ 961064 h 3068754"/>
              <a:gd name="connsiteX5248" fmla="*/ 8832873 w 12191999"/>
              <a:gd name="connsiteY5248" fmla="*/ 982537 h 3068754"/>
              <a:gd name="connsiteX5249" fmla="*/ 8877230 w 12191999"/>
              <a:gd name="connsiteY5249" fmla="*/ 961264 h 3068754"/>
              <a:gd name="connsiteX5250" fmla="*/ 2693191 w 12191999"/>
              <a:gd name="connsiteY5250" fmla="*/ 937547 h 3068754"/>
              <a:gd name="connsiteX5251" fmla="*/ 2650670 w 12191999"/>
              <a:gd name="connsiteY5251" fmla="*/ 959757 h 3068754"/>
              <a:gd name="connsiteX5252" fmla="*/ 2693057 w 12191999"/>
              <a:gd name="connsiteY5252" fmla="*/ 979882 h 3068754"/>
              <a:gd name="connsiteX5253" fmla="*/ 2735546 w 12191999"/>
              <a:gd name="connsiteY5253" fmla="*/ 959509 h 3068754"/>
              <a:gd name="connsiteX5254" fmla="*/ 2451870 w 12191999"/>
              <a:gd name="connsiteY5254" fmla="*/ 937415 h 3068754"/>
              <a:gd name="connsiteX5255" fmla="*/ 2384886 w 12191999"/>
              <a:gd name="connsiteY5255" fmla="*/ 978754 h 3068754"/>
              <a:gd name="connsiteX5256" fmla="*/ 2394974 w 12191999"/>
              <a:gd name="connsiteY5256" fmla="*/ 982585 h 3068754"/>
              <a:gd name="connsiteX5257" fmla="*/ 2462613 w 12191999"/>
              <a:gd name="connsiteY5257" fmla="*/ 942059 h 3068754"/>
              <a:gd name="connsiteX5258" fmla="*/ 8590827 w 12191999"/>
              <a:gd name="connsiteY5258" fmla="*/ 936849 h 3068754"/>
              <a:gd name="connsiteX5259" fmla="*/ 8523441 w 12191999"/>
              <a:gd name="connsiteY5259" fmla="*/ 978438 h 3068754"/>
              <a:gd name="connsiteX5260" fmla="*/ 8533635 w 12191999"/>
              <a:gd name="connsiteY5260" fmla="*/ 982307 h 3068754"/>
              <a:gd name="connsiteX5261" fmla="*/ 8601070 w 12191999"/>
              <a:gd name="connsiteY5261" fmla="*/ 941910 h 3068754"/>
              <a:gd name="connsiteX5262" fmla="*/ 8601652 w 12191999"/>
              <a:gd name="connsiteY5262" fmla="*/ 941531 h 3068754"/>
              <a:gd name="connsiteX5263" fmla="*/ 2942450 w 12191999"/>
              <a:gd name="connsiteY5263" fmla="*/ 935711 h 3068754"/>
              <a:gd name="connsiteX5264" fmla="*/ 2932405 w 12191999"/>
              <a:gd name="connsiteY5264" fmla="*/ 940008 h 3068754"/>
              <a:gd name="connsiteX5265" fmla="*/ 3002085 w 12191999"/>
              <a:gd name="connsiteY5265" fmla="*/ 984217 h 3068754"/>
              <a:gd name="connsiteX5266" fmla="*/ 3011210 w 12191999"/>
              <a:gd name="connsiteY5266" fmla="*/ 980774 h 3068754"/>
              <a:gd name="connsiteX5267" fmla="*/ 3003001 w 12191999"/>
              <a:gd name="connsiteY5267" fmla="*/ 975947 h 3068754"/>
              <a:gd name="connsiteX5268" fmla="*/ 5425836 w 12191999"/>
              <a:gd name="connsiteY5268" fmla="*/ 933055 h 3068754"/>
              <a:gd name="connsiteX5269" fmla="*/ 5335528 w 12191999"/>
              <a:gd name="connsiteY5269" fmla="*/ 989737 h 3068754"/>
              <a:gd name="connsiteX5270" fmla="*/ 5346125 w 12191999"/>
              <a:gd name="connsiteY5270" fmla="*/ 992882 h 3068754"/>
              <a:gd name="connsiteX5271" fmla="*/ 5429687 w 12191999"/>
              <a:gd name="connsiteY5271" fmla="*/ 941982 h 3068754"/>
              <a:gd name="connsiteX5272" fmla="*/ 5437279 w 12191999"/>
              <a:gd name="connsiteY5272" fmla="*/ 937045 h 3068754"/>
              <a:gd name="connsiteX5273" fmla="*/ 9072902 w 12191999"/>
              <a:gd name="connsiteY5273" fmla="*/ 932828 h 3068754"/>
              <a:gd name="connsiteX5274" fmla="*/ 9062735 w 12191999"/>
              <a:gd name="connsiteY5274" fmla="*/ 937178 h 3068754"/>
              <a:gd name="connsiteX5275" fmla="*/ 9129405 w 12191999"/>
              <a:gd name="connsiteY5275" fmla="*/ 979478 h 3068754"/>
              <a:gd name="connsiteX5276" fmla="*/ 9138196 w 12191999"/>
              <a:gd name="connsiteY5276" fmla="*/ 976184 h 3068754"/>
              <a:gd name="connsiteX5277" fmla="*/ 9137793 w 12191999"/>
              <a:gd name="connsiteY5277" fmla="*/ 975947 h 3068754"/>
              <a:gd name="connsiteX5278" fmla="*/ 11561017 w 12191999"/>
              <a:gd name="connsiteY5278" fmla="*/ 932814 h 3068754"/>
              <a:gd name="connsiteX5279" fmla="*/ 11470524 w 12191999"/>
              <a:gd name="connsiteY5279" fmla="*/ 989612 h 3068754"/>
              <a:gd name="connsiteX5280" fmla="*/ 11481131 w 12191999"/>
              <a:gd name="connsiteY5280" fmla="*/ 992754 h 3068754"/>
              <a:gd name="connsiteX5281" fmla="*/ 11564484 w 12191999"/>
              <a:gd name="connsiteY5281" fmla="*/ 941982 h 3068754"/>
              <a:gd name="connsiteX5282" fmla="*/ 11572451 w 12191999"/>
              <a:gd name="connsiteY5282" fmla="*/ 936801 h 3068754"/>
              <a:gd name="connsiteX5283" fmla="*/ 6111169 w 12191999"/>
              <a:gd name="connsiteY5283" fmla="*/ 932086 h 3068754"/>
              <a:gd name="connsiteX5284" fmla="*/ 6099322 w 12191999"/>
              <a:gd name="connsiteY5284" fmla="*/ 936095 h 3068754"/>
              <a:gd name="connsiteX5285" fmla="*/ 6179339 w 12191999"/>
              <a:gd name="connsiteY5285" fmla="*/ 986281 h 3068754"/>
              <a:gd name="connsiteX5286" fmla="*/ 6190506 w 12191999"/>
              <a:gd name="connsiteY5286" fmla="*/ 992687 h 3068754"/>
              <a:gd name="connsiteX5287" fmla="*/ 6200851 w 12191999"/>
              <a:gd name="connsiteY5287" fmla="*/ 989713 h 3068754"/>
              <a:gd name="connsiteX5288" fmla="*/ 6175644 w 12191999"/>
              <a:gd name="connsiteY5288" fmla="*/ 974868 h 3068754"/>
              <a:gd name="connsiteX5289" fmla="*/ 8712293 w 12191999"/>
              <a:gd name="connsiteY5289" fmla="*/ 931714 h 3068754"/>
              <a:gd name="connsiteX5290" fmla="*/ 8661886 w 12191999"/>
              <a:gd name="connsiteY5290" fmla="*/ 961714 h 3068754"/>
              <a:gd name="connsiteX5291" fmla="*/ 8681930 w 12191999"/>
              <a:gd name="connsiteY5291" fmla="*/ 970349 h 3068754"/>
              <a:gd name="connsiteX5292" fmla="*/ 8733053 w 12191999"/>
              <a:gd name="connsiteY5292" fmla="*/ 941670 h 3068754"/>
              <a:gd name="connsiteX5293" fmla="*/ 2577937 w 12191999"/>
              <a:gd name="connsiteY5293" fmla="*/ 931651 h 3068754"/>
              <a:gd name="connsiteX5294" fmla="*/ 2526267 w 12191999"/>
              <a:gd name="connsiteY5294" fmla="*/ 962396 h 3068754"/>
              <a:gd name="connsiteX5295" fmla="*/ 2547746 w 12191999"/>
              <a:gd name="connsiteY5295" fmla="*/ 971653 h 3068754"/>
              <a:gd name="connsiteX5296" fmla="*/ 2600109 w 12191999"/>
              <a:gd name="connsiteY5296" fmla="*/ 942283 h 3068754"/>
              <a:gd name="connsiteX5297" fmla="*/ 2438271 w 12191999"/>
              <a:gd name="connsiteY5297" fmla="*/ 931537 h 3068754"/>
              <a:gd name="connsiteX5298" fmla="*/ 2372879 w 12191999"/>
              <a:gd name="connsiteY5298" fmla="*/ 974195 h 3068754"/>
              <a:gd name="connsiteX5299" fmla="*/ 2378598 w 12191999"/>
              <a:gd name="connsiteY5299" fmla="*/ 976367 h 3068754"/>
              <a:gd name="connsiteX5300" fmla="*/ 2444621 w 12191999"/>
              <a:gd name="connsiteY5300" fmla="*/ 934282 h 3068754"/>
              <a:gd name="connsiteX5301" fmla="*/ 8577020 w 12191999"/>
              <a:gd name="connsiteY5301" fmla="*/ 930877 h 3068754"/>
              <a:gd name="connsiteX5302" fmla="*/ 8511225 w 12191999"/>
              <a:gd name="connsiteY5302" fmla="*/ 973801 h 3068754"/>
              <a:gd name="connsiteX5303" fmla="*/ 8517076 w 12191999"/>
              <a:gd name="connsiteY5303" fmla="*/ 976022 h 3068754"/>
              <a:gd name="connsiteX5304" fmla="*/ 8583503 w 12191999"/>
              <a:gd name="connsiteY5304" fmla="*/ 933681 h 3068754"/>
              <a:gd name="connsiteX5305" fmla="*/ 2954668 w 12191999"/>
              <a:gd name="connsiteY5305" fmla="*/ 930483 h 3068754"/>
              <a:gd name="connsiteX5306" fmla="*/ 2948599 w 12191999"/>
              <a:gd name="connsiteY5306" fmla="*/ 933079 h 3068754"/>
              <a:gd name="connsiteX5307" fmla="*/ 3005844 w 12191999"/>
              <a:gd name="connsiteY5307" fmla="*/ 971093 h 3068754"/>
              <a:gd name="connsiteX5308" fmla="*/ 3017780 w 12191999"/>
              <a:gd name="connsiteY5308" fmla="*/ 978294 h 3068754"/>
              <a:gd name="connsiteX5309" fmla="*/ 3024932 w 12191999"/>
              <a:gd name="connsiteY5309" fmla="*/ 975595 h 3068754"/>
              <a:gd name="connsiteX5310" fmla="*/ 3002433 w 12191999"/>
              <a:gd name="connsiteY5310" fmla="*/ 962447 h 3068754"/>
              <a:gd name="connsiteX5311" fmla="*/ 8955920 w 12191999"/>
              <a:gd name="connsiteY5311" fmla="*/ 929588 h 3068754"/>
              <a:gd name="connsiteX5312" fmla="*/ 8928121 w 12191999"/>
              <a:gd name="connsiteY5312" fmla="*/ 942784 h 3068754"/>
              <a:gd name="connsiteX5313" fmla="*/ 8975659 w 12191999"/>
              <a:gd name="connsiteY5313" fmla="*/ 969240 h 3068754"/>
              <a:gd name="connsiteX5314" fmla="*/ 9003125 w 12191999"/>
              <a:gd name="connsiteY5314" fmla="*/ 957447 h 3068754"/>
              <a:gd name="connsiteX5315" fmla="*/ 11733965 w 12191999"/>
              <a:gd name="connsiteY5315" fmla="*/ 929305 h 3068754"/>
              <a:gd name="connsiteX5316" fmla="*/ 11670001 w 12191999"/>
              <a:gd name="connsiteY5316" fmla="*/ 965167 h 3068754"/>
              <a:gd name="connsiteX5317" fmla="*/ 11706761 w 12191999"/>
              <a:gd name="connsiteY5317" fmla="*/ 979176 h 3068754"/>
              <a:gd name="connsiteX5318" fmla="*/ 11771385 w 12191999"/>
              <a:gd name="connsiteY5318" fmla="*/ 945501 h 3068754"/>
              <a:gd name="connsiteX5319" fmla="*/ 5411908 w 12191999"/>
              <a:gd name="connsiteY5319" fmla="*/ 928199 h 3068754"/>
              <a:gd name="connsiteX5320" fmla="*/ 5363557 w 12191999"/>
              <a:gd name="connsiteY5320" fmla="*/ 960675 h 3068754"/>
              <a:gd name="connsiteX5321" fmla="*/ 5323174 w 12191999"/>
              <a:gd name="connsiteY5321" fmla="*/ 986072 h 3068754"/>
              <a:gd name="connsiteX5322" fmla="*/ 5329392 w 12191999"/>
              <a:gd name="connsiteY5322" fmla="*/ 987917 h 3068754"/>
              <a:gd name="connsiteX5323" fmla="*/ 5361386 w 12191999"/>
              <a:gd name="connsiteY5323" fmla="*/ 968246 h 3068754"/>
              <a:gd name="connsiteX5324" fmla="*/ 5418209 w 12191999"/>
              <a:gd name="connsiteY5324" fmla="*/ 930395 h 3068754"/>
              <a:gd name="connsiteX5325" fmla="*/ 6124065 w 12191999"/>
              <a:gd name="connsiteY5325" fmla="*/ 927722 h 3068754"/>
              <a:gd name="connsiteX5326" fmla="*/ 6117828 w 12191999"/>
              <a:gd name="connsiteY5326" fmla="*/ 929832 h 3068754"/>
              <a:gd name="connsiteX5327" fmla="*/ 6178486 w 12191999"/>
              <a:gd name="connsiteY5327" fmla="*/ 970082 h 3068754"/>
              <a:gd name="connsiteX5328" fmla="*/ 6207728 w 12191999"/>
              <a:gd name="connsiteY5328" fmla="*/ 987737 h 3068754"/>
              <a:gd name="connsiteX5329" fmla="*/ 6215530 w 12191999"/>
              <a:gd name="connsiteY5329" fmla="*/ 985495 h 3068754"/>
              <a:gd name="connsiteX5330" fmla="*/ 6174507 w 12191999"/>
              <a:gd name="connsiteY5330" fmla="*/ 961540 h 3068754"/>
              <a:gd name="connsiteX5331" fmla="*/ 2429354 w 12191999"/>
              <a:gd name="connsiteY5331" fmla="*/ 927683 h 3068754"/>
              <a:gd name="connsiteX5332" fmla="*/ 2423016 w 12191999"/>
              <a:gd name="connsiteY5332" fmla="*/ 932092 h 3068754"/>
              <a:gd name="connsiteX5333" fmla="*/ 2363588 w 12191999"/>
              <a:gd name="connsiteY5333" fmla="*/ 970667 h 3068754"/>
              <a:gd name="connsiteX5334" fmla="*/ 2366155 w 12191999"/>
              <a:gd name="connsiteY5334" fmla="*/ 971642 h 3068754"/>
              <a:gd name="connsiteX5335" fmla="*/ 2422062 w 12191999"/>
              <a:gd name="connsiteY5335" fmla="*/ 936025 h 3068754"/>
              <a:gd name="connsiteX5336" fmla="*/ 2432365 w 12191999"/>
              <a:gd name="connsiteY5336" fmla="*/ 928984 h 3068754"/>
              <a:gd name="connsiteX5337" fmla="*/ 9085140 w 12191999"/>
              <a:gd name="connsiteY5337" fmla="*/ 927592 h 3068754"/>
              <a:gd name="connsiteX5338" fmla="*/ 9079051 w 12191999"/>
              <a:gd name="connsiteY5338" fmla="*/ 930197 h 3068754"/>
              <a:gd name="connsiteX5339" fmla="*/ 9140635 w 12191999"/>
              <a:gd name="connsiteY5339" fmla="*/ 971093 h 3068754"/>
              <a:gd name="connsiteX5340" fmla="*/ 9144907 w 12191999"/>
              <a:gd name="connsiteY5340" fmla="*/ 973670 h 3068754"/>
              <a:gd name="connsiteX5341" fmla="*/ 9151928 w 12191999"/>
              <a:gd name="connsiteY5341" fmla="*/ 971040 h 3068754"/>
              <a:gd name="connsiteX5342" fmla="*/ 9137225 w 12191999"/>
              <a:gd name="connsiteY5342" fmla="*/ 962447 h 3068754"/>
              <a:gd name="connsiteX5343" fmla="*/ 11545713 w 12191999"/>
              <a:gd name="connsiteY5343" fmla="*/ 927478 h 3068754"/>
              <a:gd name="connsiteX5344" fmla="*/ 11456758 w 12191999"/>
              <a:gd name="connsiteY5344" fmla="*/ 985534 h 3068754"/>
              <a:gd name="connsiteX5345" fmla="*/ 11462693 w 12191999"/>
              <a:gd name="connsiteY5345" fmla="*/ 987292 h 3068754"/>
              <a:gd name="connsiteX5346" fmla="*/ 11552716 w 12191999"/>
              <a:gd name="connsiteY5346" fmla="*/ 929920 h 3068754"/>
              <a:gd name="connsiteX5347" fmla="*/ 2816299 w 12191999"/>
              <a:gd name="connsiteY5347" fmla="*/ 927246 h 3068754"/>
              <a:gd name="connsiteX5348" fmla="*/ 2788223 w 12191999"/>
              <a:gd name="connsiteY5348" fmla="*/ 940575 h 3068754"/>
              <a:gd name="connsiteX5349" fmla="*/ 2845019 w 12191999"/>
              <a:gd name="connsiteY5349" fmla="*/ 972183 h 3068754"/>
              <a:gd name="connsiteX5350" fmla="*/ 2872523 w 12191999"/>
              <a:gd name="connsiteY5350" fmla="*/ 960376 h 3068754"/>
              <a:gd name="connsiteX5351" fmla="*/ 8567955 w 12191999"/>
              <a:gd name="connsiteY5351" fmla="*/ 926956 h 3068754"/>
              <a:gd name="connsiteX5352" fmla="*/ 8555959 w 12191999"/>
              <a:gd name="connsiteY5352" fmla="*/ 935299 h 3068754"/>
              <a:gd name="connsiteX5353" fmla="*/ 8502002 w 12191999"/>
              <a:gd name="connsiteY5353" fmla="*/ 970300 h 3068754"/>
              <a:gd name="connsiteX5354" fmla="*/ 8504603 w 12191999"/>
              <a:gd name="connsiteY5354" fmla="*/ 971287 h 3068754"/>
              <a:gd name="connsiteX5355" fmla="*/ 8554965 w 12191999"/>
              <a:gd name="connsiteY5355" fmla="*/ 939210 h 3068754"/>
              <a:gd name="connsiteX5356" fmla="*/ 8570983 w 12191999"/>
              <a:gd name="connsiteY5356" fmla="*/ 928265 h 3068754"/>
              <a:gd name="connsiteX5357" fmla="*/ 2964093 w 12191999"/>
              <a:gd name="connsiteY5357" fmla="*/ 926449 h 3068754"/>
              <a:gd name="connsiteX5358" fmla="*/ 2960699 w 12191999"/>
              <a:gd name="connsiteY5358" fmla="*/ 927901 h 3068754"/>
              <a:gd name="connsiteX5359" fmla="*/ 3005274 w 12191999"/>
              <a:gd name="connsiteY5359" fmla="*/ 957745 h 3068754"/>
              <a:gd name="connsiteX5360" fmla="*/ 3030831 w 12191999"/>
              <a:gd name="connsiteY5360" fmla="*/ 973369 h 3068754"/>
              <a:gd name="connsiteX5361" fmla="*/ 3033437 w 12191999"/>
              <a:gd name="connsiteY5361" fmla="*/ 972385 h 3068754"/>
              <a:gd name="connsiteX5362" fmla="*/ 3002433 w 12191999"/>
              <a:gd name="connsiteY5362" fmla="*/ 953043 h 3068754"/>
              <a:gd name="connsiteX5363" fmla="*/ 5932469 w 12191999"/>
              <a:gd name="connsiteY5363" fmla="*/ 926402 h 3068754"/>
              <a:gd name="connsiteX5364" fmla="*/ 5891237 w 12191999"/>
              <a:gd name="connsiteY5364" fmla="*/ 944012 h 3068754"/>
              <a:gd name="connsiteX5365" fmla="*/ 5963328 w 12191999"/>
              <a:gd name="connsiteY5365" fmla="*/ 981383 h 3068754"/>
              <a:gd name="connsiteX5366" fmla="*/ 6003821 w 12191999"/>
              <a:gd name="connsiteY5366" fmla="*/ 966143 h 3068754"/>
              <a:gd name="connsiteX5367" fmla="*/ 12065948 w 12191999"/>
              <a:gd name="connsiteY5367" fmla="*/ 925395 h 3068754"/>
              <a:gd name="connsiteX5368" fmla="*/ 12025796 w 12191999"/>
              <a:gd name="connsiteY5368" fmla="*/ 942588 h 3068754"/>
              <a:gd name="connsiteX5369" fmla="*/ 12099068 w 12191999"/>
              <a:gd name="connsiteY5369" fmla="*/ 980762 h 3068754"/>
              <a:gd name="connsiteX5370" fmla="*/ 12138452 w 12191999"/>
              <a:gd name="connsiteY5370" fmla="*/ 965939 h 3068754"/>
              <a:gd name="connsiteX5371" fmla="*/ 5401169 w 12191999"/>
              <a:gd name="connsiteY5371" fmla="*/ 924454 h 3068754"/>
              <a:gd name="connsiteX5372" fmla="*/ 5385533 w 12191999"/>
              <a:gd name="connsiteY5372" fmla="*/ 935334 h 3068754"/>
              <a:gd name="connsiteX5373" fmla="*/ 5312285 w 12191999"/>
              <a:gd name="connsiteY5373" fmla="*/ 982841 h 3068754"/>
              <a:gd name="connsiteX5374" fmla="*/ 5314860 w 12191999"/>
              <a:gd name="connsiteY5374" fmla="*/ 983605 h 3068754"/>
              <a:gd name="connsiteX5375" fmla="*/ 5384468 w 12191999"/>
              <a:gd name="connsiteY5375" fmla="*/ 939297 h 3068754"/>
              <a:gd name="connsiteX5376" fmla="*/ 5404493 w 12191999"/>
              <a:gd name="connsiteY5376" fmla="*/ 925614 h 3068754"/>
              <a:gd name="connsiteX5377" fmla="*/ 5608823 w 12191999"/>
              <a:gd name="connsiteY5377" fmla="*/ 924332 h 3068754"/>
              <a:gd name="connsiteX5378" fmla="*/ 5535901 w 12191999"/>
              <a:gd name="connsiteY5378" fmla="*/ 965229 h 3068754"/>
              <a:gd name="connsiteX5379" fmla="*/ 5572232 w 12191999"/>
              <a:gd name="connsiteY5379" fmla="*/ 979035 h 3068754"/>
              <a:gd name="connsiteX5380" fmla="*/ 5646183 w 12191999"/>
              <a:gd name="connsiteY5380" fmla="*/ 940499 h 3068754"/>
              <a:gd name="connsiteX5381" fmla="*/ 6134491 w 12191999"/>
              <a:gd name="connsiteY5381" fmla="*/ 924194 h 3068754"/>
              <a:gd name="connsiteX5382" fmla="*/ 6130698 w 12191999"/>
              <a:gd name="connsiteY5382" fmla="*/ 925477 h 3068754"/>
              <a:gd name="connsiteX5383" fmla="*/ 6177349 w 12191999"/>
              <a:gd name="connsiteY5383" fmla="*/ 956754 h 3068754"/>
              <a:gd name="connsiteX5384" fmla="*/ 6221580 w 12191999"/>
              <a:gd name="connsiteY5384" fmla="*/ 983757 h 3068754"/>
              <a:gd name="connsiteX5385" fmla="*/ 6224307 w 12191999"/>
              <a:gd name="connsiteY5385" fmla="*/ 982973 h 3068754"/>
              <a:gd name="connsiteX5386" fmla="*/ 6174507 w 12191999"/>
              <a:gd name="connsiteY5386" fmla="*/ 951968 h 3068754"/>
              <a:gd name="connsiteX5387" fmla="*/ 11535675 w 12191999"/>
              <a:gd name="connsiteY5387" fmla="*/ 923978 h 3068754"/>
              <a:gd name="connsiteX5388" fmla="*/ 11519335 w 12191999"/>
              <a:gd name="connsiteY5388" fmla="*/ 935334 h 3068754"/>
              <a:gd name="connsiteX5389" fmla="*/ 11446615 w 12191999"/>
              <a:gd name="connsiteY5389" fmla="*/ 982529 h 3068754"/>
              <a:gd name="connsiteX5390" fmla="*/ 11449319 w 12191999"/>
              <a:gd name="connsiteY5390" fmla="*/ 983330 h 3068754"/>
              <a:gd name="connsiteX5391" fmla="*/ 11518411 w 12191999"/>
              <a:gd name="connsiteY5391" fmla="*/ 939297 h 3068754"/>
              <a:gd name="connsiteX5392" fmla="*/ 11539078 w 12191999"/>
              <a:gd name="connsiteY5392" fmla="*/ 925164 h 3068754"/>
              <a:gd name="connsiteX5393" fmla="*/ 9094661 w 12191999"/>
              <a:gd name="connsiteY5393" fmla="*/ 923519 h 3068754"/>
              <a:gd name="connsiteX5394" fmla="*/ 9091174 w 12191999"/>
              <a:gd name="connsiteY5394" fmla="*/ 925011 h 3068754"/>
              <a:gd name="connsiteX5395" fmla="*/ 9140066 w 12191999"/>
              <a:gd name="connsiteY5395" fmla="*/ 957745 h 3068754"/>
              <a:gd name="connsiteX5396" fmla="*/ 9158056 w 12191999"/>
              <a:gd name="connsiteY5396" fmla="*/ 968744 h 3068754"/>
              <a:gd name="connsiteX5397" fmla="*/ 9160765 w 12191999"/>
              <a:gd name="connsiteY5397" fmla="*/ 967729 h 3068754"/>
              <a:gd name="connsiteX5398" fmla="*/ 9137225 w 12191999"/>
              <a:gd name="connsiteY5398" fmla="*/ 953043 h 3068754"/>
              <a:gd name="connsiteX5399" fmla="*/ 8683971 w 12191999"/>
              <a:gd name="connsiteY5399" fmla="*/ 918133 h 3068754"/>
              <a:gd name="connsiteX5400" fmla="*/ 8633687 w 12191999"/>
              <a:gd name="connsiteY5400" fmla="*/ 949565 h 3068754"/>
              <a:gd name="connsiteX5401" fmla="*/ 8655845 w 12191999"/>
              <a:gd name="connsiteY5401" fmla="*/ 959111 h 3068754"/>
              <a:gd name="connsiteX5402" fmla="*/ 8706567 w 12191999"/>
              <a:gd name="connsiteY5402" fmla="*/ 928969 h 3068754"/>
              <a:gd name="connsiteX5403" fmla="*/ 2654591 w 12191999"/>
              <a:gd name="connsiteY5403" fmla="*/ 917531 h 3068754"/>
              <a:gd name="connsiteX5404" fmla="*/ 2612136 w 12191999"/>
              <a:gd name="connsiteY5404" fmla="*/ 941331 h 3068754"/>
              <a:gd name="connsiteX5405" fmla="*/ 2645300 w 12191999"/>
              <a:gd name="connsiteY5405" fmla="*/ 957197 h 3068754"/>
              <a:gd name="connsiteX5406" fmla="*/ 2688075 w 12191999"/>
              <a:gd name="connsiteY5406" fmla="*/ 934894 h 3068754"/>
              <a:gd name="connsiteX5407" fmla="*/ 2548392 w 12191999"/>
              <a:gd name="connsiteY5407" fmla="*/ 917482 h 3068754"/>
              <a:gd name="connsiteX5408" fmla="*/ 2496828 w 12191999"/>
              <a:gd name="connsiteY5408" fmla="*/ 949709 h 3068754"/>
              <a:gd name="connsiteX5409" fmla="*/ 2519775 w 12191999"/>
              <a:gd name="connsiteY5409" fmla="*/ 959599 h 3068754"/>
              <a:gd name="connsiteX5410" fmla="*/ 2571768 w 12191999"/>
              <a:gd name="connsiteY5410" fmla="*/ 928693 h 3068754"/>
              <a:gd name="connsiteX5411" fmla="*/ 8982521 w 12191999"/>
              <a:gd name="connsiteY5411" fmla="*/ 916961 h 3068754"/>
              <a:gd name="connsiteX5412" fmla="*/ 8961511 w 12191999"/>
              <a:gd name="connsiteY5412" fmla="*/ 926934 h 3068754"/>
              <a:gd name="connsiteX5413" fmla="*/ 9009028 w 12191999"/>
              <a:gd name="connsiteY5413" fmla="*/ 954912 h 3068754"/>
              <a:gd name="connsiteX5414" fmla="*/ 9029567 w 12191999"/>
              <a:gd name="connsiteY5414" fmla="*/ 946092 h 3068754"/>
              <a:gd name="connsiteX5415" fmla="*/ 8872584 w 12191999"/>
              <a:gd name="connsiteY5415" fmla="*/ 916700 h 3068754"/>
              <a:gd name="connsiteX5416" fmla="*/ 8837166 w 12191999"/>
              <a:gd name="connsiteY5416" fmla="*/ 935200 h 3068754"/>
              <a:gd name="connsiteX5417" fmla="*/ 8882549 w 12191999"/>
              <a:gd name="connsiteY5417" fmla="*/ 958713 h 3068754"/>
              <a:gd name="connsiteX5418" fmla="*/ 8884946 w 12191999"/>
              <a:gd name="connsiteY5418" fmla="*/ 957563 h 3068754"/>
              <a:gd name="connsiteX5419" fmla="*/ 8917862 w 12191999"/>
              <a:gd name="connsiteY5419" fmla="*/ 941938 h 3068754"/>
              <a:gd name="connsiteX5420" fmla="*/ 2734169 w 12191999"/>
              <a:gd name="connsiteY5420" fmla="*/ 916144 h 3068754"/>
              <a:gd name="connsiteX5421" fmla="*/ 2699999 w 12191999"/>
              <a:gd name="connsiteY5421" fmla="*/ 933992 h 3068754"/>
              <a:gd name="connsiteX5422" fmla="*/ 2742644 w 12191999"/>
              <a:gd name="connsiteY5422" fmla="*/ 956105 h 3068754"/>
              <a:gd name="connsiteX5423" fmla="*/ 2751905 w 12191999"/>
              <a:gd name="connsiteY5423" fmla="*/ 951664 h 3068754"/>
              <a:gd name="connsiteX5424" fmla="*/ 2776812 w 12191999"/>
              <a:gd name="connsiteY5424" fmla="*/ 939875 h 3068754"/>
              <a:gd name="connsiteX5425" fmla="*/ 8789619 w 12191999"/>
              <a:gd name="connsiteY5425" fmla="*/ 915834 h 3068754"/>
              <a:gd name="connsiteX5426" fmla="*/ 8745110 w 12191999"/>
              <a:gd name="connsiteY5426" fmla="*/ 940734 h 3068754"/>
              <a:gd name="connsiteX5427" fmla="*/ 8782572 w 12191999"/>
              <a:gd name="connsiteY5427" fmla="*/ 958655 h 3068754"/>
              <a:gd name="connsiteX5428" fmla="*/ 8783218 w 12191999"/>
              <a:gd name="connsiteY5428" fmla="*/ 958962 h 3068754"/>
              <a:gd name="connsiteX5429" fmla="*/ 8827871 w 12191999"/>
              <a:gd name="connsiteY5429" fmla="*/ 935669 h 3068754"/>
              <a:gd name="connsiteX5430" fmla="*/ 2843494 w 12191999"/>
              <a:gd name="connsiteY5430" fmla="*/ 914338 h 3068754"/>
              <a:gd name="connsiteX5431" fmla="*/ 2822363 w 12191999"/>
              <a:gd name="connsiteY5431" fmla="*/ 924368 h 3068754"/>
              <a:gd name="connsiteX5432" fmla="*/ 2878881 w 12191999"/>
              <a:gd name="connsiteY5432" fmla="*/ 957647 h 3068754"/>
              <a:gd name="connsiteX5433" fmla="*/ 2899286 w 12191999"/>
              <a:gd name="connsiteY5433" fmla="*/ 948886 h 3068754"/>
              <a:gd name="connsiteX5434" fmla="*/ 11699199 w 12191999"/>
              <a:gd name="connsiteY5434" fmla="*/ 914257 h 3068754"/>
              <a:gd name="connsiteX5435" fmla="*/ 11634569 w 12191999"/>
              <a:gd name="connsiteY5435" fmla="*/ 952711 h 3068754"/>
              <a:gd name="connsiteX5436" fmla="*/ 11664214 w 12191999"/>
              <a:gd name="connsiteY5436" fmla="*/ 963055 h 3068754"/>
              <a:gd name="connsiteX5437" fmla="*/ 11728563 w 12191999"/>
              <a:gd name="connsiteY5437" fmla="*/ 926967 h 3068754"/>
              <a:gd name="connsiteX5438" fmla="*/ 5960907 w 12191999"/>
              <a:gd name="connsiteY5438" fmla="*/ 914256 h 3068754"/>
              <a:gd name="connsiteX5439" fmla="*/ 5937470 w 12191999"/>
              <a:gd name="connsiteY5439" fmla="*/ 924267 h 3068754"/>
              <a:gd name="connsiteX5440" fmla="*/ 6009094 w 12191999"/>
              <a:gd name="connsiteY5440" fmla="*/ 964159 h 3068754"/>
              <a:gd name="connsiteX5441" fmla="*/ 6031320 w 12191999"/>
              <a:gd name="connsiteY5441" fmla="*/ 955794 h 3068754"/>
              <a:gd name="connsiteX5442" fmla="*/ 5710029 w 12191999"/>
              <a:gd name="connsiteY5442" fmla="*/ 913417 h 3068754"/>
              <a:gd name="connsiteX5443" fmla="*/ 5658763 w 12191999"/>
              <a:gd name="connsiteY5443" fmla="*/ 940189 h 3068754"/>
              <a:gd name="connsiteX5444" fmla="*/ 5705856 w 12191999"/>
              <a:gd name="connsiteY5444" fmla="*/ 960486 h 3068754"/>
              <a:gd name="connsiteX5445" fmla="*/ 5713470 w 12191999"/>
              <a:gd name="connsiteY5445" fmla="*/ 956835 h 3068754"/>
              <a:gd name="connsiteX5446" fmla="*/ 5757234 w 12191999"/>
              <a:gd name="connsiteY5446" fmla="*/ 936056 h 3068754"/>
              <a:gd name="connsiteX5447" fmla="*/ 12094027 w 12191999"/>
              <a:gd name="connsiteY5447" fmla="*/ 913372 h 3068754"/>
              <a:gd name="connsiteX5448" fmla="*/ 12073094 w 12191999"/>
              <a:gd name="connsiteY5448" fmla="*/ 922335 h 3068754"/>
              <a:gd name="connsiteX5449" fmla="*/ 12145812 w 12191999"/>
              <a:gd name="connsiteY5449" fmla="*/ 963169 h 3068754"/>
              <a:gd name="connsiteX5450" fmla="*/ 12165433 w 12191999"/>
              <a:gd name="connsiteY5450" fmla="*/ 955785 h 3068754"/>
              <a:gd name="connsiteX5451" fmla="*/ 11843538 w 12191999"/>
              <a:gd name="connsiteY5451" fmla="*/ 912271 h 3068754"/>
              <a:gd name="connsiteX5452" fmla="*/ 11781747 w 12191999"/>
              <a:gd name="connsiteY5452" fmla="*/ 944534 h 3068754"/>
              <a:gd name="connsiteX5453" fmla="*/ 11829641 w 12191999"/>
              <a:gd name="connsiteY5453" fmla="*/ 965223 h 3068754"/>
              <a:gd name="connsiteX5454" fmla="*/ 11847133 w 12191999"/>
              <a:gd name="connsiteY5454" fmla="*/ 956835 h 3068754"/>
              <a:gd name="connsiteX5455" fmla="*/ 11892061 w 12191999"/>
              <a:gd name="connsiteY5455" fmla="*/ 935538 h 3068754"/>
              <a:gd name="connsiteX5456" fmla="*/ 5819471 w 12191999"/>
              <a:gd name="connsiteY5456" fmla="*/ 912097 h 3068754"/>
              <a:gd name="connsiteX5457" fmla="*/ 5769865 w 12191999"/>
              <a:gd name="connsiteY5457" fmla="*/ 935612 h 3068754"/>
              <a:gd name="connsiteX5458" fmla="*/ 5819782 w 12191999"/>
              <a:gd name="connsiteY5458" fmla="*/ 959511 h 3068754"/>
              <a:gd name="connsiteX5459" fmla="*/ 5830277 w 12191999"/>
              <a:gd name="connsiteY5459" fmla="*/ 964489 h 3068754"/>
              <a:gd name="connsiteX5460" fmla="*/ 5879706 w 12191999"/>
              <a:gd name="connsiteY5460" fmla="*/ 943324 h 3068754"/>
              <a:gd name="connsiteX5461" fmla="*/ 11954427 w 12191999"/>
              <a:gd name="connsiteY5461" fmla="*/ 911675 h 3068754"/>
              <a:gd name="connsiteX5462" fmla="*/ 11903920 w 12191999"/>
              <a:gd name="connsiteY5462" fmla="*/ 935655 h 3068754"/>
              <a:gd name="connsiteX5463" fmla="*/ 11953690 w 12191999"/>
              <a:gd name="connsiteY5463" fmla="*/ 959488 h 3068754"/>
              <a:gd name="connsiteX5464" fmla="*/ 11963563 w 12191999"/>
              <a:gd name="connsiteY5464" fmla="*/ 964227 h 3068754"/>
              <a:gd name="connsiteX5465" fmla="*/ 12013819 w 12191999"/>
              <a:gd name="connsiteY5465" fmla="*/ 942707 h 3068754"/>
              <a:gd name="connsiteX5466" fmla="*/ 5572947 w 12191999"/>
              <a:gd name="connsiteY5466" fmla="*/ 908808 h 3068754"/>
              <a:gd name="connsiteX5467" fmla="*/ 5499578 w 12191999"/>
              <a:gd name="connsiteY5467" fmla="*/ 952449 h 3068754"/>
              <a:gd name="connsiteX5468" fmla="*/ 5529045 w 12191999"/>
              <a:gd name="connsiteY5468" fmla="*/ 962712 h 3068754"/>
              <a:gd name="connsiteX5469" fmla="*/ 5602385 w 12191999"/>
              <a:gd name="connsiteY5469" fmla="*/ 921546 h 3068754"/>
              <a:gd name="connsiteX5470" fmla="*/ 8663284 w 12191999"/>
              <a:gd name="connsiteY5470" fmla="*/ 908212 h 3068754"/>
              <a:gd name="connsiteX5471" fmla="*/ 8613167 w 12191999"/>
              <a:gd name="connsiteY5471" fmla="*/ 940726 h 3068754"/>
              <a:gd name="connsiteX5472" fmla="*/ 8626799 w 12191999"/>
              <a:gd name="connsiteY5472" fmla="*/ 946598 h 3068754"/>
              <a:gd name="connsiteX5473" fmla="*/ 8677426 w 12191999"/>
              <a:gd name="connsiteY5473" fmla="*/ 914994 h 3068754"/>
              <a:gd name="connsiteX5474" fmla="*/ 2527005 w 12191999"/>
              <a:gd name="connsiteY5474" fmla="*/ 907226 h 3068754"/>
              <a:gd name="connsiteX5475" fmla="*/ 2475618 w 12191999"/>
              <a:gd name="connsiteY5475" fmla="*/ 940568 h 3068754"/>
              <a:gd name="connsiteX5476" fmla="*/ 2490096 w 12191999"/>
              <a:gd name="connsiteY5476" fmla="*/ 946807 h 3068754"/>
              <a:gd name="connsiteX5477" fmla="*/ 2541992 w 12191999"/>
              <a:gd name="connsiteY5477" fmla="*/ 914413 h 3068754"/>
              <a:gd name="connsiteX5478" fmla="*/ 9004996 w 12191999"/>
              <a:gd name="connsiteY5478" fmla="*/ 906291 h 3068754"/>
              <a:gd name="connsiteX5479" fmla="*/ 8987678 w 12191999"/>
              <a:gd name="connsiteY5479" fmla="*/ 914512 h 3068754"/>
              <a:gd name="connsiteX5480" fmla="*/ 9034922 w 12191999"/>
              <a:gd name="connsiteY5480" fmla="*/ 943793 h 3068754"/>
              <a:gd name="connsiteX5481" fmla="*/ 9051966 w 12191999"/>
              <a:gd name="connsiteY5481" fmla="*/ 936474 h 3068754"/>
              <a:gd name="connsiteX5482" fmla="*/ 2866058 w 12191999"/>
              <a:gd name="connsiteY5482" fmla="*/ 903627 h 3068754"/>
              <a:gd name="connsiteX5483" fmla="*/ 2848652 w 12191999"/>
              <a:gd name="connsiteY5483" fmla="*/ 911889 h 3068754"/>
              <a:gd name="connsiteX5484" fmla="*/ 2904640 w 12191999"/>
              <a:gd name="connsiteY5484" fmla="*/ 946588 h 3068754"/>
              <a:gd name="connsiteX5485" fmla="*/ 2921590 w 12191999"/>
              <a:gd name="connsiteY5485" fmla="*/ 939312 h 3068754"/>
              <a:gd name="connsiteX5486" fmla="*/ 2626351 w 12191999"/>
              <a:gd name="connsiteY5486" fmla="*/ 902843 h 3068754"/>
              <a:gd name="connsiteX5487" fmla="*/ 2584161 w 12191999"/>
              <a:gd name="connsiteY5487" fmla="*/ 927948 h 3068754"/>
              <a:gd name="connsiteX5488" fmla="*/ 2606562 w 12191999"/>
              <a:gd name="connsiteY5488" fmla="*/ 938664 h 3068754"/>
              <a:gd name="connsiteX5489" fmla="*/ 2649211 w 12191999"/>
              <a:gd name="connsiteY5489" fmla="*/ 914742 h 3068754"/>
              <a:gd name="connsiteX5490" fmla="*/ 2643802 w 12191999"/>
              <a:gd name="connsiteY5490" fmla="*/ 911937 h 3068754"/>
              <a:gd name="connsiteX5491" fmla="*/ 11671401 w 12191999"/>
              <a:gd name="connsiteY5491" fmla="*/ 902226 h 3068754"/>
              <a:gd name="connsiteX5492" fmla="*/ 11606323 w 12191999"/>
              <a:gd name="connsiteY5492" fmla="*/ 942856 h 3068754"/>
              <a:gd name="connsiteX5493" fmla="*/ 11628039 w 12191999"/>
              <a:gd name="connsiteY5493" fmla="*/ 950432 h 3068754"/>
              <a:gd name="connsiteX5494" fmla="*/ 11693258 w 12191999"/>
              <a:gd name="connsiteY5494" fmla="*/ 911686 h 3068754"/>
              <a:gd name="connsiteX5495" fmla="*/ 8762592 w 12191999"/>
              <a:gd name="connsiteY5495" fmla="*/ 901778 h 3068754"/>
              <a:gd name="connsiteX5496" fmla="*/ 8718515 w 12191999"/>
              <a:gd name="connsiteY5496" fmla="*/ 928011 h 3068754"/>
              <a:gd name="connsiteX5497" fmla="*/ 8739503 w 12191999"/>
              <a:gd name="connsiteY5497" fmla="*/ 938051 h 3068754"/>
              <a:gd name="connsiteX5498" fmla="*/ 8784156 w 12191999"/>
              <a:gd name="connsiteY5498" fmla="*/ 913001 h 3068754"/>
              <a:gd name="connsiteX5499" fmla="*/ 8778594 w 12191999"/>
              <a:gd name="connsiteY5499" fmla="*/ 910117 h 3068754"/>
              <a:gd name="connsiteX5500" fmla="*/ 5992965 w 12191999"/>
              <a:gd name="connsiteY5500" fmla="*/ 900565 h 3068754"/>
              <a:gd name="connsiteX5501" fmla="*/ 5966653 w 12191999"/>
              <a:gd name="connsiteY5501" fmla="*/ 911802 h 3068754"/>
              <a:gd name="connsiteX5502" fmla="*/ 6037399 w 12191999"/>
              <a:gd name="connsiteY5502" fmla="*/ 953506 h 3068754"/>
              <a:gd name="connsiteX5503" fmla="*/ 6062985 w 12191999"/>
              <a:gd name="connsiteY5503" fmla="*/ 943876 h 3068754"/>
              <a:gd name="connsiteX5504" fmla="*/ 8646487 w 12191999"/>
              <a:gd name="connsiteY5504" fmla="*/ 900157 h 3068754"/>
              <a:gd name="connsiteX5505" fmla="*/ 8603027 w 12191999"/>
              <a:gd name="connsiteY5505" fmla="*/ 929318 h 3068754"/>
              <a:gd name="connsiteX5506" fmla="*/ 8596311 w 12191999"/>
              <a:gd name="connsiteY5506" fmla="*/ 933464 h 3068754"/>
              <a:gd name="connsiteX5507" fmla="*/ 8606984 w 12191999"/>
              <a:gd name="connsiteY5507" fmla="*/ 938062 h 3068754"/>
              <a:gd name="connsiteX5508" fmla="*/ 8657285 w 12191999"/>
              <a:gd name="connsiteY5508" fmla="*/ 905335 h 3068754"/>
              <a:gd name="connsiteX5509" fmla="*/ 8905274 w 12191999"/>
              <a:gd name="connsiteY5509" fmla="*/ 899699 h 3068754"/>
              <a:gd name="connsiteX5510" fmla="*/ 8886718 w 12191999"/>
              <a:gd name="connsiteY5510" fmla="*/ 909318 h 3068754"/>
              <a:gd name="connsiteX5511" fmla="*/ 8877056 w 12191999"/>
              <a:gd name="connsiteY5511" fmla="*/ 914365 h 3068754"/>
              <a:gd name="connsiteX5512" fmla="*/ 8922578 w 12191999"/>
              <a:gd name="connsiteY5512" fmla="*/ 939699 h 3068754"/>
              <a:gd name="connsiteX5513" fmla="*/ 8950552 w 12191999"/>
              <a:gd name="connsiteY5513" fmla="*/ 926420 h 3068754"/>
              <a:gd name="connsiteX5514" fmla="*/ 2510284 w 12191999"/>
              <a:gd name="connsiteY5514" fmla="*/ 899208 h 3068754"/>
              <a:gd name="connsiteX5515" fmla="*/ 2470181 w 12191999"/>
              <a:gd name="connsiteY5515" fmla="*/ 926114 h 3068754"/>
              <a:gd name="connsiteX5516" fmla="*/ 2458627 w 12191999"/>
              <a:gd name="connsiteY5516" fmla="*/ 933245 h 3068754"/>
              <a:gd name="connsiteX5517" fmla="*/ 2469438 w 12191999"/>
              <a:gd name="connsiteY5517" fmla="*/ 937904 h 3068754"/>
              <a:gd name="connsiteX5518" fmla="*/ 2520995 w 12191999"/>
              <a:gd name="connsiteY5518" fmla="*/ 904344 h 3068754"/>
              <a:gd name="connsiteX5519" fmla="*/ 2767765 w 12191999"/>
              <a:gd name="connsiteY5519" fmla="*/ 898649 h 3068754"/>
              <a:gd name="connsiteX5520" fmla="*/ 2753814 w 12191999"/>
              <a:gd name="connsiteY5520" fmla="*/ 905883 h 3068754"/>
              <a:gd name="connsiteX5521" fmla="*/ 2739408 w 12191999"/>
              <a:gd name="connsiteY5521" fmla="*/ 913408 h 3068754"/>
              <a:gd name="connsiteX5522" fmla="*/ 2782298 w 12191999"/>
              <a:gd name="connsiteY5522" fmla="*/ 937278 h 3068754"/>
              <a:gd name="connsiteX5523" fmla="*/ 2810594 w 12191999"/>
              <a:gd name="connsiteY5523" fmla="*/ 923885 h 3068754"/>
              <a:gd name="connsiteX5524" fmla="*/ 9021310 w 12191999"/>
              <a:gd name="connsiteY5524" fmla="*/ 898546 h 3068754"/>
              <a:gd name="connsiteX5525" fmla="*/ 9010177 w 12191999"/>
              <a:gd name="connsiteY5525" fmla="*/ 903832 h 3068754"/>
              <a:gd name="connsiteX5526" fmla="*/ 9057728 w 12191999"/>
              <a:gd name="connsiteY5526" fmla="*/ 934001 h 3068754"/>
              <a:gd name="connsiteX5527" fmla="*/ 9068017 w 12191999"/>
              <a:gd name="connsiteY5527" fmla="*/ 929582 h 3068754"/>
              <a:gd name="connsiteX5528" fmla="*/ 5545253 w 12191999"/>
              <a:gd name="connsiteY5528" fmla="*/ 896825 h 3068754"/>
              <a:gd name="connsiteX5529" fmla="*/ 5471708 w 12191999"/>
              <a:gd name="connsiteY5529" fmla="*/ 942742 h 3068754"/>
              <a:gd name="connsiteX5530" fmla="*/ 5493445 w 12191999"/>
              <a:gd name="connsiteY5530" fmla="*/ 950313 h 3068754"/>
              <a:gd name="connsiteX5531" fmla="*/ 5567367 w 12191999"/>
              <a:gd name="connsiteY5531" fmla="*/ 906394 h 3068754"/>
              <a:gd name="connsiteX5532" fmla="*/ 2882453 w 12191999"/>
              <a:gd name="connsiteY5532" fmla="*/ 895844 h 3068754"/>
              <a:gd name="connsiteX5533" fmla="*/ 2871209 w 12191999"/>
              <a:gd name="connsiteY5533" fmla="*/ 901181 h 3068754"/>
              <a:gd name="connsiteX5534" fmla="*/ 2927385 w 12191999"/>
              <a:gd name="connsiteY5534" fmla="*/ 936824 h 3068754"/>
              <a:gd name="connsiteX5535" fmla="*/ 2937554 w 12191999"/>
              <a:gd name="connsiteY5535" fmla="*/ 932458 h 3068754"/>
              <a:gd name="connsiteX5536" fmla="*/ 2695477 w 12191999"/>
              <a:gd name="connsiteY5536" fmla="*/ 894611 h 3068754"/>
              <a:gd name="connsiteX5537" fmla="*/ 2661156 w 12191999"/>
              <a:gd name="connsiteY5537" fmla="*/ 913850 h 3068754"/>
              <a:gd name="connsiteX5538" fmla="*/ 2694889 w 12191999"/>
              <a:gd name="connsiteY5538" fmla="*/ 931342 h 3068754"/>
              <a:gd name="connsiteX5539" fmla="*/ 2729270 w 12191999"/>
              <a:gd name="connsiteY5539" fmla="*/ 913417 h 3068754"/>
              <a:gd name="connsiteX5540" fmla="*/ 8633590 w 12191999"/>
              <a:gd name="connsiteY5540" fmla="*/ 893972 h 3068754"/>
              <a:gd name="connsiteX5541" fmla="*/ 8582305 w 12191999"/>
              <a:gd name="connsiteY5541" fmla="*/ 927430 h 3068754"/>
              <a:gd name="connsiteX5542" fmla="*/ 8588871 w 12191999"/>
              <a:gd name="connsiteY5542" fmla="*/ 930259 h 3068754"/>
              <a:gd name="connsiteX5543" fmla="*/ 8640557 w 12191999"/>
              <a:gd name="connsiteY5543" fmla="*/ 897313 h 3068754"/>
              <a:gd name="connsiteX5544" fmla="*/ 11649873 w 12191999"/>
              <a:gd name="connsiteY5544" fmla="*/ 893187 h 3068754"/>
              <a:gd name="connsiteX5545" fmla="*/ 11584894 w 12191999"/>
              <a:gd name="connsiteY5545" fmla="*/ 935378 h 3068754"/>
              <a:gd name="connsiteX5546" fmla="*/ 11598758 w 12191999"/>
              <a:gd name="connsiteY5546" fmla="*/ 940216 h 3068754"/>
              <a:gd name="connsiteX5547" fmla="*/ 11664442 w 12191999"/>
              <a:gd name="connsiteY5547" fmla="*/ 899214 h 3068754"/>
              <a:gd name="connsiteX5548" fmla="*/ 11657500 w 12191999"/>
              <a:gd name="connsiteY5548" fmla="*/ 896209 h 3068754"/>
              <a:gd name="connsiteX5549" fmla="*/ 8830250 w 12191999"/>
              <a:gd name="connsiteY5549" fmla="*/ 893103 h 3068754"/>
              <a:gd name="connsiteX5550" fmla="*/ 8794508 w 12191999"/>
              <a:gd name="connsiteY5550" fmla="*/ 913098 h 3068754"/>
              <a:gd name="connsiteX5551" fmla="*/ 8832955 w 12191999"/>
              <a:gd name="connsiteY5551" fmla="*/ 933017 h 3068754"/>
              <a:gd name="connsiteX5552" fmla="*/ 8868548 w 12191999"/>
              <a:gd name="connsiteY5552" fmla="*/ 914450 h 3068754"/>
              <a:gd name="connsiteX5553" fmla="*/ 2497344 w 12191999"/>
              <a:gd name="connsiteY5553" fmla="*/ 893002 h 3068754"/>
              <a:gd name="connsiteX5554" fmla="*/ 2444793 w 12191999"/>
              <a:gd name="connsiteY5554" fmla="*/ 927283 h 3068754"/>
              <a:gd name="connsiteX5555" fmla="*/ 2451242 w 12191999"/>
              <a:gd name="connsiteY5555" fmla="*/ 930062 h 3068754"/>
              <a:gd name="connsiteX5556" fmla="*/ 2504212 w 12191999"/>
              <a:gd name="connsiteY5556" fmla="*/ 896296 h 3068754"/>
              <a:gd name="connsiteX5557" fmla="*/ 9033260 w 12191999"/>
              <a:gd name="connsiteY5557" fmla="*/ 892874 h 3068754"/>
              <a:gd name="connsiteX5558" fmla="*/ 9027187 w 12191999"/>
              <a:gd name="connsiteY5558" fmla="*/ 895756 h 3068754"/>
              <a:gd name="connsiteX5559" fmla="*/ 9074156 w 12191999"/>
              <a:gd name="connsiteY5559" fmla="*/ 926947 h 3068754"/>
              <a:gd name="connsiteX5560" fmla="*/ 9080259 w 12191999"/>
              <a:gd name="connsiteY5560" fmla="*/ 924326 h 3068754"/>
              <a:gd name="connsiteX5561" fmla="*/ 5665967 w 12191999"/>
              <a:gd name="connsiteY5561" fmla="*/ 892285 h 3068754"/>
              <a:gd name="connsiteX5562" fmla="*/ 5614537 w 12191999"/>
              <a:gd name="connsiteY5562" fmla="*/ 921127 h 3068754"/>
              <a:gd name="connsiteX5563" fmla="*/ 5652204 w 12191999"/>
              <a:gd name="connsiteY5563" fmla="*/ 937362 h 3068754"/>
              <a:gd name="connsiteX5564" fmla="*/ 5703847 w 12191999"/>
              <a:gd name="connsiteY5564" fmla="*/ 910452 h 3068754"/>
              <a:gd name="connsiteX5565" fmla="*/ 11800853 w 12191999"/>
              <a:gd name="connsiteY5565" fmla="*/ 891803 h 3068754"/>
              <a:gd name="connsiteX5566" fmla="*/ 11739418 w 12191999"/>
              <a:gd name="connsiteY5566" fmla="*/ 926247 h 3068754"/>
              <a:gd name="connsiteX5567" fmla="*/ 11777096 w 12191999"/>
              <a:gd name="connsiteY5567" fmla="*/ 942524 h 3068754"/>
              <a:gd name="connsiteX5568" fmla="*/ 11839172 w 12191999"/>
              <a:gd name="connsiteY5568" fmla="*/ 910177 h 3068754"/>
              <a:gd name="connsiteX5569" fmla="*/ 6016909 w 12191999"/>
              <a:gd name="connsiteY5569" fmla="*/ 890338 h 3068754"/>
              <a:gd name="connsiteX5570" fmla="*/ 5998429 w 12191999"/>
              <a:gd name="connsiteY5570" fmla="*/ 898230 h 3068754"/>
              <a:gd name="connsiteX5571" fmla="*/ 6068626 w 12191999"/>
              <a:gd name="connsiteY5571" fmla="*/ 941752 h 3068754"/>
              <a:gd name="connsiteX5572" fmla="*/ 6069256 w 12191999"/>
              <a:gd name="connsiteY5572" fmla="*/ 941515 h 3068754"/>
              <a:gd name="connsiteX5573" fmla="*/ 6069538 w 12191999"/>
              <a:gd name="connsiteY5573" fmla="*/ 942318 h 3068754"/>
              <a:gd name="connsiteX5574" fmla="*/ 6071129 w 12191999"/>
              <a:gd name="connsiteY5574" fmla="*/ 943305 h 3068754"/>
              <a:gd name="connsiteX5575" fmla="*/ 6069823 w 12191999"/>
              <a:gd name="connsiteY5575" fmla="*/ 940605 h 3068754"/>
              <a:gd name="connsiteX5576" fmla="*/ 6086370 w 12191999"/>
              <a:gd name="connsiteY5576" fmla="*/ 935014 h 3068754"/>
              <a:gd name="connsiteX5577" fmla="*/ 2894420 w 12191999"/>
              <a:gd name="connsiteY5577" fmla="*/ 890164 h 3068754"/>
              <a:gd name="connsiteX5578" fmla="*/ 2888328 w 12191999"/>
              <a:gd name="connsiteY5578" fmla="*/ 893055 h 3068754"/>
              <a:gd name="connsiteX5579" fmla="*/ 2943696 w 12191999"/>
              <a:gd name="connsiteY5579" fmla="*/ 929822 h 3068754"/>
              <a:gd name="connsiteX5580" fmla="*/ 2949780 w 12191999"/>
              <a:gd name="connsiteY5580" fmla="*/ 927211 h 3068754"/>
              <a:gd name="connsiteX5581" fmla="*/ 5866640 w 12191999"/>
              <a:gd name="connsiteY5581" fmla="*/ 889738 h 3068754"/>
              <a:gd name="connsiteX5582" fmla="*/ 5824801 w 12191999"/>
              <a:gd name="connsiteY5582" fmla="*/ 909571 h 3068754"/>
              <a:gd name="connsiteX5583" fmla="*/ 5885294 w 12191999"/>
              <a:gd name="connsiteY5583" fmla="*/ 940930 h 3068754"/>
              <a:gd name="connsiteX5584" fmla="*/ 5926712 w 12191999"/>
              <a:gd name="connsiteY5584" fmla="*/ 923196 h 3068754"/>
              <a:gd name="connsiteX5585" fmla="*/ 12001472 w 12191999"/>
              <a:gd name="connsiteY5585" fmla="*/ 889339 h 3068754"/>
              <a:gd name="connsiteX5586" fmla="*/ 11960725 w 12191999"/>
              <a:gd name="connsiteY5586" fmla="*/ 908685 h 3068754"/>
              <a:gd name="connsiteX5587" fmla="*/ 12020519 w 12191999"/>
              <a:gd name="connsiteY5587" fmla="*/ 939838 h 3068754"/>
              <a:gd name="connsiteX5588" fmla="*/ 12060876 w 12191999"/>
              <a:gd name="connsiteY5588" fmla="*/ 922558 h 3068754"/>
              <a:gd name="connsiteX5589" fmla="*/ 8622812 w 12191999"/>
              <a:gd name="connsiteY5589" fmla="*/ 888803 h 3068754"/>
              <a:gd name="connsiteX5590" fmla="*/ 8573023 w 12191999"/>
              <a:gd name="connsiteY5590" fmla="*/ 923431 h 3068754"/>
              <a:gd name="connsiteX5591" fmla="*/ 8576110 w 12191999"/>
              <a:gd name="connsiteY5591" fmla="*/ 924761 h 3068754"/>
              <a:gd name="connsiteX5592" fmla="*/ 8626291 w 12191999"/>
              <a:gd name="connsiteY5592" fmla="*/ 890472 h 3068754"/>
              <a:gd name="connsiteX5593" fmla="*/ 9043484 w 12191999"/>
              <a:gd name="connsiteY5593" fmla="*/ 888021 h 3068754"/>
              <a:gd name="connsiteX5594" fmla="*/ 9039061 w 12191999"/>
              <a:gd name="connsiteY5594" fmla="*/ 890120 h 3068754"/>
              <a:gd name="connsiteX5595" fmla="*/ 9086285 w 12191999"/>
              <a:gd name="connsiteY5595" fmla="*/ 921738 h 3068754"/>
              <a:gd name="connsiteX5596" fmla="*/ 9089872 w 12191999"/>
              <a:gd name="connsiteY5596" fmla="*/ 920198 h 3068754"/>
              <a:gd name="connsiteX5597" fmla="*/ 2486609 w 12191999"/>
              <a:gd name="connsiteY5597" fmla="*/ 887855 h 3068754"/>
              <a:gd name="connsiteX5598" fmla="*/ 2435616 w 12191999"/>
              <a:gd name="connsiteY5598" fmla="*/ 923327 h 3068754"/>
              <a:gd name="connsiteX5599" fmla="*/ 2438699 w 12191999"/>
              <a:gd name="connsiteY5599" fmla="*/ 924656 h 3068754"/>
              <a:gd name="connsiteX5600" fmla="*/ 2490101 w 12191999"/>
              <a:gd name="connsiteY5600" fmla="*/ 889529 h 3068754"/>
              <a:gd name="connsiteX5601" fmla="*/ 5524472 w 12191999"/>
              <a:gd name="connsiteY5601" fmla="*/ 887831 h 3068754"/>
              <a:gd name="connsiteX5602" fmla="*/ 5493319 w 12191999"/>
              <a:gd name="connsiteY5602" fmla="*/ 908182 h 3068754"/>
              <a:gd name="connsiteX5603" fmla="*/ 5450228 w 12191999"/>
              <a:gd name="connsiteY5603" fmla="*/ 935262 h 3068754"/>
              <a:gd name="connsiteX5604" fmla="*/ 5464507 w 12191999"/>
              <a:gd name="connsiteY5604" fmla="*/ 940235 h 3068754"/>
              <a:gd name="connsiteX5605" fmla="*/ 5488464 w 12191999"/>
              <a:gd name="connsiteY5605" fmla="*/ 925762 h 3068754"/>
              <a:gd name="connsiteX5606" fmla="*/ 5538909 w 12191999"/>
              <a:gd name="connsiteY5606" fmla="*/ 894078 h 3068754"/>
              <a:gd name="connsiteX5607" fmla="*/ 2596611 w 12191999"/>
              <a:gd name="connsiteY5607" fmla="*/ 887346 h 3068754"/>
              <a:gd name="connsiteX5608" fmla="*/ 2554416 w 12191999"/>
              <a:gd name="connsiteY5608" fmla="*/ 913717 h 3068754"/>
              <a:gd name="connsiteX5609" fmla="*/ 2577989 w 12191999"/>
              <a:gd name="connsiteY5609" fmla="*/ 924995 h 3068754"/>
              <a:gd name="connsiteX5610" fmla="*/ 2620438 w 12191999"/>
              <a:gd name="connsiteY5610" fmla="*/ 899762 h 3068754"/>
              <a:gd name="connsiteX5611" fmla="*/ 8733985 w 12191999"/>
              <a:gd name="connsiteY5611" fmla="*/ 886869 h 3068754"/>
              <a:gd name="connsiteX5612" fmla="*/ 8689995 w 12191999"/>
              <a:gd name="connsiteY5612" fmla="*/ 914367 h 3068754"/>
              <a:gd name="connsiteX5613" fmla="*/ 8712788 w 12191999"/>
              <a:gd name="connsiteY5613" fmla="*/ 925271 h 3068754"/>
              <a:gd name="connsiteX5614" fmla="*/ 8757121 w 12191999"/>
              <a:gd name="connsiteY5614" fmla="*/ 898926 h 3068754"/>
              <a:gd name="connsiteX5615" fmla="*/ 11631358 w 12191999"/>
              <a:gd name="connsiteY5615" fmla="*/ 885853 h 3068754"/>
              <a:gd name="connsiteX5616" fmla="*/ 11566907 w 12191999"/>
              <a:gd name="connsiteY5616" fmla="*/ 929102 h 3068754"/>
              <a:gd name="connsiteX5617" fmla="*/ 11578220 w 12191999"/>
              <a:gd name="connsiteY5617" fmla="*/ 933050 h 3068754"/>
              <a:gd name="connsiteX5618" fmla="*/ 11643442 w 12191999"/>
              <a:gd name="connsiteY5618" fmla="*/ 890640 h 3068754"/>
              <a:gd name="connsiteX5619" fmla="*/ 8932147 w 12191999"/>
              <a:gd name="connsiteY5619" fmla="*/ 885767 h 3068754"/>
              <a:gd name="connsiteX5620" fmla="*/ 8910583 w 12191999"/>
              <a:gd name="connsiteY5620" fmla="*/ 896946 h 3068754"/>
              <a:gd name="connsiteX5621" fmla="*/ 8956137 w 12191999"/>
              <a:gd name="connsiteY5621" fmla="*/ 923769 h 3068754"/>
              <a:gd name="connsiteX5622" fmla="*/ 8977296 w 12191999"/>
              <a:gd name="connsiteY5622" fmla="*/ 913724 h 3068754"/>
              <a:gd name="connsiteX5623" fmla="*/ 2904727 w 12191999"/>
              <a:gd name="connsiteY5623" fmla="*/ 885271 h 3068754"/>
              <a:gd name="connsiteX5624" fmla="*/ 2900221 w 12191999"/>
              <a:gd name="connsiteY5624" fmla="*/ 887410 h 3068754"/>
              <a:gd name="connsiteX5625" fmla="*/ 2955805 w 12191999"/>
              <a:gd name="connsiteY5625" fmla="*/ 924624 h 3068754"/>
              <a:gd name="connsiteX5626" fmla="*/ 2959299 w 12191999"/>
              <a:gd name="connsiteY5626" fmla="*/ 923124 h 3068754"/>
              <a:gd name="connsiteX5627" fmla="*/ 2795193 w 12191999"/>
              <a:gd name="connsiteY5627" fmla="*/ 884428 h 3068754"/>
              <a:gd name="connsiteX5628" fmla="*/ 2773571 w 12191999"/>
              <a:gd name="connsiteY5628" fmla="*/ 895639 h 3068754"/>
              <a:gd name="connsiteX5629" fmla="*/ 2816663 w 12191999"/>
              <a:gd name="connsiteY5629" fmla="*/ 921012 h 3068754"/>
              <a:gd name="connsiteX5630" fmla="*/ 2837980 w 12191999"/>
              <a:gd name="connsiteY5630" fmla="*/ 910923 h 3068754"/>
              <a:gd name="connsiteX5631" fmla="*/ 5766154 w 12191999"/>
              <a:gd name="connsiteY5631" fmla="*/ 884297 h 3068754"/>
              <a:gd name="connsiteX5632" fmla="*/ 5716483 w 12191999"/>
              <a:gd name="connsiteY5632" fmla="*/ 910054 h 3068754"/>
              <a:gd name="connsiteX5633" fmla="*/ 5764042 w 12191999"/>
              <a:gd name="connsiteY5633" fmla="*/ 932824 h 3068754"/>
              <a:gd name="connsiteX5634" fmla="*/ 5813849 w 12191999"/>
              <a:gd name="connsiteY5634" fmla="*/ 909177 h 3068754"/>
              <a:gd name="connsiteX5635" fmla="*/ 11899693 w 12191999"/>
              <a:gd name="connsiteY5635" fmla="*/ 883131 h 3068754"/>
              <a:gd name="connsiteX5636" fmla="*/ 11849406 w 12191999"/>
              <a:gd name="connsiteY5636" fmla="*/ 909207 h 3068754"/>
              <a:gd name="connsiteX5637" fmla="*/ 11849063 w 12191999"/>
              <a:gd name="connsiteY5637" fmla="*/ 909386 h 3068754"/>
              <a:gd name="connsiteX5638" fmla="*/ 11897898 w 12191999"/>
              <a:gd name="connsiteY5638" fmla="*/ 932771 h 3068754"/>
              <a:gd name="connsiteX5639" fmla="*/ 11948703 w 12191999"/>
              <a:gd name="connsiteY5639" fmla="*/ 908688 h 3068754"/>
              <a:gd name="connsiteX5640" fmla="*/ 6035977 w 12191999"/>
              <a:gd name="connsiteY5640" fmla="*/ 882194 h 3068754"/>
              <a:gd name="connsiteX5641" fmla="*/ 6022537 w 12191999"/>
              <a:gd name="connsiteY5641" fmla="*/ 887934 h 3068754"/>
              <a:gd name="connsiteX5642" fmla="*/ 6093668 w 12191999"/>
              <a:gd name="connsiteY5642" fmla="*/ 932548 h 3068754"/>
              <a:gd name="connsiteX5643" fmla="*/ 6105725 w 12191999"/>
              <a:gd name="connsiteY5643" fmla="*/ 928473 h 3068754"/>
              <a:gd name="connsiteX5644" fmla="*/ 11617571 w 12191999"/>
              <a:gd name="connsiteY5644" fmla="*/ 880392 h 3068754"/>
              <a:gd name="connsiteX5645" fmla="*/ 11612571 w 12191999"/>
              <a:gd name="connsiteY5645" fmla="*/ 883843 h 3068754"/>
              <a:gd name="connsiteX5646" fmla="*/ 11551474 w 12191999"/>
              <a:gd name="connsiteY5646" fmla="*/ 923717 h 3068754"/>
              <a:gd name="connsiteX5647" fmla="*/ 11558566 w 12191999"/>
              <a:gd name="connsiteY5647" fmla="*/ 926192 h 3068754"/>
              <a:gd name="connsiteX5648" fmla="*/ 11609854 w 12191999"/>
              <a:gd name="connsiteY5648" fmla="*/ 893505 h 3068754"/>
              <a:gd name="connsiteX5649" fmla="*/ 11624970 w 12191999"/>
              <a:gd name="connsiteY5649" fmla="*/ 883323 h 3068754"/>
              <a:gd name="connsiteX5650" fmla="*/ 5505157 w 12191999"/>
              <a:gd name="connsiteY5650" fmla="*/ 880083 h 3068754"/>
              <a:gd name="connsiteX5651" fmla="*/ 5432257 w 12191999"/>
              <a:gd name="connsiteY5651" fmla="*/ 929003 h 3068754"/>
              <a:gd name="connsiteX5652" fmla="*/ 5443582 w 12191999"/>
              <a:gd name="connsiteY5652" fmla="*/ 932947 h 3068754"/>
              <a:gd name="connsiteX5653" fmla="*/ 5517412 w 12191999"/>
              <a:gd name="connsiteY5653" fmla="*/ 884938 h 3068754"/>
              <a:gd name="connsiteX5654" fmla="*/ 2666908 w 12191999"/>
              <a:gd name="connsiteY5654" fmla="*/ 878711 h 3068754"/>
              <a:gd name="connsiteX5655" fmla="*/ 2632728 w 12191999"/>
              <a:gd name="connsiteY5655" fmla="*/ 899049 h 3068754"/>
              <a:gd name="connsiteX5656" fmla="*/ 2646645 w 12191999"/>
              <a:gd name="connsiteY5656" fmla="*/ 906325 h 3068754"/>
              <a:gd name="connsiteX5657" fmla="*/ 2655775 w 12191999"/>
              <a:gd name="connsiteY5657" fmla="*/ 911060 h 3068754"/>
              <a:gd name="connsiteX5658" fmla="*/ 2690270 w 12191999"/>
              <a:gd name="connsiteY5658" fmla="*/ 891713 h 3068754"/>
              <a:gd name="connsiteX5659" fmla="*/ 8802840 w 12191999"/>
              <a:gd name="connsiteY5659" fmla="*/ 877824 h 3068754"/>
              <a:gd name="connsiteX5660" fmla="*/ 8767332 w 12191999"/>
              <a:gd name="connsiteY5660" fmla="*/ 898957 h 3068754"/>
              <a:gd name="connsiteX5661" fmla="*/ 8781435 w 12191999"/>
              <a:gd name="connsiteY5661" fmla="*/ 906325 h 3068754"/>
              <a:gd name="connsiteX5662" fmla="*/ 8789036 w 12191999"/>
              <a:gd name="connsiteY5662" fmla="*/ 910264 h 3068754"/>
              <a:gd name="connsiteX5663" fmla="*/ 8824922 w 12191999"/>
              <a:gd name="connsiteY5663" fmla="*/ 890133 h 3068754"/>
              <a:gd name="connsiteX5664" fmla="*/ 6048305 w 12191999"/>
              <a:gd name="connsiteY5664" fmla="*/ 876929 h 3068754"/>
              <a:gd name="connsiteX5665" fmla="*/ 6042095 w 12191999"/>
              <a:gd name="connsiteY5665" fmla="*/ 879581 h 3068754"/>
              <a:gd name="connsiteX5666" fmla="*/ 6112387 w 12191999"/>
              <a:gd name="connsiteY5666" fmla="*/ 926222 h 3068754"/>
              <a:gd name="connsiteX5667" fmla="*/ 6118663 w 12191999"/>
              <a:gd name="connsiteY5667" fmla="*/ 924101 h 3068754"/>
              <a:gd name="connsiteX5668" fmla="*/ 2575001 w 12191999"/>
              <a:gd name="connsiteY5668" fmla="*/ 876086 h 3068754"/>
              <a:gd name="connsiteX5669" fmla="*/ 2532880 w 12191999"/>
              <a:gd name="connsiteY5669" fmla="*/ 903415 h 3068754"/>
              <a:gd name="connsiteX5670" fmla="*/ 2548012 w 12191999"/>
              <a:gd name="connsiteY5670" fmla="*/ 910654 h 3068754"/>
              <a:gd name="connsiteX5671" fmla="*/ 2590474 w 12191999"/>
              <a:gd name="connsiteY5671" fmla="*/ 884148 h 3068754"/>
              <a:gd name="connsiteX5672" fmla="*/ 8713024 w 12191999"/>
              <a:gd name="connsiteY5672" fmla="*/ 875944 h 3068754"/>
              <a:gd name="connsiteX5673" fmla="*/ 8669160 w 12191999"/>
              <a:gd name="connsiteY5673" fmla="*/ 904400 h 3068754"/>
              <a:gd name="connsiteX5674" fmla="*/ 8683446 w 12191999"/>
              <a:gd name="connsiteY5674" fmla="*/ 911235 h 3068754"/>
              <a:gd name="connsiteX5675" fmla="*/ 8727714 w 12191999"/>
              <a:gd name="connsiteY5675" fmla="*/ 883600 h 3068754"/>
              <a:gd name="connsiteX5676" fmla="*/ 5895865 w 12191999"/>
              <a:gd name="connsiteY5676" fmla="*/ 875885 h 3068754"/>
              <a:gd name="connsiteX5677" fmla="*/ 5871413 w 12191999"/>
              <a:gd name="connsiteY5677" fmla="*/ 887475 h 3068754"/>
              <a:gd name="connsiteX5678" fmla="*/ 5931707 w 12191999"/>
              <a:gd name="connsiteY5678" fmla="*/ 921057 h 3068754"/>
              <a:gd name="connsiteX5679" fmla="*/ 5955307 w 12191999"/>
              <a:gd name="connsiteY5679" fmla="*/ 910952 h 3068754"/>
              <a:gd name="connsiteX5680" fmla="*/ 2729010 w 12191999"/>
              <a:gd name="connsiteY5680" fmla="*/ 875813 h 3068754"/>
              <a:gd name="connsiteX5681" fmla="*/ 2700536 w 12191999"/>
              <a:gd name="connsiteY5681" fmla="*/ 891775 h 3068754"/>
              <a:gd name="connsiteX5682" fmla="*/ 2734512 w 12191999"/>
              <a:gd name="connsiteY5682" fmla="*/ 910684 h 3068754"/>
              <a:gd name="connsiteX5683" fmla="*/ 2751026 w 12191999"/>
              <a:gd name="connsiteY5683" fmla="*/ 902074 h 3068754"/>
              <a:gd name="connsiteX5684" fmla="*/ 2762991 w 12191999"/>
              <a:gd name="connsiteY5684" fmla="*/ 895835 h 3068754"/>
              <a:gd name="connsiteX5685" fmla="*/ 12030425 w 12191999"/>
              <a:gd name="connsiteY5685" fmla="*/ 875593 h 3068754"/>
              <a:gd name="connsiteX5686" fmla="*/ 12008442 w 12191999"/>
              <a:gd name="connsiteY5686" fmla="*/ 886030 h 3068754"/>
              <a:gd name="connsiteX5687" fmla="*/ 12068033 w 12191999"/>
              <a:gd name="connsiteY5687" fmla="*/ 919493 h 3068754"/>
              <a:gd name="connsiteX5688" fmla="*/ 12089127 w 12191999"/>
              <a:gd name="connsiteY5688" fmla="*/ 910461 h 3068754"/>
              <a:gd name="connsiteX5689" fmla="*/ 11605356 w 12191999"/>
              <a:gd name="connsiteY5689" fmla="*/ 875552 h 3068754"/>
              <a:gd name="connsiteX5690" fmla="*/ 11541205 w 12191999"/>
              <a:gd name="connsiteY5690" fmla="*/ 920134 h 3068754"/>
              <a:gd name="connsiteX5691" fmla="*/ 11544667 w 12191999"/>
              <a:gd name="connsiteY5691" fmla="*/ 921342 h 3068754"/>
              <a:gd name="connsiteX5692" fmla="*/ 11609327 w 12191999"/>
              <a:gd name="connsiteY5692" fmla="*/ 877125 h 3068754"/>
              <a:gd name="connsiteX5693" fmla="*/ 5629848 w 12191999"/>
              <a:gd name="connsiteY5693" fmla="*/ 874963 h 3068754"/>
              <a:gd name="connsiteX5694" fmla="*/ 5578414 w 12191999"/>
              <a:gd name="connsiteY5694" fmla="*/ 905557 h 3068754"/>
              <a:gd name="connsiteX5695" fmla="*/ 5608086 w 12191999"/>
              <a:gd name="connsiteY5695" fmla="*/ 918347 h 3068754"/>
              <a:gd name="connsiteX5696" fmla="*/ 5659792 w 12191999"/>
              <a:gd name="connsiteY5696" fmla="*/ 889324 h 3068754"/>
              <a:gd name="connsiteX5697" fmla="*/ 11765460 w 12191999"/>
              <a:gd name="connsiteY5697" fmla="*/ 874832 h 3068754"/>
              <a:gd name="connsiteX5698" fmla="*/ 11704441 w 12191999"/>
              <a:gd name="connsiteY5698" fmla="*/ 911137 h 3068754"/>
              <a:gd name="connsiteX5699" fmla="*/ 11734010 w 12191999"/>
              <a:gd name="connsiteY5699" fmla="*/ 923911 h 3068754"/>
              <a:gd name="connsiteX5700" fmla="*/ 11795684 w 12191999"/>
              <a:gd name="connsiteY5700" fmla="*/ 889324 h 3068754"/>
              <a:gd name="connsiteX5701" fmla="*/ 8863026 w 12191999"/>
              <a:gd name="connsiteY5701" fmla="*/ 874765 h 3068754"/>
              <a:gd name="connsiteX5702" fmla="*/ 8834539 w 12191999"/>
              <a:gd name="connsiteY5702" fmla="*/ 890703 h 3068754"/>
              <a:gd name="connsiteX5703" fmla="*/ 8873020 w 12191999"/>
              <a:gd name="connsiteY5703" fmla="*/ 912118 h 3068754"/>
              <a:gd name="connsiteX5704" fmla="*/ 8883875 w 12191999"/>
              <a:gd name="connsiteY5704" fmla="*/ 906455 h 3068754"/>
              <a:gd name="connsiteX5705" fmla="*/ 8901279 w 12191999"/>
              <a:gd name="connsiteY5705" fmla="*/ 897341 h 3068754"/>
              <a:gd name="connsiteX5706" fmla="*/ 5491562 w 12191999"/>
              <a:gd name="connsiteY5706" fmla="*/ 874699 h 3068754"/>
              <a:gd name="connsiteX5707" fmla="*/ 5418068 w 12191999"/>
              <a:gd name="connsiteY5707" fmla="*/ 924061 h 3068754"/>
              <a:gd name="connsiteX5708" fmla="*/ 5424405 w 12191999"/>
              <a:gd name="connsiteY5708" fmla="*/ 926268 h 3068754"/>
              <a:gd name="connsiteX5709" fmla="*/ 5497997 w 12191999"/>
              <a:gd name="connsiteY5709" fmla="*/ 877247 h 3068754"/>
              <a:gd name="connsiteX5710" fmla="*/ 8954790 w 12191999"/>
              <a:gd name="connsiteY5710" fmla="*/ 874030 h 3068754"/>
              <a:gd name="connsiteX5711" fmla="*/ 8937131 w 12191999"/>
              <a:gd name="connsiteY5711" fmla="*/ 883184 h 3068754"/>
              <a:gd name="connsiteX5712" fmla="*/ 8982455 w 12191999"/>
              <a:gd name="connsiteY5712" fmla="*/ 911275 h 3068754"/>
              <a:gd name="connsiteX5713" fmla="*/ 8999879 w 12191999"/>
              <a:gd name="connsiteY5713" fmla="*/ 903004 h 3068754"/>
              <a:gd name="connsiteX5714" fmla="*/ 2817877 w 12191999"/>
              <a:gd name="connsiteY5714" fmla="*/ 872666 h 3068754"/>
              <a:gd name="connsiteX5715" fmla="*/ 2800176 w 12191999"/>
              <a:gd name="connsiteY5715" fmla="*/ 881844 h 3068754"/>
              <a:gd name="connsiteX5716" fmla="*/ 2843148 w 12191999"/>
              <a:gd name="connsiteY5716" fmla="*/ 908477 h 3068754"/>
              <a:gd name="connsiteX5717" fmla="*/ 2860686 w 12191999"/>
              <a:gd name="connsiteY5717" fmla="*/ 900175 h 3068754"/>
              <a:gd name="connsiteX5718" fmla="*/ 6059500 w 12191999"/>
              <a:gd name="connsiteY5718" fmla="*/ 872147 h 3068754"/>
              <a:gd name="connsiteX5719" fmla="*/ 6054401 w 12191999"/>
              <a:gd name="connsiteY5719" fmla="*/ 874325 h 3068754"/>
              <a:gd name="connsiteX5720" fmla="*/ 6125301 w 12191999"/>
              <a:gd name="connsiteY5720" fmla="*/ 921858 h 3068754"/>
              <a:gd name="connsiteX5721" fmla="*/ 6129217 w 12191999"/>
              <a:gd name="connsiteY5721" fmla="*/ 920534 h 3068754"/>
              <a:gd name="connsiteX5722" fmla="*/ 5479522 w 12191999"/>
              <a:gd name="connsiteY5722" fmla="*/ 869929 h 3068754"/>
              <a:gd name="connsiteX5723" fmla="*/ 5407180 w 12191999"/>
              <a:gd name="connsiteY5723" fmla="*/ 920270 h 3068754"/>
              <a:gd name="connsiteX5724" fmla="*/ 5410583 w 12191999"/>
              <a:gd name="connsiteY5724" fmla="*/ 921454 h 3068754"/>
              <a:gd name="connsiteX5725" fmla="*/ 5483618 w 12191999"/>
              <a:gd name="connsiteY5725" fmla="*/ 871552 h 3068754"/>
              <a:gd name="connsiteX5726" fmla="*/ 2557972 w 12191999"/>
              <a:gd name="connsiteY5726" fmla="*/ 867212 h 3068754"/>
              <a:gd name="connsiteX5727" fmla="*/ 2516029 w 12191999"/>
              <a:gd name="connsiteY5727" fmla="*/ 895353 h 3068754"/>
              <a:gd name="connsiteX5728" fmla="*/ 2526853 w 12191999"/>
              <a:gd name="connsiteY5728" fmla="*/ 900531 h 3068754"/>
              <a:gd name="connsiteX5729" fmla="*/ 2569118 w 12191999"/>
              <a:gd name="connsiteY5729" fmla="*/ 873019 h 3068754"/>
              <a:gd name="connsiteX5730" fmla="*/ 8695885 w 12191999"/>
              <a:gd name="connsiteY5730" fmla="*/ 867011 h 3068754"/>
              <a:gd name="connsiteX5731" fmla="*/ 8652232 w 12191999"/>
              <a:gd name="connsiteY5731" fmla="*/ 896302 h 3068754"/>
              <a:gd name="connsiteX5732" fmla="*/ 8663144 w 12191999"/>
              <a:gd name="connsiteY5732" fmla="*/ 901523 h 3068754"/>
              <a:gd name="connsiteX5733" fmla="*/ 8707159 w 12191999"/>
              <a:gd name="connsiteY5733" fmla="*/ 872887 h 3068754"/>
              <a:gd name="connsiteX5734" fmla="*/ 8971432 w 12191999"/>
              <a:gd name="connsiteY5734" fmla="*/ 865402 h 3068754"/>
              <a:gd name="connsiteX5735" fmla="*/ 8959421 w 12191999"/>
              <a:gd name="connsiteY5735" fmla="*/ 871629 h 3068754"/>
              <a:gd name="connsiteX5736" fmla="*/ 9005023 w 12191999"/>
              <a:gd name="connsiteY5736" fmla="*/ 900562 h 3068754"/>
              <a:gd name="connsiteX5737" fmla="*/ 9016293 w 12191999"/>
              <a:gd name="connsiteY5737" fmla="*/ 895212 h 3068754"/>
              <a:gd name="connsiteX5738" fmla="*/ 2834556 w 12191999"/>
              <a:gd name="connsiteY5738" fmla="*/ 864017 h 3068754"/>
              <a:gd name="connsiteX5739" fmla="*/ 2822517 w 12191999"/>
              <a:gd name="connsiteY5739" fmla="*/ 870260 h 3068754"/>
              <a:gd name="connsiteX5740" fmla="*/ 2823970 w 12191999"/>
              <a:gd name="connsiteY5740" fmla="*/ 871211 h 3068754"/>
              <a:gd name="connsiteX5741" fmla="*/ 2865804 w 12191999"/>
              <a:gd name="connsiteY5741" fmla="*/ 897752 h 3068754"/>
              <a:gd name="connsiteX5742" fmla="*/ 2877203 w 12191999"/>
              <a:gd name="connsiteY5742" fmla="*/ 892356 h 3068754"/>
              <a:gd name="connsiteX5743" fmla="*/ 2637041 w 12191999"/>
              <a:gd name="connsiteY5743" fmla="*/ 862078 h 3068754"/>
              <a:gd name="connsiteX5744" fmla="*/ 2602867 w 12191999"/>
              <a:gd name="connsiteY5744" fmla="*/ 883436 h 3068754"/>
              <a:gd name="connsiteX5745" fmla="*/ 2626828 w 12191999"/>
              <a:gd name="connsiteY5745" fmla="*/ 895964 h 3068754"/>
              <a:gd name="connsiteX5746" fmla="*/ 2661199 w 12191999"/>
              <a:gd name="connsiteY5746" fmla="*/ 875534 h 3068754"/>
              <a:gd name="connsiteX5747" fmla="*/ 2642665 w 12191999"/>
              <a:gd name="connsiteY5747" fmla="*/ 865219 h 3068754"/>
              <a:gd name="connsiteX5748" fmla="*/ 8774094 w 12191999"/>
              <a:gd name="connsiteY5748" fmla="*/ 861796 h 3068754"/>
              <a:gd name="connsiteX5749" fmla="*/ 8738632 w 12191999"/>
              <a:gd name="connsiteY5749" fmla="*/ 883964 h 3068754"/>
              <a:gd name="connsiteX5750" fmla="*/ 8761869 w 12191999"/>
              <a:gd name="connsiteY5750" fmla="*/ 896104 h 3068754"/>
              <a:gd name="connsiteX5751" fmla="*/ 8797571 w 12191999"/>
              <a:gd name="connsiteY5751" fmla="*/ 874887 h 3068754"/>
              <a:gd name="connsiteX5752" fmla="*/ 8778594 w 12191999"/>
              <a:gd name="connsiteY5752" fmla="*/ 864309 h 3068754"/>
              <a:gd name="connsiteX5753" fmla="*/ 5601810 w 12191999"/>
              <a:gd name="connsiteY5753" fmla="*/ 861516 h 3068754"/>
              <a:gd name="connsiteX5754" fmla="*/ 5550523 w 12191999"/>
              <a:gd name="connsiteY5754" fmla="*/ 893536 h 3068754"/>
              <a:gd name="connsiteX5755" fmla="*/ 5572828 w 12191999"/>
              <a:gd name="connsiteY5755" fmla="*/ 903150 h 3068754"/>
              <a:gd name="connsiteX5756" fmla="*/ 5624549 w 12191999"/>
              <a:gd name="connsiteY5756" fmla="*/ 872421 h 3068754"/>
              <a:gd name="connsiteX5757" fmla="*/ 11737077 w 12191999"/>
              <a:gd name="connsiteY5757" fmla="*/ 861223 h 3068754"/>
              <a:gd name="connsiteX5758" fmla="*/ 11676477 w 12191999"/>
              <a:gd name="connsiteY5758" fmla="*/ 899057 h 3068754"/>
              <a:gd name="connsiteX5759" fmla="*/ 11698500 w 12191999"/>
              <a:gd name="connsiteY5759" fmla="*/ 908571 h 3068754"/>
              <a:gd name="connsiteX5760" fmla="*/ 11759831 w 12191999"/>
              <a:gd name="connsiteY5760" fmla="*/ 872133 h 3068754"/>
              <a:gd name="connsiteX5761" fmla="*/ 5721658 w 12191999"/>
              <a:gd name="connsiteY5761" fmla="*/ 861087 h 3068754"/>
              <a:gd name="connsiteX5762" fmla="*/ 5712333 w 12191999"/>
              <a:gd name="connsiteY5762" fmla="*/ 866281 h 3068754"/>
              <a:gd name="connsiteX5763" fmla="*/ 5672138 w 12191999"/>
              <a:gd name="connsiteY5763" fmla="*/ 888823 h 3068754"/>
              <a:gd name="connsiteX5764" fmla="*/ 5710295 w 12191999"/>
              <a:gd name="connsiteY5764" fmla="*/ 907091 h 3068754"/>
              <a:gd name="connsiteX5765" fmla="*/ 5711765 w 12191999"/>
              <a:gd name="connsiteY5765" fmla="*/ 906325 h 3068754"/>
              <a:gd name="connsiteX5766" fmla="*/ 5760179 w 12191999"/>
              <a:gd name="connsiteY5766" fmla="*/ 881181 h 3068754"/>
              <a:gd name="connsiteX5767" fmla="*/ 11856528 w 12191999"/>
              <a:gd name="connsiteY5767" fmla="*/ 860623 h 3068754"/>
              <a:gd name="connsiteX5768" fmla="*/ 11848269 w 12191999"/>
              <a:gd name="connsiteY5768" fmla="*/ 865219 h 3068754"/>
              <a:gd name="connsiteX5769" fmla="*/ 11806146 w 12191999"/>
              <a:gd name="connsiteY5769" fmla="*/ 888835 h 3068754"/>
              <a:gd name="connsiteX5770" fmla="*/ 11844699 w 12191999"/>
              <a:gd name="connsiteY5770" fmla="*/ 907297 h 3068754"/>
              <a:gd name="connsiteX5771" fmla="*/ 11846564 w 12191999"/>
              <a:gd name="connsiteY5771" fmla="*/ 906325 h 3068754"/>
              <a:gd name="connsiteX5772" fmla="*/ 11895506 w 12191999"/>
              <a:gd name="connsiteY5772" fmla="*/ 880947 h 3068754"/>
              <a:gd name="connsiteX5773" fmla="*/ 2545307 w 12191999"/>
              <a:gd name="connsiteY5773" fmla="*/ 860612 h 3068754"/>
              <a:gd name="connsiteX5774" fmla="*/ 2516310 w 12191999"/>
              <a:gd name="connsiteY5774" fmla="*/ 880629 h 3068754"/>
              <a:gd name="connsiteX5775" fmla="*/ 2503169 w 12191999"/>
              <a:gd name="connsiteY5775" fmla="*/ 889201 h 3068754"/>
              <a:gd name="connsiteX5776" fmla="*/ 2510124 w 12191999"/>
              <a:gd name="connsiteY5776" fmla="*/ 892528 h 3068754"/>
              <a:gd name="connsiteX5777" fmla="*/ 2513627 w 12191999"/>
              <a:gd name="connsiteY5777" fmla="*/ 890295 h 3068754"/>
              <a:gd name="connsiteX5778" fmla="*/ 2552288 w 12191999"/>
              <a:gd name="connsiteY5778" fmla="*/ 864250 h 3068754"/>
              <a:gd name="connsiteX5779" fmla="*/ 5928247 w 12191999"/>
              <a:gd name="connsiteY5779" fmla="*/ 860534 h 3068754"/>
              <a:gd name="connsiteX5780" fmla="*/ 5901328 w 12191999"/>
              <a:gd name="connsiteY5780" fmla="*/ 873295 h 3068754"/>
              <a:gd name="connsiteX5781" fmla="*/ 5961043 w 12191999"/>
              <a:gd name="connsiteY5781" fmla="*/ 908495 h 3068754"/>
              <a:gd name="connsiteX5782" fmla="*/ 5987482 w 12191999"/>
              <a:gd name="connsiteY5782" fmla="*/ 897174 h 3068754"/>
              <a:gd name="connsiteX5783" fmla="*/ 2756458 w 12191999"/>
              <a:gd name="connsiteY5783" fmla="*/ 860443 h 3068754"/>
              <a:gd name="connsiteX5784" fmla="*/ 2751931 w 12191999"/>
              <a:gd name="connsiteY5784" fmla="*/ 862964 h 3068754"/>
              <a:gd name="connsiteX5785" fmla="*/ 2734589 w 12191999"/>
              <a:gd name="connsiteY5785" fmla="*/ 872685 h 3068754"/>
              <a:gd name="connsiteX5786" fmla="*/ 2768780 w 12191999"/>
              <a:gd name="connsiteY5786" fmla="*/ 892817 h 3068754"/>
              <a:gd name="connsiteX5787" fmla="*/ 2790474 w 12191999"/>
              <a:gd name="connsiteY5787" fmla="*/ 881506 h 3068754"/>
              <a:gd name="connsiteX5788" fmla="*/ 8683126 w 12191999"/>
              <a:gd name="connsiteY5788" fmla="*/ 860362 h 3068754"/>
              <a:gd name="connsiteX5789" fmla="*/ 8649128 w 12191999"/>
              <a:gd name="connsiteY5789" fmla="*/ 883835 h 3068754"/>
              <a:gd name="connsiteX5790" fmla="*/ 8639417 w 12191999"/>
              <a:gd name="connsiteY5790" fmla="*/ 890171 h 3068754"/>
              <a:gd name="connsiteX5791" fmla="*/ 8646469 w 12191999"/>
              <a:gd name="connsiteY5791" fmla="*/ 893545 h 3068754"/>
              <a:gd name="connsiteX5792" fmla="*/ 8646611 w 12191999"/>
              <a:gd name="connsiteY5792" fmla="*/ 893455 h 3068754"/>
              <a:gd name="connsiteX5793" fmla="*/ 8690230 w 12191999"/>
              <a:gd name="connsiteY5793" fmla="*/ 864064 h 3068754"/>
              <a:gd name="connsiteX5794" fmla="*/ 12062521 w 12191999"/>
              <a:gd name="connsiteY5794" fmla="*/ 860354 h 3068754"/>
              <a:gd name="connsiteX5795" fmla="*/ 12036546 w 12191999"/>
              <a:gd name="connsiteY5795" fmla="*/ 872687 h 3068754"/>
              <a:gd name="connsiteX5796" fmla="*/ 12095563 w 12191999"/>
              <a:gd name="connsiteY5796" fmla="*/ 907705 h 3068754"/>
              <a:gd name="connsiteX5797" fmla="*/ 12120901 w 12191999"/>
              <a:gd name="connsiteY5797" fmla="*/ 896855 h 3068754"/>
              <a:gd name="connsiteX5798" fmla="*/ 5813138 w 12191999"/>
              <a:gd name="connsiteY5798" fmla="*/ 859935 h 3068754"/>
              <a:gd name="connsiteX5799" fmla="*/ 5771320 w 12191999"/>
              <a:gd name="connsiteY5799" fmla="*/ 881619 h 3068754"/>
              <a:gd name="connsiteX5800" fmla="*/ 5818792 w 12191999"/>
              <a:gd name="connsiteY5800" fmla="*/ 906455 h 3068754"/>
              <a:gd name="connsiteX5801" fmla="*/ 5819169 w 12191999"/>
              <a:gd name="connsiteY5801" fmla="*/ 906651 h 3068754"/>
              <a:gd name="connsiteX5802" fmla="*/ 5861188 w 12191999"/>
              <a:gd name="connsiteY5802" fmla="*/ 886701 h 3068754"/>
              <a:gd name="connsiteX5803" fmla="*/ 5815092 w 12191999"/>
              <a:gd name="connsiteY5803" fmla="*/ 861027 h 3068754"/>
              <a:gd name="connsiteX5804" fmla="*/ 8890015 w 12191999"/>
              <a:gd name="connsiteY5804" fmla="*/ 859678 h 3068754"/>
              <a:gd name="connsiteX5805" fmla="*/ 8885855 w 12191999"/>
              <a:gd name="connsiteY5805" fmla="*/ 861994 h 3068754"/>
              <a:gd name="connsiteX5806" fmla="*/ 8868097 w 12191999"/>
              <a:gd name="connsiteY5806" fmla="*/ 871929 h 3068754"/>
              <a:gd name="connsiteX5807" fmla="*/ 8906558 w 12191999"/>
              <a:gd name="connsiteY5807" fmla="*/ 894576 h 3068754"/>
              <a:gd name="connsiteX5808" fmla="*/ 8928128 w 12191999"/>
              <a:gd name="connsiteY5808" fmla="*/ 883279 h 3068754"/>
              <a:gd name="connsiteX5809" fmla="*/ 8983139 w 12191999"/>
              <a:gd name="connsiteY5809" fmla="*/ 859333 h 3068754"/>
              <a:gd name="connsiteX5810" fmla="*/ 8977074 w 12191999"/>
              <a:gd name="connsiteY5810" fmla="*/ 862477 h 3068754"/>
              <a:gd name="connsiteX5811" fmla="*/ 9022168 w 12191999"/>
              <a:gd name="connsiteY5811" fmla="*/ 892423 h 3068754"/>
              <a:gd name="connsiteX5812" fmla="*/ 9028263 w 12191999"/>
              <a:gd name="connsiteY5812" fmla="*/ 889530 h 3068754"/>
              <a:gd name="connsiteX5813" fmla="*/ 2700254 w 12191999"/>
              <a:gd name="connsiteY5813" fmla="*/ 858869 h 3068754"/>
              <a:gd name="connsiteX5814" fmla="*/ 2671815 w 12191999"/>
              <a:gd name="connsiteY5814" fmla="*/ 875791 h 3068754"/>
              <a:gd name="connsiteX5815" fmla="*/ 2695328 w 12191999"/>
              <a:gd name="connsiteY5815" fmla="*/ 888876 h 3068754"/>
              <a:gd name="connsiteX5816" fmla="*/ 2723942 w 12191999"/>
              <a:gd name="connsiteY5816" fmla="*/ 872826 h 3068754"/>
              <a:gd name="connsiteX5817" fmla="*/ 11946740 w 12191999"/>
              <a:gd name="connsiteY5817" fmla="*/ 858736 h 3068754"/>
              <a:gd name="connsiteX5818" fmla="*/ 11905673 w 12191999"/>
              <a:gd name="connsiteY5818" fmla="*/ 880031 h 3068754"/>
              <a:gd name="connsiteX5819" fmla="*/ 11954694 w 12191999"/>
              <a:gd name="connsiteY5819" fmla="*/ 905544 h 3068754"/>
              <a:gd name="connsiteX5820" fmla="*/ 11955000 w 12191999"/>
              <a:gd name="connsiteY5820" fmla="*/ 905703 h 3068754"/>
              <a:gd name="connsiteX5821" fmla="*/ 11995988 w 12191999"/>
              <a:gd name="connsiteY5821" fmla="*/ 886273 h 3068754"/>
              <a:gd name="connsiteX5822" fmla="*/ 11950857 w 12191999"/>
              <a:gd name="connsiteY5822" fmla="*/ 861036 h 3068754"/>
              <a:gd name="connsiteX5823" fmla="*/ 8835388 w 12191999"/>
              <a:gd name="connsiteY5823" fmla="*/ 858454 h 3068754"/>
              <a:gd name="connsiteX5824" fmla="*/ 8806976 w 12191999"/>
              <a:gd name="connsiteY5824" fmla="*/ 875363 h 3068754"/>
              <a:gd name="connsiteX5825" fmla="*/ 8829201 w 12191999"/>
              <a:gd name="connsiteY5825" fmla="*/ 887732 h 3068754"/>
              <a:gd name="connsiteX5826" fmla="*/ 8857806 w 12191999"/>
              <a:gd name="connsiteY5826" fmla="*/ 871685 h 3068754"/>
              <a:gd name="connsiteX5827" fmla="*/ 2846272 w 12191999"/>
              <a:gd name="connsiteY5827" fmla="*/ 857943 h 3068754"/>
              <a:gd name="connsiteX5828" fmla="*/ 2840196 w 12191999"/>
              <a:gd name="connsiteY5828" fmla="*/ 861093 h 3068754"/>
              <a:gd name="connsiteX5829" fmla="*/ 2883084 w 12191999"/>
              <a:gd name="connsiteY5829" fmla="*/ 889573 h 3068754"/>
              <a:gd name="connsiteX5830" fmla="*/ 2889206 w 12191999"/>
              <a:gd name="connsiteY5830" fmla="*/ 886675 h 3068754"/>
              <a:gd name="connsiteX5831" fmla="*/ 2534139 w 12191999"/>
              <a:gd name="connsiteY5831" fmla="*/ 854792 h 3068754"/>
              <a:gd name="connsiteX5832" fmla="*/ 2492210 w 12191999"/>
              <a:gd name="connsiteY5832" fmla="*/ 883959 h 3068754"/>
              <a:gd name="connsiteX5833" fmla="*/ 2495765 w 12191999"/>
              <a:gd name="connsiteY5833" fmla="*/ 885659 h 3068754"/>
              <a:gd name="connsiteX5834" fmla="*/ 2537994 w 12191999"/>
              <a:gd name="connsiteY5834" fmla="*/ 856801 h 3068754"/>
              <a:gd name="connsiteX5835" fmla="*/ 8672024 w 12191999"/>
              <a:gd name="connsiteY5835" fmla="*/ 854576 h 3068754"/>
              <a:gd name="connsiteX5836" fmla="*/ 8628413 w 12191999"/>
              <a:gd name="connsiteY5836" fmla="*/ 884908 h 3068754"/>
              <a:gd name="connsiteX5837" fmla="*/ 8631955 w 12191999"/>
              <a:gd name="connsiteY5837" fmla="*/ 886602 h 3068754"/>
              <a:gd name="connsiteX5838" fmla="*/ 8675881 w 12191999"/>
              <a:gd name="connsiteY5838" fmla="*/ 856586 h 3068754"/>
              <a:gd name="connsiteX5839" fmla="*/ 8994004 w 12191999"/>
              <a:gd name="connsiteY5839" fmla="*/ 853700 h 3068754"/>
              <a:gd name="connsiteX5840" fmla="*/ 8988740 w 12191999"/>
              <a:gd name="connsiteY5840" fmla="*/ 856429 h 3068754"/>
              <a:gd name="connsiteX5841" fmla="*/ 9034064 w 12191999"/>
              <a:gd name="connsiteY5841" fmla="*/ 886776 h 3068754"/>
              <a:gd name="connsiteX5842" fmla="*/ 9038591 w 12191999"/>
              <a:gd name="connsiteY5842" fmla="*/ 884627 h 3068754"/>
              <a:gd name="connsiteX5843" fmla="*/ 2857177 w 12191999"/>
              <a:gd name="connsiteY5843" fmla="*/ 852288 h 3068754"/>
              <a:gd name="connsiteX5844" fmla="*/ 2851871 w 12191999"/>
              <a:gd name="connsiteY5844" fmla="*/ 855039 h 3068754"/>
              <a:gd name="connsiteX5845" fmla="*/ 2895016 w 12191999"/>
              <a:gd name="connsiteY5845" fmla="*/ 883925 h 3068754"/>
              <a:gd name="connsiteX5846" fmla="*/ 2899636 w 12191999"/>
              <a:gd name="connsiteY5846" fmla="*/ 881739 h 3068754"/>
              <a:gd name="connsiteX5847" fmla="*/ 5580441 w 12191999"/>
              <a:gd name="connsiteY5847" fmla="*/ 851268 h 3068754"/>
              <a:gd name="connsiteX5848" fmla="*/ 5529565 w 12191999"/>
              <a:gd name="connsiteY5848" fmla="*/ 884504 h 3068754"/>
              <a:gd name="connsiteX5849" fmla="*/ 5544146 w 12191999"/>
              <a:gd name="connsiteY5849" fmla="*/ 890789 h 3068754"/>
              <a:gd name="connsiteX5850" fmla="*/ 5595542 w 12191999"/>
              <a:gd name="connsiteY5850" fmla="*/ 858510 h 3068754"/>
              <a:gd name="connsiteX5851" fmla="*/ 11715235 w 12191999"/>
              <a:gd name="connsiteY5851" fmla="*/ 850749 h 3068754"/>
              <a:gd name="connsiteX5852" fmla="*/ 11654913 w 12191999"/>
              <a:gd name="connsiteY5852" fmla="*/ 889915 h 3068754"/>
              <a:gd name="connsiteX5853" fmla="*/ 11659788 w 12191999"/>
              <a:gd name="connsiteY5853" fmla="*/ 891848 h 3068754"/>
              <a:gd name="connsiteX5854" fmla="*/ 11669513 w 12191999"/>
              <a:gd name="connsiteY5854" fmla="*/ 896049 h 3068754"/>
              <a:gd name="connsiteX5855" fmla="*/ 11730419 w 12191999"/>
              <a:gd name="connsiteY5855" fmla="*/ 858030 h 3068754"/>
              <a:gd name="connsiteX5856" fmla="*/ 8752994 w 12191999"/>
              <a:gd name="connsiteY5856" fmla="*/ 850013 h 3068754"/>
              <a:gd name="connsiteX5857" fmla="*/ 8717599 w 12191999"/>
              <a:gd name="connsiteY5857" fmla="*/ 872976 h 3068754"/>
              <a:gd name="connsiteX5858" fmla="*/ 8732371 w 12191999"/>
              <a:gd name="connsiteY5858" fmla="*/ 880693 h 3068754"/>
              <a:gd name="connsiteX5859" fmla="*/ 8768050 w 12191999"/>
              <a:gd name="connsiteY5859" fmla="*/ 858420 h 3068754"/>
              <a:gd name="connsiteX5860" fmla="*/ 2615301 w 12191999"/>
              <a:gd name="connsiteY5860" fmla="*/ 849938 h 3068754"/>
              <a:gd name="connsiteX5861" fmla="*/ 2581162 w 12191999"/>
              <a:gd name="connsiteY5861" fmla="*/ 872088 h 3068754"/>
              <a:gd name="connsiteX5862" fmla="*/ 2596744 w 12191999"/>
              <a:gd name="connsiteY5862" fmla="*/ 880235 h 3068754"/>
              <a:gd name="connsiteX5863" fmla="*/ 2631124 w 12191999"/>
              <a:gd name="connsiteY5863" fmla="*/ 858774 h 3068754"/>
              <a:gd name="connsiteX5864" fmla="*/ 5952611 w 12191999"/>
              <a:gd name="connsiteY5864" fmla="*/ 848984 h 3068754"/>
              <a:gd name="connsiteX5865" fmla="*/ 5933564 w 12191999"/>
              <a:gd name="connsiteY5865" fmla="*/ 858014 h 3068754"/>
              <a:gd name="connsiteX5866" fmla="*/ 5992949 w 12191999"/>
              <a:gd name="connsiteY5866" fmla="*/ 894833 h 3068754"/>
              <a:gd name="connsiteX5867" fmla="*/ 6011527 w 12191999"/>
              <a:gd name="connsiteY5867" fmla="*/ 886877 h 3068754"/>
              <a:gd name="connsiteX5868" fmla="*/ 2779170 w 12191999"/>
              <a:gd name="connsiteY5868" fmla="*/ 847794 h 3068754"/>
              <a:gd name="connsiteX5869" fmla="*/ 2761298 w 12191999"/>
              <a:gd name="connsiteY5869" fmla="*/ 857747 h 3068754"/>
              <a:gd name="connsiteX5870" fmla="*/ 2795448 w 12191999"/>
              <a:gd name="connsiteY5870" fmla="*/ 878913 h 3068754"/>
              <a:gd name="connsiteX5871" fmla="*/ 2813196 w 12191999"/>
              <a:gd name="connsiteY5871" fmla="*/ 869659 h 3068754"/>
              <a:gd name="connsiteX5872" fmla="*/ 12089465 w 12191999"/>
              <a:gd name="connsiteY5872" fmla="*/ 847562 h 3068754"/>
              <a:gd name="connsiteX5873" fmla="*/ 12068538 w 12191999"/>
              <a:gd name="connsiteY5873" fmla="*/ 857497 h 3068754"/>
              <a:gd name="connsiteX5874" fmla="*/ 12127205 w 12191999"/>
              <a:gd name="connsiteY5874" fmla="*/ 894156 h 3068754"/>
              <a:gd name="connsiteX5875" fmla="*/ 12147673 w 12191999"/>
              <a:gd name="connsiteY5875" fmla="*/ 885391 h 3068754"/>
              <a:gd name="connsiteX5876" fmla="*/ 8912750 w 12191999"/>
              <a:gd name="connsiteY5876" fmla="*/ 847015 h 3068754"/>
              <a:gd name="connsiteX5877" fmla="*/ 8894854 w 12191999"/>
              <a:gd name="connsiteY5877" fmla="*/ 856982 h 3068754"/>
              <a:gd name="connsiteX5878" fmla="*/ 8933090 w 12191999"/>
              <a:gd name="connsiteY5878" fmla="*/ 880680 h 3068754"/>
              <a:gd name="connsiteX5879" fmla="*/ 8950748 w 12191999"/>
              <a:gd name="connsiteY5879" fmla="*/ 871432 h 3068754"/>
              <a:gd name="connsiteX5880" fmla="*/ 5842777 w 12191999"/>
              <a:gd name="connsiteY5880" fmla="*/ 844566 h 3068754"/>
              <a:gd name="connsiteX5881" fmla="*/ 5817709 w 12191999"/>
              <a:gd name="connsiteY5881" fmla="*/ 857564 h 3068754"/>
              <a:gd name="connsiteX5882" fmla="*/ 5865956 w 12191999"/>
              <a:gd name="connsiteY5882" fmla="*/ 884437 h 3068754"/>
              <a:gd name="connsiteX5883" fmla="*/ 5890560 w 12191999"/>
              <a:gd name="connsiteY5883" fmla="*/ 872755 h 3068754"/>
              <a:gd name="connsiteX5884" fmla="*/ 11976267 w 12191999"/>
              <a:gd name="connsiteY5884" fmla="*/ 843425 h 3068754"/>
              <a:gd name="connsiteX5885" fmla="*/ 11953546 w 12191999"/>
              <a:gd name="connsiteY5885" fmla="*/ 855207 h 3068754"/>
              <a:gd name="connsiteX5886" fmla="*/ 11953767 w 12191999"/>
              <a:gd name="connsiteY5886" fmla="*/ 855329 h 3068754"/>
              <a:gd name="connsiteX5887" fmla="*/ 12002975 w 12191999"/>
              <a:gd name="connsiteY5887" fmla="*/ 882961 h 3068754"/>
              <a:gd name="connsiteX5888" fmla="*/ 12025140 w 12191999"/>
              <a:gd name="connsiteY5888" fmla="*/ 872454 h 3068754"/>
              <a:gd name="connsiteX5889" fmla="*/ 2727621 w 12191999"/>
              <a:gd name="connsiteY5889" fmla="*/ 842585 h 3068754"/>
              <a:gd name="connsiteX5890" fmla="*/ 2705661 w 12191999"/>
              <a:gd name="connsiteY5890" fmla="*/ 855652 h 3068754"/>
              <a:gd name="connsiteX5891" fmla="*/ 2729518 w 12191999"/>
              <a:gd name="connsiteY5891" fmla="*/ 869699 h 3068754"/>
              <a:gd name="connsiteX5892" fmla="*/ 2750024 w 12191999"/>
              <a:gd name="connsiteY5892" fmla="*/ 858197 h 3068754"/>
              <a:gd name="connsiteX5893" fmla="*/ 2751500 w 12191999"/>
              <a:gd name="connsiteY5893" fmla="*/ 857373 h 3068754"/>
              <a:gd name="connsiteX5894" fmla="*/ 8862234 w 12191999"/>
              <a:gd name="connsiteY5894" fmla="*/ 842475 h 3068754"/>
              <a:gd name="connsiteX5895" fmla="*/ 8840273 w 12191999"/>
              <a:gd name="connsiteY5895" fmla="*/ 855546 h 3068754"/>
              <a:gd name="connsiteX5896" fmla="*/ 8862864 w 12191999"/>
              <a:gd name="connsiteY5896" fmla="*/ 868848 h 3068754"/>
              <a:gd name="connsiteX5897" fmla="*/ 8881877 w 12191999"/>
              <a:gd name="connsiteY5897" fmla="*/ 858182 h 3068754"/>
              <a:gd name="connsiteX5898" fmla="*/ 8884887 w 12191999"/>
              <a:gd name="connsiteY5898" fmla="*/ 856502 h 3068754"/>
              <a:gd name="connsiteX5899" fmla="*/ 5561580 w 12191999"/>
              <a:gd name="connsiteY5899" fmla="*/ 842222 h 3068754"/>
              <a:gd name="connsiteX5900" fmla="*/ 5510235 w 12191999"/>
              <a:gd name="connsiteY5900" fmla="*/ 876676 h 3068754"/>
              <a:gd name="connsiteX5901" fmla="*/ 5522596 w 12191999"/>
              <a:gd name="connsiteY5901" fmla="*/ 881567 h 3068754"/>
              <a:gd name="connsiteX5902" fmla="*/ 5573967 w 12191999"/>
              <a:gd name="connsiteY5902" fmla="*/ 848163 h 3068754"/>
              <a:gd name="connsiteX5903" fmla="*/ 5685174 w 12191999"/>
              <a:gd name="connsiteY5903" fmla="*/ 842055 h 3068754"/>
              <a:gd name="connsiteX5904" fmla="*/ 5635797 w 12191999"/>
              <a:gd name="connsiteY5904" fmla="*/ 871424 h 3068754"/>
              <a:gd name="connsiteX5905" fmla="*/ 5665958 w 12191999"/>
              <a:gd name="connsiteY5905" fmla="*/ 885864 h 3068754"/>
              <a:gd name="connsiteX5906" fmla="*/ 5709490 w 12191999"/>
              <a:gd name="connsiteY5906" fmla="*/ 861427 h 3068754"/>
              <a:gd name="connsiteX5907" fmla="*/ 5715694 w 12191999"/>
              <a:gd name="connsiteY5907" fmla="*/ 857975 h 3068754"/>
              <a:gd name="connsiteX5908" fmla="*/ 11820722 w 12191999"/>
              <a:gd name="connsiteY5908" fmla="*/ 841951 h 3068754"/>
              <a:gd name="connsiteX5909" fmla="*/ 11770563 w 12191999"/>
              <a:gd name="connsiteY5909" fmla="*/ 871796 h 3068754"/>
              <a:gd name="connsiteX5910" fmla="*/ 11800972 w 12191999"/>
              <a:gd name="connsiteY5910" fmla="*/ 886358 h 3068754"/>
              <a:gd name="connsiteX5911" fmla="*/ 11845427 w 12191999"/>
              <a:gd name="connsiteY5911" fmla="*/ 861427 h 3068754"/>
              <a:gd name="connsiteX5912" fmla="*/ 11851543 w 12191999"/>
              <a:gd name="connsiteY5912" fmla="*/ 858023 h 3068754"/>
              <a:gd name="connsiteX5913" fmla="*/ 11696826 w 12191999"/>
              <a:gd name="connsiteY5913" fmla="*/ 841922 h 3068754"/>
              <a:gd name="connsiteX5914" fmla="*/ 11636297 w 12191999"/>
              <a:gd name="connsiteY5914" fmla="*/ 882539 h 3068754"/>
              <a:gd name="connsiteX5915" fmla="*/ 11648477 w 12191999"/>
              <a:gd name="connsiteY5915" fmla="*/ 887365 h 3068754"/>
              <a:gd name="connsiteX5916" fmla="*/ 11709222 w 12191999"/>
              <a:gd name="connsiteY5916" fmla="*/ 847865 h 3068754"/>
              <a:gd name="connsiteX5917" fmla="*/ 8806611 w 12191999"/>
              <a:gd name="connsiteY5917" fmla="*/ 841470 h 3068754"/>
              <a:gd name="connsiteX5918" fmla="*/ 8778108 w 12191999"/>
              <a:gd name="connsiteY5918" fmla="*/ 859287 h 3068754"/>
              <a:gd name="connsiteX5919" fmla="*/ 8780299 w 12191999"/>
              <a:gd name="connsiteY5919" fmla="*/ 860517 h 3068754"/>
              <a:gd name="connsiteX5920" fmla="*/ 8801705 w 12191999"/>
              <a:gd name="connsiteY5920" fmla="*/ 872430 h 3068754"/>
              <a:gd name="connsiteX5921" fmla="*/ 8830288 w 12191999"/>
              <a:gd name="connsiteY5921" fmla="*/ 855444 h 3068754"/>
              <a:gd name="connsiteX5922" fmla="*/ 2670360 w 12191999"/>
              <a:gd name="connsiteY5922" fmla="*/ 841254 h 3068754"/>
              <a:gd name="connsiteX5923" fmla="*/ 2641825 w 12191999"/>
              <a:gd name="connsiteY5923" fmla="*/ 859088 h 3068754"/>
              <a:gd name="connsiteX5924" fmla="*/ 2644370 w 12191999"/>
              <a:gd name="connsiteY5924" fmla="*/ 860517 h 3068754"/>
              <a:gd name="connsiteX5925" fmla="*/ 2666108 w 12191999"/>
              <a:gd name="connsiteY5925" fmla="*/ 872615 h 3068754"/>
              <a:gd name="connsiteX5926" fmla="*/ 2694720 w 12191999"/>
              <a:gd name="connsiteY5926" fmla="*/ 855608 h 3068754"/>
              <a:gd name="connsiteX5927" fmla="*/ 12103345 w 12191999"/>
              <a:gd name="connsiteY5927" fmla="*/ 840971 h 3068754"/>
              <a:gd name="connsiteX5928" fmla="*/ 12095811 w 12191999"/>
              <a:gd name="connsiteY5928" fmla="*/ 844548 h 3068754"/>
              <a:gd name="connsiteX5929" fmla="*/ 12154116 w 12191999"/>
              <a:gd name="connsiteY5929" fmla="*/ 882632 h 3068754"/>
              <a:gd name="connsiteX5930" fmla="*/ 12161087 w 12191999"/>
              <a:gd name="connsiteY5930" fmla="*/ 879647 h 3068754"/>
              <a:gd name="connsiteX5931" fmla="*/ 8735650 w 12191999"/>
              <a:gd name="connsiteY5931" fmla="*/ 840328 h 3068754"/>
              <a:gd name="connsiteX5932" fmla="*/ 8700392 w 12191999"/>
              <a:gd name="connsiteY5932" fmla="*/ 863986 h 3068754"/>
              <a:gd name="connsiteX5933" fmla="*/ 8711733 w 12191999"/>
              <a:gd name="connsiteY5933" fmla="*/ 869911 h 3068754"/>
              <a:gd name="connsiteX5934" fmla="*/ 8747248 w 12191999"/>
              <a:gd name="connsiteY5934" fmla="*/ 846804 h 3068754"/>
              <a:gd name="connsiteX5935" fmla="*/ 2598064 w 12191999"/>
              <a:gd name="connsiteY5935" fmla="*/ 840313 h 3068754"/>
              <a:gd name="connsiteX5936" fmla="*/ 2564044 w 12191999"/>
              <a:gd name="connsiteY5936" fmla="*/ 863138 h 3068754"/>
              <a:gd name="connsiteX5937" fmla="*/ 2575276 w 12191999"/>
              <a:gd name="connsiteY5937" fmla="*/ 869010 h 3068754"/>
              <a:gd name="connsiteX5938" fmla="*/ 2609529 w 12191999"/>
              <a:gd name="connsiteY5938" fmla="*/ 846714 h 3068754"/>
              <a:gd name="connsiteX5939" fmla="*/ 5972044 w 12191999"/>
              <a:gd name="connsiteY5939" fmla="*/ 839772 h 3068754"/>
              <a:gd name="connsiteX5940" fmla="*/ 5957975 w 12191999"/>
              <a:gd name="connsiteY5940" fmla="*/ 846442 h 3068754"/>
              <a:gd name="connsiteX5941" fmla="*/ 5995578 w 12191999"/>
              <a:gd name="connsiteY5941" fmla="*/ 871025 h 3068754"/>
              <a:gd name="connsiteX5942" fmla="*/ 6017067 w 12191999"/>
              <a:gd name="connsiteY5942" fmla="*/ 884504 h 3068754"/>
              <a:gd name="connsiteX5943" fmla="*/ 6030678 w 12191999"/>
              <a:gd name="connsiteY5943" fmla="*/ 878677 h 3068754"/>
              <a:gd name="connsiteX5944" fmla="*/ 2796019 w 12191999"/>
              <a:gd name="connsiteY5944" fmla="*/ 838410 h 3068754"/>
              <a:gd name="connsiteX5945" fmla="*/ 2784031 w 12191999"/>
              <a:gd name="connsiteY5945" fmla="*/ 845086 h 3068754"/>
              <a:gd name="connsiteX5946" fmla="*/ 2817872 w 12191999"/>
              <a:gd name="connsiteY5946" fmla="*/ 867222 h 3068754"/>
              <a:gd name="connsiteX5947" fmla="*/ 2829922 w 12191999"/>
              <a:gd name="connsiteY5947" fmla="*/ 860939 h 3068754"/>
              <a:gd name="connsiteX5948" fmla="*/ 8929619 w 12191999"/>
              <a:gd name="connsiteY5948" fmla="*/ 837619 h 3068754"/>
              <a:gd name="connsiteX5949" fmla="*/ 8917621 w 12191999"/>
              <a:gd name="connsiteY5949" fmla="*/ 844301 h 3068754"/>
              <a:gd name="connsiteX5950" fmla="*/ 8955386 w 12191999"/>
              <a:gd name="connsiteY5950" fmla="*/ 869003 h 3068754"/>
              <a:gd name="connsiteX5951" fmla="*/ 8967390 w 12191999"/>
              <a:gd name="connsiteY5951" fmla="*/ 862716 h 3068754"/>
              <a:gd name="connsiteX5952" fmla="*/ 5548719 w 12191999"/>
              <a:gd name="connsiteY5952" fmla="*/ 836055 h 3068754"/>
              <a:gd name="connsiteX5953" fmla="*/ 5536695 w 12191999"/>
              <a:gd name="connsiteY5953" fmla="*/ 844386 h 3068754"/>
              <a:gd name="connsiteX5954" fmla="*/ 5496633 w 12191999"/>
              <a:gd name="connsiteY5954" fmla="*/ 871293 h 3068754"/>
              <a:gd name="connsiteX5955" fmla="*/ 5503095 w 12191999"/>
              <a:gd name="connsiteY5955" fmla="*/ 873850 h 3068754"/>
              <a:gd name="connsiteX5956" fmla="*/ 5555183 w 12191999"/>
              <a:gd name="connsiteY5956" fmla="*/ 839154 h 3068754"/>
              <a:gd name="connsiteX5957" fmla="*/ 11682942 w 12191999"/>
              <a:gd name="connsiteY5957" fmla="*/ 835264 h 3068754"/>
              <a:gd name="connsiteX5958" fmla="*/ 11622425 w 12191999"/>
              <a:gd name="connsiteY5958" fmla="*/ 877041 h 3068754"/>
              <a:gd name="connsiteX5959" fmla="*/ 11629899 w 12191999"/>
              <a:gd name="connsiteY5959" fmla="*/ 880003 h 3068754"/>
              <a:gd name="connsiteX5960" fmla="*/ 11690755 w 12191999"/>
              <a:gd name="connsiteY5960" fmla="*/ 839011 h 3068754"/>
              <a:gd name="connsiteX5961" fmla="*/ 5768507 w 12191999"/>
              <a:gd name="connsiteY5961" fmla="*/ 834995 h 3068754"/>
              <a:gd name="connsiteX5962" fmla="*/ 5726705 w 12191999"/>
              <a:gd name="connsiteY5962" fmla="*/ 858277 h 3068754"/>
              <a:gd name="connsiteX5963" fmla="*/ 5765349 w 12191999"/>
              <a:gd name="connsiteY5963" fmla="*/ 878496 h 3068754"/>
              <a:gd name="connsiteX5964" fmla="*/ 5807333 w 12191999"/>
              <a:gd name="connsiteY5964" fmla="*/ 856691 h 3068754"/>
              <a:gd name="connsiteX5965" fmla="*/ 11903418 w 12191999"/>
              <a:gd name="connsiteY5965" fmla="*/ 834528 h 3068754"/>
              <a:gd name="connsiteX5966" fmla="*/ 11862256 w 12191999"/>
              <a:gd name="connsiteY5966" fmla="*/ 857435 h 3068754"/>
              <a:gd name="connsiteX5967" fmla="*/ 11901481 w 12191999"/>
              <a:gd name="connsiteY5967" fmla="*/ 877849 h 3068754"/>
              <a:gd name="connsiteX5968" fmla="*/ 11942697 w 12191999"/>
              <a:gd name="connsiteY5968" fmla="*/ 856477 h 3068754"/>
              <a:gd name="connsiteX5969" fmla="*/ 5984368 w 12191999"/>
              <a:gd name="connsiteY5969" fmla="*/ 833931 h 3068754"/>
              <a:gd name="connsiteX5970" fmla="*/ 5977912 w 12191999"/>
              <a:gd name="connsiteY5970" fmla="*/ 836992 h 3068754"/>
              <a:gd name="connsiteX5971" fmla="*/ 6036788 w 12191999"/>
              <a:gd name="connsiteY5971" fmla="*/ 876060 h 3068754"/>
              <a:gd name="connsiteX5972" fmla="*/ 6043026 w 12191999"/>
              <a:gd name="connsiteY5972" fmla="*/ 873389 h 3068754"/>
              <a:gd name="connsiteX5973" fmla="*/ 5990639 w 12191999"/>
              <a:gd name="connsiteY5973" fmla="*/ 838268 h 3068754"/>
              <a:gd name="connsiteX5974" fmla="*/ 2585156 w 12191999"/>
              <a:gd name="connsiteY5974" fmla="*/ 833104 h 3068754"/>
              <a:gd name="connsiteX5975" fmla="*/ 2551300 w 12191999"/>
              <a:gd name="connsiteY5975" fmla="*/ 856475 h 3068754"/>
              <a:gd name="connsiteX5976" fmla="*/ 2558355 w 12191999"/>
              <a:gd name="connsiteY5976" fmla="*/ 860164 h 3068754"/>
              <a:gd name="connsiteX5977" fmla="*/ 2592465 w 12191999"/>
              <a:gd name="connsiteY5977" fmla="*/ 837186 h 3068754"/>
              <a:gd name="connsiteX5978" fmla="*/ 8722655 w 12191999"/>
              <a:gd name="connsiteY5978" fmla="*/ 833071 h 3068754"/>
              <a:gd name="connsiteX5979" fmla="*/ 8687575 w 12191999"/>
              <a:gd name="connsiteY5979" fmla="*/ 857290 h 3068754"/>
              <a:gd name="connsiteX5980" fmla="*/ 8694733 w 12191999"/>
              <a:gd name="connsiteY5980" fmla="*/ 861030 h 3068754"/>
              <a:gd name="connsiteX5981" fmla="*/ 8730077 w 12191999"/>
              <a:gd name="connsiteY5981" fmla="*/ 837216 h 3068754"/>
              <a:gd name="connsiteX5982" fmla="*/ 12121604 w 12191999"/>
              <a:gd name="connsiteY5982" fmla="*/ 832302 h 3068754"/>
              <a:gd name="connsiteX5983" fmla="*/ 12109149 w 12191999"/>
              <a:gd name="connsiteY5983" fmla="*/ 838216 h 3068754"/>
              <a:gd name="connsiteX5984" fmla="*/ 12167150 w 12191999"/>
              <a:gd name="connsiteY5984" fmla="*/ 877051 h 3068754"/>
              <a:gd name="connsiteX5985" fmla="*/ 12179318 w 12191999"/>
              <a:gd name="connsiteY5985" fmla="*/ 871841 h 3068754"/>
              <a:gd name="connsiteX5986" fmla="*/ 2807711 w 12191999"/>
              <a:gd name="connsiteY5986" fmla="*/ 831899 h 3068754"/>
              <a:gd name="connsiteX5987" fmla="*/ 2801469 w 12191999"/>
              <a:gd name="connsiteY5987" fmla="*/ 835375 h 3068754"/>
              <a:gd name="connsiteX5988" fmla="*/ 2835548 w 12191999"/>
              <a:gd name="connsiteY5988" fmla="*/ 858006 h 3068754"/>
              <a:gd name="connsiteX5989" fmla="*/ 2841629 w 12191999"/>
              <a:gd name="connsiteY5989" fmla="*/ 854835 h 3068754"/>
              <a:gd name="connsiteX5990" fmla="*/ 2818357 w 12191999"/>
              <a:gd name="connsiteY5990" fmla="*/ 839263 h 3068754"/>
              <a:gd name="connsiteX5991" fmla="*/ 8941337 w 12191999"/>
              <a:gd name="connsiteY5991" fmla="*/ 831093 h 3068754"/>
              <a:gd name="connsiteX5992" fmla="*/ 8935069 w 12191999"/>
              <a:gd name="connsiteY5992" fmla="*/ 834584 h 3068754"/>
              <a:gd name="connsiteX5993" fmla="*/ 8973005 w 12191999"/>
              <a:gd name="connsiteY5993" fmla="*/ 859776 h 3068754"/>
              <a:gd name="connsiteX5994" fmla="*/ 8979061 w 12191999"/>
              <a:gd name="connsiteY5994" fmla="*/ 856604 h 3068754"/>
              <a:gd name="connsiteX5995" fmla="*/ 8953149 w 12191999"/>
              <a:gd name="connsiteY5995" fmla="*/ 839263 h 3068754"/>
              <a:gd name="connsiteX5996" fmla="*/ 5536572 w 12191999"/>
              <a:gd name="connsiteY5996" fmla="*/ 830228 h 3068754"/>
              <a:gd name="connsiteX5997" fmla="*/ 5484476 w 12191999"/>
              <a:gd name="connsiteY5997" fmla="*/ 866482 h 3068754"/>
              <a:gd name="connsiteX5998" fmla="*/ 5488631 w 12191999"/>
              <a:gd name="connsiteY5998" fmla="*/ 868127 h 3068754"/>
              <a:gd name="connsiteX5999" fmla="*/ 5540996 w 12191999"/>
              <a:gd name="connsiteY5999" fmla="*/ 832350 h 3068754"/>
              <a:gd name="connsiteX6000" fmla="*/ 11671336 w 12191999"/>
              <a:gd name="connsiteY6000" fmla="*/ 829699 h 3068754"/>
              <a:gd name="connsiteX6001" fmla="*/ 11610190 w 12191999"/>
              <a:gd name="connsiteY6001" fmla="*/ 872193 h 3068754"/>
              <a:gd name="connsiteX6002" fmla="*/ 11614210 w 12191999"/>
              <a:gd name="connsiteY6002" fmla="*/ 873786 h 3068754"/>
              <a:gd name="connsiteX6003" fmla="*/ 11675653 w 12191999"/>
              <a:gd name="connsiteY6003" fmla="*/ 831769 h 3068754"/>
              <a:gd name="connsiteX6004" fmla="*/ 2750178 w 12191999"/>
              <a:gd name="connsiteY6004" fmla="*/ 829163 h 3068754"/>
              <a:gd name="connsiteX6005" fmla="*/ 2732321 w 12191999"/>
              <a:gd name="connsiteY6005" fmla="*/ 839788 h 3068754"/>
              <a:gd name="connsiteX6006" fmla="*/ 2756336 w 12191999"/>
              <a:gd name="connsiteY6006" fmla="*/ 854672 h 3068754"/>
              <a:gd name="connsiteX6007" fmla="*/ 2774280 w 12191999"/>
              <a:gd name="connsiteY6007" fmla="*/ 844650 h 3068754"/>
              <a:gd name="connsiteX6008" fmla="*/ 8884796 w 12191999"/>
              <a:gd name="connsiteY6008" fmla="*/ 829052 h 3068754"/>
              <a:gd name="connsiteX6009" fmla="*/ 8883866 w 12191999"/>
              <a:gd name="connsiteY6009" fmla="*/ 829601 h 3068754"/>
              <a:gd name="connsiteX6010" fmla="*/ 8866936 w 12191999"/>
              <a:gd name="connsiteY6010" fmla="*/ 839678 h 3068754"/>
              <a:gd name="connsiteX6011" fmla="*/ 8889725 w 12191999"/>
              <a:gd name="connsiteY6011" fmla="*/ 853803 h 3068754"/>
              <a:gd name="connsiteX6012" fmla="*/ 8907705 w 12191999"/>
              <a:gd name="connsiteY6012" fmla="*/ 843772 h 3068754"/>
              <a:gd name="connsiteX6013" fmla="*/ 8785430 w 12191999"/>
              <a:gd name="connsiteY6013" fmla="*/ 828970 h 3068754"/>
              <a:gd name="connsiteX6014" fmla="*/ 8756976 w 12191999"/>
              <a:gd name="connsiteY6014" fmla="*/ 847430 h 3068754"/>
              <a:gd name="connsiteX6015" fmla="*/ 8772080 w 12191999"/>
              <a:gd name="connsiteY6015" fmla="*/ 855905 h 3068754"/>
              <a:gd name="connsiteX6016" fmla="*/ 8800746 w 12191999"/>
              <a:gd name="connsiteY6016" fmla="*/ 838009 h 3068754"/>
              <a:gd name="connsiteX6017" fmla="*/ 7256021 w 12191999"/>
              <a:gd name="connsiteY6017" fmla="*/ 828616 h 3068754"/>
              <a:gd name="connsiteX6018" fmla="*/ 6389849 w 12191999"/>
              <a:gd name="connsiteY6018" fmla="*/ 945156 h 3068754"/>
              <a:gd name="connsiteX6019" fmla="*/ 6246079 w 12191999"/>
              <a:gd name="connsiteY6019" fmla="*/ 984962 h 3068754"/>
              <a:gd name="connsiteX6020" fmla="*/ 6332998 w 12191999"/>
              <a:gd name="connsiteY6020" fmla="*/ 1039912 h 3068754"/>
              <a:gd name="connsiteX6021" fmla="*/ 6365471 w 12191999"/>
              <a:gd name="connsiteY6021" fmla="*/ 1057963 h 3068754"/>
              <a:gd name="connsiteX6022" fmla="*/ 6642142 w 12191999"/>
              <a:gd name="connsiteY6022" fmla="*/ 1006977 h 3068754"/>
              <a:gd name="connsiteX6023" fmla="*/ 7606081 w 12191999"/>
              <a:gd name="connsiteY6023" fmla="*/ 972004 h 3068754"/>
              <a:gd name="connsiteX6024" fmla="*/ 8275059 w 12191999"/>
              <a:gd name="connsiteY6024" fmla="*/ 1088168 h 3068754"/>
              <a:gd name="connsiteX6025" fmla="*/ 8289333 w 12191999"/>
              <a:gd name="connsiteY6025" fmla="*/ 1091668 h 3068754"/>
              <a:gd name="connsiteX6026" fmla="*/ 8300177 w 12191999"/>
              <a:gd name="connsiteY6026" fmla="*/ 1085595 h 3068754"/>
              <a:gd name="connsiteX6027" fmla="*/ 8395414 w 12191999"/>
              <a:gd name="connsiteY6027" fmla="*/ 1026521 h 3068754"/>
              <a:gd name="connsiteX6028" fmla="*/ 8273985 w 12191999"/>
              <a:gd name="connsiteY6028" fmla="*/ 989861 h 3068754"/>
              <a:gd name="connsiteX6029" fmla="*/ 7604945 w 12191999"/>
              <a:gd name="connsiteY6029" fmla="*/ 847169 h 3068754"/>
              <a:gd name="connsiteX6030" fmla="*/ 7256021 w 12191999"/>
              <a:gd name="connsiteY6030" fmla="*/ 828616 h 3068754"/>
              <a:gd name="connsiteX6031" fmla="*/ 1120090 w 12191999"/>
              <a:gd name="connsiteY6031" fmla="*/ 828616 h 3068754"/>
              <a:gd name="connsiteX6032" fmla="*/ 149755 w 12191999"/>
              <a:gd name="connsiteY6032" fmla="*/ 971737 h 3068754"/>
              <a:gd name="connsiteX6033" fmla="*/ 113834 w 12191999"/>
              <a:gd name="connsiteY6033" fmla="*/ 982062 h 3068754"/>
              <a:gd name="connsiteX6034" fmla="*/ 200210 w 12191999"/>
              <a:gd name="connsiteY6034" fmla="*/ 1036697 h 3068754"/>
              <a:gd name="connsiteX6035" fmla="*/ 234889 w 12191999"/>
              <a:gd name="connsiteY6035" fmla="*/ 1055979 h 3068754"/>
              <a:gd name="connsiteX6036" fmla="*/ 506212 w 12191999"/>
              <a:gd name="connsiteY6036" fmla="*/ 1006024 h 3068754"/>
              <a:gd name="connsiteX6037" fmla="*/ 1470151 w 12191999"/>
              <a:gd name="connsiteY6037" fmla="*/ 971093 h 3068754"/>
              <a:gd name="connsiteX6038" fmla="*/ 2139131 w 12191999"/>
              <a:gd name="connsiteY6038" fmla="*/ 1087168 h 3068754"/>
              <a:gd name="connsiteX6039" fmla="*/ 2152775 w 12191999"/>
              <a:gd name="connsiteY6039" fmla="*/ 1090511 h 3068754"/>
              <a:gd name="connsiteX6040" fmla="*/ 2167248 w 12191999"/>
              <a:gd name="connsiteY6040" fmla="*/ 1082404 h 3068754"/>
              <a:gd name="connsiteX6041" fmla="*/ 2258035 w 12191999"/>
              <a:gd name="connsiteY6041" fmla="*/ 1026083 h 3068754"/>
              <a:gd name="connsiteX6042" fmla="*/ 2138056 w 12191999"/>
              <a:gd name="connsiteY6042" fmla="*/ 989861 h 3068754"/>
              <a:gd name="connsiteX6043" fmla="*/ 1469014 w 12191999"/>
              <a:gd name="connsiteY6043" fmla="*/ 847169 h 3068754"/>
              <a:gd name="connsiteX6044" fmla="*/ 1120090 w 12191999"/>
              <a:gd name="connsiteY6044" fmla="*/ 828616 h 3068754"/>
              <a:gd name="connsiteX6045" fmla="*/ 2648521 w 12191999"/>
              <a:gd name="connsiteY6045" fmla="*/ 828385 h 3068754"/>
              <a:gd name="connsiteX6046" fmla="*/ 2620039 w 12191999"/>
              <a:gd name="connsiteY6046" fmla="*/ 846865 h 3068754"/>
              <a:gd name="connsiteX6047" fmla="*/ 2635925 w 12191999"/>
              <a:gd name="connsiteY6047" fmla="*/ 855778 h 3068754"/>
              <a:gd name="connsiteX6048" fmla="*/ 2664615 w 12191999"/>
              <a:gd name="connsiteY6048" fmla="*/ 837868 h 3068754"/>
              <a:gd name="connsiteX6049" fmla="*/ 5996293 w 12191999"/>
              <a:gd name="connsiteY6049" fmla="*/ 828278 h 3068754"/>
              <a:gd name="connsiteX6050" fmla="*/ 5990161 w 12191999"/>
              <a:gd name="connsiteY6050" fmla="*/ 831185 h 3068754"/>
              <a:gd name="connsiteX6051" fmla="*/ 5993481 w 12191999"/>
              <a:gd name="connsiteY6051" fmla="*/ 833481 h 3068754"/>
              <a:gd name="connsiteX6052" fmla="*/ 6049116 w 12191999"/>
              <a:gd name="connsiteY6052" fmla="*/ 870781 h 3068754"/>
              <a:gd name="connsiteX6053" fmla="*/ 6054322 w 12191999"/>
              <a:gd name="connsiteY6053" fmla="*/ 868552 h 3068754"/>
              <a:gd name="connsiteX6054" fmla="*/ 12130577 w 12191999"/>
              <a:gd name="connsiteY6054" fmla="*/ 828043 h 3068754"/>
              <a:gd name="connsiteX6055" fmla="*/ 12127582 w 12191999"/>
              <a:gd name="connsiteY6055" fmla="*/ 829464 h 3068754"/>
              <a:gd name="connsiteX6056" fmla="*/ 12185422 w 12191999"/>
              <a:gd name="connsiteY6056" fmla="*/ 869227 h 3068754"/>
              <a:gd name="connsiteX6057" fmla="*/ 12187978 w 12191999"/>
              <a:gd name="connsiteY6057" fmla="*/ 868133 h 3068754"/>
              <a:gd name="connsiteX6058" fmla="*/ 5875228 w 12191999"/>
              <a:gd name="connsiteY6058" fmla="*/ 827739 h 3068754"/>
              <a:gd name="connsiteX6059" fmla="*/ 5847998 w 12191999"/>
              <a:gd name="connsiteY6059" fmla="*/ 841858 h 3068754"/>
              <a:gd name="connsiteX6060" fmla="*/ 5896017 w 12191999"/>
              <a:gd name="connsiteY6060" fmla="*/ 870164 h 3068754"/>
              <a:gd name="connsiteX6061" fmla="*/ 5923060 w 12191999"/>
              <a:gd name="connsiteY6061" fmla="*/ 857325 h 3068754"/>
              <a:gd name="connsiteX6062" fmla="*/ 11667005 w 12191999"/>
              <a:gd name="connsiteY6062" fmla="*/ 827623 h 3068754"/>
              <a:gd name="connsiteX6063" fmla="*/ 11666396 w 12191999"/>
              <a:gd name="connsiteY6063" fmla="*/ 828057 h 3068754"/>
              <a:gd name="connsiteX6064" fmla="*/ 11667009 w 12191999"/>
              <a:gd name="connsiteY6064" fmla="*/ 827625 h 3068754"/>
              <a:gd name="connsiteX6065" fmla="*/ 5656738 w 12191999"/>
              <a:gd name="connsiteY6065" fmla="*/ 827222 h 3068754"/>
              <a:gd name="connsiteX6066" fmla="*/ 5607578 w 12191999"/>
              <a:gd name="connsiteY6066" fmla="*/ 857914 h 3068754"/>
              <a:gd name="connsiteX6067" fmla="*/ 5630498 w 12191999"/>
              <a:gd name="connsiteY6067" fmla="*/ 868887 h 3068754"/>
              <a:gd name="connsiteX6068" fmla="*/ 5680108 w 12191999"/>
              <a:gd name="connsiteY6068" fmla="*/ 839413 h 3068754"/>
              <a:gd name="connsiteX6069" fmla="*/ 8711722 w 12191999"/>
              <a:gd name="connsiteY6069" fmla="*/ 826966 h 3068754"/>
              <a:gd name="connsiteX6070" fmla="*/ 8676466 w 12191999"/>
              <a:gd name="connsiteY6070" fmla="*/ 851487 h 3068754"/>
              <a:gd name="connsiteX6071" fmla="*/ 8680365 w 12191999"/>
              <a:gd name="connsiteY6071" fmla="*/ 853523 h 3068754"/>
              <a:gd name="connsiteX6072" fmla="*/ 8715854 w 12191999"/>
              <a:gd name="connsiteY6072" fmla="*/ 829273 h 3068754"/>
              <a:gd name="connsiteX6073" fmla="*/ 2574152 w 12191999"/>
              <a:gd name="connsiteY6073" fmla="*/ 826959 h 3068754"/>
              <a:gd name="connsiteX6074" fmla="*/ 2540122 w 12191999"/>
              <a:gd name="connsiteY6074" fmla="*/ 850630 h 3068754"/>
              <a:gd name="connsiteX6075" fmla="*/ 2544032 w 12191999"/>
              <a:gd name="connsiteY6075" fmla="*/ 852675 h 3068754"/>
              <a:gd name="connsiteX6076" fmla="*/ 2578285 w 12191999"/>
              <a:gd name="connsiteY6076" fmla="*/ 829267 h 3068754"/>
              <a:gd name="connsiteX6077" fmla="*/ 11791965 w 12191999"/>
              <a:gd name="connsiteY6077" fmla="*/ 826955 h 3068754"/>
              <a:gd name="connsiteX6078" fmla="*/ 11742028 w 12191999"/>
              <a:gd name="connsiteY6078" fmla="*/ 858132 h 3068754"/>
              <a:gd name="connsiteX6079" fmla="*/ 11764935 w 12191999"/>
              <a:gd name="connsiteY6079" fmla="*/ 869101 h 3068754"/>
              <a:gd name="connsiteX6080" fmla="*/ 11815350 w 12191999"/>
              <a:gd name="connsiteY6080" fmla="*/ 839149 h 3068754"/>
              <a:gd name="connsiteX6081" fmla="*/ 12008616 w 12191999"/>
              <a:gd name="connsiteY6081" fmla="*/ 826652 h 3068754"/>
              <a:gd name="connsiteX6082" fmla="*/ 11982118 w 12191999"/>
              <a:gd name="connsiteY6082" fmla="*/ 840392 h 3068754"/>
              <a:gd name="connsiteX6083" fmla="*/ 12031263 w 12191999"/>
              <a:gd name="connsiteY6083" fmla="*/ 869552 h 3068754"/>
              <a:gd name="connsiteX6084" fmla="*/ 12057409 w 12191999"/>
              <a:gd name="connsiteY6084" fmla="*/ 857158 h 3068754"/>
              <a:gd name="connsiteX6085" fmla="*/ 6000018 w 12191999"/>
              <a:gd name="connsiteY6085" fmla="*/ 826512 h 3068754"/>
              <a:gd name="connsiteX6086" fmla="*/ 5999950 w 12191999"/>
              <a:gd name="connsiteY6086" fmla="*/ 826545 h 3068754"/>
              <a:gd name="connsiteX6087" fmla="*/ 6008796 w 12191999"/>
              <a:gd name="connsiteY6087" fmla="*/ 832754 h 3068754"/>
              <a:gd name="connsiteX6088" fmla="*/ 12134997 w 12191999"/>
              <a:gd name="connsiteY6088" fmla="*/ 825944 h 3068754"/>
              <a:gd name="connsiteX6089" fmla="*/ 12134920 w 12191999"/>
              <a:gd name="connsiteY6089" fmla="*/ 825980 h 3068754"/>
              <a:gd name="connsiteX6090" fmla="*/ 12144579 w 12191999"/>
              <a:gd name="connsiteY6090" fmla="*/ 832758 h 3068754"/>
              <a:gd name="connsiteX6091" fmla="*/ 4292624 w 12191999"/>
              <a:gd name="connsiteY6091" fmla="*/ 825889 h 3068754"/>
              <a:gd name="connsiteX6092" fmla="*/ 3322250 w 12191999"/>
              <a:gd name="connsiteY6092" fmla="*/ 968995 h 3068754"/>
              <a:gd name="connsiteX6093" fmla="*/ 3135345 w 12191999"/>
              <a:gd name="connsiteY6093" fmla="*/ 1022700 h 3068754"/>
              <a:gd name="connsiteX6094" fmla="*/ 3162593 w 12191999"/>
              <a:gd name="connsiteY6094" fmla="*/ 1039933 h 3068754"/>
              <a:gd name="connsiteX6095" fmla="*/ 3246411 w 12191999"/>
              <a:gd name="connsiteY6095" fmla="*/ 1086979 h 3068754"/>
              <a:gd name="connsiteX6096" fmla="*/ 3320277 w 12191999"/>
              <a:gd name="connsiteY6096" fmla="*/ 1069727 h 3068754"/>
              <a:gd name="connsiteX6097" fmla="*/ 4641727 w 12191999"/>
              <a:gd name="connsiteY6097" fmla="*/ 968960 h 3068754"/>
              <a:gd name="connsiteX6098" fmla="*/ 4939665 w 12191999"/>
              <a:gd name="connsiteY6098" fmla="*/ 1009158 h 3068754"/>
              <a:gd name="connsiteX6099" fmla="*/ 5177363 w 12191999"/>
              <a:gd name="connsiteY6099" fmla="*/ 1056296 h 3068754"/>
              <a:gd name="connsiteX6100" fmla="*/ 5201717 w 12191999"/>
              <a:gd name="connsiteY6100" fmla="*/ 1041975 h 3068754"/>
              <a:gd name="connsiteX6101" fmla="*/ 5292028 w 12191999"/>
              <a:gd name="connsiteY6101" fmla="*/ 982781 h 3068754"/>
              <a:gd name="connsiteX6102" fmla="*/ 5236742 w 12191999"/>
              <a:gd name="connsiteY6102" fmla="*/ 966371 h 3068754"/>
              <a:gd name="connsiteX6103" fmla="*/ 4641687 w 12191999"/>
              <a:gd name="connsiteY6103" fmla="*/ 844424 h 3068754"/>
              <a:gd name="connsiteX6104" fmla="*/ 4292624 w 12191999"/>
              <a:gd name="connsiteY6104" fmla="*/ 825889 h 3068754"/>
              <a:gd name="connsiteX6105" fmla="*/ 10428413 w 12191999"/>
              <a:gd name="connsiteY6105" fmla="*/ 825883 h 3068754"/>
              <a:gd name="connsiteX6106" fmla="*/ 9458002 w 12191999"/>
              <a:gd name="connsiteY6106" fmla="*/ 968989 h 3068754"/>
              <a:gd name="connsiteX6107" fmla="*/ 9269668 w 12191999"/>
              <a:gd name="connsiteY6107" fmla="*/ 1023111 h 3068754"/>
              <a:gd name="connsiteX6108" fmla="*/ 9296271 w 12191999"/>
              <a:gd name="connsiteY6108" fmla="*/ 1039933 h 3068754"/>
              <a:gd name="connsiteX6109" fmla="*/ 9381303 w 12191999"/>
              <a:gd name="connsiteY6109" fmla="*/ 1087199 h 3068754"/>
              <a:gd name="connsiteX6110" fmla="*/ 9456079 w 12191999"/>
              <a:gd name="connsiteY6110" fmla="*/ 1069735 h 3068754"/>
              <a:gd name="connsiteX6111" fmla="*/ 10777425 w 12191999"/>
              <a:gd name="connsiteY6111" fmla="*/ 968959 h 3068754"/>
              <a:gd name="connsiteX6112" fmla="*/ 11075760 w 12191999"/>
              <a:gd name="connsiteY6112" fmla="*/ 1009161 h 3068754"/>
              <a:gd name="connsiteX6113" fmla="*/ 11311443 w 12191999"/>
              <a:gd name="connsiteY6113" fmla="*/ 1055920 h 3068754"/>
              <a:gd name="connsiteX6114" fmla="*/ 11335665 w 12191999"/>
              <a:gd name="connsiteY6114" fmla="*/ 1041975 h 3068754"/>
              <a:gd name="connsiteX6115" fmla="*/ 11426570 w 12191999"/>
              <a:gd name="connsiteY6115" fmla="*/ 982399 h 3068754"/>
              <a:gd name="connsiteX6116" fmla="*/ 11372532 w 12191999"/>
              <a:gd name="connsiteY6116" fmla="*/ 966362 h 3068754"/>
              <a:gd name="connsiteX6117" fmla="*/ 10777440 w 12191999"/>
              <a:gd name="connsiteY6117" fmla="*/ 844434 h 3068754"/>
              <a:gd name="connsiteX6118" fmla="*/ 10428413 w 12191999"/>
              <a:gd name="connsiteY6118" fmla="*/ 825883 h 3068754"/>
              <a:gd name="connsiteX6119" fmla="*/ 2818844 w 12191999"/>
              <a:gd name="connsiteY6119" fmla="*/ 825699 h 3068754"/>
              <a:gd name="connsiteX6120" fmla="*/ 2813095 w 12191999"/>
              <a:gd name="connsiteY6120" fmla="*/ 828900 h 3068754"/>
              <a:gd name="connsiteX6121" fmla="*/ 2821199 w 12191999"/>
              <a:gd name="connsiteY6121" fmla="*/ 834504 h 3068754"/>
              <a:gd name="connsiteX6122" fmla="*/ 2847216 w 12191999"/>
              <a:gd name="connsiteY6122" fmla="*/ 851922 h 3068754"/>
              <a:gd name="connsiteX6123" fmla="*/ 2852601 w 12191999"/>
              <a:gd name="connsiteY6123" fmla="*/ 849114 h 3068754"/>
              <a:gd name="connsiteX6124" fmla="*/ 8952471 w 12191999"/>
              <a:gd name="connsiteY6124" fmla="*/ 824891 h 3068754"/>
              <a:gd name="connsiteX6125" fmla="*/ 8946720 w 12191999"/>
              <a:gd name="connsiteY6125" fmla="*/ 828094 h 3068754"/>
              <a:gd name="connsiteX6126" fmla="*/ 8955991 w 12191999"/>
              <a:gd name="connsiteY6126" fmla="*/ 834504 h 3068754"/>
              <a:gd name="connsiteX6127" fmla="*/ 8984638 w 12191999"/>
              <a:gd name="connsiteY6127" fmla="*/ 853683 h 3068754"/>
              <a:gd name="connsiteX6128" fmla="*/ 8989960 w 12191999"/>
              <a:gd name="connsiteY6128" fmla="*/ 850895 h 3068754"/>
              <a:gd name="connsiteX6129" fmla="*/ 2570079 w 12191999"/>
              <a:gd name="connsiteY6129" fmla="*/ 824685 h 3068754"/>
              <a:gd name="connsiteX6130" fmla="*/ 2569872 w 12191999"/>
              <a:gd name="connsiteY6130" fmla="*/ 824832 h 3068754"/>
              <a:gd name="connsiteX6131" fmla="*/ 2570080 w 12191999"/>
              <a:gd name="connsiteY6131" fmla="*/ 824685 h 3068754"/>
              <a:gd name="connsiteX6132" fmla="*/ 8833483 w 12191999"/>
              <a:gd name="connsiteY6132" fmla="*/ 824672 h 3068754"/>
              <a:gd name="connsiteX6133" fmla="*/ 8811343 w 12191999"/>
              <a:gd name="connsiteY6133" fmla="*/ 838512 h 3068754"/>
              <a:gd name="connsiteX6134" fmla="*/ 8835172 w 12191999"/>
              <a:gd name="connsiteY6134" fmla="*/ 852542 h 3068754"/>
              <a:gd name="connsiteX6135" fmla="*/ 8857276 w 12191999"/>
              <a:gd name="connsiteY6135" fmla="*/ 839405 h 3068754"/>
              <a:gd name="connsiteX6136" fmla="*/ 8707592 w 12191999"/>
              <a:gd name="connsiteY6136" fmla="*/ 824659 h 3068754"/>
              <a:gd name="connsiteX6137" fmla="*/ 8702841 w 12191999"/>
              <a:gd name="connsiteY6137" fmla="*/ 828041 h 3068754"/>
              <a:gd name="connsiteX6138" fmla="*/ 8707614 w 12191999"/>
              <a:gd name="connsiteY6138" fmla="*/ 824671 h 3068754"/>
              <a:gd name="connsiteX6139" fmla="*/ 2697788 w 12191999"/>
              <a:gd name="connsiteY6139" fmla="*/ 824112 h 3068754"/>
              <a:gd name="connsiteX6140" fmla="*/ 2675623 w 12191999"/>
              <a:gd name="connsiteY6140" fmla="*/ 837965 h 3068754"/>
              <a:gd name="connsiteX6141" fmla="*/ 2700128 w 12191999"/>
              <a:gd name="connsiteY6141" fmla="*/ 852394 h 3068754"/>
              <a:gd name="connsiteX6142" fmla="*/ 2722236 w 12191999"/>
              <a:gd name="connsiteY6142" fmla="*/ 839251 h 3068754"/>
              <a:gd name="connsiteX6143" fmla="*/ 2822335 w 12191999"/>
              <a:gd name="connsiteY6143" fmla="*/ 823755 h 3068754"/>
              <a:gd name="connsiteX6144" fmla="*/ 2822224 w 12191999"/>
              <a:gd name="connsiteY6144" fmla="*/ 823816 h 3068754"/>
              <a:gd name="connsiteX6145" fmla="*/ 2836474 w 12191999"/>
              <a:gd name="connsiteY6145" fmla="*/ 833821 h 3068754"/>
              <a:gd name="connsiteX6146" fmla="*/ 8955978 w 12191999"/>
              <a:gd name="connsiteY6146" fmla="*/ 822938 h 3068754"/>
              <a:gd name="connsiteX6147" fmla="*/ 8955859 w 12191999"/>
              <a:gd name="connsiteY6147" fmla="*/ 823004 h 3068754"/>
              <a:gd name="connsiteX6148" fmla="*/ 8971265 w 12191999"/>
              <a:gd name="connsiteY6148" fmla="*/ 833821 h 3068754"/>
              <a:gd name="connsiteX6149" fmla="*/ 2767071 w 12191999"/>
              <a:gd name="connsiteY6149" fmla="*/ 819175 h 3068754"/>
              <a:gd name="connsiteX6150" fmla="*/ 2755171 w 12191999"/>
              <a:gd name="connsiteY6150" fmla="*/ 826208 h 3068754"/>
              <a:gd name="connsiteX6151" fmla="*/ 2779180 w 12191999"/>
              <a:gd name="connsiteY6151" fmla="*/ 841913 h 3068754"/>
              <a:gd name="connsiteX6152" fmla="*/ 2791193 w 12191999"/>
              <a:gd name="connsiteY6152" fmla="*/ 835204 h 3068754"/>
              <a:gd name="connsiteX6153" fmla="*/ 8901699 w 12191999"/>
              <a:gd name="connsiteY6153" fmla="*/ 819066 h 3068754"/>
              <a:gd name="connsiteX6154" fmla="*/ 8889795 w 12191999"/>
              <a:gd name="connsiteY6154" fmla="*/ 826099 h 3068754"/>
              <a:gd name="connsiteX6155" fmla="*/ 8912620 w 12191999"/>
              <a:gd name="connsiteY6155" fmla="*/ 841030 h 3068754"/>
              <a:gd name="connsiteX6156" fmla="*/ 8924651 w 12191999"/>
              <a:gd name="connsiteY6156" fmla="*/ 834317 h 3068754"/>
              <a:gd name="connsiteX6157" fmla="*/ 8767988 w 12191999"/>
              <a:gd name="connsiteY6157" fmla="*/ 818629 h 3068754"/>
              <a:gd name="connsiteX6158" fmla="*/ 8739598 w 12191999"/>
              <a:gd name="connsiteY6158" fmla="*/ 837679 h 3068754"/>
              <a:gd name="connsiteX6159" fmla="*/ 8751237 w 12191999"/>
              <a:gd name="connsiteY6159" fmla="*/ 844209 h 3068754"/>
              <a:gd name="connsiteX6160" fmla="*/ 8779781 w 12191999"/>
              <a:gd name="connsiteY6160" fmla="*/ 825637 h 3068754"/>
              <a:gd name="connsiteX6161" fmla="*/ 8777457 w 12191999"/>
              <a:gd name="connsiteY6161" fmla="*/ 824265 h 3068754"/>
              <a:gd name="connsiteX6162" fmla="*/ 5798437 w 12191999"/>
              <a:gd name="connsiteY6162" fmla="*/ 818326 h 3068754"/>
              <a:gd name="connsiteX6163" fmla="*/ 5772985 w 12191999"/>
              <a:gd name="connsiteY6163" fmla="*/ 832501 h 3068754"/>
              <a:gd name="connsiteX6164" fmla="*/ 5811908 w 12191999"/>
              <a:gd name="connsiteY6164" fmla="*/ 854315 h 3068754"/>
              <a:gd name="connsiteX6165" fmla="*/ 5837112 w 12191999"/>
              <a:gd name="connsiteY6165" fmla="*/ 841224 h 3068754"/>
              <a:gd name="connsiteX6166" fmla="*/ 5814239 w 12191999"/>
              <a:gd name="connsiteY6166" fmla="*/ 827730 h 3068754"/>
              <a:gd name="connsiteX6167" fmla="*/ 2631171 w 12191999"/>
              <a:gd name="connsiteY6167" fmla="*/ 818100 h 3068754"/>
              <a:gd name="connsiteX6168" fmla="*/ 2602754 w 12191999"/>
              <a:gd name="connsiteY6168" fmla="*/ 837166 h 3068754"/>
              <a:gd name="connsiteX6169" fmla="*/ 2614270 w 12191999"/>
              <a:gd name="connsiteY6169" fmla="*/ 843628 h 3068754"/>
              <a:gd name="connsiteX6170" fmla="*/ 2642834 w 12191999"/>
              <a:gd name="connsiteY6170" fmla="*/ 825034 h 3068754"/>
              <a:gd name="connsiteX6171" fmla="*/ 2641529 w 12191999"/>
              <a:gd name="connsiteY6171" fmla="*/ 824265 h 3068754"/>
              <a:gd name="connsiteX6172" fmla="*/ 11933312 w 12191999"/>
              <a:gd name="connsiteY6172" fmla="*/ 817891 h 3068754"/>
              <a:gd name="connsiteX6173" fmla="*/ 11909875 w 12191999"/>
              <a:gd name="connsiteY6173" fmla="*/ 830934 h 3068754"/>
              <a:gd name="connsiteX6174" fmla="*/ 11949492 w 12191999"/>
              <a:gd name="connsiteY6174" fmla="*/ 852953 h 3068754"/>
              <a:gd name="connsiteX6175" fmla="*/ 11972352 w 12191999"/>
              <a:gd name="connsiteY6175" fmla="*/ 841100 h 3068754"/>
              <a:gd name="connsiteX6176" fmla="*/ 11949879 w 12191999"/>
              <a:gd name="connsiteY6176" fmla="*/ 827751 h 3068754"/>
              <a:gd name="connsiteX6177" fmla="*/ 5634784 w 12191999"/>
              <a:gd name="connsiteY6177" fmla="*/ 815769 h 3068754"/>
              <a:gd name="connsiteX6178" fmla="*/ 5586049 w 12191999"/>
              <a:gd name="connsiteY6178" fmla="*/ 847605 h 3068754"/>
              <a:gd name="connsiteX6179" fmla="*/ 5601287 w 12191999"/>
              <a:gd name="connsiteY6179" fmla="*/ 854901 h 3068754"/>
              <a:gd name="connsiteX6180" fmla="*/ 5650521 w 12191999"/>
              <a:gd name="connsiteY6180" fmla="*/ 823979 h 3068754"/>
              <a:gd name="connsiteX6181" fmla="*/ 11769734 w 12191999"/>
              <a:gd name="connsiteY6181" fmla="*/ 815363 h 3068754"/>
              <a:gd name="connsiteX6182" fmla="*/ 11720063 w 12191999"/>
              <a:gd name="connsiteY6182" fmla="*/ 847614 h 3068754"/>
              <a:gd name="connsiteX6183" fmla="*/ 11735366 w 12191999"/>
              <a:gd name="connsiteY6183" fmla="*/ 854942 h 3068754"/>
              <a:gd name="connsiteX6184" fmla="*/ 11785555 w 12191999"/>
              <a:gd name="connsiteY6184" fmla="*/ 823613 h 3068754"/>
              <a:gd name="connsiteX6185" fmla="*/ 5899784 w 12191999"/>
              <a:gd name="connsiteY6185" fmla="*/ 815006 h 3068754"/>
              <a:gd name="connsiteX6186" fmla="*/ 5880405 w 12191999"/>
              <a:gd name="connsiteY6186" fmla="*/ 825055 h 3068754"/>
              <a:gd name="connsiteX6187" fmla="*/ 5928380 w 12191999"/>
              <a:gd name="connsiteY6187" fmla="*/ 854799 h 3068754"/>
              <a:gd name="connsiteX6188" fmla="*/ 5947522 w 12191999"/>
              <a:gd name="connsiteY6188" fmla="*/ 845710 h 3068754"/>
              <a:gd name="connsiteX6189" fmla="*/ 5731719 w 12191999"/>
              <a:gd name="connsiteY6189" fmla="*/ 814439 h 3068754"/>
              <a:gd name="connsiteX6190" fmla="*/ 5711765 w 12191999"/>
              <a:gd name="connsiteY6190" fmla="*/ 826237 h 3068754"/>
              <a:gd name="connsiteX6191" fmla="*/ 5690096 w 12191999"/>
              <a:gd name="connsiteY6191" fmla="*/ 839126 h 3068754"/>
              <a:gd name="connsiteX6192" fmla="*/ 5720749 w 12191999"/>
              <a:gd name="connsiteY6192" fmla="*/ 855162 h 3068754"/>
              <a:gd name="connsiteX6193" fmla="*/ 5762757 w 12191999"/>
              <a:gd name="connsiteY6193" fmla="*/ 831783 h 3068754"/>
              <a:gd name="connsiteX6194" fmla="*/ 11867272 w 12191999"/>
              <a:gd name="connsiteY6194" fmla="*/ 814330 h 3068754"/>
              <a:gd name="connsiteX6195" fmla="*/ 11847133 w 12191999"/>
              <a:gd name="connsiteY6195" fmla="*/ 826237 h 3068754"/>
              <a:gd name="connsiteX6196" fmla="*/ 11826220 w 12191999"/>
              <a:gd name="connsiteY6196" fmla="*/ 838680 h 3068754"/>
              <a:gd name="connsiteX6197" fmla="*/ 11857266 w 12191999"/>
              <a:gd name="connsiteY6197" fmla="*/ 854838 h 3068754"/>
              <a:gd name="connsiteX6198" fmla="*/ 11898599 w 12191999"/>
              <a:gd name="connsiteY6198" fmla="*/ 831835 h 3068754"/>
              <a:gd name="connsiteX6199" fmla="*/ 12035689 w 12191999"/>
              <a:gd name="connsiteY6199" fmla="*/ 812613 h 3068754"/>
              <a:gd name="connsiteX6200" fmla="*/ 12014386 w 12191999"/>
              <a:gd name="connsiteY6200" fmla="*/ 823659 h 3068754"/>
              <a:gd name="connsiteX6201" fmla="*/ 12063430 w 12191999"/>
              <a:gd name="connsiteY6201" fmla="*/ 854305 h 3068754"/>
              <a:gd name="connsiteX6202" fmla="*/ 12084484 w 12191999"/>
              <a:gd name="connsiteY6202" fmla="*/ 844324 h 3068754"/>
              <a:gd name="connsiteX6203" fmla="*/ 2779065 w 12191999"/>
              <a:gd name="connsiteY6203" fmla="*/ 812086 h 3068754"/>
              <a:gd name="connsiteX6204" fmla="*/ 2772363 w 12191999"/>
              <a:gd name="connsiteY6204" fmla="*/ 816047 h 3068754"/>
              <a:gd name="connsiteX6205" fmla="*/ 2796635 w 12191999"/>
              <a:gd name="connsiteY6205" fmla="*/ 832165 h 3068754"/>
              <a:gd name="connsiteX6206" fmla="*/ 2802975 w 12191999"/>
              <a:gd name="connsiteY6206" fmla="*/ 828623 h 3068754"/>
              <a:gd name="connsiteX6207" fmla="*/ 8913699 w 12191999"/>
              <a:gd name="connsiteY6207" fmla="*/ 811977 h 3068754"/>
              <a:gd name="connsiteX6208" fmla="*/ 8906993 w 12191999"/>
              <a:gd name="connsiteY6208" fmla="*/ 815939 h 3068754"/>
              <a:gd name="connsiteX6209" fmla="*/ 8930095 w 12191999"/>
              <a:gd name="connsiteY6209" fmla="*/ 831281 h 3068754"/>
              <a:gd name="connsiteX6210" fmla="*/ 8936468 w 12191999"/>
              <a:gd name="connsiteY6210" fmla="*/ 827725 h 3068754"/>
              <a:gd name="connsiteX6211" fmla="*/ 8812287 w 12191999"/>
              <a:gd name="connsiteY6211" fmla="*/ 811546 h 3068754"/>
              <a:gd name="connsiteX6212" fmla="*/ 8790049 w 12191999"/>
              <a:gd name="connsiteY6212" fmla="*/ 825973 h 3068754"/>
              <a:gd name="connsiteX6213" fmla="*/ 8805476 w 12191999"/>
              <a:gd name="connsiteY6213" fmla="*/ 835057 h 3068754"/>
              <a:gd name="connsiteX6214" fmla="*/ 8827774 w 12191999"/>
              <a:gd name="connsiteY6214" fmla="*/ 821136 h 3068754"/>
              <a:gd name="connsiteX6215" fmla="*/ 8754875 w 12191999"/>
              <a:gd name="connsiteY6215" fmla="*/ 810824 h 3068754"/>
              <a:gd name="connsiteX6216" fmla="*/ 8726569 w 12191999"/>
              <a:gd name="connsiteY6216" fmla="*/ 830368 h 3068754"/>
              <a:gd name="connsiteX6217" fmla="*/ 8734027 w 12191999"/>
              <a:gd name="connsiteY6217" fmla="*/ 834553 h 3068754"/>
              <a:gd name="connsiteX6218" fmla="*/ 8762506 w 12191999"/>
              <a:gd name="connsiteY6218" fmla="*/ 815365 h 3068754"/>
              <a:gd name="connsiteX6219" fmla="*/ 2675949 w 12191999"/>
              <a:gd name="connsiteY6219" fmla="*/ 810589 h 3068754"/>
              <a:gd name="connsiteX6220" fmla="*/ 2653674 w 12191999"/>
              <a:gd name="connsiteY6220" fmla="*/ 825041 h 3068754"/>
              <a:gd name="connsiteX6221" fmla="*/ 2669878 w 12191999"/>
              <a:gd name="connsiteY6221" fmla="*/ 834582 h 3068754"/>
              <a:gd name="connsiteX6222" fmla="*/ 2692198 w 12191999"/>
              <a:gd name="connsiteY6222" fmla="*/ 820651 h 3068754"/>
              <a:gd name="connsiteX6223" fmla="*/ 8856040 w 12191999"/>
              <a:gd name="connsiteY6223" fmla="*/ 810572 h 3068754"/>
              <a:gd name="connsiteX6224" fmla="*/ 8838084 w 12191999"/>
              <a:gd name="connsiteY6224" fmla="*/ 821796 h 3068754"/>
              <a:gd name="connsiteX6225" fmla="*/ 8861983 w 12191999"/>
              <a:gd name="connsiteY6225" fmla="*/ 836608 h 3068754"/>
              <a:gd name="connsiteX6226" fmla="*/ 8879945 w 12191999"/>
              <a:gd name="connsiteY6226" fmla="*/ 825934 h 3068754"/>
              <a:gd name="connsiteX6227" fmla="*/ 2618133 w 12191999"/>
              <a:gd name="connsiteY6227" fmla="*/ 810339 h 3068754"/>
              <a:gd name="connsiteX6228" fmla="*/ 2589800 w 12191999"/>
              <a:gd name="connsiteY6228" fmla="*/ 829897 h 3068754"/>
              <a:gd name="connsiteX6229" fmla="*/ 2597157 w 12191999"/>
              <a:gd name="connsiteY6229" fmla="*/ 834025 h 3068754"/>
              <a:gd name="connsiteX6230" fmla="*/ 2625663 w 12191999"/>
              <a:gd name="connsiteY6230" fmla="*/ 814821 h 3068754"/>
              <a:gd name="connsiteX6231" fmla="*/ 2720362 w 12191999"/>
              <a:gd name="connsiteY6231" fmla="*/ 810004 h 3068754"/>
              <a:gd name="connsiteX6232" fmla="*/ 2702389 w 12191999"/>
              <a:gd name="connsiteY6232" fmla="*/ 821237 h 3068754"/>
              <a:gd name="connsiteX6233" fmla="*/ 2726942 w 12191999"/>
              <a:gd name="connsiteY6233" fmla="*/ 836454 h 3068754"/>
              <a:gd name="connsiteX6234" fmla="*/ 2744906 w 12191999"/>
              <a:gd name="connsiteY6234" fmla="*/ 825776 h 3068754"/>
              <a:gd name="connsiteX6235" fmla="*/ 5615776 w 12191999"/>
              <a:gd name="connsiteY6235" fmla="*/ 805855 h 3068754"/>
              <a:gd name="connsiteX6236" fmla="*/ 5567087 w 12191999"/>
              <a:gd name="connsiteY6236" fmla="*/ 838527 h 3068754"/>
              <a:gd name="connsiteX6237" fmla="*/ 5579583 w 12191999"/>
              <a:gd name="connsiteY6237" fmla="*/ 844510 h 3068754"/>
              <a:gd name="connsiteX6238" fmla="*/ 5628679 w 12191999"/>
              <a:gd name="connsiteY6238" fmla="*/ 812585 h 3068754"/>
              <a:gd name="connsiteX6239" fmla="*/ 2789947 w 12191999"/>
              <a:gd name="connsiteY6239" fmla="*/ 805655 h 3068754"/>
              <a:gd name="connsiteX6240" fmla="*/ 2784299 w 12191999"/>
              <a:gd name="connsiteY6240" fmla="*/ 808993 h 3068754"/>
              <a:gd name="connsiteX6241" fmla="*/ 2808350 w 12191999"/>
              <a:gd name="connsiteY6241" fmla="*/ 825621 h 3068754"/>
              <a:gd name="connsiteX6242" fmla="*/ 2814101 w 12191999"/>
              <a:gd name="connsiteY6242" fmla="*/ 822409 h 3068754"/>
              <a:gd name="connsiteX6243" fmla="*/ 11750979 w 12191999"/>
              <a:gd name="connsiteY6243" fmla="*/ 805583 h 3068754"/>
              <a:gd name="connsiteX6244" fmla="*/ 11701553 w 12191999"/>
              <a:gd name="connsiteY6244" fmla="*/ 838750 h 3068754"/>
              <a:gd name="connsiteX6245" fmla="*/ 11714042 w 12191999"/>
              <a:gd name="connsiteY6245" fmla="*/ 844731 h 3068754"/>
              <a:gd name="connsiteX6246" fmla="*/ 11763892 w 12191999"/>
              <a:gd name="connsiteY6246" fmla="*/ 812316 h 3068754"/>
              <a:gd name="connsiteX6247" fmla="*/ 8924583 w 12191999"/>
              <a:gd name="connsiteY6247" fmla="*/ 805547 h 3068754"/>
              <a:gd name="connsiteX6248" fmla="*/ 8918934 w 12191999"/>
              <a:gd name="connsiteY6248" fmla="*/ 808884 h 3068754"/>
              <a:gd name="connsiteX6249" fmla="*/ 8941847 w 12191999"/>
              <a:gd name="connsiteY6249" fmla="*/ 824725 h 3068754"/>
              <a:gd name="connsiteX6250" fmla="*/ 8947602 w 12191999"/>
              <a:gd name="connsiteY6250" fmla="*/ 821514 h 3068754"/>
              <a:gd name="connsiteX6251" fmla="*/ 12049959 w 12191999"/>
              <a:gd name="connsiteY6251" fmla="*/ 805213 h 3068754"/>
              <a:gd name="connsiteX6252" fmla="*/ 12041949 w 12191999"/>
              <a:gd name="connsiteY6252" fmla="*/ 809367 h 3068754"/>
              <a:gd name="connsiteX6253" fmla="*/ 12090848 w 12191999"/>
              <a:gd name="connsiteY6253" fmla="*/ 841307 h 3068754"/>
              <a:gd name="connsiteX6254" fmla="*/ 12098460 w 12191999"/>
              <a:gd name="connsiteY6254" fmla="*/ 837699 h 3068754"/>
              <a:gd name="connsiteX6255" fmla="*/ 5919394 w 12191999"/>
              <a:gd name="connsiteY6255" fmla="*/ 804837 h 3068754"/>
              <a:gd name="connsiteX6256" fmla="*/ 5905422 w 12191999"/>
              <a:gd name="connsiteY6256" fmla="*/ 812082 h 3068754"/>
              <a:gd name="connsiteX6257" fmla="*/ 5952930 w 12191999"/>
              <a:gd name="connsiteY6257" fmla="*/ 843143 h 3068754"/>
              <a:gd name="connsiteX6258" fmla="*/ 5967033 w 12191999"/>
              <a:gd name="connsiteY6258" fmla="*/ 836447 h 3068754"/>
              <a:gd name="connsiteX6259" fmla="*/ 8744129 w 12191999"/>
              <a:gd name="connsiteY6259" fmla="*/ 804428 h 3068754"/>
              <a:gd name="connsiteX6260" fmla="*/ 8715645 w 12191999"/>
              <a:gd name="connsiteY6260" fmla="*/ 824238 h 3068754"/>
              <a:gd name="connsiteX6261" fmla="*/ 8719805 w 12191999"/>
              <a:gd name="connsiteY6261" fmla="*/ 826573 h 3068754"/>
              <a:gd name="connsiteX6262" fmla="*/ 8748451 w 12191999"/>
              <a:gd name="connsiteY6262" fmla="*/ 806999 h 3068754"/>
              <a:gd name="connsiteX6263" fmla="*/ 2607306 w 12191999"/>
              <a:gd name="connsiteY6263" fmla="*/ 803895 h 3068754"/>
              <a:gd name="connsiteX6264" fmla="*/ 2578800 w 12191999"/>
              <a:gd name="connsiteY6264" fmla="*/ 823725 h 3068754"/>
              <a:gd name="connsiteX6265" fmla="*/ 2582970 w 12191999"/>
              <a:gd name="connsiteY6265" fmla="*/ 826065 h 3068754"/>
              <a:gd name="connsiteX6266" fmla="*/ 2611639 w 12191999"/>
              <a:gd name="connsiteY6266" fmla="*/ 806474 h 3068754"/>
              <a:gd name="connsiteX6267" fmla="*/ 2793752 w 12191999"/>
              <a:gd name="connsiteY6267" fmla="*/ 803406 h 3068754"/>
              <a:gd name="connsiteX6268" fmla="*/ 2793427 w 12191999"/>
              <a:gd name="connsiteY6268" fmla="*/ 803598 h 3068754"/>
              <a:gd name="connsiteX6269" fmla="*/ 2817509 w 12191999"/>
              <a:gd name="connsiteY6269" fmla="*/ 820506 h 3068754"/>
              <a:gd name="connsiteX6270" fmla="*/ 2817656 w 12191999"/>
              <a:gd name="connsiteY6270" fmla="*/ 820424 h 3068754"/>
              <a:gd name="connsiteX6271" fmla="*/ 8928392 w 12191999"/>
              <a:gd name="connsiteY6271" fmla="*/ 803298 h 3068754"/>
              <a:gd name="connsiteX6272" fmla="*/ 8928065 w 12191999"/>
              <a:gd name="connsiteY6272" fmla="*/ 803490 h 3068754"/>
              <a:gd name="connsiteX6273" fmla="*/ 8951019 w 12191999"/>
              <a:gd name="connsiteY6273" fmla="*/ 819607 h 3068754"/>
              <a:gd name="connsiteX6274" fmla="*/ 8951176 w 12191999"/>
              <a:gd name="connsiteY6274" fmla="*/ 819519 h 3068754"/>
              <a:gd name="connsiteX6275" fmla="*/ 8739709 w 12191999"/>
              <a:gd name="connsiteY6275" fmla="*/ 801796 h 3068754"/>
              <a:gd name="connsiteX6276" fmla="*/ 8711472 w 12191999"/>
              <a:gd name="connsiteY6276" fmla="*/ 821897 h 3068754"/>
              <a:gd name="connsiteX6277" fmla="*/ 8711511 w 12191999"/>
              <a:gd name="connsiteY6277" fmla="*/ 821919 h 3068754"/>
              <a:gd name="connsiteX6278" fmla="*/ 8739871 w 12191999"/>
              <a:gd name="connsiteY6278" fmla="*/ 801893 h 3068754"/>
              <a:gd name="connsiteX6279" fmla="*/ 2602938 w 12191999"/>
              <a:gd name="connsiteY6279" fmla="*/ 801294 h 3068754"/>
              <a:gd name="connsiteX6280" fmla="*/ 2574677 w 12191999"/>
              <a:gd name="connsiteY6280" fmla="*/ 821412 h 3068754"/>
              <a:gd name="connsiteX6281" fmla="*/ 2574701 w 12191999"/>
              <a:gd name="connsiteY6281" fmla="*/ 821425 h 3068754"/>
              <a:gd name="connsiteX6282" fmla="*/ 2603099 w 12191999"/>
              <a:gd name="connsiteY6282" fmla="*/ 801390 h 3068754"/>
              <a:gd name="connsiteX6283" fmla="*/ 8794738 w 12191999"/>
              <a:gd name="connsiteY6283" fmla="*/ 800679 h 3068754"/>
              <a:gd name="connsiteX6284" fmla="*/ 8772506 w 12191999"/>
              <a:gd name="connsiteY6284" fmla="*/ 815597 h 3068754"/>
              <a:gd name="connsiteX6285" fmla="*/ 8779162 w 12191999"/>
              <a:gd name="connsiteY6285" fmla="*/ 819563 h 3068754"/>
              <a:gd name="connsiteX6286" fmla="*/ 8784388 w 12191999"/>
              <a:gd name="connsiteY6286" fmla="*/ 822640 h 3068754"/>
              <a:gd name="connsiteX6287" fmla="*/ 8806729 w 12191999"/>
              <a:gd name="connsiteY6287" fmla="*/ 808105 h 3068754"/>
              <a:gd name="connsiteX6288" fmla="*/ 5830835 w 12191999"/>
              <a:gd name="connsiteY6288" fmla="*/ 800281 h 3068754"/>
              <a:gd name="connsiteX6289" fmla="*/ 5803456 w 12191999"/>
              <a:gd name="connsiteY6289" fmla="*/ 815530 h 3068754"/>
              <a:gd name="connsiteX6290" fmla="*/ 5815944 w 12191999"/>
              <a:gd name="connsiteY6290" fmla="*/ 822963 h 3068754"/>
              <a:gd name="connsiteX6291" fmla="*/ 5842328 w 12191999"/>
              <a:gd name="connsiteY6291" fmla="*/ 838516 h 3068754"/>
              <a:gd name="connsiteX6292" fmla="*/ 5869681 w 12191999"/>
              <a:gd name="connsiteY6292" fmla="*/ 824309 h 3068754"/>
              <a:gd name="connsiteX6293" fmla="*/ 8872980 w 12191999"/>
              <a:gd name="connsiteY6293" fmla="*/ 799983 h 3068754"/>
              <a:gd name="connsiteX6294" fmla="*/ 8861162 w 12191999"/>
              <a:gd name="connsiteY6294" fmla="*/ 807370 h 3068754"/>
              <a:gd name="connsiteX6295" fmla="*/ 8884982 w 12191999"/>
              <a:gd name="connsiteY6295" fmla="*/ 822951 h 3068754"/>
              <a:gd name="connsiteX6296" fmla="*/ 8896915 w 12191999"/>
              <a:gd name="connsiteY6296" fmla="*/ 815887 h 3068754"/>
              <a:gd name="connsiteX6297" fmla="*/ 11965738 w 12191999"/>
              <a:gd name="connsiteY6297" fmla="*/ 799844 h 3068754"/>
              <a:gd name="connsiteX6298" fmla="*/ 11938936 w 12191999"/>
              <a:gd name="connsiteY6298" fmla="*/ 814760 h 3068754"/>
              <a:gd name="connsiteX6299" fmla="*/ 11952789 w 12191999"/>
              <a:gd name="connsiteY6299" fmla="*/ 822989 h 3068754"/>
              <a:gd name="connsiteX6300" fmla="*/ 11978200 w 12191999"/>
              <a:gd name="connsiteY6300" fmla="*/ 838067 h 3068754"/>
              <a:gd name="connsiteX6301" fmla="*/ 12004807 w 12191999"/>
              <a:gd name="connsiteY6301" fmla="*/ 824271 h 3068754"/>
              <a:gd name="connsiteX6302" fmla="*/ 2658484 w 12191999"/>
              <a:gd name="connsiteY6302" fmla="*/ 799774 h 3068754"/>
              <a:gd name="connsiteX6303" fmla="*/ 2636220 w 12191999"/>
              <a:gd name="connsiteY6303" fmla="*/ 814712 h 3068754"/>
              <a:gd name="connsiteX6304" fmla="*/ 2644370 w 12191999"/>
              <a:gd name="connsiteY6304" fmla="*/ 819563 h 3068754"/>
              <a:gd name="connsiteX6305" fmla="*/ 2647977 w 12191999"/>
              <a:gd name="connsiteY6305" fmla="*/ 821686 h 3068754"/>
              <a:gd name="connsiteX6306" fmla="*/ 2670350 w 12191999"/>
              <a:gd name="connsiteY6306" fmla="*/ 807122 h 3068754"/>
              <a:gd name="connsiteX6307" fmla="*/ 2737319 w 12191999"/>
              <a:gd name="connsiteY6307" fmla="*/ 799405 h 3068754"/>
              <a:gd name="connsiteX6308" fmla="*/ 2725493 w 12191999"/>
              <a:gd name="connsiteY6308" fmla="*/ 806796 h 3068754"/>
              <a:gd name="connsiteX6309" fmla="*/ 2749943 w 12191999"/>
              <a:gd name="connsiteY6309" fmla="*/ 822789 h 3068754"/>
              <a:gd name="connsiteX6310" fmla="*/ 2761886 w 12191999"/>
              <a:gd name="connsiteY6310" fmla="*/ 815730 h 3068754"/>
              <a:gd name="connsiteX6311" fmla="*/ 5602388 w 12191999"/>
              <a:gd name="connsiteY6311" fmla="*/ 798872 h 3068754"/>
              <a:gd name="connsiteX6312" fmla="*/ 5554115 w 12191999"/>
              <a:gd name="connsiteY6312" fmla="*/ 832317 h 3068754"/>
              <a:gd name="connsiteX6313" fmla="*/ 5560708 w 12191999"/>
              <a:gd name="connsiteY6313" fmla="*/ 835473 h 3068754"/>
              <a:gd name="connsiteX6314" fmla="*/ 5609830 w 12191999"/>
              <a:gd name="connsiteY6314" fmla="*/ 802753 h 3068754"/>
              <a:gd name="connsiteX6315" fmla="*/ 5702956 w 12191999"/>
              <a:gd name="connsiteY6315" fmla="*/ 798367 h 3068754"/>
              <a:gd name="connsiteX6316" fmla="*/ 5661574 w 12191999"/>
              <a:gd name="connsiteY6316" fmla="*/ 824203 h 3068754"/>
              <a:gd name="connsiteX6317" fmla="*/ 5685042 w 12191999"/>
              <a:gd name="connsiteY6317" fmla="*/ 836481 h 3068754"/>
              <a:gd name="connsiteX6318" fmla="*/ 5708923 w 12191999"/>
              <a:gd name="connsiteY6318" fmla="*/ 822293 h 3068754"/>
              <a:gd name="connsiteX6319" fmla="*/ 5726781 w 12191999"/>
              <a:gd name="connsiteY6319" fmla="*/ 811680 h 3068754"/>
              <a:gd name="connsiteX6320" fmla="*/ 11736713 w 12191999"/>
              <a:gd name="connsiteY6320" fmla="*/ 798143 h 3068754"/>
              <a:gd name="connsiteX6321" fmla="*/ 11687582 w 12191999"/>
              <a:gd name="connsiteY6321" fmla="*/ 832060 h 3068754"/>
              <a:gd name="connsiteX6322" fmla="*/ 11695468 w 12191999"/>
              <a:gd name="connsiteY6322" fmla="*/ 835836 h 3068754"/>
              <a:gd name="connsiteX6323" fmla="*/ 11745005 w 12191999"/>
              <a:gd name="connsiteY6323" fmla="*/ 802468 h 3068754"/>
              <a:gd name="connsiteX6324" fmla="*/ 11838203 w 12191999"/>
              <a:gd name="connsiteY6324" fmla="*/ 798087 h 3068754"/>
              <a:gd name="connsiteX6325" fmla="*/ 11797296 w 12191999"/>
              <a:gd name="connsiteY6325" fmla="*/ 823626 h 3068754"/>
              <a:gd name="connsiteX6326" fmla="*/ 11820847 w 12191999"/>
              <a:gd name="connsiteY6326" fmla="*/ 835884 h 3068754"/>
              <a:gd name="connsiteX6327" fmla="*/ 11843722 w 12191999"/>
              <a:gd name="connsiteY6327" fmla="*/ 822293 h 3068754"/>
              <a:gd name="connsiteX6328" fmla="*/ 11862096 w 12191999"/>
              <a:gd name="connsiteY6328" fmla="*/ 811438 h 3068754"/>
              <a:gd name="connsiteX6329" fmla="*/ 5932484 w 12191999"/>
              <a:gd name="connsiteY6329" fmla="*/ 798049 h 3068754"/>
              <a:gd name="connsiteX6330" fmla="*/ 5925040 w 12191999"/>
              <a:gd name="connsiteY6330" fmla="*/ 801910 h 3068754"/>
              <a:gd name="connsiteX6331" fmla="*/ 5972894 w 12191999"/>
              <a:gd name="connsiteY6331" fmla="*/ 833664 h 3068754"/>
              <a:gd name="connsiteX6332" fmla="*/ 5979469 w 12191999"/>
              <a:gd name="connsiteY6332" fmla="*/ 830542 h 3068754"/>
              <a:gd name="connsiteX6333" fmla="*/ 8834814 w 12191999"/>
              <a:gd name="connsiteY6333" fmla="*/ 796933 h 3068754"/>
              <a:gd name="connsiteX6334" fmla="*/ 8816811 w 12191999"/>
              <a:gd name="connsiteY6334" fmla="*/ 808612 h 3068754"/>
              <a:gd name="connsiteX6335" fmla="*/ 8832379 w 12191999"/>
              <a:gd name="connsiteY6335" fmla="*/ 818261 h 3068754"/>
              <a:gd name="connsiteX6336" fmla="*/ 8850450 w 12191999"/>
              <a:gd name="connsiteY6336" fmla="*/ 806981 h 3068754"/>
              <a:gd name="connsiteX6337" fmla="*/ 5761911 w 12191999"/>
              <a:gd name="connsiteY6337" fmla="*/ 796589 h 3068754"/>
              <a:gd name="connsiteX6338" fmla="*/ 5736117 w 12191999"/>
              <a:gd name="connsiteY6338" fmla="*/ 811840 h 3068754"/>
              <a:gd name="connsiteX6339" fmla="*/ 5767246 w 12191999"/>
              <a:gd name="connsiteY6339" fmla="*/ 829286 h 3068754"/>
              <a:gd name="connsiteX6340" fmla="*/ 5792879 w 12191999"/>
              <a:gd name="connsiteY6340" fmla="*/ 815019 h 3068754"/>
              <a:gd name="connsiteX6341" fmla="*/ 11897399 w 12191999"/>
              <a:gd name="connsiteY6341" fmla="*/ 796517 h 3068754"/>
              <a:gd name="connsiteX6342" fmla="*/ 11873439 w 12191999"/>
              <a:gd name="connsiteY6342" fmla="*/ 810683 h 3068754"/>
              <a:gd name="connsiteX6343" fmla="*/ 11905043 w 12191999"/>
              <a:gd name="connsiteY6343" fmla="*/ 828249 h 3068754"/>
              <a:gd name="connsiteX6344" fmla="*/ 11928645 w 12191999"/>
              <a:gd name="connsiteY6344" fmla="*/ 815114 h 3068754"/>
              <a:gd name="connsiteX6345" fmla="*/ 2698502 w 12191999"/>
              <a:gd name="connsiteY6345" fmla="*/ 795956 h 3068754"/>
              <a:gd name="connsiteX6346" fmla="*/ 2680473 w 12191999"/>
              <a:gd name="connsiteY6346" fmla="*/ 807654 h 3068754"/>
              <a:gd name="connsiteX6347" fmla="*/ 2696804 w 12191999"/>
              <a:gd name="connsiteY6347" fmla="*/ 817775 h 3068754"/>
              <a:gd name="connsiteX6348" fmla="*/ 2714889 w 12191999"/>
              <a:gd name="connsiteY6348" fmla="*/ 806486 h 3068754"/>
              <a:gd name="connsiteX6349" fmla="*/ 12068232 w 12191999"/>
              <a:gd name="connsiteY6349" fmla="*/ 795738 h 3068754"/>
              <a:gd name="connsiteX6350" fmla="*/ 12055538 w 12191999"/>
              <a:gd name="connsiteY6350" fmla="*/ 802321 h 3068754"/>
              <a:gd name="connsiteX6351" fmla="*/ 12104265 w 12191999"/>
              <a:gd name="connsiteY6351" fmla="*/ 834947 h 3068754"/>
              <a:gd name="connsiteX6352" fmla="*/ 12116795 w 12191999"/>
              <a:gd name="connsiteY6352" fmla="*/ 829007 h 3068754"/>
              <a:gd name="connsiteX6353" fmla="*/ 5590526 w 12191999"/>
              <a:gd name="connsiteY6353" fmla="*/ 792683 h 3068754"/>
              <a:gd name="connsiteX6354" fmla="*/ 5541944 w 12191999"/>
              <a:gd name="connsiteY6354" fmla="*/ 826490 h 3068754"/>
              <a:gd name="connsiteX6355" fmla="*/ 5546430 w 12191999"/>
              <a:gd name="connsiteY6355" fmla="*/ 828637 h 3068754"/>
              <a:gd name="connsiteX6356" fmla="*/ 5595361 w 12191999"/>
              <a:gd name="connsiteY6356" fmla="*/ 795205 h 3068754"/>
              <a:gd name="connsiteX6357" fmla="*/ 8781469 w 12191999"/>
              <a:gd name="connsiteY6357" fmla="*/ 792463 h 3068754"/>
              <a:gd name="connsiteX6358" fmla="*/ 8759331 w 12191999"/>
              <a:gd name="connsiteY6358" fmla="*/ 807748 h 3068754"/>
              <a:gd name="connsiteX6359" fmla="*/ 8767015 w 12191999"/>
              <a:gd name="connsiteY6359" fmla="*/ 812326 h 3068754"/>
              <a:gd name="connsiteX6360" fmla="*/ 8789299 w 12191999"/>
              <a:gd name="connsiteY6360" fmla="*/ 797312 h 3068754"/>
              <a:gd name="connsiteX6361" fmla="*/ 8885265 w 12191999"/>
              <a:gd name="connsiteY6361" fmla="*/ 792310 h 3068754"/>
              <a:gd name="connsiteX6362" fmla="*/ 8883866 w 12191999"/>
              <a:gd name="connsiteY6362" fmla="*/ 793178 h 3068754"/>
              <a:gd name="connsiteX6363" fmla="*/ 8878123 w 12191999"/>
              <a:gd name="connsiteY6363" fmla="*/ 796768 h 3068754"/>
              <a:gd name="connsiteX6364" fmla="*/ 8902201 w 12191999"/>
              <a:gd name="connsiteY6364" fmla="*/ 812757 h 3068754"/>
              <a:gd name="connsiteX6365" fmla="*/ 8909004 w 12191999"/>
              <a:gd name="connsiteY6365" fmla="*/ 808730 h 3068754"/>
              <a:gd name="connsiteX6366" fmla="*/ 11725303 w 12191999"/>
              <a:gd name="connsiteY6366" fmla="*/ 792194 h 3068754"/>
              <a:gd name="connsiteX6367" fmla="*/ 11675952 w 12191999"/>
              <a:gd name="connsiteY6367" fmla="*/ 826491 h 3068754"/>
              <a:gd name="connsiteX6368" fmla="*/ 11680315 w 12191999"/>
              <a:gd name="connsiteY6368" fmla="*/ 828581 h 3068754"/>
              <a:gd name="connsiteX6369" fmla="*/ 11729968 w 12191999"/>
              <a:gd name="connsiteY6369" fmla="*/ 794626 h 3068754"/>
              <a:gd name="connsiteX6370" fmla="*/ 5944079 w 12191999"/>
              <a:gd name="connsiteY6370" fmla="*/ 792038 h 3068754"/>
              <a:gd name="connsiteX6371" fmla="*/ 5938064 w 12191999"/>
              <a:gd name="connsiteY6371" fmla="*/ 795156 h 3068754"/>
              <a:gd name="connsiteX6372" fmla="*/ 5985259 w 12191999"/>
              <a:gd name="connsiteY6372" fmla="*/ 827794 h 3068754"/>
              <a:gd name="connsiteX6373" fmla="*/ 5991396 w 12191999"/>
              <a:gd name="connsiteY6373" fmla="*/ 824879 h 3068754"/>
              <a:gd name="connsiteX6374" fmla="*/ 2749619 w 12191999"/>
              <a:gd name="connsiteY6374" fmla="*/ 791719 h 3068754"/>
              <a:gd name="connsiteX6375" fmla="*/ 2742463 w 12191999"/>
              <a:gd name="connsiteY6375" fmla="*/ 796191 h 3068754"/>
              <a:gd name="connsiteX6376" fmla="*/ 2767177 w 12191999"/>
              <a:gd name="connsiteY6376" fmla="*/ 812603 h 3068754"/>
              <a:gd name="connsiteX6377" fmla="*/ 2773991 w 12191999"/>
              <a:gd name="connsiteY6377" fmla="*/ 808576 h 3068754"/>
              <a:gd name="connsiteX6378" fmla="*/ 2645280 w 12191999"/>
              <a:gd name="connsiteY6378" fmla="*/ 791598 h 3068754"/>
              <a:gd name="connsiteX6379" fmla="*/ 2623106 w 12191999"/>
              <a:gd name="connsiteY6379" fmla="*/ 806905 h 3068754"/>
              <a:gd name="connsiteX6380" fmla="*/ 2630702 w 12191999"/>
              <a:gd name="connsiteY6380" fmla="*/ 811427 h 3068754"/>
              <a:gd name="connsiteX6381" fmla="*/ 2653021 w 12191999"/>
              <a:gd name="connsiteY6381" fmla="*/ 796392 h 3068754"/>
              <a:gd name="connsiteX6382" fmla="*/ 12077467 w 12191999"/>
              <a:gd name="connsiteY6382" fmla="*/ 790949 h 3068754"/>
              <a:gd name="connsiteX6383" fmla="*/ 12074099 w 12191999"/>
              <a:gd name="connsiteY6383" fmla="*/ 792696 h 3068754"/>
              <a:gd name="connsiteX6384" fmla="*/ 12122786 w 12191999"/>
              <a:gd name="connsiteY6384" fmla="*/ 826167 h 3068754"/>
              <a:gd name="connsiteX6385" fmla="*/ 12125827 w 12191999"/>
              <a:gd name="connsiteY6385" fmla="*/ 824726 h 3068754"/>
              <a:gd name="connsiteX6386" fmla="*/ 5585580 w 12191999"/>
              <a:gd name="connsiteY6386" fmla="*/ 790104 h 3068754"/>
              <a:gd name="connsiteX6387" fmla="*/ 5537422 w 12191999"/>
              <a:gd name="connsiteY6387" fmla="*/ 824324 h 3068754"/>
              <a:gd name="connsiteX6388" fmla="*/ 5537446 w 12191999"/>
              <a:gd name="connsiteY6388" fmla="*/ 824336 h 3068754"/>
              <a:gd name="connsiteX6389" fmla="*/ 5585822 w 12191999"/>
              <a:gd name="connsiteY6389" fmla="*/ 790230 h 3068754"/>
              <a:gd name="connsiteX6390" fmla="*/ 5948391 w 12191999"/>
              <a:gd name="connsiteY6390" fmla="*/ 789801 h 3068754"/>
              <a:gd name="connsiteX6391" fmla="*/ 5947935 w 12191999"/>
              <a:gd name="connsiteY6391" fmla="*/ 790038 h 3068754"/>
              <a:gd name="connsiteX6392" fmla="*/ 5995083 w 12191999"/>
              <a:gd name="connsiteY6392" fmla="*/ 823129 h 3068754"/>
              <a:gd name="connsiteX6393" fmla="*/ 5995189 w 12191999"/>
              <a:gd name="connsiteY6393" fmla="*/ 823079 h 3068754"/>
              <a:gd name="connsiteX6394" fmla="*/ 11720339 w 12191999"/>
              <a:gd name="connsiteY6394" fmla="*/ 789605 h 3068754"/>
              <a:gd name="connsiteX6395" fmla="*/ 11671550 w 12191999"/>
              <a:gd name="connsiteY6395" fmla="*/ 824383 h 3068754"/>
              <a:gd name="connsiteX6396" fmla="*/ 11671584 w 12191999"/>
              <a:gd name="connsiteY6396" fmla="*/ 824399 h 3068754"/>
              <a:gd name="connsiteX6397" fmla="*/ 11720683 w 12191999"/>
              <a:gd name="connsiteY6397" fmla="*/ 789784 h 3068754"/>
              <a:gd name="connsiteX6398" fmla="*/ 12082280 w 12191999"/>
              <a:gd name="connsiteY6398" fmla="*/ 788454 h 3068754"/>
              <a:gd name="connsiteX6399" fmla="*/ 12081797 w 12191999"/>
              <a:gd name="connsiteY6399" fmla="*/ 788704 h 3068754"/>
              <a:gd name="connsiteX6400" fmla="*/ 12130187 w 12191999"/>
              <a:gd name="connsiteY6400" fmla="*/ 822659 h 3068754"/>
              <a:gd name="connsiteX6401" fmla="*/ 12130301 w 12191999"/>
              <a:gd name="connsiteY6401" fmla="*/ 822605 h 3068754"/>
              <a:gd name="connsiteX6402" fmla="*/ 5855518 w 12191999"/>
              <a:gd name="connsiteY6402" fmla="*/ 786534 h 3068754"/>
              <a:gd name="connsiteX6403" fmla="*/ 5835898 w 12191999"/>
              <a:gd name="connsiteY6403" fmla="*/ 797461 h 3068754"/>
              <a:gd name="connsiteX6404" fmla="*/ 5874862 w 12191999"/>
              <a:gd name="connsiteY6404" fmla="*/ 821619 h 3068754"/>
              <a:gd name="connsiteX6405" fmla="*/ 5894338 w 12191999"/>
              <a:gd name="connsiteY6405" fmla="*/ 811503 h 3068754"/>
              <a:gd name="connsiteX6406" fmla="*/ 8851803 w 12191999"/>
              <a:gd name="connsiteY6406" fmla="*/ 785911 h 3068754"/>
              <a:gd name="connsiteX6407" fmla="*/ 8840031 w 12191999"/>
              <a:gd name="connsiteY6407" fmla="*/ 793548 h 3068754"/>
              <a:gd name="connsiteX6408" fmla="*/ 8855626 w 12191999"/>
              <a:gd name="connsiteY6408" fmla="*/ 803749 h 3068754"/>
              <a:gd name="connsiteX6409" fmla="*/ 8867497 w 12191999"/>
              <a:gd name="connsiteY6409" fmla="*/ 796339 h 3068754"/>
              <a:gd name="connsiteX6410" fmla="*/ 8770829 w 12191999"/>
              <a:gd name="connsiteY6410" fmla="*/ 785858 h 3068754"/>
              <a:gd name="connsiteX6411" fmla="*/ 8748572 w 12191999"/>
              <a:gd name="connsiteY6411" fmla="*/ 801338 h 3068754"/>
              <a:gd name="connsiteX6412" fmla="*/ 8752933 w 12191999"/>
              <a:gd name="connsiteY6412" fmla="*/ 803936 h 3068754"/>
              <a:gd name="connsiteX6413" fmla="*/ 8775308 w 12191999"/>
              <a:gd name="connsiteY6413" fmla="*/ 788647 h 3068754"/>
              <a:gd name="connsiteX6414" fmla="*/ 5680571 w 12191999"/>
              <a:gd name="connsiteY6414" fmla="*/ 785858 h 3068754"/>
              <a:gd name="connsiteX6415" fmla="*/ 5639529 w 12191999"/>
              <a:gd name="connsiteY6415" fmla="*/ 812670 h 3068754"/>
              <a:gd name="connsiteX6416" fmla="*/ 5655349 w 12191999"/>
              <a:gd name="connsiteY6416" fmla="*/ 820947 h 3068754"/>
              <a:gd name="connsiteX6417" fmla="*/ 5696788 w 12191999"/>
              <a:gd name="connsiteY6417" fmla="*/ 794920 h 3068754"/>
              <a:gd name="connsiteX6418" fmla="*/ 8895950 w 12191999"/>
              <a:gd name="connsiteY6418" fmla="*/ 785686 h 3068754"/>
              <a:gd name="connsiteX6419" fmla="*/ 8890377 w 12191999"/>
              <a:gd name="connsiteY6419" fmla="*/ 789141 h 3068754"/>
              <a:gd name="connsiteX6420" fmla="*/ 8914233 w 12191999"/>
              <a:gd name="connsiteY6420" fmla="*/ 805634 h 3068754"/>
              <a:gd name="connsiteX6421" fmla="*/ 8919885 w 12191999"/>
              <a:gd name="connsiteY6421" fmla="*/ 802288 h 3068754"/>
              <a:gd name="connsiteX6422" fmla="*/ 8817195 w 12191999"/>
              <a:gd name="connsiteY6422" fmla="*/ 785611 h 3068754"/>
              <a:gd name="connsiteX6423" fmla="*/ 8799192 w 12191999"/>
              <a:gd name="connsiteY6423" fmla="*/ 797691 h 3068754"/>
              <a:gd name="connsiteX6424" fmla="*/ 8811249 w 12191999"/>
              <a:gd name="connsiteY6424" fmla="*/ 805165 h 3068754"/>
              <a:gd name="connsiteX6425" fmla="*/ 8829324 w 12191999"/>
              <a:gd name="connsiteY6425" fmla="*/ 793405 h 3068754"/>
              <a:gd name="connsiteX6426" fmla="*/ 11815703 w 12191999"/>
              <a:gd name="connsiteY6426" fmla="*/ 785515 h 3068754"/>
              <a:gd name="connsiteX6427" fmla="*/ 11774932 w 12191999"/>
              <a:gd name="connsiteY6427" fmla="*/ 811988 h 3068754"/>
              <a:gd name="connsiteX6428" fmla="*/ 11790882 w 12191999"/>
              <a:gd name="connsiteY6428" fmla="*/ 820288 h 3068754"/>
              <a:gd name="connsiteX6429" fmla="*/ 11831999 w 12191999"/>
              <a:gd name="connsiteY6429" fmla="*/ 794621 h 3068754"/>
              <a:gd name="connsiteX6430" fmla="*/ 2760303 w 12191999"/>
              <a:gd name="connsiteY6430" fmla="*/ 785093 h 3068754"/>
              <a:gd name="connsiteX6431" fmla="*/ 2754728 w 12191999"/>
              <a:gd name="connsiteY6431" fmla="*/ 788549 h 3068754"/>
              <a:gd name="connsiteX6432" fmla="*/ 2779223 w 12191999"/>
              <a:gd name="connsiteY6432" fmla="*/ 805484 h 3068754"/>
              <a:gd name="connsiteX6433" fmla="*/ 2784880 w 12191999"/>
              <a:gd name="connsiteY6433" fmla="*/ 802140 h 3068754"/>
              <a:gd name="connsiteX6434" fmla="*/ 2634559 w 12191999"/>
              <a:gd name="connsiteY6434" fmla="*/ 784938 h 3068754"/>
              <a:gd name="connsiteX6435" fmla="*/ 2612260 w 12191999"/>
              <a:gd name="connsiteY6435" fmla="*/ 800449 h 3068754"/>
              <a:gd name="connsiteX6436" fmla="*/ 2616640 w 12191999"/>
              <a:gd name="connsiteY6436" fmla="*/ 803056 h 3068754"/>
              <a:gd name="connsiteX6437" fmla="*/ 2639057 w 12191999"/>
              <a:gd name="connsiteY6437" fmla="*/ 787738 h 3068754"/>
              <a:gd name="connsiteX6438" fmla="*/ 2715516 w 12191999"/>
              <a:gd name="connsiteY6438" fmla="*/ 784917 h 3068754"/>
              <a:gd name="connsiteX6439" fmla="*/ 2703733 w 12191999"/>
              <a:gd name="connsiteY6439" fmla="*/ 792562 h 3068754"/>
              <a:gd name="connsiteX6440" fmla="*/ 2720073 w 12191999"/>
              <a:gd name="connsiteY6440" fmla="*/ 803250 h 3068754"/>
              <a:gd name="connsiteX6441" fmla="*/ 2731949 w 12191999"/>
              <a:gd name="connsiteY6441" fmla="*/ 795837 h 3068754"/>
              <a:gd name="connsiteX6442" fmla="*/ 11992837 w 12191999"/>
              <a:gd name="connsiteY6442" fmla="*/ 784763 h 3068754"/>
              <a:gd name="connsiteX6443" fmla="*/ 11971312 w 12191999"/>
              <a:gd name="connsiteY6443" fmla="*/ 796743 h 3068754"/>
              <a:gd name="connsiteX6444" fmla="*/ 12010577 w 12191999"/>
              <a:gd name="connsiteY6444" fmla="*/ 821279 h 3068754"/>
              <a:gd name="connsiteX6445" fmla="*/ 12031961 w 12191999"/>
              <a:gd name="connsiteY6445" fmla="*/ 810190 h 3068754"/>
              <a:gd name="connsiteX6446" fmla="*/ 2680968 w 12191999"/>
              <a:gd name="connsiteY6446" fmla="*/ 784689 h 3068754"/>
              <a:gd name="connsiteX6447" fmla="*/ 2662938 w 12191999"/>
              <a:gd name="connsiteY6447" fmla="*/ 796786 h 3068754"/>
              <a:gd name="connsiteX6448" fmla="*/ 2674870 w 12191999"/>
              <a:gd name="connsiteY6448" fmla="*/ 804181 h 3068754"/>
              <a:gd name="connsiteX6449" fmla="*/ 2692968 w 12191999"/>
              <a:gd name="connsiteY6449" fmla="*/ 792400 h 3068754"/>
              <a:gd name="connsiteX6450" fmla="*/ 8900068 w 12191999"/>
              <a:gd name="connsiteY6450" fmla="*/ 783133 h 3068754"/>
              <a:gd name="connsiteX6451" fmla="*/ 8899538 w 12191999"/>
              <a:gd name="connsiteY6451" fmla="*/ 783461 h 3068754"/>
              <a:gd name="connsiteX6452" fmla="*/ 8923394 w 12191999"/>
              <a:gd name="connsiteY6452" fmla="*/ 800210 h 3068754"/>
              <a:gd name="connsiteX6453" fmla="*/ 8923755 w 12191999"/>
              <a:gd name="connsiteY6453" fmla="*/ 799997 h 3068754"/>
              <a:gd name="connsiteX6454" fmla="*/ 8766171 w 12191999"/>
              <a:gd name="connsiteY6454" fmla="*/ 782958 h 3068754"/>
              <a:gd name="connsiteX6455" fmla="*/ 8744097 w 12191999"/>
              <a:gd name="connsiteY6455" fmla="*/ 798672 h 3068754"/>
              <a:gd name="connsiteX6456" fmla="*/ 8744279 w 12191999"/>
              <a:gd name="connsiteY6456" fmla="*/ 798780 h 3068754"/>
              <a:gd name="connsiteX6457" fmla="*/ 8766443 w 12191999"/>
              <a:gd name="connsiteY6457" fmla="*/ 783128 h 3068754"/>
              <a:gd name="connsiteX6458" fmla="*/ 2764432 w 12191999"/>
              <a:gd name="connsiteY6458" fmla="*/ 782532 h 3068754"/>
              <a:gd name="connsiteX6459" fmla="*/ 2763897 w 12191999"/>
              <a:gd name="connsiteY6459" fmla="*/ 782864 h 3068754"/>
              <a:gd name="connsiteX6460" fmla="*/ 2788394 w 12191999"/>
              <a:gd name="connsiteY6460" fmla="*/ 800063 h 3068754"/>
              <a:gd name="connsiteX6461" fmla="*/ 2788756 w 12191999"/>
              <a:gd name="connsiteY6461" fmla="*/ 799849 h 3068754"/>
              <a:gd name="connsiteX6462" fmla="*/ 2629948 w 12191999"/>
              <a:gd name="connsiteY6462" fmla="*/ 782068 h 3068754"/>
              <a:gd name="connsiteX6463" fmla="*/ 2607830 w 12191999"/>
              <a:gd name="connsiteY6463" fmla="*/ 797812 h 3068754"/>
              <a:gd name="connsiteX6464" fmla="*/ 2608014 w 12191999"/>
              <a:gd name="connsiteY6464" fmla="*/ 797922 h 3068754"/>
              <a:gd name="connsiteX6465" fmla="*/ 2630235 w 12191999"/>
              <a:gd name="connsiteY6465" fmla="*/ 782246 h 3068754"/>
              <a:gd name="connsiteX6466" fmla="*/ 5733257 w 12191999"/>
              <a:gd name="connsiteY6466" fmla="*/ 779538 h 3068754"/>
              <a:gd name="connsiteX6467" fmla="*/ 5711765 w 12191999"/>
              <a:gd name="connsiteY6467" fmla="*/ 792867 h 3068754"/>
              <a:gd name="connsiteX6468" fmla="*/ 5707269 w 12191999"/>
              <a:gd name="connsiteY6468" fmla="*/ 795674 h 3068754"/>
              <a:gd name="connsiteX6469" fmla="*/ 5731174 w 12191999"/>
              <a:gd name="connsiteY6469" fmla="*/ 809070 h 3068754"/>
              <a:gd name="connsiteX6470" fmla="*/ 5757046 w 12191999"/>
              <a:gd name="connsiteY6470" fmla="*/ 793694 h 3068754"/>
              <a:gd name="connsiteX6471" fmla="*/ 11868455 w 12191999"/>
              <a:gd name="connsiteY6471" fmla="*/ 779290 h 3068754"/>
              <a:gd name="connsiteX6472" fmla="*/ 11846564 w 12191999"/>
              <a:gd name="connsiteY6472" fmla="*/ 792867 h 3068754"/>
              <a:gd name="connsiteX6473" fmla="*/ 11844125 w 12191999"/>
              <a:gd name="connsiteY6473" fmla="*/ 794390 h 3068754"/>
              <a:gd name="connsiteX6474" fmla="*/ 11868252 w 12191999"/>
              <a:gd name="connsiteY6474" fmla="*/ 807800 h 3068754"/>
              <a:gd name="connsiteX6475" fmla="*/ 11892393 w 12191999"/>
              <a:gd name="connsiteY6475" fmla="*/ 793537 h 3068754"/>
              <a:gd name="connsiteX6476" fmla="*/ 8864295 w 12191999"/>
              <a:gd name="connsiteY6476" fmla="*/ 777806 h 3068754"/>
              <a:gd name="connsiteX6477" fmla="*/ 8856846 w 12191999"/>
              <a:gd name="connsiteY6477" fmla="*/ 782639 h 3068754"/>
              <a:gd name="connsiteX6478" fmla="*/ 8872641 w 12191999"/>
              <a:gd name="connsiteY6478" fmla="*/ 793127 h 3068754"/>
              <a:gd name="connsiteX6479" fmla="*/ 8879898 w 12191999"/>
              <a:gd name="connsiteY6479" fmla="*/ 788598 h 3068754"/>
              <a:gd name="connsiteX6480" fmla="*/ 5794171 w 12191999"/>
              <a:gd name="connsiteY6480" fmla="*/ 777514 h 3068754"/>
              <a:gd name="connsiteX6481" fmla="*/ 5766786 w 12191999"/>
              <a:gd name="connsiteY6481" fmla="*/ 793706 h 3068754"/>
              <a:gd name="connsiteX6482" fmla="*/ 5797902 w 12191999"/>
              <a:gd name="connsiteY6482" fmla="*/ 812225 h 3068754"/>
              <a:gd name="connsiteX6483" fmla="*/ 5825402 w 12191999"/>
              <a:gd name="connsiteY6483" fmla="*/ 796920 h 3068754"/>
              <a:gd name="connsiteX6484" fmla="*/ 5813105 w 12191999"/>
              <a:gd name="connsiteY6484" fmla="*/ 789313 h 3068754"/>
              <a:gd name="connsiteX6485" fmla="*/ 11929757 w 12191999"/>
              <a:gd name="connsiteY6485" fmla="*/ 777386 h 3068754"/>
              <a:gd name="connsiteX6486" fmla="*/ 11902823 w 12191999"/>
              <a:gd name="connsiteY6486" fmla="*/ 793310 h 3068754"/>
              <a:gd name="connsiteX6487" fmla="*/ 11934266 w 12191999"/>
              <a:gd name="connsiteY6487" fmla="*/ 811986 h 3068754"/>
              <a:gd name="connsiteX6488" fmla="*/ 11961192 w 12191999"/>
              <a:gd name="connsiteY6488" fmla="*/ 797001 h 3068754"/>
              <a:gd name="connsiteX6489" fmla="*/ 11948917 w 12191999"/>
              <a:gd name="connsiteY6489" fmla="*/ 789327 h 3068754"/>
              <a:gd name="connsiteX6490" fmla="*/ 8803832 w 12191999"/>
              <a:gd name="connsiteY6490" fmla="*/ 777024 h 3068754"/>
              <a:gd name="connsiteX6491" fmla="*/ 8785861 w 12191999"/>
              <a:gd name="connsiteY6491" fmla="*/ 789430 h 3068754"/>
              <a:gd name="connsiteX6492" fmla="*/ 8793745 w 12191999"/>
              <a:gd name="connsiteY6492" fmla="*/ 794316 h 3068754"/>
              <a:gd name="connsiteX6493" fmla="*/ 8811805 w 12191999"/>
              <a:gd name="connsiteY6493" fmla="*/ 782147 h 3068754"/>
              <a:gd name="connsiteX6494" fmla="*/ 2728038 w 12191999"/>
              <a:gd name="connsiteY6494" fmla="*/ 776793 h 3068754"/>
              <a:gd name="connsiteX6495" fmla="*/ 2720558 w 12191999"/>
              <a:gd name="connsiteY6495" fmla="*/ 781645 h 3068754"/>
              <a:gd name="connsiteX6496" fmla="*/ 2737093 w 12191999"/>
              <a:gd name="connsiteY6496" fmla="*/ 792625 h 3068754"/>
              <a:gd name="connsiteX6497" fmla="*/ 2744365 w 12191999"/>
              <a:gd name="connsiteY6497" fmla="*/ 788086 h 3068754"/>
              <a:gd name="connsiteX6498" fmla="*/ 12007360 w 12191999"/>
              <a:gd name="connsiteY6498" fmla="*/ 776680 h 3068754"/>
              <a:gd name="connsiteX6499" fmla="*/ 11999017 w 12191999"/>
              <a:gd name="connsiteY6499" fmla="*/ 781324 h 3068754"/>
              <a:gd name="connsiteX6500" fmla="*/ 12038232 w 12191999"/>
              <a:gd name="connsiteY6500" fmla="*/ 806939 h 3068754"/>
              <a:gd name="connsiteX6501" fmla="*/ 12046294 w 12191999"/>
              <a:gd name="connsiteY6501" fmla="*/ 802758 h 3068754"/>
              <a:gd name="connsiteX6502" fmla="*/ 2667669 w 12191999"/>
              <a:gd name="connsiteY6502" fmla="*/ 776143 h 3068754"/>
              <a:gd name="connsiteX6503" fmla="*/ 2649674 w 12191999"/>
              <a:gd name="connsiteY6503" fmla="*/ 788565 h 3068754"/>
              <a:gd name="connsiteX6504" fmla="*/ 2657468 w 12191999"/>
              <a:gd name="connsiteY6504" fmla="*/ 793396 h 3068754"/>
              <a:gd name="connsiteX6505" fmla="*/ 2675555 w 12191999"/>
              <a:gd name="connsiteY6505" fmla="*/ 781211 h 3068754"/>
              <a:gd name="connsiteX6506" fmla="*/ 5875250 w 12191999"/>
              <a:gd name="connsiteY6506" fmla="*/ 775545 h 3068754"/>
              <a:gd name="connsiteX6507" fmla="*/ 5861365 w 12191999"/>
              <a:gd name="connsiteY6507" fmla="*/ 783278 h 3068754"/>
              <a:gd name="connsiteX6508" fmla="*/ 5900022 w 12191999"/>
              <a:gd name="connsiteY6508" fmla="*/ 808552 h 3068754"/>
              <a:gd name="connsiteX6509" fmla="*/ 5914029 w 12191999"/>
              <a:gd name="connsiteY6509" fmla="*/ 801277 h 3068754"/>
              <a:gd name="connsiteX6510" fmla="*/ 5661475 w 12191999"/>
              <a:gd name="connsiteY6510" fmla="*/ 775189 h 3068754"/>
              <a:gd name="connsiteX6511" fmla="*/ 5620474 w 12191999"/>
              <a:gd name="connsiteY6511" fmla="*/ 802702 h 3068754"/>
              <a:gd name="connsiteX6512" fmla="*/ 5633444 w 12191999"/>
              <a:gd name="connsiteY6512" fmla="*/ 809487 h 3068754"/>
              <a:gd name="connsiteX6513" fmla="*/ 5674768 w 12191999"/>
              <a:gd name="connsiteY6513" fmla="*/ 782616 h 3068754"/>
              <a:gd name="connsiteX6514" fmla="*/ 11796705 w 12191999"/>
              <a:gd name="connsiteY6514" fmla="*/ 774899 h 3068754"/>
              <a:gd name="connsiteX6515" fmla="*/ 11756067 w 12191999"/>
              <a:gd name="connsiteY6515" fmla="*/ 802169 h 3068754"/>
              <a:gd name="connsiteX6516" fmla="*/ 11769080 w 12191999"/>
              <a:gd name="connsiteY6516" fmla="*/ 808943 h 3068754"/>
              <a:gd name="connsiteX6517" fmla="*/ 11810005 w 12191999"/>
              <a:gd name="connsiteY6517" fmla="*/ 782331 h 3068754"/>
              <a:gd name="connsiteX6518" fmla="*/ 8834190 w 12191999"/>
              <a:gd name="connsiteY6518" fmla="*/ 774207 h 3068754"/>
              <a:gd name="connsiteX6519" fmla="*/ 8822478 w 12191999"/>
              <a:gd name="connsiteY6519" fmla="*/ 782066 h 3068754"/>
              <a:gd name="connsiteX6520" fmla="*/ 8834581 w 12191999"/>
              <a:gd name="connsiteY6520" fmla="*/ 789983 h 3068754"/>
              <a:gd name="connsiteX6521" fmla="*/ 8846380 w 12191999"/>
              <a:gd name="connsiteY6521" fmla="*/ 782308 h 3068754"/>
              <a:gd name="connsiteX6522" fmla="*/ 2697987 w 12191999"/>
              <a:gd name="connsiteY6522" fmla="*/ 773270 h 3068754"/>
              <a:gd name="connsiteX6523" fmla="*/ 2686264 w 12191999"/>
              <a:gd name="connsiteY6523" fmla="*/ 781136 h 3068754"/>
              <a:gd name="connsiteX6524" fmla="*/ 2698239 w 12191999"/>
              <a:gd name="connsiteY6524" fmla="*/ 788969 h 3068754"/>
              <a:gd name="connsiteX6525" fmla="*/ 2710046 w 12191999"/>
              <a:gd name="connsiteY6525" fmla="*/ 781283 h 3068754"/>
              <a:gd name="connsiteX6526" fmla="*/ 8874782 w 12191999"/>
              <a:gd name="connsiteY6526" fmla="*/ 771003 h 3068754"/>
              <a:gd name="connsiteX6527" fmla="*/ 8869291 w 12191999"/>
              <a:gd name="connsiteY6527" fmla="*/ 774565 h 3068754"/>
              <a:gd name="connsiteX6528" fmla="*/ 8885012 w 12191999"/>
              <a:gd name="connsiteY6528" fmla="*/ 785433 h 3068754"/>
              <a:gd name="connsiteX6529" fmla="*/ 8890601 w 12191999"/>
              <a:gd name="connsiteY6529" fmla="*/ 781976 h 3068754"/>
              <a:gd name="connsiteX6530" fmla="*/ 8793280 w 12191999"/>
              <a:gd name="connsiteY6530" fmla="*/ 770243 h 3068754"/>
              <a:gd name="connsiteX6531" fmla="*/ 8775206 w 12191999"/>
              <a:gd name="connsiteY6531" fmla="*/ 782814 h 3068754"/>
              <a:gd name="connsiteX6532" fmla="*/ 8777457 w 12191999"/>
              <a:gd name="connsiteY6532" fmla="*/ 784221 h 3068754"/>
              <a:gd name="connsiteX6533" fmla="*/ 8779726 w 12191999"/>
              <a:gd name="connsiteY6533" fmla="*/ 785628 h 3068754"/>
              <a:gd name="connsiteX6534" fmla="*/ 8797899 w 12191999"/>
              <a:gd name="connsiteY6534" fmla="*/ 773211 h 3068754"/>
              <a:gd name="connsiteX6535" fmla="*/ 2738527 w 12191999"/>
              <a:gd name="connsiteY6535" fmla="*/ 769988 h 3068754"/>
              <a:gd name="connsiteX6536" fmla="*/ 2733034 w 12191999"/>
              <a:gd name="connsiteY6536" fmla="*/ 773551 h 3068754"/>
              <a:gd name="connsiteX6537" fmla="*/ 2749453 w 12191999"/>
              <a:gd name="connsiteY6537" fmla="*/ 784902 h 3068754"/>
              <a:gd name="connsiteX6538" fmla="*/ 2754995 w 12191999"/>
              <a:gd name="connsiteY6538" fmla="*/ 781411 h 3068754"/>
              <a:gd name="connsiteX6539" fmla="*/ 2657030 w 12191999"/>
              <a:gd name="connsiteY6539" fmla="*/ 769307 h 3068754"/>
              <a:gd name="connsiteX6540" fmla="*/ 2638939 w 12191999"/>
              <a:gd name="connsiteY6540" fmla="*/ 781891 h 3068754"/>
              <a:gd name="connsiteX6541" fmla="*/ 2642665 w 12191999"/>
              <a:gd name="connsiteY6541" fmla="*/ 784221 h 3068754"/>
              <a:gd name="connsiteX6542" fmla="*/ 2643472 w 12191999"/>
              <a:gd name="connsiteY6542" fmla="*/ 784720 h 3068754"/>
              <a:gd name="connsiteX6543" fmla="*/ 2661667 w 12191999"/>
              <a:gd name="connsiteY6543" fmla="*/ 772286 h 3068754"/>
              <a:gd name="connsiteX6544" fmla="*/ 8879098 w 12191999"/>
              <a:gd name="connsiteY6544" fmla="*/ 768203 h 3068754"/>
              <a:gd name="connsiteX6545" fmla="*/ 8878427 w 12191999"/>
              <a:gd name="connsiteY6545" fmla="*/ 768638 h 3068754"/>
              <a:gd name="connsiteX6546" fmla="*/ 8894228 w 12191999"/>
              <a:gd name="connsiteY6546" fmla="*/ 779732 h 3068754"/>
              <a:gd name="connsiteX6547" fmla="*/ 8894797 w 12191999"/>
              <a:gd name="connsiteY6547" fmla="*/ 779380 h 3068754"/>
              <a:gd name="connsiteX6548" fmla="*/ 5888929 w 12191999"/>
              <a:gd name="connsiteY6548" fmla="*/ 767926 h 3068754"/>
              <a:gd name="connsiteX6549" fmla="*/ 5880715 w 12191999"/>
              <a:gd name="connsiteY6549" fmla="*/ 772500 h 3068754"/>
              <a:gd name="connsiteX6550" fmla="*/ 5919670 w 12191999"/>
              <a:gd name="connsiteY6550" fmla="*/ 798347 h 3068754"/>
              <a:gd name="connsiteX6551" fmla="*/ 5927235 w 12191999"/>
              <a:gd name="connsiteY6551" fmla="*/ 794418 h 3068754"/>
              <a:gd name="connsiteX6552" fmla="*/ 5647691 w 12191999"/>
              <a:gd name="connsiteY6552" fmla="*/ 767486 h 3068754"/>
              <a:gd name="connsiteX6553" fmla="*/ 5607020 w 12191999"/>
              <a:gd name="connsiteY6553" fmla="*/ 795663 h 3068754"/>
              <a:gd name="connsiteX6554" fmla="*/ 5614555 w 12191999"/>
              <a:gd name="connsiteY6554" fmla="*/ 799605 h 3068754"/>
              <a:gd name="connsiteX6555" fmla="*/ 5655893 w 12191999"/>
              <a:gd name="connsiteY6555" fmla="*/ 772069 h 3068754"/>
              <a:gd name="connsiteX6556" fmla="*/ 2742861 w 12191999"/>
              <a:gd name="connsiteY6556" fmla="*/ 767175 h 3068754"/>
              <a:gd name="connsiteX6557" fmla="*/ 2742181 w 12191999"/>
              <a:gd name="connsiteY6557" fmla="*/ 767617 h 3068754"/>
              <a:gd name="connsiteX6558" fmla="*/ 2758596 w 12191999"/>
              <a:gd name="connsiteY6558" fmla="*/ 779142 h 3068754"/>
              <a:gd name="connsiteX6559" fmla="*/ 2759166 w 12191999"/>
              <a:gd name="connsiteY6559" fmla="*/ 778783 h 3068754"/>
              <a:gd name="connsiteX6560" fmla="*/ 8788419 w 12191999"/>
              <a:gd name="connsiteY6560" fmla="*/ 767120 h 3068754"/>
              <a:gd name="connsiteX6561" fmla="*/ 8770503 w 12191999"/>
              <a:gd name="connsiteY6561" fmla="*/ 779874 h 3068754"/>
              <a:gd name="connsiteX6562" fmla="*/ 8770794 w 12191999"/>
              <a:gd name="connsiteY6562" fmla="*/ 780056 h 3068754"/>
              <a:gd name="connsiteX6563" fmla="*/ 8788782 w 12191999"/>
              <a:gd name="connsiteY6563" fmla="*/ 767353 h 3068754"/>
              <a:gd name="connsiteX6564" fmla="*/ 11782158 w 12191999"/>
              <a:gd name="connsiteY6564" fmla="*/ 766771 h 3068754"/>
              <a:gd name="connsiteX6565" fmla="*/ 11741707 w 12191999"/>
              <a:gd name="connsiteY6565" fmla="*/ 794696 h 3068754"/>
              <a:gd name="connsiteX6566" fmla="*/ 11750076 w 12191999"/>
              <a:gd name="connsiteY6566" fmla="*/ 799051 h 3068754"/>
              <a:gd name="connsiteX6567" fmla="*/ 11790816 w 12191999"/>
              <a:gd name="connsiteY6567" fmla="*/ 771609 h 3068754"/>
              <a:gd name="connsiteX6568" fmla="*/ 12025598 w 12191999"/>
              <a:gd name="connsiteY6568" fmla="*/ 766531 h 3068754"/>
              <a:gd name="connsiteX6569" fmla="*/ 12012757 w 12191999"/>
              <a:gd name="connsiteY6569" fmla="*/ 773677 h 3068754"/>
              <a:gd name="connsiteX6570" fmla="*/ 12051872 w 12191999"/>
              <a:gd name="connsiteY6570" fmla="*/ 799866 h 3068754"/>
              <a:gd name="connsiteX6571" fmla="*/ 12064613 w 12191999"/>
              <a:gd name="connsiteY6571" fmla="*/ 793259 h 3068754"/>
              <a:gd name="connsiteX6572" fmla="*/ 2652219 w 12191999"/>
              <a:gd name="connsiteY6572" fmla="*/ 766215 h 3068754"/>
              <a:gd name="connsiteX6573" fmla="*/ 2634284 w 12191999"/>
              <a:gd name="connsiteY6573" fmla="*/ 778982 h 3068754"/>
              <a:gd name="connsiteX6574" fmla="*/ 2634589 w 12191999"/>
              <a:gd name="connsiteY6574" fmla="*/ 779173 h 3068754"/>
              <a:gd name="connsiteX6575" fmla="*/ 2652605 w 12191999"/>
              <a:gd name="connsiteY6575" fmla="*/ 766463 h 3068754"/>
              <a:gd name="connsiteX6576" fmla="*/ 5710749 w 12191999"/>
              <a:gd name="connsiteY6576" fmla="*/ 766143 h 3068754"/>
              <a:gd name="connsiteX6577" fmla="*/ 5684813 w 12191999"/>
              <a:gd name="connsiteY6577" fmla="*/ 783088 h 3068754"/>
              <a:gd name="connsiteX6578" fmla="*/ 5701098 w 12191999"/>
              <a:gd name="connsiteY6578" fmla="*/ 792214 h 3068754"/>
              <a:gd name="connsiteX6579" fmla="*/ 5707785 w 12191999"/>
              <a:gd name="connsiteY6579" fmla="*/ 788013 h 3068754"/>
              <a:gd name="connsiteX6580" fmla="*/ 5727255 w 12191999"/>
              <a:gd name="connsiteY6580" fmla="*/ 775966 h 3068754"/>
              <a:gd name="connsiteX6581" fmla="*/ 11845935 w 12191999"/>
              <a:gd name="connsiteY6581" fmla="*/ 765887 h 3068754"/>
              <a:gd name="connsiteX6582" fmla="*/ 11821447 w 12191999"/>
              <a:gd name="connsiteY6582" fmla="*/ 781786 h 3068754"/>
              <a:gd name="connsiteX6583" fmla="*/ 11837907 w 12191999"/>
              <a:gd name="connsiteY6583" fmla="*/ 790934 h 3068754"/>
              <a:gd name="connsiteX6584" fmla="*/ 11842586 w 12191999"/>
              <a:gd name="connsiteY6584" fmla="*/ 788013 h 3068754"/>
              <a:gd name="connsiteX6585" fmla="*/ 11862470 w 12191999"/>
              <a:gd name="connsiteY6585" fmla="*/ 775728 h 3068754"/>
              <a:gd name="connsiteX6586" fmla="*/ 8846830 w 12191999"/>
              <a:gd name="connsiteY6586" fmla="*/ 765726 h 3068754"/>
              <a:gd name="connsiteX6587" fmla="*/ 8839144 w 12191999"/>
              <a:gd name="connsiteY6587" fmla="*/ 770883 h 3068754"/>
              <a:gd name="connsiteX6588" fmla="*/ 8851415 w 12191999"/>
              <a:gd name="connsiteY6588" fmla="*/ 779032 h 3068754"/>
              <a:gd name="connsiteX6589" fmla="*/ 8858964 w 12191999"/>
              <a:gd name="connsiteY6589" fmla="*/ 774119 h 3068754"/>
              <a:gd name="connsiteX6590" fmla="*/ 8820799 w 12191999"/>
              <a:gd name="connsiteY6590" fmla="*/ 765309 h 3068754"/>
              <a:gd name="connsiteX6591" fmla="*/ 8809153 w 12191999"/>
              <a:gd name="connsiteY6591" fmla="*/ 773350 h 3068754"/>
              <a:gd name="connsiteX6592" fmla="*/ 8817124 w 12191999"/>
              <a:gd name="connsiteY6592" fmla="*/ 778564 h 3068754"/>
              <a:gd name="connsiteX6593" fmla="*/ 8828852 w 12191999"/>
              <a:gd name="connsiteY6593" fmla="*/ 770661 h 3068754"/>
              <a:gd name="connsiteX6594" fmla="*/ 2710656 w 12191999"/>
              <a:gd name="connsiteY6594" fmla="*/ 764770 h 3068754"/>
              <a:gd name="connsiteX6595" fmla="*/ 2702941 w 12191999"/>
              <a:gd name="connsiteY6595" fmla="*/ 769946 h 3068754"/>
              <a:gd name="connsiteX6596" fmla="*/ 2715080 w 12191999"/>
              <a:gd name="connsiteY6596" fmla="*/ 778007 h 3068754"/>
              <a:gd name="connsiteX6597" fmla="*/ 2722660 w 12191999"/>
              <a:gd name="connsiteY6597" fmla="*/ 773073 h 3068754"/>
              <a:gd name="connsiteX6598" fmla="*/ 2684660 w 12191999"/>
              <a:gd name="connsiteY6598" fmla="*/ 764414 h 3068754"/>
              <a:gd name="connsiteX6599" fmla="*/ 2673003 w 12191999"/>
              <a:gd name="connsiteY6599" fmla="*/ 772461 h 3068754"/>
              <a:gd name="connsiteX6600" fmla="*/ 2680888 w 12191999"/>
              <a:gd name="connsiteY6600" fmla="*/ 777620 h 3068754"/>
              <a:gd name="connsiteX6601" fmla="*/ 2692629 w 12191999"/>
              <a:gd name="connsiteY6601" fmla="*/ 769709 h 3068754"/>
              <a:gd name="connsiteX6602" fmla="*/ 5818827 w 12191999"/>
              <a:gd name="connsiteY6602" fmla="*/ 762936 h 3068754"/>
              <a:gd name="connsiteX6603" fmla="*/ 5799126 w 12191999"/>
              <a:gd name="connsiteY6603" fmla="*/ 774585 h 3068754"/>
              <a:gd name="connsiteX6604" fmla="*/ 5815093 w 12191999"/>
              <a:gd name="connsiteY6604" fmla="*/ 784562 h 3068754"/>
              <a:gd name="connsiteX6605" fmla="*/ 5830472 w 12191999"/>
              <a:gd name="connsiteY6605" fmla="*/ 794098 h 3068754"/>
              <a:gd name="connsiteX6606" fmla="*/ 5850203 w 12191999"/>
              <a:gd name="connsiteY6606" fmla="*/ 783117 h 3068754"/>
              <a:gd name="connsiteX6607" fmla="*/ 5900250 w 12191999"/>
              <a:gd name="connsiteY6607" fmla="*/ 761620 h 3068754"/>
              <a:gd name="connsiteX6608" fmla="*/ 5894335 w 12191999"/>
              <a:gd name="connsiteY6608" fmla="*/ 764914 h 3068754"/>
              <a:gd name="connsiteX6609" fmla="*/ 5932810 w 12191999"/>
              <a:gd name="connsiteY6609" fmla="*/ 791522 h 3068754"/>
              <a:gd name="connsiteX6610" fmla="*/ 5938829 w 12191999"/>
              <a:gd name="connsiteY6610" fmla="*/ 788396 h 3068754"/>
              <a:gd name="connsiteX6611" fmla="*/ 11956843 w 12191999"/>
              <a:gd name="connsiteY6611" fmla="*/ 761371 h 3068754"/>
              <a:gd name="connsiteX6612" fmla="*/ 11935154 w 12191999"/>
              <a:gd name="connsiteY6612" fmla="*/ 774195 h 3068754"/>
              <a:gd name="connsiteX6613" fmla="*/ 11951827 w 12191999"/>
              <a:gd name="connsiteY6613" fmla="*/ 784568 h 3068754"/>
              <a:gd name="connsiteX6614" fmla="*/ 11966763 w 12191999"/>
              <a:gd name="connsiteY6614" fmla="*/ 793901 h 3068754"/>
              <a:gd name="connsiteX6615" fmla="*/ 11988383 w 12191999"/>
              <a:gd name="connsiteY6615" fmla="*/ 781868 h 3068754"/>
              <a:gd name="connsiteX6616" fmla="*/ 12035007 w 12191999"/>
              <a:gd name="connsiteY6616" fmla="*/ 761295 h 3068754"/>
              <a:gd name="connsiteX6617" fmla="*/ 12031368 w 12191999"/>
              <a:gd name="connsiteY6617" fmla="*/ 763320 h 3068754"/>
              <a:gd name="connsiteX6618" fmla="*/ 12070488 w 12191999"/>
              <a:gd name="connsiteY6618" fmla="*/ 790213 h 3068754"/>
              <a:gd name="connsiteX6619" fmla="*/ 12073888 w 12191999"/>
              <a:gd name="connsiteY6619" fmla="*/ 788450 h 3068754"/>
              <a:gd name="connsiteX6620" fmla="*/ 5636069 w 12191999"/>
              <a:gd name="connsiteY6620" fmla="*/ 760991 h 3068754"/>
              <a:gd name="connsiteX6621" fmla="*/ 5595161 w 12191999"/>
              <a:gd name="connsiteY6621" fmla="*/ 789458 h 3068754"/>
              <a:gd name="connsiteX6622" fmla="*/ 5600038 w 12191999"/>
              <a:gd name="connsiteY6622" fmla="*/ 792010 h 3068754"/>
              <a:gd name="connsiteX6623" fmla="*/ 5641221 w 12191999"/>
              <a:gd name="connsiteY6623" fmla="*/ 763871 h 3068754"/>
              <a:gd name="connsiteX6624" fmla="*/ 11770920 w 12191999"/>
              <a:gd name="connsiteY6624" fmla="*/ 760491 h 3068754"/>
              <a:gd name="connsiteX6625" fmla="*/ 11730269 w 12191999"/>
              <a:gd name="connsiteY6625" fmla="*/ 788743 h 3068754"/>
              <a:gd name="connsiteX6626" fmla="*/ 11734984 w 12191999"/>
              <a:gd name="connsiteY6626" fmla="*/ 791196 h 3068754"/>
              <a:gd name="connsiteX6627" fmla="*/ 11775853 w 12191999"/>
              <a:gd name="connsiteY6627" fmla="*/ 763248 h 3068754"/>
              <a:gd name="connsiteX6628" fmla="*/ 5765417 w 12191999"/>
              <a:gd name="connsiteY6628" fmla="*/ 759592 h 3068754"/>
              <a:gd name="connsiteX6629" fmla="*/ 5738019 w 12191999"/>
              <a:gd name="connsiteY6629" fmla="*/ 776585 h 3068754"/>
              <a:gd name="connsiteX6630" fmla="*/ 5761911 w 12191999"/>
              <a:gd name="connsiteY6630" fmla="*/ 790804 h 3068754"/>
              <a:gd name="connsiteX6631" fmla="*/ 5789339 w 12191999"/>
              <a:gd name="connsiteY6631" fmla="*/ 774503 h 3068754"/>
              <a:gd name="connsiteX6632" fmla="*/ 11900713 w 12191999"/>
              <a:gd name="connsiteY6632" fmla="*/ 759284 h 3068754"/>
              <a:gd name="connsiteX6633" fmla="*/ 11873723 w 12191999"/>
              <a:gd name="connsiteY6633" fmla="*/ 776024 h 3068754"/>
              <a:gd name="connsiteX6634" fmla="*/ 11897814 w 12191999"/>
              <a:gd name="connsiteY6634" fmla="*/ 790334 h 3068754"/>
              <a:gd name="connsiteX6635" fmla="*/ 11924878 w 12191999"/>
              <a:gd name="connsiteY6635" fmla="*/ 774345 h 3068754"/>
              <a:gd name="connsiteX6636" fmla="*/ 5905024 w 12191999"/>
              <a:gd name="connsiteY6636" fmla="*/ 758962 h 3068754"/>
              <a:gd name="connsiteX6637" fmla="*/ 5904261 w 12191999"/>
              <a:gd name="connsiteY6637" fmla="*/ 759386 h 3068754"/>
              <a:gd name="connsiteX6638" fmla="*/ 5942716 w 12191999"/>
              <a:gd name="connsiteY6638" fmla="*/ 786377 h 3068754"/>
              <a:gd name="connsiteX6639" fmla="*/ 5943214 w 12191999"/>
              <a:gd name="connsiteY6639" fmla="*/ 786119 h 3068754"/>
              <a:gd name="connsiteX6640" fmla="*/ 8857171 w 12191999"/>
              <a:gd name="connsiteY6640" fmla="*/ 758787 h 3068754"/>
              <a:gd name="connsiteX6641" fmla="*/ 8851740 w 12191999"/>
              <a:gd name="connsiteY6641" fmla="*/ 762430 h 3068754"/>
              <a:gd name="connsiteX6642" fmla="*/ 8863954 w 12191999"/>
              <a:gd name="connsiteY6642" fmla="*/ 770874 h 3068754"/>
              <a:gd name="connsiteX6643" fmla="*/ 8869445 w 12191999"/>
              <a:gd name="connsiteY6643" fmla="*/ 767301 h 3068754"/>
              <a:gd name="connsiteX6644" fmla="*/ 12040102 w 12191999"/>
              <a:gd name="connsiteY6644" fmla="*/ 758459 h 3068754"/>
              <a:gd name="connsiteX6645" fmla="*/ 12039318 w 12191999"/>
              <a:gd name="connsiteY6645" fmla="*/ 758895 h 3068754"/>
              <a:gd name="connsiteX6646" fmla="*/ 12078229 w 12191999"/>
              <a:gd name="connsiteY6646" fmla="*/ 786199 h 3068754"/>
              <a:gd name="connsiteX6647" fmla="*/ 12078739 w 12191999"/>
              <a:gd name="connsiteY6647" fmla="*/ 785935 h 3068754"/>
              <a:gd name="connsiteX6648" fmla="*/ 8810354 w 12191999"/>
              <a:gd name="connsiteY6648" fmla="*/ 758369 h 3068754"/>
              <a:gd name="connsiteX6649" fmla="*/ 8798671 w 12191999"/>
              <a:gd name="connsiteY6649" fmla="*/ 766494 h 3068754"/>
              <a:gd name="connsiteX6650" fmla="*/ 8803299 w 12191999"/>
              <a:gd name="connsiteY6650" fmla="*/ 769521 h 3068754"/>
              <a:gd name="connsiteX6651" fmla="*/ 8815051 w 12191999"/>
              <a:gd name="connsiteY6651" fmla="*/ 761490 h 3068754"/>
              <a:gd name="connsiteX6652" fmla="*/ 5630742 w 12191999"/>
              <a:gd name="connsiteY6652" fmla="*/ 758015 h 3068754"/>
              <a:gd name="connsiteX6653" fmla="*/ 5590167 w 12191999"/>
              <a:gd name="connsiteY6653" fmla="*/ 786845 h 3068754"/>
              <a:gd name="connsiteX6654" fmla="*/ 5590428 w 12191999"/>
              <a:gd name="connsiteY6654" fmla="*/ 786982 h 3068754"/>
              <a:gd name="connsiteX6655" fmla="*/ 5631173 w 12191999"/>
              <a:gd name="connsiteY6655" fmla="*/ 758256 h 3068754"/>
              <a:gd name="connsiteX6656" fmla="*/ 2721000 w 12191999"/>
              <a:gd name="connsiteY6656" fmla="*/ 757830 h 3068754"/>
              <a:gd name="connsiteX6657" fmla="*/ 2715566 w 12191999"/>
              <a:gd name="connsiteY6657" fmla="*/ 761475 h 3068754"/>
              <a:gd name="connsiteX6658" fmla="*/ 2727647 w 12191999"/>
              <a:gd name="connsiteY6658" fmla="*/ 769826 h 3068754"/>
              <a:gd name="connsiteX6659" fmla="*/ 2733140 w 12191999"/>
              <a:gd name="connsiteY6659" fmla="*/ 766251 h 3068754"/>
              <a:gd name="connsiteX6660" fmla="*/ 11765462 w 12191999"/>
              <a:gd name="connsiteY6660" fmla="*/ 757441 h 3068754"/>
              <a:gd name="connsiteX6661" fmla="*/ 11725229 w 12191999"/>
              <a:gd name="connsiteY6661" fmla="*/ 786120 h 3068754"/>
              <a:gd name="connsiteX6662" fmla="*/ 11725604 w 12191999"/>
              <a:gd name="connsiteY6662" fmla="*/ 786315 h 3068754"/>
              <a:gd name="connsiteX6663" fmla="*/ 11766074 w 12191999"/>
              <a:gd name="connsiteY6663" fmla="*/ 757783 h 3068754"/>
              <a:gd name="connsiteX6664" fmla="*/ 2674126 w 12191999"/>
              <a:gd name="connsiteY6664" fmla="*/ 757414 h 3068754"/>
              <a:gd name="connsiteX6665" fmla="*/ 2662433 w 12191999"/>
              <a:gd name="connsiteY6665" fmla="*/ 765548 h 3068754"/>
              <a:gd name="connsiteX6666" fmla="*/ 2667080 w 12191999"/>
              <a:gd name="connsiteY6666" fmla="*/ 768587 h 3068754"/>
              <a:gd name="connsiteX6667" fmla="*/ 2678843 w 12191999"/>
              <a:gd name="connsiteY6667" fmla="*/ 760549 h 3068754"/>
              <a:gd name="connsiteX6668" fmla="*/ 8833524 w 12191999"/>
              <a:gd name="connsiteY6668" fmla="*/ 756523 h 3068754"/>
              <a:gd name="connsiteX6669" fmla="*/ 8825677 w 12191999"/>
              <a:gd name="connsiteY6669" fmla="*/ 761940 h 3068754"/>
              <a:gd name="connsiteX6670" fmla="*/ 8833794 w 12191999"/>
              <a:gd name="connsiteY6670" fmla="*/ 767331 h 3068754"/>
              <a:gd name="connsiteX6671" fmla="*/ 8841572 w 12191999"/>
              <a:gd name="connsiteY6671" fmla="*/ 762090 h 3068754"/>
              <a:gd name="connsiteX6672" fmla="*/ 8861649 w 12191999"/>
              <a:gd name="connsiteY6672" fmla="*/ 755782 h 3068754"/>
              <a:gd name="connsiteX6673" fmla="*/ 8860866 w 12191999"/>
              <a:gd name="connsiteY6673" fmla="*/ 756308 h 3068754"/>
              <a:gd name="connsiteX6674" fmla="*/ 8873119 w 12191999"/>
              <a:gd name="connsiteY6674" fmla="*/ 764911 h 3068754"/>
              <a:gd name="connsiteX6675" fmla="*/ 8873826 w 12191999"/>
              <a:gd name="connsiteY6675" fmla="*/ 764451 h 3068754"/>
              <a:gd name="connsiteX6676" fmla="*/ 2697413 w 12191999"/>
              <a:gd name="connsiteY6676" fmla="*/ 755611 h 3068754"/>
              <a:gd name="connsiteX6677" fmla="*/ 2689538 w 12191999"/>
              <a:gd name="connsiteY6677" fmla="*/ 761046 h 3068754"/>
              <a:gd name="connsiteX6678" fmla="*/ 2697572 w 12191999"/>
              <a:gd name="connsiteY6678" fmla="*/ 766380 h 3068754"/>
              <a:gd name="connsiteX6679" fmla="*/ 2705379 w 12191999"/>
              <a:gd name="connsiteY6679" fmla="*/ 761121 h 3068754"/>
              <a:gd name="connsiteX6680" fmla="*/ 8805367 w 12191999"/>
              <a:gd name="connsiteY6680" fmla="*/ 755055 h 3068754"/>
              <a:gd name="connsiteX6681" fmla="*/ 8793786 w 12191999"/>
              <a:gd name="connsiteY6681" fmla="*/ 763299 h 3068754"/>
              <a:gd name="connsiteX6682" fmla="*/ 8794169 w 12191999"/>
              <a:gd name="connsiteY6682" fmla="*/ 763549 h 3068754"/>
              <a:gd name="connsiteX6683" fmla="*/ 8805795 w 12191999"/>
              <a:gd name="connsiteY6683" fmla="*/ 755339 h 3068754"/>
              <a:gd name="connsiteX6684" fmla="*/ 5691779 w 12191999"/>
              <a:gd name="connsiteY6684" fmla="*/ 754854 h 3068754"/>
              <a:gd name="connsiteX6685" fmla="*/ 5665681 w 12191999"/>
              <a:gd name="connsiteY6685" fmla="*/ 772366 h 3068754"/>
              <a:gd name="connsiteX6686" fmla="*/ 5679027 w 12191999"/>
              <a:gd name="connsiteY6686" fmla="*/ 779846 h 3068754"/>
              <a:gd name="connsiteX6687" fmla="*/ 5705189 w 12191999"/>
              <a:gd name="connsiteY6687" fmla="*/ 762834 h 3068754"/>
              <a:gd name="connsiteX6688" fmla="*/ 2725496 w 12191999"/>
              <a:gd name="connsiteY6688" fmla="*/ 754813 h 3068754"/>
              <a:gd name="connsiteX6689" fmla="*/ 2724703 w 12191999"/>
              <a:gd name="connsiteY6689" fmla="*/ 755345 h 3068754"/>
              <a:gd name="connsiteX6690" fmla="*/ 2736822 w 12191999"/>
              <a:gd name="connsiteY6690" fmla="*/ 763854 h 3068754"/>
              <a:gd name="connsiteX6691" fmla="*/ 2737539 w 12191999"/>
              <a:gd name="connsiteY6691" fmla="*/ 763387 h 3068754"/>
              <a:gd name="connsiteX6692" fmla="*/ 11826963 w 12191999"/>
              <a:gd name="connsiteY6692" fmla="*/ 754595 h 3068754"/>
              <a:gd name="connsiteX6693" fmla="*/ 11802301 w 12191999"/>
              <a:gd name="connsiteY6693" fmla="*/ 771145 h 3068754"/>
              <a:gd name="connsiteX6694" fmla="*/ 11815730 w 12191999"/>
              <a:gd name="connsiteY6694" fmla="*/ 778609 h 3068754"/>
              <a:gd name="connsiteX6695" fmla="*/ 11840379 w 12191999"/>
              <a:gd name="connsiteY6695" fmla="*/ 762580 h 3068754"/>
              <a:gd name="connsiteX6696" fmla="*/ 2669190 w 12191999"/>
              <a:gd name="connsiteY6696" fmla="*/ 754134 h 3068754"/>
              <a:gd name="connsiteX6697" fmla="*/ 2657599 w 12191999"/>
              <a:gd name="connsiteY6697" fmla="*/ 762386 h 3068754"/>
              <a:gd name="connsiteX6698" fmla="*/ 2658006 w 12191999"/>
              <a:gd name="connsiteY6698" fmla="*/ 762652 h 3068754"/>
              <a:gd name="connsiteX6699" fmla="*/ 2669648 w 12191999"/>
              <a:gd name="connsiteY6699" fmla="*/ 754439 h 3068754"/>
              <a:gd name="connsiteX6700" fmla="*/ 11971535 w 12191999"/>
              <a:gd name="connsiteY6700" fmla="*/ 752685 h 3068754"/>
              <a:gd name="connsiteX6701" fmla="*/ 11962946 w 12191999"/>
              <a:gd name="connsiteY6701" fmla="*/ 757763 h 3068754"/>
              <a:gd name="connsiteX6702" fmla="*/ 11994575 w 12191999"/>
              <a:gd name="connsiteY6702" fmla="*/ 778422 h 3068754"/>
              <a:gd name="connsiteX6703" fmla="*/ 12002978 w 12191999"/>
              <a:gd name="connsiteY6703" fmla="*/ 773746 h 3068754"/>
              <a:gd name="connsiteX6704" fmla="*/ 5838615 w 12191999"/>
              <a:gd name="connsiteY6704" fmla="*/ 751237 h 3068754"/>
              <a:gd name="connsiteX6705" fmla="*/ 5824826 w 12191999"/>
              <a:gd name="connsiteY6705" fmla="*/ 759389 h 3068754"/>
              <a:gd name="connsiteX6706" fmla="*/ 5856098 w 12191999"/>
              <a:gd name="connsiteY6706" fmla="*/ 779835 h 3068754"/>
              <a:gd name="connsiteX6707" fmla="*/ 5870031 w 12191999"/>
              <a:gd name="connsiteY6707" fmla="*/ 772082 h 3068754"/>
              <a:gd name="connsiteX6708" fmla="*/ 8843739 w 12191999"/>
              <a:gd name="connsiteY6708" fmla="*/ 749470 h 3068754"/>
              <a:gd name="connsiteX6709" fmla="*/ 8838363 w 12191999"/>
              <a:gd name="connsiteY6709" fmla="*/ 753182 h 3068754"/>
              <a:gd name="connsiteX6710" fmla="*/ 8846473 w 12191999"/>
              <a:gd name="connsiteY6710" fmla="*/ 758789 h 3068754"/>
              <a:gd name="connsiteX6711" fmla="*/ 8851900 w 12191999"/>
              <a:gd name="connsiteY6711" fmla="*/ 755131 h 3068754"/>
              <a:gd name="connsiteX6712" fmla="*/ 8823238 w 12191999"/>
              <a:gd name="connsiteY6712" fmla="*/ 749408 h 3068754"/>
              <a:gd name="connsiteX6713" fmla="*/ 8815211 w 12191999"/>
              <a:gd name="connsiteY6713" fmla="*/ 754990 h 3068754"/>
              <a:gd name="connsiteX6714" fmla="*/ 8819954 w 12191999"/>
              <a:gd name="connsiteY6714" fmla="*/ 758140 h 3068754"/>
              <a:gd name="connsiteX6715" fmla="*/ 8827956 w 12191999"/>
              <a:gd name="connsiteY6715" fmla="*/ 752672 h 3068754"/>
              <a:gd name="connsiteX6716" fmla="*/ 2707630 w 12191999"/>
              <a:gd name="connsiteY6716" fmla="*/ 748557 h 3068754"/>
              <a:gd name="connsiteX6717" fmla="*/ 2702252 w 12191999"/>
              <a:gd name="connsiteY6717" fmla="*/ 752270 h 3068754"/>
              <a:gd name="connsiteX6718" fmla="*/ 2710280 w 12191999"/>
              <a:gd name="connsiteY6718" fmla="*/ 757820 h 3068754"/>
              <a:gd name="connsiteX6719" fmla="*/ 2715710 w 12191999"/>
              <a:gd name="connsiteY6719" fmla="*/ 754161 h 3068754"/>
              <a:gd name="connsiteX6720" fmla="*/ 2687037 w 12191999"/>
              <a:gd name="connsiteY6720" fmla="*/ 748434 h 3068754"/>
              <a:gd name="connsiteX6721" fmla="*/ 2678982 w 12191999"/>
              <a:gd name="connsiteY6721" fmla="*/ 754036 h 3068754"/>
              <a:gd name="connsiteX6722" fmla="*/ 2683745 w 12191999"/>
              <a:gd name="connsiteY6722" fmla="*/ 757199 h 3068754"/>
              <a:gd name="connsiteX6723" fmla="*/ 2691775 w 12191999"/>
              <a:gd name="connsiteY6723" fmla="*/ 751711 h 3068754"/>
              <a:gd name="connsiteX6724" fmla="*/ 5677870 w 12191999"/>
              <a:gd name="connsiteY6724" fmla="*/ 746577 h 3068754"/>
              <a:gd name="connsiteX6725" fmla="*/ 5651841 w 12191999"/>
              <a:gd name="connsiteY6725" fmla="*/ 764610 h 3068754"/>
              <a:gd name="connsiteX6726" fmla="*/ 5660124 w 12191999"/>
              <a:gd name="connsiteY6726" fmla="*/ 769252 h 3068754"/>
              <a:gd name="connsiteX6727" fmla="*/ 5686476 w 12191999"/>
              <a:gd name="connsiteY6727" fmla="*/ 751698 h 3068754"/>
              <a:gd name="connsiteX6728" fmla="*/ 8848331 w 12191999"/>
              <a:gd name="connsiteY6728" fmla="*/ 746300 h 3068754"/>
              <a:gd name="connsiteX6729" fmla="*/ 8847464 w 12191999"/>
              <a:gd name="connsiteY6729" fmla="*/ 746898 h 3068754"/>
              <a:gd name="connsiteX6730" fmla="*/ 8855620 w 12191999"/>
              <a:gd name="connsiteY6730" fmla="*/ 752625 h 3068754"/>
              <a:gd name="connsiteX6731" fmla="*/ 8856440 w 12191999"/>
              <a:gd name="connsiteY6731" fmla="*/ 752073 h 3068754"/>
              <a:gd name="connsiteX6732" fmla="*/ 8818197 w 12191999"/>
              <a:gd name="connsiteY6732" fmla="*/ 745922 h 3068754"/>
              <a:gd name="connsiteX6733" fmla="*/ 8810165 w 12191999"/>
              <a:gd name="connsiteY6733" fmla="*/ 751640 h 3068754"/>
              <a:gd name="connsiteX6734" fmla="*/ 8810613 w 12191999"/>
              <a:gd name="connsiteY6734" fmla="*/ 751937 h 3068754"/>
              <a:gd name="connsiteX6735" fmla="*/ 8818669 w 12191999"/>
              <a:gd name="connsiteY6735" fmla="*/ 746248 h 3068754"/>
              <a:gd name="connsiteX6736" fmla="*/ 11812373 w 12191999"/>
              <a:gd name="connsiteY6736" fmla="*/ 745912 h 3068754"/>
              <a:gd name="connsiteX6737" fmla="*/ 11787632 w 12191999"/>
              <a:gd name="connsiteY6737" fmla="*/ 762992 h 3068754"/>
              <a:gd name="connsiteX6738" fmla="*/ 11796386 w 12191999"/>
              <a:gd name="connsiteY6738" fmla="*/ 767857 h 3068754"/>
              <a:gd name="connsiteX6739" fmla="*/ 11821182 w 12191999"/>
              <a:gd name="connsiteY6739" fmla="*/ 751155 h 3068754"/>
              <a:gd name="connsiteX6740" fmla="*/ 5742790 w 12191999"/>
              <a:gd name="connsiteY6740" fmla="*/ 745490 h 3068754"/>
              <a:gd name="connsiteX6741" fmla="*/ 5715409 w 12191999"/>
              <a:gd name="connsiteY6741" fmla="*/ 763128 h 3068754"/>
              <a:gd name="connsiteX6742" fmla="*/ 5732022 w 12191999"/>
              <a:gd name="connsiteY6742" fmla="*/ 773016 h 3068754"/>
              <a:gd name="connsiteX6743" fmla="*/ 5759587 w 12191999"/>
              <a:gd name="connsiteY6743" fmla="*/ 755958 h 3068754"/>
              <a:gd name="connsiteX6744" fmla="*/ 2712240 w 12191999"/>
              <a:gd name="connsiteY6744" fmla="*/ 745375 h 3068754"/>
              <a:gd name="connsiteX6745" fmla="*/ 2711365 w 12191999"/>
              <a:gd name="connsiteY6745" fmla="*/ 745980 h 3068754"/>
              <a:gd name="connsiteX6746" fmla="*/ 2719438 w 12191999"/>
              <a:gd name="connsiteY6746" fmla="*/ 751649 h 3068754"/>
              <a:gd name="connsiteX6747" fmla="*/ 2720269 w 12191999"/>
              <a:gd name="connsiteY6747" fmla="*/ 751091 h 3068754"/>
              <a:gd name="connsiteX6748" fmla="*/ 11878075 w 12191999"/>
              <a:gd name="connsiteY6748" fmla="*/ 745176 h 3068754"/>
              <a:gd name="connsiteX6749" fmla="*/ 11851074 w 12191999"/>
              <a:gd name="connsiteY6749" fmla="*/ 762570 h 3068754"/>
              <a:gd name="connsiteX6750" fmla="*/ 11867741 w 12191999"/>
              <a:gd name="connsiteY6750" fmla="*/ 772471 h 3068754"/>
              <a:gd name="connsiteX6751" fmla="*/ 11894924 w 12191999"/>
              <a:gd name="connsiteY6751" fmla="*/ 755676 h 3068754"/>
              <a:gd name="connsiteX6752" fmla="*/ 2682047 w 12191999"/>
              <a:gd name="connsiteY6752" fmla="*/ 744983 h 3068754"/>
              <a:gd name="connsiteX6753" fmla="*/ 2673988 w 12191999"/>
              <a:gd name="connsiteY6753" fmla="*/ 750719 h 3068754"/>
              <a:gd name="connsiteX6754" fmla="*/ 2674469 w 12191999"/>
              <a:gd name="connsiteY6754" fmla="*/ 751038 h 3068754"/>
              <a:gd name="connsiteX6755" fmla="*/ 2682554 w 12191999"/>
              <a:gd name="connsiteY6755" fmla="*/ 745334 h 3068754"/>
              <a:gd name="connsiteX6756" fmla="*/ 5790108 w 12191999"/>
              <a:gd name="connsiteY6756" fmla="*/ 744278 h 3068754"/>
              <a:gd name="connsiteX6757" fmla="*/ 5770292 w 12191999"/>
              <a:gd name="connsiteY6757" fmla="*/ 756569 h 3068754"/>
              <a:gd name="connsiteX6758" fmla="*/ 5794288 w 12191999"/>
              <a:gd name="connsiteY6758" fmla="*/ 771562 h 3068754"/>
              <a:gd name="connsiteX6759" fmla="*/ 5814014 w 12191999"/>
              <a:gd name="connsiteY6759" fmla="*/ 759840 h 3068754"/>
              <a:gd name="connsiteX6760" fmla="*/ 5813238 w 12191999"/>
              <a:gd name="connsiteY6760" fmla="*/ 759341 h 3068754"/>
              <a:gd name="connsiteX6761" fmla="*/ 5852729 w 12191999"/>
              <a:gd name="connsiteY6761" fmla="*/ 742892 h 3068754"/>
              <a:gd name="connsiteX6762" fmla="*/ 5843933 w 12191999"/>
              <a:gd name="connsiteY6762" fmla="*/ 748093 h 3068754"/>
              <a:gd name="connsiteX6763" fmla="*/ 5875499 w 12191999"/>
              <a:gd name="connsiteY6763" fmla="*/ 769038 h 3068754"/>
              <a:gd name="connsiteX6764" fmla="*/ 5883831 w 12191999"/>
              <a:gd name="connsiteY6764" fmla="*/ 764402 h 3068754"/>
              <a:gd name="connsiteX6765" fmla="*/ 11927814 w 12191999"/>
              <a:gd name="connsiteY6765" fmla="*/ 742476 h 3068754"/>
              <a:gd name="connsiteX6766" fmla="*/ 11905955 w 12191999"/>
              <a:gd name="connsiteY6766" fmla="*/ 756032 h 3068754"/>
              <a:gd name="connsiteX6767" fmla="*/ 11930271 w 12191999"/>
              <a:gd name="connsiteY6767" fmla="*/ 771158 h 3068754"/>
              <a:gd name="connsiteX6768" fmla="*/ 11952078 w 12191999"/>
              <a:gd name="connsiteY6768" fmla="*/ 758274 h 3068754"/>
              <a:gd name="connsiteX6769" fmla="*/ 11947076 w 12191999"/>
              <a:gd name="connsiteY6769" fmla="*/ 755023 h 3068754"/>
              <a:gd name="connsiteX6770" fmla="*/ 8833430 w 12191999"/>
              <a:gd name="connsiteY6770" fmla="*/ 742320 h 3068754"/>
              <a:gd name="connsiteX6771" fmla="*/ 8828056 w 12191999"/>
              <a:gd name="connsiteY6771" fmla="*/ 746057 h 3068754"/>
              <a:gd name="connsiteX6772" fmla="*/ 8832819 w 12191999"/>
              <a:gd name="connsiteY6772" fmla="*/ 749349 h 3068754"/>
              <a:gd name="connsiteX6773" fmla="*/ 8838232 w 12191999"/>
              <a:gd name="connsiteY6773" fmla="*/ 745650 h 3068754"/>
              <a:gd name="connsiteX6774" fmla="*/ 11989705 w 12191999"/>
              <a:gd name="connsiteY6774" fmla="*/ 741941 h 3068754"/>
              <a:gd name="connsiteX6775" fmla="*/ 11976776 w 12191999"/>
              <a:gd name="connsiteY6775" fmla="*/ 749585 h 3068754"/>
              <a:gd name="connsiteX6776" fmla="*/ 12008375 w 12191999"/>
              <a:gd name="connsiteY6776" fmla="*/ 770742 h 3068754"/>
              <a:gd name="connsiteX6777" fmla="*/ 12021270 w 12191999"/>
              <a:gd name="connsiteY6777" fmla="*/ 763566 h 3068754"/>
              <a:gd name="connsiteX6778" fmla="*/ 2697230 w 12191999"/>
              <a:gd name="connsiteY6778" fmla="*/ 741343 h 3068754"/>
              <a:gd name="connsiteX6779" fmla="*/ 2691855 w 12191999"/>
              <a:gd name="connsiteY6779" fmla="*/ 745082 h 3068754"/>
              <a:gd name="connsiteX6780" fmla="*/ 2696638 w 12191999"/>
              <a:gd name="connsiteY6780" fmla="*/ 748388 h 3068754"/>
              <a:gd name="connsiteX6781" fmla="*/ 2702052 w 12191999"/>
              <a:gd name="connsiteY6781" fmla="*/ 744688 h 3068754"/>
              <a:gd name="connsiteX6782" fmla="*/ 5666502 w 12191999"/>
              <a:gd name="connsiteY6782" fmla="*/ 739812 h 3068754"/>
              <a:gd name="connsiteX6783" fmla="*/ 5640223 w 12191999"/>
              <a:gd name="connsiteY6783" fmla="*/ 758099 h 3068754"/>
              <a:gd name="connsiteX6784" fmla="*/ 5645414 w 12191999"/>
              <a:gd name="connsiteY6784" fmla="*/ 761008 h 3068754"/>
              <a:gd name="connsiteX6785" fmla="*/ 5671811 w 12191999"/>
              <a:gd name="connsiteY6785" fmla="*/ 742971 h 3068754"/>
              <a:gd name="connsiteX6786" fmla="*/ 11801344 w 12191999"/>
              <a:gd name="connsiteY6786" fmla="*/ 739348 h 3068754"/>
              <a:gd name="connsiteX6787" fmla="*/ 11776348 w 12191999"/>
              <a:gd name="connsiteY6787" fmla="*/ 756720 h 3068754"/>
              <a:gd name="connsiteX6788" fmla="*/ 11781341 w 12191999"/>
              <a:gd name="connsiteY6788" fmla="*/ 759495 h 3068754"/>
              <a:gd name="connsiteX6789" fmla="*/ 11806402 w 12191999"/>
              <a:gd name="connsiteY6789" fmla="*/ 742358 h 3068754"/>
              <a:gd name="connsiteX6790" fmla="*/ 8838140 w 12191999"/>
              <a:gd name="connsiteY6790" fmla="*/ 739044 h 3068754"/>
              <a:gd name="connsiteX6791" fmla="*/ 8837204 w 12191999"/>
              <a:gd name="connsiteY6791" fmla="*/ 739695 h 3068754"/>
              <a:gd name="connsiteX6792" fmla="*/ 8842010 w 12191999"/>
              <a:gd name="connsiteY6792" fmla="*/ 743069 h 3068754"/>
              <a:gd name="connsiteX6793" fmla="*/ 8842920 w 12191999"/>
              <a:gd name="connsiteY6793" fmla="*/ 742447 h 3068754"/>
              <a:gd name="connsiteX6794" fmla="*/ 8828277 w 12191999"/>
              <a:gd name="connsiteY6794" fmla="*/ 738746 h 3068754"/>
              <a:gd name="connsiteX6795" fmla="*/ 8822958 w 12191999"/>
              <a:gd name="connsiteY6795" fmla="*/ 742532 h 3068754"/>
              <a:gd name="connsiteX6796" fmla="*/ 8823450 w 12191999"/>
              <a:gd name="connsiteY6796" fmla="*/ 742872 h 3068754"/>
              <a:gd name="connsiteX6797" fmla="*/ 8828790 w 12191999"/>
              <a:gd name="connsiteY6797" fmla="*/ 739101 h 3068754"/>
              <a:gd name="connsiteX6798" fmla="*/ 2701958 w 12191999"/>
              <a:gd name="connsiteY6798" fmla="*/ 738054 h 3068754"/>
              <a:gd name="connsiteX6799" fmla="*/ 2701012 w 12191999"/>
              <a:gd name="connsiteY6799" fmla="*/ 738712 h 3068754"/>
              <a:gd name="connsiteX6800" fmla="*/ 2705839 w 12191999"/>
              <a:gd name="connsiteY6800" fmla="*/ 742100 h 3068754"/>
              <a:gd name="connsiteX6801" fmla="*/ 2706759 w 12191999"/>
              <a:gd name="connsiteY6801" fmla="*/ 741472 h 3068754"/>
              <a:gd name="connsiteX6802" fmla="*/ 2692130 w 12191999"/>
              <a:gd name="connsiteY6802" fmla="*/ 737805 h 3068754"/>
              <a:gd name="connsiteX6803" fmla="*/ 2686808 w 12191999"/>
              <a:gd name="connsiteY6803" fmla="*/ 741593 h 3068754"/>
              <a:gd name="connsiteX6804" fmla="*/ 2687337 w 12191999"/>
              <a:gd name="connsiteY6804" fmla="*/ 741959 h 3068754"/>
              <a:gd name="connsiteX6805" fmla="*/ 2692682 w 12191999"/>
              <a:gd name="connsiteY6805" fmla="*/ 738188 h 3068754"/>
              <a:gd name="connsiteX6806" fmla="*/ 5660983 w 12191999"/>
              <a:gd name="connsiteY6806" fmla="*/ 736527 h 3068754"/>
              <a:gd name="connsiteX6807" fmla="*/ 5634856 w 12191999"/>
              <a:gd name="connsiteY6807" fmla="*/ 755091 h 3068754"/>
              <a:gd name="connsiteX6808" fmla="*/ 5635305 w 12191999"/>
              <a:gd name="connsiteY6808" fmla="*/ 755343 h 3068754"/>
              <a:gd name="connsiteX6809" fmla="*/ 5661532 w 12191999"/>
              <a:gd name="connsiteY6809" fmla="*/ 736853 h 3068754"/>
              <a:gd name="connsiteX6810" fmla="*/ 5863820 w 12191999"/>
              <a:gd name="connsiteY6810" fmla="*/ 736335 h 3068754"/>
              <a:gd name="connsiteX6811" fmla="*/ 5857992 w 12191999"/>
              <a:gd name="connsiteY6811" fmla="*/ 739780 h 3068754"/>
              <a:gd name="connsiteX6812" fmla="*/ 5889241 w 12191999"/>
              <a:gd name="connsiteY6812" fmla="*/ 761391 h 3068754"/>
              <a:gd name="connsiteX6813" fmla="*/ 5895169 w 12191999"/>
              <a:gd name="connsiteY6813" fmla="*/ 758092 h 3068754"/>
              <a:gd name="connsiteX6814" fmla="*/ 11999232 w 12191999"/>
              <a:gd name="connsiteY6814" fmla="*/ 736309 h 3068754"/>
              <a:gd name="connsiteX6815" fmla="*/ 11995385 w 12191999"/>
              <a:gd name="connsiteY6815" fmla="*/ 738583 h 3068754"/>
              <a:gd name="connsiteX6816" fmla="*/ 12027049 w 12191999"/>
              <a:gd name="connsiteY6816" fmla="*/ 760350 h 3068754"/>
              <a:gd name="connsiteX6817" fmla="*/ 12030726 w 12191999"/>
              <a:gd name="connsiteY6817" fmla="*/ 758304 h 3068754"/>
              <a:gd name="connsiteX6818" fmla="*/ 11795622 w 12191999"/>
              <a:gd name="connsiteY6818" fmla="*/ 735943 h 3068754"/>
              <a:gd name="connsiteX6819" fmla="*/ 11770800 w 12191999"/>
              <a:gd name="connsiteY6819" fmla="*/ 753637 h 3068754"/>
              <a:gd name="connsiteX6820" fmla="*/ 11771446 w 12191999"/>
              <a:gd name="connsiteY6820" fmla="*/ 753996 h 3068754"/>
              <a:gd name="connsiteX6821" fmla="*/ 11796398 w 12191999"/>
              <a:gd name="connsiteY6821" fmla="*/ 736404 h 3068754"/>
              <a:gd name="connsiteX6822" fmla="*/ 8832999 w 12191999"/>
              <a:gd name="connsiteY6822" fmla="*/ 735385 h 3068754"/>
              <a:gd name="connsiteX6823" fmla="*/ 8832039 w 12191999"/>
              <a:gd name="connsiteY6823" fmla="*/ 736068 h 3068754"/>
              <a:gd name="connsiteX6824" fmla="*/ 8832563 w 12191999"/>
              <a:gd name="connsiteY6824" fmla="*/ 736436 h 3068754"/>
              <a:gd name="connsiteX6825" fmla="*/ 8833524 w 12191999"/>
              <a:gd name="connsiteY6825" fmla="*/ 735758 h 3068754"/>
              <a:gd name="connsiteX6826" fmla="*/ 2696869 w 12191999"/>
              <a:gd name="connsiteY6826" fmla="*/ 734432 h 3068754"/>
              <a:gd name="connsiteX6827" fmla="*/ 2695900 w 12191999"/>
              <a:gd name="connsiteY6827" fmla="*/ 735122 h 3068754"/>
              <a:gd name="connsiteX6828" fmla="*/ 2696466 w 12191999"/>
              <a:gd name="connsiteY6828" fmla="*/ 735519 h 3068754"/>
              <a:gd name="connsiteX6829" fmla="*/ 2697435 w 12191999"/>
              <a:gd name="connsiteY6829" fmla="*/ 734835 h 3068754"/>
              <a:gd name="connsiteX6830" fmla="*/ 5723514 w 12191999"/>
              <a:gd name="connsiteY6830" fmla="*/ 733477 h 3068754"/>
              <a:gd name="connsiteX6831" fmla="*/ 5710630 w 12191999"/>
              <a:gd name="connsiteY6831" fmla="*/ 742205 h 3068754"/>
              <a:gd name="connsiteX6832" fmla="*/ 5696352 w 12191999"/>
              <a:gd name="connsiteY6832" fmla="*/ 751786 h 3068754"/>
              <a:gd name="connsiteX6833" fmla="*/ 5709835 w 12191999"/>
              <a:gd name="connsiteY6833" fmla="*/ 759811 h 3068754"/>
              <a:gd name="connsiteX6834" fmla="*/ 5737159 w 12191999"/>
              <a:gd name="connsiteY6834" fmla="*/ 741980 h 3068754"/>
              <a:gd name="connsiteX6835" fmla="*/ 5868943 w 12191999"/>
              <a:gd name="connsiteY6835" fmla="*/ 733305 h 3068754"/>
              <a:gd name="connsiteX6836" fmla="*/ 5867944 w 12191999"/>
              <a:gd name="connsiteY6836" fmla="*/ 733896 h 3068754"/>
              <a:gd name="connsiteX6837" fmla="*/ 5899211 w 12191999"/>
              <a:gd name="connsiteY6837" fmla="*/ 755842 h 3068754"/>
              <a:gd name="connsiteX6838" fmla="*/ 5900011 w 12191999"/>
              <a:gd name="connsiteY6838" fmla="*/ 755397 h 3068754"/>
              <a:gd name="connsiteX6839" fmla="*/ 11942610 w 12191999"/>
              <a:gd name="connsiteY6839" fmla="*/ 733299 h 3068754"/>
              <a:gd name="connsiteX6840" fmla="*/ 11933773 w 12191999"/>
              <a:gd name="connsiteY6840" fmla="*/ 738780 h 3068754"/>
              <a:gd name="connsiteX6841" fmla="*/ 11949985 w 12191999"/>
              <a:gd name="connsiteY6841" fmla="*/ 749297 h 3068754"/>
              <a:gd name="connsiteX6842" fmla="*/ 11958195 w 12191999"/>
              <a:gd name="connsiteY6842" fmla="*/ 754660 h 3068754"/>
              <a:gd name="connsiteX6843" fmla="*/ 11966849 w 12191999"/>
              <a:gd name="connsiteY6843" fmla="*/ 749546 h 3068754"/>
              <a:gd name="connsiteX6844" fmla="*/ 11947084 w 12191999"/>
              <a:gd name="connsiteY6844" fmla="*/ 736307 h 3068754"/>
              <a:gd name="connsiteX6845" fmla="*/ 12004542 w 12191999"/>
              <a:gd name="connsiteY6845" fmla="*/ 733169 h 3068754"/>
              <a:gd name="connsiteX6846" fmla="*/ 12003518 w 12191999"/>
              <a:gd name="connsiteY6846" fmla="*/ 733774 h 3068754"/>
              <a:gd name="connsiteX6847" fmla="*/ 12035048 w 12191999"/>
              <a:gd name="connsiteY6847" fmla="*/ 755899 h 3068754"/>
              <a:gd name="connsiteX6848" fmla="*/ 12035863 w 12191999"/>
              <a:gd name="connsiteY6848" fmla="*/ 755444 h 3068754"/>
              <a:gd name="connsiteX6849" fmla="*/ 11858783 w 12191999"/>
              <a:gd name="connsiteY6849" fmla="*/ 733152 h 3068754"/>
              <a:gd name="connsiteX6850" fmla="*/ 11845427 w 12191999"/>
              <a:gd name="connsiteY6850" fmla="*/ 742205 h 3068754"/>
              <a:gd name="connsiteX6851" fmla="*/ 11831979 w 12191999"/>
              <a:gd name="connsiteY6851" fmla="*/ 751229 h 3068754"/>
              <a:gd name="connsiteX6852" fmla="*/ 11845490 w 12191999"/>
              <a:gd name="connsiteY6852" fmla="*/ 759253 h 3068754"/>
              <a:gd name="connsiteX6853" fmla="*/ 11872442 w 12191999"/>
              <a:gd name="connsiteY6853" fmla="*/ 741664 h 3068754"/>
              <a:gd name="connsiteX6854" fmla="*/ 5809773 w 12191999"/>
              <a:gd name="connsiteY6854" fmla="*/ 732082 h 3068754"/>
              <a:gd name="connsiteX6855" fmla="*/ 5795987 w 12191999"/>
              <a:gd name="connsiteY6855" fmla="*/ 740632 h 3068754"/>
              <a:gd name="connsiteX6856" fmla="*/ 5816080 w 12191999"/>
              <a:gd name="connsiteY6856" fmla="*/ 753671 h 3068754"/>
              <a:gd name="connsiteX6857" fmla="*/ 5820039 w 12191999"/>
              <a:gd name="connsiteY6857" fmla="*/ 756259 h 3068754"/>
              <a:gd name="connsiteX6858" fmla="*/ 5833830 w 12191999"/>
              <a:gd name="connsiteY6858" fmla="*/ 748062 h 3068754"/>
              <a:gd name="connsiteX6859" fmla="*/ 5812100 w 12191999"/>
              <a:gd name="connsiteY6859" fmla="*/ 733643 h 3068754"/>
              <a:gd name="connsiteX6860" fmla="*/ 5767514 w 12191999"/>
              <a:gd name="connsiteY6860" fmla="*/ 729562 h 3068754"/>
              <a:gd name="connsiteX6861" fmla="*/ 5747601 w 12191999"/>
              <a:gd name="connsiteY6861" fmla="*/ 742390 h 3068754"/>
              <a:gd name="connsiteX6862" fmla="*/ 5764473 w 12191999"/>
              <a:gd name="connsiteY6862" fmla="*/ 752934 h 3068754"/>
              <a:gd name="connsiteX6863" fmla="*/ 5784434 w 12191999"/>
              <a:gd name="connsiteY6863" fmla="*/ 740582 h 3068754"/>
              <a:gd name="connsiteX6864" fmla="*/ 11905168 w 12191999"/>
              <a:gd name="connsiteY6864" fmla="*/ 727724 h 3068754"/>
              <a:gd name="connsiteX6865" fmla="*/ 11883199 w 12191999"/>
              <a:gd name="connsiteY6865" fmla="*/ 741876 h 3068754"/>
              <a:gd name="connsiteX6866" fmla="*/ 11900172 w 12191999"/>
              <a:gd name="connsiteY6866" fmla="*/ 752434 h 3068754"/>
              <a:gd name="connsiteX6867" fmla="*/ 11922204 w 12191999"/>
              <a:gd name="connsiteY6867" fmla="*/ 738821 h 3068754"/>
              <a:gd name="connsiteX6868" fmla="*/ 5709440 w 12191999"/>
              <a:gd name="connsiteY6868" fmla="*/ 724705 h 3068754"/>
              <a:gd name="connsiteX6869" fmla="*/ 5682365 w 12191999"/>
              <a:gd name="connsiteY6869" fmla="*/ 743463 h 3068754"/>
              <a:gd name="connsiteX6870" fmla="*/ 5691066 w 12191999"/>
              <a:gd name="connsiteY6870" fmla="*/ 748641 h 3068754"/>
              <a:gd name="connsiteX6871" fmla="*/ 5707785 w 12191999"/>
              <a:gd name="connsiteY6871" fmla="*/ 737503 h 3068754"/>
              <a:gd name="connsiteX6872" fmla="*/ 5718522 w 12191999"/>
              <a:gd name="connsiteY6872" fmla="*/ 730365 h 3068754"/>
              <a:gd name="connsiteX6873" fmla="*/ 11844106 w 12191999"/>
              <a:gd name="connsiteY6873" fmla="*/ 724005 h 3068754"/>
              <a:gd name="connsiteX6874" fmla="*/ 11817302 w 12191999"/>
              <a:gd name="connsiteY6874" fmla="*/ 742510 h 3068754"/>
              <a:gd name="connsiteX6875" fmla="*/ 11826184 w 12191999"/>
              <a:gd name="connsiteY6875" fmla="*/ 747786 h 3068754"/>
              <a:gd name="connsiteX6876" fmla="*/ 11841449 w 12191999"/>
              <a:gd name="connsiteY6876" fmla="*/ 737503 h 3068754"/>
              <a:gd name="connsiteX6877" fmla="*/ 11853213 w 12191999"/>
              <a:gd name="connsiteY6877" fmla="*/ 729681 h 3068754"/>
              <a:gd name="connsiteX6878" fmla="*/ 5824179 w 12191999"/>
              <a:gd name="connsiteY6878" fmla="*/ 723147 h 3068754"/>
              <a:gd name="connsiteX6879" fmla="*/ 5814957 w 12191999"/>
              <a:gd name="connsiteY6879" fmla="*/ 728867 h 3068754"/>
              <a:gd name="connsiteX6880" fmla="*/ 5839136 w 12191999"/>
              <a:gd name="connsiteY6880" fmla="*/ 744910 h 3068754"/>
              <a:gd name="connsiteX6881" fmla="*/ 5848016 w 12191999"/>
              <a:gd name="connsiteY6881" fmla="*/ 739632 h 3068754"/>
              <a:gd name="connsiteX6882" fmla="*/ 11960707 w 12191999"/>
              <a:gd name="connsiteY6882" fmla="*/ 722075 h 3068754"/>
              <a:gd name="connsiteX6883" fmla="*/ 11947723 w 12191999"/>
              <a:gd name="connsiteY6883" fmla="*/ 730129 h 3068754"/>
              <a:gd name="connsiteX6884" fmla="*/ 11949854 w 12191999"/>
              <a:gd name="connsiteY6884" fmla="*/ 731559 h 3068754"/>
              <a:gd name="connsiteX6885" fmla="*/ 11972092 w 12191999"/>
              <a:gd name="connsiteY6885" fmla="*/ 746449 h 3068754"/>
              <a:gd name="connsiteX6886" fmla="*/ 11985082 w 12191999"/>
              <a:gd name="connsiteY6886" fmla="*/ 738774 h 3068754"/>
              <a:gd name="connsiteX6887" fmla="*/ 11920055 w 12191999"/>
              <a:gd name="connsiteY6887" fmla="*/ 718134 h 3068754"/>
              <a:gd name="connsiteX6888" fmla="*/ 11910969 w 12191999"/>
              <a:gd name="connsiteY6888" fmla="*/ 723986 h 3068754"/>
              <a:gd name="connsiteX6889" fmla="*/ 11928163 w 12191999"/>
              <a:gd name="connsiteY6889" fmla="*/ 735140 h 3068754"/>
              <a:gd name="connsiteX6890" fmla="*/ 11937118 w 12191999"/>
              <a:gd name="connsiteY6890" fmla="*/ 729607 h 3068754"/>
              <a:gd name="connsiteX6891" fmla="*/ 5698240 w 12191999"/>
              <a:gd name="connsiteY6891" fmla="*/ 717725 h 3068754"/>
              <a:gd name="connsiteX6892" fmla="*/ 5670988 w 12191999"/>
              <a:gd name="connsiteY6892" fmla="*/ 736691 h 3068754"/>
              <a:gd name="connsiteX6893" fmla="*/ 5676340 w 12191999"/>
              <a:gd name="connsiteY6893" fmla="*/ 739877 h 3068754"/>
              <a:gd name="connsiteX6894" fmla="*/ 5703743 w 12191999"/>
              <a:gd name="connsiteY6894" fmla="*/ 721154 h 3068754"/>
              <a:gd name="connsiteX6895" fmla="*/ 11833201 w 12191999"/>
              <a:gd name="connsiteY6895" fmla="*/ 717208 h 3068754"/>
              <a:gd name="connsiteX6896" fmla="*/ 11806245 w 12191999"/>
              <a:gd name="connsiteY6896" fmla="*/ 735942 h 3068754"/>
              <a:gd name="connsiteX6897" fmla="*/ 11811350 w 12191999"/>
              <a:gd name="connsiteY6897" fmla="*/ 738974 h 3068754"/>
              <a:gd name="connsiteX6898" fmla="*/ 11838421 w 12191999"/>
              <a:gd name="connsiteY6898" fmla="*/ 720462 h 3068754"/>
              <a:gd name="connsiteX6899" fmla="*/ 5787156 w 12191999"/>
              <a:gd name="connsiteY6899" fmla="*/ 716907 h 3068754"/>
              <a:gd name="connsiteX6900" fmla="*/ 5773242 w 12191999"/>
              <a:gd name="connsiteY6900" fmla="*/ 725873 h 3068754"/>
              <a:gd name="connsiteX6901" fmla="*/ 5790307 w 12191999"/>
              <a:gd name="connsiteY6901" fmla="*/ 736948 h 3068754"/>
              <a:gd name="connsiteX6902" fmla="*/ 5804206 w 12191999"/>
              <a:gd name="connsiteY6902" fmla="*/ 728347 h 3068754"/>
              <a:gd name="connsiteX6903" fmla="*/ 5748027 w 12191999"/>
              <a:gd name="connsiteY6903" fmla="*/ 716871 h 3068754"/>
              <a:gd name="connsiteX6904" fmla="*/ 5728226 w 12191999"/>
              <a:gd name="connsiteY6904" fmla="*/ 730285 h 3068754"/>
              <a:gd name="connsiteX6905" fmla="*/ 5741944 w 12191999"/>
              <a:gd name="connsiteY6905" fmla="*/ 738856 h 3068754"/>
              <a:gd name="connsiteX6906" fmla="*/ 5761844 w 12191999"/>
              <a:gd name="connsiteY6906" fmla="*/ 725869 h 3068754"/>
              <a:gd name="connsiteX6907" fmla="*/ 5835078 w 12191999"/>
              <a:gd name="connsiteY6907" fmla="*/ 716387 h 3068754"/>
              <a:gd name="connsiteX6908" fmla="*/ 5829326 w 12191999"/>
              <a:gd name="connsiteY6908" fmla="*/ 719955 h 3068754"/>
              <a:gd name="connsiteX6909" fmla="*/ 5853268 w 12191999"/>
              <a:gd name="connsiteY6909" fmla="*/ 736512 h 3068754"/>
              <a:gd name="connsiteX6910" fmla="*/ 5859089 w 12191999"/>
              <a:gd name="connsiteY6910" fmla="*/ 733052 h 3068754"/>
              <a:gd name="connsiteX6911" fmla="*/ 11970318 w 12191999"/>
              <a:gd name="connsiteY6911" fmla="*/ 716115 h 3068754"/>
              <a:gd name="connsiteX6912" fmla="*/ 11966314 w 12191999"/>
              <a:gd name="connsiteY6912" fmla="*/ 718598 h 3068754"/>
              <a:gd name="connsiteX6913" fmla="*/ 11990772 w 12191999"/>
              <a:gd name="connsiteY6913" fmla="*/ 735412 h 3068754"/>
              <a:gd name="connsiteX6914" fmla="*/ 11994659 w 12191999"/>
              <a:gd name="connsiteY6914" fmla="*/ 733115 h 3068754"/>
              <a:gd name="connsiteX6915" fmla="*/ 11885596 w 12191999"/>
              <a:gd name="connsiteY6915" fmla="*/ 714974 h 3068754"/>
              <a:gd name="connsiteX6916" fmla="*/ 11863756 w 12191999"/>
              <a:gd name="connsiteY6916" fmla="*/ 729780 h 3068754"/>
              <a:gd name="connsiteX6917" fmla="*/ 11877525 w 12191999"/>
              <a:gd name="connsiteY6917" fmla="*/ 738346 h 3068754"/>
              <a:gd name="connsiteX6918" fmla="*/ 11899480 w 12191999"/>
              <a:gd name="connsiteY6918" fmla="*/ 724019 h 3068754"/>
              <a:gd name="connsiteX6919" fmla="*/ 5692488 w 12191999"/>
              <a:gd name="connsiteY6919" fmla="*/ 714140 h 3068754"/>
              <a:gd name="connsiteX6920" fmla="*/ 5665418 w 12191999"/>
              <a:gd name="connsiteY6920" fmla="*/ 733376 h 3068754"/>
              <a:gd name="connsiteX6921" fmla="*/ 5665984 w 12191999"/>
              <a:gd name="connsiteY6921" fmla="*/ 733713 h 3068754"/>
              <a:gd name="connsiteX6922" fmla="*/ 5693157 w 12191999"/>
              <a:gd name="connsiteY6922" fmla="*/ 714556 h 3068754"/>
              <a:gd name="connsiteX6923" fmla="*/ 11827174 w 12191999"/>
              <a:gd name="connsiteY6923" fmla="*/ 713452 h 3068754"/>
              <a:gd name="connsiteX6924" fmla="*/ 11800452 w 12191999"/>
              <a:gd name="connsiteY6924" fmla="*/ 732501 h 3068754"/>
              <a:gd name="connsiteX6925" fmla="*/ 11801257 w 12191999"/>
              <a:gd name="connsiteY6925" fmla="*/ 732979 h 3068754"/>
              <a:gd name="connsiteX6926" fmla="*/ 11828118 w 12191999"/>
              <a:gd name="connsiteY6926" fmla="*/ 714041 h 3068754"/>
              <a:gd name="connsiteX6927" fmla="*/ 5840459 w 12191999"/>
              <a:gd name="connsiteY6927" fmla="*/ 713050 h 3068754"/>
              <a:gd name="connsiteX6928" fmla="*/ 5839282 w 12191999"/>
              <a:gd name="connsiteY6928" fmla="*/ 713780 h 3068754"/>
              <a:gd name="connsiteX6929" fmla="*/ 5863233 w 12191999"/>
              <a:gd name="connsiteY6929" fmla="*/ 730590 h 3068754"/>
              <a:gd name="connsiteX6930" fmla="*/ 5864264 w 12191999"/>
              <a:gd name="connsiteY6930" fmla="*/ 729977 h 3068754"/>
              <a:gd name="connsiteX6931" fmla="*/ 11975789 w 12191999"/>
              <a:gd name="connsiteY6931" fmla="*/ 712722 h 3068754"/>
              <a:gd name="connsiteX6932" fmla="*/ 11974583 w 12191999"/>
              <a:gd name="connsiteY6932" fmla="*/ 713470 h 3068754"/>
              <a:gd name="connsiteX6933" fmla="*/ 11998959 w 12191999"/>
              <a:gd name="connsiteY6933" fmla="*/ 730575 h 3068754"/>
              <a:gd name="connsiteX6934" fmla="*/ 12000015 w 12191999"/>
              <a:gd name="connsiteY6934" fmla="*/ 729951 h 3068754"/>
              <a:gd name="connsiteX6935" fmla="*/ 5733955 w 12191999"/>
              <a:gd name="connsiteY6935" fmla="*/ 707705 h 3068754"/>
              <a:gd name="connsiteX6936" fmla="*/ 5714113 w 12191999"/>
              <a:gd name="connsiteY6936" fmla="*/ 721466 h 3068754"/>
              <a:gd name="connsiteX6937" fmla="*/ 5723285 w 12191999"/>
              <a:gd name="connsiteY6937" fmla="*/ 727197 h 3068754"/>
              <a:gd name="connsiteX6938" fmla="*/ 5743374 w 12191999"/>
              <a:gd name="connsiteY6938" fmla="*/ 713841 h 3068754"/>
              <a:gd name="connsiteX6939" fmla="*/ 5801613 w 12191999"/>
              <a:gd name="connsiteY6939" fmla="*/ 707595 h 3068754"/>
              <a:gd name="connsiteX6940" fmla="*/ 5792249 w 12191999"/>
              <a:gd name="connsiteY6940" fmla="*/ 713627 h 3068754"/>
              <a:gd name="connsiteX6941" fmla="*/ 5809397 w 12191999"/>
              <a:gd name="connsiteY6941" fmla="*/ 725135 h 3068754"/>
              <a:gd name="connsiteX6942" fmla="*/ 5818715 w 12191999"/>
              <a:gd name="connsiteY6942" fmla="*/ 719369 h 3068754"/>
              <a:gd name="connsiteX6943" fmla="*/ 5810395 w 12191999"/>
              <a:gd name="connsiteY6943" fmla="*/ 713614 h 3068754"/>
              <a:gd name="connsiteX6944" fmla="*/ 11938043 w 12191999"/>
              <a:gd name="connsiteY6944" fmla="*/ 706545 h 3068754"/>
              <a:gd name="connsiteX6945" fmla="*/ 11925051 w 12191999"/>
              <a:gd name="connsiteY6945" fmla="*/ 714915 h 3068754"/>
              <a:gd name="connsiteX6946" fmla="*/ 11942234 w 12191999"/>
              <a:gd name="connsiteY6946" fmla="*/ 726446 h 3068754"/>
              <a:gd name="connsiteX6947" fmla="*/ 11955302 w 12191999"/>
              <a:gd name="connsiteY6947" fmla="*/ 718372 h 3068754"/>
              <a:gd name="connsiteX6948" fmla="*/ 11946145 w 12191999"/>
              <a:gd name="connsiteY6948" fmla="*/ 712099 h 3068754"/>
              <a:gd name="connsiteX6949" fmla="*/ 1120072 w 12191999"/>
              <a:gd name="connsiteY6949" fmla="*/ 706020 h 3068754"/>
              <a:gd name="connsiteX6950" fmla="*/ 148994 w 12191999"/>
              <a:gd name="connsiteY6950" fmla="*/ 874173 h 3068754"/>
              <a:gd name="connsiteX6951" fmla="*/ 16344 w 12191999"/>
              <a:gd name="connsiteY6951" fmla="*/ 918932 h 3068754"/>
              <a:gd name="connsiteX6952" fmla="*/ 44625 w 12191999"/>
              <a:gd name="connsiteY6952" fmla="*/ 938285 h 3068754"/>
              <a:gd name="connsiteX6953" fmla="*/ 107043 w 12191999"/>
              <a:gd name="connsiteY6953" fmla="*/ 977766 h 3068754"/>
              <a:gd name="connsiteX6954" fmla="*/ 148077 w 12191999"/>
              <a:gd name="connsiteY6954" fmla="*/ 965973 h 3068754"/>
              <a:gd name="connsiteX6955" fmla="*/ 1469014 w 12191999"/>
              <a:gd name="connsiteY6955" fmla="*/ 841405 h 3068754"/>
              <a:gd name="connsiteX6956" fmla="*/ 2138998 w 12191999"/>
              <a:gd name="connsiteY6956" fmla="*/ 984097 h 3068754"/>
              <a:gd name="connsiteX6957" fmla="*/ 2264582 w 12191999"/>
              <a:gd name="connsiteY6957" fmla="*/ 1022022 h 3068754"/>
              <a:gd name="connsiteX6958" fmla="*/ 2311015 w 12191999"/>
              <a:gd name="connsiteY6958" fmla="*/ 993217 h 3068754"/>
              <a:gd name="connsiteX6959" fmla="*/ 2346559 w 12191999"/>
              <a:gd name="connsiteY6959" fmla="*/ 969533 h 3068754"/>
              <a:gd name="connsiteX6960" fmla="*/ 2137783 w 12191999"/>
              <a:gd name="connsiteY6960" fmla="*/ 895433 h 3068754"/>
              <a:gd name="connsiteX6961" fmla="*/ 1469014 w 12191999"/>
              <a:gd name="connsiteY6961" fmla="*/ 727947 h 3068754"/>
              <a:gd name="connsiteX6962" fmla="*/ 1120072 w 12191999"/>
              <a:gd name="connsiteY6962" fmla="*/ 706020 h 3068754"/>
              <a:gd name="connsiteX6963" fmla="*/ 7255381 w 12191999"/>
              <a:gd name="connsiteY6963" fmla="*/ 705854 h 3068754"/>
              <a:gd name="connsiteX6964" fmla="*/ 6285313 w 12191999"/>
              <a:gd name="connsiteY6964" fmla="*/ 873157 h 3068754"/>
              <a:gd name="connsiteX6965" fmla="*/ 6146686 w 12191999"/>
              <a:gd name="connsiteY6965" fmla="*/ 920068 h 3068754"/>
              <a:gd name="connsiteX6966" fmla="*/ 6177349 w 12191999"/>
              <a:gd name="connsiteY6966" fmla="*/ 941512 h 3068754"/>
              <a:gd name="connsiteX6967" fmla="*/ 6237111 w 12191999"/>
              <a:gd name="connsiteY6967" fmla="*/ 979293 h 3068754"/>
              <a:gd name="connsiteX6968" fmla="*/ 6283463 w 12191999"/>
              <a:gd name="connsiteY6968" fmla="*/ 965973 h 3068754"/>
              <a:gd name="connsiteX6969" fmla="*/ 7604945 w 12191999"/>
              <a:gd name="connsiteY6969" fmla="*/ 841405 h 3068754"/>
              <a:gd name="connsiteX6970" fmla="*/ 8274926 w 12191999"/>
              <a:gd name="connsiteY6970" fmla="*/ 984097 h 3068754"/>
              <a:gd name="connsiteX6971" fmla="*/ 8401961 w 12191999"/>
              <a:gd name="connsiteY6971" fmla="*/ 1022460 h 3068754"/>
              <a:gd name="connsiteX6972" fmla="*/ 8443945 w 12191999"/>
              <a:gd name="connsiteY6972" fmla="*/ 996418 h 3068754"/>
              <a:gd name="connsiteX6973" fmla="*/ 8483601 w 12191999"/>
              <a:gd name="connsiteY6973" fmla="*/ 969992 h 3068754"/>
              <a:gd name="connsiteX6974" fmla="*/ 8273712 w 12191999"/>
              <a:gd name="connsiteY6974" fmla="*/ 895496 h 3068754"/>
              <a:gd name="connsiteX6975" fmla="*/ 7604945 w 12191999"/>
              <a:gd name="connsiteY6975" fmla="*/ 727947 h 3068754"/>
              <a:gd name="connsiteX6976" fmla="*/ 7255381 w 12191999"/>
              <a:gd name="connsiteY6976" fmla="*/ 705854 h 3068754"/>
              <a:gd name="connsiteX6977" fmla="*/ 11870919 w 12191999"/>
              <a:gd name="connsiteY6977" fmla="*/ 705414 h 3068754"/>
              <a:gd name="connsiteX6978" fmla="*/ 11849011 w 12191999"/>
              <a:gd name="connsiteY6978" fmla="*/ 720608 h 3068754"/>
              <a:gd name="connsiteX6979" fmla="*/ 11858232 w 12191999"/>
              <a:gd name="connsiteY6979" fmla="*/ 726344 h 3068754"/>
              <a:gd name="connsiteX6980" fmla="*/ 11880411 w 12191999"/>
              <a:gd name="connsiteY6980" fmla="*/ 711597 h 3068754"/>
              <a:gd name="connsiteX6981" fmla="*/ 11900414 w 12191999"/>
              <a:gd name="connsiteY6981" fmla="*/ 704928 h 3068754"/>
              <a:gd name="connsiteX6982" fmla="*/ 11891210 w 12191999"/>
              <a:gd name="connsiteY6982" fmla="*/ 711168 h 3068754"/>
              <a:gd name="connsiteX6983" fmla="*/ 11905232 w 12191999"/>
              <a:gd name="connsiteY6983" fmla="*/ 720265 h 3068754"/>
              <a:gd name="connsiteX6984" fmla="*/ 11914362 w 12191999"/>
              <a:gd name="connsiteY6984" fmla="*/ 714306 h 3068754"/>
              <a:gd name="connsiteX6985" fmla="*/ 5767472 w 12191999"/>
              <a:gd name="connsiteY6985" fmla="*/ 703700 h 3068754"/>
              <a:gd name="connsiteX6986" fmla="*/ 5753577 w 12191999"/>
              <a:gd name="connsiteY6986" fmla="*/ 713113 h 3068754"/>
              <a:gd name="connsiteX6987" fmla="*/ 5767523 w 12191999"/>
              <a:gd name="connsiteY6987" fmla="*/ 722163 h 3068754"/>
              <a:gd name="connsiteX6988" fmla="*/ 5781446 w 12191999"/>
              <a:gd name="connsiteY6988" fmla="*/ 713076 h 3068754"/>
              <a:gd name="connsiteX6989" fmla="*/ 5812399 w 12191999"/>
              <a:gd name="connsiteY6989" fmla="*/ 700647 h 3068754"/>
              <a:gd name="connsiteX6990" fmla="*/ 5806687 w 12191999"/>
              <a:gd name="connsiteY6990" fmla="*/ 704327 h 3068754"/>
              <a:gd name="connsiteX6991" fmla="*/ 5813238 w 12191999"/>
              <a:gd name="connsiteY6991" fmla="*/ 708828 h 3068754"/>
              <a:gd name="connsiteX6992" fmla="*/ 5823868 w 12191999"/>
              <a:gd name="connsiteY6992" fmla="*/ 716180 h 3068754"/>
              <a:gd name="connsiteX6993" fmla="*/ 5829637 w 12191999"/>
              <a:gd name="connsiteY6993" fmla="*/ 712610 h 3068754"/>
              <a:gd name="connsiteX6994" fmla="*/ 5722966 w 12191999"/>
              <a:gd name="connsiteY6994" fmla="*/ 700549 h 3068754"/>
              <a:gd name="connsiteX6995" fmla="*/ 5709490 w 12191999"/>
              <a:gd name="connsiteY6995" fmla="*/ 709897 h 3068754"/>
              <a:gd name="connsiteX6996" fmla="*/ 5702917 w 12191999"/>
              <a:gd name="connsiteY6996" fmla="*/ 714471 h 3068754"/>
              <a:gd name="connsiteX6997" fmla="*/ 5708454 w 12191999"/>
              <a:gd name="connsiteY6997" fmla="*/ 717930 h 3068754"/>
              <a:gd name="connsiteX6998" fmla="*/ 5728459 w 12191999"/>
              <a:gd name="connsiteY6998" fmla="*/ 704126 h 3068754"/>
              <a:gd name="connsiteX6999" fmla="*/ 11947705 w 12191999"/>
              <a:gd name="connsiteY6999" fmla="*/ 700321 h 3068754"/>
              <a:gd name="connsiteX7000" fmla="*/ 11943571 w 12191999"/>
              <a:gd name="connsiteY7000" fmla="*/ 702984 h 3068754"/>
              <a:gd name="connsiteX7001" fmla="*/ 11949887 w 12191999"/>
              <a:gd name="connsiteY7001" fmla="*/ 707305 h 3068754"/>
              <a:gd name="connsiteX7002" fmla="*/ 11960929 w 12191999"/>
              <a:gd name="connsiteY7002" fmla="*/ 714896 h 3068754"/>
              <a:gd name="connsiteX7003" fmla="*/ 11964985 w 12191999"/>
              <a:gd name="connsiteY7003" fmla="*/ 712390 h 3068754"/>
              <a:gd name="connsiteX7004" fmla="*/ 11860226 w 12191999"/>
              <a:gd name="connsiteY7004" fmla="*/ 698449 h 3068754"/>
              <a:gd name="connsiteX7005" fmla="*/ 11843722 w 12191999"/>
              <a:gd name="connsiteY7005" fmla="*/ 709897 h 3068754"/>
              <a:gd name="connsiteX7006" fmla="*/ 11838087 w 12191999"/>
              <a:gd name="connsiteY7006" fmla="*/ 713813 h 3068754"/>
              <a:gd name="connsiteX7007" fmla="*/ 11843345 w 12191999"/>
              <a:gd name="connsiteY7007" fmla="*/ 717083 h 3068754"/>
              <a:gd name="connsiteX7008" fmla="*/ 11865434 w 12191999"/>
              <a:gd name="connsiteY7008" fmla="*/ 701841 h 3068754"/>
              <a:gd name="connsiteX7009" fmla="*/ 5817970 w 12191999"/>
              <a:gd name="connsiteY7009" fmla="*/ 697058 h 3068754"/>
              <a:gd name="connsiteX7010" fmla="*/ 5816659 w 12191999"/>
              <a:gd name="connsiteY7010" fmla="*/ 697902 h 3068754"/>
              <a:gd name="connsiteX7011" fmla="*/ 5833878 w 12191999"/>
              <a:gd name="connsiteY7011" fmla="*/ 709986 h 3068754"/>
              <a:gd name="connsiteX7012" fmla="*/ 5835093 w 12191999"/>
              <a:gd name="connsiteY7012" fmla="*/ 709234 h 3068754"/>
              <a:gd name="connsiteX7013" fmla="*/ 11953292 w 12191999"/>
              <a:gd name="connsiteY7013" fmla="*/ 696722 h 3068754"/>
              <a:gd name="connsiteX7014" fmla="*/ 11951950 w 12191999"/>
              <a:gd name="connsiteY7014" fmla="*/ 697587 h 3068754"/>
              <a:gd name="connsiteX7015" fmla="*/ 11969270 w 12191999"/>
              <a:gd name="connsiteY7015" fmla="*/ 709742 h 3068754"/>
              <a:gd name="connsiteX7016" fmla="*/ 11970516 w 12191999"/>
              <a:gd name="connsiteY7016" fmla="*/ 708972 h 3068754"/>
              <a:gd name="connsiteX7017" fmla="*/ 5717043 w 12191999"/>
              <a:gd name="connsiteY7017" fmla="*/ 696692 h 3068754"/>
              <a:gd name="connsiteX7018" fmla="*/ 5710630 w 12191999"/>
              <a:gd name="connsiteY7018" fmla="*/ 701251 h 3068754"/>
              <a:gd name="connsiteX7019" fmla="*/ 5697120 w 12191999"/>
              <a:gd name="connsiteY7019" fmla="*/ 710849 h 3068754"/>
              <a:gd name="connsiteX7020" fmla="*/ 5697807 w 12191999"/>
              <a:gd name="connsiteY7020" fmla="*/ 711278 h 3068754"/>
              <a:gd name="connsiteX7021" fmla="*/ 5706651 w 12191999"/>
              <a:gd name="connsiteY7021" fmla="*/ 705043 h 3068754"/>
              <a:gd name="connsiteX7022" fmla="*/ 5717893 w 12191999"/>
              <a:gd name="connsiteY7022" fmla="*/ 697245 h 3068754"/>
              <a:gd name="connsiteX7023" fmla="*/ 11885794 w 12191999"/>
              <a:gd name="connsiteY7023" fmla="*/ 695098 h 3068754"/>
              <a:gd name="connsiteX7024" fmla="*/ 11876439 w 12191999"/>
              <a:gd name="connsiteY7024" fmla="*/ 701586 h 3068754"/>
              <a:gd name="connsiteX7025" fmla="*/ 11886070 w 12191999"/>
              <a:gd name="connsiteY7025" fmla="*/ 707834 h 3068754"/>
              <a:gd name="connsiteX7026" fmla="*/ 11895454 w 12191999"/>
              <a:gd name="connsiteY7026" fmla="*/ 701594 h 3068754"/>
              <a:gd name="connsiteX7027" fmla="*/ 11853970 w 12191999"/>
              <a:gd name="connsiteY7027" fmla="*/ 694373 h 3068754"/>
              <a:gd name="connsiteX7028" fmla="*/ 11844291 w 12191999"/>
              <a:gd name="connsiteY7028" fmla="*/ 701251 h 3068754"/>
              <a:gd name="connsiteX7029" fmla="*/ 11831989 w 12191999"/>
              <a:gd name="connsiteY7029" fmla="*/ 710019 h 3068754"/>
              <a:gd name="connsiteX7030" fmla="*/ 11832964 w 12191999"/>
              <a:gd name="connsiteY7030" fmla="*/ 710625 h 3068754"/>
              <a:gd name="connsiteX7031" fmla="*/ 11840881 w 12191999"/>
              <a:gd name="connsiteY7031" fmla="*/ 705043 h 3068754"/>
              <a:gd name="connsiteX7032" fmla="*/ 11855153 w 12191999"/>
              <a:gd name="connsiteY7032" fmla="*/ 695144 h 3068754"/>
              <a:gd name="connsiteX7033" fmla="*/ 5753370 w 12191999"/>
              <a:gd name="connsiteY7033" fmla="*/ 694239 h 3068754"/>
              <a:gd name="connsiteX7034" fmla="*/ 5739411 w 12191999"/>
              <a:gd name="connsiteY7034" fmla="*/ 703920 h 3068754"/>
              <a:gd name="connsiteX7035" fmla="*/ 5748967 w 12191999"/>
              <a:gd name="connsiteY7035" fmla="*/ 710121 h 3068754"/>
              <a:gd name="connsiteX7036" fmla="*/ 5763069 w 12191999"/>
              <a:gd name="connsiteY7036" fmla="*/ 700745 h 3068754"/>
              <a:gd name="connsiteX7037" fmla="*/ 5781783 w 12191999"/>
              <a:gd name="connsiteY7037" fmla="*/ 694007 h 3068754"/>
              <a:gd name="connsiteX7038" fmla="*/ 5772444 w 12191999"/>
              <a:gd name="connsiteY7038" fmla="*/ 700334 h 3068754"/>
              <a:gd name="connsiteX7039" fmla="*/ 5786507 w 12191999"/>
              <a:gd name="connsiteY7039" fmla="*/ 709773 h 3068754"/>
              <a:gd name="connsiteX7040" fmla="*/ 5795872 w 12191999"/>
              <a:gd name="connsiteY7040" fmla="*/ 703662 h 3068754"/>
              <a:gd name="connsiteX7041" fmla="*/ 11918146 w 12191999"/>
              <a:gd name="connsiteY7041" fmla="*/ 692908 h 3068754"/>
              <a:gd name="connsiteX7042" fmla="*/ 11905267 w 12191999"/>
              <a:gd name="connsiteY7042" fmla="*/ 701639 h 3068754"/>
              <a:gd name="connsiteX7043" fmla="*/ 11919321 w 12191999"/>
              <a:gd name="connsiteY7043" fmla="*/ 711070 h 3068754"/>
              <a:gd name="connsiteX7044" fmla="*/ 11932293 w 12191999"/>
              <a:gd name="connsiteY7044" fmla="*/ 702604 h 3068754"/>
              <a:gd name="connsiteX7045" fmla="*/ 11875264 w 12191999"/>
              <a:gd name="connsiteY7045" fmla="*/ 688018 h 3068754"/>
              <a:gd name="connsiteX7046" fmla="*/ 11865724 w 12191999"/>
              <a:gd name="connsiteY7046" fmla="*/ 694635 h 3068754"/>
              <a:gd name="connsiteX7047" fmla="*/ 11870957 w 12191999"/>
              <a:gd name="connsiteY7047" fmla="*/ 698030 h 3068754"/>
              <a:gd name="connsiteX7048" fmla="*/ 11880431 w 12191999"/>
              <a:gd name="connsiteY7048" fmla="*/ 691492 h 3068754"/>
              <a:gd name="connsiteX7049" fmla="*/ 5742540 w 12191999"/>
              <a:gd name="connsiteY7049" fmla="*/ 686972 h 3068754"/>
              <a:gd name="connsiteX7050" fmla="*/ 5728403 w 12191999"/>
              <a:gd name="connsiteY7050" fmla="*/ 696778 h 3068754"/>
              <a:gd name="connsiteX7051" fmla="*/ 5733922 w 12191999"/>
              <a:gd name="connsiteY7051" fmla="*/ 700358 h 3068754"/>
              <a:gd name="connsiteX7052" fmla="*/ 5748005 w 12191999"/>
              <a:gd name="connsiteY7052" fmla="*/ 690639 h 3068754"/>
              <a:gd name="connsiteX7053" fmla="*/ 5792473 w 12191999"/>
              <a:gd name="connsiteY7053" fmla="*/ 686766 h 3068754"/>
              <a:gd name="connsiteX7054" fmla="*/ 5786760 w 12191999"/>
              <a:gd name="connsiteY7054" fmla="*/ 690635 h 3068754"/>
              <a:gd name="connsiteX7055" fmla="*/ 5800922 w 12191999"/>
              <a:gd name="connsiteY7055" fmla="*/ 700366 h 3068754"/>
              <a:gd name="connsiteX7056" fmla="*/ 5806636 w 12191999"/>
              <a:gd name="connsiteY7056" fmla="*/ 696637 h 3068754"/>
              <a:gd name="connsiteX7057" fmla="*/ 11927741 w 12191999"/>
              <a:gd name="connsiteY7057" fmla="*/ 686403 h 3068754"/>
              <a:gd name="connsiteX7058" fmla="*/ 11923517 w 12191999"/>
              <a:gd name="connsiteY7058" fmla="*/ 689267 h 3068754"/>
              <a:gd name="connsiteX7059" fmla="*/ 11937780 w 12191999"/>
              <a:gd name="connsiteY7059" fmla="*/ 699023 h 3068754"/>
              <a:gd name="connsiteX7060" fmla="*/ 11941945 w 12191999"/>
              <a:gd name="connsiteY7060" fmla="*/ 696304 h 3068754"/>
              <a:gd name="connsiteX7061" fmla="*/ 5767660 w 12191999"/>
              <a:gd name="connsiteY7061" fmla="*/ 684329 h 3068754"/>
              <a:gd name="connsiteX7062" fmla="*/ 5758283 w 12191999"/>
              <a:gd name="connsiteY7062" fmla="*/ 690832 h 3068754"/>
              <a:gd name="connsiteX7063" fmla="*/ 5768085 w 12191999"/>
              <a:gd name="connsiteY7063" fmla="*/ 697410 h 3068754"/>
              <a:gd name="connsiteX7064" fmla="*/ 5777557 w 12191999"/>
              <a:gd name="connsiteY7064" fmla="*/ 691111 h 3068754"/>
              <a:gd name="connsiteX7065" fmla="*/ 11868916 w 12191999"/>
              <a:gd name="connsiteY7065" fmla="*/ 683750 h 3068754"/>
              <a:gd name="connsiteX7066" fmla="*/ 11859386 w 12191999"/>
              <a:gd name="connsiteY7066" fmla="*/ 690523 h 3068754"/>
              <a:gd name="connsiteX7067" fmla="*/ 11860641 w 12191999"/>
              <a:gd name="connsiteY7067" fmla="*/ 691337 h 3068754"/>
              <a:gd name="connsiteX7068" fmla="*/ 11870268 w 12191999"/>
              <a:gd name="connsiteY7068" fmla="*/ 684659 h 3068754"/>
              <a:gd name="connsiteX7069" fmla="*/ 5798055 w 12191999"/>
              <a:gd name="connsiteY7069" fmla="*/ 682983 h 3068754"/>
              <a:gd name="connsiteX7070" fmla="*/ 5796654 w 12191999"/>
              <a:gd name="connsiteY7070" fmla="*/ 683934 h 3068754"/>
              <a:gd name="connsiteX7071" fmla="*/ 5810889 w 12191999"/>
              <a:gd name="connsiteY7071" fmla="*/ 693862 h 3068754"/>
              <a:gd name="connsiteX7072" fmla="*/ 5812238 w 12191999"/>
              <a:gd name="connsiteY7072" fmla="*/ 692982 h 3068754"/>
              <a:gd name="connsiteX7073" fmla="*/ 5810395 w 12191999"/>
              <a:gd name="connsiteY7073" fmla="*/ 691671 h 3068754"/>
              <a:gd name="connsiteX7074" fmla="*/ 5736461 w 12191999"/>
              <a:gd name="connsiteY7074" fmla="*/ 682893 h 3068754"/>
              <a:gd name="connsiteX7075" fmla="*/ 5722403 w 12191999"/>
              <a:gd name="connsiteY7075" fmla="*/ 692883 h 3068754"/>
              <a:gd name="connsiteX7076" fmla="*/ 5723320 w 12191999"/>
              <a:gd name="connsiteY7076" fmla="*/ 693479 h 3068754"/>
              <a:gd name="connsiteX7077" fmla="*/ 5737538 w 12191999"/>
              <a:gd name="connsiteY7077" fmla="*/ 683617 h 3068754"/>
              <a:gd name="connsiteX7078" fmla="*/ 11903464 w 12191999"/>
              <a:gd name="connsiteY7078" fmla="*/ 682843 h 3068754"/>
              <a:gd name="connsiteX7079" fmla="*/ 11890576 w 12191999"/>
              <a:gd name="connsiteY7079" fmla="*/ 691781 h 3068754"/>
              <a:gd name="connsiteX7080" fmla="*/ 11900349 w 12191999"/>
              <a:gd name="connsiteY7080" fmla="*/ 698339 h 3068754"/>
              <a:gd name="connsiteX7081" fmla="*/ 11913406 w 12191999"/>
              <a:gd name="connsiteY7081" fmla="*/ 689658 h 3068754"/>
              <a:gd name="connsiteX7082" fmla="*/ 11933331 w 12191999"/>
              <a:gd name="connsiteY7082" fmla="*/ 682614 h 3068754"/>
              <a:gd name="connsiteX7083" fmla="*/ 11931895 w 12191999"/>
              <a:gd name="connsiteY7083" fmla="*/ 683587 h 3068754"/>
              <a:gd name="connsiteX7084" fmla="*/ 11946173 w 12191999"/>
              <a:gd name="connsiteY7084" fmla="*/ 693545 h 3068754"/>
              <a:gd name="connsiteX7085" fmla="*/ 11947556 w 12191999"/>
              <a:gd name="connsiteY7085" fmla="*/ 692643 h 3068754"/>
              <a:gd name="connsiteX7086" fmla="*/ 11946145 w 12191999"/>
              <a:gd name="connsiteY7086" fmla="*/ 691640 h 3068754"/>
              <a:gd name="connsiteX7087" fmla="*/ 5756941 w 12191999"/>
              <a:gd name="connsiteY7087" fmla="*/ 676983 h 3068754"/>
              <a:gd name="connsiteX7088" fmla="*/ 5747455 w 12191999"/>
              <a:gd name="connsiteY7088" fmla="*/ 683564 h 3068754"/>
              <a:gd name="connsiteX7089" fmla="*/ 5752932 w 12191999"/>
              <a:gd name="connsiteY7089" fmla="*/ 687240 h 3068754"/>
              <a:gd name="connsiteX7090" fmla="*/ 5762388 w 12191999"/>
              <a:gd name="connsiteY7090" fmla="*/ 680715 h 3068754"/>
              <a:gd name="connsiteX7091" fmla="*/ 5778342 w 12191999"/>
              <a:gd name="connsiteY7091" fmla="*/ 676920 h 3068754"/>
              <a:gd name="connsiteX7092" fmla="*/ 5772598 w 12191999"/>
              <a:gd name="connsiteY7092" fmla="*/ 680904 h 3068754"/>
              <a:gd name="connsiteX7093" fmla="*/ 5782587 w 12191999"/>
              <a:gd name="connsiteY7093" fmla="*/ 687768 h 3068754"/>
              <a:gd name="connsiteX7094" fmla="*/ 5788380 w 12191999"/>
              <a:gd name="connsiteY7094" fmla="*/ 683915 h 3068754"/>
              <a:gd name="connsiteX7095" fmla="*/ 11913074 w 12191999"/>
              <a:gd name="connsiteY7095" fmla="*/ 676179 h 3068754"/>
              <a:gd name="connsiteX7096" fmla="*/ 11908760 w 12191999"/>
              <a:gd name="connsiteY7096" fmla="*/ 679171 h 3068754"/>
              <a:gd name="connsiteX7097" fmla="*/ 11918824 w 12191999"/>
              <a:gd name="connsiteY7097" fmla="*/ 686056 h 3068754"/>
              <a:gd name="connsiteX7098" fmla="*/ 11923133 w 12191999"/>
              <a:gd name="connsiteY7098" fmla="*/ 683191 h 3068754"/>
              <a:gd name="connsiteX7099" fmla="*/ 11893032 w 12191999"/>
              <a:gd name="connsiteY7099" fmla="*/ 675693 h 3068754"/>
              <a:gd name="connsiteX7100" fmla="*/ 11880035 w 12191999"/>
              <a:gd name="connsiteY7100" fmla="*/ 684708 h 3068754"/>
              <a:gd name="connsiteX7101" fmla="*/ 11885220 w 12191999"/>
              <a:gd name="connsiteY7101" fmla="*/ 688188 h 3068754"/>
              <a:gd name="connsiteX7102" fmla="*/ 11898197 w 12191999"/>
              <a:gd name="connsiteY7102" fmla="*/ 679233 h 3068754"/>
              <a:gd name="connsiteX7103" fmla="*/ 5783937 w 12191999"/>
              <a:gd name="connsiteY7103" fmla="*/ 673040 h 3068754"/>
              <a:gd name="connsiteX7104" fmla="*/ 5782480 w 12191999"/>
              <a:gd name="connsiteY7104" fmla="*/ 674050 h 3068754"/>
              <a:gd name="connsiteX7105" fmla="*/ 5792602 w 12191999"/>
              <a:gd name="connsiteY7105" fmla="*/ 681108 h 3068754"/>
              <a:gd name="connsiteX7106" fmla="*/ 5794038 w 12191999"/>
              <a:gd name="connsiteY7106" fmla="*/ 680154 h 3068754"/>
              <a:gd name="connsiteX7107" fmla="*/ 5750748 w 12191999"/>
              <a:gd name="connsiteY7107" fmla="*/ 672739 h 3068754"/>
              <a:gd name="connsiteX7108" fmla="*/ 5741315 w 12191999"/>
              <a:gd name="connsiteY7108" fmla="*/ 679443 h 3068754"/>
              <a:gd name="connsiteX7109" fmla="*/ 5742454 w 12191999"/>
              <a:gd name="connsiteY7109" fmla="*/ 680208 h 3068754"/>
              <a:gd name="connsiteX7110" fmla="*/ 5751992 w 12191999"/>
              <a:gd name="connsiteY7110" fmla="*/ 673592 h 3068754"/>
              <a:gd name="connsiteX7111" fmla="*/ 11918678 w 12191999"/>
              <a:gd name="connsiteY7111" fmla="*/ 672292 h 3068754"/>
              <a:gd name="connsiteX7112" fmla="*/ 11917185 w 12191999"/>
              <a:gd name="connsiteY7112" fmla="*/ 673327 h 3068754"/>
              <a:gd name="connsiteX7113" fmla="*/ 11927328 w 12191999"/>
              <a:gd name="connsiteY7113" fmla="*/ 680401 h 3068754"/>
              <a:gd name="connsiteX7114" fmla="*/ 11928800 w 12191999"/>
              <a:gd name="connsiteY7114" fmla="*/ 679422 h 3068754"/>
              <a:gd name="connsiteX7115" fmla="*/ 11886527 w 12191999"/>
              <a:gd name="connsiteY7115" fmla="*/ 671234 h 3068754"/>
              <a:gd name="connsiteX7116" fmla="*/ 11873623 w 12191999"/>
              <a:gd name="connsiteY7116" fmla="*/ 680405 h 3068754"/>
              <a:gd name="connsiteX7117" fmla="*/ 11875035 w 12191999"/>
              <a:gd name="connsiteY7117" fmla="*/ 681353 h 3068754"/>
              <a:gd name="connsiteX7118" fmla="*/ 11888084 w 12191999"/>
              <a:gd name="connsiteY7118" fmla="*/ 672301 h 3068754"/>
              <a:gd name="connsiteX7119" fmla="*/ 5767712 w 12191999"/>
              <a:gd name="connsiteY7119" fmla="*/ 669512 h 3068754"/>
              <a:gd name="connsiteX7120" fmla="*/ 5761893 w 12191999"/>
              <a:gd name="connsiteY7120" fmla="*/ 673549 h 3068754"/>
              <a:gd name="connsiteX7121" fmla="*/ 5767345 w 12191999"/>
              <a:gd name="connsiteY7121" fmla="*/ 677294 h 3068754"/>
              <a:gd name="connsiteX7122" fmla="*/ 5773141 w 12191999"/>
              <a:gd name="connsiteY7122" fmla="*/ 673295 h 3068754"/>
              <a:gd name="connsiteX7123" fmla="*/ 11902729 w 12191999"/>
              <a:gd name="connsiteY7123" fmla="*/ 668967 h 3068754"/>
              <a:gd name="connsiteX7124" fmla="*/ 11898317 w 12191999"/>
              <a:gd name="connsiteY7124" fmla="*/ 672028 h 3068754"/>
              <a:gd name="connsiteX7125" fmla="*/ 11903501 w 12191999"/>
              <a:gd name="connsiteY7125" fmla="*/ 675574 h 3068754"/>
              <a:gd name="connsiteX7126" fmla="*/ 11907876 w 12191999"/>
              <a:gd name="connsiteY7126" fmla="*/ 672555 h 3068754"/>
              <a:gd name="connsiteX7127" fmla="*/ 5773360 w 12191999"/>
              <a:gd name="connsiteY7127" fmla="*/ 665594 h 3068754"/>
              <a:gd name="connsiteX7128" fmla="*/ 5771855 w 12191999"/>
              <a:gd name="connsiteY7128" fmla="*/ 666639 h 3068754"/>
              <a:gd name="connsiteX7129" fmla="*/ 5777291 w 12191999"/>
              <a:gd name="connsiteY7129" fmla="*/ 670431 h 3068754"/>
              <a:gd name="connsiteX7130" fmla="*/ 5778775 w 12191999"/>
              <a:gd name="connsiteY7130" fmla="*/ 669407 h 3068754"/>
              <a:gd name="connsiteX7131" fmla="*/ 5761438 w 12191999"/>
              <a:gd name="connsiteY7131" fmla="*/ 665141 h 3068754"/>
              <a:gd name="connsiteX7132" fmla="*/ 5755648 w 12191999"/>
              <a:gd name="connsiteY7132" fmla="*/ 669257 h 3068754"/>
              <a:gd name="connsiteX7133" fmla="*/ 5756950 w 12191999"/>
              <a:gd name="connsiteY7133" fmla="*/ 670152 h 3068754"/>
              <a:gd name="connsiteX7134" fmla="*/ 5762802 w 12191999"/>
              <a:gd name="connsiteY7134" fmla="*/ 666092 h 3068754"/>
              <a:gd name="connsiteX7135" fmla="*/ 11908386 w 12191999"/>
              <a:gd name="connsiteY7135" fmla="*/ 665043 h 3068754"/>
              <a:gd name="connsiteX7136" fmla="*/ 11906843 w 12191999"/>
              <a:gd name="connsiteY7136" fmla="*/ 666114 h 3068754"/>
              <a:gd name="connsiteX7137" fmla="*/ 11911999 w 12191999"/>
              <a:gd name="connsiteY7137" fmla="*/ 669710 h 3068754"/>
              <a:gd name="connsiteX7138" fmla="*/ 11913521 w 12191999"/>
              <a:gd name="connsiteY7138" fmla="*/ 668659 h 3068754"/>
              <a:gd name="connsiteX7139" fmla="*/ 11896160 w 12191999"/>
              <a:gd name="connsiteY7139" fmla="*/ 664388 h 3068754"/>
              <a:gd name="connsiteX7140" fmla="*/ 11891740 w 12191999"/>
              <a:gd name="connsiteY7140" fmla="*/ 667529 h 3068754"/>
              <a:gd name="connsiteX7141" fmla="*/ 11893363 w 12191999"/>
              <a:gd name="connsiteY7141" fmla="*/ 668639 h 3068754"/>
              <a:gd name="connsiteX7142" fmla="*/ 11897822 w 12191999"/>
              <a:gd name="connsiteY7142" fmla="*/ 665546 h 3068754"/>
              <a:gd name="connsiteX7143" fmla="*/ 5767051 w 12191999"/>
              <a:gd name="connsiteY7143" fmla="*/ 661151 h 3068754"/>
              <a:gd name="connsiteX7144" fmla="*/ 5765532 w 12191999"/>
              <a:gd name="connsiteY7144" fmla="*/ 662231 h 3068754"/>
              <a:gd name="connsiteX7145" fmla="*/ 5766947 w 12191999"/>
              <a:gd name="connsiteY7145" fmla="*/ 663217 h 3068754"/>
              <a:gd name="connsiteX7146" fmla="*/ 5768478 w 12191999"/>
              <a:gd name="connsiteY7146" fmla="*/ 662156 h 3068754"/>
              <a:gd name="connsiteX7147" fmla="*/ 11901784 w 12191999"/>
              <a:gd name="connsiteY7147" fmla="*/ 660391 h 3068754"/>
              <a:gd name="connsiteX7148" fmla="*/ 11900225 w 12191999"/>
              <a:gd name="connsiteY7148" fmla="*/ 661498 h 3068754"/>
              <a:gd name="connsiteX7149" fmla="*/ 11901937 w 12191999"/>
              <a:gd name="connsiteY7149" fmla="*/ 662692 h 3068754"/>
              <a:gd name="connsiteX7150" fmla="*/ 11903505 w 12191999"/>
              <a:gd name="connsiteY7150" fmla="*/ 661604 h 3068754"/>
              <a:gd name="connsiteX7151" fmla="*/ 4291626 w 12191999"/>
              <a:gd name="connsiteY7151" fmla="*/ 587094 h 3068754"/>
              <a:gd name="connsiteX7152" fmla="*/ 3321890 w 12191999"/>
              <a:gd name="connsiteY7152" fmla="*/ 777727 h 3068754"/>
              <a:gd name="connsiteX7153" fmla="*/ 3110730 w 12191999"/>
              <a:gd name="connsiteY7153" fmla="*/ 858667 h 3068754"/>
              <a:gd name="connsiteX7154" fmla="*/ 3112449 w 12191999"/>
              <a:gd name="connsiteY7154" fmla="*/ 862968 h 3068754"/>
              <a:gd name="connsiteX7155" fmla="*/ 2977316 w 12191999"/>
              <a:gd name="connsiteY7155" fmla="*/ 920791 h 3068754"/>
              <a:gd name="connsiteX7156" fmla="*/ 3006981 w 12191999"/>
              <a:gd name="connsiteY7156" fmla="*/ 941515 h 3068754"/>
              <a:gd name="connsiteX7157" fmla="*/ 3047436 w 12191999"/>
              <a:gd name="connsiteY7157" fmla="*/ 967102 h 3068754"/>
              <a:gd name="connsiteX7158" fmla="*/ 3108612 w 12191999"/>
              <a:gd name="connsiteY7158" fmla="*/ 944015 h 3068754"/>
              <a:gd name="connsiteX7159" fmla="*/ 3110518 w 12191999"/>
              <a:gd name="connsiteY7159" fmla="*/ 948784 h 3068754"/>
              <a:gd name="connsiteX7160" fmla="*/ 3052810 w 12191999"/>
              <a:gd name="connsiteY7160" fmla="*/ 970500 h 3068754"/>
              <a:gd name="connsiteX7161" fmla="*/ 3128533 w 12191999"/>
              <a:gd name="connsiteY7161" fmla="*/ 1018391 h 3068754"/>
              <a:gd name="connsiteX7162" fmla="*/ 3320312 w 12191999"/>
              <a:gd name="connsiteY7162" fmla="*/ 963289 h 3068754"/>
              <a:gd name="connsiteX7163" fmla="*/ 4641687 w 12191999"/>
              <a:gd name="connsiteY7163" fmla="*/ 838730 h 3068754"/>
              <a:gd name="connsiteX7164" fmla="*/ 5237484 w 12191999"/>
              <a:gd name="connsiteY7164" fmla="*/ 960648 h 3068754"/>
              <a:gd name="connsiteX7165" fmla="*/ 5298277 w 12191999"/>
              <a:gd name="connsiteY7165" fmla="*/ 978685 h 3068754"/>
              <a:gd name="connsiteX7166" fmla="*/ 5388013 w 12191999"/>
              <a:gd name="connsiteY7166" fmla="*/ 919867 h 3068754"/>
              <a:gd name="connsiteX7167" fmla="*/ 5236477 w 12191999"/>
              <a:gd name="connsiteY7167" fmla="*/ 867032 h 3068754"/>
              <a:gd name="connsiteX7168" fmla="*/ 4641732 w 12191999"/>
              <a:gd name="connsiteY7168" fmla="*/ 723874 h 3068754"/>
              <a:gd name="connsiteX7169" fmla="*/ 3108676 w 12191999"/>
              <a:gd name="connsiteY7169" fmla="*/ 941303 h 3068754"/>
              <a:gd name="connsiteX7170" fmla="*/ 3106687 w 12191999"/>
              <a:gd name="connsiteY7170" fmla="*/ 936525 h 3068754"/>
              <a:gd name="connsiteX7171" fmla="*/ 4641732 w 12191999"/>
              <a:gd name="connsiteY7171" fmla="*/ 718163 h 3068754"/>
              <a:gd name="connsiteX7172" fmla="*/ 5237865 w 12191999"/>
              <a:gd name="connsiteY7172" fmla="*/ 861301 h 3068754"/>
              <a:gd name="connsiteX7173" fmla="*/ 5394263 w 12191999"/>
              <a:gd name="connsiteY7173" fmla="*/ 915770 h 3068754"/>
              <a:gd name="connsiteX7174" fmla="*/ 5417147 w 12191999"/>
              <a:gd name="connsiteY7174" fmla="*/ 900770 h 3068754"/>
              <a:gd name="connsiteX7175" fmla="*/ 5467573 w 12191999"/>
              <a:gd name="connsiteY7175" fmla="*/ 865197 h 3068754"/>
              <a:gd name="connsiteX7176" fmla="*/ 5229740 w 12191999"/>
              <a:gd name="connsiteY7176" fmla="*/ 770998 h 3068754"/>
              <a:gd name="connsiteX7177" fmla="*/ 4640549 w 12191999"/>
              <a:gd name="connsiteY7177" fmla="*/ 611502 h 3068754"/>
              <a:gd name="connsiteX7178" fmla="*/ 4291626 w 12191999"/>
              <a:gd name="connsiteY7178" fmla="*/ 587094 h 3068754"/>
              <a:gd name="connsiteX7179" fmla="*/ 4292944 w 12191999"/>
              <a:gd name="connsiteY7179" fmla="*/ 491334 h 3068754"/>
              <a:gd name="connsiteX7180" fmla="*/ 3108679 w 12191999"/>
              <a:gd name="connsiteY7180" fmla="*/ 792644 h 3068754"/>
              <a:gd name="connsiteX7181" fmla="*/ 3107222 w 12191999"/>
              <a:gd name="connsiteY7181" fmla="*/ 789149 h 3068754"/>
              <a:gd name="connsiteX7182" fmla="*/ 2917675 w 12191999"/>
              <a:gd name="connsiteY7182" fmla="*/ 879124 h 3068754"/>
              <a:gd name="connsiteX7183" fmla="*/ 2972527 w 12191999"/>
              <a:gd name="connsiteY7183" fmla="*/ 917445 h 3068754"/>
              <a:gd name="connsiteX7184" fmla="*/ 3108519 w 12191999"/>
              <a:gd name="connsiteY7184" fmla="*/ 859065 h 3068754"/>
              <a:gd name="connsiteX7185" fmla="*/ 3106691 w 12191999"/>
              <a:gd name="connsiteY7185" fmla="*/ 854694 h 3068754"/>
              <a:gd name="connsiteX7186" fmla="*/ 4642540 w 12191999"/>
              <a:gd name="connsiteY7186" fmla="*/ 606744 h 3068754"/>
              <a:gd name="connsiteX7187" fmla="*/ 5232056 w 12191999"/>
              <a:gd name="connsiteY7187" fmla="*/ 766598 h 3068754"/>
              <a:gd name="connsiteX7188" fmla="*/ 5472480 w 12191999"/>
              <a:gd name="connsiteY7188" fmla="*/ 861736 h 3068754"/>
              <a:gd name="connsiteX7189" fmla="*/ 5525008 w 12191999"/>
              <a:gd name="connsiteY7189" fmla="*/ 824682 h 3068754"/>
              <a:gd name="connsiteX7190" fmla="*/ 5521086 w 12191999"/>
              <a:gd name="connsiteY7190" fmla="*/ 822801 h 3068754"/>
              <a:gd name="connsiteX7191" fmla="*/ 4640546 w 12191999"/>
              <a:gd name="connsiteY7191" fmla="*/ 518021 h 3068754"/>
              <a:gd name="connsiteX7192" fmla="*/ 4292944 w 12191999"/>
              <a:gd name="connsiteY7192" fmla="*/ 491334 h 3068754"/>
              <a:gd name="connsiteX7193" fmla="*/ 10429741 w 12191999"/>
              <a:gd name="connsiteY7193" fmla="*/ 396123 h 3068754"/>
              <a:gd name="connsiteX7194" fmla="*/ 9245401 w 12191999"/>
              <a:gd name="connsiteY7194" fmla="*/ 724349 h 3068754"/>
              <a:gd name="connsiteX7195" fmla="*/ 9244948 w 12191999"/>
              <a:gd name="connsiteY7195" fmla="*/ 723610 h 3068754"/>
              <a:gd name="connsiteX7196" fmla="*/ 9006022 w 12191999"/>
              <a:gd name="connsiteY7196" fmla="*/ 847470 h 3068754"/>
              <a:gd name="connsiteX7197" fmla="*/ 9050867 w 12191999"/>
              <a:gd name="connsiteY7197" fmla="*/ 878800 h 3068754"/>
              <a:gd name="connsiteX7198" fmla="*/ 9242412 w 12191999"/>
              <a:gd name="connsiteY7198" fmla="*/ 787872 h 3068754"/>
              <a:gd name="connsiteX7199" fmla="*/ 9244401 w 12191999"/>
              <a:gd name="connsiteY7199" fmla="*/ 792644 h 3068754"/>
              <a:gd name="connsiteX7200" fmla="*/ 9055738 w 12191999"/>
              <a:gd name="connsiteY7200" fmla="*/ 882203 h 3068754"/>
              <a:gd name="connsiteX7201" fmla="*/ 9102414 w 12191999"/>
              <a:gd name="connsiteY7201" fmla="*/ 914813 h 3068754"/>
              <a:gd name="connsiteX7202" fmla="*/ 9242422 w 12191999"/>
              <a:gd name="connsiteY7202" fmla="*/ 854694 h 3068754"/>
              <a:gd name="connsiteX7203" fmla="*/ 9244411 w 12191999"/>
              <a:gd name="connsiteY7203" fmla="*/ 859452 h 3068754"/>
              <a:gd name="connsiteX7204" fmla="*/ 9107198 w 12191999"/>
              <a:gd name="connsiteY7204" fmla="*/ 918155 h 3068754"/>
              <a:gd name="connsiteX7205" fmla="*/ 9140635 w 12191999"/>
              <a:gd name="connsiteY7205" fmla="*/ 941515 h 3068754"/>
              <a:gd name="connsiteX7206" fmla="*/ 9174156 w 12191999"/>
              <a:gd name="connsiteY7206" fmla="*/ 962713 h 3068754"/>
              <a:gd name="connsiteX7207" fmla="*/ 9241470 w 12191999"/>
              <a:gd name="connsiteY7207" fmla="*/ 937496 h 3068754"/>
              <a:gd name="connsiteX7208" fmla="*/ 9243458 w 12191999"/>
              <a:gd name="connsiteY7208" fmla="*/ 942235 h 3068754"/>
              <a:gd name="connsiteX7209" fmla="*/ 9179707 w 12191999"/>
              <a:gd name="connsiteY7209" fmla="*/ 966223 h 3068754"/>
              <a:gd name="connsiteX7210" fmla="*/ 9262853 w 12191999"/>
              <a:gd name="connsiteY7210" fmla="*/ 1018801 h 3068754"/>
              <a:gd name="connsiteX7211" fmla="*/ 9456106 w 12191999"/>
              <a:gd name="connsiteY7211" fmla="*/ 963276 h 3068754"/>
              <a:gd name="connsiteX7212" fmla="*/ 10777440 w 12191999"/>
              <a:gd name="connsiteY7212" fmla="*/ 838721 h 3068754"/>
              <a:gd name="connsiteX7213" fmla="*/ 11372758 w 12191999"/>
              <a:gd name="connsiteY7213" fmla="*/ 960650 h 3068754"/>
              <a:gd name="connsiteX7214" fmla="*/ 11432673 w 12191999"/>
              <a:gd name="connsiteY7214" fmla="*/ 978399 h 3068754"/>
              <a:gd name="connsiteX7215" fmla="*/ 11522646 w 12191999"/>
              <a:gd name="connsiteY7215" fmla="*/ 919435 h 3068754"/>
              <a:gd name="connsiteX7216" fmla="*/ 11372285 w 12191999"/>
              <a:gd name="connsiteY7216" fmla="*/ 867006 h 3068754"/>
              <a:gd name="connsiteX7217" fmla="*/ 10777366 w 12191999"/>
              <a:gd name="connsiteY7217" fmla="*/ 723859 h 3068754"/>
              <a:gd name="connsiteX7218" fmla="*/ 9244432 w 12191999"/>
              <a:gd name="connsiteY7218" fmla="*/ 941274 h 3068754"/>
              <a:gd name="connsiteX7219" fmla="*/ 9242492 w 12191999"/>
              <a:gd name="connsiteY7219" fmla="*/ 936513 h 3068754"/>
              <a:gd name="connsiteX7220" fmla="*/ 10777366 w 12191999"/>
              <a:gd name="connsiteY7220" fmla="*/ 718140 h 3068754"/>
              <a:gd name="connsiteX7221" fmla="*/ 11372891 w 12191999"/>
              <a:gd name="connsiteY7221" fmla="*/ 861407 h 3068754"/>
              <a:gd name="connsiteX7222" fmla="*/ 11528398 w 12191999"/>
              <a:gd name="connsiteY7222" fmla="*/ 915666 h 3068754"/>
              <a:gd name="connsiteX7223" fmla="*/ 11551127 w 12191999"/>
              <a:gd name="connsiteY7223" fmla="*/ 900770 h 3068754"/>
              <a:gd name="connsiteX7224" fmla="*/ 11593544 w 12191999"/>
              <a:gd name="connsiteY7224" fmla="*/ 870874 h 3068754"/>
              <a:gd name="connsiteX7225" fmla="*/ 11365489 w 12191999"/>
              <a:gd name="connsiteY7225" fmla="*/ 780532 h 3068754"/>
              <a:gd name="connsiteX7226" fmla="*/ 10776456 w 12191999"/>
              <a:gd name="connsiteY7226" fmla="*/ 621052 h 3068754"/>
              <a:gd name="connsiteX7227" fmla="*/ 9244431 w 12191999"/>
              <a:gd name="connsiteY7227" fmla="*/ 868966 h 3068754"/>
              <a:gd name="connsiteX7228" fmla="*/ 9242492 w 12191999"/>
              <a:gd name="connsiteY7228" fmla="*/ 864210 h 3068754"/>
              <a:gd name="connsiteX7229" fmla="*/ 10778394 w 12191999"/>
              <a:gd name="connsiteY7229" fmla="*/ 616268 h 3068754"/>
              <a:gd name="connsiteX7230" fmla="*/ 11367738 w 12191999"/>
              <a:gd name="connsiteY7230" fmla="*/ 776117 h 3068754"/>
              <a:gd name="connsiteX7231" fmla="*/ 11598336 w 12191999"/>
              <a:gd name="connsiteY7231" fmla="*/ 867496 h 3068754"/>
              <a:gd name="connsiteX7232" fmla="*/ 11659807 w 12191999"/>
              <a:gd name="connsiteY7232" fmla="*/ 824171 h 3068754"/>
              <a:gd name="connsiteX7233" fmla="*/ 11656876 w 12191999"/>
              <a:gd name="connsiteY7233" fmla="*/ 822765 h 3068754"/>
              <a:gd name="connsiteX7234" fmla="*/ 10776456 w 12191999"/>
              <a:gd name="connsiteY7234" fmla="*/ 517984 h 3068754"/>
              <a:gd name="connsiteX7235" fmla="*/ 9244431 w 12191999"/>
              <a:gd name="connsiteY7235" fmla="*/ 792597 h 3068754"/>
              <a:gd name="connsiteX7236" fmla="*/ 9242492 w 12191999"/>
              <a:gd name="connsiteY7236" fmla="*/ 787828 h 3068754"/>
              <a:gd name="connsiteX7237" fmla="*/ 10778394 w 12191999"/>
              <a:gd name="connsiteY7237" fmla="*/ 513215 h 3068754"/>
              <a:gd name="connsiteX7238" fmla="*/ 11659106 w 12191999"/>
              <a:gd name="connsiteY7238" fmla="*/ 818425 h 3068754"/>
              <a:gd name="connsiteX7239" fmla="*/ 11664378 w 12191999"/>
              <a:gd name="connsiteY7239" fmla="*/ 820949 h 3068754"/>
              <a:gd name="connsiteX7240" fmla="*/ 11713736 w 12191999"/>
              <a:gd name="connsiteY7240" fmla="*/ 786162 h 3068754"/>
              <a:gd name="connsiteX7241" fmla="*/ 11657479 w 12191999"/>
              <a:gd name="connsiteY7241" fmla="*/ 756826 h 3068754"/>
              <a:gd name="connsiteX7242" fmla="*/ 10777362 w 12191999"/>
              <a:gd name="connsiteY7242" fmla="*/ 424967 h 3068754"/>
              <a:gd name="connsiteX7243" fmla="*/ 10429741 w 12191999"/>
              <a:gd name="connsiteY7243" fmla="*/ 396123 h 3068754"/>
              <a:gd name="connsiteX7244" fmla="*/ 4293982 w 12191999"/>
              <a:gd name="connsiteY7244" fmla="*/ 396098 h 3068754"/>
              <a:gd name="connsiteX7245" fmla="*/ 3109528 w 12191999"/>
              <a:gd name="connsiteY7245" fmla="*/ 724342 h 3068754"/>
              <a:gd name="connsiteX7246" fmla="*/ 3108207 w 12191999"/>
              <a:gd name="connsiteY7246" fmla="*/ 722126 h 3068754"/>
              <a:gd name="connsiteX7247" fmla="*/ 2869854 w 12191999"/>
              <a:gd name="connsiteY7247" fmla="*/ 845715 h 3068754"/>
              <a:gd name="connsiteX7248" fmla="*/ 2912620 w 12191999"/>
              <a:gd name="connsiteY7248" fmla="*/ 875593 h 3068754"/>
              <a:gd name="connsiteX7249" fmla="*/ 3110531 w 12191999"/>
              <a:gd name="connsiteY7249" fmla="*/ 781915 h 3068754"/>
              <a:gd name="connsiteX7250" fmla="*/ 3112015 w 12191999"/>
              <a:gd name="connsiteY7250" fmla="*/ 785614 h 3068754"/>
              <a:gd name="connsiteX7251" fmla="*/ 3318378 w 12191999"/>
              <a:gd name="connsiteY7251" fmla="*/ 698127 h 3068754"/>
              <a:gd name="connsiteX7252" fmla="*/ 4642535 w 12191999"/>
              <a:gd name="connsiteY7252" fmla="*/ 513249 h 3068754"/>
              <a:gd name="connsiteX7253" fmla="*/ 5524275 w 12191999"/>
              <a:gd name="connsiteY7253" fmla="*/ 818029 h 3068754"/>
              <a:gd name="connsiteX7254" fmla="*/ 5530328 w 12191999"/>
              <a:gd name="connsiteY7254" fmla="*/ 820928 h 3068754"/>
              <a:gd name="connsiteX7255" fmla="*/ 5578937 w 12191999"/>
              <a:gd name="connsiteY7255" fmla="*/ 786639 h 3068754"/>
              <a:gd name="connsiteX7256" fmla="*/ 5521720 w 12191999"/>
              <a:gd name="connsiteY7256" fmla="*/ 756793 h 3068754"/>
              <a:gd name="connsiteX7257" fmla="*/ 4641640 w 12191999"/>
              <a:gd name="connsiteY7257" fmla="*/ 424955 h 3068754"/>
              <a:gd name="connsiteX7258" fmla="*/ 4293982 w 12191999"/>
              <a:gd name="connsiteY7258" fmla="*/ 396098 h 3068754"/>
              <a:gd name="connsiteX7259" fmla="*/ 10429792 w 12191999"/>
              <a:gd name="connsiteY7259" fmla="*/ 310585 h 3068754"/>
              <a:gd name="connsiteX7260" fmla="*/ 9245402 w 12191999"/>
              <a:gd name="connsiteY7260" fmla="*/ 662714 h 3068754"/>
              <a:gd name="connsiteX7261" fmla="*/ 9244957 w 12191999"/>
              <a:gd name="connsiteY7261" fmla="*/ 661985 h 3068754"/>
              <a:gd name="connsiteX7262" fmla="*/ 8964284 w 12191999"/>
              <a:gd name="connsiteY7262" fmla="*/ 818311 h 3068754"/>
              <a:gd name="connsiteX7263" fmla="*/ 9001942 w 12191999"/>
              <a:gd name="connsiteY7263" fmla="*/ 844620 h 3068754"/>
              <a:gd name="connsiteX7264" fmla="*/ 9242534 w 12191999"/>
              <a:gd name="connsiteY7264" fmla="*/ 718616 h 3068754"/>
              <a:gd name="connsiteX7265" fmla="*/ 9242984 w 12191999"/>
              <a:gd name="connsiteY7265" fmla="*/ 719370 h 3068754"/>
              <a:gd name="connsiteX7266" fmla="*/ 9454181 w 12191999"/>
              <a:gd name="connsiteY7266" fmla="*/ 621667 h 3068754"/>
              <a:gd name="connsiteX7267" fmla="*/ 10778331 w 12191999"/>
              <a:gd name="connsiteY7267" fmla="*/ 420182 h 3068754"/>
              <a:gd name="connsiteX7268" fmla="*/ 11659811 w 12191999"/>
              <a:gd name="connsiteY7268" fmla="*/ 752074 h 3068754"/>
              <a:gd name="connsiteX7269" fmla="*/ 11718651 w 12191999"/>
              <a:gd name="connsiteY7269" fmla="*/ 782697 h 3068754"/>
              <a:gd name="connsiteX7270" fmla="*/ 11759339 w 12191999"/>
              <a:gd name="connsiteY7270" fmla="*/ 754020 h 3068754"/>
              <a:gd name="connsiteX7271" fmla="*/ 11657236 w 12191999"/>
              <a:gd name="connsiteY7271" fmla="*/ 696968 h 3068754"/>
              <a:gd name="connsiteX7272" fmla="*/ 10777440 w 12191999"/>
              <a:gd name="connsiteY7272" fmla="*/ 341366 h 3068754"/>
              <a:gd name="connsiteX7273" fmla="*/ 10429792 w 12191999"/>
              <a:gd name="connsiteY7273" fmla="*/ 310585 h 3068754"/>
              <a:gd name="connsiteX7274" fmla="*/ 4293978 w 12191999"/>
              <a:gd name="connsiteY7274" fmla="*/ 310564 h 3068754"/>
              <a:gd name="connsiteX7275" fmla="*/ 3320797 w 12191999"/>
              <a:gd name="connsiteY7275" fmla="*/ 557861 h 3068754"/>
              <a:gd name="connsiteX7276" fmla="*/ 3111019 w 12191999"/>
              <a:gd name="connsiteY7276" fmla="*/ 661982 h 3068754"/>
              <a:gd name="connsiteX7277" fmla="*/ 3111476 w 12191999"/>
              <a:gd name="connsiteY7277" fmla="*/ 662725 h 3068754"/>
              <a:gd name="connsiteX7278" fmla="*/ 2831286 w 12191999"/>
              <a:gd name="connsiteY7278" fmla="*/ 818770 h 3068754"/>
              <a:gd name="connsiteX7279" fmla="*/ 2865267 w 12191999"/>
              <a:gd name="connsiteY7279" fmla="*/ 842511 h 3068754"/>
              <a:gd name="connsiteX7280" fmla="*/ 3109506 w 12191999"/>
              <a:gd name="connsiteY7280" fmla="*/ 715169 h 3068754"/>
              <a:gd name="connsiteX7281" fmla="*/ 3110991 w 12191999"/>
              <a:gd name="connsiteY7281" fmla="*/ 717579 h 3068754"/>
              <a:gd name="connsiteX7282" fmla="*/ 3318408 w 12191999"/>
              <a:gd name="connsiteY7282" fmla="*/ 621637 h 3068754"/>
              <a:gd name="connsiteX7283" fmla="*/ 4642493 w 12191999"/>
              <a:gd name="connsiteY7283" fmla="*/ 420183 h 3068754"/>
              <a:gd name="connsiteX7284" fmla="*/ 5524371 w 12191999"/>
              <a:gd name="connsiteY7284" fmla="*/ 752423 h 3068754"/>
              <a:gd name="connsiteX7285" fmla="*/ 5583552 w 12191999"/>
              <a:gd name="connsiteY7285" fmla="*/ 783384 h 3068754"/>
              <a:gd name="connsiteX7286" fmla="*/ 5624477 w 12191999"/>
              <a:gd name="connsiteY7286" fmla="*/ 754515 h 3068754"/>
              <a:gd name="connsiteX7287" fmla="*/ 5521475 w 12191999"/>
              <a:gd name="connsiteY7287" fmla="*/ 696959 h 3068754"/>
              <a:gd name="connsiteX7288" fmla="*/ 4641637 w 12191999"/>
              <a:gd name="connsiteY7288" fmla="*/ 341343 h 3068754"/>
              <a:gd name="connsiteX7289" fmla="*/ 4293978 w 12191999"/>
              <a:gd name="connsiteY7289" fmla="*/ 310564 h 3068754"/>
              <a:gd name="connsiteX7290" fmla="*/ 10429788 w 12191999"/>
              <a:gd name="connsiteY7290" fmla="*/ 243856 h 3068754"/>
              <a:gd name="connsiteX7291" fmla="*/ 9245402 w 12191999"/>
              <a:gd name="connsiteY7291" fmla="*/ 617042 h 3068754"/>
              <a:gd name="connsiteX7292" fmla="*/ 9244946 w 12191999"/>
              <a:gd name="connsiteY7292" fmla="*/ 616291 h 3068754"/>
              <a:gd name="connsiteX7293" fmla="*/ 8936196 w 12191999"/>
              <a:gd name="connsiteY7293" fmla="*/ 798687 h 3068754"/>
              <a:gd name="connsiteX7294" fmla="*/ 8959426 w 12191999"/>
              <a:gd name="connsiteY7294" fmla="*/ 814917 h 3068754"/>
              <a:gd name="connsiteX7295" fmla="*/ 9242524 w 12191999"/>
              <a:gd name="connsiteY7295" fmla="*/ 656977 h 3068754"/>
              <a:gd name="connsiteX7296" fmla="*/ 9242960 w 12191999"/>
              <a:gd name="connsiteY7296" fmla="*/ 657709 h 3068754"/>
              <a:gd name="connsiteX7297" fmla="*/ 9454198 w 12191999"/>
              <a:gd name="connsiteY7297" fmla="*/ 553053 h 3068754"/>
              <a:gd name="connsiteX7298" fmla="*/ 10778410 w 12191999"/>
              <a:gd name="connsiteY7298" fmla="*/ 336593 h 3068754"/>
              <a:gd name="connsiteX7299" fmla="*/ 11659571 w 12191999"/>
              <a:gd name="connsiteY7299" fmla="*/ 691816 h 3068754"/>
              <a:gd name="connsiteX7300" fmla="*/ 11764696 w 12191999"/>
              <a:gd name="connsiteY7300" fmla="*/ 750244 h 3068754"/>
              <a:gd name="connsiteX7301" fmla="*/ 11789856 w 12191999"/>
              <a:gd name="connsiteY7301" fmla="*/ 732511 h 3068754"/>
              <a:gd name="connsiteX7302" fmla="*/ 11656957 w 12191999"/>
              <a:gd name="connsiteY7302" fmla="*/ 653413 h 3068754"/>
              <a:gd name="connsiteX7303" fmla="*/ 10777435 w 12191999"/>
              <a:gd name="connsiteY7303" fmla="*/ 276616 h 3068754"/>
              <a:gd name="connsiteX7304" fmla="*/ 10429788 w 12191999"/>
              <a:gd name="connsiteY7304" fmla="*/ 243856 h 3068754"/>
              <a:gd name="connsiteX7305" fmla="*/ 4293978 w 12191999"/>
              <a:gd name="connsiteY7305" fmla="*/ 243838 h 3068754"/>
              <a:gd name="connsiteX7306" fmla="*/ 3109522 w 12191999"/>
              <a:gd name="connsiteY7306" fmla="*/ 617007 h 3068754"/>
              <a:gd name="connsiteX7307" fmla="*/ 3109423 w 12191999"/>
              <a:gd name="connsiteY7307" fmla="*/ 616839 h 3068754"/>
              <a:gd name="connsiteX7308" fmla="*/ 2802173 w 12191999"/>
              <a:gd name="connsiteY7308" fmla="*/ 798430 h 3068754"/>
              <a:gd name="connsiteX7309" fmla="*/ 2826546 w 12191999"/>
              <a:gd name="connsiteY7309" fmla="*/ 815458 h 3068754"/>
              <a:gd name="connsiteX7310" fmla="*/ 3107152 w 12191999"/>
              <a:gd name="connsiteY7310" fmla="*/ 658735 h 3068754"/>
              <a:gd name="connsiteX7311" fmla="*/ 3106682 w 12191999"/>
              <a:gd name="connsiteY7311" fmla="*/ 657944 h 3068754"/>
              <a:gd name="connsiteX7312" fmla="*/ 4642489 w 12191999"/>
              <a:gd name="connsiteY7312" fmla="*/ 336620 h 3068754"/>
              <a:gd name="connsiteX7313" fmla="*/ 5523326 w 12191999"/>
              <a:gd name="connsiteY7313" fmla="*/ 692589 h 3068754"/>
              <a:gd name="connsiteX7314" fmla="*/ 5628616 w 12191999"/>
              <a:gd name="connsiteY7314" fmla="*/ 751595 h 3068754"/>
              <a:gd name="connsiteX7315" fmla="*/ 5655014 w 12191999"/>
              <a:gd name="connsiteY7315" fmla="*/ 732974 h 3068754"/>
              <a:gd name="connsiteX7316" fmla="*/ 5521236 w 12191999"/>
              <a:gd name="connsiteY7316" fmla="*/ 653363 h 3068754"/>
              <a:gd name="connsiteX7317" fmla="*/ 4641636 w 12191999"/>
              <a:gd name="connsiteY7317" fmla="*/ 276604 h 3068754"/>
              <a:gd name="connsiteX7318" fmla="*/ 4293978 w 12191999"/>
              <a:gd name="connsiteY7318" fmla="*/ 243838 h 3068754"/>
              <a:gd name="connsiteX7319" fmla="*/ 10429792 w 12191999"/>
              <a:gd name="connsiteY7319" fmla="*/ 177531 h 3068754"/>
              <a:gd name="connsiteX7320" fmla="*/ 9245402 w 12191999"/>
              <a:gd name="connsiteY7320" fmla="*/ 569080 h 3068754"/>
              <a:gd name="connsiteX7321" fmla="*/ 9244160 w 12191999"/>
              <a:gd name="connsiteY7321" fmla="*/ 567032 h 3068754"/>
              <a:gd name="connsiteX7322" fmla="*/ 9245367 w 12191999"/>
              <a:gd name="connsiteY7322" fmla="*/ 569048 h 3068754"/>
              <a:gd name="connsiteX7323" fmla="*/ 8907413 w 12191999"/>
              <a:gd name="connsiteY7323" fmla="*/ 778579 h 3068754"/>
              <a:gd name="connsiteX7324" fmla="*/ 8931504 w 12191999"/>
              <a:gd name="connsiteY7324" fmla="*/ 795409 h 3068754"/>
              <a:gd name="connsiteX7325" fmla="*/ 9242524 w 12191999"/>
              <a:gd name="connsiteY7325" fmla="*/ 611275 h 3068754"/>
              <a:gd name="connsiteX7326" fmla="*/ 9242956 w 12191999"/>
              <a:gd name="connsiteY7326" fmla="*/ 611999 h 3068754"/>
              <a:gd name="connsiteX7327" fmla="*/ 9454197 w 12191999"/>
              <a:gd name="connsiteY7327" fmla="*/ 501105 h 3068754"/>
              <a:gd name="connsiteX7328" fmla="*/ 10778405 w 12191999"/>
              <a:gd name="connsiteY7328" fmla="*/ 271854 h 3068754"/>
              <a:gd name="connsiteX7329" fmla="*/ 11659290 w 12191999"/>
              <a:gd name="connsiteY7329" fmla="*/ 648651 h 3068754"/>
              <a:gd name="connsiteX7330" fmla="*/ 11794709 w 12191999"/>
              <a:gd name="connsiteY7330" fmla="*/ 729090 h 3068754"/>
              <a:gd name="connsiteX7331" fmla="*/ 11821720 w 12191999"/>
              <a:gd name="connsiteY7331" fmla="*/ 710053 h 3068754"/>
              <a:gd name="connsiteX7332" fmla="*/ 11656691 w 12191999"/>
              <a:gd name="connsiteY7332" fmla="*/ 607202 h 3068754"/>
              <a:gd name="connsiteX7333" fmla="*/ 10777440 w 12191999"/>
              <a:gd name="connsiteY7333" fmla="*/ 212453 h 3068754"/>
              <a:gd name="connsiteX7334" fmla="*/ 10429792 w 12191999"/>
              <a:gd name="connsiteY7334" fmla="*/ 177531 h 3068754"/>
              <a:gd name="connsiteX7335" fmla="*/ 4293979 w 12191999"/>
              <a:gd name="connsiteY7335" fmla="*/ 177521 h 3068754"/>
              <a:gd name="connsiteX7336" fmla="*/ 3109528 w 12191999"/>
              <a:gd name="connsiteY7336" fmla="*/ 569048 h 3068754"/>
              <a:gd name="connsiteX7337" fmla="*/ 3109319 w 12191999"/>
              <a:gd name="connsiteY7337" fmla="*/ 568699 h 3068754"/>
              <a:gd name="connsiteX7338" fmla="*/ 2772372 w 12191999"/>
              <a:gd name="connsiteY7338" fmla="*/ 777610 h 3068754"/>
              <a:gd name="connsiteX7339" fmla="*/ 2797124 w 12191999"/>
              <a:gd name="connsiteY7339" fmla="*/ 794903 h 3068754"/>
              <a:gd name="connsiteX7340" fmla="*/ 3109504 w 12191999"/>
              <a:gd name="connsiteY7340" fmla="*/ 610281 h 3068754"/>
              <a:gd name="connsiteX7341" fmla="*/ 3109727 w 12191999"/>
              <a:gd name="connsiteY7341" fmla="*/ 610641 h 3068754"/>
              <a:gd name="connsiteX7342" fmla="*/ 3318404 w 12191999"/>
              <a:gd name="connsiteY7342" fmla="*/ 501088 h 3068754"/>
              <a:gd name="connsiteX7343" fmla="*/ 4642489 w 12191999"/>
              <a:gd name="connsiteY7343" fmla="*/ 271837 h 3068754"/>
              <a:gd name="connsiteX7344" fmla="*/ 5522967 w 12191999"/>
              <a:gd name="connsiteY7344" fmla="*/ 648596 h 3068754"/>
              <a:gd name="connsiteX7345" fmla="*/ 5659465 w 12191999"/>
              <a:gd name="connsiteY7345" fmla="*/ 729834 h 3068754"/>
              <a:gd name="connsiteX7346" fmla="*/ 5686767 w 12191999"/>
              <a:gd name="connsiteY7346" fmla="*/ 710574 h 3068754"/>
              <a:gd name="connsiteX7347" fmla="*/ 5520918 w 12191999"/>
              <a:gd name="connsiteY7347" fmla="*/ 607208 h 3068754"/>
              <a:gd name="connsiteX7348" fmla="*/ 4641638 w 12191999"/>
              <a:gd name="connsiteY7348" fmla="*/ 212456 h 3068754"/>
              <a:gd name="connsiteX7349" fmla="*/ 4293979 w 12191999"/>
              <a:gd name="connsiteY7349" fmla="*/ 177521 h 3068754"/>
              <a:gd name="connsiteX7350" fmla="*/ 4297552 w 12191999"/>
              <a:gd name="connsiteY7350" fmla="*/ 124910 h 3068754"/>
              <a:gd name="connsiteX7351" fmla="*/ 3111520 w 12191999"/>
              <a:gd name="connsiteY7351" fmla="*/ 530486 h 3068754"/>
              <a:gd name="connsiteX7352" fmla="*/ 3111085 w 12191999"/>
              <a:gd name="connsiteY7352" fmla="*/ 529765 h 3068754"/>
              <a:gd name="connsiteX7353" fmla="*/ 2751002 w 12191999"/>
              <a:gd name="connsiteY7353" fmla="*/ 761894 h 3068754"/>
              <a:gd name="connsiteX7354" fmla="*/ 2750418 w 12191999"/>
              <a:gd name="connsiteY7354" fmla="*/ 762272 h 3068754"/>
              <a:gd name="connsiteX7355" fmla="*/ 2766992 w 12191999"/>
              <a:gd name="connsiteY7355" fmla="*/ 773852 h 3068754"/>
              <a:gd name="connsiteX7356" fmla="*/ 2926903 w 12191999"/>
              <a:gd name="connsiteY7356" fmla="*/ 673101 h 3068754"/>
              <a:gd name="connsiteX7357" fmla="*/ 3108546 w 12191999"/>
              <a:gd name="connsiteY7357" fmla="*/ 562605 h 3068754"/>
              <a:gd name="connsiteX7358" fmla="*/ 3108853 w 12191999"/>
              <a:gd name="connsiteY7358" fmla="*/ 563102 h 3068754"/>
              <a:gd name="connsiteX7359" fmla="*/ 3318408 w 12191999"/>
              <a:gd name="connsiteY7359" fmla="*/ 447569 h 3068754"/>
              <a:gd name="connsiteX7360" fmla="*/ 4642491 w 12191999"/>
              <a:gd name="connsiteY7360" fmla="*/ 206755 h 3068754"/>
              <a:gd name="connsiteX7361" fmla="*/ 5522769 w 12191999"/>
              <a:gd name="connsiteY7361" fmla="*/ 601908 h 3068754"/>
              <a:gd name="connsiteX7362" fmla="*/ 5691425 w 12191999"/>
              <a:gd name="connsiteY7362" fmla="*/ 707289 h 3068754"/>
              <a:gd name="connsiteX7363" fmla="*/ 5706651 w 12191999"/>
              <a:gd name="connsiteY7363" fmla="*/ 696549 h 3068754"/>
              <a:gd name="connsiteX7364" fmla="*/ 5711565 w 12191999"/>
              <a:gd name="connsiteY7364" fmla="*/ 693123 h 3068754"/>
              <a:gd name="connsiteX7365" fmla="*/ 5522157 w 12191999"/>
              <a:gd name="connsiteY7365" fmla="*/ 569765 h 3068754"/>
              <a:gd name="connsiteX7366" fmla="*/ 4643583 w 12191999"/>
              <a:gd name="connsiteY7366" fmla="*/ 159591 h 3068754"/>
              <a:gd name="connsiteX7367" fmla="*/ 4297552 w 12191999"/>
              <a:gd name="connsiteY7367" fmla="*/ 124910 h 3068754"/>
              <a:gd name="connsiteX7368" fmla="*/ 10431381 w 12191999"/>
              <a:gd name="connsiteY7368" fmla="*/ 82442 h 3068754"/>
              <a:gd name="connsiteX7369" fmla="*/ 9245401 w 12191999"/>
              <a:gd name="connsiteY7369" fmla="*/ 500780 h 3068754"/>
              <a:gd name="connsiteX7370" fmla="*/ 9245078 w 12191999"/>
              <a:gd name="connsiteY7370" fmla="*/ 500252 h 3068754"/>
              <a:gd name="connsiteX7371" fmla="*/ 9061875 w 12191999"/>
              <a:gd name="connsiteY7371" fmla="*/ 620375 h 3068754"/>
              <a:gd name="connsiteX7372" fmla="*/ 8881914 w 12191999"/>
              <a:gd name="connsiteY7372" fmla="*/ 742184 h 3068754"/>
              <a:gd name="connsiteX7373" fmla="*/ 8868348 w 12191999"/>
              <a:gd name="connsiteY7373" fmla="*/ 751287 h 3068754"/>
              <a:gd name="connsiteX7374" fmla="*/ 8880746 w 12191999"/>
              <a:gd name="connsiteY7374" fmla="*/ 759948 h 3068754"/>
              <a:gd name="connsiteX7375" fmla="*/ 9060348 w 12191999"/>
              <a:gd name="connsiteY7375" fmla="*/ 642796 h 3068754"/>
              <a:gd name="connsiteX7376" fmla="*/ 9243470 w 12191999"/>
              <a:gd name="connsiteY7376" fmla="*/ 526731 h 3068754"/>
              <a:gd name="connsiteX7377" fmla="*/ 9246313 w 12191999"/>
              <a:gd name="connsiteY7377" fmla="*/ 531443 h 3068754"/>
              <a:gd name="connsiteX7378" fmla="*/ 8886085 w 12191999"/>
              <a:gd name="connsiteY7378" fmla="*/ 763678 h 3068754"/>
              <a:gd name="connsiteX7379" fmla="*/ 8902097 w 12191999"/>
              <a:gd name="connsiteY7379" fmla="*/ 774865 h 3068754"/>
              <a:gd name="connsiteX7380" fmla="*/ 9242508 w 12191999"/>
              <a:gd name="connsiteY7380" fmla="*/ 564307 h 3068754"/>
              <a:gd name="connsiteX7381" fmla="*/ 9242492 w 12191999"/>
              <a:gd name="connsiteY7381" fmla="*/ 564280 h 3068754"/>
              <a:gd name="connsiteX7382" fmla="*/ 10778410 w 12191999"/>
              <a:gd name="connsiteY7382" fmla="*/ 206734 h 3068754"/>
              <a:gd name="connsiteX7383" fmla="*/ 11659025 w 12191999"/>
              <a:gd name="connsiteY7383" fmla="*/ 602422 h 3068754"/>
              <a:gd name="connsiteX7384" fmla="*/ 11826560 w 12191999"/>
              <a:gd name="connsiteY7384" fmla="*/ 706642 h 3068754"/>
              <a:gd name="connsiteX7385" fmla="*/ 11840881 w 12191999"/>
              <a:gd name="connsiteY7385" fmla="*/ 696549 h 3068754"/>
              <a:gd name="connsiteX7386" fmla="*/ 11848812 w 12191999"/>
              <a:gd name="connsiteY7386" fmla="*/ 691013 h 3068754"/>
              <a:gd name="connsiteX7387" fmla="*/ 11656037 w 12191999"/>
              <a:gd name="connsiteY7387" fmla="*/ 565438 h 3068754"/>
              <a:gd name="connsiteX7388" fmla="*/ 10777362 w 12191999"/>
              <a:gd name="connsiteY7388" fmla="*/ 155281 h 3068754"/>
              <a:gd name="connsiteX7389" fmla="*/ 9245401 w 12191999"/>
              <a:gd name="connsiteY7389" fmla="*/ 526173 h 3068754"/>
              <a:gd name="connsiteX7390" fmla="*/ 9242492 w 12191999"/>
              <a:gd name="connsiteY7390" fmla="*/ 521401 h 3068754"/>
              <a:gd name="connsiteX7391" fmla="*/ 10778331 w 12191999"/>
              <a:gd name="connsiteY7391" fmla="*/ 149555 h 3068754"/>
              <a:gd name="connsiteX7392" fmla="*/ 11658369 w 12191999"/>
              <a:gd name="connsiteY7392" fmla="*/ 560120 h 3068754"/>
              <a:gd name="connsiteX7393" fmla="*/ 11854269 w 12191999"/>
              <a:gd name="connsiteY7393" fmla="*/ 687204 h 3068754"/>
              <a:gd name="connsiteX7394" fmla="*/ 11863976 w 12191999"/>
              <a:gd name="connsiteY7394" fmla="*/ 680429 h 3068754"/>
              <a:gd name="connsiteX7395" fmla="*/ 11656726 w 12191999"/>
              <a:gd name="connsiteY7395" fmla="*/ 541083 h 3068754"/>
              <a:gd name="connsiteX7396" fmla="*/ 10777366 w 12191999"/>
              <a:gd name="connsiteY7396" fmla="*/ 118443 h 3068754"/>
              <a:gd name="connsiteX7397" fmla="*/ 10431381 w 12191999"/>
              <a:gd name="connsiteY7397" fmla="*/ 82442 h 3068754"/>
              <a:gd name="connsiteX7398" fmla="*/ 4296455 w 12191999"/>
              <a:gd name="connsiteY7398" fmla="*/ 79723 h 3068754"/>
              <a:gd name="connsiteX7399" fmla="*/ 3319507 w 12191999"/>
              <a:gd name="connsiteY7399" fmla="*/ 374578 h 3068754"/>
              <a:gd name="connsiteX7400" fmla="*/ 3110712 w 12191999"/>
              <a:gd name="connsiteY7400" fmla="*/ 497893 h 3068754"/>
              <a:gd name="connsiteX7401" fmla="*/ 2928920 w 12191999"/>
              <a:gd name="connsiteY7401" fmla="*/ 617183 h 3068754"/>
              <a:gd name="connsiteX7402" fmla="*/ 2749093 w 12191999"/>
              <a:gd name="connsiteY7402" fmla="*/ 738981 h 3068754"/>
              <a:gd name="connsiteX7403" fmla="*/ 2732763 w 12191999"/>
              <a:gd name="connsiteY7403" fmla="*/ 749938 h 3068754"/>
              <a:gd name="connsiteX7404" fmla="*/ 2745032 w 12191999"/>
              <a:gd name="connsiteY7404" fmla="*/ 758510 h 3068754"/>
              <a:gd name="connsiteX7405" fmla="*/ 2747186 w 12191999"/>
              <a:gd name="connsiteY7405" fmla="*/ 757108 h 3068754"/>
              <a:gd name="connsiteX7406" fmla="*/ 3110472 w 12191999"/>
              <a:gd name="connsiteY7406" fmla="*/ 523482 h 3068754"/>
              <a:gd name="connsiteX7407" fmla="*/ 3111045 w 12191999"/>
              <a:gd name="connsiteY7407" fmla="*/ 524416 h 3068754"/>
              <a:gd name="connsiteX7408" fmla="*/ 3318124 w 12191999"/>
              <a:gd name="connsiteY7408" fmla="*/ 405597 h 3068754"/>
              <a:gd name="connsiteX7409" fmla="*/ 4644436 w 12191999"/>
              <a:gd name="connsiteY7409" fmla="*/ 153848 h 3068754"/>
              <a:gd name="connsiteX7410" fmla="*/ 5524489 w 12191999"/>
              <a:gd name="connsiteY7410" fmla="*/ 564457 h 3068754"/>
              <a:gd name="connsiteX7411" fmla="*/ 5716970 w 12191999"/>
              <a:gd name="connsiteY7411" fmla="*/ 689358 h 3068754"/>
              <a:gd name="connsiteX7412" fmla="*/ 5731255 w 12191999"/>
              <a:gd name="connsiteY7412" fmla="*/ 679401 h 3068754"/>
              <a:gd name="connsiteX7413" fmla="*/ 5521302 w 12191999"/>
              <a:gd name="connsiteY7413" fmla="*/ 538533 h 3068754"/>
              <a:gd name="connsiteX7414" fmla="*/ 4642444 w 12191999"/>
              <a:gd name="connsiteY7414" fmla="*/ 115705 h 3068754"/>
              <a:gd name="connsiteX7415" fmla="*/ 4296455 w 12191999"/>
              <a:gd name="connsiteY7415" fmla="*/ 79723 h 3068754"/>
              <a:gd name="connsiteX7416" fmla="*/ 4327364 w 12191999"/>
              <a:gd name="connsiteY7416" fmla="*/ 45268 h 3068754"/>
              <a:gd name="connsiteX7417" fmla="*/ 3109531 w 12191999"/>
              <a:gd name="connsiteY7417" fmla="*/ 474230 h 3068754"/>
              <a:gd name="connsiteX7418" fmla="*/ 3109396 w 12191999"/>
              <a:gd name="connsiteY7418" fmla="*/ 474006 h 3068754"/>
              <a:gd name="connsiteX7419" fmla="*/ 2928920 w 12191999"/>
              <a:gd name="connsiteY7419" fmla="*/ 595261 h 3068754"/>
              <a:gd name="connsiteX7420" fmla="*/ 2749093 w 12191999"/>
              <a:gd name="connsiteY7420" fmla="*/ 719935 h 3068754"/>
              <a:gd name="connsiteX7421" fmla="*/ 2719277 w 12191999"/>
              <a:gd name="connsiteY7421" fmla="*/ 740517 h 3068754"/>
              <a:gd name="connsiteX7422" fmla="*/ 2727469 w 12191999"/>
              <a:gd name="connsiteY7422" fmla="*/ 746240 h 3068754"/>
              <a:gd name="connsiteX7423" fmla="*/ 2745277 w 12191999"/>
              <a:gd name="connsiteY7423" fmla="*/ 734243 h 3068754"/>
              <a:gd name="connsiteX7424" fmla="*/ 3107573 w 12191999"/>
              <a:gd name="connsiteY7424" fmla="*/ 493355 h 3068754"/>
              <a:gd name="connsiteX7425" fmla="*/ 3107542 w 12191999"/>
              <a:gd name="connsiteY7425" fmla="*/ 493301 h 3068754"/>
              <a:gd name="connsiteX7426" fmla="*/ 3108557 w 12191999"/>
              <a:gd name="connsiteY7426" fmla="*/ 492700 h 3068754"/>
              <a:gd name="connsiteX7427" fmla="*/ 3109592 w 12191999"/>
              <a:gd name="connsiteY7427" fmla="*/ 492013 h 3068754"/>
              <a:gd name="connsiteX7428" fmla="*/ 3109624 w 12191999"/>
              <a:gd name="connsiteY7428" fmla="*/ 492070 h 3068754"/>
              <a:gd name="connsiteX7429" fmla="*/ 3316999 w 12191999"/>
              <a:gd name="connsiteY7429" fmla="*/ 369475 h 3068754"/>
              <a:gd name="connsiteX7430" fmla="*/ 4643583 w 12191999"/>
              <a:gd name="connsiteY7430" fmla="*/ 110035 h 3068754"/>
              <a:gd name="connsiteX7431" fmla="*/ 5523997 w 12191999"/>
              <a:gd name="connsiteY7431" fmla="*/ 533598 h 3068754"/>
              <a:gd name="connsiteX7432" fmla="*/ 5736160 w 12191999"/>
              <a:gd name="connsiteY7432" fmla="*/ 675984 h 3068754"/>
              <a:gd name="connsiteX7433" fmla="*/ 5745740 w 12191999"/>
              <a:gd name="connsiteY7433" fmla="*/ 669307 h 3068754"/>
              <a:gd name="connsiteX7434" fmla="*/ 5520088 w 12191999"/>
              <a:gd name="connsiteY7434" fmla="*/ 514672 h 3068754"/>
              <a:gd name="connsiteX7435" fmla="*/ 4641593 w 12191999"/>
              <a:gd name="connsiteY7435" fmla="*/ 82349 h 3068754"/>
              <a:gd name="connsiteX7436" fmla="*/ 4327364 w 12191999"/>
              <a:gd name="connsiteY7436" fmla="*/ 45268 h 3068754"/>
              <a:gd name="connsiteX7437" fmla="*/ 4327364 w 12191999"/>
              <a:gd name="connsiteY7437" fmla="*/ 20060 h 3068754"/>
              <a:gd name="connsiteX7438" fmla="*/ 3109531 w 12191999"/>
              <a:gd name="connsiteY7438" fmla="*/ 456116 h 3068754"/>
              <a:gd name="connsiteX7439" fmla="*/ 3109183 w 12191999"/>
              <a:gd name="connsiteY7439" fmla="*/ 455529 h 3068754"/>
              <a:gd name="connsiteX7440" fmla="*/ 2747186 w 12191999"/>
              <a:gd name="connsiteY7440" fmla="*/ 706593 h 3068754"/>
              <a:gd name="connsiteX7441" fmla="*/ 2708870 w 12191999"/>
              <a:gd name="connsiteY7441" fmla="*/ 733246 h 3068754"/>
              <a:gd name="connsiteX7442" fmla="*/ 2713778 w 12191999"/>
              <a:gd name="connsiteY7442" fmla="*/ 736675 h 3068754"/>
              <a:gd name="connsiteX7443" fmla="*/ 2745277 w 12191999"/>
              <a:gd name="connsiteY7443" fmla="*/ 715149 h 3068754"/>
              <a:gd name="connsiteX7444" fmla="*/ 3109592 w 12191999"/>
              <a:gd name="connsiteY7444" fmla="*/ 467263 h 3068754"/>
              <a:gd name="connsiteX7445" fmla="*/ 3109807 w 12191999"/>
              <a:gd name="connsiteY7445" fmla="*/ 467630 h 3068754"/>
              <a:gd name="connsiteX7446" fmla="*/ 3316181 w 12191999"/>
              <a:gd name="connsiteY7446" fmla="*/ 342728 h 3068754"/>
              <a:gd name="connsiteX7447" fmla="*/ 4642444 w 12191999"/>
              <a:gd name="connsiteY7447" fmla="*/ 76606 h 3068754"/>
              <a:gd name="connsiteX7448" fmla="*/ 5522899 w 12191999"/>
              <a:gd name="connsiteY7448" fmla="*/ 509332 h 3068754"/>
              <a:gd name="connsiteX7449" fmla="*/ 5750695 w 12191999"/>
              <a:gd name="connsiteY7449" fmla="*/ 665854 h 3068754"/>
              <a:gd name="connsiteX7450" fmla="*/ 5756579 w 12191999"/>
              <a:gd name="connsiteY7450" fmla="*/ 661754 h 3068754"/>
              <a:gd name="connsiteX7451" fmla="*/ 5520088 w 12191999"/>
              <a:gd name="connsiteY7451" fmla="*/ 496961 h 3068754"/>
              <a:gd name="connsiteX7452" fmla="*/ 4641593 w 12191999"/>
              <a:gd name="connsiteY7452" fmla="*/ 57534 h 3068754"/>
              <a:gd name="connsiteX7453" fmla="*/ 4327364 w 12191999"/>
              <a:gd name="connsiteY7453" fmla="*/ 20060 h 3068754"/>
              <a:gd name="connsiteX7454" fmla="*/ 4327364 w 12191999"/>
              <a:gd name="connsiteY7454" fmla="*/ 5171 h 3068754"/>
              <a:gd name="connsiteX7455" fmla="*/ 3109531 w 12191999"/>
              <a:gd name="connsiteY7455" fmla="*/ 445660 h 3068754"/>
              <a:gd name="connsiteX7456" fmla="*/ 3109418 w 12191999"/>
              <a:gd name="connsiteY7456" fmla="*/ 445469 h 3068754"/>
              <a:gd name="connsiteX7457" fmla="*/ 2928792 w 12191999"/>
              <a:gd name="connsiteY7457" fmla="*/ 569641 h 3068754"/>
              <a:gd name="connsiteX7458" fmla="*/ 2748065 w 12191999"/>
              <a:gd name="connsiteY7458" fmla="*/ 697989 h 3068754"/>
              <a:gd name="connsiteX7459" fmla="*/ 2703655 w 12191999"/>
              <a:gd name="connsiteY7459" fmla="*/ 729602 h 3068754"/>
              <a:gd name="connsiteX7460" fmla="*/ 2704257 w 12191999"/>
              <a:gd name="connsiteY7460" fmla="*/ 730023 h 3068754"/>
              <a:gd name="connsiteX7461" fmla="*/ 2744250 w 12191999"/>
              <a:gd name="connsiteY7461" fmla="*/ 701807 h 3068754"/>
              <a:gd name="connsiteX7462" fmla="*/ 3108564 w 12191999"/>
              <a:gd name="connsiteY7462" fmla="*/ 449136 h 3068754"/>
              <a:gd name="connsiteX7463" fmla="*/ 3109017 w 12191999"/>
              <a:gd name="connsiteY7463" fmla="*/ 449875 h 3068754"/>
              <a:gd name="connsiteX7464" fmla="*/ 3262657 w 12191999"/>
              <a:gd name="connsiteY7464" fmla="*/ 353958 h 3068754"/>
              <a:gd name="connsiteX7465" fmla="*/ 4642444 w 12191999"/>
              <a:gd name="connsiteY7465" fmla="*/ 52822 h 3068754"/>
              <a:gd name="connsiteX7466" fmla="*/ 5522899 w 12191999"/>
              <a:gd name="connsiteY7466" fmla="*/ 493014 h 3068754"/>
              <a:gd name="connsiteX7467" fmla="*/ 5760715 w 12191999"/>
              <a:gd name="connsiteY7467" fmla="*/ 658871 h 3068754"/>
              <a:gd name="connsiteX7468" fmla="*/ 5762273 w 12191999"/>
              <a:gd name="connsiteY7468" fmla="*/ 657786 h 3068754"/>
              <a:gd name="connsiteX7469" fmla="*/ 5520088 w 12191999"/>
              <a:gd name="connsiteY7469" fmla="*/ 487253 h 3068754"/>
              <a:gd name="connsiteX7470" fmla="*/ 4641593 w 12191999"/>
              <a:gd name="connsiteY7470" fmla="*/ 43249 h 3068754"/>
              <a:gd name="connsiteX7471" fmla="*/ 4327364 w 12191999"/>
              <a:gd name="connsiteY7471" fmla="*/ 5171 h 3068754"/>
              <a:gd name="connsiteX7472" fmla="*/ 10463057 w 12191999"/>
              <a:gd name="connsiteY7472" fmla="*/ 2 h 3068754"/>
              <a:gd name="connsiteX7473" fmla="*/ 10778410 w 12191999"/>
              <a:gd name="connsiteY7473" fmla="*/ 38448 h 3068754"/>
              <a:gd name="connsiteX7474" fmla="*/ 11659025 w 12191999"/>
              <a:gd name="connsiteY7474" fmla="*/ 482431 h 3068754"/>
              <a:gd name="connsiteX7475" fmla="*/ 11902501 w 12191999"/>
              <a:gd name="connsiteY7475" fmla="*/ 653541 h 3068754"/>
              <a:gd name="connsiteX7476" fmla="*/ 12191999 w 12191999"/>
              <a:gd name="connsiteY7476" fmla="*/ 451482 h 3068754"/>
              <a:gd name="connsiteX7477" fmla="*/ 12191999 w 12191999"/>
              <a:gd name="connsiteY7477" fmla="*/ 458134 h 3068754"/>
              <a:gd name="connsiteX7478" fmla="*/ 12024956 w 12191999"/>
              <a:gd name="connsiteY7478" fmla="*/ 572852 h 3068754"/>
              <a:gd name="connsiteX7479" fmla="*/ 11906987 w 12191999"/>
              <a:gd name="connsiteY7479" fmla="*/ 656693 h 3068754"/>
              <a:gd name="connsiteX7480" fmla="*/ 11908774 w 12191999"/>
              <a:gd name="connsiteY7480" fmla="*/ 657950 h 3068754"/>
              <a:gd name="connsiteX7481" fmla="*/ 12191999 w 12191999"/>
              <a:gd name="connsiteY7481" fmla="*/ 461494 h 3068754"/>
              <a:gd name="connsiteX7482" fmla="*/ 12191999 w 12191999"/>
              <a:gd name="connsiteY7482" fmla="*/ 468320 h 3068754"/>
              <a:gd name="connsiteX7483" fmla="*/ 11913661 w 12191999"/>
              <a:gd name="connsiteY7483" fmla="*/ 661384 h 3068754"/>
              <a:gd name="connsiteX7484" fmla="*/ 11918815 w 12191999"/>
              <a:gd name="connsiteY7484" fmla="*/ 665006 h 3068754"/>
              <a:gd name="connsiteX7485" fmla="*/ 12022114 w 12191999"/>
              <a:gd name="connsiteY7485" fmla="*/ 593727 h 3068754"/>
              <a:gd name="connsiteX7486" fmla="*/ 12191999 w 12191999"/>
              <a:gd name="connsiteY7486" fmla="*/ 479775 h 3068754"/>
              <a:gd name="connsiteX7487" fmla="*/ 12191999 w 12191999"/>
              <a:gd name="connsiteY7487" fmla="*/ 486398 h 3068754"/>
              <a:gd name="connsiteX7488" fmla="*/ 12025098 w 12191999"/>
              <a:gd name="connsiteY7488" fmla="*/ 598486 h 3068754"/>
              <a:gd name="connsiteX7489" fmla="*/ 11923965 w 12191999"/>
              <a:gd name="connsiteY7489" fmla="*/ 668625 h 3068754"/>
              <a:gd name="connsiteX7490" fmla="*/ 11934209 w 12191999"/>
              <a:gd name="connsiteY7490" fmla="*/ 675825 h 3068754"/>
              <a:gd name="connsiteX7491" fmla="*/ 12191999 w 12191999"/>
              <a:gd name="connsiteY7491" fmla="*/ 504419 h 3068754"/>
              <a:gd name="connsiteX7492" fmla="*/ 12191999 w 12191999"/>
              <a:gd name="connsiteY7492" fmla="*/ 510868 h 3068754"/>
              <a:gd name="connsiteX7493" fmla="*/ 12025098 w 12191999"/>
              <a:gd name="connsiteY7493" fmla="*/ 620404 h 3068754"/>
              <a:gd name="connsiteX7494" fmla="*/ 11938695 w 12191999"/>
              <a:gd name="connsiteY7494" fmla="*/ 678978 h 3068754"/>
              <a:gd name="connsiteX7495" fmla="*/ 11949887 w 12191999"/>
              <a:gd name="connsiteY7495" fmla="*/ 686843 h 3068754"/>
              <a:gd name="connsiteX7496" fmla="*/ 11953040 w 12191999"/>
              <a:gd name="connsiteY7496" fmla="*/ 689064 h 3068754"/>
              <a:gd name="connsiteX7497" fmla="*/ 12023819 w 12191999"/>
              <a:gd name="connsiteY7497" fmla="*/ 642872 h 3068754"/>
              <a:gd name="connsiteX7498" fmla="*/ 12191999 w 12191999"/>
              <a:gd name="connsiteY7498" fmla="*/ 536263 h 3068754"/>
              <a:gd name="connsiteX7499" fmla="*/ 12191999 w 12191999"/>
              <a:gd name="connsiteY7499" fmla="*/ 542949 h 3068754"/>
              <a:gd name="connsiteX7500" fmla="*/ 11958841 w 12191999"/>
              <a:gd name="connsiteY7500" fmla="*/ 693148 h 3068754"/>
              <a:gd name="connsiteX7501" fmla="*/ 11976267 w 12191999"/>
              <a:gd name="connsiteY7501" fmla="*/ 705419 h 3068754"/>
              <a:gd name="connsiteX7502" fmla="*/ 12191999 w 12191999"/>
              <a:gd name="connsiteY7502" fmla="*/ 572132 h 3068754"/>
              <a:gd name="connsiteX7503" fmla="*/ 12191999 w 12191999"/>
              <a:gd name="connsiteY7503" fmla="*/ 578628 h 3068754"/>
              <a:gd name="connsiteX7504" fmla="*/ 11981558 w 12191999"/>
              <a:gd name="connsiteY7504" fmla="*/ 709144 h 3068754"/>
              <a:gd name="connsiteX7505" fmla="*/ 12006047 w 12191999"/>
              <a:gd name="connsiteY7505" fmla="*/ 726387 h 3068754"/>
              <a:gd name="connsiteX7506" fmla="*/ 12191999 w 12191999"/>
              <a:gd name="connsiteY7506" fmla="*/ 616522 h 3068754"/>
              <a:gd name="connsiteX7507" fmla="*/ 12191999 w 12191999"/>
              <a:gd name="connsiteY7507" fmla="*/ 622335 h 3068754"/>
              <a:gd name="connsiteX7508" fmla="*/ 12010594 w 12191999"/>
              <a:gd name="connsiteY7508" fmla="*/ 729590 h 3068754"/>
              <a:gd name="connsiteX7509" fmla="*/ 12042258 w 12191999"/>
              <a:gd name="connsiteY7509" fmla="*/ 751886 h 3068754"/>
              <a:gd name="connsiteX7510" fmla="*/ 12191999 w 12191999"/>
              <a:gd name="connsiteY7510" fmla="*/ 668551 h 3068754"/>
              <a:gd name="connsiteX7511" fmla="*/ 12191999 w 12191999"/>
              <a:gd name="connsiteY7511" fmla="*/ 673925 h 3068754"/>
              <a:gd name="connsiteX7512" fmla="*/ 12046520 w 12191999"/>
              <a:gd name="connsiteY7512" fmla="*/ 754887 h 3068754"/>
              <a:gd name="connsiteX7513" fmla="*/ 12085578 w 12191999"/>
              <a:gd name="connsiteY7513" fmla="*/ 782389 h 3068754"/>
              <a:gd name="connsiteX7514" fmla="*/ 12191999 w 12191999"/>
              <a:gd name="connsiteY7514" fmla="*/ 727206 h 3068754"/>
              <a:gd name="connsiteX7515" fmla="*/ 12191999 w 12191999"/>
              <a:gd name="connsiteY7515" fmla="*/ 731561 h 3068754"/>
              <a:gd name="connsiteX7516" fmla="*/ 12089139 w 12191999"/>
              <a:gd name="connsiteY7516" fmla="*/ 784897 h 3068754"/>
              <a:gd name="connsiteX7517" fmla="*/ 12137706 w 12191999"/>
              <a:gd name="connsiteY7517" fmla="*/ 819095 h 3068754"/>
              <a:gd name="connsiteX7518" fmla="*/ 12191999 w 12191999"/>
              <a:gd name="connsiteY7518" fmla="*/ 793358 h 3068754"/>
              <a:gd name="connsiteX7519" fmla="*/ 12191999 w 12191999"/>
              <a:gd name="connsiteY7519" fmla="*/ 798880 h 3068754"/>
              <a:gd name="connsiteX7520" fmla="*/ 12142425 w 12191999"/>
              <a:gd name="connsiteY7520" fmla="*/ 822417 h 3068754"/>
              <a:gd name="connsiteX7521" fmla="*/ 12191999 w 12191999"/>
              <a:gd name="connsiteY7521" fmla="*/ 857325 h 3068754"/>
              <a:gd name="connsiteX7522" fmla="*/ 12191999 w 12191999"/>
              <a:gd name="connsiteY7522" fmla="*/ 871420 h 3068754"/>
              <a:gd name="connsiteX7523" fmla="*/ 12189911 w 12191999"/>
              <a:gd name="connsiteY7523" fmla="*/ 872313 h 3068754"/>
              <a:gd name="connsiteX7524" fmla="*/ 12191999 w 12191999"/>
              <a:gd name="connsiteY7524" fmla="*/ 873749 h 3068754"/>
              <a:gd name="connsiteX7525" fmla="*/ 12191999 w 12191999"/>
              <a:gd name="connsiteY7525" fmla="*/ 880529 h 3068754"/>
              <a:gd name="connsiteX7526" fmla="*/ 12183817 w 12191999"/>
              <a:gd name="connsiteY7526" fmla="*/ 874923 h 3068754"/>
              <a:gd name="connsiteX7527" fmla="*/ 12171713 w 12191999"/>
              <a:gd name="connsiteY7527" fmla="*/ 880106 h 3068754"/>
              <a:gd name="connsiteX7528" fmla="*/ 12191999 w 12191999"/>
              <a:gd name="connsiteY7528" fmla="*/ 893689 h 3068754"/>
              <a:gd name="connsiteX7529" fmla="*/ 12191999 w 12191999"/>
              <a:gd name="connsiteY7529" fmla="*/ 900353 h 3068754"/>
              <a:gd name="connsiteX7530" fmla="*/ 12165649 w 12191999"/>
              <a:gd name="connsiteY7530" fmla="*/ 882703 h 3068754"/>
              <a:gd name="connsiteX7531" fmla="*/ 12158747 w 12191999"/>
              <a:gd name="connsiteY7531" fmla="*/ 885658 h 3068754"/>
              <a:gd name="connsiteX7532" fmla="*/ 12191999 w 12191999"/>
              <a:gd name="connsiteY7532" fmla="*/ 907378 h 3068754"/>
              <a:gd name="connsiteX7533" fmla="*/ 12191999 w 12191999"/>
              <a:gd name="connsiteY7533" fmla="*/ 914198 h 3068754"/>
              <a:gd name="connsiteX7534" fmla="*/ 12152320 w 12191999"/>
              <a:gd name="connsiteY7534" fmla="*/ 888411 h 3068754"/>
              <a:gd name="connsiteX7535" fmla="*/ 12131961 w 12191999"/>
              <a:gd name="connsiteY7535" fmla="*/ 897128 h 3068754"/>
              <a:gd name="connsiteX7536" fmla="*/ 12191999 w 12191999"/>
              <a:gd name="connsiteY7536" fmla="*/ 934644 h 3068754"/>
              <a:gd name="connsiteX7537" fmla="*/ 12191999 w 12191999"/>
              <a:gd name="connsiteY7537" fmla="*/ 941308 h 3068754"/>
              <a:gd name="connsiteX7538" fmla="*/ 12125656 w 12191999"/>
              <a:gd name="connsiteY7538" fmla="*/ 899828 h 3068754"/>
              <a:gd name="connsiteX7539" fmla="*/ 12100467 w 12191999"/>
              <a:gd name="connsiteY7539" fmla="*/ 910614 h 3068754"/>
              <a:gd name="connsiteX7540" fmla="*/ 12172262 w 12191999"/>
              <a:gd name="connsiteY7540" fmla="*/ 953214 h 3068754"/>
              <a:gd name="connsiteX7541" fmla="*/ 12191999 w 12191999"/>
              <a:gd name="connsiteY7541" fmla="*/ 945786 h 3068754"/>
              <a:gd name="connsiteX7542" fmla="*/ 12191999 w 12191999"/>
              <a:gd name="connsiteY7542" fmla="*/ 951978 h 3068754"/>
              <a:gd name="connsiteX7543" fmla="*/ 12178647 w 12191999"/>
              <a:gd name="connsiteY7543" fmla="*/ 957003 h 3068754"/>
              <a:gd name="connsiteX7544" fmla="*/ 12191999 w 12191999"/>
              <a:gd name="connsiteY7544" fmla="*/ 964926 h 3068754"/>
              <a:gd name="connsiteX7545" fmla="*/ 12191999 w 12191999"/>
              <a:gd name="connsiteY7545" fmla="*/ 971565 h 3068754"/>
              <a:gd name="connsiteX7546" fmla="*/ 12171813 w 12191999"/>
              <a:gd name="connsiteY7546" fmla="*/ 959575 h 3068754"/>
              <a:gd name="connsiteX7547" fmla="*/ 12152414 w 12191999"/>
              <a:gd name="connsiteY7547" fmla="*/ 966876 h 3068754"/>
              <a:gd name="connsiteX7548" fmla="*/ 12191999 w 12191999"/>
              <a:gd name="connsiteY7548" fmla="*/ 989105 h 3068754"/>
              <a:gd name="connsiteX7549" fmla="*/ 12191999 w 12191999"/>
              <a:gd name="connsiteY7549" fmla="*/ 995882 h 3068754"/>
              <a:gd name="connsiteX7550" fmla="*/ 12145071 w 12191999"/>
              <a:gd name="connsiteY7550" fmla="*/ 969640 h 3068754"/>
              <a:gd name="connsiteX7551" fmla="*/ 12105968 w 12191999"/>
              <a:gd name="connsiteY7551" fmla="*/ 984357 h 3068754"/>
              <a:gd name="connsiteX7552" fmla="*/ 12191999 w 12191999"/>
              <a:gd name="connsiteY7552" fmla="*/ 1029179 h 3068754"/>
              <a:gd name="connsiteX7553" fmla="*/ 12191999 w 12191999"/>
              <a:gd name="connsiteY7553" fmla="*/ 1038271 h 3068754"/>
              <a:gd name="connsiteX7554" fmla="*/ 12147494 w 12191999"/>
              <a:gd name="connsiteY7554" fmla="*/ 1052531 h 3068754"/>
              <a:gd name="connsiteX7555" fmla="*/ 12191999 w 12191999"/>
              <a:gd name="connsiteY7555" fmla="*/ 1073897 h 3068754"/>
              <a:gd name="connsiteX7556" fmla="*/ 12191999 w 12191999"/>
              <a:gd name="connsiteY7556" fmla="*/ 1079602 h 3068754"/>
              <a:gd name="connsiteX7557" fmla="*/ 12140395 w 12191999"/>
              <a:gd name="connsiteY7557" fmla="*/ 1054805 h 3068754"/>
              <a:gd name="connsiteX7558" fmla="*/ 12081040 w 12191999"/>
              <a:gd name="connsiteY7558" fmla="*/ 1073824 h 3068754"/>
              <a:gd name="connsiteX7559" fmla="*/ 12191999 w 12191999"/>
              <a:gd name="connsiteY7559" fmla="*/ 1121755 h 3068754"/>
              <a:gd name="connsiteX7560" fmla="*/ 12191999 w 12191999"/>
              <a:gd name="connsiteY7560" fmla="*/ 1132268 h 3068754"/>
              <a:gd name="connsiteX7561" fmla="*/ 12143121 w 12191999"/>
              <a:gd name="connsiteY7561" fmla="*/ 1144996 h 3068754"/>
              <a:gd name="connsiteX7562" fmla="*/ 12191999 w 12191999"/>
              <a:gd name="connsiteY7562" fmla="*/ 1163499 h 3068754"/>
              <a:gd name="connsiteX7563" fmla="*/ 12191999 w 12191999"/>
              <a:gd name="connsiteY7563" fmla="*/ 1169184 h 3068754"/>
              <a:gd name="connsiteX7564" fmla="*/ 12134297 w 12191999"/>
              <a:gd name="connsiteY7564" fmla="*/ 1147294 h 3068754"/>
              <a:gd name="connsiteX7565" fmla="*/ 12046454 w 12191999"/>
              <a:gd name="connsiteY7565" fmla="*/ 1170170 h 3068754"/>
              <a:gd name="connsiteX7566" fmla="*/ 12191999 w 12191999"/>
              <a:gd name="connsiteY7566" fmla="*/ 1217410 h 3068754"/>
              <a:gd name="connsiteX7567" fmla="*/ 12191999 w 12191999"/>
              <a:gd name="connsiteY7567" fmla="*/ 1223214 h 3068754"/>
              <a:gd name="connsiteX7568" fmla="*/ 12035972 w 12191999"/>
              <a:gd name="connsiteY7568" fmla="*/ 1172899 h 3068754"/>
              <a:gd name="connsiteX7569" fmla="*/ 11914891 w 12191999"/>
              <a:gd name="connsiteY7569" fmla="*/ 1204430 h 3068754"/>
              <a:gd name="connsiteX7570" fmla="*/ 11958537 w 12191999"/>
              <a:gd name="connsiteY7570" fmla="*/ 1215939 h 3068754"/>
              <a:gd name="connsiteX7571" fmla="*/ 12081437 w 12191999"/>
              <a:gd name="connsiteY7571" fmla="*/ 1248299 h 3068754"/>
              <a:gd name="connsiteX7572" fmla="*/ 12191999 w 12191999"/>
              <a:gd name="connsiteY7572" fmla="*/ 1226705 h 3068754"/>
              <a:gd name="connsiteX7573" fmla="*/ 12191999 w 12191999"/>
              <a:gd name="connsiteY7573" fmla="*/ 1232685 h 3068754"/>
              <a:gd name="connsiteX7574" fmla="*/ 12094383 w 12191999"/>
              <a:gd name="connsiteY7574" fmla="*/ 1251708 h 3068754"/>
              <a:gd name="connsiteX7575" fmla="*/ 12191999 w 12191999"/>
              <a:gd name="connsiteY7575" fmla="*/ 1277411 h 3068754"/>
              <a:gd name="connsiteX7576" fmla="*/ 12191999 w 12191999"/>
              <a:gd name="connsiteY7576" fmla="*/ 1283170 h 3068754"/>
              <a:gd name="connsiteX7577" fmla="*/ 12081606 w 12191999"/>
              <a:gd name="connsiteY7577" fmla="*/ 1254198 h 3068754"/>
              <a:gd name="connsiteX7578" fmla="*/ 11919170 w 12191999"/>
              <a:gd name="connsiteY7578" fmla="*/ 1285853 h 3068754"/>
              <a:gd name="connsiteX7579" fmla="*/ 11959543 w 12191999"/>
              <a:gd name="connsiteY7579" fmla="*/ 1293819 h 3068754"/>
              <a:gd name="connsiteX7580" fmla="*/ 12174124 w 12191999"/>
              <a:gd name="connsiteY7580" fmla="*/ 1336208 h 3068754"/>
              <a:gd name="connsiteX7581" fmla="*/ 12191999 w 12191999"/>
              <a:gd name="connsiteY7581" fmla="*/ 1334214 h 3068754"/>
              <a:gd name="connsiteX7582" fmla="*/ 12191999 w 12191999"/>
              <a:gd name="connsiteY7582" fmla="*/ 1345491 h 3068754"/>
              <a:gd name="connsiteX7583" fmla="*/ 12174017 w 12191999"/>
              <a:gd name="connsiteY7583" fmla="*/ 1341950 h 3068754"/>
              <a:gd name="connsiteX7584" fmla="*/ 11900949 w 12191999"/>
              <a:gd name="connsiteY7584" fmla="*/ 1372340 h 3068754"/>
              <a:gd name="connsiteX7585" fmla="*/ 12191999 w 12191999"/>
              <a:gd name="connsiteY7585" fmla="*/ 1405494 h 3068754"/>
              <a:gd name="connsiteX7586" fmla="*/ 12191999 w 12191999"/>
              <a:gd name="connsiteY7586" fmla="*/ 1411210 h 3068754"/>
              <a:gd name="connsiteX7587" fmla="*/ 11875582 w 12191999"/>
              <a:gd name="connsiteY7587" fmla="*/ 1375163 h 3068754"/>
              <a:gd name="connsiteX7588" fmla="*/ 11512444 w 12191999"/>
              <a:gd name="connsiteY7588" fmla="*/ 1415578 h 3068754"/>
              <a:gd name="connsiteX7589" fmla="*/ 11245784 w 12191999"/>
              <a:gd name="connsiteY7589" fmla="*/ 1439420 h 3068754"/>
              <a:gd name="connsiteX7590" fmla="*/ 11530416 w 12191999"/>
              <a:gd name="connsiteY7590" fmla="*/ 1447925 h 3068754"/>
              <a:gd name="connsiteX7591" fmla="*/ 11862133 w 12191999"/>
              <a:gd name="connsiteY7591" fmla="*/ 1463103 h 3068754"/>
              <a:gd name="connsiteX7592" fmla="*/ 12191999 w 12191999"/>
              <a:gd name="connsiteY7592" fmla="*/ 1447567 h 3068754"/>
              <a:gd name="connsiteX7593" fmla="*/ 12191999 w 12191999"/>
              <a:gd name="connsiteY7593" fmla="*/ 1453377 h 3068754"/>
              <a:gd name="connsiteX7594" fmla="*/ 11923146 w 12191999"/>
              <a:gd name="connsiteY7594" fmla="*/ 1465895 h 3068754"/>
              <a:gd name="connsiteX7595" fmla="*/ 12191999 w 12191999"/>
              <a:gd name="connsiteY7595" fmla="*/ 1478197 h 3068754"/>
              <a:gd name="connsiteX7596" fmla="*/ 12191999 w 12191999"/>
              <a:gd name="connsiteY7596" fmla="*/ 1483916 h 3068754"/>
              <a:gd name="connsiteX7597" fmla="*/ 11861228 w 12191999"/>
              <a:gd name="connsiteY7597" fmla="*/ 1468778 h 3068754"/>
              <a:gd name="connsiteX7598" fmla="*/ 11488636 w 12191999"/>
              <a:gd name="connsiteY7598" fmla="*/ 1486127 h 3068754"/>
              <a:gd name="connsiteX7599" fmla="*/ 9138930 w 12191999"/>
              <a:gd name="connsiteY7599" fmla="*/ 1490756 h 3068754"/>
              <a:gd name="connsiteX7600" fmla="*/ 8771783 w 12191999"/>
              <a:gd name="connsiteY7600" fmla="*/ 1473661 h 3068754"/>
              <a:gd name="connsiteX7601" fmla="*/ 8523080 w 12191999"/>
              <a:gd name="connsiteY7601" fmla="*/ 1485240 h 3068754"/>
              <a:gd name="connsiteX7602" fmla="*/ 6173541 w 12191999"/>
              <a:gd name="connsiteY7602" fmla="*/ 1489935 h 3068754"/>
              <a:gd name="connsiteX7603" fmla="*/ 5724987 w 12191999"/>
              <a:gd name="connsiteY7603" fmla="*/ 1468792 h 3068754"/>
              <a:gd name="connsiteX7604" fmla="*/ 5352701 w 12191999"/>
              <a:gd name="connsiteY7604" fmla="*/ 1486127 h 3068754"/>
              <a:gd name="connsiteX7605" fmla="*/ 3003001 w 12191999"/>
              <a:gd name="connsiteY7605" fmla="*/ 1490756 h 3068754"/>
              <a:gd name="connsiteX7606" fmla="*/ 2678323 w 12191999"/>
              <a:gd name="connsiteY7606" fmla="*/ 1475464 h 3068754"/>
              <a:gd name="connsiteX7607" fmla="*/ 2392112 w 12191999"/>
              <a:gd name="connsiteY7607" fmla="*/ 1488951 h 3068754"/>
              <a:gd name="connsiteX7608" fmla="*/ 42630 w 12191999"/>
              <a:gd name="connsiteY7608" fmla="*/ 1493244 h 3068754"/>
              <a:gd name="connsiteX7609" fmla="*/ 0 w 12191999"/>
              <a:gd name="connsiteY7609" fmla="*/ 1491205 h 3068754"/>
              <a:gd name="connsiteX7610" fmla="*/ 0 w 12191999"/>
              <a:gd name="connsiteY7610" fmla="*/ 1485463 h 3068754"/>
              <a:gd name="connsiteX7611" fmla="*/ 43509 w 12191999"/>
              <a:gd name="connsiteY7611" fmla="*/ 1487524 h 3068754"/>
              <a:gd name="connsiteX7612" fmla="*/ 2392125 w 12191999"/>
              <a:gd name="connsiteY7612" fmla="*/ 1483233 h 3068754"/>
              <a:gd name="connsiteX7613" fmla="*/ 2617650 w 12191999"/>
              <a:gd name="connsiteY7613" fmla="*/ 1472607 h 3068754"/>
              <a:gd name="connsiteX7614" fmla="*/ 2284754 w 12191999"/>
              <a:gd name="connsiteY7614" fmla="*/ 1456928 h 3068754"/>
              <a:gd name="connsiteX7615" fmla="*/ 1967537 w 12191999"/>
              <a:gd name="connsiteY7615" fmla="*/ 1446987 h 3068754"/>
              <a:gd name="connsiteX7616" fmla="*/ 1758674 w 12191999"/>
              <a:gd name="connsiteY7616" fmla="*/ 1461752 h 3068754"/>
              <a:gd name="connsiteX7617" fmla="*/ 1577508 w 12191999"/>
              <a:gd name="connsiteY7617" fmla="*/ 1477967 h 3068754"/>
              <a:gd name="connsiteX7618" fmla="*/ 986922 w 12191999"/>
              <a:gd name="connsiteY7618" fmla="*/ 1482729 h 3068754"/>
              <a:gd name="connsiteX7619" fmla="*/ 278058 w 12191999"/>
              <a:gd name="connsiteY7619" fmla="*/ 1447737 h 3068754"/>
              <a:gd name="connsiteX7620" fmla="*/ 219403 w 12191999"/>
              <a:gd name="connsiteY7620" fmla="*/ 1441228 h 3068754"/>
              <a:gd name="connsiteX7621" fmla="*/ 0 w 12191999"/>
              <a:gd name="connsiteY7621" fmla="*/ 1450102 h 3068754"/>
              <a:gd name="connsiteX7622" fmla="*/ 0 w 12191999"/>
              <a:gd name="connsiteY7622" fmla="*/ 1444340 h 3068754"/>
              <a:gd name="connsiteX7623" fmla="*/ 181399 w 12191999"/>
              <a:gd name="connsiteY7623" fmla="*/ 1437010 h 3068754"/>
              <a:gd name="connsiteX7624" fmla="*/ 43539 w 12191999"/>
              <a:gd name="connsiteY7624" fmla="*/ 1421711 h 3068754"/>
              <a:gd name="connsiteX7625" fmla="*/ 0 w 12191999"/>
              <a:gd name="connsiteY7625" fmla="*/ 1416295 h 3068754"/>
              <a:gd name="connsiteX7626" fmla="*/ 0 w 12191999"/>
              <a:gd name="connsiteY7626" fmla="*/ 1410506 h 3068754"/>
              <a:gd name="connsiteX7627" fmla="*/ 44565 w 12191999"/>
              <a:gd name="connsiteY7627" fmla="*/ 1415994 h 3068754"/>
              <a:gd name="connsiteX7628" fmla="*/ 240593 w 12191999"/>
              <a:gd name="connsiteY7628" fmla="*/ 1434618 h 3068754"/>
              <a:gd name="connsiteX7629" fmla="*/ 337403 w 12191999"/>
              <a:gd name="connsiteY7629" fmla="*/ 1430706 h 3068754"/>
              <a:gd name="connsiteX7630" fmla="*/ 448600 w 12191999"/>
              <a:gd name="connsiteY7630" fmla="*/ 1428511 h 3068754"/>
              <a:gd name="connsiteX7631" fmla="*/ 43539 w 12191999"/>
              <a:gd name="connsiteY7631" fmla="*/ 1362605 h 3068754"/>
              <a:gd name="connsiteX7632" fmla="*/ 0 w 12191999"/>
              <a:gd name="connsiteY7632" fmla="*/ 1354272 h 3068754"/>
              <a:gd name="connsiteX7633" fmla="*/ 0 w 12191999"/>
              <a:gd name="connsiteY7633" fmla="*/ 1348978 h 3068754"/>
              <a:gd name="connsiteX7634" fmla="*/ 44565 w 12191999"/>
              <a:gd name="connsiteY7634" fmla="*/ 1357844 h 3068754"/>
              <a:gd name="connsiteX7635" fmla="*/ 293607 w 12191999"/>
              <a:gd name="connsiteY7635" fmla="*/ 1401125 h 3068754"/>
              <a:gd name="connsiteX7636" fmla="*/ 481781 w 12191999"/>
              <a:gd name="connsiteY7636" fmla="*/ 1427856 h 3068754"/>
              <a:gd name="connsiteX7637" fmla="*/ 621895 w 12191999"/>
              <a:gd name="connsiteY7637" fmla="*/ 1425091 h 3068754"/>
              <a:gd name="connsiteX7638" fmla="*/ 365320 w 12191999"/>
              <a:gd name="connsiteY7638" fmla="*/ 1381801 h 3068754"/>
              <a:gd name="connsiteX7639" fmla="*/ 99872 w 12191999"/>
              <a:gd name="connsiteY7639" fmla="*/ 1322088 h 3068754"/>
              <a:gd name="connsiteX7640" fmla="*/ 0 w 12191999"/>
              <a:gd name="connsiteY7640" fmla="*/ 1331895 h 3068754"/>
              <a:gd name="connsiteX7641" fmla="*/ 0 w 12191999"/>
              <a:gd name="connsiteY7641" fmla="*/ 1326169 h 3068754"/>
              <a:gd name="connsiteX7642" fmla="*/ 82143 w 12191999"/>
              <a:gd name="connsiteY7642" fmla="*/ 1318099 h 3068754"/>
              <a:gd name="connsiteX7643" fmla="*/ 42659 w 12191999"/>
              <a:gd name="connsiteY7643" fmla="*/ 1309217 h 3068754"/>
              <a:gd name="connsiteX7644" fmla="*/ 0 w 12191999"/>
              <a:gd name="connsiteY7644" fmla="*/ 1298203 h 3068754"/>
              <a:gd name="connsiteX7645" fmla="*/ 0 w 12191999"/>
              <a:gd name="connsiteY7645" fmla="*/ 1292356 h 3068754"/>
              <a:gd name="connsiteX7646" fmla="*/ 43539 w 12191999"/>
              <a:gd name="connsiteY7646" fmla="*/ 1303499 h 3068754"/>
              <a:gd name="connsiteX7647" fmla="*/ 98914 w 12191999"/>
              <a:gd name="connsiteY7647" fmla="*/ 1316452 h 3068754"/>
              <a:gd name="connsiteX7648" fmla="*/ 187058 w 12191999"/>
              <a:gd name="connsiteY7648" fmla="*/ 1307793 h 3068754"/>
              <a:gd name="connsiteX7649" fmla="*/ 42661 w 12191999"/>
              <a:gd name="connsiteY7649" fmla="*/ 1266300 h 3068754"/>
              <a:gd name="connsiteX7650" fmla="*/ 0 w 12191999"/>
              <a:gd name="connsiteY7650" fmla="*/ 1252848 h 3068754"/>
              <a:gd name="connsiteX7651" fmla="*/ 0 w 12191999"/>
              <a:gd name="connsiteY7651" fmla="*/ 1246976 h 3068754"/>
              <a:gd name="connsiteX7652" fmla="*/ 43541 w 12191999"/>
              <a:gd name="connsiteY7652" fmla="*/ 1260595 h 3068754"/>
              <a:gd name="connsiteX7653" fmla="*/ 202338 w 12191999"/>
              <a:gd name="connsiteY7653" fmla="*/ 1306292 h 3068754"/>
              <a:gd name="connsiteX7654" fmla="*/ 279450 w 12191999"/>
              <a:gd name="connsiteY7654" fmla="*/ 1298717 h 3068754"/>
              <a:gd name="connsiteX7655" fmla="*/ 255230 w 12191999"/>
              <a:gd name="connsiteY7655" fmla="*/ 1291773 h 3068754"/>
              <a:gd name="connsiteX7656" fmla="*/ 41602 w 12191999"/>
              <a:gd name="connsiteY7656" fmla="*/ 1219581 h 3068754"/>
              <a:gd name="connsiteX7657" fmla="*/ 28103 w 12191999"/>
              <a:gd name="connsiteY7657" fmla="*/ 1214626 h 3068754"/>
              <a:gd name="connsiteX7658" fmla="*/ 0 w 12191999"/>
              <a:gd name="connsiteY7658" fmla="*/ 1219191 h 3068754"/>
              <a:gd name="connsiteX7659" fmla="*/ 0 w 12191999"/>
              <a:gd name="connsiteY7659" fmla="*/ 1213200 h 3068754"/>
              <a:gd name="connsiteX7660" fmla="*/ 16767 w 12191999"/>
              <a:gd name="connsiteY7660" fmla="*/ 1210466 h 3068754"/>
              <a:gd name="connsiteX7661" fmla="*/ 0 w 12191999"/>
              <a:gd name="connsiteY7661" fmla="*/ 1204313 h 3068754"/>
              <a:gd name="connsiteX7662" fmla="*/ 0 w 12191999"/>
              <a:gd name="connsiteY7662" fmla="*/ 1198734 h 3068754"/>
              <a:gd name="connsiteX7663" fmla="*/ 27163 w 12191999"/>
              <a:gd name="connsiteY7663" fmla="*/ 1208771 h 3068754"/>
              <a:gd name="connsiteX7664" fmla="*/ 106451 w 12191999"/>
              <a:gd name="connsiteY7664" fmla="*/ 1195841 h 3068754"/>
              <a:gd name="connsiteX7665" fmla="*/ 41665 w 12191999"/>
              <a:gd name="connsiteY7665" fmla="*/ 1170961 h 3068754"/>
              <a:gd name="connsiteX7666" fmla="*/ 0 w 12191999"/>
              <a:gd name="connsiteY7666" fmla="*/ 1153661 h 3068754"/>
              <a:gd name="connsiteX7667" fmla="*/ 0 w 12191999"/>
              <a:gd name="connsiteY7667" fmla="*/ 1147795 h 3068754"/>
              <a:gd name="connsiteX7668" fmla="*/ 44600 w 12191999"/>
              <a:gd name="connsiteY7668" fmla="*/ 1166190 h 3068754"/>
              <a:gd name="connsiteX7669" fmla="*/ 117138 w 12191999"/>
              <a:gd name="connsiteY7669" fmla="*/ 1194098 h 3068754"/>
              <a:gd name="connsiteX7670" fmla="*/ 175149 w 12191999"/>
              <a:gd name="connsiteY7670" fmla="*/ 1184638 h 3068754"/>
              <a:gd name="connsiteX7671" fmla="*/ 41664 w 12191999"/>
              <a:gd name="connsiteY7671" fmla="*/ 1128046 h 3068754"/>
              <a:gd name="connsiteX7672" fmla="*/ 5458 w 12191999"/>
              <a:gd name="connsiteY7672" fmla="*/ 1111260 h 3068754"/>
              <a:gd name="connsiteX7673" fmla="*/ 0 w 12191999"/>
              <a:gd name="connsiteY7673" fmla="*/ 1112538 h 3068754"/>
              <a:gd name="connsiteX7674" fmla="*/ 0 w 12191999"/>
              <a:gd name="connsiteY7674" fmla="*/ 1102797 h 3068754"/>
              <a:gd name="connsiteX7675" fmla="*/ 5417 w 12191999"/>
              <a:gd name="connsiteY7675" fmla="*/ 1105286 h 3068754"/>
              <a:gd name="connsiteX7676" fmla="*/ 47514 w 12191999"/>
              <a:gd name="connsiteY7676" fmla="*/ 1095462 h 3068754"/>
              <a:gd name="connsiteX7677" fmla="*/ 41658 w 12191999"/>
              <a:gd name="connsiteY7677" fmla="*/ 1092753 h 3068754"/>
              <a:gd name="connsiteX7678" fmla="*/ 0 w 12191999"/>
              <a:gd name="connsiteY7678" fmla="*/ 1071849 h 3068754"/>
              <a:gd name="connsiteX7679" fmla="*/ 0 w 12191999"/>
              <a:gd name="connsiteY7679" fmla="*/ 1065409 h 3068754"/>
              <a:gd name="connsiteX7680" fmla="*/ 44592 w 12191999"/>
              <a:gd name="connsiteY7680" fmla="*/ 1087991 h 3068754"/>
              <a:gd name="connsiteX7681" fmla="*/ 56290 w 12191999"/>
              <a:gd name="connsiteY7681" fmla="*/ 1093414 h 3068754"/>
              <a:gd name="connsiteX7682" fmla="*/ 88985 w 12191999"/>
              <a:gd name="connsiteY7682" fmla="*/ 1085783 h 3068754"/>
              <a:gd name="connsiteX7683" fmla="*/ 41627 w 12191999"/>
              <a:gd name="connsiteY7683" fmla="*/ 1062257 h 3068754"/>
              <a:gd name="connsiteX7684" fmla="*/ 0 w 12191999"/>
              <a:gd name="connsiteY7684" fmla="*/ 1039734 h 3068754"/>
              <a:gd name="connsiteX7685" fmla="*/ 0 w 12191999"/>
              <a:gd name="connsiteY7685" fmla="*/ 1033246 h 3068754"/>
              <a:gd name="connsiteX7686" fmla="*/ 44561 w 12191999"/>
              <a:gd name="connsiteY7686" fmla="*/ 1057490 h 3068754"/>
              <a:gd name="connsiteX7687" fmla="*/ 97530 w 12191999"/>
              <a:gd name="connsiteY7687" fmla="*/ 1083789 h 3068754"/>
              <a:gd name="connsiteX7688" fmla="*/ 117279 w 12191999"/>
              <a:gd name="connsiteY7688" fmla="*/ 1079180 h 3068754"/>
              <a:gd name="connsiteX7689" fmla="*/ 41656 w 12191999"/>
              <a:gd name="connsiteY7689" fmla="*/ 1039373 h 3068754"/>
              <a:gd name="connsiteX7690" fmla="*/ 0 w 12191999"/>
              <a:gd name="connsiteY7690" fmla="*/ 1015235 h 3068754"/>
              <a:gd name="connsiteX7691" fmla="*/ 0 w 12191999"/>
              <a:gd name="connsiteY7691" fmla="*/ 1008137 h 3068754"/>
              <a:gd name="connsiteX7692" fmla="*/ 459 w 12191999"/>
              <a:gd name="connsiteY7692" fmla="*/ 1008399 h 3068754"/>
              <a:gd name="connsiteX7693" fmla="*/ 24742 w 12191999"/>
              <a:gd name="connsiteY7693" fmla="*/ 1001420 h 3068754"/>
              <a:gd name="connsiteX7694" fmla="*/ 0 w 12191999"/>
              <a:gd name="connsiteY7694" fmla="*/ 986365 h 3068754"/>
              <a:gd name="connsiteX7695" fmla="*/ 0 w 12191999"/>
              <a:gd name="connsiteY7695" fmla="*/ 979235 h 3068754"/>
              <a:gd name="connsiteX7696" fmla="*/ 33012 w 12191999"/>
              <a:gd name="connsiteY7696" fmla="*/ 999043 h 3068754"/>
              <a:gd name="connsiteX7697" fmla="*/ 50798 w 12191999"/>
              <a:gd name="connsiteY7697" fmla="*/ 993932 h 3068754"/>
              <a:gd name="connsiteX7698" fmla="*/ 43598 w 12191999"/>
              <a:gd name="connsiteY7698" fmla="*/ 989815 h 3068754"/>
              <a:gd name="connsiteX7699" fmla="*/ 0 w 12191999"/>
              <a:gd name="connsiteY7699" fmla="*/ 962444 h 3068754"/>
              <a:gd name="connsiteX7700" fmla="*/ 0 w 12191999"/>
              <a:gd name="connsiteY7700" fmla="*/ 955846 h 3068754"/>
              <a:gd name="connsiteX7701" fmla="*/ 46386 w 12191999"/>
              <a:gd name="connsiteY7701" fmla="*/ 985030 h 3068754"/>
              <a:gd name="connsiteX7702" fmla="*/ 58201 w 12191999"/>
              <a:gd name="connsiteY7702" fmla="*/ 991804 h 3068754"/>
              <a:gd name="connsiteX7703" fmla="*/ 68506 w 12191999"/>
              <a:gd name="connsiteY7703" fmla="*/ 988842 h 3068754"/>
              <a:gd name="connsiteX7704" fmla="*/ 42570 w 12191999"/>
              <a:gd name="connsiteY7704" fmla="*/ 973573 h 3068754"/>
              <a:gd name="connsiteX7705" fmla="*/ 0 w 12191999"/>
              <a:gd name="connsiteY7705" fmla="*/ 946014 h 3068754"/>
              <a:gd name="connsiteX7706" fmla="*/ 0 w 12191999"/>
              <a:gd name="connsiteY7706" fmla="*/ 939361 h 3068754"/>
              <a:gd name="connsiteX7707" fmla="*/ 45506 w 12191999"/>
              <a:gd name="connsiteY7707" fmla="*/ 968836 h 3068754"/>
              <a:gd name="connsiteX7708" fmla="*/ 75387 w 12191999"/>
              <a:gd name="connsiteY7708" fmla="*/ 986864 h 3068754"/>
              <a:gd name="connsiteX7709" fmla="*/ 83356 w 12191999"/>
              <a:gd name="connsiteY7709" fmla="*/ 984574 h 3068754"/>
              <a:gd name="connsiteX7710" fmla="*/ 41689 w 12191999"/>
              <a:gd name="connsiteY7710" fmla="*/ 960231 h 3068754"/>
              <a:gd name="connsiteX7711" fmla="*/ 0 w 12191999"/>
              <a:gd name="connsiteY7711" fmla="*/ 932466 h 3068754"/>
              <a:gd name="connsiteX7712" fmla="*/ 0 w 12191999"/>
              <a:gd name="connsiteY7712" fmla="*/ 925811 h 3068754"/>
              <a:gd name="connsiteX7713" fmla="*/ 44479 w 12191999"/>
              <a:gd name="connsiteY7713" fmla="*/ 955446 h 3068754"/>
              <a:gd name="connsiteX7714" fmla="*/ 89323 w 12191999"/>
              <a:gd name="connsiteY7714" fmla="*/ 982859 h 3068754"/>
              <a:gd name="connsiteX7715" fmla="*/ 92038 w 12191999"/>
              <a:gd name="connsiteY7715" fmla="*/ 982079 h 3068754"/>
              <a:gd name="connsiteX7716" fmla="*/ 41689 w 12191999"/>
              <a:gd name="connsiteY7716" fmla="*/ 950709 h 3068754"/>
              <a:gd name="connsiteX7717" fmla="*/ 1887 w 12191999"/>
              <a:gd name="connsiteY7717" fmla="*/ 923810 h 3068754"/>
              <a:gd name="connsiteX7718" fmla="*/ 0 w 12191999"/>
              <a:gd name="connsiteY7718" fmla="*/ 924446 h 3068754"/>
              <a:gd name="connsiteX7719" fmla="*/ 0 w 12191999"/>
              <a:gd name="connsiteY7719" fmla="*/ 907748 h 3068754"/>
              <a:gd name="connsiteX7720" fmla="*/ 11955 w 12191999"/>
              <a:gd name="connsiteY7720" fmla="*/ 915929 h 3068754"/>
              <a:gd name="connsiteX7721" fmla="*/ 251189 w 12191999"/>
              <a:gd name="connsiteY7721" fmla="*/ 838080 h 3068754"/>
              <a:gd name="connsiteX7722" fmla="*/ 1118687 w 12191999"/>
              <a:gd name="connsiteY7722" fmla="*/ 701294 h 3068754"/>
              <a:gd name="connsiteX7723" fmla="*/ 1468446 w 12191999"/>
              <a:gd name="connsiteY7723" fmla="*/ 723245 h 3068754"/>
              <a:gd name="connsiteX7724" fmla="*/ 2138174 w 12191999"/>
              <a:gd name="connsiteY7724" fmla="*/ 890655 h 3068754"/>
              <a:gd name="connsiteX7725" fmla="*/ 2351490 w 12191999"/>
              <a:gd name="connsiteY7725" fmla="*/ 966247 h 3068754"/>
              <a:gd name="connsiteX7726" fmla="*/ 2417230 w 12191999"/>
              <a:gd name="connsiteY7726" fmla="*/ 922442 h 3068754"/>
              <a:gd name="connsiteX7727" fmla="*/ 2350186 w 12191999"/>
              <a:gd name="connsiteY7727" fmla="*/ 893463 h 3068754"/>
              <a:gd name="connsiteX7728" fmla="*/ 1469014 w 12191999"/>
              <a:gd name="connsiteY7728" fmla="*/ 618281 h 3068754"/>
              <a:gd name="connsiteX7729" fmla="*/ 150898 w 12191999"/>
              <a:gd name="connsiteY7729" fmla="*/ 783524 h 3068754"/>
              <a:gd name="connsiteX7730" fmla="*/ 0 w 12191999"/>
              <a:gd name="connsiteY7730" fmla="*/ 841393 h 3068754"/>
              <a:gd name="connsiteX7731" fmla="*/ 0 w 12191999"/>
              <a:gd name="connsiteY7731" fmla="*/ 835600 h 3068754"/>
              <a:gd name="connsiteX7732" fmla="*/ 97343 w 12191999"/>
              <a:gd name="connsiteY7732" fmla="*/ 797602 h 3068754"/>
              <a:gd name="connsiteX7733" fmla="*/ 1122408 w 12191999"/>
              <a:gd name="connsiteY7733" fmla="*/ 587596 h 3068754"/>
              <a:gd name="connsiteX7734" fmla="*/ 1471856 w 12191999"/>
              <a:gd name="connsiteY7734" fmla="*/ 612517 h 3068754"/>
              <a:gd name="connsiteX7735" fmla="*/ 2353987 w 12191999"/>
              <a:gd name="connsiteY7735" fmla="*/ 888147 h 3068754"/>
              <a:gd name="connsiteX7736" fmla="*/ 2423645 w 12191999"/>
              <a:gd name="connsiteY7736" fmla="*/ 918168 h 3068754"/>
              <a:gd name="connsiteX7737" fmla="*/ 2454634 w 12191999"/>
              <a:gd name="connsiteY7737" fmla="*/ 897519 h 3068754"/>
              <a:gd name="connsiteX7738" fmla="*/ 2475733 w 12191999"/>
              <a:gd name="connsiteY7738" fmla="*/ 882638 h 3068754"/>
              <a:gd name="connsiteX7739" fmla="*/ 2349387 w 12191999"/>
              <a:gd name="connsiteY7739" fmla="*/ 822049 h 3068754"/>
              <a:gd name="connsiteX7740" fmla="*/ 1469014 w 12191999"/>
              <a:gd name="connsiteY7740" fmla="*/ 517261 h 3068754"/>
              <a:gd name="connsiteX7741" fmla="*/ 148303 w 12191999"/>
              <a:gd name="connsiteY7741" fmla="*/ 702068 h 3068754"/>
              <a:gd name="connsiteX7742" fmla="*/ 0 w 12191999"/>
              <a:gd name="connsiteY7742" fmla="*/ 765140 h 3068754"/>
              <a:gd name="connsiteX7743" fmla="*/ 0 w 12191999"/>
              <a:gd name="connsiteY7743" fmla="*/ 759059 h 3068754"/>
              <a:gd name="connsiteX7744" fmla="*/ 94374 w 12191999"/>
              <a:gd name="connsiteY7744" fmla="*/ 718323 h 3068754"/>
              <a:gd name="connsiteX7745" fmla="*/ 1122709 w 12191999"/>
              <a:gd name="connsiteY7745" fmla="*/ 485770 h 3068754"/>
              <a:gd name="connsiteX7746" fmla="*/ 1471288 w 12191999"/>
              <a:gd name="connsiteY7746" fmla="*/ 512407 h 3068754"/>
              <a:gd name="connsiteX7747" fmla="*/ 2352700 w 12191999"/>
              <a:gd name="connsiteY7747" fmla="*/ 817216 h 3068754"/>
              <a:gd name="connsiteX7748" fmla="*/ 2481277 w 12191999"/>
              <a:gd name="connsiteY7748" fmla="*/ 878728 h 3068754"/>
              <a:gd name="connsiteX7749" fmla="*/ 2523254 w 12191999"/>
              <a:gd name="connsiteY7749" fmla="*/ 849121 h 3068754"/>
              <a:gd name="connsiteX7750" fmla="*/ 2349307 w 12191999"/>
              <a:gd name="connsiteY7750" fmla="*/ 758478 h 3068754"/>
              <a:gd name="connsiteX7751" fmla="*/ 1469014 w 12191999"/>
              <a:gd name="connsiteY7751" fmla="*/ 426707 h 3068754"/>
              <a:gd name="connsiteX7752" fmla="*/ 148303 w 12191999"/>
              <a:gd name="connsiteY7752" fmla="*/ 626845 h 3068754"/>
              <a:gd name="connsiteX7753" fmla="*/ 0 w 12191999"/>
              <a:gd name="connsiteY7753" fmla="*/ 695240 h 3068754"/>
              <a:gd name="connsiteX7754" fmla="*/ 0 w 12191999"/>
              <a:gd name="connsiteY7754" fmla="*/ 688540 h 3068754"/>
              <a:gd name="connsiteX7755" fmla="*/ 93660 w 12191999"/>
              <a:gd name="connsiteY7755" fmla="*/ 644363 h 3068754"/>
              <a:gd name="connsiteX7756" fmla="*/ 1121582 w 12191999"/>
              <a:gd name="connsiteY7756" fmla="*/ 391009 h 3068754"/>
              <a:gd name="connsiteX7757" fmla="*/ 1470151 w 12191999"/>
              <a:gd name="connsiteY7757" fmla="*/ 420033 h 3068754"/>
              <a:gd name="connsiteX7758" fmla="*/ 2351963 w 12191999"/>
              <a:gd name="connsiteY7758" fmla="*/ 752252 h 3068754"/>
              <a:gd name="connsiteX7759" fmla="*/ 2529205 w 12191999"/>
              <a:gd name="connsiteY7759" fmla="*/ 844923 h 3068754"/>
              <a:gd name="connsiteX7760" fmla="*/ 2563282 w 12191999"/>
              <a:gd name="connsiteY7760" fmla="*/ 820889 h 3068754"/>
              <a:gd name="connsiteX7761" fmla="*/ 2348907 w 12191999"/>
              <a:gd name="connsiteY7761" fmla="*/ 701175 h 3068754"/>
              <a:gd name="connsiteX7762" fmla="*/ 1469014 w 12191999"/>
              <a:gd name="connsiteY7762" fmla="*/ 345557 h 3068754"/>
              <a:gd name="connsiteX7763" fmla="*/ 148303 w 12191999"/>
              <a:gd name="connsiteY7763" fmla="*/ 561076 h 3068754"/>
              <a:gd name="connsiteX7764" fmla="*/ 0 w 12191999"/>
              <a:gd name="connsiteY7764" fmla="*/ 634759 h 3068754"/>
              <a:gd name="connsiteX7765" fmla="*/ 0 w 12191999"/>
              <a:gd name="connsiteY7765" fmla="*/ 628117 h 3068754"/>
              <a:gd name="connsiteX7766" fmla="*/ 93660 w 12191999"/>
              <a:gd name="connsiteY7766" fmla="*/ 580828 h 3068754"/>
              <a:gd name="connsiteX7767" fmla="*/ 1121582 w 12191999"/>
              <a:gd name="connsiteY7767" fmla="*/ 308724 h 3068754"/>
              <a:gd name="connsiteX7768" fmla="*/ 1470151 w 12191999"/>
              <a:gd name="connsiteY7768" fmla="*/ 339945 h 3068754"/>
              <a:gd name="connsiteX7769" fmla="*/ 2350923 w 12191999"/>
              <a:gd name="connsiteY7769" fmla="*/ 695861 h 3068754"/>
              <a:gd name="connsiteX7770" fmla="*/ 2567918 w 12191999"/>
              <a:gd name="connsiteY7770" fmla="*/ 817619 h 3068754"/>
              <a:gd name="connsiteX7771" fmla="*/ 2596498 w 12191999"/>
              <a:gd name="connsiteY7771" fmla="*/ 797461 h 3068754"/>
              <a:gd name="connsiteX7772" fmla="*/ 2348587 w 12191999"/>
              <a:gd name="connsiteY7772" fmla="*/ 649897 h 3068754"/>
              <a:gd name="connsiteX7773" fmla="*/ 1469014 w 12191999"/>
              <a:gd name="connsiteY7773" fmla="*/ 273204 h 3068754"/>
              <a:gd name="connsiteX7774" fmla="*/ 148466 w 12191999"/>
              <a:gd name="connsiteY7774" fmla="*/ 502461 h 3068754"/>
              <a:gd name="connsiteX7775" fmla="*/ 0 w 12191999"/>
              <a:gd name="connsiteY7775" fmla="*/ 580587 h 3068754"/>
              <a:gd name="connsiteX7776" fmla="*/ 0 w 12191999"/>
              <a:gd name="connsiteY7776" fmla="*/ 573669 h 3068754"/>
              <a:gd name="connsiteX7777" fmla="*/ 93660 w 12191999"/>
              <a:gd name="connsiteY7777" fmla="*/ 523570 h 3068754"/>
              <a:gd name="connsiteX7778" fmla="*/ 1121582 w 12191999"/>
              <a:gd name="connsiteY7778" fmla="*/ 235210 h 3068754"/>
              <a:gd name="connsiteX7779" fmla="*/ 1470151 w 12191999"/>
              <a:gd name="connsiteY7779" fmla="*/ 268351 h 3068754"/>
              <a:gd name="connsiteX7780" fmla="*/ 2351403 w 12191999"/>
              <a:gd name="connsiteY7780" fmla="*/ 645171 h 3068754"/>
              <a:gd name="connsiteX7781" fmla="*/ 2601415 w 12191999"/>
              <a:gd name="connsiteY7781" fmla="*/ 793993 h 3068754"/>
              <a:gd name="connsiteX7782" fmla="*/ 2623774 w 12191999"/>
              <a:gd name="connsiteY7782" fmla="*/ 778223 h 3068754"/>
              <a:gd name="connsiteX7783" fmla="*/ 2348508 w 12191999"/>
              <a:gd name="connsiteY7783" fmla="*/ 606857 h 3068754"/>
              <a:gd name="connsiteX7784" fmla="*/ 1469014 w 12191999"/>
              <a:gd name="connsiteY7784" fmla="*/ 212076 h 3068754"/>
              <a:gd name="connsiteX7785" fmla="*/ 148466 w 12191999"/>
              <a:gd name="connsiteY7785" fmla="*/ 452013 h 3068754"/>
              <a:gd name="connsiteX7786" fmla="*/ 0 w 12191999"/>
              <a:gd name="connsiteY7786" fmla="*/ 534041 h 3068754"/>
              <a:gd name="connsiteX7787" fmla="*/ 0 w 12191999"/>
              <a:gd name="connsiteY7787" fmla="*/ 527143 h 3068754"/>
              <a:gd name="connsiteX7788" fmla="*/ 93660 w 12191999"/>
              <a:gd name="connsiteY7788" fmla="*/ 474500 h 3068754"/>
              <a:gd name="connsiteX7789" fmla="*/ 1121582 w 12191999"/>
              <a:gd name="connsiteY7789" fmla="*/ 171587 h 3068754"/>
              <a:gd name="connsiteX7790" fmla="*/ 1470151 w 12191999"/>
              <a:gd name="connsiteY7790" fmla="*/ 206313 h 3068754"/>
              <a:gd name="connsiteX7791" fmla="*/ 2350443 w 12191999"/>
              <a:gd name="connsiteY7791" fmla="*/ 601542 h 3068754"/>
              <a:gd name="connsiteX7792" fmla="*/ 2628143 w 12191999"/>
              <a:gd name="connsiteY7792" fmla="*/ 775142 h 3068754"/>
              <a:gd name="connsiteX7793" fmla="*/ 2646244 w 12191999"/>
              <a:gd name="connsiteY7793" fmla="*/ 762375 h 3068754"/>
              <a:gd name="connsiteX7794" fmla="*/ 2641529 w 12191999"/>
              <a:gd name="connsiteY7794" fmla="*/ 759345 h 3068754"/>
              <a:gd name="connsiteX7795" fmla="*/ 1471856 w 12191999"/>
              <a:gd name="connsiteY7795" fmla="*/ 159594 h 3068754"/>
              <a:gd name="connsiteX7796" fmla="*/ 149139 w 12191999"/>
              <a:gd name="connsiteY7796" fmla="*/ 410721 h 3068754"/>
              <a:gd name="connsiteX7797" fmla="*/ 0 w 12191999"/>
              <a:gd name="connsiteY7797" fmla="*/ 496274 h 3068754"/>
              <a:gd name="connsiteX7798" fmla="*/ 0 w 12191999"/>
              <a:gd name="connsiteY7798" fmla="*/ 489782 h 3068754"/>
              <a:gd name="connsiteX7799" fmla="*/ 146702 w 12191999"/>
              <a:gd name="connsiteY7799" fmla="*/ 405611 h 3068754"/>
              <a:gd name="connsiteX7800" fmla="*/ 1472993 w 12191999"/>
              <a:gd name="connsiteY7800" fmla="*/ 153982 h 3068754"/>
              <a:gd name="connsiteX7801" fmla="*/ 2644370 w 12191999"/>
              <a:gd name="connsiteY7801" fmla="*/ 753733 h 3068754"/>
              <a:gd name="connsiteX7802" fmla="*/ 2651699 w 12191999"/>
              <a:gd name="connsiteY7802" fmla="*/ 758527 h 3068754"/>
              <a:gd name="connsiteX7803" fmla="*/ 2663392 w 12191999"/>
              <a:gd name="connsiteY7803" fmla="*/ 750281 h 3068754"/>
              <a:gd name="connsiteX7804" fmla="*/ 2639824 w 12191999"/>
              <a:gd name="connsiteY7804" fmla="*/ 734621 h 3068754"/>
              <a:gd name="connsiteX7805" fmla="*/ 1470151 w 12191999"/>
              <a:gd name="connsiteY7805" fmla="*/ 116820 h 3068754"/>
              <a:gd name="connsiteX7806" fmla="*/ 147054 w 12191999"/>
              <a:gd name="connsiteY7806" fmla="*/ 375566 h 3068754"/>
              <a:gd name="connsiteX7807" fmla="*/ 0 w 12191999"/>
              <a:gd name="connsiteY7807" fmla="*/ 462381 h 3068754"/>
              <a:gd name="connsiteX7808" fmla="*/ 0 w 12191999"/>
              <a:gd name="connsiteY7808" fmla="*/ 455967 h 3068754"/>
              <a:gd name="connsiteX7809" fmla="*/ 144616 w 12191999"/>
              <a:gd name="connsiteY7809" fmla="*/ 370513 h 3068754"/>
              <a:gd name="connsiteX7810" fmla="*/ 1471288 w 12191999"/>
              <a:gd name="connsiteY7810" fmla="*/ 111056 h 3068754"/>
              <a:gd name="connsiteX7811" fmla="*/ 2642665 w 12191999"/>
              <a:gd name="connsiteY7811" fmla="*/ 729919 h 3068754"/>
              <a:gd name="connsiteX7812" fmla="*/ 2668210 w 12191999"/>
              <a:gd name="connsiteY7812" fmla="*/ 746882 h 3068754"/>
              <a:gd name="connsiteX7813" fmla="*/ 2676421 w 12191999"/>
              <a:gd name="connsiteY7813" fmla="*/ 741091 h 3068754"/>
              <a:gd name="connsiteX7814" fmla="*/ 2638119 w 12191999"/>
              <a:gd name="connsiteY7814" fmla="*/ 714599 h 3068754"/>
              <a:gd name="connsiteX7815" fmla="*/ 1469014 w 12191999"/>
              <a:gd name="connsiteY7815" fmla="*/ 83299 h 3068754"/>
              <a:gd name="connsiteX7816" fmla="*/ 92915 w 12191999"/>
              <a:gd name="connsiteY7816" fmla="*/ 379355 h 3068754"/>
              <a:gd name="connsiteX7817" fmla="*/ 0 w 12191999"/>
              <a:gd name="connsiteY7817" fmla="*/ 436611 h 3068754"/>
              <a:gd name="connsiteX7818" fmla="*/ 0 w 12191999"/>
              <a:gd name="connsiteY7818" fmla="*/ 430862 h 3068754"/>
              <a:gd name="connsiteX7819" fmla="*/ 143906 w 12191999"/>
              <a:gd name="connsiteY7819" fmla="*/ 343732 h 3068754"/>
              <a:gd name="connsiteX7820" fmla="*/ 1470151 w 12191999"/>
              <a:gd name="connsiteY7820" fmla="*/ 77686 h 3068754"/>
              <a:gd name="connsiteX7821" fmla="*/ 2640961 w 12191999"/>
              <a:gd name="connsiteY7821" fmla="*/ 709897 h 3068754"/>
              <a:gd name="connsiteX7822" fmla="*/ 2681203 w 12191999"/>
              <a:gd name="connsiteY7822" fmla="*/ 737718 h 3068754"/>
              <a:gd name="connsiteX7823" fmla="*/ 2686558 w 12191999"/>
              <a:gd name="connsiteY7823" fmla="*/ 733941 h 3068754"/>
              <a:gd name="connsiteX7824" fmla="*/ 2638119 w 12191999"/>
              <a:gd name="connsiteY7824" fmla="*/ 700341 h 3068754"/>
              <a:gd name="connsiteX7825" fmla="*/ 1469014 w 12191999"/>
              <a:gd name="connsiteY7825" fmla="*/ 58574 h 3068754"/>
              <a:gd name="connsiteX7826" fmla="*/ 92915 w 12191999"/>
              <a:gd name="connsiteY7826" fmla="*/ 359849 h 3068754"/>
              <a:gd name="connsiteX7827" fmla="*/ 0 w 12191999"/>
              <a:gd name="connsiteY7827" fmla="*/ 417974 h 3068754"/>
              <a:gd name="connsiteX7828" fmla="*/ 0 w 12191999"/>
              <a:gd name="connsiteY7828" fmla="*/ 411390 h 3068754"/>
              <a:gd name="connsiteX7829" fmla="*/ 90314 w 12191999"/>
              <a:gd name="connsiteY7829" fmla="*/ 354958 h 3068754"/>
              <a:gd name="connsiteX7830" fmla="*/ 1470151 w 12191999"/>
              <a:gd name="connsiteY7830" fmla="*/ 53872 h 3068754"/>
              <a:gd name="connsiteX7831" fmla="*/ 2640961 w 12191999"/>
              <a:gd name="connsiteY7831" fmla="*/ 696549 h 3068754"/>
              <a:gd name="connsiteX7832" fmla="*/ 2690380 w 12191999"/>
              <a:gd name="connsiteY7832" fmla="*/ 731246 h 3068754"/>
              <a:gd name="connsiteX7833" fmla="*/ 2691391 w 12191999"/>
              <a:gd name="connsiteY7833" fmla="*/ 730532 h 3068754"/>
              <a:gd name="connsiteX7834" fmla="*/ 2638119 w 12191999"/>
              <a:gd name="connsiteY7834" fmla="*/ 692605 h 3068754"/>
              <a:gd name="connsiteX7835" fmla="*/ 1469014 w 12191999"/>
              <a:gd name="connsiteY7835" fmla="*/ 44316 h 3068754"/>
              <a:gd name="connsiteX7836" fmla="*/ 94057 w 12191999"/>
              <a:gd name="connsiteY7836" fmla="*/ 347600 h 3068754"/>
              <a:gd name="connsiteX7837" fmla="*/ 0 w 12191999"/>
              <a:gd name="connsiteY7837" fmla="*/ 407091 h 3068754"/>
              <a:gd name="connsiteX7838" fmla="*/ 0 w 12191999"/>
              <a:gd name="connsiteY7838" fmla="*/ 402177 h 3068754"/>
              <a:gd name="connsiteX7839" fmla="*/ 197268 w 12191999"/>
              <a:gd name="connsiteY7839" fmla="*/ 282308 h 3068754"/>
              <a:gd name="connsiteX7840" fmla="*/ 1156700 w 12191999"/>
              <a:gd name="connsiteY7840" fmla="*/ 101 h 3068754"/>
              <a:gd name="connsiteX7841" fmla="*/ 1471856 w 12191999"/>
              <a:gd name="connsiteY7841" fmla="*/ 38552 h 3068754"/>
              <a:gd name="connsiteX7842" fmla="*/ 2642665 w 12191999"/>
              <a:gd name="connsiteY7842" fmla="*/ 686993 h 3068754"/>
              <a:gd name="connsiteX7843" fmla="*/ 2698156 w 12191999"/>
              <a:gd name="connsiteY7843" fmla="*/ 725761 h 3068754"/>
              <a:gd name="connsiteX7844" fmla="*/ 2744250 w 12191999"/>
              <a:gd name="connsiteY7844" fmla="*/ 693251 h 3068754"/>
              <a:gd name="connsiteX7845" fmla="*/ 3109592 w 12191999"/>
              <a:gd name="connsiteY7845" fmla="*/ 438646 h 3068754"/>
              <a:gd name="connsiteX7846" fmla="*/ 3109790 w 12191999"/>
              <a:gd name="connsiteY7846" fmla="*/ 438989 h 3068754"/>
              <a:gd name="connsiteX7847" fmla="*/ 3367792 w 12191999"/>
              <a:gd name="connsiteY7847" fmla="*/ 282239 h 3068754"/>
              <a:gd name="connsiteX7848" fmla="*/ 4327134 w 12191999"/>
              <a:gd name="connsiteY7848" fmla="*/ 30 h 3068754"/>
              <a:gd name="connsiteX7849" fmla="*/ 4642444 w 12191999"/>
              <a:gd name="connsiteY7849" fmla="*/ 38463 h 3068754"/>
              <a:gd name="connsiteX7850" fmla="*/ 5523020 w 12191999"/>
              <a:gd name="connsiteY7850" fmla="*/ 482466 h 3068754"/>
              <a:gd name="connsiteX7851" fmla="*/ 5767125 w 12191999"/>
              <a:gd name="connsiteY7851" fmla="*/ 654405 h 3068754"/>
              <a:gd name="connsiteX7852" fmla="*/ 6071284 w 12191999"/>
              <a:gd name="connsiteY7852" fmla="*/ 442441 h 3068754"/>
              <a:gd name="connsiteX7853" fmla="*/ 6073235 w 12191999"/>
              <a:gd name="connsiteY7853" fmla="*/ 445667 h 3068754"/>
              <a:gd name="connsiteX7854" fmla="*/ 6074024 w 12191999"/>
              <a:gd name="connsiteY7854" fmla="*/ 445167 h 3068754"/>
              <a:gd name="connsiteX7855" fmla="*/ 6074938 w 12191999"/>
              <a:gd name="connsiteY7855" fmla="*/ 446729 h 3068754"/>
              <a:gd name="connsiteX7856" fmla="*/ 5891292 w 12191999"/>
              <a:gd name="connsiteY7856" fmla="*/ 572852 h 3068754"/>
              <a:gd name="connsiteX7857" fmla="*/ 5771856 w 12191999"/>
              <a:gd name="connsiteY7857" fmla="*/ 657737 h 3068754"/>
              <a:gd name="connsiteX7858" fmla="*/ 5773342 w 12191999"/>
              <a:gd name="connsiteY7858" fmla="*/ 658783 h 3068754"/>
              <a:gd name="connsiteX7859" fmla="*/ 6069748 w 12191999"/>
              <a:gd name="connsiteY7859" fmla="*/ 453182 h 3068754"/>
              <a:gd name="connsiteX7860" fmla="*/ 6072098 w 12191999"/>
              <a:gd name="connsiteY7860" fmla="*/ 457195 h 3068754"/>
              <a:gd name="connsiteX7861" fmla="*/ 6073346 w 12191999"/>
              <a:gd name="connsiteY7861" fmla="*/ 456414 h 3068754"/>
              <a:gd name="connsiteX7862" fmla="*/ 6073802 w 12191999"/>
              <a:gd name="connsiteY7862" fmla="*/ 457195 h 3068754"/>
              <a:gd name="connsiteX7863" fmla="*/ 5778222 w 12191999"/>
              <a:gd name="connsiteY7863" fmla="*/ 662222 h 3068754"/>
              <a:gd name="connsiteX7864" fmla="*/ 5783649 w 12191999"/>
              <a:gd name="connsiteY7864" fmla="*/ 666044 h 3068754"/>
              <a:gd name="connsiteX7865" fmla="*/ 5888452 w 12191999"/>
              <a:gd name="connsiteY7865" fmla="*/ 593727 h 3068754"/>
              <a:gd name="connsiteX7866" fmla="*/ 6070076 w 12191999"/>
              <a:gd name="connsiteY7866" fmla="*/ 471899 h 3068754"/>
              <a:gd name="connsiteX7867" fmla="*/ 6072098 w 12191999"/>
              <a:gd name="connsiteY7867" fmla="*/ 475245 h 3068754"/>
              <a:gd name="connsiteX7868" fmla="*/ 6074169 w 12191999"/>
              <a:gd name="connsiteY7868" fmla="*/ 473969 h 3068754"/>
              <a:gd name="connsiteX7869" fmla="*/ 6074938 w 12191999"/>
              <a:gd name="connsiteY7869" fmla="*/ 475245 h 3068754"/>
              <a:gd name="connsiteX7870" fmla="*/ 5891435 w 12191999"/>
              <a:gd name="connsiteY7870" fmla="*/ 598486 h 3068754"/>
              <a:gd name="connsiteX7871" fmla="*/ 5788796 w 12191999"/>
              <a:gd name="connsiteY7871" fmla="*/ 669670 h 3068754"/>
              <a:gd name="connsiteX7872" fmla="*/ 5798998 w 12191999"/>
              <a:gd name="connsiteY7872" fmla="*/ 676855 h 3068754"/>
              <a:gd name="connsiteX7873" fmla="*/ 6071009 w 12191999"/>
              <a:gd name="connsiteY7873" fmla="*/ 495991 h 3068754"/>
              <a:gd name="connsiteX7874" fmla="*/ 6073235 w 12191999"/>
              <a:gd name="connsiteY7874" fmla="*/ 499059 h 3068754"/>
              <a:gd name="connsiteX7875" fmla="*/ 6074084 w 12191999"/>
              <a:gd name="connsiteY7875" fmla="*/ 498556 h 3068754"/>
              <a:gd name="connsiteX7876" fmla="*/ 6074938 w 12191999"/>
              <a:gd name="connsiteY7876" fmla="*/ 499969 h 3068754"/>
              <a:gd name="connsiteX7877" fmla="*/ 5890440 w 12191999"/>
              <a:gd name="connsiteY7877" fmla="*/ 620404 h 3068754"/>
              <a:gd name="connsiteX7878" fmla="*/ 5802972 w 12191999"/>
              <a:gd name="connsiteY7878" fmla="*/ 679654 h 3068754"/>
              <a:gd name="connsiteX7879" fmla="*/ 5813238 w 12191999"/>
              <a:gd name="connsiteY7879" fmla="*/ 686885 h 3068754"/>
              <a:gd name="connsiteX7880" fmla="*/ 5817265 w 12191999"/>
              <a:gd name="connsiteY7880" fmla="*/ 689701 h 3068754"/>
              <a:gd name="connsiteX7881" fmla="*/ 5889018 w 12191999"/>
              <a:gd name="connsiteY7881" fmla="*/ 642872 h 3068754"/>
              <a:gd name="connsiteX7882" fmla="*/ 6072098 w 12191999"/>
              <a:gd name="connsiteY7882" fmla="*/ 526817 h 3068754"/>
              <a:gd name="connsiteX7883" fmla="*/ 6074938 w 12191999"/>
              <a:gd name="connsiteY7883" fmla="*/ 531519 h 3068754"/>
              <a:gd name="connsiteX7884" fmla="*/ 5823078 w 12191999"/>
              <a:gd name="connsiteY7884" fmla="*/ 693767 h 3068754"/>
              <a:gd name="connsiteX7885" fmla="*/ 5840453 w 12191999"/>
              <a:gd name="connsiteY7885" fmla="*/ 705917 h 3068754"/>
              <a:gd name="connsiteX7886" fmla="*/ 6069411 w 12191999"/>
              <a:gd name="connsiteY7886" fmla="*/ 564235 h 3068754"/>
              <a:gd name="connsiteX7887" fmla="*/ 6072098 w 12191999"/>
              <a:gd name="connsiteY7887" fmla="*/ 568681 h 3068754"/>
              <a:gd name="connsiteX7888" fmla="*/ 6072909 w 12191999"/>
              <a:gd name="connsiteY7888" fmla="*/ 568233 h 3068754"/>
              <a:gd name="connsiteX7889" fmla="*/ 6073235 w 12191999"/>
              <a:gd name="connsiteY7889" fmla="*/ 568681 h 3068754"/>
              <a:gd name="connsiteX7890" fmla="*/ 5845862 w 12191999"/>
              <a:gd name="connsiteY7890" fmla="*/ 709699 h 3068754"/>
              <a:gd name="connsiteX7891" fmla="*/ 5869990 w 12191999"/>
              <a:gd name="connsiteY7891" fmla="*/ 726573 h 3068754"/>
              <a:gd name="connsiteX7892" fmla="*/ 6069823 w 12191999"/>
              <a:gd name="connsiteY7892" fmla="*/ 607815 h 3068754"/>
              <a:gd name="connsiteX7893" fmla="*/ 6070302 w 12191999"/>
              <a:gd name="connsiteY7893" fmla="*/ 608474 h 3068754"/>
              <a:gd name="connsiteX7894" fmla="*/ 6069823 w 12191999"/>
              <a:gd name="connsiteY7894" fmla="*/ 608725 h 3068754"/>
              <a:gd name="connsiteX7895" fmla="*/ 6072707 w 12191999"/>
              <a:gd name="connsiteY7895" fmla="*/ 612829 h 3068754"/>
              <a:gd name="connsiteX7896" fmla="*/ 5874728 w 12191999"/>
              <a:gd name="connsiteY7896" fmla="*/ 729885 h 3068754"/>
              <a:gd name="connsiteX7897" fmla="*/ 5906246 w 12191999"/>
              <a:gd name="connsiteY7897" fmla="*/ 751927 h 3068754"/>
              <a:gd name="connsiteX7898" fmla="*/ 6069256 w 12191999"/>
              <a:gd name="connsiteY7898" fmla="*/ 661207 h 3068754"/>
              <a:gd name="connsiteX7899" fmla="*/ 6072098 w 12191999"/>
              <a:gd name="connsiteY7899" fmla="*/ 665909 h 3068754"/>
              <a:gd name="connsiteX7900" fmla="*/ 5911303 w 12191999"/>
              <a:gd name="connsiteY7900" fmla="*/ 755464 h 3068754"/>
              <a:gd name="connsiteX7901" fmla="*/ 5950058 w 12191999"/>
              <a:gd name="connsiteY7901" fmla="*/ 782565 h 3068754"/>
              <a:gd name="connsiteX7902" fmla="*/ 6069810 w 12191999"/>
              <a:gd name="connsiteY7902" fmla="*/ 720370 h 3068754"/>
              <a:gd name="connsiteX7903" fmla="*/ 6072098 w 12191999"/>
              <a:gd name="connsiteY7903" fmla="*/ 724155 h 3068754"/>
              <a:gd name="connsiteX7904" fmla="*/ 6072454 w 12191999"/>
              <a:gd name="connsiteY7904" fmla="*/ 723990 h 3068754"/>
              <a:gd name="connsiteX7905" fmla="*/ 6073235 w 12191999"/>
              <a:gd name="connsiteY7905" fmla="*/ 725065 h 3068754"/>
              <a:gd name="connsiteX7906" fmla="*/ 5955291 w 12191999"/>
              <a:gd name="connsiteY7906" fmla="*/ 786224 h 3068754"/>
              <a:gd name="connsiteX7907" fmla="*/ 6002814 w 12191999"/>
              <a:gd name="connsiteY7907" fmla="*/ 819458 h 3068754"/>
              <a:gd name="connsiteX7908" fmla="*/ 6069506 w 12191999"/>
              <a:gd name="connsiteY7908" fmla="*/ 787793 h 3068754"/>
              <a:gd name="connsiteX7909" fmla="*/ 6070962 w 12191999"/>
              <a:gd name="connsiteY7909" fmla="*/ 791805 h 3068754"/>
              <a:gd name="connsiteX7910" fmla="*/ 6072848 w 12191999"/>
              <a:gd name="connsiteY7910" fmla="*/ 791004 h 3068754"/>
              <a:gd name="connsiteX7911" fmla="*/ 6073235 w 12191999"/>
              <a:gd name="connsiteY7911" fmla="*/ 791805 h 3068754"/>
              <a:gd name="connsiteX7912" fmla="*/ 6007698 w 12191999"/>
              <a:gd name="connsiteY7912" fmla="*/ 822872 h 3068754"/>
              <a:gd name="connsiteX7913" fmla="*/ 6065919 w 12191999"/>
              <a:gd name="connsiteY7913" fmla="*/ 863587 h 3068754"/>
              <a:gd name="connsiteX7914" fmla="*/ 6070962 w 12191999"/>
              <a:gd name="connsiteY7914" fmla="*/ 861427 h 3068754"/>
              <a:gd name="connsiteX7915" fmla="*/ 6073235 w 12191999"/>
              <a:gd name="connsiteY7915" fmla="*/ 866281 h 3068754"/>
              <a:gd name="connsiteX7916" fmla="*/ 6071085 w 12191999"/>
              <a:gd name="connsiteY7916" fmla="*/ 867200 h 3068754"/>
              <a:gd name="connsiteX7917" fmla="*/ 6141444 w 12191999"/>
              <a:gd name="connsiteY7917" fmla="*/ 916402 h 3068754"/>
              <a:gd name="connsiteX7918" fmla="*/ 6283463 w 12191999"/>
              <a:gd name="connsiteY7918" fmla="*/ 868409 h 3068754"/>
              <a:gd name="connsiteX7919" fmla="*/ 7604945 w 12191999"/>
              <a:gd name="connsiteY7919" fmla="*/ 722183 h 3068754"/>
              <a:gd name="connsiteX7920" fmla="*/ 8275009 w 12191999"/>
              <a:gd name="connsiteY7920" fmla="*/ 889732 h 3068754"/>
              <a:gd name="connsiteX7921" fmla="*/ 8489852 w 12191999"/>
              <a:gd name="connsiteY7921" fmla="*/ 965827 h 3068754"/>
              <a:gd name="connsiteX7922" fmla="*/ 8555967 w 12191999"/>
              <a:gd name="connsiteY7922" fmla="*/ 921771 h 3068754"/>
              <a:gd name="connsiteX7923" fmla="*/ 8486114 w 12191999"/>
              <a:gd name="connsiteY7923" fmla="*/ 891557 h 3068754"/>
              <a:gd name="connsiteX7924" fmla="*/ 7604945 w 12191999"/>
              <a:gd name="connsiteY7924" fmla="*/ 616461 h 3068754"/>
              <a:gd name="connsiteX7925" fmla="*/ 6073235 w 12191999"/>
              <a:gd name="connsiteY7925" fmla="*/ 864309 h 3068754"/>
              <a:gd name="connsiteX7926" fmla="*/ 6070962 w 12191999"/>
              <a:gd name="connsiteY7926" fmla="*/ 859607 h 3068754"/>
              <a:gd name="connsiteX7927" fmla="*/ 7606651 w 12191999"/>
              <a:gd name="connsiteY7927" fmla="*/ 611607 h 3068754"/>
              <a:gd name="connsiteX7928" fmla="*/ 8488858 w 12191999"/>
              <a:gd name="connsiteY7928" fmla="*/ 887173 h 3068754"/>
              <a:gd name="connsiteX7929" fmla="*/ 8561150 w 12191999"/>
              <a:gd name="connsiteY7929" fmla="*/ 918317 h 3068754"/>
              <a:gd name="connsiteX7930" fmla="*/ 8587550 w 12191999"/>
              <a:gd name="connsiteY7930" fmla="*/ 900725 h 3068754"/>
              <a:gd name="connsiteX7931" fmla="*/ 8611879 w 12191999"/>
              <a:gd name="connsiteY7931" fmla="*/ 883561 h 3068754"/>
              <a:gd name="connsiteX7932" fmla="*/ 8483610 w 12191999"/>
              <a:gd name="connsiteY7932" fmla="*/ 822049 h 3068754"/>
              <a:gd name="connsiteX7933" fmla="*/ 7603240 w 12191999"/>
              <a:gd name="connsiteY7933" fmla="*/ 517261 h 3068754"/>
              <a:gd name="connsiteX7934" fmla="*/ 6282310 w 12191999"/>
              <a:gd name="connsiteY7934" fmla="*/ 702067 h 3068754"/>
              <a:gd name="connsiteX7935" fmla="*/ 6072848 w 12191999"/>
              <a:gd name="connsiteY7935" fmla="*/ 791004 h 3068754"/>
              <a:gd name="connsiteX7936" fmla="*/ 6070962 w 12191999"/>
              <a:gd name="connsiteY7936" fmla="*/ 787103 h 3068754"/>
              <a:gd name="connsiteX7937" fmla="*/ 6069506 w 12191999"/>
              <a:gd name="connsiteY7937" fmla="*/ 787793 h 3068754"/>
              <a:gd name="connsiteX7938" fmla="*/ 6069256 w 12191999"/>
              <a:gd name="connsiteY7938" fmla="*/ 787103 h 3068754"/>
              <a:gd name="connsiteX7939" fmla="*/ 7604945 w 12191999"/>
              <a:gd name="connsiteY7939" fmla="*/ 512407 h 3068754"/>
              <a:gd name="connsiteX7940" fmla="*/ 8486913 w 12191999"/>
              <a:gd name="connsiteY7940" fmla="*/ 817216 h 3068754"/>
              <a:gd name="connsiteX7941" fmla="*/ 8617422 w 12191999"/>
              <a:gd name="connsiteY7941" fmla="*/ 879650 h 3068754"/>
              <a:gd name="connsiteX7942" fmla="*/ 8661061 w 12191999"/>
              <a:gd name="connsiteY7942" fmla="*/ 848862 h 3068754"/>
              <a:gd name="connsiteX7943" fmla="*/ 8484098 w 12191999"/>
              <a:gd name="connsiteY7943" fmla="*/ 756634 h 3068754"/>
              <a:gd name="connsiteX7944" fmla="*/ 7603808 w 12191999"/>
              <a:gd name="connsiteY7944" fmla="*/ 424735 h 3068754"/>
              <a:gd name="connsiteX7945" fmla="*/ 6283422 w 12191999"/>
              <a:gd name="connsiteY7945" fmla="*/ 626505 h 3068754"/>
              <a:gd name="connsiteX7946" fmla="*/ 6072454 w 12191999"/>
              <a:gd name="connsiteY7946" fmla="*/ 723990 h 3068754"/>
              <a:gd name="connsiteX7947" fmla="*/ 6069823 w 12191999"/>
              <a:gd name="connsiteY7947" fmla="*/ 720363 h 3068754"/>
              <a:gd name="connsiteX7948" fmla="*/ 6069810 w 12191999"/>
              <a:gd name="connsiteY7948" fmla="*/ 720370 h 3068754"/>
              <a:gd name="connsiteX7949" fmla="*/ 6069256 w 12191999"/>
              <a:gd name="connsiteY7949" fmla="*/ 719453 h 3068754"/>
              <a:gd name="connsiteX7950" fmla="*/ 7604945 w 12191999"/>
              <a:gd name="connsiteY7950" fmla="*/ 420033 h 3068754"/>
              <a:gd name="connsiteX7951" fmla="*/ 8486513 w 12191999"/>
              <a:gd name="connsiteY7951" fmla="*/ 752252 h 3068754"/>
              <a:gd name="connsiteX7952" fmla="*/ 8665478 w 12191999"/>
              <a:gd name="connsiteY7952" fmla="*/ 845747 h 3068754"/>
              <a:gd name="connsiteX7953" fmla="*/ 8700768 w 12191999"/>
              <a:gd name="connsiteY7953" fmla="*/ 820849 h 3068754"/>
              <a:gd name="connsiteX7954" fmla="*/ 8484835 w 12191999"/>
              <a:gd name="connsiteY7954" fmla="*/ 700265 h 3068754"/>
              <a:gd name="connsiteX7955" fmla="*/ 7604945 w 12191999"/>
              <a:gd name="connsiteY7955" fmla="*/ 344647 h 3068754"/>
              <a:gd name="connsiteX7956" fmla="*/ 6073235 w 12191999"/>
              <a:gd name="connsiteY7956" fmla="*/ 665909 h 3068754"/>
              <a:gd name="connsiteX7957" fmla="*/ 6069823 w 12191999"/>
              <a:gd name="connsiteY7957" fmla="*/ 661207 h 3068754"/>
              <a:gd name="connsiteX7958" fmla="*/ 7606081 w 12191999"/>
              <a:gd name="connsiteY7958" fmla="*/ 339793 h 3068754"/>
              <a:gd name="connsiteX7959" fmla="*/ 8486851 w 12191999"/>
              <a:gd name="connsiteY7959" fmla="*/ 695859 h 3068754"/>
              <a:gd name="connsiteX7960" fmla="*/ 8704682 w 12191999"/>
              <a:gd name="connsiteY7960" fmla="*/ 818087 h 3068754"/>
              <a:gd name="connsiteX7961" fmla="*/ 8733235 w 12191999"/>
              <a:gd name="connsiteY7961" fmla="*/ 797943 h 3068754"/>
              <a:gd name="connsiteX7962" fmla="*/ 8484515 w 12191999"/>
              <a:gd name="connsiteY7962" fmla="*/ 649897 h 3068754"/>
              <a:gd name="connsiteX7963" fmla="*/ 7604945 w 12191999"/>
              <a:gd name="connsiteY7963" fmla="*/ 273204 h 3068754"/>
              <a:gd name="connsiteX7964" fmla="*/ 6073235 w 12191999"/>
              <a:gd name="connsiteY7964" fmla="*/ 613579 h 3068754"/>
              <a:gd name="connsiteX7965" fmla="*/ 6072707 w 12191999"/>
              <a:gd name="connsiteY7965" fmla="*/ 612829 h 3068754"/>
              <a:gd name="connsiteX7966" fmla="*/ 6073235 w 12191999"/>
              <a:gd name="connsiteY7966" fmla="*/ 612517 h 3068754"/>
              <a:gd name="connsiteX7967" fmla="*/ 6070302 w 12191999"/>
              <a:gd name="connsiteY7967" fmla="*/ 608474 h 3068754"/>
              <a:gd name="connsiteX7968" fmla="*/ 6281623 w 12191999"/>
              <a:gd name="connsiteY7968" fmla="*/ 497613 h 3068754"/>
              <a:gd name="connsiteX7969" fmla="*/ 7606081 w 12191999"/>
              <a:gd name="connsiteY7969" fmla="*/ 268351 h 3068754"/>
              <a:gd name="connsiteX7970" fmla="*/ 8486452 w 12191999"/>
              <a:gd name="connsiteY7970" fmla="*/ 645171 h 3068754"/>
              <a:gd name="connsiteX7971" fmla="*/ 8737648 w 12191999"/>
              <a:gd name="connsiteY7971" fmla="*/ 794830 h 3068754"/>
              <a:gd name="connsiteX7972" fmla="*/ 8759958 w 12191999"/>
              <a:gd name="connsiteY7972" fmla="*/ 779090 h 3068754"/>
              <a:gd name="connsiteX7973" fmla="*/ 8483298 w 12191999"/>
              <a:gd name="connsiteY7973" fmla="*/ 606857 h 3068754"/>
              <a:gd name="connsiteX7974" fmla="*/ 7603808 w 12191999"/>
              <a:gd name="connsiteY7974" fmla="*/ 212076 h 3068754"/>
              <a:gd name="connsiteX7975" fmla="*/ 6283422 w 12191999"/>
              <a:gd name="connsiteY7975" fmla="*/ 452013 h 3068754"/>
              <a:gd name="connsiteX7976" fmla="*/ 6072909 w 12191999"/>
              <a:gd name="connsiteY7976" fmla="*/ 568233 h 3068754"/>
              <a:gd name="connsiteX7977" fmla="*/ 6069823 w 12191999"/>
              <a:gd name="connsiteY7977" fmla="*/ 563979 h 3068754"/>
              <a:gd name="connsiteX7978" fmla="*/ 6069411 w 12191999"/>
              <a:gd name="connsiteY7978" fmla="*/ 564235 h 3068754"/>
              <a:gd name="connsiteX7979" fmla="*/ 6069256 w 12191999"/>
              <a:gd name="connsiteY7979" fmla="*/ 563979 h 3068754"/>
              <a:gd name="connsiteX7980" fmla="*/ 7604945 w 12191999"/>
              <a:gd name="connsiteY7980" fmla="*/ 206313 h 3068754"/>
              <a:gd name="connsiteX7981" fmla="*/ 8485234 w 12191999"/>
              <a:gd name="connsiteY7981" fmla="*/ 601541 h 3068754"/>
              <a:gd name="connsiteX7982" fmla="*/ 8764323 w 12191999"/>
              <a:gd name="connsiteY7982" fmla="*/ 776010 h 3068754"/>
              <a:gd name="connsiteX7983" fmla="*/ 8782404 w 12191999"/>
              <a:gd name="connsiteY7983" fmla="*/ 763254 h 3068754"/>
              <a:gd name="connsiteX7984" fmla="*/ 8776321 w 12191999"/>
              <a:gd name="connsiteY7984" fmla="*/ 759345 h 3068754"/>
              <a:gd name="connsiteX7985" fmla="*/ 7606651 w 12191999"/>
              <a:gd name="connsiteY7985" fmla="*/ 159594 h 3068754"/>
              <a:gd name="connsiteX7986" fmla="*/ 6074938 w 12191999"/>
              <a:gd name="connsiteY7986" fmla="*/ 530609 h 3068754"/>
              <a:gd name="connsiteX7987" fmla="*/ 6072098 w 12191999"/>
              <a:gd name="connsiteY7987" fmla="*/ 525755 h 3068754"/>
              <a:gd name="connsiteX7988" fmla="*/ 7607787 w 12191999"/>
              <a:gd name="connsiteY7988" fmla="*/ 153982 h 3068754"/>
              <a:gd name="connsiteX7989" fmla="*/ 8779162 w 12191999"/>
              <a:gd name="connsiteY7989" fmla="*/ 753733 h 3068754"/>
              <a:gd name="connsiteX7990" fmla="*/ 8787847 w 12191999"/>
              <a:gd name="connsiteY7990" fmla="*/ 759414 h 3068754"/>
              <a:gd name="connsiteX7991" fmla="*/ 8799526 w 12191999"/>
              <a:gd name="connsiteY7991" fmla="*/ 751174 h 3068754"/>
              <a:gd name="connsiteX7992" fmla="*/ 8774615 w 12191999"/>
              <a:gd name="connsiteY7992" fmla="*/ 734621 h 3068754"/>
              <a:gd name="connsiteX7993" fmla="*/ 7604945 w 12191999"/>
              <a:gd name="connsiteY7993" fmla="*/ 116820 h 3068754"/>
              <a:gd name="connsiteX7994" fmla="*/ 6282228 w 12191999"/>
              <a:gd name="connsiteY7994" fmla="*/ 375565 h 3068754"/>
              <a:gd name="connsiteX7995" fmla="*/ 6074084 w 12191999"/>
              <a:gd name="connsiteY7995" fmla="*/ 498556 h 3068754"/>
              <a:gd name="connsiteX7996" fmla="*/ 6072098 w 12191999"/>
              <a:gd name="connsiteY7996" fmla="*/ 495267 h 3068754"/>
              <a:gd name="connsiteX7997" fmla="*/ 6071009 w 12191999"/>
              <a:gd name="connsiteY7997" fmla="*/ 495991 h 3068754"/>
              <a:gd name="connsiteX7998" fmla="*/ 6069823 w 12191999"/>
              <a:gd name="connsiteY7998" fmla="*/ 494357 h 3068754"/>
              <a:gd name="connsiteX7999" fmla="*/ 7606081 w 12191999"/>
              <a:gd name="connsiteY7999" fmla="*/ 111056 h 3068754"/>
              <a:gd name="connsiteX8000" fmla="*/ 8777457 w 12191999"/>
              <a:gd name="connsiteY8000" fmla="*/ 729919 h 3068754"/>
              <a:gd name="connsiteX8001" fmla="*/ 8804344 w 12191999"/>
              <a:gd name="connsiteY8001" fmla="*/ 747774 h 3068754"/>
              <a:gd name="connsiteX8002" fmla="*/ 8812528 w 12191999"/>
              <a:gd name="connsiteY8002" fmla="*/ 742001 h 3068754"/>
              <a:gd name="connsiteX8003" fmla="*/ 8772910 w 12191999"/>
              <a:gd name="connsiteY8003" fmla="*/ 714599 h 3068754"/>
              <a:gd name="connsiteX8004" fmla="*/ 7603808 w 12191999"/>
              <a:gd name="connsiteY8004" fmla="*/ 83299 h 3068754"/>
              <a:gd name="connsiteX8005" fmla="*/ 6227709 w 12191999"/>
              <a:gd name="connsiteY8005" fmla="*/ 379355 h 3068754"/>
              <a:gd name="connsiteX8006" fmla="*/ 6074169 w 12191999"/>
              <a:gd name="connsiteY8006" fmla="*/ 473969 h 3068754"/>
              <a:gd name="connsiteX8007" fmla="*/ 6072098 w 12191999"/>
              <a:gd name="connsiteY8007" fmla="*/ 470543 h 3068754"/>
              <a:gd name="connsiteX8008" fmla="*/ 6070076 w 12191999"/>
              <a:gd name="connsiteY8008" fmla="*/ 471899 h 3068754"/>
              <a:gd name="connsiteX8009" fmla="*/ 6069256 w 12191999"/>
              <a:gd name="connsiteY8009" fmla="*/ 470543 h 3068754"/>
              <a:gd name="connsiteX8010" fmla="*/ 7604945 w 12191999"/>
              <a:gd name="connsiteY8010" fmla="*/ 77686 h 3068754"/>
              <a:gd name="connsiteX8011" fmla="*/ 8775752 w 12191999"/>
              <a:gd name="connsiteY8011" fmla="*/ 709897 h 3068754"/>
              <a:gd name="connsiteX8012" fmla="*/ 8817310 w 12191999"/>
              <a:gd name="connsiteY8012" fmla="*/ 738627 h 3068754"/>
              <a:gd name="connsiteX8013" fmla="*/ 8822663 w 12191999"/>
              <a:gd name="connsiteY8013" fmla="*/ 734851 h 3068754"/>
              <a:gd name="connsiteX8014" fmla="*/ 8772910 w 12191999"/>
              <a:gd name="connsiteY8014" fmla="*/ 700341 h 3068754"/>
              <a:gd name="connsiteX8015" fmla="*/ 7603808 w 12191999"/>
              <a:gd name="connsiteY8015" fmla="*/ 58574 h 3068754"/>
              <a:gd name="connsiteX8016" fmla="*/ 6227709 w 12191999"/>
              <a:gd name="connsiteY8016" fmla="*/ 359849 h 3068754"/>
              <a:gd name="connsiteX8017" fmla="*/ 6073346 w 12191999"/>
              <a:gd name="connsiteY8017" fmla="*/ 456414 h 3068754"/>
              <a:gd name="connsiteX8018" fmla="*/ 6070962 w 12191999"/>
              <a:gd name="connsiteY8018" fmla="*/ 452341 h 3068754"/>
              <a:gd name="connsiteX8019" fmla="*/ 6069748 w 12191999"/>
              <a:gd name="connsiteY8019" fmla="*/ 453182 h 3068754"/>
              <a:gd name="connsiteX8020" fmla="*/ 6069256 w 12191999"/>
              <a:gd name="connsiteY8020" fmla="*/ 452341 h 3068754"/>
              <a:gd name="connsiteX8021" fmla="*/ 7604945 w 12191999"/>
              <a:gd name="connsiteY8021" fmla="*/ 53872 h 3068754"/>
              <a:gd name="connsiteX8022" fmla="*/ 8775752 w 12191999"/>
              <a:gd name="connsiteY8022" fmla="*/ 696549 h 3068754"/>
              <a:gd name="connsiteX8023" fmla="*/ 8826474 w 12191999"/>
              <a:gd name="connsiteY8023" fmla="*/ 732161 h 3068754"/>
              <a:gd name="connsiteX8024" fmla="*/ 8827478 w 12191999"/>
              <a:gd name="connsiteY8024" fmla="*/ 731454 h 3068754"/>
              <a:gd name="connsiteX8025" fmla="*/ 8772910 w 12191999"/>
              <a:gd name="connsiteY8025" fmla="*/ 692605 h 3068754"/>
              <a:gd name="connsiteX8026" fmla="*/ 7603808 w 12191999"/>
              <a:gd name="connsiteY8026" fmla="*/ 44316 h 3068754"/>
              <a:gd name="connsiteX8027" fmla="*/ 6228469 w 12191999"/>
              <a:gd name="connsiteY8027" fmla="*/ 347600 h 3068754"/>
              <a:gd name="connsiteX8028" fmla="*/ 6074024 w 12191999"/>
              <a:gd name="connsiteY8028" fmla="*/ 445167 h 3068754"/>
              <a:gd name="connsiteX8029" fmla="*/ 6072098 w 12191999"/>
              <a:gd name="connsiteY8029" fmla="*/ 441875 h 3068754"/>
              <a:gd name="connsiteX8030" fmla="*/ 6071284 w 12191999"/>
              <a:gd name="connsiteY8030" fmla="*/ 442441 h 3068754"/>
              <a:gd name="connsiteX8031" fmla="*/ 6070392 w 12191999"/>
              <a:gd name="connsiteY8031" fmla="*/ 440965 h 3068754"/>
              <a:gd name="connsiteX8032" fmla="*/ 7290665 w 12191999"/>
              <a:gd name="connsiteY8032" fmla="*/ 101 h 3068754"/>
              <a:gd name="connsiteX8033" fmla="*/ 7606081 w 12191999"/>
              <a:gd name="connsiteY8033" fmla="*/ 38552 h 3068754"/>
              <a:gd name="connsiteX8034" fmla="*/ 8776321 w 12191999"/>
              <a:gd name="connsiteY8034" fmla="*/ 686993 h 3068754"/>
              <a:gd name="connsiteX8035" fmla="*/ 8833688 w 12191999"/>
              <a:gd name="connsiteY8035" fmla="*/ 727072 h 3068754"/>
              <a:gd name="connsiteX8036" fmla="*/ 8877082 w 12191999"/>
              <a:gd name="connsiteY8036" fmla="*/ 696457 h 3068754"/>
              <a:gd name="connsiteX8037" fmla="*/ 9242618 w 12191999"/>
              <a:gd name="connsiteY8037" fmla="*/ 441831 h 3068754"/>
              <a:gd name="connsiteX8038" fmla="*/ 9245460 w 12191999"/>
              <a:gd name="connsiteY8038" fmla="*/ 446617 h 3068754"/>
              <a:gd name="connsiteX8039" fmla="*/ 8881061 w 12191999"/>
              <a:gd name="connsiteY8039" fmla="*/ 701170 h 3068754"/>
              <a:gd name="connsiteX8040" fmla="*/ 8839234 w 12191999"/>
              <a:gd name="connsiteY8040" fmla="*/ 730946 h 3068754"/>
              <a:gd name="connsiteX8041" fmla="*/ 8839789 w 12191999"/>
              <a:gd name="connsiteY8041" fmla="*/ 731334 h 3068754"/>
              <a:gd name="connsiteX8042" fmla="*/ 8877082 w 12191999"/>
              <a:gd name="connsiteY8042" fmla="*/ 704999 h 3068754"/>
              <a:gd name="connsiteX8043" fmla="*/ 9241481 w 12191999"/>
              <a:gd name="connsiteY8043" fmla="*/ 452287 h 3068754"/>
              <a:gd name="connsiteX8044" fmla="*/ 9244323 w 12191999"/>
              <a:gd name="connsiteY8044" fmla="*/ 457073 h 3068754"/>
              <a:gd name="connsiteX8045" fmla="*/ 8880209 w 12191999"/>
              <a:gd name="connsiteY8045" fmla="*/ 709785 h 3068754"/>
              <a:gd name="connsiteX8046" fmla="*/ 8844496 w 12191999"/>
              <a:gd name="connsiteY8046" fmla="*/ 734623 h 3068754"/>
              <a:gd name="connsiteX8047" fmla="*/ 8849379 w 12191999"/>
              <a:gd name="connsiteY8047" fmla="*/ 738034 h 3068754"/>
              <a:gd name="connsiteX8048" fmla="*/ 8878219 w 12191999"/>
              <a:gd name="connsiteY8048" fmla="*/ 718327 h 3068754"/>
              <a:gd name="connsiteX8049" fmla="*/ 9242618 w 12191999"/>
              <a:gd name="connsiteY8049" fmla="*/ 470401 h 3068754"/>
              <a:gd name="connsiteX8050" fmla="*/ 9245460 w 12191999"/>
              <a:gd name="connsiteY8050" fmla="*/ 475187 h 3068754"/>
              <a:gd name="connsiteX8051" fmla="*/ 8881914 w 12191999"/>
              <a:gd name="connsiteY8051" fmla="*/ 723113 h 3068754"/>
              <a:gd name="connsiteX8052" fmla="*/ 8854809 w 12191999"/>
              <a:gd name="connsiteY8052" fmla="*/ 741827 h 3068754"/>
              <a:gd name="connsiteX8053" fmla="*/ 8863075 w 12191999"/>
              <a:gd name="connsiteY8053" fmla="*/ 747602 h 3068754"/>
              <a:gd name="connsiteX8054" fmla="*/ 8878219 w 12191999"/>
              <a:gd name="connsiteY8054" fmla="*/ 737398 h 3068754"/>
              <a:gd name="connsiteX8055" fmla="*/ 9242618 w 12191999"/>
              <a:gd name="connsiteY8055" fmla="*/ 495215 h 3068754"/>
              <a:gd name="connsiteX8056" fmla="*/ 9242944 w 12191999"/>
              <a:gd name="connsiteY8056" fmla="*/ 495764 h 3068754"/>
              <a:gd name="connsiteX8057" fmla="*/ 9451955 w 12191999"/>
              <a:gd name="connsiteY8057" fmla="*/ 372197 h 3068754"/>
              <a:gd name="connsiteX8058" fmla="*/ 10778336 w 12191999"/>
              <a:gd name="connsiteY8058" fmla="*/ 112711 h 3068754"/>
              <a:gd name="connsiteX8059" fmla="*/ 11658864 w 12191999"/>
              <a:gd name="connsiteY8059" fmla="*/ 536295 h 3068754"/>
              <a:gd name="connsiteX8060" fmla="*/ 11868722 w 12191999"/>
              <a:gd name="connsiteY8060" fmla="*/ 677117 h 3068754"/>
              <a:gd name="connsiteX8061" fmla="*/ 11881796 w 12191999"/>
              <a:gd name="connsiteY8061" fmla="*/ 667991 h 3068754"/>
              <a:gd name="connsiteX8062" fmla="*/ 11655931 w 12191999"/>
              <a:gd name="connsiteY8062" fmla="*/ 513172 h 3068754"/>
              <a:gd name="connsiteX8063" fmla="*/ 10777440 w 12191999"/>
              <a:gd name="connsiteY8063" fmla="*/ 80867 h 3068754"/>
              <a:gd name="connsiteX8064" fmla="*/ 9245402 w 12191999"/>
              <a:gd name="connsiteY8064" fmla="*/ 472744 h 3068754"/>
              <a:gd name="connsiteX8065" fmla="*/ 9242492 w 12191999"/>
              <a:gd name="connsiteY8065" fmla="*/ 467994 h 3068754"/>
              <a:gd name="connsiteX8066" fmla="*/ 10778410 w 12191999"/>
              <a:gd name="connsiteY8066" fmla="*/ 75131 h 3068754"/>
              <a:gd name="connsiteX8067" fmla="*/ 11658479 w 12191999"/>
              <a:gd name="connsiteY8067" fmla="*/ 507965 h 3068754"/>
              <a:gd name="connsiteX8068" fmla="*/ 11887053 w 12191999"/>
              <a:gd name="connsiteY8068" fmla="*/ 664323 h 3068754"/>
              <a:gd name="connsiteX8069" fmla="*/ 11891556 w 12191999"/>
              <a:gd name="connsiteY8069" fmla="*/ 661179 h 3068754"/>
              <a:gd name="connsiteX8070" fmla="*/ 11655931 w 12191999"/>
              <a:gd name="connsiteY8070" fmla="*/ 496928 h 3068754"/>
              <a:gd name="connsiteX8071" fmla="*/ 10777440 w 12191999"/>
              <a:gd name="connsiteY8071" fmla="*/ 57497 h 3068754"/>
              <a:gd name="connsiteX8072" fmla="*/ 9245402 w 12191999"/>
              <a:gd name="connsiteY8072" fmla="*/ 456119 h 3068754"/>
              <a:gd name="connsiteX8073" fmla="*/ 9242492 w 12191999"/>
              <a:gd name="connsiteY8073" fmla="*/ 451322 h 3068754"/>
              <a:gd name="connsiteX8074" fmla="*/ 10778410 w 12191999"/>
              <a:gd name="connsiteY8074" fmla="*/ 52746 h 3068754"/>
              <a:gd name="connsiteX8075" fmla="*/ 11658616 w 12191999"/>
              <a:gd name="connsiteY8075" fmla="*/ 492983 h 3068754"/>
              <a:gd name="connsiteX8076" fmla="*/ 11895661 w 12191999"/>
              <a:gd name="connsiteY8076" fmla="*/ 658315 h 3068754"/>
              <a:gd name="connsiteX8077" fmla="*/ 11897255 w 12191999"/>
              <a:gd name="connsiteY8077" fmla="*/ 657202 h 3068754"/>
              <a:gd name="connsiteX8078" fmla="*/ 11655931 w 12191999"/>
              <a:gd name="connsiteY8078" fmla="*/ 487208 h 3068754"/>
              <a:gd name="connsiteX8079" fmla="*/ 10777440 w 12191999"/>
              <a:gd name="connsiteY8079" fmla="*/ 43199 h 3068754"/>
              <a:gd name="connsiteX8080" fmla="*/ 9245402 w 12191999"/>
              <a:gd name="connsiteY8080" fmla="*/ 445640 h 3068754"/>
              <a:gd name="connsiteX8081" fmla="*/ 9242492 w 12191999"/>
              <a:gd name="connsiteY8081" fmla="*/ 440843 h 3068754"/>
              <a:gd name="connsiteX8082" fmla="*/ 10463057 w 12191999"/>
              <a:gd name="connsiteY8082" fmla="*/ 2 h 306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Lst>
            <a:rect l="l" t="t" r="r" b="b"/>
            <a:pathLst>
              <a:path w="12191999" h="3068754">
                <a:moveTo>
                  <a:pt x="5768908" y="2277590"/>
                </a:moveTo>
                <a:lnTo>
                  <a:pt x="5667356" y="2337781"/>
                </a:lnTo>
                <a:lnTo>
                  <a:pt x="5708923" y="2367022"/>
                </a:lnTo>
                <a:lnTo>
                  <a:pt x="5764386" y="2406382"/>
                </a:lnTo>
                <a:lnTo>
                  <a:pt x="5809405" y="2374628"/>
                </a:lnTo>
                <a:lnTo>
                  <a:pt x="5866104" y="2334952"/>
                </a:lnTo>
                <a:close/>
                <a:moveTo>
                  <a:pt x="11899937" y="2274976"/>
                </a:moveTo>
                <a:lnTo>
                  <a:pt x="11799767" y="2334343"/>
                </a:lnTo>
                <a:lnTo>
                  <a:pt x="11843722" y="2365202"/>
                </a:lnTo>
                <a:lnTo>
                  <a:pt x="11903879" y="2407229"/>
                </a:lnTo>
                <a:lnTo>
                  <a:pt x="11945145" y="2378127"/>
                </a:lnTo>
                <a:lnTo>
                  <a:pt x="12004269" y="2336453"/>
                </a:lnTo>
                <a:close/>
                <a:moveTo>
                  <a:pt x="2794222" y="2272838"/>
                </a:moveTo>
                <a:lnTo>
                  <a:pt x="2705170" y="2334859"/>
                </a:lnTo>
                <a:lnTo>
                  <a:pt x="2748085" y="2365093"/>
                </a:lnTo>
                <a:cubicBezTo>
                  <a:pt x="2866062" y="2449936"/>
                  <a:pt x="2988734" y="2536724"/>
                  <a:pt x="3112434" y="2619670"/>
                </a:cubicBezTo>
                <a:lnTo>
                  <a:pt x="3111616" y="2620998"/>
                </a:lnTo>
                <a:lnTo>
                  <a:pt x="3265150" y="2718098"/>
                </a:lnTo>
                <a:cubicBezTo>
                  <a:pt x="3647225" y="2945883"/>
                  <a:pt x="4154983" y="3146430"/>
                  <a:pt x="4641635" y="3022076"/>
                </a:cubicBezTo>
                <a:cubicBezTo>
                  <a:pt x="4947929" y="2943437"/>
                  <a:pt x="5232163" y="2775747"/>
                  <a:pt x="5519754" y="2578932"/>
                </a:cubicBezTo>
                <a:lnTo>
                  <a:pt x="5760408" y="2409188"/>
                </a:lnTo>
                <a:lnTo>
                  <a:pt x="5705514" y="2370814"/>
                </a:lnTo>
                <a:lnTo>
                  <a:pt x="5662644" y="2340574"/>
                </a:lnTo>
                <a:lnTo>
                  <a:pt x="5524102" y="2422688"/>
                </a:lnTo>
                <a:cubicBezTo>
                  <a:pt x="5233567" y="2589990"/>
                  <a:pt x="4947789" y="2732486"/>
                  <a:pt x="4643624" y="2798277"/>
                </a:cubicBezTo>
                <a:cubicBezTo>
                  <a:pt x="4195729" y="2894596"/>
                  <a:pt x="3679059" y="2780179"/>
                  <a:pt x="3106684" y="2458814"/>
                </a:cubicBezTo>
                <a:lnTo>
                  <a:pt x="3107407" y="2457606"/>
                </a:lnTo>
                <a:close/>
                <a:moveTo>
                  <a:pt x="8829626" y="2215335"/>
                </a:moveTo>
                <a:lnTo>
                  <a:pt x="8779162" y="2245070"/>
                </a:lnTo>
                <a:lnTo>
                  <a:pt x="8741962" y="2267134"/>
                </a:lnTo>
                <a:lnTo>
                  <a:pt x="8834128" y="2332060"/>
                </a:lnTo>
                <a:lnTo>
                  <a:pt x="8922569" y="2270207"/>
                </a:lnTo>
                <a:lnTo>
                  <a:pt x="8881868" y="2246214"/>
                </a:lnTo>
                <a:close/>
                <a:moveTo>
                  <a:pt x="2695510" y="2214554"/>
                </a:moveTo>
                <a:lnTo>
                  <a:pt x="2643802" y="2245070"/>
                </a:lnTo>
                <a:lnTo>
                  <a:pt x="2607912" y="2266339"/>
                </a:lnTo>
                <a:lnTo>
                  <a:pt x="2700918" y="2331863"/>
                </a:lnTo>
                <a:lnTo>
                  <a:pt x="2789391" y="2269988"/>
                </a:lnTo>
                <a:lnTo>
                  <a:pt x="2749112" y="2246225"/>
                </a:lnTo>
                <a:close/>
                <a:moveTo>
                  <a:pt x="5892824" y="2204352"/>
                </a:moveTo>
                <a:lnTo>
                  <a:pt x="5817078" y="2249039"/>
                </a:lnTo>
                <a:lnTo>
                  <a:pt x="5774430" y="2274317"/>
                </a:lnTo>
                <a:lnTo>
                  <a:pt x="5871169" y="2331409"/>
                </a:lnTo>
                <a:lnTo>
                  <a:pt x="5987448" y="2250040"/>
                </a:lnTo>
                <a:close/>
                <a:moveTo>
                  <a:pt x="12023013" y="2201990"/>
                </a:moveTo>
                <a:lnTo>
                  <a:pt x="11952789" y="2243653"/>
                </a:lnTo>
                <a:lnTo>
                  <a:pt x="11905461" y="2271703"/>
                </a:lnTo>
                <a:lnTo>
                  <a:pt x="12009314" y="2332897"/>
                </a:lnTo>
                <a:lnTo>
                  <a:pt x="12125170" y="2251238"/>
                </a:lnTo>
                <a:close/>
                <a:moveTo>
                  <a:pt x="11775459" y="2201518"/>
                </a:moveTo>
                <a:lnTo>
                  <a:pt x="11678003" y="2248858"/>
                </a:lnTo>
                <a:lnTo>
                  <a:pt x="11794025" y="2330311"/>
                </a:lnTo>
                <a:lnTo>
                  <a:pt x="11893655" y="2271275"/>
                </a:lnTo>
                <a:lnTo>
                  <a:pt x="11844291" y="2242188"/>
                </a:lnTo>
                <a:close/>
                <a:moveTo>
                  <a:pt x="5639946" y="2201443"/>
                </a:moveTo>
                <a:lnTo>
                  <a:pt x="5541527" y="2249263"/>
                </a:lnTo>
                <a:lnTo>
                  <a:pt x="5662364" y="2334269"/>
                </a:lnTo>
                <a:lnTo>
                  <a:pt x="5763458" y="2274373"/>
                </a:lnTo>
                <a:lnTo>
                  <a:pt x="5708923" y="2242188"/>
                </a:lnTo>
                <a:close/>
                <a:moveTo>
                  <a:pt x="8625707" y="2192475"/>
                </a:moveTo>
                <a:lnTo>
                  <a:pt x="8486913" y="2259883"/>
                </a:lnTo>
                <a:cubicBezTo>
                  <a:pt x="8194043" y="2398146"/>
                  <a:pt x="7907167" y="2515633"/>
                  <a:pt x="7604945" y="2569214"/>
                </a:cubicBezTo>
                <a:cubicBezTo>
                  <a:pt x="7158219" y="2648392"/>
                  <a:pt x="6641586" y="2554956"/>
                  <a:pt x="6069823" y="2289816"/>
                </a:cubicBezTo>
                <a:lnTo>
                  <a:pt x="5991626" y="2252058"/>
                </a:lnTo>
                <a:lnTo>
                  <a:pt x="5875925" y="2334216"/>
                </a:lnTo>
                <a:lnTo>
                  <a:pt x="6072098" y="2449992"/>
                </a:lnTo>
                <a:cubicBezTo>
                  <a:pt x="6642724" y="2770345"/>
                  <a:pt x="7157083" y="2884864"/>
                  <a:pt x="7603808" y="2788546"/>
                </a:cubicBezTo>
                <a:cubicBezTo>
                  <a:pt x="7908162" y="2722792"/>
                  <a:pt x="8193332" y="2580846"/>
                  <a:pt x="8483539" y="2413773"/>
                </a:cubicBezTo>
                <a:lnTo>
                  <a:pt x="8731473" y="2266802"/>
                </a:lnTo>
                <a:close/>
                <a:moveTo>
                  <a:pt x="2910374" y="2191942"/>
                </a:moveTo>
                <a:lnTo>
                  <a:pt x="2799233" y="2269349"/>
                </a:lnTo>
                <a:lnTo>
                  <a:pt x="3112434" y="2454086"/>
                </a:lnTo>
                <a:lnTo>
                  <a:pt x="3111734" y="2455219"/>
                </a:lnTo>
                <a:lnTo>
                  <a:pt x="3320798" y="2564550"/>
                </a:lnTo>
                <a:cubicBezTo>
                  <a:pt x="3807587" y="2799779"/>
                  <a:pt x="4250721" y="2876844"/>
                  <a:pt x="4641635" y="2792565"/>
                </a:cubicBezTo>
                <a:cubicBezTo>
                  <a:pt x="4945797" y="2726774"/>
                  <a:pt x="5231099" y="2584820"/>
                  <a:pt x="5521393" y="2417788"/>
                </a:cubicBezTo>
                <a:lnTo>
                  <a:pt x="5657657" y="2337057"/>
                </a:lnTo>
                <a:lnTo>
                  <a:pt x="5536592" y="2251661"/>
                </a:lnTo>
                <a:lnTo>
                  <a:pt x="5523327" y="2258106"/>
                </a:lnTo>
                <a:cubicBezTo>
                  <a:pt x="5230579" y="2396343"/>
                  <a:pt x="4943664" y="2513818"/>
                  <a:pt x="4641726" y="2567438"/>
                </a:cubicBezTo>
                <a:cubicBezTo>
                  <a:pt x="4193971" y="2646596"/>
                  <a:pt x="3677175" y="2553149"/>
                  <a:pt x="3106683" y="2288088"/>
                </a:cubicBezTo>
                <a:lnTo>
                  <a:pt x="3107171" y="2286913"/>
                </a:lnTo>
                <a:close/>
                <a:moveTo>
                  <a:pt x="8716420" y="2148420"/>
                </a:moveTo>
                <a:lnTo>
                  <a:pt x="8631788" y="2189522"/>
                </a:lnTo>
                <a:lnTo>
                  <a:pt x="8736913" y="2263577"/>
                </a:lnTo>
                <a:lnTo>
                  <a:pt x="8776321" y="2240216"/>
                </a:lnTo>
                <a:lnTo>
                  <a:pt x="8824095" y="2212065"/>
                </a:lnTo>
                <a:close/>
                <a:moveTo>
                  <a:pt x="2582468" y="2147762"/>
                </a:moveTo>
                <a:lnTo>
                  <a:pt x="2497929" y="2188854"/>
                </a:lnTo>
                <a:lnTo>
                  <a:pt x="2602873" y="2262788"/>
                </a:lnTo>
                <a:lnTo>
                  <a:pt x="2640961" y="2240216"/>
                </a:lnTo>
                <a:lnTo>
                  <a:pt x="2689979" y="2211286"/>
                </a:lnTo>
                <a:close/>
                <a:moveTo>
                  <a:pt x="8947269" y="2146015"/>
                </a:moveTo>
                <a:lnTo>
                  <a:pt x="8835282" y="2212002"/>
                </a:lnTo>
                <a:lnTo>
                  <a:pt x="8884994" y="2241464"/>
                </a:lnTo>
                <a:lnTo>
                  <a:pt x="8927669" y="2266640"/>
                </a:lnTo>
                <a:lnTo>
                  <a:pt x="9037701" y="2189687"/>
                </a:lnTo>
                <a:close/>
                <a:moveTo>
                  <a:pt x="2813246" y="2145070"/>
                </a:moveTo>
                <a:lnTo>
                  <a:pt x="2701048" y="2211286"/>
                </a:lnTo>
                <a:lnTo>
                  <a:pt x="2751900" y="2241431"/>
                </a:lnTo>
                <a:lnTo>
                  <a:pt x="2794389" y="2266493"/>
                </a:lnTo>
                <a:lnTo>
                  <a:pt x="2904819" y="2189262"/>
                </a:lnTo>
                <a:close/>
                <a:moveTo>
                  <a:pt x="11898279" y="2141858"/>
                </a:moveTo>
                <a:lnTo>
                  <a:pt x="11781634" y="2198519"/>
                </a:lnTo>
                <a:lnTo>
                  <a:pt x="11847133" y="2237334"/>
                </a:lnTo>
                <a:lnTo>
                  <a:pt x="11899179" y="2268002"/>
                </a:lnTo>
                <a:lnTo>
                  <a:pt x="11949879" y="2237959"/>
                </a:lnTo>
                <a:lnTo>
                  <a:pt x="12016271" y="2198740"/>
                </a:lnTo>
                <a:close/>
                <a:moveTo>
                  <a:pt x="5762987" y="2141660"/>
                </a:moveTo>
                <a:lnTo>
                  <a:pt x="5646119" y="2198444"/>
                </a:lnTo>
                <a:lnTo>
                  <a:pt x="5711765" y="2237334"/>
                </a:lnTo>
                <a:lnTo>
                  <a:pt x="5768981" y="2271101"/>
                </a:lnTo>
                <a:lnTo>
                  <a:pt x="5814236" y="2244290"/>
                </a:lnTo>
                <a:lnTo>
                  <a:pt x="5886834" y="2201459"/>
                </a:lnTo>
                <a:close/>
                <a:moveTo>
                  <a:pt x="5497969" y="2117576"/>
                </a:moveTo>
                <a:lnTo>
                  <a:pt x="5401610" y="2151471"/>
                </a:lnTo>
                <a:lnTo>
                  <a:pt x="5418327" y="2162595"/>
                </a:lnTo>
                <a:lnTo>
                  <a:pt x="5535758" y="2245204"/>
                </a:lnTo>
                <a:lnTo>
                  <a:pt x="5633490" y="2197629"/>
                </a:lnTo>
                <a:close/>
                <a:moveTo>
                  <a:pt x="11628609" y="2114750"/>
                </a:moveTo>
                <a:lnTo>
                  <a:pt x="11533555" y="2148180"/>
                </a:lnTo>
                <a:lnTo>
                  <a:pt x="11553285" y="2161299"/>
                </a:lnTo>
                <a:lnTo>
                  <a:pt x="11674279" y="2246243"/>
                </a:lnTo>
                <a:lnTo>
                  <a:pt x="11771268" y="2199042"/>
                </a:lnTo>
                <a:close/>
                <a:moveTo>
                  <a:pt x="9170094" y="2105947"/>
                </a:moveTo>
                <a:lnTo>
                  <a:pt x="9140066" y="2124938"/>
                </a:lnTo>
                <a:lnTo>
                  <a:pt x="9047035" y="2188513"/>
                </a:lnTo>
                <a:lnTo>
                  <a:pt x="9243448" y="2283292"/>
                </a:lnTo>
                <a:lnTo>
                  <a:pt x="9241459" y="2288088"/>
                </a:lnTo>
                <a:lnTo>
                  <a:pt x="9042163" y="2191842"/>
                </a:lnTo>
                <a:lnTo>
                  <a:pt x="8955423" y="2251118"/>
                </a:lnTo>
                <a:lnTo>
                  <a:pt x="8930883" y="2268537"/>
                </a:lnTo>
                <a:lnTo>
                  <a:pt x="9242544" y="2452405"/>
                </a:lnTo>
                <a:lnTo>
                  <a:pt x="9245402" y="2447706"/>
                </a:lnTo>
                <a:cubicBezTo>
                  <a:pt x="9815757" y="2768080"/>
                  <a:pt x="10330685" y="2882502"/>
                  <a:pt x="10777435" y="2786226"/>
                </a:cubicBezTo>
                <a:cubicBezTo>
                  <a:pt x="11081528" y="2720426"/>
                  <a:pt x="11366835" y="2578476"/>
                  <a:pt x="11657093" y="2411451"/>
                </a:cubicBezTo>
                <a:lnTo>
                  <a:pt x="11788845" y="2333381"/>
                </a:lnTo>
                <a:lnTo>
                  <a:pt x="11672341" y="2251608"/>
                </a:lnTo>
                <a:lnTo>
                  <a:pt x="11658122" y="2258515"/>
                </a:lnTo>
                <a:cubicBezTo>
                  <a:pt x="11365324" y="2396760"/>
                  <a:pt x="11078485" y="2514235"/>
                  <a:pt x="10776456" y="2567880"/>
                </a:cubicBezTo>
                <a:cubicBezTo>
                  <a:pt x="10328744" y="2647011"/>
                  <a:pt x="9811929" y="2553575"/>
                  <a:pt x="9242492" y="2290407"/>
                </a:cubicBezTo>
                <a:lnTo>
                  <a:pt x="9244431" y="2285639"/>
                </a:lnTo>
                <a:cubicBezTo>
                  <a:pt x="9814838" y="2549772"/>
                  <a:pt x="10329714" y="2643209"/>
                  <a:pt x="10776456" y="2564046"/>
                </a:cubicBezTo>
                <a:cubicBezTo>
                  <a:pt x="11077758" y="2510425"/>
                  <a:pt x="11364494" y="2392956"/>
                  <a:pt x="11656876" y="2254712"/>
                </a:cubicBezTo>
                <a:lnTo>
                  <a:pt x="11668621" y="2248997"/>
                </a:lnTo>
                <a:lnTo>
                  <a:pt x="11550470" y="2166067"/>
                </a:lnTo>
                <a:lnTo>
                  <a:pt x="11527029" y="2150475"/>
                </a:lnTo>
                <a:lnTo>
                  <a:pt x="11373560" y="2204449"/>
                </a:lnTo>
                <a:cubicBezTo>
                  <a:pt x="11176420" y="2268691"/>
                  <a:pt x="10977254" y="2321373"/>
                  <a:pt x="10777362" y="2349506"/>
                </a:cubicBezTo>
                <a:cubicBezTo>
                  <a:pt x="10379792" y="2405414"/>
                  <a:pt x="9945419" y="2356923"/>
                  <a:pt x="9455776" y="2202124"/>
                </a:cubicBezTo>
                <a:lnTo>
                  <a:pt x="9243986" y="2129778"/>
                </a:lnTo>
                <a:lnTo>
                  <a:pt x="9242412" y="2133566"/>
                </a:lnTo>
                <a:close/>
                <a:moveTo>
                  <a:pt x="3036937" y="2105823"/>
                </a:moveTo>
                <a:lnTo>
                  <a:pt x="3005274" y="2125848"/>
                </a:lnTo>
                <a:lnTo>
                  <a:pt x="2915194" y="2188586"/>
                </a:lnTo>
                <a:lnTo>
                  <a:pt x="3111475" y="2283308"/>
                </a:lnTo>
                <a:lnTo>
                  <a:pt x="3111068" y="2284325"/>
                </a:lnTo>
                <a:lnTo>
                  <a:pt x="3319971" y="2374334"/>
                </a:lnTo>
                <a:cubicBezTo>
                  <a:pt x="3806799" y="2568080"/>
                  <a:pt x="4249798" y="2630972"/>
                  <a:pt x="4640590" y="2561752"/>
                </a:cubicBezTo>
                <a:cubicBezTo>
                  <a:pt x="4941887" y="2508095"/>
                  <a:pt x="5228642" y="2390638"/>
                  <a:pt x="5520993" y="2252392"/>
                </a:cubicBezTo>
                <a:lnTo>
                  <a:pt x="5530837" y="2247601"/>
                </a:lnTo>
                <a:lnTo>
                  <a:pt x="5415993" y="2166593"/>
                </a:lnTo>
                <a:lnTo>
                  <a:pt x="5396166" y="2153386"/>
                </a:lnTo>
                <a:lnTo>
                  <a:pt x="5238758" y="2208755"/>
                </a:lnTo>
                <a:cubicBezTo>
                  <a:pt x="5041627" y="2272995"/>
                  <a:pt x="4842434" y="2325673"/>
                  <a:pt x="4642532" y="2353812"/>
                </a:cubicBezTo>
                <a:cubicBezTo>
                  <a:pt x="4189022" y="2417704"/>
                  <a:pt x="3686638" y="2345256"/>
                  <a:pt x="3106681" y="2133566"/>
                </a:cubicBezTo>
                <a:lnTo>
                  <a:pt x="3107081" y="2132600"/>
                </a:lnTo>
                <a:close/>
                <a:moveTo>
                  <a:pt x="8496220" y="2104899"/>
                </a:moveTo>
                <a:lnTo>
                  <a:pt x="8495385" y="2105219"/>
                </a:lnTo>
                <a:cubicBezTo>
                  <a:pt x="8203208" y="2214060"/>
                  <a:pt x="7905036" y="2311469"/>
                  <a:pt x="7604945" y="2353674"/>
                </a:cubicBezTo>
                <a:cubicBezTo>
                  <a:pt x="7208092" y="2409683"/>
                  <a:pt x="6773818" y="2361173"/>
                  <a:pt x="6283083" y="2206316"/>
                </a:cubicBezTo>
                <a:lnTo>
                  <a:pt x="6133100" y="2155194"/>
                </a:lnTo>
                <a:lnTo>
                  <a:pt x="5996563" y="2248642"/>
                </a:lnTo>
                <a:lnTo>
                  <a:pt x="6072098" y="2285114"/>
                </a:lnTo>
                <a:cubicBezTo>
                  <a:pt x="6642724" y="2549192"/>
                  <a:pt x="7157083" y="2642628"/>
                  <a:pt x="7603808" y="2563450"/>
                </a:cubicBezTo>
                <a:cubicBezTo>
                  <a:pt x="7905177" y="2509869"/>
                  <a:pt x="8191841" y="2392382"/>
                  <a:pt x="8484178" y="2254119"/>
                </a:cubicBezTo>
                <a:lnTo>
                  <a:pt x="8619613" y="2188192"/>
                </a:lnTo>
                <a:lnTo>
                  <a:pt x="8588029" y="2165996"/>
                </a:lnTo>
                <a:close/>
                <a:moveTo>
                  <a:pt x="8834241" y="2091344"/>
                </a:moveTo>
                <a:lnTo>
                  <a:pt x="8782572" y="2116292"/>
                </a:lnTo>
                <a:lnTo>
                  <a:pt x="8722785" y="2145328"/>
                </a:lnTo>
                <a:lnTo>
                  <a:pt x="8829759" y="2208728"/>
                </a:lnTo>
                <a:lnTo>
                  <a:pt x="8941180" y="2143075"/>
                </a:lnTo>
                <a:lnTo>
                  <a:pt x="8884049" y="2115484"/>
                </a:lnTo>
                <a:close/>
                <a:moveTo>
                  <a:pt x="2700559" y="2090574"/>
                </a:moveTo>
                <a:lnTo>
                  <a:pt x="2647212" y="2116292"/>
                </a:lnTo>
                <a:lnTo>
                  <a:pt x="2588744" y="2144711"/>
                </a:lnTo>
                <a:lnTo>
                  <a:pt x="2695527" y="2208013"/>
                </a:lnTo>
                <a:lnTo>
                  <a:pt x="2807159" y="2142132"/>
                </a:lnTo>
                <a:lnTo>
                  <a:pt x="2751930" y="2115480"/>
                </a:lnTo>
                <a:close/>
                <a:moveTo>
                  <a:pt x="5619398" y="2072156"/>
                </a:moveTo>
                <a:lnTo>
                  <a:pt x="5532742" y="2105345"/>
                </a:lnTo>
                <a:lnTo>
                  <a:pt x="5505278" y="2115006"/>
                </a:lnTo>
                <a:lnTo>
                  <a:pt x="5639668" y="2194622"/>
                </a:lnTo>
                <a:lnTo>
                  <a:pt x="5755697" y="2138140"/>
                </a:lnTo>
                <a:lnTo>
                  <a:pt x="5712333" y="2117202"/>
                </a:lnTo>
                <a:close/>
                <a:moveTo>
                  <a:pt x="12043112" y="2071696"/>
                </a:moveTo>
                <a:lnTo>
                  <a:pt x="11953690" y="2114942"/>
                </a:lnTo>
                <a:lnTo>
                  <a:pt x="11904226" y="2138969"/>
                </a:lnTo>
                <a:lnTo>
                  <a:pt x="12021553" y="2195620"/>
                </a:lnTo>
                <a:lnTo>
                  <a:pt x="12157551" y="2115284"/>
                </a:lnTo>
                <a:close/>
                <a:moveTo>
                  <a:pt x="5907772" y="2071608"/>
                </a:moveTo>
                <a:lnTo>
                  <a:pt x="5818792" y="2114545"/>
                </a:lnTo>
                <a:lnTo>
                  <a:pt x="5768974" y="2138751"/>
                </a:lnTo>
                <a:lnTo>
                  <a:pt x="5892239" y="2198270"/>
                </a:lnTo>
                <a:lnTo>
                  <a:pt x="6028722" y="2117751"/>
                </a:lnTo>
                <a:close/>
                <a:moveTo>
                  <a:pt x="8584969" y="2070924"/>
                </a:moveTo>
                <a:lnTo>
                  <a:pt x="8503144" y="2102249"/>
                </a:lnTo>
                <a:lnTo>
                  <a:pt x="8590839" y="2160676"/>
                </a:lnTo>
                <a:lnTo>
                  <a:pt x="8625696" y="2185231"/>
                </a:lnTo>
                <a:lnTo>
                  <a:pt x="8709600" y="2144389"/>
                </a:lnTo>
                <a:lnTo>
                  <a:pt x="8589028" y="2073121"/>
                </a:lnTo>
                <a:close/>
                <a:moveTo>
                  <a:pt x="2451272" y="2070484"/>
                </a:moveTo>
                <a:lnTo>
                  <a:pt x="2369529" y="2101769"/>
                </a:lnTo>
                <a:lnTo>
                  <a:pt x="2457909" y="2160659"/>
                </a:lnTo>
                <a:lnTo>
                  <a:pt x="2492018" y="2184689"/>
                </a:lnTo>
                <a:lnTo>
                  <a:pt x="2575878" y="2143868"/>
                </a:lnTo>
                <a:lnTo>
                  <a:pt x="2456139" y="2073119"/>
                </a:lnTo>
                <a:close/>
                <a:moveTo>
                  <a:pt x="9076156" y="2070070"/>
                </a:moveTo>
                <a:lnTo>
                  <a:pt x="8952534" y="2142912"/>
                </a:lnTo>
                <a:lnTo>
                  <a:pt x="9042505" y="2186328"/>
                </a:lnTo>
                <a:lnTo>
                  <a:pt x="9137225" y="2120084"/>
                </a:lnTo>
                <a:lnTo>
                  <a:pt x="9163760" y="2103528"/>
                </a:lnTo>
                <a:close/>
                <a:moveTo>
                  <a:pt x="11749280" y="2069773"/>
                </a:moveTo>
                <a:lnTo>
                  <a:pt x="11667588" y="2101041"/>
                </a:lnTo>
                <a:lnTo>
                  <a:pt x="11635931" y="2112175"/>
                </a:lnTo>
                <a:lnTo>
                  <a:pt x="11777444" y="2196036"/>
                </a:lnTo>
                <a:lnTo>
                  <a:pt x="11893502" y="2139555"/>
                </a:lnTo>
                <a:lnTo>
                  <a:pt x="11847133" y="2117202"/>
                </a:lnTo>
                <a:close/>
                <a:moveTo>
                  <a:pt x="2941489" y="2069385"/>
                </a:moveTo>
                <a:lnTo>
                  <a:pt x="2818543" y="2141944"/>
                </a:lnTo>
                <a:lnTo>
                  <a:pt x="2909627" y="2185899"/>
                </a:lnTo>
                <a:lnTo>
                  <a:pt x="3002433" y="2120994"/>
                </a:lnTo>
                <a:lnTo>
                  <a:pt x="3031099" y="2103594"/>
                </a:lnTo>
                <a:close/>
                <a:moveTo>
                  <a:pt x="8965682" y="2027878"/>
                </a:moveTo>
                <a:lnTo>
                  <a:pt x="8840138" y="2088496"/>
                </a:lnTo>
                <a:lnTo>
                  <a:pt x="8885755" y="2110688"/>
                </a:lnTo>
                <a:lnTo>
                  <a:pt x="8946444" y="2139973"/>
                </a:lnTo>
                <a:lnTo>
                  <a:pt x="9069434" y="2067503"/>
                </a:lnTo>
                <a:close/>
                <a:moveTo>
                  <a:pt x="2831562" y="2027421"/>
                </a:moveTo>
                <a:lnTo>
                  <a:pt x="2706523" y="2087699"/>
                </a:lnTo>
                <a:lnTo>
                  <a:pt x="2753837" y="2110718"/>
                </a:lnTo>
                <a:lnTo>
                  <a:pt x="2812455" y="2139006"/>
                </a:lnTo>
                <a:lnTo>
                  <a:pt x="2934769" y="2066820"/>
                </a:lnTo>
                <a:close/>
                <a:moveTo>
                  <a:pt x="8700700" y="2026619"/>
                </a:moveTo>
                <a:lnTo>
                  <a:pt x="8592427" y="2068069"/>
                </a:lnTo>
                <a:lnTo>
                  <a:pt x="8715969" y="2141288"/>
                </a:lnTo>
                <a:lnTo>
                  <a:pt x="8779162" y="2110528"/>
                </a:lnTo>
                <a:lnTo>
                  <a:pt x="8826640" y="2087660"/>
                </a:lnTo>
                <a:close/>
                <a:moveTo>
                  <a:pt x="2567425" y="2026029"/>
                </a:moveTo>
                <a:lnTo>
                  <a:pt x="2458706" y="2067638"/>
                </a:lnTo>
                <a:lnTo>
                  <a:pt x="2458983" y="2067788"/>
                </a:lnTo>
                <a:lnTo>
                  <a:pt x="2582162" y="2140809"/>
                </a:lnTo>
                <a:lnTo>
                  <a:pt x="2644370" y="2110528"/>
                </a:lnTo>
                <a:lnTo>
                  <a:pt x="2693202" y="2087008"/>
                </a:lnTo>
                <a:close/>
                <a:moveTo>
                  <a:pt x="6210209" y="2019259"/>
                </a:moveTo>
                <a:lnTo>
                  <a:pt x="6177440" y="2036439"/>
                </a:lnTo>
                <a:lnTo>
                  <a:pt x="6041084" y="2116884"/>
                </a:lnTo>
                <a:lnTo>
                  <a:pt x="6072098" y="2128730"/>
                </a:lnTo>
                <a:lnTo>
                  <a:pt x="6071938" y="2129063"/>
                </a:lnTo>
                <a:lnTo>
                  <a:pt x="6070962" y="2128730"/>
                </a:lnTo>
                <a:lnTo>
                  <a:pt x="6069326" y="2133242"/>
                </a:lnTo>
                <a:lnTo>
                  <a:pt x="6035337" y="2120275"/>
                </a:lnTo>
                <a:lnTo>
                  <a:pt x="5898230" y="2201163"/>
                </a:lnTo>
                <a:lnTo>
                  <a:pt x="5992351" y="2246609"/>
                </a:lnTo>
                <a:lnTo>
                  <a:pt x="6126301" y="2152876"/>
                </a:lnTo>
                <a:lnTo>
                  <a:pt x="6069256" y="2133432"/>
                </a:lnTo>
                <a:lnTo>
                  <a:pt x="6069326" y="2133242"/>
                </a:lnTo>
                <a:lnTo>
                  <a:pt x="6069823" y="2133432"/>
                </a:lnTo>
                <a:lnTo>
                  <a:pt x="6071938" y="2129063"/>
                </a:lnTo>
                <a:lnTo>
                  <a:pt x="6131337" y="2149352"/>
                </a:lnTo>
                <a:lnTo>
                  <a:pt x="6174598" y="2119080"/>
                </a:lnTo>
                <a:lnTo>
                  <a:pt x="6298151" y="2040972"/>
                </a:lnTo>
                <a:lnTo>
                  <a:pt x="6284551" y="2038232"/>
                </a:lnTo>
                <a:close/>
                <a:moveTo>
                  <a:pt x="5322048" y="2018315"/>
                </a:moveTo>
                <a:lnTo>
                  <a:pt x="5236276" y="2040902"/>
                </a:lnTo>
                <a:lnTo>
                  <a:pt x="5233538" y="2041498"/>
                </a:lnTo>
                <a:lnTo>
                  <a:pt x="5274287" y="2066753"/>
                </a:lnTo>
                <a:lnTo>
                  <a:pt x="5396035" y="2147762"/>
                </a:lnTo>
                <a:lnTo>
                  <a:pt x="5491916" y="2114001"/>
                </a:lnTo>
                <a:lnTo>
                  <a:pt x="5415904" y="2069100"/>
                </a:lnTo>
                <a:close/>
                <a:moveTo>
                  <a:pt x="11455046" y="2016967"/>
                </a:moveTo>
                <a:lnTo>
                  <a:pt x="11373134" y="2038537"/>
                </a:lnTo>
                <a:lnTo>
                  <a:pt x="11367620" y="2039735"/>
                </a:lnTo>
                <a:lnTo>
                  <a:pt x="11409381" y="2065613"/>
                </a:lnTo>
                <a:lnTo>
                  <a:pt x="11528326" y="2144703"/>
                </a:lnTo>
                <a:lnTo>
                  <a:pt x="11622927" y="2111393"/>
                </a:lnTo>
                <a:lnTo>
                  <a:pt x="11551348" y="2069100"/>
                </a:lnTo>
                <a:close/>
                <a:moveTo>
                  <a:pt x="5764021" y="2016767"/>
                </a:moveTo>
                <a:lnTo>
                  <a:pt x="5626267" y="2069525"/>
                </a:lnTo>
                <a:lnTo>
                  <a:pt x="5714605" y="2112500"/>
                </a:lnTo>
                <a:lnTo>
                  <a:pt x="5761678" y="2135229"/>
                </a:lnTo>
                <a:lnTo>
                  <a:pt x="5815950" y="2108810"/>
                </a:lnTo>
                <a:lnTo>
                  <a:pt x="5899549" y="2068470"/>
                </a:lnTo>
                <a:close/>
                <a:moveTo>
                  <a:pt x="11893319" y="2014641"/>
                </a:moveTo>
                <a:lnTo>
                  <a:pt x="11756162" y="2067139"/>
                </a:lnTo>
                <a:lnTo>
                  <a:pt x="11849406" y="2112500"/>
                </a:lnTo>
                <a:lnTo>
                  <a:pt x="11899447" y="2136662"/>
                </a:lnTo>
                <a:lnTo>
                  <a:pt x="11951890" y="2111139"/>
                </a:lnTo>
                <a:lnTo>
                  <a:pt x="12037345" y="2069500"/>
                </a:lnTo>
                <a:close/>
                <a:moveTo>
                  <a:pt x="3196416" y="2007673"/>
                </a:moveTo>
                <a:lnTo>
                  <a:pt x="3160886" y="2027431"/>
                </a:lnTo>
                <a:lnTo>
                  <a:pt x="3042362" y="2102391"/>
                </a:lnTo>
                <a:lnTo>
                  <a:pt x="3111467" y="2128772"/>
                </a:lnTo>
                <a:lnTo>
                  <a:pt x="3111128" y="2129618"/>
                </a:lnTo>
                <a:lnTo>
                  <a:pt x="3321878" y="2201642"/>
                </a:lnTo>
                <a:cubicBezTo>
                  <a:pt x="3811253" y="2356459"/>
                  <a:pt x="4244718" y="2404969"/>
                  <a:pt x="4640542" y="2349063"/>
                </a:cubicBezTo>
                <a:cubicBezTo>
                  <a:pt x="4840445" y="2320924"/>
                  <a:pt x="5039424" y="2268237"/>
                  <a:pt x="5236342" y="2203992"/>
                </a:cubicBezTo>
                <a:lnTo>
                  <a:pt x="5390598" y="2149677"/>
                </a:lnTo>
                <a:lnTo>
                  <a:pt x="5272344" y="2070900"/>
                </a:lnTo>
                <a:lnTo>
                  <a:pt x="5227158" y="2042884"/>
                </a:lnTo>
                <a:lnTo>
                  <a:pt x="4938890" y="2105550"/>
                </a:lnTo>
                <a:cubicBezTo>
                  <a:pt x="4839524" y="2124100"/>
                  <a:pt x="4740000" y="2139238"/>
                  <a:pt x="4640546" y="2149727"/>
                </a:cubicBezTo>
                <a:cubicBezTo>
                  <a:pt x="4243723" y="2191438"/>
                  <a:pt x="3809701" y="2155038"/>
                  <a:pt x="3320011" y="2039243"/>
                </a:cubicBezTo>
                <a:close/>
                <a:moveTo>
                  <a:pt x="9333374" y="2005559"/>
                </a:moveTo>
                <a:lnTo>
                  <a:pt x="9295677" y="2026521"/>
                </a:lnTo>
                <a:lnTo>
                  <a:pt x="9175555" y="2102492"/>
                </a:lnTo>
                <a:lnTo>
                  <a:pt x="9242920" y="2128212"/>
                </a:lnTo>
                <a:lnTo>
                  <a:pt x="9244432" y="2124488"/>
                </a:lnTo>
                <a:cubicBezTo>
                  <a:pt x="9822501" y="2336158"/>
                  <a:pt x="10323965" y="2408646"/>
                  <a:pt x="10776391" y="2344751"/>
                </a:cubicBezTo>
                <a:cubicBezTo>
                  <a:pt x="10976285" y="2316618"/>
                  <a:pt x="11175243" y="2263936"/>
                  <a:pt x="11372158" y="2199691"/>
                </a:cubicBezTo>
                <a:lnTo>
                  <a:pt x="11521803" y="2146999"/>
                </a:lnTo>
                <a:lnTo>
                  <a:pt x="11406630" y="2070390"/>
                </a:lnTo>
                <a:lnTo>
                  <a:pt x="11359905" y="2041412"/>
                </a:lnTo>
                <a:lnTo>
                  <a:pt x="11075730" y="2103184"/>
                </a:lnTo>
                <a:cubicBezTo>
                  <a:pt x="10976359" y="2121735"/>
                  <a:pt x="10876828" y="2136874"/>
                  <a:pt x="10777366" y="2147367"/>
                </a:cubicBezTo>
                <a:cubicBezTo>
                  <a:pt x="10380644" y="2189080"/>
                  <a:pt x="9947118" y="2152675"/>
                  <a:pt x="9456374" y="2036892"/>
                </a:cubicBezTo>
                <a:close/>
                <a:moveTo>
                  <a:pt x="8337242" y="2003939"/>
                </a:moveTo>
                <a:lnTo>
                  <a:pt x="8200721" y="2039882"/>
                </a:lnTo>
                <a:cubicBezTo>
                  <a:pt x="8003076" y="2088155"/>
                  <a:pt x="7803868" y="2127744"/>
                  <a:pt x="7604945" y="2148752"/>
                </a:cubicBezTo>
                <a:cubicBezTo>
                  <a:pt x="7307306" y="2180008"/>
                  <a:pt x="6989106" y="2167366"/>
                  <a:pt x="6641831" y="2110226"/>
                </a:cubicBezTo>
                <a:lnTo>
                  <a:pt x="6307183" y="2042793"/>
                </a:lnTo>
                <a:lnTo>
                  <a:pt x="6177440" y="2124847"/>
                </a:lnTo>
                <a:lnTo>
                  <a:pt x="6138207" y="2151699"/>
                </a:lnTo>
                <a:lnTo>
                  <a:pt x="6284198" y="2201564"/>
                </a:lnTo>
                <a:cubicBezTo>
                  <a:pt x="6773667" y="2356321"/>
                  <a:pt x="7207382" y="2404848"/>
                  <a:pt x="7603240" y="2348972"/>
                </a:cubicBezTo>
                <a:cubicBezTo>
                  <a:pt x="7827988" y="2317318"/>
                  <a:pt x="8051657" y="2254612"/>
                  <a:pt x="8272629" y="2179320"/>
                </a:cubicBezTo>
                <a:lnTo>
                  <a:pt x="8490687" y="2101217"/>
                </a:lnTo>
                <a:lnTo>
                  <a:pt x="8444244" y="2070310"/>
                </a:lnTo>
                <a:close/>
                <a:moveTo>
                  <a:pt x="2203731" y="2003601"/>
                </a:moveTo>
                <a:lnTo>
                  <a:pt x="2065927" y="2039882"/>
                </a:lnTo>
                <a:cubicBezTo>
                  <a:pt x="1868282" y="2088155"/>
                  <a:pt x="1669074" y="2127744"/>
                  <a:pt x="1470151" y="2148752"/>
                </a:cubicBezTo>
                <a:cubicBezTo>
                  <a:pt x="1172511" y="2180008"/>
                  <a:pt x="853822" y="2167366"/>
                  <a:pt x="506533" y="2110226"/>
                </a:cubicBezTo>
                <a:lnTo>
                  <a:pt x="173695" y="2043124"/>
                </a:lnTo>
                <a:lnTo>
                  <a:pt x="44594" y="2124771"/>
                </a:lnTo>
                <a:lnTo>
                  <a:pt x="3904" y="2151869"/>
                </a:lnTo>
                <a:lnTo>
                  <a:pt x="149381" y="2201564"/>
                </a:lnTo>
                <a:cubicBezTo>
                  <a:pt x="638748" y="2356321"/>
                  <a:pt x="1072091" y="2404848"/>
                  <a:pt x="1468446" y="2348972"/>
                </a:cubicBezTo>
                <a:cubicBezTo>
                  <a:pt x="1693194" y="2317318"/>
                  <a:pt x="1916864" y="2254612"/>
                  <a:pt x="2137735" y="2179320"/>
                </a:cubicBezTo>
                <a:lnTo>
                  <a:pt x="2357013" y="2100731"/>
                </a:lnTo>
                <a:lnTo>
                  <a:pt x="2311254" y="2070285"/>
                </a:lnTo>
                <a:close/>
                <a:moveTo>
                  <a:pt x="6083350" y="1986883"/>
                </a:moveTo>
                <a:lnTo>
                  <a:pt x="5914295" y="2068460"/>
                </a:lnTo>
                <a:lnTo>
                  <a:pt x="6034471" y="2114359"/>
                </a:lnTo>
                <a:lnTo>
                  <a:pt x="6174598" y="2031689"/>
                </a:lnTo>
                <a:lnTo>
                  <a:pt x="6202237" y="2017225"/>
                </a:lnTo>
                <a:close/>
                <a:moveTo>
                  <a:pt x="5442740" y="1986530"/>
                </a:moveTo>
                <a:lnTo>
                  <a:pt x="5330672" y="2016043"/>
                </a:lnTo>
                <a:lnTo>
                  <a:pt x="5418708" y="2063720"/>
                </a:lnTo>
                <a:lnTo>
                  <a:pt x="5499234" y="2111425"/>
                </a:lnTo>
                <a:lnTo>
                  <a:pt x="5530033" y="2100580"/>
                </a:lnTo>
                <a:lnTo>
                  <a:pt x="5612699" y="2068910"/>
                </a:lnTo>
                <a:close/>
                <a:moveTo>
                  <a:pt x="11575106" y="1985353"/>
                </a:moveTo>
                <a:lnTo>
                  <a:pt x="11463691" y="2014691"/>
                </a:lnTo>
                <a:lnTo>
                  <a:pt x="11554165" y="2063720"/>
                </a:lnTo>
                <a:lnTo>
                  <a:pt x="11630256" y="2108812"/>
                </a:lnTo>
                <a:lnTo>
                  <a:pt x="11665859" y="2096276"/>
                </a:lnTo>
                <a:lnTo>
                  <a:pt x="11742994" y="2066727"/>
                </a:lnTo>
                <a:close/>
                <a:moveTo>
                  <a:pt x="9243178" y="1982582"/>
                </a:moveTo>
                <a:lnTo>
                  <a:pt x="9242422" y="1984753"/>
                </a:lnTo>
                <a:lnTo>
                  <a:pt x="9234953" y="1982632"/>
                </a:lnTo>
                <a:lnTo>
                  <a:pt x="9140066" y="2032412"/>
                </a:lnTo>
                <a:lnTo>
                  <a:pt x="9081849" y="2066715"/>
                </a:lnTo>
                <a:lnTo>
                  <a:pt x="9169267" y="2100091"/>
                </a:lnTo>
                <a:lnTo>
                  <a:pt x="9324430" y="2003280"/>
                </a:lnTo>
                <a:close/>
                <a:moveTo>
                  <a:pt x="3100118" y="1982098"/>
                </a:moveTo>
                <a:lnTo>
                  <a:pt x="3004137" y="2032412"/>
                </a:lnTo>
                <a:lnTo>
                  <a:pt x="2947149" y="2066044"/>
                </a:lnTo>
                <a:lnTo>
                  <a:pt x="3036665" y="2100216"/>
                </a:lnTo>
                <a:lnTo>
                  <a:pt x="3191288" y="2006364"/>
                </a:lnTo>
                <a:lnTo>
                  <a:pt x="3106682" y="1984753"/>
                </a:lnTo>
                <a:lnTo>
                  <a:pt x="3106932" y="1984032"/>
                </a:lnTo>
                <a:close/>
                <a:moveTo>
                  <a:pt x="8420661" y="1981976"/>
                </a:moveTo>
                <a:lnTo>
                  <a:pt x="8345383" y="2001795"/>
                </a:lnTo>
                <a:lnTo>
                  <a:pt x="8446981" y="2064830"/>
                </a:lnTo>
                <a:lnTo>
                  <a:pt x="8497660" y="2098595"/>
                </a:lnTo>
                <a:lnTo>
                  <a:pt x="8578733" y="2067548"/>
                </a:lnTo>
                <a:close/>
                <a:moveTo>
                  <a:pt x="2287132" y="1981644"/>
                </a:moveTo>
                <a:lnTo>
                  <a:pt x="2211937" y="2001441"/>
                </a:lnTo>
                <a:lnTo>
                  <a:pt x="2314052" y="2064803"/>
                </a:lnTo>
                <a:lnTo>
                  <a:pt x="2363983" y="2098073"/>
                </a:lnTo>
                <a:lnTo>
                  <a:pt x="2444916" y="2067044"/>
                </a:lnTo>
                <a:close/>
                <a:moveTo>
                  <a:pt x="9244030" y="1977870"/>
                </a:moveTo>
                <a:lnTo>
                  <a:pt x="9242718" y="1978559"/>
                </a:lnTo>
                <a:lnTo>
                  <a:pt x="9243702" y="1978838"/>
                </a:lnTo>
                <a:close/>
                <a:moveTo>
                  <a:pt x="8831590" y="1976572"/>
                </a:moveTo>
                <a:lnTo>
                  <a:pt x="8785414" y="1994188"/>
                </a:lnTo>
                <a:lnTo>
                  <a:pt x="8707554" y="2023995"/>
                </a:lnTo>
                <a:lnTo>
                  <a:pt x="8832559" y="2084809"/>
                </a:lnTo>
                <a:lnTo>
                  <a:pt x="8957358" y="2024699"/>
                </a:lnTo>
                <a:lnTo>
                  <a:pt x="8887788" y="1998129"/>
                </a:lnTo>
                <a:close/>
                <a:moveTo>
                  <a:pt x="2697717" y="1976221"/>
                </a:moveTo>
                <a:lnTo>
                  <a:pt x="2650622" y="1994188"/>
                </a:lnTo>
                <a:lnTo>
                  <a:pt x="2574329" y="2023387"/>
                </a:lnTo>
                <a:lnTo>
                  <a:pt x="2699182" y="2084128"/>
                </a:lnTo>
                <a:lnTo>
                  <a:pt x="2823392" y="2024301"/>
                </a:lnTo>
                <a:lnTo>
                  <a:pt x="2754856" y="1998138"/>
                </a:lnTo>
                <a:close/>
                <a:moveTo>
                  <a:pt x="9124393" y="1951245"/>
                </a:moveTo>
                <a:lnTo>
                  <a:pt x="8972062" y="2024797"/>
                </a:lnTo>
                <a:lnTo>
                  <a:pt x="9075127" y="2064148"/>
                </a:lnTo>
                <a:lnTo>
                  <a:pt x="9137225" y="2027558"/>
                </a:lnTo>
                <a:lnTo>
                  <a:pt x="9226154" y="1980134"/>
                </a:lnTo>
                <a:close/>
                <a:moveTo>
                  <a:pt x="2990251" y="1950920"/>
                </a:moveTo>
                <a:lnTo>
                  <a:pt x="2837933" y="2024350"/>
                </a:lnTo>
                <a:lnTo>
                  <a:pt x="2940431" y="2063479"/>
                </a:lnTo>
                <a:lnTo>
                  <a:pt x="3001297" y="2027558"/>
                </a:lnTo>
                <a:lnTo>
                  <a:pt x="3091257" y="1979584"/>
                </a:lnTo>
                <a:close/>
                <a:moveTo>
                  <a:pt x="8538428" y="1950006"/>
                </a:moveTo>
                <a:lnTo>
                  <a:pt x="8495785" y="1962197"/>
                </a:lnTo>
                <a:lnTo>
                  <a:pt x="8429364" y="1979685"/>
                </a:lnTo>
                <a:lnTo>
                  <a:pt x="8586216" y="2064682"/>
                </a:lnTo>
                <a:lnTo>
                  <a:pt x="8694039" y="2023390"/>
                </a:lnTo>
                <a:lnTo>
                  <a:pt x="8588926" y="1972445"/>
                </a:lnTo>
                <a:close/>
                <a:moveTo>
                  <a:pt x="2405326" y="1949523"/>
                </a:moveTo>
                <a:lnTo>
                  <a:pt x="2360994" y="1962197"/>
                </a:lnTo>
                <a:lnTo>
                  <a:pt x="2295805" y="1979360"/>
                </a:lnTo>
                <a:lnTo>
                  <a:pt x="2452351" y="2064194"/>
                </a:lnTo>
                <a:lnTo>
                  <a:pt x="2560567" y="2022704"/>
                </a:lnTo>
                <a:lnTo>
                  <a:pt x="2456935" y="1972462"/>
                </a:lnTo>
                <a:close/>
                <a:moveTo>
                  <a:pt x="5584516" y="1947985"/>
                </a:moveTo>
                <a:lnTo>
                  <a:pt x="5531316" y="1963203"/>
                </a:lnTo>
                <a:lnTo>
                  <a:pt x="5451126" y="1984321"/>
                </a:lnTo>
                <a:lnTo>
                  <a:pt x="5619582" y="2066273"/>
                </a:lnTo>
                <a:lnTo>
                  <a:pt x="5756396" y="2013858"/>
                </a:lnTo>
                <a:lnTo>
                  <a:pt x="5715175" y="1998132"/>
                </a:lnTo>
                <a:close/>
                <a:moveTo>
                  <a:pt x="11716678" y="1946973"/>
                </a:moveTo>
                <a:lnTo>
                  <a:pt x="11668200" y="1960839"/>
                </a:lnTo>
                <a:lnTo>
                  <a:pt x="11583501" y="1983142"/>
                </a:lnTo>
                <a:lnTo>
                  <a:pt x="11749887" y="2064086"/>
                </a:lnTo>
                <a:lnTo>
                  <a:pt x="11886118" y="2011899"/>
                </a:lnTo>
                <a:lnTo>
                  <a:pt x="11849974" y="1998132"/>
                </a:lnTo>
                <a:close/>
                <a:moveTo>
                  <a:pt x="8994576" y="1914392"/>
                </a:moveTo>
                <a:lnTo>
                  <a:pt x="8838830" y="1973809"/>
                </a:lnTo>
                <a:lnTo>
                  <a:pt x="8889777" y="1993381"/>
                </a:lnTo>
                <a:lnTo>
                  <a:pt x="8963746" y="2021622"/>
                </a:lnTo>
                <a:lnTo>
                  <a:pt x="9115249" y="1948650"/>
                </a:lnTo>
                <a:close/>
                <a:moveTo>
                  <a:pt x="2860529" y="1914108"/>
                </a:moveTo>
                <a:lnTo>
                  <a:pt x="2704960" y="1973458"/>
                </a:lnTo>
                <a:lnTo>
                  <a:pt x="2756764" y="1993364"/>
                </a:lnTo>
                <a:lnTo>
                  <a:pt x="2829765" y="2021232"/>
                </a:lnTo>
                <a:lnTo>
                  <a:pt x="2981123" y="1948330"/>
                </a:lnTo>
                <a:close/>
                <a:moveTo>
                  <a:pt x="8666725" y="1913328"/>
                </a:moveTo>
                <a:lnTo>
                  <a:pt x="8546805" y="1947612"/>
                </a:lnTo>
                <a:lnTo>
                  <a:pt x="8590662" y="1967127"/>
                </a:lnTo>
                <a:lnTo>
                  <a:pt x="8700906" y="2020760"/>
                </a:lnTo>
                <a:lnTo>
                  <a:pt x="8782572" y="1989486"/>
                </a:lnTo>
                <a:lnTo>
                  <a:pt x="8824004" y="1973662"/>
                </a:lnTo>
                <a:close/>
                <a:moveTo>
                  <a:pt x="2532976" y="1913030"/>
                </a:moveTo>
                <a:lnTo>
                  <a:pt x="2413723" y="1947122"/>
                </a:lnTo>
                <a:lnTo>
                  <a:pt x="2458702" y="1967135"/>
                </a:lnTo>
                <a:lnTo>
                  <a:pt x="2567479" y="2020055"/>
                </a:lnTo>
                <a:lnTo>
                  <a:pt x="2647212" y="1989486"/>
                </a:lnTo>
                <a:lnTo>
                  <a:pt x="2689881" y="1973215"/>
                </a:lnTo>
                <a:close/>
                <a:moveTo>
                  <a:pt x="5102386" y="1901076"/>
                </a:moveTo>
                <a:lnTo>
                  <a:pt x="5016483" y="1913789"/>
                </a:lnTo>
                <a:lnTo>
                  <a:pt x="5130132" y="1977408"/>
                </a:lnTo>
                <a:lnTo>
                  <a:pt x="5227196" y="2037567"/>
                </a:lnTo>
                <a:lnTo>
                  <a:pt x="5236524" y="2035543"/>
                </a:lnTo>
                <a:lnTo>
                  <a:pt x="5315464" y="2014753"/>
                </a:lnTo>
                <a:lnTo>
                  <a:pt x="5126082" y="1912280"/>
                </a:lnTo>
                <a:close/>
                <a:moveTo>
                  <a:pt x="313431" y="1900174"/>
                </a:moveTo>
                <a:lnTo>
                  <a:pt x="255857" y="1925687"/>
                </a:lnTo>
                <a:lnTo>
                  <a:pt x="84543" y="2015503"/>
                </a:lnTo>
                <a:lnTo>
                  <a:pt x="151484" y="2032570"/>
                </a:lnTo>
                <a:lnTo>
                  <a:pt x="171939" y="2036687"/>
                </a:lnTo>
                <a:lnTo>
                  <a:pt x="197337" y="2020624"/>
                </a:lnTo>
                <a:cubicBezTo>
                  <a:pt x="251968" y="1988060"/>
                  <a:pt x="309192" y="1956044"/>
                  <a:pt x="368579" y="1925447"/>
                </a:cubicBezTo>
                <a:lnTo>
                  <a:pt x="397713" y="1911741"/>
                </a:lnTo>
                <a:lnTo>
                  <a:pt x="355283" y="1906954"/>
                </a:lnTo>
                <a:close/>
                <a:moveTo>
                  <a:pt x="6446944" y="1899873"/>
                </a:moveTo>
                <a:lnTo>
                  <a:pt x="6388713" y="1925677"/>
                </a:lnTo>
                <a:lnTo>
                  <a:pt x="6218161" y="2015091"/>
                </a:lnTo>
                <a:lnTo>
                  <a:pt x="6286661" y="2032570"/>
                </a:lnTo>
                <a:lnTo>
                  <a:pt x="6305454" y="2036355"/>
                </a:lnTo>
                <a:lnTo>
                  <a:pt x="6330310" y="2020642"/>
                </a:lnTo>
                <a:cubicBezTo>
                  <a:pt x="6384949" y="1988084"/>
                  <a:pt x="6442181" y="1956071"/>
                  <a:pt x="6501573" y="1925477"/>
                </a:cubicBezTo>
                <a:lnTo>
                  <a:pt x="6531239" y="1911523"/>
                </a:lnTo>
                <a:lnTo>
                  <a:pt x="6490715" y="1906954"/>
                </a:lnTo>
                <a:close/>
                <a:moveTo>
                  <a:pt x="11229400" y="1897021"/>
                </a:moveTo>
                <a:lnTo>
                  <a:pt x="11145727" y="1909405"/>
                </a:lnTo>
                <a:lnTo>
                  <a:pt x="11265351" y="1976365"/>
                </a:lnTo>
                <a:lnTo>
                  <a:pt x="11361007" y="2035638"/>
                </a:lnTo>
                <a:lnTo>
                  <a:pt x="11372337" y="2033181"/>
                </a:lnTo>
                <a:lnTo>
                  <a:pt x="11448130" y="2013224"/>
                </a:lnTo>
                <a:lnTo>
                  <a:pt x="11261657" y="1912280"/>
                </a:lnTo>
                <a:close/>
                <a:moveTo>
                  <a:pt x="5764547" y="1896487"/>
                </a:moveTo>
                <a:lnTo>
                  <a:pt x="5593131" y="1945521"/>
                </a:lnTo>
                <a:lnTo>
                  <a:pt x="5717449" y="1993278"/>
                </a:lnTo>
                <a:lnTo>
                  <a:pt x="5763853" y="2011001"/>
                </a:lnTo>
                <a:lnTo>
                  <a:pt x="5819780" y="1989574"/>
                </a:lnTo>
                <a:lnTo>
                  <a:pt x="5936158" y="1945163"/>
                </a:lnTo>
                <a:close/>
                <a:moveTo>
                  <a:pt x="11896257" y="1895611"/>
                </a:moveTo>
                <a:lnTo>
                  <a:pt x="11725295" y="1944509"/>
                </a:lnTo>
                <a:lnTo>
                  <a:pt x="11852247" y="1993278"/>
                </a:lnTo>
                <a:lnTo>
                  <a:pt x="11893549" y="2009052"/>
                </a:lnTo>
                <a:lnTo>
                  <a:pt x="11955665" y="1985257"/>
                </a:lnTo>
                <a:lnTo>
                  <a:pt x="12064900" y="1943445"/>
                </a:lnTo>
                <a:close/>
                <a:moveTo>
                  <a:pt x="3417155" y="1892194"/>
                </a:moveTo>
                <a:lnTo>
                  <a:pt x="3331884" y="1932344"/>
                </a:lnTo>
                <a:lnTo>
                  <a:pt x="3204115" y="2003392"/>
                </a:lnTo>
                <a:lnTo>
                  <a:pt x="3322243" y="2033531"/>
                </a:lnTo>
                <a:cubicBezTo>
                  <a:pt x="3812329" y="2149326"/>
                  <a:pt x="4245606" y="2185726"/>
                  <a:pt x="4641682" y="2144015"/>
                </a:cubicBezTo>
                <a:cubicBezTo>
                  <a:pt x="4740924" y="2133526"/>
                  <a:pt x="4840272" y="2118447"/>
                  <a:pt x="4939489" y="2099971"/>
                </a:cubicBezTo>
                <a:lnTo>
                  <a:pt x="5220815" y="2038951"/>
                </a:lnTo>
                <a:lnTo>
                  <a:pt x="5128497" y="1981712"/>
                </a:lnTo>
                <a:lnTo>
                  <a:pt x="5009082" y="1914884"/>
                </a:lnTo>
                <a:lnTo>
                  <a:pt x="4939201" y="1925226"/>
                </a:lnTo>
                <a:cubicBezTo>
                  <a:pt x="4839928" y="1937859"/>
                  <a:pt x="4740668" y="1948166"/>
                  <a:pt x="4641724" y="1955315"/>
                </a:cubicBezTo>
                <a:cubicBezTo>
                  <a:pt x="4301434" y="1979634"/>
                  <a:pt x="3933819" y="1964799"/>
                  <a:pt x="3527008" y="1910004"/>
                </a:cubicBezTo>
                <a:close/>
                <a:moveTo>
                  <a:pt x="8131704" y="1888275"/>
                </a:moveTo>
                <a:lnTo>
                  <a:pt x="7902611" y="1922189"/>
                </a:lnTo>
                <a:cubicBezTo>
                  <a:pt x="7803300" y="1934833"/>
                  <a:pt x="7703980" y="1945157"/>
                  <a:pt x="7604945" y="1952324"/>
                </a:cubicBezTo>
                <a:cubicBezTo>
                  <a:pt x="7349826" y="1970497"/>
                  <a:pt x="7079600" y="1966690"/>
                  <a:pt x="6788705" y="1940551"/>
                </a:cubicBezTo>
                <a:lnTo>
                  <a:pt x="6543283" y="1912881"/>
                </a:lnTo>
                <a:lnTo>
                  <a:pt x="6504077" y="1931338"/>
                </a:lnTo>
                <a:cubicBezTo>
                  <a:pt x="6444794" y="1961900"/>
                  <a:pt x="6387645" y="1993884"/>
                  <a:pt x="6333064" y="2026425"/>
                </a:cubicBezTo>
                <a:lnTo>
                  <a:pt x="6314486" y="2038174"/>
                </a:lnTo>
                <a:lnTo>
                  <a:pt x="6643806" y="2104505"/>
                </a:lnTo>
                <a:cubicBezTo>
                  <a:pt x="6991000" y="2161602"/>
                  <a:pt x="7309188" y="2174244"/>
                  <a:pt x="7606081" y="2142988"/>
                </a:cubicBezTo>
                <a:cubicBezTo>
                  <a:pt x="7804437" y="2121980"/>
                  <a:pt x="8003361" y="2082656"/>
                  <a:pt x="8200863" y="2034516"/>
                </a:cubicBezTo>
                <a:lnTo>
                  <a:pt x="8331219" y="2000204"/>
                </a:lnTo>
                <a:lnTo>
                  <a:pt x="8300363" y="1981064"/>
                </a:lnTo>
                <a:cubicBezTo>
                  <a:pt x="8252307" y="1952577"/>
                  <a:pt x="8204116" y="1925447"/>
                  <a:pt x="8155669" y="1899956"/>
                </a:cubicBezTo>
                <a:close/>
                <a:moveTo>
                  <a:pt x="9558461" y="1888217"/>
                </a:moveTo>
                <a:lnTo>
                  <a:pt x="9466674" y="1931434"/>
                </a:lnTo>
                <a:lnTo>
                  <a:pt x="9340991" y="2001323"/>
                </a:lnTo>
                <a:lnTo>
                  <a:pt x="9457991" y="2031173"/>
                </a:lnTo>
                <a:cubicBezTo>
                  <a:pt x="9948072" y="2146956"/>
                  <a:pt x="10381492" y="2183361"/>
                  <a:pt x="10777366" y="2141648"/>
                </a:cubicBezTo>
                <a:cubicBezTo>
                  <a:pt x="10876620" y="2131160"/>
                  <a:pt x="10975987" y="2116082"/>
                  <a:pt x="11075228" y="2097607"/>
                </a:cubicBezTo>
                <a:lnTo>
                  <a:pt x="11353291" y="2037311"/>
                </a:lnTo>
                <a:lnTo>
                  <a:pt x="11262723" y="1981143"/>
                </a:lnTo>
                <a:lnTo>
                  <a:pt x="11137036" y="1910691"/>
                </a:lnTo>
                <a:lnTo>
                  <a:pt x="11074973" y="1919877"/>
                </a:lnTo>
                <a:cubicBezTo>
                  <a:pt x="10975688" y="1932510"/>
                  <a:pt x="10876405" y="1942819"/>
                  <a:pt x="10777425" y="1949970"/>
                </a:cubicBezTo>
                <a:cubicBezTo>
                  <a:pt x="10437279" y="1974281"/>
                  <a:pt x="10070181" y="1959442"/>
                  <a:pt x="9663219" y="1905048"/>
                </a:cubicBezTo>
                <a:close/>
                <a:moveTo>
                  <a:pt x="1998309" y="1888068"/>
                </a:moveTo>
                <a:lnTo>
                  <a:pt x="1767817" y="1922189"/>
                </a:lnTo>
                <a:cubicBezTo>
                  <a:pt x="1668506" y="1934833"/>
                  <a:pt x="1569186" y="1945157"/>
                  <a:pt x="1470151" y="1952324"/>
                </a:cubicBezTo>
                <a:cubicBezTo>
                  <a:pt x="1214392" y="1970497"/>
                  <a:pt x="943887" y="1966690"/>
                  <a:pt x="653073" y="1940550"/>
                </a:cubicBezTo>
                <a:lnTo>
                  <a:pt x="409823" y="1913107"/>
                </a:lnTo>
                <a:lnTo>
                  <a:pt x="371183" y="1931296"/>
                </a:lnTo>
                <a:cubicBezTo>
                  <a:pt x="311903" y="1961854"/>
                  <a:pt x="254760" y="1993834"/>
                  <a:pt x="200186" y="2026369"/>
                </a:cubicBezTo>
                <a:lnTo>
                  <a:pt x="180991" y="2038509"/>
                </a:lnTo>
                <a:lnTo>
                  <a:pt x="508852" y="2104505"/>
                </a:lnTo>
                <a:cubicBezTo>
                  <a:pt x="856206" y="2161602"/>
                  <a:pt x="1174394" y="2174244"/>
                  <a:pt x="1471288" y="2142988"/>
                </a:cubicBezTo>
                <a:cubicBezTo>
                  <a:pt x="1669643" y="2121980"/>
                  <a:pt x="1868567" y="2082656"/>
                  <a:pt x="2066069" y="2034516"/>
                </a:cubicBezTo>
                <a:lnTo>
                  <a:pt x="2197709" y="1999866"/>
                </a:lnTo>
                <a:lnTo>
                  <a:pt x="2167353" y="1981040"/>
                </a:lnTo>
                <a:cubicBezTo>
                  <a:pt x="2119293" y="1952553"/>
                  <a:pt x="2071095" y="1925423"/>
                  <a:pt x="2022647" y="1899931"/>
                </a:cubicBezTo>
                <a:close/>
                <a:moveTo>
                  <a:pt x="5215202" y="1884379"/>
                </a:moveTo>
                <a:lnTo>
                  <a:pt x="5113427" y="1899442"/>
                </a:lnTo>
                <a:lnTo>
                  <a:pt x="5128637" y="1906630"/>
                </a:lnTo>
                <a:lnTo>
                  <a:pt x="5324094" y="2012480"/>
                </a:lnTo>
                <a:lnTo>
                  <a:pt x="5435657" y="1983098"/>
                </a:lnTo>
                <a:lnTo>
                  <a:pt x="5417351" y="1974225"/>
                </a:lnTo>
                <a:close/>
                <a:moveTo>
                  <a:pt x="11341211" y="1880473"/>
                </a:moveTo>
                <a:lnTo>
                  <a:pt x="11240492" y="1895380"/>
                </a:lnTo>
                <a:lnTo>
                  <a:pt x="11264286" y="1906630"/>
                </a:lnTo>
                <a:lnTo>
                  <a:pt x="11456781" y="2010946"/>
                </a:lnTo>
                <a:lnTo>
                  <a:pt x="11567669" y="1981748"/>
                </a:lnTo>
                <a:lnTo>
                  <a:pt x="11552149" y="1974225"/>
                </a:lnTo>
                <a:close/>
                <a:moveTo>
                  <a:pt x="6321296" y="1879547"/>
                </a:moveTo>
                <a:lnTo>
                  <a:pt x="6176485" y="1941941"/>
                </a:lnTo>
                <a:lnTo>
                  <a:pt x="6091744" y="1982832"/>
                </a:lnTo>
                <a:lnTo>
                  <a:pt x="6210197" y="2013058"/>
                </a:lnTo>
                <a:lnTo>
                  <a:pt x="6386320" y="1920885"/>
                </a:lnTo>
                <a:lnTo>
                  <a:pt x="6437314" y="1898316"/>
                </a:lnTo>
                <a:close/>
                <a:moveTo>
                  <a:pt x="3318120" y="1876138"/>
                </a:moveTo>
                <a:lnTo>
                  <a:pt x="3215465" y="1921633"/>
                </a:lnTo>
                <a:lnTo>
                  <a:pt x="3107875" y="1978032"/>
                </a:lnTo>
                <a:lnTo>
                  <a:pt x="3111476" y="1979057"/>
                </a:lnTo>
                <a:lnTo>
                  <a:pt x="3111261" y="1979701"/>
                </a:lnTo>
                <a:lnTo>
                  <a:pt x="3198531" y="2001967"/>
                </a:lnTo>
                <a:lnTo>
                  <a:pt x="3263698" y="1962412"/>
                </a:lnTo>
                <a:lnTo>
                  <a:pt x="3404816" y="1890194"/>
                </a:lnTo>
                <a:close/>
                <a:moveTo>
                  <a:pt x="8213583" y="1875740"/>
                </a:moveTo>
                <a:lnTo>
                  <a:pt x="8200224" y="1878132"/>
                </a:lnTo>
                <a:lnTo>
                  <a:pt x="8142404" y="1886691"/>
                </a:lnTo>
                <a:lnTo>
                  <a:pt x="8158025" y="1894292"/>
                </a:lnTo>
                <a:cubicBezTo>
                  <a:pt x="8206569" y="1919802"/>
                  <a:pt x="8254839" y="1946956"/>
                  <a:pt x="8302956" y="1975472"/>
                </a:cubicBezTo>
                <a:lnTo>
                  <a:pt x="8339362" y="1998060"/>
                </a:lnTo>
                <a:lnTo>
                  <a:pt x="8414054" y="1978399"/>
                </a:lnTo>
                <a:lnTo>
                  <a:pt x="8299333" y="1916296"/>
                </a:lnTo>
                <a:close/>
                <a:moveTo>
                  <a:pt x="2080127" y="1875501"/>
                </a:moveTo>
                <a:lnTo>
                  <a:pt x="2065430" y="1878132"/>
                </a:lnTo>
                <a:lnTo>
                  <a:pt x="2009108" y="1886470"/>
                </a:lnTo>
                <a:lnTo>
                  <a:pt x="2025108" y="1894255"/>
                </a:lnTo>
                <a:cubicBezTo>
                  <a:pt x="2073648" y="1919766"/>
                  <a:pt x="2121916" y="1946921"/>
                  <a:pt x="2170032" y="1975439"/>
                </a:cubicBezTo>
                <a:lnTo>
                  <a:pt x="2205916" y="1997706"/>
                </a:lnTo>
                <a:lnTo>
                  <a:pt x="2280525" y="1978067"/>
                </a:lnTo>
                <a:lnTo>
                  <a:pt x="2166400" y="1916297"/>
                </a:lnTo>
                <a:close/>
                <a:moveTo>
                  <a:pt x="9461671" y="1872667"/>
                </a:moveTo>
                <a:lnTo>
                  <a:pt x="9351228" y="1921633"/>
                </a:lnTo>
                <a:lnTo>
                  <a:pt x="9245678" y="1977006"/>
                </a:lnTo>
                <a:lnTo>
                  <a:pt x="9331747" y="1998965"/>
                </a:lnTo>
                <a:lnTo>
                  <a:pt x="9543267" y="1887182"/>
                </a:lnTo>
                <a:lnTo>
                  <a:pt x="9545611" y="1886153"/>
                </a:lnTo>
                <a:close/>
                <a:moveTo>
                  <a:pt x="8828742" y="1867104"/>
                </a:moveTo>
                <a:lnTo>
                  <a:pt x="8787119" y="1878910"/>
                </a:lnTo>
                <a:lnTo>
                  <a:pt x="8675131" y="1910925"/>
                </a:lnTo>
                <a:lnTo>
                  <a:pt x="8831246" y="1970896"/>
                </a:lnTo>
                <a:lnTo>
                  <a:pt x="8985751" y="1911886"/>
                </a:lnTo>
                <a:lnTo>
                  <a:pt x="8889787" y="1884643"/>
                </a:lnTo>
                <a:close/>
                <a:moveTo>
                  <a:pt x="2694820" y="1866857"/>
                </a:moveTo>
                <a:lnTo>
                  <a:pt x="2652328" y="1878910"/>
                </a:lnTo>
                <a:lnTo>
                  <a:pt x="2541416" y="1910617"/>
                </a:lnTo>
                <a:lnTo>
                  <a:pt x="2697131" y="1970450"/>
                </a:lnTo>
                <a:lnTo>
                  <a:pt x="2851561" y="1911563"/>
                </a:lnTo>
                <a:lnTo>
                  <a:pt x="2756772" y="1884664"/>
                </a:lnTo>
                <a:close/>
                <a:moveTo>
                  <a:pt x="5351026" y="1860722"/>
                </a:moveTo>
                <a:lnTo>
                  <a:pt x="5236757" y="1881189"/>
                </a:lnTo>
                <a:lnTo>
                  <a:pt x="5225903" y="1882795"/>
                </a:lnTo>
                <a:lnTo>
                  <a:pt x="5419445" y="1968909"/>
                </a:lnTo>
                <a:lnTo>
                  <a:pt x="5444062" y="1980884"/>
                </a:lnTo>
                <a:lnTo>
                  <a:pt x="5531374" y="1957889"/>
                </a:lnTo>
                <a:lnTo>
                  <a:pt x="5576512" y="1944913"/>
                </a:lnTo>
                <a:lnTo>
                  <a:pt x="5425824" y="1887079"/>
                </a:lnTo>
                <a:close/>
                <a:moveTo>
                  <a:pt x="3204634" y="1857739"/>
                </a:moveTo>
                <a:lnTo>
                  <a:pt x="3005274" y="1943678"/>
                </a:lnTo>
                <a:lnTo>
                  <a:pt x="2998535" y="1946927"/>
                </a:lnTo>
                <a:lnTo>
                  <a:pt x="3098936" y="1975489"/>
                </a:lnTo>
                <a:lnTo>
                  <a:pt x="3160494" y="1942661"/>
                </a:lnTo>
                <a:lnTo>
                  <a:pt x="3305381" y="1874073"/>
                </a:lnTo>
                <a:close/>
                <a:moveTo>
                  <a:pt x="11476083" y="1857290"/>
                </a:moveTo>
                <a:lnTo>
                  <a:pt x="11372533" y="1875838"/>
                </a:lnTo>
                <a:lnTo>
                  <a:pt x="11351922" y="1878888"/>
                </a:lnTo>
                <a:lnTo>
                  <a:pt x="11554244" y="1968909"/>
                </a:lnTo>
                <a:lnTo>
                  <a:pt x="11576081" y="1979533"/>
                </a:lnTo>
                <a:lnTo>
                  <a:pt x="11667265" y="1955523"/>
                </a:lnTo>
                <a:lnTo>
                  <a:pt x="11708256" y="1943741"/>
                </a:lnTo>
                <a:lnTo>
                  <a:pt x="11560621" y="1887079"/>
                </a:lnTo>
                <a:close/>
                <a:moveTo>
                  <a:pt x="6182765" y="1857136"/>
                </a:moveTo>
                <a:lnTo>
                  <a:pt x="6177530" y="1858925"/>
                </a:lnTo>
                <a:lnTo>
                  <a:pt x="5954354" y="1944068"/>
                </a:lnTo>
                <a:lnTo>
                  <a:pt x="6073802" y="1978110"/>
                </a:lnTo>
                <a:lnTo>
                  <a:pt x="6073763" y="1978244"/>
                </a:lnTo>
                <a:lnTo>
                  <a:pt x="6073235" y="1978110"/>
                </a:lnTo>
                <a:lnTo>
                  <a:pt x="6071078" y="1983433"/>
                </a:lnTo>
                <a:lnTo>
                  <a:pt x="5944947" y="1947656"/>
                </a:lnTo>
                <a:lnTo>
                  <a:pt x="5822622" y="1994323"/>
                </a:lnTo>
                <a:lnTo>
                  <a:pt x="5771474" y="2013912"/>
                </a:lnTo>
                <a:lnTo>
                  <a:pt x="5906076" y="2065320"/>
                </a:lnTo>
                <a:lnTo>
                  <a:pt x="6073716" y="1984425"/>
                </a:lnTo>
                <a:lnTo>
                  <a:pt x="6070962" y="1983722"/>
                </a:lnTo>
                <a:lnTo>
                  <a:pt x="6071078" y="1983433"/>
                </a:lnTo>
                <a:lnTo>
                  <a:pt x="6072098" y="1983722"/>
                </a:lnTo>
                <a:lnTo>
                  <a:pt x="6073763" y="1978244"/>
                </a:lnTo>
                <a:lnTo>
                  <a:pt x="6082113" y="1980374"/>
                </a:lnTo>
                <a:lnTo>
                  <a:pt x="6173645" y="1936206"/>
                </a:lnTo>
                <a:lnTo>
                  <a:pt x="6309726" y="1877675"/>
                </a:lnTo>
                <a:close/>
                <a:moveTo>
                  <a:pt x="8325999" y="1855614"/>
                </a:moveTo>
                <a:lnTo>
                  <a:pt x="8224108" y="1873856"/>
                </a:lnTo>
                <a:lnTo>
                  <a:pt x="8302068" y="1910704"/>
                </a:lnTo>
                <a:lnTo>
                  <a:pt x="8422762" y="1976107"/>
                </a:lnTo>
                <a:lnTo>
                  <a:pt x="8495802" y="1956881"/>
                </a:lnTo>
                <a:lnTo>
                  <a:pt x="8531079" y="1946741"/>
                </a:lnTo>
                <a:close/>
                <a:moveTo>
                  <a:pt x="2193225" y="1855253"/>
                </a:moveTo>
                <a:lnTo>
                  <a:pt x="2090654" y="1873616"/>
                </a:lnTo>
                <a:lnTo>
                  <a:pt x="2169079" y="1910684"/>
                </a:lnTo>
                <a:lnTo>
                  <a:pt x="2289205" y="1975782"/>
                </a:lnTo>
                <a:lnTo>
                  <a:pt x="2361011" y="1956881"/>
                </a:lnTo>
                <a:lnTo>
                  <a:pt x="2397975" y="1946256"/>
                </a:lnTo>
                <a:close/>
                <a:moveTo>
                  <a:pt x="9347389" y="1854306"/>
                </a:moveTo>
                <a:lnTo>
                  <a:pt x="9140066" y="1943678"/>
                </a:lnTo>
                <a:lnTo>
                  <a:pt x="9132680" y="1947244"/>
                </a:lnTo>
                <a:lnTo>
                  <a:pt x="9233844" y="1976033"/>
                </a:lnTo>
                <a:lnTo>
                  <a:pt x="9296422" y="1942661"/>
                </a:lnTo>
                <a:lnTo>
                  <a:pt x="9448686" y="1870581"/>
                </a:lnTo>
                <a:close/>
                <a:moveTo>
                  <a:pt x="9206752" y="1836092"/>
                </a:moveTo>
                <a:lnTo>
                  <a:pt x="9140066" y="1858888"/>
                </a:lnTo>
                <a:lnTo>
                  <a:pt x="9004259" y="1910698"/>
                </a:lnTo>
                <a:lnTo>
                  <a:pt x="9123557" y="1944648"/>
                </a:lnTo>
                <a:lnTo>
                  <a:pt x="9137225" y="1938066"/>
                </a:lnTo>
                <a:cubicBezTo>
                  <a:pt x="9190774" y="1913294"/>
                  <a:pt x="9243844" y="1890024"/>
                  <a:pt x="9296422" y="1868256"/>
                </a:cubicBezTo>
                <a:lnTo>
                  <a:pt x="9336693" y="1852588"/>
                </a:lnTo>
                <a:lnTo>
                  <a:pt x="9242511" y="1837456"/>
                </a:lnTo>
                <a:lnTo>
                  <a:pt x="9241448" y="1842807"/>
                </a:lnTo>
                <a:close/>
                <a:moveTo>
                  <a:pt x="3072650" y="1835856"/>
                </a:moveTo>
                <a:lnTo>
                  <a:pt x="3005274" y="1858888"/>
                </a:lnTo>
                <a:lnTo>
                  <a:pt x="2870202" y="1910418"/>
                </a:lnTo>
                <a:lnTo>
                  <a:pt x="2989420" y="1944333"/>
                </a:lnTo>
                <a:lnTo>
                  <a:pt x="3002433" y="1938066"/>
                </a:lnTo>
                <a:cubicBezTo>
                  <a:pt x="3055983" y="1913294"/>
                  <a:pt x="3109052" y="1890024"/>
                  <a:pt x="3161631" y="1868256"/>
                </a:cubicBezTo>
                <a:lnTo>
                  <a:pt x="3193359" y="1855911"/>
                </a:lnTo>
                <a:lnTo>
                  <a:pt x="3108710" y="1842187"/>
                </a:lnTo>
                <a:lnTo>
                  <a:pt x="3108614" y="1842814"/>
                </a:lnTo>
                <a:close/>
                <a:moveTo>
                  <a:pt x="8447285" y="1833900"/>
                </a:moveTo>
                <a:lnTo>
                  <a:pt x="8336023" y="1853820"/>
                </a:lnTo>
                <a:lnTo>
                  <a:pt x="8539445" y="1944337"/>
                </a:lnTo>
                <a:lnTo>
                  <a:pt x="8658415" y="1910140"/>
                </a:lnTo>
                <a:lnTo>
                  <a:pt x="8598412" y="1887123"/>
                </a:lnTo>
                <a:close/>
                <a:moveTo>
                  <a:pt x="2313695" y="1833685"/>
                </a:moveTo>
                <a:lnTo>
                  <a:pt x="2203225" y="1853463"/>
                </a:lnTo>
                <a:lnTo>
                  <a:pt x="2406361" y="1943846"/>
                </a:lnTo>
                <a:lnTo>
                  <a:pt x="2524662" y="1909841"/>
                </a:lnTo>
                <a:lnTo>
                  <a:pt x="2465428" y="1887120"/>
                </a:lnTo>
                <a:close/>
                <a:moveTo>
                  <a:pt x="5528766" y="1828887"/>
                </a:moveTo>
                <a:lnTo>
                  <a:pt x="5361798" y="1858793"/>
                </a:lnTo>
                <a:lnTo>
                  <a:pt x="5427422" y="1881863"/>
                </a:lnTo>
                <a:lnTo>
                  <a:pt x="5585111" y="1942440"/>
                </a:lnTo>
                <a:lnTo>
                  <a:pt x="5754689" y="1893691"/>
                </a:lnTo>
                <a:lnTo>
                  <a:pt x="5719155" y="1883612"/>
                </a:lnTo>
                <a:close/>
                <a:moveTo>
                  <a:pt x="11652465" y="1825697"/>
                </a:moveTo>
                <a:lnTo>
                  <a:pt x="11486841" y="1855363"/>
                </a:lnTo>
                <a:lnTo>
                  <a:pt x="11562218" y="1881863"/>
                </a:lnTo>
                <a:lnTo>
                  <a:pt x="11716858" y="1941268"/>
                </a:lnTo>
                <a:lnTo>
                  <a:pt x="11885911" y="1892676"/>
                </a:lnTo>
                <a:lnTo>
                  <a:pt x="11853952" y="1883612"/>
                </a:lnTo>
                <a:close/>
                <a:moveTo>
                  <a:pt x="9047052" y="1805182"/>
                </a:moveTo>
                <a:lnTo>
                  <a:pt x="8840175" y="1863861"/>
                </a:lnTo>
                <a:lnTo>
                  <a:pt x="8892628" y="1878931"/>
                </a:lnTo>
                <a:lnTo>
                  <a:pt x="8995435" y="1908187"/>
                </a:lnTo>
                <a:lnTo>
                  <a:pt x="9137225" y="1854034"/>
                </a:lnTo>
                <a:lnTo>
                  <a:pt x="9197381" y="1834278"/>
                </a:lnTo>
                <a:close/>
                <a:moveTo>
                  <a:pt x="2913005" y="1804971"/>
                </a:moveTo>
                <a:lnTo>
                  <a:pt x="2706241" y="1863618"/>
                </a:lnTo>
                <a:lnTo>
                  <a:pt x="2759559" y="1878941"/>
                </a:lnTo>
                <a:lnTo>
                  <a:pt x="2861247" y="1907870"/>
                </a:lnTo>
                <a:lnTo>
                  <a:pt x="3002433" y="1854034"/>
                </a:lnTo>
                <a:lnTo>
                  <a:pt x="3063269" y="1834042"/>
                </a:lnTo>
                <a:close/>
                <a:moveTo>
                  <a:pt x="8607402" y="1803511"/>
                </a:moveTo>
                <a:lnTo>
                  <a:pt x="8496024" y="1825174"/>
                </a:lnTo>
                <a:lnTo>
                  <a:pt x="8457699" y="1832035"/>
                </a:lnTo>
                <a:lnTo>
                  <a:pt x="8599732" y="1881961"/>
                </a:lnTo>
                <a:lnTo>
                  <a:pt x="8666808" y="1907728"/>
                </a:lnTo>
                <a:lnTo>
                  <a:pt x="8787119" y="1873146"/>
                </a:lnTo>
                <a:lnTo>
                  <a:pt x="8818646" y="1864203"/>
                </a:lnTo>
                <a:close/>
                <a:moveTo>
                  <a:pt x="2473698" y="1803299"/>
                </a:moveTo>
                <a:lnTo>
                  <a:pt x="2361233" y="1825174"/>
                </a:lnTo>
                <a:lnTo>
                  <a:pt x="2324185" y="1831807"/>
                </a:lnTo>
                <a:lnTo>
                  <a:pt x="2466809" y="1881950"/>
                </a:lnTo>
                <a:lnTo>
                  <a:pt x="2533091" y="1907419"/>
                </a:lnTo>
                <a:lnTo>
                  <a:pt x="2652328" y="1873146"/>
                </a:lnTo>
                <a:lnTo>
                  <a:pt x="2684727" y="1863956"/>
                </a:lnTo>
                <a:close/>
                <a:moveTo>
                  <a:pt x="5770535" y="1781850"/>
                </a:moveTo>
                <a:lnTo>
                  <a:pt x="5542447" y="1826281"/>
                </a:lnTo>
                <a:lnTo>
                  <a:pt x="5721994" y="1877848"/>
                </a:lnTo>
                <a:lnTo>
                  <a:pt x="5766088" y="1890414"/>
                </a:lnTo>
                <a:lnTo>
                  <a:pt x="5822628" y="1874161"/>
                </a:lnTo>
                <a:lnTo>
                  <a:pt x="5994940" y="1825282"/>
                </a:lnTo>
                <a:close/>
                <a:moveTo>
                  <a:pt x="11892079" y="1779273"/>
                </a:moveTo>
                <a:lnTo>
                  <a:pt x="11668302" y="1822860"/>
                </a:lnTo>
                <a:lnTo>
                  <a:pt x="11666473" y="1823187"/>
                </a:lnTo>
                <a:lnTo>
                  <a:pt x="11856795" y="1877848"/>
                </a:lnTo>
                <a:lnTo>
                  <a:pt x="11897320" y="1889397"/>
                </a:lnTo>
                <a:lnTo>
                  <a:pt x="11958582" y="1871788"/>
                </a:lnTo>
                <a:lnTo>
                  <a:pt x="12124597" y="1824202"/>
                </a:lnTo>
                <a:close/>
                <a:moveTo>
                  <a:pt x="8822644" y="1761685"/>
                </a:moveTo>
                <a:lnTo>
                  <a:pt x="8788256" y="1768334"/>
                </a:lnTo>
                <a:lnTo>
                  <a:pt x="8620944" y="1800876"/>
                </a:lnTo>
                <a:lnTo>
                  <a:pt x="8830079" y="1860961"/>
                </a:lnTo>
                <a:lnTo>
                  <a:pt x="9034972" y="1802844"/>
                </a:lnTo>
                <a:lnTo>
                  <a:pt x="8891710" y="1775116"/>
                </a:lnTo>
                <a:close/>
                <a:moveTo>
                  <a:pt x="2688747" y="1761512"/>
                </a:moveTo>
                <a:lnTo>
                  <a:pt x="2653464" y="1768334"/>
                </a:lnTo>
                <a:lnTo>
                  <a:pt x="2487213" y="1800670"/>
                </a:lnTo>
                <a:lnTo>
                  <a:pt x="2696146" y="1860717"/>
                </a:lnTo>
                <a:lnTo>
                  <a:pt x="2900924" y="1802634"/>
                </a:lnTo>
                <a:lnTo>
                  <a:pt x="2758710" y="1775121"/>
                </a:lnTo>
                <a:close/>
                <a:moveTo>
                  <a:pt x="709106" y="1750161"/>
                </a:moveTo>
                <a:lnTo>
                  <a:pt x="662185" y="1762726"/>
                </a:lnTo>
                <a:cubicBezTo>
                  <a:pt x="596313" y="1783372"/>
                  <a:pt x="529500" y="1807277"/>
                  <a:pt x="461771" y="1834439"/>
                </a:cubicBezTo>
                <a:lnTo>
                  <a:pt x="323865" y="1895550"/>
                </a:lnTo>
                <a:lnTo>
                  <a:pt x="355745" y="1900685"/>
                </a:lnTo>
                <a:lnTo>
                  <a:pt x="408597" y="1906621"/>
                </a:lnTo>
                <a:lnTo>
                  <a:pt x="552790" y="1838788"/>
                </a:lnTo>
                <a:cubicBezTo>
                  <a:pt x="616067" y="1811903"/>
                  <a:pt x="681072" y="1787312"/>
                  <a:pt x="747375" y="1765887"/>
                </a:cubicBezTo>
                <a:lnTo>
                  <a:pt x="800020" y="1751864"/>
                </a:lnTo>
                <a:lnTo>
                  <a:pt x="752376" y="1751921"/>
                </a:lnTo>
                <a:close/>
                <a:moveTo>
                  <a:pt x="6842207" y="1750092"/>
                </a:moveTo>
                <a:lnTo>
                  <a:pt x="6795069" y="1762714"/>
                </a:lnTo>
                <a:cubicBezTo>
                  <a:pt x="6729192" y="1783360"/>
                  <a:pt x="6662373" y="1807266"/>
                  <a:pt x="6594638" y="1834428"/>
                </a:cubicBezTo>
                <a:lnTo>
                  <a:pt x="6457241" y="1895310"/>
                </a:lnTo>
                <a:lnTo>
                  <a:pt x="6490618" y="1900685"/>
                </a:lnTo>
                <a:lnTo>
                  <a:pt x="6542013" y="1906455"/>
                </a:lnTo>
                <a:lnTo>
                  <a:pt x="6685791" y="1838825"/>
                </a:lnTo>
                <a:cubicBezTo>
                  <a:pt x="6749067" y="1811942"/>
                  <a:pt x="6814071" y="1787351"/>
                  <a:pt x="6880368" y="1765926"/>
                </a:cubicBezTo>
                <a:lnTo>
                  <a:pt x="6933144" y="1751866"/>
                </a:lnTo>
                <a:lnTo>
                  <a:pt x="6887170" y="1751921"/>
                </a:lnTo>
                <a:close/>
                <a:moveTo>
                  <a:pt x="4615432" y="1747459"/>
                </a:moveTo>
                <a:lnTo>
                  <a:pt x="4573718" y="1749380"/>
                </a:lnTo>
                <a:cubicBezTo>
                  <a:pt x="4321978" y="1757842"/>
                  <a:pt x="4075901" y="1759510"/>
                  <a:pt x="3832521" y="1752864"/>
                </a:cubicBezTo>
                <a:lnTo>
                  <a:pt x="3792022" y="1751037"/>
                </a:lnTo>
                <a:lnTo>
                  <a:pt x="3709748" y="1772998"/>
                </a:lnTo>
                <a:cubicBezTo>
                  <a:pt x="3643642" y="1794394"/>
                  <a:pt x="3578817" y="1818950"/>
                  <a:pt x="3515695" y="1845797"/>
                </a:cubicBezTo>
                <a:lnTo>
                  <a:pt x="3426921" y="1887596"/>
                </a:lnTo>
                <a:lnTo>
                  <a:pt x="3527229" y="1903753"/>
                </a:lnTo>
                <a:cubicBezTo>
                  <a:pt x="3933429" y="1958148"/>
                  <a:pt x="4300512" y="1972982"/>
                  <a:pt x="4640590" y="1948664"/>
                </a:cubicBezTo>
                <a:cubicBezTo>
                  <a:pt x="4739603" y="1941515"/>
                  <a:pt x="4838897" y="1931206"/>
                  <a:pt x="4938184" y="1918572"/>
                </a:cubicBezTo>
                <a:lnTo>
                  <a:pt x="4999464" y="1909502"/>
                </a:lnTo>
                <a:lnTo>
                  <a:pt x="4983739" y="1900701"/>
                </a:lnTo>
                <a:cubicBezTo>
                  <a:pt x="4886775" y="1849790"/>
                  <a:pt x="4788741" y="1805445"/>
                  <a:pt x="4688688" y="1769892"/>
                </a:cubicBezTo>
                <a:close/>
                <a:moveTo>
                  <a:pt x="10751543" y="1746022"/>
                </a:moveTo>
                <a:lnTo>
                  <a:pt x="10674430" y="1749383"/>
                </a:lnTo>
                <a:cubicBezTo>
                  <a:pt x="10428815" y="1757071"/>
                  <a:pt x="10188505" y="1758233"/>
                  <a:pt x="9950762" y="1751454"/>
                </a:cubicBezTo>
                <a:lnTo>
                  <a:pt x="9923923" y="1750222"/>
                </a:lnTo>
                <a:lnTo>
                  <a:pt x="9819811" y="1780258"/>
                </a:lnTo>
                <a:cubicBezTo>
                  <a:pt x="9762254" y="1799659"/>
                  <a:pt x="9705716" y="1821396"/>
                  <a:pt x="9650485" y="1844887"/>
                </a:cubicBezTo>
                <a:lnTo>
                  <a:pt x="9567546" y="1883939"/>
                </a:lnTo>
                <a:lnTo>
                  <a:pt x="9663126" y="1899334"/>
                </a:lnTo>
                <a:cubicBezTo>
                  <a:pt x="10069289" y="1953731"/>
                  <a:pt x="10436309" y="1968576"/>
                  <a:pt x="10776456" y="1944255"/>
                </a:cubicBezTo>
                <a:cubicBezTo>
                  <a:pt x="10875435" y="1937104"/>
                  <a:pt x="10974718" y="1926795"/>
                  <a:pt x="11074003" y="1914161"/>
                </a:cubicBezTo>
                <a:lnTo>
                  <a:pt x="11128767" y="1906056"/>
                </a:lnTo>
                <a:lnTo>
                  <a:pt x="11118018" y="1900031"/>
                </a:lnTo>
                <a:cubicBezTo>
                  <a:pt x="11009006" y="1842672"/>
                  <a:pt x="10898701" y="1793614"/>
                  <a:pt x="10785713" y="1756088"/>
                </a:cubicBezTo>
                <a:close/>
                <a:moveTo>
                  <a:pt x="3670649" y="1745560"/>
                </a:moveTo>
                <a:lnTo>
                  <a:pt x="3621786" y="1758648"/>
                </a:lnTo>
                <a:cubicBezTo>
                  <a:pt x="3555924" y="1779297"/>
                  <a:pt x="3489117" y="1803206"/>
                  <a:pt x="3421390" y="1830371"/>
                </a:cubicBezTo>
                <a:lnTo>
                  <a:pt x="3328158" y="1871689"/>
                </a:lnTo>
                <a:lnTo>
                  <a:pt x="3414603" y="1885613"/>
                </a:lnTo>
                <a:lnTo>
                  <a:pt x="3561519" y="1821104"/>
                </a:lnTo>
                <a:cubicBezTo>
                  <a:pt x="3613590" y="1800241"/>
                  <a:pt x="3666725" y="1781036"/>
                  <a:pt x="3720695" y="1763956"/>
                </a:cubicBezTo>
                <a:lnTo>
                  <a:pt x="3771844" y="1750126"/>
                </a:lnTo>
                <a:close/>
                <a:moveTo>
                  <a:pt x="9808651" y="1744929"/>
                </a:moveTo>
                <a:lnTo>
                  <a:pt x="9757435" y="1758648"/>
                </a:lnTo>
                <a:cubicBezTo>
                  <a:pt x="9691576" y="1779297"/>
                  <a:pt x="9624779" y="1803206"/>
                  <a:pt x="9557069" y="1830371"/>
                </a:cubicBezTo>
                <a:lnTo>
                  <a:pt x="9471236" y="1868426"/>
                </a:lnTo>
                <a:lnTo>
                  <a:pt x="9555185" y="1881948"/>
                </a:lnTo>
                <a:lnTo>
                  <a:pt x="9696065" y="1820074"/>
                </a:lnTo>
                <a:cubicBezTo>
                  <a:pt x="9748144" y="1799206"/>
                  <a:pt x="9801292" y="1779996"/>
                  <a:pt x="9855278" y="1762913"/>
                </a:cubicBezTo>
                <a:lnTo>
                  <a:pt x="9905370" y="1749370"/>
                </a:lnTo>
                <a:close/>
                <a:moveTo>
                  <a:pt x="568584" y="1744445"/>
                </a:moveTo>
                <a:lnTo>
                  <a:pt x="461724" y="1775891"/>
                </a:lnTo>
                <a:cubicBezTo>
                  <a:pt x="393995" y="1798227"/>
                  <a:pt x="325351" y="1823236"/>
                  <a:pt x="255815" y="1850917"/>
                </a:cubicBezTo>
                <a:lnTo>
                  <a:pt x="198946" y="1875429"/>
                </a:lnTo>
                <a:lnTo>
                  <a:pt x="314098" y="1893977"/>
                </a:lnTo>
                <a:lnTo>
                  <a:pt x="459744" y="1829518"/>
                </a:lnTo>
                <a:cubicBezTo>
                  <a:pt x="527643" y="1802314"/>
                  <a:pt x="594633" y="1778359"/>
                  <a:pt x="660685" y="1757658"/>
                </a:cubicBezTo>
                <a:lnTo>
                  <a:pt x="691363" y="1749439"/>
                </a:lnTo>
                <a:close/>
                <a:moveTo>
                  <a:pt x="6700894" y="1744344"/>
                </a:moveTo>
                <a:lnTo>
                  <a:pt x="6593718" y="1775881"/>
                </a:lnTo>
                <a:cubicBezTo>
                  <a:pt x="6525985" y="1798214"/>
                  <a:pt x="6457333" y="1823222"/>
                  <a:pt x="6387785" y="1850899"/>
                </a:cubicBezTo>
                <a:lnTo>
                  <a:pt x="6331652" y="1875085"/>
                </a:lnTo>
                <a:lnTo>
                  <a:pt x="6447610" y="1893759"/>
                </a:lnTo>
                <a:lnTo>
                  <a:pt x="6592733" y="1829527"/>
                </a:lnTo>
                <a:cubicBezTo>
                  <a:pt x="6660634" y="1802321"/>
                  <a:pt x="6727622" y="1778362"/>
                  <a:pt x="6793671" y="1757660"/>
                </a:cubicBezTo>
                <a:lnTo>
                  <a:pt x="6824586" y="1749375"/>
                </a:lnTo>
                <a:close/>
                <a:moveTo>
                  <a:pt x="4715695" y="1742842"/>
                </a:moveTo>
                <a:lnTo>
                  <a:pt x="4629727" y="1746801"/>
                </a:lnTo>
                <a:lnTo>
                  <a:pt x="4689854" y="1765223"/>
                </a:lnTo>
                <a:cubicBezTo>
                  <a:pt x="4789944" y="1800817"/>
                  <a:pt x="4888054" y="1845242"/>
                  <a:pt x="4985147" y="1896247"/>
                </a:cubicBezTo>
                <a:lnTo>
                  <a:pt x="5006865" y="1908406"/>
                </a:lnTo>
                <a:lnTo>
                  <a:pt x="5091424" y="1895891"/>
                </a:lnTo>
                <a:lnTo>
                  <a:pt x="4980831" y="1843596"/>
                </a:lnTo>
                <a:cubicBezTo>
                  <a:pt x="4932276" y="1822024"/>
                  <a:pt x="4883549" y="1801855"/>
                  <a:pt x="4834546" y="1783331"/>
                </a:cubicBezTo>
                <a:close/>
                <a:moveTo>
                  <a:pt x="10843595" y="1742009"/>
                </a:moveTo>
                <a:lnTo>
                  <a:pt x="10767113" y="1745343"/>
                </a:lnTo>
                <a:lnTo>
                  <a:pt x="10787284" y="1751269"/>
                </a:lnTo>
                <a:cubicBezTo>
                  <a:pt x="10900667" y="1788823"/>
                  <a:pt x="11011243" y="1837891"/>
                  <a:pt x="11120443" y="1895252"/>
                </a:cubicBezTo>
                <a:lnTo>
                  <a:pt x="11137449" y="1904771"/>
                </a:lnTo>
                <a:lnTo>
                  <a:pt x="11219963" y="1892558"/>
                </a:lnTo>
                <a:lnTo>
                  <a:pt x="11116449" y="1843596"/>
                </a:lnTo>
                <a:cubicBezTo>
                  <a:pt x="11043626" y="1811238"/>
                  <a:pt x="10970396" y="1782037"/>
                  <a:pt x="10896403" y="1756809"/>
                </a:cubicBezTo>
                <a:close/>
                <a:moveTo>
                  <a:pt x="3549834" y="1740110"/>
                </a:moveTo>
                <a:lnTo>
                  <a:pt x="3422279" y="1777645"/>
                </a:lnTo>
                <a:cubicBezTo>
                  <a:pt x="3354569" y="1799975"/>
                  <a:pt x="3285947" y="1824978"/>
                  <a:pt x="3216437" y="1852651"/>
                </a:cubicBezTo>
                <a:lnTo>
                  <a:pt x="3214674" y="1853411"/>
                </a:lnTo>
                <a:lnTo>
                  <a:pt x="3314921" y="1869557"/>
                </a:lnTo>
                <a:lnTo>
                  <a:pt x="3316746" y="1868693"/>
                </a:lnTo>
                <a:cubicBezTo>
                  <a:pt x="3419916" y="1823027"/>
                  <a:pt x="3521072" y="1784659"/>
                  <a:pt x="3620124" y="1753613"/>
                </a:cubicBezTo>
                <a:lnTo>
                  <a:pt x="3651958" y="1744717"/>
                </a:lnTo>
                <a:close/>
                <a:moveTo>
                  <a:pt x="9687195" y="1739353"/>
                </a:moveTo>
                <a:lnTo>
                  <a:pt x="9557069" y="1777645"/>
                </a:lnTo>
                <a:lnTo>
                  <a:pt x="9357993" y="1850186"/>
                </a:lnTo>
                <a:lnTo>
                  <a:pt x="9458363" y="1866353"/>
                </a:lnTo>
                <a:lnTo>
                  <a:pt x="9605906" y="1805671"/>
                </a:lnTo>
                <a:lnTo>
                  <a:pt x="9788150" y="1743988"/>
                </a:lnTo>
                <a:close/>
                <a:moveTo>
                  <a:pt x="421502" y="1738462"/>
                </a:moveTo>
                <a:lnTo>
                  <a:pt x="257125" y="1786064"/>
                </a:lnTo>
                <a:lnTo>
                  <a:pt x="60512" y="1853130"/>
                </a:lnTo>
                <a:lnTo>
                  <a:pt x="187327" y="1873557"/>
                </a:lnTo>
                <a:lnTo>
                  <a:pt x="253304" y="1845181"/>
                </a:lnTo>
                <a:cubicBezTo>
                  <a:pt x="322991" y="1817503"/>
                  <a:pt x="391798" y="1792496"/>
                  <a:pt x="459695" y="1770163"/>
                </a:cubicBezTo>
                <a:lnTo>
                  <a:pt x="549912" y="1743686"/>
                </a:lnTo>
                <a:close/>
                <a:moveTo>
                  <a:pt x="6555043" y="1738411"/>
                </a:moveTo>
                <a:lnTo>
                  <a:pt x="6390739" y="1786061"/>
                </a:lnTo>
                <a:lnTo>
                  <a:pt x="6194756" y="1853038"/>
                </a:lnTo>
                <a:lnTo>
                  <a:pt x="6320081" y="1873221"/>
                </a:lnTo>
                <a:lnTo>
                  <a:pt x="6385313" y="1845164"/>
                </a:lnTo>
                <a:cubicBezTo>
                  <a:pt x="6454998" y="1817486"/>
                  <a:pt x="6523803" y="1792479"/>
                  <a:pt x="6591700" y="1770146"/>
                </a:cubicBezTo>
                <a:lnTo>
                  <a:pt x="6682202" y="1743584"/>
                </a:lnTo>
                <a:close/>
                <a:moveTo>
                  <a:pt x="4830442" y="1737559"/>
                </a:moveTo>
                <a:lnTo>
                  <a:pt x="4731894" y="1742096"/>
                </a:lnTo>
                <a:lnTo>
                  <a:pt x="4836430" y="1777581"/>
                </a:lnTo>
                <a:cubicBezTo>
                  <a:pt x="4885590" y="1796113"/>
                  <a:pt x="4934452" y="1816292"/>
                  <a:pt x="4983120" y="1837880"/>
                </a:cubicBezTo>
                <a:lnTo>
                  <a:pt x="5102453" y="1894258"/>
                </a:lnTo>
                <a:lnTo>
                  <a:pt x="5203706" y="1879270"/>
                </a:lnTo>
                <a:lnTo>
                  <a:pt x="5126152" y="1844800"/>
                </a:lnTo>
                <a:cubicBezTo>
                  <a:pt x="5029211" y="1804993"/>
                  <a:pt x="4932144" y="1769059"/>
                  <a:pt x="4834201" y="1738611"/>
                </a:cubicBezTo>
                <a:close/>
                <a:moveTo>
                  <a:pt x="10962609" y="1736821"/>
                </a:moveTo>
                <a:lnTo>
                  <a:pt x="10862938" y="1741166"/>
                </a:lnTo>
                <a:lnTo>
                  <a:pt x="10898330" y="1751051"/>
                </a:lnTo>
                <a:cubicBezTo>
                  <a:pt x="10972534" y="1776285"/>
                  <a:pt x="11045927" y="1805498"/>
                  <a:pt x="11118875" y="1837880"/>
                </a:cubicBezTo>
                <a:lnTo>
                  <a:pt x="11231053" y="1890917"/>
                </a:lnTo>
                <a:lnTo>
                  <a:pt x="11331320" y="1876077"/>
                </a:lnTo>
                <a:lnTo>
                  <a:pt x="11260948" y="1844800"/>
                </a:lnTo>
                <a:cubicBezTo>
                  <a:pt x="11164007" y="1804993"/>
                  <a:pt x="11066943" y="1769059"/>
                  <a:pt x="10969000" y="1738611"/>
                </a:cubicBezTo>
                <a:close/>
                <a:moveTo>
                  <a:pt x="7755261" y="1736484"/>
                </a:moveTo>
                <a:lnTo>
                  <a:pt x="7349164" y="1751372"/>
                </a:lnTo>
                <a:lnTo>
                  <a:pt x="6957562" y="1751837"/>
                </a:lnTo>
                <a:lnTo>
                  <a:pt x="6882002" y="1771999"/>
                </a:lnTo>
                <a:cubicBezTo>
                  <a:pt x="6815882" y="1793394"/>
                  <a:pt x="6751042" y="1817948"/>
                  <a:pt x="6687912" y="1844794"/>
                </a:cubicBezTo>
                <a:lnTo>
                  <a:pt x="6554061" y="1907807"/>
                </a:lnTo>
                <a:lnTo>
                  <a:pt x="6788158" y="1934087"/>
                </a:lnTo>
                <a:cubicBezTo>
                  <a:pt x="7078743" y="1960090"/>
                  <a:pt x="7349008" y="1963908"/>
                  <a:pt x="7603808" y="1945650"/>
                </a:cubicBezTo>
                <a:cubicBezTo>
                  <a:pt x="7702844" y="1938483"/>
                  <a:pt x="7802163" y="1928168"/>
                  <a:pt x="7901474" y="1915536"/>
                </a:cubicBezTo>
                <a:lnTo>
                  <a:pt x="8121011" y="1883064"/>
                </a:lnTo>
                <a:lnTo>
                  <a:pt x="8009447" y="1828685"/>
                </a:lnTo>
                <a:cubicBezTo>
                  <a:pt x="7960372" y="1806757"/>
                  <a:pt x="7910922" y="1786750"/>
                  <a:pt x="7860979" y="1768950"/>
                </a:cubicBezTo>
                <a:close/>
                <a:moveTo>
                  <a:pt x="1622174" y="1736422"/>
                </a:moveTo>
                <a:lnTo>
                  <a:pt x="1214370" y="1751372"/>
                </a:lnTo>
                <a:lnTo>
                  <a:pt x="824549" y="1751835"/>
                </a:lnTo>
                <a:lnTo>
                  <a:pt x="749098" y="1771968"/>
                </a:lnTo>
                <a:cubicBezTo>
                  <a:pt x="682980" y="1793363"/>
                  <a:pt x="618142" y="1817916"/>
                  <a:pt x="555013" y="1844760"/>
                </a:cubicBezTo>
                <a:lnTo>
                  <a:pt x="420712" y="1907981"/>
                </a:lnTo>
                <a:lnTo>
                  <a:pt x="653180" y="1934087"/>
                </a:lnTo>
                <a:cubicBezTo>
                  <a:pt x="943670" y="1960090"/>
                  <a:pt x="1213895" y="1963908"/>
                  <a:pt x="1469014" y="1945650"/>
                </a:cubicBezTo>
                <a:cubicBezTo>
                  <a:pt x="1568050" y="1938483"/>
                  <a:pt x="1667369" y="1928168"/>
                  <a:pt x="1766681" y="1915536"/>
                </a:cubicBezTo>
                <a:lnTo>
                  <a:pt x="1987617" y="1882857"/>
                </a:lnTo>
                <a:lnTo>
                  <a:pt x="1876420" y="1828657"/>
                </a:lnTo>
                <a:cubicBezTo>
                  <a:pt x="1827344" y="1806727"/>
                  <a:pt x="1777895" y="1786718"/>
                  <a:pt x="1727955" y="1768915"/>
                </a:cubicBezTo>
                <a:close/>
                <a:moveTo>
                  <a:pt x="7843245" y="1732672"/>
                </a:moveTo>
                <a:lnTo>
                  <a:pt x="7822715" y="1734011"/>
                </a:lnTo>
                <a:lnTo>
                  <a:pt x="7773011" y="1735834"/>
                </a:lnTo>
                <a:lnTo>
                  <a:pt x="7862488" y="1763208"/>
                </a:lnTo>
                <a:cubicBezTo>
                  <a:pt x="7912622" y="1781018"/>
                  <a:pt x="7962234" y="1801033"/>
                  <a:pt x="8011449" y="1822974"/>
                </a:cubicBezTo>
                <a:lnTo>
                  <a:pt x="8131699" y="1881483"/>
                </a:lnTo>
                <a:lnTo>
                  <a:pt x="8199087" y="1871515"/>
                </a:lnTo>
                <a:lnTo>
                  <a:pt x="8203122" y="1870793"/>
                </a:lnTo>
                <a:lnTo>
                  <a:pt x="8154116" y="1847615"/>
                </a:lnTo>
                <a:cubicBezTo>
                  <a:pt x="8057015" y="1804476"/>
                  <a:pt x="7959200" y="1766953"/>
                  <a:pt x="7859844" y="1736984"/>
                </a:cubicBezTo>
                <a:close/>
                <a:moveTo>
                  <a:pt x="1709862" y="1732579"/>
                </a:moveTo>
                <a:lnTo>
                  <a:pt x="1687921" y="1734011"/>
                </a:lnTo>
                <a:lnTo>
                  <a:pt x="1640014" y="1735768"/>
                </a:lnTo>
                <a:lnTo>
                  <a:pt x="1729611" y="1763178"/>
                </a:lnTo>
                <a:cubicBezTo>
                  <a:pt x="1779734" y="1780985"/>
                  <a:pt x="1829339" y="1800999"/>
                  <a:pt x="1878548" y="1822939"/>
                </a:cubicBezTo>
                <a:lnTo>
                  <a:pt x="1998404" y="1881261"/>
                </a:lnTo>
                <a:lnTo>
                  <a:pt x="2064294" y="1871515"/>
                </a:lnTo>
                <a:lnTo>
                  <a:pt x="2069666" y="1870554"/>
                </a:lnTo>
                <a:lnTo>
                  <a:pt x="2021172" y="1847621"/>
                </a:lnTo>
                <a:cubicBezTo>
                  <a:pt x="1924066" y="1804484"/>
                  <a:pt x="1826242" y="1766964"/>
                  <a:pt x="1726867" y="1736996"/>
                </a:cubicBezTo>
                <a:close/>
                <a:moveTo>
                  <a:pt x="4953860" y="1731876"/>
                </a:moveTo>
                <a:lnTo>
                  <a:pt x="4847111" y="1736791"/>
                </a:lnTo>
                <a:lnTo>
                  <a:pt x="4982047" y="1782488"/>
                </a:lnTo>
                <a:cubicBezTo>
                  <a:pt x="5030741" y="1800272"/>
                  <a:pt x="5079316" y="1819232"/>
                  <a:pt x="5127857" y="1839169"/>
                </a:cubicBezTo>
                <a:lnTo>
                  <a:pt x="5214418" y="1877685"/>
                </a:lnTo>
                <a:lnTo>
                  <a:pt x="5235729" y="1874530"/>
                </a:lnTo>
                <a:lnTo>
                  <a:pt x="5338143" y="1856182"/>
                </a:lnTo>
                <a:lnTo>
                  <a:pt x="5132261" y="1783634"/>
                </a:lnTo>
                <a:close/>
                <a:moveTo>
                  <a:pt x="3407010" y="1731313"/>
                </a:moveTo>
                <a:lnTo>
                  <a:pt x="3218489" y="1786004"/>
                </a:lnTo>
                <a:lnTo>
                  <a:pt x="3083652" y="1832096"/>
                </a:lnTo>
                <a:lnTo>
                  <a:pt x="3107460" y="1836702"/>
                </a:lnTo>
                <a:lnTo>
                  <a:pt x="3107544" y="1836156"/>
                </a:lnTo>
                <a:lnTo>
                  <a:pt x="3204143" y="1851715"/>
                </a:lnTo>
                <a:lnTo>
                  <a:pt x="3317883" y="1807462"/>
                </a:lnTo>
                <a:cubicBezTo>
                  <a:pt x="3369466" y="1788701"/>
                  <a:pt x="3420548" y="1771444"/>
                  <a:pt x="3471115" y="1755692"/>
                </a:cubicBezTo>
                <a:lnTo>
                  <a:pt x="3529143" y="1739176"/>
                </a:lnTo>
                <a:lnTo>
                  <a:pt x="3469112" y="1736468"/>
                </a:lnTo>
                <a:close/>
                <a:moveTo>
                  <a:pt x="9547887" y="1731189"/>
                </a:moveTo>
                <a:lnTo>
                  <a:pt x="9353280" y="1786004"/>
                </a:lnTo>
                <a:lnTo>
                  <a:pt x="9217846" y="1832300"/>
                </a:lnTo>
                <a:lnTo>
                  <a:pt x="9242555" y="1837079"/>
                </a:lnTo>
                <a:lnTo>
                  <a:pt x="9243461" y="1831738"/>
                </a:lnTo>
                <a:lnTo>
                  <a:pt x="9347294" y="1848463"/>
                </a:lnTo>
                <a:lnTo>
                  <a:pt x="9452673" y="1807462"/>
                </a:lnTo>
                <a:lnTo>
                  <a:pt x="9665476" y="1738356"/>
                </a:lnTo>
                <a:lnTo>
                  <a:pt x="9595730" y="1735153"/>
                </a:lnTo>
                <a:close/>
                <a:moveTo>
                  <a:pt x="11084584" y="1730694"/>
                </a:moveTo>
                <a:lnTo>
                  <a:pt x="11047173" y="1733135"/>
                </a:lnTo>
                <a:lnTo>
                  <a:pt x="10979789" y="1736072"/>
                </a:lnTo>
                <a:lnTo>
                  <a:pt x="11116847" y="1782488"/>
                </a:lnTo>
                <a:cubicBezTo>
                  <a:pt x="11165539" y="1800272"/>
                  <a:pt x="11214111" y="1819232"/>
                  <a:pt x="11262652" y="1839169"/>
                </a:cubicBezTo>
                <a:lnTo>
                  <a:pt x="11342038" y="1874491"/>
                </a:lnTo>
                <a:lnTo>
                  <a:pt x="11371564" y="1870121"/>
                </a:lnTo>
                <a:lnTo>
                  <a:pt x="11464997" y="1853384"/>
                </a:lnTo>
                <a:lnTo>
                  <a:pt x="11267057" y="1783634"/>
                </a:lnTo>
                <a:close/>
                <a:moveTo>
                  <a:pt x="6375391" y="1728689"/>
                </a:moveTo>
                <a:lnTo>
                  <a:pt x="6175546" y="1779763"/>
                </a:lnTo>
                <a:lnTo>
                  <a:pt x="6019416" y="1824052"/>
                </a:lnTo>
                <a:lnTo>
                  <a:pt x="6070789" y="1833978"/>
                </a:lnTo>
                <a:lnTo>
                  <a:pt x="6069823" y="1838866"/>
                </a:lnTo>
                <a:lnTo>
                  <a:pt x="6069998" y="1838894"/>
                </a:lnTo>
                <a:lnTo>
                  <a:pt x="6069823" y="1839776"/>
                </a:lnTo>
                <a:lnTo>
                  <a:pt x="6006911" y="1827599"/>
                </a:lnTo>
                <a:lnTo>
                  <a:pt x="5822628" y="1879873"/>
                </a:lnTo>
                <a:lnTo>
                  <a:pt x="5775951" y="1893225"/>
                </a:lnTo>
                <a:lnTo>
                  <a:pt x="5945580" y="1941568"/>
                </a:lnTo>
                <a:lnTo>
                  <a:pt x="6171574" y="1855326"/>
                </a:lnTo>
                <a:lnTo>
                  <a:pt x="6069998" y="1838894"/>
                </a:lnTo>
                <a:lnTo>
                  <a:pt x="6070962" y="1834012"/>
                </a:lnTo>
                <a:lnTo>
                  <a:pt x="6070789" y="1833978"/>
                </a:lnTo>
                <a:lnTo>
                  <a:pt x="6070962" y="1833102"/>
                </a:lnTo>
                <a:lnTo>
                  <a:pt x="6183313" y="1851195"/>
                </a:lnTo>
                <a:lnTo>
                  <a:pt x="6388218" y="1781286"/>
                </a:lnTo>
                <a:lnTo>
                  <a:pt x="6538621" y="1737743"/>
                </a:lnTo>
                <a:lnTo>
                  <a:pt x="6432428" y="1733424"/>
                </a:lnTo>
                <a:close/>
                <a:moveTo>
                  <a:pt x="7962986" y="1724857"/>
                </a:moveTo>
                <a:lnTo>
                  <a:pt x="7861955" y="1731450"/>
                </a:lnTo>
                <a:lnTo>
                  <a:pt x="8009952" y="1781664"/>
                </a:lnTo>
                <a:cubicBezTo>
                  <a:pt x="8059113" y="1800190"/>
                  <a:pt x="8107962" y="1820367"/>
                  <a:pt x="8156611" y="1841954"/>
                </a:cubicBezTo>
                <a:lnTo>
                  <a:pt x="8213642" y="1868910"/>
                </a:lnTo>
                <a:lnTo>
                  <a:pt x="8315063" y="1850754"/>
                </a:lnTo>
                <a:lnTo>
                  <a:pt x="8297612" y="1843000"/>
                </a:lnTo>
                <a:cubicBezTo>
                  <a:pt x="8200642" y="1803190"/>
                  <a:pt x="8103557" y="1767253"/>
                  <a:pt x="8005606" y="1736797"/>
                </a:cubicBezTo>
                <a:close/>
                <a:moveTo>
                  <a:pt x="1830513" y="1724705"/>
                </a:moveTo>
                <a:lnTo>
                  <a:pt x="1728740" y="1731347"/>
                </a:lnTo>
                <a:lnTo>
                  <a:pt x="1876997" y="1781655"/>
                </a:lnTo>
                <a:cubicBezTo>
                  <a:pt x="1926147" y="1800180"/>
                  <a:pt x="1974990" y="1820354"/>
                  <a:pt x="2023633" y="1841939"/>
                </a:cubicBezTo>
                <a:lnTo>
                  <a:pt x="2080188" y="1868670"/>
                </a:lnTo>
                <a:lnTo>
                  <a:pt x="2182291" y="1850393"/>
                </a:lnTo>
                <a:lnTo>
                  <a:pt x="2165707" y="1843022"/>
                </a:lnTo>
                <a:cubicBezTo>
                  <a:pt x="2068762" y="1803212"/>
                  <a:pt x="1971697" y="1767276"/>
                  <a:pt x="1873765" y="1736823"/>
                </a:cubicBezTo>
                <a:close/>
                <a:moveTo>
                  <a:pt x="5124246" y="1720364"/>
                </a:moveTo>
                <a:lnTo>
                  <a:pt x="4968712" y="1730914"/>
                </a:lnTo>
                <a:lnTo>
                  <a:pt x="5133398" y="1778496"/>
                </a:lnTo>
                <a:lnTo>
                  <a:pt x="5348895" y="1854256"/>
                </a:lnTo>
                <a:lnTo>
                  <a:pt x="5514074" y="1824663"/>
                </a:lnTo>
                <a:lnTo>
                  <a:pt x="5427839" y="1799876"/>
                </a:lnTo>
                <a:cubicBezTo>
                  <a:pt x="5330047" y="1772585"/>
                  <a:pt x="5231653" y="1746311"/>
                  <a:pt x="5132899" y="1722241"/>
                </a:cubicBezTo>
                <a:close/>
                <a:moveTo>
                  <a:pt x="11253185" y="1719692"/>
                </a:moveTo>
                <a:lnTo>
                  <a:pt x="11099403" y="1729727"/>
                </a:lnTo>
                <a:lnTo>
                  <a:pt x="11268194" y="1778496"/>
                </a:lnTo>
                <a:lnTo>
                  <a:pt x="11475739" y="1851460"/>
                </a:lnTo>
                <a:lnTo>
                  <a:pt x="11639833" y="1822065"/>
                </a:lnTo>
                <a:lnTo>
                  <a:pt x="11562636" y="1799876"/>
                </a:lnTo>
                <a:cubicBezTo>
                  <a:pt x="11489292" y="1779408"/>
                  <a:pt x="11415608" y="1759512"/>
                  <a:pt x="11341689" y="1740688"/>
                </a:cubicBezTo>
                <a:close/>
                <a:moveTo>
                  <a:pt x="3247233" y="1718053"/>
                </a:moveTo>
                <a:lnTo>
                  <a:pt x="3218490" y="1724290"/>
                </a:lnTo>
                <a:cubicBezTo>
                  <a:pt x="3148579" y="1740836"/>
                  <a:pt x="3077528" y="1759005"/>
                  <a:pt x="3005274" y="1778800"/>
                </a:cubicBezTo>
                <a:lnTo>
                  <a:pt x="2925348" y="1801470"/>
                </a:lnTo>
                <a:lnTo>
                  <a:pt x="3074548" y="1830335"/>
                </a:lnTo>
                <a:lnTo>
                  <a:pt x="3320034" y="1749663"/>
                </a:lnTo>
                <a:lnTo>
                  <a:pt x="3397209" y="1730500"/>
                </a:lnTo>
                <a:close/>
                <a:moveTo>
                  <a:pt x="9387424" y="1717891"/>
                </a:moveTo>
                <a:lnTo>
                  <a:pt x="9140066" y="1778800"/>
                </a:lnTo>
                <a:lnTo>
                  <a:pt x="9059446" y="1801667"/>
                </a:lnTo>
                <a:lnTo>
                  <a:pt x="9208756" y="1830542"/>
                </a:lnTo>
                <a:lnTo>
                  <a:pt x="9455036" y="1749663"/>
                </a:lnTo>
                <a:lnTo>
                  <a:pt x="9531634" y="1729842"/>
                </a:lnTo>
                <a:close/>
                <a:moveTo>
                  <a:pt x="8076375" y="1717456"/>
                </a:moveTo>
                <a:lnTo>
                  <a:pt x="7980482" y="1723715"/>
                </a:lnTo>
                <a:lnTo>
                  <a:pt x="8006871" y="1731104"/>
                </a:lnTo>
                <a:cubicBezTo>
                  <a:pt x="8104897" y="1761572"/>
                  <a:pt x="8202081" y="1797538"/>
                  <a:pt x="8299140" y="1837407"/>
                </a:cubicBezTo>
                <a:lnTo>
                  <a:pt x="8325098" y="1848958"/>
                </a:lnTo>
                <a:lnTo>
                  <a:pt x="8434457" y="1829382"/>
                </a:lnTo>
                <a:lnTo>
                  <a:pt x="8304776" y="1783711"/>
                </a:lnTo>
                <a:close/>
                <a:moveTo>
                  <a:pt x="1943077" y="1717359"/>
                </a:moveTo>
                <a:lnTo>
                  <a:pt x="1847907" y="1723570"/>
                </a:lnTo>
                <a:lnTo>
                  <a:pt x="1874867" y="1731119"/>
                </a:lnTo>
                <a:cubicBezTo>
                  <a:pt x="1972902" y="1761584"/>
                  <a:pt x="2070091" y="1797547"/>
                  <a:pt x="2167156" y="1837414"/>
                </a:cubicBezTo>
                <a:lnTo>
                  <a:pt x="2192299" y="1848601"/>
                </a:lnTo>
                <a:lnTo>
                  <a:pt x="2300867" y="1829167"/>
                </a:lnTo>
                <a:lnTo>
                  <a:pt x="2171789" y="1783710"/>
                </a:lnTo>
                <a:close/>
                <a:moveTo>
                  <a:pt x="6144803" y="1709544"/>
                </a:moveTo>
                <a:lnTo>
                  <a:pt x="5824756" y="1771288"/>
                </a:lnTo>
                <a:lnTo>
                  <a:pt x="5785713" y="1778893"/>
                </a:lnTo>
                <a:lnTo>
                  <a:pt x="6007438" y="1821737"/>
                </a:lnTo>
                <a:lnTo>
                  <a:pt x="6175546" y="1774051"/>
                </a:lnTo>
                <a:lnTo>
                  <a:pt x="6358787" y="1727310"/>
                </a:lnTo>
                <a:close/>
                <a:moveTo>
                  <a:pt x="8230340" y="1707408"/>
                </a:moveTo>
                <a:lnTo>
                  <a:pt x="8090809" y="1716514"/>
                </a:lnTo>
                <a:lnTo>
                  <a:pt x="8305664" y="1778595"/>
                </a:lnTo>
                <a:lnTo>
                  <a:pt x="8444854" y="1827521"/>
                </a:lnTo>
                <a:lnTo>
                  <a:pt x="8494888" y="1818564"/>
                </a:lnTo>
                <a:lnTo>
                  <a:pt x="8592908" y="1799477"/>
                </a:lnTo>
                <a:lnTo>
                  <a:pt x="8303435" y="1723260"/>
                </a:lnTo>
                <a:close/>
                <a:moveTo>
                  <a:pt x="2096921" y="1707318"/>
                </a:moveTo>
                <a:lnTo>
                  <a:pt x="1957640" y="1716408"/>
                </a:lnTo>
                <a:lnTo>
                  <a:pt x="2172799" y="1778583"/>
                </a:lnTo>
                <a:lnTo>
                  <a:pt x="2311343" y="1827292"/>
                </a:lnTo>
                <a:lnTo>
                  <a:pt x="2360097" y="1818564"/>
                </a:lnTo>
                <a:lnTo>
                  <a:pt x="2459164" y="1799273"/>
                </a:lnTo>
                <a:lnTo>
                  <a:pt x="2170531" y="1723279"/>
                </a:lnTo>
                <a:close/>
                <a:moveTo>
                  <a:pt x="5364141" y="1703828"/>
                </a:moveTo>
                <a:lnTo>
                  <a:pt x="5348853" y="1705130"/>
                </a:lnTo>
                <a:lnTo>
                  <a:pt x="5144845" y="1718967"/>
                </a:lnTo>
                <a:lnTo>
                  <a:pt x="5430663" y="1794176"/>
                </a:lnTo>
                <a:lnTo>
                  <a:pt x="5528078" y="1822154"/>
                </a:lnTo>
                <a:lnTo>
                  <a:pt x="5531459" y="1821549"/>
                </a:lnTo>
                <a:lnTo>
                  <a:pt x="5752837" y="1778425"/>
                </a:lnTo>
                <a:lnTo>
                  <a:pt x="5720290" y="1772126"/>
                </a:lnTo>
                <a:cubicBezTo>
                  <a:pt x="5623388" y="1753052"/>
                  <a:pt x="5525738" y="1733797"/>
                  <a:pt x="5427582" y="1715197"/>
                </a:cubicBezTo>
                <a:close/>
                <a:moveTo>
                  <a:pt x="11493693" y="1702888"/>
                </a:moveTo>
                <a:lnTo>
                  <a:pt x="11429930" y="1708159"/>
                </a:lnTo>
                <a:lnTo>
                  <a:pt x="11274165" y="1718323"/>
                </a:lnTo>
                <a:lnTo>
                  <a:pt x="11344436" y="1734987"/>
                </a:lnTo>
                <a:cubicBezTo>
                  <a:pt x="11418396" y="1753816"/>
                  <a:pt x="11492103" y="1773713"/>
                  <a:pt x="11565461" y="1794176"/>
                </a:cubicBezTo>
                <a:lnTo>
                  <a:pt x="11653834" y="1819557"/>
                </a:lnTo>
                <a:lnTo>
                  <a:pt x="11667333" y="1817139"/>
                </a:lnTo>
                <a:lnTo>
                  <a:pt x="11876835" y="1776328"/>
                </a:lnTo>
                <a:lnTo>
                  <a:pt x="11855090" y="1772126"/>
                </a:lnTo>
                <a:cubicBezTo>
                  <a:pt x="11758185" y="1753052"/>
                  <a:pt x="11660535" y="1733797"/>
                  <a:pt x="11562379" y="1715197"/>
                </a:cubicBezTo>
                <a:close/>
                <a:moveTo>
                  <a:pt x="9152882" y="1698121"/>
                </a:moveTo>
                <a:lnTo>
                  <a:pt x="9138930" y="1700532"/>
                </a:lnTo>
                <a:lnTo>
                  <a:pt x="8837004" y="1758908"/>
                </a:lnTo>
                <a:lnTo>
                  <a:pt x="8892563" y="1769393"/>
                </a:lnTo>
                <a:lnTo>
                  <a:pt x="9047363" y="1799330"/>
                </a:lnTo>
                <a:lnTo>
                  <a:pt x="9140066" y="1773036"/>
                </a:lnTo>
                <a:lnTo>
                  <a:pt x="9370224" y="1716465"/>
                </a:lnTo>
                <a:lnTo>
                  <a:pt x="9242669" y="1705894"/>
                </a:lnTo>
                <a:lnTo>
                  <a:pt x="9242585" y="1706459"/>
                </a:lnTo>
                <a:close/>
                <a:moveTo>
                  <a:pt x="3018660" y="1698023"/>
                </a:moveTo>
                <a:lnTo>
                  <a:pt x="3004137" y="1700532"/>
                </a:lnTo>
                <a:lnTo>
                  <a:pt x="2703086" y="1758739"/>
                </a:lnTo>
                <a:lnTo>
                  <a:pt x="2759590" y="1769402"/>
                </a:lnTo>
                <a:lnTo>
                  <a:pt x="2913267" y="1799133"/>
                </a:lnTo>
                <a:lnTo>
                  <a:pt x="3005274" y="1773036"/>
                </a:lnTo>
                <a:lnTo>
                  <a:pt x="3233470" y="1716910"/>
                </a:lnTo>
                <a:lnTo>
                  <a:pt x="3107544" y="1706459"/>
                </a:lnTo>
                <a:lnTo>
                  <a:pt x="3107577" y="1706289"/>
                </a:lnTo>
                <a:close/>
                <a:moveTo>
                  <a:pt x="8445570" y="1690709"/>
                </a:moveTo>
                <a:lnTo>
                  <a:pt x="8312127" y="1702070"/>
                </a:lnTo>
                <a:lnTo>
                  <a:pt x="8252654" y="1705951"/>
                </a:lnTo>
                <a:lnTo>
                  <a:pt x="8306170" y="1717548"/>
                </a:lnTo>
                <a:cubicBezTo>
                  <a:pt x="8404967" y="1741626"/>
                  <a:pt x="8503381" y="1767908"/>
                  <a:pt x="8601197" y="1795203"/>
                </a:cubicBezTo>
                <a:lnTo>
                  <a:pt x="8606715" y="1796788"/>
                </a:lnTo>
                <a:lnTo>
                  <a:pt x="8787119" y="1761660"/>
                </a:lnTo>
                <a:lnTo>
                  <a:pt x="8804868" y="1758228"/>
                </a:lnTo>
                <a:lnTo>
                  <a:pt x="8599025" y="1718197"/>
                </a:lnTo>
                <a:close/>
                <a:moveTo>
                  <a:pt x="2312025" y="1690603"/>
                </a:moveTo>
                <a:lnTo>
                  <a:pt x="2177335" y="1702070"/>
                </a:lnTo>
                <a:lnTo>
                  <a:pt x="2119207" y="1705864"/>
                </a:lnTo>
                <a:lnTo>
                  <a:pt x="2173208" y="1717563"/>
                </a:lnTo>
                <a:cubicBezTo>
                  <a:pt x="2272015" y="1741641"/>
                  <a:pt x="2370433" y="1767922"/>
                  <a:pt x="2468233" y="1795216"/>
                </a:cubicBezTo>
                <a:lnTo>
                  <a:pt x="2472987" y="1796582"/>
                </a:lnTo>
                <a:lnTo>
                  <a:pt x="2652328" y="1761660"/>
                </a:lnTo>
                <a:lnTo>
                  <a:pt x="2670974" y="1758054"/>
                </a:lnTo>
                <a:lnTo>
                  <a:pt x="2466130" y="1718209"/>
                </a:lnTo>
                <a:close/>
                <a:moveTo>
                  <a:pt x="4222826" y="1685322"/>
                </a:moveTo>
                <a:cubicBezTo>
                  <a:pt x="4118095" y="1685585"/>
                  <a:pt x="4013829" y="1697838"/>
                  <a:pt x="3911474" y="1719154"/>
                </a:cubicBezTo>
                <a:lnTo>
                  <a:pt x="3810401" y="1746131"/>
                </a:lnTo>
                <a:lnTo>
                  <a:pt x="3833000" y="1747152"/>
                </a:lnTo>
                <a:cubicBezTo>
                  <a:pt x="4076221" y="1753797"/>
                  <a:pt x="4322193" y="1752129"/>
                  <a:pt x="4573860" y="1743666"/>
                </a:cubicBezTo>
                <a:lnTo>
                  <a:pt x="4599229" y="1742498"/>
                </a:lnTo>
                <a:lnTo>
                  <a:pt x="4536979" y="1723436"/>
                </a:lnTo>
                <a:cubicBezTo>
                  <a:pt x="4432760" y="1696787"/>
                  <a:pt x="4327556" y="1685059"/>
                  <a:pt x="4222826" y="1685322"/>
                </a:cubicBezTo>
                <a:close/>
                <a:moveTo>
                  <a:pt x="10357622" y="1684412"/>
                </a:moveTo>
                <a:cubicBezTo>
                  <a:pt x="10235433" y="1684718"/>
                  <a:pt x="10113879" y="1701346"/>
                  <a:pt x="9995258" y="1729643"/>
                </a:cubicBezTo>
                <a:lnTo>
                  <a:pt x="9941065" y="1745277"/>
                </a:lnTo>
                <a:lnTo>
                  <a:pt x="9951171" y="1745741"/>
                </a:lnTo>
                <a:cubicBezTo>
                  <a:pt x="10188778" y="1752521"/>
                  <a:pt x="10428997" y="1751360"/>
                  <a:pt x="10674550" y="1743671"/>
                </a:cubicBezTo>
                <a:lnTo>
                  <a:pt x="10734664" y="1741050"/>
                </a:lnTo>
                <a:lnTo>
                  <a:pt x="10671778" y="1722526"/>
                </a:lnTo>
                <a:cubicBezTo>
                  <a:pt x="10567557" y="1695877"/>
                  <a:pt x="10462355" y="1684149"/>
                  <a:pt x="10357622" y="1684412"/>
                </a:cubicBezTo>
                <a:close/>
                <a:moveTo>
                  <a:pt x="7395240" y="1684333"/>
                </a:moveTo>
                <a:cubicBezTo>
                  <a:pt x="7290463" y="1684595"/>
                  <a:pt x="7186161" y="1696846"/>
                  <a:pt x="7083779" y="1718159"/>
                </a:cubicBezTo>
                <a:lnTo>
                  <a:pt x="6979144" y="1746079"/>
                </a:lnTo>
                <a:lnTo>
                  <a:pt x="7349366" y="1745658"/>
                </a:lnTo>
                <a:lnTo>
                  <a:pt x="7738685" y="1731394"/>
                </a:lnTo>
                <a:lnTo>
                  <a:pt x="7709551" y="1722447"/>
                </a:lnTo>
                <a:cubicBezTo>
                  <a:pt x="7605268" y="1695800"/>
                  <a:pt x="7500016" y="1684072"/>
                  <a:pt x="7395240" y="1684333"/>
                </a:cubicBezTo>
                <a:close/>
                <a:moveTo>
                  <a:pt x="1262297" y="1684297"/>
                </a:moveTo>
                <a:cubicBezTo>
                  <a:pt x="1157536" y="1684561"/>
                  <a:pt x="1053245" y="1696815"/>
                  <a:pt x="950868" y="1718128"/>
                </a:cubicBezTo>
                <a:lnTo>
                  <a:pt x="846130" y="1746076"/>
                </a:lnTo>
                <a:lnTo>
                  <a:pt x="1214572" y="1745658"/>
                </a:lnTo>
                <a:lnTo>
                  <a:pt x="1605603" y="1731331"/>
                </a:lnTo>
                <a:lnTo>
                  <a:pt x="1576532" y="1722402"/>
                </a:lnTo>
                <a:cubicBezTo>
                  <a:pt x="1472285" y="1695758"/>
                  <a:pt x="1367057" y="1684032"/>
                  <a:pt x="1262297" y="1684297"/>
                </a:cubicBezTo>
                <a:close/>
                <a:moveTo>
                  <a:pt x="5735377" y="1672212"/>
                </a:moveTo>
                <a:lnTo>
                  <a:pt x="5381679" y="1702334"/>
                </a:lnTo>
                <a:lnTo>
                  <a:pt x="5720858" y="1766362"/>
                </a:lnTo>
                <a:lnTo>
                  <a:pt x="5768002" y="1775471"/>
                </a:lnTo>
                <a:lnTo>
                  <a:pt x="5823619" y="1764637"/>
                </a:lnTo>
                <a:lnTo>
                  <a:pt x="6119906" y="1707477"/>
                </a:lnTo>
                <a:lnTo>
                  <a:pt x="6070962" y="1703414"/>
                </a:lnTo>
                <a:close/>
                <a:moveTo>
                  <a:pt x="1228937" y="1665014"/>
                </a:moveTo>
                <a:cubicBezTo>
                  <a:pt x="1108940" y="1667127"/>
                  <a:pt x="984878" y="1682322"/>
                  <a:pt x="856951" y="1710569"/>
                </a:cubicBezTo>
                <a:lnTo>
                  <a:pt x="727769" y="1745163"/>
                </a:lnTo>
                <a:lnTo>
                  <a:pt x="752798" y="1746183"/>
                </a:lnTo>
                <a:lnTo>
                  <a:pt x="821645" y="1746104"/>
                </a:lnTo>
                <a:lnTo>
                  <a:pt x="949739" y="1711984"/>
                </a:lnTo>
                <a:cubicBezTo>
                  <a:pt x="1155128" y="1669327"/>
                  <a:pt x="1368293" y="1663026"/>
                  <a:pt x="1577560" y="1716661"/>
                </a:cubicBezTo>
                <a:lnTo>
                  <a:pt x="1623383" y="1730680"/>
                </a:lnTo>
                <a:lnTo>
                  <a:pt x="1687997" y="1728313"/>
                </a:lnTo>
                <a:lnTo>
                  <a:pt x="1692342" y="1728029"/>
                </a:lnTo>
                <a:lnTo>
                  <a:pt x="1576533" y="1697950"/>
                </a:lnTo>
                <a:cubicBezTo>
                  <a:pt x="1464866" y="1673870"/>
                  <a:pt x="1348935" y="1662901"/>
                  <a:pt x="1228937" y="1665014"/>
                </a:cubicBezTo>
                <a:close/>
                <a:moveTo>
                  <a:pt x="7361893" y="1665002"/>
                </a:moveTo>
                <a:cubicBezTo>
                  <a:pt x="7241877" y="1667115"/>
                  <a:pt x="7117798" y="1682310"/>
                  <a:pt x="6989856" y="1710557"/>
                </a:cubicBezTo>
                <a:lnTo>
                  <a:pt x="6860873" y="1745094"/>
                </a:lnTo>
                <a:lnTo>
                  <a:pt x="6887592" y="1746183"/>
                </a:lnTo>
                <a:lnTo>
                  <a:pt x="6954766" y="1746106"/>
                </a:lnTo>
                <a:lnTo>
                  <a:pt x="7082713" y="1712021"/>
                </a:lnTo>
                <a:cubicBezTo>
                  <a:pt x="7288077" y="1669360"/>
                  <a:pt x="7501198" y="1663052"/>
                  <a:pt x="7710404" y="1716680"/>
                </a:cubicBezTo>
                <a:lnTo>
                  <a:pt x="7756381" y="1730746"/>
                </a:lnTo>
                <a:lnTo>
                  <a:pt x="7822790" y="1728313"/>
                </a:lnTo>
                <a:lnTo>
                  <a:pt x="7825729" y="1728121"/>
                </a:lnTo>
                <a:lnTo>
                  <a:pt x="7709551" y="1697938"/>
                </a:lnTo>
                <a:cubicBezTo>
                  <a:pt x="7597861" y="1673858"/>
                  <a:pt x="7481908" y="1662890"/>
                  <a:pt x="7361893" y="1665002"/>
                </a:cubicBezTo>
                <a:close/>
                <a:moveTo>
                  <a:pt x="8769377" y="1662474"/>
                </a:moveTo>
                <a:lnTo>
                  <a:pt x="8717972" y="1667519"/>
                </a:lnTo>
                <a:lnTo>
                  <a:pt x="8466285" y="1688946"/>
                </a:lnTo>
                <a:lnTo>
                  <a:pt x="8818961" y="1755503"/>
                </a:lnTo>
                <a:lnTo>
                  <a:pt x="9127799" y="1695790"/>
                </a:lnTo>
                <a:close/>
                <a:moveTo>
                  <a:pt x="2635418" y="1662392"/>
                </a:moveTo>
                <a:lnTo>
                  <a:pt x="2583181" y="1667519"/>
                </a:lnTo>
                <a:lnTo>
                  <a:pt x="2332680" y="1688845"/>
                </a:lnTo>
                <a:lnTo>
                  <a:pt x="2685041" y="1755335"/>
                </a:lnTo>
                <a:lnTo>
                  <a:pt x="2993540" y="1695687"/>
                </a:lnTo>
                <a:close/>
                <a:moveTo>
                  <a:pt x="10324150" y="1660924"/>
                </a:moveTo>
                <a:cubicBezTo>
                  <a:pt x="10204148" y="1663038"/>
                  <a:pt x="10080088" y="1678234"/>
                  <a:pt x="9952172" y="1706485"/>
                </a:cubicBezTo>
                <a:lnTo>
                  <a:pt x="9826934" y="1740032"/>
                </a:lnTo>
                <a:lnTo>
                  <a:pt x="9923497" y="1744469"/>
                </a:lnTo>
                <a:lnTo>
                  <a:pt x="10019519" y="1718509"/>
                </a:lnTo>
                <a:cubicBezTo>
                  <a:pt x="10130383" y="1693785"/>
                  <a:pt x="10243674" y="1679439"/>
                  <a:pt x="10357546" y="1679220"/>
                </a:cubicBezTo>
                <a:cubicBezTo>
                  <a:pt x="10462659" y="1679018"/>
                  <a:pt x="10568266" y="1690852"/>
                  <a:pt x="10672915" y="1717672"/>
                </a:cubicBezTo>
                <a:lnTo>
                  <a:pt x="10750193" y="1740373"/>
                </a:lnTo>
                <a:lnTo>
                  <a:pt x="10825967" y="1737069"/>
                </a:lnTo>
                <a:lnTo>
                  <a:pt x="10671778" y="1693858"/>
                </a:lnTo>
                <a:cubicBezTo>
                  <a:pt x="10560097" y="1669778"/>
                  <a:pt x="10444153" y="1658810"/>
                  <a:pt x="10324150" y="1660924"/>
                </a:cubicBezTo>
                <a:close/>
                <a:moveTo>
                  <a:pt x="4188540" y="1660924"/>
                </a:moveTo>
                <a:cubicBezTo>
                  <a:pt x="4068503" y="1663038"/>
                  <a:pt x="3944443" y="1678234"/>
                  <a:pt x="3816525" y="1706485"/>
                </a:cubicBezTo>
                <a:lnTo>
                  <a:pt x="3688980" y="1740650"/>
                </a:lnTo>
                <a:lnTo>
                  <a:pt x="3790022" y="1745211"/>
                </a:lnTo>
                <a:lnTo>
                  <a:pt x="3884885" y="1719562"/>
                </a:lnTo>
                <a:cubicBezTo>
                  <a:pt x="3995711" y="1694842"/>
                  <a:pt x="4108961" y="1680499"/>
                  <a:pt x="4222795" y="1680281"/>
                </a:cubicBezTo>
                <a:cubicBezTo>
                  <a:pt x="4327882" y="1680080"/>
                  <a:pt x="4433470" y="1691914"/>
                  <a:pt x="4538116" y="1718734"/>
                </a:cubicBezTo>
                <a:lnTo>
                  <a:pt x="4613532" y="1741839"/>
                </a:lnTo>
                <a:lnTo>
                  <a:pt x="4700934" y="1737814"/>
                </a:lnTo>
                <a:lnTo>
                  <a:pt x="4686612" y="1732935"/>
                </a:lnTo>
                <a:cubicBezTo>
                  <a:pt x="4636958" y="1717942"/>
                  <a:pt x="4586925" y="1704836"/>
                  <a:pt x="4536412" y="1693858"/>
                </a:cubicBezTo>
                <a:cubicBezTo>
                  <a:pt x="4424589" y="1669778"/>
                  <a:pt x="4308573" y="1658810"/>
                  <a:pt x="4188540" y="1660924"/>
                </a:cubicBezTo>
                <a:close/>
                <a:moveTo>
                  <a:pt x="10324150" y="1638292"/>
                </a:moveTo>
                <a:cubicBezTo>
                  <a:pt x="10144147" y="1640919"/>
                  <a:pt x="9955012" y="1667751"/>
                  <a:pt x="9757435" y="1718683"/>
                </a:cubicBezTo>
                <a:lnTo>
                  <a:pt x="9704073" y="1734386"/>
                </a:lnTo>
                <a:lnTo>
                  <a:pt x="9805912" y="1739066"/>
                </a:lnTo>
                <a:lnTo>
                  <a:pt x="9975325" y="1696125"/>
                </a:lnTo>
                <a:cubicBezTo>
                  <a:pt x="10095126" y="1671062"/>
                  <a:pt x="10211527" y="1657467"/>
                  <a:pt x="10324345" y="1655387"/>
                </a:cubicBezTo>
                <a:cubicBezTo>
                  <a:pt x="10444686" y="1653169"/>
                  <a:pt x="10560949" y="1664052"/>
                  <a:pt x="10672915" y="1688094"/>
                </a:cubicBezTo>
                <a:lnTo>
                  <a:pt x="10845258" y="1736228"/>
                </a:lnTo>
                <a:lnTo>
                  <a:pt x="10944966" y="1731880"/>
                </a:lnTo>
                <a:lnTo>
                  <a:pt x="10821332" y="1697256"/>
                </a:lnTo>
                <a:cubicBezTo>
                  <a:pt x="10771827" y="1684977"/>
                  <a:pt x="10722007" y="1674272"/>
                  <a:pt x="10671778" y="1665341"/>
                </a:cubicBezTo>
                <a:cubicBezTo>
                  <a:pt x="10560097" y="1645547"/>
                  <a:pt x="10444153" y="1636541"/>
                  <a:pt x="10324150" y="1638292"/>
                </a:cubicBezTo>
                <a:close/>
                <a:moveTo>
                  <a:pt x="4189358" y="1638292"/>
                </a:moveTo>
                <a:cubicBezTo>
                  <a:pt x="4009353" y="1640919"/>
                  <a:pt x="3820217" y="1667751"/>
                  <a:pt x="3622645" y="1718683"/>
                </a:cubicBezTo>
                <a:lnTo>
                  <a:pt x="3566749" y="1735132"/>
                </a:lnTo>
                <a:lnTo>
                  <a:pt x="3669639" y="1739777"/>
                </a:lnTo>
                <a:lnTo>
                  <a:pt x="3767108" y="1712538"/>
                </a:lnTo>
                <a:cubicBezTo>
                  <a:pt x="3912491" y="1676960"/>
                  <a:pt x="4053034" y="1657883"/>
                  <a:pt x="4188417" y="1655387"/>
                </a:cubicBezTo>
                <a:cubicBezTo>
                  <a:pt x="4308751" y="1653169"/>
                  <a:pt x="4425013" y="1664052"/>
                  <a:pt x="4536979" y="1688094"/>
                </a:cubicBezTo>
                <a:cubicBezTo>
                  <a:pt x="4587776" y="1699072"/>
                  <a:pt x="4638059" y="1712178"/>
                  <a:pt x="4687931" y="1727173"/>
                </a:cubicBezTo>
                <a:lnTo>
                  <a:pt x="4717089" y="1737070"/>
                </a:lnTo>
                <a:lnTo>
                  <a:pt x="4812935" y="1732655"/>
                </a:lnTo>
                <a:lnTo>
                  <a:pt x="4686533" y="1697256"/>
                </a:lnTo>
                <a:cubicBezTo>
                  <a:pt x="4637027" y="1684977"/>
                  <a:pt x="4587208" y="1674272"/>
                  <a:pt x="4536979" y="1665341"/>
                </a:cubicBezTo>
                <a:cubicBezTo>
                  <a:pt x="4425297" y="1645547"/>
                  <a:pt x="4309354" y="1636541"/>
                  <a:pt x="4189358" y="1638292"/>
                </a:cubicBezTo>
                <a:close/>
                <a:moveTo>
                  <a:pt x="1228938" y="1636494"/>
                </a:moveTo>
                <a:cubicBezTo>
                  <a:pt x="1048911" y="1639129"/>
                  <a:pt x="859756" y="1665969"/>
                  <a:pt x="662138" y="1716914"/>
                </a:cubicBezTo>
                <a:lnTo>
                  <a:pt x="585803" y="1739378"/>
                </a:lnTo>
                <a:lnTo>
                  <a:pt x="710024" y="1744440"/>
                </a:lnTo>
                <a:lnTo>
                  <a:pt x="855997" y="1705331"/>
                </a:lnTo>
                <a:cubicBezTo>
                  <a:pt x="1112586" y="1648601"/>
                  <a:pt x="1353712" y="1644077"/>
                  <a:pt x="1577560" y="1692237"/>
                </a:cubicBezTo>
                <a:lnTo>
                  <a:pt x="1711212" y="1726797"/>
                </a:lnTo>
                <a:lnTo>
                  <a:pt x="1814027" y="1720086"/>
                </a:lnTo>
                <a:lnTo>
                  <a:pt x="1726125" y="1695458"/>
                </a:lnTo>
                <a:cubicBezTo>
                  <a:pt x="1676633" y="1683175"/>
                  <a:pt x="1626830" y="1672464"/>
                  <a:pt x="1576624" y="1663527"/>
                </a:cubicBezTo>
                <a:cubicBezTo>
                  <a:pt x="1464917" y="1643739"/>
                  <a:pt x="1348957" y="1634738"/>
                  <a:pt x="1228938" y="1636494"/>
                </a:cubicBezTo>
                <a:close/>
                <a:moveTo>
                  <a:pt x="7360849" y="1636474"/>
                </a:moveTo>
                <a:cubicBezTo>
                  <a:pt x="7180875" y="1639119"/>
                  <a:pt x="6991751" y="1665963"/>
                  <a:pt x="6794137" y="1716907"/>
                </a:cubicBezTo>
                <a:lnTo>
                  <a:pt x="6718114" y="1739277"/>
                </a:lnTo>
                <a:lnTo>
                  <a:pt x="6843244" y="1744376"/>
                </a:lnTo>
                <a:lnTo>
                  <a:pt x="6988967" y="1705326"/>
                </a:lnTo>
                <a:cubicBezTo>
                  <a:pt x="7245527" y="1648591"/>
                  <a:pt x="7486598" y="1644067"/>
                  <a:pt x="7710404" y="1692227"/>
                </a:cubicBezTo>
                <a:lnTo>
                  <a:pt x="7844501" y="1726896"/>
                </a:lnTo>
                <a:lnTo>
                  <a:pt x="7946499" y="1720238"/>
                </a:lnTo>
                <a:lnTo>
                  <a:pt x="7857935" y="1695425"/>
                </a:lnTo>
                <a:cubicBezTo>
                  <a:pt x="7808433" y="1683139"/>
                  <a:pt x="7758621" y="1672424"/>
                  <a:pt x="7708404" y="1663481"/>
                </a:cubicBezTo>
                <a:cubicBezTo>
                  <a:pt x="7596749" y="1643704"/>
                  <a:pt x="7480833" y="1634712"/>
                  <a:pt x="7360849" y="1636474"/>
                </a:cubicBezTo>
                <a:close/>
                <a:moveTo>
                  <a:pt x="1227599" y="1616361"/>
                </a:moveTo>
                <a:cubicBezTo>
                  <a:pt x="988210" y="1618595"/>
                  <a:pt x="734803" y="1655098"/>
                  <a:pt x="463766" y="1726223"/>
                </a:cubicBezTo>
                <a:lnTo>
                  <a:pt x="438999" y="1733396"/>
                </a:lnTo>
                <a:lnTo>
                  <a:pt x="567177" y="1738619"/>
                </a:lnTo>
                <a:lnTo>
                  <a:pt x="660630" y="1711191"/>
                </a:lnTo>
                <a:cubicBezTo>
                  <a:pt x="990881" y="1626290"/>
                  <a:pt x="1297687" y="1608342"/>
                  <a:pt x="1577504" y="1657812"/>
                </a:cubicBezTo>
                <a:cubicBezTo>
                  <a:pt x="1627728" y="1666749"/>
                  <a:pt x="1677561" y="1677460"/>
                  <a:pt x="1727091" y="1689744"/>
                </a:cubicBezTo>
                <a:lnTo>
                  <a:pt x="1831410" y="1718951"/>
                </a:lnTo>
                <a:lnTo>
                  <a:pt x="1927049" y="1712709"/>
                </a:lnTo>
                <a:lnTo>
                  <a:pt x="1875126" y="1697646"/>
                </a:lnTo>
                <a:cubicBezTo>
                  <a:pt x="1775865" y="1672931"/>
                  <a:pt x="1676298" y="1652731"/>
                  <a:pt x="1576620" y="1638668"/>
                </a:cubicBezTo>
                <a:cubicBezTo>
                  <a:pt x="1463483" y="1622694"/>
                  <a:pt x="1347294" y="1615244"/>
                  <a:pt x="1227599" y="1616361"/>
                </a:cubicBezTo>
                <a:close/>
                <a:moveTo>
                  <a:pt x="7360480" y="1616336"/>
                </a:moveTo>
                <a:cubicBezTo>
                  <a:pt x="7121151" y="1618573"/>
                  <a:pt x="6867828" y="1655082"/>
                  <a:pt x="6597101" y="1726214"/>
                </a:cubicBezTo>
                <a:lnTo>
                  <a:pt x="6572517" y="1733344"/>
                </a:lnTo>
                <a:lnTo>
                  <a:pt x="6699467" y="1738517"/>
                </a:lnTo>
                <a:lnTo>
                  <a:pt x="6792630" y="1711174"/>
                </a:lnTo>
                <a:cubicBezTo>
                  <a:pt x="7122877" y="1626271"/>
                  <a:pt x="7429692" y="1608321"/>
                  <a:pt x="7709541" y="1657795"/>
                </a:cubicBezTo>
                <a:cubicBezTo>
                  <a:pt x="7759757" y="1666732"/>
                  <a:pt x="7809583" y="1677442"/>
                  <a:pt x="7859108" y="1689727"/>
                </a:cubicBezTo>
                <a:lnTo>
                  <a:pt x="7963988" y="1719096"/>
                </a:lnTo>
                <a:lnTo>
                  <a:pt x="8060345" y="1712806"/>
                </a:lnTo>
                <a:lnTo>
                  <a:pt x="8008049" y="1697636"/>
                </a:lnTo>
                <a:cubicBezTo>
                  <a:pt x="7908755" y="1672916"/>
                  <a:pt x="7809141" y="1652710"/>
                  <a:pt x="7709403" y="1638640"/>
                </a:cubicBezTo>
                <a:cubicBezTo>
                  <a:pt x="7596309" y="1622667"/>
                  <a:pt x="7480144" y="1615218"/>
                  <a:pt x="7360480" y="1616336"/>
                </a:cubicBezTo>
                <a:close/>
                <a:moveTo>
                  <a:pt x="4188078" y="1616277"/>
                </a:moveTo>
                <a:cubicBezTo>
                  <a:pt x="3948784" y="1618486"/>
                  <a:pt x="3695531" y="1654994"/>
                  <a:pt x="3424835" y="1726142"/>
                </a:cubicBezTo>
                <a:lnTo>
                  <a:pt x="3422491" y="1726822"/>
                </a:lnTo>
                <a:lnTo>
                  <a:pt x="3469874" y="1730758"/>
                </a:lnTo>
                <a:lnTo>
                  <a:pt x="3546555" y="1734220"/>
                </a:lnTo>
                <a:lnTo>
                  <a:pt x="3621261" y="1712957"/>
                </a:lnTo>
                <a:cubicBezTo>
                  <a:pt x="3819361" y="1662002"/>
                  <a:pt x="4009043" y="1635161"/>
                  <a:pt x="4189554" y="1632531"/>
                </a:cubicBezTo>
                <a:cubicBezTo>
                  <a:pt x="4309889" y="1630777"/>
                  <a:pt x="4426152" y="1639783"/>
                  <a:pt x="4538116" y="1659578"/>
                </a:cubicBezTo>
                <a:cubicBezTo>
                  <a:pt x="4588345" y="1668508"/>
                  <a:pt x="4638183" y="1679213"/>
                  <a:pt x="4687719" y="1691494"/>
                </a:cubicBezTo>
                <a:lnTo>
                  <a:pt x="4831685" y="1731792"/>
                </a:lnTo>
                <a:lnTo>
                  <a:pt x="4936872" y="1726947"/>
                </a:lnTo>
                <a:lnTo>
                  <a:pt x="4835601" y="1697567"/>
                </a:lnTo>
                <a:cubicBezTo>
                  <a:pt x="4736330" y="1672859"/>
                  <a:pt x="4636724" y="1652676"/>
                  <a:pt x="4536979" y="1638645"/>
                </a:cubicBezTo>
                <a:cubicBezTo>
                  <a:pt x="4423877" y="1622643"/>
                  <a:pt x="4307720" y="1615173"/>
                  <a:pt x="4188078" y="1616277"/>
                </a:cubicBezTo>
                <a:close/>
                <a:moveTo>
                  <a:pt x="10367577" y="1616265"/>
                </a:moveTo>
                <a:cubicBezTo>
                  <a:pt x="10133726" y="1614220"/>
                  <a:pt x="9886558" y="1645390"/>
                  <a:pt x="9622753" y="1710101"/>
                </a:cubicBezTo>
                <a:lnTo>
                  <a:pt x="9563723" y="1726728"/>
                </a:lnTo>
                <a:lnTo>
                  <a:pt x="9596379" y="1729437"/>
                </a:lnTo>
                <a:lnTo>
                  <a:pt x="9680970" y="1733324"/>
                </a:lnTo>
                <a:lnTo>
                  <a:pt x="9681369" y="1733195"/>
                </a:lnTo>
                <a:cubicBezTo>
                  <a:pt x="9906591" y="1669091"/>
                  <a:pt x="10121272" y="1635490"/>
                  <a:pt x="10324345" y="1632531"/>
                </a:cubicBezTo>
                <a:cubicBezTo>
                  <a:pt x="10444686" y="1630777"/>
                  <a:pt x="10560949" y="1639783"/>
                  <a:pt x="10672915" y="1659578"/>
                </a:cubicBezTo>
                <a:cubicBezTo>
                  <a:pt x="10723143" y="1668508"/>
                  <a:pt x="10772980" y="1679213"/>
                  <a:pt x="10822516" y="1691494"/>
                </a:cubicBezTo>
                <a:lnTo>
                  <a:pt x="10963857" y="1731056"/>
                </a:lnTo>
                <a:lnTo>
                  <a:pt x="11047224" y="1727421"/>
                </a:lnTo>
                <a:lnTo>
                  <a:pt x="11068516" y="1726032"/>
                </a:lnTo>
                <a:lnTo>
                  <a:pt x="10970404" y="1697567"/>
                </a:lnTo>
                <a:cubicBezTo>
                  <a:pt x="10871128" y="1672859"/>
                  <a:pt x="10771524" y="1652676"/>
                  <a:pt x="10671778" y="1638645"/>
                </a:cubicBezTo>
                <a:cubicBezTo>
                  <a:pt x="10572814" y="1624643"/>
                  <a:pt x="10471511" y="1617174"/>
                  <a:pt x="10367577" y="1616265"/>
                </a:cubicBezTo>
                <a:close/>
                <a:moveTo>
                  <a:pt x="1226591" y="1598207"/>
                </a:moveTo>
                <a:cubicBezTo>
                  <a:pt x="987234" y="1599908"/>
                  <a:pt x="733923" y="1627173"/>
                  <a:pt x="463173" y="1680123"/>
                </a:cubicBezTo>
                <a:lnTo>
                  <a:pt x="258275" y="1724331"/>
                </a:lnTo>
                <a:lnTo>
                  <a:pt x="298395" y="1727666"/>
                </a:lnTo>
                <a:lnTo>
                  <a:pt x="422989" y="1732743"/>
                </a:lnTo>
                <a:lnTo>
                  <a:pt x="462013" y="1721449"/>
                </a:lnTo>
                <a:cubicBezTo>
                  <a:pt x="868865" y="1614761"/>
                  <a:pt x="1236440" y="1585973"/>
                  <a:pt x="1576620" y="1633894"/>
                </a:cubicBezTo>
                <a:cubicBezTo>
                  <a:pt x="1676554" y="1647956"/>
                  <a:pt x="1776315" y="1668098"/>
                  <a:pt x="1875734" y="1692739"/>
                </a:cubicBezTo>
                <a:lnTo>
                  <a:pt x="1941560" y="1711761"/>
                </a:lnTo>
                <a:lnTo>
                  <a:pt x="2076723" y="1702939"/>
                </a:lnTo>
                <a:lnTo>
                  <a:pt x="1873428" y="1658858"/>
                </a:lnTo>
                <a:cubicBezTo>
                  <a:pt x="1774193" y="1640383"/>
                  <a:pt x="1674836" y="1625304"/>
                  <a:pt x="1575598" y="1614814"/>
                </a:cubicBezTo>
                <a:cubicBezTo>
                  <a:pt x="1462461" y="1602897"/>
                  <a:pt x="1346271" y="1597356"/>
                  <a:pt x="1226591" y="1598207"/>
                </a:cubicBezTo>
                <a:close/>
                <a:moveTo>
                  <a:pt x="7358977" y="1598195"/>
                </a:moveTo>
                <a:cubicBezTo>
                  <a:pt x="7119329" y="1599926"/>
                  <a:pt x="6865899" y="1627282"/>
                  <a:pt x="6595136" y="1680503"/>
                </a:cubicBezTo>
                <a:lnTo>
                  <a:pt x="6393089" y="1724333"/>
                </a:lnTo>
                <a:lnTo>
                  <a:pt x="6433190" y="1727666"/>
                </a:lnTo>
                <a:lnTo>
                  <a:pt x="6556125" y="1732676"/>
                </a:lnTo>
                <a:lnTo>
                  <a:pt x="6594903" y="1721449"/>
                </a:lnTo>
                <a:cubicBezTo>
                  <a:pt x="7001648" y="1614767"/>
                  <a:pt x="7369271" y="1585973"/>
                  <a:pt x="7709403" y="1633891"/>
                </a:cubicBezTo>
                <a:cubicBezTo>
                  <a:pt x="7809354" y="1647961"/>
                  <a:pt x="7909128" y="1668106"/>
                  <a:pt x="8008560" y="1692749"/>
                </a:cubicBezTo>
                <a:lnTo>
                  <a:pt x="8074726" y="1711868"/>
                </a:lnTo>
                <a:lnTo>
                  <a:pt x="8210146" y="1703028"/>
                </a:lnTo>
                <a:lnTo>
                  <a:pt x="8006370" y="1658833"/>
                </a:lnTo>
                <a:cubicBezTo>
                  <a:pt x="7907146" y="1640357"/>
                  <a:pt x="7807799" y="1625278"/>
                  <a:pt x="7708558" y="1614789"/>
                </a:cubicBezTo>
                <a:cubicBezTo>
                  <a:pt x="7595180" y="1602871"/>
                  <a:pt x="7478802" y="1597330"/>
                  <a:pt x="7358977" y="1598195"/>
                </a:cubicBezTo>
                <a:close/>
                <a:moveTo>
                  <a:pt x="10323351" y="1597194"/>
                </a:moveTo>
                <a:cubicBezTo>
                  <a:pt x="10053785" y="1599145"/>
                  <a:pt x="9766821" y="1633516"/>
                  <a:pt x="9457298" y="1700685"/>
                </a:cubicBezTo>
                <a:lnTo>
                  <a:pt x="9405008" y="1713561"/>
                </a:lnTo>
                <a:lnTo>
                  <a:pt x="9548536" y="1725468"/>
                </a:lnTo>
                <a:lnTo>
                  <a:pt x="9683385" y="1690574"/>
                </a:lnTo>
                <a:cubicBezTo>
                  <a:pt x="9907632" y="1639691"/>
                  <a:pt x="10119814" y="1613404"/>
                  <a:pt x="10322108" y="1611509"/>
                </a:cubicBezTo>
                <a:cubicBezTo>
                  <a:pt x="10441986" y="1610385"/>
                  <a:pt x="10558392" y="1617827"/>
                  <a:pt x="10671778" y="1633792"/>
                </a:cubicBezTo>
                <a:cubicBezTo>
                  <a:pt x="10771809" y="1647860"/>
                  <a:pt x="10871626" y="1668005"/>
                  <a:pt x="10971079" y="1692649"/>
                </a:cubicBezTo>
                <a:lnTo>
                  <a:pt x="11083281" y="1725068"/>
                </a:lnTo>
                <a:lnTo>
                  <a:pt x="11234301" y="1715212"/>
                </a:lnTo>
                <a:lnTo>
                  <a:pt x="11119334" y="1687938"/>
                </a:lnTo>
                <a:cubicBezTo>
                  <a:pt x="10970768" y="1655584"/>
                  <a:pt x="10821682" y="1629526"/>
                  <a:pt x="10672915" y="1613770"/>
                </a:cubicBezTo>
                <a:cubicBezTo>
                  <a:pt x="10559528" y="1601863"/>
                  <a:pt x="10443158" y="1596326"/>
                  <a:pt x="10323351" y="1597194"/>
                </a:cubicBezTo>
                <a:close/>
                <a:moveTo>
                  <a:pt x="4188558" y="1597194"/>
                </a:moveTo>
                <a:cubicBezTo>
                  <a:pt x="3948943" y="1598928"/>
                  <a:pt x="3695585" y="1626279"/>
                  <a:pt x="3424853" y="1679510"/>
                </a:cubicBezTo>
                <a:lnTo>
                  <a:pt x="3266521" y="1713867"/>
                </a:lnTo>
                <a:lnTo>
                  <a:pt x="3414645" y="1726171"/>
                </a:lnTo>
                <a:lnTo>
                  <a:pt x="3622649" y="1674524"/>
                </a:lnTo>
                <a:cubicBezTo>
                  <a:pt x="3819633" y="1634151"/>
                  <a:pt x="4007351" y="1613194"/>
                  <a:pt x="4187236" y="1611509"/>
                </a:cubicBezTo>
                <a:cubicBezTo>
                  <a:pt x="4307151" y="1610385"/>
                  <a:pt x="4423593" y="1617827"/>
                  <a:pt x="4536979" y="1633792"/>
                </a:cubicBezTo>
                <a:cubicBezTo>
                  <a:pt x="4637011" y="1647860"/>
                  <a:pt x="4736826" y="1668005"/>
                  <a:pt x="4836279" y="1692649"/>
                </a:cubicBezTo>
                <a:lnTo>
                  <a:pt x="4952496" y="1726228"/>
                </a:lnTo>
                <a:lnTo>
                  <a:pt x="4955995" y="1726067"/>
                </a:lnTo>
                <a:lnTo>
                  <a:pt x="5104182" y="1716014"/>
                </a:lnTo>
                <a:lnTo>
                  <a:pt x="4835826" y="1657831"/>
                </a:lnTo>
                <a:cubicBezTo>
                  <a:pt x="4736614" y="1639357"/>
                  <a:pt x="4637296" y="1624274"/>
                  <a:pt x="4538116" y="1613770"/>
                </a:cubicBezTo>
                <a:cubicBezTo>
                  <a:pt x="4424729" y="1601863"/>
                  <a:pt x="4308361" y="1596326"/>
                  <a:pt x="4188558" y="1597194"/>
                </a:cubicBezTo>
                <a:close/>
                <a:moveTo>
                  <a:pt x="1670576" y="1592997"/>
                </a:moveTo>
                <a:cubicBezTo>
                  <a:pt x="1853153" y="1609687"/>
                  <a:pt x="2036244" y="1636148"/>
                  <a:pt x="2218274" y="1667257"/>
                </a:cubicBezTo>
                <a:lnTo>
                  <a:pt x="2311843" y="1684913"/>
                </a:lnTo>
                <a:lnTo>
                  <a:pt x="2583183" y="1661798"/>
                </a:lnTo>
                <a:lnTo>
                  <a:pt x="2605474" y="1659608"/>
                </a:lnTo>
                <a:lnTo>
                  <a:pt x="2368478" y="1637575"/>
                </a:lnTo>
                <a:cubicBezTo>
                  <a:pt x="2129296" y="1618265"/>
                  <a:pt x="1897294" y="1603008"/>
                  <a:pt x="1670576" y="1592997"/>
                </a:cubicBezTo>
                <a:close/>
                <a:moveTo>
                  <a:pt x="7803573" y="1592984"/>
                </a:moveTo>
                <a:cubicBezTo>
                  <a:pt x="7986113" y="1609670"/>
                  <a:pt x="8169221" y="1636129"/>
                  <a:pt x="8351264" y="1667239"/>
                </a:cubicBezTo>
                <a:lnTo>
                  <a:pt x="8445450" y="1685014"/>
                </a:lnTo>
                <a:lnTo>
                  <a:pt x="8717974" y="1661798"/>
                </a:lnTo>
                <a:lnTo>
                  <a:pt x="8739431" y="1659690"/>
                </a:lnTo>
                <a:lnTo>
                  <a:pt x="8501451" y="1637570"/>
                </a:lnTo>
                <a:cubicBezTo>
                  <a:pt x="8262267" y="1618259"/>
                  <a:pt x="8030292" y="1603000"/>
                  <a:pt x="7803573" y="1592984"/>
                </a:cubicBezTo>
                <a:close/>
                <a:moveTo>
                  <a:pt x="10766693" y="1589956"/>
                </a:moveTo>
                <a:cubicBezTo>
                  <a:pt x="10949418" y="1606641"/>
                  <a:pt x="11132571" y="1633109"/>
                  <a:pt x="11314657" y="1664223"/>
                </a:cubicBezTo>
                <a:lnTo>
                  <a:pt x="11490686" y="1697421"/>
                </a:lnTo>
                <a:lnTo>
                  <a:pt x="11824756" y="1669800"/>
                </a:lnTo>
                <a:lnTo>
                  <a:pt x="11834341" y="1668880"/>
                </a:lnTo>
                <a:lnTo>
                  <a:pt x="11464702" y="1634512"/>
                </a:lnTo>
                <a:cubicBezTo>
                  <a:pt x="11225496" y="1615211"/>
                  <a:pt x="10993466" y="1599967"/>
                  <a:pt x="10766693" y="1589956"/>
                </a:cubicBezTo>
                <a:close/>
                <a:moveTo>
                  <a:pt x="4631893" y="1589956"/>
                </a:moveTo>
                <a:cubicBezTo>
                  <a:pt x="4814620" y="1606641"/>
                  <a:pt x="4997773" y="1633109"/>
                  <a:pt x="5179787" y="1664223"/>
                </a:cubicBezTo>
                <a:lnTo>
                  <a:pt x="5360824" y="1698397"/>
                </a:lnTo>
                <a:lnTo>
                  <a:pt x="5703287" y="1669228"/>
                </a:lnTo>
                <a:lnTo>
                  <a:pt x="5329904" y="1634512"/>
                </a:lnTo>
                <a:cubicBezTo>
                  <a:pt x="5090701" y="1615211"/>
                  <a:pt x="4858664" y="1599967"/>
                  <a:pt x="4631893" y="1589956"/>
                </a:cubicBezTo>
                <a:close/>
                <a:moveTo>
                  <a:pt x="1017589" y="1586948"/>
                </a:moveTo>
                <a:lnTo>
                  <a:pt x="932194" y="1589878"/>
                </a:lnTo>
                <a:cubicBezTo>
                  <a:pt x="655723" y="1606280"/>
                  <a:pt x="360711" y="1644010"/>
                  <a:pt x="43511" y="1702667"/>
                </a:cubicBezTo>
                <a:lnTo>
                  <a:pt x="29533" y="1705316"/>
                </a:lnTo>
                <a:lnTo>
                  <a:pt x="242674" y="1723034"/>
                </a:lnTo>
                <a:lnTo>
                  <a:pt x="256242" y="1719573"/>
                </a:lnTo>
                <a:cubicBezTo>
                  <a:pt x="746492" y="1603781"/>
                  <a:pt x="1180755" y="1567382"/>
                  <a:pt x="1577505" y="1609091"/>
                </a:cubicBezTo>
                <a:cubicBezTo>
                  <a:pt x="1676963" y="1619581"/>
                  <a:pt x="1776485" y="1634661"/>
                  <a:pt x="1875844" y="1653137"/>
                </a:cubicBezTo>
                <a:lnTo>
                  <a:pt x="2098996" y="1701485"/>
                </a:lnTo>
                <a:lnTo>
                  <a:pt x="2177353" y="1696370"/>
                </a:lnTo>
                <a:lnTo>
                  <a:pt x="2290439" y="1686736"/>
                </a:lnTo>
                <a:lnTo>
                  <a:pt x="2170376" y="1665229"/>
                </a:lnTo>
                <a:cubicBezTo>
                  <a:pt x="1972489" y="1632332"/>
                  <a:pt x="1773523" y="1605394"/>
                  <a:pt x="1575548" y="1591090"/>
                </a:cubicBezTo>
                <a:lnTo>
                  <a:pt x="1512573" y="1587562"/>
                </a:lnTo>
                <a:lnTo>
                  <a:pt x="1474911" y="1587889"/>
                </a:lnTo>
                <a:close/>
                <a:moveTo>
                  <a:pt x="7150898" y="1586944"/>
                </a:moveTo>
                <a:lnTo>
                  <a:pt x="7065257" y="1589889"/>
                </a:lnTo>
                <a:cubicBezTo>
                  <a:pt x="6788931" y="1606339"/>
                  <a:pt x="6494184" y="1644245"/>
                  <a:pt x="6175627" y="1703598"/>
                </a:cubicBezTo>
                <a:lnTo>
                  <a:pt x="6165998" y="1705455"/>
                </a:lnTo>
                <a:lnTo>
                  <a:pt x="6376022" y="1722914"/>
                </a:lnTo>
                <a:lnTo>
                  <a:pt x="6389169" y="1719560"/>
                </a:lnTo>
                <a:cubicBezTo>
                  <a:pt x="6879484" y="1603766"/>
                  <a:pt x="7313726" y="1567365"/>
                  <a:pt x="7710548" y="1609076"/>
                </a:cubicBezTo>
                <a:cubicBezTo>
                  <a:pt x="7810002" y="1619566"/>
                  <a:pt x="7909509" y="1634645"/>
                  <a:pt x="8008851" y="1653121"/>
                </a:cubicBezTo>
                <a:lnTo>
                  <a:pt x="8232445" y="1701572"/>
                </a:lnTo>
                <a:lnTo>
                  <a:pt x="8312145" y="1696370"/>
                </a:lnTo>
                <a:lnTo>
                  <a:pt x="8423984" y="1686843"/>
                </a:lnTo>
                <a:lnTo>
                  <a:pt x="8303249" y="1665216"/>
                </a:lnTo>
                <a:cubicBezTo>
                  <a:pt x="8105367" y="1632321"/>
                  <a:pt x="7906420" y="1605387"/>
                  <a:pt x="7708396" y="1591089"/>
                </a:cubicBezTo>
                <a:lnTo>
                  <a:pt x="7646119" y="1587578"/>
                </a:lnTo>
                <a:lnTo>
                  <a:pt x="7610345" y="1587889"/>
                </a:lnTo>
                <a:close/>
                <a:moveTo>
                  <a:pt x="6873408" y="1586373"/>
                </a:moveTo>
                <a:lnTo>
                  <a:pt x="6661915" y="1592170"/>
                </a:lnTo>
                <a:cubicBezTo>
                  <a:pt x="6499298" y="1600394"/>
                  <a:pt x="6337569" y="1612551"/>
                  <a:pt x="6175627" y="1629237"/>
                </a:cubicBezTo>
                <a:lnTo>
                  <a:pt x="5770443" y="1669020"/>
                </a:lnTo>
                <a:lnTo>
                  <a:pt x="6072098" y="1697650"/>
                </a:lnTo>
                <a:lnTo>
                  <a:pt x="6141111" y="1703386"/>
                </a:lnTo>
                <a:lnTo>
                  <a:pt x="6174491" y="1696947"/>
                </a:lnTo>
                <a:cubicBezTo>
                  <a:pt x="6439140" y="1647600"/>
                  <a:pt x="6687646" y="1613272"/>
                  <a:pt x="6922768" y="1593556"/>
                </a:cubicBezTo>
                <a:lnTo>
                  <a:pt x="7029333" y="1586694"/>
                </a:lnTo>
                <a:close/>
                <a:moveTo>
                  <a:pt x="3935219" y="1585392"/>
                </a:moveTo>
                <a:lnTo>
                  <a:pt x="3893697" y="1586820"/>
                </a:lnTo>
                <a:cubicBezTo>
                  <a:pt x="3686414" y="1599154"/>
                  <a:pt x="3468792" y="1623547"/>
                  <a:pt x="3238600" y="1660024"/>
                </a:cubicBezTo>
                <a:lnTo>
                  <a:pt x="3041863" y="1694014"/>
                </a:lnTo>
                <a:lnTo>
                  <a:pt x="3110520" y="1700748"/>
                </a:lnTo>
                <a:lnTo>
                  <a:pt x="3110491" y="1700906"/>
                </a:lnTo>
                <a:lnTo>
                  <a:pt x="3251064" y="1712583"/>
                </a:lnTo>
                <a:lnTo>
                  <a:pt x="3322875" y="1694921"/>
                </a:lnTo>
                <a:cubicBezTo>
                  <a:pt x="3632804" y="1627753"/>
                  <a:pt x="3920251" y="1593382"/>
                  <a:pt x="4190077" y="1591430"/>
                </a:cubicBezTo>
                <a:cubicBezTo>
                  <a:pt x="4309993" y="1590562"/>
                  <a:pt x="4426435" y="1596099"/>
                  <a:pt x="4539823" y="1608006"/>
                </a:cubicBezTo>
                <a:cubicBezTo>
                  <a:pt x="4639284" y="1618510"/>
                  <a:pt x="4738817" y="1633602"/>
                  <a:pt x="4838187" y="1652088"/>
                </a:cubicBezTo>
                <a:lnTo>
                  <a:pt x="5126284" y="1714515"/>
                </a:lnTo>
                <a:lnTo>
                  <a:pt x="5342086" y="1699875"/>
                </a:lnTo>
                <a:lnTo>
                  <a:pt x="5131836" y="1662194"/>
                </a:lnTo>
                <a:cubicBezTo>
                  <a:pt x="4933975" y="1629279"/>
                  <a:pt x="4735050" y="1602318"/>
                  <a:pt x="4536979" y="1587984"/>
                </a:cubicBezTo>
                <a:lnTo>
                  <a:pt x="4511412" y="1586562"/>
                </a:lnTo>
                <a:close/>
                <a:moveTo>
                  <a:pt x="3718811" y="1582891"/>
                </a:moveTo>
                <a:lnTo>
                  <a:pt x="3490649" y="1589121"/>
                </a:lnTo>
                <a:cubicBezTo>
                  <a:pt x="3327957" y="1597350"/>
                  <a:pt x="3166118" y="1609523"/>
                  <a:pt x="3004137" y="1626208"/>
                </a:cubicBezTo>
                <a:lnTo>
                  <a:pt x="2676566" y="1658354"/>
                </a:lnTo>
                <a:lnTo>
                  <a:pt x="2689517" y="1659455"/>
                </a:lnTo>
                <a:lnTo>
                  <a:pt x="3017009" y="1691577"/>
                </a:lnTo>
                <a:lnTo>
                  <a:pt x="3388229" y="1631128"/>
                </a:lnTo>
                <a:cubicBezTo>
                  <a:pt x="3512821" y="1613924"/>
                  <a:pt x="3633729" y="1600413"/>
                  <a:pt x="3751334" y="1590555"/>
                </a:cubicBezTo>
                <a:lnTo>
                  <a:pt x="3841517" y="1584753"/>
                </a:lnTo>
                <a:close/>
                <a:moveTo>
                  <a:pt x="10174622" y="1581794"/>
                </a:moveTo>
                <a:lnTo>
                  <a:pt x="10028491" y="1586820"/>
                </a:lnTo>
                <a:cubicBezTo>
                  <a:pt x="9821207" y="1599154"/>
                  <a:pt x="9603582" y="1623547"/>
                  <a:pt x="9373392" y="1660024"/>
                </a:cubicBezTo>
                <a:lnTo>
                  <a:pt x="9175953" y="1694135"/>
                </a:lnTo>
                <a:lnTo>
                  <a:pt x="9243362" y="1700748"/>
                </a:lnTo>
                <a:lnTo>
                  <a:pt x="9243461" y="1700158"/>
                </a:lnTo>
                <a:lnTo>
                  <a:pt x="9387837" y="1712136"/>
                </a:lnTo>
                <a:lnTo>
                  <a:pt x="9457877" y="1694921"/>
                </a:lnTo>
                <a:cubicBezTo>
                  <a:pt x="9767919" y="1627753"/>
                  <a:pt x="10055223" y="1593382"/>
                  <a:pt x="10324949" y="1591430"/>
                </a:cubicBezTo>
                <a:cubicBezTo>
                  <a:pt x="10444827" y="1590562"/>
                  <a:pt x="10561233" y="1596099"/>
                  <a:pt x="10674620" y="1608006"/>
                </a:cubicBezTo>
                <a:cubicBezTo>
                  <a:pt x="10823812" y="1623762"/>
                  <a:pt x="10973165" y="1649841"/>
                  <a:pt x="11121898" y="1682214"/>
                </a:cubicBezTo>
                <a:lnTo>
                  <a:pt x="11255275" y="1713843"/>
                </a:lnTo>
                <a:lnTo>
                  <a:pt x="11429945" y="1702444"/>
                </a:lnTo>
                <a:lnTo>
                  <a:pt x="11471872" y="1698977"/>
                </a:lnTo>
                <a:lnTo>
                  <a:pt x="11266631" y="1662194"/>
                </a:lnTo>
                <a:cubicBezTo>
                  <a:pt x="11068773" y="1629279"/>
                  <a:pt x="10869849" y="1602318"/>
                  <a:pt x="10671778" y="1587984"/>
                </a:cubicBezTo>
                <a:cubicBezTo>
                  <a:pt x="10649044" y="1587074"/>
                  <a:pt x="10626878" y="1585253"/>
                  <a:pt x="10604144" y="1584192"/>
                </a:cubicBezTo>
                <a:lnTo>
                  <a:pt x="10536096" y="1582704"/>
                </a:lnTo>
                <a:close/>
                <a:moveTo>
                  <a:pt x="1202621" y="1580599"/>
                </a:moveTo>
                <a:lnTo>
                  <a:pt x="1173085" y="1581613"/>
                </a:lnTo>
                <a:lnTo>
                  <a:pt x="1256548" y="1581781"/>
                </a:lnTo>
                <a:close/>
                <a:moveTo>
                  <a:pt x="9940423" y="1580521"/>
                </a:moveTo>
                <a:lnTo>
                  <a:pt x="9625440" y="1589121"/>
                </a:lnTo>
                <a:cubicBezTo>
                  <a:pt x="9462749" y="1597350"/>
                  <a:pt x="9300910" y="1609523"/>
                  <a:pt x="9138930" y="1626208"/>
                </a:cubicBezTo>
                <a:lnTo>
                  <a:pt x="8810492" y="1658439"/>
                </a:lnTo>
                <a:lnTo>
                  <a:pt x="8822392" y="1659451"/>
                </a:lnTo>
                <a:lnTo>
                  <a:pt x="9151076" y="1691695"/>
                </a:lnTo>
                <a:lnTo>
                  <a:pt x="9523019" y="1631128"/>
                </a:lnTo>
                <a:cubicBezTo>
                  <a:pt x="9647613" y="1613924"/>
                  <a:pt x="9768518" y="1600413"/>
                  <a:pt x="9886127" y="1590555"/>
                </a:cubicBezTo>
                <a:lnTo>
                  <a:pt x="10028044" y="1581425"/>
                </a:lnTo>
                <a:lnTo>
                  <a:pt x="9992047" y="1581334"/>
                </a:lnTo>
                <a:close/>
                <a:moveTo>
                  <a:pt x="1021510" y="1578706"/>
                </a:moveTo>
                <a:lnTo>
                  <a:pt x="933018" y="1581130"/>
                </a:lnTo>
                <a:lnTo>
                  <a:pt x="982314" y="1581229"/>
                </a:lnTo>
                <a:close/>
                <a:moveTo>
                  <a:pt x="7153531" y="1578696"/>
                </a:moveTo>
                <a:lnTo>
                  <a:pt x="7084365" y="1580591"/>
                </a:lnTo>
                <a:lnTo>
                  <a:pt x="7124291" y="1580579"/>
                </a:lnTo>
                <a:close/>
                <a:moveTo>
                  <a:pt x="4164146" y="1577518"/>
                </a:moveTo>
                <a:lnTo>
                  <a:pt x="4092149" y="1579994"/>
                </a:lnTo>
                <a:lnTo>
                  <a:pt x="4296078" y="1580408"/>
                </a:lnTo>
                <a:close/>
                <a:moveTo>
                  <a:pt x="10117065" y="1575697"/>
                </a:moveTo>
                <a:lnTo>
                  <a:pt x="10109133" y="1575914"/>
                </a:lnTo>
                <a:lnTo>
                  <a:pt x="10113527" y="1575925"/>
                </a:lnTo>
                <a:close/>
                <a:moveTo>
                  <a:pt x="3982272" y="1575697"/>
                </a:moveTo>
                <a:lnTo>
                  <a:pt x="3853376" y="1579217"/>
                </a:lnTo>
                <a:lnTo>
                  <a:pt x="3875632" y="1579554"/>
                </a:lnTo>
                <a:lnTo>
                  <a:pt x="3920892" y="1579646"/>
                </a:lnTo>
                <a:close/>
                <a:moveTo>
                  <a:pt x="6070962" y="1574494"/>
                </a:moveTo>
                <a:lnTo>
                  <a:pt x="6069823" y="1574504"/>
                </a:lnTo>
                <a:lnTo>
                  <a:pt x="6069823" y="1574618"/>
                </a:lnTo>
                <a:lnTo>
                  <a:pt x="6065027" y="1574546"/>
                </a:lnTo>
                <a:lnTo>
                  <a:pt x="4666619" y="1586660"/>
                </a:lnTo>
                <a:lnTo>
                  <a:pt x="4852211" y="1595286"/>
                </a:lnTo>
                <a:cubicBezTo>
                  <a:pt x="5045857" y="1606480"/>
                  <a:pt x="5243516" y="1621008"/>
                  <a:pt x="5446422" y="1638269"/>
                </a:cubicBezTo>
                <a:lnTo>
                  <a:pt x="5739833" y="1666115"/>
                </a:lnTo>
                <a:lnTo>
                  <a:pt x="5754679" y="1664851"/>
                </a:lnTo>
                <a:cubicBezTo>
                  <a:pt x="5892351" y="1652137"/>
                  <a:pt x="6032544" y="1638295"/>
                  <a:pt x="6175627" y="1623514"/>
                </a:cubicBezTo>
                <a:cubicBezTo>
                  <a:pt x="6271443" y="1613740"/>
                  <a:pt x="6367223" y="1605515"/>
                  <a:pt x="6463167" y="1598736"/>
                </a:cubicBezTo>
                <a:lnTo>
                  <a:pt x="6718652" y="1584473"/>
                </a:lnTo>
                <a:lnTo>
                  <a:pt x="6069823" y="1574636"/>
                </a:lnTo>
                <a:lnTo>
                  <a:pt x="6069823" y="1574618"/>
                </a:lnTo>
                <a:lnTo>
                  <a:pt x="6070962" y="1574636"/>
                </a:lnTo>
                <a:close/>
                <a:moveTo>
                  <a:pt x="3106802" y="1573606"/>
                </a:moveTo>
                <a:lnTo>
                  <a:pt x="3002433" y="1574636"/>
                </a:lnTo>
                <a:lnTo>
                  <a:pt x="1635533" y="1586495"/>
                </a:lnTo>
                <a:lnTo>
                  <a:pt x="1890680" y="1598315"/>
                </a:lnTo>
                <a:cubicBezTo>
                  <a:pt x="2019741" y="1605764"/>
                  <a:pt x="2150603" y="1614703"/>
                  <a:pt x="2283624" y="1624953"/>
                </a:cubicBezTo>
                <a:lnTo>
                  <a:pt x="2645296" y="1655696"/>
                </a:lnTo>
                <a:lnTo>
                  <a:pt x="3004137" y="1620444"/>
                </a:lnTo>
                <a:cubicBezTo>
                  <a:pt x="3100048" y="1610660"/>
                  <a:pt x="3195887" y="1602431"/>
                  <a:pt x="3291868" y="1595651"/>
                </a:cubicBezTo>
                <a:lnTo>
                  <a:pt x="3562901" y="1580526"/>
                </a:lnTo>
                <a:close/>
                <a:moveTo>
                  <a:pt x="9414785" y="1572238"/>
                </a:moveTo>
                <a:lnTo>
                  <a:pt x="9137225" y="1574636"/>
                </a:lnTo>
                <a:lnTo>
                  <a:pt x="7768863" y="1586513"/>
                </a:lnTo>
                <a:lnTo>
                  <a:pt x="8023558" y="1598303"/>
                </a:lnTo>
                <a:cubicBezTo>
                  <a:pt x="8152628" y="1605752"/>
                  <a:pt x="8283487" y="1614691"/>
                  <a:pt x="8416502" y="1624942"/>
                </a:cubicBezTo>
                <a:lnTo>
                  <a:pt x="8779226" y="1655781"/>
                </a:lnTo>
                <a:lnTo>
                  <a:pt x="9138930" y="1620444"/>
                </a:lnTo>
                <a:cubicBezTo>
                  <a:pt x="9330748" y="1600877"/>
                  <a:pt x="9522283" y="1587529"/>
                  <a:pt x="9715240" y="1579546"/>
                </a:cubicBezTo>
                <a:lnTo>
                  <a:pt x="9774457" y="1577905"/>
                </a:lnTo>
                <a:close/>
                <a:moveTo>
                  <a:pt x="5301301" y="1562989"/>
                </a:moveTo>
                <a:cubicBezTo>
                  <a:pt x="4915675" y="1559982"/>
                  <a:pt x="4529474" y="1560760"/>
                  <a:pt x="4145425" y="1563357"/>
                </a:cubicBezTo>
                <a:lnTo>
                  <a:pt x="3335055" y="1571354"/>
                </a:lnTo>
                <a:lnTo>
                  <a:pt x="3684694" y="1576658"/>
                </a:lnTo>
                <a:lnTo>
                  <a:pt x="3871158" y="1571491"/>
                </a:lnTo>
                <a:cubicBezTo>
                  <a:pt x="3968561" y="1570076"/>
                  <a:pt x="4066530" y="1569896"/>
                  <a:pt x="4165283" y="1570844"/>
                </a:cubicBezTo>
                <a:cubicBezTo>
                  <a:pt x="4268717" y="1569934"/>
                  <a:pt x="4370453" y="1571905"/>
                  <a:pt x="4469913" y="1577518"/>
                </a:cubicBezTo>
                <a:lnTo>
                  <a:pt x="4542888" y="1580909"/>
                </a:lnTo>
                <a:lnTo>
                  <a:pt x="4646143" y="1581119"/>
                </a:lnTo>
                <a:lnTo>
                  <a:pt x="5824495" y="1570906"/>
                </a:lnTo>
                <a:close/>
                <a:moveTo>
                  <a:pt x="10664887" y="1561439"/>
                </a:moveTo>
                <a:lnTo>
                  <a:pt x="9649223" y="1570213"/>
                </a:lnTo>
                <a:lnTo>
                  <a:pt x="9906049" y="1574259"/>
                </a:lnTo>
                <a:lnTo>
                  <a:pt x="10005953" y="1571491"/>
                </a:lnTo>
                <a:cubicBezTo>
                  <a:pt x="10103354" y="1570076"/>
                  <a:pt x="10201324" y="1569896"/>
                  <a:pt x="10300075" y="1570844"/>
                </a:cubicBezTo>
                <a:lnTo>
                  <a:pt x="10586343" y="1577115"/>
                </a:lnTo>
                <a:lnTo>
                  <a:pt x="10743861" y="1577512"/>
                </a:lnTo>
                <a:lnTo>
                  <a:pt x="11798833" y="1568478"/>
                </a:lnTo>
                <a:lnTo>
                  <a:pt x="11436098" y="1562989"/>
                </a:lnTo>
                <a:cubicBezTo>
                  <a:pt x="11179015" y="1560984"/>
                  <a:pt x="10921676" y="1560662"/>
                  <a:pt x="10664887" y="1561439"/>
                </a:cubicBezTo>
                <a:close/>
                <a:moveTo>
                  <a:pt x="7701616" y="1560374"/>
                </a:moveTo>
                <a:lnTo>
                  <a:pt x="6300089" y="1572510"/>
                </a:lnTo>
                <a:lnTo>
                  <a:pt x="6828186" y="1580506"/>
                </a:lnTo>
                <a:lnTo>
                  <a:pt x="7042404" y="1574565"/>
                </a:lnTo>
                <a:cubicBezTo>
                  <a:pt x="7139804" y="1573148"/>
                  <a:pt x="7237769" y="1572968"/>
                  <a:pt x="7336497" y="1573920"/>
                </a:cubicBezTo>
                <a:lnTo>
                  <a:pt x="7632555" y="1580417"/>
                </a:lnTo>
                <a:lnTo>
                  <a:pt x="7993915" y="1580302"/>
                </a:lnTo>
                <a:lnTo>
                  <a:pt x="9017520" y="1570194"/>
                </a:lnTo>
                <a:lnTo>
                  <a:pt x="8472867" y="1561939"/>
                </a:lnTo>
                <a:cubicBezTo>
                  <a:pt x="8215784" y="1559927"/>
                  <a:pt x="7958429" y="1559600"/>
                  <a:pt x="7701616" y="1560374"/>
                </a:cubicBezTo>
                <a:close/>
                <a:moveTo>
                  <a:pt x="1570508" y="1560018"/>
                </a:moveTo>
                <a:lnTo>
                  <a:pt x="165117" y="1572507"/>
                </a:lnTo>
                <a:lnTo>
                  <a:pt x="694831" y="1580528"/>
                </a:lnTo>
                <a:lnTo>
                  <a:pt x="909496" y="1574575"/>
                </a:lnTo>
                <a:cubicBezTo>
                  <a:pt x="1006900" y="1573159"/>
                  <a:pt x="1104880" y="1572980"/>
                  <a:pt x="1203647" y="1573933"/>
                </a:cubicBezTo>
                <a:cubicBezTo>
                  <a:pt x="1307181" y="1572987"/>
                  <a:pt x="1408809" y="1574893"/>
                  <a:pt x="1508529" y="1580612"/>
                </a:cubicBezTo>
                <a:lnTo>
                  <a:pt x="1532468" y="1581721"/>
                </a:lnTo>
                <a:lnTo>
                  <a:pt x="2880682" y="1570066"/>
                </a:lnTo>
                <a:lnTo>
                  <a:pt x="2341865" y="1561805"/>
                </a:lnTo>
                <a:cubicBezTo>
                  <a:pt x="2084768" y="1559719"/>
                  <a:pt x="1827385" y="1559303"/>
                  <a:pt x="1570508" y="1560018"/>
                </a:cubicBezTo>
                <a:close/>
                <a:moveTo>
                  <a:pt x="1570453" y="1554657"/>
                </a:moveTo>
                <a:cubicBezTo>
                  <a:pt x="2084226" y="1553107"/>
                  <a:pt x="2600039" y="1555968"/>
                  <a:pt x="3111485" y="1567888"/>
                </a:cubicBezTo>
                <a:lnTo>
                  <a:pt x="3111485" y="1567962"/>
                </a:lnTo>
                <a:lnTo>
                  <a:pt x="3115761" y="1568027"/>
                </a:lnTo>
                <a:lnTo>
                  <a:pt x="4529948" y="1555713"/>
                </a:lnTo>
                <a:cubicBezTo>
                  <a:pt x="4786806" y="1554936"/>
                  <a:pt x="5044184" y="1555268"/>
                  <a:pt x="5301283" y="1557292"/>
                </a:cubicBezTo>
                <a:lnTo>
                  <a:pt x="6060365" y="1568862"/>
                </a:lnTo>
                <a:lnTo>
                  <a:pt x="6172598" y="1567889"/>
                </a:lnTo>
                <a:cubicBezTo>
                  <a:pt x="6675962" y="1562166"/>
                  <a:pt x="7187706" y="1556207"/>
                  <a:pt x="7701474" y="1554657"/>
                </a:cubicBezTo>
                <a:cubicBezTo>
                  <a:pt x="7958358" y="1553883"/>
                  <a:pt x="8215748" y="1554211"/>
                  <a:pt x="8472849" y="1556222"/>
                </a:cubicBezTo>
                <a:lnTo>
                  <a:pt x="9242492" y="1567889"/>
                </a:lnTo>
                <a:lnTo>
                  <a:pt x="9242492" y="1563805"/>
                </a:lnTo>
                <a:lnTo>
                  <a:pt x="9417945" y="1566569"/>
                </a:lnTo>
                <a:lnTo>
                  <a:pt x="10664745" y="1555713"/>
                </a:lnTo>
                <a:cubicBezTo>
                  <a:pt x="10921604" y="1554936"/>
                  <a:pt x="11178979" y="1555268"/>
                  <a:pt x="11436080" y="1557292"/>
                </a:cubicBezTo>
                <a:lnTo>
                  <a:pt x="12036483" y="1566443"/>
                </a:lnTo>
                <a:lnTo>
                  <a:pt x="12191999" y="1565111"/>
                </a:lnTo>
                <a:lnTo>
                  <a:pt x="12191999" y="1574428"/>
                </a:lnTo>
                <a:lnTo>
                  <a:pt x="12040125" y="1572129"/>
                </a:lnTo>
                <a:lnTo>
                  <a:pt x="10743497" y="1583226"/>
                </a:lnTo>
                <a:lnTo>
                  <a:pt x="10726614" y="1583183"/>
                </a:lnTo>
                <a:lnTo>
                  <a:pt x="10987010" y="1595286"/>
                </a:lnTo>
                <a:cubicBezTo>
                  <a:pt x="11180654" y="1606480"/>
                  <a:pt x="11378315" y="1621008"/>
                  <a:pt x="11581220" y="1638269"/>
                </a:cubicBezTo>
                <a:lnTo>
                  <a:pt x="11868858" y="1665567"/>
                </a:lnTo>
                <a:lnTo>
                  <a:pt x="12191999" y="1634554"/>
                </a:lnTo>
                <a:lnTo>
                  <a:pt x="12191999" y="1640275"/>
                </a:lnTo>
                <a:lnTo>
                  <a:pt x="11898817" y="1668411"/>
                </a:lnTo>
                <a:lnTo>
                  <a:pt x="12191999" y="1696236"/>
                </a:lnTo>
                <a:lnTo>
                  <a:pt x="12191999" y="1702135"/>
                </a:lnTo>
                <a:lnTo>
                  <a:pt x="11864604" y="1671694"/>
                </a:lnTo>
                <a:lnTo>
                  <a:pt x="11824754" y="1675518"/>
                </a:lnTo>
                <a:lnTo>
                  <a:pt x="11511752" y="1701395"/>
                </a:lnTo>
                <a:lnTo>
                  <a:pt x="11856226" y="1766362"/>
                </a:lnTo>
                <a:lnTo>
                  <a:pt x="11892227" y="1773329"/>
                </a:lnTo>
                <a:lnTo>
                  <a:pt x="11959507" y="1760223"/>
                </a:lnTo>
                <a:lnTo>
                  <a:pt x="12191999" y="1714955"/>
                </a:lnTo>
                <a:lnTo>
                  <a:pt x="12191999" y="1720701"/>
                </a:lnTo>
                <a:lnTo>
                  <a:pt x="11960476" y="1765951"/>
                </a:lnTo>
                <a:lnTo>
                  <a:pt x="11907459" y="1776277"/>
                </a:lnTo>
                <a:lnTo>
                  <a:pt x="12136883" y="1820680"/>
                </a:lnTo>
                <a:lnTo>
                  <a:pt x="12191999" y="1804882"/>
                </a:lnTo>
                <a:lnTo>
                  <a:pt x="12191999" y="1810644"/>
                </a:lnTo>
                <a:lnTo>
                  <a:pt x="12148973" y="1823020"/>
                </a:lnTo>
                <a:lnTo>
                  <a:pt x="12191999" y="1831348"/>
                </a:lnTo>
                <a:lnTo>
                  <a:pt x="12191999" y="1837226"/>
                </a:lnTo>
                <a:lnTo>
                  <a:pt x="12136721" y="1826545"/>
                </a:lnTo>
                <a:lnTo>
                  <a:pt x="11959552" y="1877507"/>
                </a:lnTo>
                <a:lnTo>
                  <a:pt x="11907670" y="1892347"/>
                </a:lnTo>
                <a:lnTo>
                  <a:pt x="12074319" y="1939840"/>
                </a:lnTo>
                <a:lnTo>
                  <a:pt x="12191999" y="1894796"/>
                </a:lnTo>
                <a:lnTo>
                  <a:pt x="12191999" y="1900486"/>
                </a:lnTo>
                <a:lnTo>
                  <a:pt x="12082722" y="1942235"/>
                </a:lnTo>
                <a:lnTo>
                  <a:pt x="12191999" y="1973378"/>
                </a:lnTo>
                <a:lnTo>
                  <a:pt x="12191999" y="1979496"/>
                </a:lnTo>
                <a:lnTo>
                  <a:pt x="12073310" y="1945830"/>
                </a:lnTo>
                <a:lnTo>
                  <a:pt x="11957603" y="1990036"/>
                </a:lnTo>
                <a:lnTo>
                  <a:pt x="11900743" y="2011800"/>
                </a:lnTo>
                <a:lnTo>
                  <a:pt x="12043705" y="2066401"/>
                </a:lnTo>
                <a:lnTo>
                  <a:pt x="12191999" y="1994142"/>
                </a:lnTo>
                <a:lnTo>
                  <a:pt x="12191999" y="1999693"/>
                </a:lnTo>
                <a:lnTo>
                  <a:pt x="12049491" y="2068611"/>
                </a:lnTo>
                <a:lnTo>
                  <a:pt x="12163105" y="2112003"/>
                </a:lnTo>
                <a:lnTo>
                  <a:pt x="12191999" y="2094935"/>
                </a:lnTo>
                <a:lnTo>
                  <a:pt x="12191999" y="2101730"/>
                </a:lnTo>
                <a:lnTo>
                  <a:pt x="12170149" y="2114693"/>
                </a:lnTo>
                <a:lnTo>
                  <a:pt x="12191999" y="2123039"/>
                </a:lnTo>
                <a:lnTo>
                  <a:pt x="12191999" y="2128406"/>
                </a:lnTo>
                <a:lnTo>
                  <a:pt x="12164616" y="2117976"/>
                </a:lnTo>
                <a:lnTo>
                  <a:pt x="12028276" y="2198866"/>
                </a:lnTo>
                <a:lnTo>
                  <a:pt x="12129874" y="2247922"/>
                </a:lnTo>
                <a:lnTo>
                  <a:pt x="12191999" y="2204134"/>
                </a:lnTo>
                <a:lnTo>
                  <a:pt x="12191999" y="2209886"/>
                </a:lnTo>
                <a:lnTo>
                  <a:pt x="12134735" y="2250269"/>
                </a:lnTo>
                <a:lnTo>
                  <a:pt x="12191999" y="2277919"/>
                </a:lnTo>
                <a:lnTo>
                  <a:pt x="12191999" y="2283455"/>
                </a:lnTo>
                <a:lnTo>
                  <a:pt x="12130036" y="2253583"/>
                </a:lnTo>
                <a:lnTo>
                  <a:pt x="12013811" y="2335547"/>
                </a:lnTo>
                <a:lnTo>
                  <a:pt x="12191999" y="2440542"/>
                </a:lnTo>
                <a:lnTo>
                  <a:pt x="12191999" y="2447071"/>
                </a:lnTo>
                <a:lnTo>
                  <a:pt x="12008768" y="2339104"/>
                </a:lnTo>
                <a:lnTo>
                  <a:pt x="11948053" y="2381920"/>
                </a:lnTo>
                <a:lnTo>
                  <a:pt x="11908015" y="2410120"/>
                </a:lnTo>
                <a:lnTo>
                  <a:pt x="12191999" y="2608520"/>
                </a:lnTo>
                <a:lnTo>
                  <a:pt x="12191999" y="2615506"/>
                </a:lnTo>
                <a:lnTo>
                  <a:pt x="12021546" y="2498322"/>
                </a:lnTo>
                <a:lnTo>
                  <a:pt x="11902713" y="2413855"/>
                </a:lnTo>
                <a:lnTo>
                  <a:pt x="11657812" y="2586344"/>
                </a:lnTo>
                <a:cubicBezTo>
                  <a:pt x="11369757" y="2783407"/>
                  <a:pt x="11085345" y="2951636"/>
                  <a:pt x="10778336" y="3030294"/>
                </a:cubicBezTo>
                <a:cubicBezTo>
                  <a:pt x="10220351" y="3173339"/>
                  <a:pt x="9635631" y="2890164"/>
                  <a:pt x="9242492" y="2627946"/>
                </a:cubicBezTo>
                <a:lnTo>
                  <a:pt x="9245401" y="2623181"/>
                </a:lnTo>
                <a:cubicBezTo>
                  <a:pt x="9637432" y="2885399"/>
                  <a:pt x="10221320" y="3167603"/>
                  <a:pt x="10777366" y="3025529"/>
                </a:cubicBezTo>
                <a:cubicBezTo>
                  <a:pt x="11083752" y="2946871"/>
                  <a:pt x="11367930" y="2779188"/>
                  <a:pt x="11655498" y="2582399"/>
                </a:cubicBezTo>
                <a:lnTo>
                  <a:pt x="11898615" y="2410942"/>
                </a:lnTo>
                <a:lnTo>
                  <a:pt x="11840881" y="2369904"/>
                </a:lnTo>
                <a:lnTo>
                  <a:pt x="11794588" y="2337412"/>
                </a:lnTo>
                <a:lnTo>
                  <a:pt x="11659793" y="2417299"/>
                </a:lnTo>
                <a:cubicBezTo>
                  <a:pt x="11369243" y="2584600"/>
                  <a:pt x="11083468" y="2727098"/>
                  <a:pt x="10779376" y="2792870"/>
                </a:cubicBezTo>
                <a:cubicBezTo>
                  <a:pt x="10387620" y="2877144"/>
                  <a:pt x="9942924" y="2800074"/>
                  <a:pt x="9454478" y="2563593"/>
                </a:cubicBezTo>
                <a:lnTo>
                  <a:pt x="9244253" y="2453413"/>
                </a:lnTo>
                <a:lnTo>
                  <a:pt x="9245357" y="2454064"/>
                </a:lnTo>
                <a:lnTo>
                  <a:pt x="9242514" y="2458814"/>
                </a:lnTo>
                <a:lnTo>
                  <a:pt x="8925826" y="2272127"/>
                </a:lnTo>
                <a:lnTo>
                  <a:pt x="8837775" y="2334628"/>
                </a:lnTo>
                <a:lnTo>
                  <a:pt x="8881015" y="2365089"/>
                </a:lnTo>
                <a:cubicBezTo>
                  <a:pt x="8998956" y="2449976"/>
                  <a:pt x="9121731" y="2536712"/>
                  <a:pt x="9245357" y="2619676"/>
                </a:cubicBezTo>
                <a:lnTo>
                  <a:pt x="9242514" y="2624482"/>
                </a:lnTo>
                <a:cubicBezTo>
                  <a:pt x="9119741" y="2542479"/>
                  <a:pt x="8996967" y="2454782"/>
                  <a:pt x="8878173" y="2369895"/>
                </a:cubicBezTo>
                <a:lnTo>
                  <a:pt x="8832905" y="2338084"/>
                </a:lnTo>
                <a:lnTo>
                  <a:pt x="8774615" y="2379460"/>
                </a:lnTo>
                <a:cubicBezTo>
                  <a:pt x="8383588" y="2658858"/>
                  <a:pt x="8014159" y="2922937"/>
                  <a:pt x="7604945" y="3027900"/>
                </a:cubicBezTo>
                <a:cubicBezTo>
                  <a:pt x="7046822" y="3170937"/>
                  <a:pt x="6461988" y="2887746"/>
                  <a:pt x="6069256" y="2625488"/>
                </a:cubicBezTo>
                <a:lnTo>
                  <a:pt x="6069422" y="2625206"/>
                </a:lnTo>
                <a:lnTo>
                  <a:pt x="6069823" y="2625488"/>
                </a:lnTo>
                <a:lnTo>
                  <a:pt x="6072885" y="2621132"/>
                </a:lnTo>
                <a:lnTo>
                  <a:pt x="6227709" y="2719052"/>
                </a:lnTo>
                <a:cubicBezTo>
                  <a:pt x="6609750" y="2946831"/>
                  <a:pt x="7117440" y="3147407"/>
                  <a:pt x="7603808" y="3023047"/>
                </a:cubicBezTo>
                <a:cubicBezTo>
                  <a:pt x="8012454" y="2918234"/>
                  <a:pt x="8381315" y="2655066"/>
                  <a:pt x="8771774" y="2375668"/>
                </a:cubicBezTo>
                <a:lnTo>
                  <a:pt x="8829219" y="2335493"/>
                </a:lnTo>
                <a:lnTo>
                  <a:pt x="8736530" y="2270356"/>
                </a:lnTo>
                <a:lnTo>
                  <a:pt x="8486452" y="2418684"/>
                </a:lnTo>
                <a:cubicBezTo>
                  <a:pt x="8196033" y="2585956"/>
                  <a:pt x="7910009" y="2728442"/>
                  <a:pt x="7606081" y="2794310"/>
                </a:cubicBezTo>
                <a:cubicBezTo>
                  <a:pt x="7158219" y="2890628"/>
                  <a:pt x="6641586" y="2776108"/>
                  <a:pt x="6069256" y="2454846"/>
                </a:cubicBezTo>
                <a:lnTo>
                  <a:pt x="5870903" y="2337783"/>
                </a:lnTo>
                <a:lnTo>
                  <a:pt x="5812246" y="2379434"/>
                </a:lnTo>
                <a:lnTo>
                  <a:pt x="5769164" y="2409772"/>
                </a:lnTo>
                <a:lnTo>
                  <a:pt x="5888734" y="2494625"/>
                </a:lnTo>
                <a:cubicBezTo>
                  <a:pt x="5949618" y="2537285"/>
                  <a:pt x="6011284" y="2579680"/>
                  <a:pt x="6073235" y="2620634"/>
                </a:cubicBezTo>
                <a:lnTo>
                  <a:pt x="6072885" y="2621132"/>
                </a:lnTo>
                <a:lnTo>
                  <a:pt x="6072098" y="2620634"/>
                </a:lnTo>
                <a:lnTo>
                  <a:pt x="6069422" y="2625206"/>
                </a:lnTo>
                <a:lnTo>
                  <a:pt x="5765218" y="2412551"/>
                </a:lnTo>
                <a:lnTo>
                  <a:pt x="5521965" y="2583847"/>
                </a:lnTo>
                <a:cubicBezTo>
                  <a:pt x="5233921" y="2780905"/>
                  <a:pt x="4949635" y="2949149"/>
                  <a:pt x="4642489" y="3027844"/>
                </a:cubicBezTo>
                <a:cubicBezTo>
                  <a:pt x="4084608" y="3170850"/>
                  <a:pt x="3499730" y="2887647"/>
                  <a:pt x="3106683" y="2624482"/>
                </a:cubicBezTo>
                <a:lnTo>
                  <a:pt x="3107517" y="2623074"/>
                </a:lnTo>
                <a:lnTo>
                  <a:pt x="2925967" y="2498207"/>
                </a:lnTo>
                <a:cubicBezTo>
                  <a:pt x="2865108" y="2455421"/>
                  <a:pt x="2804726" y="2412282"/>
                  <a:pt x="2745296" y="2369861"/>
                </a:cubicBezTo>
                <a:lnTo>
                  <a:pt x="2700301" y="2338250"/>
                </a:lnTo>
                <a:lnTo>
                  <a:pt x="2639824" y="2380370"/>
                </a:lnTo>
                <a:cubicBezTo>
                  <a:pt x="2248798" y="2659768"/>
                  <a:pt x="1879364" y="2923998"/>
                  <a:pt x="1470151" y="3028811"/>
                </a:cubicBezTo>
                <a:cubicBezTo>
                  <a:pt x="981794" y="3153968"/>
                  <a:pt x="472550" y="2952794"/>
                  <a:pt x="90150" y="2724853"/>
                </a:cubicBezTo>
                <a:lnTo>
                  <a:pt x="0" y="2667844"/>
                </a:lnTo>
                <a:lnTo>
                  <a:pt x="0" y="2661346"/>
                </a:lnTo>
                <a:lnTo>
                  <a:pt x="92915" y="2720107"/>
                </a:lnTo>
                <a:cubicBezTo>
                  <a:pt x="474956" y="2947860"/>
                  <a:pt x="982646" y="3148336"/>
                  <a:pt x="1469014" y="3024108"/>
                </a:cubicBezTo>
                <a:cubicBezTo>
                  <a:pt x="1877660" y="2919145"/>
                  <a:pt x="2246524" y="2655976"/>
                  <a:pt x="2636981" y="2376578"/>
                </a:cubicBezTo>
                <a:lnTo>
                  <a:pt x="2696053" y="2335266"/>
                </a:lnTo>
                <a:lnTo>
                  <a:pt x="2602503" y="2269545"/>
                </a:lnTo>
                <a:lnTo>
                  <a:pt x="2350843" y="2418684"/>
                </a:lnTo>
                <a:cubicBezTo>
                  <a:pt x="2060316" y="2585956"/>
                  <a:pt x="1774504" y="2728442"/>
                  <a:pt x="1470151" y="2794310"/>
                </a:cubicBezTo>
                <a:cubicBezTo>
                  <a:pt x="1078272" y="2878588"/>
                  <a:pt x="633740" y="2801444"/>
                  <a:pt x="145313" y="2565620"/>
                </a:cubicBezTo>
                <a:lnTo>
                  <a:pt x="0" y="2489687"/>
                </a:lnTo>
                <a:lnTo>
                  <a:pt x="0" y="2483359"/>
                </a:lnTo>
                <a:lnTo>
                  <a:pt x="147516" y="2560466"/>
                </a:lnTo>
                <a:cubicBezTo>
                  <a:pt x="634460" y="2795681"/>
                  <a:pt x="1077562" y="2872824"/>
                  <a:pt x="1468446" y="2788546"/>
                </a:cubicBezTo>
                <a:cubicBezTo>
                  <a:pt x="1772372" y="2722792"/>
                  <a:pt x="2057758" y="2580846"/>
                  <a:pt x="2348099" y="2413773"/>
                </a:cubicBezTo>
                <a:lnTo>
                  <a:pt x="2597454" y="2265999"/>
                </a:lnTo>
                <a:lnTo>
                  <a:pt x="2491849" y="2191809"/>
                </a:lnTo>
                <a:lnTo>
                  <a:pt x="2351802" y="2259883"/>
                </a:lnTo>
                <a:cubicBezTo>
                  <a:pt x="2059036" y="2398146"/>
                  <a:pt x="1771946" y="2515633"/>
                  <a:pt x="1470151" y="2569214"/>
                </a:cubicBezTo>
                <a:cubicBezTo>
                  <a:pt x="1078272" y="2638495"/>
                  <a:pt x="633740" y="2575618"/>
                  <a:pt x="146455" y="2381193"/>
                </a:cubicBezTo>
                <a:lnTo>
                  <a:pt x="0" y="2317896"/>
                </a:lnTo>
                <a:lnTo>
                  <a:pt x="0" y="2312141"/>
                </a:lnTo>
                <a:lnTo>
                  <a:pt x="148466" y="2376141"/>
                </a:lnTo>
                <a:cubicBezTo>
                  <a:pt x="635028" y="2569854"/>
                  <a:pt x="1078130" y="2632731"/>
                  <a:pt x="1469014" y="2563450"/>
                </a:cubicBezTo>
                <a:cubicBezTo>
                  <a:pt x="1770383" y="2509869"/>
                  <a:pt x="2057047" y="2392382"/>
                  <a:pt x="2349387" y="2254119"/>
                </a:cubicBezTo>
                <a:lnTo>
                  <a:pt x="2485932" y="2187652"/>
                </a:lnTo>
                <a:lnTo>
                  <a:pt x="2455067" y="2165969"/>
                </a:lnTo>
                <a:lnTo>
                  <a:pt x="2362574" y="2104431"/>
                </a:lnTo>
                <a:lnTo>
                  <a:pt x="2360514" y="2105219"/>
                </a:lnTo>
                <a:cubicBezTo>
                  <a:pt x="2068201" y="2214060"/>
                  <a:pt x="1769815" y="2311469"/>
                  <a:pt x="1470151" y="2353674"/>
                </a:cubicBezTo>
                <a:cubicBezTo>
                  <a:pt x="1072304" y="2409683"/>
                  <a:pt x="638775" y="2361173"/>
                  <a:pt x="148242" y="2206316"/>
                </a:cubicBezTo>
                <a:lnTo>
                  <a:pt x="0" y="2155776"/>
                </a:lnTo>
                <a:lnTo>
                  <a:pt x="0" y="2147236"/>
                </a:lnTo>
                <a:lnTo>
                  <a:pt x="41659" y="2119079"/>
                </a:lnTo>
                <a:lnTo>
                  <a:pt x="164645" y="2041299"/>
                </a:lnTo>
                <a:lnTo>
                  <a:pt x="149431" y="2038232"/>
                </a:lnTo>
                <a:lnTo>
                  <a:pt x="76666" y="2019633"/>
                </a:lnTo>
                <a:lnTo>
                  <a:pt x="44594" y="2036447"/>
                </a:lnTo>
                <a:lnTo>
                  <a:pt x="0" y="2061956"/>
                </a:lnTo>
                <a:lnTo>
                  <a:pt x="0" y="2055399"/>
                </a:lnTo>
                <a:lnTo>
                  <a:pt x="41659" y="2031653"/>
                </a:lnTo>
                <a:lnTo>
                  <a:pt x="68577" y="2017566"/>
                </a:lnTo>
                <a:lnTo>
                  <a:pt x="0" y="2000038"/>
                </a:lnTo>
                <a:lnTo>
                  <a:pt x="0" y="1993950"/>
                </a:lnTo>
                <a:lnTo>
                  <a:pt x="76457" y="2013442"/>
                </a:lnTo>
                <a:lnTo>
                  <a:pt x="253346" y="1920865"/>
                </a:lnTo>
                <a:lnTo>
                  <a:pt x="303670" y="1898592"/>
                </a:lnTo>
                <a:lnTo>
                  <a:pt x="188497" y="1879932"/>
                </a:lnTo>
                <a:lnTo>
                  <a:pt x="44560" y="1941970"/>
                </a:lnTo>
                <a:lnTo>
                  <a:pt x="0" y="1962859"/>
                </a:lnTo>
                <a:lnTo>
                  <a:pt x="0" y="1955928"/>
                </a:lnTo>
                <a:lnTo>
                  <a:pt x="41626" y="1936222"/>
                </a:lnTo>
                <a:lnTo>
                  <a:pt x="176881" y="1878050"/>
                </a:lnTo>
                <a:lnTo>
                  <a:pt x="48455" y="1857243"/>
                </a:lnTo>
                <a:lnTo>
                  <a:pt x="43534" y="1858921"/>
                </a:lnTo>
                <a:lnTo>
                  <a:pt x="0" y="1875423"/>
                </a:lnTo>
                <a:lnTo>
                  <a:pt x="0" y="1869834"/>
                </a:lnTo>
                <a:lnTo>
                  <a:pt x="37935" y="1855538"/>
                </a:lnTo>
                <a:lnTo>
                  <a:pt x="0" y="1849392"/>
                </a:lnTo>
                <a:lnTo>
                  <a:pt x="0" y="1843384"/>
                </a:lnTo>
                <a:lnTo>
                  <a:pt x="49709" y="1851390"/>
                </a:lnTo>
                <a:lnTo>
                  <a:pt x="255258" y="1781290"/>
                </a:lnTo>
                <a:lnTo>
                  <a:pt x="405481" y="1737811"/>
                </a:lnTo>
                <a:lnTo>
                  <a:pt x="297634" y="1733424"/>
                </a:lnTo>
                <a:lnTo>
                  <a:pt x="240824" y="1728707"/>
                </a:lnTo>
                <a:lnTo>
                  <a:pt x="43534" y="1778825"/>
                </a:lnTo>
                <a:lnTo>
                  <a:pt x="0" y="1791196"/>
                </a:lnTo>
                <a:lnTo>
                  <a:pt x="0" y="1785888"/>
                </a:lnTo>
                <a:lnTo>
                  <a:pt x="42654" y="1774062"/>
                </a:lnTo>
                <a:lnTo>
                  <a:pt x="225442" y="1727430"/>
                </a:lnTo>
                <a:lnTo>
                  <a:pt x="8070" y="1709383"/>
                </a:lnTo>
                <a:lnTo>
                  <a:pt x="0" y="1710913"/>
                </a:lnTo>
                <a:lnTo>
                  <a:pt x="0" y="1702862"/>
                </a:lnTo>
                <a:lnTo>
                  <a:pt x="8154" y="1703539"/>
                </a:lnTo>
                <a:lnTo>
                  <a:pt x="42632" y="1696948"/>
                </a:lnTo>
                <a:cubicBezTo>
                  <a:pt x="307259" y="1647599"/>
                  <a:pt x="555635" y="1613275"/>
                  <a:pt x="790731" y="1593563"/>
                </a:cubicBezTo>
                <a:lnTo>
                  <a:pt x="897325" y="1586701"/>
                </a:lnTo>
                <a:lnTo>
                  <a:pt x="741389" y="1586380"/>
                </a:lnTo>
                <a:lnTo>
                  <a:pt x="529981" y="1592171"/>
                </a:lnTo>
                <a:cubicBezTo>
                  <a:pt x="367348" y="1600395"/>
                  <a:pt x="205558" y="1612552"/>
                  <a:pt x="43511" y="1629242"/>
                </a:cubicBezTo>
                <a:lnTo>
                  <a:pt x="0" y="1633775"/>
                </a:lnTo>
                <a:lnTo>
                  <a:pt x="0" y="1628008"/>
                </a:lnTo>
                <a:lnTo>
                  <a:pt x="42632" y="1623523"/>
                </a:lnTo>
                <a:cubicBezTo>
                  <a:pt x="138503" y="1613749"/>
                  <a:pt x="234310" y="1605524"/>
                  <a:pt x="330267" y="1598744"/>
                </a:cubicBezTo>
                <a:lnTo>
                  <a:pt x="585397" y="1584501"/>
                </a:lnTo>
                <a:lnTo>
                  <a:pt x="0" y="1575622"/>
                </a:lnTo>
                <a:lnTo>
                  <a:pt x="0" y="1568289"/>
                </a:lnTo>
                <a:lnTo>
                  <a:pt x="41636" y="1567888"/>
                </a:lnTo>
                <a:cubicBezTo>
                  <a:pt x="544940" y="1562166"/>
                  <a:pt x="1056678" y="1556206"/>
                  <a:pt x="1570453" y="1554657"/>
                </a:cubicBezTo>
                <a:close/>
                <a:moveTo>
                  <a:pt x="10718951" y="1474526"/>
                </a:moveTo>
                <a:cubicBezTo>
                  <a:pt x="10555834" y="1482261"/>
                  <a:pt x="10394990" y="1486963"/>
                  <a:pt x="10235851" y="1488935"/>
                </a:cubicBezTo>
                <a:cubicBezTo>
                  <a:pt x="10386465" y="1492727"/>
                  <a:pt x="10531964" y="1488935"/>
                  <a:pt x="10672915" y="1478318"/>
                </a:cubicBezTo>
                <a:cubicBezTo>
                  <a:pt x="10688261" y="1476497"/>
                  <a:pt x="10703606" y="1475587"/>
                  <a:pt x="10718951" y="1474526"/>
                </a:cubicBezTo>
                <a:close/>
                <a:moveTo>
                  <a:pt x="4583017" y="1474526"/>
                </a:moveTo>
                <a:cubicBezTo>
                  <a:pt x="4419898" y="1482261"/>
                  <a:pt x="4259055" y="1486963"/>
                  <a:pt x="4099922" y="1488935"/>
                </a:cubicBezTo>
                <a:cubicBezTo>
                  <a:pt x="4250530" y="1492727"/>
                  <a:pt x="4396028" y="1488935"/>
                  <a:pt x="4536979" y="1478318"/>
                </a:cubicBezTo>
                <a:cubicBezTo>
                  <a:pt x="4552326" y="1476497"/>
                  <a:pt x="4567671" y="1475587"/>
                  <a:pt x="4583017" y="1474526"/>
                </a:cubicBezTo>
                <a:close/>
                <a:moveTo>
                  <a:pt x="7754430" y="1473342"/>
                </a:moveTo>
                <a:cubicBezTo>
                  <a:pt x="7591635" y="1480980"/>
                  <a:pt x="7430545" y="1485761"/>
                  <a:pt x="7271444" y="1487657"/>
                </a:cubicBezTo>
                <a:cubicBezTo>
                  <a:pt x="7422875" y="1490515"/>
                  <a:pt x="7567486" y="1487657"/>
                  <a:pt x="7708404" y="1477161"/>
                </a:cubicBezTo>
                <a:cubicBezTo>
                  <a:pt x="7723746" y="1476200"/>
                  <a:pt x="7739088" y="1474304"/>
                  <a:pt x="7754430" y="1473342"/>
                </a:cubicBezTo>
                <a:close/>
                <a:moveTo>
                  <a:pt x="1622543" y="1469382"/>
                </a:moveTo>
                <a:cubicBezTo>
                  <a:pt x="1459567" y="1477011"/>
                  <a:pt x="1298498" y="1481791"/>
                  <a:pt x="1139336" y="1483685"/>
                </a:cubicBezTo>
                <a:cubicBezTo>
                  <a:pt x="1290871" y="1486552"/>
                  <a:pt x="1435657" y="1483685"/>
                  <a:pt x="1576629" y="1473205"/>
                </a:cubicBezTo>
                <a:cubicBezTo>
                  <a:pt x="1591884" y="1472232"/>
                  <a:pt x="1607288" y="1470338"/>
                  <a:pt x="1622543" y="1469382"/>
                </a:cubicBezTo>
                <a:close/>
                <a:moveTo>
                  <a:pt x="8047521" y="1445599"/>
                </a:moveTo>
                <a:lnTo>
                  <a:pt x="7993366" y="1453339"/>
                </a:lnTo>
                <a:lnTo>
                  <a:pt x="8075096" y="1446464"/>
                </a:lnTo>
                <a:close/>
                <a:moveTo>
                  <a:pt x="1894169" y="1444687"/>
                </a:moveTo>
                <a:lnTo>
                  <a:pt x="1861360" y="1449379"/>
                </a:lnTo>
                <a:lnTo>
                  <a:pt x="1910904" y="1445212"/>
                </a:lnTo>
                <a:close/>
                <a:moveTo>
                  <a:pt x="5061754" y="1443741"/>
                </a:moveTo>
                <a:lnTo>
                  <a:pt x="5043792" y="1445348"/>
                </a:lnTo>
                <a:cubicBezTo>
                  <a:pt x="4934327" y="1454115"/>
                  <a:pt x="4826271" y="1461671"/>
                  <a:pt x="4719420" y="1467852"/>
                </a:cubicBezTo>
                <a:cubicBezTo>
                  <a:pt x="4658608" y="1474526"/>
                  <a:pt x="4598361" y="1480289"/>
                  <a:pt x="4538116" y="1484082"/>
                </a:cubicBezTo>
                <a:cubicBezTo>
                  <a:pt x="4349991" y="1497430"/>
                  <a:pt x="4154484" y="1499401"/>
                  <a:pt x="3947604" y="1488784"/>
                </a:cubicBezTo>
                <a:cubicBezTo>
                  <a:pt x="3788465" y="1487419"/>
                  <a:pt x="3630465" y="1482186"/>
                  <a:pt x="3473172" y="1472535"/>
                </a:cubicBezTo>
                <a:lnTo>
                  <a:pt x="3202511" y="1447922"/>
                </a:lnTo>
                <a:lnTo>
                  <a:pt x="3110527" y="1451636"/>
                </a:lnTo>
                <a:lnTo>
                  <a:pt x="3110527" y="1455099"/>
                </a:lnTo>
                <a:lnTo>
                  <a:pt x="2744130" y="1472363"/>
                </a:lnTo>
                <a:lnTo>
                  <a:pt x="3004137" y="1484992"/>
                </a:lnTo>
                <a:cubicBezTo>
                  <a:pt x="3805940" y="1526515"/>
                  <a:pt x="4610938" y="1511128"/>
                  <a:pt x="5352719" y="1480747"/>
                </a:cubicBezTo>
                <a:lnTo>
                  <a:pt x="5665789" y="1466002"/>
                </a:lnTo>
                <a:lnTo>
                  <a:pt x="5455383" y="1456085"/>
                </a:lnTo>
                <a:close/>
                <a:moveTo>
                  <a:pt x="6317173" y="1442757"/>
                </a:moveTo>
                <a:lnTo>
                  <a:pt x="6070962" y="1452683"/>
                </a:lnTo>
                <a:lnTo>
                  <a:pt x="5786536" y="1465927"/>
                </a:lnTo>
                <a:lnTo>
                  <a:pt x="6174678" y="1484214"/>
                </a:lnTo>
                <a:cubicBezTo>
                  <a:pt x="6976256" y="1525689"/>
                  <a:pt x="7781190" y="1510313"/>
                  <a:pt x="8523097" y="1479920"/>
                </a:cubicBezTo>
                <a:lnTo>
                  <a:pt x="8713519" y="1470948"/>
                </a:lnTo>
                <a:lnTo>
                  <a:pt x="8420665" y="1457312"/>
                </a:lnTo>
                <a:lnTo>
                  <a:pt x="8136144" y="1448381"/>
                </a:lnTo>
                <a:lnTo>
                  <a:pt x="7890803" y="1465731"/>
                </a:lnTo>
                <a:cubicBezTo>
                  <a:pt x="7830288" y="1471446"/>
                  <a:pt x="7769772" y="1477161"/>
                  <a:pt x="7709541" y="1481942"/>
                </a:cubicBezTo>
                <a:cubicBezTo>
                  <a:pt x="7521460" y="1496230"/>
                  <a:pt x="7325141" y="1497191"/>
                  <a:pt x="7118877" y="1486696"/>
                </a:cubicBezTo>
                <a:cubicBezTo>
                  <a:pt x="6879372" y="1484552"/>
                  <a:pt x="6643704" y="1473831"/>
                  <a:pt x="6408993" y="1452516"/>
                </a:cubicBezTo>
                <a:close/>
                <a:moveTo>
                  <a:pt x="7882151" y="1440408"/>
                </a:moveTo>
                <a:lnTo>
                  <a:pt x="7708404" y="1463835"/>
                </a:lnTo>
                <a:cubicBezTo>
                  <a:pt x="7661526" y="1468588"/>
                  <a:pt x="7613512" y="1471446"/>
                  <a:pt x="7565781" y="1474304"/>
                </a:cubicBezTo>
                <a:cubicBezTo>
                  <a:pt x="7673175" y="1470511"/>
                  <a:pt x="7780568" y="1465731"/>
                  <a:pt x="7889666" y="1459054"/>
                </a:cubicBezTo>
                <a:lnTo>
                  <a:pt x="8004898" y="1444261"/>
                </a:lnTo>
                <a:close/>
                <a:moveTo>
                  <a:pt x="11067669" y="1439812"/>
                </a:moveTo>
                <a:lnTo>
                  <a:pt x="10957660" y="1455565"/>
                </a:lnTo>
                <a:lnTo>
                  <a:pt x="11123877" y="1441492"/>
                </a:lnTo>
                <a:close/>
                <a:moveTo>
                  <a:pt x="4932053" y="1439674"/>
                </a:moveTo>
                <a:lnTo>
                  <a:pt x="4821722" y="1455414"/>
                </a:lnTo>
                <a:lnTo>
                  <a:pt x="4987373" y="1441409"/>
                </a:lnTo>
                <a:close/>
                <a:moveTo>
                  <a:pt x="1727744" y="1439472"/>
                </a:moveTo>
                <a:lnTo>
                  <a:pt x="1576629" y="1459858"/>
                </a:lnTo>
                <a:cubicBezTo>
                  <a:pt x="1529540" y="1464638"/>
                  <a:pt x="1481718" y="1467488"/>
                  <a:pt x="1433749" y="1470355"/>
                </a:cubicBezTo>
                <a:cubicBezTo>
                  <a:pt x="1541129" y="1466550"/>
                  <a:pt x="1648508" y="1461770"/>
                  <a:pt x="1757794" y="1455097"/>
                </a:cubicBezTo>
                <a:lnTo>
                  <a:pt x="1849680" y="1443293"/>
                </a:lnTo>
                <a:close/>
                <a:moveTo>
                  <a:pt x="3425046" y="1438938"/>
                </a:moveTo>
                <a:lnTo>
                  <a:pt x="3240034" y="1446407"/>
                </a:lnTo>
                <a:lnTo>
                  <a:pt x="3414419" y="1462960"/>
                </a:lnTo>
                <a:cubicBezTo>
                  <a:pt x="3551464" y="1472364"/>
                  <a:pt x="3689004" y="1478318"/>
                  <a:pt x="3827679" y="1481200"/>
                </a:cubicBezTo>
                <a:cubicBezTo>
                  <a:pt x="3698664" y="1471644"/>
                  <a:pt x="3565814" y="1457841"/>
                  <a:pt x="3428556" y="1439506"/>
                </a:cubicBezTo>
                <a:close/>
                <a:moveTo>
                  <a:pt x="9559567" y="1438710"/>
                </a:moveTo>
                <a:lnTo>
                  <a:pt x="9373491" y="1446216"/>
                </a:lnTo>
                <a:lnTo>
                  <a:pt x="9550133" y="1463017"/>
                </a:lnTo>
                <a:cubicBezTo>
                  <a:pt x="9687249" y="1472440"/>
                  <a:pt x="9824932" y="1478393"/>
                  <a:pt x="9963610" y="1481200"/>
                </a:cubicBezTo>
                <a:cubicBezTo>
                  <a:pt x="9834594" y="1471644"/>
                  <a:pt x="9701741" y="1457841"/>
                  <a:pt x="9564484" y="1439506"/>
                </a:cubicBezTo>
                <a:close/>
                <a:moveTo>
                  <a:pt x="1676886" y="1437878"/>
                </a:moveTo>
                <a:lnTo>
                  <a:pt x="1577510" y="1452236"/>
                </a:lnTo>
                <a:lnTo>
                  <a:pt x="1454802" y="1462667"/>
                </a:lnTo>
                <a:lnTo>
                  <a:pt x="1576629" y="1454141"/>
                </a:lnTo>
                <a:lnTo>
                  <a:pt x="1693295" y="1438392"/>
                </a:lnTo>
                <a:close/>
                <a:moveTo>
                  <a:pt x="10903383" y="1434904"/>
                </a:moveTo>
                <a:lnTo>
                  <a:pt x="10672915" y="1466031"/>
                </a:lnTo>
                <a:cubicBezTo>
                  <a:pt x="10625742" y="1470734"/>
                  <a:pt x="10578000" y="1473615"/>
                  <a:pt x="10530258" y="1476497"/>
                </a:cubicBezTo>
                <a:cubicBezTo>
                  <a:pt x="10636540" y="1472705"/>
                  <a:pt x="10744528" y="1467852"/>
                  <a:pt x="10854219" y="1461178"/>
                </a:cubicBezTo>
                <a:lnTo>
                  <a:pt x="11028815" y="1438652"/>
                </a:lnTo>
                <a:close/>
                <a:moveTo>
                  <a:pt x="4769770" y="1434586"/>
                </a:moveTo>
                <a:lnTo>
                  <a:pt x="4536979" y="1466031"/>
                </a:lnTo>
                <a:cubicBezTo>
                  <a:pt x="4490375" y="1470734"/>
                  <a:pt x="4442065" y="1473615"/>
                  <a:pt x="4394323" y="1476497"/>
                </a:cubicBezTo>
                <a:cubicBezTo>
                  <a:pt x="4500604" y="1472705"/>
                  <a:pt x="4609161" y="1467852"/>
                  <a:pt x="4718286" y="1461178"/>
                </a:cubicBezTo>
                <a:lnTo>
                  <a:pt x="4894161" y="1438486"/>
                </a:lnTo>
                <a:close/>
                <a:moveTo>
                  <a:pt x="6585029" y="1434306"/>
                </a:moveTo>
                <a:lnTo>
                  <a:pt x="6472198" y="1436507"/>
                </a:lnTo>
                <a:lnTo>
                  <a:pt x="6379202" y="1440257"/>
                </a:lnTo>
                <a:lnTo>
                  <a:pt x="6585816" y="1459885"/>
                </a:lnTo>
                <a:cubicBezTo>
                  <a:pt x="6722899" y="1469303"/>
                  <a:pt x="6860478" y="1475265"/>
                  <a:pt x="6998982" y="1478123"/>
                </a:cubicBezTo>
                <a:cubicBezTo>
                  <a:pt x="6870139" y="1469069"/>
                  <a:pt x="6737388" y="1455242"/>
                  <a:pt x="6600164" y="1436767"/>
                </a:cubicBezTo>
                <a:close/>
                <a:moveTo>
                  <a:pt x="9729534" y="1433803"/>
                </a:moveTo>
                <a:lnTo>
                  <a:pt x="9632536" y="1435766"/>
                </a:lnTo>
                <a:lnTo>
                  <a:pt x="9594628" y="1437295"/>
                </a:lnTo>
                <a:lnTo>
                  <a:pt x="9629703" y="1442274"/>
                </a:lnTo>
                <a:cubicBezTo>
                  <a:pt x="9786710" y="1461936"/>
                  <a:pt x="9937749" y="1475512"/>
                  <a:pt x="10083532" y="1483171"/>
                </a:cubicBezTo>
                <a:cubicBezTo>
                  <a:pt x="10168785" y="1484082"/>
                  <a:pt x="10255176" y="1483171"/>
                  <a:pt x="10340997" y="1482261"/>
                </a:cubicBezTo>
                <a:cubicBezTo>
                  <a:pt x="10158839" y="1481730"/>
                  <a:pt x="9968583" y="1467889"/>
                  <a:pt x="9768594" y="1440359"/>
                </a:cubicBezTo>
                <a:close/>
                <a:moveTo>
                  <a:pt x="3599535" y="1433788"/>
                </a:moveTo>
                <a:lnTo>
                  <a:pt x="3507788" y="1435597"/>
                </a:lnTo>
                <a:lnTo>
                  <a:pt x="3460572" y="1437503"/>
                </a:lnTo>
                <a:lnTo>
                  <a:pt x="3493776" y="1442217"/>
                </a:lnTo>
                <a:cubicBezTo>
                  <a:pt x="3650782" y="1461898"/>
                  <a:pt x="3801819" y="1475512"/>
                  <a:pt x="3947604" y="1483171"/>
                </a:cubicBezTo>
                <a:cubicBezTo>
                  <a:pt x="4032855" y="1483171"/>
                  <a:pt x="4119246" y="1483171"/>
                  <a:pt x="4205630" y="1481200"/>
                </a:cubicBezTo>
                <a:cubicBezTo>
                  <a:pt x="4023478" y="1480745"/>
                  <a:pt x="3833079" y="1466941"/>
                  <a:pt x="3633022" y="1439411"/>
                </a:cubicBezTo>
                <a:close/>
                <a:moveTo>
                  <a:pt x="485408" y="1433539"/>
                </a:moveTo>
                <a:lnTo>
                  <a:pt x="337028" y="1436470"/>
                </a:lnTo>
                <a:lnTo>
                  <a:pt x="283059" y="1438653"/>
                </a:lnTo>
                <a:lnTo>
                  <a:pt x="454848" y="1454975"/>
                </a:lnTo>
                <a:cubicBezTo>
                  <a:pt x="591951" y="1464390"/>
                  <a:pt x="729549" y="1470347"/>
                  <a:pt x="868101" y="1473205"/>
                </a:cubicBezTo>
                <a:close/>
                <a:moveTo>
                  <a:pt x="3732385" y="1431168"/>
                </a:moveTo>
                <a:lnTo>
                  <a:pt x="3629256" y="1433202"/>
                </a:lnTo>
                <a:lnTo>
                  <a:pt x="3817235" y="1455717"/>
                </a:lnTo>
                <a:cubicBezTo>
                  <a:pt x="4071503" y="1480745"/>
                  <a:pt x="4310207" y="1482186"/>
                  <a:pt x="4536979" y="1460267"/>
                </a:cubicBezTo>
                <a:lnTo>
                  <a:pt x="4735479" y="1433510"/>
                </a:lnTo>
                <a:lnTo>
                  <a:pt x="4695180" y="1432247"/>
                </a:lnTo>
                <a:lnTo>
                  <a:pt x="4661045" y="1432050"/>
                </a:lnTo>
                <a:lnTo>
                  <a:pt x="4538116" y="1449801"/>
                </a:lnTo>
                <a:cubicBezTo>
                  <a:pt x="4311343" y="1476497"/>
                  <a:pt x="4072356" y="1474601"/>
                  <a:pt x="3817662" y="1443734"/>
                </a:cubicBezTo>
                <a:close/>
                <a:moveTo>
                  <a:pt x="7270698" y="1431100"/>
                </a:moveTo>
                <a:lnTo>
                  <a:pt x="7359510" y="1435546"/>
                </a:lnTo>
                <a:lnTo>
                  <a:pt x="7468437" y="1432287"/>
                </a:lnTo>
                <a:lnTo>
                  <a:pt x="7461534" y="1432246"/>
                </a:lnTo>
                <a:lnTo>
                  <a:pt x="7360977" y="1435283"/>
                </a:lnTo>
                <a:lnTo>
                  <a:pt x="7290450" y="1431219"/>
                </a:lnTo>
                <a:close/>
                <a:moveTo>
                  <a:pt x="9867278" y="1431016"/>
                </a:moveTo>
                <a:lnTo>
                  <a:pt x="9757612" y="1433235"/>
                </a:lnTo>
                <a:lnTo>
                  <a:pt x="9759492" y="1433537"/>
                </a:lnTo>
                <a:cubicBezTo>
                  <a:pt x="10087334" y="1479604"/>
                  <a:pt x="10389449" y="1488670"/>
                  <a:pt x="10672915" y="1461178"/>
                </a:cubicBezTo>
                <a:lnTo>
                  <a:pt x="10874148" y="1434030"/>
                </a:lnTo>
                <a:lnTo>
                  <a:pt x="10798851" y="1431780"/>
                </a:lnTo>
                <a:lnTo>
                  <a:pt x="10674052" y="1449801"/>
                </a:lnTo>
                <a:cubicBezTo>
                  <a:pt x="10447279" y="1476497"/>
                  <a:pt x="10208286" y="1474601"/>
                  <a:pt x="9953593" y="1443734"/>
                </a:cubicBezTo>
                <a:close/>
                <a:moveTo>
                  <a:pt x="6763398" y="1430825"/>
                </a:moveTo>
                <a:lnTo>
                  <a:pt x="6624823" y="1433529"/>
                </a:lnTo>
                <a:lnTo>
                  <a:pt x="6664514" y="1439168"/>
                </a:lnTo>
                <a:cubicBezTo>
                  <a:pt x="6821485" y="1458834"/>
                  <a:pt x="6972703" y="1472421"/>
                  <a:pt x="7118877" y="1480046"/>
                </a:cubicBezTo>
                <a:cubicBezTo>
                  <a:pt x="7204393" y="1481007"/>
                  <a:pt x="7290479" y="1481007"/>
                  <a:pt x="7376848" y="1479084"/>
                </a:cubicBezTo>
                <a:cubicBezTo>
                  <a:pt x="7194166" y="1479084"/>
                  <a:pt x="7003599" y="1465257"/>
                  <a:pt x="6803586" y="1437605"/>
                </a:cubicBezTo>
                <a:close/>
                <a:moveTo>
                  <a:pt x="1054228" y="1430400"/>
                </a:moveTo>
                <a:lnTo>
                  <a:pt x="1227543" y="1439074"/>
                </a:lnTo>
                <a:cubicBezTo>
                  <a:pt x="1287381" y="1439708"/>
                  <a:pt x="1346346" y="1437939"/>
                  <a:pt x="1404496" y="1433778"/>
                </a:cubicBezTo>
                <a:lnTo>
                  <a:pt x="1415900" y="1432475"/>
                </a:lnTo>
                <a:close/>
                <a:moveTo>
                  <a:pt x="652416" y="1430240"/>
                </a:moveTo>
                <a:lnTo>
                  <a:pt x="517343" y="1432908"/>
                </a:lnTo>
                <a:lnTo>
                  <a:pt x="533475" y="1435200"/>
                </a:lnTo>
                <a:cubicBezTo>
                  <a:pt x="690456" y="1454866"/>
                  <a:pt x="841696" y="1468453"/>
                  <a:pt x="987949" y="1476073"/>
                </a:cubicBezTo>
                <a:cubicBezTo>
                  <a:pt x="1073178" y="1477029"/>
                  <a:pt x="1159580" y="1477029"/>
                  <a:pt x="1245836" y="1475135"/>
                </a:cubicBezTo>
                <a:cubicBezTo>
                  <a:pt x="1063203" y="1475135"/>
                  <a:pt x="872648" y="1461305"/>
                  <a:pt x="672632" y="1433651"/>
                </a:cubicBezTo>
                <a:close/>
                <a:moveTo>
                  <a:pt x="7100578" y="1430078"/>
                </a:moveTo>
                <a:lnTo>
                  <a:pt x="7178259" y="1438648"/>
                </a:lnTo>
                <a:cubicBezTo>
                  <a:pt x="7301577" y="1448224"/>
                  <a:pt x="7421168" y="1449331"/>
                  <a:pt x="7537482" y="1442012"/>
                </a:cubicBezTo>
                <a:lnTo>
                  <a:pt x="7624896" y="1433227"/>
                </a:lnTo>
                <a:lnTo>
                  <a:pt x="7556021" y="1432813"/>
                </a:lnTo>
                <a:lnTo>
                  <a:pt x="7536718" y="1435010"/>
                </a:lnTo>
                <a:cubicBezTo>
                  <a:pt x="7420014" y="1443332"/>
                  <a:pt x="7300084" y="1442081"/>
                  <a:pt x="7176480" y="1431183"/>
                </a:cubicBezTo>
                <a:lnTo>
                  <a:pt x="7171040" y="1430501"/>
                </a:lnTo>
                <a:close/>
                <a:moveTo>
                  <a:pt x="894319" y="1429483"/>
                </a:moveTo>
                <a:lnTo>
                  <a:pt x="1045320" y="1446143"/>
                </a:lnTo>
                <a:cubicBezTo>
                  <a:pt x="1168631" y="1455720"/>
                  <a:pt x="1288213" y="1456826"/>
                  <a:pt x="1404518" y="1449508"/>
                </a:cubicBezTo>
                <a:lnTo>
                  <a:pt x="1557480" y="1434135"/>
                </a:lnTo>
                <a:lnTo>
                  <a:pt x="1524357" y="1433097"/>
                </a:lnTo>
                <a:lnTo>
                  <a:pt x="1456192" y="1432706"/>
                </a:lnTo>
                <a:lnTo>
                  <a:pt x="1404847" y="1438549"/>
                </a:lnTo>
                <a:cubicBezTo>
                  <a:pt x="1288124" y="1446872"/>
                  <a:pt x="1168180" y="1445623"/>
                  <a:pt x="1044565" y="1434727"/>
                </a:cubicBezTo>
                <a:lnTo>
                  <a:pt x="1007916" y="1430134"/>
                </a:lnTo>
                <a:close/>
                <a:moveTo>
                  <a:pt x="3823973" y="1429362"/>
                </a:moveTo>
                <a:lnTo>
                  <a:pt x="3766589" y="1430494"/>
                </a:lnTo>
                <a:lnTo>
                  <a:pt x="3817235" y="1437970"/>
                </a:lnTo>
                <a:cubicBezTo>
                  <a:pt x="4071503" y="1468838"/>
                  <a:pt x="4310207" y="1470734"/>
                  <a:pt x="4536979" y="1444037"/>
                </a:cubicBezTo>
                <a:lnTo>
                  <a:pt x="4621551" y="1431823"/>
                </a:lnTo>
                <a:lnTo>
                  <a:pt x="4559459" y="1431466"/>
                </a:lnTo>
                <a:lnTo>
                  <a:pt x="4536979" y="1435543"/>
                </a:lnTo>
                <a:cubicBezTo>
                  <a:pt x="4366899" y="1459092"/>
                  <a:pt x="4189952" y="1463763"/>
                  <a:pt x="4004686" y="1449341"/>
                </a:cubicBezTo>
                <a:close/>
                <a:moveTo>
                  <a:pt x="4183275" y="1429303"/>
                </a:moveTo>
                <a:lnTo>
                  <a:pt x="4190484" y="1429720"/>
                </a:lnTo>
                <a:lnTo>
                  <a:pt x="4200946" y="1429404"/>
                </a:lnTo>
                <a:close/>
                <a:moveTo>
                  <a:pt x="10316406" y="1429272"/>
                </a:moveTo>
                <a:lnTo>
                  <a:pt x="10324150" y="1429720"/>
                </a:lnTo>
                <a:lnTo>
                  <a:pt x="10335988" y="1429363"/>
                </a:lnTo>
                <a:close/>
                <a:moveTo>
                  <a:pt x="9958152" y="1429176"/>
                </a:moveTo>
                <a:lnTo>
                  <a:pt x="9901377" y="1430325"/>
                </a:lnTo>
                <a:lnTo>
                  <a:pt x="9953167" y="1437970"/>
                </a:lnTo>
                <a:cubicBezTo>
                  <a:pt x="10207434" y="1468838"/>
                  <a:pt x="10446142" y="1470734"/>
                  <a:pt x="10672915" y="1444037"/>
                </a:cubicBezTo>
                <a:lnTo>
                  <a:pt x="10760809" y="1431341"/>
                </a:lnTo>
                <a:lnTo>
                  <a:pt x="10699644" y="1431057"/>
                </a:lnTo>
                <a:lnTo>
                  <a:pt x="10672915" y="1435543"/>
                </a:lnTo>
                <a:cubicBezTo>
                  <a:pt x="10502835" y="1459092"/>
                  <a:pt x="10325882" y="1463763"/>
                  <a:pt x="10140587" y="1449341"/>
                </a:cubicBezTo>
                <a:close/>
                <a:moveTo>
                  <a:pt x="6948267" y="1429164"/>
                </a:moveTo>
                <a:lnTo>
                  <a:pt x="6989684" y="1435276"/>
                </a:lnTo>
                <a:cubicBezTo>
                  <a:pt x="7243966" y="1466146"/>
                  <a:pt x="7482656" y="1468058"/>
                  <a:pt x="7709410" y="1441372"/>
                </a:cubicBezTo>
                <a:lnTo>
                  <a:pt x="7745730" y="1436125"/>
                </a:lnTo>
                <a:lnTo>
                  <a:pt x="7682305" y="1434134"/>
                </a:lnTo>
                <a:lnTo>
                  <a:pt x="7537163" y="1448692"/>
                </a:lnTo>
                <a:cubicBezTo>
                  <a:pt x="7420638" y="1456007"/>
                  <a:pt x="7300841" y="1454889"/>
                  <a:pt x="7177330" y="1445279"/>
                </a:cubicBezTo>
                <a:lnTo>
                  <a:pt x="7036317" y="1429692"/>
                </a:lnTo>
                <a:close/>
                <a:moveTo>
                  <a:pt x="778040" y="1428816"/>
                </a:moveTo>
                <a:lnTo>
                  <a:pt x="856789" y="1440437"/>
                </a:lnTo>
                <a:cubicBezTo>
                  <a:pt x="1111100" y="1471306"/>
                  <a:pt x="1349842" y="1473217"/>
                  <a:pt x="1576630" y="1446530"/>
                </a:cubicBezTo>
                <a:lnTo>
                  <a:pt x="1643679" y="1436837"/>
                </a:lnTo>
                <a:lnTo>
                  <a:pt x="1592686" y="1435239"/>
                </a:lnTo>
                <a:lnTo>
                  <a:pt x="1576572" y="1437940"/>
                </a:lnTo>
                <a:cubicBezTo>
                  <a:pt x="1349853" y="1469405"/>
                  <a:pt x="1110890" y="1467259"/>
                  <a:pt x="856216" y="1431024"/>
                </a:cubicBezTo>
                <a:lnTo>
                  <a:pt x="845696" y="1429204"/>
                </a:lnTo>
                <a:close/>
                <a:moveTo>
                  <a:pt x="6872028" y="1428706"/>
                </a:moveTo>
                <a:lnTo>
                  <a:pt x="6794107" y="1430226"/>
                </a:lnTo>
                <a:lnTo>
                  <a:pt x="6795128" y="1430390"/>
                </a:lnTo>
                <a:cubicBezTo>
                  <a:pt x="7122961" y="1476443"/>
                  <a:pt x="7425005" y="1485527"/>
                  <a:pt x="7708404" y="1458119"/>
                </a:cubicBezTo>
                <a:lnTo>
                  <a:pt x="7847692" y="1439326"/>
                </a:lnTo>
                <a:lnTo>
                  <a:pt x="7779033" y="1437171"/>
                </a:lnTo>
                <a:lnTo>
                  <a:pt x="7710548" y="1447067"/>
                </a:lnTo>
                <a:cubicBezTo>
                  <a:pt x="7483792" y="1473769"/>
                  <a:pt x="7244818" y="1471865"/>
                  <a:pt x="6990145" y="1440996"/>
                </a:cubicBezTo>
                <a:lnTo>
                  <a:pt x="6908220" y="1428923"/>
                </a:lnTo>
                <a:close/>
                <a:moveTo>
                  <a:pt x="736576" y="1428578"/>
                </a:moveTo>
                <a:lnTo>
                  <a:pt x="688977" y="1429518"/>
                </a:lnTo>
                <a:lnTo>
                  <a:pt x="856787" y="1449616"/>
                </a:lnTo>
                <a:cubicBezTo>
                  <a:pt x="920365" y="1455873"/>
                  <a:pt x="982970" y="1460655"/>
                  <a:pt x="1044657" y="1463966"/>
                </a:cubicBezTo>
                <a:lnTo>
                  <a:pt x="1058433" y="1464383"/>
                </a:lnTo>
                <a:lnTo>
                  <a:pt x="1045280" y="1463886"/>
                </a:lnTo>
                <a:cubicBezTo>
                  <a:pt x="983523" y="1459783"/>
                  <a:pt x="920839" y="1453876"/>
                  <a:pt x="857174" y="1446159"/>
                </a:cubicBezTo>
                <a:lnTo>
                  <a:pt x="737926" y="1428585"/>
                </a:lnTo>
                <a:close/>
                <a:moveTo>
                  <a:pt x="10118197" y="1428349"/>
                </a:moveTo>
                <a:lnTo>
                  <a:pt x="10141835" y="1431319"/>
                </a:lnTo>
                <a:cubicBezTo>
                  <a:pt x="10265101" y="1442217"/>
                  <a:pt x="10384646" y="1443470"/>
                  <a:pt x="10500914" y="1435157"/>
                </a:cubicBezTo>
                <a:lnTo>
                  <a:pt x="10543211" y="1430328"/>
                </a:lnTo>
                <a:lnTo>
                  <a:pt x="10472344" y="1429998"/>
                </a:lnTo>
                <a:lnTo>
                  <a:pt x="10323449" y="1434510"/>
                </a:lnTo>
                <a:lnTo>
                  <a:pt x="10225085" y="1428847"/>
                </a:lnTo>
                <a:close/>
                <a:moveTo>
                  <a:pt x="3974015" y="1428099"/>
                </a:moveTo>
                <a:lnTo>
                  <a:pt x="4006892" y="1432229"/>
                </a:lnTo>
                <a:cubicBezTo>
                  <a:pt x="4130204" y="1443127"/>
                  <a:pt x="4249798" y="1444380"/>
                  <a:pt x="4366094" y="1436067"/>
                </a:cubicBezTo>
                <a:lnTo>
                  <a:pt x="4413739" y="1430628"/>
                </a:lnTo>
                <a:lnTo>
                  <a:pt x="4333027" y="1430164"/>
                </a:lnTo>
                <a:lnTo>
                  <a:pt x="4189552" y="1434510"/>
                </a:lnTo>
                <a:lnTo>
                  <a:pt x="4089766" y="1428765"/>
                </a:lnTo>
                <a:close/>
                <a:moveTo>
                  <a:pt x="10021336" y="1427898"/>
                </a:moveTo>
                <a:lnTo>
                  <a:pt x="10009702" y="1428133"/>
                </a:lnTo>
                <a:lnTo>
                  <a:pt x="10141805" y="1442715"/>
                </a:lnTo>
                <a:cubicBezTo>
                  <a:pt x="10265091" y="1452298"/>
                  <a:pt x="10384643" y="1453416"/>
                  <a:pt x="10500913" y="1446119"/>
                </a:cubicBezTo>
                <a:lnTo>
                  <a:pt x="10653258" y="1430841"/>
                </a:lnTo>
                <a:lnTo>
                  <a:pt x="10583478" y="1430516"/>
                </a:lnTo>
                <a:lnTo>
                  <a:pt x="10501251" y="1439859"/>
                </a:lnTo>
                <a:cubicBezTo>
                  <a:pt x="10384483" y="1448173"/>
                  <a:pt x="10264506" y="1446922"/>
                  <a:pt x="10140864" y="1436029"/>
                </a:cubicBezTo>
                <a:lnTo>
                  <a:pt x="10078050" y="1428162"/>
                </a:lnTo>
                <a:close/>
                <a:moveTo>
                  <a:pt x="3907444" y="1427717"/>
                </a:moveTo>
                <a:lnTo>
                  <a:pt x="3867208" y="1428510"/>
                </a:lnTo>
                <a:lnTo>
                  <a:pt x="4004878" y="1443700"/>
                </a:lnTo>
                <a:cubicBezTo>
                  <a:pt x="4128218" y="1453280"/>
                  <a:pt x="4247845" y="1454391"/>
                  <a:pt x="4364223" y="1447073"/>
                </a:cubicBezTo>
                <a:lnTo>
                  <a:pt x="4521777" y="1431249"/>
                </a:lnTo>
                <a:lnTo>
                  <a:pt x="4461486" y="1430903"/>
                </a:lnTo>
                <a:lnTo>
                  <a:pt x="4365318" y="1441831"/>
                </a:lnTo>
                <a:cubicBezTo>
                  <a:pt x="4248551" y="1450144"/>
                  <a:pt x="4128584" y="1448891"/>
                  <a:pt x="4004964" y="1437993"/>
                </a:cubicBezTo>
                <a:lnTo>
                  <a:pt x="3923716" y="1427810"/>
                </a:lnTo>
                <a:close/>
                <a:moveTo>
                  <a:pt x="1402840" y="1408675"/>
                </a:moveTo>
                <a:lnTo>
                  <a:pt x="1272865" y="1413314"/>
                </a:lnTo>
                <a:lnTo>
                  <a:pt x="1362211" y="1413649"/>
                </a:lnTo>
                <a:close/>
                <a:moveTo>
                  <a:pt x="1061536" y="1403652"/>
                </a:moveTo>
                <a:lnTo>
                  <a:pt x="1138182" y="1412810"/>
                </a:lnTo>
                <a:lnTo>
                  <a:pt x="1201669" y="1413048"/>
                </a:lnTo>
                <a:close/>
                <a:moveTo>
                  <a:pt x="7321947" y="1396754"/>
                </a:moveTo>
                <a:lnTo>
                  <a:pt x="7360807" y="1399685"/>
                </a:lnTo>
                <a:lnTo>
                  <a:pt x="7374494" y="1399155"/>
                </a:lnTo>
                <a:close/>
                <a:moveTo>
                  <a:pt x="7545108" y="1391642"/>
                </a:moveTo>
                <a:lnTo>
                  <a:pt x="7531967" y="1393057"/>
                </a:lnTo>
                <a:lnTo>
                  <a:pt x="7537727" y="1392834"/>
                </a:lnTo>
                <a:close/>
                <a:moveTo>
                  <a:pt x="8777137" y="1387679"/>
                </a:moveTo>
                <a:lnTo>
                  <a:pt x="8548054" y="1413045"/>
                </a:lnTo>
                <a:cubicBezTo>
                  <a:pt x="8435601" y="1424012"/>
                  <a:pt x="8324736" y="1433965"/>
                  <a:pt x="8215261" y="1442786"/>
                </a:cubicBezTo>
                <a:lnTo>
                  <a:pt x="8196227" y="1444132"/>
                </a:lnTo>
                <a:lnTo>
                  <a:pt x="8420665" y="1451164"/>
                </a:lnTo>
                <a:lnTo>
                  <a:pt x="8777113" y="1467952"/>
                </a:lnTo>
                <a:lnTo>
                  <a:pt x="9241538" y="1446070"/>
                </a:lnTo>
                <a:lnTo>
                  <a:pt x="9241538" y="1451791"/>
                </a:lnTo>
                <a:lnTo>
                  <a:pt x="8835425" y="1470698"/>
                </a:lnTo>
                <a:lnTo>
                  <a:pt x="9138930" y="1484992"/>
                </a:lnTo>
                <a:cubicBezTo>
                  <a:pt x="9940734" y="1526515"/>
                  <a:pt x="10745735" y="1511128"/>
                  <a:pt x="11487515" y="1480747"/>
                </a:cubicBezTo>
                <a:lnTo>
                  <a:pt x="11800577" y="1466003"/>
                </a:lnTo>
                <a:lnTo>
                  <a:pt x="11530416" y="1453639"/>
                </a:lnTo>
                <a:lnTo>
                  <a:pt x="11197885" y="1443703"/>
                </a:lnTo>
                <a:lnTo>
                  <a:pt x="11179486" y="1445348"/>
                </a:lnTo>
                <a:cubicBezTo>
                  <a:pt x="11069945" y="1454115"/>
                  <a:pt x="10961780" y="1461671"/>
                  <a:pt x="10854788" y="1467852"/>
                </a:cubicBezTo>
                <a:cubicBezTo>
                  <a:pt x="10794543" y="1474526"/>
                  <a:pt x="10734297" y="1480289"/>
                  <a:pt x="10674052" y="1484082"/>
                </a:cubicBezTo>
                <a:cubicBezTo>
                  <a:pt x="10485927" y="1497430"/>
                  <a:pt x="10290414" y="1499401"/>
                  <a:pt x="10083532" y="1488784"/>
                </a:cubicBezTo>
                <a:cubicBezTo>
                  <a:pt x="9924394" y="1487419"/>
                  <a:pt x="9766391" y="1482186"/>
                  <a:pt x="9609100" y="1472535"/>
                </a:cubicBezTo>
                <a:lnTo>
                  <a:pt x="9336217" y="1447720"/>
                </a:lnTo>
                <a:lnTo>
                  <a:pt x="9242492" y="1451501"/>
                </a:lnTo>
                <a:lnTo>
                  <a:pt x="9242492" y="1445782"/>
                </a:lnTo>
                <a:lnTo>
                  <a:pt x="9292653" y="1443758"/>
                </a:lnTo>
                <a:lnTo>
                  <a:pt x="9138930" y="1429779"/>
                </a:lnTo>
                <a:close/>
                <a:moveTo>
                  <a:pt x="2625671" y="1385868"/>
                </a:moveTo>
                <a:lnTo>
                  <a:pt x="2416045" y="1409074"/>
                </a:lnTo>
                <a:cubicBezTo>
                  <a:pt x="2303568" y="1420040"/>
                  <a:pt x="2192677" y="1429992"/>
                  <a:pt x="2083179" y="1438811"/>
                </a:cubicBezTo>
                <a:lnTo>
                  <a:pt x="2034735" y="1442236"/>
                </a:lnTo>
                <a:lnTo>
                  <a:pt x="2469973" y="1459048"/>
                </a:lnTo>
                <a:lnTo>
                  <a:pt x="2684392" y="1469462"/>
                </a:lnTo>
                <a:lnTo>
                  <a:pt x="3106688" y="1449564"/>
                </a:lnTo>
                <a:lnTo>
                  <a:pt x="3106688" y="1446070"/>
                </a:lnTo>
                <a:lnTo>
                  <a:pt x="3158943" y="1443960"/>
                </a:lnTo>
                <a:lnTo>
                  <a:pt x="3003001" y="1429779"/>
                </a:lnTo>
                <a:close/>
                <a:moveTo>
                  <a:pt x="5730079" y="1376232"/>
                </a:moveTo>
                <a:lnTo>
                  <a:pt x="5376580" y="1415578"/>
                </a:lnTo>
                <a:lnTo>
                  <a:pt x="5109281" y="1439490"/>
                </a:lnTo>
                <a:lnTo>
                  <a:pt x="5456223" y="1450364"/>
                </a:lnTo>
                <a:lnTo>
                  <a:pt x="5726975" y="1463120"/>
                </a:lnTo>
                <a:lnTo>
                  <a:pt x="6070962" y="1446919"/>
                </a:lnTo>
                <a:lnTo>
                  <a:pt x="6277724" y="1438565"/>
                </a:lnTo>
                <a:lnTo>
                  <a:pt x="6174496" y="1427594"/>
                </a:lnTo>
                <a:cubicBezTo>
                  <a:pt x="6031411" y="1410071"/>
                  <a:pt x="5891217" y="1393666"/>
                  <a:pt x="5753547" y="1378600"/>
                </a:cubicBezTo>
                <a:close/>
                <a:moveTo>
                  <a:pt x="900126" y="1374913"/>
                </a:moveTo>
                <a:lnTo>
                  <a:pt x="904706" y="1376029"/>
                </a:lnTo>
                <a:lnTo>
                  <a:pt x="912027" y="1376972"/>
                </a:lnTo>
                <a:close/>
                <a:moveTo>
                  <a:pt x="8544646" y="1363307"/>
                </a:moveTo>
                <a:lnTo>
                  <a:pt x="8445420" y="1382546"/>
                </a:lnTo>
                <a:cubicBezTo>
                  <a:pt x="8370398" y="1396133"/>
                  <a:pt x="8295135" y="1409064"/>
                  <a:pt x="8219752" y="1420982"/>
                </a:cubicBezTo>
                <a:lnTo>
                  <a:pt x="8082678" y="1440574"/>
                </a:lnTo>
                <a:lnTo>
                  <a:pt x="8128179" y="1441999"/>
                </a:lnTo>
                <a:lnTo>
                  <a:pt x="8601360" y="1402199"/>
                </a:lnTo>
                <a:lnTo>
                  <a:pt x="8754457" y="1385040"/>
                </a:lnTo>
                <a:lnTo>
                  <a:pt x="8717974" y="1380794"/>
                </a:lnTo>
                <a:close/>
                <a:moveTo>
                  <a:pt x="2397774" y="1362197"/>
                </a:moveTo>
                <a:lnTo>
                  <a:pt x="2313323" y="1378572"/>
                </a:lnTo>
                <a:cubicBezTo>
                  <a:pt x="2238309" y="1392161"/>
                  <a:pt x="2163055" y="1405094"/>
                  <a:pt x="2087687" y="1417014"/>
                </a:cubicBezTo>
                <a:lnTo>
                  <a:pt x="1937558" y="1438482"/>
                </a:lnTo>
                <a:lnTo>
                  <a:pt x="1974120" y="1439895"/>
                </a:lnTo>
                <a:lnTo>
                  <a:pt x="2469405" y="1398237"/>
                </a:lnTo>
                <a:lnTo>
                  <a:pt x="2603129" y="1383245"/>
                </a:lnTo>
                <a:lnTo>
                  <a:pt x="2582070" y="1380794"/>
                </a:lnTo>
                <a:close/>
                <a:moveTo>
                  <a:pt x="9063600" y="1355958"/>
                </a:moveTo>
                <a:lnTo>
                  <a:pt x="8802944" y="1384821"/>
                </a:lnTo>
                <a:lnTo>
                  <a:pt x="9140066" y="1424015"/>
                </a:lnTo>
                <a:lnTo>
                  <a:pt x="9331269" y="1442201"/>
                </a:lnTo>
                <a:lnTo>
                  <a:pt x="9531284" y="1434132"/>
                </a:lnTo>
                <a:lnTo>
                  <a:pt x="9138930" y="1370623"/>
                </a:lnTo>
                <a:close/>
                <a:moveTo>
                  <a:pt x="2916137" y="1353713"/>
                </a:moveTo>
                <a:lnTo>
                  <a:pt x="2651474" y="1383012"/>
                </a:lnTo>
                <a:lnTo>
                  <a:pt x="3004137" y="1424015"/>
                </a:lnTo>
                <a:lnTo>
                  <a:pt x="3197751" y="1442393"/>
                </a:lnTo>
                <a:lnTo>
                  <a:pt x="3396761" y="1434360"/>
                </a:lnTo>
                <a:lnTo>
                  <a:pt x="3003001" y="1370623"/>
                </a:lnTo>
                <a:close/>
                <a:moveTo>
                  <a:pt x="5461253" y="1349100"/>
                </a:moveTo>
                <a:lnTo>
                  <a:pt x="5386327" y="1363846"/>
                </a:lnTo>
                <a:cubicBezTo>
                  <a:pt x="5274206" y="1385078"/>
                  <a:pt x="5161406" y="1405230"/>
                  <a:pt x="5048286" y="1423094"/>
                </a:cubicBezTo>
                <a:lnTo>
                  <a:pt x="4965038" y="1434969"/>
                </a:lnTo>
                <a:lnTo>
                  <a:pt x="5036905" y="1437221"/>
                </a:lnTo>
                <a:lnTo>
                  <a:pt x="5429933" y="1403993"/>
                </a:lnTo>
                <a:lnTo>
                  <a:pt x="5703291" y="1373528"/>
                </a:lnTo>
                <a:close/>
                <a:moveTo>
                  <a:pt x="11604183" y="1347707"/>
                </a:moveTo>
                <a:lnTo>
                  <a:pt x="11522111" y="1363854"/>
                </a:lnTo>
                <a:cubicBezTo>
                  <a:pt x="11409920" y="1385094"/>
                  <a:pt x="11297060" y="1405261"/>
                  <a:pt x="11183979" y="1423157"/>
                </a:cubicBezTo>
                <a:lnTo>
                  <a:pt x="11100684" y="1435085"/>
                </a:lnTo>
                <a:lnTo>
                  <a:pt x="11173760" y="1437268"/>
                </a:lnTo>
                <a:lnTo>
                  <a:pt x="11565868" y="1404069"/>
                </a:lnTo>
                <a:lnTo>
                  <a:pt x="11850533" y="1372310"/>
                </a:lnTo>
                <a:lnTo>
                  <a:pt x="11824796" y="1369378"/>
                </a:lnTo>
                <a:close/>
                <a:moveTo>
                  <a:pt x="8379007" y="1346595"/>
                </a:moveTo>
                <a:lnTo>
                  <a:pt x="8303969" y="1364673"/>
                </a:lnTo>
                <a:cubicBezTo>
                  <a:pt x="8205099" y="1386723"/>
                  <a:pt x="8105856" y="1406746"/>
                  <a:pt x="8006506" y="1423640"/>
                </a:cubicBezTo>
                <a:lnTo>
                  <a:pt x="7918965" y="1435444"/>
                </a:lnTo>
                <a:lnTo>
                  <a:pt x="8043244" y="1439338"/>
                </a:lnTo>
                <a:lnTo>
                  <a:pt x="8141987" y="1426661"/>
                </a:lnTo>
                <a:cubicBezTo>
                  <a:pt x="8225990" y="1414284"/>
                  <a:pt x="8309847" y="1400490"/>
                  <a:pt x="8393428" y="1385771"/>
                </a:cubicBezTo>
                <a:lnTo>
                  <a:pt x="8522197" y="1361042"/>
                </a:lnTo>
                <a:close/>
                <a:moveTo>
                  <a:pt x="2234244" y="1345696"/>
                </a:moveTo>
                <a:lnTo>
                  <a:pt x="2171948" y="1360702"/>
                </a:lnTo>
                <a:cubicBezTo>
                  <a:pt x="2073075" y="1382752"/>
                  <a:pt x="1973846" y="1402775"/>
                  <a:pt x="1874535" y="1419668"/>
                </a:cubicBezTo>
                <a:lnTo>
                  <a:pt x="1767384" y="1434124"/>
                </a:lnTo>
                <a:lnTo>
                  <a:pt x="1897639" y="1437132"/>
                </a:lnTo>
                <a:lnTo>
                  <a:pt x="2010044" y="1422693"/>
                </a:lnTo>
                <a:cubicBezTo>
                  <a:pt x="2094040" y="1410312"/>
                  <a:pt x="2177898" y="1396517"/>
                  <a:pt x="2261485" y="1381798"/>
                </a:cubicBezTo>
                <a:lnTo>
                  <a:pt x="2375350" y="1359935"/>
                </a:lnTo>
                <a:close/>
                <a:moveTo>
                  <a:pt x="6041300" y="1341591"/>
                </a:moveTo>
                <a:lnTo>
                  <a:pt x="5761545" y="1372730"/>
                </a:lnTo>
                <a:lnTo>
                  <a:pt x="6175633" y="1420917"/>
                </a:lnTo>
                <a:lnTo>
                  <a:pt x="6336425" y="1436193"/>
                </a:lnTo>
                <a:lnTo>
                  <a:pt x="6472198" y="1430706"/>
                </a:lnTo>
                <a:lnTo>
                  <a:pt x="6553083" y="1429110"/>
                </a:lnTo>
                <a:lnTo>
                  <a:pt x="6174496" y="1367530"/>
                </a:lnTo>
                <a:close/>
                <a:moveTo>
                  <a:pt x="9231657" y="1337349"/>
                </a:moveTo>
                <a:lnTo>
                  <a:pt x="9083233" y="1353784"/>
                </a:lnTo>
                <a:lnTo>
                  <a:pt x="9140066" y="1364860"/>
                </a:lnTo>
                <a:cubicBezTo>
                  <a:pt x="9224893" y="1380862"/>
                  <a:pt x="9308050" y="1395300"/>
                  <a:pt x="9389627" y="1408196"/>
                </a:cubicBezTo>
                <a:lnTo>
                  <a:pt x="9563257" y="1432842"/>
                </a:lnTo>
                <a:lnTo>
                  <a:pt x="9632536" y="1430048"/>
                </a:lnTo>
                <a:lnTo>
                  <a:pt x="9699130" y="1428700"/>
                </a:lnTo>
                <a:lnTo>
                  <a:pt x="9461106" y="1388749"/>
                </a:lnTo>
                <a:close/>
                <a:moveTo>
                  <a:pt x="2143059" y="1337178"/>
                </a:moveTo>
                <a:lnTo>
                  <a:pt x="1875696" y="1402449"/>
                </a:lnTo>
                <a:cubicBezTo>
                  <a:pt x="1826066" y="1412862"/>
                  <a:pt x="1776384" y="1422330"/>
                  <a:pt x="1726678" y="1430684"/>
                </a:cubicBezTo>
                <a:lnTo>
                  <a:pt x="1711759" y="1432839"/>
                </a:lnTo>
                <a:lnTo>
                  <a:pt x="1731118" y="1433286"/>
                </a:lnTo>
                <a:lnTo>
                  <a:pt x="1874374" y="1413948"/>
                </a:lnTo>
                <a:cubicBezTo>
                  <a:pt x="1973589" y="1397053"/>
                  <a:pt x="2072690" y="1377029"/>
                  <a:pt x="2171434" y="1354978"/>
                </a:cubicBezTo>
                <a:lnTo>
                  <a:pt x="2217096" y="1343966"/>
                </a:lnTo>
                <a:lnTo>
                  <a:pt x="2176297" y="1339849"/>
                </a:lnTo>
                <a:close/>
                <a:moveTo>
                  <a:pt x="8260811" y="1335725"/>
                </a:moveTo>
                <a:lnTo>
                  <a:pt x="8008701" y="1397279"/>
                </a:lnTo>
                <a:cubicBezTo>
                  <a:pt x="7959079" y="1407692"/>
                  <a:pt x="7909403" y="1417159"/>
                  <a:pt x="7859702" y="1425513"/>
                </a:cubicBezTo>
                <a:lnTo>
                  <a:pt x="7813789" y="1432148"/>
                </a:lnTo>
                <a:lnTo>
                  <a:pt x="7884475" y="1434363"/>
                </a:lnTo>
                <a:lnTo>
                  <a:pt x="8006333" y="1417921"/>
                </a:lnTo>
                <a:cubicBezTo>
                  <a:pt x="8105581" y="1401025"/>
                  <a:pt x="8204691" y="1380999"/>
                  <a:pt x="8303436" y="1358948"/>
                </a:cubicBezTo>
                <a:lnTo>
                  <a:pt x="8361838" y="1344862"/>
                </a:lnTo>
                <a:lnTo>
                  <a:pt x="8312145" y="1339849"/>
                </a:lnTo>
                <a:close/>
                <a:moveTo>
                  <a:pt x="3088662" y="1334614"/>
                </a:moveTo>
                <a:lnTo>
                  <a:pt x="2935781" y="1351538"/>
                </a:lnTo>
                <a:lnTo>
                  <a:pt x="3004137" y="1364860"/>
                </a:lnTo>
                <a:cubicBezTo>
                  <a:pt x="3088965" y="1380824"/>
                  <a:pt x="3172122" y="1395243"/>
                  <a:pt x="3253699" y="1408132"/>
                </a:cubicBezTo>
                <a:lnTo>
                  <a:pt x="3429205" y="1433050"/>
                </a:lnTo>
                <a:lnTo>
                  <a:pt x="3507824" y="1429876"/>
                </a:lnTo>
                <a:lnTo>
                  <a:pt x="3569051" y="1428669"/>
                </a:lnTo>
                <a:lnTo>
                  <a:pt x="3325507" y="1387773"/>
                </a:lnTo>
                <a:close/>
                <a:moveTo>
                  <a:pt x="3107160" y="1332566"/>
                </a:moveTo>
                <a:lnTo>
                  <a:pt x="3103756" y="1332943"/>
                </a:lnTo>
                <a:lnTo>
                  <a:pt x="3107341" y="1333781"/>
                </a:lnTo>
                <a:close/>
                <a:moveTo>
                  <a:pt x="5280332" y="1332224"/>
                </a:moveTo>
                <a:lnTo>
                  <a:pt x="5280022" y="1332304"/>
                </a:lnTo>
                <a:cubicBezTo>
                  <a:pt x="5132424" y="1368017"/>
                  <a:pt x="4983835" y="1400416"/>
                  <a:pt x="4834947" y="1425781"/>
                </a:cubicBezTo>
                <a:lnTo>
                  <a:pt x="4804238" y="1429929"/>
                </a:lnTo>
                <a:lnTo>
                  <a:pt x="4929946" y="1433869"/>
                </a:lnTo>
                <a:lnTo>
                  <a:pt x="4970501" y="1428637"/>
                </a:lnTo>
                <a:cubicBezTo>
                  <a:pt x="5096478" y="1409959"/>
                  <a:pt x="5222149" y="1388070"/>
                  <a:pt x="5347077" y="1364780"/>
                </a:cubicBezTo>
                <a:lnTo>
                  <a:pt x="5439239" y="1346878"/>
                </a:lnTo>
                <a:lnTo>
                  <a:pt x="5347738" y="1337644"/>
                </a:lnTo>
                <a:close/>
                <a:moveTo>
                  <a:pt x="11425364" y="1330239"/>
                </a:moveTo>
                <a:lnTo>
                  <a:pt x="11416304" y="1332563"/>
                </a:lnTo>
                <a:cubicBezTo>
                  <a:pt x="11268602" y="1368121"/>
                  <a:pt x="11119782" y="1400457"/>
                  <a:pt x="10970803" y="1425798"/>
                </a:cubicBezTo>
                <a:lnTo>
                  <a:pt x="10938026" y="1430225"/>
                </a:lnTo>
                <a:lnTo>
                  <a:pt x="11064776" y="1434012"/>
                </a:lnTo>
                <a:lnTo>
                  <a:pt x="11106435" y="1428637"/>
                </a:lnTo>
                <a:cubicBezTo>
                  <a:pt x="11232410" y="1409959"/>
                  <a:pt x="11358085" y="1388070"/>
                  <a:pt x="11483010" y="1364780"/>
                </a:cubicBezTo>
                <a:lnTo>
                  <a:pt x="11582082" y="1345536"/>
                </a:lnTo>
                <a:lnTo>
                  <a:pt x="11430081" y="1330605"/>
                </a:lnTo>
                <a:close/>
                <a:moveTo>
                  <a:pt x="2050360" y="1329730"/>
                </a:moveTo>
                <a:lnTo>
                  <a:pt x="1875545" y="1379822"/>
                </a:lnTo>
                <a:cubicBezTo>
                  <a:pt x="1825880" y="1392017"/>
                  <a:pt x="1776123" y="1403090"/>
                  <a:pt x="1726288" y="1412843"/>
                </a:cubicBezTo>
                <a:lnTo>
                  <a:pt x="1619687" y="1430712"/>
                </a:lnTo>
                <a:lnTo>
                  <a:pt x="1676901" y="1432034"/>
                </a:lnTo>
                <a:lnTo>
                  <a:pt x="1725753" y="1424971"/>
                </a:lnTo>
                <a:cubicBezTo>
                  <a:pt x="1775432" y="1416615"/>
                  <a:pt x="1825074" y="1407146"/>
                  <a:pt x="1874656" y="1396731"/>
                </a:cubicBezTo>
                <a:lnTo>
                  <a:pt x="2124413" y="1335680"/>
                </a:lnTo>
                <a:close/>
                <a:moveTo>
                  <a:pt x="8166161" y="1328121"/>
                </a:moveTo>
                <a:lnTo>
                  <a:pt x="8008522" y="1373291"/>
                </a:lnTo>
                <a:cubicBezTo>
                  <a:pt x="7958855" y="1385486"/>
                  <a:pt x="7909096" y="1396558"/>
                  <a:pt x="7859262" y="1406310"/>
                </a:cubicBezTo>
                <a:lnTo>
                  <a:pt x="7722216" y="1429279"/>
                </a:lnTo>
                <a:lnTo>
                  <a:pt x="7780484" y="1431104"/>
                </a:lnTo>
                <a:lnTo>
                  <a:pt x="7858610" y="1419817"/>
                </a:lnTo>
                <a:cubicBezTo>
                  <a:pt x="7908307" y="1411462"/>
                  <a:pt x="7957962" y="1401994"/>
                  <a:pt x="8007550" y="1391579"/>
                </a:cubicBezTo>
                <a:lnTo>
                  <a:pt x="8242170" y="1334227"/>
                </a:lnTo>
                <a:close/>
                <a:moveTo>
                  <a:pt x="3220690" y="1324089"/>
                </a:moveTo>
                <a:lnTo>
                  <a:pt x="3111408" y="1334732"/>
                </a:lnTo>
                <a:lnTo>
                  <a:pt x="3217354" y="1359507"/>
                </a:lnTo>
                <a:cubicBezTo>
                  <a:pt x="3287265" y="1374641"/>
                  <a:pt x="3356033" y="1388290"/>
                  <a:pt x="3423716" y="1400457"/>
                </a:cubicBezTo>
                <a:lnTo>
                  <a:pt x="3596221" y="1428134"/>
                </a:lnTo>
                <a:lnTo>
                  <a:pt x="3698153" y="1426124"/>
                </a:lnTo>
                <a:lnTo>
                  <a:pt x="3623648" y="1415146"/>
                </a:lnTo>
                <a:cubicBezTo>
                  <a:pt x="3525111" y="1398129"/>
                  <a:pt x="3424245" y="1377026"/>
                  <a:pt x="3320866" y="1351815"/>
                </a:cubicBezTo>
                <a:close/>
                <a:moveTo>
                  <a:pt x="6220071" y="1323626"/>
                </a:moveTo>
                <a:lnTo>
                  <a:pt x="6072098" y="1338163"/>
                </a:lnTo>
                <a:lnTo>
                  <a:pt x="6060818" y="1339419"/>
                </a:lnTo>
                <a:lnTo>
                  <a:pt x="6175633" y="1361815"/>
                </a:lnTo>
                <a:cubicBezTo>
                  <a:pt x="6260226" y="1377786"/>
                  <a:pt x="6343204" y="1392207"/>
                  <a:pt x="6424654" y="1405095"/>
                </a:cubicBezTo>
                <a:lnTo>
                  <a:pt x="6588754" y="1428406"/>
                </a:lnTo>
                <a:lnTo>
                  <a:pt x="6732266" y="1425573"/>
                </a:lnTo>
                <a:lnTo>
                  <a:pt x="6496287" y="1385761"/>
                </a:lnTo>
                <a:close/>
                <a:moveTo>
                  <a:pt x="1969596" y="1323240"/>
                </a:moveTo>
                <a:lnTo>
                  <a:pt x="1874511" y="1353983"/>
                </a:lnTo>
                <a:cubicBezTo>
                  <a:pt x="1776500" y="1381042"/>
                  <a:pt x="1677755" y="1403156"/>
                  <a:pt x="1577570" y="1418895"/>
                </a:cubicBezTo>
                <a:lnTo>
                  <a:pt x="1498345" y="1427910"/>
                </a:lnTo>
                <a:lnTo>
                  <a:pt x="1589676" y="1430019"/>
                </a:lnTo>
                <a:lnTo>
                  <a:pt x="1725997" y="1407161"/>
                </a:lnTo>
                <a:cubicBezTo>
                  <a:pt x="1775748" y="1397434"/>
                  <a:pt x="1825433" y="1386398"/>
                  <a:pt x="1875036" y="1374248"/>
                </a:cubicBezTo>
                <a:lnTo>
                  <a:pt x="2035142" y="1328507"/>
                </a:lnTo>
                <a:close/>
                <a:moveTo>
                  <a:pt x="8093561" y="1322288"/>
                </a:moveTo>
                <a:lnTo>
                  <a:pt x="8006458" y="1350446"/>
                </a:lnTo>
                <a:cubicBezTo>
                  <a:pt x="7908425" y="1377504"/>
                  <a:pt x="7809646" y="1399618"/>
                  <a:pt x="7709410" y="1415357"/>
                </a:cubicBezTo>
                <a:lnTo>
                  <a:pt x="7606858" y="1427028"/>
                </a:lnTo>
                <a:lnTo>
                  <a:pt x="7660146" y="1427334"/>
                </a:lnTo>
                <a:lnTo>
                  <a:pt x="7677979" y="1427892"/>
                </a:lnTo>
                <a:lnTo>
                  <a:pt x="7709548" y="1424720"/>
                </a:lnTo>
                <a:cubicBezTo>
                  <a:pt x="7809271" y="1410890"/>
                  <a:pt x="7908798" y="1391044"/>
                  <a:pt x="8007989" y="1366744"/>
                </a:cubicBezTo>
                <a:lnTo>
                  <a:pt x="8148209" y="1326679"/>
                </a:lnTo>
                <a:close/>
                <a:moveTo>
                  <a:pt x="5150475" y="1321782"/>
                </a:moveTo>
                <a:lnTo>
                  <a:pt x="5059151" y="1347358"/>
                </a:lnTo>
                <a:cubicBezTo>
                  <a:pt x="4985042" y="1366670"/>
                  <a:pt x="4910722" y="1384418"/>
                  <a:pt x="4836287" y="1400035"/>
                </a:cubicBezTo>
                <a:lnTo>
                  <a:pt x="4696332" y="1426547"/>
                </a:lnTo>
                <a:lnTo>
                  <a:pt x="4770007" y="1428856"/>
                </a:lnTo>
                <a:lnTo>
                  <a:pt x="4834929" y="1420105"/>
                </a:lnTo>
                <a:cubicBezTo>
                  <a:pt x="4909359" y="1407438"/>
                  <a:pt x="4983706" y="1393009"/>
                  <a:pt x="5057873" y="1377284"/>
                </a:cubicBezTo>
                <a:lnTo>
                  <a:pt x="5261938" y="1330744"/>
                </a:lnTo>
                <a:close/>
                <a:moveTo>
                  <a:pt x="11292898" y="1319964"/>
                </a:moveTo>
                <a:lnTo>
                  <a:pt x="11195085" y="1347358"/>
                </a:lnTo>
                <a:cubicBezTo>
                  <a:pt x="11120977" y="1366670"/>
                  <a:pt x="11046660" y="1384418"/>
                  <a:pt x="10972224" y="1400035"/>
                </a:cubicBezTo>
                <a:lnTo>
                  <a:pt x="10829910" y="1426994"/>
                </a:lnTo>
                <a:lnTo>
                  <a:pt x="10908825" y="1429352"/>
                </a:lnTo>
                <a:lnTo>
                  <a:pt x="10970625" y="1421015"/>
                </a:lnTo>
                <a:cubicBezTo>
                  <a:pt x="11045035" y="1408349"/>
                  <a:pt x="11119385" y="1393919"/>
                  <a:pt x="11193570" y="1378194"/>
                </a:cubicBezTo>
                <a:lnTo>
                  <a:pt x="11409366" y="1328998"/>
                </a:lnTo>
                <a:close/>
                <a:moveTo>
                  <a:pt x="8057127" y="1319361"/>
                </a:moveTo>
                <a:lnTo>
                  <a:pt x="8006797" y="1336191"/>
                </a:lnTo>
                <a:cubicBezTo>
                  <a:pt x="7908737" y="1366287"/>
                  <a:pt x="7809852" y="1390958"/>
                  <a:pt x="7709403" y="1408597"/>
                </a:cubicBezTo>
                <a:lnTo>
                  <a:pt x="7563580" y="1426780"/>
                </a:lnTo>
                <a:lnTo>
                  <a:pt x="7566722" y="1426798"/>
                </a:lnTo>
                <a:lnTo>
                  <a:pt x="7708558" y="1410599"/>
                </a:lnTo>
                <a:cubicBezTo>
                  <a:pt x="7808510" y="1394860"/>
                  <a:pt x="7907076" y="1372746"/>
                  <a:pt x="8004936" y="1345702"/>
                </a:cubicBezTo>
                <a:lnTo>
                  <a:pt x="8080564" y="1321244"/>
                </a:lnTo>
                <a:close/>
                <a:moveTo>
                  <a:pt x="1910113" y="1318461"/>
                </a:moveTo>
                <a:lnTo>
                  <a:pt x="1874861" y="1330252"/>
                </a:lnTo>
                <a:cubicBezTo>
                  <a:pt x="1776825" y="1360349"/>
                  <a:pt x="1677969" y="1385024"/>
                  <a:pt x="1577563" y="1402667"/>
                </a:cubicBezTo>
                <a:cubicBezTo>
                  <a:pt x="1521602" y="1412439"/>
                  <a:pt x="1464560" y="1419545"/>
                  <a:pt x="1406466" y="1423989"/>
                </a:cubicBezTo>
                <a:lnTo>
                  <a:pt x="1372713" y="1425008"/>
                </a:lnTo>
                <a:lnTo>
                  <a:pt x="1463010" y="1427094"/>
                </a:lnTo>
                <a:lnTo>
                  <a:pt x="1576542" y="1414124"/>
                </a:lnTo>
                <a:cubicBezTo>
                  <a:pt x="1676507" y="1398393"/>
                  <a:pt x="1775088" y="1376282"/>
                  <a:pt x="1872959" y="1349239"/>
                </a:cubicBezTo>
                <a:lnTo>
                  <a:pt x="1956587" y="1322195"/>
                </a:lnTo>
                <a:close/>
                <a:moveTo>
                  <a:pt x="3305513" y="1315828"/>
                </a:moveTo>
                <a:lnTo>
                  <a:pt x="3236592" y="1322540"/>
                </a:lnTo>
                <a:lnTo>
                  <a:pt x="3321371" y="1346051"/>
                </a:lnTo>
                <a:cubicBezTo>
                  <a:pt x="3424545" y="1371262"/>
                  <a:pt x="3525212" y="1392366"/>
                  <a:pt x="3623566" y="1409382"/>
                </a:cubicBezTo>
                <a:lnTo>
                  <a:pt x="3732409" y="1425449"/>
                </a:lnTo>
                <a:lnTo>
                  <a:pt x="3791919" y="1424276"/>
                </a:lnTo>
                <a:lnTo>
                  <a:pt x="3622649" y="1394976"/>
                </a:lnTo>
                <a:cubicBezTo>
                  <a:pt x="3524155" y="1374988"/>
                  <a:pt x="3423343" y="1350191"/>
                  <a:pt x="3320033" y="1320557"/>
                </a:cubicBezTo>
                <a:close/>
                <a:moveTo>
                  <a:pt x="9437588" y="1314678"/>
                </a:moveTo>
                <a:lnTo>
                  <a:pt x="9368804" y="1321509"/>
                </a:lnTo>
                <a:lnTo>
                  <a:pt x="9457298" y="1346051"/>
                </a:lnTo>
                <a:cubicBezTo>
                  <a:pt x="9560472" y="1371262"/>
                  <a:pt x="9661140" y="1392366"/>
                  <a:pt x="9759492" y="1409382"/>
                </a:cubicBezTo>
                <a:lnTo>
                  <a:pt x="9867311" y="1425297"/>
                </a:lnTo>
                <a:lnTo>
                  <a:pt x="9926726" y="1424095"/>
                </a:lnTo>
                <a:lnTo>
                  <a:pt x="9758437" y="1394976"/>
                </a:lnTo>
                <a:cubicBezTo>
                  <a:pt x="9659902" y="1374988"/>
                  <a:pt x="9559037" y="1350191"/>
                  <a:pt x="9455657" y="1320557"/>
                </a:cubicBezTo>
                <a:close/>
                <a:moveTo>
                  <a:pt x="5060479" y="1314545"/>
                </a:moveTo>
                <a:lnTo>
                  <a:pt x="4929119" y="1353246"/>
                </a:lnTo>
                <a:cubicBezTo>
                  <a:pt x="4873383" y="1368459"/>
                  <a:pt x="4817509" y="1382411"/>
                  <a:pt x="4761521" y="1394819"/>
                </a:cubicBezTo>
                <a:lnTo>
                  <a:pt x="4590046" y="1425919"/>
                </a:lnTo>
                <a:lnTo>
                  <a:pt x="4659667" y="1426319"/>
                </a:lnTo>
                <a:lnTo>
                  <a:pt x="4686121" y="1422498"/>
                </a:lnTo>
                <a:cubicBezTo>
                  <a:pt x="4773076" y="1407885"/>
                  <a:pt x="4859927" y="1389859"/>
                  <a:pt x="4946550" y="1369318"/>
                </a:cubicBezTo>
                <a:lnTo>
                  <a:pt x="5132432" y="1320331"/>
                </a:lnTo>
                <a:close/>
                <a:moveTo>
                  <a:pt x="11198132" y="1312613"/>
                </a:moveTo>
                <a:lnTo>
                  <a:pt x="11083374" y="1348129"/>
                </a:lnTo>
                <a:cubicBezTo>
                  <a:pt x="10996721" y="1372223"/>
                  <a:pt x="10909753" y="1393345"/>
                  <a:pt x="10822569" y="1410424"/>
                </a:cubicBezTo>
                <a:lnTo>
                  <a:pt x="10732770" y="1425496"/>
                </a:lnTo>
                <a:lnTo>
                  <a:pt x="10788469" y="1425756"/>
                </a:lnTo>
                <a:lnTo>
                  <a:pt x="10797591" y="1426028"/>
                </a:lnTo>
                <a:lnTo>
                  <a:pt x="10822033" y="1422498"/>
                </a:lnTo>
                <a:cubicBezTo>
                  <a:pt x="10908963" y="1407885"/>
                  <a:pt x="10995774" y="1389859"/>
                  <a:pt x="11082354" y="1369318"/>
                </a:cubicBezTo>
                <a:lnTo>
                  <a:pt x="11274857" y="1318565"/>
                </a:lnTo>
                <a:close/>
                <a:moveTo>
                  <a:pt x="1834162" y="1312358"/>
                </a:moveTo>
                <a:lnTo>
                  <a:pt x="1727888" y="1346606"/>
                </a:lnTo>
                <a:cubicBezTo>
                  <a:pt x="1678171" y="1360796"/>
                  <a:pt x="1628077" y="1373189"/>
                  <a:pt x="1577505" y="1383554"/>
                </a:cubicBezTo>
                <a:lnTo>
                  <a:pt x="1419468" y="1406640"/>
                </a:lnTo>
                <a:lnTo>
                  <a:pt x="1576535" y="1387413"/>
                </a:lnTo>
                <a:cubicBezTo>
                  <a:pt x="1626867" y="1377757"/>
                  <a:pt x="1676764" y="1366209"/>
                  <a:pt x="1726326" y="1352984"/>
                </a:cubicBezTo>
                <a:lnTo>
                  <a:pt x="1855542" y="1314076"/>
                </a:lnTo>
                <a:close/>
                <a:moveTo>
                  <a:pt x="201928" y="1312066"/>
                </a:moveTo>
                <a:lnTo>
                  <a:pt x="116167" y="1320487"/>
                </a:lnTo>
                <a:lnTo>
                  <a:pt x="256793" y="1353380"/>
                </a:lnTo>
                <a:cubicBezTo>
                  <a:pt x="326716" y="1368520"/>
                  <a:pt x="395498" y="1382174"/>
                  <a:pt x="463193" y="1394345"/>
                </a:cubicBezTo>
                <a:lnTo>
                  <a:pt x="651210" y="1424512"/>
                </a:lnTo>
                <a:lnTo>
                  <a:pt x="703306" y="1423484"/>
                </a:lnTo>
                <a:lnTo>
                  <a:pt x="663183" y="1417571"/>
                </a:lnTo>
                <a:cubicBezTo>
                  <a:pt x="531822" y="1394884"/>
                  <a:pt x="396320" y="1364934"/>
                  <a:pt x="256249" y="1327675"/>
                </a:cubicBezTo>
                <a:close/>
                <a:moveTo>
                  <a:pt x="6348983" y="1310961"/>
                </a:moveTo>
                <a:lnTo>
                  <a:pt x="6237424" y="1321921"/>
                </a:lnTo>
                <a:lnTo>
                  <a:pt x="6388892" y="1357352"/>
                </a:lnTo>
                <a:cubicBezTo>
                  <a:pt x="6458814" y="1372493"/>
                  <a:pt x="6527589" y="1386147"/>
                  <a:pt x="6595276" y="1398319"/>
                </a:cubicBezTo>
                <a:lnTo>
                  <a:pt x="6761511" y="1424996"/>
                </a:lnTo>
                <a:lnTo>
                  <a:pt x="6867386" y="1422906"/>
                </a:lnTo>
                <a:lnTo>
                  <a:pt x="6796142" y="1412407"/>
                </a:lnTo>
                <a:cubicBezTo>
                  <a:pt x="6664773" y="1389719"/>
                  <a:pt x="6529259" y="1359768"/>
                  <a:pt x="6389169" y="1322507"/>
                </a:cubicBezTo>
                <a:close/>
                <a:moveTo>
                  <a:pt x="1815686" y="1310874"/>
                </a:moveTo>
                <a:lnTo>
                  <a:pt x="1728187" y="1340691"/>
                </a:lnTo>
                <a:lnTo>
                  <a:pt x="1666546" y="1356688"/>
                </a:lnTo>
                <a:lnTo>
                  <a:pt x="1726964" y="1341839"/>
                </a:lnTo>
                <a:lnTo>
                  <a:pt x="1821524" y="1311343"/>
                </a:lnTo>
                <a:close/>
                <a:moveTo>
                  <a:pt x="7951423" y="1310870"/>
                </a:moveTo>
                <a:lnTo>
                  <a:pt x="7891111" y="1331416"/>
                </a:lnTo>
                <a:lnTo>
                  <a:pt x="7954156" y="1311089"/>
                </a:lnTo>
                <a:close/>
                <a:moveTo>
                  <a:pt x="8823558" y="1309227"/>
                </a:moveTo>
                <a:lnTo>
                  <a:pt x="8564417" y="1359473"/>
                </a:lnTo>
                <a:lnTo>
                  <a:pt x="8718733" y="1375030"/>
                </a:lnTo>
                <a:lnTo>
                  <a:pt x="8780102" y="1382165"/>
                </a:lnTo>
                <a:lnTo>
                  <a:pt x="9045449" y="1352425"/>
                </a:lnTo>
                <a:close/>
                <a:moveTo>
                  <a:pt x="4992974" y="1309117"/>
                </a:moveTo>
                <a:lnTo>
                  <a:pt x="4981637" y="1313144"/>
                </a:lnTo>
                <a:cubicBezTo>
                  <a:pt x="4835435" y="1360629"/>
                  <a:pt x="4688375" y="1398590"/>
                  <a:pt x="4538116" y="1422195"/>
                </a:cubicBezTo>
                <a:lnTo>
                  <a:pt x="4509427" y="1425455"/>
                </a:lnTo>
                <a:lnTo>
                  <a:pt x="4558673" y="1425738"/>
                </a:lnTo>
                <a:lnTo>
                  <a:pt x="4760213" y="1389153"/>
                </a:lnTo>
                <a:cubicBezTo>
                  <a:pt x="4816067" y="1376789"/>
                  <a:pt x="4871844" y="1362894"/>
                  <a:pt x="4927504" y="1347745"/>
                </a:cubicBezTo>
                <a:lnTo>
                  <a:pt x="5044842" y="1313288"/>
                </a:lnTo>
                <a:close/>
                <a:moveTo>
                  <a:pt x="3377284" y="1308838"/>
                </a:moveTo>
                <a:lnTo>
                  <a:pt x="3321609" y="1314260"/>
                </a:lnTo>
                <a:lnTo>
                  <a:pt x="3423228" y="1343285"/>
                </a:lnTo>
                <a:cubicBezTo>
                  <a:pt x="3558745" y="1378364"/>
                  <a:pt x="3689857" y="1404913"/>
                  <a:pt x="3817023" y="1422973"/>
                </a:cubicBezTo>
                <a:lnTo>
                  <a:pt x="3823236" y="1423658"/>
                </a:lnTo>
                <a:lnTo>
                  <a:pt x="3881435" y="1422511"/>
                </a:lnTo>
                <a:lnTo>
                  <a:pt x="3816737" y="1414403"/>
                </a:lnTo>
                <a:cubicBezTo>
                  <a:pt x="3689359" y="1393840"/>
                  <a:pt x="3558105" y="1363594"/>
                  <a:pt x="3422535" y="1323585"/>
                </a:cubicBezTo>
                <a:close/>
                <a:moveTo>
                  <a:pt x="2679311" y="1307607"/>
                </a:moveTo>
                <a:lnTo>
                  <a:pt x="2417540" y="1358365"/>
                </a:lnTo>
                <a:lnTo>
                  <a:pt x="2582829" y="1375030"/>
                </a:lnTo>
                <a:lnTo>
                  <a:pt x="2628763" y="1380371"/>
                </a:lnTo>
                <a:lnTo>
                  <a:pt x="2898019" y="1350185"/>
                </a:lnTo>
                <a:close/>
                <a:moveTo>
                  <a:pt x="7902844" y="1307390"/>
                </a:moveTo>
                <a:lnTo>
                  <a:pt x="7863505" y="1322009"/>
                </a:lnTo>
                <a:lnTo>
                  <a:pt x="7767798" y="1349108"/>
                </a:lnTo>
                <a:lnTo>
                  <a:pt x="7859413" y="1324149"/>
                </a:lnTo>
                <a:lnTo>
                  <a:pt x="7905853" y="1307554"/>
                </a:lnTo>
                <a:close/>
                <a:moveTo>
                  <a:pt x="9511146" y="1307372"/>
                </a:moveTo>
                <a:lnTo>
                  <a:pt x="9460625" y="1312390"/>
                </a:lnTo>
                <a:lnTo>
                  <a:pt x="9661094" y="1367006"/>
                </a:lnTo>
                <a:cubicBezTo>
                  <a:pt x="9761091" y="1390122"/>
                  <a:pt x="9858669" y="1408442"/>
                  <a:pt x="9954019" y="1421987"/>
                </a:cubicBezTo>
                <a:lnTo>
                  <a:pt x="9965931" y="1423302"/>
                </a:lnTo>
                <a:lnTo>
                  <a:pt x="10021336" y="1422180"/>
                </a:lnTo>
                <a:lnTo>
                  <a:pt x="10030638" y="1422224"/>
                </a:lnTo>
                <a:lnTo>
                  <a:pt x="9952599" y="1412450"/>
                </a:lnTo>
                <a:cubicBezTo>
                  <a:pt x="9857036" y="1397035"/>
                  <a:pt x="9759284" y="1376176"/>
                  <a:pt x="9659153" y="1349840"/>
                </a:cubicBezTo>
                <a:close/>
                <a:moveTo>
                  <a:pt x="1762166" y="1307123"/>
                </a:moveTo>
                <a:lnTo>
                  <a:pt x="1730591" y="1318859"/>
                </a:lnTo>
                <a:cubicBezTo>
                  <a:pt x="1680681" y="1335284"/>
                  <a:pt x="1630317" y="1349650"/>
                  <a:pt x="1579382" y="1361693"/>
                </a:cubicBezTo>
                <a:lnTo>
                  <a:pt x="1428013" y="1386788"/>
                </a:lnTo>
                <a:lnTo>
                  <a:pt x="1470662" y="1382243"/>
                </a:lnTo>
                <a:cubicBezTo>
                  <a:pt x="1506396" y="1377044"/>
                  <a:pt x="1541719" y="1370497"/>
                  <a:pt x="1576628" y="1362599"/>
                </a:cubicBezTo>
                <a:cubicBezTo>
                  <a:pt x="1627439" y="1351040"/>
                  <a:pt x="1677708" y="1337246"/>
                  <a:pt x="1727546" y="1321470"/>
                </a:cubicBezTo>
                <a:lnTo>
                  <a:pt x="1766952" y="1307384"/>
                </a:lnTo>
                <a:close/>
                <a:moveTo>
                  <a:pt x="11121422" y="1306663"/>
                </a:moveTo>
                <a:lnTo>
                  <a:pt x="10970919" y="1355327"/>
                </a:lnTo>
                <a:cubicBezTo>
                  <a:pt x="10872940" y="1382379"/>
                  <a:pt x="10774224" y="1404486"/>
                  <a:pt x="10674052" y="1420223"/>
                </a:cubicBezTo>
                <a:lnTo>
                  <a:pt x="10631791" y="1425026"/>
                </a:lnTo>
                <a:lnTo>
                  <a:pt x="10694086" y="1425316"/>
                </a:lnTo>
                <a:lnTo>
                  <a:pt x="10822358" y="1403789"/>
                </a:lnTo>
                <a:cubicBezTo>
                  <a:pt x="10909419" y="1386753"/>
                  <a:pt x="10996267" y="1365708"/>
                  <a:pt x="11082812" y="1341704"/>
                </a:cubicBezTo>
                <a:lnTo>
                  <a:pt x="11181278" y="1311306"/>
                </a:lnTo>
                <a:close/>
                <a:moveTo>
                  <a:pt x="7886404" y="1306494"/>
                </a:moveTo>
                <a:lnTo>
                  <a:pt x="7761148" y="1346720"/>
                </a:lnTo>
                <a:lnTo>
                  <a:pt x="7889432" y="1306659"/>
                </a:lnTo>
                <a:close/>
                <a:moveTo>
                  <a:pt x="1744746" y="1306173"/>
                </a:moveTo>
                <a:lnTo>
                  <a:pt x="1628408" y="1343565"/>
                </a:lnTo>
                <a:lnTo>
                  <a:pt x="1747568" y="1306327"/>
                </a:lnTo>
                <a:close/>
                <a:moveTo>
                  <a:pt x="4925652" y="1304456"/>
                </a:moveTo>
                <a:lnTo>
                  <a:pt x="4761814" y="1356920"/>
                </a:lnTo>
                <a:cubicBezTo>
                  <a:pt x="4687923" y="1377379"/>
                  <a:pt x="4613458" y="1394561"/>
                  <a:pt x="4538116" y="1407785"/>
                </a:cubicBezTo>
                <a:lnTo>
                  <a:pt x="4401451" y="1424835"/>
                </a:lnTo>
                <a:lnTo>
                  <a:pt x="4461474" y="1425180"/>
                </a:lnTo>
                <a:lnTo>
                  <a:pt x="4538116" y="1416431"/>
                </a:lnTo>
                <a:cubicBezTo>
                  <a:pt x="4613032" y="1404628"/>
                  <a:pt x="4687189" y="1389237"/>
                  <a:pt x="4760867" y="1370867"/>
                </a:cubicBezTo>
                <a:lnTo>
                  <a:pt x="4978857" y="1307982"/>
                </a:lnTo>
                <a:lnTo>
                  <a:pt x="4954862" y="1306053"/>
                </a:lnTo>
                <a:close/>
                <a:moveTo>
                  <a:pt x="294354" y="1302989"/>
                </a:moveTo>
                <a:lnTo>
                  <a:pt x="217193" y="1310566"/>
                </a:lnTo>
                <a:lnTo>
                  <a:pt x="256795" y="1321963"/>
                </a:lnTo>
                <a:cubicBezTo>
                  <a:pt x="396642" y="1359217"/>
                  <a:pt x="531920" y="1389165"/>
                  <a:pt x="663080" y="1411850"/>
                </a:cubicBezTo>
                <a:lnTo>
                  <a:pt x="737375" y="1422814"/>
                </a:lnTo>
                <a:lnTo>
                  <a:pt x="809630" y="1422962"/>
                </a:lnTo>
                <a:lnTo>
                  <a:pt x="662212" y="1397450"/>
                </a:lnTo>
                <a:cubicBezTo>
                  <a:pt x="596526" y="1384123"/>
                  <a:pt x="529803" y="1368658"/>
                  <a:pt x="461992" y="1351048"/>
                </a:cubicBezTo>
                <a:close/>
                <a:moveTo>
                  <a:pt x="3440243" y="1302707"/>
                </a:moveTo>
                <a:lnTo>
                  <a:pt x="3393206" y="1307288"/>
                </a:lnTo>
                <a:lnTo>
                  <a:pt x="3425493" y="1317822"/>
                </a:lnTo>
                <a:cubicBezTo>
                  <a:pt x="3560895" y="1357830"/>
                  <a:pt x="3691951" y="1388076"/>
                  <a:pt x="3819084" y="1408639"/>
                </a:cubicBezTo>
                <a:lnTo>
                  <a:pt x="3926276" y="1422103"/>
                </a:lnTo>
                <a:lnTo>
                  <a:pt x="3995697" y="1422502"/>
                </a:lnTo>
                <a:lnTo>
                  <a:pt x="3816525" y="1397471"/>
                </a:lnTo>
                <a:cubicBezTo>
                  <a:pt x="3752391" y="1386000"/>
                  <a:pt x="3687293" y="1371884"/>
                  <a:pt x="3621261" y="1355129"/>
                </a:cubicBezTo>
                <a:close/>
                <a:moveTo>
                  <a:pt x="11067020" y="1302443"/>
                </a:moveTo>
                <a:lnTo>
                  <a:pt x="11005933" y="1323857"/>
                </a:lnTo>
                <a:cubicBezTo>
                  <a:pt x="10895827" y="1359208"/>
                  <a:pt x="10784792" y="1387948"/>
                  <a:pt x="10671778" y="1407785"/>
                </a:cubicBezTo>
                <a:lnTo>
                  <a:pt x="10537242" y="1424585"/>
                </a:lnTo>
                <a:lnTo>
                  <a:pt x="10591311" y="1424837"/>
                </a:lnTo>
                <a:lnTo>
                  <a:pt x="10672915" y="1415521"/>
                </a:lnTo>
                <a:cubicBezTo>
                  <a:pt x="10772802" y="1399784"/>
                  <a:pt x="10871341" y="1377667"/>
                  <a:pt x="10969195" y="1350618"/>
                </a:cubicBezTo>
                <a:lnTo>
                  <a:pt x="11108260" y="1305642"/>
                </a:lnTo>
                <a:close/>
                <a:moveTo>
                  <a:pt x="6446584" y="1301973"/>
                </a:moveTo>
                <a:lnTo>
                  <a:pt x="6433190" y="1302688"/>
                </a:lnTo>
                <a:lnTo>
                  <a:pt x="6364196" y="1309466"/>
                </a:lnTo>
                <a:lnTo>
                  <a:pt x="6389691" y="1316802"/>
                </a:lnTo>
                <a:cubicBezTo>
                  <a:pt x="6529556" y="1354056"/>
                  <a:pt x="6664837" y="1384003"/>
                  <a:pt x="6795992" y="1406689"/>
                </a:cubicBezTo>
                <a:lnTo>
                  <a:pt x="6906588" y="1423012"/>
                </a:lnTo>
                <a:lnTo>
                  <a:pt x="6983242" y="1423452"/>
                </a:lnTo>
                <a:lnTo>
                  <a:pt x="6795217" y="1390912"/>
                </a:lnTo>
                <a:cubicBezTo>
                  <a:pt x="6729527" y="1377584"/>
                  <a:pt x="6662801" y="1362119"/>
                  <a:pt x="6594981" y="1344509"/>
                </a:cubicBezTo>
                <a:close/>
                <a:moveTo>
                  <a:pt x="4877323" y="1301813"/>
                </a:moveTo>
                <a:lnTo>
                  <a:pt x="4762443" y="1341827"/>
                </a:lnTo>
                <a:cubicBezTo>
                  <a:pt x="4688442" y="1364106"/>
                  <a:pt x="4613778" y="1382843"/>
                  <a:pt x="4538116" y="1397319"/>
                </a:cubicBezTo>
                <a:cubicBezTo>
                  <a:pt x="4482134" y="1407937"/>
                  <a:pt x="4425077" y="1415663"/>
                  <a:pt x="4366971" y="1420500"/>
                </a:cubicBezTo>
                <a:lnTo>
                  <a:pt x="4260034" y="1424022"/>
                </a:lnTo>
                <a:lnTo>
                  <a:pt x="4360312" y="1424598"/>
                </a:lnTo>
                <a:lnTo>
                  <a:pt x="4367422" y="1424384"/>
                </a:lnTo>
                <a:cubicBezTo>
                  <a:pt x="4425368" y="1419946"/>
                  <a:pt x="4482276" y="1412848"/>
                  <a:pt x="4538116" y="1403083"/>
                </a:cubicBezTo>
                <a:cubicBezTo>
                  <a:pt x="4613458" y="1389858"/>
                  <a:pt x="4687882" y="1372709"/>
                  <a:pt x="4761705" y="1352296"/>
                </a:cubicBezTo>
                <a:lnTo>
                  <a:pt x="4913356" y="1303783"/>
                </a:lnTo>
                <a:close/>
                <a:moveTo>
                  <a:pt x="9571052" y="1301422"/>
                </a:moveTo>
                <a:lnTo>
                  <a:pt x="9525252" y="1305971"/>
                </a:lnTo>
                <a:lnTo>
                  <a:pt x="9661279" y="1345088"/>
                </a:lnTo>
                <a:cubicBezTo>
                  <a:pt x="9761225" y="1371438"/>
                  <a:pt x="9858766" y="1392307"/>
                  <a:pt x="9954090" y="1407729"/>
                </a:cubicBezTo>
                <a:lnTo>
                  <a:pt x="10070946" y="1422412"/>
                </a:lnTo>
                <a:lnTo>
                  <a:pt x="10130957" y="1422691"/>
                </a:lnTo>
                <a:lnTo>
                  <a:pt x="9950396" y="1397471"/>
                </a:lnTo>
                <a:cubicBezTo>
                  <a:pt x="9854167" y="1380265"/>
                  <a:pt x="9755760" y="1357107"/>
                  <a:pt x="9655279" y="1328019"/>
                </a:cubicBezTo>
                <a:close/>
                <a:moveTo>
                  <a:pt x="11014209" y="1299204"/>
                </a:moveTo>
                <a:lnTo>
                  <a:pt x="10897240" y="1339950"/>
                </a:lnTo>
                <a:cubicBezTo>
                  <a:pt x="10823239" y="1362240"/>
                  <a:pt x="10748577" y="1380995"/>
                  <a:pt x="10672915" y="1395499"/>
                </a:cubicBezTo>
                <a:cubicBezTo>
                  <a:pt x="10616932" y="1406098"/>
                  <a:pt x="10559874" y="1413808"/>
                  <a:pt x="10501770" y="1418630"/>
                </a:cubicBezTo>
                <a:lnTo>
                  <a:pt x="10346933" y="1423698"/>
                </a:lnTo>
                <a:lnTo>
                  <a:pt x="10500142" y="1424412"/>
                </a:lnTo>
                <a:lnTo>
                  <a:pt x="10501084" y="1424384"/>
                </a:lnTo>
                <a:cubicBezTo>
                  <a:pt x="10559031" y="1419946"/>
                  <a:pt x="10615938" y="1412848"/>
                  <a:pt x="10671778" y="1403083"/>
                </a:cubicBezTo>
                <a:cubicBezTo>
                  <a:pt x="10784792" y="1383246"/>
                  <a:pt x="10895737" y="1354578"/>
                  <a:pt x="11005689" y="1319310"/>
                </a:cubicBezTo>
                <a:lnTo>
                  <a:pt x="11056220" y="1301606"/>
                </a:lnTo>
                <a:lnTo>
                  <a:pt x="11047481" y="1300928"/>
                </a:lnTo>
                <a:close/>
                <a:moveTo>
                  <a:pt x="3489627" y="1298829"/>
                </a:moveTo>
                <a:lnTo>
                  <a:pt x="3468735" y="1299932"/>
                </a:lnTo>
                <a:lnTo>
                  <a:pt x="3457699" y="1301007"/>
                </a:lnTo>
                <a:lnTo>
                  <a:pt x="3524107" y="1323169"/>
                </a:lnTo>
                <a:cubicBezTo>
                  <a:pt x="3691168" y="1371655"/>
                  <a:pt x="3852405" y="1403670"/>
                  <a:pt x="4007442" y="1419126"/>
                </a:cubicBezTo>
                <a:lnTo>
                  <a:pt x="4073495" y="1422949"/>
                </a:lnTo>
                <a:lnTo>
                  <a:pt x="4141574" y="1423341"/>
                </a:lnTo>
                <a:lnTo>
                  <a:pt x="4006012" y="1414858"/>
                </a:lnTo>
                <a:cubicBezTo>
                  <a:pt x="3850561" y="1398071"/>
                  <a:pt x="3688918" y="1363246"/>
                  <a:pt x="3521510" y="1310410"/>
                </a:cubicBezTo>
                <a:close/>
                <a:moveTo>
                  <a:pt x="392307" y="1297623"/>
                </a:moveTo>
                <a:lnTo>
                  <a:pt x="310622" y="1301983"/>
                </a:lnTo>
                <a:lnTo>
                  <a:pt x="463723" y="1345727"/>
                </a:lnTo>
                <a:cubicBezTo>
                  <a:pt x="531481" y="1363270"/>
                  <a:pt x="598136" y="1378679"/>
                  <a:pt x="663747" y="1391959"/>
                </a:cubicBezTo>
                <a:lnTo>
                  <a:pt x="843670" y="1423032"/>
                </a:lnTo>
                <a:lnTo>
                  <a:pt x="953029" y="1423256"/>
                </a:lnTo>
                <a:lnTo>
                  <a:pt x="856335" y="1411139"/>
                </a:lnTo>
                <a:cubicBezTo>
                  <a:pt x="728939" y="1390578"/>
                  <a:pt x="597651" y="1360332"/>
                  <a:pt x="462021" y="1320328"/>
                </a:cubicBezTo>
                <a:close/>
                <a:moveTo>
                  <a:pt x="9624566" y="1297341"/>
                </a:moveTo>
                <a:lnTo>
                  <a:pt x="9596658" y="1298879"/>
                </a:lnTo>
                <a:lnTo>
                  <a:pt x="9583396" y="1300196"/>
                </a:lnTo>
                <a:lnTo>
                  <a:pt x="9595059" y="1304215"/>
                </a:lnTo>
                <a:cubicBezTo>
                  <a:pt x="9784527" y="1363393"/>
                  <a:pt x="9966740" y="1401738"/>
                  <a:pt x="10141128" y="1419126"/>
                </a:cubicBezTo>
                <a:lnTo>
                  <a:pt x="10209003" y="1423055"/>
                </a:lnTo>
                <a:lnTo>
                  <a:pt x="10309791" y="1423525"/>
                </a:lnTo>
                <a:lnTo>
                  <a:pt x="10140806" y="1412931"/>
                </a:lnTo>
                <a:cubicBezTo>
                  <a:pt x="10024218" y="1400332"/>
                  <a:pt x="9904145" y="1377595"/>
                  <a:pt x="9780770" y="1344731"/>
                </a:cubicBezTo>
                <a:close/>
                <a:moveTo>
                  <a:pt x="6534144" y="1297298"/>
                </a:moveTo>
                <a:lnTo>
                  <a:pt x="6466092" y="1300931"/>
                </a:lnTo>
                <a:lnTo>
                  <a:pt x="6596658" y="1338237"/>
                </a:lnTo>
                <a:cubicBezTo>
                  <a:pt x="6732165" y="1373321"/>
                  <a:pt x="6863273" y="1399870"/>
                  <a:pt x="6990430" y="1417927"/>
                </a:cubicBezTo>
                <a:lnTo>
                  <a:pt x="7043653" y="1423798"/>
                </a:lnTo>
                <a:lnTo>
                  <a:pt x="7121103" y="1424242"/>
                </a:lnTo>
                <a:lnTo>
                  <a:pt x="6988263" y="1407592"/>
                </a:lnTo>
                <a:cubicBezTo>
                  <a:pt x="6860873" y="1387029"/>
                  <a:pt x="6729585" y="1356781"/>
                  <a:pt x="6593950" y="1316775"/>
                </a:cubicBezTo>
                <a:close/>
                <a:moveTo>
                  <a:pt x="3533306" y="1296524"/>
                </a:moveTo>
                <a:lnTo>
                  <a:pt x="3507725" y="1297874"/>
                </a:lnTo>
                <a:lnTo>
                  <a:pt x="3622645" y="1334223"/>
                </a:lnTo>
                <a:cubicBezTo>
                  <a:pt x="3787289" y="1379835"/>
                  <a:pt x="3946073" y="1407440"/>
                  <a:pt x="4098597" y="1417007"/>
                </a:cubicBezTo>
                <a:lnTo>
                  <a:pt x="4175223" y="1417286"/>
                </a:lnTo>
                <a:lnTo>
                  <a:pt x="4195185" y="1418220"/>
                </a:lnTo>
                <a:lnTo>
                  <a:pt x="4230572" y="1417487"/>
                </a:lnTo>
                <a:lnTo>
                  <a:pt x="4322631" y="1417823"/>
                </a:lnTo>
                <a:lnTo>
                  <a:pt x="4418454" y="1406080"/>
                </a:lnTo>
                <a:lnTo>
                  <a:pt x="4426520" y="1405343"/>
                </a:lnTo>
                <a:lnTo>
                  <a:pt x="4432335" y="1404379"/>
                </a:lnTo>
                <a:lnTo>
                  <a:pt x="4536979" y="1391556"/>
                </a:lnTo>
                <a:cubicBezTo>
                  <a:pt x="4612534" y="1377079"/>
                  <a:pt x="4687093" y="1358348"/>
                  <a:pt x="4760988" y="1336083"/>
                </a:cubicBezTo>
                <a:lnTo>
                  <a:pt x="4861772" y="1300963"/>
                </a:lnTo>
                <a:lnTo>
                  <a:pt x="4836945" y="1299605"/>
                </a:lnTo>
                <a:lnTo>
                  <a:pt x="4762851" y="1327279"/>
                </a:lnTo>
                <a:cubicBezTo>
                  <a:pt x="4688788" y="1351180"/>
                  <a:pt x="4613991" y="1371296"/>
                  <a:pt x="4538116" y="1386853"/>
                </a:cubicBezTo>
                <a:lnTo>
                  <a:pt x="4432335" y="1404379"/>
                </a:lnTo>
                <a:lnTo>
                  <a:pt x="4418454" y="1406080"/>
                </a:lnTo>
                <a:lnTo>
                  <a:pt x="4312195" y="1415796"/>
                </a:lnTo>
                <a:lnTo>
                  <a:pt x="4230572" y="1417487"/>
                </a:lnTo>
                <a:lnTo>
                  <a:pt x="4175223" y="1417286"/>
                </a:lnTo>
                <a:lnTo>
                  <a:pt x="4075546" y="1412620"/>
                </a:lnTo>
                <a:cubicBezTo>
                  <a:pt x="3914284" y="1399805"/>
                  <a:pt x="3746121" y="1365607"/>
                  <a:pt x="3571560" y="1310084"/>
                </a:cubicBezTo>
                <a:close/>
                <a:moveTo>
                  <a:pt x="9666775" y="1295015"/>
                </a:moveTo>
                <a:lnTo>
                  <a:pt x="9636496" y="1296684"/>
                </a:lnTo>
                <a:lnTo>
                  <a:pt x="9707864" y="1319956"/>
                </a:lnTo>
                <a:cubicBezTo>
                  <a:pt x="9881971" y="1371652"/>
                  <a:pt x="10049659" y="1403487"/>
                  <a:pt x="10210465" y="1415431"/>
                </a:cubicBezTo>
                <a:lnTo>
                  <a:pt x="10320885" y="1416831"/>
                </a:lnTo>
                <a:lnTo>
                  <a:pt x="10331112" y="1417310"/>
                </a:lnTo>
                <a:lnTo>
                  <a:pt x="10341561" y="1417094"/>
                </a:lnTo>
                <a:lnTo>
                  <a:pt x="10446456" y="1418424"/>
                </a:lnTo>
                <a:cubicBezTo>
                  <a:pt x="10523361" y="1414446"/>
                  <a:pt x="10598487" y="1405491"/>
                  <a:pt x="10671778" y="1391556"/>
                </a:cubicBezTo>
                <a:cubicBezTo>
                  <a:pt x="10747334" y="1377080"/>
                  <a:pt x="10821890" y="1358348"/>
                  <a:pt x="10895784" y="1336083"/>
                </a:cubicBezTo>
                <a:lnTo>
                  <a:pt x="11003247" y="1298637"/>
                </a:lnTo>
                <a:lnTo>
                  <a:pt x="10976635" y="1297258"/>
                </a:lnTo>
                <a:lnTo>
                  <a:pt x="10898735" y="1326367"/>
                </a:lnTo>
                <a:cubicBezTo>
                  <a:pt x="10824703" y="1350270"/>
                  <a:pt x="10749927" y="1370386"/>
                  <a:pt x="10674052" y="1385943"/>
                </a:cubicBezTo>
                <a:cubicBezTo>
                  <a:pt x="10600575" y="1400949"/>
                  <a:pt x="10525245" y="1410594"/>
                  <a:pt x="10448126" y="1414886"/>
                </a:cubicBezTo>
                <a:lnTo>
                  <a:pt x="10341561" y="1417094"/>
                </a:lnTo>
                <a:lnTo>
                  <a:pt x="10320885" y="1416831"/>
                </a:lnTo>
                <a:lnTo>
                  <a:pt x="10211457" y="1411710"/>
                </a:lnTo>
                <a:cubicBezTo>
                  <a:pt x="10050174" y="1398895"/>
                  <a:pt x="9881971" y="1364697"/>
                  <a:pt x="9707327" y="1309174"/>
                </a:cubicBezTo>
                <a:close/>
                <a:moveTo>
                  <a:pt x="4748989" y="1294795"/>
                </a:moveTo>
                <a:lnTo>
                  <a:pt x="4589836" y="1346809"/>
                </a:lnTo>
                <a:cubicBezTo>
                  <a:pt x="4644185" y="1332198"/>
                  <a:pt x="4697938" y="1315001"/>
                  <a:pt x="4751235" y="1295546"/>
                </a:cubicBezTo>
                <a:lnTo>
                  <a:pt x="4752591" y="1294992"/>
                </a:lnTo>
                <a:close/>
                <a:moveTo>
                  <a:pt x="3567822" y="1294703"/>
                </a:moveTo>
                <a:lnTo>
                  <a:pt x="3546620" y="1295822"/>
                </a:lnTo>
                <a:lnTo>
                  <a:pt x="3572214" y="1304910"/>
                </a:lnTo>
                <a:cubicBezTo>
                  <a:pt x="3920462" y="1415970"/>
                  <a:pt x="4242877" y="1442175"/>
                  <a:pt x="4536412" y="1382151"/>
                </a:cubicBezTo>
                <a:cubicBezTo>
                  <a:pt x="4612179" y="1366594"/>
                  <a:pt x="4686870" y="1346478"/>
                  <a:pt x="4760829" y="1322575"/>
                </a:cubicBezTo>
                <a:lnTo>
                  <a:pt x="4824120" y="1298904"/>
                </a:lnTo>
                <a:lnTo>
                  <a:pt x="4804969" y="1297856"/>
                </a:lnTo>
                <a:lnTo>
                  <a:pt x="4707335" y="1332503"/>
                </a:lnTo>
                <a:cubicBezTo>
                  <a:pt x="4651458" y="1349922"/>
                  <a:pt x="4595103" y="1364968"/>
                  <a:pt x="4538116" y="1377297"/>
                </a:cubicBezTo>
                <a:cubicBezTo>
                  <a:pt x="4244210" y="1441103"/>
                  <a:pt x="3920686" y="1413782"/>
                  <a:pt x="3571560" y="1296106"/>
                </a:cubicBezTo>
                <a:close/>
                <a:moveTo>
                  <a:pt x="6583238" y="1294677"/>
                </a:moveTo>
                <a:lnTo>
                  <a:pt x="6548610" y="1296526"/>
                </a:lnTo>
                <a:lnTo>
                  <a:pt x="6596095" y="1312017"/>
                </a:lnTo>
                <a:cubicBezTo>
                  <a:pt x="6731476" y="1352023"/>
                  <a:pt x="6862488" y="1382271"/>
                  <a:pt x="6989577" y="1402834"/>
                </a:cubicBezTo>
                <a:lnTo>
                  <a:pt x="7161806" y="1424476"/>
                </a:lnTo>
                <a:lnTo>
                  <a:pt x="7176402" y="1424559"/>
                </a:lnTo>
                <a:lnTo>
                  <a:pt x="6987937" y="1398226"/>
                </a:lnTo>
                <a:cubicBezTo>
                  <a:pt x="6859641" y="1375280"/>
                  <a:pt x="6727475" y="1341755"/>
                  <a:pt x="6591667" y="1297698"/>
                </a:cubicBezTo>
                <a:close/>
                <a:moveTo>
                  <a:pt x="466317" y="1293673"/>
                </a:moveTo>
                <a:lnTo>
                  <a:pt x="406835" y="1296848"/>
                </a:lnTo>
                <a:lnTo>
                  <a:pt x="464171" y="1315557"/>
                </a:lnTo>
                <a:cubicBezTo>
                  <a:pt x="599530" y="1355562"/>
                  <a:pt x="730535" y="1385807"/>
                  <a:pt x="857619" y="1406368"/>
                </a:cubicBezTo>
                <a:lnTo>
                  <a:pt x="992679" y="1423337"/>
                </a:lnTo>
                <a:lnTo>
                  <a:pt x="1129672" y="1423618"/>
                </a:lnTo>
                <a:lnTo>
                  <a:pt x="1045515" y="1418769"/>
                </a:lnTo>
                <a:cubicBezTo>
                  <a:pt x="921143" y="1406414"/>
                  <a:pt x="792792" y="1383459"/>
                  <a:pt x="660689" y="1349949"/>
                </a:cubicBezTo>
                <a:close/>
                <a:moveTo>
                  <a:pt x="9699504" y="1293212"/>
                </a:moveTo>
                <a:lnTo>
                  <a:pt x="9677868" y="1294404"/>
                </a:lnTo>
                <a:lnTo>
                  <a:pt x="9707864" y="1304904"/>
                </a:lnTo>
                <a:cubicBezTo>
                  <a:pt x="10056078" y="1415953"/>
                  <a:pt x="10378615" y="1442122"/>
                  <a:pt x="10671778" y="1382000"/>
                </a:cubicBezTo>
                <a:cubicBezTo>
                  <a:pt x="10747654" y="1366471"/>
                  <a:pt x="10822410" y="1346378"/>
                  <a:pt x="10896411" y="1322494"/>
                </a:cubicBezTo>
                <a:lnTo>
                  <a:pt x="10965486" y="1296681"/>
                </a:lnTo>
                <a:lnTo>
                  <a:pt x="10946065" y="1295675"/>
                </a:lnTo>
                <a:lnTo>
                  <a:pt x="10898940" y="1314307"/>
                </a:lnTo>
                <a:cubicBezTo>
                  <a:pt x="10824876" y="1339589"/>
                  <a:pt x="10750034" y="1360859"/>
                  <a:pt x="10674052" y="1377297"/>
                </a:cubicBezTo>
                <a:cubicBezTo>
                  <a:pt x="10380142" y="1441103"/>
                  <a:pt x="10056615" y="1413782"/>
                  <a:pt x="9707327" y="1296106"/>
                </a:cubicBezTo>
                <a:close/>
                <a:moveTo>
                  <a:pt x="3596787" y="1293174"/>
                </a:moveTo>
                <a:lnTo>
                  <a:pt x="3583033" y="1293900"/>
                </a:lnTo>
                <a:lnTo>
                  <a:pt x="3585501" y="1294837"/>
                </a:lnTo>
                <a:cubicBezTo>
                  <a:pt x="3730333" y="1342918"/>
                  <a:pt x="3870699" y="1375381"/>
                  <a:pt x="4006335" y="1392166"/>
                </a:cubicBezTo>
                <a:lnTo>
                  <a:pt x="4143786" y="1402066"/>
                </a:lnTo>
                <a:lnTo>
                  <a:pt x="4190682" y="1405565"/>
                </a:lnTo>
                <a:lnTo>
                  <a:pt x="4277378" y="1402109"/>
                </a:lnTo>
                <a:lnTo>
                  <a:pt x="4366287" y="1398837"/>
                </a:lnTo>
                <a:cubicBezTo>
                  <a:pt x="4424232" y="1393380"/>
                  <a:pt x="4481139" y="1384635"/>
                  <a:pt x="4536979" y="1372595"/>
                </a:cubicBezTo>
                <a:lnTo>
                  <a:pt x="4609746" y="1352173"/>
                </a:lnTo>
                <a:lnTo>
                  <a:pt x="4652680" y="1340935"/>
                </a:lnTo>
                <a:lnTo>
                  <a:pt x="4670177" y="1335212"/>
                </a:lnTo>
                <a:lnTo>
                  <a:pt x="4761602" y="1309553"/>
                </a:lnTo>
                <a:lnTo>
                  <a:pt x="4794494" y="1297284"/>
                </a:lnTo>
                <a:lnTo>
                  <a:pt x="4784071" y="1296714"/>
                </a:lnTo>
                <a:lnTo>
                  <a:pt x="4764561" y="1304342"/>
                </a:lnTo>
                <a:lnTo>
                  <a:pt x="4670177" y="1335212"/>
                </a:lnTo>
                <a:lnTo>
                  <a:pt x="4609746" y="1352173"/>
                </a:lnTo>
                <a:lnTo>
                  <a:pt x="4539253" y="1370623"/>
                </a:lnTo>
                <a:cubicBezTo>
                  <a:pt x="4483271" y="1383384"/>
                  <a:pt x="4426213" y="1392672"/>
                  <a:pt x="4368107" y="1398494"/>
                </a:cubicBezTo>
                <a:lnTo>
                  <a:pt x="4277378" y="1402109"/>
                </a:lnTo>
                <a:lnTo>
                  <a:pt x="4189359" y="1405349"/>
                </a:lnTo>
                <a:lnTo>
                  <a:pt x="4143786" y="1402066"/>
                </a:lnTo>
                <a:lnTo>
                  <a:pt x="4007120" y="1391871"/>
                </a:lnTo>
                <a:cubicBezTo>
                  <a:pt x="3939100" y="1383097"/>
                  <a:pt x="3869888" y="1370190"/>
                  <a:pt x="3799524" y="1353157"/>
                </a:cubicBezTo>
                <a:close/>
                <a:moveTo>
                  <a:pt x="10883357" y="1292427"/>
                </a:moveTo>
                <a:lnTo>
                  <a:pt x="10724635" y="1346809"/>
                </a:lnTo>
                <a:lnTo>
                  <a:pt x="10887296" y="1292631"/>
                </a:lnTo>
                <a:close/>
                <a:moveTo>
                  <a:pt x="9728522" y="1291613"/>
                </a:moveTo>
                <a:lnTo>
                  <a:pt x="9715099" y="1292352"/>
                </a:lnTo>
                <a:lnTo>
                  <a:pt x="9843333" y="1332223"/>
                </a:lnTo>
                <a:cubicBezTo>
                  <a:pt x="9944948" y="1360188"/>
                  <a:pt x="10044245" y="1380177"/>
                  <a:pt x="10141128" y="1392166"/>
                </a:cubicBezTo>
                <a:lnTo>
                  <a:pt x="10278583" y="1402067"/>
                </a:lnTo>
                <a:lnTo>
                  <a:pt x="10325474" y="1405565"/>
                </a:lnTo>
                <a:lnTo>
                  <a:pt x="10412178" y="1402109"/>
                </a:lnTo>
                <a:lnTo>
                  <a:pt x="10501084" y="1398837"/>
                </a:lnTo>
                <a:cubicBezTo>
                  <a:pt x="10559031" y="1393380"/>
                  <a:pt x="10615938" y="1384635"/>
                  <a:pt x="10671778" y="1372595"/>
                </a:cubicBezTo>
                <a:lnTo>
                  <a:pt x="10744553" y="1352170"/>
                </a:lnTo>
                <a:lnTo>
                  <a:pt x="10787477" y="1340935"/>
                </a:lnTo>
                <a:lnTo>
                  <a:pt x="10804971" y="1335213"/>
                </a:lnTo>
                <a:lnTo>
                  <a:pt x="10896399" y="1309553"/>
                </a:lnTo>
                <a:lnTo>
                  <a:pt x="10934246" y="1295063"/>
                </a:lnTo>
                <a:lnTo>
                  <a:pt x="10923821" y="1294523"/>
                </a:lnTo>
                <a:lnTo>
                  <a:pt x="10899358" y="1304342"/>
                </a:lnTo>
                <a:lnTo>
                  <a:pt x="10804971" y="1335213"/>
                </a:lnTo>
                <a:lnTo>
                  <a:pt x="10744553" y="1352170"/>
                </a:lnTo>
                <a:lnTo>
                  <a:pt x="10674052" y="1370623"/>
                </a:lnTo>
                <a:cubicBezTo>
                  <a:pt x="10618069" y="1383384"/>
                  <a:pt x="10561012" y="1392672"/>
                  <a:pt x="10502906" y="1398494"/>
                </a:cubicBezTo>
                <a:lnTo>
                  <a:pt x="10412178" y="1402109"/>
                </a:lnTo>
                <a:lnTo>
                  <a:pt x="10324150" y="1405349"/>
                </a:lnTo>
                <a:lnTo>
                  <a:pt x="10278583" y="1402067"/>
                </a:lnTo>
                <a:lnTo>
                  <a:pt x="10141914" y="1391871"/>
                </a:lnTo>
                <a:cubicBezTo>
                  <a:pt x="10044741" y="1379337"/>
                  <a:pt x="9945140" y="1358368"/>
                  <a:pt x="9843213" y="1328984"/>
                </a:cubicBezTo>
                <a:close/>
                <a:moveTo>
                  <a:pt x="3630220" y="1291410"/>
                </a:moveTo>
                <a:lnTo>
                  <a:pt x="3613063" y="1292315"/>
                </a:lnTo>
                <a:lnTo>
                  <a:pt x="3695484" y="1319164"/>
                </a:lnTo>
                <a:cubicBezTo>
                  <a:pt x="3866510" y="1369512"/>
                  <a:pt x="4030991" y="1396270"/>
                  <a:pt x="4188540" y="1399303"/>
                </a:cubicBezTo>
                <a:lnTo>
                  <a:pt x="4190942" y="1399210"/>
                </a:lnTo>
                <a:lnTo>
                  <a:pt x="4194154" y="1399471"/>
                </a:lnTo>
                <a:cubicBezTo>
                  <a:pt x="4314790" y="1402334"/>
                  <a:pt x="4430698" y="1390873"/>
                  <a:pt x="4540958" y="1364860"/>
                </a:cubicBezTo>
                <a:lnTo>
                  <a:pt x="4655922" y="1332304"/>
                </a:lnTo>
                <a:lnTo>
                  <a:pt x="4687286" y="1323761"/>
                </a:lnTo>
                <a:lnTo>
                  <a:pt x="4691837" y="1322134"/>
                </a:lnTo>
                <a:lnTo>
                  <a:pt x="4692184" y="1322036"/>
                </a:lnTo>
                <a:lnTo>
                  <a:pt x="4694000" y="1321362"/>
                </a:lnTo>
                <a:lnTo>
                  <a:pt x="4765758" y="1295712"/>
                </a:lnTo>
                <a:lnTo>
                  <a:pt x="4763381" y="1295582"/>
                </a:lnTo>
                <a:lnTo>
                  <a:pt x="4694000" y="1321362"/>
                </a:lnTo>
                <a:lnTo>
                  <a:pt x="4691837" y="1322134"/>
                </a:lnTo>
                <a:lnTo>
                  <a:pt x="4655922" y="1332304"/>
                </a:lnTo>
                <a:lnTo>
                  <a:pt x="4536412" y="1364860"/>
                </a:lnTo>
                <a:cubicBezTo>
                  <a:pt x="4480501" y="1377506"/>
                  <a:pt x="4423538" y="1386695"/>
                  <a:pt x="4365554" y="1392433"/>
                </a:cubicBezTo>
                <a:lnTo>
                  <a:pt x="4190942" y="1399210"/>
                </a:lnTo>
                <a:lnTo>
                  <a:pt x="4009754" y="1384462"/>
                </a:lnTo>
                <a:cubicBezTo>
                  <a:pt x="3941316" y="1375094"/>
                  <a:pt x="3871596" y="1361475"/>
                  <a:pt x="3800748" y="1343644"/>
                </a:cubicBezTo>
                <a:close/>
                <a:moveTo>
                  <a:pt x="6645146" y="1291372"/>
                </a:moveTo>
                <a:lnTo>
                  <a:pt x="6597984" y="1293890"/>
                </a:lnTo>
                <a:lnTo>
                  <a:pt x="6795064" y="1351107"/>
                </a:lnTo>
                <a:cubicBezTo>
                  <a:pt x="6926799" y="1384620"/>
                  <a:pt x="7054771" y="1407577"/>
                  <a:pt x="7178782" y="1419934"/>
                </a:cubicBezTo>
                <a:lnTo>
                  <a:pt x="7267893" y="1425084"/>
                </a:lnTo>
                <a:lnTo>
                  <a:pt x="7497530" y="1426401"/>
                </a:lnTo>
                <a:lnTo>
                  <a:pt x="7538722" y="1425154"/>
                </a:lnTo>
                <a:cubicBezTo>
                  <a:pt x="7596665" y="1420708"/>
                  <a:pt x="7653567" y="1413600"/>
                  <a:pt x="7709403" y="1403825"/>
                </a:cubicBezTo>
                <a:cubicBezTo>
                  <a:pt x="7809852" y="1386187"/>
                  <a:pt x="7908683" y="1361576"/>
                  <a:pt x="8006646" y="1331557"/>
                </a:cubicBezTo>
                <a:lnTo>
                  <a:pt x="8045868" y="1318457"/>
                </a:lnTo>
                <a:lnTo>
                  <a:pt x="8011271" y="1315678"/>
                </a:lnTo>
                <a:lnTo>
                  <a:pt x="8008517" y="1316680"/>
                </a:lnTo>
                <a:cubicBezTo>
                  <a:pt x="7910406" y="1349422"/>
                  <a:pt x="7811310" y="1376292"/>
                  <a:pt x="7710419" y="1395590"/>
                </a:cubicBezTo>
                <a:cubicBezTo>
                  <a:pt x="7430661" y="1448640"/>
                  <a:pt x="7123815" y="1429434"/>
                  <a:pt x="6793558" y="1338191"/>
                </a:cubicBezTo>
                <a:close/>
                <a:moveTo>
                  <a:pt x="521225" y="1290742"/>
                </a:moveTo>
                <a:lnTo>
                  <a:pt x="481895" y="1292841"/>
                </a:lnTo>
                <a:lnTo>
                  <a:pt x="662190" y="1345178"/>
                </a:lnTo>
                <a:cubicBezTo>
                  <a:pt x="793933" y="1378689"/>
                  <a:pt x="921910" y="1401646"/>
                  <a:pt x="1045922" y="1414004"/>
                </a:cubicBezTo>
                <a:lnTo>
                  <a:pt x="1215267" y="1423794"/>
                </a:lnTo>
                <a:lnTo>
                  <a:pt x="1252544" y="1423870"/>
                </a:lnTo>
                <a:lnTo>
                  <a:pt x="1405862" y="1419231"/>
                </a:lnTo>
                <a:cubicBezTo>
                  <a:pt x="1463804" y="1414787"/>
                  <a:pt x="1520703" y="1407682"/>
                  <a:pt x="1576537" y="1397910"/>
                </a:cubicBezTo>
                <a:cubicBezTo>
                  <a:pt x="1676978" y="1380267"/>
                  <a:pt x="1775797" y="1355651"/>
                  <a:pt x="1873742" y="1325627"/>
                </a:cubicBezTo>
                <a:lnTo>
                  <a:pt x="1898085" y="1317494"/>
                </a:lnTo>
                <a:lnTo>
                  <a:pt x="1869202" y="1315174"/>
                </a:lnTo>
                <a:lnTo>
                  <a:pt x="1727645" y="1357744"/>
                </a:lnTo>
                <a:cubicBezTo>
                  <a:pt x="1677998" y="1370971"/>
                  <a:pt x="1628004" y="1382519"/>
                  <a:pt x="1577563" y="1392174"/>
                </a:cubicBezTo>
                <a:cubicBezTo>
                  <a:pt x="1297752" y="1445214"/>
                  <a:pt x="990943" y="1425988"/>
                  <a:pt x="660685" y="1334738"/>
                </a:cubicBezTo>
                <a:close/>
                <a:moveTo>
                  <a:pt x="3646593" y="1290545"/>
                </a:moveTo>
                <a:lnTo>
                  <a:pt x="3643213" y="1290724"/>
                </a:lnTo>
                <a:lnTo>
                  <a:pt x="3694778" y="1308423"/>
                </a:lnTo>
                <a:cubicBezTo>
                  <a:pt x="3745715" y="1323961"/>
                  <a:pt x="3796101" y="1337367"/>
                  <a:pt x="3845866" y="1348630"/>
                </a:cubicBezTo>
                <a:cubicBezTo>
                  <a:pt x="3795674" y="1337026"/>
                  <a:pt x="3744962" y="1323204"/>
                  <a:pt x="3693762" y="1307179"/>
                </a:cubicBezTo>
                <a:close/>
                <a:moveTo>
                  <a:pt x="9759490" y="1289906"/>
                </a:moveTo>
                <a:lnTo>
                  <a:pt x="9745107" y="1290699"/>
                </a:lnTo>
                <a:lnTo>
                  <a:pt x="9793689" y="1308014"/>
                </a:lnTo>
                <a:cubicBezTo>
                  <a:pt x="9977998" y="1365569"/>
                  <a:pt x="10154807" y="1396054"/>
                  <a:pt x="10323573" y="1399303"/>
                </a:cubicBezTo>
                <a:lnTo>
                  <a:pt x="10325866" y="1399214"/>
                </a:lnTo>
                <a:lnTo>
                  <a:pt x="10329026" y="1399471"/>
                </a:lnTo>
                <a:cubicBezTo>
                  <a:pt x="10449623" y="1402334"/>
                  <a:pt x="10565496" y="1390873"/>
                  <a:pt x="10675757" y="1364860"/>
                </a:cubicBezTo>
                <a:lnTo>
                  <a:pt x="10790724" y="1332303"/>
                </a:lnTo>
                <a:lnTo>
                  <a:pt x="10822084" y="1323761"/>
                </a:lnTo>
                <a:lnTo>
                  <a:pt x="10826635" y="1322134"/>
                </a:lnTo>
                <a:lnTo>
                  <a:pt x="10826981" y="1322036"/>
                </a:lnTo>
                <a:lnTo>
                  <a:pt x="10828796" y="1321362"/>
                </a:lnTo>
                <a:lnTo>
                  <a:pt x="10906408" y="1293621"/>
                </a:lnTo>
                <a:lnTo>
                  <a:pt x="10903816" y="1293487"/>
                </a:lnTo>
                <a:lnTo>
                  <a:pt x="10828796" y="1321362"/>
                </a:lnTo>
                <a:lnTo>
                  <a:pt x="10826635" y="1322134"/>
                </a:lnTo>
                <a:lnTo>
                  <a:pt x="10790724" y="1332303"/>
                </a:lnTo>
                <a:lnTo>
                  <a:pt x="10671209" y="1364860"/>
                </a:lnTo>
                <a:cubicBezTo>
                  <a:pt x="10615369" y="1377506"/>
                  <a:pt x="10558462" y="1386695"/>
                  <a:pt x="10500515" y="1392433"/>
                </a:cubicBezTo>
                <a:lnTo>
                  <a:pt x="10325866" y="1399214"/>
                </a:lnTo>
                <a:lnTo>
                  <a:pt x="10144697" y="1384462"/>
                </a:lnTo>
                <a:cubicBezTo>
                  <a:pt x="10046963" y="1371079"/>
                  <a:pt x="9946616" y="1349022"/>
                  <a:pt x="9844080" y="1318400"/>
                </a:cubicBezTo>
                <a:close/>
                <a:moveTo>
                  <a:pt x="9773858" y="1289115"/>
                </a:moveTo>
                <a:lnTo>
                  <a:pt x="9770849" y="1289280"/>
                </a:lnTo>
                <a:lnTo>
                  <a:pt x="9778452" y="1292175"/>
                </a:lnTo>
                <a:cubicBezTo>
                  <a:pt x="9846850" y="1314786"/>
                  <a:pt x="9914306" y="1333613"/>
                  <a:pt x="9980661" y="1348630"/>
                </a:cubicBezTo>
                <a:cubicBezTo>
                  <a:pt x="9913737" y="1333158"/>
                  <a:pt x="9845889" y="1313743"/>
                  <a:pt x="9777190" y="1290419"/>
                </a:cubicBezTo>
                <a:close/>
                <a:moveTo>
                  <a:pt x="11904120" y="1288786"/>
                </a:moveTo>
                <a:lnTo>
                  <a:pt x="11856226" y="1298119"/>
                </a:lnTo>
                <a:lnTo>
                  <a:pt x="11623532" y="1343900"/>
                </a:lnTo>
                <a:lnTo>
                  <a:pt x="11824754" y="1363661"/>
                </a:lnTo>
                <a:lnTo>
                  <a:pt x="11875868" y="1369483"/>
                </a:lnTo>
                <a:lnTo>
                  <a:pt x="12155441" y="1338292"/>
                </a:lnTo>
                <a:lnTo>
                  <a:pt x="11958573" y="1299529"/>
                </a:lnTo>
                <a:close/>
                <a:moveTo>
                  <a:pt x="561618" y="1288586"/>
                </a:moveTo>
                <a:lnTo>
                  <a:pt x="535661" y="1289972"/>
                </a:lnTo>
                <a:lnTo>
                  <a:pt x="662185" y="1329992"/>
                </a:lnTo>
                <a:cubicBezTo>
                  <a:pt x="744525" y="1352804"/>
                  <a:pt x="825394" y="1371114"/>
                  <a:pt x="904743" y="1384918"/>
                </a:cubicBezTo>
                <a:lnTo>
                  <a:pt x="1026144" y="1399424"/>
                </a:lnTo>
                <a:lnTo>
                  <a:pt x="855939" y="1371652"/>
                </a:lnTo>
                <a:cubicBezTo>
                  <a:pt x="791794" y="1358244"/>
                  <a:pt x="726681" y="1341738"/>
                  <a:pt x="660631" y="1322136"/>
                </a:cubicBezTo>
                <a:close/>
                <a:moveTo>
                  <a:pt x="6697430" y="1288581"/>
                </a:moveTo>
                <a:lnTo>
                  <a:pt x="6657093" y="1290734"/>
                </a:lnTo>
                <a:lnTo>
                  <a:pt x="6795082" y="1334374"/>
                </a:lnTo>
                <a:cubicBezTo>
                  <a:pt x="7124471" y="1425616"/>
                  <a:pt x="7430341" y="1444823"/>
                  <a:pt x="7709566" y="1391773"/>
                </a:cubicBezTo>
                <a:cubicBezTo>
                  <a:pt x="7759905" y="1382124"/>
                  <a:pt x="7809809" y="1370582"/>
                  <a:pt x="7859374" y="1357361"/>
                </a:cubicBezTo>
                <a:lnTo>
                  <a:pt x="8000679" y="1314827"/>
                </a:lnTo>
                <a:lnTo>
                  <a:pt x="7965255" y="1311981"/>
                </a:lnTo>
                <a:lnTo>
                  <a:pt x="7860827" y="1345630"/>
                </a:lnTo>
                <a:cubicBezTo>
                  <a:pt x="7811102" y="1359823"/>
                  <a:pt x="7760998" y="1372218"/>
                  <a:pt x="7710411" y="1382589"/>
                </a:cubicBezTo>
                <a:lnTo>
                  <a:pt x="7630915" y="1393070"/>
                </a:lnTo>
                <a:lnTo>
                  <a:pt x="7539336" y="1407288"/>
                </a:lnTo>
                <a:lnTo>
                  <a:pt x="7516474" y="1408158"/>
                </a:lnTo>
                <a:lnTo>
                  <a:pt x="7495572" y="1410914"/>
                </a:lnTo>
                <a:lnTo>
                  <a:pt x="7448580" y="1410740"/>
                </a:lnTo>
                <a:lnTo>
                  <a:pt x="7361935" y="1414036"/>
                </a:lnTo>
                <a:lnTo>
                  <a:pt x="7308224" y="1410223"/>
                </a:lnTo>
                <a:lnTo>
                  <a:pt x="7270918" y="1410086"/>
                </a:lnTo>
                <a:lnTo>
                  <a:pt x="7226762" y="1404440"/>
                </a:lnTo>
                <a:lnTo>
                  <a:pt x="7178386" y="1401005"/>
                </a:lnTo>
                <a:lnTo>
                  <a:pt x="7117373" y="1390453"/>
                </a:lnTo>
                <a:lnTo>
                  <a:pt x="7036797" y="1380151"/>
                </a:lnTo>
                <a:cubicBezTo>
                  <a:pt x="6957217" y="1365326"/>
                  <a:pt x="6876116" y="1345658"/>
                  <a:pt x="6793553" y="1321154"/>
                </a:cubicBezTo>
                <a:close/>
                <a:moveTo>
                  <a:pt x="5769506" y="1288528"/>
                </a:moveTo>
                <a:lnTo>
                  <a:pt x="5720290" y="1298119"/>
                </a:lnTo>
                <a:lnTo>
                  <a:pt x="5483978" y="1344628"/>
                </a:lnTo>
                <a:lnTo>
                  <a:pt x="5735230" y="1369968"/>
                </a:lnTo>
                <a:lnTo>
                  <a:pt x="6022573" y="1337944"/>
                </a:lnTo>
                <a:lnTo>
                  <a:pt x="5821918" y="1298868"/>
                </a:lnTo>
                <a:close/>
                <a:moveTo>
                  <a:pt x="6715286" y="1287628"/>
                </a:moveTo>
                <a:lnTo>
                  <a:pt x="6708855" y="1287971"/>
                </a:lnTo>
                <a:lnTo>
                  <a:pt x="6794133" y="1316942"/>
                </a:lnTo>
                <a:lnTo>
                  <a:pt x="6835777" y="1327086"/>
                </a:lnTo>
                <a:lnTo>
                  <a:pt x="6793553" y="1315739"/>
                </a:lnTo>
                <a:close/>
                <a:moveTo>
                  <a:pt x="584344" y="1287373"/>
                </a:moveTo>
                <a:lnTo>
                  <a:pt x="576308" y="1287802"/>
                </a:lnTo>
                <a:lnTo>
                  <a:pt x="662139" y="1316954"/>
                </a:lnTo>
                <a:lnTo>
                  <a:pt x="732428" y="1334072"/>
                </a:lnTo>
                <a:lnTo>
                  <a:pt x="660683" y="1314791"/>
                </a:lnTo>
                <a:close/>
                <a:moveTo>
                  <a:pt x="6749843" y="1285783"/>
                </a:moveTo>
                <a:lnTo>
                  <a:pt x="6729040" y="1286893"/>
                </a:lnTo>
                <a:lnTo>
                  <a:pt x="6794133" y="1310292"/>
                </a:lnTo>
                <a:cubicBezTo>
                  <a:pt x="6859994" y="1331041"/>
                  <a:pt x="6924914" y="1348524"/>
                  <a:pt x="6988867" y="1362737"/>
                </a:cubicBezTo>
                <a:lnTo>
                  <a:pt x="7147628" y="1390317"/>
                </a:lnTo>
                <a:lnTo>
                  <a:pt x="7201620" y="1397273"/>
                </a:lnTo>
                <a:lnTo>
                  <a:pt x="7327572" y="1406335"/>
                </a:lnTo>
                <a:lnTo>
                  <a:pt x="7415506" y="1406710"/>
                </a:lnTo>
                <a:lnTo>
                  <a:pt x="7528083" y="1402560"/>
                </a:lnTo>
                <a:lnTo>
                  <a:pt x="7579637" y="1395761"/>
                </a:lnTo>
                <a:lnTo>
                  <a:pt x="7708422" y="1375960"/>
                </a:lnTo>
                <a:cubicBezTo>
                  <a:pt x="7759009" y="1365000"/>
                  <a:pt x="7809099" y="1351894"/>
                  <a:pt x="7858796" y="1336886"/>
                </a:cubicBezTo>
                <a:lnTo>
                  <a:pt x="7938186" y="1309806"/>
                </a:lnTo>
                <a:lnTo>
                  <a:pt x="7922111" y="1308515"/>
                </a:lnTo>
                <a:lnTo>
                  <a:pt x="7862447" y="1329848"/>
                </a:lnTo>
                <a:cubicBezTo>
                  <a:pt x="7812612" y="1345628"/>
                  <a:pt x="7762348" y="1359424"/>
                  <a:pt x="7711548" y="1370985"/>
                </a:cubicBezTo>
                <a:cubicBezTo>
                  <a:pt x="7431613" y="1434770"/>
                  <a:pt x="7124811" y="1411747"/>
                  <a:pt x="6794544" y="1302642"/>
                </a:cubicBezTo>
                <a:close/>
                <a:moveTo>
                  <a:pt x="619721" y="1285485"/>
                </a:moveTo>
                <a:lnTo>
                  <a:pt x="601241" y="1286471"/>
                </a:lnTo>
                <a:lnTo>
                  <a:pt x="662185" y="1308376"/>
                </a:lnTo>
                <a:cubicBezTo>
                  <a:pt x="793928" y="1349872"/>
                  <a:pt x="921906" y="1378309"/>
                  <a:pt x="1045918" y="1393642"/>
                </a:cubicBezTo>
                <a:lnTo>
                  <a:pt x="1224164" y="1406465"/>
                </a:lnTo>
                <a:lnTo>
                  <a:pt x="1236792" y="1406519"/>
                </a:lnTo>
                <a:lnTo>
                  <a:pt x="1405860" y="1400286"/>
                </a:lnTo>
                <a:cubicBezTo>
                  <a:pt x="1463801" y="1394827"/>
                  <a:pt x="1520700" y="1386081"/>
                  <a:pt x="1576534" y="1374043"/>
                </a:cubicBezTo>
                <a:cubicBezTo>
                  <a:pt x="1627104" y="1363078"/>
                  <a:pt x="1677180" y="1349968"/>
                  <a:pt x="1726867" y="1334956"/>
                </a:cubicBezTo>
                <a:lnTo>
                  <a:pt x="1800926" y="1309688"/>
                </a:lnTo>
                <a:lnTo>
                  <a:pt x="1783890" y="1308319"/>
                </a:lnTo>
                <a:lnTo>
                  <a:pt x="1728435" y="1328145"/>
                </a:lnTo>
                <a:cubicBezTo>
                  <a:pt x="1678591" y="1343926"/>
                  <a:pt x="1628319" y="1357724"/>
                  <a:pt x="1577508" y="1369288"/>
                </a:cubicBezTo>
                <a:cubicBezTo>
                  <a:pt x="1297691" y="1433050"/>
                  <a:pt x="990885" y="1410027"/>
                  <a:pt x="660634" y="1300917"/>
                </a:cubicBezTo>
                <a:close/>
                <a:moveTo>
                  <a:pt x="6777696" y="1284295"/>
                </a:moveTo>
                <a:lnTo>
                  <a:pt x="6763705" y="1285042"/>
                </a:lnTo>
                <a:lnTo>
                  <a:pt x="6794133" y="1296504"/>
                </a:lnTo>
                <a:cubicBezTo>
                  <a:pt x="6925856" y="1339994"/>
                  <a:pt x="7053810" y="1369807"/>
                  <a:pt x="7177806" y="1385883"/>
                </a:cubicBezTo>
                <a:lnTo>
                  <a:pt x="7239605" y="1390543"/>
                </a:lnTo>
                <a:lnTo>
                  <a:pt x="7157704" y="1381013"/>
                </a:lnTo>
                <a:cubicBezTo>
                  <a:pt x="7039901" y="1363286"/>
                  <a:pt x="6918376" y="1333085"/>
                  <a:pt x="6793878" y="1290592"/>
                </a:cubicBezTo>
                <a:close/>
                <a:moveTo>
                  <a:pt x="651641" y="1283781"/>
                </a:moveTo>
                <a:lnTo>
                  <a:pt x="637510" y="1284535"/>
                </a:lnTo>
                <a:lnTo>
                  <a:pt x="662142" y="1293813"/>
                </a:lnTo>
                <a:cubicBezTo>
                  <a:pt x="785654" y="1334587"/>
                  <a:pt x="905859" y="1363338"/>
                  <a:pt x="1022596" y="1380018"/>
                </a:cubicBezTo>
                <a:lnTo>
                  <a:pt x="1090596" y="1386311"/>
                </a:lnTo>
                <a:lnTo>
                  <a:pt x="1095017" y="1386976"/>
                </a:lnTo>
                <a:lnTo>
                  <a:pt x="1105174" y="1387660"/>
                </a:lnTo>
                <a:lnTo>
                  <a:pt x="1195081" y="1395979"/>
                </a:lnTo>
                <a:lnTo>
                  <a:pt x="1223305" y="1395611"/>
                </a:lnTo>
                <a:lnTo>
                  <a:pt x="1232659" y="1396240"/>
                </a:lnTo>
                <a:lnTo>
                  <a:pt x="1264866" y="1395068"/>
                </a:lnTo>
                <a:lnTo>
                  <a:pt x="1362241" y="1393797"/>
                </a:lnTo>
                <a:lnTo>
                  <a:pt x="1394634" y="1390345"/>
                </a:lnTo>
                <a:lnTo>
                  <a:pt x="1264866" y="1395068"/>
                </a:lnTo>
                <a:lnTo>
                  <a:pt x="1223305" y="1395611"/>
                </a:lnTo>
                <a:lnTo>
                  <a:pt x="1105174" y="1387660"/>
                </a:lnTo>
                <a:lnTo>
                  <a:pt x="1090596" y="1386311"/>
                </a:lnTo>
                <a:lnTo>
                  <a:pt x="953663" y="1365702"/>
                </a:lnTo>
                <a:cubicBezTo>
                  <a:pt x="858254" y="1347532"/>
                  <a:pt x="760560" y="1321403"/>
                  <a:pt x="660963" y="1287408"/>
                </a:cubicBezTo>
                <a:close/>
                <a:moveTo>
                  <a:pt x="6799053" y="1283269"/>
                </a:moveTo>
                <a:lnTo>
                  <a:pt x="6796259" y="1283304"/>
                </a:lnTo>
                <a:lnTo>
                  <a:pt x="6795310" y="1283355"/>
                </a:lnTo>
                <a:lnTo>
                  <a:pt x="6815926" y="1291209"/>
                </a:lnTo>
                <a:cubicBezTo>
                  <a:pt x="6884314" y="1313824"/>
                  <a:pt x="6951767" y="1332656"/>
                  <a:pt x="7018138" y="1347677"/>
                </a:cubicBezTo>
                <a:cubicBezTo>
                  <a:pt x="6951271" y="1332177"/>
                  <a:pt x="6883443" y="1312747"/>
                  <a:pt x="6814750" y="1289415"/>
                </a:cubicBezTo>
                <a:close/>
                <a:moveTo>
                  <a:pt x="669233" y="1283195"/>
                </a:moveTo>
                <a:lnTo>
                  <a:pt x="665495" y="1283242"/>
                </a:lnTo>
                <a:lnTo>
                  <a:pt x="683088" y="1289944"/>
                </a:lnTo>
                <a:cubicBezTo>
                  <a:pt x="751492" y="1312561"/>
                  <a:pt x="818976" y="1331396"/>
                  <a:pt x="885395" y="1346417"/>
                </a:cubicBezTo>
                <a:cubicBezTo>
                  <a:pt x="818499" y="1330924"/>
                  <a:pt x="750649" y="1311498"/>
                  <a:pt x="681934" y="1288167"/>
                </a:cubicBezTo>
                <a:close/>
                <a:moveTo>
                  <a:pt x="7163498" y="1278671"/>
                </a:moveTo>
                <a:lnTo>
                  <a:pt x="6850824" y="1282616"/>
                </a:lnTo>
                <a:lnTo>
                  <a:pt x="6881986" y="1294302"/>
                </a:lnTo>
                <a:cubicBezTo>
                  <a:pt x="7146473" y="1379874"/>
                  <a:pt x="7431426" y="1414905"/>
                  <a:pt x="7709415" y="1343848"/>
                </a:cubicBezTo>
                <a:lnTo>
                  <a:pt x="7839508" y="1303936"/>
                </a:lnTo>
                <a:lnTo>
                  <a:pt x="7537099" y="1287445"/>
                </a:lnTo>
                <a:cubicBezTo>
                  <a:pt x="7411262" y="1282435"/>
                  <a:pt x="7286849" y="1279435"/>
                  <a:pt x="7163498" y="1278671"/>
                </a:cubicBezTo>
                <a:close/>
                <a:moveTo>
                  <a:pt x="1027817" y="1278671"/>
                </a:moveTo>
                <a:lnTo>
                  <a:pt x="726093" y="1282478"/>
                </a:lnTo>
                <a:lnTo>
                  <a:pt x="749126" y="1291117"/>
                </a:lnTo>
                <a:cubicBezTo>
                  <a:pt x="1013609" y="1376702"/>
                  <a:pt x="1298588" y="1411748"/>
                  <a:pt x="1576594" y="1340713"/>
                </a:cubicBezTo>
                <a:lnTo>
                  <a:pt x="1697505" y="1303596"/>
                </a:lnTo>
                <a:lnTo>
                  <a:pt x="1401381" y="1287445"/>
                </a:lnTo>
                <a:cubicBezTo>
                  <a:pt x="1275561" y="1282435"/>
                  <a:pt x="1151163" y="1279435"/>
                  <a:pt x="1027817" y="1278671"/>
                </a:cubicBezTo>
                <a:close/>
                <a:moveTo>
                  <a:pt x="8661048" y="1277272"/>
                </a:moveTo>
                <a:lnTo>
                  <a:pt x="8599194" y="1293547"/>
                </a:lnTo>
                <a:lnTo>
                  <a:pt x="8396018" y="1342496"/>
                </a:lnTo>
                <a:lnTo>
                  <a:pt x="8542086" y="1357222"/>
                </a:lnTo>
                <a:lnTo>
                  <a:pt x="8807889" y="1306176"/>
                </a:lnTo>
                <a:lnTo>
                  <a:pt x="8785983" y="1301911"/>
                </a:lnTo>
                <a:close/>
                <a:moveTo>
                  <a:pt x="8987784" y="1277257"/>
                </a:moveTo>
                <a:lnTo>
                  <a:pt x="8891721" y="1296010"/>
                </a:lnTo>
                <a:lnTo>
                  <a:pt x="8839114" y="1306210"/>
                </a:lnTo>
                <a:lnTo>
                  <a:pt x="9065008" y="1350232"/>
                </a:lnTo>
                <a:lnTo>
                  <a:pt x="9214417" y="1333486"/>
                </a:lnTo>
                <a:lnTo>
                  <a:pt x="9137793" y="1316321"/>
                </a:lnTo>
                <a:close/>
                <a:moveTo>
                  <a:pt x="4199125" y="1276286"/>
                </a:moveTo>
                <a:cubicBezTo>
                  <a:pt x="4075772" y="1275480"/>
                  <a:pt x="3953472" y="1276900"/>
                  <a:pt x="3831861" y="1280767"/>
                </a:cubicBezTo>
                <a:lnTo>
                  <a:pt x="3697360" y="1287866"/>
                </a:lnTo>
                <a:lnTo>
                  <a:pt x="3811619" y="1323982"/>
                </a:lnTo>
                <a:cubicBezTo>
                  <a:pt x="4047170" y="1387054"/>
                  <a:pt x="4295822" y="1406108"/>
                  <a:pt x="4539253" y="1343927"/>
                </a:cubicBezTo>
                <a:lnTo>
                  <a:pt x="4704057" y="1292338"/>
                </a:lnTo>
                <a:lnTo>
                  <a:pt x="4572725" y="1285157"/>
                </a:lnTo>
                <a:cubicBezTo>
                  <a:pt x="4446893" y="1280122"/>
                  <a:pt x="4322477" y="1277091"/>
                  <a:pt x="4199125" y="1276286"/>
                </a:cubicBezTo>
                <a:close/>
                <a:moveTo>
                  <a:pt x="2518803" y="1276004"/>
                </a:moveTo>
                <a:lnTo>
                  <a:pt x="2467213" y="1289575"/>
                </a:lnTo>
                <a:lnTo>
                  <a:pt x="2251254" y="1341598"/>
                </a:lnTo>
                <a:lnTo>
                  <a:pt x="2395238" y="1356116"/>
                </a:lnTo>
                <a:lnTo>
                  <a:pt x="2663697" y="1304567"/>
                </a:lnTo>
                <a:lnTo>
                  <a:pt x="2650054" y="1301911"/>
                </a:lnTo>
                <a:close/>
                <a:moveTo>
                  <a:pt x="2847299" y="1274928"/>
                </a:moveTo>
                <a:lnTo>
                  <a:pt x="2759564" y="1292046"/>
                </a:lnTo>
                <a:lnTo>
                  <a:pt x="2694871" y="1304590"/>
                </a:lnTo>
                <a:lnTo>
                  <a:pt x="2917584" y="1347992"/>
                </a:lnTo>
                <a:lnTo>
                  <a:pt x="3071427" y="1330745"/>
                </a:lnTo>
                <a:lnTo>
                  <a:pt x="3002433" y="1315259"/>
                </a:lnTo>
                <a:close/>
                <a:moveTo>
                  <a:pt x="10310306" y="1274001"/>
                </a:moveTo>
                <a:cubicBezTo>
                  <a:pt x="10189867" y="1273544"/>
                  <a:pt x="10070406" y="1275247"/>
                  <a:pt x="9951580" y="1279322"/>
                </a:cubicBezTo>
                <a:lnTo>
                  <a:pt x="9824108" y="1286346"/>
                </a:lnTo>
                <a:lnTo>
                  <a:pt x="9895232" y="1309807"/>
                </a:lnTo>
                <a:cubicBezTo>
                  <a:pt x="10145561" y="1383917"/>
                  <a:pt x="10412360" y="1410549"/>
                  <a:pt x="10672915" y="1343927"/>
                </a:cubicBezTo>
                <a:cubicBezTo>
                  <a:pt x="10711225" y="1334101"/>
                  <a:pt x="10749186" y="1322882"/>
                  <a:pt x="10786847" y="1310387"/>
                </a:cubicBezTo>
                <a:lnTo>
                  <a:pt x="10841622" y="1290266"/>
                </a:lnTo>
                <a:lnTo>
                  <a:pt x="10674914" y="1281631"/>
                </a:lnTo>
                <a:cubicBezTo>
                  <a:pt x="10552167" y="1277072"/>
                  <a:pt x="10430747" y="1274457"/>
                  <a:pt x="10310306" y="1274001"/>
                </a:cubicBezTo>
                <a:close/>
                <a:moveTo>
                  <a:pt x="2420463" y="1256593"/>
                </a:moveTo>
                <a:lnTo>
                  <a:pt x="2172647" y="1329954"/>
                </a:lnTo>
                <a:lnTo>
                  <a:pt x="2160926" y="1332816"/>
                </a:lnTo>
                <a:lnTo>
                  <a:pt x="2176759" y="1334087"/>
                </a:lnTo>
                <a:lnTo>
                  <a:pt x="2234088" y="1339867"/>
                </a:lnTo>
                <a:lnTo>
                  <a:pt x="2466346" y="1283850"/>
                </a:lnTo>
                <a:lnTo>
                  <a:pt x="2505865" y="1273450"/>
                </a:lnTo>
                <a:close/>
                <a:moveTo>
                  <a:pt x="8544051" y="1254198"/>
                </a:moveTo>
                <a:lnTo>
                  <a:pt x="8305602" y="1324789"/>
                </a:lnTo>
                <a:lnTo>
                  <a:pt x="8278675" y="1331363"/>
                </a:lnTo>
                <a:lnTo>
                  <a:pt x="8312607" y="1334087"/>
                </a:lnTo>
                <a:lnTo>
                  <a:pt x="8378834" y="1340764"/>
                </a:lnTo>
                <a:lnTo>
                  <a:pt x="8598355" y="1287821"/>
                </a:lnTo>
                <a:lnTo>
                  <a:pt x="8648132" y="1274725"/>
                </a:lnTo>
                <a:close/>
                <a:moveTo>
                  <a:pt x="5946410" y="1254053"/>
                </a:moveTo>
                <a:lnTo>
                  <a:pt x="5784940" y="1285520"/>
                </a:lnTo>
                <a:lnTo>
                  <a:pt x="5823624" y="1293152"/>
                </a:lnTo>
                <a:lnTo>
                  <a:pt x="6042098" y="1335768"/>
                </a:lnTo>
                <a:lnTo>
                  <a:pt x="6070962" y="1332551"/>
                </a:lnTo>
                <a:lnTo>
                  <a:pt x="6202346" y="1319639"/>
                </a:lnTo>
                <a:lnTo>
                  <a:pt x="6173645" y="1313182"/>
                </a:lnTo>
                <a:close/>
                <a:moveTo>
                  <a:pt x="9107760" y="1253836"/>
                </a:moveTo>
                <a:lnTo>
                  <a:pt x="9001603" y="1274559"/>
                </a:lnTo>
                <a:lnTo>
                  <a:pt x="9140066" y="1310557"/>
                </a:lnTo>
                <a:lnTo>
                  <a:pt x="9230378" y="1331697"/>
                </a:lnTo>
                <a:lnTo>
                  <a:pt x="9242597" y="1330328"/>
                </a:lnTo>
                <a:lnTo>
                  <a:pt x="9243249" y="1334710"/>
                </a:lnTo>
                <a:lnTo>
                  <a:pt x="9353283" y="1360466"/>
                </a:lnTo>
                <a:cubicBezTo>
                  <a:pt x="9423192" y="1375615"/>
                  <a:pt x="9491961" y="1389275"/>
                  <a:pt x="9559644" y="1401453"/>
                </a:cubicBezTo>
                <a:lnTo>
                  <a:pt x="9725980" y="1428157"/>
                </a:lnTo>
                <a:lnTo>
                  <a:pt x="9833158" y="1425988"/>
                </a:lnTo>
                <a:lnTo>
                  <a:pt x="9759575" y="1415146"/>
                </a:lnTo>
                <a:cubicBezTo>
                  <a:pt x="9661038" y="1398129"/>
                  <a:pt x="9560173" y="1377026"/>
                  <a:pt x="9456794" y="1351815"/>
                </a:cubicBezTo>
                <a:lnTo>
                  <a:pt x="9352978" y="1323081"/>
                </a:lnTo>
                <a:lnTo>
                  <a:pt x="9243461" y="1333958"/>
                </a:lnTo>
                <a:lnTo>
                  <a:pt x="9242492" y="1328241"/>
                </a:lnTo>
                <a:lnTo>
                  <a:pt x="9337523" y="1318804"/>
                </a:lnTo>
                <a:lnTo>
                  <a:pt x="9138930" y="1263839"/>
                </a:lnTo>
                <a:close/>
                <a:moveTo>
                  <a:pt x="11724843" y="1253415"/>
                </a:moveTo>
                <a:lnTo>
                  <a:pt x="11441712" y="1326045"/>
                </a:lnTo>
                <a:lnTo>
                  <a:pt x="11601595" y="1341746"/>
                </a:lnTo>
                <a:lnTo>
                  <a:pt x="11855090" y="1292507"/>
                </a:lnTo>
                <a:lnTo>
                  <a:pt x="11889208" y="1285844"/>
                </a:lnTo>
                <a:close/>
                <a:moveTo>
                  <a:pt x="5588167" y="1252756"/>
                </a:moveTo>
                <a:lnTo>
                  <a:pt x="5300215" y="1327091"/>
                </a:lnTo>
                <a:lnTo>
                  <a:pt x="5348683" y="1330982"/>
                </a:lnTo>
                <a:lnTo>
                  <a:pt x="5462156" y="1342427"/>
                </a:lnTo>
                <a:lnTo>
                  <a:pt x="5719155" y="1292507"/>
                </a:lnTo>
                <a:lnTo>
                  <a:pt x="5754591" y="1285586"/>
                </a:lnTo>
                <a:close/>
                <a:moveTo>
                  <a:pt x="2965619" y="1251842"/>
                </a:moveTo>
                <a:lnTo>
                  <a:pt x="2860742" y="1272305"/>
                </a:lnTo>
                <a:lnTo>
                  <a:pt x="3004137" y="1309647"/>
                </a:lnTo>
                <a:lnTo>
                  <a:pt x="3086928" y="1329007"/>
                </a:lnTo>
                <a:lnTo>
                  <a:pt x="3110455" y="1326370"/>
                </a:lnTo>
                <a:lnTo>
                  <a:pt x="3110922" y="1328977"/>
                </a:lnTo>
                <a:lnTo>
                  <a:pt x="3204985" y="1319742"/>
                </a:lnTo>
                <a:lnTo>
                  <a:pt x="3003001" y="1263839"/>
                </a:lnTo>
                <a:close/>
                <a:moveTo>
                  <a:pt x="2331187" y="1239403"/>
                </a:moveTo>
                <a:lnTo>
                  <a:pt x="2172279" y="1294795"/>
                </a:lnTo>
                <a:lnTo>
                  <a:pt x="2066146" y="1325206"/>
                </a:lnTo>
                <a:lnTo>
                  <a:pt x="2142261" y="1331317"/>
                </a:lnTo>
                <a:lnTo>
                  <a:pt x="2171254" y="1324230"/>
                </a:lnTo>
                <a:lnTo>
                  <a:pt x="2407851" y="1254104"/>
                </a:lnTo>
                <a:lnTo>
                  <a:pt x="2358259" y="1244315"/>
                </a:lnTo>
                <a:close/>
                <a:moveTo>
                  <a:pt x="8452751" y="1236844"/>
                </a:moveTo>
                <a:lnTo>
                  <a:pt x="8305257" y="1288264"/>
                </a:lnTo>
                <a:lnTo>
                  <a:pt x="8181943" y="1323598"/>
                </a:lnTo>
                <a:lnTo>
                  <a:pt x="8260015" y="1329865"/>
                </a:lnTo>
                <a:lnTo>
                  <a:pt x="8304146" y="1319077"/>
                </a:lnTo>
                <a:lnTo>
                  <a:pt x="8531413" y="1251706"/>
                </a:lnTo>
                <a:lnTo>
                  <a:pt x="8493947" y="1244317"/>
                </a:lnTo>
                <a:close/>
                <a:moveTo>
                  <a:pt x="9197052" y="1236405"/>
                </a:moveTo>
                <a:lnTo>
                  <a:pt x="9119613" y="1251522"/>
                </a:lnTo>
                <a:lnTo>
                  <a:pt x="9140066" y="1258075"/>
                </a:lnTo>
                <a:lnTo>
                  <a:pt x="9353373" y="1317230"/>
                </a:lnTo>
                <a:lnTo>
                  <a:pt x="9423907" y="1310225"/>
                </a:lnTo>
                <a:close/>
                <a:moveTo>
                  <a:pt x="8823602" y="1234502"/>
                </a:moveTo>
                <a:lnTo>
                  <a:pt x="8674217" y="1273807"/>
                </a:lnTo>
                <a:lnTo>
                  <a:pt x="8788256" y="1296299"/>
                </a:lnTo>
                <a:lnTo>
                  <a:pt x="8823526" y="1303173"/>
                </a:lnTo>
                <a:lnTo>
                  <a:pt x="8890584" y="1290295"/>
                </a:lnTo>
                <a:lnTo>
                  <a:pt x="8974782" y="1273871"/>
                </a:lnTo>
                <a:close/>
                <a:moveTo>
                  <a:pt x="3055309" y="1234342"/>
                </a:moveTo>
                <a:lnTo>
                  <a:pt x="2977468" y="1249530"/>
                </a:lnTo>
                <a:lnTo>
                  <a:pt x="3004137" y="1258075"/>
                </a:lnTo>
                <a:lnTo>
                  <a:pt x="3220878" y="1318182"/>
                </a:lnTo>
                <a:lnTo>
                  <a:pt x="3291462" y="1311252"/>
                </a:lnTo>
                <a:close/>
                <a:moveTo>
                  <a:pt x="2684144" y="1232510"/>
                </a:moveTo>
                <a:lnTo>
                  <a:pt x="2531997" y="1272534"/>
                </a:lnTo>
                <a:lnTo>
                  <a:pt x="2652328" y="1296299"/>
                </a:lnTo>
                <a:lnTo>
                  <a:pt x="2679341" y="1301564"/>
                </a:lnTo>
                <a:lnTo>
                  <a:pt x="2758683" y="1286329"/>
                </a:lnTo>
                <a:lnTo>
                  <a:pt x="2834345" y="1271560"/>
                </a:lnTo>
                <a:close/>
                <a:moveTo>
                  <a:pt x="6075381" y="1229004"/>
                </a:moveTo>
                <a:lnTo>
                  <a:pt x="6072098" y="1229559"/>
                </a:lnTo>
                <a:lnTo>
                  <a:pt x="5960042" y="1251397"/>
                </a:lnTo>
                <a:lnTo>
                  <a:pt x="6175633" y="1307467"/>
                </a:lnTo>
                <a:lnTo>
                  <a:pt x="6220175" y="1317886"/>
                </a:lnTo>
                <a:lnTo>
                  <a:pt x="6334113" y="1306688"/>
                </a:lnTo>
                <a:lnTo>
                  <a:pt x="6175546" y="1261129"/>
                </a:lnTo>
                <a:close/>
                <a:moveTo>
                  <a:pt x="11594599" y="1228858"/>
                </a:moveTo>
                <a:lnTo>
                  <a:pt x="11416686" y="1285295"/>
                </a:lnTo>
                <a:lnTo>
                  <a:pt x="11308839" y="1315499"/>
                </a:lnTo>
                <a:lnTo>
                  <a:pt x="11426900" y="1324653"/>
                </a:lnTo>
                <a:lnTo>
                  <a:pt x="11712131" y="1250907"/>
                </a:lnTo>
                <a:lnTo>
                  <a:pt x="11666576" y="1241919"/>
                </a:lnTo>
                <a:close/>
                <a:moveTo>
                  <a:pt x="5459708" y="1228527"/>
                </a:moveTo>
                <a:lnTo>
                  <a:pt x="5280752" y="1285295"/>
                </a:lnTo>
                <a:lnTo>
                  <a:pt x="5169098" y="1316566"/>
                </a:lnTo>
                <a:lnTo>
                  <a:pt x="5283389" y="1325740"/>
                </a:lnTo>
                <a:lnTo>
                  <a:pt x="5575351" y="1250228"/>
                </a:lnTo>
                <a:lnTo>
                  <a:pt x="5529863" y="1241254"/>
                </a:lnTo>
                <a:close/>
                <a:moveTo>
                  <a:pt x="2253316" y="1225272"/>
                </a:moveTo>
                <a:lnTo>
                  <a:pt x="2167055" y="1259400"/>
                </a:lnTo>
                <a:lnTo>
                  <a:pt x="1983931" y="1318606"/>
                </a:lnTo>
                <a:lnTo>
                  <a:pt x="2050962" y="1323987"/>
                </a:lnTo>
                <a:lnTo>
                  <a:pt x="2171509" y="1289549"/>
                </a:lnTo>
                <a:lnTo>
                  <a:pt x="2321065" y="1237566"/>
                </a:lnTo>
                <a:close/>
                <a:moveTo>
                  <a:pt x="8380324" y="1223704"/>
                </a:moveTo>
                <a:lnTo>
                  <a:pt x="8299031" y="1255867"/>
                </a:lnTo>
                <a:lnTo>
                  <a:pt x="8107896" y="1317654"/>
                </a:lnTo>
                <a:lnTo>
                  <a:pt x="8164023" y="1322160"/>
                </a:lnTo>
                <a:lnTo>
                  <a:pt x="8304404" y="1282048"/>
                </a:lnTo>
                <a:lnTo>
                  <a:pt x="8440722" y="1234661"/>
                </a:lnTo>
                <a:close/>
                <a:moveTo>
                  <a:pt x="3129161" y="1222906"/>
                </a:moveTo>
                <a:lnTo>
                  <a:pt x="3107539" y="1226412"/>
                </a:lnTo>
                <a:lnTo>
                  <a:pt x="3107212" y="1224215"/>
                </a:lnTo>
                <a:lnTo>
                  <a:pt x="3063451" y="1232753"/>
                </a:lnTo>
                <a:lnTo>
                  <a:pt x="3216592" y="1284265"/>
                </a:lnTo>
                <a:lnTo>
                  <a:pt x="3306060" y="1309819"/>
                </a:lnTo>
                <a:lnTo>
                  <a:pt x="3363107" y="1304218"/>
                </a:lnTo>
                <a:lnTo>
                  <a:pt x="3215887" y="1256241"/>
                </a:lnTo>
                <a:close/>
                <a:moveTo>
                  <a:pt x="9242604" y="1221676"/>
                </a:moveTo>
                <a:lnTo>
                  <a:pt x="9243448" y="1227347"/>
                </a:lnTo>
                <a:lnTo>
                  <a:pt x="9208085" y="1234251"/>
                </a:lnTo>
                <a:lnTo>
                  <a:pt x="9353655" y="1283247"/>
                </a:lnTo>
                <a:lnTo>
                  <a:pt x="9444995" y="1308131"/>
                </a:lnTo>
                <a:lnTo>
                  <a:pt x="9497281" y="1302939"/>
                </a:lnTo>
                <a:lnTo>
                  <a:pt x="9351435" y="1254371"/>
                </a:lnTo>
                <a:lnTo>
                  <a:pt x="9269648" y="1222981"/>
                </a:lnTo>
                <a:lnTo>
                  <a:pt x="9244432" y="1227071"/>
                </a:lnTo>
                <a:close/>
                <a:moveTo>
                  <a:pt x="8335159" y="1215510"/>
                </a:moveTo>
                <a:lnTo>
                  <a:pt x="8299235" y="1231243"/>
                </a:lnTo>
                <a:cubicBezTo>
                  <a:pt x="8250663" y="1250910"/>
                  <a:pt x="8202069" y="1269623"/>
                  <a:pt x="8153359" y="1287182"/>
                </a:cubicBezTo>
                <a:lnTo>
                  <a:pt x="8071071" y="1314698"/>
                </a:lnTo>
                <a:lnTo>
                  <a:pt x="8094893" y="1316611"/>
                </a:lnTo>
                <a:lnTo>
                  <a:pt x="8297077" y="1251225"/>
                </a:lnTo>
                <a:lnTo>
                  <a:pt x="8370995" y="1222012"/>
                </a:lnTo>
                <a:close/>
                <a:moveTo>
                  <a:pt x="2192509" y="1214238"/>
                </a:moveTo>
                <a:lnTo>
                  <a:pt x="2167249" y="1225302"/>
                </a:lnTo>
                <a:cubicBezTo>
                  <a:pt x="2118682" y="1244968"/>
                  <a:pt x="2070094" y="1263681"/>
                  <a:pt x="2021393" y="1281240"/>
                </a:cubicBezTo>
                <a:lnTo>
                  <a:pt x="1924052" y="1313798"/>
                </a:lnTo>
                <a:lnTo>
                  <a:pt x="1970917" y="1317561"/>
                </a:lnTo>
                <a:lnTo>
                  <a:pt x="2165129" y="1254757"/>
                </a:lnTo>
                <a:lnTo>
                  <a:pt x="2244004" y="1223582"/>
                </a:lnTo>
                <a:close/>
                <a:moveTo>
                  <a:pt x="9326126" y="1213821"/>
                </a:moveTo>
                <a:lnTo>
                  <a:pt x="9280365" y="1221243"/>
                </a:lnTo>
                <a:lnTo>
                  <a:pt x="9354036" y="1249567"/>
                </a:lnTo>
                <a:cubicBezTo>
                  <a:pt x="9406508" y="1268238"/>
                  <a:pt x="9458332" y="1285531"/>
                  <a:pt x="9509531" y="1301450"/>
                </a:cubicBezTo>
                <a:lnTo>
                  <a:pt x="9510234" y="1301652"/>
                </a:lnTo>
                <a:lnTo>
                  <a:pt x="9557055" y="1297003"/>
                </a:lnTo>
                <a:lnTo>
                  <a:pt x="9503017" y="1279940"/>
                </a:lnTo>
                <a:cubicBezTo>
                  <a:pt x="9451754" y="1262432"/>
                  <a:pt x="9399985" y="1243444"/>
                  <a:pt x="9347724" y="1222979"/>
                </a:cubicBezTo>
                <a:close/>
                <a:moveTo>
                  <a:pt x="3190440" y="1212969"/>
                </a:moveTo>
                <a:lnTo>
                  <a:pt x="3142009" y="1220823"/>
                </a:lnTo>
                <a:lnTo>
                  <a:pt x="3219082" y="1250477"/>
                </a:lnTo>
                <a:lnTo>
                  <a:pt x="3379013" y="1302657"/>
                </a:lnTo>
                <a:lnTo>
                  <a:pt x="3424612" y="1298180"/>
                </a:lnTo>
                <a:lnTo>
                  <a:pt x="3420377" y="1296953"/>
                </a:lnTo>
                <a:cubicBezTo>
                  <a:pt x="3352498" y="1274926"/>
                  <a:pt x="3283713" y="1250266"/>
                  <a:pt x="3214046" y="1222979"/>
                </a:cubicBezTo>
                <a:close/>
                <a:moveTo>
                  <a:pt x="6173053" y="1212495"/>
                </a:moveTo>
                <a:lnTo>
                  <a:pt x="6087585" y="1226941"/>
                </a:lnTo>
                <a:lnTo>
                  <a:pt x="6176398" y="1255434"/>
                </a:lnTo>
                <a:lnTo>
                  <a:pt x="6349339" y="1305192"/>
                </a:lnTo>
                <a:lnTo>
                  <a:pt x="6430119" y="1297253"/>
                </a:lnTo>
                <a:lnTo>
                  <a:pt x="6388185" y="1285233"/>
                </a:lnTo>
                <a:cubicBezTo>
                  <a:pt x="6318123" y="1263324"/>
                  <a:pt x="6246913" y="1239262"/>
                  <a:pt x="6174501" y="1213040"/>
                </a:cubicBezTo>
                <a:close/>
                <a:moveTo>
                  <a:pt x="11500007" y="1211694"/>
                </a:moveTo>
                <a:lnTo>
                  <a:pt x="11342303" y="1267994"/>
                </a:lnTo>
                <a:lnTo>
                  <a:pt x="11212855" y="1308057"/>
                </a:lnTo>
                <a:lnTo>
                  <a:pt x="11291564" y="1314160"/>
                </a:lnTo>
                <a:lnTo>
                  <a:pt x="11341281" y="1301052"/>
                </a:lnTo>
                <a:lnTo>
                  <a:pt x="11584920" y="1227102"/>
                </a:lnTo>
                <a:close/>
                <a:moveTo>
                  <a:pt x="5364704" y="1211293"/>
                </a:moveTo>
                <a:lnTo>
                  <a:pt x="5095894" y="1304111"/>
                </a:lnTo>
                <a:lnTo>
                  <a:pt x="5078347" y="1309281"/>
                </a:lnTo>
                <a:lnTo>
                  <a:pt x="5151942" y="1315189"/>
                </a:lnTo>
                <a:lnTo>
                  <a:pt x="5205582" y="1301052"/>
                </a:lnTo>
                <a:lnTo>
                  <a:pt x="5450202" y="1226803"/>
                </a:lnTo>
                <a:close/>
                <a:moveTo>
                  <a:pt x="11903464" y="1207406"/>
                </a:moveTo>
                <a:lnTo>
                  <a:pt x="11855090" y="1220003"/>
                </a:lnTo>
                <a:lnTo>
                  <a:pt x="11737851" y="1250078"/>
                </a:lnTo>
                <a:lnTo>
                  <a:pt x="11904241" y="1282907"/>
                </a:lnTo>
                <a:lnTo>
                  <a:pt x="12068648" y="1250797"/>
                </a:lnTo>
                <a:lnTo>
                  <a:pt x="11957568" y="1221645"/>
                </a:lnTo>
                <a:close/>
                <a:moveTo>
                  <a:pt x="8289477" y="1207223"/>
                </a:moveTo>
                <a:lnTo>
                  <a:pt x="8155045" y="1263375"/>
                </a:lnTo>
                <a:lnTo>
                  <a:pt x="8024287" y="1310943"/>
                </a:lnTo>
                <a:lnTo>
                  <a:pt x="8059825" y="1313796"/>
                </a:lnTo>
                <a:lnTo>
                  <a:pt x="8153030" y="1282667"/>
                </a:lnTo>
                <a:cubicBezTo>
                  <a:pt x="8201668" y="1265148"/>
                  <a:pt x="8250183" y="1246473"/>
                  <a:pt x="8298667" y="1226836"/>
                </a:cubicBezTo>
                <a:lnTo>
                  <a:pt x="8327606" y="1214140"/>
                </a:lnTo>
                <a:close/>
                <a:moveTo>
                  <a:pt x="5765653" y="1206853"/>
                </a:moveTo>
                <a:lnTo>
                  <a:pt x="5719155" y="1218941"/>
                </a:lnTo>
                <a:lnTo>
                  <a:pt x="5601465" y="1249323"/>
                </a:lnTo>
                <a:lnTo>
                  <a:pt x="5770009" y="1282575"/>
                </a:lnTo>
                <a:lnTo>
                  <a:pt x="5933389" y="1250665"/>
                </a:lnTo>
                <a:lnTo>
                  <a:pt x="5821918" y="1221658"/>
                </a:lnTo>
                <a:close/>
                <a:moveTo>
                  <a:pt x="2150006" y="1206526"/>
                </a:moveTo>
                <a:lnTo>
                  <a:pt x="2022177" y="1259922"/>
                </a:lnTo>
                <a:lnTo>
                  <a:pt x="1883131" y="1310513"/>
                </a:lnTo>
                <a:lnTo>
                  <a:pt x="1912035" y="1312834"/>
                </a:lnTo>
                <a:lnTo>
                  <a:pt x="2020098" y="1276731"/>
                </a:lnTo>
                <a:cubicBezTo>
                  <a:pt x="2068726" y="1259211"/>
                  <a:pt x="2117235" y="1240534"/>
                  <a:pt x="2165708" y="1220897"/>
                </a:cubicBezTo>
                <a:lnTo>
                  <a:pt x="2184284" y="1212746"/>
                </a:lnTo>
                <a:close/>
                <a:moveTo>
                  <a:pt x="2581933" y="1205730"/>
                </a:moveTo>
                <a:lnTo>
                  <a:pt x="2467065" y="1242797"/>
                </a:lnTo>
                <a:lnTo>
                  <a:pt x="2432799" y="1252941"/>
                </a:lnTo>
                <a:lnTo>
                  <a:pt x="2519058" y="1269978"/>
                </a:lnTo>
                <a:lnTo>
                  <a:pt x="2672716" y="1229539"/>
                </a:lnTo>
                <a:lnTo>
                  <a:pt x="2650622" y="1223795"/>
                </a:lnTo>
                <a:close/>
                <a:moveTo>
                  <a:pt x="9378064" y="1205397"/>
                </a:moveTo>
                <a:lnTo>
                  <a:pt x="9339691" y="1211621"/>
                </a:lnTo>
                <a:lnTo>
                  <a:pt x="9403193" y="1238098"/>
                </a:lnTo>
                <a:lnTo>
                  <a:pt x="9570309" y="1295687"/>
                </a:lnTo>
                <a:lnTo>
                  <a:pt x="9595730" y="1293162"/>
                </a:lnTo>
                <a:lnTo>
                  <a:pt x="9608476" y="1292460"/>
                </a:lnTo>
                <a:lnTo>
                  <a:pt x="9593254" y="1287842"/>
                </a:lnTo>
                <a:cubicBezTo>
                  <a:pt x="9529938" y="1266348"/>
                  <a:pt x="9465820" y="1242324"/>
                  <a:pt x="9400922" y="1215772"/>
                </a:cubicBezTo>
                <a:close/>
                <a:moveTo>
                  <a:pt x="3238614" y="1205156"/>
                </a:moveTo>
                <a:lnTo>
                  <a:pt x="3203710" y="1210817"/>
                </a:lnTo>
                <a:lnTo>
                  <a:pt x="3269198" y="1238098"/>
                </a:lnTo>
                <a:lnTo>
                  <a:pt x="3443633" y="1296313"/>
                </a:lnTo>
                <a:lnTo>
                  <a:pt x="3468212" y="1293899"/>
                </a:lnTo>
                <a:lnTo>
                  <a:pt x="3475050" y="1293534"/>
                </a:lnTo>
                <a:lnTo>
                  <a:pt x="3266130" y="1217652"/>
                </a:lnTo>
                <a:close/>
                <a:moveTo>
                  <a:pt x="8705616" y="1203557"/>
                </a:moveTo>
                <a:lnTo>
                  <a:pt x="8599999" y="1237635"/>
                </a:lnTo>
                <a:lnTo>
                  <a:pt x="8556344" y="1250559"/>
                </a:lnTo>
                <a:lnTo>
                  <a:pt x="8661302" y="1271260"/>
                </a:lnTo>
                <a:lnTo>
                  <a:pt x="8812253" y="1231546"/>
                </a:lnTo>
                <a:lnTo>
                  <a:pt x="8785983" y="1224705"/>
                </a:lnTo>
                <a:close/>
                <a:moveTo>
                  <a:pt x="8946938" y="1202221"/>
                </a:moveTo>
                <a:lnTo>
                  <a:pt x="8890584" y="1216878"/>
                </a:lnTo>
                <a:lnTo>
                  <a:pt x="8835491" y="1231373"/>
                </a:lnTo>
                <a:lnTo>
                  <a:pt x="8988593" y="1271177"/>
                </a:lnTo>
                <a:lnTo>
                  <a:pt x="9096321" y="1250164"/>
                </a:lnTo>
                <a:close/>
                <a:moveTo>
                  <a:pt x="2805960" y="1200600"/>
                </a:moveTo>
                <a:lnTo>
                  <a:pt x="2758683" y="1212902"/>
                </a:lnTo>
                <a:lnTo>
                  <a:pt x="2695976" y="1229398"/>
                </a:lnTo>
                <a:lnTo>
                  <a:pt x="2847797" y="1268934"/>
                </a:lnTo>
                <a:lnTo>
                  <a:pt x="2954176" y="1248169"/>
                </a:lnTo>
                <a:close/>
                <a:moveTo>
                  <a:pt x="2115163" y="1200204"/>
                </a:moveTo>
                <a:lnTo>
                  <a:pt x="2022500" y="1241725"/>
                </a:lnTo>
                <a:cubicBezTo>
                  <a:pt x="1973876" y="1262190"/>
                  <a:pt x="1925082" y="1281315"/>
                  <a:pt x="1876014" y="1298871"/>
                </a:cubicBezTo>
                <a:lnTo>
                  <a:pt x="1848513" y="1307734"/>
                </a:lnTo>
                <a:lnTo>
                  <a:pt x="1870691" y="1309514"/>
                </a:lnTo>
                <a:lnTo>
                  <a:pt x="1874099" y="1308488"/>
                </a:lnTo>
                <a:cubicBezTo>
                  <a:pt x="1923085" y="1292121"/>
                  <a:pt x="1971832" y="1274291"/>
                  <a:pt x="2020438" y="1255211"/>
                </a:cubicBezTo>
                <a:lnTo>
                  <a:pt x="2140929" y="1204879"/>
                </a:lnTo>
                <a:close/>
                <a:moveTo>
                  <a:pt x="117540" y="1200100"/>
                </a:moveTo>
                <a:lnTo>
                  <a:pt x="38457" y="1212945"/>
                </a:lnTo>
                <a:lnTo>
                  <a:pt x="43509" y="1214811"/>
                </a:lnTo>
                <a:cubicBezTo>
                  <a:pt x="115899" y="1240914"/>
                  <a:pt x="187073" y="1264871"/>
                  <a:pt x="257090" y="1286688"/>
                </a:cubicBezTo>
                <a:lnTo>
                  <a:pt x="294138" y="1297274"/>
                </a:lnTo>
                <a:lnTo>
                  <a:pt x="296662" y="1297026"/>
                </a:lnTo>
                <a:lnTo>
                  <a:pt x="377249" y="1292719"/>
                </a:lnTo>
                <a:lnTo>
                  <a:pt x="255266" y="1252992"/>
                </a:lnTo>
                <a:close/>
                <a:moveTo>
                  <a:pt x="8247392" y="1199588"/>
                </a:moveTo>
                <a:lnTo>
                  <a:pt x="8155491" y="1240750"/>
                </a:lnTo>
                <a:cubicBezTo>
                  <a:pt x="8106853" y="1261212"/>
                  <a:pt x="8058050" y="1280337"/>
                  <a:pt x="8008975" y="1297893"/>
                </a:cubicBezTo>
                <a:lnTo>
                  <a:pt x="7979607" y="1307356"/>
                </a:lnTo>
                <a:lnTo>
                  <a:pt x="8014604" y="1310166"/>
                </a:lnTo>
                <a:lnTo>
                  <a:pt x="8153488" y="1259608"/>
                </a:lnTo>
                <a:lnTo>
                  <a:pt x="8282092" y="1205883"/>
                </a:lnTo>
                <a:close/>
                <a:moveTo>
                  <a:pt x="9418858" y="1198780"/>
                </a:moveTo>
                <a:lnTo>
                  <a:pt x="9386692" y="1203998"/>
                </a:lnTo>
                <a:lnTo>
                  <a:pt x="9557069" y="1270783"/>
                </a:lnTo>
                <a:lnTo>
                  <a:pt x="9621365" y="1291750"/>
                </a:lnTo>
                <a:lnTo>
                  <a:pt x="9652508" y="1290034"/>
                </a:lnTo>
                <a:lnTo>
                  <a:pt x="9556066" y="1256362"/>
                </a:lnTo>
                <a:close/>
                <a:moveTo>
                  <a:pt x="6254934" y="1198655"/>
                </a:moveTo>
                <a:lnTo>
                  <a:pt x="6185557" y="1210382"/>
                </a:lnTo>
                <a:lnTo>
                  <a:pt x="6390043" y="1279202"/>
                </a:lnTo>
                <a:lnTo>
                  <a:pt x="6449274" y="1296125"/>
                </a:lnTo>
                <a:lnTo>
                  <a:pt x="6519084" y="1292394"/>
                </a:lnTo>
                <a:lnTo>
                  <a:pt x="6387181" y="1249438"/>
                </a:lnTo>
                <a:close/>
                <a:moveTo>
                  <a:pt x="3279659" y="1198500"/>
                </a:moveTo>
                <a:lnTo>
                  <a:pt x="3249930" y="1203321"/>
                </a:lnTo>
                <a:lnTo>
                  <a:pt x="3422278" y="1270848"/>
                </a:lnTo>
                <a:lnTo>
                  <a:pt x="3491267" y="1292669"/>
                </a:lnTo>
                <a:lnTo>
                  <a:pt x="3518351" y="1291223"/>
                </a:lnTo>
                <a:lnTo>
                  <a:pt x="3394880" y="1247455"/>
                </a:lnTo>
                <a:close/>
                <a:moveTo>
                  <a:pt x="5292745" y="1198239"/>
                </a:moveTo>
                <a:lnTo>
                  <a:pt x="5200590" y="1235378"/>
                </a:lnTo>
                <a:lnTo>
                  <a:pt x="5008339" y="1303661"/>
                </a:lnTo>
                <a:lnTo>
                  <a:pt x="5062750" y="1308029"/>
                </a:lnTo>
                <a:lnTo>
                  <a:pt x="5094132" y="1298813"/>
                </a:lnTo>
                <a:lnTo>
                  <a:pt x="5354034" y="1209357"/>
                </a:lnTo>
                <a:close/>
                <a:moveTo>
                  <a:pt x="11422805" y="1197685"/>
                </a:moveTo>
                <a:lnTo>
                  <a:pt x="11263363" y="1260768"/>
                </a:lnTo>
                <a:lnTo>
                  <a:pt x="11135630" y="1302069"/>
                </a:lnTo>
                <a:lnTo>
                  <a:pt x="11196029" y="1306752"/>
                </a:lnTo>
                <a:lnTo>
                  <a:pt x="11341446" y="1261860"/>
                </a:lnTo>
                <a:lnTo>
                  <a:pt x="11488244" y="1209560"/>
                </a:lnTo>
                <a:close/>
                <a:moveTo>
                  <a:pt x="2093347" y="1196245"/>
                </a:moveTo>
                <a:lnTo>
                  <a:pt x="2022868" y="1229703"/>
                </a:lnTo>
                <a:cubicBezTo>
                  <a:pt x="1974272" y="1251362"/>
                  <a:pt x="1925487" y="1271602"/>
                  <a:pt x="1876409" y="1290181"/>
                </a:cubicBezTo>
                <a:lnTo>
                  <a:pt x="1829403" y="1306199"/>
                </a:lnTo>
                <a:lnTo>
                  <a:pt x="1835862" y="1306718"/>
                </a:lnTo>
                <a:lnTo>
                  <a:pt x="1874974" y="1294104"/>
                </a:lnTo>
                <a:cubicBezTo>
                  <a:pt x="1923993" y="1276548"/>
                  <a:pt x="1972731" y="1257423"/>
                  <a:pt x="2021296" y="1236959"/>
                </a:cubicBezTo>
                <a:lnTo>
                  <a:pt x="2106654" y="1198660"/>
                </a:lnTo>
                <a:close/>
                <a:moveTo>
                  <a:pt x="8228482" y="1196158"/>
                </a:moveTo>
                <a:lnTo>
                  <a:pt x="8155761" y="1230681"/>
                </a:lnTo>
                <a:cubicBezTo>
                  <a:pt x="8107167" y="1252338"/>
                  <a:pt x="8058384" y="1272576"/>
                  <a:pt x="8009304" y="1291151"/>
                </a:cubicBezTo>
                <a:lnTo>
                  <a:pt x="7965143" y="1306196"/>
                </a:lnTo>
                <a:lnTo>
                  <a:pt x="7968499" y="1306465"/>
                </a:lnTo>
                <a:lnTo>
                  <a:pt x="8006834" y="1294105"/>
                </a:lnTo>
                <a:cubicBezTo>
                  <a:pt x="8055861" y="1276549"/>
                  <a:pt x="8104604" y="1257426"/>
                  <a:pt x="8153172" y="1236962"/>
                </a:cubicBezTo>
                <a:lnTo>
                  <a:pt x="8239618" y="1198178"/>
                </a:lnTo>
                <a:close/>
                <a:moveTo>
                  <a:pt x="9451228" y="1193530"/>
                </a:moveTo>
                <a:lnTo>
                  <a:pt x="9427002" y="1197459"/>
                </a:lnTo>
                <a:lnTo>
                  <a:pt x="9557069" y="1252120"/>
                </a:lnTo>
                <a:lnTo>
                  <a:pt x="9663634" y="1289421"/>
                </a:lnTo>
                <a:lnTo>
                  <a:pt x="9685938" y="1288193"/>
                </a:lnTo>
                <a:lnTo>
                  <a:pt x="9556066" y="1240144"/>
                </a:lnTo>
                <a:close/>
                <a:moveTo>
                  <a:pt x="3313340" y="1193038"/>
                </a:moveTo>
                <a:lnTo>
                  <a:pt x="3289203" y="1196952"/>
                </a:lnTo>
                <a:lnTo>
                  <a:pt x="3395950" y="1242315"/>
                </a:lnTo>
                <a:lnTo>
                  <a:pt x="3531668" y="1290512"/>
                </a:lnTo>
                <a:lnTo>
                  <a:pt x="3553555" y="1289344"/>
                </a:lnTo>
                <a:lnTo>
                  <a:pt x="3394880" y="1229742"/>
                </a:lnTo>
                <a:close/>
                <a:moveTo>
                  <a:pt x="8201587" y="1191278"/>
                </a:moveTo>
                <a:lnTo>
                  <a:pt x="8157212" y="1213380"/>
                </a:lnTo>
                <a:cubicBezTo>
                  <a:pt x="8108646" y="1236088"/>
                  <a:pt x="8059873" y="1257315"/>
                  <a:pt x="8010783" y="1276810"/>
                </a:cubicBezTo>
                <a:lnTo>
                  <a:pt x="7935299" y="1303800"/>
                </a:lnTo>
                <a:lnTo>
                  <a:pt x="7951891" y="1305132"/>
                </a:lnTo>
                <a:lnTo>
                  <a:pt x="8006808" y="1286399"/>
                </a:lnTo>
                <a:cubicBezTo>
                  <a:pt x="8055821" y="1267831"/>
                  <a:pt x="8104545" y="1247605"/>
                  <a:pt x="8153082" y="1225965"/>
                </a:cubicBezTo>
                <a:lnTo>
                  <a:pt x="8219351" y="1194501"/>
                </a:lnTo>
                <a:close/>
                <a:moveTo>
                  <a:pt x="2064671" y="1191042"/>
                </a:moveTo>
                <a:lnTo>
                  <a:pt x="2023241" y="1211674"/>
                </a:lnTo>
                <a:cubicBezTo>
                  <a:pt x="1974669" y="1234382"/>
                  <a:pt x="1925889" y="1255609"/>
                  <a:pt x="1876792" y="1275104"/>
                </a:cubicBezTo>
                <a:lnTo>
                  <a:pt x="1797077" y="1303604"/>
                </a:lnTo>
                <a:lnTo>
                  <a:pt x="1814627" y="1305013"/>
                </a:lnTo>
                <a:lnTo>
                  <a:pt x="1874857" y="1284463"/>
                </a:lnTo>
                <a:cubicBezTo>
                  <a:pt x="1923865" y="1265893"/>
                  <a:pt x="1972585" y="1245666"/>
                  <a:pt x="2021121" y="1224026"/>
                </a:cubicBezTo>
                <a:lnTo>
                  <a:pt x="2083423" y="1194445"/>
                </a:lnTo>
                <a:close/>
                <a:moveTo>
                  <a:pt x="6305834" y="1190051"/>
                </a:moveTo>
                <a:lnTo>
                  <a:pt x="6265412" y="1196884"/>
                </a:lnTo>
                <a:lnTo>
                  <a:pt x="6389690" y="1244680"/>
                </a:lnTo>
                <a:lnTo>
                  <a:pt x="6533572" y="1291620"/>
                </a:lnTo>
                <a:lnTo>
                  <a:pt x="6569369" y="1289707"/>
                </a:lnTo>
                <a:lnTo>
                  <a:pt x="6385254" y="1223719"/>
                </a:lnTo>
                <a:close/>
                <a:moveTo>
                  <a:pt x="9474517" y="1189753"/>
                </a:moveTo>
                <a:lnTo>
                  <a:pt x="9458663" y="1192324"/>
                </a:lnTo>
                <a:lnTo>
                  <a:pt x="9531635" y="1224419"/>
                </a:lnTo>
                <a:cubicBezTo>
                  <a:pt x="9584711" y="1246368"/>
                  <a:pt x="9637231" y="1266327"/>
                  <a:pt x="9689186" y="1284295"/>
                </a:cubicBezTo>
                <a:lnTo>
                  <a:pt x="9699345" y="1287454"/>
                </a:lnTo>
                <a:lnTo>
                  <a:pt x="9713386" y="1286681"/>
                </a:lnTo>
                <a:lnTo>
                  <a:pt x="9688590" y="1278601"/>
                </a:lnTo>
                <a:cubicBezTo>
                  <a:pt x="9636476" y="1259705"/>
                  <a:pt x="9583793" y="1238708"/>
                  <a:pt x="9530553" y="1215613"/>
                </a:cubicBezTo>
                <a:close/>
                <a:moveTo>
                  <a:pt x="185558" y="1189052"/>
                </a:moveTo>
                <a:lnTo>
                  <a:pt x="128225" y="1198364"/>
                </a:lnTo>
                <a:lnTo>
                  <a:pt x="257814" y="1248221"/>
                </a:lnTo>
                <a:lnTo>
                  <a:pt x="391800" y="1291942"/>
                </a:lnTo>
                <a:lnTo>
                  <a:pt x="451347" y="1288760"/>
                </a:lnTo>
                <a:lnTo>
                  <a:pt x="253351" y="1217793"/>
                </a:lnTo>
                <a:close/>
                <a:moveTo>
                  <a:pt x="3338447" y="1188966"/>
                </a:moveTo>
                <a:lnTo>
                  <a:pt x="3323405" y="1191406"/>
                </a:lnTo>
                <a:lnTo>
                  <a:pt x="3364932" y="1211012"/>
                </a:lnTo>
                <a:lnTo>
                  <a:pt x="3568891" y="1288525"/>
                </a:lnTo>
                <a:lnTo>
                  <a:pt x="3580526" y="1287904"/>
                </a:lnTo>
                <a:lnTo>
                  <a:pt x="3363751" y="1201504"/>
                </a:lnTo>
                <a:close/>
                <a:moveTo>
                  <a:pt x="8182628" y="1188347"/>
                </a:moveTo>
                <a:lnTo>
                  <a:pt x="8158445" y="1200872"/>
                </a:lnTo>
                <a:cubicBezTo>
                  <a:pt x="8109898" y="1224476"/>
                  <a:pt x="8061123" y="1246548"/>
                  <a:pt x="8012004" y="1266826"/>
                </a:cubicBezTo>
                <a:lnTo>
                  <a:pt x="7916324" y="1302381"/>
                </a:lnTo>
                <a:lnTo>
                  <a:pt x="7919468" y="1302529"/>
                </a:lnTo>
                <a:lnTo>
                  <a:pt x="7919835" y="1302558"/>
                </a:lnTo>
                <a:lnTo>
                  <a:pt x="8007808" y="1271123"/>
                </a:lnTo>
                <a:cubicBezTo>
                  <a:pt x="8056912" y="1251636"/>
                  <a:pt x="8105691" y="1230420"/>
                  <a:pt x="8154256" y="1207729"/>
                </a:cubicBezTo>
                <a:lnTo>
                  <a:pt x="8190754" y="1189564"/>
                </a:lnTo>
                <a:close/>
                <a:moveTo>
                  <a:pt x="2044367" y="1187946"/>
                </a:moveTo>
                <a:lnTo>
                  <a:pt x="2025508" y="1197714"/>
                </a:lnTo>
                <a:cubicBezTo>
                  <a:pt x="1976960" y="1221319"/>
                  <a:pt x="1928186" y="1243392"/>
                  <a:pt x="1879072" y="1263671"/>
                </a:cubicBezTo>
                <a:lnTo>
                  <a:pt x="1775555" y="1302147"/>
                </a:lnTo>
                <a:lnTo>
                  <a:pt x="1780901" y="1302398"/>
                </a:lnTo>
                <a:lnTo>
                  <a:pt x="1875875" y="1268448"/>
                </a:lnTo>
                <a:cubicBezTo>
                  <a:pt x="1924958" y="1248961"/>
                  <a:pt x="1973721" y="1227745"/>
                  <a:pt x="2022268" y="1205054"/>
                </a:cubicBezTo>
                <a:lnTo>
                  <a:pt x="2053796" y="1189358"/>
                </a:lnTo>
                <a:close/>
                <a:moveTo>
                  <a:pt x="11363790" y="1187213"/>
                </a:moveTo>
                <a:lnTo>
                  <a:pt x="11334517" y="1200260"/>
                </a:lnTo>
                <a:cubicBezTo>
                  <a:pt x="11279868" y="1223402"/>
                  <a:pt x="11225248" y="1245463"/>
                  <a:pt x="11170529" y="1266158"/>
                </a:cubicBezTo>
                <a:lnTo>
                  <a:pt x="11080321" y="1297781"/>
                </a:lnTo>
                <a:lnTo>
                  <a:pt x="11122464" y="1301048"/>
                </a:lnTo>
                <a:lnTo>
                  <a:pt x="11261374" y="1256122"/>
                </a:lnTo>
                <a:lnTo>
                  <a:pt x="11413535" y="1196003"/>
                </a:lnTo>
                <a:lnTo>
                  <a:pt x="11371240" y="1188328"/>
                </a:lnTo>
                <a:close/>
                <a:moveTo>
                  <a:pt x="5230367" y="1187053"/>
                </a:moveTo>
                <a:lnTo>
                  <a:pt x="5200756" y="1200260"/>
                </a:lnTo>
                <a:cubicBezTo>
                  <a:pt x="5127927" y="1231116"/>
                  <a:pt x="5055134" y="1260051"/>
                  <a:pt x="4982078" y="1286387"/>
                </a:cubicBezTo>
                <a:lnTo>
                  <a:pt x="4943426" y="1298764"/>
                </a:lnTo>
                <a:lnTo>
                  <a:pt x="4955593" y="1299427"/>
                </a:lnTo>
                <a:lnTo>
                  <a:pt x="4994512" y="1302551"/>
                </a:lnTo>
                <a:lnTo>
                  <a:pt x="5199445" y="1229803"/>
                </a:lnTo>
                <a:lnTo>
                  <a:pt x="5282528" y="1196386"/>
                </a:lnTo>
                <a:lnTo>
                  <a:pt x="5234453" y="1187664"/>
                </a:lnTo>
                <a:close/>
                <a:moveTo>
                  <a:pt x="8166166" y="1185883"/>
                </a:moveTo>
                <a:lnTo>
                  <a:pt x="8047708" y="1242756"/>
                </a:lnTo>
                <a:cubicBezTo>
                  <a:pt x="8000723" y="1263634"/>
                  <a:pt x="7953422" y="1282893"/>
                  <a:pt x="7905697" y="1300297"/>
                </a:cubicBezTo>
                <a:lnTo>
                  <a:pt x="7901394" y="1301679"/>
                </a:lnTo>
                <a:lnTo>
                  <a:pt x="7904846" y="1301842"/>
                </a:lnTo>
                <a:lnTo>
                  <a:pt x="8046203" y="1246124"/>
                </a:lnTo>
                <a:lnTo>
                  <a:pt x="8173040" y="1186912"/>
                </a:lnTo>
                <a:close/>
                <a:moveTo>
                  <a:pt x="9498605" y="1185846"/>
                </a:moveTo>
                <a:lnTo>
                  <a:pt x="9483982" y="1188218"/>
                </a:lnTo>
                <a:lnTo>
                  <a:pt x="9606900" y="1241441"/>
                </a:lnTo>
                <a:lnTo>
                  <a:pt x="9731095" y="1285705"/>
                </a:lnTo>
                <a:lnTo>
                  <a:pt x="9744779" y="1284951"/>
                </a:lnTo>
                <a:lnTo>
                  <a:pt x="9688687" y="1266057"/>
                </a:lnTo>
                <a:cubicBezTo>
                  <a:pt x="9636377" y="1246477"/>
                  <a:pt x="9583574" y="1224770"/>
                  <a:pt x="9530328" y="1200948"/>
                </a:cubicBezTo>
                <a:close/>
                <a:moveTo>
                  <a:pt x="2027589" y="1185433"/>
                </a:moveTo>
                <a:lnTo>
                  <a:pt x="1914834" y="1239582"/>
                </a:lnTo>
                <a:cubicBezTo>
                  <a:pt x="1867860" y="1260464"/>
                  <a:pt x="1820574" y="1279725"/>
                  <a:pt x="1772870" y="1297134"/>
                </a:cubicBezTo>
                <a:lnTo>
                  <a:pt x="1759606" y="1301397"/>
                </a:lnTo>
                <a:lnTo>
                  <a:pt x="1762855" y="1301550"/>
                </a:lnTo>
                <a:lnTo>
                  <a:pt x="1771987" y="1298696"/>
                </a:lnTo>
                <a:cubicBezTo>
                  <a:pt x="1819448" y="1281850"/>
                  <a:pt x="1866540" y="1263193"/>
                  <a:pt x="1913359" y="1242951"/>
                </a:cubicBezTo>
                <a:lnTo>
                  <a:pt x="2034370" y="1186449"/>
                </a:lnTo>
                <a:close/>
                <a:moveTo>
                  <a:pt x="3361134" y="1185287"/>
                </a:moveTo>
                <a:lnTo>
                  <a:pt x="3347680" y="1187469"/>
                </a:lnTo>
                <a:lnTo>
                  <a:pt x="3434077" y="1225965"/>
                </a:lnTo>
                <a:cubicBezTo>
                  <a:pt x="3478448" y="1244441"/>
                  <a:pt x="3522421" y="1261447"/>
                  <a:pt x="3565991" y="1276981"/>
                </a:cubicBezTo>
                <a:lnTo>
                  <a:pt x="3596847" y="1287033"/>
                </a:lnTo>
                <a:lnTo>
                  <a:pt x="3613099" y="1286165"/>
                </a:lnTo>
                <a:lnTo>
                  <a:pt x="3584972" y="1277550"/>
                </a:lnTo>
                <a:cubicBezTo>
                  <a:pt x="3512015" y="1251330"/>
                  <a:pt x="3438078" y="1220935"/>
                  <a:pt x="3363311" y="1186401"/>
                </a:cubicBezTo>
                <a:close/>
                <a:moveTo>
                  <a:pt x="8153939" y="1184053"/>
                </a:moveTo>
                <a:lnTo>
                  <a:pt x="8138420" y="1191775"/>
                </a:lnTo>
                <a:lnTo>
                  <a:pt x="7953863" y="1276179"/>
                </a:lnTo>
                <a:cubicBezTo>
                  <a:pt x="7993409" y="1260329"/>
                  <a:pt x="8032669" y="1243212"/>
                  <a:pt x="8071712" y="1224967"/>
                </a:cubicBezTo>
                <a:lnTo>
                  <a:pt x="8138420" y="1191775"/>
                </a:lnTo>
                <a:lnTo>
                  <a:pt x="8154967" y="1184207"/>
                </a:lnTo>
                <a:close/>
                <a:moveTo>
                  <a:pt x="2015514" y="1183625"/>
                </a:moveTo>
                <a:lnTo>
                  <a:pt x="2005631" y="1188543"/>
                </a:lnTo>
                <a:lnTo>
                  <a:pt x="1820987" y="1272989"/>
                </a:lnTo>
                <a:cubicBezTo>
                  <a:pt x="1860544" y="1257134"/>
                  <a:pt x="1899816" y="1240012"/>
                  <a:pt x="1938866" y="1221763"/>
                </a:cubicBezTo>
                <a:lnTo>
                  <a:pt x="2005631" y="1188543"/>
                </a:lnTo>
                <a:lnTo>
                  <a:pt x="2016169" y="1183723"/>
                </a:lnTo>
                <a:close/>
                <a:moveTo>
                  <a:pt x="9516211" y="1182991"/>
                </a:moveTo>
                <a:lnTo>
                  <a:pt x="9509935" y="1184008"/>
                </a:lnTo>
                <a:lnTo>
                  <a:pt x="9570594" y="1213026"/>
                </a:lnTo>
                <a:lnTo>
                  <a:pt x="9757622" y="1284244"/>
                </a:lnTo>
                <a:lnTo>
                  <a:pt x="9760948" y="1284061"/>
                </a:lnTo>
                <a:lnTo>
                  <a:pt x="9568605" y="1208760"/>
                </a:lnTo>
                <a:close/>
                <a:moveTo>
                  <a:pt x="3376974" y="1182718"/>
                </a:moveTo>
                <a:lnTo>
                  <a:pt x="3370835" y="1183714"/>
                </a:lnTo>
                <a:lnTo>
                  <a:pt x="3383068" y="1189712"/>
                </a:lnTo>
                <a:cubicBezTo>
                  <a:pt x="3435944" y="1213729"/>
                  <a:pt x="3488403" y="1235638"/>
                  <a:pt x="3540378" y="1255427"/>
                </a:cubicBezTo>
                <a:lnTo>
                  <a:pt x="3627667" y="1285387"/>
                </a:lnTo>
                <a:lnTo>
                  <a:pt x="3631399" y="1285188"/>
                </a:lnTo>
                <a:lnTo>
                  <a:pt x="3538720" y="1252507"/>
                </a:lnTo>
                <a:cubicBezTo>
                  <a:pt x="3486568" y="1232090"/>
                  <a:pt x="3433958" y="1209485"/>
                  <a:pt x="3380917" y="1184706"/>
                </a:cubicBezTo>
                <a:close/>
                <a:moveTo>
                  <a:pt x="2492696" y="1182261"/>
                </a:moveTo>
                <a:lnTo>
                  <a:pt x="2465959" y="1192424"/>
                </a:lnTo>
                <a:lnTo>
                  <a:pt x="2342627" y="1235415"/>
                </a:lnTo>
                <a:lnTo>
                  <a:pt x="2360275" y="1238617"/>
                </a:lnTo>
                <a:lnTo>
                  <a:pt x="2420180" y="1250449"/>
                </a:lnTo>
                <a:lnTo>
                  <a:pt x="2465318" y="1237071"/>
                </a:lnTo>
                <a:lnTo>
                  <a:pt x="2571160" y="1202897"/>
                </a:lnTo>
                <a:close/>
                <a:moveTo>
                  <a:pt x="233122" y="1181326"/>
                </a:moveTo>
                <a:lnTo>
                  <a:pt x="195585" y="1187423"/>
                </a:lnTo>
                <a:lnTo>
                  <a:pt x="255862" y="1213027"/>
                </a:lnTo>
                <a:cubicBezTo>
                  <a:pt x="325400" y="1240314"/>
                  <a:pt x="394046" y="1264974"/>
                  <a:pt x="461775" y="1287001"/>
                </a:cubicBezTo>
                <a:lnTo>
                  <a:pt x="465271" y="1288016"/>
                </a:lnTo>
                <a:lnTo>
                  <a:pt x="505729" y="1285854"/>
                </a:lnTo>
                <a:lnTo>
                  <a:pt x="459743" y="1271347"/>
                </a:lnTo>
                <a:cubicBezTo>
                  <a:pt x="391844" y="1247336"/>
                  <a:pt x="323035" y="1220447"/>
                  <a:pt x="253345" y="1190681"/>
                </a:cubicBezTo>
                <a:close/>
                <a:moveTo>
                  <a:pt x="6358267" y="1181189"/>
                </a:moveTo>
                <a:lnTo>
                  <a:pt x="6316508" y="1188247"/>
                </a:lnTo>
                <a:lnTo>
                  <a:pt x="6388770" y="1218947"/>
                </a:lnTo>
                <a:lnTo>
                  <a:pt x="6583588" y="1288947"/>
                </a:lnTo>
                <a:lnTo>
                  <a:pt x="6629654" y="1286485"/>
                </a:lnTo>
                <a:lnTo>
                  <a:pt x="6592624" y="1274803"/>
                </a:lnTo>
                <a:cubicBezTo>
                  <a:pt x="6524731" y="1250793"/>
                  <a:pt x="6455928" y="1223904"/>
                  <a:pt x="6386248" y="1194137"/>
                </a:cubicBezTo>
                <a:close/>
                <a:moveTo>
                  <a:pt x="9528732" y="1180960"/>
                </a:moveTo>
                <a:lnTo>
                  <a:pt x="9524358" y="1181669"/>
                </a:lnTo>
                <a:lnTo>
                  <a:pt x="9615387" y="1223324"/>
                </a:lnTo>
                <a:cubicBezTo>
                  <a:pt x="9666966" y="1244993"/>
                  <a:pt x="9718082" y="1264522"/>
                  <a:pt x="9768665" y="1281889"/>
                </a:cubicBezTo>
                <a:cubicBezTo>
                  <a:pt x="9709556" y="1260919"/>
                  <a:pt x="9651619" y="1237684"/>
                  <a:pt x="9595193" y="1212822"/>
                </a:cubicBezTo>
                <a:close/>
                <a:moveTo>
                  <a:pt x="3392394" y="1180218"/>
                </a:moveTo>
                <a:lnTo>
                  <a:pt x="3387039" y="1181086"/>
                </a:lnTo>
                <a:lnTo>
                  <a:pt x="3402891" y="1189217"/>
                </a:lnTo>
                <a:lnTo>
                  <a:pt x="3453612" y="1209567"/>
                </a:lnTo>
                <a:lnTo>
                  <a:pt x="3460402" y="1212822"/>
                </a:lnTo>
                <a:cubicBezTo>
                  <a:pt x="3516829" y="1237684"/>
                  <a:pt x="3574767" y="1260919"/>
                  <a:pt x="3633874" y="1281889"/>
                </a:cubicBezTo>
                <a:lnTo>
                  <a:pt x="3453612" y="1209567"/>
                </a:lnTo>
                <a:close/>
                <a:moveTo>
                  <a:pt x="5181664" y="1179761"/>
                </a:moveTo>
                <a:lnTo>
                  <a:pt x="4982797" y="1265077"/>
                </a:lnTo>
                <a:lnTo>
                  <a:pt x="4893831" y="1296063"/>
                </a:lnTo>
                <a:lnTo>
                  <a:pt x="4931138" y="1298095"/>
                </a:lnTo>
                <a:lnTo>
                  <a:pt x="4981688" y="1281925"/>
                </a:lnTo>
                <a:cubicBezTo>
                  <a:pt x="5054629" y="1255644"/>
                  <a:pt x="5127286" y="1226761"/>
                  <a:pt x="5199980" y="1195936"/>
                </a:cubicBezTo>
                <a:lnTo>
                  <a:pt x="5222496" y="1185874"/>
                </a:lnTo>
                <a:close/>
                <a:moveTo>
                  <a:pt x="8615094" y="1179737"/>
                </a:moveTo>
                <a:lnTo>
                  <a:pt x="8598901" y="1185893"/>
                </a:lnTo>
                <a:lnTo>
                  <a:pt x="8464130" y="1232877"/>
                </a:lnTo>
                <a:lnTo>
                  <a:pt x="8496123" y="1238681"/>
                </a:lnTo>
                <a:lnTo>
                  <a:pt x="8543697" y="1248065"/>
                </a:lnTo>
                <a:lnTo>
                  <a:pt x="8598183" y="1231913"/>
                </a:lnTo>
                <a:lnTo>
                  <a:pt x="8694813" y="1200714"/>
                </a:lnTo>
                <a:close/>
                <a:moveTo>
                  <a:pt x="11312600" y="1179547"/>
                </a:moveTo>
                <a:lnTo>
                  <a:pt x="11117596" y="1263190"/>
                </a:lnTo>
                <a:lnTo>
                  <a:pt x="11028457" y="1294242"/>
                </a:lnTo>
                <a:lnTo>
                  <a:pt x="11047173" y="1295211"/>
                </a:lnTo>
                <a:lnTo>
                  <a:pt x="11069525" y="1296944"/>
                </a:lnTo>
                <a:lnTo>
                  <a:pt x="11170007" y="1261737"/>
                </a:lnTo>
                <a:cubicBezTo>
                  <a:pt x="11224621" y="1241082"/>
                  <a:pt x="11279120" y="1219055"/>
                  <a:pt x="11333641" y="1195936"/>
                </a:cubicBezTo>
                <a:lnTo>
                  <a:pt x="11355830" y="1186021"/>
                </a:lnTo>
                <a:close/>
                <a:moveTo>
                  <a:pt x="9036391" y="1178957"/>
                </a:moveTo>
                <a:lnTo>
                  <a:pt x="8957325" y="1199520"/>
                </a:lnTo>
                <a:lnTo>
                  <a:pt x="9108166" y="1247854"/>
                </a:lnTo>
                <a:lnTo>
                  <a:pt x="9185737" y="1232723"/>
                </a:lnTo>
                <a:lnTo>
                  <a:pt x="9137793" y="1217121"/>
                </a:lnTo>
                <a:close/>
                <a:moveTo>
                  <a:pt x="2896068" y="1177153"/>
                </a:moveTo>
                <a:lnTo>
                  <a:pt x="2816340" y="1197899"/>
                </a:lnTo>
                <a:lnTo>
                  <a:pt x="2966012" y="1245859"/>
                </a:lnTo>
                <a:lnTo>
                  <a:pt x="3043956" y="1230644"/>
                </a:lnTo>
                <a:lnTo>
                  <a:pt x="3002433" y="1217121"/>
                </a:lnTo>
                <a:close/>
                <a:moveTo>
                  <a:pt x="271566" y="1175082"/>
                </a:moveTo>
                <a:lnTo>
                  <a:pt x="242603" y="1179786"/>
                </a:lnTo>
                <a:lnTo>
                  <a:pt x="255856" y="1185930"/>
                </a:lnTo>
                <a:cubicBezTo>
                  <a:pt x="325394" y="1215698"/>
                  <a:pt x="394041" y="1242589"/>
                  <a:pt x="461770" y="1266600"/>
                </a:cubicBezTo>
                <a:lnTo>
                  <a:pt x="520199" y="1285081"/>
                </a:lnTo>
                <a:lnTo>
                  <a:pt x="547040" y="1283647"/>
                </a:lnTo>
                <a:lnTo>
                  <a:pt x="459696" y="1254050"/>
                </a:lnTo>
                <a:close/>
                <a:moveTo>
                  <a:pt x="6404186" y="1173958"/>
                </a:moveTo>
                <a:lnTo>
                  <a:pt x="6389427" y="1175922"/>
                </a:lnTo>
                <a:lnTo>
                  <a:pt x="6366150" y="1179856"/>
                </a:lnTo>
                <a:lnTo>
                  <a:pt x="6388724" y="1190320"/>
                </a:lnTo>
                <a:cubicBezTo>
                  <a:pt x="6458265" y="1220087"/>
                  <a:pt x="6526916" y="1246976"/>
                  <a:pt x="6594650" y="1270986"/>
                </a:cubicBezTo>
                <a:lnTo>
                  <a:pt x="6641631" y="1285844"/>
                </a:lnTo>
                <a:lnTo>
                  <a:pt x="6682854" y="1283641"/>
                </a:lnTo>
                <a:lnTo>
                  <a:pt x="6592620" y="1253063"/>
                </a:lnTo>
                <a:close/>
                <a:moveTo>
                  <a:pt x="11272181" y="1173493"/>
                </a:moveTo>
                <a:lnTo>
                  <a:pt x="11118962" y="1244073"/>
                </a:lnTo>
                <a:lnTo>
                  <a:pt x="10990030" y="1292252"/>
                </a:lnTo>
                <a:lnTo>
                  <a:pt x="11017488" y="1293674"/>
                </a:lnTo>
                <a:lnTo>
                  <a:pt x="11115820" y="1259409"/>
                </a:lnTo>
                <a:lnTo>
                  <a:pt x="11304752" y="1178371"/>
                </a:lnTo>
                <a:close/>
                <a:moveTo>
                  <a:pt x="5138808" y="1173343"/>
                </a:moveTo>
                <a:lnTo>
                  <a:pt x="4983177" y="1244991"/>
                </a:lnTo>
                <a:lnTo>
                  <a:pt x="4852461" y="1293810"/>
                </a:lnTo>
                <a:lnTo>
                  <a:pt x="4878263" y="1295215"/>
                </a:lnTo>
                <a:lnTo>
                  <a:pt x="4981022" y="1259409"/>
                </a:lnTo>
                <a:lnTo>
                  <a:pt x="5170584" y="1178101"/>
                </a:lnTo>
                <a:close/>
                <a:moveTo>
                  <a:pt x="11771615" y="1172707"/>
                </a:moveTo>
                <a:lnTo>
                  <a:pt x="11606402" y="1225115"/>
                </a:lnTo>
                <a:lnTo>
                  <a:pt x="11667530" y="1236203"/>
                </a:lnTo>
                <a:lnTo>
                  <a:pt x="11725082" y="1247558"/>
                </a:lnTo>
                <a:lnTo>
                  <a:pt x="11853952" y="1214239"/>
                </a:lnTo>
                <a:lnTo>
                  <a:pt x="11891920" y="1204368"/>
                </a:lnTo>
                <a:close/>
                <a:moveTo>
                  <a:pt x="5635777" y="1172676"/>
                </a:moveTo>
                <a:lnTo>
                  <a:pt x="5471803" y="1224691"/>
                </a:lnTo>
                <a:lnTo>
                  <a:pt x="5531600" y="1235539"/>
                </a:lnTo>
                <a:lnTo>
                  <a:pt x="5588637" y="1246792"/>
                </a:lnTo>
                <a:lnTo>
                  <a:pt x="5718017" y="1213329"/>
                </a:lnTo>
                <a:lnTo>
                  <a:pt x="5754330" y="1203873"/>
                </a:lnTo>
                <a:close/>
                <a:moveTo>
                  <a:pt x="5898572" y="1172296"/>
                </a:moveTo>
                <a:lnTo>
                  <a:pt x="5777481" y="1203778"/>
                </a:lnTo>
                <a:lnTo>
                  <a:pt x="5823624" y="1215917"/>
                </a:lnTo>
                <a:lnTo>
                  <a:pt x="5947005" y="1248005"/>
                </a:lnTo>
                <a:lnTo>
                  <a:pt x="6063615" y="1225230"/>
                </a:lnTo>
                <a:close/>
                <a:moveTo>
                  <a:pt x="298196" y="1170756"/>
                </a:moveTo>
                <a:lnTo>
                  <a:pt x="282014" y="1173385"/>
                </a:lnTo>
                <a:lnTo>
                  <a:pt x="461725" y="1248885"/>
                </a:lnTo>
                <a:lnTo>
                  <a:pt x="561757" y="1282860"/>
                </a:lnTo>
                <a:lnTo>
                  <a:pt x="570481" y="1282394"/>
                </a:lnTo>
                <a:lnTo>
                  <a:pt x="459742" y="1242621"/>
                </a:lnTo>
                <a:close/>
                <a:moveTo>
                  <a:pt x="6428792" y="1170683"/>
                </a:moveTo>
                <a:lnTo>
                  <a:pt x="6412759" y="1172817"/>
                </a:lnTo>
                <a:lnTo>
                  <a:pt x="6593747" y="1248867"/>
                </a:lnTo>
                <a:lnTo>
                  <a:pt x="6694307" y="1283029"/>
                </a:lnTo>
                <a:lnTo>
                  <a:pt x="6701423" y="1282649"/>
                </a:lnTo>
                <a:lnTo>
                  <a:pt x="6592620" y="1243569"/>
                </a:lnTo>
                <a:close/>
                <a:moveTo>
                  <a:pt x="11239371" y="1168580"/>
                </a:moveTo>
                <a:lnTo>
                  <a:pt x="11119152" y="1227242"/>
                </a:lnTo>
                <a:lnTo>
                  <a:pt x="10958809" y="1290636"/>
                </a:lnTo>
                <a:lnTo>
                  <a:pt x="10978881" y="1291675"/>
                </a:lnTo>
                <a:lnTo>
                  <a:pt x="11116510" y="1240244"/>
                </a:lnTo>
                <a:lnTo>
                  <a:pt x="11264004" y="1172269"/>
                </a:lnTo>
                <a:close/>
                <a:moveTo>
                  <a:pt x="5106012" y="1168433"/>
                </a:moveTo>
                <a:lnTo>
                  <a:pt x="5038012" y="1202289"/>
                </a:lnTo>
                <a:cubicBezTo>
                  <a:pt x="4983464" y="1227815"/>
                  <a:pt x="4928733" y="1251659"/>
                  <a:pt x="4873668" y="1273476"/>
                </a:cubicBezTo>
                <a:lnTo>
                  <a:pt x="4821172" y="1292106"/>
                </a:lnTo>
                <a:lnTo>
                  <a:pt x="4839610" y="1293110"/>
                </a:lnTo>
                <a:lnTo>
                  <a:pt x="4980862" y="1240281"/>
                </a:lnTo>
                <a:lnTo>
                  <a:pt x="5129192" y="1171904"/>
                </a:lnTo>
                <a:close/>
                <a:moveTo>
                  <a:pt x="2701612" y="1167110"/>
                </a:moveTo>
                <a:lnTo>
                  <a:pt x="2592494" y="1202322"/>
                </a:lnTo>
                <a:lnTo>
                  <a:pt x="2652328" y="1218031"/>
                </a:lnTo>
                <a:lnTo>
                  <a:pt x="2684554" y="1226423"/>
                </a:lnTo>
                <a:lnTo>
                  <a:pt x="2757656" y="1207185"/>
                </a:lnTo>
                <a:lnTo>
                  <a:pt x="2795668" y="1197297"/>
                </a:lnTo>
                <a:close/>
                <a:moveTo>
                  <a:pt x="6463453" y="1166070"/>
                </a:moveTo>
                <a:lnTo>
                  <a:pt x="6438832" y="1169347"/>
                </a:lnTo>
                <a:lnTo>
                  <a:pt x="6593747" y="1238259"/>
                </a:lnTo>
                <a:lnTo>
                  <a:pt x="6715186" y="1281913"/>
                </a:lnTo>
                <a:lnTo>
                  <a:pt x="6736553" y="1280771"/>
                </a:lnTo>
                <a:lnTo>
                  <a:pt x="6593596" y="1226855"/>
                </a:lnTo>
                <a:close/>
                <a:moveTo>
                  <a:pt x="331675" y="1165318"/>
                </a:moveTo>
                <a:lnTo>
                  <a:pt x="310009" y="1168838"/>
                </a:lnTo>
                <a:lnTo>
                  <a:pt x="461769" y="1236341"/>
                </a:lnTo>
                <a:lnTo>
                  <a:pt x="587385" y="1281491"/>
                </a:lnTo>
                <a:lnTo>
                  <a:pt x="606433" y="1280473"/>
                </a:lnTo>
                <a:lnTo>
                  <a:pt x="459700" y="1225126"/>
                </a:lnTo>
                <a:close/>
                <a:moveTo>
                  <a:pt x="11216706" y="1165186"/>
                </a:moveTo>
                <a:lnTo>
                  <a:pt x="11064905" y="1237898"/>
                </a:lnTo>
                <a:lnTo>
                  <a:pt x="10936397" y="1289476"/>
                </a:lnTo>
                <a:lnTo>
                  <a:pt x="10947357" y="1290043"/>
                </a:lnTo>
                <a:lnTo>
                  <a:pt x="11061730" y="1246254"/>
                </a:lnTo>
                <a:cubicBezTo>
                  <a:pt x="11116509" y="1223135"/>
                  <a:pt x="11171004" y="1198112"/>
                  <a:pt x="11225365" y="1171532"/>
                </a:cubicBezTo>
                <a:lnTo>
                  <a:pt x="11232947" y="1167618"/>
                </a:lnTo>
                <a:close/>
                <a:moveTo>
                  <a:pt x="5079648" y="1164485"/>
                </a:moveTo>
                <a:lnTo>
                  <a:pt x="5012117" y="1200059"/>
                </a:lnTo>
                <a:cubicBezTo>
                  <a:pt x="4971208" y="1219681"/>
                  <a:pt x="4930169" y="1238282"/>
                  <a:pt x="4888931" y="1255713"/>
                </a:cubicBezTo>
                <a:lnTo>
                  <a:pt x="4798950" y="1290896"/>
                </a:lnTo>
                <a:lnTo>
                  <a:pt x="4810007" y="1291498"/>
                </a:lnTo>
                <a:lnTo>
                  <a:pt x="4885790" y="1263231"/>
                </a:lnTo>
                <a:cubicBezTo>
                  <a:pt x="4926988" y="1246621"/>
                  <a:pt x="4968007" y="1228893"/>
                  <a:pt x="5008906" y="1210191"/>
                </a:cubicBezTo>
                <a:lnTo>
                  <a:pt x="5095296" y="1166828"/>
                </a:lnTo>
                <a:close/>
                <a:moveTo>
                  <a:pt x="8828032" y="1164059"/>
                </a:moveTo>
                <a:lnTo>
                  <a:pt x="8716154" y="1200157"/>
                </a:lnTo>
                <a:lnTo>
                  <a:pt x="8788256" y="1219093"/>
                </a:lnTo>
                <a:lnTo>
                  <a:pt x="8824134" y="1228421"/>
                </a:lnTo>
                <a:lnTo>
                  <a:pt x="8889732" y="1211163"/>
                </a:lnTo>
                <a:lnTo>
                  <a:pt x="8936704" y="1198937"/>
                </a:lnTo>
                <a:close/>
                <a:moveTo>
                  <a:pt x="6489448" y="1162610"/>
                </a:moveTo>
                <a:lnTo>
                  <a:pt x="6473085" y="1164788"/>
                </a:lnTo>
                <a:lnTo>
                  <a:pt x="6593747" y="1221020"/>
                </a:lnTo>
                <a:lnTo>
                  <a:pt x="6750401" y="1280031"/>
                </a:lnTo>
                <a:lnTo>
                  <a:pt x="6764764" y="1279263"/>
                </a:lnTo>
                <a:lnTo>
                  <a:pt x="6592255" y="1212142"/>
                </a:lnTo>
                <a:close/>
                <a:moveTo>
                  <a:pt x="11196699" y="1162189"/>
                </a:moveTo>
                <a:lnTo>
                  <a:pt x="11121916" y="1200918"/>
                </a:lnTo>
                <a:cubicBezTo>
                  <a:pt x="11073368" y="1224518"/>
                  <a:pt x="11024593" y="1246587"/>
                  <a:pt x="10975474" y="1266861"/>
                </a:cubicBezTo>
                <a:lnTo>
                  <a:pt x="10917275" y="1288486"/>
                </a:lnTo>
                <a:lnTo>
                  <a:pt x="10920332" y="1288644"/>
                </a:lnTo>
                <a:lnTo>
                  <a:pt x="10970368" y="1270760"/>
                </a:lnTo>
                <a:cubicBezTo>
                  <a:pt x="11019437" y="1251278"/>
                  <a:pt x="11068185" y="1230066"/>
                  <a:pt x="11116720" y="1207378"/>
                </a:cubicBezTo>
                <a:lnTo>
                  <a:pt x="11204980" y="1163430"/>
                </a:lnTo>
                <a:close/>
                <a:moveTo>
                  <a:pt x="5063345" y="1162044"/>
                </a:moveTo>
                <a:lnTo>
                  <a:pt x="4964344" y="1211867"/>
                </a:lnTo>
                <a:cubicBezTo>
                  <a:pt x="4923318" y="1231370"/>
                  <a:pt x="4882118" y="1249755"/>
                  <a:pt x="4840674" y="1266861"/>
                </a:cubicBezTo>
                <a:lnTo>
                  <a:pt x="4778926" y="1289805"/>
                </a:lnTo>
                <a:lnTo>
                  <a:pt x="4781842" y="1289964"/>
                </a:lnTo>
                <a:lnTo>
                  <a:pt x="4835570" y="1270760"/>
                </a:lnTo>
                <a:lnTo>
                  <a:pt x="5071473" y="1163261"/>
                </a:lnTo>
                <a:close/>
                <a:moveTo>
                  <a:pt x="2414206" y="1161619"/>
                </a:moveTo>
                <a:lnTo>
                  <a:pt x="2263829" y="1221113"/>
                </a:lnTo>
                <a:lnTo>
                  <a:pt x="2332528" y="1233582"/>
                </a:lnTo>
                <a:lnTo>
                  <a:pt x="2465092" y="1187505"/>
                </a:lnTo>
                <a:lnTo>
                  <a:pt x="2484551" y="1180119"/>
                </a:lnTo>
                <a:close/>
                <a:moveTo>
                  <a:pt x="359750" y="1160977"/>
                </a:moveTo>
                <a:lnTo>
                  <a:pt x="355904" y="1161383"/>
                </a:lnTo>
                <a:lnTo>
                  <a:pt x="343773" y="1163353"/>
                </a:lnTo>
                <a:lnTo>
                  <a:pt x="461728" y="1218325"/>
                </a:lnTo>
                <a:lnTo>
                  <a:pt x="624203" y="1279523"/>
                </a:lnTo>
                <a:lnTo>
                  <a:pt x="638706" y="1278748"/>
                </a:lnTo>
                <a:lnTo>
                  <a:pt x="459345" y="1208960"/>
                </a:lnTo>
                <a:close/>
                <a:moveTo>
                  <a:pt x="8540841" y="1160197"/>
                </a:moveTo>
                <a:lnTo>
                  <a:pt x="8390778" y="1219568"/>
                </a:lnTo>
                <a:lnTo>
                  <a:pt x="8452123" y="1230698"/>
                </a:lnTo>
                <a:lnTo>
                  <a:pt x="8597943" y="1180009"/>
                </a:lnTo>
                <a:lnTo>
                  <a:pt x="8605388" y="1177182"/>
                </a:lnTo>
                <a:close/>
                <a:moveTo>
                  <a:pt x="9109096" y="1160048"/>
                </a:moveTo>
                <a:lnTo>
                  <a:pt x="9046791" y="1176252"/>
                </a:lnTo>
                <a:lnTo>
                  <a:pt x="9140066" y="1211357"/>
                </a:lnTo>
                <a:lnTo>
                  <a:pt x="9197012" y="1230524"/>
                </a:lnTo>
                <a:lnTo>
                  <a:pt x="9242589" y="1221633"/>
                </a:lnTo>
                <a:lnTo>
                  <a:pt x="9242492" y="1221348"/>
                </a:lnTo>
                <a:lnTo>
                  <a:pt x="9258590" y="1218738"/>
                </a:lnTo>
                <a:lnTo>
                  <a:pt x="9137793" y="1172375"/>
                </a:lnTo>
                <a:close/>
                <a:moveTo>
                  <a:pt x="6509109" y="1159993"/>
                </a:moveTo>
                <a:lnTo>
                  <a:pt x="6501481" y="1161008"/>
                </a:lnTo>
                <a:lnTo>
                  <a:pt x="6608119" y="1212043"/>
                </a:lnTo>
                <a:lnTo>
                  <a:pt x="6782132" y="1278335"/>
                </a:lnTo>
                <a:lnTo>
                  <a:pt x="6785931" y="1278132"/>
                </a:lnTo>
                <a:lnTo>
                  <a:pt x="6606165" y="1207745"/>
                </a:lnTo>
                <a:close/>
                <a:moveTo>
                  <a:pt x="11179713" y="1159646"/>
                </a:moveTo>
                <a:lnTo>
                  <a:pt x="11151293" y="1175506"/>
                </a:lnTo>
                <a:cubicBezTo>
                  <a:pt x="11081602" y="1211341"/>
                  <a:pt x="11011436" y="1244056"/>
                  <a:pt x="10940445" y="1272868"/>
                </a:cubicBezTo>
                <a:lnTo>
                  <a:pt x="10897802" y="1287478"/>
                </a:lnTo>
                <a:lnTo>
                  <a:pt x="10902101" y="1287700"/>
                </a:lnTo>
                <a:lnTo>
                  <a:pt x="10939183" y="1275349"/>
                </a:lnTo>
                <a:cubicBezTo>
                  <a:pt x="11009860" y="1247449"/>
                  <a:pt x="11079807" y="1215727"/>
                  <a:pt x="11149355" y="1180958"/>
                </a:cubicBezTo>
                <a:lnTo>
                  <a:pt x="11186721" y="1160695"/>
                </a:lnTo>
                <a:close/>
                <a:moveTo>
                  <a:pt x="5045968" y="1159443"/>
                </a:moveTo>
                <a:lnTo>
                  <a:pt x="4911556" y="1226821"/>
                </a:lnTo>
                <a:lnTo>
                  <a:pt x="4763583" y="1288970"/>
                </a:lnTo>
                <a:lnTo>
                  <a:pt x="4766892" y="1289150"/>
                </a:lnTo>
                <a:lnTo>
                  <a:pt x="4909892" y="1230730"/>
                </a:lnTo>
                <a:lnTo>
                  <a:pt x="5053755" y="1160608"/>
                </a:lnTo>
                <a:close/>
                <a:moveTo>
                  <a:pt x="377049" y="1159153"/>
                </a:moveTo>
                <a:lnTo>
                  <a:pt x="369129" y="1159988"/>
                </a:lnTo>
                <a:lnTo>
                  <a:pt x="475248" y="1210770"/>
                </a:lnTo>
                <a:lnTo>
                  <a:pt x="651853" y="1278045"/>
                </a:lnTo>
                <a:lnTo>
                  <a:pt x="655570" y="1277847"/>
                </a:lnTo>
                <a:lnTo>
                  <a:pt x="473285" y="1206492"/>
                </a:lnTo>
                <a:close/>
                <a:moveTo>
                  <a:pt x="2966560" y="1158810"/>
                </a:moveTo>
                <a:lnTo>
                  <a:pt x="2903957" y="1175100"/>
                </a:lnTo>
                <a:lnTo>
                  <a:pt x="3003001" y="1212419"/>
                </a:lnTo>
                <a:lnTo>
                  <a:pt x="3052325" y="1229010"/>
                </a:lnTo>
                <a:lnTo>
                  <a:pt x="3110455" y="1217664"/>
                </a:lnTo>
                <a:lnTo>
                  <a:pt x="3110876" y="1220018"/>
                </a:lnTo>
                <a:lnTo>
                  <a:pt x="3118452" y="1218789"/>
                </a:lnTo>
                <a:lnTo>
                  <a:pt x="3002433" y="1174195"/>
                </a:lnTo>
                <a:close/>
                <a:moveTo>
                  <a:pt x="6521126" y="1158393"/>
                </a:moveTo>
                <a:lnTo>
                  <a:pt x="6515135" y="1159191"/>
                </a:lnTo>
                <a:lnTo>
                  <a:pt x="6653069" y="1222314"/>
                </a:lnTo>
                <a:lnTo>
                  <a:pt x="6797515" y="1277574"/>
                </a:lnTo>
                <a:lnTo>
                  <a:pt x="6797844" y="1277569"/>
                </a:lnTo>
                <a:lnTo>
                  <a:pt x="6632701" y="1211857"/>
                </a:lnTo>
                <a:close/>
                <a:moveTo>
                  <a:pt x="11167732" y="1157851"/>
                </a:moveTo>
                <a:lnTo>
                  <a:pt x="11151762" y="1167061"/>
                </a:lnTo>
                <a:lnTo>
                  <a:pt x="11104815" y="1190423"/>
                </a:lnTo>
                <a:lnTo>
                  <a:pt x="10917307" y="1276277"/>
                </a:lnTo>
                <a:cubicBezTo>
                  <a:pt x="10956879" y="1260426"/>
                  <a:pt x="10996157" y="1243308"/>
                  <a:pt x="11035210" y="1225059"/>
                </a:cubicBezTo>
                <a:lnTo>
                  <a:pt x="11104815" y="1190423"/>
                </a:lnTo>
                <a:lnTo>
                  <a:pt x="11150500" y="1169505"/>
                </a:lnTo>
                <a:lnTo>
                  <a:pt x="11170430" y="1158255"/>
                </a:lnTo>
                <a:close/>
                <a:moveTo>
                  <a:pt x="389687" y="1157820"/>
                </a:moveTo>
                <a:lnTo>
                  <a:pt x="383487" y="1158474"/>
                </a:lnTo>
                <a:lnTo>
                  <a:pt x="520193" y="1221033"/>
                </a:lnTo>
                <a:lnTo>
                  <a:pt x="667721" y="1277471"/>
                </a:lnTo>
                <a:lnTo>
                  <a:pt x="667931" y="1277468"/>
                </a:lnTo>
                <a:lnTo>
                  <a:pt x="499781" y="1210573"/>
                </a:lnTo>
                <a:close/>
                <a:moveTo>
                  <a:pt x="5034404" y="1157711"/>
                </a:moveTo>
                <a:lnTo>
                  <a:pt x="5017862" y="1167061"/>
                </a:lnTo>
                <a:lnTo>
                  <a:pt x="4968553" y="1191613"/>
                </a:lnTo>
                <a:lnTo>
                  <a:pt x="4783646" y="1276277"/>
                </a:lnTo>
                <a:cubicBezTo>
                  <a:pt x="4823145" y="1260426"/>
                  <a:pt x="4862368" y="1243308"/>
                  <a:pt x="4901382" y="1225059"/>
                </a:cubicBezTo>
                <a:lnTo>
                  <a:pt x="4968553" y="1191613"/>
                </a:lnTo>
                <a:lnTo>
                  <a:pt x="5016840" y="1169505"/>
                </a:lnTo>
                <a:lnTo>
                  <a:pt x="5037350" y="1158152"/>
                </a:lnTo>
                <a:close/>
                <a:moveTo>
                  <a:pt x="11675168" y="1147325"/>
                </a:moveTo>
                <a:lnTo>
                  <a:pt x="11598785" y="1176431"/>
                </a:lnTo>
                <a:lnTo>
                  <a:pt x="11510926" y="1207796"/>
                </a:lnTo>
                <a:lnTo>
                  <a:pt x="11597055" y="1223419"/>
                </a:lnTo>
                <a:lnTo>
                  <a:pt x="11598139" y="1223090"/>
                </a:lnTo>
                <a:lnTo>
                  <a:pt x="11761770" y="1170116"/>
                </a:lnTo>
                <a:close/>
                <a:moveTo>
                  <a:pt x="5539006" y="1147211"/>
                </a:moveTo>
                <a:lnTo>
                  <a:pt x="5426464" y="1189968"/>
                </a:lnTo>
                <a:lnTo>
                  <a:pt x="5376154" y="1207339"/>
                </a:lnTo>
                <a:lnTo>
                  <a:pt x="5462629" y="1223027"/>
                </a:lnTo>
                <a:lnTo>
                  <a:pt x="5625976" y="1170097"/>
                </a:lnTo>
                <a:close/>
                <a:moveTo>
                  <a:pt x="8491167" y="1147188"/>
                </a:moveTo>
                <a:lnTo>
                  <a:pt x="8344899" y="1211244"/>
                </a:lnTo>
                <a:lnTo>
                  <a:pt x="8381457" y="1217877"/>
                </a:lnTo>
                <a:lnTo>
                  <a:pt x="8532776" y="1158075"/>
                </a:lnTo>
                <a:lnTo>
                  <a:pt x="8494666" y="1148047"/>
                </a:lnTo>
                <a:close/>
                <a:moveTo>
                  <a:pt x="5997766" y="1146507"/>
                </a:moveTo>
                <a:lnTo>
                  <a:pt x="5908892" y="1169613"/>
                </a:lnTo>
                <a:lnTo>
                  <a:pt x="6075481" y="1223058"/>
                </a:lnTo>
                <a:lnTo>
                  <a:pt x="6163139" y="1208763"/>
                </a:lnTo>
                <a:close/>
                <a:moveTo>
                  <a:pt x="9165012" y="1145505"/>
                </a:moveTo>
                <a:lnTo>
                  <a:pt x="9117905" y="1157757"/>
                </a:lnTo>
                <a:lnTo>
                  <a:pt x="9140635" y="1167521"/>
                </a:lnTo>
                <a:lnTo>
                  <a:pt x="9269322" y="1216998"/>
                </a:lnTo>
                <a:lnTo>
                  <a:pt x="9315834" y="1209457"/>
                </a:lnTo>
                <a:close/>
                <a:moveTo>
                  <a:pt x="2350540" y="1145025"/>
                </a:moveTo>
                <a:lnTo>
                  <a:pt x="2202307" y="1209947"/>
                </a:lnTo>
                <a:lnTo>
                  <a:pt x="2254524" y="1219424"/>
                </a:lnTo>
                <a:lnTo>
                  <a:pt x="2406141" y="1159498"/>
                </a:lnTo>
                <a:lnTo>
                  <a:pt x="2359058" y="1147115"/>
                </a:lnTo>
                <a:close/>
                <a:moveTo>
                  <a:pt x="3026158" y="1143302"/>
                </a:moveTo>
                <a:lnTo>
                  <a:pt x="2977058" y="1156078"/>
                </a:lnTo>
                <a:lnTo>
                  <a:pt x="3005844" y="1168431"/>
                </a:lnTo>
                <a:lnTo>
                  <a:pt x="3131307" y="1216705"/>
                </a:lnTo>
                <a:lnTo>
                  <a:pt x="3180457" y="1208735"/>
                </a:lnTo>
                <a:close/>
                <a:moveTo>
                  <a:pt x="2791948" y="1138028"/>
                </a:moveTo>
                <a:lnTo>
                  <a:pt x="2757658" y="1149024"/>
                </a:lnTo>
                <a:lnTo>
                  <a:pt x="2710899" y="1164113"/>
                </a:lnTo>
                <a:lnTo>
                  <a:pt x="2806042" y="1194600"/>
                </a:lnTo>
                <a:lnTo>
                  <a:pt x="2886680" y="1173625"/>
                </a:lnTo>
                <a:close/>
                <a:moveTo>
                  <a:pt x="2610069" y="1137652"/>
                </a:moveTo>
                <a:lnTo>
                  <a:pt x="2502254" y="1178629"/>
                </a:lnTo>
                <a:lnTo>
                  <a:pt x="2581710" y="1199490"/>
                </a:lnTo>
                <a:lnTo>
                  <a:pt x="2691774" y="1163954"/>
                </a:lnTo>
                <a:lnTo>
                  <a:pt x="2649485" y="1150381"/>
                </a:lnTo>
                <a:close/>
                <a:moveTo>
                  <a:pt x="8441797" y="1135076"/>
                </a:moveTo>
                <a:lnTo>
                  <a:pt x="8300700" y="1202535"/>
                </a:lnTo>
                <a:lnTo>
                  <a:pt x="8299549" y="1203016"/>
                </a:lnTo>
                <a:lnTo>
                  <a:pt x="8337334" y="1209872"/>
                </a:lnTo>
                <a:lnTo>
                  <a:pt x="8484139" y="1145464"/>
                </a:lnTo>
                <a:close/>
                <a:moveTo>
                  <a:pt x="8918979" y="1134767"/>
                </a:moveTo>
                <a:lnTo>
                  <a:pt x="8890639" y="1143858"/>
                </a:lnTo>
                <a:lnTo>
                  <a:pt x="8837312" y="1161065"/>
                </a:lnTo>
                <a:lnTo>
                  <a:pt x="8947077" y="1196236"/>
                </a:lnTo>
                <a:lnTo>
                  <a:pt x="9027017" y="1175429"/>
                </a:lnTo>
                <a:close/>
                <a:moveTo>
                  <a:pt x="8735071" y="1134124"/>
                </a:moveTo>
                <a:lnTo>
                  <a:pt x="8624617" y="1176116"/>
                </a:lnTo>
                <a:lnTo>
                  <a:pt x="8705338" y="1197316"/>
                </a:lnTo>
                <a:lnTo>
                  <a:pt x="8818158" y="1160890"/>
                </a:lnTo>
                <a:lnTo>
                  <a:pt x="8785414" y="1150381"/>
                </a:lnTo>
                <a:close/>
                <a:moveTo>
                  <a:pt x="2304519" y="1133730"/>
                </a:moveTo>
                <a:lnTo>
                  <a:pt x="2167835" y="1199079"/>
                </a:lnTo>
                <a:lnTo>
                  <a:pt x="2160138" y="1202294"/>
                </a:lnTo>
                <a:lnTo>
                  <a:pt x="2194069" y="1208452"/>
                </a:lnTo>
                <a:lnTo>
                  <a:pt x="2342895" y="1143149"/>
                </a:lnTo>
                <a:close/>
                <a:moveTo>
                  <a:pt x="9216573" y="1132096"/>
                </a:moveTo>
                <a:lnTo>
                  <a:pt x="9174933" y="1142925"/>
                </a:lnTo>
                <a:lnTo>
                  <a:pt x="9329274" y="1207278"/>
                </a:lnTo>
                <a:lnTo>
                  <a:pt x="9368277" y="1200954"/>
                </a:lnTo>
                <a:close/>
                <a:moveTo>
                  <a:pt x="3074634" y="1130688"/>
                </a:moveTo>
                <a:lnTo>
                  <a:pt x="3035690" y="1140821"/>
                </a:lnTo>
                <a:lnTo>
                  <a:pt x="3193597" y="1206604"/>
                </a:lnTo>
                <a:lnTo>
                  <a:pt x="3229119" y="1200844"/>
                </a:lnTo>
                <a:close/>
                <a:moveTo>
                  <a:pt x="11904374" y="1130433"/>
                </a:moveTo>
                <a:lnTo>
                  <a:pt x="11853952" y="1146589"/>
                </a:lnTo>
                <a:lnTo>
                  <a:pt x="11782039" y="1169401"/>
                </a:lnTo>
                <a:lnTo>
                  <a:pt x="11903368" y="1201392"/>
                </a:lnTo>
                <a:lnTo>
                  <a:pt x="12025702" y="1169588"/>
                </a:lnTo>
                <a:lnTo>
                  <a:pt x="11957647" y="1147642"/>
                </a:lnTo>
                <a:close/>
                <a:moveTo>
                  <a:pt x="5768442" y="1130432"/>
                </a:moveTo>
                <a:lnTo>
                  <a:pt x="5718017" y="1146589"/>
                </a:lnTo>
                <a:lnTo>
                  <a:pt x="5646425" y="1169299"/>
                </a:lnTo>
                <a:lnTo>
                  <a:pt x="5766147" y="1200796"/>
                </a:lnTo>
                <a:lnTo>
                  <a:pt x="5888271" y="1168992"/>
                </a:lnTo>
                <a:lnTo>
                  <a:pt x="5821776" y="1147666"/>
                </a:lnTo>
                <a:close/>
                <a:moveTo>
                  <a:pt x="5462477" y="1128570"/>
                </a:moveTo>
                <a:lnTo>
                  <a:pt x="5420006" y="1146949"/>
                </a:lnTo>
                <a:lnTo>
                  <a:pt x="5303064" y="1194080"/>
                </a:lnTo>
                <a:lnTo>
                  <a:pt x="5365508" y="1205408"/>
                </a:lnTo>
                <a:lnTo>
                  <a:pt x="5424695" y="1185036"/>
                </a:lnTo>
                <a:lnTo>
                  <a:pt x="5530344" y="1144935"/>
                </a:lnTo>
                <a:close/>
                <a:moveTo>
                  <a:pt x="11595476" y="1127910"/>
                </a:moveTo>
                <a:lnTo>
                  <a:pt x="11555700" y="1145106"/>
                </a:lnTo>
                <a:lnTo>
                  <a:pt x="11432985" y="1193658"/>
                </a:lnTo>
                <a:lnTo>
                  <a:pt x="11499178" y="1205665"/>
                </a:lnTo>
                <a:lnTo>
                  <a:pt x="11597725" y="1170555"/>
                </a:lnTo>
                <a:lnTo>
                  <a:pt x="11665427" y="1144779"/>
                </a:lnTo>
                <a:close/>
                <a:moveTo>
                  <a:pt x="2268589" y="1124912"/>
                </a:moveTo>
                <a:lnTo>
                  <a:pt x="2167964" y="1176544"/>
                </a:lnTo>
                <a:lnTo>
                  <a:pt x="2124808" y="1195882"/>
                </a:lnTo>
                <a:lnTo>
                  <a:pt x="2151061" y="1200647"/>
                </a:lnTo>
                <a:lnTo>
                  <a:pt x="2165927" y="1194437"/>
                </a:lnTo>
                <a:lnTo>
                  <a:pt x="2296911" y="1131863"/>
                </a:lnTo>
                <a:close/>
                <a:moveTo>
                  <a:pt x="8400012" y="1124825"/>
                </a:moveTo>
                <a:lnTo>
                  <a:pt x="8301012" y="1175573"/>
                </a:lnTo>
                <a:lnTo>
                  <a:pt x="8256981" y="1195293"/>
                </a:lnTo>
                <a:lnTo>
                  <a:pt x="8292163" y="1201676"/>
                </a:lnTo>
                <a:lnTo>
                  <a:pt x="8298960" y="1198837"/>
                </a:lnTo>
                <a:lnTo>
                  <a:pt x="8435584" y="1133552"/>
                </a:lnTo>
                <a:close/>
                <a:moveTo>
                  <a:pt x="6070079" y="1123008"/>
                </a:moveTo>
                <a:lnTo>
                  <a:pt x="6070962" y="1127477"/>
                </a:lnTo>
                <a:lnTo>
                  <a:pt x="6007864" y="1143882"/>
                </a:lnTo>
                <a:lnTo>
                  <a:pt x="6175111" y="1206811"/>
                </a:lnTo>
                <a:lnTo>
                  <a:pt x="6246047" y="1195243"/>
                </a:lnTo>
                <a:lnTo>
                  <a:pt x="6173558" y="1167407"/>
                </a:lnTo>
                <a:lnTo>
                  <a:pt x="6078907" y="1126795"/>
                </a:lnTo>
                <a:lnTo>
                  <a:pt x="6072098" y="1128387"/>
                </a:lnTo>
                <a:lnTo>
                  <a:pt x="6071096" y="1123445"/>
                </a:lnTo>
                <a:close/>
                <a:moveTo>
                  <a:pt x="3107079" y="1122245"/>
                </a:moveTo>
                <a:lnTo>
                  <a:pt x="3083253" y="1128445"/>
                </a:lnTo>
                <a:lnTo>
                  <a:pt x="3216437" y="1190198"/>
                </a:lnTo>
                <a:lnTo>
                  <a:pt x="3239367" y="1199182"/>
                </a:lnTo>
                <a:lnTo>
                  <a:pt x="3269691" y="1194265"/>
                </a:lnTo>
                <a:lnTo>
                  <a:pt x="3214045" y="1170623"/>
                </a:lnTo>
                <a:lnTo>
                  <a:pt x="3117997" y="1122881"/>
                </a:lnTo>
                <a:lnTo>
                  <a:pt x="3107539" y="1125327"/>
                </a:lnTo>
                <a:close/>
                <a:moveTo>
                  <a:pt x="8378514" y="1119551"/>
                </a:moveTo>
                <a:lnTo>
                  <a:pt x="8301082" y="1161692"/>
                </a:lnTo>
                <a:lnTo>
                  <a:pt x="8237680" y="1191791"/>
                </a:lnTo>
                <a:lnTo>
                  <a:pt x="8249197" y="1193881"/>
                </a:lnTo>
                <a:lnTo>
                  <a:pt x="8298453" y="1171782"/>
                </a:lnTo>
                <a:lnTo>
                  <a:pt x="8393135" y="1123138"/>
                </a:lnTo>
                <a:close/>
                <a:moveTo>
                  <a:pt x="2244743" y="1119060"/>
                </a:moveTo>
                <a:lnTo>
                  <a:pt x="2168200" y="1160711"/>
                </a:lnTo>
                <a:lnTo>
                  <a:pt x="2102601" y="1191852"/>
                </a:lnTo>
                <a:lnTo>
                  <a:pt x="2116290" y="1194337"/>
                </a:lnTo>
                <a:lnTo>
                  <a:pt x="2166571" y="1171777"/>
                </a:lnTo>
                <a:lnTo>
                  <a:pt x="2261283" y="1123120"/>
                </a:lnTo>
                <a:close/>
                <a:moveTo>
                  <a:pt x="9286663" y="1115236"/>
                </a:moveTo>
                <a:lnTo>
                  <a:pt x="9261601" y="1121100"/>
                </a:lnTo>
                <a:lnTo>
                  <a:pt x="9351228" y="1165616"/>
                </a:lnTo>
                <a:lnTo>
                  <a:pt x="9416655" y="1193111"/>
                </a:lnTo>
                <a:lnTo>
                  <a:pt x="9441300" y="1189115"/>
                </a:lnTo>
                <a:lnTo>
                  <a:pt x="9349594" y="1148340"/>
                </a:lnTo>
                <a:close/>
                <a:moveTo>
                  <a:pt x="3151020" y="1115157"/>
                </a:moveTo>
                <a:lnTo>
                  <a:pt x="3125717" y="1121075"/>
                </a:lnTo>
                <a:lnTo>
                  <a:pt x="3215465" y="1165616"/>
                </a:lnTo>
                <a:lnTo>
                  <a:pt x="3279237" y="1192717"/>
                </a:lnTo>
                <a:lnTo>
                  <a:pt x="3303785" y="1188736"/>
                </a:lnTo>
                <a:lnTo>
                  <a:pt x="3214045" y="1148340"/>
                </a:lnTo>
                <a:close/>
                <a:moveTo>
                  <a:pt x="2864133" y="1114880"/>
                </a:moveTo>
                <a:lnTo>
                  <a:pt x="2799308" y="1135668"/>
                </a:lnTo>
                <a:lnTo>
                  <a:pt x="2894586" y="1171569"/>
                </a:lnTo>
                <a:lnTo>
                  <a:pt x="2957907" y="1155099"/>
                </a:lnTo>
                <a:close/>
                <a:moveTo>
                  <a:pt x="6132183" y="1114336"/>
                </a:moveTo>
                <a:lnTo>
                  <a:pt x="6087939" y="1124683"/>
                </a:lnTo>
                <a:lnTo>
                  <a:pt x="6176398" y="1162649"/>
                </a:lnTo>
                <a:lnTo>
                  <a:pt x="6256652" y="1193514"/>
                </a:lnTo>
                <a:lnTo>
                  <a:pt x="6298069" y="1186760"/>
                </a:lnTo>
                <a:lnTo>
                  <a:pt x="6173552" y="1133974"/>
                </a:lnTo>
                <a:close/>
                <a:moveTo>
                  <a:pt x="8351617" y="1112952"/>
                </a:moveTo>
                <a:lnTo>
                  <a:pt x="8302397" y="1141068"/>
                </a:lnTo>
                <a:lnTo>
                  <a:pt x="8210469" y="1186854"/>
                </a:lnTo>
                <a:lnTo>
                  <a:pt x="8228548" y="1190134"/>
                </a:lnTo>
                <a:lnTo>
                  <a:pt x="8298240" y="1157045"/>
                </a:lnTo>
                <a:lnTo>
                  <a:pt x="8370701" y="1117634"/>
                </a:lnTo>
                <a:close/>
                <a:moveTo>
                  <a:pt x="5396929" y="1112763"/>
                </a:moveTo>
                <a:lnTo>
                  <a:pt x="5240187" y="1182673"/>
                </a:lnTo>
                <a:lnTo>
                  <a:pt x="5292860" y="1192229"/>
                </a:lnTo>
                <a:lnTo>
                  <a:pt x="5418647" y="1141633"/>
                </a:lnTo>
                <a:lnTo>
                  <a:pt x="5453798" y="1126477"/>
                </a:lnTo>
                <a:close/>
                <a:moveTo>
                  <a:pt x="11531468" y="1112473"/>
                </a:moveTo>
                <a:lnTo>
                  <a:pt x="11373527" y="1182872"/>
                </a:lnTo>
                <a:lnTo>
                  <a:pt x="11423723" y="1191977"/>
                </a:lnTo>
                <a:lnTo>
                  <a:pt x="11553445" y="1140723"/>
                </a:lnTo>
                <a:lnTo>
                  <a:pt x="11587579" y="1126005"/>
                </a:lnTo>
                <a:close/>
                <a:moveTo>
                  <a:pt x="2531877" y="1112401"/>
                </a:moveTo>
                <a:lnTo>
                  <a:pt x="2459429" y="1143727"/>
                </a:lnTo>
                <a:lnTo>
                  <a:pt x="2423485" y="1157948"/>
                </a:lnTo>
                <a:lnTo>
                  <a:pt x="2494111" y="1176491"/>
                </a:lnTo>
                <a:lnTo>
                  <a:pt x="2602701" y="1135273"/>
                </a:lnTo>
                <a:close/>
                <a:moveTo>
                  <a:pt x="2216240" y="1112065"/>
                </a:moveTo>
                <a:lnTo>
                  <a:pt x="2168444" y="1139362"/>
                </a:lnTo>
                <a:lnTo>
                  <a:pt x="2073609" y="1186590"/>
                </a:lnTo>
                <a:lnTo>
                  <a:pt x="2092677" y="1190051"/>
                </a:lnTo>
                <a:lnTo>
                  <a:pt x="2166274" y="1155108"/>
                </a:lnTo>
                <a:lnTo>
                  <a:pt x="2236340" y="1116998"/>
                </a:lnTo>
                <a:close/>
                <a:moveTo>
                  <a:pt x="8994123" y="1110659"/>
                </a:moveTo>
                <a:lnTo>
                  <a:pt x="8928473" y="1131720"/>
                </a:lnTo>
                <a:lnTo>
                  <a:pt x="9037415" y="1172723"/>
                </a:lnTo>
                <a:lnTo>
                  <a:pt x="9100423" y="1156322"/>
                </a:lnTo>
                <a:close/>
                <a:moveTo>
                  <a:pt x="8660859" y="1110158"/>
                </a:moveTo>
                <a:lnTo>
                  <a:pt x="8591389" y="1140199"/>
                </a:lnTo>
                <a:lnTo>
                  <a:pt x="8550083" y="1156541"/>
                </a:lnTo>
                <a:lnTo>
                  <a:pt x="8614913" y="1173567"/>
                </a:lnTo>
                <a:lnTo>
                  <a:pt x="8726294" y="1131289"/>
                </a:lnTo>
                <a:close/>
                <a:moveTo>
                  <a:pt x="9311206" y="1109494"/>
                </a:moveTo>
                <a:lnTo>
                  <a:pt x="9292936" y="1113769"/>
                </a:lnTo>
                <a:lnTo>
                  <a:pt x="9403193" y="1167927"/>
                </a:lnTo>
                <a:lnTo>
                  <a:pt x="9448655" y="1187923"/>
                </a:lnTo>
                <a:lnTo>
                  <a:pt x="9464858" y="1185296"/>
                </a:lnTo>
                <a:lnTo>
                  <a:pt x="9401717" y="1156158"/>
                </a:lnTo>
                <a:close/>
                <a:moveTo>
                  <a:pt x="3177149" y="1109046"/>
                </a:moveTo>
                <a:lnTo>
                  <a:pt x="3158300" y="1113454"/>
                </a:lnTo>
                <a:lnTo>
                  <a:pt x="3314181" y="1187051"/>
                </a:lnTo>
                <a:lnTo>
                  <a:pt x="3329552" y="1184558"/>
                </a:lnTo>
                <a:close/>
                <a:moveTo>
                  <a:pt x="8333558" y="1108522"/>
                </a:moveTo>
                <a:lnTo>
                  <a:pt x="8303517" y="1125735"/>
                </a:lnTo>
                <a:lnTo>
                  <a:pt x="8191577" y="1183712"/>
                </a:lnTo>
                <a:lnTo>
                  <a:pt x="8199983" y="1184970"/>
                </a:lnTo>
                <a:lnTo>
                  <a:pt x="8299413" y="1135485"/>
                </a:lnTo>
                <a:lnTo>
                  <a:pt x="8342721" y="1110770"/>
                </a:lnTo>
                <a:close/>
                <a:moveTo>
                  <a:pt x="2197120" y="1107373"/>
                </a:moveTo>
                <a:lnTo>
                  <a:pt x="2170587" y="1122574"/>
                </a:lnTo>
                <a:lnTo>
                  <a:pt x="2053370" y="1183284"/>
                </a:lnTo>
                <a:lnTo>
                  <a:pt x="2063080" y="1184736"/>
                </a:lnTo>
                <a:lnTo>
                  <a:pt x="2167381" y="1132810"/>
                </a:lnTo>
                <a:lnTo>
                  <a:pt x="2207489" y="1109917"/>
                </a:lnTo>
                <a:close/>
                <a:moveTo>
                  <a:pt x="7255861" y="1104841"/>
                </a:moveTo>
                <a:cubicBezTo>
                  <a:pt x="7053776" y="1105885"/>
                  <a:pt x="6841652" y="1119408"/>
                  <a:pt x="6617568" y="1145558"/>
                </a:cubicBezTo>
                <a:lnTo>
                  <a:pt x="6546578" y="1155006"/>
                </a:lnTo>
                <a:lnTo>
                  <a:pt x="6687887" y="1221514"/>
                </a:lnTo>
                <a:lnTo>
                  <a:pt x="6835606" y="1276909"/>
                </a:lnTo>
                <a:lnTo>
                  <a:pt x="7070902" y="1272799"/>
                </a:lnTo>
                <a:cubicBezTo>
                  <a:pt x="7163095" y="1272518"/>
                  <a:pt x="7255827" y="1273526"/>
                  <a:pt x="7349259" y="1275729"/>
                </a:cubicBezTo>
                <a:lnTo>
                  <a:pt x="7854109" y="1299457"/>
                </a:lnTo>
                <a:lnTo>
                  <a:pt x="7860864" y="1297384"/>
                </a:lnTo>
                <a:cubicBezTo>
                  <a:pt x="7910813" y="1279608"/>
                  <a:pt x="7960266" y="1259635"/>
                  <a:pt x="8009340" y="1237744"/>
                </a:cubicBezTo>
                <a:lnTo>
                  <a:pt x="8127727" y="1180129"/>
                </a:lnTo>
                <a:lnTo>
                  <a:pt x="7901776" y="1146307"/>
                </a:lnTo>
                <a:cubicBezTo>
                  <a:pt x="7802732" y="1133582"/>
                  <a:pt x="7703696" y="1123230"/>
                  <a:pt x="7604945" y="1116101"/>
                </a:cubicBezTo>
                <a:cubicBezTo>
                  <a:pt x="7491842" y="1107986"/>
                  <a:pt x="7375614" y="1104223"/>
                  <a:pt x="7255861" y="1104841"/>
                </a:cubicBezTo>
                <a:close/>
                <a:moveTo>
                  <a:pt x="1119930" y="1104777"/>
                </a:moveTo>
                <a:cubicBezTo>
                  <a:pt x="1000176" y="1105417"/>
                  <a:pt x="876897" y="1110432"/>
                  <a:pt x="749693" y="1119855"/>
                </a:cubicBezTo>
                <a:lnTo>
                  <a:pt x="419784" y="1154646"/>
                </a:lnTo>
                <a:lnTo>
                  <a:pt x="555035" y="1218319"/>
                </a:lnTo>
                <a:lnTo>
                  <a:pt x="710742" y="1276720"/>
                </a:lnTo>
                <a:lnTo>
                  <a:pt x="935224" y="1272799"/>
                </a:lnTo>
                <a:cubicBezTo>
                  <a:pt x="1027415" y="1272518"/>
                  <a:pt x="1120143" y="1273526"/>
                  <a:pt x="1213564" y="1275729"/>
                </a:cubicBezTo>
                <a:lnTo>
                  <a:pt x="1711965" y="1299157"/>
                </a:lnTo>
                <a:lnTo>
                  <a:pt x="1728005" y="1294234"/>
                </a:lnTo>
                <a:cubicBezTo>
                  <a:pt x="1777942" y="1276452"/>
                  <a:pt x="1827384" y="1256474"/>
                  <a:pt x="1876447" y="1234578"/>
                </a:cubicBezTo>
                <a:lnTo>
                  <a:pt x="1989203" y="1179684"/>
                </a:lnTo>
                <a:lnTo>
                  <a:pt x="1765925" y="1146243"/>
                </a:lnTo>
                <a:cubicBezTo>
                  <a:pt x="1666836" y="1133497"/>
                  <a:pt x="1567765" y="1123116"/>
                  <a:pt x="1469014" y="1115949"/>
                </a:cubicBezTo>
                <a:cubicBezTo>
                  <a:pt x="1355912" y="1107872"/>
                  <a:pt x="1239684" y="1104137"/>
                  <a:pt x="1119930" y="1104777"/>
                </a:cubicBezTo>
                <a:close/>
                <a:moveTo>
                  <a:pt x="8317876" y="1104674"/>
                </a:moveTo>
                <a:lnTo>
                  <a:pt x="8187813" y="1175491"/>
                </a:lnTo>
                <a:lnTo>
                  <a:pt x="8175653" y="1181329"/>
                </a:lnTo>
                <a:lnTo>
                  <a:pt x="8182732" y="1182388"/>
                </a:lnTo>
                <a:lnTo>
                  <a:pt x="8185950" y="1180885"/>
                </a:lnTo>
                <a:cubicBezTo>
                  <a:pt x="8232321" y="1157708"/>
                  <a:pt x="8278513" y="1133177"/>
                  <a:pt x="8324622" y="1107520"/>
                </a:cubicBezTo>
                <a:lnTo>
                  <a:pt x="8326032" y="1106675"/>
                </a:lnTo>
                <a:close/>
                <a:moveTo>
                  <a:pt x="9334650" y="1104009"/>
                </a:moveTo>
                <a:lnTo>
                  <a:pt x="9318586" y="1107767"/>
                </a:lnTo>
                <a:lnTo>
                  <a:pt x="9453950" y="1175214"/>
                </a:lnTo>
                <a:lnTo>
                  <a:pt x="9473862" y="1183836"/>
                </a:lnTo>
                <a:lnTo>
                  <a:pt x="9489169" y="1181354"/>
                </a:lnTo>
                <a:lnTo>
                  <a:pt x="9401719" y="1139724"/>
                </a:lnTo>
                <a:close/>
                <a:moveTo>
                  <a:pt x="2181302" y="1103491"/>
                </a:moveTo>
                <a:lnTo>
                  <a:pt x="2054922" y="1172307"/>
                </a:lnTo>
                <a:lnTo>
                  <a:pt x="2037125" y="1180854"/>
                </a:lnTo>
                <a:lnTo>
                  <a:pt x="2044114" y="1181899"/>
                </a:lnTo>
                <a:lnTo>
                  <a:pt x="2053092" y="1177707"/>
                </a:lnTo>
                <a:lnTo>
                  <a:pt x="2189540" y="1105513"/>
                </a:lnTo>
                <a:close/>
                <a:moveTo>
                  <a:pt x="2699994" y="1103475"/>
                </a:moveTo>
                <a:lnTo>
                  <a:pt x="2618546" y="1134431"/>
                </a:lnTo>
                <a:lnTo>
                  <a:pt x="2650054" y="1144617"/>
                </a:lnTo>
                <a:lnTo>
                  <a:pt x="2701051" y="1160958"/>
                </a:lnTo>
                <a:lnTo>
                  <a:pt x="2755752" y="1143297"/>
                </a:lnTo>
                <a:lnTo>
                  <a:pt x="2782846" y="1134608"/>
                </a:lnTo>
                <a:close/>
                <a:moveTo>
                  <a:pt x="3201168" y="1103427"/>
                </a:moveTo>
                <a:lnTo>
                  <a:pt x="3183295" y="1107608"/>
                </a:lnTo>
                <a:lnTo>
                  <a:pt x="3299780" y="1166126"/>
                </a:lnTo>
                <a:lnTo>
                  <a:pt x="3338053" y="1183180"/>
                </a:lnTo>
                <a:lnTo>
                  <a:pt x="3352453" y="1180845"/>
                </a:lnTo>
                <a:close/>
                <a:moveTo>
                  <a:pt x="10428401" y="1102362"/>
                </a:moveTo>
                <a:cubicBezTo>
                  <a:pt x="10189036" y="1103613"/>
                  <a:pt x="9935629" y="1122387"/>
                  <a:pt x="9664612" y="1158921"/>
                </a:cubicBezTo>
                <a:lnTo>
                  <a:pt x="9555667" y="1176591"/>
                </a:lnTo>
                <a:lnTo>
                  <a:pt x="9651233" y="1221566"/>
                </a:lnTo>
                <a:cubicBezTo>
                  <a:pt x="9690704" y="1238345"/>
                  <a:pt x="9730843" y="1254230"/>
                  <a:pt x="9771544" y="1269007"/>
                </a:cubicBezTo>
                <a:lnTo>
                  <a:pt x="9809134" y="1281406"/>
                </a:lnTo>
                <a:lnTo>
                  <a:pt x="9950762" y="1273605"/>
                </a:lnTo>
                <a:cubicBezTo>
                  <a:pt x="10188505" y="1265455"/>
                  <a:pt x="10428815" y="1266796"/>
                  <a:pt x="10674430" y="1275914"/>
                </a:cubicBezTo>
                <a:lnTo>
                  <a:pt x="10855213" y="1285273"/>
                </a:lnTo>
                <a:lnTo>
                  <a:pt x="10898987" y="1269193"/>
                </a:lnTo>
                <a:cubicBezTo>
                  <a:pt x="10973215" y="1239335"/>
                  <a:pt x="11046450" y="1204845"/>
                  <a:pt x="11119095" y="1166662"/>
                </a:cubicBezTo>
                <a:lnTo>
                  <a:pt x="11141279" y="1153890"/>
                </a:lnTo>
                <a:lnTo>
                  <a:pt x="11074269" y="1143854"/>
                </a:lnTo>
                <a:cubicBezTo>
                  <a:pt x="10975194" y="1131116"/>
                  <a:pt x="10876131" y="1120746"/>
                  <a:pt x="10777362" y="1113595"/>
                </a:cubicBezTo>
                <a:cubicBezTo>
                  <a:pt x="10664255" y="1105490"/>
                  <a:pt x="10548083" y="1101736"/>
                  <a:pt x="10428401" y="1102362"/>
                </a:cubicBezTo>
                <a:close/>
                <a:moveTo>
                  <a:pt x="4291579" y="1101699"/>
                </a:moveTo>
                <a:cubicBezTo>
                  <a:pt x="4052221" y="1102949"/>
                  <a:pt x="3798867" y="1121719"/>
                  <a:pt x="3527828" y="1158255"/>
                </a:cubicBezTo>
                <a:lnTo>
                  <a:pt x="3418942" y="1175913"/>
                </a:lnTo>
                <a:lnTo>
                  <a:pt x="3470409" y="1201014"/>
                </a:lnTo>
                <a:cubicBezTo>
                  <a:pt x="3524877" y="1225461"/>
                  <a:pt x="3580736" y="1248319"/>
                  <a:pt x="3637700" y="1269007"/>
                </a:cubicBezTo>
                <a:lnTo>
                  <a:pt x="3680582" y="1282562"/>
                </a:lnTo>
                <a:lnTo>
                  <a:pt x="3831679" y="1274496"/>
                </a:lnTo>
                <a:cubicBezTo>
                  <a:pt x="4075127" y="1266627"/>
                  <a:pt x="4321323" y="1268590"/>
                  <a:pt x="4573187" y="1278600"/>
                </a:cubicBezTo>
                <a:lnTo>
                  <a:pt x="4719198" y="1286552"/>
                </a:lnTo>
                <a:lnTo>
                  <a:pt x="4875712" y="1221050"/>
                </a:lnTo>
                <a:lnTo>
                  <a:pt x="5007546" y="1153690"/>
                </a:lnTo>
                <a:lnTo>
                  <a:pt x="4937439" y="1143193"/>
                </a:lnTo>
                <a:cubicBezTo>
                  <a:pt x="4838367" y="1130455"/>
                  <a:pt x="4739319" y="1120086"/>
                  <a:pt x="4640590" y="1112936"/>
                </a:cubicBezTo>
                <a:cubicBezTo>
                  <a:pt x="4527446" y="1104830"/>
                  <a:pt x="4411261" y="1101075"/>
                  <a:pt x="4291579" y="1101699"/>
                </a:cubicBezTo>
                <a:close/>
                <a:moveTo>
                  <a:pt x="6186398" y="1101659"/>
                </a:moveTo>
                <a:lnTo>
                  <a:pt x="6141565" y="1112143"/>
                </a:lnTo>
                <a:lnTo>
                  <a:pt x="6177530" y="1129203"/>
                </a:lnTo>
                <a:lnTo>
                  <a:pt x="6308866" y="1185000"/>
                </a:lnTo>
                <a:lnTo>
                  <a:pt x="6351483" y="1178050"/>
                </a:lnTo>
                <a:close/>
                <a:moveTo>
                  <a:pt x="8302769" y="1100968"/>
                </a:moveTo>
                <a:lnTo>
                  <a:pt x="8188248" y="1166982"/>
                </a:lnTo>
                <a:lnTo>
                  <a:pt x="8163169" y="1179460"/>
                </a:lnTo>
                <a:lnTo>
                  <a:pt x="8164810" y="1179706"/>
                </a:lnTo>
                <a:lnTo>
                  <a:pt x="8187231" y="1169452"/>
                </a:lnTo>
                <a:lnTo>
                  <a:pt x="8306829" y="1101964"/>
                </a:lnTo>
                <a:close/>
                <a:moveTo>
                  <a:pt x="5346578" y="1100621"/>
                </a:moveTo>
                <a:lnTo>
                  <a:pt x="5201203" y="1171378"/>
                </a:lnTo>
                <a:lnTo>
                  <a:pt x="5191985" y="1175333"/>
                </a:lnTo>
                <a:lnTo>
                  <a:pt x="5232513" y="1181398"/>
                </a:lnTo>
                <a:lnTo>
                  <a:pt x="5389901" y="1111069"/>
                </a:lnTo>
                <a:close/>
                <a:moveTo>
                  <a:pt x="9349620" y="1100507"/>
                </a:moveTo>
                <a:lnTo>
                  <a:pt x="9342174" y="1102249"/>
                </a:lnTo>
                <a:lnTo>
                  <a:pt x="9358047" y="1111351"/>
                </a:lnTo>
                <a:lnTo>
                  <a:pt x="9500534" y="1179512"/>
                </a:lnTo>
                <a:lnTo>
                  <a:pt x="9507004" y="1178463"/>
                </a:lnTo>
                <a:lnTo>
                  <a:pt x="9355330" y="1103865"/>
                </a:lnTo>
                <a:close/>
                <a:moveTo>
                  <a:pt x="3214494" y="1100310"/>
                </a:moveTo>
                <a:lnTo>
                  <a:pt x="3207043" y="1102053"/>
                </a:lnTo>
                <a:lnTo>
                  <a:pt x="3223256" y="1111351"/>
                </a:lnTo>
                <a:lnTo>
                  <a:pt x="3361868" y="1179318"/>
                </a:lnTo>
                <a:lnTo>
                  <a:pt x="3368193" y="1178292"/>
                </a:lnTo>
                <a:lnTo>
                  <a:pt x="3220538" y="1103865"/>
                </a:lnTo>
                <a:close/>
                <a:moveTo>
                  <a:pt x="11479146" y="1099855"/>
                </a:moveTo>
                <a:lnTo>
                  <a:pt x="11336002" y="1169509"/>
                </a:lnTo>
                <a:lnTo>
                  <a:pt x="11322687" y="1175220"/>
                </a:lnTo>
                <a:lnTo>
                  <a:pt x="11365624" y="1181644"/>
                </a:lnTo>
                <a:lnTo>
                  <a:pt x="11524293" y="1110743"/>
                </a:lnTo>
                <a:close/>
                <a:moveTo>
                  <a:pt x="2166358" y="1099823"/>
                </a:moveTo>
                <a:lnTo>
                  <a:pt x="2055422" y="1163768"/>
                </a:lnTo>
                <a:lnTo>
                  <a:pt x="2024790" y="1179009"/>
                </a:lnTo>
                <a:lnTo>
                  <a:pt x="2026060" y="1179199"/>
                </a:lnTo>
                <a:lnTo>
                  <a:pt x="2054288" y="1166289"/>
                </a:lnTo>
                <a:lnTo>
                  <a:pt x="2170333" y="1100799"/>
                </a:lnTo>
                <a:close/>
                <a:moveTo>
                  <a:pt x="8825712" y="1099664"/>
                </a:moveTo>
                <a:lnTo>
                  <a:pt x="8743551" y="1130900"/>
                </a:lnTo>
                <a:lnTo>
                  <a:pt x="8785983" y="1144617"/>
                </a:lnTo>
                <a:lnTo>
                  <a:pt x="8827428" y="1157897"/>
                </a:lnTo>
                <a:lnTo>
                  <a:pt x="8888650" y="1138131"/>
                </a:lnTo>
                <a:lnTo>
                  <a:pt x="8909851" y="1131331"/>
                </a:lnTo>
                <a:close/>
                <a:moveTo>
                  <a:pt x="56061" y="1099416"/>
                </a:moveTo>
                <a:lnTo>
                  <a:pt x="14044" y="1109250"/>
                </a:lnTo>
                <a:lnTo>
                  <a:pt x="44599" y="1123290"/>
                </a:lnTo>
                <a:lnTo>
                  <a:pt x="185178" y="1183003"/>
                </a:lnTo>
                <a:lnTo>
                  <a:pt x="223307" y="1176785"/>
                </a:lnTo>
                <a:close/>
                <a:moveTo>
                  <a:pt x="8294747" y="1099000"/>
                </a:moveTo>
                <a:lnTo>
                  <a:pt x="8233843" y="1135022"/>
                </a:lnTo>
                <a:lnTo>
                  <a:pt x="8295393" y="1099159"/>
                </a:lnTo>
                <a:close/>
                <a:moveTo>
                  <a:pt x="12004920" y="1098215"/>
                </a:moveTo>
                <a:lnTo>
                  <a:pt x="11914073" y="1127325"/>
                </a:lnTo>
                <a:lnTo>
                  <a:pt x="11959448" y="1141930"/>
                </a:lnTo>
                <a:lnTo>
                  <a:pt x="12036229" y="1166851"/>
                </a:lnTo>
                <a:lnTo>
                  <a:pt x="12125008" y="1143770"/>
                </a:lnTo>
                <a:close/>
                <a:moveTo>
                  <a:pt x="5869254" y="1098128"/>
                </a:moveTo>
                <a:lnTo>
                  <a:pt x="5777766" y="1127443"/>
                </a:lnTo>
                <a:lnTo>
                  <a:pt x="5822629" y="1141938"/>
                </a:lnTo>
                <a:lnTo>
                  <a:pt x="5898585" y="1166306"/>
                </a:lnTo>
                <a:lnTo>
                  <a:pt x="5988299" y="1142943"/>
                </a:lnTo>
                <a:close/>
                <a:moveTo>
                  <a:pt x="11804319" y="1098112"/>
                </a:moveTo>
                <a:lnTo>
                  <a:pt x="11684635" y="1143718"/>
                </a:lnTo>
                <a:lnTo>
                  <a:pt x="11772086" y="1166777"/>
                </a:lnTo>
                <a:lnTo>
                  <a:pt x="11852247" y="1140825"/>
                </a:lnTo>
                <a:lnTo>
                  <a:pt x="11894532" y="1127254"/>
                </a:lnTo>
                <a:close/>
                <a:moveTo>
                  <a:pt x="5668322" y="1098081"/>
                </a:moveTo>
                <a:lnTo>
                  <a:pt x="5548605" y="1143564"/>
                </a:lnTo>
                <a:lnTo>
                  <a:pt x="5636498" y="1166687"/>
                </a:lnTo>
                <a:lnTo>
                  <a:pt x="5716312" y="1140825"/>
                </a:lnTo>
                <a:lnTo>
                  <a:pt x="5758602" y="1127253"/>
                </a:lnTo>
                <a:close/>
                <a:moveTo>
                  <a:pt x="2158473" y="1097888"/>
                </a:moveTo>
                <a:lnTo>
                  <a:pt x="2101049" y="1131886"/>
                </a:lnTo>
                <a:lnTo>
                  <a:pt x="2159083" y="1098038"/>
                </a:lnTo>
                <a:close/>
                <a:moveTo>
                  <a:pt x="9366649" y="1096522"/>
                </a:moveTo>
                <a:lnTo>
                  <a:pt x="9358586" y="1098409"/>
                </a:lnTo>
                <a:lnTo>
                  <a:pt x="9459338" y="1151917"/>
                </a:lnTo>
                <a:lnTo>
                  <a:pt x="9514643" y="1177224"/>
                </a:lnTo>
                <a:lnTo>
                  <a:pt x="9519349" y="1176461"/>
                </a:lnTo>
                <a:lnTo>
                  <a:pt x="9430779" y="1133999"/>
                </a:lnTo>
                <a:close/>
                <a:moveTo>
                  <a:pt x="3231524" y="1096327"/>
                </a:moveTo>
                <a:lnTo>
                  <a:pt x="3224831" y="1097892"/>
                </a:lnTo>
                <a:lnTo>
                  <a:pt x="3378373" y="1176642"/>
                </a:lnTo>
                <a:lnTo>
                  <a:pt x="3383275" y="1175846"/>
                </a:lnTo>
                <a:lnTo>
                  <a:pt x="3295987" y="1133999"/>
                </a:lnTo>
                <a:close/>
                <a:moveTo>
                  <a:pt x="2923520" y="1095835"/>
                </a:moveTo>
                <a:lnTo>
                  <a:pt x="2873819" y="1111774"/>
                </a:lnTo>
                <a:lnTo>
                  <a:pt x="2968410" y="1152367"/>
                </a:lnTo>
                <a:lnTo>
                  <a:pt x="3017452" y="1139610"/>
                </a:lnTo>
                <a:lnTo>
                  <a:pt x="3002433" y="1133241"/>
                </a:lnTo>
                <a:close/>
                <a:moveTo>
                  <a:pt x="9373842" y="1094840"/>
                </a:moveTo>
                <a:lnTo>
                  <a:pt x="9373051" y="1095025"/>
                </a:lnTo>
                <a:lnTo>
                  <a:pt x="9475394" y="1150381"/>
                </a:lnTo>
                <a:close/>
                <a:moveTo>
                  <a:pt x="3238701" y="1094649"/>
                </a:moveTo>
                <a:lnTo>
                  <a:pt x="3237907" y="1094834"/>
                </a:lnTo>
                <a:lnTo>
                  <a:pt x="3340603" y="1150381"/>
                </a:lnTo>
                <a:close/>
                <a:moveTo>
                  <a:pt x="8610848" y="1094007"/>
                </a:moveTo>
                <a:lnTo>
                  <a:pt x="8591141" y="1103406"/>
                </a:lnTo>
                <a:lnTo>
                  <a:pt x="8499903" y="1143362"/>
                </a:lnTo>
                <a:lnTo>
                  <a:pt x="8542017" y="1154422"/>
                </a:lnTo>
                <a:lnTo>
                  <a:pt x="8589059" y="1135831"/>
                </a:lnTo>
                <a:lnTo>
                  <a:pt x="8653834" y="1107889"/>
                </a:lnTo>
                <a:close/>
                <a:moveTo>
                  <a:pt x="9050458" y="1092586"/>
                </a:moveTo>
                <a:lnTo>
                  <a:pt x="9002219" y="1108062"/>
                </a:lnTo>
                <a:lnTo>
                  <a:pt x="9109229" y="1154030"/>
                </a:lnTo>
                <a:lnTo>
                  <a:pt x="9156252" y="1141791"/>
                </a:lnTo>
                <a:lnTo>
                  <a:pt x="9136088" y="1133241"/>
                </a:lnTo>
                <a:close/>
                <a:moveTo>
                  <a:pt x="2469827" y="1092362"/>
                </a:moveTo>
                <a:lnTo>
                  <a:pt x="2459111" y="1097473"/>
                </a:lnTo>
                <a:lnTo>
                  <a:pt x="2359408" y="1141141"/>
                </a:lnTo>
                <a:lnTo>
                  <a:pt x="2360355" y="1141373"/>
                </a:lnTo>
                <a:lnTo>
                  <a:pt x="2415421" y="1155830"/>
                </a:lnTo>
                <a:lnTo>
                  <a:pt x="2457101" y="1139356"/>
                </a:lnTo>
                <a:lnTo>
                  <a:pt x="2524841" y="1110129"/>
                </a:lnTo>
                <a:close/>
                <a:moveTo>
                  <a:pt x="6233656" y="1090607"/>
                </a:moveTo>
                <a:lnTo>
                  <a:pt x="6193747" y="1099940"/>
                </a:lnTo>
                <a:lnTo>
                  <a:pt x="6359450" y="1176751"/>
                </a:lnTo>
                <a:lnTo>
                  <a:pt x="6396463" y="1170715"/>
                </a:lnTo>
                <a:lnTo>
                  <a:pt x="6386243" y="1166425"/>
                </a:lnTo>
                <a:close/>
                <a:moveTo>
                  <a:pt x="5304706" y="1090524"/>
                </a:moveTo>
                <a:lnTo>
                  <a:pt x="5201166" y="1144634"/>
                </a:lnTo>
                <a:lnTo>
                  <a:pt x="5148591" y="1168839"/>
                </a:lnTo>
                <a:lnTo>
                  <a:pt x="5180905" y="1173675"/>
                </a:lnTo>
                <a:lnTo>
                  <a:pt x="5199107" y="1165866"/>
                </a:lnTo>
                <a:lnTo>
                  <a:pt x="5337695" y="1098479"/>
                </a:lnTo>
                <a:close/>
                <a:moveTo>
                  <a:pt x="11439169" y="1090214"/>
                </a:moveTo>
                <a:lnTo>
                  <a:pt x="11336865" y="1143697"/>
                </a:lnTo>
                <a:lnTo>
                  <a:pt x="11281734" y="1169093"/>
                </a:lnTo>
                <a:lnTo>
                  <a:pt x="11314837" y="1174046"/>
                </a:lnTo>
                <a:lnTo>
                  <a:pt x="11333907" y="1165866"/>
                </a:lnTo>
                <a:lnTo>
                  <a:pt x="11472807" y="1098326"/>
                </a:lnTo>
                <a:close/>
                <a:moveTo>
                  <a:pt x="97095" y="1089812"/>
                </a:moveTo>
                <a:lnTo>
                  <a:pt x="64817" y="1097367"/>
                </a:lnTo>
                <a:lnTo>
                  <a:pt x="232794" y="1175238"/>
                </a:lnTo>
                <a:lnTo>
                  <a:pt x="260987" y="1170641"/>
                </a:lnTo>
                <a:lnTo>
                  <a:pt x="253306" y="1167416"/>
                </a:lnTo>
                <a:close/>
                <a:moveTo>
                  <a:pt x="6258896" y="1084705"/>
                </a:moveTo>
                <a:lnTo>
                  <a:pt x="6240258" y="1089064"/>
                </a:lnTo>
                <a:lnTo>
                  <a:pt x="6387852" y="1162352"/>
                </a:lnTo>
                <a:lnTo>
                  <a:pt x="6404600" y="1169388"/>
                </a:lnTo>
                <a:lnTo>
                  <a:pt x="6420174" y="1166848"/>
                </a:lnTo>
                <a:lnTo>
                  <a:pt x="6386243" y="1151753"/>
                </a:lnTo>
                <a:close/>
                <a:moveTo>
                  <a:pt x="125048" y="1083270"/>
                </a:moveTo>
                <a:lnTo>
                  <a:pt x="105635" y="1087813"/>
                </a:lnTo>
                <a:lnTo>
                  <a:pt x="255816" y="1162378"/>
                </a:lnTo>
                <a:lnTo>
                  <a:pt x="271430" y="1168938"/>
                </a:lnTo>
                <a:lnTo>
                  <a:pt x="288024" y="1166232"/>
                </a:lnTo>
                <a:lnTo>
                  <a:pt x="253344" y="1150804"/>
                </a:lnTo>
                <a:close/>
                <a:moveTo>
                  <a:pt x="5270976" y="1082390"/>
                </a:moveTo>
                <a:lnTo>
                  <a:pt x="5201249" y="1121015"/>
                </a:lnTo>
                <a:lnTo>
                  <a:pt x="5115226" y="1163846"/>
                </a:lnTo>
                <a:lnTo>
                  <a:pt x="5138967" y="1167399"/>
                </a:lnTo>
                <a:lnTo>
                  <a:pt x="5198604" y="1139905"/>
                </a:lnTo>
                <a:lnTo>
                  <a:pt x="5296681" y="1088590"/>
                </a:lnTo>
                <a:close/>
                <a:moveTo>
                  <a:pt x="11406588" y="1082356"/>
                </a:moveTo>
                <a:lnTo>
                  <a:pt x="11336847" y="1121015"/>
                </a:lnTo>
                <a:lnTo>
                  <a:pt x="11248506" y="1164122"/>
                </a:lnTo>
                <a:lnTo>
                  <a:pt x="11273551" y="1167869"/>
                </a:lnTo>
                <a:lnTo>
                  <a:pt x="11334255" y="1139892"/>
                </a:lnTo>
                <a:lnTo>
                  <a:pt x="11432365" y="1088573"/>
                </a:lnTo>
                <a:close/>
                <a:moveTo>
                  <a:pt x="2969819" y="1080988"/>
                </a:moveTo>
                <a:lnTo>
                  <a:pt x="2931735" y="1093201"/>
                </a:lnTo>
                <a:lnTo>
                  <a:pt x="3005844" y="1128387"/>
                </a:lnTo>
                <a:lnTo>
                  <a:pt x="3026891" y="1137155"/>
                </a:lnTo>
                <a:lnTo>
                  <a:pt x="3066302" y="1126904"/>
                </a:lnTo>
                <a:lnTo>
                  <a:pt x="3002433" y="1097899"/>
                </a:lnTo>
                <a:close/>
                <a:moveTo>
                  <a:pt x="8561218" y="1077980"/>
                </a:moveTo>
                <a:lnTo>
                  <a:pt x="8450126" y="1131093"/>
                </a:lnTo>
                <a:lnTo>
                  <a:pt x="8492957" y="1141595"/>
                </a:lnTo>
                <a:lnTo>
                  <a:pt x="8589942" y="1099045"/>
                </a:lnTo>
                <a:lnTo>
                  <a:pt x="8604632" y="1092000"/>
                </a:lnTo>
                <a:close/>
                <a:moveTo>
                  <a:pt x="6291175" y="1077391"/>
                </a:moveTo>
                <a:lnTo>
                  <a:pt x="6285313" y="1078528"/>
                </a:lnTo>
                <a:lnTo>
                  <a:pt x="6266609" y="1082901"/>
                </a:lnTo>
                <a:lnTo>
                  <a:pt x="6387852" y="1146669"/>
                </a:lnTo>
                <a:lnTo>
                  <a:pt x="6429718" y="1165292"/>
                </a:lnTo>
                <a:lnTo>
                  <a:pt x="6453489" y="1161415"/>
                </a:lnTo>
                <a:lnTo>
                  <a:pt x="6387178" y="1130444"/>
                </a:lnTo>
                <a:close/>
                <a:moveTo>
                  <a:pt x="2422805" y="1077177"/>
                </a:moveTo>
                <a:lnTo>
                  <a:pt x="2312870" y="1129738"/>
                </a:lnTo>
                <a:lnTo>
                  <a:pt x="2351749" y="1139264"/>
                </a:lnTo>
                <a:lnTo>
                  <a:pt x="2456929" y="1093112"/>
                </a:lnTo>
                <a:lnTo>
                  <a:pt x="2463054" y="1090175"/>
                </a:lnTo>
                <a:close/>
                <a:moveTo>
                  <a:pt x="9099898" y="1076724"/>
                </a:moveTo>
                <a:lnTo>
                  <a:pt x="9058933" y="1089867"/>
                </a:lnTo>
                <a:lnTo>
                  <a:pt x="9140066" y="1128387"/>
                </a:lnTo>
                <a:lnTo>
                  <a:pt x="9166078" y="1139233"/>
                </a:lnTo>
                <a:lnTo>
                  <a:pt x="9208164" y="1128279"/>
                </a:lnTo>
                <a:lnTo>
                  <a:pt x="9137225" y="1096079"/>
                </a:lnTo>
                <a:close/>
                <a:moveTo>
                  <a:pt x="5246625" y="1076519"/>
                </a:moveTo>
                <a:lnTo>
                  <a:pt x="5088463" y="1159841"/>
                </a:lnTo>
                <a:lnTo>
                  <a:pt x="5104449" y="1162233"/>
                </a:lnTo>
                <a:lnTo>
                  <a:pt x="5253397" y="1087468"/>
                </a:lnTo>
                <a:lnTo>
                  <a:pt x="5265018" y="1080954"/>
                </a:lnTo>
                <a:close/>
                <a:moveTo>
                  <a:pt x="11381909" y="1076404"/>
                </a:moveTo>
                <a:lnTo>
                  <a:pt x="11228572" y="1159502"/>
                </a:lnTo>
                <a:lnTo>
                  <a:pt x="11225967" y="1160749"/>
                </a:lnTo>
                <a:lnTo>
                  <a:pt x="11241693" y="1163102"/>
                </a:lnTo>
                <a:lnTo>
                  <a:pt x="11388193" y="1087468"/>
                </a:lnTo>
                <a:lnTo>
                  <a:pt x="11400102" y="1080792"/>
                </a:lnTo>
                <a:close/>
                <a:moveTo>
                  <a:pt x="12073529" y="1076231"/>
                </a:moveTo>
                <a:lnTo>
                  <a:pt x="12012839" y="1095678"/>
                </a:lnTo>
                <a:lnTo>
                  <a:pt x="12133826" y="1141478"/>
                </a:lnTo>
                <a:lnTo>
                  <a:pt x="12190395" y="1126771"/>
                </a:lnTo>
                <a:close/>
                <a:moveTo>
                  <a:pt x="157838" y="1075934"/>
                </a:moveTo>
                <a:lnTo>
                  <a:pt x="149382" y="1077574"/>
                </a:lnTo>
                <a:lnTo>
                  <a:pt x="134677" y="1081016"/>
                </a:lnTo>
                <a:lnTo>
                  <a:pt x="255855" y="1144750"/>
                </a:lnTo>
                <a:lnTo>
                  <a:pt x="299825" y="1164307"/>
                </a:lnTo>
                <a:lnTo>
                  <a:pt x="321829" y="1160719"/>
                </a:lnTo>
                <a:lnTo>
                  <a:pt x="253308" y="1128709"/>
                </a:lnTo>
                <a:close/>
                <a:moveTo>
                  <a:pt x="2772997" y="1075794"/>
                </a:moveTo>
                <a:lnTo>
                  <a:pt x="2755774" y="1082275"/>
                </a:lnTo>
                <a:lnTo>
                  <a:pt x="2706901" y="1100850"/>
                </a:lnTo>
                <a:lnTo>
                  <a:pt x="2790219" y="1132244"/>
                </a:lnTo>
                <a:lnTo>
                  <a:pt x="2855675" y="1111253"/>
                </a:lnTo>
                <a:close/>
                <a:moveTo>
                  <a:pt x="2621242" y="1073760"/>
                </a:moveTo>
                <a:lnTo>
                  <a:pt x="2539802" y="1108974"/>
                </a:lnTo>
                <a:lnTo>
                  <a:pt x="2611188" y="1132052"/>
                </a:lnTo>
                <a:lnTo>
                  <a:pt x="2693201" y="1100922"/>
                </a:lnTo>
                <a:lnTo>
                  <a:pt x="2647212" y="1083641"/>
                </a:lnTo>
                <a:close/>
                <a:moveTo>
                  <a:pt x="5590808" y="1073034"/>
                </a:moveTo>
                <a:lnTo>
                  <a:pt x="5471562" y="1124639"/>
                </a:lnTo>
                <a:lnTo>
                  <a:pt x="5532239" y="1139259"/>
                </a:lnTo>
                <a:lnTo>
                  <a:pt x="5539952" y="1141288"/>
                </a:lnTo>
                <a:lnTo>
                  <a:pt x="5660470" y="1095544"/>
                </a:lnTo>
                <a:close/>
                <a:moveTo>
                  <a:pt x="6315800" y="1072618"/>
                </a:moveTo>
                <a:lnTo>
                  <a:pt x="6298669" y="1075939"/>
                </a:lnTo>
                <a:lnTo>
                  <a:pt x="6387852" y="1125067"/>
                </a:lnTo>
                <a:lnTo>
                  <a:pt x="6462644" y="1159922"/>
                </a:lnTo>
                <a:lnTo>
                  <a:pt x="6478500" y="1157337"/>
                </a:lnTo>
                <a:lnTo>
                  <a:pt x="6386234" y="1112883"/>
                </a:lnTo>
                <a:close/>
                <a:moveTo>
                  <a:pt x="11724237" y="1072243"/>
                </a:moveTo>
                <a:lnTo>
                  <a:pt x="11604510" y="1124004"/>
                </a:lnTo>
                <a:lnTo>
                  <a:pt x="11667757" y="1139268"/>
                </a:lnTo>
                <a:lnTo>
                  <a:pt x="11674933" y="1141160"/>
                </a:lnTo>
                <a:lnTo>
                  <a:pt x="11795493" y="1095260"/>
                </a:lnTo>
                <a:close/>
                <a:moveTo>
                  <a:pt x="5951029" y="1071926"/>
                </a:moveTo>
                <a:lnTo>
                  <a:pt x="5878442" y="1095185"/>
                </a:lnTo>
                <a:lnTo>
                  <a:pt x="5998387" y="1140316"/>
                </a:lnTo>
                <a:lnTo>
                  <a:pt x="6068104" y="1122161"/>
                </a:lnTo>
                <a:close/>
                <a:moveTo>
                  <a:pt x="11361152" y="1071832"/>
                </a:moveTo>
                <a:lnTo>
                  <a:pt x="11266985" y="1125790"/>
                </a:lnTo>
                <a:lnTo>
                  <a:pt x="11205417" y="1157675"/>
                </a:lnTo>
                <a:lnTo>
                  <a:pt x="11213969" y="1158954"/>
                </a:lnTo>
                <a:lnTo>
                  <a:pt x="11261800" y="1135137"/>
                </a:lnTo>
                <a:lnTo>
                  <a:pt x="11369714" y="1073532"/>
                </a:lnTo>
                <a:close/>
                <a:moveTo>
                  <a:pt x="5224020" y="1071559"/>
                </a:moveTo>
                <a:lnTo>
                  <a:pt x="5086962" y="1150158"/>
                </a:lnTo>
                <a:lnTo>
                  <a:pt x="5072477" y="1157449"/>
                </a:lnTo>
                <a:lnTo>
                  <a:pt x="5081325" y="1158772"/>
                </a:lnTo>
                <a:lnTo>
                  <a:pt x="5081762" y="1158572"/>
                </a:lnTo>
                <a:lnTo>
                  <a:pt x="5235473" y="1073832"/>
                </a:lnTo>
                <a:close/>
                <a:moveTo>
                  <a:pt x="8750701" y="1071306"/>
                </a:moveTo>
                <a:lnTo>
                  <a:pt x="8668786" y="1106729"/>
                </a:lnTo>
                <a:lnTo>
                  <a:pt x="8734786" y="1128066"/>
                </a:lnTo>
                <a:lnTo>
                  <a:pt x="8817628" y="1096622"/>
                </a:lnTo>
                <a:lnTo>
                  <a:pt x="8783141" y="1083641"/>
                </a:lnTo>
                <a:close/>
                <a:moveTo>
                  <a:pt x="8901538" y="1070887"/>
                </a:moveTo>
                <a:lnTo>
                  <a:pt x="8888604" y="1075754"/>
                </a:lnTo>
                <a:lnTo>
                  <a:pt x="8834462" y="1096337"/>
                </a:lnTo>
                <a:lnTo>
                  <a:pt x="8919347" y="1128285"/>
                </a:lnTo>
                <a:lnTo>
                  <a:pt x="8985652" y="1107020"/>
                </a:lnTo>
                <a:close/>
                <a:moveTo>
                  <a:pt x="185027" y="1070662"/>
                </a:moveTo>
                <a:lnTo>
                  <a:pt x="167977" y="1073968"/>
                </a:lnTo>
                <a:lnTo>
                  <a:pt x="255819" y="1122364"/>
                </a:lnTo>
                <a:lnTo>
                  <a:pt x="333896" y="1158751"/>
                </a:lnTo>
                <a:lnTo>
                  <a:pt x="349759" y="1156164"/>
                </a:lnTo>
                <a:lnTo>
                  <a:pt x="253331" y="1109707"/>
                </a:lnTo>
                <a:close/>
                <a:moveTo>
                  <a:pt x="6335233" y="1068852"/>
                </a:moveTo>
                <a:lnTo>
                  <a:pt x="6326303" y="1070583"/>
                </a:lnTo>
                <a:lnTo>
                  <a:pt x="6395621" y="1110345"/>
                </a:lnTo>
                <a:lnTo>
                  <a:pt x="6489918" y="1155475"/>
                </a:lnTo>
                <a:lnTo>
                  <a:pt x="6491373" y="1155237"/>
                </a:lnTo>
                <a:lnTo>
                  <a:pt x="6497939" y="1154497"/>
                </a:lnTo>
                <a:lnTo>
                  <a:pt x="6392943" y="1102838"/>
                </a:lnTo>
                <a:close/>
                <a:moveTo>
                  <a:pt x="3008658" y="1068533"/>
                </a:moveTo>
                <a:lnTo>
                  <a:pt x="2978263" y="1078281"/>
                </a:lnTo>
                <a:lnTo>
                  <a:pt x="3005274" y="1092287"/>
                </a:lnTo>
                <a:lnTo>
                  <a:pt x="3075034" y="1124633"/>
                </a:lnTo>
                <a:lnTo>
                  <a:pt x="3105552" y="1116695"/>
                </a:lnTo>
                <a:close/>
                <a:moveTo>
                  <a:pt x="5208564" y="1068490"/>
                </a:moveTo>
                <a:lnTo>
                  <a:pt x="5068680" y="1148057"/>
                </a:lnTo>
                <a:lnTo>
                  <a:pt x="5055127" y="1154852"/>
                </a:lnTo>
                <a:lnTo>
                  <a:pt x="5063112" y="1156047"/>
                </a:lnTo>
                <a:lnTo>
                  <a:pt x="5066649" y="1154323"/>
                </a:lnTo>
                <a:lnTo>
                  <a:pt x="5218422" y="1070447"/>
                </a:lnTo>
                <a:close/>
                <a:moveTo>
                  <a:pt x="11343384" y="1068306"/>
                </a:moveTo>
                <a:lnTo>
                  <a:pt x="11187932" y="1155059"/>
                </a:lnTo>
                <a:lnTo>
                  <a:pt x="11195130" y="1156136"/>
                </a:lnTo>
                <a:lnTo>
                  <a:pt x="11353421" y="1070298"/>
                </a:lnTo>
                <a:close/>
                <a:moveTo>
                  <a:pt x="201922" y="1067386"/>
                </a:moveTo>
                <a:lnTo>
                  <a:pt x="193031" y="1069110"/>
                </a:lnTo>
                <a:lnTo>
                  <a:pt x="262730" y="1109073"/>
                </a:lnTo>
                <a:lnTo>
                  <a:pt x="358483" y="1154894"/>
                </a:lnTo>
                <a:lnTo>
                  <a:pt x="366543" y="1153985"/>
                </a:lnTo>
                <a:lnTo>
                  <a:pt x="259985" y="1101568"/>
                </a:lnTo>
                <a:close/>
                <a:moveTo>
                  <a:pt x="5196063" y="1066010"/>
                </a:moveTo>
                <a:lnTo>
                  <a:pt x="5191047" y="1069166"/>
                </a:lnTo>
                <a:lnTo>
                  <a:pt x="5042740" y="1152999"/>
                </a:lnTo>
                <a:lnTo>
                  <a:pt x="5045827" y="1153460"/>
                </a:lnTo>
                <a:lnTo>
                  <a:pt x="5189452" y="1073956"/>
                </a:lnTo>
                <a:lnTo>
                  <a:pt x="5200836" y="1066957"/>
                </a:lnTo>
                <a:close/>
                <a:moveTo>
                  <a:pt x="6352538" y="1065498"/>
                </a:moveTo>
                <a:lnTo>
                  <a:pt x="6340587" y="1067814"/>
                </a:lnTo>
                <a:lnTo>
                  <a:pt x="6497017" y="1150899"/>
                </a:lnTo>
                <a:lnTo>
                  <a:pt x="6503505" y="1153869"/>
                </a:lnTo>
                <a:lnTo>
                  <a:pt x="6510126" y="1153122"/>
                </a:lnTo>
                <a:lnTo>
                  <a:pt x="6468165" y="1133016"/>
                </a:lnTo>
                <a:close/>
                <a:moveTo>
                  <a:pt x="11328231" y="1065298"/>
                </a:moveTo>
                <a:lnTo>
                  <a:pt x="11175740" y="1153234"/>
                </a:lnTo>
                <a:lnTo>
                  <a:pt x="11178573" y="1153658"/>
                </a:lnTo>
                <a:lnTo>
                  <a:pt x="11333323" y="1066308"/>
                </a:lnTo>
                <a:close/>
                <a:moveTo>
                  <a:pt x="2385253" y="1065050"/>
                </a:moveTo>
                <a:lnTo>
                  <a:pt x="2276535" y="1120835"/>
                </a:lnTo>
                <a:lnTo>
                  <a:pt x="2305263" y="1127874"/>
                </a:lnTo>
                <a:lnTo>
                  <a:pt x="2415991" y="1074977"/>
                </a:lnTo>
                <a:close/>
                <a:moveTo>
                  <a:pt x="9137839" y="1064552"/>
                </a:moveTo>
                <a:lnTo>
                  <a:pt x="9106336" y="1074659"/>
                </a:lnTo>
                <a:lnTo>
                  <a:pt x="9140066" y="1092135"/>
                </a:lnTo>
                <a:lnTo>
                  <a:pt x="9214449" y="1126643"/>
                </a:lnTo>
                <a:lnTo>
                  <a:pt x="9241459" y="1119612"/>
                </a:lnTo>
                <a:lnTo>
                  <a:pt x="9242597" y="1125327"/>
                </a:lnTo>
                <a:lnTo>
                  <a:pt x="9222744" y="1130491"/>
                </a:lnTo>
                <a:lnTo>
                  <a:pt x="9351228" y="1190096"/>
                </a:lnTo>
                <a:lnTo>
                  <a:pt x="9375812" y="1199733"/>
                </a:lnTo>
                <a:lnTo>
                  <a:pt x="9408499" y="1194433"/>
                </a:lnTo>
                <a:lnTo>
                  <a:pt x="9349594" y="1169713"/>
                </a:lnTo>
                <a:lnTo>
                  <a:pt x="9254874" y="1122674"/>
                </a:lnTo>
                <a:lnTo>
                  <a:pt x="9243461" y="1125344"/>
                </a:lnTo>
                <a:lnTo>
                  <a:pt x="9242492" y="1119620"/>
                </a:lnTo>
                <a:lnTo>
                  <a:pt x="9246732" y="1118630"/>
                </a:lnTo>
                <a:close/>
                <a:moveTo>
                  <a:pt x="6357860" y="1064466"/>
                </a:moveTo>
                <a:lnTo>
                  <a:pt x="6356419" y="1064745"/>
                </a:lnTo>
                <a:lnTo>
                  <a:pt x="6513039" y="1149381"/>
                </a:lnTo>
                <a:close/>
                <a:moveTo>
                  <a:pt x="8518384" y="1064147"/>
                </a:moveTo>
                <a:lnTo>
                  <a:pt x="8407954" y="1120753"/>
                </a:lnTo>
                <a:lnTo>
                  <a:pt x="8443916" y="1129571"/>
                </a:lnTo>
                <a:lnTo>
                  <a:pt x="8555648" y="1076181"/>
                </a:lnTo>
                <a:close/>
                <a:moveTo>
                  <a:pt x="219328" y="1064011"/>
                </a:moveTo>
                <a:lnTo>
                  <a:pt x="207301" y="1066343"/>
                </a:lnTo>
                <a:lnTo>
                  <a:pt x="364152" y="1149626"/>
                </a:lnTo>
                <a:lnTo>
                  <a:pt x="372266" y="1153340"/>
                </a:lnTo>
                <a:lnTo>
                  <a:pt x="378799" y="1152603"/>
                </a:lnTo>
                <a:lnTo>
                  <a:pt x="335273" y="1131747"/>
                </a:lnTo>
                <a:close/>
                <a:moveTo>
                  <a:pt x="5184110" y="1063637"/>
                </a:moveTo>
                <a:lnTo>
                  <a:pt x="5063277" y="1135061"/>
                </a:lnTo>
                <a:lnTo>
                  <a:pt x="5185440" y="1063901"/>
                </a:lnTo>
                <a:close/>
                <a:moveTo>
                  <a:pt x="11318544" y="1063375"/>
                </a:moveTo>
                <a:lnTo>
                  <a:pt x="11197505" y="1135061"/>
                </a:lnTo>
                <a:lnTo>
                  <a:pt x="11320007" y="1063665"/>
                </a:lnTo>
                <a:close/>
                <a:moveTo>
                  <a:pt x="224546" y="1062999"/>
                </a:moveTo>
                <a:lnTo>
                  <a:pt x="223062" y="1063287"/>
                </a:lnTo>
                <a:lnTo>
                  <a:pt x="380023" y="1148079"/>
                </a:lnTo>
                <a:close/>
                <a:moveTo>
                  <a:pt x="11904634" y="1060133"/>
                </a:moveTo>
                <a:lnTo>
                  <a:pt x="11852247" y="1079849"/>
                </a:lnTo>
                <a:lnTo>
                  <a:pt x="11813019" y="1094797"/>
                </a:lnTo>
                <a:lnTo>
                  <a:pt x="11904208" y="1124149"/>
                </a:lnTo>
                <a:lnTo>
                  <a:pt x="11995796" y="1094754"/>
                </a:lnTo>
                <a:lnTo>
                  <a:pt x="11955673" y="1079533"/>
                </a:lnTo>
                <a:close/>
                <a:moveTo>
                  <a:pt x="5768756" y="1060111"/>
                </a:moveTo>
                <a:lnTo>
                  <a:pt x="5716312" y="1079849"/>
                </a:lnTo>
                <a:lnTo>
                  <a:pt x="5676859" y="1094839"/>
                </a:lnTo>
                <a:lnTo>
                  <a:pt x="5767921" y="1124262"/>
                </a:lnTo>
                <a:lnTo>
                  <a:pt x="5860095" y="1094679"/>
                </a:lnTo>
                <a:lnTo>
                  <a:pt x="5819934" y="1079561"/>
                </a:lnTo>
                <a:close/>
                <a:moveTo>
                  <a:pt x="3042101" y="1057809"/>
                </a:moveTo>
                <a:lnTo>
                  <a:pt x="3015456" y="1066354"/>
                </a:lnTo>
                <a:lnTo>
                  <a:pt x="3117623" y="1117058"/>
                </a:lnTo>
                <a:lnTo>
                  <a:pt x="3143260" y="1111070"/>
                </a:lnTo>
                <a:close/>
                <a:moveTo>
                  <a:pt x="2359363" y="1056689"/>
                </a:moveTo>
                <a:lnTo>
                  <a:pt x="2252364" y="1114913"/>
                </a:lnTo>
                <a:lnTo>
                  <a:pt x="2269220" y="1119043"/>
                </a:lnTo>
                <a:lnTo>
                  <a:pt x="2378539" y="1062882"/>
                </a:lnTo>
                <a:close/>
                <a:moveTo>
                  <a:pt x="8494489" y="1056433"/>
                </a:moveTo>
                <a:lnTo>
                  <a:pt x="8386135" y="1115403"/>
                </a:lnTo>
                <a:lnTo>
                  <a:pt x="8401064" y="1119064"/>
                </a:lnTo>
                <a:lnTo>
                  <a:pt x="8511980" y="1062079"/>
                </a:lnTo>
                <a:lnTo>
                  <a:pt x="8494586" y="1056462"/>
                </a:lnTo>
                <a:close/>
                <a:moveTo>
                  <a:pt x="6005845" y="1054361"/>
                </a:moveTo>
                <a:lnTo>
                  <a:pt x="5959038" y="1069359"/>
                </a:lnTo>
                <a:lnTo>
                  <a:pt x="6079078" y="1120879"/>
                </a:lnTo>
                <a:lnTo>
                  <a:pt x="6123906" y="1110407"/>
                </a:lnTo>
                <a:close/>
                <a:moveTo>
                  <a:pt x="9170436" y="1054095"/>
                </a:moveTo>
                <a:lnTo>
                  <a:pt x="9143860" y="1062621"/>
                </a:lnTo>
                <a:lnTo>
                  <a:pt x="9253463" y="1117058"/>
                </a:lnTo>
                <a:lnTo>
                  <a:pt x="9278853" y="1111128"/>
                </a:lnTo>
                <a:close/>
                <a:moveTo>
                  <a:pt x="2833341" y="1053087"/>
                </a:moveTo>
                <a:lnTo>
                  <a:pt x="2782044" y="1072390"/>
                </a:lnTo>
                <a:lnTo>
                  <a:pt x="2865365" y="1108146"/>
                </a:lnTo>
                <a:lnTo>
                  <a:pt x="2915545" y="1092054"/>
                </a:lnTo>
                <a:close/>
                <a:moveTo>
                  <a:pt x="5525518" y="1052086"/>
                </a:moveTo>
                <a:lnTo>
                  <a:pt x="5419687" y="1102613"/>
                </a:lnTo>
                <a:lnTo>
                  <a:pt x="5405820" y="1108798"/>
                </a:lnTo>
                <a:lnTo>
                  <a:pt x="5462901" y="1122552"/>
                </a:lnTo>
                <a:lnTo>
                  <a:pt x="5583338" y="1070621"/>
                </a:lnTo>
                <a:lnTo>
                  <a:pt x="5531138" y="1053753"/>
                </a:lnTo>
                <a:close/>
                <a:moveTo>
                  <a:pt x="8699372" y="1051788"/>
                </a:moveTo>
                <a:lnTo>
                  <a:pt x="8618355" y="1090426"/>
                </a:lnTo>
                <a:lnTo>
                  <a:pt x="8661775" y="1104463"/>
                </a:lnTo>
                <a:lnTo>
                  <a:pt x="8744289" y="1068868"/>
                </a:lnTo>
                <a:close/>
                <a:moveTo>
                  <a:pt x="11660247" y="1051747"/>
                </a:moveTo>
                <a:lnTo>
                  <a:pt x="11553588" y="1102613"/>
                </a:lnTo>
                <a:lnTo>
                  <a:pt x="11540341" y="1108518"/>
                </a:lnTo>
                <a:lnTo>
                  <a:pt x="11596630" y="1122102"/>
                </a:lnTo>
                <a:lnTo>
                  <a:pt x="11717392" y="1070031"/>
                </a:lnTo>
                <a:lnTo>
                  <a:pt x="11666961" y="1053740"/>
                </a:lnTo>
                <a:close/>
                <a:moveTo>
                  <a:pt x="2558709" y="1049968"/>
                </a:moveTo>
                <a:lnTo>
                  <a:pt x="2477336" y="1088780"/>
                </a:lnTo>
                <a:lnTo>
                  <a:pt x="2532779" y="1106704"/>
                </a:lnTo>
                <a:lnTo>
                  <a:pt x="2614806" y="1071312"/>
                </a:lnTo>
                <a:close/>
                <a:moveTo>
                  <a:pt x="3067405" y="1049694"/>
                </a:moveTo>
                <a:lnTo>
                  <a:pt x="3048849" y="1055645"/>
                </a:lnTo>
                <a:lnTo>
                  <a:pt x="3137867" y="1103807"/>
                </a:lnTo>
                <a:lnTo>
                  <a:pt x="3149944" y="1109509"/>
                </a:lnTo>
                <a:lnTo>
                  <a:pt x="3169069" y="1105043"/>
                </a:lnTo>
                <a:lnTo>
                  <a:pt x="3135992" y="1088653"/>
                </a:lnTo>
                <a:close/>
                <a:moveTo>
                  <a:pt x="8959122" y="1049220"/>
                </a:moveTo>
                <a:lnTo>
                  <a:pt x="8909076" y="1068051"/>
                </a:lnTo>
                <a:lnTo>
                  <a:pt x="8993748" y="1104423"/>
                </a:lnTo>
                <a:lnTo>
                  <a:pt x="9042475" y="1088795"/>
                </a:lnTo>
                <a:close/>
                <a:moveTo>
                  <a:pt x="8465751" y="1047756"/>
                </a:moveTo>
                <a:lnTo>
                  <a:pt x="8358982" y="1108745"/>
                </a:lnTo>
                <a:lnTo>
                  <a:pt x="8378324" y="1113488"/>
                </a:lnTo>
                <a:lnTo>
                  <a:pt x="8487246" y="1054246"/>
                </a:lnTo>
                <a:close/>
                <a:moveTo>
                  <a:pt x="2329180" y="1047562"/>
                </a:moveTo>
                <a:lnTo>
                  <a:pt x="2223596" y="1107864"/>
                </a:lnTo>
                <a:lnTo>
                  <a:pt x="2243960" y="1112853"/>
                </a:lnTo>
                <a:lnTo>
                  <a:pt x="2351572" y="1054322"/>
                </a:lnTo>
                <a:close/>
                <a:moveTo>
                  <a:pt x="9195685" y="1045994"/>
                </a:moveTo>
                <a:lnTo>
                  <a:pt x="9176927" y="1052012"/>
                </a:lnTo>
                <a:lnTo>
                  <a:pt x="9272658" y="1103808"/>
                </a:lnTo>
                <a:lnTo>
                  <a:pt x="9284754" y="1109750"/>
                </a:lnTo>
                <a:lnTo>
                  <a:pt x="9303301" y="1105418"/>
                </a:lnTo>
                <a:lnTo>
                  <a:pt x="9270783" y="1088653"/>
                </a:lnTo>
                <a:close/>
                <a:moveTo>
                  <a:pt x="3089444" y="1042626"/>
                </a:moveTo>
                <a:lnTo>
                  <a:pt x="3074136" y="1047536"/>
                </a:lnTo>
                <a:lnTo>
                  <a:pt x="3163134" y="1097479"/>
                </a:lnTo>
                <a:lnTo>
                  <a:pt x="3175294" y="1103589"/>
                </a:lnTo>
                <a:lnTo>
                  <a:pt x="3193276" y="1099389"/>
                </a:lnTo>
                <a:lnTo>
                  <a:pt x="3136674" y="1070423"/>
                </a:lnTo>
                <a:close/>
                <a:moveTo>
                  <a:pt x="8448597" y="1042577"/>
                </a:moveTo>
                <a:lnTo>
                  <a:pt x="8447909" y="1043001"/>
                </a:lnTo>
                <a:lnTo>
                  <a:pt x="8340904" y="1104313"/>
                </a:lnTo>
                <a:lnTo>
                  <a:pt x="8350090" y="1106565"/>
                </a:lnTo>
                <a:lnTo>
                  <a:pt x="8457503" y="1045266"/>
                </a:lnTo>
                <a:close/>
                <a:moveTo>
                  <a:pt x="2694448" y="1042106"/>
                </a:moveTo>
                <a:lnTo>
                  <a:pt x="2627725" y="1070957"/>
                </a:lnTo>
                <a:lnTo>
                  <a:pt x="2648349" y="1078787"/>
                </a:lnTo>
                <a:lnTo>
                  <a:pt x="2700123" y="1098295"/>
                </a:lnTo>
                <a:lnTo>
                  <a:pt x="2754894" y="1077506"/>
                </a:lnTo>
                <a:lnTo>
                  <a:pt x="2766646" y="1073071"/>
                </a:lnTo>
                <a:close/>
                <a:moveTo>
                  <a:pt x="2311057" y="1042091"/>
                </a:moveTo>
                <a:lnTo>
                  <a:pt x="2204449" y="1103172"/>
                </a:lnTo>
                <a:lnTo>
                  <a:pt x="2214844" y="1105719"/>
                </a:lnTo>
                <a:lnTo>
                  <a:pt x="2321039" y="1045104"/>
                </a:lnTo>
                <a:close/>
                <a:moveTo>
                  <a:pt x="9217911" y="1038864"/>
                </a:moveTo>
                <a:lnTo>
                  <a:pt x="9202367" y="1043851"/>
                </a:lnTo>
                <a:lnTo>
                  <a:pt x="9297940" y="1097479"/>
                </a:lnTo>
                <a:lnTo>
                  <a:pt x="9310498" y="1103737"/>
                </a:lnTo>
                <a:lnTo>
                  <a:pt x="9326931" y="1099899"/>
                </a:lnTo>
                <a:lnTo>
                  <a:pt x="9271577" y="1070423"/>
                </a:lnTo>
                <a:close/>
                <a:moveTo>
                  <a:pt x="8826355" y="1038591"/>
                </a:moveTo>
                <a:lnTo>
                  <a:pt x="8758835" y="1067789"/>
                </a:lnTo>
                <a:lnTo>
                  <a:pt x="8785414" y="1077877"/>
                </a:lnTo>
                <a:lnTo>
                  <a:pt x="8826386" y="1093298"/>
                </a:lnTo>
                <a:lnTo>
                  <a:pt x="8887752" y="1070004"/>
                </a:lnTo>
                <a:lnTo>
                  <a:pt x="8894018" y="1067657"/>
                </a:lnTo>
                <a:close/>
                <a:moveTo>
                  <a:pt x="3106886" y="1037034"/>
                </a:moveTo>
                <a:lnTo>
                  <a:pt x="3098405" y="1039753"/>
                </a:lnTo>
                <a:lnTo>
                  <a:pt x="3199757" y="1097875"/>
                </a:lnTo>
                <a:lnTo>
                  <a:pt x="3207341" y="1096104"/>
                </a:lnTo>
                <a:close/>
                <a:moveTo>
                  <a:pt x="6060261" y="1036924"/>
                </a:moveTo>
                <a:lnTo>
                  <a:pt x="6014142" y="1051702"/>
                </a:lnTo>
                <a:lnTo>
                  <a:pt x="6133285" y="1108216"/>
                </a:lnTo>
                <a:lnTo>
                  <a:pt x="6177995" y="1097770"/>
                </a:lnTo>
                <a:lnTo>
                  <a:pt x="6174607" y="1096203"/>
                </a:lnTo>
                <a:close/>
                <a:moveTo>
                  <a:pt x="5473853" y="1036750"/>
                </a:moveTo>
                <a:lnTo>
                  <a:pt x="5419687" y="1065036"/>
                </a:lnTo>
                <a:lnTo>
                  <a:pt x="5354956" y="1096543"/>
                </a:lnTo>
                <a:lnTo>
                  <a:pt x="5398779" y="1107102"/>
                </a:lnTo>
                <a:lnTo>
                  <a:pt x="5418487" y="1098295"/>
                </a:lnTo>
                <a:lnTo>
                  <a:pt x="5518928" y="1050129"/>
                </a:lnTo>
                <a:close/>
                <a:moveTo>
                  <a:pt x="8429072" y="1036682"/>
                </a:moveTo>
                <a:lnTo>
                  <a:pt x="8326646" y="1099899"/>
                </a:lnTo>
                <a:lnTo>
                  <a:pt x="8325484" y="1100532"/>
                </a:lnTo>
                <a:lnTo>
                  <a:pt x="8333150" y="1102411"/>
                </a:lnTo>
                <a:lnTo>
                  <a:pt x="8438245" y="1039452"/>
                </a:lnTo>
                <a:close/>
                <a:moveTo>
                  <a:pt x="2291718" y="1036252"/>
                </a:moveTo>
                <a:lnTo>
                  <a:pt x="2193760" y="1096707"/>
                </a:lnTo>
                <a:lnTo>
                  <a:pt x="2188888" y="1099359"/>
                </a:lnTo>
                <a:lnTo>
                  <a:pt x="2196825" y="1101304"/>
                </a:lnTo>
                <a:lnTo>
                  <a:pt x="2300816" y="1038999"/>
                </a:lnTo>
                <a:close/>
                <a:moveTo>
                  <a:pt x="11606791" y="1035884"/>
                </a:moveTo>
                <a:lnTo>
                  <a:pt x="11554483" y="1063195"/>
                </a:lnTo>
                <a:lnTo>
                  <a:pt x="11487534" y="1095773"/>
                </a:lnTo>
                <a:lnTo>
                  <a:pt x="11533154" y="1106783"/>
                </a:lnTo>
                <a:lnTo>
                  <a:pt x="11552149" y="1098295"/>
                </a:lnTo>
                <a:lnTo>
                  <a:pt x="11653431" y="1049725"/>
                </a:lnTo>
                <a:close/>
                <a:moveTo>
                  <a:pt x="2881246" y="1035060"/>
                </a:moveTo>
                <a:lnTo>
                  <a:pt x="2841097" y="1050168"/>
                </a:lnTo>
                <a:lnTo>
                  <a:pt x="2923766" y="1089418"/>
                </a:lnTo>
                <a:lnTo>
                  <a:pt x="2962266" y="1077072"/>
                </a:lnTo>
                <a:close/>
                <a:moveTo>
                  <a:pt x="8419340" y="1033744"/>
                </a:moveTo>
                <a:lnTo>
                  <a:pt x="8418955" y="1033996"/>
                </a:lnTo>
                <a:lnTo>
                  <a:pt x="8310080" y="1096755"/>
                </a:lnTo>
                <a:lnTo>
                  <a:pt x="8314250" y="1097777"/>
                </a:lnTo>
                <a:lnTo>
                  <a:pt x="8417213" y="1039675"/>
                </a:lnTo>
                <a:lnTo>
                  <a:pt x="8424211" y="1035215"/>
                </a:lnTo>
                <a:close/>
                <a:moveTo>
                  <a:pt x="11975034" y="1033636"/>
                </a:moveTo>
                <a:lnTo>
                  <a:pt x="11911961" y="1057375"/>
                </a:lnTo>
                <a:lnTo>
                  <a:pt x="11957611" y="1074772"/>
                </a:lnTo>
                <a:lnTo>
                  <a:pt x="12003699" y="1092218"/>
                </a:lnTo>
                <a:lnTo>
                  <a:pt x="12065001" y="1072543"/>
                </a:lnTo>
                <a:close/>
                <a:moveTo>
                  <a:pt x="9235301" y="1033285"/>
                </a:moveTo>
                <a:lnTo>
                  <a:pt x="9226719" y="1036038"/>
                </a:lnTo>
                <a:lnTo>
                  <a:pt x="9334851" y="1098049"/>
                </a:lnTo>
                <a:lnTo>
                  <a:pt x="9342430" y="1096279"/>
                </a:lnTo>
                <a:close/>
                <a:moveTo>
                  <a:pt x="2281825" y="1033265"/>
                </a:moveTo>
                <a:lnTo>
                  <a:pt x="2173642" y="1095624"/>
                </a:lnTo>
                <a:lnTo>
                  <a:pt x="2177728" y="1096625"/>
                </a:lnTo>
                <a:lnTo>
                  <a:pt x="2284233" y="1036517"/>
                </a:lnTo>
                <a:lnTo>
                  <a:pt x="2286921" y="1034804"/>
                </a:lnTo>
                <a:close/>
                <a:moveTo>
                  <a:pt x="8649940" y="1032991"/>
                </a:moveTo>
                <a:lnTo>
                  <a:pt x="8591818" y="1063350"/>
                </a:lnTo>
                <a:lnTo>
                  <a:pt x="8568737" y="1074385"/>
                </a:lnTo>
                <a:lnTo>
                  <a:pt x="8612118" y="1088410"/>
                </a:lnTo>
                <a:lnTo>
                  <a:pt x="8693296" y="1049477"/>
                </a:lnTo>
                <a:close/>
                <a:moveTo>
                  <a:pt x="2511990" y="1032193"/>
                </a:moveTo>
                <a:lnTo>
                  <a:pt x="2458947" y="1059898"/>
                </a:lnTo>
                <a:lnTo>
                  <a:pt x="2430325" y="1073582"/>
                </a:lnTo>
                <a:lnTo>
                  <a:pt x="2470543" y="1086584"/>
                </a:lnTo>
                <a:lnTo>
                  <a:pt x="2552125" y="1047463"/>
                </a:lnTo>
                <a:close/>
                <a:moveTo>
                  <a:pt x="8409007" y="1030625"/>
                </a:moveTo>
                <a:lnTo>
                  <a:pt x="8395115" y="1039637"/>
                </a:lnTo>
                <a:lnTo>
                  <a:pt x="8301924" y="1094755"/>
                </a:lnTo>
                <a:lnTo>
                  <a:pt x="8302647" y="1094932"/>
                </a:lnTo>
                <a:lnTo>
                  <a:pt x="8394564" y="1041376"/>
                </a:lnTo>
                <a:lnTo>
                  <a:pt x="8410660" y="1031124"/>
                </a:lnTo>
                <a:close/>
                <a:moveTo>
                  <a:pt x="2271810" y="1030242"/>
                </a:moveTo>
                <a:lnTo>
                  <a:pt x="2262238" y="1036455"/>
                </a:lnTo>
                <a:lnTo>
                  <a:pt x="2165619" y="1093658"/>
                </a:lnTo>
                <a:lnTo>
                  <a:pt x="2166306" y="1093826"/>
                </a:lnTo>
                <a:lnTo>
                  <a:pt x="2261693" y="1038193"/>
                </a:lnTo>
                <a:lnTo>
                  <a:pt x="2273413" y="1030726"/>
                </a:lnTo>
                <a:close/>
                <a:moveTo>
                  <a:pt x="5689912" y="1030146"/>
                </a:moveTo>
                <a:lnTo>
                  <a:pt x="5598745" y="1069599"/>
                </a:lnTo>
                <a:lnTo>
                  <a:pt x="5669008" y="1092302"/>
                </a:lnTo>
                <a:lnTo>
                  <a:pt x="5714605" y="1074995"/>
                </a:lnTo>
                <a:lnTo>
                  <a:pt x="5761491" y="1057349"/>
                </a:lnTo>
                <a:close/>
                <a:moveTo>
                  <a:pt x="9009964" y="1030090"/>
                </a:moveTo>
                <a:lnTo>
                  <a:pt x="8967044" y="1046239"/>
                </a:lnTo>
                <a:lnTo>
                  <a:pt x="9050951" y="1086077"/>
                </a:lnTo>
                <a:lnTo>
                  <a:pt x="9092336" y="1072803"/>
                </a:lnTo>
                <a:close/>
                <a:moveTo>
                  <a:pt x="11823546" y="1029310"/>
                </a:moveTo>
                <a:lnTo>
                  <a:pt x="11732224" y="1068790"/>
                </a:lnTo>
                <a:lnTo>
                  <a:pt x="11804182" y="1091952"/>
                </a:lnTo>
                <a:lnTo>
                  <a:pt x="11851111" y="1074085"/>
                </a:lnTo>
                <a:lnTo>
                  <a:pt x="11896449" y="1057021"/>
                </a:lnTo>
                <a:close/>
                <a:moveTo>
                  <a:pt x="5851185" y="1029087"/>
                </a:moveTo>
                <a:lnTo>
                  <a:pt x="5777211" y="1056929"/>
                </a:lnTo>
                <a:lnTo>
                  <a:pt x="5821637" y="1073811"/>
                </a:lnTo>
                <a:lnTo>
                  <a:pt x="5869270" y="1091734"/>
                </a:lnTo>
                <a:lnTo>
                  <a:pt x="5942451" y="1068247"/>
                </a:lnTo>
                <a:close/>
                <a:moveTo>
                  <a:pt x="3115361" y="1028442"/>
                </a:moveTo>
                <a:lnTo>
                  <a:pt x="3109658" y="1030080"/>
                </a:lnTo>
                <a:lnTo>
                  <a:pt x="3111173" y="1034631"/>
                </a:lnTo>
                <a:lnTo>
                  <a:pt x="3166154" y="1067797"/>
                </a:lnTo>
                <a:lnTo>
                  <a:pt x="3216963" y="1093857"/>
                </a:lnTo>
                <a:lnTo>
                  <a:pt x="3224347" y="1092132"/>
                </a:lnTo>
                <a:close/>
                <a:moveTo>
                  <a:pt x="9255887" y="1027071"/>
                </a:moveTo>
                <a:lnTo>
                  <a:pt x="9254238" y="1027545"/>
                </a:lnTo>
                <a:lnTo>
                  <a:pt x="9299845" y="1055428"/>
                </a:lnTo>
                <a:lnTo>
                  <a:pt x="9365435" y="1090906"/>
                </a:lnTo>
                <a:lnTo>
                  <a:pt x="9366286" y="1090707"/>
                </a:lnTo>
                <a:lnTo>
                  <a:pt x="9298211" y="1053475"/>
                </a:lnTo>
                <a:close/>
                <a:moveTo>
                  <a:pt x="3120791" y="1026882"/>
                </a:moveTo>
                <a:lnTo>
                  <a:pt x="3119137" y="1027357"/>
                </a:lnTo>
                <a:lnTo>
                  <a:pt x="3165053" y="1055428"/>
                </a:lnTo>
                <a:lnTo>
                  <a:pt x="3230329" y="1090735"/>
                </a:lnTo>
                <a:lnTo>
                  <a:pt x="3231181" y="1090536"/>
                </a:lnTo>
                <a:lnTo>
                  <a:pt x="3163419" y="1053475"/>
                </a:lnTo>
                <a:close/>
                <a:moveTo>
                  <a:pt x="5431031" y="1024040"/>
                </a:moveTo>
                <a:lnTo>
                  <a:pt x="5418886" y="1030851"/>
                </a:lnTo>
                <a:lnTo>
                  <a:pt x="5312680" y="1086356"/>
                </a:lnTo>
                <a:lnTo>
                  <a:pt x="5346077" y="1094403"/>
                </a:lnTo>
                <a:lnTo>
                  <a:pt x="5417271" y="1059785"/>
                </a:lnTo>
                <a:lnTo>
                  <a:pt x="5465967" y="1034410"/>
                </a:lnTo>
                <a:close/>
                <a:moveTo>
                  <a:pt x="11565647" y="1023673"/>
                </a:moveTo>
                <a:lnTo>
                  <a:pt x="11554581" y="1029877"/>
                </a:lnTo>
                <a:lnTo>
                  <a:pt x="11447168" y="1086032"/>
                </a:lnTo>
                <a:lnTo>
                  <a:pt x="11481199" y="1094245"/>
                </a:lnTo>
                <a:lnTo>
                  <a:pt x="11552068" y="1059784"/>
                </a:lnTo>
                <a:lnTo>
                  <a:pt x="11601148" y="1034209"/>
                </a:lnTo>
                <a:close/>
                <a:moveTo>
                  <a:pt x="6106828" y="1023516"/>
                </a:moveTo>
                <a:lnTo>
                  <a:pt x="6072098" y="1033131"/>
                </a:lnTo>
                <a:lnTo>
                  <a:pt x="6066567" y="1034903"/>
                </a:lnTo>
                <a:lnTo>
                  <a:pt x="6177450" y="1092386"/>
                </a:lnTo>
                <a:lnTo>
                  <a:pt x="6185357" y="1096051"/>
                </a:lnTo>
                <a:lnTo>
                  <a:pt x="6225662" y="1086635"/>
                </a:lnTo>
                <a:lnTo>
                  <a:pt x="6174602" y="1061264"/>
                </a:lnTo>
                <a:close/>
                <a:moveTo>
                  <a:pt x="2920979" y="1020108"/>
                </a:moveTo>
                <a:lnTo>
                  <a:pt x="2889164" y="1032080"/>
                </a:lnTo>
                <a:lnTo>
                  <a:pt x="2970709" y="1074364"/>
                </a:lnTo>
                <a:lnTo>
                  <a:pt x="3001009" y="1064647"/>
                </a:lnTo>
                <a:close/>
                <a:moveTo>
                  <a:pt x="2475093" y="1018155"/>
                </a:moveTo>
                <a:lnTo>
                  <a:pt x="2458291" y="1027574"/>
                </a:lnTo>
                <a:lnTo>
                  <a:pt x="2392474" y="1061346"/>
                </a:lnTo>
                <a:lnTo>
                  <a:pt x="2423518" y="1071381"/>
                </a:lnTo>
                <a:lnTo>
                  <a:pt x="2456681" y="1055538"/>
                </a:lnTo>
                <a:lnTo>
                  <a:pt x="2505901" y="1029876"/>
                </a:lnTo>
                <a:close/>
                <a:moveTo>
                  <a:pt x="8608424" y="1017205"/>
                </a:moveTo>
                <a:lnTo>
                  <a:pt x="8591608" y="1026612"/>
                </a:lnTo>
                <a:lnTo>
                  <a:pt x="8525610" y="1060443"/>
                </a:lnTo>
                <a:lnTo>
                  <a:pt x="8563170" y="1072586"/>
                </a:lnTo>
                <a:lnTo>
                  <a:pt x="8589646" y="1059935"/>
                </a:lnTo>
                <a:lnTo>
                  <a:pt x="8644942" y="1031091"/>
                </a:lnTo>
                <a:close/>
                <a:moveTo>
                  <a:pt x="8774133" y="1016133"/>
                </a:moveTo>
                <a:lnTo>
                  <a:pt x="8707043" y="1048129"/>
                </a:lnTo>
                <a:lnTo>
                  <a:pt x="8752429" y="1065357"/>
                </a:lnTo>
                <a:lnTo>
                  <a:pt x="8820402" y="1036034"/>
                </a:lnTo>
                <a:lnTo>
                  <a:pt x="8782572" y="1019783"/>
                </a:lnTo>
                <a:close/>
                <a:moveTo>
                  <a:pt x="6133563" y="1016113"/>
                </a:moveTo>
                <a:lnTo>
                  <a:pt x="6112729" y="1021882"/>
                </a:lnTo>
                <a:lnTo>
                  <a:pt x="6176592" y="1057452"/>
                </a:lnTo>
                <a:lnTo>
                  <a:pt x="6232260" y="1085093"/>
                </a:lnTo>
                <a:lnTo>
                  <a:pt x="6251221" y="1080664"/>
                </a:lnTo>
                <a:lnTo>
                  <a:pt x="6174602" y="1040324"/>
                </a:lnTo>
                <a:close/>
                <a:moveTo>
                  <a:pt x="2754970" y="1015937"/>
                </a:moveTo>
                <a:lnTo>
                  <a:pt x="2702930" y="1038438"/>
                </a:lnTo>
                <a:lnTo>
                  <a:pt x="2775683" y="1069660"/>
                </a:lnTo>
                <a:lnTo>
                  <a:pt x="2827250" y="1050199"/>
                </a:lnTo>
                <a:close/>
                <a:moveTo>
                  <a:pt x="9049394" y="1015255"/>
                </a:moveTo>
                <a:lnTo>
                  <a:pt x="9015959" y="1027835"/>
                </a:lnTo>
                <a:lnTo>
                  <a:pt x="9098771" y="1070740"/>
                </a:lnTo>
                <a:lnTo>
                  <a:pt x="9130613" y="1060527"/>
                </a:lnTo>
                <a:close/>
                <a:moveTo>
                  <a:pt x="2631711" y="1015149"/>
                </a:moveTo>
                <a:lnTo>
                  <a:pt x="2564798" y="1047064"/>
                </a:lnTo>
                <a:lnTo>
                  <a:pt x="2621290" y="1068514"/>
                </a:lnTo>
                <a:lnTo>
                  <a:pt x="2688454" y="1039535"/>
                </a:lnTo>
                <a:lnTo>
                  <a:pt x="2646645" y="1021603"/>
                </a:lnTo>
                <a:close/>
                <a:moveTo>
                  <a:pt x="8884120" y="1013611"/>
                </a:moveTo>
                <a:lnTo>
                  <a:pt x="8833401" y="1035543"/>
                </a:lnTo>
                <a:lnTo>
                  <a:pt x="8901572" y="1064827"/>
                </a:lnTo>
                <a:lnTo>
                  <a:pt x="8952114" y="1045893"/>
                </a:lnTo>
                <a:close/>
                <a:moveTo>
                  <a:pt x="5395399" y="1013464"/>
                </a:moveTo>
                <a:lnTo>
                  <a:pt x="5278627" y="1078151"/>
                </a:lnTo>
                <a:lnTo>
                  <a:pt x="5304649" y="1084421"/>
                </a:lnTo>
                <a:lnTo>
                  <a:pt x="5416144" y="1026085"/>
                </a:lnTo>
                <a:lnTo>
                  <a:pt x="5423676" y="1021857"/>
                </a:lnTo>
                <a:close/>
                <a:moveTo>
                  <a:pt x="11531000" y="1013391"/>
                </a:moveTo>
                <a:lnTo>
                  <a:pt x="11414277" y="1078094"/>
                </a:lnTo>
                <a:lnTo>
                  <a:pt x="11440363" y="1084389"/>
                </a:lnTo>
                <a:lnTo>
                  <a:pt x="11551829" y="1026083"/>
                </a:lnTo>
                <a:lnTo>
                  <a:pt x="11559420" y="1021825"/>
                </a:lnTo>
                <a:close/>
                <a:moveTo>
                  <a:pt x="2448661" y="1008098"/>
                </a:moveTo>
                <a:lnTo>
                  <a:pt x="2366335" y="1052895"/>
                </a:lnTo>
                <a:lnTo>
                  <a:pt x="2385756" y="1059174"/>
                </a:lnTo>
                <a:lnTo>
                  <a:pt x="2456545" y="1022808"/>
                </a:lnTo>
                <a:lnTo>
                  <a:pt x="2468984" y="1015830"/>
                </a:lnTo>
                <a:close/>
                <a:moveTo>
                  <a:pt x="12043058" y="1008034"/>
                </a:moveTo>
                <a:lnTo>
                  <a:pt x="11981966" y="1031027"/>
                </a:lnTo>
                <a:lnTo>
                  <a:pt x="12072502" y="1070136"/>
                </a:lnTo>
                <a:lnTo>
                  <a:pt x="12132336" y="1050933"/>
                </a:lnTo>
                <a:close/>
                <a:moveTo>
                  <a:pt x="2953273" y="1007956"/>
                </a:moveTo>
                <a:lnTo>
                  <a:pt x="2927037" y="1017829"/>
                </a:lnTo>
                <a:lnTo>
                  <a:pt x="3004137" y="1060737"/>
                </a:lnTo>
                <a:lnTo>
                  <a:pt x="3007697" y="1062503"/>
                </a:lnTo>
                <a:lnTo>
                  <a:pt x="3034619" y="1053870"/>
                </a:lnTo>
                <a:lnTo>
                  <a:pt x="3002433" y="1036923"/>
                </a:lnTo>
                <a:close/>
                <a:moveTo>
                  <a:pt x="8583783" y="1007835"/>
                </a:moveTo>
                <a:lnTo>
                  <a:pt x="8501464" y="1052637"/>
                </a:lnTo>
                <a:lnTo>
                  <a:pt x="8519199" y="1058370"/>
                </a:lnTo>
                <a:lnTo>
                  <a:pt x="8588419" y="1022807"/>
                </a:lnTo>
                <a:lnTo>
                  <a:pt x="8602453" y="1014935"/>
                </a:lnTo>
                <a:close/>
                <a:moveTo>
                  <a:pt x="5907752" y="1007797"/>
                </a:moveTo>
                <a:lnTo>
                  <a:pt x="5858655" y="1026275"/>
                </a:lnTo>
                <a:lnTo>
                  <a:pt x="5950459" y="1065677"/>
                </a:lnTo>
                <a:lnTo>
                  <a:pt x="5997724" y="1050507"/>
                </a:lnTo>
                <a:close/>
                <a:moveTo>
                  <a:pt x="6165484" y="1007275"/>
                </a:moveTo>
                <a:lnTo>
                  <a:pt x="6140398" y="1014221"/>
                </a:lnTo>
                <a:lnTo>
                  <a:pt x="6176592" y="1035557"/>
                </a:lnTo>
                <a:lnTo>
                  <a:pt x="6258930" y="1078863"/>
                </a:lnTo>
                <a:lnTo>
                  <a:pt x="6283465" y="1073131"/>
                </a:lnTo>
                <a:lnTo>
                  <a:pt x="6175455" y="1013443"/>
                </a:lnTo>
                <a:close/>
                <a:moveTo>
                  <a:pt x="31719" y="1005665"/>
                </a:moveTo>
                <a:lnTo>
                  <a:pt x="7735" y="1012560"/>
                </a:lnTo>
                <a:lnTo>
                  <a:pt x="44591" y="1033634"/>
                </a:lnTo>
                <a:lnTo>
                  <a:pt x="126912" y="1076932"/>
                </a:lnTo>
                <a:lnTo>
                  <a:pt x="148670" y="1071854"/>
                </a:lnTo>
                <a:lnTo>
                  <a:pt x="150010" y="1071607"/>
                </a:lnTo>
                <a:lnTo>
                  <a:pt x="41631" y="1011697"/>
                </a:lnTo>
                <a:close/>
                <a:moveTo>
                  <a:pt x="5368381" y="1005444"/>
                </a:moveTo>
                <a:lnTo>
                  <a:pt x="5256522" y="1071305"/>
                </a:lnTo>
                <a:lnTo>
                  <a:pt x="5254544" y="1072348"/>
                </a:lnTo>
                <a:lnTo>
                  <a:pt x="5272604" y="1076700"/>
                </a:lnTo>
                <a:lnTo>
                  <a:pt x="5388867" y="1011524"/>
                </a:lnTo>
                <a:close/>
                <a:moveTo>
                  <a:pt x="11503526" y="1005238"/>
                </a:moveTo>
                <a:lnTo>
                  <a:pt x="11391319" y="1071305"/>
                </a:lnTo>
                <a:lnTo>
                  <a:pt x="11389725" y="1072169"/>
                </a:lnTo>
                <a:lnTo>
                  <a:pt x="11407732" y="1076514"/>
                </a:lnTo>
                <a:lnTo>
                  <a:pt x="11524024" y="1011321"/>
                </a:lnTo>
                <a:close/>
                <a:moveTo>
                  <a:pt x="5623966" y="1005084"/>
                </a:moveTo>
                <a:lnTo>
                  <a:pt x="5533197" y="1048420"/>
                </a:lnTo>
                <a:lnTo>
                  <a:pt x="5591291" y="1067191"/>
                </a:lnTo>
                <a:lnTo>
                  <a:pt x="5683158" y="1027579"/>
                </a:lnTo>
                <a:close/>
                <a:moveTo>
                  <a:pt x="11758856" y="1004721"/>
                </a:moveTo>
                <a:lnTo>
                  <a:pt x="11667914" y="1048090"/>
                </a:lnTo>
                <a:lnTo>
                  <a:pt x="11725380" y="1066587"/>
                </a:lnTo>
                <a:lnTo>
                  <a:pt x="11817321" y="1026944"/>
                </a:lnTo>
                <a:close/>
                <a:moveTo>
                  <a:pt x="9080955" y="1003379"/>
                </a:moveTo>
                <a:lnTo>
                  <a:pt x="9054731" y="1013246"/>
                </a:lnTo>
                <a:lnTo>
                  <a:pt x="9136371" y="1058681"/>
                </a:lnTo>
                <a:lnTo>
                  <a:pt x="9162949" y="1050156"/>
                </a:lnTo>
                <a:lnTo>
                  <a:pt x="9137793" y="1036923"/>
                </a:lnTo>
                <a:close/>
                <a:moveTo>
                  <a:pt x="6189748" y="1000557"/>
                </a:moveTo>
                <a:lnTo>
                  <a:pt x="6171585" y="1005587"/>
                </a:lnTo>
                <a:lnTo>
                  <a:pt x="6176592" y="1008692"/>
                </a:lnTo>
                <a:lnTo>
                  <a:pt x="6290962" y="1071693"/>
                </a:lnTo>
                <a:lnTo>
                  <a:pt x="6308523" y="1068457"/>
                </a:lnTo>
                <a:close/>
                <a:moveTo>
                  <a:pt x="5348124" y="999431"/>
                </a:moveTo>
                <a:lnTo>
                  <a:pt x="5330668" y="1010402"/>
                </a:lnTo>
                <a:lnTo>
                  <a:pt x="5231808" y="1067094"/>
                </a:lnTo>
                <a:lnTo>
                  <a:pt x="5237045" y="1068132"/>
                </a:lnTo>
                <a:lnTo>
                  <a:pt x="5243148" y="1069602"/>
                </a:lnTo>
                <a:lnTo>
                  <a:pt x="5325623" y="1024136"/>
                </a:lnTo>
                <a:lnTo>
                  <a:pt x="5360457" y="1003092"/>
                </a:lnTo>
                <a:close/>
                <a:moveTo>
                  <a:pt x="11482865" y="999106"/>
                </a:moveTo>
                <a:lnTo>
                  <a:pt x="11411363" y="1043061"/>
                </a:lnTo>
                <a:lnTo>
                  <a:pt x="11368995" y="1067338"/>
                </a:lnTo>
                <a:lnTo>
                  <a:pt x="11373018" y="1068136"/>
                </a:lnTo>
                <a:lnTo>
                  <a:pt x="11377338" y="1069179"/>
                </a:lnTo>
                <a:lnTo>
                  <a:pt x="11494195" y="1002468"/>
                </a:lnTo>
                <a:close/>
                <a:moveTo>
                  <a:pt x="11894524" y="998798"/>
                </a:moveTo>
                <a:lnTo>
                  <a:pt x="11852247" y="1016901"/>
                </a:lnTo>
                <a:lnTo>
                  <a:pt x="11830465" y="1026318"/>
                </a:lnTo>
                <a:lnTo>
                  <a:pt x="11903787" y="1054260"/>
                </a:lnTo>
                <a:lnTo>
                  <a:pt x="11967378" y="1030326"/>
                </a:lnTo>
                <a:lnTo>
                  <a:pt x="11953690" y="1024406"/>
                </a:lnTo>
                <a:close/>
                <a:moveTo>
                  <a:pt x="2979028" y="998264"/>
                </a:moveTo>
                <a:lnTo>
                  <a:pt x="2960014" y="1005419"/>
                </a:lnTo>
                <a:lnTo>
                  <a:pt x="3005274" y="1032069"/>
                </a:lnTo>
                <a:lnTo>
                  <a:pt x="3041493" y="1051665"/>
                </a:lnTo>
                <a:lnTo>
                  <a:pt x="3060275" y="1045642"/>
                </a:lnTo>
                <a:lnTo>
                  <a:pt x="3003001" y="1013109"/>
                </a:lnTo>
                <a:close/>
                <a:moveTo>
                  <a:pt x="58073" y="998090"/>
                </a:moveTo>
                <a:lnTo>
                  <a:pt x="40055" y="1003269"/>
                </a:lnTo>
                <a:lnTo>
                  <a:pt x="44565" y="1005976"/>
                </a:lnTo>
                <a:lnTo>
                  <a:pt x="160264" y="1069719"/>
                </a:lnTo>
                <a:lnTo>
                  <a:pt x="177747" y="1066500"/>
                </a:lnTo>
                <a:close/>
                <a:moveTo>
                  <a:pt x="8554880" y="996845"/>
                </a:moveTo>
                <a:lnTo>
                  <a:pt x="8472660" y="1043811"/>
                </a:lnTo>
                <a:lnTo>
                  <a:pt x="8494374" y="1050368"/>
                </a:lnTo>
                <a:lnTo>
                  <a:pt x="8577186" y="1005327"/>
                </a:lnTo>
                <a:close/>
                <a:moveTo>
                  <a:pt x="2418423" y="996593"/>
                </a:moveTo>
                <a:lnTo>
                  <a:pt x="2336088" y="1043616"/>
                </a:lnTo>
                <a:lnTo>
                  <a:pt x="2358700" y="1050445"/>
                </a:lnTo>
                <a:lnTo>
                  <a:pt x="2441539" y="1005388"/>
                </a:lnTo>
                <a:close/>
                <a:moveTo>
                  <a:pt x="6209826" y="994999"/>
                </a:moveTo>
                <a:lnTo>
                  <a:pt x="6199513" y="997854"/>
                </a:lnTo>
                <a:lnTo>
                  <a:pt x="6319176" y="1066494"/>
                </a:lnTo>
                <a:lnTo>
                  <a:pt x="6328357" y="1064802"/>
                </a:lnTo>
                <a:close/>
                <a:moveTo>
                  <a:pt x="2803945" y="994977"/>
                </a:moveTo>
                <a:lnTo>
                  <a:pt x="2762343" y="1012778"/>
                </a:lnTo>
                <a:lnTo>
                  <a:pt x="2835001" y="1047274"/>
                </a:lnTo>
                <a:lnTo>
                  <a:pt x="2875399" y="1032028"/>
                </a:lnTo>
                <a:close/>
                <a:moveTo>
                  <a:pt x="5771995" y="994940"/>
                </a:moveTo>
                <a:lnTo>
                  <a:pt x="5716312" y="1018721"/>
                </a:lnTo>
                <a:lnTo>
                  <a:pt x="5697776" y="1026743"/>
                </a:lnTo>
                <a:lnTo>
                  <a:pt x="5769945" y="1054167"/>
                </a:lnTo>
                <a:lnTo>
                  <a:pt x="5844361" y="1026159"/>
                </a:lnTo>
                <a:lnTo>
                  <a:pt x="5818082" y="1014884"/>
                </a:lnTo>
                <a:close/>
                <a:moveTo>
                  <a:pt x="2584057" y="994551"/>
                </a:moveTo>
                <a:lnTo>
                  <a:pt x="2517731" y="1029194"/>
                </a:lnTo>
                <a:lnTo>
                  <a:pt x="2558189" y="1044555"/>
                </a:lnTo>
                <a:lnTo>
                  <a:pt x="2625296" y="1012376"/>
                </a:lnTo>
                <a:close/>
                <a:moveTo>
                  <a:pt x="8723852" y="994385"/>
                </a:moveTo>
                <a:lnTo>
                  <a:pt x="8657188" y="1029206"/>
                </a:lnTo>
                <a:lnTo>
                  <a:pt x="8700938" y="1045812"/>
                </a:lnTo>
                <a:lnTo>
                  <a:pt x="8768185" y="1013561"/>
                </a:lnTo>
                <a:close/>
                <a:moveTo>
                  <a:pt x="5329087" y="993781"/>
                </a:moveTo>
                <a:lnTo>
                  <a:pt x="5224495" y="1059427"/>
                </a:lnTo>
                <a:lnTo>
                  <a:pt x="5216394" y="1064036"/>
                </a:lnTo>
                <a:lnTo>
                  <a:pt x="5226137" y="1065969"/>
                </a:lnTo>
                <a:lnTo>
                  <a:pt x="5339550" y="996887"/>
                </a:lnTo>
                <a:close/>
                <a:moveTo>
                  <a:pt x="9106536" y="993754"/>
                </a:moveTo>
                <a:lnTo>
                  <a:pt x="9087292" y="1000995"/>
                </a:lnTo>
                <a:lnTo>
                  <a:pt x="9140066" y="1032069"/>
                </a:lnTo>
                <a:lnTo>
                  <a:pt x="9169571" y="1048033"/>
                </a:lnTo>
                <a:lnTo>
                  <a:pt x="9188555" y="1041944"/>
                </a:lnTo>
                <a:lnTo>
                  <a:pt x="9137793" y="1013109"/>
                </a:lnTo>
                <a:close/>
                <a:moveTo>
                  <a:pt x="11464216" y="993571"/>
                </a:moveTo>
                <a:lnTo>
                  <a:pt x="11359295" y="1059427"/>
                </a:lnTo>
                <a:lnTo>
                  <a:pt x="11351380" y="1063844"/>
                </a:lnTo>
                <a:lnTo>
                  <a:pt x="11361218" y="1065795"/>
                </a:lnTo>
                <a:lnTo>
                  <a:pt x="11474687" y="996679"/>
                </a:lnTo>
                <a:close/>
                <a:moveTo>
                  <a:pt x="75638" y="993041"/>
                </a:moveTo>
                <a:lnTo>
                  <a:pt x="65461" y="995966"/>
                </a:lnTo>
                <a:lnTo>
                  <a:pt x="185870" y="1065004"/>
                </a:lnTo>
                <a:lnTo>
                  <a:pt x="195017" y="1063320"/>
                </a:lnTo>
                <a:close/>
                <a:moveTo>
                  <a:pt x="8935641" y="991551"/>
                </a:moveTo>
                <a:lnTo>
                  <a:pt x="8891571" y="1010406"/>
                </a:lnTo>
                <a:lnTo>
                  <a:pt x="8960052" y="1042920"/>
                </a:lnTo>
                <a:lnTo>
                  <a:pt x="9003393" y="1026683"/>
                </a:lnTo>
                <a:close/>
                <a:moveTo>
                  <a:pt x="6224737" y="990870"/>
                </a:moveTo>
                <a:lnTo>
                  <a:pt x="6216634" y="993114"/>
                </a:lnTo>
                <a:lnTo>
                  <a:pt x="6333729" y="1063812"/>
                </a:lnTo>
                <a:lnTo>
                  <a:pt x="6345832" y="1061582"/>
                </a:lnTo>
                <a:close/>
                <a:moveTo>
                  <a:pt x="3000662" y="990123"/>
                </a:moveTo>
                <a:lnTo>
                  <a:pt x="2984622" y="996159"/>
                </a:lnTo>
                <a:lnTo>
                  <a:pt x="3004137" y="1008255"/>
                </a:lnTo>
                <a:lnTo>
                  <a:pt x="3066948" y="1043502"/>
                </a:lnTo>
                <a:lnTo>
                  <a:pt x="3082473" y="1038523"/>
                </a:lnTo>
                <a:lnTo>
                  <a:pt x="3005274" y="993087"/>
                </a:lnTo>
                <a:close/>
                <a:moveTo>
                  <a:pt x="5316741" y="990117"/>
                </a:moveTo>
                <a:lnTo>
                  <a:pt x="5203321" y="1061445"/>
                </a:lnTo>
                <a:lnTo>
                  <a:pt x="5208221" y="1062416"/>
                </a:lnTo>
                <a:lnTo>
                  <a:pt x="5322859" y="991933"/>
                </a:lnTo>
                <a:close/>
                <a:moveTo>
                  <a:pt x="11450623" y="989537"/>
                </a:moveTo>
                <a:lnTo>
                  <a:pt x="11382433" y="1034041"/>
                </a:lnTo>
                <a:lnTo>
                  <a:pt x="11336032" y="1060799"/>
                </a:lnTo>
                <a:lnTo>
                  <a:pt x="11341250" y="1061834"/>
                </a:lnTo>
                <a:lnTo>
                  <a:pt x="11380443" y="1039710"/>
                </a:lnTo>
                <a:lnTo>
                  <a:pt x="11456454" y="991268"/>
                </a:lnTo>
                <a:close/>
                <a:moveTo>
                  <a:pt x="8535194" y="989359"/>
                </a:moveTo>
                <a:lnTo>
                  <a:pt x="8455180" y="1038532"/>
                </a:lnTo>
                <a:lnTo>
                  <a:pt x="8464416" y="1041321"/>
                </a:lnTo>
                <a:lnTo>
                  <a:pt x="8547362" y="993986"/>
                </a:lnTo>
                <a:close/>
                <a:moveTo>
                  <a:pt x="2398001" y="988823"/>
                </a:moveTo>
                <a:lnTo>
                  <a:pt x="2317819" y="1038099"/>
                </a:lnTo>
                <a:lnTo>
                  <a:pt x="2327952" y="1041159"/>
                </a:lnTo>
                <a:lnTo>
                  <a:pt x="2410987" y="993764"/>
                </a:lnTo>
                <a:close/>
                <a:moveTo>
                  <a:pt x="90525" y="988762"/>
                </a:moveTo>
                <a:lnTo>
                  <a:pt x="82402" y="991097"/>
                </a:lnTo>
                <a:lnTo>
                  <a:pt x="200450" y="1062320"/>
                </a:lnTo>
                <a:lnTo>
                  <a:pt x="212605" y="1060082"/>
                </a:lnTo>
                <a:close/>
                <a:moveTo>
                  <a:pt x="8831653" y="988701"/>
                </a:moveTo>
                <a:lnTo>
                  <a:pt x="8780813" y="1012947"/>
                </a:lnTo>
                <a:lnTo>
                  <a:pt x="8785414" y="1014929"/>
                </a:lnTo>
                <a:lnTo>
                  <a:pt x="8827459" y="1032990"/>
                </a:lnTo>
                <a:lnTo>
                  <a:pt x="8878533" y="1010958"/>
                </a:lnTo>
                <a:close/>
                <a:moveTo>
                  <a:pt x="6233220" y="988522"/>
                </a:moveTo>
                <a:lnTo>
                  <a:pt x="6230582" y="989252"/>
                </a:lnTo>
                <a:lnTo>
                  <a:pt x="6337414" y="1054476"/>
                </a:lnTo>
                <a:lnTo>
                  <a:pt x="6349361" y="1060932"/>
                </a:lnTo>
                <a:lnTo>
                  <a:pt x="6350887" y="1060650"/>
                </a:lnTo>
                <a:lnTo>
                  <a:pt x="6335885" y="1052441"/>
                </a:lnTo>
                <a:close/>
                <a:moveTo>
                  <a:pt x="12098738" y="987078"/>
                </a:moveTo>
                <a:lnTo>
                  <a:pt x="12049646" y="1005555"/>
                </a:lnTo>
                <a:lnTo>
                  <a:pt x="12139427" y="1048657"/>
                </a:lnTo>
                <a:lnTo>
                  <a:pt x="12187231" y="1033315"/>
                </a:lnTo>
                <a:close/>
                <a:moveTo>
                  <a:pt x="5305987" y="986925"/>
                </a:moveTo>
                <a:lnTo>
                  <a:pt x="5224669" y="1039663"/>
                </a:lnTo>
                <a:lnTo>
                  <a:pt x="5191714" y="1059142"/>
                </a:lnTo>
                <a:lnTo>
                  <a:pt x="5193130" y="1059423"/>
                </a:lnTo>
                <a:lnTo>
                  <a:pt x="5224004" y="1041438"/>
                </a:lnTo>
                <a:lnTo>
                  <a:pt x="5308482" y="987665"/>
                </a:lnTo>
                <a:close/>
                <a:moveTo>
                  <a:pt x="5963557" y="986793"/>
                </a:moveTo>
                <a:lnTo>
                  <a:pt x="5915463" y="1004895"/>
                </a:lnTo>
                <a:lnTo>
                  <a:pt x="6006015" y="1047847"/>
                </a:lnTo>
                <a:lnTo>
                  <a:pt x="6052531" y="1032918"/>
                </a:lnTo>
                <a:close/>
                <a:moveTo>
                  <a:pt x="11440462" y="986522"/>
                </a:moveTo>
                <a:lnTo>
                  <a:pt x="11358580" y="1039663"/>
                </a:lnTo>
                <a:lnTo>
                  <a:pt x="11326190" y="1058846"/>
                </a:lnTo>
                <a:lnTo>
                  <a:pt x="11327746" y="1059155"/>
                </a:lnTo>
                <a:lnTo>
                  <a:pt x="11358144" y="1041438"/>
                </a:lnTo>
                <a:lnTo>
                  <a:pt x="11443089" y="987302"/>
                </a:lnTo>
                <a:close/>
                <a:moveTo>
                  <a:pt x="98901" y="986354"/>
                </a:moveTo>
                <a:lnTo>
                  <a:pt x="96274" y="987110"/>
                </a:lnTo>
                <a:lnTo>
                  <a:pt x="204379" y="1053195"/>
                </a:lnTo>
                <a:lnTo>
                  <a:pt x="215979" y="1059461"/>
                </a:lnTo>
                <a:lnTo>
                  <a:pt x="217552" y="1059171"/>
                </a:lnTo>
                <a:lnTo>
                  <a:pt x="202930" y="1051170"/>
                </a:lnTo>
                <a:close/>
                <a:moveTo>
                  <a:pt x="2692322" y="986240"/>
                </a:moveTo>
                <a:lnTo>
                  <a:pt x="2639760" y="1011310"/>
                </a:lnTo>
                <a:lnTo>
                  <a:pt x="2650622" y="1015991"/>
                </a:lnTo>
                <a:lnTo>
                  <a:pt x="2696945" y="1035871"/>
                </a:lnTo>
                <a:lnTo>
                  <a:pt x="2749335" y="1013266"/>
                </a:lnTo>
                <a:close/>
                <a:moveTo>
                  <a:pt x="9128338" y="985551"/>
                </a:moveTo>
                <a:lnTo>
                  <a:pt x="9112134" y="991648"/>
                </a:lnTo>
                <a:lnTo>
                  <a:pt x="9138930" y="1008255"/>
                </a:lnTo>
                <a:lnTo>
                  <a:pt x="9195181" y="1039819"/>
                </a:lnTo>
                <a:lnTo>
                  <a:pt x="9210939" y="1034765"/>
                </a:lnTo>
                <a:lnTo>
                  <a:pt x="9140066" y="993087"/>
                </a:lnTo>
                <a:close/>
                <a:moveTo>
                  <a:pt x="5572180" y="985403"/>
                </a:moveTo>
                <a:lnTo>
                  <a:pt x="5481144" y="1032943"/>
                </a:lnTo>
                <a:lnTo>
                  <a:pt x="5526625" y="1046438"/>
                </a:lnTo>
                <a:lnTo>
                  <a:pt x="5617769" y="1002729"/>
                </a:lnTo>
                <a:close/>
                <a:moveTo>
                  <a:pt x="11705395" y="984399"/>
                </a:moveTo>
                <a:lnTo>
                  <a:pt x="11614007" y="1032116"/>
                </a:lnTo>
                <a:lnTo>
                  <a:pt x="11661075" y="1046059"/>
                </a:lnTo>
                <a:lnTo>
                  <a:pt x="11752397" y="1002266"/>
                </a:lnTo>
                <a:close/>
                <a:moveTo>
                  <a:pt x="3016789" y="984055"/>
                </a:moveTo>
                <a:lnTo>
                  <a:pt x="3007426" y="987578"/>
                </a:lnTo>
                <a:lnTo>
                  <a:pt x="3091317" y="1035688"/>
                </a:lnTo>
                <a:lnTo>
                  <a:pt x="3099909" y="1032932"/>
                </a:lnTo>
                <a:close/>
                <a:moveTo>
                  <a:pt x="8516973" y="982430"/>
                </a:moveTo>
                <a:lnTo>
                  <a:pt x="8435637" y="1032630"/>
                </a:lnTo>
                <a:lnTo>
                  <a:pt x="8444942" y="1035440"/>
                </a:lnTo>
                <a:lnTo>
                  <a:pt x="8527040" y="986258"/>
                </a:lnTo>
                <a:close/>
                <a:moveTo>
                  <a:pt x="2379795" y="981896"/>
                </a:moveTo>
                <a:lnTo>
                  <a:pt x="2298285" y="1032200"/>
                </a:lnTo>
                <a:lnTo>
                  <a:pt x="2307512" y="1034986"/>
                </a:lnTo>
                <a:lnTo>
                  <a:pt x="2389782" y="985696"/>
                </a:lnTo>
                <a:close/>
                <a:moveTo>
                  <a:pt x="9144063" y="979634"/>
                </a:moveTo>
                <a:lnTo>
                  <a:pt x="9135017" y="983038"/>
                </a:lnTo>
                <a:lnTo>
                  <a:pt x="9141771" y="987323"/>
                </a:lnTo>
                <a:lnTo>
                  <a:pt x="9219635" y="1031976"/>
                </a:lnTo>
                <a:lnTo>
                  <a:pt x="9228331" y="1029186"/>
                </a:lnTo>
                <a:close/>
                <a:moveTo>
                  <a:pt x="3030547" y="978877"/>
                </a:moveTo>
                <a:lnTo>
                  <a:pt x="3023281" y="981612"/>
                </a:lnTo>
                <a:lnTo>
                  <a:pt x="3105424" y="1031163"/>
                </a:lnTo>
                <a:lnTo>
                  <a:pt x="3108602" y="1030145"/>
                </a:lnTo>
                <a:lnTo>
                  <a:pt x="3106689" y="1024667"/>
                </a:lnTo>
                <a:lnTo>
                  <a:pt x="3108172" y="1024241"/>
                </a:lnTo>
                <a:close/>
                <a:moveTo>
                  <a:pt x="2546307" y="978234"/>
                </a:moveTo>
                <a:lnTo>
                  <a:pt x="2480571" y="1015084"/>
                </a:lnTo>
                <a:lnTo>
                  <a:pt x="2511643" y="1026882"/>
                </a:lnTo>
                <a:lnTo>
                  <a:pt x="2578370" y="992092"/>
                </a:lnTo>
                <a:close/>
                <a:moveTo>
                  <a:pt x="8504985" y="977872"/>
                </a:moveTo>
                <a:lnTo>
                  <a:pt x="8425664" y="1029618"/>
                </a:lnTo>
                <a:lnTo>
                  <a:pt x="8430636" y="1031120"/>
                </a:lnTo>
                <a:lnTo>
                  <a:pt x="8510740" y="980060"/>
                </a:lnTo>
                <a:close/>
                <a:moveTo>
                  <a:pt x="2844579" y="977589"/>
                </a:moveTo>
                <a:lnTo>
                  <a:pt x="2811431" y="991773"/>
                </a:lnTo>
                <a:lnTo>
                  <a:pt x="2883307" y="1029043"/>
                </a:lnTo>
                <a:lnTo>
                  <a:pt x="2915323" y="1016961"/>
                </a:lnTo>
                <a:close/>
                <a:moveTo>
                  <a:pt x="2367970" y="977397"/>
                </a:moveTo>
                <a:lnTo>
                  <a:pt x="2288493" y="1029243"/>
                </a:lnTo>
                <a:lnTo>
                  <a:pt x="2293346" y="1030709"/>
                </a:lnTo>
                <a:lnTo>
                  <a:pt x="2373613" y="979544"/>
                </a:lnTo>
                <a:close/>
                <a:moveTo>
                  <a:pt x="8681756" y="976178"/>
                </a:moveTo>
                <a:lnTo>
                  <a:pt x="8615355" y="1013327"/>
                </a:lnTo>
                <a:lnTo>
                  <a:pt x="8652192" y="1027309"/>
                </a:lnTo>
                <a:lnTo>
                  <a:pt x="8719181" y="992365"/>
                </a:lnTo>
                <a:close/>
                <a:moveTo>
                  <a:pt x="3038840" y="975756"/>
                </a:moveTo>
                <a:lnTo>
                  <a:pt x="3036300" y="976713"/>
                </a:lnTo>
                <a:lnTo>
                  <a:pt x="3112165" y="1023094"/>
                </a:lnTo>
                <a:lnTo>
                  <a:pt x="3113914" y="1022591"/>
                </a:lnTo>
                <a:close/>
                <a:moveTo>
                  <a:pt x="9157794" y="974468"/>
                </a:moveTo>
                <a:lnTo>
                  <a:pt x="9150671" y="977147"/>
                </a:lnTo>
                <a:lnTo>
                  <a:pt x="9233951" y="1027384"/>
                </a:lnTo>
                <a:lnTo>
                  <a:pt x="9242422" y="1024667"/>
                </a:lnTo>
                <a:lnTo>
                  <a:pt x="9244411" y="1030362"/>
                </a:lnTo>
                <a:lnTo>
                  <a:pt x="9240806" y="1031519"/>
                </a:lnTo>
                <a:lnTo>
                  <a:pt x="9300946" y="1067797"/>
                </a:lnTo>
                <a:lnTo>
                  <a:pt x="9350865" y="1094309"/>
                </a:lnTo>
                <a:lnTo>
                  <a:pt x="9359436" y="1092307"/>
                </a:lnTo>
                <a:lnTo>
                  <a:pt x="9250470" y="1028628"/>
                </a:lnTo>
                <a:lnTo>
                  <a:pt x="9244432" y="1030363"/>
                </a:lnTo>
                <a:lnTo>
                  <a:pt x="9242492" y="1024651"/>
                </a:lnTo>
                <a:lnTo>
                  <a:pt x="9243279" y="1024425"/>
                </a:lnTo>
                <a:close/>
                <a:moveTo>
                  <a:pt x="8495746" y="974358"/>
                </a:moveTo>
                <a:lnTo>
                  <a:pt x="8415357" y="1026506"/>
                </a:lnTo>
                <a:lnTo>
                  <a:pt x="8417089" y="1027029"/>
                </a:lnTo>
                <a:lnTo>
                  <a:pt x="8498273" y="975319"/>
                </a:lnTo>
                <a:close/>
                <a:moveTo>
                  <a:pt x="8975939" y="974311"/>
                </a:moveTo>
                <a:lnTo>
                  <a:pt x="8941277" y="989140"/>
                </a:lnTo>
                <a:lnTo>
                  <a:pt x="9009397" y="1024434"/>
                </a:lnTo>
                <a:lnTo>
                  <a:pt x="9043167" y="1011784"/>
                </a:lnTo>
                <a:close/>
                <a:moveTo>
                  <a:pt x="2358671" y="973859"/>
                </a:moveTo>
                <a:lnTo>
                  <a:pt x="2278158" y="1026122"/>
                </a:lnTo>
                <a:lnTo>
                  <a:pt x="2279842" y="1026630"/>
                </a:lnTo>
                <a:lnTo>
                  <a:pt x="2361179" y="974813"/>
                </a:lnTo>
                <a:close/>
                <a:moveTo>
                  <a:pt x="9166386" y="971235"/>
                </a:moveTo>
                <a:lnTo>
                  <a:pt x="9163752" y="972226"/>
                </a:lnTo>
                <a:lnTo>
                  <a:pt x="9247262" y="1023281"/>
                </a:lnTo>
                <a:lnTo>
                  <a:pt x="9249007" y="1022779"/>
                </a:lnTo>
                <a:close/>
                <a:moveTo>
                  <a:pt x="11829913" y="970833"/>
                </a:moveTo>
                <a:lnTo>
                  <a:pt x="11765490" y="1001557"/>
                </a:lnTo>
                <a:lnTo>
                  <a:pt x="11824259" y="1023952"/>
                </a:lnTo>
                <a:lnTo>
                  <a:pt x="11849406" y="1013109"/>
                </a:lnTo>
                <a:lnTo>
                  <a:pt x="11888707" y="996280"/>
                </a:lnTo>
                <a:close/>
                <a:moveTo>
                  <a:pt x="5829201" y="970507"/>
                </a:moveTo>
                <a:lnTo>
                  <a:pt x="5778927" y="991980"/>
                </a:lnTo>
                <a:lnTo>
                  <a:pt x="5820924" y="1010081"/>
                </a:lnTo>
                <a:lnTo>
                  <a:pt x="5851832" y="1023347"/>
                </a:lnTo>
                <a:lnTo>
                  <a:pt x="5901295" y="1004731"/>
                </a:lnTo>
                <a:close/>
                <a:moveTo>
                  <a:pt x="11962903" y="969518"/>
                </a:moveTo>
                <a:lnTo>
                  <a:pt x="11900970" y="996038"/>
                </a:lnTo>
                <a:lnTo>
                  <a:pt x="11955629" y="1019650"/>
                </a:lnTo>
                <a:lnTo>
                  <a:pt x="11974306" y="1027718"/>
                </a:lnTo>
                <a:lnTo>
                  <a:pt x="12035832" y="1004562"/>
                </a:lnTo>
                <a:close/>
                <a:moveTo>
                  <a:pt x="6009709" y="969423"/>
                </a:moveTo>
                <a:lnTo>
                  <a:pt x="5969470" y="984568"/>
                </a:lnTo>
                <a:lnTo>
                  <a:pt x="6058835" y="1030894"/>
                </a:lnTo>
                <a:lnTo>
                  <a:pt x="6069823" y="1027367"/>
                </a:lnTo>
                <a:lnTo>
                  <a:pt x="6098796" y="1019042"/>
                </a:lnTo>
                <a:close/>
                <a:moveTo>
                  <a:pt x="5529079" y="969054"/>
                </a:moveTo>
                <a:lnTo>
                  <a:pt x="5437988" y="1020139"/>
                </a:lnTo>
                <a:lnTo>
                  <a:pt x="5473266" y="1030606"/>
                </a:lnTo>
                <a:lnTo>
                  <a:pt x="5565145" y="982729"/>
                </a:lnTo>
                <a:lnTo>
                  <a:pt x="5530085" y="969405"/>
                </a:lnTo>
                <a:close/>
                <a:moveTo>
                  <a:pt x="11663789" y="968650"/>
                </a:moveTo>
                <a:lnTo>
                  <a:pt x="11572512" y="1019824"/>
                </a:lnTo>
                <a:lnTo>
                  <a:pt x="11608369" y="1030446"/>
                </a:lnTo>
                <a:lnTo>
                  <a:pt x="11700389" y="982496"/>
                </a:lnTo>
                <a:lnTo>
                  <a:pt x="11665881" y="969379"/>
                </a:lnTo>
                <a:close/>
                <a:moveTo>
                  <a:pt x="2519283" y="966553"/>
                </a:moveTo>
                <a:lnTo>
                  <a:pt x="2458037" y="1002995"/>
                </a:lnTo>
                <a:lnTo>
                  <a:pt x="2454212" y="1005077"/>
                </a:lnTo>
                <a:lnTo>
                  <a:pt x="2474454" y="1012762"/>
                </a:lnTo>
                <a:lnTo>
                  <a:pt x="2540493" y="975721"/>
                </a:lnTo>
                <a:close/>
                <a:moveTo>
                  <a:pt x="5705489" y="966162"/>
                </a:moveTo>
                <a:lnTo>
                  <a:pt x="5631416" y="1001526"/>
                </a:lnTo>
                <a:lnTo>
                  <a:pt x="5691036" y="1024182"/>
                </a:lnTo>
                <a:lnTo>
                  <a:pt x="5714605" y="1014019"/>
                </a:lnTo>
                <a:lnTo>
                  <a:pt x="5765613" y="992178"/>
                </a:lnTo>
                <a:close/>
                <a:moveTo>
                  <a:pt x="8656174" y="965113"/>
                </a:moveTo>
                <a:lnTo>
                  <a:pt x="8590889" y="1003968"/>
                </a:lnTo>
                <a:lnTo>
                  <a:pt x="8590811" y="1004011"/>
                </a:lnTo>
                <a:lnTo>
                  <a:pt x="8609370" y="1011055"/>
                </a:lnTo>
                <a:lnTo>
                  <a:pt x="8675987" y="973683"/>
                </a:lnTo>
                <a:close/>
                <a:moveTo>
                  <a:pt x="8780884" y="964597"/>
                </a:moveTo>
                <a:lnTo>
                  <a:pt x="8730123" y="991110"/>
                </a:lnTo>
                <a:lnTo>
                  <a:pt x="8774835" y="1010372"/>
                </a:lnTo>
                <a:lnTo>
                  <a:pt x="8825808" y="985925"/>
                </a:lnTo>
                <a:close/>
                <a:moveTo>
                  <a:pt x="8882957" y="964233"/>
                </a:moveTo>
                <a:lnTo>
                  <a:pt x="8838738" y="985322"/>
                </a:lnTo>
                <a:lnTo>
                  <a:pt x="8885976" y="1007749"/>
                </a:lnTo>
                <a:lnTo>
                  <a:pt x="8930232" y="988746"/>
                </a:lnTo>
                <a:close/>
                <a:moveTo>
                  <a:pt x="2877691" y="963420"/>
                </a:moveTo>
                <a:lnTo>
                  <a:pt x="2850319" y="975133"/>
                </a:lnTo>
                <a:lnTo>
                  <a:pt x="2921374" y="1014677"/>
                </a:lnTo>
                <a:lnTo>
                  <a:pt x="2947772" y="1004715"/>
                </a:lnTo>
                <a:close/>
                <a:moveTo>
                  <a:pt x="2643910" y="963288"/>
                </a:moveTo>
                <a:lnTo>
                  <a:pt x="2591660" y="990579"/>
                </a:lnTo>
                <a:lnTo>
                  <a:pt x="2633313" y="1008531"/>
                </a:lnTo>
                <a:lnTo>
                  <a:pt x="2686025" y="983255"/>
                </a:lnTo>
                <a:lnTo>
                  <a:pt x="2644370" y="963509"/>
                </a:lnTo>
                <a:close/>
                <a:moveTo>
                  <a:pt x="2741688" y="962694"/>
                </a:moveTo>
                <a:lnTo>
                  <a:pt x="2699368" y="982879"/>
                </a:lnTo>
                <a:lnTo>
                  <a:pt x="2756699" y="1010098"/>
                </a:lnTo>
                <a:lnTo>
                  <a:pt x="2798499" y="992153"/>
                </a:lnTo>
                <a:close/>
                <a:moveTo>
                  <a:pt x="7255382" y="962438"/>
                </a:moveTo>
                <a:cubicBezTo>
                  <a:pt x="7030743" y="963842"/>
                  <a:pt x="6794022" y="985877"/>
                  <a:pt x="6542236" y="1028729"/>
                </a:cubicBezTo>
                <a:lnTo>
                  <a:pt x="6372178" y="1061691"/>
                </a:lnTo>
                <a:lnTo>
                  <a:pt x="6504034" y="1134982"/>
                </a:lnTo>
                <a:lnTo>
                  <a:pt x="6536301" y="1150169"/>
                </a:lnTo>
                <a:lnTo>
                  <a:pt x="6789370" y="1121621"/>
                </a:lnTo>
                <a:cubicBezTo>
                  <a:pt x="7080377" y="1095561"/>
                  <a:pt x="7350963" y="1092078"/>
                  <a:pt x="7606081" y="1110337"/>
                </a:cubicBezTo>
                <a:cubicBezTo>
                  <a:pt x="7704975" y="1117466"/>
                  <a:pt x="7804153" y="1127828"/>
                  <a:pt x="7903330" y="1140567"/>
                </a:cubicBezTo>
                <a:lnTo>
                  <a:pt x="8137115" y="1175560"/>
                </a:lnTo>
                <a:lnTo>
                  <a:pt x="8155543" y="1166592"/>
                </a:lnTo>
                <a:lnTo>
                  <a:pt x="8281878" y="1095843"/>
                </a:lnTo>
                <a:lnTo>
                  <a:pt x="8273720" y="1093841"/>
                </a:lnTo>
                <a:cubicBezTo>
                  <a:pt x="8051964" y="1042126"/>
                  <a:pt x="7828095" y="999268"/>
                  <a:pt x="7604945" y="977768"/>
                </a:cubicBezTo>
                <a:cubicBezTo>
                  <a:pt x="7491559" y="966808"/>
                  <a:pt x="7375188" y="961689"/>
                  <a:pt x="7255382" y="962438"/>
                </a:cubicBezTo>
                <a:close/>
                <a:moveTo>
                  <a:pt x="1119451" y="961506"/>
                </a:moveTo>
                <a:cubicBezTo>
                  <a:pt x="894812" y="962889"/>
                  <a:pt x="658092" y="984893"/>
                  <a:pt x="406304" y="1027753"/>
                </a:cubicBezTo>
                <a:lnTo>
                  <a:pt x="241574" y="1059697"/>
                </a:lnTo>
                <a:lnTo>
                  <a:pt x="371204" y="1131777"/>
                </a:lnTo>
                <a:lnTo>
                  <a:pt x="408359" y="1149268"/>
                </a:lnTo>
                <a:lnTo>
                  <a:pt x="653440" y="1121621"/>
                </a:lnTo>
                <a:cubicBezTo>
                  <a:pt x="944447" y="1095561"/>
                  <a:pt x="1215032" y="1092078"/>
                  <a:pt x="1470151" y="1110337"/>
                </a:cubicBezTo>
                <a:cubicBezTo>
                  <a:pt x="1569186" y="1117466"/>
                  <a:pt x="1668435" y="1127819"/>
                  <a:pt x="1767640" y="1140546"/>
                </a:cubicBezTo>
                <a:lnTo>
                  <a:pt x="1998629" y="1175096"/>
                </a:lnTo>
                <a:lnTo>
                  <a:pt x="2022627" y="1163413"/>
                </a:lnTo>
                <a:lnTo>
                  <a:pt x="2145353" y="1094668"/>
                </a:lnTo>
                <a:lnTo>
                  <a:pt x="2138077" y="1092882"/>
                </a:lnTo>
                <a:cubicBezTo>
                  <a:pt x="1916313" y="1041141"/>
                  <a:pt x="1692483" y="998273"/>
                  <a:pt x="1469014" y="976857"/>
                </a:cubicBezTo>
                <a:cubicBezTo>
                  <a:pt x="1355628" y="965898"/>
                  <a:pt x="1239257" y="960769"/>
                  <a:pt x="1119451" y="961506"/>
                </a:cubicBezTo>
                <a:close/>
                <a:moveTo>
                  <a:pt x="9008266" y="960481"/>
                </a:moveTo>
                <a:lnTo>
                  <a:pt x="8980933" y="972175"/>
                </a:lnTo>
                <a:lnTo>
                  <a:pt x="9048508" y="1009783"/>
                </a:lnTo>
                <a:lnTo>
                  <a:pt x="9074993" y="999861"/>
                </a:lnTo>
                <a:close/>
                <a:moveTo>
                  <a:pt x="10426878" y="959333"/>
                </a:moveTo>
                <a:cubicBezTo>
                  <a:pt x="10127330" y="961194"/>
                  <a:pt x="9806266" y="999750"/>
                  <a:pt x="9456687" y="1075457"/>
                </a:cubicBezTo>
                <a:lnTo>
                  <a:pt x="9388767" y="1091348"/>
                </a:lnTo>
                <a:lnTo>
                  <a:pt x="9467332" y="1135019"/>
                </a:lnTo>
                <a:lnTo>
                  <a:pt x="9546156" y="1172115"/>
                </a:lnTo>
                <a:lnTo>
                  <a:pt x="9662838" y="1153197"/>
                </a:lnTo>
                <a:cubicBezTo>
                  <a:pt x="10069683" y="1098397"/>
                  <a:pt x="10437315" y="1083556"/>
                  <a:pt x="10777362" y="1107871"/>
                </a:cubicBezTo>
                <a:cubicBezTo>
                  <a:pt x="10876373" y="1115026"/>
                  <a:pt x="10975618" y="1125397"/>
                  <a:pt x="11074829" y="1138137"/>
                </a:cubicBezTo>
                <a:lnTo>
                  <a:pt x="11149290" y="1149277"/>
                </a:lnTo>
                <a:lnTo>
                  <a:pt x="11303636" y="1060415"/>
                </a:lnTo>
                <a:lnTo>
                  <a:pt x="11074246" y="1014882"/>
                </a:lnTo>
                <a:cubicBezTo>
                  <a:pt x="10975021" y="997986"/>
                  <a:pt x="10875677" y="984219"/>
                  <a:pt x="10776456" y="974682"/>
                </a:cubicBezTo>
                <a:cubicBezTo>
                  <a:pt x="10663073" y="963714"/>
                  <a:pt x="10546698" y="958588"/>
                  <a:pt x="10426878" y="959333"/>
                </a:cubicBezTo>
                <a:close/>
                <a:moveTo>
                  <a:pt x="4291060" y="959333"/>
                </a:moveTo>
                <a:cubicBezTo>
                  <a:pt x="3991539" y="961195"/>
                  <a:pt x="3670458" y="999740"/>
                  <a:pt x="3320811" y="1075443"/>
                </a:cubicBezTo>
                <a:lnTo>
                  <a:pt x="3253788" y="1091119"/>
                </a:lnTo>
                <a:lnTo>
                  <a:pt x="3311467" y="1123493"/>
                </a:lnTo>
                <a:lnTo>
                  <a:pt x="3409941" y="1171522"/>
                </a:lnTo>
                <a:lnTo>
                  <a:pt x="3527006" y="1152540"/>
                </a:lnTo>
                <a:cubicBezTo>
                  <a:pt x="3933819" y="1097736"/>
                  <a:pt x="4301435" y="1082904"/>
                  <a:pt x="4641727" y="1107220"/>
                </a:cubicBezTo>
                <a:cubicBezTo>
                  <a:pt x="4740669" y="1114371"/>
                  <a:pt x="4839857" y="1124740"/>
                  <a:pt x="4939025" y="1137478"/>
                </a:cubicBezTo>
                <a:lnTo>
                  <a:pt x="5016565" y="1149081"/>
                </a:lnTo>
                <a:lnTo>
                  <a:pt x="5039531" y="1137347"/>
                </a:lnTo>
                <a:lnTo>
                  <a:pt x="5169734" y="1060784"/>
                </a:lnTo>
                <a:lnTo>
                  <a:pt x="4938399" y="1014870"/>
                </a:lnTo>
                <a:cubicBezTo>
                  <a:pt x="4839165" y="997975"/>
                  <a:pt x="4739816" y="984209"/>
                  <a:pt x="4640590" y="974675"/>
                </a:cubicBezTo>
                <a:cubicBezTo>
                  <a:pt x="4527231" y="963712"/>
                  <a:pt x="4410871" y="958588"/>
                  <a:pt x="4291060" y="959333"/>
                </a:cubicBezTo>
                <a:close/>
                <a:moveTo>
                  <a:pt x="6037006" y="959150"/>
                </a:moveTo>
                <a:lnTo>
                  <a:pt x="6014981" y="967439"/>
                </a:lnTo>
                <a:lnTo>
                  <a:pt x="6104623" y="1017367"/>
                </a:lnTo>
                <a:lnTo>
                  <a:pt x="6125513" y="1011364"/>
                </a:lnTo>
                <a:close/>
                <a:moveTo>
                  <a:pt x="5492882" y="956433"/>
                </a:moveTo>
                <a:lnTo>
                  <a:pt x="5418730" y="1000541"/>
                </a:lnTo>
                <a:lnTo>
                  <a:pt x="5402407" y="1009582"/>
                </a:lnTo>
                <a:lnTo>
                  <a:pt x="5430628" y="1017955"/>
                </a:lnTo>
                <a:lnTo>
                  <a:pt x="5522091" y="966617"/>
                </a:lnTo>
                <a:close/>
                <a:moveTo>
                  <a:pt x="11628475" y="956337"/>
                </a:moveTo>
                <a:lnTo>
                  <a:pt x="11554182" y="1000541"/>
                </a:lnTo>
                <a:lnTo>
                  <a:pt x="11537895" y="1009569"/>
                </a:lnTo>
                <a:lnTo>
                  <a:pt x="11566280" y="1017978"/>
                </a:lnTo>
                <a:lnTo>
                  <a:pt x="11657900" y="966596"/>
                </a:lnTo>
                <a:close/>
                <a:moveTo>
                  <a:pt x="2490076" y="953929"/>
                </a:moveTo>
                <a:lnTo>
                  <a:pt x="2457758" y="974127"/>
                </a:lnTo>
                <a:lnTo>
                  <a:pt x="2423792" y="993526"/>
                </a:lnTo>
                <a:lnTo>
                  <a:pt x="2447085" y="1002371"/>
                </a:lnTo>
                <a:lnTo>
                  <a:pt x="2455710" y="997680"/>
                </a:lnTo>
                <a:lnTo>
                  <a:pt x="2512793" y="963748"/>
                </a:lnTo>
                <a:close/>
                <a:moveTo>
                  <a:pt x="8628183" y="953006"/>
                </a:moveTo>
                <a:lnTo>
                  <a:pt x="8591666" y="975832"/>
                </a:lnTo>
                <a:lnTo>
                  <a:pt x="8561688" y="992956"/>
                </a:lnTo>
                <a:lnTo>
                  <a:pt x="8584211" y="1001506"/>
                </a:lnTo>
                <a:lnTo>
                  <a:pt x="8587700" y="999608"/>
                </a:lnTo>
                <a:lnTo>
                  <a:pt x="8650139" y="962503"/>
                </a:lnTo>
                <a:close/>
                <a:moveTo>
                  <a:pt x="2904342" y="952016"/>
                </a:moveTo>
                <a:lnTo>
                  <a:pt x="2884060" y="960696"/>
                </a:lnTo>
                <a:lnTo>
                  <a:pt x="2954504" y="1002175"/>
                </a:lnTo>
                <a:lnTo>
                  <a:pt x="2973665" y="994943"/>
                </a:lnTo>
                <a:close/>
                <a:moveTo>
                  <a:pt x="9034605" y="949212"/>
                </a:moveTo>
                <a:lnTo>
                  <a:pt x="9014185" y="957949"/>
                </a:lnTo>
                <a:lnTo>
                  <a:pt x="9081333" y="997486"/>
                </a:lnTo>
                <a:lnTo>
                  <a:pt x="9100791" y="990196"/>
                </a:lnTo>
                <a:close/>
                <a:moveTo>
                  <a:pt x="11776038" y="947515"/>
                </a:moveTo>
                <a:lnTo>
                  <a:pt x="11711755" y="981079"/>
                </a:lnTo>
                <a:lnTo>
                  <a:pt x="11759018" y="999090"/>
                </a:lnTo>
                <a:lnTo>
                  <a:pt x="11823621" y="968110"/>
                </a:lnTo>
                <a:close/>
                <a:moveTo>
                  <a:pt x="6068508" y="947292"/>
                </a:moveTo>
                <a:lnTo>
                  <a:pt x="6043089" y="956860"/>
                </a:lnTo>
                <a:lnTo>
                  <a:pt x="6132261" y="1009425"/>
                </a:lnTo>
                <a:lnTo>
                  <a:pt x="6157318" y="1002224"/>
                </a:lnTo>
                <a:close/>
                <a:moveTo>
                  <a:pt x="5465226" y="946790"/>
                </a:moveTo>
                <a:lnTo>
                  <a:pt x="5419306" y="975459"/>
                </a:lnTo>
                <a:lnTo>
                  <a:pt x="5375109" y="1001482"/>
                </a:lnTo>
                <a:lnTo>
                  <a:pt x="5395818" y="1007626"/>
                </a:lnTo>
                <a:lnTo>
                  <a:pt x="5416314" y="996137"/>
                </a:lnTo>
                <a:lnTo>
                  <a:pt x="5486744" y="954293"/>
                </a:lnTo>
                <a:close/>
                <a:moveTo>
                  <a:pt x="11600407" y="946549"/>
                </a:moveTo>
                <a:lnTo>
                  <a:pt x="11554102" y="975459"/>
                </a:lnTo>
                <a:lnTo>
                  <a:pt x="11510135" y="1001346"/>
                </a:lnTo>
                <a:lnTo>
                  <a:pt x="11530864" y="1007487"/>
                </a:lnTo>
                <a:lnTo>
                  <a:pt x="11551109" y="996137"/>
                </a:lnTo>
                <a:lnTo>
                  <a:pt x="11621938" y="954057"/>
                </a:lnTo>
                <a:close/>
                <a:moveTo>
                  <a:pt x="5885642" y="946401"/>
                </a:moveTo>
                <a:lnTo>
                  <a:pt x="5836444" y="967414"/>
                </a:lnTo>
                <a:lnTo>
                  <a:pt x="5909001" y="1001830"/>
                </a:lnTo>
                <a:lnTo>
                  <a:pt x="5957415" y="983609"/>
                </a:lnTo>
                <a:close/>
                <a:moveTo>
                  <a:pt x="12019087" y="945460"/>
                </a:moveTo>
                <a:lnTo>
                  <a:pt x="11969076" y="966875"/>
                </a:lnTo>
                <a:lnTo>
                  <a:pt x="12042416" y="1002084"/>
                </a:lnTo>
                <a:lnTo>
                  <a:pt x="12091850" y="983479"/>
                </a:lnTo>
                <a:close/>
                <a:moveTo>
                  <a:pt x="8923401" y="945025"/>
                </a:moveTo>
                <a:lnTo>
                  <a:pt x="8888294" y="961690"/>
                </a:lnTo>
                <a:lnTo>
                  <a:pt x="8935855" y="986331"/>
                </a:lnTo>
                <a:lnTo>
                  <a:pt x="8970679" y="971379"/>
                </a:lnTo>
                <a:close/>
                <a:moveTo>
                  <a:pt x="2605675" y="944953"/>
                </a:moveTo>
                <a:lnTo>
                  <a:pt x="2553568" y="974163"/>
                </a:lnTo>
                <a:lnTo>
                  <a:pt x="2585973" y="988128"/>
                </a:lnTo>
                <a:lnTo>
                  <a:pt x="2638548" y="960717"/>
                </a:lnTo>
                <a:close/>
                <a:moveTo>
                  <a:pt x="2469039" y="944836"/>
                </a:moveTo>
                <a:lnTo>
                  <a:pt x="2459404" y="951087"/>
                </a:lnTo>
                <a:lnTo>
                  <a:pt x="2403119" y="985677"/>
                </a:lnTo>
                <a:lnTo>
                  <a:pt x="2416352" y="990701"/>
                </a:lnTo>
                <a:lnTo>
                  <a:pt x="2456383" y="967852"/>
                </a:lnTo>
                <a:lnTo>
                  <a:pt x="2483347" y="951020"/>
                </a:lnTo>
                <a:close/>
                <a:moveTo>
                  <a:pt x="8738644" y="944352"/>
                </a:moveTo>
                <a:lnTo>
                  <a:pt x="8687718" y="972843"/>
                </a:lnTo>
                <a:lnTo>
                  <a:pt x="8725448" y="989096"/>
                </a:lnTo>
                <a:lnTo>
                  <a:pt x="8776460" y="962486"/>
                </a:lnTo>
                <a:close/>
                <a:moveTo>
                  <a:pt x="8607816" y="944197"/>
                </a:moveTo>
                <a:lnTo>
                  <a:pt x="8592311" y="954256"/>
                </a:lnTo>
                <a:lnTo>
                  <a:pt x="8541691" y="985365"/>
                </a:lnTo>
                <a:lnTo>
                  <a:pt x="8554168" y="990101"/>
                </a:lnTo>
                <a:lnTo>
                  <a:pt x="8588459" y="970532"/>
                </a:lnTo>
                <a:lnTo>
                  <a:pt x="8621301" y="950030"/>
                </a:lnTo>
                <a:close/>
                <a:moveTo>
                  <a:pt x="5652738" y="943335"/>
                </a:moveTo>
                <a:lnTo>
                  <a:pt x="5579260" y="981706"/>
                </a:lnTo>
                <a:lnTo>
                  <a:pt x="5625202" y="999165"/>
                </a:lnTo>
                <a:lnTo>
                  <a:pt x="5699461" y="963553"/>
                </a:lnTo>
                <a:close/>
                <a:moveTo>
                  <a:pt x="2782744" y="943176"/>
                </a:moveTo>
                <a:lnTo>
                  <a:pt x="2754839" y="956421"/>
                </a:lnTo>
                <a:lnTo>
                  <a:pt x="2748804" y="959299"/>
                </a:lnTo>
                <a:lnTo>
                  <a:pt x="2805975" y="988944"/>
                </a:lnTo>
                <a:lnTo>
                  <a:pt x="2839287" y="974644"/>
                </a:lnTo>
                <a:close/>
                <a:moveTo>
                  <a:pt x="2926564" y="942508"/>
                </a:moveTo>
                <a:lnTo>
                  <a:pt x="2909699" y="949724"/>
                </a:lnTo>
                <a:lnTo>
                  <a:pt x="2979254" y="992833"/>
                </a:lnTo>
                <a:lnTo>
                  <a:pt x="2995399" y="986741"/>
                </a:lnTo>
                <a:close/>
                <a:moveTo>
                  <a:pt x="9056927" y="939662"/>
                </a:moveTo>
                <a:lnTo>
                  <a:pt x="9039965" y="946919"/>
                </a:lnTo>
                <a:lnTo>
                  <a:pt x="9106402" y="988095"/>
                </a:lnTo>
                <a:lnTo>
                  <a:pt x="9122760" y="981966"/>
                </a:lnTo>
                <a:close/>
                <a:moveTo>
                  <a:pt x="5443784" y="939313"/>
                </a:moveTo>
                <a:lnTo>
                  <a:pt x="5354562" y="995385"/>
                </a:lnTo>
                <a:lnTo>
                  <a:pt x="5367072" y="999096"/>
                </a:lnTo>
                <a:lnTo>
                  <a:pt x="5457889" y="944232"/>
                </a:lnTo>
                <a:close/>
                <a:moveTo>
                  <a:pt x="11579120" y="939127"/>
                </a:moveTo>
                <a:lnTo>
                  <a:pt x="11555727" y="954316"/>
                </a:lnTo>
                <a:lnTo>
                  <a:pt x="11489274" y="995167"/>
                </a:lnTo>
                <a:lnTo>
                  <a:pt x="11500934" y="998621"/>
                </a:lnTo>
                <a:lnTo>
                  <a:pt x="11550781" y="970164"/>
                </a:lnTo>
                <a:lnTo>
                  <a:pt x="11592839" y="943910"/>
                </a:lnTo>
                <a:close/>
                <a:moveTo>
                  <a:pt x="5763047" y="938844"/>
                </a:moveTo>
                <a:lnTo>
                  <a:pt x="5715175" y="961537"/>
                </a:lnTo>
                <a:lnTo>
                  <a:pt x="5711910" y="963096"/>
                </a:lnTo>
                <a:lnTo>
                  <a:pt x="5772521" y="989220"/>
                </a:lnTo>
                <a:lnTo>
                  <a:pt x="5823045" y="967585"/>
                </a:lnTo>
                <a:lnTo>
                  <a:pt x="5816089" y="964283"/>
                </a:lnTo>
                <a:close/>
                <a:moveTo>
                  <a:pt x="6091936" y="938594"/>
                </a:moveTo>
                <a:lnTo>
                  <a:pt x="6073561" y="944812"/>
                </a:lnTo>
                <a:lnTo>
                  <a:pt x="6163360" y="1000487"/>
                </a:lnTo>
                <a:lnTo>
                  <a:pt x="6180840" y="995464"/>
                </a:lnTo>
                <a:lnTo>
                  <a:pt x="6176496" y="992982"/>
                </a:lnTo>
                <a:close/>
                <a:moveTo>
                  <a:pt x="11898084" y="938426"/>
                </a:moveTo>
                <a:lnTo>
                  <a:pt x="11849406" y="961537"/>
                </a:lnTo>
                <a:lnTo>
                  <a:pt x="11835956" y="967952"/>
                </a:lnTo>
                <a:lnTo>
                  <a:pt x="11895148" y="993523"/>
                </a:lnTo>
                <a:lnTo>
                  <a:pt x="11957391" y="966870"/>
                </a:lnTo>
                <a:lnTo>
                  <a:pt x="11951890" y="964226"/>
                </a:lnTo>
                <a:close/>
                <a:moveTo>
                  <a:pt x="8832085" y="937854"/>
                </a:moveTo>
                <a:lnTo>
                  <a:pt x="8787647" y="961064"/>
                </a:lnTo>
                <a:lnTo>
                  <a:pt x="8832873" y="982537"/>
                </a:lnTo>
                <a:lnTo>
                  <a:pt x="8877230" y="961264"/>
                </a:lnTo>
                <a:close/>
                <a:moveTo>
                  <a:pt x="2693191" y="937547"/>
                </a:moveTo>
                <a:lnTo>
                  <a:pt x="2650670" y="959757"/>
                </a:lnTo>
                <a:lnTo>
                  <a:pt x="2693057" y="979882"/>
                </a:lnTo>
                <a:lnTo>
                  <a:pt x="2735546" y="959509"/>
                </a:lnTo>
                <a:close/>
                <a:moveTo>
                  <a:pt x="2451870" y="937415"/>
                </a:moveTo>
                <a:lnTo>
                  <a:pt x="2384886" y="978754"/>
                </a:lnTo>
                <a:lnTo>
                  <a:pt x="2394974" y="982585"/>
                </a:lnTo>
                <a:lnTo>
                  <a:pt x="2462613" y="942059"/>
                </a:lnTo>
                <a:close/>
                <a:moveTo>
                  <a:pt x="8590827" y="936849"/>
                </a:moveTo>
                <a:lnTo>
                  <a:pt x="8523441" y="978438"/>
                </a:lnTo>
                <a:lnTo>
                  <a:pt x="8533635" y="982307"/>
                </a:lnTo>
                <a:lnTo>
                  <a:pt x="8601070" y="941910"/>
                </a:lnTo>
                <a:lnTo>
                  <a:pt x="8601652" y="941531"/>
                </a:lnTo>
                <a:close/>
                <a:moveTo>
                  <a:pt x="2942450" y="935711"/>
                </a:moveTo>
                <a:lnTo>
                  <a:pt x="2932405" y="940008"/>
                </a:lnTo>
                <a:lnTo>
                  <a:pt x="3002085" y="984217"/>
                </a:lnTo>
                <a:lnTo>
                  <a:pt x="3011210" y="980774"/>
                </a:lnTo>
                <a:lnTo>
                  <a:pt x="3003001" y="975947"/>
                </a:lnTo>
                <a:close/>
                <a:moveTo>
                  <a:pt x="5425836" y="933055"/>
                </a:moveTo>
                <a:lnTo>
                  <a:pt x="5335528" y="989737"/>
                </a:lnTo>
                <a:lnTo>
                  <a:pt x="5346125" y="992882"/>
                </a:lnTo>
                <a:lnTo>
                  <a:pt x="5429687" y="941982"/>
                </a:lnTo>
                <a:lnTo>
                  <a:pt x="5437279" y="937045"/>
                </a:lnTo>
                <a:close/>
                <a:moveTo>
                  <a:pt x="9072902" y="932828"/>
                </a:moveTo>
                <a:lnTo>
                  <a:pt x="9062735" y="937178"/>
                </a:lnTo>
                <a:lnTo>
                  <a:pt x="9129405" y="979478"/>
                </a:lnTo>
                <a:lnTo>
                  <a:pt x="9138196" y="976184"/>
                </a:lnTo>
                <a:lnTo>
                  <a:pt x="9137793" y="975947"/>
                </a:lnTo>
                <a:close/>
                <a:moveTo>
                  <a:pt x="11561017" y="932814"/>
                </a:moveTo>
                <a:lnTo>
                  <a:pt x="11470524" y="989612"/>
                </a:lnTo>
                <a:lnTo>
                  <a:pt x="11481131" y="992754"/>
                </a:lnTo>
                <a:lnTo>
                  <a:pt x="11564484" y="941982"/>
                </a:lnTo>
                <a:lnTo>
                  <a:pt x="11572451" y="936801"/>
                </a:lnTo>
                <a:close/>
                <a:moveTo>
                  <a:pt x="6111169" y="932086"/>
                </a:moveTo>
                <a:lnTo>
                  <a:pt x="6099322" y="936095"/>
                </a:lnTo>
                <a:lnTo>
                  <a:pt x="6179339" y="986281"/>
                </a:lnTo>
                <a:lnTo>
                  <a:pt x="6190506" y="992687"/>
                </a:lnTo>
                <a:lnTo>
                  <a:pt x="6200851" y="989713"/>
                </a:lnTo>
                <a:lnTo>
                  <a:pt x="6175644" y="974868"/>
                </a:lnTo>
                <a:close/>
                <a:moveTo>
                  <a:pt x="8712293" y="931714"/>
                </a:moveTo>
                <a:lnTo>
                  <a:pt x="8661886" y="961714"/>
                </a:lnTo>
                <a:lnTo>
                  <a:pt x="8681930" y="970349"/>
                </a:lnTo>
                <a:lnTo>
                  <a:pt x="8733053" y="941670"/>
                </a:lnTo>
                <a:close/>
                <a:moveTo>
                  <a:pt x="2577937" y="931651"/>
                </a:moveTo>
                <a:lnTo>
                  <a:pt x="2526267" y="962396"/>
                </a:lnTo>
                <a:lnTo>
                  <a:pt x="2547746" y="971653"/>
                </a:lnTo>
                <a:lnTo>
                  <a:pt x="2600109" y="942283"/>
                </a:lnTo>
                <a:close/>
                <a:moveTo>
                  <a:pt x="2438271" y="931537"/>
                </a:moveTo>
                <a:lnTo>
                  <a:pt x="2372879" y="974195"/>
                </a:lnTo>
                <a:lnTo>
                  <a:pt x="2378598" y="976367"/>
                </a:lnTo>
                <a:lnTo>
                  <a:pt x="2444621" y="934282"/>
                </a:lnTo>
                <a:close/>
                <a:moveTo>
                  <a:pt x="8577020" y="930877"/>
                </a:moveTo>
                <a:lnTo>
                  <a:pt x="8511225" y="973801"/>
                </a:lnTo>
                <a:lnTo>
                  <a:pt x="8517076" y="976022"/>
                </a:lnTo>
                <a:lnTo>
                  <a:pt x="8583503" y="933681"/>
                </a:lnTo>
                <a:close/>
                <a:moveTo>
                  <a:pt x="2954668" y="930483"/>
                </a:moveTo>
                <a:lnTo>
                  <a:pt x="2948599" y="933079"/>
                </a:lnTo>
                <a:lnTo>
                  <a:pt x="3005844" y="971093"/>
                </a:lnTo>
                <a:lnTo>
                  <a:pt x="3017780" y="978294"/>
                </a:lnTo>
                <a:lnTo>
                  <a:pt x="3024932" y="975595"/>
                </a:lnTo>
                <a:lnTo>
                  <a:pt x="3002433" y="962447"/>
                </a:lnTo>
                <a:close/>
                <a:moveTo>
                  <a:pt x="8955920" y="929588"/>
                </a:moveTo>
                <a:lnTo>
                  <a:pt x="8928121" y="942784"/>
                </a:lnTo>
                <a:lnTo>
                  <a:pt x="8975659" y="969240"/>
                </a:lnTo>
                <a:lnTo>
                  <a:pt x="9003125" y="957447"/>
                </a:lnTo>
                <a:close/>
                <a:moveTo>
                  <a:pt x="11733965" y="929305"/>
                </a:moveTo>
                <a:lnTo>
                  <a:pt x="11670001" y="965167"/>
                </a:lnTo>
                <a:lnTo>
                  <a:pt x="11706761" y="979176"/>
                </a:lnTo>
                <a:lnTo>
                  <a:pt x="11771385" y="945501"/>
                </a:lnTo>
                <a:close/>
                <a:moveTo>
                  <a:pt x="5411908" y="928199"/>
                </a:moveTo>
                <a:lnTo>
                  <a:pt x="5363557" y="960675"/>
                </a:lnTo>
                <a:lnTo>
                  <a:pt x="5323174" y="986072"/>
                </a:lnTo>
                <a:lnTo>
                  <a:pt x="5329392" y="987917"/>
                </a:lnTo>
                <a:lnTo>
                  <a:pt x="5361386" y="968246"/>
                </a:lnTo>
                <a:lnTo>
                  <a:pt x="5418209" y="930395"/>
                </a:lnTo>
                <a:close/>
                <a:moveTo>
                  <a:pt x="6124065" y="927722"/>
                </a:moveTo>
                <a:lnTo>
                  <a:pt x="6117828" y="929832"/>
                </a:lnTo>
                <a:lnTo>
                  <a:pt x="6178486" y="970082"/>
                </a:lnTo>
                <a:lnTo>
                  <a:pt x="6207728" y="987737"/>
                </a:lnTo>
                <a:lnTo>
                  <a:pt x="6215530" y="985495"/>
                </a:lnTo>
                <a:lnTo>
                  <a:pt x="6174507" y="961540"/>
                </a:lnTo>
                <a:close/>
                <a:moveTo>
                  <a:pt x="2429354" y="927683"/>
                </a:moveTo>
                <a:lnTo>
                  <a:pt x="2423016" y="932092"/>
                </a:lnTo>
                <a:lnTo>
                  <a:pt x="2363588" y="970667"/>
                </a:lnTo>
                <a:lnTo>
                  <a:pt x="2366155" y="971642"/>
                </a:lnTo>
                <a:lnTo>
                  <a:pt x="2422062" y="936025"/>
                </a:lnTo>
                <a:lnTo>
                  <a:pt x="2432365" y="928984"/>
                </a:lnTo>
                <a:close/>
                <a:moveTo>
                  <a:pt x="9085140" y="927592"/>
                </a:moveTo>
                <a:lnTo>
                  <a:pt x="9079051" y="930197"/>
                </a:lnTo>
                <a:lnTo>
                  <a:pt x="9140635" y="971093"/>
                </a:lnTo>
                <a:lnTo>
                  <a:pt x="9144907" y="973670"/>
                </a:lnTo>
                <a:lnTo>
                  <a:pt x="9151928" y="971040"/>
                </a:lnTo>
                <a:lnTo>
                  <a:pt x="9137225" y="962447"/>
                </a:lnTo>
                <a:close/>
                <a:moveTo>
                  <a:pt x="11545713" y="927478"/>
                </a:moveTo>
                <a:lnTo>
                  <a:pt x="11456758" y="985534"/>
                </a:lnTo>
                <a:lnTo>
                  <a:pt x="11462693" y="987292"/>
                </a:lnTo>
                <a:lnTo>
                  <a:pt x="11552716" y="929920"/>
                </a:lnTo>
                <a:close/>
                <a:moveTo>
                  <a:pt x="2816299" y="927246"/>
                </a:moveTo>
                <a:lnTo>
                  <a:pt x="2788223" y="940575"/>
                </a:lnTo>
                <a:lnTo>
                  <a:pt x="2845019" y="972183"/>
                </a:lnTo>
                <a:lnTo>
                  <a:pt x="2872523" y="960376"/>
                </a:lnTo>
                <a:close/>
                <a:moveTo>
                  <a:pt x="8567955" y="926956"/>
                </a:moveTo>
                <a:lnTo>
                  <a:pt x="8555959" y="935299"/>
                </a:lnTo>
                <a:lnTo>
                  <a:pt x="8502002" y="970300"/>
                </a:lnTo>
                <a:lnTo>
                  <a:pt x="8504603" y="971287"/>
                </a:lnTo>
                <a:lnTo>
                  <a:pt x="8554965" y="939210"/>
                </a:lnTo>
                <a:lnTo>
                  <a:pt x="8570983" y="928265"/>
                </a:lnTo>
                <a:close/>
                <a:moveTo>
                  <a:pt x="2964093" y="926449"/>
                </a:moveTo>
                <a:lnTo>
                  <a:pt x="2960699" y="927901"/>
                </a:lnTo>
                <a:lnTo>
                  <a:pt x="3005274" y="957745"/>
                </a:lnTo>
                <a:lnTo>
                  <a:pt x="3030831" y="973369"/>
                </a:lnTo>
                <a:lnTo>
                  <a:pt x="3033437" y="972385"/>
                </a:lnTo>
                <a:lnTo>
                  <a:pt x="3002433" y="953043"/>
                </a:lnTo>
                <a:close/>
                <a:moveTo>
                  <a:pt x="5932469" y="926402"/>
                </a:moveTo>
                <a:lnTo>
                  <a:pt x="5891237" y="944012"/>
                </a:lnTo>
                <a:lnTo>
                  <a:pt x="5963328" y="981383"/>
                </a:lnTo>
                <a:lnTo>
                  <a:pt x="6003821" y="966143"/>
                </a:lnTo>
                <a:close/>
                <a:moveTo>
                  <a:pt x="12065948" y="925395"/>
                </a:moveTo>
                <a:lnTo>
                  <a:pt x="12025796" y="942588"/>
                </a:lnTo>
                <a:lnTo>
                  <a:pt x="12099068" y="980762"/>
                </a:lnTo>
                <a:lnTo>
                  <a:pt x="12138452" y="965939"/>
                </a:lnTo>
                <a:close/>
                <a:moveTo>
                  <a:pt x="5401169" y="924454"/>
                </a:moveTo>
                <a:lnTo>
                  <a:pt x="5385533" y="935334"/>
                </a:lnTo>
                <a:lnTo>
                  <a:pt x="5312285" y="982841"/>
                </a:lnTo>
                <a:lnTo>
                  <a:pt x="5314860" y="983605"/>
                </a:lnTo>
                <a:lnTo>
                  <a:pt x="5384468" y="939297"/>
                </a:lnTo>
                <a:lnTo>
                  <a:pt x="5404493" y="925614"/>
                </a:lnTo>
                <a:close/>
                <a:moveTo>
                  <a:pt x="5608823" y="924332"/>
                </a:moveTo>
                <a:lnTo>
                  <a:pt x="5535901" y="965229"/>
                </a:lnTo>
                <a:lnTo>
                  <a:pt x="5572232" y="979035"/>
                </a:lnTo>
                <a:lnTo>
                  <a:pt x="5646183" y="940499"/>
                </a:lnTo>
                <a:close/>
                <a:moveTo>
                  <a:pt x="6134491" y="924194"/>
                </a:moveTo>
                <a:lnTo>
                  <a:pt x="6130698" y="925477"/>
                </a:lnTo>
                <a:lnTo>
                  <a:pt x="6177349" y="956754"/>
                </a:lnTo>
                <a:lnTo>
                  <a:pt x="6221580" y="983757"/>
                </a:lnTo>
                <a:lnTo>
                  <a:pt x="6224307" y="982973"/>
                </a:lnTo>
                <a:lnTo>
                  <a:pt x="6174507" y="951968"/>
                </a:lnTo>
                <a:close/>
                <a:moveTo>
                  <a:pt x="11535675" y="923978"/>
                </a:moveTo>
                <a:lnTo>
                  <a:pt x="11519335" y="935334"/>
                </a:lnTo>
                <a:lnTo>
                  <a:pt x="11446615" y="982529"/>
                </a:lnTo>
                <a:lnTo>
                  <a:pt x="11449319" y="983330"/>
                </a:lnTo>
                <a:lnTo>
                  <a:pt x="11518411" y="939297"/>
                </a:lnTo>
                <a:lnTo>
                  <a:pt x="11539078" y="925164"/>
                </a:lnTo>
                <a:close/>
                <a:moveTo>
                  <a:pt x="9094661" y="923519"/>
                </a:moveTo>
                <a:lnTo>
                  <a:pt x="9091174" y="925011"/>
                </a:lnTo>
                <a:lnTo>
                  <a:pt x="9140066" y="957745"/>
                </a:lnTo>
                <a:lnTo>
                  <a:pt x="9158056" y="968744"/>
                </a:lnTo>
                <a:lnTo>
                  <a:pt x="9160765" y="967729"/>
                </a:lnTo>
                <a:lnTo>
                  <a:pt x="9137225" y="953043"/>
                </a:lnTo>
                <a:close/>
                <a:moveTo>
                  <a:pt x="8683971" y="918133"/>
                </a:moveTo>
                <a:lnTo>
                  <a:pt x="8633687" y="949565"/>
                </a:lnTo>
                <a:lnTo>
                  <a:pt x="8655845" y="959111"/>
                </a:lnTo>
                <a:lnTo>
                  <a:pt x="8706567" y="928969"/>
                </a:lnTo>
                <a:close/>
                <a:moveTo>
                  <a:pt x="2654591" y="917531"/>
                </a:moveTo>
                <a:lnTo>
                  <a:pt x="2612136" y="941331"/>
                </a:lnTo>
                <a:lnTo>
                  <a:pt x="2645300" y="957197"/>
                </a:lnTo>
                <a:lnTo>
                  <a:pt x="2688075" y="934894"/>
                </a:lnTo>
                <a:close/>
                <a:moveTo>
                  <a:pt x="2548392" y="917482"/>
                </a:moveTo>
                <a:lnTo>
                  <a:pt x="2496828" y="949709"/>
                </a:lnTo>
                <a:lnTo>
                  <a:pt x="2519775" y="959599"/>
                </a:lnTo>
                <a:lnTo>
                  <a:pt x="2571768" y="928693"/>
                </a:lnTo>
                <a:close/>
                <a:moveTo>
                  <a:pt x="8982521" y="916961"/>
                </a:moveTo>
                <a:lnTo>
                  <a:pt x="8961511" y="926934"/>
                </a:lnTo>
                <a:lnTo>
                  <a:pt x="9009028" y="954912"/>
                </a:lnTo>
                <a:lnTo>
                  <a:pt x="9029567" y="946092"/>
                </a:lnTo>
                <a:close/>
                <a:moveTo>
                  <a:pt x="8872584" y="916700"/>
                </a:moveTo>
                <a:lnTo>
                  <a:pt x="8837166" y="935200"/>
                </a:lnTo>
                <a:lnTo>
                  <a:pt x="8882549" y="958713"/>
                </a:lnTo>
                <a:lnTo>
                  <a:pt x="8884946" y="957563"/>
                </a:lnTo>
                <a:lnTo>
                  <a:pt x="8917862" y="941938"/>
                </a:lnTo>
                <a:close/>
                <a:moveTo>
                  <a:pt x="2734169" y="916144"/>
                </a:moveTo>
                <a:lnTo>
                  <a:pt x="2699999" y="933992"/>
                </a:lnTo>
                <a:lnTo>
                  <a:pt x="2742644" y="956105"/>
                </a:lnTo>
                <a:lnTo>
                  <a:pt x="2751905" y="951664"/>
                </a:lnTo>
                <a:lnTo>
                  <a:pt x="2776812" y="939875"/>
                </a:lnTo>
                <a:close/>
                <a:moveTo>
                  <a:pt x="8789619" y="915834"/>
                </a:moveTo>
                <a:lnTo>
                  <a:pt x="8745110" y="940734"/>
                </a:lnTo>
                <a:lnTo>
                  <a:pt x="8782572" y="958655"/>
                </a:lnTo>
                <a:lnTo>
                  <a:pt x="8783218" y="958962"/>
                </a:lnTo>
                <a:lnTo>
                  <a:pt x="8827871" y="935669"/>
                </a:lnTo>
                <a:close/>
                <a:moveTo>
                  <a:pt x="2843494" y="914338"/>
                </a:moveTo>
                <a:lnTo>
                  <a:pt x="2822363" y="924368"/>
                </a:lnTo>
                <a:lnTo>
                  <a:pt x="2878881" y="957647"/>
                </a:lnTo>
                <a:lnTo>
                  <a:pt x="2899286" y="948886"/>
                </a:lnTo>
                <a:close/>
                <a:moveTo>
                  <a:pt x="11699199" y="914257"/>
                </a:moveTo>
                <a:lnTo>
                  <a:pt x="11634569" y="952711"/>
                </a:lnTo>
                <a:lnTo>
                  <a:pt x="11664214" y="963055"/>
                </a:lnTo>
                <a:lnTo>
                  <a:pt x="11728563" y="926967"/>
                </a:lnTo>
                <a:close/>
                <a:moveTo>
                  <a:pt x="5960907" y="914256"/>
                </a:moveTo>
                <a:lnTo>
                  <a:pt x="5937470" y="924267"/>
                </a:lnTo>
                <a:lnTo>
                  <a:pt x="6009094" y="964159"/>
                </a:lnTo>
                <a:lnTo>
                  <a:pt x="6031320" y="955794"/>
                </a:lnTo>
                <a:close/>
                <a:moveTo>
                  <a:pt x="5710029" y="913417"/>
                </a:moveTo>
                <a:lnTo>
                  <a:pt x="5658763" y="940189"/>
                </a:lnTo>
                <a:lnTo>
                  <a:pt x="5705856" y="960486"/>
                </a:lnTo>
                <a:lnTo>
                  <a:pt x="5713470" y="956835"/>
                </a:lnTo>
                <a:lnTo>
                  <a:pt x="5757234" y="936056"/>
                </a:lnTo>
                <a:close/>
                <a:moveTo>
                  <a:pt x="12094027" y="913372"/>
                </a:moveTo>
                <a:lnTo>
                  <a:pt x="12073094" y="922335"/>
                </a:lnTo>
                <a:lnTo>
                  <a:pt x="12145812" y="963169"/>
                </a:lnTo>
                <a:lnTo>
                  <a:pt x="12165433" y="955785"/>
                </a:lnTo>
                <a:close/>
                <a:moveTo>
                  <a:pt x="11843538" y="912271"/>
                </a:moveTo>
                <a:lnTo>
                  <a:pt x="11781747" y="944534"/>
                </a:lnTo>
                <a:lnTo>
                  <a:pt x="11829641" y="965223"/>
                </a:lnTo>
                <a:lnTo>
                  <a:pt x="11847133" y="956835"/>
                </a:lnTo>
                <a:lnTo>
                  <a:pt x="11892061" y="935538"/>
                </a:lnTo>
                <a:close/>
                <a:moveTo>
                  <a:pt x="5819471" y="912097"/>
                </a:moveTo>
                <a:lnTo>
                  <a:pt x="5769865" y="935612"/>
                </a:lnTo>
                <a:lnTo>
                  <a:pt x="5819782" y="959511"/>
                </a:lnTo>
                <a:lnTo>
                  <a:pt x="5830277" y="964489"/>
                </a:lnTo>
                <a:lnTo>
                  <a:pt x="5879706" y="943324"/>
                </a:lnTo>
                <a:close/>
                <a:moveTo>
                  <a:pt x="11954427" y="911675"/>
                </a:moveTo>
                <a:lnTo>
                  <a:pt x="11903920" y="935655"/>
                </a:lnTo>
                <a:lnTo>
                  <a:pt x="11953690" y="959488"/>
                </a:lnTo>
                <a:lnTo>
                  <a:pt x="11963563" y="964227"/>
                </a:lnTo>
                <a:lnTo>
                  <a:pt x="12013819" y="942707"/>
                </a:lnTo>
                <a:close/>
                <a:moveTo>
                  <a:pt x="5572947" y="908808"/>
                </a:moveTo>
                <a:lnTo>
                  <a:pt x="5499578" y="952449"/>
                </a:lnTo>
                <a:lnTo>
                  <a:pt x="5529045" y="962712"/>
                </a:lnTo>
                <a:lnTo>
                  <a:pt x="5602385" y="921546"/>
                </a:lnTo>
                <a:close/>
                <a:moveTo>
                  <a:pt x="8663284" y="908212"/>
                </a:moveTo>
                <a:lnTo>
                  <a:pt x="8613167" y="940726"/>
                </a:lnTo>
                <a:lnTo>
                  <a:pt x="8626799" y="946598"/>
                </a:lnTo>
                <a:lnTo>
                  <a:pt x="8677426" y="914994"/>
                </a:lnTo>
                <a:close/>
                <a:moveTo>
                  <a:pt x="2527005" y="907226"/>
                </a:moveTo>
                <a:lnTo>
                  <a:pt x="2475618" y="940568"/>
                </a:lnTo>
                <a:lnTo>
                  <a:pt x="2490096" y="946807"/>
                </a:lnTo>
                <a:lnTo>
                  <a:pt x="2541992" y="914413"/>
                </a:lnTo>
                <a:close/>
                <a:moveTo>
                  <a:pt x="9004996" y="906291"/>
                </a:moveTo>
                <a:lnTo>
                  <a:pt x="8987678" y="914512"/>
                </a:lnTo>
                <a:lnTo>
                  <a:pt x="9034922" y="943793"/>
                </a:lnTo>
                <a:lnTo>
                  <a:pt x="9051966" y="936474"/>
                </a:lnTo>
                <a:close/>
                <a:moveTo>
                  <a:pt x="2866058" y="903627"/>
                </a:moveTo>
                <a:lnTo>
                  <a:pt x="2848652" y="911889"/>
                </a:lnTo>
                <a:lnTo>
                  <a:pt x="2904640" y="946588"/>
                </a:lnTo>
                <a:lnTo>
                  <a:pt x="2921590" y="939312"/>
                </a:lnTo>
                <a:close/>
                <a:moveTo>
                  <a:pt x="2626351" y="902843"/>
                </a:moveTo>
                <a:lnTo>
                  <a:pt x="2584161" y="927948"/>
                </a:lnTo>
                <a:lnTo>
                  <a:pt x="2606562" y="938664"/>
                </a:lnTo>
                <a:lnTo>
                  <a:pt x="2649211" y="914742"/>
                </a:lnTo>
                <a:lnTo>
                  <a:pt x="2643802" y="911937"/>
                </a:lnTo>
                <a:close/>
                <a:moveTo>
                  <a:pt x="11671401" y="902226"/>
                </a:moveTo>
                <a:lnTo>
                  <a:pt x="11606323" y="942856"/>
                </a:lnTo>
                <a:lnTo>
                  <a:pt x="11628039" y="950432"/>
                </a:lnTo>
                <a:lnTo>
                  <a:pt x="11693258" y="911686"/>
                </a:lnTo>
                <a:close/>
                <a:moveTo>
                  <a:pt x="8762592" y="901778"/>
                </a:moveTo>
                <a:lnTo>
                  <a:pt x="8718515" y="928011"/>
                </a:lnTo>
                <a:lnTo>
                  <a:pt x="8739503" y="938051"/>
                </a:lnTo>
                <a:lnTo>
                  <a:pt x="8784156" y="913001"/>
                </a:lnTo>
                <a:lnTo>
                  <a:pt x="8778594" y="910117"/>
                </a:lnTo>
                <a:close/>
                <a:moveTo>
                  <a:pt x="5992965" y="900565"/>
                </a:moveTo>
                <a:lnTo>
                  <a:pt x="5966653" y="911802"/>
                </a:lnTo>
                <a:lnTo>
                  <a:pt x="6037399" y="953506"/>
                </a:lnTo>
                <a:lnTo>
                  <a:pt x="6062985" y="943876"/>
                </a:lnTo>
                <a:close/>
                <a:moveTo>
                  <a:pt x="8646487" y="900157"/>
                </a:moveTo>
                <a:lnTo>
                  <a:pt x="8603027" y="929318"/>
                </a:lnTo>
                <a:lnTo>
                  <a:pt x="8596311" y="933464"/>
                </a:lnTo>
                <a:lnTo>
                  <a:pt x="8606984" y="938062"/>
                </a:lnTo>
                <a:lnTo>
                  <a:pt x="8657285" y="905335"/>
                </a:lnTo>
                <a:close/>
                <a:moveTo>
                  <a:pt x="8905274" y="899699"/>
                </a:moveTo>
                <a:lnTo>
                  <a:pt x="8886718" y="909318"/>
                </a:lnTo>
                <a:lnTo>
                  <a:pt x="8877056" y="914365"/>
                </a:lnTo>
                <a:lnTo>
                  <a:pt x="8922578" y="939699"/>
                </a:lnTo>
                <a:lnTo>
                  <a:pt x="8950552" y="926420"/>
                </a:lnTo>
                <a:close/>
                <a:moveTo>
                  <a:pt x="2510284" y="899208"/>
                </a:moveTo>
                <a:lnTo>
                  <a:pt x="2470181" y="926114"/>
                </a:lnTo>
                <a:lnTo>
                  <a:pt x="2458627" y="933245"/>
                </a:lnTo>
                <a:lnTo>
                  <a:pt x="2469438" y="937904"/>
                </a:lnTo>
                <a:lnTo>
                  <a:pt x="2520995" y="904344"/>
                </a:lnTo>
                <a:close/>
                <a:moveTo>
                  <a:pt x="2767765" y="898649"/>
                </a:moveTo>
                <a:lnTo>
                  <a:pt x="2753814" y="905883"/>
                </a:lnTo>
                <a:lnTo>
                  <a:pt x="2739408" y="913408"/>
                </a:lnTo>
                <a:lnTo>
                  <a:pt x="2782298" y="937278"/>
                </a:lnTo>
                <a:lnTo>
                  <a:pt x="2810594" y="923885"/>
                </a:lnTo>
                <a:close/>
                <a:moveTo>
                  <a:pt x="9021310" y="898546"/>
                </a:moveTo>
                <a:lnTo>
                  <a:pt x="9010177" y="903832"/>
                </a:lnTo>
                <a:lnTo>
                  <a:pt x="9057728" y="934001"/>
                </a:lnTo>
                <a:lnTo>
                  <a:pt x="9068017" y="929582"/>
                </a:lnTo>
                <a:close/>
                <a:moveTo>
                  <a:pt x="5545253" y="896825"/>
                </a:moveTo>
                <a:lnTo>
                  <a:pt x="5471708" y="942742"/>
                </a:lnTo>
                <a:lnTo>
                  <a:pt x="5493445" y="950313"/>
                </a:lnTo>
                <a:lnTo>
                  <a:pt x="5567367" y="906394"/>
                </a:lnTo>
                <a:close/>
                <a:moveTo>
                  <a:pt x="2882453" y="895844"/>
                </a:moveTo>
                <a:lnTo>
                  <a:pt x="2871209" y="901181"/>
                </a:lnTo>
                <a:lnTo>
                  <a:pt x="2927385" y="936824"/>
                </a:lnTo>
                <a:lnTo>
                  <a:pt x="2937554" y="932458"/>
                </a:lnTo>
                <a:close/>
                <a:moveTo>
                  <a:pt x="2695477" y="894611"/>
                </a:moveTo>
                <a:lnTo>
                  <a:pt x="2661156" y="913850"/>
                </a:lnTo>
                <a:lnTo>
                  <a:pt x="2694889" y="931342"/>
                </a:lnTo>
                <a:lnTo>
                  <a:pt x="2729270" y="913417"/>
                </a:lnTo>
                <a:close/>
                <a:moveTo>
                  <a:pt x="8633590" y="893972"/>
                </a:moveTo>
                <a:lnTo>
                  <a:pt x="8582305" y="927430"/>
                </a:lnTo>
                <a:lnTo>
                  <a:pt x="8588871" y="930259"/>
                </a:lnTo>
                <a:lnTo>
                  <a:pt x="8640557" y="897313"/>
                </a:lnTo>
                <a:close/>
                <a:moveTo>
                  <a:pt x="11649873" y="893187"/>
                </a:moveTo>
                <a:lnTo>
                  <a:pt x="11584894" y="935378"/>
                </a:lnTo>
                <a:lnTo>
                  <a:pt x="11598758" y="940216"/>
                </a:lnTo>
                <a:lnTo>
                  <a:pt x="11664442" y="899214"/>
                </a:lnTo>
                <a:lnTo>
                  <a:pt x="11657500" y="896209"/>
                </a:lnTo>
                <a:close/>
                <a:moveTo>
                  <a:pt x="8830250" y="893103"/>
                </a:moveTo>
                <a:lnTo>
                  <a:pt x="8794508" y="913098"/>
                </a:lnTo>
                <a:lnTo>
                  <a:pt x="8832955" y="933017"/>
                </a:lnTo>
                <a:lnTo>
                  <a:pt x="8868548" y="914450"/>
                </a:lnTo>
                <a:close/>
                <a:moveTo>
                  <a:pt x="2497344" y="893002"/>
                </a:moveTo>
                <a:lnTo>
                  <a:pt x="2444793" y="927283"/>
                </a:lnTo>
                <a:lnTo>
                  <a:pt x="2451242" y="930062"/>
                </a:lnTo>
                <a:lnTo>
                  <a:pt x="2504212" y="896296"/>
                </a:lnTo>
                <a:close/>
                <a:moveTo>
                  <a:pt x="9033260" y="892874"/>
                </a:moveTo>
                <a:lnTo>
                  <a:pt x="9027187" y="895756"/>
                </a:lnTo>
                <a:lnTo>
                  <a:pt x="9074156" y="926947"/>
                </a:lnTo>
                <a:lnTo>
                  <a:pt x="9080259" y="924326"/>
                </a:lnTo>
                <a:close/>
                <a:moveTo>
                  <a:pt x="5665967" y="892285"/>
                </a:moveTo>
                <a:lnTo>
                  <a:pt x="5614537" y="921127"/>
                </a:lnTo>
                <a:lnTo>
                  <a:pt x="5652204" y="937362"/>
                </a:lnTo>
                <a:lnTo>
                  <a:pt x="5703847" y="910452"/>
                </a:lnTo>
                <a:close/>
                <a:moveTo>
                  <a:pt x="11800853" y="891803"/>
                </a:moveTo>
                <a:lnTo>
                  <a:pt x="11739418" y="926247"/>
                </a:lnTo>
                <a:lnTo>
                  <a:pt x="11777096" y="942524"/>
                </a:lnTo>
                <a:lnTo>
                  <a:pt x="11839172" y="910177"/>
                </a:lnTo>
                <a:close/>
                <a:moveTo>
                  <a:pt x="6016909" y="890338"/>
                </a:moveTo>
                <a:lnTo>
                  <a:pt x="5998429" y="898230"/>
                </a:lnTo>
                <a:lnTo>
                  <a:pt x="6068626" y="941752"/>
                </a:lnTo>
                <a:lnTo>
                  <a:pt x="6069256" y="941515"/>
                </a:lnTo>
                <a:lnTo>
                  <a:pt x="6069538" y="942318"/>
                </a:lnTo>
                <a:lnTo>
                  <a:pt x="6071129" y="943305"/>
                </a:lnTo>
                <a:lnTo>
                  <a:pt x="6069823" y="940605"/>
                </a:lnTo>
                <a:lnTo>
                  <a:pt x="6086370" y="935014"/>
                </a:lnTo>
                <a:close/>
                <a:moveTo>
                  <a:pt x="2894420" y="890164"/>
                </a:moveTo>
                <a:lnTo>
                  <a:pt x="2888328" y="893055"/>
                </a:lnTo>
                <a:lnTo>
                  <a:pt x="2943696" y="929822"/>
                </a:lnTo>
                <a:lnTo>
                  <a:pt x="2949780" y="927211"/>
                </a:lnTo>
                <a:close/>
                <a:moveTo>
                  <a:pt x="5866640" y="889738"/>
                </a:moveTo>
                <a:lnTo>
                  <a:pt x="5824801" y="909571"/>
                </a:lnTo>
                <a:lnTo>
                  <a:pt x="5885294" y="940930"/>
                </a:lnTo>
                <a:lnTo>
                  <a:pt x="5926712" y="923196"/>
                </a:lnTo>
                <a:close/>
                <a:moveTo>
                  <a:pt x="12001472" y="889339"/>
                </a:moveTo>
                <a:lnTo>
                  <a:pt x="11960725" y="908685"/>
                </a:lnTo>
                <a:lnTo>
                  <a:pt x="12020519" y="939838"/>
                </a:lnTo>
                <a:lnTo>
                  <a:pt x="12060876" y="922558"/>
                </a:lnTo>
                <a:close/>
                <a:moveTo>
                  <a:pt x="8622812" y="888803"/>
                </a:moveTo>
                <a:lnTo>
                  <a:pt x="8573023" y="923431"/>
                </a:lnTo>
                <a:lnTo>
                  <a:pt x="8576110" y="924761"/>
                </a:lnTo>
                <a:lnTo>
                  <a:pt x="8626291" y="890472"/>
                </a:lnTo>
                <a:close/>
                <a:moveTo>
                  <a:pt x="9043484" y="888021"/>
                </a:moveTo>
                <a:lnTo>
                  <a:pt x="9039061" y="890120"/>
                </a:lnTo>
                <a:lnTo>
                  <a:pt x="9086285" y="921738"/>
                </a:lnTo>
                <a:lnTo>
                  <a:pt x="9089872" y="920198"/>
                </a:lnTo>
                <a:close/>
                <a:moveTo>
                  <a:pt x="2486609" y="887855"/>
                </a:moveTo>
                <a:lnTo>
                  <a:pt x="2435616" y="923327"/>
                </a:lnTo>
                <a:lnTo>
                  <a:pt x="2438699" y="924656"/>
                </a:lnTo>
                <a:lnTo>
                  <a:pt x="2490101" y="889529"/>
                </a:lnTo>
                <a:close/>
                <a:moveTo>
                  <a:pt x="5524472" y="887831"/>
                </a:moveTo>
                <a:lnTo>
                  <a:pt x="5493319" y="908182"/>
                </a:lnTo>
                <a:lnTo>
                  <a:pt x="5450228" y="935262"/>
                </a:lnTo>
                <a:lnTo>
                  <a:pt x="5464507" y="940235"/>
                </a:lnTo>
                <a:lnTo>
                  <a:pt x="5488464" y="925762"/>
                </a:lnTo>
                <a:lnTo>
                  <a:pt x="5538909" y="894078"/>
                </a:lnTo>
                <a:close/>
                <a:moveTo>
                  <a:pt x="2596611" y="887346"/>
                </a:moveTo>
                <a:lnTo>
                  <a:pt x="2554416" y="913717"/>
                </a:lnTo>
                <a:lnTo>
                  <a:pt x="2577989" y="924995"/>
                </a:lnTo>
                <a:lnTo>
                  <a:pt x="2620438" y="899762"/>
                </a:lnTo>
                <a:close/>
                <a:moveTo>
                  <a:pt x="8733985" y="886869"/>
                </a:moveTo>
                <a:lnTo>
                  <a:pt x="8689995" y="914367"/>
                </a:lnTo>
                <a:lnTo>
                  <a:pt x="8712788" y="925271"/>
                </a:lnTo>
                <a:lnTo>
                  <a:pt x="8757121" y="898926"/>
                </a:lnTo>
                <a:close/>
                <a:moveTo>
                  <a:pt x="11631358" y="885853"/>
                </a:moveTo>
                <a:lnTo>
                  <a:pt x="11566907" y="929102"/>
                </a:lnTo>
                <a:lnTo>
                  <a:pt x="11578220" y="933050"/>
                </a:lnTo>
                <a:lnTo>
                  <a:pt x="11643442" y="890640"/>
                </a:lnTo>
                <a:close/>
                <a:moveTo>
                  <a:pt x="8932147" y="885767"/>
                </a:moveTo>
                <a:lnTo>
                  <a:pt x="8910583" y="896946"/>
                </a:lnTo>
                <a:lnTo>
                  <a:pt x="8956137" y="923769"/>
                </a:lnTo>
                <a:lnTo>
                  <a:pt x="8977296" y="913724"/>
                </a:lnTo>
                <a:close/>
                <a:moveTo>
                  <a:pt x="2904727" y="885271"/>
                </a:moveTo>
                <a:lnTo>
                  <a:pt x="2900221" y="887410"/>
                </a:lnTo>
                <a:lnTo>
                  <a:pt x="2955805" y="924624"/>
                </a:lnTo>
                <a:lnTo>
                  <a:pt x="2959299" y="923124"/>
                </a:lnTo>
                <a:close/>
                <a:moveTo>
                  <a:pt x="2795193" y="884428"/>
                </a:moveTo>
                <a:lnTo>
                  <a:pt x="2773571" y="895639"/>
                </a:lnTo>
                <a:lnTo>
                  <a:pt x="2816663" y="921012"/>
                </a:lnTo>
                <a:lnTo>
                  <a:pt x="2837980" y="910923"/>
                </a:lnTo>
                <a:close/>
                <a:moveTo>
                  <a:pt x="5766154" y="884297"/>
                </a:moveTo>
                <a:lnTo>
                  <a:pt x="5716483" y="910054"/>
                </a:lnTo>
                <a:lnTo>
                  <a:pt x="5764042" y="932824"/>
                </a:lnTo>
                <a:lnTo>
                  <a:pt x="5813849" y="909177"/>
                </a:lnTo>
                <a:close/>
                <a:moveTo>
                  <a:pt x="11899693" y="883131"/>
                </a:moveTo>
                <a:lnTo>
                  <a:pt x="11849406" y="909207"/>
                </a:lnTo>
                <a:lnTo>
                  <a:pt x="11849063" y="909386"/>
                </a:lnTo>
                <a:lnTo>
                  <a:pt x="11897898" y="932771"/>
                </a:lnTo>
                <a:lnTo>
                  <a:pt x="11948703" y="908688"/>
                </a:lnTo>
                <a:close/>
                <a:moveTo>
                  <a:pt x="6035977" y="882194"/>
                </a:moveTo>
                <a:lnTo>
                  <a:pt x="6022537" y="887934"/>
                </a:lnTo>
                <a:lnTo>
                  <a:pt x="6093668" y="932548"/>
                </a:lnTo>
                <a:lnTo>
                  <a:pt x="6105725" y="928473"/>
                </a:lnTo>
                <a:close/>
                <a:moveTo>
                  <a:pt x="11617571" y="880392"/>
                </a:moveTo>
                <a:lnTo>
                  <a:pt x="11612571" y="883843"/>
                </a:lnTo>
                <a:lnTo>
                  <a:pt x="11551474" y="923717"/>
                </a:lnTo>
                <a:lnTo>
                  <a:pt x="11558566" y="926192"/>
                </a:lnTo>
                <a:lnTo>
                  <a:pt x="11609854" y="893505"/>
                </a:lnTo>
                <a:lnTo>
                  <a:pt x="11624970" y="883323"/>
                </a:lnTo>
                <a:close/>
                <a:moveTo>
                  <a:pt x="5505157" y="880083"/>
                </a:moveTo>
                <a:lnTo>
                  <a:pt x="5432257" y="929003"/>
                </a:lnTo>
                <a:lnTo>
                  <a:pt x="5443582" y="932947"/>
                </a:lnTo>
                <a:lnTo>
                  <a:pt x="5517412" y="884938"/>
                </a:lnTo>
                <a:close/>
                <a:moveTo>
                  <a:pt x="2666908" y="878711"/>
                </a:moveTo>
                <a:lnTo>
                  <a:pt x="2632728" y="899049"/>
                </a:lnTo>
                <a:lnTo>
                  <a:pt x="2646645" y="906325"/>
                </a:lnTo>
                <a:lnTo>
                  <a:pt x="2655775" y="911060"/>
                </a:lnTo>
                <a:lnTo>
                  <a:pt x="2690270" y="891713"/>
                </a:lnTo>
                <a:close/>
                <a:moveTo>
                  <a:pt x="8802840" y="877824"/>
                </a:moveTo>
                <a:lnTo>
                  <a:pt x="8767332" y="898957"/>
                </a:lnTo>
                <a:lnTo>
                  <a:pt x="8781435" y="906325"/>
                </a:lnTo>
                <a:lnTo>
                  <a:pt x="8789036" y="910264"/>
                </a:lnTo>
                <a:lnTo>
                  <a:pt x="8824922" y="890133"/>
                </a:lnTo>
                <a:close/>
                <a:moveTo>
                  <a:pt x="6048305" y="876929"/>
                </a:moveTo>
                <a:lnTo>
                  <a:pt x="6042095" y="879581"/>
                </a:lnTo>
                <a:lnTo>
                  <a:pt x="6112387" y="926222"/>
                </a:lnTo>
                <a:lnTo>
                  <a:pt x="6118663" y="924101"/>
                </a:lnTo>
                <a:close/>
                <a:moveTo>
                  <a:pt x="2575001" y="876086"/>
                </a:moveTo>
                <a:lnTo>
                  <a:pt x="2532880" y="903415"/>
                </a:lnTo>
                <a:lnTo>
                  <a:pt x="2548012" y="910654"/>
                </a:lnTo>
                <a:lnTo>
                  <a:pt x="2590474" y="884148"/>
                </a:lnTo>
                <a:close/>
                <a:moveTo>
                  <a:pt x="8713024" y="875944"/>
                </a:moveTo>
                <a:lnTo>
                  <a:pt x="8669160" y="904400"/>
                </a:lnTo>
                <a:lnTo>
                  <a:pt x="8683446" y="911235"/>
                </a:lnTo>
                <a:lnTo>
                  <a:pt x="8727714" y="883600"/>
                </a:lnTo>
                <a:close/>
                <a:moveTo>
                  <a:pt x="5895865" y="875885"/>
                </a:moveTo>
                <a:lnTo>
                  <a:pt x="5871413" y="887475"/>
                </a:lnTo>
                <a:lnTo>
                  <a:pt x="5931707" y="921057"/>
                </a:lnTo>
                <a:lnTo>
                  <a:pt x="5955307" y="910952"/>
                </a:lnTo>
                <a:close/>
                <a:moveTo>
                  <a:pt x="2729010" y="875813"/>
                </a:moveTo>
                <a:lnTo>
                  <a:pt x="2700536" y="891775"/>
                </a:lnTo>
                <a:lnTo>
                  <a:pt x="2734512" y="910684"/>
                </a:lnTo>
                <a:lnTo>
                  <a:pt x="2751026" y="902074"/>
                </a:lnTo>
                <a:lnTo>
                  <a:pt x="2762991" y="895835"/>
                </a:lnTo>
                <a:close/>
                <a:moveTo>
                  <a:pt x="12030425" y="875593"/>
                </a:moveTo>
                <a:lnTo>
                  <a:pt x="12008442" y="886030"/>
                </a:lnTo>
                <a:lnTo>
                  <a:pt x="12068033" y="919493"/>
                </a:lnTo>
                <a:lnTo>
                  <a:pt x="12089127" y="910461"/>
                </a:lnTo>
                <a:close/>
                <a:moveTo>
                  <a:pt x="11605356" y="875552"/>
                </a:moveTo>
                <a:lnTo>
                  <a:pt x="11541205" y="920134"/>
                </a:lnTo>
                <a:lnTo>
                  <a:pt x="11544667" y="921342"/>
                </a:lnTo>
                <a:lnTo>
                  <a:pt x="11609327" y="877125"/>
                </a:lnTo>
                <a:close/>
                <a:moveTo>
                  <a:pt x="5629848" y="874963"/>
                </a:moveTo>
                <a:lnTo>
                  <a:pt x="5578414" y="905557"/>
                </a:lnTo>
                <a:lnTo>
                  <a:pt x="5608086" y="918347"/>
                </a:lnTo>
                <a:lnTo>
                  <a:pt x="5659792" y="889324"/>
                </a:lnTo>
                <a:close/>
                <a:moveTo>
                  <a:pt x="11765460" y="874832"/>
                </a:moveTo>
                <a:lnTo>
                  <a:pt x="11704441" y="911137"/>
                </a:lnTo>
                <a:lnTo>
                  <a:pt x="11734010" y="923911"/>
                </a:lnTo>
                <a:lnTo>
                  <a:pt x="11795684" y="889324"/>
                </a:lnTo>
                <a:close/>
                <a:moveTo>
                  <a:pt x="8863026" y="874765"/>
                </a:moveTo>
                <a:lnTo>
                  <a:pt x="8834539" y="890703"/>
                </a:lnTo>
                <a:lnTo>
                  <a:pt x="8873020" y="912118"/>
                </a:lnTo>
                <a:lnTo>
                  <a:pt x="8883875" y="906455"/>
                </a:lnTo>
                <a:lnTo>
                  <a:pt x="8901279" y="897341"/>
                </a:lnTo>
                <a:close/>
                <a:moveTo>
                  <a:pt x="5491562" y="874699"/>
                </a:moveTo>
                <a:lnTo>
                  <a:pt x="5418068" y="924061"/>
                </a:lnTo>
                <a:lnTo>
                  <a:pt x="5424405" y="926268"/>
                </a:lnTo>
                <a:lnTo>
                  <a:pt x="5497997" y="877247"/>
                </a:lnTo>
                <a:close/>
                <a:moveTo>
                  <a:pt x="8954790" y="874030"/>
                </a:moveTo>
                <a:lnTo>
                  <a:pt x="8937131" y="883184"/>
                </a:lnTo>
                <a:lnTo>
                  <a:pt x="8982455" y="911275"/>
                </a:lnTo>
                <a:lnTo>
                  <a:pt x="8999879" y="903004"/>
                </a:lnTo>
                <a:close/>
                <a:moveTo>
                  <a:pt x="2817877" y="872666"/>
                </a:moveTo>
                <a:lnTo>
                  <a:pt x="2800176" y="881844"/>
                </a:lnTo>
                <a:lnTo>
                  <a:pt x="2843148" y="908477"/>
                </a:lnTo>
                <a:lnTo>
                  <a:pt x="2860686" y="900175"/>
                </a:lnTo>
                <a:close/>
                <a:moveTo>
                  <a:pt x="6059500" y="872147"/>
                </a:moveTo>
                <a:lnTo>
                  <a:pt x="6054401" y="874325"/>
                </a:lnTo>
                <a:lnTo>
                  <a:pt x="6125301" y="921858"/>
                </a:lnTo>
                <a:lnTo>
                  <a:pt x="6129217" y="920534"/>
                </a:lnTo>
                <a:close/>
                <a:moveTo>
                  <a:pt x="5479522" y="869929"/>
                </a:moveTo>
                <a:lnTo>
                  <a:pt x="5407180" y="920270"/>
                </a:lnTo>
                <a:lnTo>
                  <a:pt x="5410583" y="921454"/>
                </a:lnTo>
                <a:lnTo>
                  <a:pt x="5483618" y="871552"/>
                </a:lnTo>
                <a:close/>
                <a:moveTo>
                  <a:pt x="2557972" y="867212"/>
                </a:moveTo>
                <a:lnTo>
                  <a:pt x="2516029" y="895353"/>
                </a:lnTo>
                <a:lnTo>
                  <a:pt x="2526853" y="900531"/>
                </a:lnTo>
                <a:lnTo>
                  <a:pt x="2569118" y="873019"/>
                </a:lnTo>
                <a:close/>
                <a:moveTo>
                  <a:pt x="8695885" y="867011"/>
                </a:moveTo>
                <a:lnTo>
                  <a:pt x="8652232" y="896302"/>
                </a:lnTo>
                <a:lnTo>
                  <a:pt x="8663144" y="901523"/>
                </a:lnTo>
                <a:lnTo>
                  <a:pt x="8707159" y="872887"/>
                </a:lnTo>
                <a:close/>
                <a:moveTo>
                  <a:pt x="8971432" y="865402"/>
                </a:moveTo>
                <a:lnTo>
                  <a:pt x="8959421" y="871629"/>
                </a:lnTo>
                <a:lnTo>
                  <a:pt x="9005023" y="900562"/>
                </a:lnTo>
                <a:lnTo>
                  <a:pt x="9016293" y="895212"/>
                </a:lnTo>
                <a:close/>
                <a:moveTo>
                  <a:pt x="2834556" y="864017"/>
                </a:moveTo>
                <a:lnTo>
                  <a:pt x="2822517" y="870260"/>
                </a:lnTo>
                <a:lnTo>
                  <a:pt x="2823970" y="871211"/>
                </a:lnTo>
                <a:lnTo>
                  <a:pt x="2865804" y="897752"/>
                </a:lnTo>
                <a:lnTo>
                  <a:pt x="2877203" y="892356"/>
                </a:lnTo>
                <a:close/>
                <a:moveTo>
                  <a:pt x="2637041" y="862078"/>
                </a:moveTo>
                <a:lnTo>
                  <a:pt x="2602867" y="883436"/>
                </a:lnTo>
                <a:lnTo>
                  <a:pt x="2626828" y="895964"/>
                </a:lnTo>
                <a:lnTo>
                  <a:pt x="2661199" y="875534"/>
                </a:lnTo>
                <a:lnTo>
                  <a:pt x="2642665" y="865219"/>
                </a:lnTo>
                <a:close/>
                <a:moveTo>
                  <a:pt x="8774094" y="861796"/>
                </a:moveTo>
                <a:lnTo>
                  <a:pt x="8738632" y="883964"/>
                </a:lnTo>
                <a:lnTo>
                  <a:pt x="8761869" y="896104"/>
                </a:lnTo>
                <a:lnTo>
                  <a:pt x="8797571" y="874887"/>
                </a:lnTo>
                <a:lnTo>
                  <a:pt x="8778594" y="864309"/>
                </a:lnTo>
                <a:close/>
                <a:moveTo>
                  <a:pt x="5601810" y="861516"/>
                </a:moveTo>
                <a:lnTo>
                  <a:pt x="5550523" y="893536"/>
                </a:lnTo>
                <a:lnTo>
                  <a:pt x="5572828" y="903150"/>
                </a:lnTo>
                <a:lnTo>
                  <a:pt x="5624549" y="872421"/>
                </a:lnTo>
                <a:close/>
                <a:moveTo>
                  <a:pt x="11737077" y="861223"/>
                </a:moveTo>
                <a:lnTo>
                  <a:pt x="11676477" y="899057"/>
                </a:lnTo>
                <a:lnTo>
                  <a:pt x="11698500" y="908571"/>
                </a:lnTo>
                <a:lnTo>
                  <a:pt x="11759831" y="872133"/>
                </a:lnTo>
                <a:close/>
                <a:moveTo>
                  <a:pt x="5721658" y="861087"/>
                </a:moveTo>
                <a:lnTo>
                  <a:pt x="5712333" y="866281"/>
                </a:lnTo>
                <a:lnTo>
                  <a:pt x="5672138" y="888823"/>
                </a:lnTo>
                <a:lnTo>
                  <a:pt x="5710295" y="907091"/>
                </a:lnTo>
                <a:lnTo>
                  <a:pt x="5711765" y="906325"/>
                </a:lnTo>
                <a:lnTo>
                  <a:pt x="5760179" y="881181"/>
                </a:lnTo>
                <a:close/>
                <a:moveTo>
                  <a:pt x="11856528" y="860623"/>
                </a:moveTo>
                <a:lnTo>
                  <a:pt x="11848269" y="865219"/>
                </a:lnTo>
                <a:lnTo>
                  <a:pt x="11806146" y="888835"/>
                </a:lnTo>
                <a:lnTo>
                  <a:pt x="11844699" y="907297"/>
                </a:lnTo>
                <a:lnTo>
                  <a:pt x="11846564" y="906325"/>
                </a:lnTo>
                <a:lnTo>
                  <a:pt x="11895506" y="880947"/>
                </a:lnTo>
                <a:close/>
                <a:moveTo>
                  <a:pt x="2545307" y="860612"/>
                </a:moveTo>
                <a:lnTo>
                  <a:pt x="2516310" y="880629"/>
                </a:lnTo>
                <a:lnTo>
                  <a:pt x="2503169" y="889201"/>
                </a:lnTo>
                <a:lnTo>
                  <a:pt x="2510124" y="892528"/>
                </a:lnTo>
                <a:lnTo>
                  <a:pt x="2513627" y="890295"/>
                </a:lnTo>
                <a:lnTo>
                  <a:pt x="2552288" y="864250"/>
                </a:lnTo>
                <a:close/>
                <a:moveTo>
                  <a:pt x="5928247" y="860534"/>
                </a:moveTo>
                <a:lnTo>
                  <a:pt x="5901328" y="873295"/>
                </a:lnTo>
                <a:lnTo>
                  <a:pt x="5961043" y="908495"/>
                </a:lnTo>
                <a:lnTo>
                  <a:pt x="5987482" y="897174"/>
                </a:lnTo>
                <a:close/>
                <a:moveTo>
                  <a:pt x="2756458" y="860443"/>
                </a:moveTo>
                <a:lnTo>
                  <a:pt x="2751931" y="862964"/>
                </a:lnTo>
                <a:lnTo>
                  <a:pt x="2734589" y="872685"/>
                </a:lnTo>
                <a:lnTo>
                  <a:pt x="2768780" y="892817"/>
                </a:lnTo>
                <a:lnTo>
                  <a:pt x="2790474" y="881506"/>
                </a:lnTo>
                <a:close/>
                <a:moveTo>
                  <a:pt x="8683126" y="860362"/>
                </a:moveTo>
                <a:lnTo>
                  <a:pt x="8649128" y="883835"/>
                </a:lnTo>
                <a:lnTo>
                  <a:pt x="8639417" y="890171"/>
                </a:lnTo>
                <a:lnTo>
                  <a:pt x="8646469" y="893545"/>
                </a:lnTo>
                <a:lnTo>
                  <a:pt x="8646611" y="893455"/>
                </a:lnTo>
                <a:lnTo>
                  <a:pt x="8690230" y="864064"/>
                </a:lnTo>
                <a:close/>
                <a:moveTo>
                  <a:pt x="12062521" y="860354"/>
                </a:moveTo>
                <a:lnTo>
                  <a:pt x="12036546" y="872687"/>
                </a:lnTo>
                <a:lnTo>
                  <a:pt x="12095563" y="907705"/>
                </a:lnTo>
                <a:lnTo>
                  <a:pt x="12120901" y="896855"/>
                </a:lnTo>
                <a:close/>
                <a:moveTo>
                  <a:pt x="5813138" y="859935"/>
                </a:moveTo>
                <a:lnTo>
                  <a:pt x="5771320" y="881619"/>
                </a:lnTo>
                <a:lnTo>
                  <a:pt x="5818792" y="906455"/>
                </a:lnTo>
                <a:lnTo>
                  <a:pt x="5819169" y="906651"/>
                </a:lnTo>
                <a:lnTo>
                  <a:pt x="5861188" y="886701"/>
                </a:lnTo>
                <a:lnTo>
                  <a:pt x="5815092" y="861027"/>
                </a:lnTo>
                <a:close/>
                <a:moveTo>
                  <a:pt x="8890015" y="859678"/>
                </a:moveTo>
                <a:lnTo>
                  <a:pt x="8885855" y="861994"/>
                </a:lnTo>
                <a:lnTo>
                  <a:pt x="8868097" y="871929"/>
                </a:lnTo>
                <a:lnTo>
                  <a:pt x="8906558" y="894576"/>
                </a:lnTo>
                <a:lnTo>
                  <a:pt x="8928128" y="883279"/>
                </a:lnTo>
                <a:close/>
                <a:moveTo>
                  <a:pt x="8983139" y="859333"/>
                </a:moveTo>
                <a:lnTo>
                  <a:pt x="8977074" y="862477"/>
                </a:lnTo>
                <a:lnTo>
                  <a:pt x="9022168" y="892423"/>
                </a:lnTo>
                <a:lnTo>
                  <a:pt x="9028263" y="889530"/>
                </a:lnTo>
                <a:close/>
                <a:moveTo>
                  <a:pt x="2700254" y="858869"/>
                </a:moveTo>
                <a:lnTo>
                  <a:pt x="2671815" y="875791"/>
                </a:lnTo>
                <a:lnTo>
                  <a:pt x="2695328" y="888876"/>
                </a:lnTo>
                <a:lnTo>
                  <a:pt x="2723942" y="872826"/>
                </a:lnTo>
                <a:close/>
                <a:moveTo>
                  <a:pt x="11946740" y="858736"/>
                </a:moveTo>
                <a:lnTo>
                  <a:pt x="11905673" y="880031"/>
                </a:lnTo>
                <a:lnTo>
                  <a:pt x="11954694" y="905544"/>
                </a:lnTo>
                <a:lnTo>
                  <a:pt x="11955000" y="905703"/>
                </a:lnTo>
                <a:lnTo>
                  <a:pt x="11995988" y="886273"/>
                </a:lnTo>
                <a:lnTo>
                  <a:pt x="11950857" y="861036"/>
                </a:lnTo>
                <a:close/>
                <a:moveTo>
                  <a:pt x="8835388" y="858454"/>
                </a:moveTo>
                <a:lnTo>
                  <a:pt x="8806976" y="875363"/>
                </a:lnTo>
                <a:lnTo>
                  <a:pt x="8829201" y="887732"/>
                </a:lnTo>
                <a:lnTo>
                  <a:pt x="8857806" y="871685"/>
                </a:lnTo>
                <a:close/>
                <a:moveTo>
                  <a:pt x="2846272" y="857943"/>
                </a:moveTo>
                <a:lnTo>
                  <a:pt x="2840196" y="861093"/>
                </a:lnTo>
                <a:lnTo>
                  <a:pt x="2883084" y="889573"/>
                </a:lnTo>
                <a:lnTo>
                  <a:pt x="2889206" y="886675"/>
                </a:lnTo>
                <a:close/>
                <a:moveTo>
                  <a:pt x="2534139" y="854792"/>
                </a:moveTo>
                <a:lnTo>
                  <a:pt x="2492210" y="883959"/>
                </a:lnTo>
                <a:lnTo>
                  <a:pt x="2495765" y="885659"/>
                </a:lnTo>
                <a:lnTo>
                  <a:pt x="2537994" y="856801"/>
                </a:lnTo>
                <a:close/>
                <a:moveTo>
                  <a:pt x="8672024" y="854576"/>
                </a:moveTo>
                <a:lnTo>
                  <a:pt x="8628413" y="884908"/>
                </a:lnTo>
                <a:lnTo>
                  <a:pt x="8631955" y="886602"/>
                </a:lnTo>
                <a:lnTo>
                  <a:pt x="8675881" y="856586"/>
                </a:lnTo>
                <a:close/>
                <a:moveTo>
                  <a:pt x="8994004" y="853700"/>
                </a:moveTo>
                <a:lnTo>
                  <a:pt x="8988740" y="856429"/>
                </a:lnTo>
                <a:lnTo>
                  <a:pt x="9034064" y="886776"/>
                </a:lnTo>
                <a:lnTo>
                  <a:pt x="9038591" y="884627"/>
                </a:lnTo>
                <a:close/>
                <a:moveTo>
                  <a:pt x="2857177" y="852288"/>
                </a:moveTo>
                <a:lnTo>
                  <a:pt x="2851871" y="855039"/>
                </a:lnTo>
                <a:lnTo>
                  <a:pt x="2895016" y="883925"/>
                </a:lnTo>
                <a:lnTo>
                  <a:pt x="2899636" y="881739"/>
                </a:lnTo>
                <a:close/>
                <a:moveTo>
                  <a:pt x="5580441" y="851268"/>
                </a:moveTo>
                <a:lnTo>
                  <a:pt x="5529565" y="884504"/>
                </a:lnTo>
                <a:lnTo>
                  <a:pt x="5544146" y="890789"/>
                </a:lnTo>
                <a:lnTo>
                  <a:pt x="5595542" y="858510"/>
                </a:lnTo>
                <a:close/>
                <a:moveTo>
                  <a:pt x="11715235" y="850749"/>
                </a:moveTo>
                <a:lnTo>
                  <a:pt x="11654913" y="889915"/>
                </a:lnTo>
                <a:lnTo>
                  <a:pt x="11659788" y="891848"/>
                </a:lnTo>
                <a:lnTo>
                  <a:pt x="11669513" y="896049"/>
                </a:lnTo>
                <a:lnTo>
                  <a:pt x="11730419" y="858030"/>
                </a:lnTo>
                <a:close/>
                <a:moveTo>
                  <a:pt x="8752994" y="850013"/>
                </a:moveTo>
                <a:lnTo>
                  <a:pt x="8717599" y="872976"/>
                </a:lnTo>
                <a:lnTo>
                  <a:pt x="8732371" y="880693"/>
                </a:lnTo>
                <a:lnTo>
                  <a:pt x="8768050" y="858420"/>
                </a:lnTo>
                <a:close/>
                <a:moveTo>
                  <a:pt x="2615301" y="849938"/>
                </a:moveTo>
                <a:lnTo>
                  <a:pt x="2581162" y="872088"/>
                </a:lnTo>
                <a:lnTo>
                  <a:pt x="2596744" y="880235"/>
                </a:lnTo>
                <a:lnTo>
                  <a:pt x="2631124" y="858774"/>
                </a:lnTo>
                <a:close/>
                <a:moveTo>
                  <a:pt x="5952611" y="848984"/>
                </a:moveTo>
                <a:lnTo>
                  <a:pt x="5933564" y="858014"/>
                </a:lnTo>
                <a:lnTo>
                  <a:pt x="5992949" y="894833"/>
                </a:lnTo>
                <a:lnTo>
                  <a:pt x="6011527" y="886877"/>
                </a:lnTo>
                <a:close/>
                <a:moveTo>
                  <a:pt x="2779170" y="847794"/>
                </a:moveTo>
                <a:lnTo>
                  <a:pt x="2761298" y="857747"/>
                </a:lnTo>
                <a:lnTo>
                  <a:pt x="2795448" y="878913"/>
                </a:lnTo>
                <a:lnTo>
                  <a:pt x="2813196" y="869659"/>
                </a:lnTo>
                <a:close/>
                <a:moveTo>
                  <a:pt x="12089465" y="847562"/>
                </a:moveTo>
                <a:lnTo>
                  <a:pt x="12068538" y="857497"/>
                </a:lnTo>
                <a:lnTo>
                  <a:pt x="12127205" y="894156"/>
                </a:lnTo>
                <a:lnTo>
                  <a:pt x="12147673" y="885391"/>
                </a:lnTo>
                <a:close/>
                <a:moveTo>
                  <a:pt x="8912750" y="847015"/>
                </a:moveTo>
                <a:lnTo>
                  <a:pt x="8894854" y="856982"/>
                </a:lnTo>
                <a:lnTo>
                  <a:pt x="8933090" y="880680"/>
                </a:lnTo>
                <a:lnTo>
                  <a:pt x="8950748" y="871432"/>
                </a:lnTo>
                <a:close/>
                <a:moveTo>
                  <a:pt x="5842777" y="844566"/>
                </a:moveTo>
                <a:lnTo>
                  <a:pt x="5817709" y="857564"/>
                </a:lnTo>
                <a:lnTo>
                  <a:pt x="5865956" y="884437"/>
                </a:lnTo>
                <a:lnTo>
                  <a:pt x="5890560" y="872755"/>
                </a:lnTo>
                <a:close/>
                <a:moveTo>
                  <a:pt x="11976267" y="843425"/>
                </a:moveTo>
                <a:lnTo>
                  <a:pt x="11953546" y="855207"/>
                </a:lnTo>
                <a:lnTo>
                  <a:pt x="11953767" y="855329"/>
                </a:lnTo>
                <a:lnTo>
                  <a:pt x="12002975" y="882961"/>
                </a:lnTo>
                <a:lnTo>
                  <a:pt x="12025140" y="872454"/>
                </a:lnTo>
                <a:close/>
                <a:moveTo>
                  <a:pt x="2727621" y="842585"/>
                </a:moveTo>
                <a:lnTo>
                  <a:pt x="2705661" y="855652"/>
                </a:lnTo>
                <a:lnTo>
                  <a:pt x="2729518" y="869699"/>
                </a:lnTo>
                <a:lnTo>
                  <a:pt x="2750024" y="858197"/>
                </a:lnTo>
                <a:lnTo>
                  <a:pt x="2751500" y="857373"/>
                </a:lnTo>
                <a:close/>
                <a:moveTo>
                  <a:pt x="8862234" y="842475"/>
                </a:moveTo>
                <a:lnTo>
                  <a:pt x="8840273" y="855546"/>
                </a:lnTo>
                <a:lnTo>
                  <a:pt x="8862864" y="868848"/>
                </a:lnTo>
                <a:lnTo>
                  <a:pt x="8881877" y="858182"/>
                </a:lnTo>
                <a:lnTo>
                  <a:pt x="8884887" y="856502"/>
                </a:lnTo>
                <a:close/>
                <a:moveTo>
                  <a:pt x="5561580" y="842222"/>
                </a:moveTo>
                <a:lnTo>
                  <a:pt x="5510235" y="876676"/>
                </a:lnTo>
                <a:lnTo>
                  <a:pt x="5522596" y="881567"/>
                </a:lnTo>
                <a:lnTo>
                  <a:pt x="5573967" y="848163"/>
                </a:lnTo>
                <a:close/>
                <a:moveTo>
                  <a:pt x="5685174" y="842055"/>
                </a:moveTo>
                <a:lnTo>
                  <a:pt x="5635797" y="871424"/>
                </a:lnTo>
                <a:lnTo>
                  <a:pt x="5665958" y="885864"/>
                </a:lnTo>
                <a:lnTo>
                  <a:pt x="5709490" y="861427"/>
                </a:lnTo>
                <a:lnTo>
                  <a:pt x="5715694" y="857975"/>
                </a:lnTo>
                <a:close/>
                <a:moveTo>
                  <a:pt x="11820722" y="841951"/>
                </a:moveTo>
                <a:lnTo>
                  <a:pt x="11770563" y="871796"/>
                </a:lnTo>
                <a:lnTo>
                  <a:pt x="11800972" y="886358"/>
                </a:lnTo>
                <a:lnTo>
                  <a:pt x="11845427" y="861427"/>
                </a:lnTo>
                <a:lnTo>
                  <a:pt x="11851543" y="858023"/>
                </a:lnTo>
                <a:close/>
                <a:moveTo>
                  <a:pt x="11696826" y="841922"/>
                </a:moveTo>
                <a:lnTo>
                  <a:pt x="11636297" y="882539"/>
                </a:lnTo>
                <a:lnTo>
                  <a:pt x="11648477" y="887365"/>
                </a:lnTo>
                <a:lnTo>
                  <a:pt x="11709222" y="847865"/>
                </a:lnTo>
                <a:close/>
                <a:moveTo>
                  <a:pt x="8806611" y="841470"/>
                </a:moveTo>
                <a:lnTo>
                  <a:pt x="8778108" y="859287"/>
                </a:lnTo>
                <a:lnTo>
                  <a:pt x="8780299" y="860517"/>
                </a:lnTo>
                <a:lnTo>
                  <a:pt x="8801705" y="872430"/>
                </a:lnTo>
                <a:lnTo>
                  <a:pt x="8830288" y="855444"/>
                </a:lnTo>
                <a:close/>
                <a:moveTo>
                  <a:pt x="2670360" y="841254"/>
                </a:moveTo>
                <a:lnTo>
                  <a:pt x="2641825" y="859088"/>
                </a:lnTo>
                <a:lnTo>
                  <a:pt x="2644370" y="860517"/>
                </a:lnTo>
                <a:lnTo>
                  <a:pt x="2666108" y="872615"/>
                </a:lnTo>
                <a:lnTo>
                  <a:pt x="2694720" y="855608"/>
                </a:lnTo>
                <a:close/>
                <a:moveTo>
                  <a:pt x="12103345" y="840971"/>
                </a:moveTo>
                <a:lnTo>
                  <a:pt x="12095811" y="844548"/>
                </a:lnTo>
                <a:lnTo>
                  <a:pt x="12154116" y="882632"/>
                </a:lnTo>
                <a:lnTo>
                  <a:pt x="12161087" y="879647"/>
                </a:lnTo>
                <a:close/>
                <a:moveTo>
                  <a:pt x="8735650" y="840328"/>
                </a:moveTo>
                <a:lnTo>
                  <a:pt x="8700392" y="863986"/>
                </a:lnTo>
                <a:lnTo>
                  <a:pt x="8711733" y="869911"/>
                </a:lnTo>
                <a:lnTo>
                  <a:pt x="8747248" y="846804"/>
                </a:lnTo>
                <a:close/>
                <a:moveTo>
                  <a:pt x="2598064" y="840313"/>
                </a:moveTo>
                <a:lnTo>
                  <a:pt x="2564044" y="863138"/>
                </a:lnTo>
                <a:lnTo>
                  <a:pt x="2575276" y="869010"/>
                </a:lnTo>
                <a:lnTo>
                  <a:pt x="2609529" y="846714"/>
                </a:lnTo>
                <a:close/>
                <a:moveTo>
                  <a:pt x="5972044" y="839772"/>
                </a:moveTo>
                <a:lnTo>
                  <a:pt x="5957975" y="846442"/>
                </a:lnTo>
                <a:lnTo>
                  <a:pt x="5995578" y="871025"/>
                </a:lnTo>
                <a:lnTo>
                  <a:pt x="6017067" y="884504"/>
                </a:lnTo>
                <a:lnTo>
                  <a:pt x="6030678" y="878677"/>
                </a:lnTo>
                <a:close/>
                <a:moveTo>
                  <a:pt x="2796019" y="838410"/>
                </a:moveTo>
                <a:lnTo>
                  <a:pt x="2784031" y="845086"/>
                </a:lnTo>
                <a:lnTo>
                  <a:pt x="2817872" y="867222"/>
                </a:lnTo>
                <a:lnTo>
                  <a:pt x="2829922" y="860939"/>
                </a:lnTo>
                <a:close/>
                <a:moveTo>
                  <a:pt x="8929619" y="837619"/>
                </a:moveTo>
                <a:lnTo>
                  <a:pt x="8917621" y="844301"/>
                </a:lnTo>
                <a:lnTo>
                  <a:pt x="8955386" y="869003"/>
                </a:lnTo>
                <a:lnTo>
                  <a:pt x="8967390" y="862716"/>
                </a:lnTo>
                <a:close/>
                <a:moveTo>
                  <a:pt x="5548719" y="836055"/>
                </a:moveTo>
                <a:lnTo>
                  <a:pt x="5536695" y="844386"/>
                </a:lnTo>
                <a:lnTo>
                  <a:pt x="5496633" y="871293"/>
                </a:lnTo>
                <a:lnTo>
                  <a:pt x="5503095" y="873850"/>
                </a:lnTo>
                <a:lnTo>
                  <a:pt x="5555183" y="839154"/>
                </a:lnTo>
                <a:close/>
                <a:moveTo>
                  <a:pt x="11682942" y="835264"/>
                </a:moveTo>
                <a:lnTo>
                  <a:pt x="11622425" y="877041"/>
                </a:lnTo>
                <a:lnTo>
                  <a:pt x="11629899" y="880003"/>
                </a:lnTo>
                <a:lnTo>
                  <a:pt x="11690755" y="839011"/>
                </a:lnTo>
                <a:close/>
                <a:moveTo>
                  <a:pt x="5768507" y="834995"/>
                </a:moveTo>
                <a:lnTo>
                  <a:pt x="5726705" y="858277"/>
                </a:lnTo>
                <a:lnTo>
                  <a:pt x="5765349" y="878496"/>
                </a:lnTo>
                <a:lnTo>
                  <a:pt x="5807333" y="856691"/>
                </a:lnTo>
                <a:close/>
                <a:moveTo>
                  <a:pt x="11903418" y="834528"/>
                </a:moveTo>
                <a:lnTo>
                  <a:pt x="11862256" y="857435"/>
                </a:lnTo>
                <a:lnTo>
                  <a:pt x="11901481" y="877849"/>
                </a:lnTo>
                <a:lnTo>
                  <a:pt x="11942697" y="856477"/>
                </a:lnTo>
                <a:close/>
                <a:moveTo>
                  <a:pt x="5984368" y="833931"/>
                </a:moveTo>
                <a:lnTo>
                  <a:pt x="5977912" y="836992"/>
                </a:lnTo>
                <a:lnTo>
                  <a:pt x="6036788" y="876060"/>
                </a:lnTo>
                <a:lnTo>
                  <a:pt x="6043026" y="873389"/>
                </a:lnTo>
                <a:lnTo>
                  <a:pt x="5990639" y="838268"/>
                </a:lnTo>
                <a:close/>
                <a:moveTo>
                  <a:pt x="2585156" y="833104"/>
                </a:moveTo>
                <a:lnTo>
                  <a:pt x="2551300" y="856475"/>
                </a:lnTo>
                <a:lnTo>
                  <a:pt x="2558355" y="860164"/>
                </a:lnTo>
                <a:lnTo>
                  <a:pt x="2592465" y="837186"/>
                </a:lnTo>
                <a:close/>
                <a:moveTo>
                  <a:pt x="8722655" y="833071"/>
                </a:moveTo>
                <a:lnTo>
                  <a:pt x="8687575" y="857290"/>
                </a:lnTo>
                <a:lnTo>
                  <a:pt x="8694733" y="861030"/>
                </a:lnTo>
                <a:lnTo>
                  <a:pt x="8730077" y="837216"/>
                </a:lnTo>
                <a:close/>
                <a:moveTo>
                  <a:pt x="12121604" y="832302"/>
                </a:moveTo>
                <a:lnTo>
                  <a:pt x="12109149" y="838216"/>
                </a:lnTo>
                <a:lnTo>
                  <a:pt x="12167150" y="877051"/>
                </a:lnTo>
                <a:lnTo>
                  <a:pt x="12179318" y="871841"/>
                </a:lnTo>
                <a:close/>
                <a:moveTo>
                  <a:pt x="2807711" y="831899"/>
                </a:moveTo>
                <a:lnTo>
                  <a:pt x="2801469" y="835375"/>
                </a:lnTo>
                <a:lnTo>
                  <a:pt x="2835548" y="858006"/>
                </a:lnTo>
                <a:lnTo>
                  <a:pt x="2841629" y="854835"/>
                </a:lnTo>
                <a:lnTo>
                  <a:pt x="2818357" y="839263"/>
                </a:lnTo>
                <a:close/>
                <a:moveTo>
                  <a:pt x="8941337" y="831093"/>
                </a:moveTo>
                <a:lnTo>
                  <a:pt x="8935069" y="834584"/>
                </a:lnTo>
                <a:lnTo>
                  <a:pt x="8973005" y="859776"/>
                </a:lnTo>
                <a:lnTo>
                  <a:pt x="8979061" y="856604"/>
                </a:lnTo>
                <a:lnTo>
                  <a:pt x="8953149" y="839263"/>
                </a:lnTo>
                <a:close/>
                <a:moveTo>
                  <a:pt x="5536572" y="830228"/>
                </a:moveTo>
                <a:lnTo>
                  <a:pt x="5484476" y="866482"/>
                </a:lnTo>
                <a:lnTo>
                  <a:pt x="5488631" y="868127"/>
                </a:lnTo>
                <a:lnTo>
                  <a:pt x="5540996" y="832350"/>
                </a:lnTo>
                <a:close/>
                <a:moveTo>
                  <a:pt x="11671336" y="829699"/>
                </a:moveTo>
                <a:lnTo>
                  <a:pt x="11610190" y="872193"/>
                </a:lnTo>
                <a:lnTo>
                  <a:pt x="11614210" y="873786"/>
                </a:lnTo>
                <a:lnTo>
                  <a:pt x="11675653" y="831769"/>
                </a:lnTo>
                <a:close/>
                <a:moveTo>
                  <a:pt x="2750178" y="829163"/>
                </a:moveTo>
                <a:lnTo>
                  <a:pt x="2732321" y="839788"/>
                </a:lnTo>
                <a:lnTo>
                  <a:pt x="2756336" y="854672"/>
                </a:lnTo>
                <a:lnTo>
                  <a:pt x="2774280" y="844650"/>
                </a:lnTo>
                <a:close/>
                <a:moveTo>
                  <a:pt x="8884796" y="829052"/>
                </a:moveTo>
                <a:lnTo>
                  <a:pt x="8883866" y="829601"/>
                </a:lnTo>
                <a:lnTo>
                  <a:pt x="8866936" y="839678"/>
                </a:lnTo>
                <a:lnTo>
                  <a:pt x="8889725" y="853803"/>
                </a:lnTo>
                <a:lnTo>
                  <a:pt x="8907705" y="843772"/>
                </a:lnTo>
                <a:close/>
                <a:moveTo>
                  <a:pt x="8785430" y="828970"/>
                </a:moveTo>
                <a:lnTo>
                  <a:pt x="8756976" y="847430"/>
                </a:lnTo>
                <a:lnTo>
                  <a:pt x="8772080" y="855905"/>
                </a:lnTo>
                <a:lnTo>
                  <a:pt x="8800746" y="838009"/>
                </a:lnTo>
                <a:close/>
                <a:moveTo>
                  <a:pt x="7256021" y="828616"/>
                </a:moveTo>
                <a:cubicBezTo>
                  <a:pt x="6986775" y="830856"/>
                  <a:pt x="6699771" y="869523"/>
                  <a:pt x="6389849" y="945156"/>
                </a:cubicBezTo>
                <a:lnTo>
                  <a:pt x="6246079" y="984962"/>
                </a:lnTo>
                <a:lnTo>
                  <a:pt x="6332998" y="1039912"/>
                </a:lnTo>
                <a:lnTo>
                  <a:pt x="6365471" y="1057963"/>
                </a:lnTo>
                <a:lnTo>
                  <a:pt x="6642142" y="1006977"/>
                </a:lnTo>
                <a:cubicBezTo>
                  <a:pt x="6989753" y="954708"/>
                  <a:pt x="7308442" y="943236"/>
                  <a:pt x="7606081" y="972004"/>
                </a:cubicBezTo>
                <a:cubicBezTo>
                  <a:pt x="7829232" y="993505"/>
                  <a:pt x="8053100" y="1036410"/>
                  <a:pt x="8275059" y="1088168"/>
                </a:cubicBezTo>
                <a:lnTo>
                  <a:pt x="8289333" y="1091668"/>
                </a:lnTo>
                <a:lnTo>
                  <a:pt x="8300177" y="1085595"/>
                </a:lnTo>
                <a:lnTo>
                  <a:pt x="8395414" y="1026521"/>
                </a:lnTo>
                <a:lnTo>
                  <a:pt x="8273985" y="989861"/>
                </a:lnTo>
                <a:cubicBezTo>
                  <a:pt x="8052523" y="926267"/>
                  <a:pt x="7828734" y="873448"/>
                  <a:pt x="7604945" y="847169"/>
                </a:cubicBezTo>
                <a:cubicBezTo>
                  <a:pt x="7491843" y="833821"/>
                  <a:pt x="7375686" y="827621"/>
                  <a:pt x="7256021" y="828616"/>
                </a:cubicBezTo>
                <a:close/>
                <a:moveTo>
                  <a:pt x="1120090" y="828616"/>
                </a:moveTo>
                <a:cubicBezTo>
                  <a:pt x="820928" y="831105"/>
                  <a:pt x="499842" y="878565"/>
                  <a:pt x="149755" y="971737"/>
                </a:cubicBezTo>
                <a:lnTo>
                  <a:pt x="113834" y="982062"/>
                </a:lnTo>
                <a:lnTo>
                  <a:pt x="200210" y="1036697"/>
                </a:lnTo>
                <a:lnTo>
                  <a:pt x="234889" y="1055979"/>
                </a:lnTo>
                <a:lnTo>
                  <a:pt x="506212" y="1006024"/>
                </a:lnTo>
                <a:cubicBezTo>
                  <a:pt x="853822" y="953798"/>
                  <a:pt x="1172512" y="942326"/>
                  <a:pt x="1470151" y="971093"/>
                </a:cubicBezTo>
                <a:cubicBezTo>
                  <a:pt x="1693300" y="992594"/>
                  <a:pt x="1917169" y="1035452"/>
                  <a:pt x="2139131" y="1087168"/>
                </a:cubicBezTo>
                <a:lnTo>
                  <a:pt x="2152775" y="1090511"/>
                </a:lnTo>
                <a:lnTo>
                  <a:pt x="2167248" y="1082404"/>
                </a:lnTo>
                <a:lnTo>
                  <a:pt x="2258035" y="1026083"/>
                </a:lnTo>
                <a:lnTo>
                  <a:pt x="2138056" y="989861"/>
                </a:lnTo>
                <a:cubicBezTo>
                  <a:pt x="1916592" y="926267"/>
                  <a:pt x="1692803" y="873448"/>
                  <a:pt x="1469014" y="847169"/>
                </a:cubicBezTo>
                <a:cubicBezTo>
                  <a:pt x="1355912" y="833821"/>
                  <a:pt x="1239755" y="827621"/>
                  <a:pt x="1120090" y="828616"/>
                </a:cubicBezTo>
                <a:close/>
                <a:moveTo>
                  <a:pt x="2648521" y="828385"/>
                </a:moveTo>
                <a:lnTo>
                  <a:pt x="2620039" y="846865"/>
                </a:lnTo>
                <a:lnTo>
                  <a:pt x="2635925" y="855778"/>
                </a:lnTo>
                <a:lnTo>
                  <a:pt x="2664615" y="837868"/>
                </a:lnTo>
                <a:close/>
                <a:moveTo>
                  <a:pt x="5996293" y="828278"/>
                </a:moveTo>
                <a:lnTo>
                  <a:pt x="5990161" y="831185"/>
                </a:lnTo>
                <a:lnTo>
                  <a:pt x="5993481" y="833481"/>
                </a:lnTo>
                <a:lnTo>
                  <a:pt x="6049116" y="870781"/>
                </a:lnTo>
                <a:lnTo>
                  <a:pt x="6054322" y="868552"/>
                </a:lnTo>
                <a:close/>
                <a:moveTo>
                  <a:pt x="12130577" y="828043"/>
                </a:moveTo>
                <a:lnTo>
                  <a:pt x="12127582" y="829464"/>
                </a:lnTo>
                <a:lnTo>
                  <a:pt x="12185422" y="869227"/>
                </a:lnTo>
                <a:lnTo>
                  <a:pt x="12187978" y="868133"/>
                </a:lnTo>
                <a:close/>
                <a:moveTo>
                  <a:pt x="5875228" y="827739"/>
                </a:moveTo>
                <a:lnTo>
                  <a:pt x="5847998" y="841858"/>
                </a:lnTo>
                <a:lnTo>
                  <a:pt x="5896017" y="870164"/>
                </a:lnTo>
                <a:lnTo>
                  <a:pt x="5923060" y="857325"/>
                </a:lnTo>
                <a:close/>
                <a:moveTo>
                  <a:pt x="11667005" y="827623"/>
                </a:moveTo>
                <a:lnTo>
                  <a:pt x="11666396" y="828057"/>
                </a:lnTo>
                <a:lnTo>
                  <a:pt x="11667009" y="827625"/>
                </a:lnTo>
                <a:close/>
                <a:moveTo>
                  <a:pt x="5656738" y="827222"/>
                </a:moveTo>
                <a:lnTo>
                  <a:pt x="5607578" y="857914"/>
                </a:lnTo>
                <a:lnTo>
                  <a:pt x="5630498" y="868887"/>
                </a:lnTo>
                <a:lnTo>
                  <a:pt x="5680108" y="839413"/>
                </a:lnTo>
                <a:close/>
                <a:moveTo>
                  <a:pt x="8711722" y="826966"/>
                </a:moveTo>
                <a:lnTo>
                  <a:pt x="8676466" y="851487"/>
                </a:lnTo>
                <a:lnTo>
                  <a:pt x="8680365" y="853523"/>
                </a:lnTo>
                <a:lnTo>
                  <a:pt x="8715854" y="829273"/>
                </a:lnTo>
                <a:close/>
                <a:moveTo>
                  <a:pt x="2574152" y="826959"/>
                </a:moveTo>
                <a:lnTo>
                  <a:pt x="2540122" y="850630"/>
                </a:lnTo>
                <a:lnTo>
                  <a:pt x="2544032" y="852675"/>
                </a:lnTo>
                <a:lnTo>
                  <a:pt x="2578285" y="829267"/>
                </a:lnTo>
                <a:close/>
                <a:moveTo>
                  <a:pt x="11791965" y="826955"/>
                </a:moveTo>
                <a:lnTo>
                  <a:pt x="11742028" y="858132"/>
                </a:lnTo>
                <a:lnTo>
                  <a:pt x="11764935" y="869101"/>
                </a:lnTo>
                <a:lnTo>
                  <a:pt x="11815350" y="839149"/>
                </a:lnTo>
                <a:close/>
                <a:moveTo>
                  <a:pt x="12008616" y="826652"/>
                </a:moveTo>
                <a:lnTo>
                  <a:pt x="11982118" y="840392"/>
                </a:lnTo>
                <a:lnTo>
                  <a:pt x="12031263" y="869552"/>
                </a:lnTo>
                <a:lnTo>
                  <a:pt x="12057409" y="857158"/>
                </a:lnTo>
                <a:close/>
                <a:moveTo>
                  <a:pt x="6000018" y="826512"/>
                </a:moveTo>
                <a:lnTo>
                  <a:pt x="5999950" y="826545"/>
                </a:lnTo>
                <a:lnTo>
                  <a:pt x="6008796" y="832754"/>
                </a:lnTo>
                <a:close/>
                <a:moveTo>
                  <a:pt x="12134997" y="825944"/>
                </a:moveTo>
                <a:lnTo>
                  <a:pt x="12134920" y="825980"/>
                </a:lnTo>
                <a:lnTo>
                  <a:pt x="12144579" y="832758"/>
                </a:lnTo>
                <a:close/>
                <a:moveTo>
                  <a:pt x="4292624" y="825889"/>
                </a:moveTo>
                <a:cubicBezTo>
                  <a:pt x="3993389" y="828391"/>
                  <a:pt x="3672314" y="875859"/>
                  <a:pt x="3322250" y="968995"/>
                </a:cubicBezTo>
                <a:lnTo>
                  <a:pt x="3135345" y="1022700"/>
                </a:lnTo>
                <a:lnTo>
                  <a:pt x="3162593" y="1039933"/>
                </a:lnTo>
                <a:lnTo>
                  <a:pt x="3246411" y="1086979"/>
                </a:lnTo>
                <a:lnTo>
                  <a:pt x="3320277" y="1069727"/>
                </a:lnTo>
                <a:cubicBezTo>
                  <a:pt x="3810518" y="963743"/>
                  <a:pt x="4244720" y="930589"/>
                  <a:pt x="4641727" y="968960"/>
                </a:cubicBezTo>
                <a:cubicBezTo>
                  <a:pt x="4740953" y="978494"/>
                  <a:pt x="4840354" y="992261"/>
                  <a:pt x="4939665" y="1009158"/>
                </a:cubicBezTo>
                <a:lnTo>
                  <a:pt x="5177363" y="1056296"/>
                </a:lnTo>
                <a:lnTo>
                  <a:pt x="5201717" y="1041975"/>
                </a:lnTo>
                <a:lnTo>
                  <a:pt x="5292028" y="982781"/>
                </a:lnTo>
                <a:lnTo>
                  <a:pt x="5236742" y="966371"/>
                </a:lnTo>
                <a:cubicBezTo>
                  <a:pt x="5039502" y="912140"/>
                  <a:pt x="4840592" y="867799"/>
                  <a:pt x="4641687" y="844424"/>
                </a:cubicBezTo>
                <a:cubicBezTo>
                  <a:pt x="4528521" y="831081"/>
                  <a:pt x="4412321" y="824888"/>
                  <a:pt x="4292624" y="825889"/>
                </a:cubicBezTo>
                <a:close/>
                <a:moveTo>
                  <a:pt x="10428413" y="825883"/>
                </a:moveTo>
                <a:cubicBezTo>
                  <a:pt x="10129182" y="828375"/>
                  <a:pt x="9808068" y="875842"/>
                  <a:pt x="9458002" y="968989"/>
                </a:cubicBezTo>
                <a:lnTo>
                  <a:pt x="9269668" y="1023111"/>
                </a:lnTo>
                <a:lnTo>
                  <a:pt x="9296271" y="1039933"/>
                </a:lnTo>
                <a:lnTo>
                  <a:pt x="9381303" y="1087199"/>
                </a:lnTo>
                <a:lnTo>
                  <a:pt x="9456079" y="1069735"/>
                </a:lnTo>
                <a:cubicBezTo>
                  <a:pt x="9946325" y="963747"/>
                  <a:pt x="10380588" y="930586"/>
                  <a:pt x="10777425" y="968959"/>
                </a:cubicBezTo>
                <a:cubicBezTo>
                  <a:pt x="10876889" y="978496"/>
                  <a:pt x="10976414" y="992264"/>
                  <a:pt x="11075760" y="1009161"/>
                </a:cubicBezTo>
                <a:lnTo>
                  <a:pt x="11311443" y="1055920"/>
                </a:lnTo>
                <a:lnTo>
                  <a:pt x="11335665" y="1041975"/>
                </a:lnTo>
                <a:lnTo>
                  <a:pt x="11426570" y="982399"/>
                </a:lnTo>
                <a:lnTo>
                  <a:pt x="11372532" y="966362"/>
                </a:lnTo>
                <a:cubicBezTo>
                  <a:pt x="11175277" y="912133"/>
                  <a:pt x="10976359" y="867795"/>
                  <a:pt x="10777440" y="844434"/>
                </a:cubicBezTo>
                <a:cubicBezTo>
                  <a:pt x="10664297" y="831084"/>
                  <a:pt x="10548105" y="824885"/>
                  <a:pt x="10428413" y="825883"/>
                </a:cubicBezTo>
                <a:close/>
                <a:moveTo>
                  <a:pt x="2818844" y="825699"/>
                </a:moveTo>
                <a:lnTo>
                  <a:pt x="2813095" y="828900"/>
                </a:lnTo>
                <a:lnTo>
                  <a:pt x="2821199" y="834504"/>
                </a:lnTo>
                <a:lnTo>
                  <a:pt x="2847216" y="851922"/>
                </a:lnTo>
                <a:lnTo>
                  <a:pt x="2852601" y="849114"/>
                </a:lnTo>
                <a:close/>
                <a:moveTo>
                  <a:pt x="8952471" y="824891"/>
                </a:moveTo>
                <a:lnTo>
                  <a:pt x="8946720" y="828094"/>
                </a:lnTo>
                <a:lnTo>
                  <a:pt x="8955991" y="834504"/>
                </a:lnTo>
                <a:lnTo>
                  <a:pt x="8984638" y="853683"/>
                </a:lnTo>
                <a:lnTo>
                  <a:pt x="8989960" y="850895"/>
                </a:lnTo>
                <a:close/>
                <a:moveTo>
                  <a:pt x="2570079" y="824685"/>
                </a:moveTo>
                <a:lnTo>
                  <a:pt x="2569872" y="824832"/>
                </a:lnTo>
                <a:lnTo>
                  <a:pt x="2570080" y="824685"/>
                </a:lnTo>
                <a:close/>
                <a:moveTo>
                  <a:pt x="8833483" y="824672"/>
                </a:moveTo>
                <a:lnTo>
                  <a:pt x="8811343" y="838512"/>
                </a:lnTo>
                <a:lnTo>
                  <a:pt x="8835172" y="852542"/>
                </a:lnTo>
                <a:lnTo>
                  <a:pt x="8857276" y="839405"/>
                </a:lnTo>
                <a:close/>
                <a:moveTo>
                  <a:pt x="8707592" y="824659"/>
                </a:moveTo>
                <a:lnTo>
                  <a:pt x="8702841" y="828041"/>
                </a:lnTo>
                <a:lnTo>
                  <a:pt x="8707614" y="824671"/>
                </a:lnTo>
                <a:close/>
                <a:moveTo>
                  <a:pt x="2697788" y="824112"/>
                </a:moveTo>
                <a:lnTo>
                  <a:pt x="2675623" y="837965"/>
                </a:lnTo>
                <a:lnTo>
                  <a:pt x="2700128" y="852394"/>
                </a:lnTo>
                <a:lnTo>
                  <a:pt x="2722236" y="839251"/>
                </a:lnTo>
                <a:close/>
                <a:moveTo>
                  <a:pt x="2822335" y="823755"/>
                </a:moveTo>
                <a:lnTo>
                  <a:pt x="2822224" y="823816"/>
                </a:lnTo>
                <a:lnTo>
                  <a:pt x="2836474" y="833821"/>
                </a:lnTo>
                <a:close/>
                <a:moveTo>
                  <a:pt x="8955978" y="822938"/>
                </a:moveTo>
                <a:lnTo>
                  <a:pt x="8955859" y="823004"/>
                </a:lnTo>
                <a:lnTo>
                  <a:pt x="8971265" y="833821"/>
                </a:lnTo>
                <a:close/>
                <a:moveTo>
                  <a:pt x="2767071" y="819175"/>
                </a:moveTo>
                <a:lnTo>
                  <a:pt x="2755171" y="826208"/>
                </a:lnTo>
                <a:lnTo>
                  <a:pt x="2779180" y="841913"/>
                </a:lnTo>
                <a:lnTo>
                  <a:pt x="2791193" y="835204"/>
                </a:lnTo>
                <a:close/>
                <a:moveTo>
                  <a:pt x="8901699" y="819066"/>
                </a:moveTo>
                <a:lnTo>
                  <a:pt x="8889795" y="826099"/>
                </a:lnTo>
                <a:lnTo>
                  <a:pt x="8912620" y="841030"/>
                </a:lnTo>
                <a:lnTo>
                  <a:pt x="8924651" y="834317"/>
                </a:lnTo>
                <a:close/>
                <a:moveTo>
                  <a:pt x="8767988" y="818629"/>
                </a:moveTo>
                <a:lnTo>
                  <a:pt x="8739598" y="837679"/>
                </a:lnTo>
                <a:lnTo>
                  <a:pt x="8751237" y="844209"/>
                </a:lnTo>
                <a:lnTo>
                  <a:pt x="8779781" y="825637"/>
                </a:lnTo>
                <a:lnTo>
                  <a:pt x="8777457" y="824265"/>
                </a:lnTo>
                <a:close/>
                <a:moveTo>
                  <a:pt x="5798437" y="818326"/>
                </a:moveTo>
                <a:lnTo>
                  <a:pt x="5772985" y="832501"/>
                </a:lnTo>
                <a:lnTo>
                  <a:pt x="5811908" y="854315"/>
                </a:lnTo>
                <a:lnTo>
                  <a:pt x="5837112" y="841224"/>
                </a:lnTo>
                <a:lnTo>
                  <a:pt x="5814239" y="827730"/>
                </a:lnTo>
                <a:close/>
                <a:moveTo>
                  <a:pt x="2631171" y="818100"/>
                </a:moveTo>
                <a:lnTo>
                  <a:pt x="2602754" y="837166"/>
                </a:lnTo>
                <a:lnTo>
                  <a:pt x="2614270" y="843628"/>
                </a:lnTo>
                <a:lnTo>
                  <a:pt x="2642834" y="825034"/>
                </a:lnTo>
                <a:lnTo>
                  <a:pt x="2641529" y="824265"/>
                </a:lnTo>
                <a:close/>
                <a:moveTo>
                  <a:pt x="11933312" y="817891"/>
                </a:moveTo>
                <a:lnTo>
                  <a:pt x="11909875" y="830934"/>
                </a:lnTo>
                <a:lnTo>
                  <a:pt x="11949492" y="852953"/>
                </a:lnTo>
                <a:lnTo>
                  <a:pt x="11972352" y="841100"/>
                </a:lnTo>
                <a:lnTo>
                  <a:pt x="11949879" y="827751"/>
                </a:lnTo>
                <a:close/>
                <a:moveTo>
                  <a:pt x="5634784" y="815769"/>
                </a:moveTo>
                <a:lnTo>
                  <a:pt x="5586049" y="847605"/>
                </a:lnTo>
                <a:lnTo>
                  <a:pt x="5601287" y="854901"/>
                </a:lnTo>
                <a:lnTo>
                  <a:pt x="5650521" y="823979"/>
                </a:lnTo>
                <a:close/>
                <a:moveTo>
                  <a:pt x="11769734" y="815363"/>
                </a:moveTo>
                <a:lnTo>
                  <a:pt x="11720063" y="847614"/>
                </a:lnTo>
                <a:lnTo>
                  <a:pt x="11735366" y="854942"/>
                </a:lnTo>
                <a:lnTo>
                  <a:pt x="11785555" y="823613"/>
                </a:lnTo>
                <a:close/>
                <a:moveTo>
                  <a:pt x="5899784" y="815006"/>
                </a:moveTo>
                <a:lnTo>
                  <a:pt x="5880405" y="825055"/>
                </a:lnTo>
                <a:lnTo>
                  <a:pt x="5928380" y="854799"/>
                </a:lnTo>
                <a:lnTo>
                  <a:pt x="5947522" y="845710"/>
                </a:lnTo>
                <a:close/>
                <a:moveTo>
                  <a:pt x="5731719" y="814439"/>
                </a:moveTo>
                <a:lnTo>
                  <a:pt x="5711765" y="826237"/>
                </a:lnTo>
                <a:lnTo>
                  <a:pt x="5690096" y="839126"/>
                </a:lnTo>
                <a:lnTo>
                  <a:pt x="5720749" y="855162"/>
                </a:lnTo>
                <a:lnTo>
                  <a:pt x="5762757" y="831783"/>
                </a:lnTo>
                <a:close/>
                <a:moveTo>
                  <a:pt x="11867272" y="814330"/>
                </a:moveTo>
                <a:lnTo>
                  <a:pt x="11847133" y="826237"/>
                </a:lnTo>
                <a:lnTo>
                  <a:pt x="11826220" y="838680"/>
                </a:lnTo>
                <a:lnTo>
                  <a:pt x="11857266" y="854838"/>
                </a:lnTo>
                <a:lnTo>
                  <a:pt x="11898599" y="831835"/>
                </a:lnTo>
                <a:close/>
                <a:moveTo>
                  <a:pt x="12035689" y="812613"/>
                </a:moveTo>
                <a:lnTo>
                  <a:pt x="12014386" y="823659"/>
                </a:lnTo>
                <a:lnTo>
                  <a:pt x="12063430" y="854305"/>
                </a:lnTo>
                <a:lnTo>
                  <a:pt x="12084484" y="844324"/>
                </a:lnTo>
                <a:close/>
                <a:moveTo>
                  <a:pt x="2779065" y="812086"/>
                </a:moveTo>
                <a:lnTo>
                  <a:pt x="2772363" y="816047"/>
                </a:lnTo>
                <a:lnTo>
                  <a:pt x="2796635" y="832165"/>
                </a:lnTo>
                <a:lnTo>
                  <a:pt x="2802975" y="828623"/>
                </a:lnTo>
                <a:close/>
                <a:moveTo>
                  <a:pt x="8913699" y="811977"/>
                </a:moveTo>
                <a:lnTo>
                  <a:pt x="8906993" y="815939"/>
                </a:lnTo>
                <a:lnTo>
                  <a:pt x="8930095" y="831281"/>
                </a:lnTo>
                <a:lnTo>
                  <a:pt x="8936468" y="827725"/>
                </a:lnTo>
                <a:close/>
                <a:moveTo>
                  <a:pt x="8812287" y="811546"/>
                </a:moveTo>
                <a:lnTo>
                  <a:pt x="8790049" y="825973"/>
                </a:lnTo>
                <a:lnTo>
                  <a:pt x="8805476" y="835057"/>
                </a:lnTo>
                <a:lnTo>
                  <a:pt x="8827774" y="821136"/>
                </a:lnTo>
                <a:close/>
                <a:moveTo>
                  <a:pt x="8754875" y="810824"/>
                </a:moveTo>
                <a:lnTo>
                  <a:pt x="8726569" y="830368"/>
                </a:lnTo>
                <a:lnTo>
                  <a:pt x="8734027" y="834553"/>
                </a:lnTo>
                <a:lnTo>
                  <a:pt x="8762506" y="815365"/>
                </a:lnTo>
                <a:close/>
                <a:moveTo>
                  <a:pt x="2675949" y="810589"/>
                </a:moveTo>
                <a:lnTo>
                  <a:pt x="2653674" y="825041"/>
                </a:lnTo>
                <a:lnTo>
                  <a:pt x="2669878" y="834582"/>
                </a:lnTo>
                <a:lnTo>
                  <a:pt x="2692198" y="820651"/>
                </a:lnTo>
                <a:close/>
                <a:moveTo>
                  <a:pt x="8856040" y="810572"/>
                </a:moveTo>
                <a:lnTo>
                  <a:pt x="8838084" y="821796"/>
                </a:lnTo>
                <a:lnTo>
                  <a:pt x="8861983" y="836608"/>
                </a:lnTo>
                <a:lnTo>
                  <a:pt x="8879945" y="825934"/>
                </a:lnTo>
                <a:close/>
                <a:moveTo>
                  <a:pt x="2618133" y="810339"/>
                </a:moveTo>
                <a:lnTo>
                  <a:pt x="2589800" y="829897"/>
                </a:lnTo>
                <a:lnTo>
                  <a:pt x="2597157" y="834025"/>
                </a:lnTo>
                <a:lnTo>
                  <a:pt x="2625663" y="814821"/>
                </a:lnTo>
                <a:close/>
                <a:moveTo>
                  <a:pt x="2720362" y="810004"/>
                </a:moveTo>
                <a:lnTo>
                  <a:pt x="2702389" y="821237"/>
                </a:lnTo>
                <a:lnTo>
                  <a:pt x="2726942" y="836454"/>
                </a:lnTo>
                <a:lnTo>
                  <a:pt x="2744906" y="825776"/>
                </a:lnTo>
                <a:close/>
                <a:moveTo>
                  <a:pt x="5615776" y="805855"/>
                </a:moveTo>
                <a:lnTo>
                  <a:pt x="5567087" y="838527"/>
                </a:lnTo>
                <a:lnTo>
                  <a:pt x="5579583" y="844510"/>
                </a:lnTo>
                <a:lnTo>
                  <a:pt x="5628679" y="812585"/>
                </a:lnTo>
                <a:close/>
                <a:moveTo>
                  <a:pt x="2789947" y="805655"/>
                </a:moveTo>
                <a:lnTo>
                  <a:pt x="2784299" y="808993"/>
                </a:lnTo>
                <a:lnTo>
                  <a:pt x="2808350" y="825621"/>
                </a:lnTo>
                <a:lnTo>
                  <a:pt x="2814101" y="822409"/>
                </a:lnTo>
                <a:close/>
                <a:moveTo>
                  <a:pt x="11750979" y="805583"/>
                </a:moveTo>
                <a:lnTo>
                  <a:pt x="11701553" y="838750"/>
                </a:lnTo>
                <a:lnTo>
                  <a:pt x="11714042" y="844731"/>
                </a:lnTo>
                <a:lnTo>
                  <a:pt x="11763892" y="812316"/>
                </a:lnTo>
                <a:close/>
                <a:moveTo>
                  <a:pt x="8924583" y="805547"/>
                </a:moveTo>
                <a:lnTo>
                  <a:pt x="8918934" y="808884"/>
                </a:lnTo>
                <a:lnTo>
                  <a:pt x="8941847" y="824725"/>
                </a:lnTo>
                <a:lnTo>
                  <a:pt x="8947602" y="821514"/>
                </a:lnTo>
                <a:close/>
                <a:moveTo>
                  <a:pt x="12049959" y="805213"/>
                </a:moveTo>
                <a:lnTo>
                  <a:pt x="12041949" y="809367"/>
                </a:lnTo>
                <a:lnTo>
                  <a:pt x="12090848" y="841307"/>
                </a:lnTo>
                <a:lnTo>
                  <a:pt x="12098460" y="837699"/>
                </a:lnTo>
                <a:close/>
                <a:moveTo>
                  <a:pt x="5919394" y="804837"/>
                </a:moveTo>
                <a:lnTo>
                  <a:pt x="5905422" y="812082"/>
                </a:lnTo>
                <a:lnTo>
                  <a:pt x="5952930" y="843143"/>
                </a:lnTo>
                <a:lnTo>
                  <a:pt x="5967033" y="836447"/>
                </a:lnTo>
                <a:close/>
                <a:moveTo>
                  <a:pt x="8744129" y="804428"/>
                </a:moveTo>
                <a:lnTo>
                  <a:pt x="8715645" y="824238"/>
                </a:lnTo>
                <a:lnTo>
                  <a:pt x="8719805" y="826573"/>
                </a:lnTo>
                <a:lnTo>
                  <a:pt x="8748451" y="806999"/>
                </a:lnTo>
                <a:close/>
                <a:moveTo>
                  <a:pt x="2607306" y="803895"/>
                </a:moveTo>
                <a:lnTo>
                  <a:pt x="2578800" y="823725"/>
                </a:lnTo>
                <a:lnTo>
                  <a:pt x="2582970" y="826065"/>
                </a:lnTo>
                <a:lnTo>
                  <a:pt x="2611639" y="806474"/>
                </a:lnTo>
                <a:close/>
                <a:moveTo>
                  <a:pt x="2793752" y="803406"/>
                </a:moveTo>
                <a:lnTo>
                  <a:pt x="2793427" y="803598"/>
                </a:lnTo>
                <a:lnTo>
                  <a:pt x="2817509" y="820506"/>
                </a:lnTo>
                <a:lnTo>
                  <a:pt x="2817656" y="820424"/>
                </a:lnTo>
                <a:close/>
                <a:moveTo>
                  <a:pt x="8928392" y="803298"/>
                </a:moveTo>
                <a:lnTo>
                  <a:pt x="8928065" y="803490"/>
                </a:lnTo>
                <a:lnTo>
                  <a:pt x="8951019" y="819607"/>
                </a:lnTo>
                <a:lnTo>
                  <a:pt x="8951176" y="819519"/>
                </a:lnTo>
                <a:close/>
                <a:moveTo>
                  <a:pt x="8739709" y="801796"/>
                </a:moveTo>
                <a:lnTo>
                  <a:pt x="8711472" y="821897"/>
                </a:lnTo>
                <a:lnTo>
                  <a:pt x="8711511" y="821919"/>
                </a:lnTo>
                <a:lnTo>
                  <a:pt x="8739871" y="801893"/>
                </a:lnTo>
                <a:close/>
                <a:moveTo>
                  <a:pt x="2602938" y="801294"/>
                </a:moveTo>
                <a:lnTo>
                  <a:pt x="2574677" y="821412"/>
                </a:lnTo>
                <a:lnTo>
                  <a:pt x="2574701" y="821425"/>
                </a:lnTo>
                <a:lnTo>
                  <a:pt x="2603099" y="801390"/>
                </a:lnTo>
                <a:close/>
                <a:moveTo>
                  <a:pt x="8794738" y="800679"/>
                </a:moveTo>
                <a:lnTo>
                  <a:pt x="8772506" y="815597"/>
                </a:lnTo>
                <a:lnTo>
                  <a:pt x="8779162" y="819563"/>
                </a:lnTo>
                <a:lnTo>
                  <a:pt x="8784388" y="822640"/>
                </a:lnTo>
                <a:lnTo>
                  <a:pt x="8806729" y="808105"/>
                </a:lnTo>
                <a:close/>
                <a:moveTo>
                  <a:pt x="5830835" y="800281"/>
                </a:moveTo>
                <a:lnTo>
                  <a:pt x="5803456" y="815530"/>
                </a:lnTo>
                <a:lnTo>
                  <a:pt x="5815944" y="822963"/>
                </a:lnTo>
                <a:lnTo>
                  <a:pt x="5842328" y="838516"/>
                </a:lnTo>
                <a:lnTo>
                  <a:pt x="5869681" y="824309"/>
                </a:lnTo>
                <a:close/>
                <a:moveTo>
                  <a:pt x="8872980" y="799983"/>
                </a:moveTo>
                <a:lnTo>
                  <a:pt x="8861162" y="807370"/>
                </a:lnTo>
                <a:lnTo>
                  <a:pt x="8884982" y="822951"/>
                </a:lnTo>
                <a:lnTo>
                  <a:pt x="8896915" y="815887"/>
                </a:lnTo>
                <a:close/>
                <a:moveTo>
                  <a:pt x="11965738" y="799844"/>
                </a:moveTo>
                <a:lnTo>
                  <a:pt x="11938936" y="814760"/>
                </a:lnTo>
                <a:lnTo>
                  <a:pt x="11952789" y="822989"/>
                </a:lnTo>
                <a:lnTo>
                  <a:pt x="11978200" y="838067"/>
                </a:lnTo>
                <a:lnTo>
                  <a:pt x="12004807" y="824271"/>
                </a:lnTo>
                <a:close/>
                <a:moveTo>
                  <a:pt x="2658484" y="799774"/>
                </a:moveTo>
                <a:lnTo>
                  <a:pt x="2636220" y="814712"/>
                </a:lnTo>
                <a:lnTo>
                  <a:pt x="2644370" y="819563"/>
                </a:lnTo>
                <a:lnTo>
                  <a:pt x="2647977" y="821686"/>
                </a:lnTo>
                <a:lnTo>
                  <a:pt x="2670350" y="807122"/>
                </a:lnTo>
                <a:close/>
                <a:moveTo>
                  <a:pt x="2737319" y="799405"/>
                </a:moveTo>
                <a:lnTo>
                  <a:pt x="2725493" y="806796"/>
                </a:lnTo>
                <a:lnTo>
                  <a:pt x="2749943" y="822789"/>
                </a:lnTo>
                <a:lnTo>
                  <a:pt x="2761886" y="815730"/>
                </a:lnTo>
                <a:close/>
                <a:moveTo>
                  <a:pt x="5602388" y="798872"/>
                </a:moveTo>
                <a:lnTo>
                  <a:pt x="5554115" y="832317"/>
                </a:lnTo>
                <a:lnTo>
                  <a:pt x="5560708" y="835473"/>
                </a:lnTo>
                <a:lnTo>
                  <a:pt x="5609830" y="802753"/>
                </a:lnTo>
                <a:close/>
                <a:moveTo>
                  <a:pt x="5702956" y="798367"/>
                </a:moveTo>
                <a:lnTo>
                  <a:pt x="5661574" y="824203"/>
                </a:lnTo>
                <a:lnTo>
                  <a:pt x="5685042" y="836481"/>
                </a:lnTo>
                <a:lnTo>
                  <a:pt x="5708923" y="822293"/>
                </a:lnTo>
                <a:lnTo>
                  <a:pt x="5726781" y="811680"/>
                </a:lnTo>
                <a:close/>
                <a:moveTo>
                  <a:pt x="11736713" y="798143"/>
                </a:moveTo>
                <a:lnTo>
                  <a:pt x="11687582" y="832060"/>
                </a:lnTo>
                <a:lnTo>
                  <a:pt x="11695468" y="835836"/>
                </a:lnTo>
                <a:lnTo>
                  <a:pt x="11745005" y="802468"/>
                </a:lnTo>
                <a:close/>
                <a:moveTo>
                  <a:pt x="11838203" y="798087"/>
                </a:moveTo>
                <a:lnTo>
                  <a:pt x="11797296" y="823626"/>
                </a:lnTo>
                <a:lnTo>
                  <a:pt x="11820847" y="835884"/>
                </a:lnTo>
                <a:lnTo>
                  <a:pt x="11843722" y="822293"/>
                </a:lnTo>
                <a:lnTo>
                  <a:pt x="11862096" y="811438"/>
                </a:lnTo>
                <a:close/>
                <a:moveTo>
                  <a:pt x="5932484" y="798049"/>
                </a:moveTo>
                <a:lnTo>
                  <a:pt x="5925040" y="801910"/>
                </a:lnTo>
                <a:lnTo>
                  <a:pt x="5972894" y="833664"/>
                </a:lnTo>
                <a:lnTo>
                  <a:pt x="5979469" y="830542"/>
                </a:lnTo>
                <a:close/>
                <a:moveTo>
                  <a:pt x="8834814" y="796933"/>
                </a:moveTo>
                <a:lnTo>
                  <a:pt x="8816811" y="808612"/>
                </a:lnTo>
                <a:lnTo>
                  <a:pt x="8832379" y="818261"/>
                </a:lnTo>
                <a:lnTo>
                  <a:pt x="8850450" y="806981"/>
                </a:lnTo>
                <a:close/>
                <a:moveTo>
                  <a:pt x="5761911" y="796589"/>
                </a:moveTo>
                <a:lnTo>
                  <a:pt x="5736117" y="811840"/>
                </a:lnTo>
                <a:lnTo>
                  <a:pt x="5767246" y="829286"/>
                </a:lnTo>
                <a:lnTo>
                  <a:pt x="5792879" y="815019"/>
                </a:lnTo>
                <a:close/>
                <a:moveTo>
                  <a:pt x="11897399" y="796517"/>
                </a:moveTo>
                <a:lnTo>
                  <a:pt x="11873439" y="810683"/>
                </a:lnTo>
                <a:lnTo>
                  <a:pt x="11905043" y="828249"/>
                </a:lnTo>
                <a:lnTo>
                  <a:pt x="11928645" y="815114"/>
                </a:lnTo>
                <a:close/>
                <a:moveTo>
                  <a:pt x="2698502" y="795956"/>
                </a:moveTo>
                <a:lnTo>
                  <a:pt x="2680473" y="807654"/>
                </a:lnTo>
                <a:lnTo>
                  <a:pt x="2696804" y="817775"/>
                </a:lnTo>
                <a:lnTo>
                  <a:pt x="2714889" y="806486"/>
                </a:lnTo>
                <a:close/>
                <a:moveTo>
                  <a:pt x="12068232" y="795738"/>
                </a:moveTo>
                <a:lnTo>
                  <a:pt x="12055538" y="802321"/>
                </a:lnTo>
                <a:lnTo>
                  <a:pt x="12104265" y="834947"/>
                </a:lnTo>
                <a:lnTo>
                  <a:pt x="12116795" y="829007"/>
                </a:lnTo>
                <a:close/>
                <a:moveTo>
                  <a:pt x="5590526" y="792683"/>
                </a:moveTo>
                <a:lnTo>
                  <a:pt x="5541944" y="826490"/>
                </a:lnTo>
                <a:lnTo>
                  <a:pt x="5546430" y="828637"/>
                </a:lnTo>
                <a:lnTo>
                  <a:pt x="5595361" y="795205"/>
                </a:lnTo>
                <a:close/>
                <a:moveTo>
                  <a:pt x="8781469" y="792463"/>
                </a:moveTo>
                <a:lnTo>
                  <a:pt x="8759331" y="807748"/>
                </a:lnTo>
                <a:lnTo>
                  <a:pt x="8767015" y="812326"/>
                </a:lnTo>
                <a:lnTo>
                  <a:pt x="8789299" y="797312"/>
                </a:lnTo>
                <a:close/>
                <a:moveTo>
                  <a:pt x="8885265" y="792310"/>
                </a:moveTo>
                <a:lnTo>
                  <a:pt x="8883866" y="793178"/>
                </a:lnTo>
                <a:lnTo>
                  <a:pt x="8878123" y="796768"/>
                </a:lnTo>
                <a:lnTo>
                  <a:pt x="8902201" y="812757"/>
                </a:lnTo>
                <a:lnTo>
                  <a:pt x="8909004" y="808730"/>
                </a:lnTo>
                <a:close/>
                <a:moveTo>
                  <a:pt x="11725303" y="792194"/>
                </a:moveTo>
                <a:lnTo>
                  <a:pt x="11675952" y="826491"/>
                </a:lnTo>
                <a:lnTo>
                  <a:pt x="11680315" y="828581"/>
                </a:lnTo>
                <a:lnTo>
                  <a:pt x="11729968" y="794626"/>
                </a:lnTo>
                <a:close/>
                <a:moveTo>
                  <a:pt x="5944079" y="792038"/>
                </a:moveTo>
                <a:lnTo>
                  <a:pt x="5938064" y="795156"/>
                </a:lnTo>
                <a:lnTo>
                  <a:pt x="5985259" y="827794"/>
                </a:lnTo>
                <a:lnTo>
                  <a:pt x="5991396" y="824879"/>
                </a:lnTo>
                <a:close/>
                <a:moveTo>
                  <a:pt x="2749619" y="791719"/>
                </a:moveTo>
                <a:lnTo>
                  <a:pt x="2742463" y="796191"/>
                </a:lnTo>
                <a:lnTo>
                  <a:pt x="2767177" y="812603"/>
                </a:lnTo>
                <a:lnTo>
                  <a:pt x="2773991" y="808576"/>
                </a:lnTo>
                <a:close/>
                <a:moveTo>
                  <a:pt x="2645280" y="791598"/>
                </a:moveTo>
                <a:lnTo>
                  <a:pt x="2623106" y="806905"/>
                </a:lnTo>
                <a:lnTo>
                  <a:pt x="2630702" y="811427"/>
                </a:lnTo>
                <a:lnTo>
                  <a:pt x="2653021" y="796392"/>
                </a:lnTo>
                <a:close/>
                <a:moveTo>
                  <a:pt x="12077467" y="790949"/>
                </a:moveTo>
                <a:lnTo>
                  <a:pt x="12074099" y="792696"/>
                </a:lnTo>
                <a:lnTo>
                  <a:pt x="12122786" y="826167"/>
                </a:lnTo>
                <a:lnTo>
                  <a:pt x="12125827" y="824726"/>
                </a:lnTo>
                <a:close/>
                <a:moveTo>
                  <a:pt x="5585580" y="790104"/>
                </a:moveTo>
                <a:lnTo>
                  <a:pt x="5537422" y="824324"/>
                </a:lnTo>
                <a:lnTo>
                  <a:pt x="5537446" y="824336"/>
                </a:lnTo>
                <a:lnTo>
                  <a:pt x="5585822" y="790230"/>
                </a:lnTo>
                <a:close/>
                <a:moveTo>
                  <a:pt x="5948391" y="789801"/>
                </a:moveTo>
                <a:lnTo>
                  <a:pt x="5947935" y="790038"/>
                </a:lnTo>
                <a:lnTo>
                  <a:pt x="5995083" y="823129"/>
                </a:lnTo>
                <a:lnTo>
                  <a:pt x="5995189" y="823079"/>
                </a:lnTo>
                <a:close/>
                <a:moveTo>
                  <a:pt x="11720339" y="789605"/>
                </a:moveTo>
                <a:lnTo>
                  <a:pt x="11671550" y="824383"/>
                </a:lnTo>
                <a:lnTo>
                  <a:pt x="11671584" y="824399"/>
                </a:lnTo>
                <a:lnTo>
                  <a:pt x="11720683" y="789784"/>
                </a:lnTo>
                <a:close/>
                <a:moveTo>
                  <a:pt x="12082280" y="788454"/>
                </a:moveTo>
                <a:lnTo>
                  <a:pt x="12081797" y="788704"/>
                </a:lnTo>
                <a:lnTo>
                  <a:pt x="12130187" y="822659"/>
                </a:lnTo>
                <a:lnTo>
                  <a:pt x="12130301" y="822605"/>
                </a:lnTo>
                <a:close/>
                <a:moveTo>
                  <a:pt x="5855518" y="786534"/>
                </a:moveTo>
                <a:lnTo>
                  <a:pt x="5835898" y="797461"/>
                </a:lnTo>
                <a:lnTo>
                  <a:pt x="5874862" y="821619"/>
                </a:lnTo>
                <a:lnTo>
                  <a:pt x="5894338" y="811503"/>
                </a:lnTo>
                <a:close/>
                <a:moveTo>
                  <a:pt x="8851803" y="785911"/>
                </a:moveTo>
                <a:lnTo>
                  <a:pt x="8840031" y="793548"/>
                </a:lnTo>
                <a:lnTo>
                  <a:pt x="8855626" y="803749"/>
                </a:lnTo>
                <a:lnTo>
                  <a:pt x="8867497" y="796339"/>
                </a:lnTo>
                <a:close/>
                <a:moveTo>
                  <a:pt x="8770829" y="785858"/>
                </a:moveTo>
                <a:lnTo>
                  <a:pt x="8748572" y="801338"/>
                </a:lnTo>
                <a:lnTo>
                  <a:pt x="8752933" y="803936"/>
                </a:lnTo>
                <a:lnTo>
                  <a:pt x="8775308" y="788647"/>
                </a:lnTo>
                <a:close/>
                <a:moveTo>
                  <a:pt x="5680571" y="785858"/>
                </a:moveTo>
                <a:lnTo>
                  <a:pt x="5639529" y="812670"/>
                </a:lnTo>
                <a:lnTo>
                  <a:pt x="5655349" y="820947"/>
                </a:lnTo>
                <a:lnTo>
                  <a:pt x="5696788" y="794920"/>
                </a:lnTo>
                <a:close/>
                <a:moveTo>
                  <a:pt x="8895950" y="785686"/>
                </a:moveTo>
                <a:lnTo>
                  <a:pt x="8890377" y="789141"/>
                </a:lnTo>
                <a:lnTo>
                  <a:pt x="8914233" y="805634"/>
                </a:lnTo>
                <a:lnTo>
                  <a:pt x="8919885" y="802288"/>
                </a:lnTo>
                <a:close/>
                <a:moveTo>
                  <a:pt x="8817195" y="785611"/>
                </a:moveTo>
                <a:lnTo>
                  <a:pt x="8799192" y="797691"/>
                </a:lnTo>
                <a:lnTo>
                  <a:pt x="8811249" y="805165"/>
                </a:lnTo>
                <a:lnTo>
                  <a:pt x="8829324" y="793405"/>
                </a:lnTo>
                <a:close/>
                <a:moveTo>
                  <a:pt x="11815703" y="785515"/>
                </a:moveTo>
                <a:lnTo>
                  <a:pt x="11774932" y="811988"/>
                </a:lnTo>
                <a:lnTo>
                  <a:pt x="11790882" y="820288"/>
                </a:lnTo>
                <a:lnTo>
                  <a:pt x="11831999" y="794621"/>
                </a:lnTo>
                <a:close/>
                <a:moveTo>
                  <a:pt x="2760303" y="785093"/>
                </a:moveTo>
                <a:lnTo>
                  <a:pt x="2754728" y="788549"/>
                </a:lnTo>
                <a:lnTo>
                  <a:pt x="2779223" y="805484"/>
                </a:lnTo>
                <a:lnTo>
                  <a:pt x="2784880" y="802140"/>
                </a:lnTo>
                <a:close/>
                <a:moveTo>
                  <a:pt x="2634559" y="784938"/>
                </a:moveTo>
                <a:lnTo>
                  <a:pt x="2612260" y="800449"/>
                </a:lnTo>
                <a:lnTo>
                  <a:pt x="2616640" y="803056"/>
                </a:lnTo>
                <a:lnTo>
                  <a:pt x="2639057" y="787738"/>
                </a:lnTo>
                <a:close/>
                <a:moveTo>
                  <a:pt x="2715516" y="784917"/>
                </a:moveTo>
                <a:lnTo>
                  <a:pt x="2703733" y="792562"/>
                </a:lnTo>
                <a:lnTo>
                  <a:pt x="2720073" y="803250"/>
                </a:lnTo>
                <a:lnTo>
                  <a:pt x="2731949" y="795837"/>
                </a:lnTo>
                <a:close/>
                <a:moveTo>
                  <a:pt x="11992837" y="784763"/>
                </a:moveTo>
                <a:lnTo>
                  <a:pt x="11971312" y="796743"/>
                </a:lnTo>
                <a:lnTo>
                  <a:pt x="12010577" y="821279"/>
                </a:lnTo>
                <a:lnTo>
                  <a:pt x="12031961" y="810190"/>
                </a:lnTo>
                <a:close/>
                <a:moveTo>
                  <a:pt x="2680968" y="784689"/>
                </a:moveTo>
                <a:lnTo>
                  <a:pt x="2662938" y="796786"/>
                </a:lnTo>
                <a:lnTo>
                  <a:pt x="2674870" y="804181"/>
                </a:lnTo>
                <a:lnTo>
                  <a:pt x="2692968" y="792400"/>
                </a:lnTo>
                <a:close/>
                <a:moveTo>
                  <a:pt x="8900068" y="783133"/>
                </a:moveTo>
                <a:lnTo>
                  <a:pt x="8899538" y="783461"/>
                </a:lnTo>
                <a:lnTo>
                  <a:pt x="8923394" y="800210"/>
                </a:lnTo>
                <a:lnTo>
                  <a:pt x="8923755" y="799997"/>
                </a:lnTo>
                <a:close/>
                <a:moveTo>
                  <a:pt x="8766171" y="782958"/>
                </a:moveTo>
                <a:lnTo>
                  <a:pt x="8744097" y="798672"/>
                </a:lnTo>
                <a:lnTo>
                  <a:pt x="8744279" y="798780"/>
                </a:lnTo>
                <a:lnTo>
                  <a:pt x="8766443" y="783128"/>
                </a:lnTo>
                <a:close/>
                <a:moveTo>
                  <a:pt x="2764432" y="782532"/>
                </a:moveTo>
                <a:lnTo>
                  <a:pt x="2763897" y="782864"/>
                </a:lnTo>
                <a:lnTo>
                  <a:pt x="2788394" y="800063"/>
                </a:lnTo>
                <a:lnTo>
                  <a:pt x="2788756" y="799849"/>
                </a:lnTo>
                <a:close/>
                <a:moveTo>
                  <a:pt x="2629948" y="782068"/>
                </a:moveTo>
                <a:lnTo>
                  <a:pt x="2607830" y="797812"/>
                </a:lnTo>
                <a:lnTo>
                  <a:pt x="2608014" y="797922"/>
                </a:lnTo>
                <a:lnTo>
                  <a:pt x="2630235" y="782246"/>
                </a:lnTo>
                <a:close/>
                <a:moveTo>
                  <a:pt x="5733257" y="779538"/>
                </a:moveTo>
                <a:lnTo>
                  <a:pt x="5711765" y="792867"/>
                </a:lnTo>
                <a:lnTo>
                  <a:pt x="5707269" y="795674"/>
                </a:lnTo>
                <a:lnTo>
                  <a:pt x="5731174" y="809070"/>
                </a:lnTo>
                <a:lnTo>
                  <a:pt x="5757046" y="793694"/>
                </a:lnTo>
                <a:close/>
                <a:moveTo>
                  <a:pt x="11868455" y="779290"/>
                </a:moveTo>
                <a:lnTo>
                  <a:pt x="11846564" y="792867"/>
                </a:lnTo>
                <a:lnTo>
                  <a:pt x="11844125" y="794390"/>
                </a:lnTo>
                <a:lnTo>
                  <a:pt x="11868252" y="807800"/>
                </a:lnTo>
                <a:lnTo>
                  <a:pt x="11892393" y="793537"/>
                </a:lnTo>
                <a:close/>
                <a:moveTo>
                  <a:pt x="8864295" y="777806"/>
                </a:moveTo>
                <a:lnTo>
                  <a:pt x="8856846" y="782639"/>
                </a:lnTo>
                <a:lnTo>
                  <a:pt x="8872641" y="793127"/>
                </a:lnTo>
                <a:lnTo>
                  <a:pt x="8879898" y="788598"/>
                </a:lnTo>
                <a:close/>
                <a:moveTo>
                  <a:pt x="5794171" y="777514"/>
                </a:moveTo>
                <a:lnTo>
                  <a:pt x="5766786" y="793706"/>
                </a:lnTo>
                <a:lnTo>
                  <a:pt x="5797902" y="812225"/>
                </a:lnTo>
                <a:lnTo>
                  <a:pt x="5825402" y="796920"/>
                </a:lnTo>
                <a:lnTo>
                  <a:pt x="5813105" y="789313"/>
                </a:lnTo>
                <a:close/>
                <a:moveTo>
                  <a:pt x="11929757" y="777386"/>
                </a:moveTo>
                <a:lnTo>
                  <a:pt x="11902823" y="793310"/>
                </a:lnTo>
                <a:lnTo>
                  <a:pt x="11934266" y="811986"/>
                </a:lnTo>
                <a:lnTo>
                  <a:pt x="11961192" y="797001"/>
                </a:lnTo>
                <a:lnTo>
                  <a:pt x="11948917" y="789327"/>
                </a:lnTo>
                <a:close/>
                <a:moveTo>
                  <a:pt x="8803832" y="777024"/>
                </a:moveTo>
                <a:lnTo>
                  <a:pt x="8785861" y="789430"/>
                </a:lnTo>
                <a:lnTo>
                  <a:pt x="8793745" y="794316"/>
                </a:lnTo>
                <a:lnTo>
                  <a:pt x="8811805" y="782147"/>
                </a:lnTo>
                <a:close/>
                <a:moveTo>
                  <a:pt x="2728038" y="776793"/>
                </a:moveTo>
                <a:lnTo>
                  <a:pt x="2720558" y="781645"/>
                </a:lnTo>
                <a:lnTo>
                  <a:pt x="2737093" y="792625"/>
                </a:lnTo>
                <a:lnTo>
                  <a:pt x="2744365" y="788086"/>
                </a:lnTo>
                <a:close/>
                <a:moveTo>
                  <a:pt x="12007360" y="776680"/>
                </a:moveTo>
                <a:lnTo>
                  <a:pt x="11999017" y="781324"/>
                </a:lnTo>
                <a:lnTo>
                  <a:pt x="12038232" y="806939"/>
                </a:lnTo>
                <a:lnTo>
                  <a:pt x="12046294" y="802758"/>
                </a:lnTo>
                <a:close/>
                <a:moveTo>
                  <a:pt x="2667669" y="776143"/>
                </a:moveTo>
                <a:lnTo>
                  <a:pt x="2649674" y="788565"/>
                </a:lnTo>
                <a:lnTo>
                  <a:pt x="2657468" y="793396"/>
                </a:lnTo>
                <a:lnTo>
                  <a:pt x="2675555" y="781211"/>
                </a:lnTo>
                <a:close/>
                <a:moveTo>
                  <a:pt x="5875250" y="775545"/>
                </a:moveTo>
                <a:lnTo>
                  <a:pt x="5861365" y="783278"/>
                </a:lnTo>
                <a:lnTo>
                  <a:pt x="5900022" y="808552"/>
                </a:lnTo>
                <a:lnTo>
                  <a:pt x="5914029" y="801277"/>
                </a:lnTo>
                <a:close/>
                <a:moveTo>
                  <a:pt x="5661475" y="775189"/>
                </a:moveTo>
                <a:lnTo>
                  <a:pt x="5620474" y="802702"/>
                </a:lnTo>
                <a:lnTo>
                  <a:pt x="5633444" y="809487"/>
                </a:lnTo>
                <a:lnTo>
                  <a:pt x="5674768" y="782616"/>
                </a:lnTo>
                <a:close/>
                <a:moveTo>
                  <a:pt x="11796705" y="774899"/>
                </a:moveTo>
                <a:lnTo>
                  <a:pt x="11756067" y="802169"/>
                </a:lnTo>
                <a:lnTo>
                  <a:pt x="11769080" y="808943"/>
                </a:lnTo>
                <a:lnTo>
                  <a:pt x="11810005" y="782331"/>
                </a:lnTo>
                <a:close/>
                <a:moveTo>
                  <a:pt x="8834190" y="774207"/>
                </a:moveTo>
                <a:lnTo>
                  <a:pt x="8822478" y="782066"/>
                </a:lnTo>
                <a:lnTo>
                  <a:pt x="8834581" y="789983"/>
                </a:lnTo>
                <a:lnTo>
                  <a:pt x="8846380" y="782308"/>
                </a:lnTo>
                <a:close/>
                <a:moveTo>
                  <a:pt x="2697987" y="773270"/>
                </a:moveTo>
                <a:lnTo>
                  <a:pt x="2686264" y="781136"/>
                </a:lnTo>
                <a:lnTo>
                  <a:pt x="2698239" y="788969"/>
                </a:lnTo>
                <a:lnTo>
                  <a:pt x="2710046" y="781283"/>
                </a:lnTo>
                <a:close/>
                <a:moveTo>
                  <a:pt x="8874782" y="771003"/>
                </a:moveTo>
                <a:lnTo>
                  <a:pt x="8869291" y="774565"/>
                </a:lnTo>
                <a:lnTo>
                  <a:pt x="8885012" y="785433"/>
                </a:lnTo>
                <a:lnTo>
                  <a:pt x="8890601" y="781976"/>
                </a:lnTo>
                <a:close/>
                <a:moveTo>
                  <a:pt x="8793280" y="770243"/>
                </a:moveTo>
                <a:lnTo>
                  <a:pt x="8775206" y="782814"/>
                </a:lnTo>
                <a:lnTo>
                  <a:pt x="8777457" y="784221"/>
                </a:lnTo>
                <a:lnTo>
                  <a:pt x="8779726" y="785628"/>
                </a:lnTo>
                <a:lnTo>
                  <a:pt x="8797899" y="773211"/>
                </a:lnTo>
                <a:close/>
                <a:moveTo>
                  <a:pt x="2738527" y="769988"/>
                </a:moveTo>
                <a:lnTo>
                  <a:pt x="2733034" y="773551"/>
                </a:lnTo>
                <a:lnTo>
                  <a:pt x="2749453" y="784902"/>
                </a:lnTo>
                <a:lnTo>
                  <a:pt x="2754995" y="781411"/>
                </a:lnTo>
                <a:close/>
                <a:moveTo>
                  <a:pt x="2657030" y="769307"/>
                </a:moveTo>
                <a:lnTo>
                  <a:pt x="2638939" y="781891"/>
                </a:lnTo>
                <a:lnTo>
                  <a:pt x="2642665" y="784221"/>
                </a:lnTo>
                <a:lnTo>
                  <a:pt x="2643472" y="784720"/>
                </a:lnTo>
                <a:lnTo>
                  <a:pt x="2661667" y="772286"/>
                </a:lnTo>
                <a:close/>
                <a:moveTo>
                  <a:pt x="8879098" y="768203"/>
                </a:moveTo>
                <a:lnTo>
                  <a:pt x="8878427" y="768638"/>
                </a:lnTo>
                <a:lnTo>
                  <a:pt x="8894228" y="779732"/>
                </a:lnTo>
                <a:lnTo>
                  <a:pt x="8894797" y="779380"/>
                </a:lnTo>
                <a:close/>
                <a:moveTo>
                  <a:pt x="5888929" y="767926"/>
                </a:moveTo>
                <a:lnTo>
                  <a:pt x="5880715" y="772500"/>
                </a:lnTo>
                <a:lnTo>
                  <a:pt x="5919670" y="798347"/>
                </a:lnTo>
                <a:lnTo>
                  <a:pt x="5927235" y="794418"/>
                </a:lnTo>
                <a:close/>
                <a:moveTo>
                  <a:pt x="5647691" y="767486"/>
                </a:moveTo>
                <a:lnTo>
                  <a:pt x="5607020" y="795663"/>
                </a:lnTo>
                <a:lnTo>
                  <a:pt x="5614555" y="799605"/>
                </a:lnTo>
                <a:lnTo>
                  <a:pt x="5655893" y="772069"/>
                </a:lnTo>
                <a:close/>
                <a:moveTo>
                  <a:pt x="2742861" y="767175"/>
                </a:moveTo>
                <a:lnTo>
                  <a:pt x="2742181" y="767617"/>
                </a:lnTo>
                <a:lnTo>
                  <a:pt x="2758596" y="779142"/>
                </a:lnTo>
                <a:lnTo>
                  <a:pt x="2759166" y="778783"/>
                </a:lnTo>
                <a:close/>
                <a:moveTo>
                  <a:pt x="8788419" y="767120"/>
                </a:moveTo>
                <a:lnTo>
                  <a:pt x="8770503" y="779874"/>
                </a:lnTo>
                <a:lnTo>
                  <a:pt x="8770794" y="780056"/>
                </a:lnTo>
                <a:lnTo>
                  <a:pt x="8788782" y="767353"/>
                </a:lnTo>
                <a:close/>
                <a:moveTo>
                  <a:pt x="11782158" y="766771"/>
                </a:moveTo>
                <a:lnTo>
                  <a:pt x="11741707" y="794696"/>
                </a:lnTo>
                <a:lnTo>
                  <a:pt x="11750076" y="799051"/>
                </a:lnTo>
                <a:lnTo>
                  <a:pt x="11790816" y="771609"/>
                </a:lnTo>
                <a:close/>
                <a:moveTo>
                  <a:pt x="12025598" y="766531"/>
                </a:moveTo>
                <a:lnTo>
                  <a:pt x="12012757" y="773677"/>
                </a:lnTo>
                <a:lnTo>
                  <a:pt x="12051872" y="799866"/>
                </a:lnTo>
                <a:lnTo>
                  <a:pt x="12064613" y="793259"/>
                </a:lnTo>
                <a:close/>
                <a:moveTo>
                  <a:pt x="2652219" y="766215"/>
                </a:moveTo>
                <a:lnTo>
                  <a:pt x="2634284" y="778982"/>
                </a:lnTo>
                <a:lnTo>
                  <a:pt x="2634589" y="779173"/>
                </a:lnTo>
                <a:lnTo>
                  <a:pt x="2652605" y="766463"/>
                </a:lnTo>
                <a:close/>
                <a:moveTo>
                  <a:pt x="5710749" y="766143"/>
                </a:moveTo>
                <a:lnTo>
                  <a:pt x="5684813" y="783088"/>
                </a:lnTo>
                <a:lnTo>
                  <a:pt x="5701098" y="792214"/>
                </a:lnTo>
                <a:lnTo>
                  <a:pt x="5707785" y="788013"/>
                </a:lnTo>
                <a:lnTo>
                  <a:pt x="5727255" y="775966"/>
                </a:lnTo>
                <a:close/>
                <a:moveTo>
                  <a:pt x="11845935" y="765887"/>
                </a:moveTo>
                <a:lnTo>
                  <a:pt x="11821447" y="781786"/>
                </a:lnTo>
                <a:lnTo>
                  <a:pt x="11837907" y="790934"/>
                </a:lnTo>
                <a:lnTo>
                  <a:pt x="11842586" y="788013"/>
                </a:lnTo>
                <a:lnTo>
                  <a:pt x="11862470" y="775728"/>
                </a:lnTo>
                <a:close/>
                <a:moveTo>
                  <a:pt x="8846830" y="765726"/>
                </a:moveTo>
                <a:lnTo>
                  <a:pt x="8839144" y="770883"/>
                </a:lnTo>
                <a:lnTo>
                  <a:pt x="8851415" y="779032"/>
                </a:lnTo>
                <a:lnTo>
                  <a:pt x="8858964" y="774119"/>
                </a:lnTo>
                <a:close/>
                <a:moveTo>
                  <a:pt x="8820799" y="765309"/>
                </a:moveTo>
                <a:lnTo>
                  <a:pt x="8809153" y="773350"/>
                </a:lnTo>
                <a:lnTo>
                  <a:pt x="8817124" y="778564"/>
                </a:lnTo>
                <a:lnTo>
                  <a:pt x="8828852" y="770661"/>
                </a:lnTo>
                <a:close/>
                <a:moveTo>
                  <a:pt x="2710656" y="764770"/>
                </a:moveTo>
                <a:lnTo>
                  <a:pt x="2702941" y="769946"/>
                </a:lnTo>
                <a:lnTo>
                  <a:pt x="2715080" y="778007"/>
                </a:lnTo>
                <a:lnTo>
                  <a:pt x="2722660" y="773073"/>
                </a:lnTo>
                <a:close/>
                <a:moveTo>
                  <a:pt x="2684660" y="764414"/>
                </a:moveTo>
                <a:lnTo>
                  <a:pt x="2673003" y="772461"/>
                </a:lnTo>
                <a:lnTo>
                  <a:pt x="2680888" y="777620"/>
                </a:lnTo>
                <a:lnTo>
                  <a:pt x="2692629" y="769709"/>
                </a:lnTo>
                <a:close/>
                <a:moveTo>
                  <a:pt x="5818827" y="762936"/>
                </a:moveTo>
                <a:lnTo>
                  <a:pt x="5799126" y="774585"/>
                </a:lnTo>
                <a:lnTo>
                  <a:pt x="5815093" y="784562"/>
                </a:lnTo>
                <a:lnTo>
                  <a:pt x="5830472" y="794098"/>
                </a:lnTo>
                <a:lnTo>
                  <a:pt x="5850203" y="783117"/>
                </a:lnTo>
                <a:close/>
                <a:moveTo>
                  <a:pt x="5900250" y="761620"/>
                </a:moveTo>
                <a:lnTo>
                  <a:pt x="5894335" y="764914"/>
                </a:lnTo>
                <a:lnTo>
                  <a:pt x="5932810" y="791522"/>
                </a:lnTo>
                <a:lnTo>
                  <a:pt x="5938829" y="788396"/>
                </a:lnTo>
                <a:close/>
                <a:moveTo>
                  <a:pt x="11956843" y="761371"/>
                </a:moveTo>
                <a:lnTo>
                  <a:pt x="11935154" y="774195"/>
                </a:lnTo>
                <a:lnTo>
                  <a:pt x="11951827" y="784568"/>
                </a:lnTo>
                <a:lnTo>
                  <a:pt x="11966763" y="793901"/>
                </a:lnTo>
                <a:lnTo>
                  <a:pt x="11988383" y="781868"/>
                </a:lnTo>
                <a:close/>
                <a:moveTo>
                  <a:pt x="12035007" y="761295"/>
                </a:moveTo>
                <a:lnTo>
                  <a:pt x="12031368" y="763320"/>
                </a:lnTo>
                <a:lnTo>
                  <a:pt x="12070488" y="790213"/>
                </a:lnTo>
                <a:lnTo>
                  <a:pt x="12073888" y="788450"/>
                </a:lnTo>
                <a:close/>
                <a:moveTo>
                  <a:pt x="5636069" y="760991"/>
                </a:moveTo>
                <a:lnTo>
                  <a:pt x="5595161" y="789458"/>
                </a:lnTo>
                <a:lnTo>
                  <a:pt x="5600038" y="792010"/>
                </a:lnTo>
                <a:lnTo>
                  <a:pt x="5641221" y="763871"/>
                </a:lnTo>
                <a:close/>
                <a:moveTo>
                  <a:pt x="11770920" y="760491"/>
                </a:moveTo>
                <a:lnTo>
                  <a:pt x="11730269" y="788743"/>
                </a:lnTo>
                <a:lnTo>
                  <a:pt x="11734984" y="791196"/>
                </a:lnTo>
                <a:lnTo>
                  <a:pt x="11775853" y="763248"/>
                </a:lnTo>
                <a:close/>
                <a:moveTo>
                  <a:pt x="5765417" y="759592"/>
                </a:moveTo>
                <a:lnTo>
                  <a:pt x="5738019" y="776585"/>
                </a:lnTo>
                <a:lnTo>
                  <a:pt x="5761911" y="790804"/>
                </a:lnTo>
                <a:lnTo>
                  <a:pt x="5789339" y="774503"/>
                </a:lnTo>
                <a:close/>
                <a:moveTo>
                  <a:pt x="11900713" y="759284"/>
                </a:moveTo>
                <a:lnTo>
                  <a:pt x="11873723" y="776024"/>
                </a:lnTo>
                <a:lnTo>
                  <a:pt x="11897814" y="790334"/>
                </a:lnTo>
                <a:lnTo>
                  <a:pt x="11924878" y="774345"/>
                </a:lnTo>
                <a:close/>
                <a:moveTo>
                  <a:pt x="5905024" y="758962"/>
                </a:moveTo>
                <a:lnTo>
                  <a:pt x="5904261" y="759386"/>
                </a:lnTo>
                <a:lnTo>
                  <a:pt x="5942716" y="786377"/>
                </a:lnTo>
                <a:lnTo>
                  <a:pt x="5943214" y="786119"/>
                </a:lnTo>
                <a:close/>
                <a:moveTo>
                  <a:pt x="8857171" y="758787"/>
                </a:moveTo>
                <a:lnTo>
                  <a:pt x="8851740" y="762430"/>
                </a:lnTo>
                <a:lnTo>
                  <a:pt x="8863954" y="770874"/>
                </a:lnTo>
                <a:lnTo>
                  <a:pt x="8869445" y="767301"/>
                </a:lnTo>
                <a:close/>
                <a:moveTo>
                  <a:pt x="12040102" y="758459"/>
                </a:moveTo>
                <a:lnTo>
                  <a:pt x="12039318" y="758895"/>
                </a:lnTo>
                <a:lnTo>
                  <a:pt x="12078229" y="786199"/>
                </a:lnTo>
                <a:lnTo>
                  <a:pt x="12078739" y="785935"/>
                </a:lnTo>
                <a:close/>
                <a:moveTo>
                  <a:pt x="8810354" y="758369"/>
                </a:moveTo>
                <a:lnTo>
                  <a:pt x="8798671" y="766494"/>
                </a:lnTo>
                <a:lnTo>
                  <a:pt x="8803299" y="769521"/>
                </a:lnTo>
                <a:lnTo>
                  <a:pt x="8815051" y="761490"/>
                </a:lnTo>
                <a:close/>
                <a:moveTo>
                  <a:pt x="5630742" y="758015"/>
                </a:moveTo>
                <a:lnTo>
                  <a:pt x="5590167" y="786845"/>
                </a:lnTo>
                <a:lnTo>
                  <a:pt x="5590428" y="786982"/>
                </a:lnTo>
                <a:lnTo>
                  <a:pt x="5631173" y="758256"/>
                </a:lnTo>
                <a:close/>
                <a:moveTo>
                  <a:pt x="2721000" y="757830"/>
                </a:moveTo>
                <a:lnTo>
                  <a:pt x="2715566" y="761475"/>
                </a:lnTo>
                <a:lnTo>
                  <a:pt x="2727647" y="769826"/>
                </a:lnTo>
                <a:lnTo>
                  <a:pt x="2733140" y="766251"/>
                </a:lnTo>
                <a:close/>
                <a:moveTo>
                  <a:pt x="11765462" y="757441"/>
                </a:moveTo>
                <a:lnTo>
                  <a:pt x="11725229" y="786120"/>
                </a:lnTo>
                <a:lnTo>
                  <a:pt x="11725604" y="786315"/>
                </a:lnTo>
                <a:lnTo>
                  <a:pt x="11766074" y="757783"/>
                </a:lnTo>
                <a:close/>
                <a:moveTo>
                  <a:pt x="2674126" y="757414"/>
                </a:moveTo>
                <a:lnTo>
                  <a:pt x="2662433" y="765548"/>
                </a:lnTo>
                <a:lnTo>
                  <a:pt x="2667080" y="768587"/>
                </a:lnTo>
                <a:lnTo>
                  <a:pt x="2678843" y="760549"/>
                </a:lnTo>
                <a:close/>
                <a:moveTo>
                  <a:pt x="8833524" y="756523"/>
                </a:moveTo>
                <a:lnTo>
                  <a:pt x="8825677" y="761940"/>
                </a:lnTo>
                <a:lnTo>
                  <a:pt x="8833794" y="767331"/>
                </a:lnTo>
                <a:lnTo>
                  <a:pt x="8841572" y="762090"/>
                </a:lnTo>
                <a:close/>
                <a:moveTo>
                  <a:pt x="8861649" y="755782"/>
                </a:moveTo>
                <a:lnTo>
                  <a:pt x="8860866" y="756308"/>
                </a:lnTo>
                <a:lnTo>
                  <a:pt x="8873119" y="764911"/>
                </a:lnTo>
                <a:lnTo>
                  <a:pt x="8873826" y="764451"/>
                </a:lnTo>
                <a:close/>
                <a:moveTo>
                  <a:pt x="2697413" y="755611"/>
                </a:moveTo>
                <a:lnTo>
                  <a:pt x="2689538" y="761046"/>
                </a:lnTo>
                <a:lnTo>
                  <a:pt x="2697572" y="766380"/>
                </a:lnTo>
                <a:lnTo>
                  <a:pt x="2705379" y="761121"/>
                </a:lnTo>
                <a:close/>
                <a:moveTo>
                  <a:pt x="8805367" y="755055"/>
                </a:moveTo>
                <a:lnTo>
                  <a:pt x="8793786" y="763299"/>
                </a:lnTo>
                <a:lnTo>
                  <a:pt x="8794169" y="763549"/>
                </a:lnTo>
                <a:lnTo>
                  <a:pt x="8805795" y="755339"/>
                </a:lnTo>
                <a:close/>
                <a:moveTo>
                  <a:pt x="5691779" y="754854"/>
                </a:moveTo>
                <a:lnTo>
                  <a:pt x="5665681" y="772366"/>
                </a:lnTo>
                <a:lnTo>
                  <a:pt x="5679027" y="779846"/>
                </a:lnTo>
                <a:lnTo>
                  <a:pt x="5705189" y="762834"/>
                </a:lnTo>
                <a:close/>
                <a:moveTo>
                  <a:pt x="2725496" y="754813"/>
                </a:moveTo>
                <a:lnTo>
                  <a:pt x="2724703" y="755345"/>
                </a:lnTo>
                <a:lnTo>
                  <a:pt x="2736822" y="763854"/>
                </a:lnTo>
                <a:lnTo>
                  <a:pt x="2737539" y="763387"/>
                </a:lnTo>
                <a:close/>
                <a:moveTo>
                  <a:pt x="11826963" y="754595"/>
                </a:moveTo>
                <a:lnTo>
                  <a:pt x="11802301" y="771145"/>
                </a:lnTo>
                <a:lnTo>
                  <a:pt x="11815730" y="778609"/>
                </a:lnTo>
                <a:lnTo>
                  <a:pt x="11840379" y="762580"/>
                </a:lnTo>
                <a:close/>
                <a:moveTo>
                  <a:pt x="2669190" y="754134"/>
                </a:moveTo>
                <a:lnTo>
                  <a:pt x="2657599" y="762386"/>
                </a:lnTo>
                <a:lnTo>
                  <a:pt x="2658006" y="762652"/>
                </a:lnTo>
                <a:lnTo>
                  <a:pt x="2669648" y="754439"/>
                </a:lnTo>
                <a:close/>
                <a:moveTo>
                  <a:pt x="11971535" y="752685"/>
                </a:moveTo>
                <a:lnTo>
                  <a:pt x="11962946" y="757763"/>
                </a:lnTo>
                <a:lnTo>
                  <a:pt x="11994575" y="778422"/>
                </a:lnTo>
                <a:lnTo>
                  <a:pt x="12002978" y="773746"/>
                </a:lnTo>
                <a:close/>
                <a:moveTo>
                  <a:pt x="5838615" y="751237"/>
                </a:moveTo>
                <a:lnTo>
                  <a:pt x="5824826" y="759389"/>
                </a:lnTo>
                <a:lnTo>
                  <a:pt x="5856098" y="779835"/>
                </a:lnTo>
                <a:lnTo>
                  <a:pt x="5870031" y="772082"/>
                </a:lnTo>
                <a:close/>
                <a:moveTo>
                  <a:pt x="8843739" y="749470"/>
                </a:moveTo>
                <a:lnTo>
                  <a:pt x="8838363" y="753182"/>
                </a:lnTo>
                <a:lnTo>
                  <a:pt x="8846473" y="758789"/>
                </a:lnTo>
                <a:lnTo>
                  <a:pt x="8851900" y="755131"/>
                </a:lnTo>
                <a:close/>
                <a:moveTo>
                  <a:pt x="8823238" y="749408"/>
                </a:moveTo>
                <a:lnTo>
                  <a:pt x="8815211" y="754990"/>
                </a:lnTo>
                <a:lnTo>
                  <a:pt x="8819954" y="758140"/>
                </a:lnTo>
                <a:lnTo>
                  <a:pt x="8827956" y="752672"/>
                </a:lnTo>
                <a:close/>
                <a:moveTo>
                  <a:pt x="2707630" y="748557"/>
                </a:moveTo>
                <a:lnTo>
                  <a:pt x="2702252" y="752270"/>
                </a:lnTo>
                <a:lnTo>
                  <a:pt x="2710280" y="757820"/>
                </a:lnTo>
                <a:lnTo>
                  <a:pt x="2715710" y="754161"/>
                </a:lnTo>
                <a:close/>
                <a:moveTo>
                  <a:pt x="2687037" y="748434"/>
                </a:moveTo>
                <a:lnTo>
                  <a:pt x="2678982" y="754036"/>
                </a:lnTo>
                <a:lnTo>
                  <a:pt x="2683745" y="757199"/>
                </a:lnTo>
                <a:lnTo>
                  <a:pt x="2691775" y="751711"/>
                </a:lnTo>
                <a:close/>
                <a:moveTo>
                  <a:pt x="5677870" y="746577"/>
                </a:moveTo>
                <a:lnTo>
                  <a:pt x="5651841" y="764610"/>
                </a:lnTo>
                <a:lnTo>
                  <a:pt x="5660124" y="769252"/>
                </a:lnTo>
                <a:lnTo>
                  <a:pt x="5686476" y="751698"/>
                </a:lnTo>
                <a:close/>
                <a:moveTo>
                  <a:pt x="8848331" y="746300"/>
                </a:moveTo>
                <a:lnTo>
                  <a:pt x="8847464" y="746898"/>
                </a:lnTo>
                <a:lnTo>
                  <a:pt x="8855620" y="752625"/>
                </a:lnTo>
                <a:lnTo>
                  <a:pt x="8856440" y="752073"/>
                </a:lnTo>
                <a:close/>
                <a:moveTo>
                  <a:pt x="8818197" y="745922"/>
                </a:moveTo>
                <a:lnTo>
                  <a:pt x="8810165" y="751640"/>
                </a:lnTo>
                <a:lnTo>
                  <a:pt x="8810613" y="751937"/>
                </a:lnTo>
                <a:lnTo>
                  <a:pt x="8818669" y="746248"/>
                </a:lnTo>
                <a:close/>
                <a:moveTo>
                  <a:pt x="11812373" y="745912"/>
                </a:moveTo>
                <a:lnTo>
                  <a:pt x="11787632" y="762992"/>
                </a:lnTo>
                <a:lnTo>
                  <a:pt x="11796386" y="767857"/>
                </a:lnTo>
                <a:lnTo>
                  <a:pt x="11821182" y="751155"/>
                </a:lnTo>
                <a:close/>
                <a:moveTo>
                  <a:pt x="5742790" y="745490"/>
                </a:moveTo>
                <a:lnTo>
                  <a:pt x="5715409" y="763128"/>
                </a:lnTo>
                <a:lnTo>
                  <a:pt x="5732022" y="773016"/>
                </a:lnTo>
                <a:lnTo>
                  <a:pt x="5759587" y="755958"/>
                </a:lnTo>
                <a:close/>
                <a:moveTo>
                  <a:pt x="2712240" y="745375"/>
                </a:moveTo>
                <a:lnTo>
                  <a:pt x="2711365" y="745980"/>
                </a:lnTo>
                <a:lnTo>
                  <a:pt x="2719438" y="751649"/>
                </a:lnTo>
                <a:lnTo>
                  <a:pt x="2720269" y="751091"/>
                </a:lnTo>
                <a:close/>
                <a:moveTo>
                  <a:pt x="11878075" y="745176"/>
                </a:moveTo>
                <a:lnTo>
                  <a:pt x="11851074" y="762570"/>
                </a:lnTo>
                <a:lnTo>
                  <a:pt x="11867741" y="772471"/>
                </a:lnTo>
                <a:lnTo>
                  <a:pt x="11894924" y="755676"/>
                </a:lnTo>
                <a:close/>
                <a:moveTo>
                  <a:pt x="2682047" y="744983"/>
                </a:moveTo>
                <a:lnTo>
                  <a:pt x="2673988" y="750719"/>
                </a:lnTo>
                <a:lnTo>
                  <a:pt x="2674469" y="751038"/>
                </a:lnTo>
                <a:lnTo>
                  <a:pt x="2682554" y="745334"/>
                </a:lnTo>
                <a:close/>
                <a:moveTo>
                  <a:pt x="5790108" y="744278"/>
                </a:moveTo>
                <a:lnTo>
                  <a:pt x="5770292" y="756569"/>
                </a:lnTo>
                <a:lnTo>
                  <a:pt x="5794288" y="771562"/>
                </a:lnTo>
                <a:lnTo>
                  <a:pt x="5814014" y="759840"/>
                </a:lnTo>
                <a:lnTo>
                  <a:pt x="5813238" y="759341"/>
                </a:lnTo>
                <a:close/>
                <a:moveTo>
                  <a:pt x="5852729" y="742892"/>
                </a:moveTo>
                <a:lnTo>
                  <a:pt x="5843933" y="748093"/>
                </a:lnTo>
                <a:lnTo>
                  <a:pt x="5875499" y="769038"/>
                </a:lnTo>
                <a:lnTo>
                  <a:pt x="5883831" y="764402"/>
                </a:lnTo>
                <a:close/>
                <a:moveTo>
                  <a:pt x="11927814" y="742476"/>
                </a:moveTo>
                <a:lnTo>
                  <a:pt x="11905955" y="756032"/>
                </a:lnTo>
                <a:lnTo>
                  <a:pt x="11930271" y="771158"/>
                </a:lnTo>
                <a:lnTo>
                  <a:pt x="11952078" y="758274"/>
                </a:lnTo>
                <a:lnTo>
                  <a:pt x="11947076" y="755023"/>
                </a:lnTo>
                <a:close/>
                <a:moveTo>
                  <a:pt x="8833430" y="742320"/>
                </a:moveTo>
                <a:lnTo>
                  <a:pt x="8828056" y="746057"/>
                </a:lnTo>
                <a:lnTo>
                  <a:pt x="8832819" y="749349"/>
                </a:lnTo>
                <a:lnTo>
                  <a:pt x="8838232" y="745650"/>
                </a:lnTo>
                <a:close/>
                <a:moveTo>
                  <a:pt x="11989705" y="741941"/>
                </a:moveTo>
                <a:lnTo>
                  <a:pt x="11976776" y="749585"/>
                </a:lnTo>
                <a:lnTo>
                  <a:pt x="12008375" y="770742"/>
                </a:lnTo>
                <a:lnTo>
                  <a:pt x="12021270" y="763566"/>
                </a:lnTo>
                <a:close/>
                <a:moveTo>
                  <a:pt x="2697230" y="741343"/>
                </a:moveTo>
                <a:lnTo>
                  <a:pt x="2691855" y="745082"/>
                </a:lnTo>
                <a:lnTo>
                  <a:pt x="2696638" y="748388"/>
                </a:lnTo>
                <a:lnTo>
                  <a:pt x="2702052" y="744688"/>
                </a:lnTo>
                <a:close/>
                <a:moveTo>
                  <a:pt x="5666502" y="739812"/>
                </a:moveTo>
                <a:lnTo>
                  <a:pt x="5640223" y="758099"/>
                </a:lnTo>
                <a:lnTo>
                  <a:pt x="5645414" y="761008"/>
                </a:lnTo>
                <a:lnTo>
                  <a:pt x="5671811" y="742971"/>
                </a:lnTo>
                <a:close/>
                <a:moveTo>
                  <a:pt x="11801344" y="739348"/>
                </a:moveTo>
                <a:lnTo>
                  <a:pt x="11776348" y="756720"/>
                </a:lnTo>
                <a:lnTo>
                  <a:pt x="11781341" y="759495"/>
                </a:lnTo>
                <a:lnTo>
                  <a:pt x="11806402" y="742358"/>
                </a:lnTo>
                <a:close/>
                <a:moveTo>
                  <a:pt x="8838140" y="739044"/>
                </a:moveTo>
                <a:lnTo>
                  <a:pt x="8837204" y="739695"/>
                </a:lnTo>
                <a:lnTo>
                  <a:pt x="8842010" y="743069"/>
                </a:lnTo>
                <a:lnTo>
                  <a:pt x="8842920" y="742447"/>
                </a:lnTo>
                <a:close/>
                <a:moveTo>
                  <a:pt x="8828277" y="738746"/>
                </a:moveTo>
                <a:lnTo>
                  <a:pt x="8822958" y="742532"/>
                </a:lnTo>
                <a:lnTo>
                  <a:pt x="8823450" y="742872"/>
                </a:lnTo>
                <a:lnTo>
                  <a:pt x="8828790" y="739101"/>
                </a:lnTo>
                <a:close/>
                <a:moveTo>
                  <a:pt x="2701958" y="738054"/>
                </a:moveTo>
                <a:lnTo>
                  <a:pt x="2701012" y="738712"/>
                </a:lnTo>
                <a:lnTo>
                  <a:pt x="2705839" y="742100"/>
                </a:lnTo>
                <a:lnTo>
                  <a:pt x="2706759" y="741472"/>
                </a:lnTo>
                <a:close/>
                <a:moveTo>
                  <a:pt x="2692130" y="737805"/>
                </a:moveTo>
                <a:lnTo>
                  <a:pt x="2686808" y="741593"/>
                </a:lnTo>
                <a:lnTo>
                  <a:pt x="2687337" y="741959"/>
                </a:lnTo>
                <a:lnTo>
                  <a:pt x="2692682" y="738188"/>
                </a:lnTo>
                <a:close/>
                <a:moveTo>
                  <a:pt x="5660983" y="736527"/>
                </a:moveTo>
                <a:lnTo>
                  <a:pt x="5634856" y="755091"/>
                </a:lnTo>
                <a:lnTo>
                  <a:pt x="5635305" y="755343"/>
                </a:lnTo>
                <a:lnTo>
                  <a:pt x="5661532" y="736853"/>
                </a:lnTo>
                <a:close/>
                <a:moveTo>
                  <a:pt x="5863820" y="736335"/>
                </a:moveTo>
                <a:lnTo>
                  <a:pt x="5857992" y="739780"/>
                </a:lnTo>
                <a:lnTo>
                  <a:pt x="5889241" y="761391"/>
                </a:lnTo>
                <a:lnTo>
                  <a:pt x="5895169" y="758092"/>
                </a:lnTo>
                <a:close/>
                <a:moveTo>
                  <a:pt x="11999232" y="736309"/>
                </a:moveTo>
                <a:lnTo>
                  <a:pt x="11995385" y="738583"/>
                </a:lnTo>
                <a:lnTo>
                  <a:pt x="12027049" y="760350"/>
                </a:lnTo>
                <a:lnTo>
                  <a:pt x="12030726" y="758304"/>
                </a:lnTo>
                <a:close/>
                <a:moveTo>
                  <a:pt x="11795622" y="735943"/>
                </a:moveTo>
                <a:lnTo>
                  <a:pt x="11770800" y="753637"/>
                </a:lnTo>
                <a:lnTo>
                  <a:pt x="11771446" y="753996"/>
                </a:lnTo>
                <a:lnTo>
                  <a:pt x="11796398" y="736404"/>
                </a:lnTo>
                <a:close/>
                <a:moveTo>
                  <a:pt x="8832999" y="735385"/>
                </a:moveTo>
                <a:lnTo>
                  <a:pt x="8832039" y="736068"/>
                </a:lnTo>
                <a:lnTo>
                  <a:pt x="8832563" y="736436"/>
                </a:lnTo>
                <a:lnTo>
                  <a:pt x="8833524" y="735758"/>
                </a:lnTo>
                <a:close/>
                <a:moveTo>
                  <a:pt x="2696869" y="734432"/>
                </a:moveTo>
                <a:lnTo>
                  <a:pt x="2695900" y="735122"/>
                </a:lnTo>
                <a:lnTo>
                  <a:pt x="2696466" y="735519"/>
                </a:lnTo>
                <a:lnTo>
                  <a:pt x="2697435" y="734835"/>
                </a:lnTo>
                <a:close/>
                <a:moveTo>
                  <a:pt x="5723514" y="733477"/>
                </a:moveTo>
                <a:lnTo>
                  <a:pt x="5710630" y="742205"/>
                </a:lnTo>
                <a:lnTo>
                  <a:pt x="5696352" y="751786"/>
                </a:lnTo>
                <a:lnTo>
                  <a:pt x="5709835" y="759811"/>
                </a:lnTo>
                <a:lnTo>
                  <a:pt x="5737159" y="741980"/>
                </a:lnTo>
                <a:close/>
                <a:moveTo>
                  <a:pt x="5868943" y="733305"/>
                </a:moveTo>
                <a:lnTo>
                  <a:pt x="5867944" y="733896"/>
                </a:lnTo>
                <a:lnTo>
                  <a:pt x="5899211" y="755842"/>
                </a:lnTo>
                <a:lnTo>
                  <a:pt x="5900011" y="755397"/>
                </a:lnTo>
                <a:close/>
                <a:moveTo>
                  <a:pt x="11942610" y="733299"/>
                </a:moveTo>
                <a:lnTo>
                  <a:pt x="11933773" y="738780"/>
                </a:lnTo>
                <a:lnTo>
                  <a:pt x="11949985" y="749297"/>
                </a:lnTo>
                <a:lnTo>
                  <a:pt x="11958195" y="754660"/>
                </a:lnTo>
                <a:lnTo>
                  <a:pt x="11966849" y="749546"/>
                </a:lnTo>
                <a:lnTo>
                  <a:pt x="11947084" y="736307"/>
                </a:lnTo>
                <a:close/>
                <a:moveTo>
                  <a:pt x="12004542" y="733169"/>
                </a:moveTo>
                <a:lnTo>
                  <a:pt x="12003518" y="733774"/>
                </a:lnTo>
                <a:lnTo>
                  <a:pt x="12035048" y="755899"/>
                </a:lnTo>
                <a:lnTo>
                  <a:pt x="12035863" y="755444"/>
                </a:lnTo>
                <a:close/>
                <a:moveTo>
                  <a:pt x="11858783" y="733152"/>
                </a:moveTo>
                <a:lnTo>
                  <a:pt x="11845427" y="742205"/>
                </a:lnTo>
                <a:lnTo>
                  <a:pt x="11831979" y="751229"/>
                </a:lnTo>
                <a:lnTo>
                  <a:pt x="11845490" y="759253"/>
                </a:lnTo>
                <a:lnTo>
                  <a:pt x="11872442" y="741664"/>
                </a:lnTo>
                <a:close/>
                <a:moveTo>
                  <a:pt x="5809773" y="732082"/>
                </a:moveTo>
                <a:lnTo>
                  <a:pt x="5795987" y="740632"/>
                </a:lnTo>
                <a:lnTo>
                  <a:pt x="5816080" y="753671"/>
                </a:lnTo>
                <a:lnTo>
                  <a:pt x="5820039" y="756259"/>
                </a:lnTo>
                <a:lnTo>
                  <a:pt x="5833830" y="748062"/>
                </a:lnTo>
                <a:lnTo>
                  <a:pt x="5812100" y="733643"/>
                </a:lnTo>
                <a:close/>
                <a:moveTo>
                  <a:pt x="5767514" y="729562"/>
                </a:moveTo>
                <a:lnTo>
                  <a:pt x="5747601" y="742390"/>
                </a:lnTo>
                <a:lnTo>
                  <a:pt x="5764473" y="752934"/>
                </a:lnTo>
                <a:lnTo>
                  <a:pt x="5784434" y="740582"/>
                </a:lnTo>
                <a:close/>
                <a:moveTo>
                  <a:pt x="11905168" y="727724"/>
                </a:moveTo>
                <a:lnTo>
                  <a:pt x="11883199" y="741876"/>
                </a:lnTo>
                <a:lnTo>
                  <a:pt x="11900172" y="752434"/>
                </a:lnTo>
                <a:lnTo>
                  <a:pt x="11922204" y="738821"/>
                </a:lnTo>
                <a:close/>
                <a:moveTo>
                  <a:pt x="5709440" y="724705"/>
                </a:moveTo>
                <a:lnTo>
                  <a:pt x="5682365" y="743463"/>
                </a:lnTo>
                <a:lnTo>
                  <a:pt x="5691066" y="748641"/>
                </a:lnTo>
                <a:lnTo>
                  <a:pt x="5707785" y="737503"/>
                </a:lnTo>
                <a:lnTo>
                  <a:pt x="5718522" y="730365"/>
                </a:lnTo>
                <a:close/>
                <a:moveTo>
                  <a:pt x="11844106" y="724005"/>
                </a:moveTo>
                <a:lnTo>
                  <a:pt x="11817302" y="742510"/>
                </a:lnTo>
                <a:lnTo>
                  <a:pt x="11826184" y="747786"/>
                </a:lnTo>
                <a:lnTo>
                  <a:pt x="11841449" y="737503"/>
                </a:lnTo>
                <a:lnTo>
                  <a:pt x="11853213" y="729681"/>
                </a:lnTo>
                <a:close/>
                <a:moveTo>
                  <a:pt x="5824179" y="723147"/>
                </a:moveTo>
                <a:lnTo>
                  <a:pt x="5814957" y="728867"/>
                </a:lnTo>
                <a:lnTo>
                  <a:pt x="5839136" y="744910"/>
                </a:lnTo>
                <a:lnTo>
                  <a:pt x="5848016" y="739632"/>
                </a:lnTo>
                <a:close/>
                <a:moveTo>
                  <a:pt x="11960707" y="722075"/>
                </a:moveTo>
                <a:lnTo>
                  <a:pt x="11947723" y="730129"/>
                </a:lnTo>
                <a:lnTo>
                  <a:pt x="11949854" y="731559"/>
                </a:lnTo>
                <a:lnTo>
                  <a:pt x="11972092" y="746449"/>
                </a:lnTo>
                <a:lnTo>
                  <a:pt x="11985082" y="738774"/>
                </a:lnTo>
                <a:close/>
                <a:moveTo>
                  <a:pt x="11920055" y="718134"/>
                </a:moveTo>
                <a:lnTo>
                  <a:pt x="11910969" y="723986"/>
                </a:lnTo>
                <a:lnTo>
                  <a:pt x="11928163" y="735140"/>
                </a:lnTo>
                <a:lnTo>
                  <a:pt x="11937118" y="729607"/>
                </a:lnTo>
                <a:close/>
                <a:moveTo>
                  <a:pt x="5698240" y="717725"/>
                </a:moveTo>
                <a:lnTo>
                  <a:pt x="5670988" y="736691"/>
                </a:lnTo>
                <a:lnTo>
                  <a:pt x="5676340" y="739877"/>
                </a:lnTo>
                <a:lnTo>
                  <a:pt x="5703743" y="721154"/>
                </a:lnTo>
                <a:close/>
                <a:moveTo>
                  <a:pt x="11833201" y="717208"/>
                </a:moveTo>
                <a:lnTo>
                  <a:pt x="11806245" y="735942"/>
                </a:lnTo>
                <a:lnTo>
                  <a:pt x="11811350" y="738974"/>
                </a:lnTo>
                <a:lnTo>
                  <a:pt x="11838421" y="720462"/>
                </a:lnTo>
                <a:close/>
                <a:moveTo>
                  <a:pt x="5787156" y="716907"/>
                </a:moveTo>
                <a:lnTo>
                  <a:pt x="5773242" y="725873"/>
                </a:lnTo>
                <a:lnTo>
                  <a:pt x="5790307" y="736948"/>
                </a:lnTo>
                <a:lnTo>
                  <a:pt x="5804206" y="728347"/>
                </a:lnTo>
                <a:close/>
                <a:moveTo>
                  <a:pt x="5748027" y="716871"/>
                </a:moveTo>
                <a:lnTo>
                  <a:pt x="5728226" y="730285"/>
                </a:lnTo>
                <a:lnTo>
                  <a:pt x="5741944" y="738856"/>
                </a:lnTo>
                <a:lnTo>
                  <a:pt x="5761844" y="725869"/>
                </a:lnTo>
                <a:close/>
                <a:moveTo>
                  <a:pt x="5835078" y="716387"/>
                </a:moveTo>
                <a:lnTo>
                  <a:pt x="5829326" y="719955"/>
                </a:lnTo>
                <a:lnTo>
                  <a:pt x="5853268" y="736512"/>
                </a:lnTo>
                <a:lnTo>
                  <a:pt x="5859089" y="733052"/>
                </a:lnTo>
                <a:close/>
                <a:moveTo>
                  <a:pt x="11970318" y="716115"/>
                </a:moveTo>
                <a:lnTo>
                  <a:pt x="11966314" y="718598"/>
                </a:lnTo>
                <a:lnTo>
                  <a:pt x="11990772" y="735412"/>
                </a:lnTo>
                <a:lnTo>
                  <a:pt x="11994659" y="733115"/>
                </a:lnTo>
                <a:close/>
                <a:moveTo>
                  <a:pt x="11885596" y="714974"/>
                </a:moveTo>
                <a:lnTo>
                  <a:pt x="11863756" y="729780"/>
                </a:lnTo>
                <a:lnTo>
                  <a:pt x="11877525" y="738346"/>
                </a:lnTo>
                <a:lnTo>
                  <a:pt x="11899480" y="724019"/>
                </a:lnTo>
                <a:close/>
                <a:moveTo>
                  <a:pt x="5692488" y="714140"/>
                </a:moveTo>
                <a:lnTo>
                  <a:pt x="5665418" y="733376"/>
                </a:lnTo>
                <a:lnTo>
                  <a:pt x="5665984" y="733713"/>
                </a:lnTo>
                <a:lnTo>
                  <a:pt x="5693157" y="714556"/>
                </a:lnTo>
                <a:close/>
                <a:moveTo>
                  <a:pt x="11827174" y="713452"/>
                </a:moveTo>
                <a:lnTo>
                  <a:pt x="11800452" y="732501"/>
                </a:lnTo>
                <a:lnTo>
                  <a:pt x="11801257" y="732979"/>
                </a:lnTo>
                <a:lnTo>
                  <a:pt x="11828118" y="714041"/>
                </a:lnTo>
                <a:close/>
                <a:moveTo>
                  <a:pt x="5840459" y="713050"/>
                </a:moveTo>
                <a:lnTo>
                  <a:pt x="5839282" y="713780"/>
                </a:lnTo>
                <a:lnTo>
                  <a:pt x="5863233" y="730590"/>
                </a:lnTo>
                <a:lnTo>
                  <a:pt x="5864264" y="729977"/>
                </a:lnTo>
                <a:close/>
                <a:moveTo>
                  <a:pt x="11975789" y="712722"/>
                </a:moveTo>
                <a:lnTo>
                  <a:pt x="11974583" y="713470"/>
                </a:lnTo>
                <a:lnTo>
                  <a:pt x="11998959" y="730575"/>
                </a:lnTo>
                <a:lnTo>
                  <a:pt x="12000015" y="729951"/>
                </a:lnTo>
                <a:close/>
                <a:moveTo>
                  <a:pt x="5733955" y="707705"/>
                </a:moveTo>
                <a:lnTo>
                  <a:pt x="5714113" y="721466"/>
                </a:lnTo>
                <a:lnTo>
                  <a:pt x="5723285" y="727197"/>
                </a:lnTo>
                <a:lnTo>
                  <a:pt x="5743374" y="713841"/>
                </a:lnTo>
                <a:close/>
                <a:moveTo>
                  <a:pt x="5801613" y="707595"/>
                </a:moveTo>
                <a:lnTo>
                  <a:pt x="5792249" y="713627"/>
                </a:lnTo>
                <a:lnTo>
                  <a:pt x="5809397" y="725135"/>
                </a:lnTo>
                <a:lnTo>
                  <a:pt x="5818715" y="719369"/>
                </a:lnTo>
                <a:lnTo>
                  <a:pt x="5810395" y="713614"/>
                </a:lnTo>
                <a:close/>
                <a:moveTo>
                  <a:pt x="11938043" y="706545"/>
                </a:moveTo>
                <a:lnTo>
                  <a:pt x="11925051" y="714915"/>
                </a:lnTo>
                <a:lnTo>
                  <a:pt x="11942234" y="726446"/>
                </a:lnTo>
                <a:lnTo>
                  <a:pt x="11955302" y="718372"/>
                </a:lnTo>
                <a:lnTo>
                  <a:pt x="11946145" y="712099"/>
                </a:lnTo>
                <a:close/>
                <a:moveTo>
                  <a:pt x="1120072" y="706020"/>
                </a:moveTo>
                <a:cubicBezTo>
                  <a:pt x="820866" y="708864"/>
                  <a:pt x="499624" y="764618"/>
                  <a:pt x="148994" y="874173"/>
                </a:cubicBezTo>
                <a:lnTo>
                  <a:pt x="16344" y="918932"/>
                </a:lnTo>
                <a:lnTo>
                  <a:pt x="44625" y="938285"/>
                </a:lnTo>
                <a:lnTo>
                  <a:pt x="107043" y="977766"/>
                </a:lnTo>
                <a:lnTo>
                  <a:pt x="148077" y="965973"/>
                </a:lnTo>
                <a:cubicBezTo>
                  <a:pt x="638322" y="835532"/>
                  <a:pt x="1072161" y="794687"/>
                  <a:pt x="1469014" y="841405"/>
                </a:cubicBezTo>
                <a:cubicBezTo>
                  <a:pt x="1693443" y="867684"/>
                  <a:pt x="1917511" y="920503"/>
                  <a:pt x="2138998" y="984097"/>
                </a:cubicBezTo>
                <a:lnTo>
                  <a:pt x="2264582" y="1022022"/>
                </a:lnTo>
                <a:lnTo>
                  <a:pt x="2311015" y="993217"/>
                </a:lnTo>
                <a:lnTo>
                  <a:pt x="2346559" y="969533"/>
                </a:lnTo>
                <a:lnTo>
                  <a:pt x="2137783" y="895433"/>
                </a:lnTo>
                <a:cubicBezTo>
                  <a:pt x="1916972" y="820947"/>
                  <a:pt x="1693443" y="759089"/>
                  <a:pt x="1469014" y="727947"/>
                </a:cubicBezTo>
                <a:cubicBezTo>
                  <a:pt x="1355912" y="712210"/>
                  <a:pt x="1239755" y="704882"/>
                  <a:pt x="1120072" y="706020"/>
                </a:cubicBezTo>
                <a:close/>
                <a:moveTo>
                  <a:pt x="7255381" y="705854"/>
                </a:moveTo>
                <a:cubicBezTo>
                  <a:pt x="6955863" y="708449"/>
                  <a:pt x="6634867" y="763748"/>
                  <a:pt x="6285313" y="873157"/>
                </a:cubicBezTo>
                <a:lnTo>
                  <a:pt x="6146686" y="920068"/>
                </a:lnTo>
                <a:lnTo>
                  <a:pt x="6177349" y="941512"/>
                </a:lnTo>
                <a:lnTo>
                  <a:pt x="6237111" y="979293"/>
                </a:lnTo>
                <a:lnTo>
                  <a:pt x="6283463" y="965973"/>
                </a:lnTo>
                <a:cubicBezTo>
                  <a:pt x="6773818" y="835532"/>
                  <a:pt x="7208092" y="794687"/>
                  <a:pt x="7604945" y="841405"/>
                </a:cubicBezTo>
                <a:cubicBezTo>
                  <a:pt x="7829374" y="867684"/>
                  <a:pt x="8053442" y="920503"/>
                  <a:pt x="8274926" y="984097"/>
                </a:cubicBezTo>
                <a:lnTo>
                  <a:pt x="8401961" y="1022460"/>
                </a:lnTo>
                <a:lnTo>
                  <a:pt x="8443945" y="996418"/>
                </a:lnTo>
                <a:lnTo>
                  <a:pt x="8483601" y="969992"/>
                </a:lnTo>
                <a:lnTo>
                  <a:pt x="8273712" y="895496"/>
                </a:lnTo>
                <a:cubicBezTo>
                  <a:pt x="8052903" y="820995"/>
                  <a:pt x="7829374" y="759089"/>
                  <a:pt x="7604945" y="727947"/>
                </a:cubicBezTo>
                <a:cubicBezTo>
                  <a:pt x="7491559" y="712210"/>
                  <a:pt x="7375188" y="704815"/>
                  <a:pt x="7255381" y="705854"/>
                </a:cubicBezTo>
                <a:close/>
                <a:moveTo>
                  <a:pt x="11870919" y="705414"/>
                </a:moveTo>
                <a:lnTo>
                  <a:pt x="11849011" y="720608"/>
                </a:lnTo>
                <a:lnTo>
                  <a:pt x="11858232" y="726344"/>
                </a:lnTo>
                <a:lnTo>
                  <a:pt x="11880411" y="711597"/>
                </a:lnTo>
                <a:close/>
                <a:moveTo>
                  <a:pt x="11900414" y="704928"/>
                </a:moveTo>
                <a:lnTo>
                  <a:pt x="11891210" y="711168"/>
                </a:lnTo>
                <a:lnTo>
                  <a:pt x="11905232" y="720265"/>
                </a:lnTo>
                <a:lnTo>
                  <a:pt x="11914362" y="714306"/>
                </a:lnTo>
                <a:close/>
                <a:moveTo>
                  <a:pt x="5767472" y="703700"/>
                </a:moveTo>
                <a:lnTo>
                  <a:pt x="5753577" y="713113"/>
                </a:lnTo>
                <a:lnTo>
                  <a:pt x="5767523" y="722163"/>
                </a:lnTo>
                <a:lnTo>
                  <a:pt x="5781446" y="713076"/>
                </a:lnTo>
                <a:close/>
                <a:moveTo>
                  <a:pt x="5812399" y="700647"/>
                </a:moveTo>
                <a:lnTo>
                  <a:pt x="5806687" y="704327"/>
                </a:lnTo>
                <a:lnTo>
                  <a:pt x="5813238" y="708828"/>
                </a:lnTo>
                <a:lnTo>
                  <a:pt x="5823868" y="716180"/>
                </a:lnTo>
                <a:lnTo>
                  <a:pt x="5829637" y="712610"/>
                </a:lnTo>
                <a:close/>
                <a:moveTo>
                  <a:pt x="5722966" y="700549"/>
                </a:moveTo>
                <a:lnTo>
                  <a:pt x="5709490" y="709897"/>
                </a:lnTo>
                <a:lnTo>
                  <a:pt x="5702917" y="714471"/>
                </a:lnTo>
                <a:lnTo>
                  <a:pt x="5708454" y="717930"/>
                </a:lnTo>
                <a:lnTo>
                  <a:pt x="5728459" y="704126"/>
                </a:lnTo>
                <a:close/>
                <a:moveTo>
                  <a:pt x="11947705" y="700321"/>
                </a:moveTo>
                <a:lnTo>
                  <a:pt x="11943571" y="702984"/>
                </a:lnTo>
                <a:lnTo>
                  <a:pt x="11949887" y="707305"/>
                </a:lnTo>
                <a:lnTo>
                  <a:pt x="11960929" y="714896"/>
                </a:lnTo>
                <a:lnTo>
                  <a:pt x="11964985" y="712390"/>
                </a:lnTo>
                <a:close/>
                <a:moveTo>
                  <a:pt x="11860226" y="698449"/>
                </a:moveTo>
                <a:lnTo>
                  <a:pt x="11843722" y="709897"/>
                </a:lnTo>
                <a:lnTo>
                  <a:pt x="11838087" y="713813"/>
                </a:lnTo>
                <a:lnTo>
                  <a:pt x="11843345" y="717083"/>
                </a:lnTo>
                <a:lnTo>
                  <a:pt x="11865434" y="701841"/>
                </a:lnTo>
                <a:close/>
                <a:moveTo>
                  <a:pt x="5817970" y="697058"/>
                </a:moveTo>
                <a:lnTo>
                  <a:pt x="5816659" y="697902"/>
                </a:lnTo>
                <a:lnTo>
                  <a:pt x="5833878" y="709986"/>
                </a:lnTo>
                <a:lnTo>
                  <a:pt x="5835093" y="709234"/>
                </a:lnTo>
                <a:close/>
                <a:moveTo>
                  <a:pt x="11953292" y="696722"/>
                </a:moveTo>
                <a:lnTo>
                  <a:pt x="11951950" y="697587"/>
                </a:lnTo>
                <a:lnTo>
                  <a:pt x="11969270" y="709742"/>
                </a:lnTo>
                <a:lnTo>
                  <a:pt x="11970516" y="708972"/>
                </a:lnTo>
                <a:close/>
                <a:moveTo>
                  <a:pt x="5717043" y="696692"/>
                </a:moveTo>
                <a:lnTo>
                  <a:pt x="5710630" y="701251"/>
                </a:lnTo>
                <a:lnTo>
                  <a:pt x="5697120" y="710849"/>
                </a:lnTo>
                <a:lnTo>
                  <a:pt x="5697807" y="711278"/>
                </a:lnTo>
                <a:lnTo>
                  <a:pt x="5706651" y="705043"/>
                </a:lnTo>
                <a:lnTo>
                  <a:pt x="5717893" y="697245"/>
                </a:lnTo>
                <a:close/>
                <a:moveTo>
                  <a:pt x="11885794" y="695098"/>
                </a:moveTo>
                <a:lnTo>
                  <a:pt x="11876439" y="701586"/>
                </a:lnTo>
                <a:lnTo>
                  <a:pt x="11886070" y="707834"/>
                </a:lnTo>
                <a:lnTo>
                  <a:pt x="11895454" y="701594"/>
                </a:lnTo>
                <a:close/>
                <a:moveTo>
                  <a:pt x="11853970" y="694373"/>
                </a:moveTo>
                <a:lnTo>
                  <a:pt x="11844291" y="701251"/>
                </a:lnTo>
                <a:lnTo>
                  <a:pt x="11831989" y="710019"/>
                </a:lnTo>
                <a:lnTo>
                  <a:pt x="11832964" y="710625"/>
                </a:lnTo>
                <a:lnTo>
                  <a:pt x="11840881" y="705043"/>
                </a:lnTo>
                <a:lnTo>
                  <a:pt x="11855153" y="695144"/>
                </a:lnTo>
                <a:close/>
                <a:moveTo>
                  <a:pt x="5753370" y="694239"/>
                </a:moveTo>
                <a:lnTo>
                  <a:pt x="5739411" y="703920"/>
                </a:lnTo>
                <a:lnTo>
                  <a:pt x="5748967" y="710121"/>
                </a:lnTo>
                <a:lnTo>
                  <a:pt x="5763069" y="700745"/>
                </a:lnTo>
                <a:close/>
                <a:moveTo>
                  <a:pt x="5781783" y="694007"/>
                </a:moveTo>
                <a:lnTo>
                  <a:pt x="5772444" y="700334"/>
                </a:lnTo>
                <a:lnTo>
                  <a:pt x="5786507" y="709773"/>
                </a:lnTo>
                <a:lnTo>
                  <a:pt x="5795872" y="703662"/>
                </a:lnTo>
                <a:close/>
                <a:moveTo>
                  <a:pt x="11918146" y="692908"/>
                </a:moveTo>
                <a:lnTo>
                  <a:pt x="11905267" y="701639"/>
                </a:lnTo>
                <a:lnTo>
                  <a:pt x="11919321" y="711070"/>
                </a:lnTo>
                <a:lnTo>
                  <a:pt x="11932293" y="702604"/>
                </a:lnTo>
                <a:close/>
                <a:moveTo>
                  <a:pt x="11875264" y="688018"/>
                </a:moveTo>
                <a:lnTo>
                  <a:pt x="11865724" y="694635"/>
                </a:lnTo>
                <a:lnTo>
                  <a:pt x="11870957" y="698030"/>
                </a:lnTo>
                <a:lnTo>
                  <a:pt x="11880431" y="691492"/>
                </a:lnTo>
                <a:close/>
                <a:moveTo>
                  <a:pt x="5742540" y="686972"/>
                </a:moveTo>
                <a:lnTo>
                  <a:pt x="5728403" y="696778"/>
                </a:lnTo>
                <a:lnTo>
                  <a:pt x="5733922" y="700358"/>
                </a:lnTo>
                <a:lnTo>
                  <a:pt x="5748005" y="690639"/>
                </a:lnTo>
                <a:close/>
                <a:moveTo>
                  <a:pt x="5792473" y="686766"/>
                </a:moveTo>
                <a:lnTo>
                  <a:pt x="5786760" y="690635"/>
                </a:lnTo>
                <a:lnTo>
                  <a:pt x="5800922" y="700366"/>
                </a:lnTo>
                <a:lnTo>
                  <a:pt x="5806636" y="696637"/>
                </a:lnTo>
                <a:close/>
                <a:moveTo>
                  <a:pt x="11927741" y="686403"/>
                </a:moveTo>
                <a:lnTo>
                  <a:pt x="11923517" y="689267"/>
                </a:lnTo>
                <a:lnTo>
                  <a:pt x="11937780" y="699023"/>
                </a:lnTo>
                <a:lnTo>
                  <a:pt x="11941945" y="696304"/>
                </a:lnTo>
                <a:close/>
                <a:moveTo>
                  <a:pt x="5767660" y="684329"/>
                </a:moveTo>
                <a:lnTo>
                  <a:pt x="5758283" y="690832"/>
                </a:lnTo>
                <a:lnTo>
                  <a:pt x="5768085" y="697410"/>
                </a:lnTo>
                <a:lnTo>
                  <a:pt x="5777557" y="691111"/>
                </a:lnTo>
                <a:close/>
                <a:moveTo>
                  <a:pt x="11868916" y="683750"/>
                </a:moveTo>
                <a:lnTo>
                  <a:pt x="11859386" y="690523"/>
                </a:lnTo>
                <a:lnTo>
                  <a:pt x="11860641" y="691337"/>
                </a:lnTo>
                <a:lnTo>
                  <a:pt x="11870268" y="684659"/>
                </a:lnTo>
                <a:close/>
                <a:moveTo>
                  <a:pt x="5798055" y="682983"/>
                </a:moveTo>
                <a:lnTo>
                  <a:pt x="5796654" y="683934"/>
                </a:lnTo>
                <a:lnTo>
                  <a:pt x="5810889" y="693862"/>
                </a:lnTo>
                <a:lnTo>
                  <a:pt x="5812238" y="692982"/>
                </a:lnTo>
                <a:lnTo>
                  <a:pt x="5810395" y="691671"/>
                </a:lnTo>
                <a:close/>
                <a:moveTo>
                  <a:pt x="5736461" y="682893"/>
                </a:moveTo>
                <a:lnTo>
                  <a:pt x="5722403" y="692883"/>
                </a:lnTo>
                <a:lnTo>
                  <a:pt x="5723320" y="693479"/>
                </a:lnTo>
                <a:lnTo>
                  <a:pt x="5737538" y="683617"/>
                </a:lnTo>
                <a:close/>
                <a:moveTo>
                  <a:pt x="11903464" y="682843"/>
                </a:moveTo>
                <a:lnTo>
                  <a:pt x="11890576" y="691781"/>
                </a:lnTo>
                <a:lnTo>
                  <a:pt x="11900349" y="698339"/>
                </a:lnTo>
                <a:lnTo>
                  <a:pt x="11913406" y="689658"/>
                </a:lnTo>
                <a:close/>
                <a:moveTo>
                  <a:pt x="11933331" y="682614"/>
                </a:moveTo>
                <a:lnTo>
                  <a:pt x="11931895" y="683587"/>
                </a:lnTo>
                <a:lnTo>
                  <a:pt x="11946173" y="693545"/>
                </a:lnTo>
                <a:lnTo>
                  <a:pt x="11947556" y="692643"/>
                </a:lnTo>
                <a:lnTo>
                  <a:pt x="11946145" y="691640"/>
                </a:lnTo>
                <a:close/>
                <a:moveTo>
                  <a:pt x="5756941" y="676983"/>
                </a:moveTo>
                <a:lnTo>
                  <a:pt x="5747455" y="683564"/>
                </a:lnTo>
                <a:lnTo>
                  <a:pt x="5752932" y="687240"/>
                </a:lnTo>
                <a:lnTo>
                  <a:pt x="5762388" y="680715"/>
                </a:lnTo>
                <a:close/>
                <a:moveTo>
                  <a:pt x="5778342" y="676920"/>
                </a:moveTo>
                <a:lnTo>
                  <a:pt x="5772598" y="680904"/>
                </a:lnTo>
                <a:lnTo>
                  <a:pt x="5782587" y="687768"/>
                </a:lnTo>
                <a:lnTo>
                  <a:pt x="5788380" y="683915"/>
                </a:lnTo>
                <a:close/>
                <a:moveTo>
                  <a:pt x="11913074" y="676179"/>
                </a:moveTo>
                <a:lnTo>
                  <a:pt x="11908760" y="679171"/>
                </a:lnTo>
                <a:lnTo>
                  <a:pt x="11918824" y="686056"/>
                </a:lnTo>
                <a:lnTo>
                  <a:pt x="11923133" y="683191"/>
                </a:lnTo>
                <a:close/>
                <a:moveTo>
                  <a:pt x="11893032" y="675693"/>
                </a:moveTo>
                <a:lnTo>
                  <a:pt x="11880035" y="684708"/>
                </a:lnTo>
                <a:lnTo>
                  <a:pt x="11885220" y="688188"/>
                </a:lnTo>
                <a:lnTo>
                  <a:pt x="11898197" y="679233"/>
                </a:lnTo>
                <a:close/>
                <a:moveTo>
                  <a:pt x="5783937" y="673040"/>
                </a:moveTo>
                <a:lnTo>
                  <a:pt x="5782480" y="674050"/>
                </a:lnTo>
                <a:lnTo>
                  <a:pt x="5792602" y="681108"/>
                </a:lnTo>
                <a:lnTo>
                  <a:pt x="5794038" y="680154"/>
                </a:lnTo>
                <a:close/>
                <a:moveTo>
                  <a:pt x="5750748" y="672739"/>
                </a:moveTo>
                <a:lnTo>
                  <a:pt x="5741315" y="679443"/>
                </a:lnTo>
                <a:lnTo>
                  <a:pt x="5742454" y="680208"/>
                </a:lnTo>
                <a:lnTo>
                  <a:pt x="5751992" y="673592"/>
                </a:lnTo>
                <a:close/>
                <a:moveTo>
                  <a:pt x="11918678" y="672292"/>
                </a:moveTo>
                <a:lnTo>
                  <a:pt x="11917185" y="673327"/>
                </a:lnTo>
                <a:lnTo>
                  <a:pt x="11927328" y="680401"/>
                </a:lnTo>
                <a:lnTo>
                  <a:pt x="11928800" y="679422"/>
                </a:lnTo>
                <a:close/>
                <a:moveTo>
                  <a:pt x="11886527" y="671234"/>
                </a:moveTo>
                <a:lnTo>
                  <a:pt x="11873623" y="680405"/>
                </a:lnTo>
                <a:lnTo>
                  <a:pt x="11875035" y="681353"/>
                </a:lnTo>
                <a:lnTo>
                  <a:pt x="11888084" y="672301"/>
                </a:lnTo>
                <a:close/>
                <a:moveTo>
                  <a:pt x="5767712" y="669512"/>
                </a:moveTo>
                <a:lnTo>
                  <a:pt x="5761893" y="673549"/>
                </a:lnTo>
                <a:lnTo>
                  <a:pt x="5767345" y="677294"/>
                </a:lnTo>
                <a:lnTo>
                  <a:pt x="5773141" y="673295"/>
                </a:lnTo>
                <a:close/>
                <a:moveTo>
                  <a:pt x="11902729" y="668967"/>
                </a:moveTo>
                <a:lnTo>
                  <a:pt x="11898317" y="672028"/>
                </a:lnTo>
                <a:lnTo>
                  <a:pt x="11903501" y="675574"/>
                </a:lnTo>
                <a:lnTo>
                  <a:pt x="11907876" y="672555"/>
                </a:lnTo>
                <a:close/>
                <a:moveTo>
                  <a:pt x="5773360" y="665594"/>
                </a:moveTo>
                <a:lnTo>
                  <a:pt x="5771855" y="666639"/>
                </a:lnTo>
                <a:lnTo>
                  <a:pt x="5777291" y="670431"/>
                </a:lnTo>
                <a:lnTo>
                  <a:pt x="5778775" y="669407"/>
                </a:lnTo>
                <a:close/>
                <a:moveTo>
                  <a:pt x="5761438" y="665141"/>
                </a:moveTo>
                <a:lnTo>
                  <a:pt x="5755648" y="669257"/>
                </a:lnTo>
                <a:lnTo>
                  <a:pt x="5756950" y="670152"/>
                </a:lnTo>
                <a:lnTo>
                  <a:pt x="5762802" y="666092"/>
                </a:lnTo>
                <a:close/>
                <a:moveTo>
                  <a:pt x="11908386" y="665043"/>
                </a:moveTo>
                <a:lnTo>
                  <a:pt x="11906843" y="666114"/>
                </a:lnTo>
                <a:lnTo>
                  <a:pt x="11911999" y="669710"/>
                </a:lnTo>
                <a:lnTo>
                  <a:pt x="11913521" y="668659"/>
                </a:lnTo>
                <a:close/>
                <a:moveTo>
                  <a:pt x="11896160" y="664388"/>
                </a:moveTo>
                <a:lnTo>
                  <a:pt x="11891740" y="667529"/>
                </a:lnTo>
                <a:lnTo>
                  <a:pt x="11893363" y="668639"/>
                </a:lnTo>
                <a:lnTo>
                  <a:pt x="11897822" y="665546"/>
                </a:lnTo>
                <a:close/>
                <a:moveTo>
                  <a:pt x="5767051" y="661151"/>
                </a:moveTo>
                <a:lnTo>
                  <a:pt x="5765532" y="662231"/>
                </a:lnTo>
                <a:lnTo>
                  <a:pt x="5766947" y="663217"/>
                </a:lnTo>
                <a:lnTo>
                  <a:pt x="5768478" y="662156"/>
                </a:lnTo>
                <a:close/>
                <a:moveTo>
                  <a:pt x="11901784" y="660391"/>
                </a:moveTo>
                <a:lnTo>
                  <a:pt x="11900225" y="661498"/>
                </a:lnTo>
                <a:lnTo>
                  <a:pt x="11901937" y="662692"/>
                </a:lnTo>
                <a:lnTo>
                  <a:pt x="11903505" y="661604"/>
                </a:lnTo>
                <a:close/>
                <a:moveTo>
                  <a:pt x="4291626" y="587094"/>
                </a:moveTo>
                <a:cubicBezTo>
                  <a:pt x="3992470" y="590562"/>
                  <a:pt x="3671445" y="653708"/>
                  <a:pt x="3321890" y="777727"/>
                </a:cubicBezTo>
                <a:lnTo>
                  <a:pt x="3110730" y="858667"/>
                </a:lnTo>
                <a:lnTo>
                  <a:pt x="3112449" y="862968"/>
                </a:lnTo>
                <a:lnTo>
                  <a:pt x="2977316" y="920791"/>
                </a:lnTo>
                <a:lnTo>
                  <a:pt x="3006981" y="941515"/>
                </a:lnTo>
                <a:lnTo>
                  <a:pt x="3047436" y="967102"/>
                </a:lnTo>
                <a:lnTo>
                  <a:pt x="3108612" y="944015"/>
                </a:lnTo>
                <a:lnTo>
                  <a:pt x="3110518" y="948784"/>
                </a:lnTo>
                <a:lnTo>
                  <a:pt x="3052810" y="970500"/>
                </a:lnTo>
                <a:lnTo>
                  <a:pt x="3128533" y="1018391"/>
                </a:lnTo>
                <a:lnTo>
                  <a:pt x="3320312" y="963289"/>
                </a:lnTo>
                <a:cubicBezTo>
                  <a:pt x="3810624" y="832878"/>
                  <a:pt x="4244864" y="792001"/>
                  <a:pt x="4641687" y="838730"/>
                </a:cubicBezTo>
                <a:cubicBezTo>
                  <a:pt x="4841018" y="862087"/>
                  <a:pt x="5040142" y="906420"/>
                  <a:pt x="5237484" y="960648"/>
                </a:cubicBezTo>
                <a:lnTo>
                  <a:pt x="5298277" y="978685"/>
                </a:lnTo>
                <a:lnTo>
                  <a:pt x="5388013" y="919867"/>
                </a:lnTo>
                <a:lnTo>
                  <a:pt x="5236477" y="867032"/>
                </a:lnTo>
                <a:cubicBezTo>
                  <a:pt x="5039698" y="803502"/>
                  <a:pt x="4841032" y="751533"/>
                  <a:pt x="4641732" y="723874"/>
                </a:cubicBezTo>
                <a:cubicBezTo>
                  <a:pt x="4188009" y="660941"/>
                  <a:pt x="3686839" y="731527"/>
                  <a:pt x="3108676" y="941303"/>
                </a:cubicBezTo>
                <a:lnTo>
                  <a:pt x="3106687" y="936525"/>
                </a:lnTo>
                <a:cubicBezTo>
                  <a:pt x="3685703" y="726749"/>
                  <a:pt x="4188009" y="655231"/>
                  <a:pt x="4641732" y="718163"/>
                </a:cubicBezTo>
                <a:cubicBezTo>
                  <a:pt x="4841601" y="745803"/>
                  <a:pt x="5040765" y="797771"/>
                  <a:pt x="5237865" y="861301"/>
                </a:cubicBezTo>
                <a:lnTo>
                  <a:pt x="5394263" y="915770"/>
                </a:lnTo>
                <a:lnTo>
                  <a:pt x="5417147" y="900770"/>
                </a:lnTo>
                <a:lnTo>
                  <a:pt x="5467573" y="865197"/>
                </a:lnTo>
                <a:lnTo>
                  <a:pt x="5229740" y="770998"/>
                </a:lnTo>
                <a:cubicBezTo>
                  <a:pt x="5035454" y="699957"/>
                  <a:pt x="4841018" y="642981"/>
                  <a:pt x="4640549" y="611502"/>
                </a:cubicBezTo>
                <a:cubicBezTo>
                  <a:pt x="4527458" y="593869"/>
                  <a:pt x="4411290" y="585707"/>
                  <a:pt x="4291626" y="587094"/>
                </a:cubicBezTo>
                <a:close/>
                <a:moveTo>
                  <a:pt x="4292944" y="491334"/>
                </a:moveTo>
                <a:cubicBezTo>
                  <a:pt x="3932953" y="496566"/>
                  <a:pt x="3536402" y="597413"/>
                  <a:pt x="3108679" y="792644"/>
                </a:cubicBezTo>
                <a:lnTo>
                  <a:pt x="3107222" y="789149"/>
                </a:lnTo>
                <a:lnTo>
                  <a:pt x="2917675" y="879124"/>
                </a:lnTo>
                <a:lnTo>
                  <a:pt x="2972527" y="917445"/>
                </a:lnTo>
                <a:lnTo>
                  <a:pt x="3108519" y="859065"/>
                </a:lnTo>
                <a:lnTo>
                  <a:pt x="3106691" y="854694"/>
                </a:lnTo>
                <a:cubicBezTo>
                  <a:pt x="3686651" y="616305"/>
                  <a:pt x="4189034" y="535241"/>
                  <a:pt x="4642540" y="606744"/>
                </a:cubicBezTo>
                <a:cubicBezTo>
                  <a:pt x="4842866" y="638223"/>
                  <a:pt x="5037515" y="695441"/>
                  <a:pt x="5232056" y="766598"/>
                </a:cubicBezTo>
                <a:lnTo>
                  <a:pt x="5472480" y="861736"/>
                </a:lnTo>
                <a:lnTo>
                  <a:pt x="5525008" y="824682"/>
                </a:lnTo>
                <a:lnTo>
                  <a:pt x="5521086" y="822801"/>
                </a:lnTo>
                <a:cubicBezTo>
                  <a:pt x="5228691" y="686601"/>
                  <a:pt x="4941890" y="570937"/>
                  <a:pt x="4640546" y="518021"/>
                </a:cubicBezTo>
                <a:cubicBezTo>
                  <a:pt x="4528874" y="498471"/>
                  <a:pt x="4412940" y="489591"/>
                  <a:pt x="4292944" y="491334"/>
                </a:cubicBezTo>
                <a:close/>
                <a:moveTo>
                  <a:pt x="10429741" y="396123"/>
                </a:moveTo>
                <a:cubicBezTo>
                  <a:pt x="10069753" y="402019"/>
                  <a:pt x="9673239" y="511959"/>
                  <a:pt x="9245401" y="724349"/>
                </a:cubicBezTo>
                <a:lnTo>
                  <a:pt x="9244948" y="723610"/>
                </a:lnTo>
                <a:lnTo>
                  <a:pt x="9006022" y="847470"/>
                </a:lnTo>
                <a:lnTo>
                  <a:pt x="9050867" y="878800"/>
                </a:lnTo>
                <a:lnTo>
                  <a:pt x="9242412" y="787872"/>
                </a:lnTo>
                <a:lnTo>
                  <a:pt x="9244401" y="792644"/>
                </a:lnTo>
                <a:lnTo>
                  <a:pt x="9055738" y="882203"/>
                </a:lnTo>
                <a:lnTo>
                  <a:pt x="9102414" y="914813"/>
                </a:lnTo>
                <a:lnTo>
                  <a:pt x="9242422" y="854694"/>
                </a:lnTo>
                <a:lnTo>
                  <a:pt x="9244411" y="859452"/>
                </a:lnTo>
                <a:lnTo>
                  <a:pt x="9107198" y="918155"/>
                </a:lnTo>
                <a:lnTo>
                  <a:pt x="9140635" y="941515"/>
                </a:lnTo>
                <a:lnTo>
                  <a:pt x="9174156" y="962713"/>
                </a:lnTo>
                <a:lnTo>
                  <a:pt x="9241470" y="937496"/>
                </a:lnTo>
                <a:lnTo>
                  <a:pt x="9243458" y="942235"/>
                </a:lnTo>
                <a:lnTo>
                  <a:pt x="9179707" y="966223"/>
                </a:lnTo>
                <a:lnTo>
                  <a:pt x="9262853" y="1018801"/>
                </a:lnTo>
                <a:lnTo>
                  <a:pt x="9456106" y="963276"/>
                </a:lnTo>
                <a:cubicBezTo>
                  <a:pt x="9946397" y="832872"/>
                  <a:pt x="10380591" y="791998"/>
                  <a:pt x="10777440" y="838721"/>
                </a:cubicBezTo>
                <a:cubicBezTo>
                  <a:pt x="10976359" y="862083"/>
                  <a:pt x="11175277" y="906421"/>
                  <a:pt x="11372758" y="960650"/>
                </a:cubicBezTo>
                <a:lnTo>
                  <a:pt x="11432673" y="978399"/>
                </a:lnTo>
                <a:lnTo>
                  <a:pt x="11522646" y="919435"/>
                </a:lnTo>
                <a:lnTo>
                  <a:pt x="11372285" y="867006"/>
                </a:lnTo>
                <a:cubicBezTo>
                  <a:pt x="11175491" y="803475"/>
                  <a:pt x="10976775" y="751508"/>
                  <a:pt x="10777366" y="723859"/>
                </a:cubicBezTo>
                <a:cubicBezTo>
                  <a:pt x="10323968" y="660927"/>
                  <a:pt x="9822503" y="731492"/>
                  <a:pt x="9244432" y="941274"/>
                </a:cubicBezTo>
                <a:lnTo>
                  <a:pt x="9242492" y="936513"/>
                </a:lnTo>
                <a:cubicBezTo>
                  <a:pt x="9821533" y="726731"/>
                  <a:pt x="10323968" y="655208"/>
                  <a:pt x="10777366" y="718140"/>
                </a:cubicBezTo>
                <a:cubicBezTo>
                  <a:pt x="10976775" y="745789"/>
                  <a:pt x="11175734" y="797756"/>
                  <a:pt x="11372891" y="861407"/>
                </a:cubicBezTo>
                <a:lnTo>
                  <a:pt x="11528398" y="915666"/>
                </a:lnTo>
                <a:lnTo>
                  <a:pt x="11551127" y="900770"/>
                </a:lnTo>
                <a:lnTo>
                  <a:pt x="11593544" y="870874"/>
                </a:lnTo>
                <a:lnTo>
                  <a:pt x="11365489" y="780532"/>
                </a:lnTo>
                <a:cubicBezTo>
                  <a:pt x="11171233" y="709493"/>
                  <a:pt x="10976840" y="652521"/>
                  <a:pt x="10776456" y="621052"/>
                </a:cubicBezTo>
                <a:cubicBezTo>
                  <a:pt x="10323897" y="550494"/>
                  <a:pt x="9822454" y="631537"/>
                  <a:pt x="9244431" y="868966"/>
                </a:cubicBezTo>
                <a:lnTo>
                  <a:pt x="9242492" y="864210"/>
                </a:lnTo>
                <a:cubicBezTo>
                  <a:pt x="9822454" y="625808"/>
                  <a:pt x="10324866" y="544764"/>
                  <a:pt x="10778394" y="616268"/>
                </a:cubicBezTo>
                <a:cubicBezTo>
                  <a:pt x="10978777" y="647737"/>
                  <a:pt x="11173379" y="704953"/>
                  <a:pt x="11367738" y="776117"/>
                </a:cubicBezTo>
                <a:lnTo>
                  <a:pt x="11598336" y="867496"/>
                </a:lnTo>
                <a:lnTo>
                  <a:pt x="11659807" y="824171"/>
                </a:lnTo>
                <a:lnTo>
                  <a:pt x="11656876" y="822765"/>
                </a:lnTo>
                <a:cubicBezTo>
                  <a:pt x="11364494" y="686583"/>
                  <a:pt x="11077758" y="570922"/>
                  <a:pt x="10776456" y="517984"/>
                </a:cubicBezTo>
                <a:cubicBezTo>
                  <a:pt x="10329714" y="439801"/>
                  <a:pt x="9814838" y="532292"/>
                  <a:pt x="9244431" y="792597"/>
                </a:cubicBezTo>
                <a:lnTo>
                  <a:pt x="9242492" y="787828"/>
                </a:lnTo>
                <a:cubicBezTo>
                  <a:pt x="9813869" y="527523"/>
                  <a:pt x="10330683" y="435031"/>
                  <a:pt x="10778394" y="513215"/>
                </a:cubicBezTo>
                <a:cubicBezTo>
                  <a:pt x="11079696" y="566153"/>
                  <a:pt x="11366899" y="682367"/>
                  <a:pt x="11659106" y="818425"/>
                </a:cubicBezTo>
                <a:lnTo>
                  <a:pt x="11664378" y="820949"/>
                </a:lnTo>
                <a:lnTo>
                  <a:pt x="11713736" y="786162"/>
                </a:lnTo>
                <a:lnTo>
                  <a:pt x="11657479" y="756826"/>
                </a:lnTo>
                <a:cubicBezTo>
                  <a:pt x="11365743" y="608929"/>
                  <a:pt x="11079384" y="482889"/>
                  <a:pt x="10777362" y="424967"/>
                </a:cubicBezTo>
                <a:cubicBezTo>
                  <a:pt x="10665675" y="403753"/>
                  <a:pt x="10549737" y="394157"/>
                  <a:pt x="10429741" y="396123"/>
                </a:cubicBezTo>
                <a:close/>
                <a:moveTo>
                  <a:pt x="4293982" y="396098"/>
                </a:moveTo>
                <a:cubicBezTo>
                  <a:pt x="3933934" y="401986"/>
                  <a:pt x="3537317" y="511930"/>
                  <a:pt x="3109528" y="724342"/>
                </a:cubicBezTo>
                <a:lnTo>
                  <a:pt x="3108207" y="722126"/>
                </a:lnTo>
                <a:lnTo>
                  <a:pt x="2869854" y="845715"/>
                </a:lnTo>
                <a:lnTo>
                  <a:pt x="2912620" y="875593"/>
                </a:lnTo>
                <a:lnTo>
                  <a:pt x="3110531" y="781915"/>
                </a:lnTo>
                <a:lnTo>
                  <a:pt x="3112015" y="785614"/>
                </a:lnTo>
                <a:lnTo>
                  <a:pt x="3318378" y="698127"/>
                </a:lnTo>
                <a:cubicBezTo>
                  <a:pt x="3806194" y="507103"/>
                  <a:pt x="4250687" y="444824"/>
                  <a:pt x="4642535" y="513249"/>
                </a:cubicBezTo>
                <a:cubicBezTo>
                  <a:pt x="4944520" y="566165"/>
                  <a:pt x="5231482" y="681830"/>
                  <a:pt x="5524275" y="818029"/>
                </a:cubicBezTo>
                <a:lnTo>
                  <a:pt x="5530328" y="820928"/>
                </a:lnTo>
                <a:lnTo>
                  <a:pt x="5578937" y="786639"/>
                </a:lnTo>
                <a:lnTo>
                  <a:pt x="5521720" y="756793"/>
                </a:lnTo>
                <a:cubicBezTo>
                  <a:pt x="5230041" y="608888"/>
                  <a:pt x="4943673" y="482850"/>
                  <a:pt x="4641640" y="424955"/>
                </a:cubicBezTo>
                <a:cubicBezTo>
                  <a:pt x="4529950" y="403735"/>
                  <a:pt x="4413997" y="394136"/>
                  <a:pt x="4293982" y="396098"/>
                </a:cubicBezTo>
                <a:close/>
                <a:moveTo>
                  <a:pt x="10429792" y="310585"/>
                </a:moveTo>
                <a:cubicBezTo>
                  <a:pt x="10069759" y="316930"/>
                  <a:pt x="9673169" y="434569"/>
                  <a:pt x="9245402" y="662714"/>
                </a:cubicBezTo>
                <a:lnTo>
                  <a:pt x="9244957" y="661985"/>
                </a:lnTo>
                <a:lnTo>
                  <a:pt x="8964284" y="818311"/>
                </a:lnTo>
                <a:lnTo>
                  <a:pt x="9001942" y="844620"/>
                </a:lnTo>
                <a:lnTo>
                  <a:pt x="9242534" y="718616"/>
                </a:lnTo>
                <a:lnTo>
                  <a:pt x="9242984" y="719370"/>
                </a:lnTo>
                <a:lnTo>
                  <a:pt x="9454181" y="621667"/>
                </a:lnTo>
                <a:cubicBezTo>
                  <a:pt x="9942010" y="413302"/>
                  <a:pt x="10386579" y="345931"/>
                  <a:pt x="10778331" y="420182"/>
                </a:cubicBezTo>
                <a:cubicBezTo>
                  <a:pt x="11081080" y="478130"/>
                  <a:pt x="11367621" y="604175"/>
                  <a:pt x="11659811" y="752074"/>
                </a:cubicBezTo>
                <a:lnTo>
                  <a:pt x="11718651" y="782697"/>
                </a:lnTo>
                <a:lnTo>
                  <a:pt x="11759339" y="754020"/>
                </a:lnTo>
                <a:lnTo>
                  <a:pt x="11657236" y="696968"/>
                </a:lnTo>
                <a:cubicBezTo>
                  <a:pt x="11366115" y="538745"/>
                  <a:pt x="11080078" y="403597"/>
                  <a:pt x="10777440" y="341366"/>
                </a:cubicBezTo>
                <a:cubicBezTo>
                  <a:pt x="10665752" y="318720"/>
                  <a:pt x="10549803" y="308469"/>
                  <a:pt x="10429792" y="310585"/>
                </a:cubicBezTo>
                <a:close/>
                <a:moveTo>
                  <a:pt x="4293978" y="310564"/>
                </a:moveTo>
                <a:cubicBezTo>
                  <a:pt x="3993938" y="315859"/>
                  <a:pt x="3668503" y="398448"/>
                  <a:pt x="3320797" y="557861"/>
                </a:cubicBezTo>
                <a:lnTo>
                  <a:pt x="3111019" y="661982"/>
                </a:lnTo>
                <a:lnTo>
                  <a:pt x="3111476" y="662725"/>
                </a:lnTo>
                <a:lnTo>
                  <a:pt x="2831286" y="818770"/>
                </a:lnTo>
                <a:lnTo>
                  <a:pt x="2865267" y="842511"/>
                </a:lnTo>
                <a:lnTo>
                  <a:pt x="3109506" y="715169"/>
                </a:lnTo>
                <a:lnTo>
                  <a:pt x="3110991" y="717579"/>
                </a:lnTo>
                <a:lnTo>
                  <a:pt x="3318408" y="621637"/>
                </a:lnTo>
                <a:cubicBezTo>
                  <a:pt x="3806299" y="413266"/>
                  <a:pt x="4250832" y="345913"/>
                  <a:pt x="4642493" y="420183"/>
                </a:cubicBezTo>
                <a:cubicBezTo>
                  <a:pt x="4945164" y="478078"/>
                  <a:pt x="5232331" y="604116"/>
                  <a:pt x="5524371" y="752423"/>
                </a:cubicBezTo>
                <a:lnTo>
                  <a:pt x="5583552" y="783384"/>
                </a:lnTo>
                <a:lnTo>
                  <a:pt x="5624477" y="754515"/>
                </a:lnTo>
                <a:lnTo>
                  <a:pt x="5521475" y="696959"/>
                </a:lnTo>
                <a:cubicBezTo>
                  <a:pt x="5230356" y="538731"/>
                  <a:pt x="4944308" y="403565"/>
                  <a:pt x="4641637" y="341343"/>
                </a:cubicBezTo>
                <a:cubicBezTo>
                  <a:pt x="4529947" y="318696"/>
                  <a:pt x="4413994" y="308446"/>
                  <a:pt x="4293978" y="310564"/>
                </a:cubicBezTo>
                <a:close/>
                <a:moveTo>
                  <a:pt x="10429788" y="243856"/>
                </a:moveTo>
                <a:cubicBezTo>
                  <a:pt x="10069757" y="250521"/>
                  <a:pt x="9673168" y="375323"/>
                  <a:pt x="9245402" y="617042"/>
                </a:cubicBezTo>
                <a:lnTo>
                  <a:pt x="9244946" y="616291"/>
                </a:lnTo>
                <a:lnTo>
                  <a:pt x="8936196" y="798687"/>
                </a:lnTo>
                <a:lnTo>
                  <a:pt x="8959426" y="814917"/>
                </a:lnTo>
                <a:lnTo>
                  <a:pt x="9242524" y="656977"/>
                </a:lnTo>
                <a:lnTo>
                  <a:pt x="9242960" y="657709"/>
                </a:lnTo>
                <a:lnTo>
                  <a:pt x="9454198" y="553053"/>
                </a:lnTo>
                <a:cubicBezTo>
                  <a:pt x="9942063" y="329735"/>
                  <a:pt x="10386653" y="256516"/>
                  <a:pt x="10778410" y="336593"/>
                </a:cubicBezTo>
                <a:cubicBezTo>
                  <a:pt x="11081776" y="398824"/>
                  <a:pt x="11367994" y="533992"/>
                  <a:pt x="11659571" y="691816"/>
                </a:cubicBezTo>
                <a:lnTo>
                  <a:pt x="11764696" y="750244"/>
                </a:lnTo>
                <a:lnTo>
                  <a:pt x="11789856" y="732511"/>
                </a:lnTo>
                <a:lnTo>
                  <a:pt x="11656957" y="653413"/>
                </a:lnTo>
                <a:cubicBezTo>
                  <a:pt x="11366471" y="485449"/>
                  <a:pt x="11080800" y="342418"/>
                  <a:pt x="10777435" y="276616"/>
                </a:cubicBezTo>
                <a:cubicBezTo>
                  <a:pt x="10665748" y="252540"/>
                  <a:pt x="10549799" y="241635"/>
                  <a:pt x="10429788" y="243856"/>
                </a:cubicBezTo>
                <a:close/>
                <a:moveTo>
                  <a:pt x="4293978" y="243838"/>
                </a:moveTo>
                <a:cubicBezTo>
                  <a:pt x="3933929" y="250494"/>
                  <a:pt x="3537312" y="375282"/>
                  <a:pt x="3109522" y="617007"/>
                </a:cubicBezTo>
                <a:lnTo>
                  <a:pt x="3109423" y="616839"/>
                </a:lnTo>
                <a:lnTo>
                  <a:pt x="2802173" y="798430"/>
                </a:lnTo>
                <a:lnTo>
                  <a:pt x="2826546" y="815458"/>
                </a:lnTo>
                <a:lnTo>
                  <a:pt x="3107152" y="658735"/>
                </a:lnTo>
                <a:lnTo>
                  <a:pt x="3106682" y="657944"/>
                </a:lnTo>
                <a:cubicBezTo>
                  <a:pt x="3678205" y="353747"/>
                  <a:pt x="4194878" y="245065"/>
                  <a:pt x="4642489" y="336620"/>
                </a:cubicBezTo>
                <a:cubicBezTo>
                  <a:pt x="4946015" y="398799"/>
                  <a:pt x="5232113" y="533955"/>
                  <a:pt x="5523326" y="692589"/>
                </a:cubicBezTo>
                <a:lnTo>
                  <a:pt x="5628616" y="751595"/>
                </a:lnTo>
                <a:lnTo>
                  <a:pt x="5655014" y="732974"/>
                </a:lnTo>
                <a:lnTo>
                  <a:pt x="5521236" y="653363"/>
                </a:lnTo>
                <a:cubicBezTo>
                  <a:pt x="5230673" y="485381"/>
                  <a:pt x="4944949" y="342365"/>
                  <a:pt x="4641636" y="276604"/>
                </a:cubicBezTo>
                <a:cubicBezTo>
                  <a:pt x="4529947" y="252527"/>
                  <a:pt x="4413994" y="241619"/>
                  <a:pt x="4293978" y="243838"/>
                </a:cubicBezTo>
                <a:close/>
                <a:moveTo>
                  <a:pt x="10429792" y="177531"/>
                </a:moveTo>
                <a:cubicBezTo>
                  <a:pt x="10069759" y="184147"/>
                  <a:pt x="9673170" y="315198"/>
                  <a:pt x="9245402" y="569080"/>
                </a:cubicBezTo>
                <a:lnTo>
                  <a:pt x="9244160" y="567032"/>
                </a:lnTo>
                <a:lnTo>
                  <a:pt x="9245367" y="569048"/>
                </a:lnTo>
                <a:lnTo>
                  <a:pt x="8907413" y="778579"/>
                </a:lnTo>
                <a:lnTo>
                  <a:pt x="8931504" y="795409"/>
                </a:lnTo>
                <a:lnTo>
                  <a:pt x="9242524" y="611275"/>
                </a:lnTo>
                <a:lnTo>
                  <a:pt x="9242956" y="611999"/>
                </a:lnTo>
                <a:lnTo>
                  <a:pt x="9454197" y="501105"/>
                </a:lnTo>
                <a:cubicBezTo>
                  <a:pt x="9942061" y="264463"/>
                  <a:pt x="10386650" y="186753"/>
                  <a:pt x="10778405" y="271854"/>
                </a:cubicBezTo>
                <a:cubicBezTo>
                  <a:pt x="11082497" y="337656"/>
                  <a:pt x="11368351" y="480687"/>
                  <a:pt x="11659290" y="648651"/>
                </a:cubicBezTo>
                <a:lnTo>
                  <a:pt x="11794709" y="729090"/>
                </a:lnTo>
                <a:lnTo>
                  <a:pt x="11821720" y="710053"/>
                </a:lnTo>
                <a:lnTo>
                  <a:pt x="11656691" y="607202"/>
                </a:lnTo>
                <a:cubicBezTo>
                  <a:pt x="11366842" y="431638"/>
                  <a:pt x="11081534" y="281833"/>
                  <a:pt x="10777440" y="212453"/>
                </a:cubicBezTo>
                <a:cubicBezTo>
                  <a:pt x="10665752" y="186947"/>
                  <a:pt x="10549803" y="175326"/>
                  <a:pt x="10429792" y="177531"/>
                </a:cubicBezTo>
                <a:close/>
                <a:moveTo>
                  <a:pt x="4293979" y="177521"/>
                </a:moveTo>
                <a:cubicBezTo>
                  <a:pt x="3933933" y="184131"/>
                  <a:pt x="3537318" y="315192"/>
                  <a:pt x="3109528" y="569048"/>
                </a:cubicBezTo>
                <a:lnTo>
                  <a:pt x="3109319" y="568699"/>
                </a:lnTo>
                <a:lnTo>
                  <a:pt x="2772372" y="777610"/>
                </a:lnTo>
                <a:lnTo>
                  <a:pt x="2797124" y="794903"/>
                </a:lnTo>
                <a:lnTo>
                  <a:pt x="3109504" y="610281"/>
                </a:lnTo>
                <a:lnTo>
                  <a:pt x="3109727" y="610641"/>
                </a:lnTo>
                <a:lnTo>
                  <a:pt x="3318404" y="501088"/>
                </a:lnTo>
                <a:cubicBezTo>
                  <a:pt x="3806293" y="264418"/>
                  <a:pt x="4250828" y="186721"/>
                  <a:pt x="4642489" y="271837"/>
                </a:cubicBezTo>
                <a:cubicBezTo>
                  <a:pt x="4946652" y="337597"/>
                  <a:pt x="5232432" y="480614"/>
                  <a:pt x="5522967" y="648596"/>
                </a:cubicBezTo>
                <a:lnTo>
                  <a:pt x="5659465" y="729834"/>
                </a:lnTo>
                <a:lnTo>
                  <a:pt x="5686767" y="710574"/>
                </a:lnTo>
                <a:lnTo>
                  <a:pt x="5520918" y="607208"/>
                </a:lnTo>
                <a:cubicBezTo>
                  <a:pt x="5231103" y="431652"/>
                  <a:pt x="4945801" y="281823"/>
                  <a:pt x="4641638" y="212456"/>
                </a:cubicBezTo>
                <a:cubicBezTo>
                  <a:pt x="4529949" y="186942"/>
                  <a:pt x="4413995" y="175318"/>
                  <a:pt x="4293979" y="177521"/>
                </a:cubicBezTo>
                <a:close/>
                <a:moveTo>
                  <a:pt x="4297552" y="124910"/>
                </a:moveTo>
                <a:cubicBezTo>
                  <a:pt x="3936425" y="133276"/>
                  <a:pt x="3532768" y="270208"/>
                  <a:pt x="3111520" y="530486"/>
                </a:cubicBezTo>
                <a:lnTo>
                  <a:pt x="3111085" y="529765"/>
                </a:lnTo>
                <a:lnTo>
                  <a:pt x="2751002" y="761894"/>
                </a:lnTo>
                <a:lnTo>
                  <a:pt x="2750418" y="762272"/>
                </a:lnTo>
                <a:lnTo>
                  <a:pt x="2766992" y="773852"/>
                </a:lnTo>
                <a:lnTo>
                  <a:pt x="2926903" y="673101"/>
                </a:lnTo>
                <a:cubicBezTo>
                  <a:pt x="2987304" y="635554"/>
                  <a:pt x="3048182" y="598364"/>
                  <a:pt x="3108546" y="562605"/>
                </a:cubicBezTo>
                <a:lnTo>
                  <a:pt x="3108853" y="563102"/>
                </a:lnTo>
                <a:lnTo>
                  <a:pt x="3318408" y="447569"/>
                </a:lnTo>
                <a:cubicBezTo>
                  <a:pt x="3806296" y="199029"/>
                  <a:pt x="4250830" y="117456"/>
                  <a:pt x="4642491" y="206755"/>
                </a:cubicBezTo>
                <a:cubicBezTo>
                  <a:pt x="4947507" y="276122"/>
                  <a:pt x="5232862" y="425951"/>
                  <a:pt x="5522769" y="601908"/>
                </a:cubicBezTo>
                <a:lnTo>
                  <a:pt x="5691425" y="707289"/>
                </a:lnTo>
                <a:lnTo>
                  <a:pt x="5706651" y="696549"/>
                </a:lnTo>
                <a:lnTo>
                  <a:pt x="5711565" y="693123"/>
                </a:lnTo>
                <a:lnTo>
                  <a:pt x="5522157" y="569765"/>
                </a:lnTo>
                <a:cubicBezTo>
                  <a:pt x="5233295" y="387190"/>
                  <a:pt x="4948431" y="231826"/>
                  <a:pt x="4643583" y="159591"/>
                </a:cubicBezTo>
                <a:cubicBezTo>
                  <a:pt x="4533581" y="133617"/>
                  <a:pt x="4417929" y="122121"/>
                  <a:pt x="4297552" y="124910"/>
                </a:cubicBezTo>
                <a:close/>
                <a:moveTo>
                  <a:pt x="10431381" y="82442"/>
                </a:moveTo>
                <a:cubicBezTo>
                  <a:pt x="10070301" y="91015"/>
                  <a:pt x="9666695" y="232603"/>
                  <a:pt x="9245401" y="500780"/>
                </a:cubicBezTo>
                <a:lnTo>
                  <a:pt x="9245078" y="500252"/>
                </a:lnTo>
                <a:lnTo>
                  <a:pt x="9061875" y="620375"/>
                </a:lnTo>
                <a:cubicBezTo>
                  <a:pt x="9001083" y="661131"/>
                  <a:pt x="8940895" y="702127"/>
                  <a:pt x="8881914" y="742184"/>
                </a:cubicBezTo>
                <a:lnTo>
                  <a:pt x="8868348" y="751287"/>
                </a:lnTo>
                <a:lnTo>
                  <a:pt x="8880746" y="759948"/>
                </a:lnTo>
                <a:lnTo>
                  <a:pt x="9060348" y="642796"/>
                </a:lnTo>
                <a:cubicBezTo>
                  <a:pt x="9120962" y="603476"/>
                  <a:pt x="9182074" y="564395"/>
                  <a:pt x="9243470" y="526731"/>
                </a:cubicBezTo>
                <a:lnTo>
                  <a:pt x="9246313" y="531443"/>
                </a:lnTo>
                <a:lnTo>
                  <a:pt x="8886085" y="763678"/>
                </a:lnTo>
                <a:lnTo>
                  <a:pt x="8902097" y="774865"/>
                </a:lnTo>
                <a:lnTo>
                  <a:pt x="9242508" y="564307"/>
                </a:lnTo>
                <a:lnTo>
                  <a:pt x="9242492" y="564280"/>
                </a:lnTo>
                <a:cubicBezTo>
                  <a:pt x="9813958" y="225811"/>
                  <a:pt x="10330688" y="104709"/>
                  <a:pt x="10778410" y="206734"/>
                </a:cubicBezTo>
                <a:cubicBezTo>
                  <a:pt x="11083231" y="276803"/>
                  <a:pt x="11368722" y="426803"/>
                  <a:pt x="11659025" y="602422"/>
                </a:cubicBezTo>
                <a:lnTo>
                  <a:pt x="11826560" y="706642"/>
                </a:lnTo>
                <a:lnTo>
                  <a:pt x="11840881" y="696549"/>
                </a:lnTo>
                <a:lnTo>
                  <a:pt x="11848812" y="691013"/>
                </a:lnTo>
                <a:lnTo>
                  <a:pt x="11656037" y="565438"/>
                </a:lnTo>
                <a:cubicBezTo>
                  <a:pt x="11367197" y="382853"/>
                  <a:pt x="11082292" y="227484"/>
                  <a:pt x="10777362" y="155281"/>
                </a:cubicBezTo>
                <a:cubicBezTo>
                  <a:pt x="10337402" y="51334"/>
                  <a:pt x="9807124" y="179100"/>
                  <a:pt x="9245401" y="526173"/>
                </a:cubicBezTo>
                <a:lnTo>
                  <a:pt x="9242492" y="521401"/>
                </a:lnTo>
                <a:cubicBezTo>
                  <a:pt x="9805323" y="173374"/>
                  <a:pt x="10336433" y="45607"/>
                  <a:pt x="10778331" y="149555"/>
                </a:cubicBezTo>
                <a:cubicBezTo>
                  <a:pt x="11083988" y="221789"/>
                  <a:pt x="11369076" y="377679"/>
                  <a:pt x="11658369" y="560120"/>
                </a:cubicBezTo>
                <a:lnTo>
                  <a:pt x="11854269" y="687204"/>
                </a:lnTo>
                <a:lnTo>
                  <a:pt x="11863976" y="680429"/>
                </a:lnTo>
                <a:lnTo>
                  <a:pt x="11656726" y="541083"/>
                </a:lnTo>
                <a:cubicBezTo>
                  <a:pt x="11368476" y="353006"/>
                  <a:pt x="11083752" y="192810"/>
                  <a:pt x="10777366" y="118443"/>
                </a:cubicBezTo>
                <a:cubicBezTo>
                  <a:pt x="10667376" y="91504"/>
                  <a:pt x="10551741" y="79583"/>
                  <a:pt x="10431381" y="82442"/>
                </a:cubicBezTo>
                <a:close/>
                <a:moveTo>
                  <a:pt x="4296455" y="79723"/>
                </a:moveTo>
                <a:cubicBezTo>
                  <a:pt x="3995572" y="86882"/>
                  <a:pt x="3665180" y="186407"/>
                  <a:pt x="3319507" y="374578"/>
                </a:cubicBezTo>
                <a:lnTo>
                  <a:pt x="3110712" y="497893"/>
                </a:lnTo>
                <a:lnTo>
                  <a:pt x="2928920" y="617183"/>
                </a:lnTo>
                <a:cubicBezTo>
                  <a:pt x="2868170" y="657939"/>
                  <a:pt x="2808026" y="698931"/>
                  <a:pt x="2749093" y="738981"/>
                </a:cubicBezTo>
                <a:lnTo>
                  <a:pt x="2732763" y="749938"/>
                </a:lnTo>
                <a:lnTo>
                  <a:pt x="2745032" y="758510"/>
                </a:lnTo>
                <a:lnTo>
                  <a:pt x="2747186" y="757108"/>
                </a:lnTo>
                <a:cubicBezTo>
                  <a:pt x="2866079" y="679910"/>
                  <a:pt x="2987762" y="598844"/>
                  <a:pt x="3110472" y="523482"/>
                </a:cubicBezTo>
                <a:lnTo>
                  <a:pt x="3111045" y="524416"/>
                </a:lnTo>
                <a:lnTo>
                  <a:pt x="3318124" y="405597"/>
                </a:lnTo>
                <a:cubicBezTo>
                  <a:pt x="3802827" y="149386"/>
                  <a:pt x="4257688" y="62937"/>
                  <a:pt x="4644436" y="153848"/>
                </a:cubicBezTo>
                <a:cubicBezTo>
                  <a:pt x="4950137" y="226083"/>
                  <a:pt x="5235214" y="381985"/>
                  <a:pt x="5524489" y="564457"/>
                </a:cubicBezTo>
                <a:lnTo>
                  <a:pt x="5716970" y="689358"/>
                </a:lnTo>
                <a:lnTo>
                  <a:pt x="5731255" y="679401"/>
                </a:lnTo>
                <a:lnTo>
                  <a:pt x="5521302" y="538533"/>
                </a:lnTo>
                <a:cubicBezTo>
                  <a:pt x="5232746" y="350663"/>
                  <a:pt x="4948145" y="190812"/>
                  <a:pt x="4642444" y="115705"/>
                </a:cubicBezTo>
                <a:cubicBezTo>
                  <a:pt x="4532443" y="88774"/>
                  <a:pt x="4416809" y="76859"/>
                  <a:pt x="4296455" y="79723"/>
                </a:cubicBezTo>
                <a:close/>
                <a:moveTo>
                  <a:pt x="4327364" y="45268"/>
                </a:moveTo>
                <a:cubicBezTo>
                  <a:pt x="3873415" y="46387"/>
                  <a:pt x="3428239" y="266628"/>
                  <a:pt x="3109531" y="474230"/>
                </a:cubicBezTo>
                <a:lnTo>
                  <a:pt x="3109396" y="474006"/>
                </a:lnTo>
                <a:lnTo>
                  <a:pt x="2928920" y="595261"/>
                </a:lnTo>
                <a:cubicBezTo>
                  <a:pt x="2868170" y="636984"/>
                  <a:pt x="2808026" y="678943"/>
                  <a:pt x="2749093" y="719935"/>
                </a:cubicBezTo>
                <a:lnTo>
                  <a:pt x="2719277" y="740517"/>
                </a:lnTo>
                <a:lnTo>
                  <a:pt x="2727469" y="746240"/>
                </a:lnTo>
                <a:lnTo>
                  <a:pt x="2745277" y="734243"/>
                </a:lnTo>
                <a:lnTo>
                  <a:pt x="3107573" y="493355"/>
                </a:lnTo>
                <a:lnTo>
                  <a:pt x="3107542" y="493301"/>
                </a:lnTo>
                <a:lnTo>
                  <a:pt x="3108557" y="492700"/>
                </a:lnTo>
                <a:lnTo>
                  <a:pt x="3109592" y="492013"/>
                </a:lnTo>
                <a:lnTo>
                  <a:pt x="3109624" y="492070"/>
                </a:lnTo>
                <a:lnTo>
                  <a:pt x="3316999" y="369475"/>
                </a:lnTo>
                <a:cubicBezTo>
                  <a:pt x="3801757" y="105397"/>
                  <a:pt x="4256834" y="15710"/>
                  <a:pt x="4643583" y="110035"/>
                </a:cubicBezTo>
                <a:cubicBezTo>
                  <a:pt x="4949923" y="185087"/>
                  <a:pt x="5235159" y="345462"/>
                  <a:pt x="5523997" y="533598"/>
                </a:cubicBezTo>
                <a:lnTo>
                  <a:pt x="5736160" y="675984"/>
                </a:lnTo>
                <a:lnTo>
                  <a:pt x="5745740" y="669307"/>
                </a:lnTo>
                <a:lnTo>
                  <a:pt x="5520088" y="514672"/>
                </a:lnTo>
                <a:cubicBezTo>
                  <a:pt x="5232054" y="322829"/>
                  <a:pt x="4947933" y="158892"/>
                  <a:pt x="4641593" y="82349"/>
                </a:cubicBezTo>
                <a:cubicBezTo>
                  <a:pt x="4537346" y="56421"/>
                  <a:pt x="4432122" y="45010"/>
                  <a:pt x="4327364" y="45268"/>
                </a:cubicBezTo>
                <a:close/>
                <a:moveTo>
                  <a:pt x="4327364" y="20060"/>
                </a:moveTo>
                <a:cubicBezTo>
                  <a:pt x="3873415" y="21468"/>
                  <a:pt x="3428239" y="245402"/>
                  <a:pt x="3109531" y="456116"/>
                </a:cubicBezTo>
                <a:lnTo>
                  <a:pt x="3109183" y="455529"/>
                </a:lnTo>
                <a:lnTo>
                  <a:pt x="2747186" y="706593"/>
                </a:lnTo>
                <a:lnTo>
                  <a:pt x="2708870" y="733246"/>
                </a:lnTo>
                <a:lnTo>
                  <a:pt x="2713778" y="736675"/>
                </a:lnTo>
                <a:lnTo>
                  <a:pt x="2745277" y="715149"/>
                </a:lnTo>
                <a:cubicBezTo>
                  <a:pt x="2864171" y="633165"/>
                  <a:pt x="2986881" y="547362"/>
                  <a:pt x="3109592" y="467263"/>
                </a:cubicBezTo>
                <a:lnTo>
                  <a:pt x="3109807" y="467630"/>
                </a:lnTo>
                <a:lnTo>
                  <a:pt x="3316181" y="342728"/>
                </a:lnTo>
                <a:cubicBezTo>
                  <a:pt x="3801087" y="72353"/>
                  <a:pt x="4256692" y="-19330"/>
                  <a:pt x="4642444" y="76606"/>
                </a:cubicBezTo>
                <a:cubicBezTo>
                  <a:pt x="4949639" y="153148"/>
                  <a:pt x="5234612" y="317085"/>
                  <a:pt x="5522899" y="509332"/>
                </a:cubicBezTo>
                <a:lnTo>
                  <a:pt x="5750695" y="665854"/>
                </a:lnTo>
                <a:lnTo>
                  <a:pt x="5756579" y="661754"/>
                </a:lnTo>
                <a:lnTo>
                  <a:pt x="5520088" y="496961"/>
                </a:lnTo>
                <a:cubicBezTo>
                  <a:pt x="5232054" y="301963"/>
                  <a:pt x="4947933" y="135513"/>
                  <a:pt x="4641593" y="57534"/>
                </a:cubicBezTo>
                <a:cubicBezTo>
                  <a:pt x="4537346" y="31261"/>
                  <a:pt x="4432122" y="19735"/>
                  <a:pt x="4327364" y="20060"/>
                </a:cubicBezTo>
                <a:close/>
                <a:moveTo>
                  <a:pt x="4327364" y="5171"/>
                </a:moveTo>
                <a:cubicBezTo>
                  <a:pt x="3873415" y="6345"/>
                  <a:pt x="3428239" y="232613"/>
                  <a:pt x="3109531" y="445660"/>
                </a:cubicBezTo>
                <a:lnTo>
                  <a:pt x="3109418" y="445469"/>
                </a:lnTo>
                <a:lnTo>
                  <a:pt x="2928792" y="569641"/>
                </a:lnTo>
                <a:cubicBezTo>
                  <a:pt x="2867914" y="612427"/>
                  <a:pt x="2807513" y="655570"/>
                  <a:pt x="2748065" y="697989"/>
                </a:cubicBezTo>
                <a:lnTo>
                  <a:pt x="2703655" y="729602"/>
                </a:lnTo>
                <a:lnTo>
                  <a:pt x="2704257" y="730023"/>
                </a:lnTo>
                <a:lnTo>
                  <a:pt x="2744250" y="701807"/>
                </a:lnTo>
                <a:cubicBezTo>
                  <a:pt x="2862262" y="617890"/>
                  <a:pt x="2984973" y="531120"/>
                  <a:pt x="3108564" y="449136"/>
                </a:cubicBezTo>
                <a:lnTo>
                  <a:pt x="3109017" y="449875"/>
                </a:lnTo>
                <a:lnTo>
                  <a:pt x="3262657" y="353958"/>
                </a:lnTo>
                <a:cubicBezTo>
                  <a:pt x="3645551" y="128495"/>
                  <a:pt x="4154226" y="-70690"/>
                  <a:pt x="4642444" y="52822"/>
                </a:cubicBezTo>
                <a:cubicBezTo>
                  <a:pt x="4949639" y="130745"/>
                  <a:pt x="5234612" y="297719"/>
                  <a:pt x="5522899" y="493014"/>
                </a:cubicBezTo>
                <a:lnTo>
                  <a:pt x="5760715" y="658871"/>
                </a:lnTo>
                <a:lnTo>
                  <a:pt x="5762273" y="657786"/>
                </a:lnTo>
                <a:lnTo>
                  <a:pt x="5520088" y="487253"/>
                </a:lnTo>
                <a:cubicBezTo>
                  <a:pt x="5232054" y="290190"/>
                  <a:pt x="4947933" y="121946"/>
                  <a:pt x="4641593" y="43249"/>
                </a:cubicBezTo>
                <a:cubicBezTo>
                  <a:pt x="4537346" y="16617"/>
                  <a:pt x="4432122" y="4900"/>
                  <a:pt x="4327364" y="5171"/>
                </a:cubicBezTo>
                <a:close/>
                <a:moveTo>
                  <a:pt x="10463057" y="2"/>
                </a:moveTo>
                <a:cubicBezTo>
                  <a:pt x="10568177" y="-202"/>
                  <a:pt x="10673781" y="11631"/>
                  <a:pt x="10778410" y="38448"/>
                </a:cubicBezTo>
                <a:cubicBezTo>
                  <a:pt x="11085413" y="117111"/>
                  <a:pt x="11370359" y="285369"/>
                  <a:pt x="11659025" y="482431"/>
                </a:cubicBezTo>
                <a:lnTo>
                  <a:pt x="11902501" y="653541"/>
                </a:lnTo>
                <a:lnTo>
                  <a:pt x="12191999" y="451482"/>
                </a:lnTo>
                <a:lnTo>
                  <a:pt x="12191999" y="458134"/>
                </a:lnTo>
                <a:lnTo>
                  <a:pt x="12024956" y="572852"/>
                </a:lnTo>
                <a:lnTo>
                  <a:pt x="11906987" y="656693"/>
                </a:lnTo>
                <a:lnTo>
                  <a:pt x="11908774" y="657950"/>
                </a:lnTo>
                <a:lnTo>
                  <a:pt x="12191999" y="461494"/>
                </a:lnTo>
                <a:lnTo>
                  <a:pt x="12191999" y="468320"/>
                </a:lnTo>
                <a:lnTo>
                  <a:pt x="11913661" y="661384"/>
                </a:lnTo>
                <a:lnTo>
                  <a:pt x="11918815" y="665006"/>
                </a:lnTo>
                <a:lnTo>
                  <a:pt x="12022114" y="593727"/>
                </a:lnTo>
                <a:lnTo>
                  <a:pt x="12191999" y="479775"/>
                </a:lnTo>
                <a:lnTo>
                  <a:pt x="12191999" y="486398"/>
                </a:lnTo>
                <a:lnTo>
                  <a:pt x="12025098" y="598486"/>
                </a:lnTo>
                <a:lnTo>
                  <a:pt x="11923965" y="668625"/>
                </a:lnTo>
                <a:lnTo>
                  <a:pt x="11934209" y="675825"/>
                </a:lnTo>
                <a:lnTo>
                  <a:pt x="12191999" y="504419"/>
                </a:lnTo>
                <a:lnTo>
                  <a:pt x="12191999" y="510868"/>
                </a:lnTo>
                <a:lnTo>
                  <a:pt x="12025098" y="620404"/>
                </a:lnTo>
                <a:lnTo>
                  <a:pt x="11938695" y="678978"/>
                </a:lnTo>
                <a:lnTo>
                  <a:pt x="11949887" y="686843"/>
                </a:lnTo>
                <a:lnTo>
                  <a:pt x="11953040" y="689064"/>
                </a:lnTo>
                <a:lnTo>
                  <a:pt x="12023819" y="642872"/>
                </a:lnTo>
                <a:lnTo>
                  <a:pt x="12191999" y="536263"/>
                </a:lnTo>
                <a:lnTo>
                  <a:pt x="12191999" y="542949"/>
                </a:lnTo>
                <a:lnTo>
                  <a:pt x="11958841" y="693148"/>
                </a:lnTo>
                <a:lnTo>
                  <a:pt x="11976267" y="705419"/>
                </a:lnTo>
                <a:lnTo>
                  <a:pt x="12191999" y="572132"/>
                </a:lnTo>
                <a:lnTo>
                  <a:pt x="12191999" y="578628"/>
                </a:lnTo>
                <a:lnTo>
                  <a:pt x="11981558" y="709144"/>
                </a:lnTo>
                <a:lnTo>
                  <a:pt x="12006047" y="726387"/>
                </a:lnTo>
                <a:lnTo>
                  <a:pt x="12191999" y="616522"/>
                </a:lnTo>
                <a:lnTo>
                  <a:pt x="12191999" y="622335"/>
                </a:lnTo>
                <a:lnTo>
                  <a:pt x="12010594" y="729590"/>
                </a:lnTo>
                <a:lnTo>
                  <a:pt x="12042258" y="751886"/>
                </a:lnTo>
                <a:lnTo>
                  <a:pt x="12191999" y="668551"/>
                </a:lnTo>
                <a:lnTo>
                  <a:pt x="12191999" y="673925"/>
                </a:lnTo>
                <a:lnTo>
                  <a:pt x="12046520" y="754887"/>
                </a:lnTo>
                <a:lnTo>
                  <a:pt x="12085578" y="782389"/>
                </a:lnTo>
                <a:lnTo>
                  <a:pt x="12191999" y="727206"/>
                </a:lnTo>
                <a:lnTo>
                  <a:pt x="12191999" y="731561"/>
                </a:lnTo>
                <a:lnTo>
                  <a:pt x="12089139" y="784897"/>
                </a:lnTo>
                <a:lnTo>
                  <a:pt x="12137706" y="819095"/>
                </a:lnTo>
                <a:lnTo>
                  <a:pt x="12191999" y="793358"/>
                </a:lnTo>
                <a:lnTo>
                  <a:pt x="12191999" y="798880"/>
                </a:lnTo>
                <a:lnTo>
                  <a:pt x="12142425" y="822417"/>
                </a:lnTo>
                <a:lnTo>
                  <a:pt x="12191999" y="857325"/>
                </a:lnTo>
                <a:lnTo>
                  <a:pt x="12191999" y="871420"/>
                </a:lnTo>
                <a:lnTo>
                  <a:pt x="12189911" y="872313"/>
                </a:lnTo>
                <a:lnTo>
                  <a:pt x="12191999" y="873749"/>
                </a:lnTo>
                <a:lnTo>
                  <a:pt x="12191999" y="880529"/>
                </a:lnTo>
                <a:lnTo>
                  <a:pt x="12183817" y="874923"/>
                </a:lnTo>
                <a:lnTo>
                  <a:pt x="12171713" y="880106"/>
                </a:lnTo>
                <a:lnTo>
                  <a:pt x="12191999" y="893689"/>
                </a:lnTo>
                <a:lnTo>
                  <a:pt x="12191999" y="900353"/>
                </a:lnTo>
                <a:lnTo>
                  <a:pt x="12165649" y="882703"/>
                </a:lnTo>
                <a:lnTo>
                  <a:pt x="12158747" y="885658"/>
                </a:lnTo>
                <a:lnTo>
                  <a:pt x="12191999" y="907378"/>
                </a:lnTo>
                <a:lnTo>
                  <a:pt x="12191999" y="914198"/>
                </a:lnTo>
                <a:lnTo>
                  <a:pt x="12152320" y="888411"/>
                </a:lnTo>
                <a:lnTo>
                  <a:pt x="12131961" y="897128"/>
                </a:lnTo>
                <a:lnTo>
                  <a:pt x="12191999" y="934644"/>
                </a:lnTo>
                <a:lnTo>
                  <a:pt x="12191999" y="941308"/>
                </a:lnTo>
                <a:lnTo>
                  <a:pt x="12125656" y="899828"/>
                </a:lnTo>
                <a:lnTo>
                  <a:pt x="12100467" y="910614"/>
                </a:lnTo>
                <a:lnTo>
                  <a:pt x="12172262" y="953214"/>
                </a:lnTo>
                <a:lnTo>
                  <a:pt x="12191999" y="945786"/>
                </a:lnTo>
                <a:lnTo>
                  <a:pt x="12191999" y="951978"/>
                </a:lnTo>
                <a:lnTo>
                  <a:pt x="12178647" y="957003"/>
                </a:lnTo>
                <a:lnTo>
                  <a:pt x="12191999" y="964926"/>
                </a:lnTo>
                <a:lnTo>
                  <a:pt x="12191999" y="971565"/>
                </a:lnTo>
                <a:lnTo>
                  <a:pt x="12171813" y="959575"/>
                </a:lnTo>
                <a:lnTo>
                  <a:pt x="12152414" y="966876"/>
                </a:lnTo>
                <a:lnTo>
                  <a:pt x="12191999" y="989105"/>
                </a:lnTo>
                <a:lnTo>
                  <a:pt x="12191999" y="995882"/>
                </a:lnTo>
                <a:lnTo>
                  <a:pt x="12145071" y="969640"/>
                </a:lnTo>
                <a:lnTo>
                  <a:pt x="12105968" y="984357"/>
                </a:lnTo>
                <a:lnTo>
                  <a:pt x="12191999" y="1029179"/>
                </a:lnTo>
                <a:lnTo>
                  <a:pt x="12191999" y="1038271"/>
                </a:lnTo>
                <a:lnTo>
                  <a:pt x="12147494" y="1052531"/>
                </a:lnTo>
                <a:lnTo>
                  <a:pt x="12191999" y="1073897"/>
                </a:lnTo>
                <a:lnTo>
                  <a:pt x="12191999" y="1079602"/>
                </a:lnTo>
                <a:lnTo>
                  <a:pt x="12140395" y="1054805"/>
                </a:lnTo>
                <a:lnTo>
                  <a:pt x="12081040" y="1073824"/>
                </a:lnTo>
                <a:lnTo>
                  <a:pt x="12191999" y="1121755"/>
                </a:lnTo>
                <a:lnTo>
                  <a:pt x="12191999" y="1132268"/>
                </a:lnTo>
                <a:lnTo>
                  <a:pt x="12143121" y="1144996"/>
                </a:lnTo>
                <a:lnTo>
                  <a:pt x="12191999" y="1163499"/>
                </a:lnTo>
                <a:lnTo>
                  <a:pt x="12191999" y="1169184"/>
                </a:lnTo>
                <a:lnTo>
                  <a:pt x="12134297" y="1147294"/>
                </a:lnTo>
                <a:lnTo>
                  <a:pt x="12046454" y="1170170"/>
                </a:lnTo>
                <a:lnTo>
                  <a:pt x="12191999" y="1217410"/>
                </a:lnTo>
                <a:lnTo>
                  <a:pt x="12191999" y="1223214"/>
                </a:lnTo>
                <a:lnTo>
                  <a:pt x="12035972" y="1172899"/>
                </a:lnTo>
                <a:lnTo>
                  <a:pt x="11914891" y="1204430"/>
                </a:lnTo>
                <a:lnTo>
                  <a:pt x="11958537" y="1215939"/>
                </a:lnTo>
                <a:lnTo>
                  <a:pt x="12081437" y="1248299"/>
                </a:lnTo>
                <a:lnTo>
                  <a:pt x="12191999" y="1226705"/>
                </a:lnTo>
                <a:lnTo>
                  <a:pt x="12191999" y="1232685"/>
                </a:lnTo>
                <a:lnTo>
                  <a:pt x="12094383" y="1251708"/>
                </a:lnTo>
                <a:lnTo>
                  <a:pt x="12191999" y="1277411"/>
                </a:lnTo>
                <a:lnTo>
                  <a:pt x="12191999" y="1283170"/>
                </a:lnTo>
                <a:lnTo>
                  <a:pt x="12081606" y="1254198"/>
                </a:lnTo>
                <a:lnTo>
                  <a:pt x="11919170" y="1285853"/>
                </a:lnTo>
                <a:lnTo>
                  <a:pt x="11959543" y="1293819"/>
                </a:lnTo>
                <a:lnTo>
                  <a:pt x="12174124" y="1336208"/>
                </a:lnTo>
                <a:lnTo>
                  <a:pt x="12191999" y="1334214"/>
                </a:lnTo>
                <a:lnTo>
                  <a:pt x="12191999" y="1345491"/>
                </a:lnTo>
                <a:lnTo>
                  <a:pt x="12174017" y="1341950"/>
                </a:lnTo>
                <a:lnTo>
                  <a:pt x="11900949" y="1372340"/>
                </a:lnTo>
                <a:lnTo>
                  <a:pt x="12191999" y="1405494"/>
                </a:lnTo>
                <a:lnTo>
                  <a:pt x="12191999" y="1411210"/>
                </a:lnTo>
                <a:lnTo>
                  <a:pt x="11875582" y="1375163"/>
                </a:lnTo>
                <a:lnTo>
                  <a:pt x="11512444" y="1415578"/>
                </a:lnTo>
                <a:lnTo>
                  <a:pt x="11245784" y="1439420"/>
                </a:lnTo>
                <a:lnTo>
                  <a:pt x="11530416" y="1447925"/>
                </a:lnTo>
                <a:lnTo>
                  <a:pt x="11862133" y="1463103"/>
                </a:lnTo>
                <a:lnTo>
                  <a:pt x="12191999" y="1447567"/>
                </a:lnTo>
                <a:lnTo>
                  <a:pt x="12191999" y="1453377"/>
                </a:lnTo>
                <a:lnTo>
                  <a:pt x="11923146" y="1465895"/>
                </a:lnTo>
                <a:lnTo>
                  <a:pt x="12191999" y="1478197"/>
                </a:lnTo>
                <a:lnTo>
                  <a:pt x="12191999" y="1483916"/>
                </a:lnTo>
                <a:lnTo>
                  <a:pt x="11861228" y="1468778"/>
                </a:lnTo>
                <a:lnTo>
                  <a:pt x="11488636" y="1486127"/>
                </a:lnTo>
                <a:cubicBezTo>
                  <a:pt x="10746801" y="1516380"/>
                  <a:pt x="9941587" y="1532278"/>
                  <a:pt x="9138930" y="1490756"/>
                </a:cubicBezTo>
                <a:lnTo>
                  <a:pt x="8771783" y="1473661"/>
                </a:lnTo>
                <a:lnTo>
                  <a:pt x="8523080" y="1485240"/>
                </a:lnTo>
                <a:cubicBezTo>
                  <a:pt x="7781119" y="1515499"/>
                  <a:pt x="6975972" y="1531410"/>
                  <a:pt x="6173541" y="1489935"/>
                </a:cubicBezTo>
                <a:lnTo>
                  <a:pt x="5724987" y="1468792"/>
                </a:lnTo>
                <a:lnTo>
                  <a:pt x="5352701" y="1486127"/>
                </a:lnTo>
                <a:cubicBezTo>
                  <a:pt x="4610866" y="1516380"/>
                  <a:pt x="3805656" y="1532278"/>
                  <a:pt x="3003001" y="1490756"/>
                </a:cubicBezTo>
                <a:lnTo>
                  <a:pt x="2678323" y="1475464"/>
                </a:lnTo>
                <a:lnTo>
                  <a:pt x="2392112" y="1488951"/>
                </a:lnTo>
                <a:cubicBezTo>
                  <a:pt x="1650195" y="1519345"/>
                  <a:pt x="845092" y="1534719"/>
                  <a:pt x="42630" y="1493244"/>
                </a:cubicBezTo>
                <a:lnTo>
                  <a:pt x="0" y="1491205"/>
                </a:lnTo>
                <a:lnTo>
                  <a:pt x="0" y="1485463"/>
                </a:lnTo>
                <a:lnTo>
                  <a:pt x="43509" y="1487524"/>
                </a:lnTo>
                <a:cubicBezTo>
                  <a:pt x="845312" y="1529003"/>
                  <a:pt x="1650249" y="1513627"/>
                  <a:pt x="2392125" y="1483233"/>
                </a:cubicBezTo>
                <a:lnTo>
                  <a:pt x="2617650" y="1472607"/>
                </a:lnTo>
                <a:lnTo>
                  <a:pt x="2284754" y="1456928"/>
                </a:lnTo>
                <a:lnTo>
                  <a:pt x="1967537" y="1446987"/>
                </a:lnTo>
                <a:lnTo>
                  <a:pt x="1758674" y="1461752"/>
                </a:lnTo>
                <a:cubicBezTo>
                  <a:pt x="1698383" y="1467488"/>
                  <a:pt x="1637946" y="1473205"/>
                  <a:pt x="1577508" y="1477967"/>
                </a:cubicBezTo>
                <a:cubicBezTo>
                  <a:pt x="1389595" y="1492270"/>
                  <a:pt x="1193026" y="1493226"/>
                  <a:pt x="986922" y="1482729"/>
                </a:cubicBezTo>
                <a:cubicBezTo>
                  <a:pt x="748180" y="1480591"/>
                  <a:pt x="512737" y="1469861"/>
                  <a:pt x="278058" y="1447737"/>
                </a:cubicBezTo>
                <a:lnTo>
                  <a:pt x="219403" y="1441228"/>
                </a:lnTo>
                <a:lnTo>
                  <a:pt x="0" y="1450102"/>
                </a:lnTo>
                <a:lnTo>
                  <a:pt x="0" y="1444340"/>
                </a:lnTo>
                <a:lnTo>
                  <a:pt x="181399" y="1437010"/>
                </a:lnTo>
                <a:lnTo>
                  <a:pt x="43539" y="1421711"/>
                </a:lnTo>
                <a:lnTo>
                  <a:pt x="0" y="1416295"/>
                </a:lnTo>
                <a:lnTo>
                  <a:pt x="0" y="1410506"/>
                </a:lnTo>
                <a:lnTo>
                  <a:pt x="44565" y="1415994"/>
                </a:lnTo>
                <a:lnTo>
                  <a:pt x="240593" y="1434618"/>
                </a:lnTo>
                <a:lnTo>
                  <a:pt x="337403" y="1430706"/>
                </a:lnTo>
                <a:lnTo>
                  <a:pt x="448600" y="1428511"/>
                </a:lnTo>
                <a:lnTo>
                  <a:pt x="43539" y="1362605"/>
                </a:lnTo>
                <a:lnTo>
                  <a:pt x="0" y="1354272"/>
                </a:lnTo>
                <a:lnTo>
                  <a:pt x="0" y="1348978"/>
                </a:lnTo>
                <a:lnTo>
                  <a:pt x="44565" y="1357844"/>
                </a:lnTo>
                <a:cubicBezTo>
                  <a:pt x="129171" y="1373815"/>
                  <a:pt x="212153" y="1388237"/>
                  <a:pt x="293607" y="1401125"/>
                </a:cubicBezTo>
                <a:lnTo>
                  <a:pt x="481781" y="1427856"/>
                </a:lnTo>
                <a:lnTo>
                  <a:pt x="621895" y="1425091"/>
                </a:lnTo>
                <a:lnTo>
                  <a:pt x="365320" y="1381801"/>
                </a:lnTo>
                <a:lnTo>
                  <a:pt x="99872" y="1322088"/>
                </a:lnTo>
                <a:lnTo>
                  <a:pt x="0" y="1331895"/>
                </a:lnTo>
                <a:lnTo>
                  <a:pt x="0" y="1326169"/>
                </a:lnTo>
                <a:lnTo>
                  <a:pt x="82143" y="1318099"/>
                </a:lnTo>
                <a:lnTo>
                  <a:pt x="42659" y="1309217"/>
                </a:lnTo>
                <a:lnTo>
                  <a:pt x="0" y="1298203"/>
                </a:lnTo>
                <a:lnTo>
                  <a:pt x="0" y="1292356"/>
                </a:lnTo>
                <a:lnTo>
                  <a:pt x="43539" y="1303499"/>
                </a:lnTo>
                <a:lnTo>
                  <a:pt x="98914" y="1316452"/>
                </a:lnTo>
                <a:lnTo>
                  <a:pt x="187058" y="1307793"/>
                </a:lnTo>
                <a:lnTo>
                  <a:pt x="42661" y="1266300"/>
                </a:lnTo>
                <a:lnTo>
                  <a:pt x="0" y="1252848"/>
                </a:lnTo>
                <a:lnTo>
                  <a:pt x="0" y="1246976"/>
                </a:lnTo>
                <a:lnTo>
                  <a:pt x="43541" y="1260595"/>
                </a:lnTo>
                <a:lnTo>
                  <a:pt x="202338" y="1306292"/>
                </a:lnTo>
                <a:lnTo>
                  <a:pt x="279450" y="1298717"/>
                </a:lnTo>
                <a:lnTo>
                  <a:pt x="255230" y="1291773"/>
                </a:lnTo>
                <a:cubicBezTo>
                  <a:pt x="185183" y="1269864"/>
                  <a:pt x="113991" y="1245803"/>
                  <a:pt x="41602" y="1219581"/>
                </a:cubicBezTo>
                <a:lnTo>
                  <a:pt x="28103" y="1214626"/>
                </a:lnTo>
                <a:lnTo>
                  <a:pt x="0" y="1219191"/>
                </a:lnTo>
                <a:lnTo>
                  <a:pt x="0" y="1213200"/>
                </a:lnTo>
                <a:lnTo>
                  <a:pt x="16767" y="1210466"/>
                </a:lnTo>
                <a:lnTo>
                  <a:pt x="0" y="1204313"/>
                </a:lnTo>
                <a:lnTo>
                  <a:pt x="0" y="1198734"/>
                </a:lnTo>
                <a:lnTo>
                  <a:pt x="27163" y="1208771"/>
                </a:lnTo>
                <a:lnTo>
                  <a:pt x="106451" y="1195841"/>
                </a:lnTo>
                <a:lnTo>
                  <a:pt x="41665" y="1170961"/>
                </a:lnTo>
                <a:lnTo>
                  <a:pt x="0" y="1153661"/>
                </a:lnTo>
                <a:lnTo>
                  <a:pt x="0" y="1147795"/>
                </a:lnTo>
                <a:lnTo>
                  <a:pt x="44600" y="1166190"/>
                </a:lnTo>
                <a:lnTo>
                  <a:pt x="117138" y="1194098"/>
                </a:lnTo>
                <a:lnTo>
                  <a:pt x="175149" y="1184638"/>
                </a:lnTo>
                <a:lnTo>
                  <a:pt x="41664" y="1128046"/>
                </a:lnTo>
                <a:lnTo>
                  <a:pt x="5458" y="1111260"/>
                </a:lnTo>
                <a:lnTo>
                  <a:pt x="0" y="1112538"/>
                </a:lnTo>
                <a:lnTo>
                  <a:pt x="0" y="1102797"/>
                </a:lnTo>
                <a:lnTo>
                  <a:pt x="5417" y="1105286"/>
                </a:lnTo>
                <a:lnTo>
                  <a:pt x="47514" y="1095462"/>
                </a:lnTo>
                <a:lnTo>
                  <a:pt x="41658" y="1092753"/>
                </a:lnTo>
                <a:lnTo>
                  <a:pt x="0" y="1071849"/>
                </a:lnTo>
                <a:lnTo>
                  <a:pt x="0" y="1065409"/>
                </a:lnTo>
                <a:lnTo>
                  <a:pt x="44592" y="1087991"/>
                </a:lnTo>
                <a:lnTo>
                  <a:pt x="56290" y="1093414"/>
                </a:lnTo>
                <a:lnTo>
                  <a:pt x="88985" y="1085783"/>
                </a:lnTo>
                <a:lnTo>
                  <a:pt x="41627" y="1062257"/>
                </a:lnTo>
                <a:lnTo>
                  <a:pt x="0" y="1039734"/>
                </a:lnTo>
                <a:lnTo>
                  <a:pt x="0" y="1033246"/>
                </a:lnTo>
                <a:lnTo>
                  <a:pt x="44561" y="1057490"/>
                </a:lnTo>
                <a:lnTo>
                  <a:pt x="97530" y="1083789"/>
                </a:lnTo>
                <a:lnTo>
                  <a:pt x="117279" y="1079180"/>
                </a:lnTo>
                <a:lnTo>
                  <a:pt x="41656" y="1039373"/>
                </a:lnTo>
                <a:lnTo>
                  <a:pt x="0" y="1015235"/>
                </a:lnTo>
                <a:lnTo>
                  <a:pt x="0" y="1008137"/>
                </a:lnTo>
                <a:lnTo>
                  <a:pt x="459" y="1008399"/>
                </a:lnTo>
                <a:lnTo>
                  <a:pt x="24742" y="1001420"/>
                </a:lnTo>
                <a:lnTo>
                  <a:pt x="0" y="986365"/>
                </a:lnTo>
                <a:lnTo>
                  <a:pt x="0" y="979235"/>
                </a:lnTo>
                <a:lnTo>
                  <a:pt x="33012" y="999043"/>
                </a:lnTo>
                <a:lnTo>
                  <a:pt x="50798" y="993932"/>
                </a:lnTo>
                <a:lnTo>
                  <a:pt x="43598" y="989815"/>
                </a:lnTo>
                <a:lnTo>
                  <a:pt x="0" y="962444"/>
                </a:lnTo>
                <a:lnTo>
                  <a:pt x="0" y="955846"/>
                </a:lnTo>
                <a:lnTo>
                  <a:pt x="46386" y="985030"/>
                </a:lnTo>
                <a:lnTo>
                  <a:pt x="58201" y="991804"/>
                </a:lnTo>
                <a:lnTo>
                  <a:pt x="68506" y="988842"/>
                </a:lnTo>
                <a:lnTo>
                  <a:pt x="42570" y="973573"/>
                </a:lnTo>
                <a:lnTo>
                  <a:pt x="0" y="946014"/>
                </a:lnTo>
                <a:lnTo>
                  <a:pt x="0" y="939361"/>
                </a:lnTo>
                <a:lnTo>
                  <a:pt x="45506" y="968836"/>
                </a:lnTo>
                <a:lnTo>
                  <a:pt x="75387" y="986864"/>
                </a:lnTo>
                <a:lnTo>
                  <a:pt x="83356" y="984574"/>
                </a:lnTo>
                <a:lnTo>
                  <a:pt x="41689" y="960231"/>
                </a:lnTo>
                <a:lnTo>
                  <a:pt x="0" y="932466"/>
                </a:lnTo>
                <a:lnTo>
                  <a:pt x="0" y="925811"/>
                </a:lnTo>
                <a:lnTo>
                  <a:pt x="44479" y="955446"/>
                </a:lnTo>
                <a:lnTo>
                  <a:pt x="89323" y="982859"/>
                </a:lnTo>
                <a:lnTo>
                  <a:pt x="92038" y="982079"/>
                </a:lnTo>
                <a:lnTo>
                  <a:pt x="41689" y="950709"/>
                </a:lnTo>
                <a:lnTo>
                  <a:pt x="1887" y="923810"/>
                </a:lnTo>
                <a:lnTo>
                  <a:pt x="0" y="924446"/>
                </a:lnTo>
                <a:lnTo>
                  <a:pt x="0" y="907748"/>
                </a:lnTo>
                <a:lnTo>
                  <a:pt x="11955" y="915929"/>
                </a:lnTo>
                <a:lnTo>
                  <a:pt x="251189" y="838080"/>
                </a:lnTo>
                <a:cubicBezTo>
                  <a:pt x="561328" y="749183"/>
                  <a:pt x="848841" y="703821"/>
                  <a:pt x="1118687" y="701294"/>
                </a:cubicBezTo>
                <a:cubicBezTo>
                  <a:pt x="1238619" y="700170"/>
                  <a:pt x="1355060" y="707508"/>
                  <a:pt x="1468446" y="723245"/>
                </a:cubicBezTo>
                <a:cubicBezTo>
                  <a:pt x="1693194" y="754302"/>
                  <a:pt x="1917043" y="816170"/>
                  <a:pt x="2138174" y="890655"/>
                </a:cubicBezTo>
                <a:lnTo>
                  <a:pt x="2351490" y="966247"/>
                </a:lnTo>
                <a:lnTo>
                  <a:pt x="2417230" y="922442"/>
                </a:lnTo>
                <a:lnTo>
                  <a:pt x="2350186" y="893463"/>
                </a:lnTo>
                <a:cubicBezTo>
                  <a:pt x="2056621" y="770124"/>
                  <a:pt x="1769531" y="665492"/>
                  <a:pt x="1469014" y="618281"/>
                </a:cubicBezTo>
                <a:cubicBezTo>
                  <a:pt x="1073157" y="555769"/>
                  <a:pt x="639877" y="609970"/>
                  <a:pt x="150898" y="783524"/>
                </a:cubicBezTo>
                <a:lnTo>
                  <a:pt x="0" y="841393"/>
                </a:lnTo>
                <a:lnTo>
                  <a:pt x="0" y="835600"/>
                </a:lnTo>
                <a:lnTo>
                  <a:pt x="97343" y="797602"/>
                </a:lnTo>
                <a:cubicBezTo>
                  <a:pt x="468741" y="660468"/>
                  <a:pt x="807752" y="590937"/>
                  <a:pt x="1122408" y="587596"/>
                </a:cubicBezTo>
                <a:cubicBezTo>
                  <a:pt x="1242276" y="586323"/>
                  <a:pt x="1358612" y="594656"/>
                  <a:pt x="1471856" y="612517"/>
                </a:cubicBezTo>
                <a:cubicBezTo>
                  <a:pt x="1772372" y="659728"/>
                  <a:pt x="2060102" y="764872"/>
                  <a:pt x="2353987" y="888147"/>
                </a:cubicBezTo>
                <a:lnTo>
                  <a:pt x="2423645" y="918168"/>
                </a:lnTo>
                <a:lnTo>
                  <a:pt x="2454634" y="897519"/>
                </a:lnTo>
                <a:lnTo>
                  <a:pt x="2475733" y="882638"/>
                </a:lnTo>
                <a:lnTo>
                  <a:pt x="2349387" y="822049"/>
                </a:lnTo>
                <a:cubicBezTo>
                  <a:pt x="2057047" y="685855"/>
                  <a:pt x="1770383" y="570160"/>
                  <a:pt x="1469014" y="517261"/>
                </a:cubicBezTo>
                <a:cubicBezTo>
                  <a:pt x="1078130" y="448777"/>
                  <a:pt x="634593" y="511056"/>
                  <a:pt x="148303" y="702068"/>
                </a:cubicBezTo>
                <a:lnTo>
                  <a:pt x="0" y="765140"/>
                </a:lnTo>
                <a:lnTo>
                  <a:pt x="0" y="759059"/>
                </a:lnTo>
                <a:lnTo>
                  <a:pt x="94374" y="718323"/>
                </a:lnTo>
                <a:cubicBezTo>
                  <a:pt x="462731" y="568169"/>
                  <a:pt x="806794" y="490381"/>
                  <a:pt x="1122709" y="485770"/>
                </a:cubicBezTo>
                <a:cubicBezTo>
                  <a:pt x="1243059" y="484014"/>
                  <a:pt x="1359322" y="492878"/>
                  <a:pt x="1471288" y="512407"/>
                </a:cubicBezTo>
                <a:cubicBezTo>
                  <a:pt x="1773083" y="565420"/>
                  <a:pt x="2059853" y="681058"/>
                  <a:pt x="2352700" y="817216"/>
                </a:cubicBezTo>
                <a:lnTo>
                  <a:pt x="2481277" y="878728"/>
                </a:lnTo>
                <a:lnTo>
                  <a:pt x="2523254" y="849121"/>
                </a:lnTo>
                <a:lnTo>
                  <a:pt x="2349307" y="758478"/>
                </a:lnTo>
                <a:cubicBezTo>
                  <a:pt x="2057474" y="610602"/>
                  <a:pt x="1771235" y="484611"/>
                  <a:pt x="1469014" y="426707"/>
                </a:cubicBezTo>
                <a:cubicBezTo>
                  <a:pt x="1078130" y="352383"/>
                  <a:pt x="634593" y="419739"/>
                  <a:pt x="148303" y="626845"/>
                </a:cubicBezTo>
                <a:lnTo>
                  <a:pt x="0" y="695240"/>
                </a:lnTo>
                <a:lnTo>
                  <a:pt x="0" y="688540"/>
                </a:lnTo>
                <a:lnTo>
                  <a:pt x="93660" y="644363"/>
                </a:lnTo>
                <a:cubicBezTo>
                  <a:pt x="461711" y="480486"/>
                  <a:pt x="805690" y="395949"/>
                  <a:pt x="1121582" y="391009"/>
                </a:cubicBezTo>
                <a:cubicBezTo>
                  <a:pt x="1241921" y="389127"/>
                  <a:pt x="1358186" y="398797"/>
                  <a:pt x="1470151" y="420033"/>
                </a:cubicBezTo>
                <a:cubicBezTo>
                  <a:pt x="1772799" y="477937"/>
                  <a:pt x="2059782" y="603928"/>
                  <a:pt x="2351963" y="752252"/>
                </a:cubicBezTo>
                <a:lnTo>
                  <a:pt x="2529205" y="844923"/>
                </a:lnTo>
                <a:lnTo>
                  <a:pt x="2563282" y="820889"/>
                </a:lnTo>
                <a:lnTo>
                  <a:pt x="2348907" y="701175"/>
                </a:lnTo>
                <a:cubicBezTo>
                  <a:pt x="2057687" y="542961"/>
                  <a:pt x="1771662" y="407784"/>
                  <a:pt x="1469014" y="345557"/>
                </a:cubicBezTo>
                <a:cubicBezTo>
                  <a:pt x="1078130" y="265526"/>
                  <a:pt x="634593" y="337976"/>
                  <a:pt x="148303" y="561076"/>
                </a:cubicBezTo>
                <a:lnTo>
                  <a:pt x="0" y="634759"/>
                </a:lnTo>
                <a:lnTo>
                  <a:pt x="0" y="628117"/>
                </a:lnTo>
                <a:lnTo>
                  <a:pt x="93660" y="580828"/>
                </a:lnTo>
                <a:cubicBezTo>
                  <a:pt x="461711" y="405316"/>
                  <a:pt x="805690" y="314143"/>
                  <a:pt x="1121582" y="308724"/>
                </a:cubicBezTo>
                <a:cubicBezTo>
                  <a:pt x="1241921" y="306660"/>
                  <a:pt x="1358186" y="317040"/>
                  <a:pt x="1470151" y="339945"/>
                </a:cubicBezTo>
                <a:cubicBezTo>
                  <a:pt x="1773651" y="402058"/>
                  <a:pt x="2059889" y="537207"/>
                  <a:pt x="2350923" y="695861"/>
                </a:cubicBezTo>
                <a:lnTo>
                  <a:pt x="2567918" y="817619"/>
                </a:lnTo>
                <a:lnTo>
                  <a:pt x="2596498" y="797461"/>
                </a:lnTo>
                <a:lnTo>
                  <a:pt x="2348587" y="649897"/>
                </a:lnTo>
                <a:cubicBezTo>
                  <a:pt x="2058113" y="481928"/>
                  <a:pt x="1772514" y="338959"/>
                  <a:pt x="1469014" y="273204"/>
                </a:cubicBezTo>
                <a:cubicBezTo>
                  <a:pt x="1078130" y="188926"/>
                  <a:pt x="635028" y="265955"/>
                  <a:pt x="148466" y="502461"/>
                </a:cubicBezTo>
                <a:lnTo>
                  <a:pt x="0" y="580587"/>
                </a:lnTo>
                <a:lnTo>
                  <a:pt x="0" y="573669"/>
                </a:lnTo>
                <a:lnTo>
                  <a:pt x="93660" y="523570"/>
                </a:lnTo>
                <a:cubicBezTo>
                  <a:pt x="461711" y="337618"/>
                  <a:pt x="805690" y="240941"/>
                  <a:pt x="1121582" y="235210"/>
                </a:cubicBezTo>
                <a:cubicBezTo>
                  <a:pt x="1241921" y="233028"/>
                  <a:pt x="1358186" y="244044"/>
                  <a:pt x="1470151" y="268351"/>
                </a:cubicBezTo>
                <a:cubicBezTo>
                  <a:pt x="1774930" y="334105"/>
                  <a:pt x="2060849" y="477160"/>
                  <a:pt x="2351403" y="645171"/>
                </a:cubicBezTo>
                <a:lnTo>
                  <a:pt x="2601415" y="793993"/>
                </a:lnTo>
                <a:lnTo>
                  <a:pt x="2623774" y="778223"/>
                </a:lnTo>
                <a:lnTo>
                  <a:pt x="2348508" y="606857"/>
                </a:lnTo>
                <a:cubicBezTo>
                  <a:pt x="2058539" y="431323"/>
                  <a:pt x="1773367" y="281471"/>
                  <a:pt x="1469014" y="212076"/>
                </a:cubicBezTo>
                <a:cubicBezTo>
                  <a:pt x="1078130" y="122754"/>
                  <a:pt x="635028" y="203682"/>
                  <a:pt x="148466" y="452013"/>
                </a:cubicBezTo>
                <a:lnTo>
                  <a:pt x="0" y="534041"/>
                </a:lnTo>
                <a:lnTo>
                  <a:pt x="0" y="527143"/>
                </a:lnTo>
                <a:lnTo>
                  <a:pt x="93660" y="474500"/>
                </a:lnTo>
                <a:cubicBezTo>
                  <a:pt x="461711" y="279120"/>
                  <a:pt x="805690" y="177634"/>
                  <a:pt x="1121582" y="171587"/>
                </a:cubicBezTo>
                <a:cubicBezTo>
                  <a:pt x="1241921" y="169283"/>
                  <a:pt x="1358186" y="180830"/>
                  <a:pt x="1470151" y="206313"/>
                </a:cubicBezTo>
                <a:cubicBezTo>
                  <a:pt x="1774930" y="275707"/>
                  <a:pt x="2060528" y="425559"/>
                  <a:pt x="2350443" y="601542"/>
                </a:cubicBezTo>
                <a:lnTo>
                  <a:pt x="2628143" y="775142"/>
                </a:lnTo>
                <a:lnTo>
                  <a:pt x="2646244" y="762375"/>
                </a:lnTo>
                <a:lnTo>
                  <a:pt x="2641529" y="759345"/>
                </a:lnTo>
                <a:cubicBezTo>
                  <a:pt x="2249366" y="500121"/>
                  <a:pt x="1878796" y="255913"/>
                  <a:pt x="1471856" y="159594"/>
                </a:cubicBezTo>
                <a:cubicBezTo>
                  <a:pt x="1086940" y="68680"/>
                  <a:pt x="632834" y="155099"/>
                  <a:pt x="149139" y="410721"/>
                </a:cubicBezTo>
                <a:lnTo>
                  <a:pt x="0" y="496274"/>
                </a:lnTo>
                <a:lnTo>
                  <a:pt x="0" y="489782"/>
                </a:lnTo>
                <a:lnTo>
                  <a:pt x="146702" y="405611"/>
                </a:lnTo>
                <a:cubicBezTo>
                  <a:pt x="631298" y="149454"/>
                  <a:pt x="1086087" y="62936"/>
                  <a:pt x="1472993" y="153982"/>
                </a:cubicBezTo>
                <a:cubicBezTo>
                  <a:pt x="1880501" y="250300"/>
                  <a:pt x="2251640" y="495267"/>
                  <a:pt x="2644370" y="753733"/>
                </a:cubicBezTo>
                <a:lnTo>
                  <a:pt x="2651699" y="758527"/>
                </a:lnTo>
                <a:lnTo>
                  <a:pt x="2663392" y="750281"/>
                </a:lnTo>
                <a:lnTo>
                  <a:pt x="2639824" y="734621"/>
                </a:lnTo>
                <a:cubicBezTo>
                  <a:pt x="2247661" y="467661"/>
                  <a:pt x="1877660" y="216930"/>
                  <a:pt x="1470151" y="116820"/>
                </a:cubicBezTo>
                <a:cubicBezTo>
                  <a:pt x="1085234" y="22456"/>
                  <a:pt x="631129" y="112159"/>
                  <a:pt x="147054" y="375566"/>
                </a:cubicBezTo>
                <a:lnTo>
                  <a:pt x="0" y="462381"/>
                </a:lnTo>
                <a:lnTo>
                  <a:pt x="0" y="455967"/>
                </a:lnTo>
                <a:lnTo>
                  <a:pt x="144616" y="370513"/>
                </a:lnTo>
                <a:cubicBezTo>
                  <a:pt x="629593" y="106395"/>
                  <a:pt x="1084382" y="16692"/>
                  <a:pt x="1471288" y="111056"/>
                </a:cubicBezTo>
                <a:cubicBezTo>
                  <a:pt x="1879364" y="211166"/>
                  <a:pt x="2250503" y="462807"/>
                  <a:pt x="2642665" y="729919"/>
                </a:cubicBezTo>
                <a:lnTo>
                  <a:pt x="2668210" y="746882"/>
                </a:lnTo>
                <a:lnTo>
                  <a:pt x="2676421" y="741091"/>
                </a:lnTo>
                <a:lnTo>
                  <a:pt x="2638119" y="714599"/>
                </a:lnTo>
                <a:cubicBezTo>
                  <a:pt x="2246524" y="442785"/>
                  <a:pt x="1877660" y="185381"/>
                  <a:pt x="1469014" y="83299"/>
                </a:cubicBezTo>
                <a:cubicBezTo>
                  <a:pt x="982646" y="-37610"/>
                  <a:pt x="474956" y="157474"/>
                  <a:pt x="92915" y="379355"/>
                </a:cubicBezTo>
                <a:lnTo>
                  <a:pt x="0" y="436611"/>
                </a:lnTo>
                <a:lnTo>
                  <a:pt x="0" y="430862"/>
                </a:lnTo>
                <a:lnTo>
                  <a:pt x="143906" y="343732"/>
                </a:lnTo>
                <a:cubicBezTo>
                  <a:pt x="628705" y="73324"/>
                  <a:pt x="1084239" y="-18272"/>
                  <a:pt x="1470151" y="77686"/>
                </a:cubicBezTo>
                <a:cubicBezTo>
                  <a:pt x="1879364" y="179617"/>
                  <a:pt x="2249366" y="437173"/>
                  <a:pt x="2640961" y="709897"/>
                </a:cubicBezTo>
                <a:lnTo>
                  <a:pt x="2681203" y="737718"/>
                </a:lnTo>
                <a:lnTo>
                  <a:pt x="2686558" y="733941"/>
                </a:lnTo>
                <a:lnTo>
                  <a:pt x="2638119" y="700341"/>
                </a:lnTo>
                <a:cubicBezTo>
                  <a:pt x="2246524" y="423824"/>
                  <a:pt x="1877660" y="162476"/>
                  <a:pt x="1469014" y="58574"/>
                </a:cubicBezTo>
                <a:cubicBezTo>
                  <a:pt x="982646" y="-64059"/>
                  <a:pt x="474956" y="134525"/>
                  <a:pt x="92915" y="359849"/>
                </a:cubicBezTo>
                <a:lnTo>
                  <a:pt x="0" y="417974"/>
                </a:lnTo>
                <a:lnTo>
                  <a:pt x="0" y="411390"/>
                </a:lnTo>
                <a:lnTo>
                  <a:pt x="90314" y="354958"/>
                </a:lnTo>
                <a:cubicBezTo>
                  <a:pt x="472985" y="129474"/>
                  <a:pt x="981794" y="-69691"/>
                  <a:pt x="1470151" y="53872"/>
                </a:cubicBezTo>
                <a:cubicBezTo>
                  <a:pt x="1879364" y="157774"/>
                  <a:pt x="2249366" y="420033"/>
                  <a:pt x="2640961" y="696549"/>
                </a:cubicBezTo>
                <a:lnTo>
                  <a:pt x="2690380" y="731246"/>
                </a:lnTo>
                <a:lnTo>
                  <a:pt x="2691391" y="730532"/>
                </a:lnTo>
                <a:lnTo>
                  <a:pt x="2638119" y="692605"/>
                </a:lnTo>
                <a:cubicBezTo>
                  <a:pt x="2246524" y="413359"/>
                  <a:pt x="1877660" y="149129"/>
                  <a:pt x="1469014" y="44316"/>
                </a:cubicBezTo>
                <a:cubicBezTo>
                  <a:pt x="982646" y="-80043"/>
                  <a:pt x="474956" y="120532"/>
                  <a:pt x="94057" y="347600"/>
                </a:cubicBezTo>
                <a:lnTo>
                  <a:pt x="0" y="407091"/>
                </a:lnTo>
                <a:lnTo>
                  <a:pt x="0" y="402177"/>
                </a:lnTo>
                <a:lnTo>
                  <a:pt x="197268" y="282308"/>
                </a:lnTo>
                <a:cubicBezTo>
                  <a:pt x="478634" y="128555"/>
                  <a:pt x="815207" y="758"/>
                  <a:pt x="1156700" y="101"/>
                </a:cubicBezTo>
                <a:cubicBezTo>
                  <a:pt x="1261774" y="-102"/>
                  <a:pt x="1367314" y="11733"/>
                  <a:pt x="1471856" y="38552"/>
                </a:cubicBezTo>
                <a:cubicBezTo>
                  <a:pt x="1882207" y="143365"/>
                  <a:pt x="2251640" y="407595"/>
                  <a:pt x="2642665" y="686993"/>
                </a:cubicBezTo>
                <a:lnTo>
                  <a:pt x="2698156" y="725761"/>
                </a:lnTo>
                <a:lnTo>
                  <a:pt x="2744250" y="693251"/>
                </a:lnTo>
                <a:cubicBezTo>
                  <a:pt x="2863143" y="609334"/>
                  <a:pt x="2985853" y="521597"/>
                  <a:pt x="3109592" y="438646"/>
                </a:cubicBezTo>
                <a:lnTo>
                  <a:pt x="3109790" y="438989"/>
                </a:lnTo>
                <a:lnTo>
                  <a:pt x="3367792" y="282239"/>
                </a:lnTo>
                <a:cubicBezTo>
                  <a:pt x="3649118" y="128502"/>
                  <a:pt x="3985558" y="703"/>
                  <a:pt x="4327134" y="30"/>
                </a:cubicBezTo>
                <a:cubicBezTo>
                  <a:pt x="4432239" y="-178"/>
                  <a:pt x="4537825" y="11651"/>
                  <a:pt x="4642444" y="38463"/>
                </a:cubicBezTo>
                <a:cubicBezTo>
                  <a:pt x="4950279" y="117159"/>
                  <a:pt x="5234928" y="285404"/>
                  <a:pt x="5523020" y="482466"/>
                </a:cubicBezTo>
                <a:lnTo>
                  <a:pt x="5767125" y="654405"/>
                </a:lnTo>
                <a:lnTo>
                  <a:pt x="6071284" y="442441"/>
                </a:lnTo>
                <a:lnTo>
                  <a:pt x="6073235" y="445667"/>
                </a:lnTo>
                <a:lnTo>
                  <a:pt x="6074024" y="445167"/>
                </a:lnTo>
                <a:lnTo>
                  <a:pt x="6074938" y="446729"/>
                </a:lnTo>
                <a:cubicBezTo>
                  <a:pt x="6013556" y="487683"/>
                  <a:pt x="5952176" y="530078"/>
                  <a:pt x="5891292" y="572852"/>
                </a:cubicBezTo>
                <a:lnTo>
                  <a:pt x="5771856" y="657737"/>
                </a:lnTo>
                <a:lnTo>
                  <a:pt x="5773342" y="658783"/>
                </a:lnTo>
                <a:lnTo>
                  <a:pt x="6069748" y="453182"/>
                </a:lnTo>
                <a:lnTo>
                  <a:pt x="6072098" y="457195"/>
                </a:lnTo>
                <a:lnTo>
                  <a:pt x="6073346" y="456414"/>
                </a:lnTo>
                <a:lnTo>
                  <a:pt x="6073802" y="457195"/>
                </a:lnTo>
                <a:lnTo>
                  <a:pt x="5778222" y="662222"/>
                </a:lnTo>
                <a:lnTo>
                  <a:pt x="5783649" y="666044"/>
                </a:lnTo>
                <a:lnTo>
                  <a:pt x="5888452" y="593727"/>
                </a:lnTo>
                <a:lnTo>
                  <a:pt x="6070076" y="471899"/>
                </a:lnTo>
                <a:lnTo>
                  <a:pt x="6072098" y="475245"/>
                </a:lnTo>
                <a:lnTo>
                  <a:pt x="6074169" y="473969"/>
                </a:lnTo>
                <a:lnTo>
                  <a:pt x="6074938" y="475245"/>
                </a:lnTo>
                <a:cubicBezTo>
                  <a:pt x="6013556" y="515289"/>
                  <a:pt x="5952176" y="556774"/>
                  <a:pt x="5891435" y="598486"/>
                </a:cubicBezTo>
                <a:lnTo>
                  <a:pt x="5788796" y="669670"/>
                </a:lnTo>
                <a:lnTo>
                  <a:pt x="5798998" y="676855"/>
                </a:lnTo>
                <a:lnTo>
                  <a:pt x="6071009" y="495991"/>
                </a:lnTo>
                <a:lnTo>
                  <a:pt x="6073235" y="499059"/>
                </a:lnTo>
                <a:lnTo>
                  <a:pt x="6074084" y="498556"/>
                </a:lnTo>
                <a:lnTo>
                  <a:pt x="6074938" y="499969"/>
                </a:lnTo>
                <a:cubicBezTo>
                  <a:pt x="6012989" y="539103"/>
                  <a:pt x="5951324" y="579640"/>
                  <a:pt x="5890440" y="620404"/>
                </a:cubicBezTo>
                <a:lnTo>
                  <a:pt x="5802972" y="679654"/>
                </a:lnTo>
                <a:lnTo>
                  <a:pt x="5813238" y="686885"/>
                </a:lnTo>
                <a:lnTo>
                  <a:pt x="5817265" y="689701"/>
                </a:lnTo>
                <a:lnTo>
                  <a:pt x="5889018" y="642872"/>
                </a:lnTo>
                <a:cubicBezTo>
                  <a:pt x="5949620" y="603530"/>
                  <a:pt x="6010716" y="564434"/>
                  <a:pt x="6072098" y="526817"/>
                </a:cubicBezTo>
                <a:lnTo>
                  <a:pt x="6074938" y="531519"/>
                </a:lnTo>
                <a:lnTo>
                  <a:pt x="5823078" y="693767"/>
                </a:lnTo>
                <a:lnTo>
                  <a:pt x="5840453" y="705917"/>
                </a:lnTo>
                <a:lnTo>
                  <a:pt x="6069411" y="564235"/>
                </a:lnTo>
                <a:lnTo>
                  <a:pt x="6072098" y="568681"/>
                </a:lnTo>
                <a:lnTo>
                  <a:pt x="6072909" y="568233"/>
                </a:lnTo>
                <a:lnTo>
                  <a:pt x="6073235" y="568681"/>
                </a:lnTo>
                <a:lnTo>
                  <a:pt x="5845862" y="709699"/>
                </a:lnTo>
                <a:lnTo>
                  <a:pt x="5869990" y="726573"/>
                </a:lnTo>
                <a:lnTo>
                  <a:pt x="6069823" y="607815"/>
                </a:lnTo>
                <a:lnTo>
                  <a:pt x="6070302" y="608474"/>
                </a:lnTo>
                <a:lnTo>
                  <a:pt x="6069823" y="608725"/>
                </a:lnTo>
                <a:lnTo>
                  <a:pt x="6072707" y="612829"/>
                </a:lnTo>
                <a:lnTo>
                  <a:pt x="5874728" y="729885"/>
                </a:lnTo>
                <a:lnTo>
                  <a:pt x="5906246" y="751927"/>
                </a:lnTo>
                <a:lnTo>
                  <a:pt x="6069256" y="661207"/>
                </a:lnTo>
                <a:lnTo>
                  <a:pt x="6072098" y="665909"/>
                </a:lnTo>
                <a:lnTo>
                  <a:pt x="5911303" y="755464"/>
                </a:lnTo>
                <a:lnTo>
                  <a:pt x="5950058" y="782565"/>
                </a:lnTo>
                <a:lnTo>
                  <a:pt x="6069810" y="720370"/>
                </a:lnTo>
                <a:lnTo>
                  <a:pt x="6072098" y="724155"/>
                </a:lnTo>
                <a:lnTo>
                  <a:pt x="6072454" y="723990"/>
                </a:lnTo>
                <a:lnTo>
                  <a:pt x="6073235" y="725065"/>
                </a:lnTo>
                <a:lnTo>
                  <a:pt x="5955291" y="786224"/>
                </a:lnTo>
                <a:lnTo>
                  <a:pt x="6002814" y="819458"/>
                </a:lnTo>
                <a:lnTo>
                  <a:pt x="6069506" y="787793"/>
                </a:lnTo>
                <a:lnTo>
                  <a:pt x="6070962" y="791805"/>
                </a:lnTo>
                <a:lnTo>
                  <a:pt x="6072848" y="791004"/>
                </a:lnTo>
                <a:lnTo>
                  <a:pt x="6073235" y="791805"/>
                </a:lnTo>
                <a:lnTo>
                  <a:pt x="6007698" y="822872"/>
                </a:lnTo>
                <a:lnTo>
                  <a:pt x="6065919" y="863587"/>
                </a:lnTo>
                <a:lnTo>
                  <a:pt x="6070962" y="861427"/>
                </a:lnTo>
                <a:lnTo>
                  <a:pt x="6073235" y="866281"/>
                </a:lnTo>
                <a:lnTo>
                  <a:pt x="6071085" y="867200"/>
                </a:lnTo>
                <a:lnTo>
                  <a:pt x="6141444" y="916402"/>
                </a:lnTo>
                <a:lnTo>
                  <a:pt x="6283463" y="868409"/>
                </a:lnTo>
                <a:cubicBezTo>
                  <a:pt x="6773818" y="715033"/>
                  <a:pt x="7208092" y="667104"/>
                  <a:pt x="7604945" y="722183"/>
                </a:cubicBezTo>
                <a:cubicBezTo>
                  <a:pt x="7829693" y="753325"/>
                  <a:pt x="8053723" y="815231"/>
                  <a:pt x="8275009" y="889732"/>
                </a:cubicBezTo>
                <a:lnTo>
                  <a:pt x="8489852" y="965827"/>
                </a:lnTo>
                <a:lnTo>
                  <a:pt x="8555967" y="921771"/>
                </a:lnTo>
                <a:lnTo>
                  <a:pt x="8486114" y="891557"/>
                </a:lnTo>
                <a:cubicBezTo>
                  <a:pt x="8192551" y="768162"/>
                  <a:pt x="7905462" y="663558"/>
                  <a:pt x="7604945" y="616461"/>
                </a:cubicBezTo>
                <a:cubicBezTo>
                  <a:pt x="7152536" y="545777"/>
                  <a:pt x="6651250" y="626927"/>
                  <a:pt x="6073235" y="864309"/>
                </a:cubicBezTo>
                <a:lnTo>
                  <a:pt x="6070962" y="859607"/>
                </a:lnTo>
                <a:cubicBezTo>
                  <a:pt x="6651250" y="621163"/>
                  <a:pt x="7153673" y="540165"/>
                  <a:pt x="7606651" y="611607"/>
                </a:cubicBezTo>
                <a:cubicBezTo>
                  <a:pt x="7907594" y="658818"/>
                  <a:pt x="8195109" y="763962"/>
                  <a:pt x="8488858" y="887173"/>
                </a:cubicBezTo>
                <a:lnTo>
                  <a:pt x="8561150" y="918317"/>
                </a:lnTo>
                <a:lnTo>
                  <a:pt x="8587550" y="900725"/>
                </a:lnTo>
                <a:lnTo>
                  <a:pt x="8611879" y="883561"/>
                </a:lnTo>
                <a:lnTo>
                  <a:pt x="8483610" y="822049"/>
                </a:lnTo>
                <a:cubicBezTo>
                  <a:pt x="8191272" y="685855"/>
                  <a:pt x="7904609" y="570160"/>
                  <a:pt x="7603240" y="517261"/>
                </a:cubicBezTo>
                <a:cubicBezTo>
                  <a:pt x="7212356" y="448776"/>
                  <a:pt x="6769254" y="511056"/>
                  <a:pt x="6282310" y="702067"/>
                </a:cubicBezTo>
                <a:lnTo>
                  <a:pt x="6072848" y="791004"/>
                </a:lnTo>
                <a:lnTo>
                  <a:pt x="6070962" y="787103"/>
                </a:lnTo>
                <a:lnTo>
                  <a:pt x="6069506" y="787793"/>
                </a:lnTo>
                <a:lnTo>
                  <a:pt x="6069256" y="787103"/>
                </a:lnTo>
                <a:cubicBezTo>
                  <a:pt x="6640451" y="526817"/>
                  <a:pt x="7157083" y="434291"/>
                  <a:pt x="7604945" y="512407"/>
                </a:cubicBezTo>
                <a:cubicBezTo>
                  <a:pt x="7907167" y="565420"/>
                  <a:pt x="8194043" y="681058"/>
                  <a:pt x="8486913" y="817216"/>
                </a:cubicBezTo>
                <a:lnTo>
                  <a:pt x="8617422" y="879650"/>
                </a:lnTo>
                <a:lnTo>
                  <a:pt x="8661061" y="848862"/>
                </a:lnTo>
                <a:lnTo>
                  <a:pt x="8484098" y="756634"/>
                </a:lnTo>
                <a:cubicBezTo>
                  <a:pt x="8192266" y="608716"/>
                  <a:pt x="7906030" y="482640"/>
                  <a:pt x="7603808" y="424735"/>
                </a:cubicBezTo>
                <a:cubicBezTo>
                  <a:pt x="7212924" y="350543"/>
                  <a:pt x="6770257" y="418613"/>
                  <a:pt x="6283422" y="626505"/>
                </a:cubicBezTo>
                <a:lnTo>
                  <a:pt x="6072454" y="723990"/>
                </a:lnTo>
                <a:lnTo>
                  <a:pt x="6069823" y="720363"/>
                </a:lnTo>
                <a:lnTo>
                  <a:pt x="6069810" y="720370"/>
                </a:lnTo>
                <a:lnTo>
                  <a:pt x="6069256" y="719453"/>
                </a:lnTo>
                <a:cubicBezTo>
                  <a:pt x="6640451" y="435201"/>
                  <a:pt x="7157083" y="335091"/>
                  <a:pt x="7604945" y="420033"/>
                </a:cubicBezTo>
                <a:cubicBezTo>
                  <a:pt x="7907594" y="477937"/>
                  <a:pt x="8194256" y="603928"/>
                  <a:pt x="8486513" y="752252"/>
                </a:cubicBezTo>
                <a:lnTo>
                  <a:pt x="8665478" y="845747"/>
                </a:lnTo>
                <a:lnTo>
                  <a:pt x="8700768" y="820849"/>
                </a:lnTo>
                <a:lnTo>
                  <a:pt x="8484835" y="700265"/>
                </a:lnTo>
                <a:cubicBezTo>
                  <a:pt x="8193617" y="542051"/>
                  <a:pt x="7907594" y="406874"/>
                  <a:pt x="7604945" y="344647"/>
                </a:cubicBezTo>
                <a:cubicBezTo>
                  <a:pt x="7158219" y="254093"/>
                  <a:pt x="6643291" y="361787"/>
                  <a:pt x="6073235" y="665909"/>
                </a:cubicBezTo>
                <a:lnTo>
                  <a:pt x="6069823" y="661207"/>
                </a:lnTo>
                <a:cubicBezTo>
                  <a:pt x="6641586" y="357085"/>
                  <a:pt x="7158219" y="248329"/>
                  <a:pt x="7606081" y="339793"/>
                </a:cubicBezTo>
                <a:cubicBezTo>
                  <a:pt x="7909582" y="402020"/>
                  <a:pt x="8195820" y="537197"/>
                  <a:pt x="8486851" y="695859"/>
                </a:cubicBezTo>
                <a:lnTo>
                  <a:pt x="8704682" y="818087"/>
                </a:lnTo>
                <a:lnTo>
                  <a:pt x="8733235" y="797943"/>
                </a:lnTo>
                <a:lnTo>
                  <a:pt x="8484515" y="649897"/>
                </a:lnTo>
                <a:cubicBezTo>
                  <a:pt x="8194043" y="481928"/>
                  <a:pt x="7908446" y="338959"/>
                  <a:pt x="7604945" y="273204"/>
                </a:cubicBezTo>
                <a:cubicBezTo>
                  <a:pt x="7158219" y="176886"/>
                  <a:pt x="6643291" y="291255"/>
                  <a:pt x="6073235" y="613579"/>
                </a:cubicBezTo>
                <a:lnTo>
                  <a:pt x="6072707" y="612829"/>
                </a:lnTo>
                <a:lnTo>
                  <a:pt x="6073235" y="612517"/>
                </a:lnTo>
                <a:lnTo>
                  <a:pt x="6070302" y="608474"/>
                </a:lnTo>
                <a:lnTo>
                  <a:pt x="6281623" y="497613"/>
                </a:lnTo>
                <a:cubicBezTo>
                  <a:pt x="6769670" y="261018"/>
                  <a:pt x="7214203" y="183276"/>
                  <a:pt x="7606081" y="268351"/>
                </a:cubicBezTo>
                <a:cubicBezTo>
                  <a:pt x="7910009" y="334105"/>
                  <a:pt x="8196033" y="477160"/>
                  <a:pt x="8486452" y="645171"/>
                </a:cubicBezTo>
                <a:lnTo>
                  <a:pt x="8737648" y="794830"/>
                </a:lnTo>
                <a:lnTo>
                  <a:pt x="8759958" y="779090"/>
                </a:lnTo>
                <a:lnTo>
                  <a:pt x="8483298" y="606857"/>
                </a:lnTo>
                <a:cubicBezTo>
                  <a:pt x="8193332" y="431323"/>
                  <a:pt x="7908162" y="281471"/>
                  <a:pt x="7603808" y="212076"/>
                </a:cubicBezTo>
                <a:cubicBezTo>
                  <a:pt x="7212924" y="122755"/>
                  <a:pt x="6770257" y="203682"/>
                  <a:pt x="6283422" y="452013"/>
                </a:cubicBezTo>
                <a:lnTo>
                  <a:pt x="6072909" y="568233"/>
                </a:lnTo>
                <a:lnTo>
                  <a:pt x="6069823" y="563979"/>
                </a:lnTo>
                <a:lnTo>
                  <a:pt x="6069411" y="564235"/>
                </a:lnTo>
                <a:lnTo>
                  <a:pt x="6069256" y="563979"/>
                </a:lnTo>
                <a:cubicBezTo>
                  <a:pt x="6640451" y="225425"/>
                  <a:pt x="7157083" y="104382"/>
                  <a:pt x="7604945" y="206313"/>
                </a:cubicBezTo>
                <a:cubicBezTo>
                  <a:pt x="7909724" y="275707"/>
                  <a:pt x="8195322" y="425559"/>
                  <a:pt x="8485234" y="601541"/>
                </a:cubicBezTo>
                <a:lnTo>
                  <a:pt x="8764323" y="776010"/>
                </a:lnTo>
                <a:lnTo>
                  <a:pt x="8782404" y="763254"/>
                </a:lnTo>
                <a:lnTo>
                  <a:pt x="8776321" y="759345"/>
                </a:lnTo>
                <a:cubicBezTo>
                  <a:pt x="8384157" y="500121"/>
                  <a:pt x="8013591" y="255913"/>
                  <a:pt x="7606651" y="159594"/>
                </a:cubicBezTo>
                <a:cubicBezTo>
                  <a:pt x="7166744" y="55692"/>
                  <a:pt x="6636472" y="183409"/>
                  <a:pt x="6074938" y="530609"/>
                </a:cubicBezTo>
                <a:lnTo>
                  <a:pt x="6072098" y="525755"/>
                </a:lnTo>
                <a:cubicBezTo>
                  <a:pt x="6634767" y="177797"/>
                  <a:pt x="7166176" y="49929"/>
                  <a:pt x="7607787" y="153982"/>
                </a:cubicBezTo>
                <a:cubicBezTo>
                  <a:pt x="8015296" y="250300"/>
                  <a:pt x="8386430" y="495267"/>
                  <a:pt x="8779162" y="753733"/>
                </a:cubicBezTo>
                <a:lnTo>
                  <a:pt x="8787847" y="759414"/>
                </a:lnTo>
                <a:lnTo>
                  <a:pt x="8799526" y="751174"/>
                </a:lnTo>
                <a:lnTo>
                  <a:pt x="8774615" y="734621"/>
                </a:lnTo>
                <a:cubicBezTo>
                  <a:pt x="8382452" y="467661"/>
                  <a:pt x="8012454" y="216930"/>
                  <a:pt x="7604945" y="116820"/>
                </a:cubicBezTo>
                <a:cubicBezTo>
                  <a:pt x="7220028" y="22455"/>
                  <a:pt x="6765923" y="112158"/>
                  <a:pt x="6282228" y="375565"/>
                </a:cubicBezTo>
                <a:lnTo>
                  <a:pt x="6074084" y="498556"/>
                </a:lnTo>
                <a:lnTo>
                  <a:pt x="6072098" y="495267"/>
                </a:lnTo>
                <a:lnTo>
                  <a:pt x="6071009" y="495991"/>
                </a:lnTo>
                <a:lnTo>
                  <a:pt x="6069823" y="494357"/>
                </a:lnTo>
                <a:cubicBezTo>
                  <a:pt x="6633061" y="135781"/>
                  <a:pt x="7163903" y="3211"/>
                  <a:pt x="7606081" y="111056"/>
                </a:cubicBezTo>
                <a:cubicBezTo>
                  <a:pt x="8014159" y="211166"/>
                  <a:pt x="8385293" y="462807"/>
                  <a:pt x="8777457" y="729919"/>
                </a:cubicBezTo>
                <a:lnTo>
                  <a:pt x="8804344" y="747774"/>
                </a:lnTo>
                <a:lnTo>
                  <a:pt x="8812528" y="742001"/>
                </a:lnTo>
                <a:lnTo>
                  <a:pt x="8772910" y="714599"/>
                </a:lnTo>
                <a:cubicBezTo>
                  <a:pt x="8381315" y="442785"/>
                  <a:pt x="8012454" y="185381"/>
                  <a:pt x="7603808" y="83299"/>
                </a:cubicBezTo>
                <a:cubicBezTo>
                  <a:pt x="7117440" y="-37611"/>
                  <a:pt x="6609750" y="157473"/>
                  <a:pt x="6227709" y="379355"/>
                </a:cubicBezTo>
                <a:lnTo>
                  <a:pt x="6074169" y="473969"/>
                </a:lnTo>
                <a:lnTo>
                  <a:pt x="6072098" y="470543"/>
                </a:lnTo>
                <a:lnTo>
                  <a:pt x="6070076" y="471899"/>
                </a:lnTo>
                <a:lnTo>
                  <a:pt x="6069256" y="470543"/>
                </a:lnTo>
                <a:cubicBezTo>
                  <a:pt x="6631925" y="103321"/>
                  <a:pt x="7163903" y="-31980"/>
                  <a:pt x="7604945" y="77686"/>
                </a:cubicBezTo>
                <a:cubicBezTo>
                  <a:pt x="8014159" y="179617"/>
                  <a:pt x="8384725" y="437173"/>
                  <a:pt x="8775752" y="709897"/>
                </a:cubicBezTo>
                <a:lnTo>
                  <a:pt x="8817310" y="738627"/>
                </a:lnTo>
                <a:lnTo>
                  <a:pt x="8822663" y="734851"/>
                </a:lnTo>
                <a:lnTo>
                  <a:pt x="8772910" y="700341"/>
                </a:lnTo>
                <a:cubicBezTo>
                  <a:pt x="8381315" y="423824"/>
                  <a:pt x="8012454" y="162476"/>
                  <a:pt x="7603808" y="58574"/>
                </a:cubicBezTo>
                <a:cubicBezTo>
                  <a:pt x="7117440" y="-64060"/>
                  <a:pt x="6609750" y="134524"/>
                  <a:pt x="6227709" y="359849"/>
                </a:cubicBezTo>
                <a:lnTo>
                  <a:pt x="6073346" y="456414"/>
                </a:lnTo>
                <a:lnTo>
                  <a:pt x="6070962" y="452341"/>
                </a:lnTo>
                <a:lnTo>
                  <a:pt x="6069748" y="453182"/>
                </a:lnTo>
                <a:lnTo>
                  <a:pt x="6069256" y="452341"/>
                </a:lnTo>
                <a:cubicBezTo>
                  <a:pt x="6461988" y="192965"/>
                  <a:pt x="7046822" y="-87343"/>
                  <a:pt x="7604945" y="53872"/>
                </a:cubicBezTo>
                <a:cubicBezTo>
                  <a:pt x="8014159" y="157774"/>
                  <a:pt x="8384725" y="420033"/>
                  <a:pt x="8775752" y="696549"/>
                </a:cubicBezTo>
                <a:lnTo>
                  <a:pt x="8826474" y="732161"/>
                </a:lnTo>
                <a:lnTo>
                  <a:pt x="8827478" y="731454"/>
                </a:lnTo>
                <a:lnTo>
                  <a:pt x="8772910" y="692605"/>
                </a:lnTo>
                <a:cubicBezTo>
                  <a:pt x="8381315" y="413359"/>
                  <a:pt x="8012454" y="149129"/>
                  <a:pt x="7603808" y="44316"/>
                </a:cubicBezTo>
                <a:cubicBezTo>
                  <a:pt x="7117440" y="-80043"/>
                  <a:pt x="6609750" y="120532"/>
                  <a:pt x="6228469" y="347600"/>
                </a:cubicBezTo>
                <a:lnTo>
                  <a:pt x="6074024" y="445167"/>
                </a:lnTo>
                <a:lnTo>
                  <a:pt x="6072098" y="441875"/>
                </a:lnTo>
                <a:lnTo>
                  <a:pt x="6071284" y="442441"/>
                </a:lnTo>
                <a:lnTo>
                  <a:pt x="6070392" y="440965"/>
                </a:lnTo>
                <a:cubicBezTo>
                  <a:pt x="6388563" y="227880"/>
                  <a:pt x="6835053" y="977"/>
                  <a:pt x="7290665" y="101"/>
                </a:cubicBezTo>
                <a:cubicBezTo>
                  <a:pt x="7395807" y="-102"/>
                  <a:pt x="7501433" y="11733"/>
                  <a:pt x="7606081" y="38552"/>
                </a:cubicBezTo>
                <a:cubicBezTo>
                  <a:pt x="8016432" y="143365"/>
                  <a:pt x="8385293" y="407595"/>
                  <a:pt x="8776321" y="686993"/>
                </a:cubicBezTo>
                <a:lnTo>
                  <a:pt x="8833688" y="727072"/>
                </a:lnTo>
                <a:lnTo>
                  <a:pt x="8877082" y="696457"/>
                </a:lnTo>
                <a:cubicBezTo>
                  <a:pt x="8996179" y="612514"/>
                  <a:pt x="9118688" y="524816"/>
                  <a:pt x="9242618" y="441831"/>
                </a:cubicBezTo>
                <a:lnTo>
                  <a:pt x="9245460" y="446617"/>
                </a:lnTo>
                <a:cubicBezTo>
                  <a:pt x="9122667" y="528645"/>
                  <a:pt x="8999875" y="616343"/>
                  <a:pt x="8881061" y="701170"/>
                </a:cubicBezTo>
                <a:lnTo>
                  <a:pt x="8839234" y="730946"/>
                </a:lnTo>
                <a:lnTo>
                  <a:pt x="8839789" y="731334"/>
                </a:lnTo>
                <a:lnTo>
                  <a:pt x="8877082" y="704999"/>
                </a:lnTo>
                <a:cubicBezTo>
                  <a:pt x="8995043" y="621130"/>
                  <a:pt x="9117835" y="534315"/>
                  <a:pt x="9241481" y="452287"/>
                </a:cubicBezTo>
                <a:lnTo>
                  <a:pt x="9244323" y="457073"/>
                </a:lnTo>
                <a:cubicBezTo>
                  <a:pt x="9120678" y="539101"/>
                  <a:pt x="8999023" y="625842"/>
                  <a:pt x="8880209" y="709785"/>
                </a:cubicBezTo>
                <a:lnTo>
                  <a:pt x="8844496" y="734623"/>
                </a:lnTo>
                <a:lnTo>
                  <a:pt x="8849379" y="738034"/>
                </a:lnTo>
                <a:lnTo>
                  <a:pt x="8878219" y="718327"/>
                </a:lnTo>
                <a:cubicBezTo>
                  <a:pt x="8997032" y="636372"/>
                  <a:pt x="9119825" y="550515"/>
                  <a:pt x="9242618" y="470401"/>
                </a:cubicBezTo>
                <a:lnTo>
                  <a:pt x="9245460" y="475187"/>
                </a:lnTo>
                <a:cubicBezTo>
                  <a:pt x="9122667" y="555301"/>
                  <a:pt x="8999875" y="641085"/>
                  <a:pt x="8881914" y="723113"/>
                </a:cubicBezTo>
                <a:lnTo>
                  <a:pt x="8854809" y="741827"/>
                </a:lnTo>
                <a:lnTo>
                  <a:pt x="8863075" y="747602"/>
                </a:lnTo>
                <a:lnTo>
                  <a:pt x="8878219" y="737398"/>
                </a:lnTo>
                <a:cubicBezTo>
                  <a:pt x="8997032" y="656400"/>
                  <a:pt x="9119825" y="573415"/>
                  <a:pt x="9242618" y="495215"/>
                </a:cubicBezTo>
                <a:lnTo>
                  <a:pt x="9242944" y="495764"/>
                </a:lnTo>
                <a:lnTo>
                  <a:pt x="9451955" y="372197"/>
                </a:lnTo>
                <a:cubicBezTo>
                  <a:pt x="9936710" y="108103"/>
                  <a:pt x="10391673" y="18426"/>
                  <a:pt x="10778336" y="112711"/>
                </a:cubicBezTo>
                <a:cubicBezTo>
                  <a:pt x="11084721" y="187784"/>
                  <a:pt x="11369992" y="348156"/>
                  <a:pt x="11658864" y="536295"/>
                </a:cubicBezTo>
                <a:lnTo>
                  <a:pt x="11868722" y="677117"/>
                </a:lnTo>
                <a:lnTo>
                  <a:pt x="11881796" y="667991"/>
                </a:lnTo>
                <a:lnTo>
                  <a:pt x="11655931" y="513172"/>
                </a:lnTo>
                <a:cubicBezTo>
                  <a:pt x="11367933" y="321334"/>
                  <a:pt x="11083716" y="157385"/>
                  <a:pt x="10777440" y="80867"/>
                </a:cubicBezTo>
                <a:cubicBezTo>
                  <a:pt x="10221355" y="-57405"/>
                  <a:pt x="9637418" y="217213"/>
                  <a:pt x="9245402" y="472744"/>
                </a:cubicBezTo>
                <a:lnTo>
                  <a:pt x="9242492" y="467994"/>
                </a:lnTo>
                <a:cubicBezTo>
                  <a:pt x="9805228" y="100895"/>
                  <a:pt x="10337340" y="-34510"/>
                  <a:pt x="10778410" y="75131"/>
                </a:cubicBezTo>
                <a:cubicBezTo>
                  <a:pt x="11084685" y="152355"/>
                  <a:pt x="11369449" y="315952"/>
                  <a:pt x="11658479" y="507965"/>
                </a:cubicBezTo>
                <a:lnTo>
                  <a:pt x="11887053" y="664323"/>
                </a:lnTo>
                <a:lnTo>
                  <a:pt x="11891556" y="661179"/>
                </a:lnTo>
                <a:lnTo>
                  <a:pt x="11655931" y="496928"/>
                </a:lnTo>
                <a:cubicBezTo>
                  <a:pt x="11367933" y="301920"/>
                  <a:pt x="11083716" y="135461"/>
                  <a:pt x="10777440" y="57497"/>
                </a:cubicBezTo>
                <a:cubicBezTo>
                  <a:pt x="10221355" y="-82643"/>
                  <a:pt x="9637418" y="196751"/>
                  <a:pt x="9245402" y="456119"/>
                </a:cubicBezTo>
                <a:lnTo>
                  <a:pt x="9242492" y="451322"/>
                </a:lnTo>
                <a:cubicBezTo>
                  <a:pt x="9635618" y="191954"/>
                  <a:pt x="10220386" y="-88371"/>
                  <a:pt x="10778410" y="52746"/>
                </a:cubicBezTo>
                <a:cubicBezTo>
                  <a:pt x="11085413" y="130710"/>
                  <a:pt x="11370359" y="297693"/>
                  <a:pt x="11658616" y="492983"/>
                </a:cubicBezTo>
                <a:lnTo>
                  <a:pt x="11895661" y="658315"/>
                </a:lnTo>
                <a:lnTo>
                  <a:pt x="11897255" y="657202"/>
                </a:lnTo>
                <a:lnTo>
                  <a:pt x="11655931" y="487208"/>
                </a:lnTo>
                <a:cubicBezTo>
                  <a:pt x="11367933" y="290137"/>
                  <a:pt x="11083716" y="121896"/>
                  <a:pt x="10777440" y="43199"/>
                </a:cubicBezTo>
                <a:cubicBezTo>
                  <a:pt x="10221355" y="-98850"/>
                  <a:pt x="9637418" y="183385"/>
                  <a:pt x="9245402" y="445640"/>
                </a:cubicBezTo>
                <a:lnTo>
                  <a:pt x="9242492" y="440843"/>
                </a:lnTo>
                <a:cubicBezTo>
                  <a:pt x="9561118" y="227798"/>
                  <a:pt x="10007539" y="888"/>
                  <a:pt x="10463057" y="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userDrawn="1">
            <p:ph type="title"/>
          </p:nvPr>
        </p:nvSpPr>
        <p:spPr>
          <a:xfrm>
            <a:off x="831850" y="4271504"/>
            <a:ext cx="10515600" cy="1075171"/>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userDrawn="1">
            <p:ph type="body" idx="1"/>
          </p:nvPr>
        </p:nvSpPr>
        <p:spPr>
          <a:xfrm>
            <a:off x="831850" y="5373663"/>
            <a:ext cx="10515600" cy="659387"/>
          </a:xfrm>
        </p:spPr>
        <p:txBody>
          <a:bodyPr/>
          <a:lstStyle>
            <a:lvl1pPr marL="0" indent="0">
              <a:buNone/>
              <a:defRPr sz="2400">
                <a:solidFill>
                  <a:schemeClr val="tx1">
                    <a:lumMod val="10000"/>
                    <a:lumOff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userDrawn="1">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userDrawn="1">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userDrawn="1">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userDrawn="1">
            <p:ph type="body" sz="quarter" idx="14" hasCustomPrompt="1"/>
          </p:nvPr>
        </p:nvSpPr>
        <p:spPr>
          <a:xfrm>
            <a:off x="9626394" y="249590"/>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userDrawn="1">
            <p:ph type="body" sz="quarter" idx="15" hasCustomPrompt="1"/>
          </p:nvPr>
        </p:nvSpPr>
        <p:spPr>
          <a:xfrm>
            <a:off x="9626394" y="476923"/>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userDrawn="1">
            <p:ph type="body" sz="quarter" idx="16" hasCustomPrompt="1"/>
          </p:nvPr>
        </p:nvSpPr>
        <p:spPr>
          <a:xfrm>
            <a:off x="9626394" y="704256"/>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72364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accent5"/>
        </a:solidFill>
        <a:effectLst/>
      </p:bgPr>
    </p:bg>
    <p:spTree>
      <p:nvGrpSpPr>
        <p:cNvPr id="1" name=""/>
        <p:cNvGrpSpPr/>
        <p:nvPr/>
      </p:nvGrpSpPr>
      <p:grpSpPr>
        <a:xfrm>
          <a:off x="0" y="0"/>
          <a:ext cx="0" cy="0"/>
          <a:chOff x="0" y="0"/>
          <a:chExt cx="0" cy="0"/>
        </a:xfrm>
      </p:grpSpPr>
      <p:sp>
        <p:nvSpPr>
          <p:cNvPr id="13" name="Shape">
            <a:extLst>
              <a:ext uri="{FF2B5EF4-FFF2-40B4-BE49-F238E27FC236}">
                <a16:creationId xmlns:a16="http://schemas.microsoft.com/office/drawing/2014/main" id="{17A5F789-1D58-2642-8FCD-471845349E17}"/>
              </a:ext>
            </a:extLst>
          </p:cNvPr>
          <p:cNvSpPr/>
          <p:nvPr/>
        </p:nvSpPr>
        <p:spPr>
          <a:xfrm>
            <a:off x="9055099" y="1092835"/>
            <a:ext cx="2486525" cy="448187"/>
          </a:xfrm>
          <a:custGeom>
            <a:avLst/>
            <a:gdLst/>
            <a:ahLst/>
            <a:cxnLst>
              <a:cxn ang="0">
                <a:pos x="wd2" y="hd2"/>
              </a:cxn>
              <a:cxn ang="5400000">
                <a:pos x="wd2" y="hd2"/>
              </a:cxn>
              <a:cxn ang="10800000">
                <a:pos x="wd2" y="hd2"/>
              </a:cxn>
              <a:cxn ang="16200000">
                <a:pos x="wd2" y="hd2"/>
              </a:cxn>
            </a:cxnLst>
            <a:rect l="0" t="0" r="r" b="b"/>
            <a:pathLst>
              <a:path w="21489" h="21292" extrusionOk="0">
                <a:moveTo>
                  <a:pt x="1144" y="17195"/>
                </a:moveTo>
                <a:cubicBezTo>
                  <a:pt x="1309" y="17557"/>
                  <a:pt x="1474" y="17980"/>
                  <a:pt x="1638" y="18342"/>
                </a:cubicBezTo>
                <a:cubicBezTo>
                  <a:pt x="1957" y="18885"/>
                  <a:pt x="2275" y="19066"/>
                  <a:pt x="2604" y="18824"/>
                </a:cubicBezTo>
                <a:cubicBezTo>
                  <a:pt x="3954" y="18402"/>
                  <a:pt x="5315" y="18100"/>
                  <a:pt x="6665" y="17980"/>
                </a:cubicBezTo>
                <a:cubicBezTo>
                  <a:pt x="10068" y="17678"/>
                  <a:pt x="13481" y="18281"/>
                  <a:pt x="16872" y="19729"/>
                </a:cubicBezTo>
                <a:cubicBezTo>
                  <a:pt x="17860" y="20152"/>
                  <a:pt x="18837" y="20634"/>
                  <a:pt x="19825" y="21238"/>
                </a:cubicBezTo>
                <a:cubicBezTo>
                  <a:pt x="20242" y="21479"/>
                  <a:pt x="20747" y="20936"/>
                  <a:pt x="21076" y="19367"/>
                </a:cubicBezTo>
                <a:cubicBezTo>
                  <a:pt x="21372" y="17919"/>
                  <a:pt x="21548" y="15385"/>
                  <a:pt x="21471" y="13213"/>
                </a:cubicBezTo>
                <a:cubicBezTo>
                  <a:pt x="21274" y="7723"/>
                  <a:pt x="20308" y="3801"/>
                  <a:pt x="19331" y="3258"/>
                </a:cubicBezTo>
                <a:cubicBezTo>
                  <a:pt x="17026" y="1930"/>
                  <a:pt x="14710" y="965"/>
                  <a:pt x="12405" y="482"/>
                </a:cubicBezTo>
                <a:cubicBezTo>
                  <a:pt x="9958" y="-61"/>
                  <a:pt x="7521" y="-121"/>
                  <a:pt x="5074" y="181"/>
                </a:cubicBezTo>
                <a:cubicBezTo>
                  <a:pt x="3778" y="362"/>
                  <a:pt x="2472" y="603"/>
                  <a:pt x="1177" y="1025"/>
                </a:cubicBezTo>
                <a:cubicBezTo>
                  <a:pt x="782" y="1146"/>
                  <a:pt x="332" y="2715"/>
                  <a:pt x="146" y="4585"/>
                </a:cubicBezTo>
                <a:cubicBezTo>
                  <a:pt x="-52" y="6576"/>
                  <a:pt x="-41" y="9291"/>
                  <a:pt x="135" y="11282"/>
                </a:cubicBezTo>
                <a:cubicBezTo>
                  <a:pt x="332" y="13756"/>
                  <a:pt x="694" y="15928"/>
                  <a:pt x="1144" y="1719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53868288-7AC0-BD4D-847C-81F37BE6F075}"/>
              </a:ext>
            </a:extLst>
          </p:cNvPr>
          <p:cNvSpPr/>
          <p:nvPr/>
        </p:nvSpPr>
        <p:spPr>
          <a:xfrm>
            <a:off x="9207499" y="3035934"/>
            <a:ext cx="2534820" cy="493891"/>
          </a:xfrm>
          <a:custGeom>
            <a:avLst/>
            <a:gdLst/>
            <a:ahLst/>
            <a:cxnLst>
              <a:cxn ang="0">
                <a:pos x="wd2" y="hd2"/>
              </a:cxn>
              <a:cxn ang="5400000">
                <a:pos x="wd2" y="hd2"/>
              </a:cxn>
              <a:cxn ang="10800000">
                <a:pos x="wd2" y="hd2"/>
              </a:cxn>
              <a:cxn ang="16200000">
                <a:pos x="wd2" y="hd2"/>
              </a:cxn>
            </a:cxnLst>
            <a:rect l="0" t="0" r="r" b="b"/>
            <a:pathLst>
              <a:path w="21481" h="21374" extrusionOk="0">
                <a:moveTo>
                  <a:pt x="1538" y="15611"/>
                </a:moveTo>
                <a:cubicBezTo>
                  <a:pt x="1656" y="16326"/>
                  <a:pt x="1796" y="16930"/>
                  <a:pt x="1958" y="17370"/>
                </a:cubicBezTo>
                <a:cubicBezTo>
                  <a:pt x="4465" y="18854"/>
                  <a:pt x="6994" y="19898"/>
                  <a:pt x="9523" y="20558"/>
                </a:cubicBezTo>
                <a:cubicBezTo>
                  <a:pt x="12063" y="21217"/>
                  <a:pt x="14614" y="21492"/>
                  <a:pt x="17154" y="21327"/>
                </a:cubicBezTo>
                <a:cubicBezTo>
                  <a:pt x="18575" y="21217"/>
                  <a:pt x="19995" y="20997"/>
                  <a:pt x="21416" y="20668"/>
                </a:cubicBezTo>
                <a:cubicBezTo>
                  <a:pt x="21588" y="20613"/>
                  <a:pt x="21362" y="17205"/>
                  <a:pt x="21373" y="17370"/>
                </a:cubicBezTo>
                <a:cubicBezTo>
                  <a:pt x="21233" y="15171"/>
                  <a:pt x="20996" y="12918"/>
                  <a:pt x="20759" y="10939"/>
                </a:cubicBezTo>
                <a:cubicBezTo>
                  <a:pt x="20523" y="8906"/>
                  <a:pt x="20264" y="6817"/>
                  <a:pt x="19941" y="5113"/>
                </a:cubicBezTo>
                <a:cubicBezTo>
                  <a:pt x="19791" y="4344"/>
                  <a:pt x="19629" y="3300"/>
                  <a:pt x="19392" y="3355"/>
                </a:cubicBezTo>
                <a:cubicBezTo>
                  <a:pt x="16831" y="4014"/>
                  <a:pt x="14259" y="4179"/>
                  <a:pt x="11697" y="4014"/>
                </a:cubicBezTo>
                <a:cubicBezTo>
                  <a:pt x="10998" y="3959"/>
                  <a:pt x="10288" y="3849"/>
                  <a:pt x="9588" y="3739"/>
                </a:cubicBezTo>
                <a:cubicBezTo>
                  <a:pt x="7145" y="3300"/>
                  <a:pt x="4713" y="2475"/>
                  <a:pt x="2280" y="1266"/>
                </a:cubicBezTo>
                <a:cubicBezTo>
                  <a:pt x="1592" y="936"/>
                  <a:pt x="892" y="552"/>
                  <a:pt x="203" y="112"/>
                </a:cubicBezTo>
                <a:cubicBezTo>
                  <a:pt x="117" y="-108"/>
                  <a:pt x="63" y="2"/>
                  <a:pt x="42" y="387"/>
                </a:cubicBezTo>
                <a:cubicBezTo>
                  <a:pt x="-12" y="826"/>
                  <a:pt x="-12" y="1266"/>
                  <a:pt x="31" y="1816"/>
                </a:cubicBezTo>
                <a:cubicBezTo>
                  <a:pt x="85" y="3684"/>
                  <a:pt x="300" y="5828"/>
                  <a:pt x="472" y="7477"/>
                </a:cubicBezTo>
                <a:cubicBezTo>
                  <a:pt x="709" y="9730"/>
                  <a:pt x="967" y="12039"/>
                  <a:pt x="1290" y="14017"/>
                </a:cubicBezTo>
                <a:cubicBezTo>
                  <a:pt x="1366" y="14567"/>
                  <a:pt x="1452" y="15061"/>
                  <a:pt x="1538" y="15611"/>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6131DBE6-B751-EF49-A2F1-AAA0C5AD5D8E}"/>
              </a:ext>
            </a:extLst>
          </p:cNvPr>
          <p:cNvSpPr/>
          <p:nvPr/>
        </p:nvSpPr>
        <p:spPr>
          <a:xfrm>
            <a:off x="9131300" y="4013834"/>
            <a:ext cx="2714972" cy="533649"/>
          </a:xfrm>
          <a:custGeom>
            <a:avLst/>
            <a:gdLst/>
            <a:ahLst/>
            <a:cxnLst>
              <a:cxn ang="0">
                <a:pos x="wd2" y="hd2"/>
              </a:cxn>
              <a:cxn ang="5400000">
                <a:pos x="wd2" y="hd2"/>
              </a:cxn>
              <a:cxn ang="10800000">
                <a:pos x="wd2" y="hd2"/>
              </a:cxn>
              <a:cxn ang="16200000">
                <a:pos x="wd2" y="hd2"/>
              </a:cxn>
            </a:cxnLst>
            <a:rect l="0" t="0" r="r" b="b"/>
            <a:pathLst>
              <a:path w="21527" h="21356" extrusionOk="0">
                <a:moveTo>
                  <a:pt x="2" y="9310"/>
                </a:moveTo>
                <a:cubicBezTo>
                  <a:pt x="32" y="11343"/>
                  <a:pt x="214" y="13376"/>
                  <a:pt x="576" y="14494"/>
                </a:cubicBezTo>
                <a:cubicBezTo>
                  <a:pt x="697" y="14799"/>
                  <a:pt x="828" y="15155"/>
                  <a:pt x="949" y="15460"/>
                </a:cubicBezTo>
                <a:cubicBezTo>
                  <a:pt x="1241" y="15968"/>
                  <a:pt x="1543" y="16121"/>
                  <a:pt x="1845" y="15918"/>
                </a:cubicBezTo>
                <a:cubicBezTo>
                  <a:pt x="2550" y="15765"/>
                  <a:pt x="3255" y="15663"/>
                  <a:pt x="3960" y="15613"/>
                </a:cubicBezTo>
                <a:cubicBezTo>
                  <a:pt x="5903" y="15511"/>
                  <a:pt x="7847" y="15714"/>
                  <a:pt x="9780" y="16324"/>
                </a:cubicBezTo>
                <a:cubicBezTo>
                  <a:pt x="11814" y="16934"/>
                  <a:pt x="13828" y="18052"/>
                  <a:pt x="15852" y="19272"/>
                </a:cubicBezTo>
                <a:cubicBezTo>
                  <a:pt x="17000" y="19933"/>
                  <a:pt x="18148" y="20644"/>
                  <a:pt x="19286" y="21305"/>
                </a:cubicBezTo>
                <a:cubicBezTo>
                  <a:pt x="19749" y="21559"/>
                  <a:pt x="20293" y="20847"/>
                  <a:pt x="20676" y="19577"/>
                </a:cubicBezTo>
                <a:cubicBezTo>
                  <a:pt x="21018" y="18459"/>
                  <a:pt x="21381" y="16477"/>
                  <a:pt x="21481" y="14393"/>
                </a:cubicBezTo>
                <a:cubicBezTo>
                  <a:pt x="21572" y="12411"/>
                  <a:pt x="21542" y="10175"/>
                  <a:pt x="21260" y="8548"/>
                </a:cubicBezTo>
                <a:cubicBezTo>
                  <a:pt x="20968" y="6871"/>
                  <a:pt x="20585" y="6007"/>
                  <a:pt x="20152" y="5702"/>
                </a:cubicBezTo>
                <a:cubicBezTo>
                  <a:pt x="17816" y="4330"/>
                  <a:pt x="15480" y="2754"/>
                  <a:pt x="13143" y="1687"/>
                </a:cubicBezTo>
                <a:cubicBezTo>
                  <a:pt x="10817" y="620"/>
                  <a:pt x="8491" y="61"/>
                  <a:pt x="6155" y="10"/>
                </a:cubicBezTo>
                <a:cubicBezTo>
                  <a:pt x="4695" y="-41"/>
                  <a:pt x="3235" y="111"/>
                  <a:pt x="1775" y="416"/>
                </a:cubicBezTo>
                <a:cubicBezTo>
                  <a:pt x="1523" y="518"/>
                  <a:pt x="1291" y="925"/>
                  <a:pt x="1070" y="1535"/>
                </a:cubicBezTo>
                <a:cubicBezTo>
                  <a:pt x="848" y="1992"/>
                  <a:pt x="647" y="2653"/>
                  <a:pt x="486" y="3567"/>
                </a:cubicBezTo>
                <a:cubicBezTo>
                  <a:pt x="224" y="4940"/>
                  <a:pt x="-28" y="7278"/>
                  <a:pt x="2" y="931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D935A4E-EEFB-1440-94CD-8D05E3909E25}"/>
              </a:ext>
            </a:extLst>
          </p:cNvPr>
          <p:cNvSpPr/>
          <p:nvPr/>
        </p:nvSpPr>
        <p:spPr>
          <a:xfrm>
            <a:off x="9029700" y="368935"/>
            <a:ext cx="2641169" cy="231975"/>
          </a:xfrm>
          <a:custGeom>
            <a:avLst/>
            <a:gdLst/>
            <a:ahLst/>
            <a:cxnLst>
              <a:cxn ang="0">
                <a:pos x="wd2" y="hd2"/>
              </a:cxn>
              <a:cxn ang="5400000">
                <a:pos x="wd2" y="hd2"/>
              </a:cxn>
              <a:cxn ang="10800000">
                <a:pos x="wd2" y="hd2"/>
              </a:cxn>
              <a:cxn ang="16200000">
                <a:pos x="wd2" y="hd2"/>
              </a:cxn>
            </a:cxnLst>
            <a:rect l="0" t="0" r="r" b="b"/>
            <a:pathLst>
              <a:path w="21310" h="21559" extrusionOk="0">
                <a:moveTo>
                  <a:pt x="169" y="3423"/>
                </a:moveTo>
                <a:cubicBezTo>
                  <a:pt x="435" y="6256"/>
                  <a:pt x="804" y="8616"/>
                  <a:pt x="1111" y="10505"/>
                </a:cubicBezTo>
                <a:cubicBezTo>
                  <a:pt x="1531" y="13102"/>
                  <a:pt x="1972" y="15698"/>
                  <a:pt x="2423" y="17587"/>
                </a:cubicBezTo>
                <a:cubicBezTo>
                  <a:pt x="2689" y="18767"/>
                  <a:pt x="2976" y="20184"/>
                  <a:pt x="3273" y="20184"/>
                </a:cubicBezTo>
                <a:cubicBezTo>
                  <a:pt x="5610" y="20774"/>
                  <a:pt x="7946" y="21128"/>
                  <a:pt x="10292" y="21364"/>
                </a:cubicBezTo>
                <a:cubicBezTo>
                  <a:pt x="12618" y="21600"/>
                  <a:pt x="14955" y="21600"/>
                  <a:pt x="17281" y="21482"/>
                </a:cubicBezTo>
                <a:cubicBezTo>
                  <a:pt x="18592" y="21364"/>
                  <a:pt x="19904" y="21246"/>
                  <a:pt x="21215" y="21010"/>
                </a:cubicBezTo>
                <a:cubicBezTo>
                  <a:pt x="21451" y="21010"/>
                  <a:pt x="21174" y="18059"/>
                  <a:pt x="21144" y="17705"/>
                </a:cubicBezTo>
                <a:cubicBezTo>
                  <a:pt x="20877" y="14872"/>
                  <a:pt x="20508" y="12512"/>
                  <a:pt x="20201" y="10623"/>
                </a:cubicBezTo>
                <a:cubicBezTo>
                  <a:pt x="19781" y="8026"/>
                  <a:pt x="19340" y="5430"/>
                  <a:pt x="18889" y="3541"/>
                </a:cubicBezTo>
                <a:cubicBezTo>
                  <a:pt x="18623" y="2361"/>
                  <a:pt x="18326" y="826"/>
                  <a:pt x="18039" y="944"/>
                </a:cubicBezTo>
                <a:cubicBezTo>
                  <a:pt x="15703" y="1298"/>
                  <a:pt x="13366" y="1416"/>
                  <a:pt x="11020" y="1416"/>
                </a:cubicBezTo>
                <a:cubicBezTo>
                  <a:pt x="8694" y="1416"/>
                  <a:pt x="6358" y="1180"/>
                  <a:pt x="4032" y="826"/>
                </a:cubicBezTo>
                <a:cubicBezTo>
                  <a:pt x="2720" y="590"/>
                  <a:pt x="1408" y="354"/>
                  <a:pt x="97" y="0"/>
                </a:cubicBezTo>
                <a:cubicBezTo>
                  <a:pt x="-149" y="118"/>
                  <a:pt x="148" y="3305"/>
                  <a:pt x="169" y="342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1D51F1A9-6EB2-314A-BAAA-9CCB73931716}"/>
              </a:ext>
            </a:extLst>
          </p:cNvPr>
          <p:cNvSpPr/>
          <p:nvPr/>
        </p:nvSpPr>
        <p:spPr>
          <a:xfrm>
            <a:off x="9080500" y="4966335"/>
            <a:ext cx="2804988" cy="413004"/>
          </a:xfrm>
          <a:custGeom>
            <a:avLst/>
            <a:gdLst/>
            <a:ahLst/>
            <a:cxnLst>
              <a:cxn ang="0">
                <a:pos x="wd2" y="hd2"/>
              </a:cxn>
              <a:cxn ang="5400000">
                <a:pos x="wd2" y="hd2"/>
              </a:cxn>
              <a:cxn ang="10800000">
                <a:pos x="wd2" y="hd2"/>
              </a:cxn>
              <a:cxn ang="16200000">
                <a:pos x="wd2" y="hd2"/>
              </a:cxn>
            </a:cxnLst>
            <a:rect l="0" t="0" r="r" b="b"/>
            <a:pathLst>
              <a:path w="21528" h="21416" extrusionOk="0">
                <a:moveTo>
                  <a:pt x="1292" y="14765"/>
                </a:moveTo>
                <a:cubicBezTo>
                  <a:pt x="3768" y="16477"/>
                  <a:pt x="6254" y="17860"/>
                  <a:pt x="8739" y="18914"/>
                </a:cubicBezTo>
                <a:cubicBezTo>
                  <a:pt x="11078" y="19901"/>
                  <a:pt x="13428" y="20626"/>
                  <a:pt x="15777" y="21021"/>
                </a:cubicBezTo>
                <a:cubicBezTo>
                  <a:pt x="17092" y="21218"/>
                  <a:pt x="18408" y="21350"/>
                  <a:pt x="19734" y="21416"/>
                </a:cubicBezTo>
                <a:cubicBezTo>
                  <a:pt x="20153" y="21416"/>
                  <a:pt x="20640" y="20757"/>
                  <a:pt x="21001" y="19243"/>
                </a:cubicBezTo>
                <a:cubicBezTo>
                  <a:pt x="21245" y="18189"/>
                  <a:pt x="21547" y="16082"/>
                  <a:pt x="21527" y="13909"/>
                </a:cubicBezTo>
                <a:cubicBezTo>
                  <a:pt x="21469" y="8311"/>
                  <a:pt x="20416" y="6336"/>
                  <a:pt x="19744" y="6336"/>
                </a:cubicBezTo>
                <a:cubicBezTo>
                  <a:pt x="17755" y="6270"/>
                  <a:pt x="15777" y="6006"/>
                  <a:pt x="13788" y="5545"/>
                </a:cubicBezTo>
                <a:cubicBezTo>
                  <a:pt x="11800" y="5084"/>
                  <a:pt x="9821" y="4360"/>
                  <a:pt x="7842" y="3438"/>
                </a:cubicBezTo>
                <a:cubicBezTo>
                  <a:pt x="6799" y="2977"/>
                  <a:pt x="5756" y="2384"/>
                  <a:pt x="4713" y="1792"/>
                </a:cubicBezTo>
                <a:cubicBezTo>
                  <a:pt x="3895" y="1331"/>
                  <a:pt x="3076" y="804"/>
                  <a:pt x="2247" y="211"/>
                </a:cubicBezTo>
                <a:cubicBezTo>
                  <a:pt x="1779" y="-118"/>
                  <a:pt x="1321" y="-184"/>
                  <a:pt x="873" y="935"/>
                </a:cubicBezTo>
                <a:cubicBezTo>
                  <a:pt x="590" y="1660"/>
                  <a:pt x="161" y="3306"/>
                  <a:pt x="54" y="5414"/>
                </a:cubicBezTo>
                <a:cubicBezTo>
                  <a:pt x="-53" y="7455"/>
                  <a:pt x="-4" y="9628"/>
                  <a:pt x="230" y="11209"/>
                </a:cubicBezTo>
                <a:cubicBezTo>
                  <a:pt x="503" y="13184"/>
                  <a:pt x="902" y="14501"/>
                  <a:pt x="1292" y="147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4BD1A073-A7EC-3E4F-9ED6-04B4F9FB268D}"/>
              </a:ext>
            </a:extLst>
          </p:cNvPr>
          <p:cNvSpPr/>
          <p:nvPr/>
        </p:nvSpPr>
        <p:spPr>
          <a:xfrm>
            <a:off x="9270999" y="3505835"/>
            <a:ext cx="2682587" cy="510664"/>
          </a:xfrm>
          <a:custGeom>
            <a:avLst/>
            <a:gdLst/>
            <a:ahLst/>
            <a:cxnLst>
              <a:cxn ang="0">
                <a:pos x="wd2" y="hd2"/>
              </a:cxn>
              <a:cxn ang="5400000">
                <a:pos x="wd2" y="hd2"/>
              </a:cxn>
              <a:cxn ang="10800000">
                <a:pos x="wd2" y="hd2"/>
              </a:cxn>
              <a:cxn ang="16200000">
                <a:pos x="wd2" y="hd2"/>
              </a:cxn>
            </a:cxnLst>
            <a:rect l="0" t="0" r="r" b="b"/>
            <a:pathLst>
              <a:path w="21461" h="21498" extrusionOk="0">
                <a:moveTo>
                  <a:pt x="19674" y="6897"/>
                </a:moveTo>
                <a:cubicBezTo>
                  <a:pt x="19562" y="6309"/>
                  <a:pt x="19389" y="5080"/>
                  <a:pt x="19217" y="5080"/>
                </a:cubicBezTo>
                <a:cubicBezTo>
                  <a:pt x="16707" y="5721"/>
                  <a:pt x="14198" y="5828"/>
                  <a:pt x="11688" y="5454"/>
                </a:cubicBezTo>
                <a:cubicBezTo>
                  <a:pt x="9199" y="5080"/>
                  <a:pt x="6710" y="4171"/>
                  <a:pt x="4220" y="2834"/>
                </a:cubicBezTo>
                <a:cubicBezTo>
                  <a:pt x="2818" y="2032"/>
                  <a:pt x="1416" y="1123"/>
                  <a:pt x="14" y="0"/>
                </a:cubicBezTo>
                <a:cubicBezTo>
                  <a:pt x="-67" y="-53"/>
                  <a:pt x="217" y="2888"/>
                  <a:pt x="217" y="2888"/>
                </a:cubicBezTo>
                <a:cubicBezTo>
                  <a:pt x="431" y="4866"/>
                  <a:pt x="685" y="6791"/>
                  <a:pt x="939" y="8608"/>
                </a:cubicBezTo>
                <a:cubicBezTo>
                  <a:pt x="1203" y="10426"/>
                  <a:pt x="1467" y="12298"/>
                  <a:pt x="1782" y="13955"/>
                </a:cubicBezTo>
                <a:cubicBezTo>
                  <a:pt x="1914" y="14650"/>
                  <a:pt x="2046" y="15612"/>
                  <a:pt x="2239" y="15773"/>
                </a:cubicBezTo>
                <a:cubicBezTo>
                  <a:pt x="4718" y="17751"/>
                  <a:pt x="7218" y="19195"/>
                  <a:pt x="9727" y="20157"/>
                </a:cubicBezTo>
                <a:cubicBezTo>
                  <a:pt x="12216" y="21119"/>
                  <a:pt x="14706" y="21547"/>
                  <a:pt x="17205" y="21494"/>
                </a:cubicBezTo>
                <a:cubicBezTo>
                  <a:pt x="18617" y="21440"/>
                  <a:pt x="20029" y="21280"/>
                  <a:pt x="21442" y="20905"/>
                </a:cubicBezTo>
                <a:cubicBezTo>
                  <a:pt x="21533" y="20905"/>
                  <a:pt x="21259" y="18232"/>
                  <a:pt x="21249" y="18072"/>
                </a:cubicBezTo>
                <a:cubicBezTo>
                  <a:pt x="21035" y="16094"/>
                  <a:pt x="20781" y="14115"/>
                  <a:pt x="20517" y="12298"/>
                </a:cubicBezTo>
                <a:cubicBezTo>
                  <a:pt x="20253" y="10373"/>
                  <a:pt x="19989" y="8501"/>
                  <a:pt x="19674" y="689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A792FEB9-DA29-AA43-89E3-6493879EE53A}"/>
              </a:ext>
            </a:extLst>
          </p:cNvPr>
          <p:cNvSpPr/>
          <p:nvPr/>
        </p:nvSpPr>
        <p:spPr>
          <a:xfrm>
            <a:off x="9080500" y="1537334"/>
            <a:ext cx="2601299" cy="422642"/>
          </a:xfrm>
          <a:custGeom>
            <a:avLst/>
            <a:gdLst/>
            <a:ahLst/>
            <a:cxnLst>
              <a:cxn ang="0">
                <a:pos x="wd2" y="hd2"/>
              </a:cxn>
              <a:cxn ang="5400000">
                <a:pos x="wd2" y="hd2"/>
              </a:cxn>
              <a:cxn ang="10800000">
                <a:pos x="wd2" y="hd2"/>
              </a:cxn>
              <a:cxn ang="16200000">
                <a:pos x="wd2" y="hd2"/>
              </a:cxn>
            </a:cxnLst>
            <a:rect l="0" t="0" r="r" b="b"/>
            <a:pathLst>
              <a:path w="21456" h="21522" extrusionOk="0">
                <a:moveTo>
                  <a:pt x="245" y="3155"/>
                </a:moveTo>
                <a:cubicBezTo>
                  <a:pt x="360" y="3996"/>
                  <a:pt x="496" y="4772"/>
                  <a:pt x="643" y="5484"/>
                </a:cubicBezTo>
                <a:cubicBezTo>
                  <a:pt x="1031" y="7359"/>
                  <a:pt x="1450" y="9105"/>
                  <a:pt x="1879" y="10463"/>
                </a:cubicBezTo>
                <a:cubicBezTo>
                  <a:pt x="2214" y="11563"/>
                  <a:pt x="2581" y="12727"/>
                  <a:pt x="2958" y="13115"/>
                </a:cubicBezTo>
                <a:cubicBezTo>
                  <a:pt x="5304" y="15443"/>
                  <a:pt x="7651" y="17771"/>
                  <a:pt x="10018" y="19323"/>
                </a:cubicBezTo>
                <a:cubicBezTo>
                  <a:pt x="12449" y="20940"/>
                  <a:pt x="14879" y="21522"/>
                  <a:pt x="17320" y="21522"/>
                </a:cubicBezTo>
                <a:cubicBezTo>
                  <a:pt x="18660" y="21522"/>
                  <a:pt x="19991" y="21457"/>
                  <a:pt x="21332" y="21393"/>
                </a:cubicBezTo>
                <a:cubicBezTo>
                  <a:pt x="21583" y="21393"/>
                  <a:pt x="21384" y="19388"/>
                  <a:pt x="21342" y="19065"/>
                </a:cubicBezTo>
                <a:cubicBezTo>
                  <a:pt x="21133" y="17254"/>
                  <a:pt x="20755" y="15572"/>
                  <a:pt x="20462" y="14344"/>
                </a:cubicBezTo>
                <a:cubicBezTo>
                  <a:pt x="20054" y="12597"/>
                  <a:pt x="19635" y="10981"/>
                  <a:pt x="19174" y="9817"/>
                </a:cubicBezTo>
                <a:cubicBezTo>
                  <a:pt x="18891" y="9105"/>
                  <a:pt x="18598" y="8329"/>
                  <a:pt x="18283" y="8329"/>
                </a:cubicBezTo>
                <a:cubicBezTo>
                  <a:pt x="16042" y="8394"/>
                  <a:pt x="13789" y="8588"/>
                  <a:pt x="11548" y="8200"/>
                </a:cubicBezTo>
                <a:cubicBezTo>
                  <a:pt x="10951" y="8070"/>
                  <a:pt x="10354" y="7941"/>
                  <a:pt x="9756" y="7682"/>
                </a:cubicBezTo>
                <a:cubicBezTo>
                  <a:pt x="7305" y="6648"/>
                  <a:pt x="4864" y="4578"/>
                  <a:pt x="2434" y="2250"/>
                </a:cubicBezTo>
                <a:cubicBezTo>
                  <a:pt x="1732" y="1603"/>
                  <a:pt x="1041" y="892"/>
                  <a:pt x="350" y="181"/>
                </a:cubicBezTo>
                <a:cubicBezTo>
                  <a:pt x="245" y="-78"/>
                  <a:pt x="151" y="-78"/>
                  <a:pt x="77" y="310"/>
                </a:cubicBezTo>
                <a:cubicBezTo>
                  <a:pt x="4" y="439"/>
                  <a:pt x="-17" y="763"/>
                  <a:pt x="14" y="1345"/>
                </a:cubicBezTo>
                <a:cubicBezTo>
                  <a:pt x="77" y="1991"/>
                  <a:pt x="151" y="2573"/>
                  <a:pt x="245" y="315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EC022EA9-83BB-9B45-A1CD-45AA53FEAE00}"/>
              </a:ext>
            </a:extLst>
          </p:cNvPr>
          <p:cNvSpPr/>
          <p:nvPr/>
        </p:nvSpPr>
        <p:spPr>
          <a:xfrm>
            <a:off x="9080499" y="711834"/>
            <a:ext cx="2631441" cy="335455"/>
          </a:xfrm>
          <a:custGeom>
            <a:avLst/>
            <a:gdLst/>
            <a:ahLst/>
            <a:cxnLst>
              <a:cxn ang="0">
                <a:pos x="wd2" y="hd2"/>
              </a:cxn>
              <a:cxn ang="5400000">
                <a:pos x="wd2" y="hd2"/>
              </a:cxn>
              <a:cxn ang="10800000">
                <a:pos x="wd2" y="hd2"/>
              </a:cxn>
              <a:cxn ang="16200000">
                <a:pos x="wd2" y="hd2"/>
              </a:cxn>
            </a:cxnLst>
            <a:rect l="0" t="0" r="r" b="b"/>
            <a:pathLst>
              <a:path w="21600" h="21530" extrusionOk="0">
                <a:moveTo>
                  <a:pt x="21120" y="12482"/>
                </a:moveTo>
                <a:cubicBezTo>
                  <a:pt x="20787" y="9711"/>
                  <a:pt x="20391" y="7184"/>
                  <a:pt x="19963" y="5391"/>
                </a:cubicBezTo>
                <a:cubicBezTo>
                  <a:pt x="19828" y="4821"/>
                  <a:pt x="19692" y="4250"/>
                  <a:pt x="19557" y="3761"/>
                </a:cubicBezTo>
                <a:cubicBezTo>
                  <a:pt x="19338" y="2946"/>
                  <a:pt x="19109" y="2375"/>
                  <a:pt x="18858" y="2131"/>
                </a:cubicBezTo>
                <a:cubicBezTo>
                  <a:pt x="16461" y="2375"/>
                  <a:pt x="14063" y="2457"/>
                  <a:pt x="11665" y="2294"/>
                </a:cubicBezTo>
                <a:cubicBezTo>
                  <a:pt x="9268" y="2131"/>
                  <a:pt x="6870" y="1805"/>
                  <a:pt x="4472" y="1153"/>
                </a:cubicBezTo>
                <a:cubicBezTo>
                  <a:pt x="3127" y="827"/>
                  <a:pt x="1783" y="419"/>
                  <a:pt x="448" y="12"/>
                </a:cubicBezTo>
                <a:cubicBezTo>
                  <a:pt x="229" y="-70"/>
                  <a:pt x="10" y="256"/>
                  <a:pt x="0" y="2294"/>
                </a:cubicBezTo>
                <a:cubicBezTo>
                  <a:pt x="21" y="3353"/>
                  <a:pt x="63" y="4413"/>
                  <a:pt x="146" y="5228"/>
                </a:cubicBezTo>
                <a:cubicBezTo>
                  <a:pt x="229" y="6532"/>
                  <a:pt x="344" y="7673"/>
                  <a:pt x="480" y="8733"/>
                </a:cubicBezTo>
                <a:cubicBezTo>
                  <a:pt x="813" y="11504"/>
                  <a:pt x="1209" y="14031"/>
                  <a:pt x="1637" y="15824"/>
                </a:cubicBezTo>
                <a:cubicBezTo>
                  <a:pt x="1970" y="17291"/>
                  <a:pt x="2356" y="19003"/>
                  <a:pt x="2742" y="19166"/>
                </a:cubicBezTo>
                <a:cubicBezTo>
                  <a:pt x="5139" y="19981"/>
                  <a:pt x="7537" y="20552"/>
                  <a:pt x="9924" y="20959"/>
                </a:cubicBezTo>
                <a:cubicBezTo>
                  <a:pt x="12322" y="21367"/>
                  <a:pt x="14720" y="21530"/>
                  <a:pt x="17117" y="21530"/>
                </a:cubicBezTo>
                <a:cubicBezTo>
                  <a:pt x="18462" y="21530"/>
                  <a:pt x="19807" y="21448"/>
                  <a:pt x="21152" y="21285"/>
                </a:cubicBezTo>
                <a:cubicBezTo>
                  <a:pt x="21371" y="21285"/>
                  <a:pt x="21590" y="21122"/>
                  <a:pt x="21600" y="19003"/>
                </a:cubicBezTo>
                <a:cubicBezTo>
                  <a:pt x="21579" y="17944"/>
                  <a:pt x="21537" y="16884"/>
                  <a:pt x="21454" y="16069"/>
                </a:cubicBezTo>
                <a:cubicBezTo>
                  <a:pt x="21371" y="14683"/>
                  <a:pt x="21256" y="13542"/>
                  <a:pt x="21120" y="124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2CCC4B69-1E8C-E048-AB75-D4EEC4DF1B00}"/>
              </a:ext>
            </a:extLst>
          </p:cNvPr>
          <p:cNvSpPr/>
          <p:nvPr/>
        </p:nvSpPr>
        <p:spPr>
          <a:xfrm>
            <a:off x="9093199" y="5842634"/>
            <a:ext cx="2746854" cy="372649"/>
          </a:xfrm>
          <a:custGeom>
            <a:avLst/>
            <a:gdLst/>
            <a:ahLst/>
            <a:cxnLst>
              <a:cxn ang="0">
                <a:pos x="wd2" y="hd2"/>
              </a:cxn>
              <a:cxn ang="5400000">
                <a:pos x="wd2" y="hd2"/>
              </a:cxn>
              <a:cxn ang="10800000">
                <a:pos x="wd2" y="hd2"/>
              </a:cxn>
              <a:cxn ang="16200000">
                <a:pos x="wd2" y="hd2"/>
              </a:cxn>
            </a:cxnLst>
            <a:rect l="0" t="0" r="r" b="b"/>
            <a:pathLst>
              <a:path w="21489" h="21412" extrusionOk="0">
                <a:moveTo>
                  <a:pt x="537" y="18625"/>
                </a:moveTo>
                <a:cubicBezTo>
                  <a:pt x="2922" y="19647"/>
                  <a:pt x="5307" y="20376"/>
                  <a:pt x="7691" y="20814"/>
                </a:cubicBezTo>
                <a:cubicBezTo>
                  <a:pt x="10076" y="21252"/>
                  <a:pt x="12460" y="21471"/>
                  <a:pt x="14855" y="21398"/>
                </a:cubicBezTo>
                <a:cubicBezTo>
                  <a:pt x="16295" y="21325"/>
                  <a:pt x="17746" y="21179"/>
                  <a:pt x="19187" y="20960"/>
                </a:cubicBezTo>
                <a:cubicBezTo>
                  <a:pt x="19395" y="20741"/>
                  <a:pt x="19594" y="20376"/>
                  <a:pt x="19783" y="19720"/>
                </a:cubicBezTo>
                <a:cubicBezTo>
                  <a:pt x="20001" y="19136"/>
                  <a:pt x="20210" y="18333"/>
                  <a:pt x="20409" y="17312"/>
                </a:cubicBezTo>
                <a:cubicBezTo>
                  <a:pt x="20607" y="16363"/>
                  <a:pt x="20786" y="15268"/>
                  <a:pt x="20945" y="13955"/>
                </a:cubicBezTo>
                <a:cubicBezTo>
                  <a:pt x="21094" y="12933"/>
                  <a:pt x="21223" y="11693"/>
                  <a:pt x="21323" y="10379"/>
                </a:cubicBezTo>
                <a:cubicBezTo>
                  <a:pt x="21442" y="8628"/>
                  <a:pt x="21591" y="6001"/>
                  <a:pt x="21392" y="4176"/>
                </a:cubicBezTo>
                <a:cubicBezTo>
                  <a:pt x="21333" y="3739"/>
                  <a:pt x="21263" y="3374"/>
                  <a:pt x="21204" y="2936"/>
                </a:cubicBezTo>
                <a:cubicBezTo>
                  <a:pt x="21005" y="2279"/>
                  <a:pt x="20796" y="2133"/>
                  <a:pt x="20588" y="2425"/>
                </a:cubicBezTo>
                <a:cubicBezTo>
                  <a:pt x="20478" y="2425"/>
                  <a:pt x="20379" y="2425"/>
                  <a:pt x="20270" y="2498"/>
                </a:cubicBezTo>
                <a:cubicBezTo>
                  <a:pt x="17994" y="2790"/>
                  <a:pt x="15709" y="2863"/>
                  <a:pt x="13434" y="2717"/>
                </a:cubicBezTo>
                <a:cubicBezTo>
                  <a:pt x="11129" y="2498"/>
                  <a:pt x="8814" y="2060"/>
                  <a:pt x="6509" y="1403"/>
                </a:cubicBezTo>
                <a:cubicBezTo>
                  <a:pt x="5217" y="1039"/>
                  <a:pt x="3916" y="528"/>
                  <a:pt x="2624" y="17"/>
                </a:cubicBezTo>
                <a:cubicBezTo>
                  <a:pt x="2227" y="-129"/>
                  <a:pt x="1839" y="674"/>
                  <a:pt x="1481" y="1987"/>
                </a:cubicBezTo>
                <a:cubicBezTo>
                  <a:pt x="1084" y="3447"/>
                  <a:pt x="647" y="5782"/>
                  <a:pt x="378" y="8336"/>
                </a:cubicBezTo>
                <a:cubicBezTo>
                  <a:pt x="309" y="9139"/>
                  <a:pt x="229" y="9941"/>
                  <a:pt x="160" y="10744"/>
                </a:cubicBezTo>
                <a:cubicBezTo>
                  <a:pt x="51" y="12130"/>
                  <a:pt x="-9" y="13590"/>
                  <a:pt x="1" y="15122"/>
                </a:cubicBezTo>
                <a:cubicBezTo>
                  <a:pt x="31" y="15706"/>
                  <a:pt x="61" y="16290"/>
                  <a:pt x="90" y="16874"/>
                </a:cubicBezTo>
                <a:cubicBezTo>
                  <a:pt x="190" y="17968"/>
                  <a:pt x="339" y="18552"/>
                  <a:pt x="537" y="1862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2D8A81F1-F724-F846-99F7-42C0D931F90F}"/>
              </a:ext>
            </a:extLst>
          </p:cNvPr>
          <p:cNvSpPr/>
          <p:nvPr/>
        </p:nvSpPr>
        <p:spPr>
          <a:xfrm>
            <a:off x="9105900" y="635"/>
            <a:ext cx="2546657" cy="280353"/>
          </a:xfrm>
          <a:custGeom>
            <a:avLst/>
            <a:gdLst/>
            <a:ahLst/>
            <a:cxnLst>
              <a:cxn ang="0">
                <a:pos x="wd2" y="hd2"/>
              </a:cxn>
              <a:cxn ang="5400000">
                <a:pos x="wd2" y="hd2"/>
              </a:cxn>
              <a:cxn ang="10800000">
                <a:pos x="wd2" y="hd2"/>
              </a:cxn>
              <a:cxn ang="16200000">
                <a:pos x="wd2" y="hd2"/>
              </a:cxn>
            </a:cxnLst>
            <a:rect l="0" t="0" r="r" b="b"/>
            <a:pathLst>
              <a:path w="21592" h="21478" extrusionOk="0">
                <a:moveTo>
                  <a:pt x="495" y="4865"/>
                </a:moveTo>
                <a:cubicBezTo>
                  <a:pt x="861" y="8076"/>
                  <a:pt x="1238" y="11189"/>
                  <a:pt x="1647" y="13913"/>
                </a:cubicBezTo>
                <a:cubicBezTo>
                  <a:pt x="1755" y="14595"/>
                  <a:pt x="1863" y="15276"/>
                  <a:pt x="1981" y="15957"/>
                </a:cubicBezTo>
                <a:cubicBezTo>
                  <a:pt x="2132" y="16930"/>
                  <a:pt x="2283" y="17611"/>
                  <a:pt x="2455" y="18097"/>
                </a:cubicBezTo>
                <a:cubicBezTo>
                  <a:pt x="4921" y="19654"/>
                  <a:pt x="7387" y="20627"/>
                  <a:pt x="9852" y="21114"/>
                </a:cubicBezTo>
                <a:cubicBezTo>
                  <a:pt x="12329" y="21600"/>
                  <a:pt x="14806" y="21600"/>
                  <a:pt x="17293" y="21114"/>
                </a:cubicBezTo>
                <a:cubicBezTo>
                  <a:pt x="18682" y="20822"/>
                  <a:pt x="20082" y="20335"/>
                  <a:pt x="21471" y="19751"/>
                </a:cubicBezTo>
                <a:cubicBezTo>
                  <a:pt x="21557" y="19946"/>
                  <a:pt x="21600" y="19751"/>
                  <a:pt x="21589" y="19070"/>
                </a:cubicBezTo>
                <a:cubicBezTo>
                  <a:pt x="21600" y="18195"/>
                  <a:pt x="21578" y="17513"/>
                  <a:pt x="21503" y="16832"/>
                </a:cubicBezTo>
                <a:cubicBezTo>
                  <a:pt x="21309" y="13914"/>
                  <a:pt x="20997" y="10995"/>
                  <a:pt x="20728" y="8659"/>
                </a:cubicBezTo>
                <a:cubicBezTo>
                  <a:pt x="20383" y="5546"/>
                  <a:pt x="20017" y="2530"/>
                  <a:pt x="19630" y="0"/>
                </a:cubicBezTo>
                <a:lnTo>
                  <a:pt x="0" y="0"/>
                </a:lnTo>
                <a:cubicBezTo>
                  <a:pt x="140" y="1654"/>
                  <a:pt x="323" y="3405"/>
                  <a:pt x="495" y="48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7A23DB83-AB89-F845-9E9B-FE0509C4B8D3}"/>
              </a:ext>
            </a:extLst>
          </p:cNvPr>
          <p:cNvSpPr/>
          <p:nvPr/>
        </p:nvSpPr>
        <p:spPr>
          <a:xfrm>
            <a:off x="9232899" y="1931035"/>
            <a:ext cx="2480017" cy="607200"/>
          </a:xfrm>
          <a:custGeom>
            <a:avLst/>
            <a:gdLst/>
            <a:ahLst/>
            <a:cxnLst>
              <a:cxn ang="0">
                <a:pos x="wd2" y="hd2"/>
              </a:cxn>
              <a:cxn ang="5400000">
                <a:pos x="wd2" y="hd2"/>
              </a:cxn>
              <a:cxn ang="10800000">
                <a:pos x="wd2" y="hd2"/>
              </a:cxn>
              <a:cxn ang="16200000">
                <a:pos x="wd2" y="hd2"/>
              </a:cxn>
            </a:cxnLst>
            <a:rect l="0" t="0" r="r" b="b"/>
            <a:pathLst>
              <a:path w="21498" h="21337" extrusionOk="0">
                <a:moveTo>
                  <a:pt x="20632" y="9376"/>
                </a:moveTo>
                <a:cubicBezTo>
                  <a:pt x="20511" y="8930"/>
                  <a:pt x="20379" y="8484"/>
                  <a:pt x="20258" y="8038"/>
                </a:cubicBezTo>
                <a:cubicBezTo>
                  <a:pt x="20027" y="7324"/>
                  <a:pt x="19762" y="6877"/>
                  <a:pt x="19476" y="6654"/>
                </a:cubicBezTo>
                <a:cubicBezTo>
                  <a:pt x="17076" y="6520"/>
                  <a:pt x="14665" y="6074"/>
                  <a:pt x="12276" y="5360"/>
                </a:cubicBezTo>
                <a:cubicBezTo>
                  <a:pt x="9865" y="4646"/>
                  <a:pt x="7465" y="3664"/>
                  <a:pt x="5076" y="2414"/>
                </a:cubicBezTo>
                <a:cubicBezTo>
                  <a:pt x="3733" y="1700"/>
                  <a:pt x="2390" y="897"/>
                  <a:pt x="1058" y="49"/>
                </a:cubicBezTo>
                <a:cubicBezTo>
                  <a:pt x="706" y="-174"/>
                  <a:pt x="353" y="362"/>
                  <a:pt x="155" y="1567"/>
                </a:cubicBezTo>
                <a:cubicBezTo>
                  <a:pt x="-54" y="2861"/>
                  <a:pt x="-21" y="4958"/>
                  <a:pt x="78" y="6386"/>
                </a:cubicBezTo>
                <a:cubicBezTo>
                  <a:pt x="221" y="8395"/>
                  <a:pt x="485" y="10403"/>
                  <a:pt x="860" y="11876"/>
                </a:cubicBezTo>
                <a:cubicBezTo>
                  <a:pt x="1179" y="13125"/>
                  <a:pt x="1564" y="14286"/>
                  <a:pt x="2016" y="14598"/>
                </a:cubicBezTo>
                <a:cubicBezTo>
                  <a:pt x="4394" y="16160"/>
                  <a:pt x="6772" y="17454"/>
                  <a:pt x="9161" y="18481"/>
                </a:cubicBezTo>
                <a:cubicBezTo>
                  <a:pt x="11561" y="19507"/>
                  <a:pt x="13972" y="20221"/>
                  <a:pt x="16383" y="20712"/>
                </a:cubicBezTo>
                <a:cubicBezTo>
                  <a:pt x="17737" y="20980"/>
                  <a:pt x="19091" y="21158"/>
                  <a:pt x="20445" y="21247"/>
                </a:cubicBezTo>
                <a:cubicBezTo>
                  <a:pt x="20632" y="21426"/>
                  <a:pt x="20797" y="21337"/>
                  <a:pt x="20963" y="20980"/>
                </a:cubicBezTo>
                <a:cubicBezTo>
                  <a:pt x="21128" y="20801"/>
                  <a:pt x="21260" y="20400"/>
                  <a:pt x="21348" y="19730"/>
                </a:cubicBezTo>
                <a:cubicBezTo>
                  <a:pt x="21546" y="18436"/>
                  <a:pt x="21524" y="16338"/>
                  <a:pt x="21425" y="14910"/>
                </a:cubicBezTo>
                <a:cubicBezTo>
                  <a:pt x="21271" y="12813"/>
                  <a:pt x="21007" y="10804"/>
                  <a:pt x="20632" y="9376"/>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AD8C53CA-00D5-3343-AE2A-3F0BDC5BC4A2}"/>
              </a:ext>
            </a:extLst>
          </p:cNvPr>
          <p:cNvSpPr/>
          <p:nvPr/>
        </p:nvSpPr>
        <p:spPr>
          <a:xfrm>
            <a:off x="9207499" y="6325234"/>
            <a:ext cx="2755671" cy="433278"/>
          </a:xfrm>
          <a:custGeom>
            <a:avLst/>
            <a:gdLst/>
            <a:ahLst/>
            <a:cxnLst>
              <a:cxn ang="0">
                <a:pos x="wd2" y="hd2"/>
              </a:cxn>
              <a:cxn ang="5400000">
                <a:pos x="wd2" y="hd2"/>
              </a:cxn>
              <a:cxn ang="10800000">
                <a:pos x="wd2" y="hd2"/>
              </a:cxn>
              <a:cxn ang="16200000">
                <a:pos x="wd2" y="hd2"/>
              </a:cxn>
            </a:cxnLst>
            <a:rect l="0" t="0" r="r" b="b"/>
            <a:pathLst>
              <a:path w="21499" h="21484" extrusionOk="0">
                <a:moveTo>
                  <a:pt x="20678" y="5673"/>
                </a:moveTo>
                <a:cubicBezTo>
                  <a:pt x="20331" y="3972"/>
                  <a:pt x="19895" y="2461"/>
                  <a:pt x="19449" y="2398"/>
                </a:cubicBezTo>
                <a:cubicBezTo>
                  <a:pt x="17071" y="2083"/>
                  <a:pt x="14693" y="1768"/>
                  <a:pt x="12316" y="1453"/>
                </a:cubicBezTo>
                <a:cubicBezTo>
                  <a:pt x="9947" y="1138"/>
                  <a:pt x="7579" y="824"/>
                  <a:pt x="5211" y="509"/>
                </a:cubicBezTo>
                <a:cubicBezTo>
                  <a:pt x="3874" y="320"/>
                  <a:pt x="2536" y="194"/>
                  <a:pt x="1189" y="5"/>
                </a:cubicBezTo>
                <a:cubicBezTo>
                  <a:pt x="832" y="-58"/>
                  <a:pt x="445" y="446"/>
                  <a:pt x="208" y="2335"/>
                </a:cubicBezTo>
                <a:cubicBezTo>
                  <a:pt x="-10" y="4098"/>
                  <a:pt x="-50" y="6806"/>
                  <a:pt x="59" y="8884"/>
                </a:cubicBezTo>
                <a:cubicBezTo>
                  <a:pt x="198" y="11592"/>
                  <a:pt x="465" y="14111"/>
                  <a:pt x="822" y="15811"/>
                </a:cubicBezTo>
                <a:cubicBezTo>
                  <a:pt x="1169" y="17512"/>
                  <a:pt x="1605" y="19023"/>
                  <a:pt x="2051" y="19086"/>
                </a:cubicBezTo>
                <a:cubicBezTo>
                  <a:pt x="4429" y="19401"/>
                  <a:pt x="6807" y="19716"/>
                  <a:pt x="9184" y="20031"/>
                </a:cubicBezTo>
                <a:cubicBezTo>
                  <a:pt x="11553" y="20346"/>
                  <a:pt x="13921" y="20660"/>
                  <a:pt x="16289" y="20975"/>
                </a:cubicBezTo>
                <a:cubicBezTo>
                  <a:pt x="17626" y="21164"/>
                  <a:pt x="18964" y="21290"/>
                  <a:pt x="20311" y="21479"/>
                </a:cubicBezTo>
                <a:cubicBezTo>
                  <a:pt x="20668" y="21542"/>
                  <a:pt x="21055" y="21038"/>
                  <a:pt x="21292" y="19149"/>
                </a:cubicBezTo>
                <a:cubicBezTo>
                  <a:pt x="21510" y="17386"/>
                  <a:pt x="21550" y="14678"/>
                  <a:pt x="21441" y="12600"/>
                </a:cubicBezTo>
                <a:cubicBezTo>
                  <a:pt x="21302" y="9892"/>
                  <a:pt x="21035" y="7373"/>
                  <a:pt x="20678" y="567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167DD6FC-3104-8543-8B08-D2D754BF656E}"/>
              </a:ext>
            </a:extLst>
          </p:cNvPr>
          <p:cNvSpPr/>
          <p:nvPr/>
        </p:nvSpPr>
        <p:spPr>
          <a:xfrm>
            <a:off x="9220200" y="5410835"/>
            <a:ext cx="2679317" cy="361950"/>
          </a:xfrm>
          <a:custGeom>
            <a:avLst/>
            <a:gdLst/>
            <a:ahLst/>
            <a:cxnLst>
              <a:cxn ang="0">
                <a:pos x="wd2" y="hd2"/>
              </a:cxn>
              <a:cxn ang="5400000">
                <a:pos x="wd2" y="hd2"/>
              </a:cxn>
              <a:cxn ang="10800000">
                <a:pos x="wd2" y="hd2"/>
              </a:cxn>
              <a:cxn ang="16200000">
                <a:pos x="wd2" y="hd2"/>
              </a:cxn>
            </a:cxnLst>
            <a:rect l="0" t="0" r="r" b="b"/>
            <a:pathLst>
              <a:path w="21404" h="21600" extrusionOk="0">
                <a:moveTo>
                  <a:pt x="21370" y="9019"/>
                </a:moveTo>
                <a:cubicBezTo>
                  <a:pt x="21228" y="7124"/>
                  <a:pt x="20924" y="7048"/>
                  <a:pt x="20670" y="6897"/>
                </a:cubicBezTo>
                <a:cubicBezTo>
                  <a:pt x="18337" y="6063"/>
                  <a:pt x="16013" y="5229"/>
                  <a:pt x="13680" y="4320"/>
                </a:cubicBezTo>
                <a:cubicBezTo>
                  <a:pt x="11346" y="3410"/>
                  <a:pt x="9023" y="2501"/>
                  <a:pt x="6689" y="1592"/>
                </a:cubicBezTo>
                <a:cubicBezTo>
                  <a:pt x="5381" y="1061"/>
                  <a:pt x="4082" y="530"/>
                  <a:pt x="2773" y="0"/>
                </a:cubicBezTo>
                <a:cubicBezTo>
                  <a:pt x="2560" y="0"/>
                  <a:pt x="2357" y="227"/>
                  <a:pt x="2164" y="606"/>
                </a:cubicBezTo>
                <a:cubicBezTo>
                  <a:pt x="1931" y="909"/>
                  <a:pt x="1698" y="1440"/>
                  <a:pt x="1475" y="2198"/>
                </a:cubicBezTo>
                <a:cubicBezTo>
                  <a:pt x="1099" y="3335"/>
                  <a:pt x="622" y="5154"/>
                  <a:pt x="338" y="7427"/>
                </a:cubicBezTo>
                <a:cubicBezTo>
                  <a:pt x="186" y="8564"/>
                  <a:pt x="-98" y="10762"/>
                  <a:pt x="34" y="12581"/>
                </a:cubicBezTo>
                <a:cubicBezTo>
                  <a:pt x="176" y="14476"/>
                  <a:pt x="480" y="14552"/>
                  <a:pt x="734" y="14703"/>
                </a:cubicBezTo>
                <a:cubicBezTo>
                  <a:pt x="3067" y="15688"/>
                  <a:pt x="5391" y="16598"/>
                  <a:pt x="7724" y="17507"/>
                </a:cubicBezTo>
                <a:cubicBezTo>
                  <a:pt x="10058" y="18417"/>
                  <a:pt x="12381" y="19326"/>
                  <a:pt x="14715" y="20160"/>
                </a:cubicBezTo>
                <a:cubicBezTo>
                  <a:pt x="16023" y="20615"/>
                  <a:pt x="17332" y="21145"/>
                  <a:pt x="18631" y="21600"/>
                </a:cubicBezTo>
                <a:cubicBezTo>
                  <a:pt x="18844" y="21600"/>
                  <a:pt x="19047" y="21373"/>
                  <a:pt x="19240" y="20994"/>
                </a:cubicBezTo>
                <a:cubicBezTo>
                  <a:pt x="19473" y="20691"/>
                  <a:pt x="19706" y="20160"/>
                  <a:pt x="19929" y="19402"/>
                </a:cubicBezTo>
                <a:cubicBezTo>
                  <a:pt x="20305" y="18265"/>
                  <a:pt x="20782" y="16446"/>
                  <a:pt x="21066" y="14173"/>
                </a:cubicBezTo>
                <a:cubicBezTo>
                  <a:pt x="21218" y="12960"/>
                  <a:pt x="21502" y="10762"/>
                  <a:pt x="21370" y="9019"/>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7C72FA02-DE67-0F45-B1B2-2FC7C91C56B3}"/>
              </a:ext>
            </a:extLst>
          </p:cNvPr>
          <p:cNvSpPr/>
          <p:nvPr/>
        </p:nvSpPr>
        <p:spPr>
          <a:xfrm>
            <a:off x="9372600" y="2464435"/>
            <a:ext cx="2452372" cy="562348"/>
          </a:xfrm>
          <a:custGeom>
            <a:avLst/>
            <a:gdLst/>
            <a:ahLst/>
            <a:cxnLst>
              <a:cxn ang="0">
                <a:pos x="wd2" y="hd2"/>
              </a:cxn>
              <a:cxn ang="5400000">
                <a:pos x="wd2" y="hd2"/>
              </a:cxn>
              <a:cxn ang="10800000">
                <a:pos x="wd2" y="hd2"/>
              </a:cxn>
              <a:cxn ang="16200000">
                <a:pos x="wd2" y="hd2"/>
              </a:cxn>
            </a:cxnLst>
            <a:rect l="0" t="0" r="r" b="b"/>
            <a:pathLst>
              <a:path w="21600" h="21445" extrusionOk="0">
                <a:moveTo>
                  <a:pt x="19654" y="6180"/>
                </a:moveTo>
                <a:cubicBezTo>
                  <a:pt x="17372" y="5744"/>
                  <a:pt x="15079" y="5162"/>
                  <a:pt x="12808" y="4436"/>
                </a:cubicBezTo>
                <a:cubicBezTo>
                  <a:pt x="10537" y="3710"/>
                  <a:pt x="8266" y="2838"/>
                  <a:pt x="5996" y="1869"/>
                </a:cubicBezTo>
                <a:cubicBezTo>
                  <a:pt x="4709" y="1288"/>
                  <a:pt x="3434" y="707"/>
                  <a:pt x="2148" y="29"/>
                </a:cubicBezTo>
                <a:cubicBezTo>
                  <a:pt x="1868" y="-68"/>
                  <a:pt x="1600" y="77"/>
                  <a:pt x="1354" y="513"/>
                </a:cubicBezTo>
                <a:cubicBezTo>
                  <a:pt x="1107" y="755"/>
                  <a:pt x="873" y="1240"/>
                  <a:pt x="671" y="1918"/>
                </a:cubicBezTo>
                <a:cubicBezTo>
                  <a:pt x="324" y="3080"/>
                  <a:pt x="0" y="5163"/>
                  <a:pt x="0" y="7197"/>
                </a:cubicBezTo>
                <a:cubicBezTo>
                  <a:pt x="0" y="9279"/>
                  <a:pt x="168" y="11313"/>
                  <a:pt x="537" y="12718"/>
                </a:cubicBezTo>
                <a:cubicBezTo>
                  <a:pt x="671" y="13154"/>
                  <a:pt x="805" y="13589"/>
                  <a:pt x="940" y="14025"/>
                </a:cubicBezTo>
                <a:cubicBezTo>
                  <a:pt x="1253" y="14800"/>
                  <a:pt x="1600" y="15236"/>
                  <a:pt x="1958" y="15333"/>
                </a:cubicBezTo>
                <a:cubicBezTo>
                  <a:pt x="4228" y="16495"/>
                  <a:pt x="6510" y="17512"/>
                  <a:pt x="8781" y="18384"/>
                </a:cubicBezTo>
                <a:cubicBezTo>
                  <a:pt x="11052" y="19256"/>
                  <a:pt x="13322" y="19982"/>
                  <a:pt x="15593" y="20563"/>
                </a:cubicBezTo>
                <a:cubicBezTo>
                  <a:pt x="16880" y="20902"/>
                  <a:pt x="18166" y="21193"/>
                  <a:pt x="19452" y="21435"/>
                </a:cubicBezTo>
                <a:cubicBezTo>
                  <a:pt x="19956" y="21532"/>
                  <a:pt x="20526" y="20902"/>
                  <a:pt x="20929" y="19546"/>
                </a:cubicBezTo>
                <a:cubicBezTo>
                  <a:pt x="21276" y="18384"/>
                  <a:pt x="21600" y="16301"/>
                  <a:pt x="21600" y="14267"/>
                </a:cubicBezTo>
                <a:cubicBezTo>
                  <a:pt x="21600" y="12185"/>
                  <a:pt x="21432" y="10151"/>
                  <a:pt x="21063" y="8746"/>
                </a:cubicBezTo>
                <a:cubicBezTo>
                  <a:pt x="20683" y="7245"/>
                  <a:pt x="20191" y="6276"/>
                  <a:pt x="19654" y="618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91402FB0-2FD7-064D-A947-FDB71CA1093F}"/>
              </a:ext>
            </a:extLst>
          </p:cNvPr>
          <p:cNvSpPr/>
          <p:nvPr/>
        </p:nvSpPr>
        <p:spPr>
          <a:xfrm>
            <a:off x="9359900" y="4509135"/>
            <a:ext cx="2588728" cy="489027"/>
          </a:xfrm>
          <a:custGeom>
            <a:avLst/>
            <a:gdLst/>
            <a:ahLst/>
            <a:cxnLst>
              <a:cxn ang="0">
                <a:pos x="wd2" y="hd2"/>
              </a:cxn>
              <a:cxn ang="5400000">
                <a:pos x="wd2" y="hd2"/>
              </a:cxn>
              <a:cxn ang="10800000">
                <a:pos x="wd2" y="hd2"/>
              </a:cxn>
              <a:cxn ang="16200000">
                <a:pos x="wd2" y="hd2"/>
              </a:cxn>
            </a:cxnLst>
            <a:rect l="0" t="0" r="r" b="b"/>
            <a:pathLst>
              <a:path w="21530" h="21326" extrusionOk="0">
                <a:moveTo>
                  <a:pt x="21528" y="15157"/>
                </a:moveTo>
                <a:cubicBezTo>
                  <a:pt x="21549" y="13052"/>
                  <a:pt x="21391" y="11058"/>
                  <a:pt x="21084" y="9673"/>
                </a:cubicBezTo>
                <a:cubicBezTo>
                  <a:pt x="20736" y="8067"/>
                  <a:pt x="20239" y="6738"/>
                  <a:pt x="19775" y="6683"/>
                </a:cubicBezTo>
                <a:cubicBezTo>
                  <a:pt x="17472" y="6350"/>
                  <a:pt x="15169" y="5797"/>
                  <a:pt x="12867" y="5077"/>
                </a:cubicBezTo>
                <a:cubicBezTo>
                  <a:pt x="10564" y="4357"/>
                  <a:pt x="8272" y="3415"/>
                  <a:pt x="5970" y="2252"/>
                </a:cubicBezTo>
                <a:cubicBezTo>
                  <a:pt x="4681" y="1587"/>
                  <a:pt x="3382" y="867"/>
                  <a:pt x="2093" y="92"/>
                </a:cubicBezTo>
                <a:cubicBezTo>
                  <a:pt x="1628" y="-185"/>
                  <a:pt x="1100" y="147"/>
                  <a:pt x="688" y="1310"/>
                </a:cubicBezTo>
                <a:cubicBezTo>
                  <a:pt x="382" y="2197"/>
                  <a:pt x="34" y="4024"/>
                  <a:pt x="2" y="6073"/>
                </a:cubicBezTo>
                <a:cubicBezTo>
                  <a:pt x="-51" y="11003"/>
                  <a:pt x="931" y="14049"/>
                  <a:pt x="1755" y="14547"/>
                </a:cubicBezTo>
                <a:cubicBezTo>
                  <a:pt x="4047" y="15932"/>
                  <a:pt x="6339" y="17095"/>
                  <a:pt x="8642" y="18092"/>
                </a:cubicBezTo>
                <a:cubicBezTo>
                  <a:pt x="10944" y="19089"/>
                  <a:pt x="13236" y="19809"/>
                  <a:pt x="15539" y="20418"/>
                </a:cubicBezTo>
                <a:cubicBezTo>
                  <a:pt x="16838" y="20750"/>
                  <a:pt x="18137" y="20972"/>
                  <a:pt x="19437" y="21193"/>
                </a:cubicBezTo>
                <a:cubicBezTo>
                  <a:pt x="19690" y="21415"/>
                  <a:pt x="19944" y="21360"/>
                  <a:pt x="20186" y="21027"/>
                </a:cubicBezTo>
                <a:cubicBezTo>
                  <a:pt x="20419" y="20917"/>
                  <a:pt x="20641" y="20529"/>
                  <a:pt x="20841" y="19920"/>
                </a:cubicBezTo>
                <a:cubicBezTo>
                  <a:pt x="21158" y="18978"/>
                  <a:pt x="21507" y="17150"/>
                  <a:pt x="21528" y="1515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803103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825625"/>
            <a:ext cx="803103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userDrawn="1">
            <p:ph type="dt" sz="half" idx="10"/>
          </p:nvPr>
        </p:nvSpPr>
        <p:spPr>
          <a:xfrm>
            <a:off x="838200" y="6356350"/>
            <a:ext cx="1333500" cy="365125"/>
          </a:xfrm>
        </p:spPr>
        <p:txBody>
          <a:bodyPr/>
          <a:lstStyle>
            <a:lvl1pPr>
              <a:defRPr>
                <a:solidFill>
                  <a:schemeClr val="accent2">
                    <a:lumMod val="50000"/>
                  </a:schemeClr>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10C428BE-FED7-45A5-9425-7445C51F35BB}"/>
              </a:ext>
            </a:extLst>
          </p:cNvPr>
          <p:cNvSpPr>
            <a:spLocks noGrp="1"/>
          </p:cNvSpPr>
          <p:nvPr userDrawn="1">
            <p:ph type="ftr" sz="quarter" idx="11"/>
          </p:nvPr>
        </p:nvSpPr>
        <p:spPr>
          <a:xfrm>
            <a:off x="2324100" y="6356350"/>
            <a:ext cx="4114800" cy="365125"/>
          </a:xfrm>
        </p:spPr>
        <p:txBody>
          <a:bodyPr/>
          <a:lstStyle>
            <a:lvl1pPr>
              <a:defRPr>
                <a:solidFill>
                  <a:schemeClr val="accent2">
                    <a:lumMod val="50000"/>
                  </a:schemeClr>
                </a:solidFill>
              </a:defRPr>
            </a:lvl1pPr>
          </a:lstStyle>
          <a:p>
            <a:r>
              <a:rPr lang="en-US"/>
              <a:t>Your Footer Here</a:t>
            </a:r>
            <a:endParaRPr lang="en-US">
              <a:solidFill>
                <a:schemeClr val="accent2">
                  <a:lumMod val="50000"/>
                </a:schemeClr>
              </a:solidFill>
            </a:endParaRP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userDrawn="1">
            <p:ph type="sldNum" sz="quarter" idx="12"/>
          </p:nvPr>
        </p:nvSpPr>
        <p:spPr>
          <a:xfrm>
            <a:off x="6591300" y="6356350"/>
            <a:ext cx="2277933" cy="365125"/>
          </a:xfrm>
        </p:spPr>
        <p:txBody>
          <a:bodyPr/>
          <a:lstStyle>
            <a:lvl1pPr>
              <a:defRPr>
                <a:solidFill>
                  <a:schemeClr val="accent2">
                    <a:lumMod val="50000"/>
                  </a:schemeClr>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425693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373575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lumMod val="95000"/>
          </a:schemeClr>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D44A0DD8-D657-E84B-918D-04BDE81353FD}"/>
              </a:ext>
            </a:extLst>
          </p:cNvPr>
          <p:cNvSpPr/>
          <p:nvPr/>
        </p:nvSpPr>
        <p:spPr>
          <a:xfrm>
            <a:off x="508000" y="0"/>
            <a:ext cx="957681" cy="6858000"/>
          </a:xfrm>
          <a:custGeom>
            <a:avLst/>
            <a:gdLst/>
            <a:ahLst/>
            <a:cxnLst>
              <a:cxn ang="0">
                <a:pos x="wd2" y="hd2"/>
              </a:cxn>
              <a:cxn ang="5400000">
                <a:pos x="wd2" y="hd2"/>
              </a:cxn>
              <a:cxn ang="10800000">
                <a:pos x="wd2" y="hd2"/>
              </a:cxn>
              <a:cxn ang="16200000">
                <a:pos x="wd2" y="hd2"/>
              </a:cxn>
            </a:cxnLst>
            <a:rect l="0" t="0" r="r" b="b"/>
            <a:pathLst>
              <a:path w="21320" h="21600" extrusionOk="0">
                <a:moveTo>
                  <a:pt x="19256" y="19242"/>
                </a:moveTo>
                <a:cubicBezTo>
                  <a:pt x="18295" y="17647"/>
                  <a:pt x="18182" y="16045"/>
                  <a:pt x="17984" y="14446"/>
                </a:cubicBezTo>
                <a:cubicBezTo>
                  <a:pt x="17786" y="12780"/>
                  <a:pt x="17305" y="11118"/>
                  <a:pt x="16655" y="9456"/>
                </a:cubicBezTo>
                <a:cubicBezTo>
                  <a:pt x="16344" y="8625"/>
                  <a:pt x="15948" y="7790"/>
                  <a:pt x="15128" y="6967"/>
                </a:cubicBezTo>
                <a:cubicBezTo>
                  <a:pt x="14337" y="6140"/>
                  <a:pt x="12923" y="5340"/>
                  <a:pt x="11453" y="4533"/>
                </a:cubicBezTo>
                <a:cubicBezTo>
                  <a:pt x="10011" y="3722"/>
                  <a:pt x="8908" y="2919"/>
                  <a:pt x="8597" y="2084"/>
                </a:cubicBezTo>
                <a:cubicBezTo>
                  <a:pt x="8343" y="1388"/>
                  <a:pt x="8569" y="692"/>
                  <a:pt x="9022" y="0"/>
                </a:cubicBezTo>
                <a:lnTo>
                  <a:pt x="172" y="0"/>
                </a:lnTo>
                <a:cubicBezTo>
                  <a:pt x="-280" y="1113"/>
                  <a:pt x="116" y="2231"/>
                  <a:pt x="1897" y="3332"/>
                </a:cubicBezTo>
                <a:cubicBezTo>
                  <a:pt x="3226" y="4147"/>
                  <a:pt x="4922" y="4951"/>
                  <a:pt x="5940" y="5778"/>
                </a:cubicBezTo>
                <a:cubicBezTo>
                  <a:pt x="6958" y="6597"/>
                  <a:pt x="7467" y="7428"/>
                  <a:pt x="7834" y="8259"/>
                </a:cubicBezTo>
                <a:cubicBezTo>
                  <a:pt x="8597" y="9925"/>
                  <a:pt x="9106" y="11599"/>
                  <a:pt x="9333" y="13269"/>
                </a:cubicBezTo>
                <a:cubicBezTo>
                  <a:pt x="9559" y="14884"/>
                  <a:pt x="9587" y="16502"/>
                  <a:pt x="10379" y="18117"/>
                </a:cubicBezTo>
                <a:cubicBezTo>
                  <a:pt x="10944" y="19286"/>
                  <a:pt x="11934" y="20455"/>
                  <a:pt x="13630" y="21600"/>
                </a:cubicBezTo>
                <a:lnTo>
                  <a:pt x="21320" y="21600"/>
                </a:lnTo>
                <a:cubicBezTo>
                  <a:pt x="20387" y="20821"/>
                  <a:pt x="19737" y="20029"/>
                  <a:pt x="19256" y="1924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84476DF0-83BB-BE44-999D-36732D00F12B}"/>
              </a:ext>
            </a:extLst>
          </p:cNvPr>
          <p:cNvSpPr/>
          <p:nvPr/>
        </p:nvSpPr>
        <p:spPr>
          <a:xfrm>
            <a:off x="1231900" y="1"/>
            <a:ext cx="960075" cy="6856736"/>
          </a:xfrm>
          <a:custGeom>
            <a:avLst/>
            <a:gdLst/>
            <a:ahLst/>
            <a:cxnLst>
              <a:cxn ang="0">
                <a:pos x="wd2" y="hd2"/>
              </a:cxn>
              <a:cxn ang="5400000">
                <a:pos x="wd2" y="hd2"/>
              </a:cxn>
              <a:cxn ang="10800000">
                <a:pos x="wd2" y="hd2"/>
              </a:cxn>
              <a:cxn ang="16200000">
                <a:pos x="wd2" y="hd2"/>
              </a:cxn>
            </a:cxnLst>
            <a:rect l="0" t="0" r="r" b="b"/>
            <a:pathLst>
              <a:path w="21542" h="21600" extrusionOk="0">
                <a:moveTo>
                  <a:pt x="17610" y="17810"/>
                </a:moveTo>
                <a:cubicBezTo>
                  <a:pt x="17040" y="17237"/>
                  <a:pt x="16555" y="16660"/>
                  <a:pt x="16584" y="16080"/>
                </a:cubicBezTo>
                <a:cubicBezTo>
                  <a:pt x="16612" y="15507"/>
                  <a:pt x="17154" y="14938"/>
                  <a:pt x="17610" y="14370"/>
                </a:cubicBezTo>
                <a:cubicBezTo>
                  <a:pt x="18037" y="13817"/>
                  <a:pt x="18379" y="13256"/>
                  <a:pt x="17980" y="12699"/>
                </a:cubicBezTo>
                <a:cubicBezTo>
                  <a:pt x="17581" y="12142"/>
                  <a:pt x="16356" y="11625"/>
                  <a:pt x="14845" y="11108"/>
                </a:cubicBezTo>
                <a:cubicBezTo>
                  <a:pt x="14019" y="10822"/>
                  <a:pt x="13136" y="10536"/>
                  <a:pt x="12452" y="10241"/>
                </a:cubicBezTo>
                <a:cubicBezTo>
                  <a:pt x="11768" y="9951"/>
                  <a:pt x="11340" y="9653"/>
                  <a:pt x="10998" y="9350"/>
                </a:cubicBezTo>
                <a:cubicBezTo>
                  <a:pt x="10400" y="8710"/>
                  <a:pt x="10286" y="8066"/>
                  <a:pt x="10087" y="7421"/>
                </a:cubicBezTo>
                <a:cubicBezTo>
                  <a:pt x="9887" y="6745"/>
                  <a:pt x="9773" y="6065"/>
                  <a:pt x="9688" y="5389"/>
                </a:cubicBezTo>
                <a:cubicBezTo>
                  <a:pt x="9517" y="4041"/>
                  <a:pt x="9545" y="2693"/>
                  <a:pt x="9745" y="1348"/>
                </a:cubicBezTo>
                <a:cubicBezTo>
                  <a:pt x="9830" y="899"/>
                  <a:pt x="9916" y="449"/>
                  <a:pt x="10030" y="0"/>
                </a:cubicBezTo>
                <a:lnTo>
                  <a:pt x="369" y="0"/>
                </a:lnTo>
                <a:cubicBezTo>
                  <a:pt x="56" y="1376"/>
                  <a:pt x="-58" y="2748"/>
                  <a:pt x="27" y="4124"/>
                </a:cubicBezTo>
                <a:cubicBezTo>
                  <a:pt x="84" y="5031"/>
                  <a:pt x="227" y="5942"/>
                  <a:pt x="483" y="6849"/>
                </a:cubicBezTo>
                <a:cubicBezTo>
                  <a:pt x="711" y="7732"/>
                  <a:pt x="740" y="8630"/>
                  <a:pt x="2079" y="9497"/>
                </a:cubicBezTo>
                <a:cubicBezTo>
                  <a:pt x="3504" y="10416"/>
                  <a:pt x="7237" y="11224"/>
                  <a:pt x="8263" y="12154"/>
                </a:cubicBezTo>
                <a:cubicBezTo>
                  <a:pt x="9403" y="13387"/>
                  <a:pt x="6867" y="14616"/>
                  <a:pt x="7009" y="15849"/>
                </a:cubicBezTo>
                <a:cubicBezTo>
                  <a:pt x="7066" y="16493"/>
                  <a:pt x="7721" y="17138"/>
                  <a:pt x="8377" y="17774"/>
                </a:cubicBezTo>
                <a:cubicBezTo>
                  <a:pt x="9061" y="18430"/>
                  <a:pt x="9745" y="19086"/>
                  <a:pt x="10429" y="19739"/>
                </a:cubicBezTo>
                <a:cubicBezTo>
                  <a:pt x="11084" y="20359"/>
                  <a:pt x="11711" y="20980"/>
                  <a:pt x="12366" y="21600"/>
                </a:cubicBezTo>
                <a:lnTo>
                  <a:pt x="21542" y="21600"/>
                </a:lnTo>
                <a:cubicBezTo>
                  <a:pt x="20231" y="20339"/>
                  <a:pt x="18892" y="19074"/>
                  <a:pt x="17610" y="1781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BD9EE557-005D-4D43-8045-1A28D78F5951}"/>
              </a:ext>
            </a:extLst>
          </p:cNvPr>
          <p:cNvSpPr/>
          <p:nvPr/>
        </p:nvSpPr>
        <p:spPr>
          <a:xfrm>
            <a:off x="3949700" y="0"/>
            <a:ext cx="621280" cy="6858000"/>
          </a:xfrm>
          <a:custGeom>
            <a:avLst/>
            <a:gdLst/>
            <a:ahLst/>
            <a:cxnLst>
              <a:cxn ang="0">
                <a:pos x="wd2" y="hd2"/>
              </a:cxn>
              <a:cxn ang="5400000">
                <a:pos x="wd2" y="hd2"/>
              </a:cxn>
              <a:cxn ang="10800000">
                <a:pos x="wd2" y="hd2"/>
              </a:cxn>
              <a:cxn ang="16200000">
                <a:pos x="wd2" y="hd2"/>
              </a:cxn>
            </a:cxnLst>
            <a:rect l="0" t="0" r="r" b="b"/>
            <a:pathLst>
              <a:path w="20638" h="21600" extrusionOk="0">
                <a:moveTo>
                  <a:pt x="1822" y="3603"/>
                </a:moveTo>
                <a:cubicBezTo>
                  <a:pt x="725" y="5046"/>
                  <a:pt x="-920" y="6497"/>
                  <a:pt x="641" y="7945"/>
                </a:cubicBezTo>
                <a:cubicBezTo>
                  <a:pt x="1485" y="8704"/>
                  <a:pt x="3552" y="9444"/>
                  <a:pt x="4818" y="10196"/>
                </a:cubicBezTo>
                <a:cubicBezTo>
                  <a:pt x="6125" y="10963"/>
                  <a:pt x="6378" y="11738"/>
                  <a:pt x="6421" y="12510"/>
                </a:cubicBezTo>
                <a:cubicBezTo>
                  <a:pt x="6505" y="14085"/>
                  <a:pt x="6336" y="15659"/>
                  <a:pt x="6294" y="17238"/>
                </a:cubicBezTo>
                <a:cubicBezTo>
                  <a:pt x="6252" y="18693"/>
                  <a:pt x="6210" y="20145"/>
                  <a:pt x="6168" y="21600"/>
                </a:cubicBezTo>
                <a:lnTo>
                  <a:pt x="20385" y="21600"/>
                </a:lnTo>
                <a:cubicBezTo>
                  <a:pt x="20427" y="20212"/>
                  <a:pt x="20469" y="18820"/>
                  <a:pt x="20511" y="17433"/>
                </a:cubicBezTo>
                <a:cubicBezTo>
                  <a:pt x="20553" y="15862"/>
                  <a:pt x="20596" y="14291"/>
                  <a:pt x="20638" y="12717"/>
                </a:cubicBezTo>
                <a:cubicBezTo>
                  <a:pt x="20638" y="11941"/>
                  <a:pt x="20680" y="11166"/>
                  <a:pt x="19836" y="10394"/>
                </a:cubicBezTo>
                <a:cubicBezTo>
                  <a:pt x="18992" y="9627"/>
                  <a:pt x="16968" y="8879"/>
                  <a:pt x="15660" y="8116"/>
                </a:cubicBezTo>
                <a:cubicBezTo>
                  <a:pt x="13171" y="6672"/>
                  <a:pt x="14436" y="5201"/>
                  <a:pt x="15617" y="3754"/>
                </a:cubicBezTo>
                <a:cubicBezTo>
                  <a:pt x="16630" y="2509"/>
                  <a:pt x="17642" y="1245"/>
                  <a:pt x="16082" y="0"/>
                </a:cubicBezTo>
                <a:lnTo>
                  <a:pt x="1316" y="0"/>
                </a:lnTo>
                <a:cubicBezTo>
                  <a:pt x="3299" y="1185"/>
                  <a:pt x="2750" y="2402"/>
                  <a:pt x="1822" y="360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B8DA8722-647B-0847-A197-53F71008FB3E}"/>
              </a:ext>
            </a:extLst>
          </p:cNvPr>
          <p:cNvSpPr/>
          <p:nvPr/>
        </p:nvSpPr>
        <p:spPr>
          <a:xfrm>
            <a:off x="1841499" y="0"/>
            <a:ext cx="1054904" cy="6858000"/>
          </a:xfrm>
          <a:custGeom>
            <a:avLst/>
            <a:gdLst/>
            <a:ahLst/>
            <a:cxnLst>
              <a:cxn ang="0">
                <a:pos x="wd2" y="hd2"/>
              </a:cxn>
              <a:cxn ang="5400000">
                <a:pos x="wd2" y="hd2"/>
              </a:cxn>
              <a:cxn ang="10800000">
                <a:pos x="wd2" y="hd2"/>
              </a:cxn>
              <a:cxn ang="16200000">
                <a:pos x="wd2" y="hd2"/>
              </a:cxn>
            </a:cxnLst>
            <a:rect l="0" t="0" r="r" b="b"/>
            <a:pathLst>
              <a:path w="21461" h="21600" extrusionOk="0">
                <a:moveTo>
                  <a:pt x="18309" y="17806"/>
                </a:moveTo>
                <a:cubicBezTo>
                  <a:pt x="17224" y="16264"/>
                  <a:pt x="16526" y="14713"/>
                  <a:pt x="16423" y="13158"/>
                </a:cubicBezTo>
                <a:cubicBezTo>
                  <a:pt x="16319" y="11615"/>
                  <a:pt x="16449" y="10072"/>
                  <a:pt x="14666" y="8549"/>
                </a:cubicBezTo>
                <a:cubicBezTo>
                  <a:pt x="13787" y="7802"/>
                  <a:pt x="12625" y="7058"/>
                  <a:pt x="11617" y="6315"/>
                </a:cubicBezTo>
                <a:cubicBezTo>
                  <a:pt x="10609" y="5563"/>
                  <a:pt x="9834" y="4808"/>
                  <a:pt x="9292" y="4044"/>
                </a:cubicBezTo>
                <a:cubicBezTo>
                  <a:pt x="8336" y="2704"/>
                  <a:pt x="8129" y="1348"/>
                  <a:pt x="8646" y="0"/>
                </a:cubicBezTo>
                <a:lnTo>
                  <a:pt x="145" y="0"/>
                </a:lnTo>
                <a:cubicBezTo>
                  <a:pt x="-139" y="1018"/>
                  <a:pt x="-10" y="2044"/>
                  <a:pt x="559" y="3058"/>
                </a:cubicBezTo>
                <a:cubicBezTo>
                  <a:pt x="972" y="3813"/>
                  <a:pt x="1618" y="4565"/>
                  <a:pt x="2522" y="5313"/>
                </a:cubicBezTo>
                <a:cubicBezTo>
                  <a:pt x="3427" y="6068"/>
                  <a:pt x="4589" y="6816"/>
                  <a:pt x="5597" y="7567"/>
                </a:cubicBezTo>
                <a:cubicBezTo>
                  <a:pt x="6605" y="8315"/>
                  <a:pt x="7354" y="9070"/>
                  <a:pt x="7690" y="9834"/>
                </a:cubicBezTo>
                <a:cubicBezTo>
                  <a:pt x="8026" y="10609"/>
                  <a:pt x="8026" y="11385"/>
                  <a:pt x="8051" y="12160"/>
                </a:cubicBezTo>
                <a:cubicBezTo>
                  <a:pt x="8103" y="13715"/>
                  <a:pt x="8594" y="15262"/>
                  <a:pt x="9576" y="16808"/>
                </a:cubicBezTo>
                <a:cubicBezTo>
                  <a:pt x="10558" y="18355"/>
                  <a:pt x="11927" y="19898"/>
                  <a:pt x="13322" y="21437"/>
                </a:cubicBezTo>
                <a:cubicBezTo>
                  <a:pt x="13374" y="21493"/>
                  <a:pt x="13426" y="21544"/>
                  <a:pt x="13477" y="21600"/>
                </a:cubicBezTo>
                <a:lnTo>
                  <a:pt x="21461" y="21600"/>
                </a:lnTo>
                <a:cubicBezTo>
                  <a:pt x="20298" y="20335"/>
                  <a:pt x="19187" y="19075"/>
                  <a:pt x="18309" y="17806"/>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A5BB38D7-E6D6-D449-8E99-C479B89089DD}"/>
              </a:ext>
            </a:extLst>
          </p:cNvPr>
          <p:cNvSpPr/>
          <p:nvPr/>
        </p:nvSpPr>
        <p:spPr>
          <a:xfrm>
            <a:off x="3187700" y="0"/>
            <a:ext cx="822057" cy="6859263"/>
          </a:xfrm>
          <a:custGeom>
            <a:avLst/>
            <a:gdLst/>
            <a:ahLst/>
            <a:cxnLst>
              <a:cxn ang="0">
                <a:pos x="wd2" y="hd2"/>
              </a:cxn>
              <a:cxn ang="5400000">
                <a:pos x="wd2" y="hd2"/>
              </a:cxn>
              <a:cxn ang="10800000">
                <a:pos x="wd2" y="hd2"/>
              </a:cxn>
              <a:cxn ang="16200000">
                <a:pos x="wd2" y="hd2"/>
              </a:cxn>
            </a:cxnLst>
            <a:rect l="0" t="0" r="r" b="b"/>
            <a:pathLst>
              <a:path w="21056" h="21600" extrusionOk="0">
                <a:moveTo>
                  <a:pt x="20886" y="21437"/>
                </a:moveTo>
                <a:cubicBezTo>
                  <a:pt x="20723" y="21357"/>
                  <a:pt x="20561" y="21278"/>
                  <a:pt x="20430" y="21198"/>
                </a:cubicBezTo>
                <a:cubicBezTo>
                  <a:pt x="20365" y="21159"/>
                  <a:pt x="20300" y="21123"/>
                  <a:pt x="20268" y="21083"/>
                </a:cubicBezTo>
                <a:cubicBezTo>
                  <a:pt x="20268" y="21067"/>
                  <a:pt x="20235" y="21051"/>
                  <a:pt x="20235" y="21047"/>
                </a:cubicBezTo>
                <a:cubicBezTo>
                  <a:pt x="20073" y="20876"/>
                  <a:pt x="19975" y="20705"/>
                  <a:pt x="19910" y="20538"/>
                </a:cubicBezTo>
                <a:cubicBezTo>
                  <a:pt x="19812" y="20197"/>
                  <a:pt x="19942" y="19851"/>
                  <a:pt x="20040" y="19509"/>
                </a:cubicBezTo>
                <a:cubicBezTo>
                  <a:pt x="20268" y="18793"/>
                  <a:pt x="20300" y="18078"/>
                  <a:pt x="20203" y="17362"/>
                </a:cubicBezTo>
                <a:cubicBezTo>
                  <a:pt x="19975" y="15935"/>
                  <a:pt x="19129" y="14507"/>
                  <a:pt x="17991" y="13084"/>
                </a:cubicBezTo>
                <a:cubicBezTo>
                  <a:pt x="16820" y="11657"/>
                  <a:pt x="15356" y="10237"/>
                  <a:pt x="13892" y="8814"/>
                </a:cubicBezTo>
                <a:cubicBezTo>
                  <a:pt x="12428" y="7391"/>
                  <a:pt x="10932" y="5968"/>
                  <a:pt x="9761" y="4540"/>
                </a:cubicBezTo>
                <a:cubicBezTo>
                  <a:pt x="9175" y="3833"/>
                  <a:pt x="8655" y="3125"/>
                  <a:pt x="8264" y="2417"/>
                </a:cubicBezTo>
                <a:cubicBezTo>
                  <a:pt x="8069" y="2059"/>
                  <a:pt x="7939" y="1702"/>
                  <a:pt x="7971" y="1344"/>
                </a:cubicBezTo>
                <a:cubicBezTo>
                  <a:pt x="7971" y="1173"/>
                  <a:pt x="7874" y="986"/>
                  <a:pt x="8102" y="819"/>
                </a:cubicBezTo>
                <a:cubicBezTo>
                  <a:pt x="7971" y="906"/>
                  <a:pt x="8102" y="827"/>
                  <a:pt x="8134" y="783"/>
                </a:cubicBezTo>
                <a:cubicBezTo>
                  <a:pt x="8167" y="743"/>
                  <a:pt x="8199" y="700"/>
                  <a:pt x="8232" y="660"/>
                </a:cubicBezTo>
                <a:cubicBezTo>
                  <a:pt x="8297" y="569"/>
                  <a:pt x="8394" y="481"/>
                  <a:pt x="8492" y="390"/>
                </a:cubicBezTo>
                <a:cubicBezTo>
                  <a:pt x="8655" y="258"/>
                  <a:pt x="8817" y="127"/>
                  <a:pt x="9045" y="0"/>
                </a:cubicBezTo>
                <a:lnTo>
                  <a:pt x="294" y="0"/>
                </a:lnTo>
                <a:cubicBezTo>
                  <a:pt x="-519" y="1129"/>
                  <a:pt x="522" y="2282"/>
                  <a:pt x="1400" y="3403"/>
                </a:cubicBezTo>
                <a:cubicBezTo>
                  <a:pt x="2506" y="4838"/>
                  <a:pt x="3938" y="6270"/>
                  <a:pt x="5401" y="7697"/>
                </a:cubicBezTo>
                <a:cubicBezTo>
                  <a:pt x="6898" y="9132"/>
                  <a:pt x="8394" y="10571"/>
                  <a:pt x="9630" y="12011"/>
                </a:cubicBezTo>
                <a:cubicBezTo>
                  <a:pt x="10867" y="13438"/>
                  <a:pt x="11810" y="14873"/>
                  <a:pt x="12168" y="16308"/>
                </a:cubicBezTo>
                <a:cubicBezTo>
                  <a:pt x="12363" y="17028"/>
                  <a:pt x="12395" y="17744"/>
                  <a:pt x="12233" y="18463"/>
                </a:cubicBezTo>
                <a:cubicBezTo>
                  <a:pt x="12103" y="19163"/>
                  <a:pt x="11582" y="19875"/>
                  <a:pt x="12363" y="20570"/>
                </a:cubicBezTo>
                <a:cubicBezTo>
                  <a:pt x="12591" y="20777"/>
                  <a:pt x="12883" y="20980"/>
                  <a:pt x="13306" y="21183"/>
                </a:cubicBezTo>
                <a:cubicBezTo>
                  <a:pt x="13632" y="21330"/>
                  <a:pt x="14185" y="21473"/>
                  <a:pt x="14933" y="21600"/>
                </a:cubicBezTo>
                <a:lnTo>
                  <a:pt x="21048" y="21600"/>
                </a:lnTo>
                <a:cubicBezTo>
                  <a:pt x="21081" y="21540"/>
                  <a:pt x="21016" y="21489"/>
                  <a:pt x="20886" y="2143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7718F76E-631F-4940-B6DB-FCC33DFC4159}"/>
              </a:ext>
            </a:extLst>
          </p:cNvPr>
          <p:cNvSpPr/>
          <p:nvPr/>
        </p:nvSpPr>
        <p:spPr>
          <a:xfrm>
            <a:off x="2603500" y="0"/>
            <a:ext cx="872872" cy="6858000"/>
          </a:xfrm>
          <a:custGeom>
            <a:avLst/>
            <a:gdLst/>
            <a:ahLst/>
            <a:cxnLst>
              <a:cxn ang="0">
                <a:pos x="wd2" y="hd2"/>
              </a:cxn>
              <a:cxn ang="5400000">
                <a:pos x="wd2" y="hd2"/>
              </a:cxn>
              <a:cxn ang="10800000">
                <a:pos x="wd2" y="hd2"/>
              </a:cxn>
              <a:cxn ang="16200000">
                <a:pos x="wd2" y="hd2"/>
              </a:cxn>
            </a:cxnLst>
            <a:rect l="0" t="0" r="r" b="b"/>
            <a:pathLst>
              <a:path w="21453" h="21600" extrusionOk="0">
                <a:moveTo>
                  <a:pt x="21407" y="17675"/>
                </a:moveTo>
                <a:cubicBezTo>
                  <a:pt x="21563" y="16196"/>
                  <a:pt x="21407" y="14713"/>
                  <a:pt x="19690" y="13249"/>
                </a:cubicBezTo>
                <a:cubicBezTo>
                  <a:pt x="18816" y="12514"/>
                  <a:pt x="17474" y="11794"/>
                  <a:pt x="15882" y="11078"/>
                </a:cubicBezTo>
                <a:cubicBezTo>
                  <a:pt x="14259" y="10351"/>
                  <a:pt x="12823" y="9631"/>
                  <a:pt x="12230" y="8875"/>
                </a:cubicBezTo>
                <a:cubicBezTo>
                  <a:pt x="11606" y="8108"/>
                  <a:pt x="11481" y="7333"/>
                  <a:pt x="11294" y="6561"/>
                </a:cubicBezTo>
                <a:cubicBezTo>
                  <a:pt x="11106" y="5786"/>
                  <a:pt x="11013" y="5010"/>
                  <a:pt x="10950" y="4231"/>
                </a:cubicBezTo>
                <a:cubicBezTo>
                  <a:pt x="10857" y="2819"/>
                  <a:pt x="10919" y="1412"/>
                  <a:pt x="11013" y="0"/>
                </a:cubicBezTo>
                <a:lnTo>
                  <a:pt x="119" y="0"/>
                </a:lnTo>
                <a:cubicBezTo>
                  <a:pt x="25" y="1253"/>
                  <a:pt x="-37" y="2509"/>
                  <a:pt x="25" y="3762"/>
                </a:cubicBezTo>
                <a:cubicBezTo>
                  <a:pt x="88" y="5305"/>
                  <a:pt x="150" y="6855"/>
                  <a:pt x="931" y="8398"/>
                </a:cubicBezTo>
                <a:cubicBezTo>
                  <a:pt x="1305" y="9154"/>
                  <a:pt x="2210" y="9893"/>
                  <a:pt x="3740" y="10625"/>
                </a:cubicBezTo>
                <a:cubicBezTo>
                  <a:pt x="5269" y="11345"/>
                  <a:pt x="6955" y="12057"/>
                  <a:pt x="8047" y="12792"/>
                </a:cubicBezTo>
                <a:cubicBezTo>
                  <a:pt x="10201" y="14252"/>
                  <a:pt x="10576" y="15743"/>
                  <a:pt x="10513" y="17226"/>
                </a:cubicBezTo>
                <a:cubicBezTo>
                  <a:pt x="10451" y="18685"/>
                  <a:pt x="9983" y="20141"/>
                  <a:pt x="10264" y="21600"/>
                </a:cubicBezTo>
                <a:lnTo>
                  <a:pt x="21188" y="21600"/>
                </a:lnTo>
                <a:cubicBezTo>
                  <a:pt x="20939" y="20296"/>
                  <a:pt x="21282" y="18987"/>
                  <a:pt x="21407" y="1767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221FCCFD-9F71-FB45-9112-8A49300CACE3}"/>
              </a:ext>
            </a:extLst>
          </p:cNvPr>
          <p:cNvSpPr/>
          <p:nvPr/>
        </p:nvSpPr>
        <p:spPr>
          <a:xfrm>
            <a:off x="7264400" y="1003300"/>
            <a:ext cx="1831477" cy="1515617"/>
          </a:xfrm>
          <a:custGeom>
            <a:avLst/>
            <a:gdLst/>
            <a:ahLst/>
            <a:cxnLst>
              <a:cxn ang="0">
                <a:pos x="wd2" y="hd2"/>
              </a:cxn>
              <a:cxn ang="5400000">
                <a:pos x="wd2" y="hd2"/>
              </a:cxn>
              <a:cxn ang="10800000">
                <a:pos x="wd2" y="hd2"/>
              </a:cxn>
              <a:cxn ang="16200000">
                <a:pos x="wd2" y="hd2"/>
              </a:cxn>
            </a:cxnLst>
            <a:rect l="0" t="0" r="r" b="b"/>
            <a:pathLst>
              <a:path w="21512" h="21535" extrusionOk="0">
                <a:moveTo>
                  <a:pt x="15461" y="20366"/>
                </a:moveTo>
                <a:cubicBezTo>
                  <a:pt x="16475" y="20330"/>
                  <a:pt x="17505" y="20330"/>
                  <a:pt x="18519" y="20222"/>
                </a:cubicBezTo>
                <a:cubicBezTo>
                  <a:pt x="19011" y="20168"/>
                  <a:pt x="19503" y="20095"/>
                  <a:pt x="19981" y="19933"/>
                </a:cubicBezTo>
                <a:cubicBezTo>
                  <a:pt x="20294" y="19825"/>
                  <a:pt x="20771" y="19608"/>
                  <a:pt x="21040" y="19337"/>
                </a:cubicBezTo>
                <a:cubicBezTo>
                  <a:pt x="21353" y="19031"/>
                  <a:pt x="21562" y="18652"/>
                  <a:pt x="21502" y="18146"/>
                </a:cubicBezTo>
                <a:cubicBezTo>
                  <a:pt x="21443" y="17623"/>
                  <a:pt x="21338" y="17100"/>
                  <a:pt x="21234" y="16595"/>
                </a:cubicBezTo>
                <a:cubicBezTo>
                  <a:pt x="20995" y="15494"/>
                  <a:pt x="20667" y="14429"/>
                  <a:pt x="20309" y="13401"/>
                </a:cubicBezTo>
                <a:cubicBezTo>
                  <a:pt x="19623" y="11470"/>
                  <a:pt x="18758" y="9647"/>
                  <a:pt x="17892" y="7843"/>
                </a:cubicBezTo>
                <a:cubicBezTo>
                  <a:pt x="16923" y="5822"/>
                  <a:pt x="15953" y="3783"/>
                  <a:pt x="15237" y="1617"/>
                </a:cubicBezTo>
                <a:cubicBezTo>
                  <a:pt x="15222" y="1545"/>
                  <a:pt x="15192" y="1491"/>
                  <a:pt x="15177" y="1419"/>
                </a:cubicBezTo>
                <a:cubicBezTo>
                  <a:pt x="15163" y="1202"/>
                  <a:pt x="15073" y="1040"/>
                  <a:pt x="14924" y="931"/>
                </a:cubicBezTo>
                <a:cubicBezTo>
                  <a:pt x="14775" y="751"/>
                  <a:pt x="14581" y="625"/>
                  <a:pt x="14372" y="552"/>
                </a:cubicBezTo>
                <a:cubicBezTo>
                  <a:pt x="14178" y="462"/>
                  <a:pt x="13984" y="408"/>
                  <a:pt x="13760" y="372"/>
                </a:cubicBezTo>
                <a:cubicBezTo>
                  <a:pt x="13537" y="228"/>
                  <a:pt x="13283" y="137"/>
                  <a:pt x="13029" y="101"/>
                </a:cubicBezTo>
                <a:cubicBezTo>
                  <a:pt x="12373" y="-25"/>
                  <a:pt x="11672" y="-43"/>
                  <a:pt x="11016" y="101"/>
                </a:cubicBezTo>
                <a:cubicBezTo>
                  <a:pt x="10493" y="228"/>
                  <a:pt x="9912" y="372"/>
                  <a:pt x="9479" y="787"/>
                </a:cubicBezTo>
                <a:cubicBezTo>
                  <a:pt x="7629" y="2592"/>
                  <a:pt x="6347" y="5064"/>
                  <a:pt x="5183" y="7518"/>
                </a:cubicBezTo>
                <a:cubicBezTo>
                  <a:pt x="3960" y="10098"/>
                  <a:pt x="2871" y="12769"/>
                  <a:pt x="1827" y="15458"/>
                </a:cubicBezTo>
                <a:cubicBezTo>
                  <a:pt x="1230" y="16992"/>
                  <a:pt x="663" y="18525"/>
                  <a:pt x="81" y="20059"/>
                </a:cubicBezTo>
                <a:cubicBezTo>
                  <a:pt x="-38" y="20294"/>
                  <a:pt x="-23" y="20528"/>
                  <a:pt x="111" y="20745"/>
                </a:cubicBezTo>
                <a:cubicBezTo>
                  <a:pt x="305" y="20998"/>
                  <a:pt x="529" y="21178"/>
                  <a:pt x="812" y="21268"/>
                </a:cubicBezTo>
                <a:cubicBezTo>
                  <a:pt x="1185" y="21413"/>
                  <a:pt x="1573" y="21503"/>
                  <a:pt x="1976" y="21521"/>
                </a:cubicBezTo>
                <a:cubicBezTo>
                  <a:pt x="2438" y="21557"/>
                  <a:pt x="2901" y="21521"/>
                  <a:pt x="3363" y="21431"/>
                </a:cubicBezTo>
                <a:cubicBezTo>
                  <a:pt x="4392" y="21160"/>
                  <a:pt x="5451" y="20962"/>
                  <a:pt x="6496" y="20799"/>
                </a:cubicBezTo>
                <a:cubicBezTo>
                  <a:pt x="8435" y="20565"/>
                  <a:pt x="10374" y="20492"/>
                  <a:pt x="12328" y="20438"/>
                </a:cubicBezTo>
                <a:cubicBezTo>
                  <a:pt x="13373" y="20420"/>
                  <a:pt x="14417" y="20402"/>
                  <a:pt x="15461" y="20366"/>
                </a:cubicBezTo>
                <a:close/>
                <a:moveTo>
                  <a:pt x="5929" y="18291"/>
                </a:moveTo>
                <a:cubicBezTo>
                  <a:pt x="7510" y="14104"/>
                  <a:pt x="9136" y="9936"/>
                  <a:pt x="11135" y="6038"/>
                </a:cubicBezTo>
                <a:cubicBezTo>
                  <a:pt x="11210" y="5894"/>
                  <a:pt x="11284" y="5731"/>
                  <a:pt x="11374" y="5587"/>
                </a:cubicBezTo>
                <a:cubicBezTo>
                  <a:pt x="11597" y="6110"/>
                  <a:pt x="11836" y="6652"/>
                  <a:pt x="12090" y="7175"/>
                </a:cubicBezTo>
                <a:cubicBezTo>
                  <a:pt x="12865" y="8835"/>
                  <a:pt x="13686" y="10477"/>
                  <a:pt x="14417" y="12174"/>
                </a:cubicBezTo>
                <a:cubicBezTo>
                  <a:pt x="14805" y="13076"/>
                  <a:pt x="15163" y="13996"/>
                  <a:pt x="15476" y="14934"/>
                </a:cubicBezTo>
                <a:cubicBezTo>
                  <a:pt x="15655" y="15530"/>
                  <a:pt x="15834" y="16125"/>
                  <a:pt x="15968" y="16721"/>
                </a:cubicBezTo>
                <a:cubicBezTo>
                  <a:pt x="16043" y="17046"/>
                  <a:pt x="16102" y="17371"/>
                  <a:pt x="16162" y="17713"/>
                </a:cubicBezTo>
                <a:cubicBezTo>
                  <a:pt x="16162" y="17749"/>
                  <a:pt x="16177" y="17768"/>
                  <a:pt x="16177" y="17804"/>
                </a:cubicBezTo>
                <a:cubicBezTo>
                  <a:pt x="15879" y="17804"/>
                  <a:pt x="15580" y="17822"/>
                  <a:pt x="15267" y="17822"/>
                </a:cubicBezTo>
                <a:cubicBezTo>
                  <a:pt x="14238" y="17858"/>
                  <a:pt x="13208" y="17858"/>
                  <a:pt x="12164" y="17894"/>
                </a:cubicBezTo>
                <a:cubicBezTo>
                  <a:pt x="10091" y="17930"/>
                  <a:pt x="8002" y="18038"/>
                  <a:pt x="5929" y="18291"/>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80B7C7A1-97C6-7043-9A98-3D74F1401B84}"/>
              </a:ext>
            </a:extLst>
          </p:cNvPr>
          <p:cNvSpPr/>
          <p:nvPr/>
        </p:nvSpPr>
        <p:spPr>
          <a:xfrm>
            <a:off x="8458199" y="12700"/>
            <a:ext cx="1467764" cy="1640643"/>
          </a:xfrm>
          <a:custGeom>
            <a:avLst/>
            <a:gdLst/>
            <a:ahLst/>
            <a:cxnLst>
              <a:cxn ang="0">
                <a:pos x="wd2" y="hd2"/>
              </a:cxn>
              <a:cxn ang="5400000">
                <a:pos x="wd2" y="hd2"/>
              </a:cxn>
              <a:cxn ang="10800000">
                <a:pos x="wd2" y="hd2"/>
              </a:cxn>
              <a:cxn ang="16200000">
                <a:pos x="wd2" y="hd2"/>
              </a:cxn>
            </a:cxnLst>
            <a:rect l="0" t="0" r="r" b="b"/>
            <a:pathLst>
              <a:path w="21520" h="21382" extrusionOk="0">
                <a:moveTo>
                  <a:pt x="907" y="4911"/>
                </a:moveTo>
                <a:cubicBezTo>
                  <a:pt x="3495" y="8436"/>
                  <a:pt x="6083" y="11962"/>
                  <a:pt x="8672" y="15487"/>
                </a:cubicBezTo>
                <a:cubicBezTo>
                  <a:pt x="9435" y="16530"/>
                  <a:pt x="10199" y="17556"/>
                  <a:pt x="10962" y="18599"/>
                </a:cubicBezTo>
                <a:cubicBezTo>
                  <a:pt x="11614" y="19493"/>
                  <a:pt x="12526" y="20238"/>
                  <a:pt x="13532" y="20784"/>
                </a:cubicBezTo>
                <a:cubicBezTo>
                  <a:pt x="13923" y="20999"/>
                  <a:pt x="14314" y="21181"/>
                  <a:pt x="14761" y="21297"/>
                </a:cubicBezTo>
                <a:cubicBezTo>
                  <a:pt x="15003" y="21363"/>
                  <a:pt x="15543" y="21479"/>
                  <a:pt x="15729" y="21231"/>
                </a:cubicBezTo>
                <a:cubicBezTo>
                  <a:pt x="17330" y="19129"/>
                  <a:pt x="17312" y="16447"/>
                  <a:pt x="18001" y="14080"/>
                </a:cubicBezTo>
                <a:cubicBezTo>
                  <a:pt x="18187" y="13435"/>
                  <a:pt x="18410" y="12789"/>
                  <a:pt x="18652" y="12160"/>
                </a:cubicBezTo>
                <a:cubicBezTo>
                  <a:pt x="19732" y="9363"/>
                  <a:pt x="21129" y="6599"/>
                  <a:pt x="21520" y="3620"/>
                </a:cubicBezTo>
                <a:cubicBezTo>
                  <a:pt x="21501" y="3504"/>
                  <a:pt x="21464" y="3371"/>
                  <a:pt x="21446" y="3256"/>
                </a:cubicBezTo>
                <a:cubicBezTo>
                  <a:pt x="21371" y="3107"/>
                  <a:pt x="21278" y="2958"/>
                  <a:pt x="21203" y="2809"/>
                </a:cubicBezTo>
                <a:cubicBezTo>
                  <a:pt x="20887" y="2329"/>
                  <a:pt x="20440" y="1915"/>
                  <a:pt x="19974" y="1534"/>
                </a:cubicBezTo>
                <a:cubicBezTo>
                  <a:pt x="19565" y="1187"/>
                  <a:pt x="19118" y="889"/>
                  <a:pt x="18634" y="624"/>
                </a:cubicBezTo>
                <a:cubicBezTo>
                  <a:pt x="18206" y="392"/>
                  <a:pt x="17647" y="78"/>
                  <a:pt x="17144" y="45"/>
                </a:cubicBezTo>
                <a:cubicBezTo>
                  <a:pt x="14835" y="-121"/>
                  <a:pt x="12563" y="193"/>
                  <a:pt x="10329" y="723"/>
                </a:cubicBezTo>
                <a:cubicBezTo>
                  <a:pt x="8206" y="1236"/>
                  <a:pt x="6139" y="1898"/>
                  <a:pt x="4017" y="2378"/>
                </a:cubicBezTo>
                <a:cubicBezTo>
                  <a:pt x="2825" y="2660"/>
                  <a:pt x="1596" y="2875"/>
                  <a:pt x="367" y="2974"/>
                </a:cubicBezTo>
                <a:cubicBezTo>
                  <a:pt x="-80" y="3007"/>
                  <a:pt x="-24" y="3504"/>
                  <a:pt x="50" y="3752"/>
                </a:cubicBezTo>
                <a:cubicBezTo>
                  <a:pt x="162" y="4000"/>
                  <a:pt x="311" y="4232"/>
                  <a:pt x="497" y="4447"/>
                </a:cubicBezTo>
                <a:cubicBezTo>
                  <a:pt x="628" y="4613"/>
                  <a:pt x="777" y="4762"/>
                  <a:pt x="907" y="4911"/>
                </a:cubicBezTo>
                <a:close/>
                <a:moveTo>
                  <a:pt x="15226" y="4613"/>
                </a:moveTo>
                <a:cubicBezTo>
                  <a:pt x="15208" y="4646"/>
                  <a:pt x="15189" y="4696"/>
                  <a:pt x="15189" y="4729"/>
                </a:cubicBezTo>
                <a:cubicBezTo>
                  <a:pt x="14612" y="6235"/>
                  <a:pt x="13941" y="7725"/>
                  <a:pt x="13383" y="9247"/>
                </a:cubicBezTo>
                <a:cubicBezTo>
                  <a:pt x="13103" y="9992"/>
                  <a:pt x="12861" y="10737"/>
                  <a:pt x="12657" y="11498"/>
                </a:cubicBezTo>
                <a:cubicBezTo>
                  <a:pt x="12470" y="12227"/>
                  <a:pt x="12340" y="12971"/>
                  <a:pt x="12191" y="13700"/>
                </a:cubicBezTo>
                <a:cubicBezTo>
                  <a:pt x="12098" y="14180"/>
                  <a:pt x="11986" y="14660"/>
                  <a:pt x="11875" y="15140"/>
                </a:cubicBezTo>
                <a:cubicBezTo>
                  <a:pt x="10385" y="13104"/>
                  <a:pt x="8895" y="11085"/>
                  <a:pt x="7406" y="9049"/>
                </a:cubicBezTo>
                <a:cubicBezTo>
                  <a:pt x="6866" y="8320"/>
                  <a:pt x="6326" y="7576"/>
                  <a:pt x="5786" y="6847"/>
                </a:cubicBezTo>
                <a:cubicBezTo>
                  <a:pt x="9007" y="6450"/>
                  <a:pt x="12061" y="5325"/>
                  <a:pt x="15226" y="4613"/>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9BF85FFA-A5B7-B643-9690-D7F45419B8F9}"/>
              </a:ext>
            </a:extLst>
          </p:cNvPr>
          <p:cNvSpPr/>
          <p:nvPr/>
        </p:nvSpPr>
        <p:spPr>
          <a:xfrm>
            <a:off x="10096499" y="330200"/>
            <a:ext cx="1763857" cy="1580056"/>
          </a:xfrm>
          <a:custGeom>
            <a:avLst/>
            <a:gdLst/>
            <a:ahLst/>
            <a:cxnLst>
              <a:cxn ang="0">
                <a:pos x="wd2" y="hd2"/>
              </a:cxn>
              <a:cxn ang="5400000">
                <a:pos x="wd2" y="hd2"/>
              </a:cxn>
              <a:cxn ang="10800000">
                <a:pos x="wd2" y="hd2"/>
              </a:cxn>
              <a:cxn ang="16200000">
                <a:pos x="wd2" y="hd2"/>
              </a:cxn>
            </a:cxnLst>
            <a:rect l="0" t="0" r="r" b="b"/>
            <a:pathLst>
              <a:path w="21520" h="21516" extrusionOk="0">
                <a:moveTo>
                  <a:pt x="16644" y="14043"/>
                </a:moveTo>
                <a:cubicBezTo>
                  <a:pt x="14568" y="11708"/>
                  <a:pt x="12507" y="9391"/>
                  <a:pt x="10431" y="7056"/>
                </a:cubicBezTo>
                <a:cubicBezTo>
                  <a:pt x="9594" y="6122"/>
                  <a:pt x="8773" y="5188"/>
                  <a:pt x="7936" y="4254"/>
                </a:cubicBezTo>
                <a:cubicBezTo>
                  <a:pt x="7951" y="4168"/>
                  <a:pt x="7967" y="4064"/>
                  <a:pt x="7982" y="3978"/>
                </a:cubicBezTo>
                <a:cubicBezTo>
                  <a:pt x="8013" y="3770"/>
                  <a:pt x="7518" y="3338"/>
                  <a:pt x="7456" y="3269"/>
                </a:cubicBezTo>
                <a:cubicBezTo>
                  <a:pt x="6975" y="2802"/>
                  <a:pt x="6448" y="2369"/>
                  <a:pt x="5937" y="1971"/>
                </a:cubicBezTo>
                <a:cubicBezTo>
                  <a:pt x="5410" y="1574"/>
                  <a:pt x="4883" y="1159"/>
                  <a:pt x="4310" y="830"/>
                </a:cubicBezTo>
                <a:cubicBezTo>
                  <a:pt x="4279" y="813"/>
                  <a:pt x="4093" y="709"/>
                  <a:pt x="3907" y="605"/>
                </a:cubicBezTo>
                <a:cubicBezTo>
                  <a:pt x="3752" y="502"/>
                  <a:pt x="3613" y="415"/>
                  <a:pt x="3458" y="311"/>
                </a:cubicBezTo>
                <a:cubicBezTo>
                  <a:pt x="3256" y="173"/>
                  <a:pt x="3040" y="69"/>
                  <a:pt x="2807" y="0"/>
                </a:cubicBezTo>
                <a:cubicBezTo>
                  <a:pt x="2761" y="0"/>
                  <a:pt x="2730" y="17"/>
                  <a:pt x="2683" y="17"/>
                </a:cubicBezTo>
                <a:cubicBezTo>
                  <a:pt x="2699" y="173"/>
                  <a:pt x="2776" y="294"/>
                  <a:pt x="2900" y="398"/>
                </a:cubicBezTo>
                <a:cubicBezTo>
                  <a:pt x="3086" y="605"/>
                  <a:pt x="3272" y="813"/>
                  <a:pt x="3458" y="1020"/>
                </a:cubicBezTo>
                <a:cubicBezTo>
                  <a:pt x="2761" y="5292"/>
                  <a:pt x="1908" y="9512"/>
                  <a:pt x="917" y="13714"/>
                </a:cubicBezTo>
                <a:cubicBezTo>
                  <a:pt x="622" y="14942"/>
                  <a:pt x="328" y="16152"/>
                  <a:pt x="2" y="17380"/>
                </a:cubicBezTo>
                <a:cubicBezTo>
                  <a:pt x="-44" y="17571"/>
                  <a:pt x="498" y="18055"/>
                  <a:pt x="529" y="18089"/>
                </a:cubicBezTo>
                <a:cubicBezTo>
                  <a:pt x="917" y="18470"/>
                  <a:pt x="1335" y="18816"/>
                  <a:pt x="1769" y="19162"/>
                </a:cubicBezTo>
                <a:cubicBezTo>
                  <a:pt x="2234" y="19542"/>
                  <a:pt x="2714" y="19905"/>
                  <a:pt x="3210" y="20234"/>
                </a:cubicBezTo>
                <a:cubicBezTo>
                  <a:pt x="3566" y="20476"/>
                  <a:pt x="3938" y="20718"/>
                  <a:pt x="4341" y="20856"/>
                </a:cubicBezTo>
                <a:cubicBezTo>
                  <a:pt x="6386" y="21600"/>
                  <a:pt x="8556" y="21548"/>
                  <a:pt x="10663" y="21479"/>
                </a:cubicBezTo>
                <a:cubicBezTo>
                  <a:pt x="12956" y="21392"/>
                  <a:pt x="15234" y="21306"/>
                  <a:pt x="17527" y="21220"/>
                </a:cubicBezTo>
                <a:cubicBezTo>
                  <a:pt x="18813" y="21168"/>
                  <a:pt x="20099" y="21133"/>
                  <a:pt x="21386" y="21081"/>
                </a:cubicBezTo>
                <a:cubicBezTo>
                  <a:pt x="21525" y="21116"/>
                  <a:pt x="21556" y="21064"/>
                  <a:pt x="21479" y="20926"/>
                </a:cubicBezTo>
                <a:cubicBezTo>
                  <a:pt x="20363" y="18262"/>
                  <a:pt x="18472" y="16118"/>
                  <a:pt x="16644" y="14043"/>
                </a:cubicBezTo>
                <a:close/>
                <a:moveTo>
                  <a:pt x="10307" y="17847"/>
                </a:moveTo>
                <a:cubicBezTo>
                  <a:pt x="9160" y="17882"/>
                  <a:pt x="8013" y="17934"/>
                  <a:pt x="6867" y="17968"/>
                </a:cubicBezTo>
                <a:cubicBezTo>
                  <a:pt x="6293" y="17986"/>
                  <a:pt x="5736" y="18003"/>
                  <a:pt x="5162" y="18020"/>
                </a:cubicBezTo>
                <a:cubicBezTo>
                  <a:pt x="5984" y="14613"/>
                  <a:pt x="6712" y="11172"/>
                  <a:pt x="7347" y="7696"/>
                </a:cubicBezTo>
                <a:cubicBezTo>
                  <a:pt x="7456" y="7056"/>
                  <a:pt x="7580" y="6433"/>
                  <a:pt x="7688" y="5793"/>
                </a:cubicBezTo>
                <a:cubicBezTo>
                  <a:pt x="8153" y="6312"/>
                  <a:pt x="8618" y="6848"/>
                  <a:pt x="9083" y="7367"/>
                </a:cubicBezTo>
                <a:cubicBezTo>
                  <a:pt x="10105" y="8526"/>
                  <a:pt x="11143" y="9685"/>
                  <a:pt x="12166" y="10843"/>
                </a:cubicBezTo>
                <a:cubicBezTo>
                  <a:pt x="13080" y="11881"/>
                  <a:pt x="14010" y="12901"/>
                  <a:pt x="14862" y="13991"/>
                </a:cubicBezTo>
                <a:cubicBezTo>
                  <a:pt x="14878" y="14025"/>
                  <a:pt x="14909" y="14043"/>
                  <a:pt x="14924" y="14077"/>
                </a:cubicBezTo>
                <a:cubicBezTo>
                  <a:pt x="14924" y="14077"/>
                  <a:pt x="14924" y="14077"/>
                  <a:pt x="14924" y="14094"/>
                </a:cubicBezTo>
                <a:cubicBezTo>
                  <a:pt x="14909" y="14077"/>
                  <a:pt x="14893" y="14060"/>
                  <a:pt x="14893" y="14043"/>
                </a:cubicBezTo>
                <a:cubicBezTo>
                  <a:pt x="14909" y="14060"/>
                  <a:pt x="14924" y="14077"/>
                  <a:pt x="14940" y="14094"/>
                </a:cubicBezTo>
                <a:cubicBezTo>
                  <a:pt x="15002" y="14164"/>
                  <a:pt x="14986" y="14146"/>
                  <a:pt x="14955" y="14112"/>
                </a:cubicBezTo>
                <a:cubicBezTo>
                  <a:pt x="15002" y="14164"/>
                  <a:pt x="15033" y="14216"/>
                  <a:pt x="15064" y="14267"/>
                </a:cubicBezTo>
                <a:cubicBezTo>
                  <a:pt x="15172" y="14423"/>
                  <a:pt x="15296" y="14579"/>
                  <a:pt x="15404" y="14734"/>
                </a:cubicBezTo>
                <a:cubicBezTo>
                  <a:pt x="15621" y="15046"/>
                  <a:pt x="15838" y="15374"/>
                  <a:pt x="16040" y="15686"/>
                </a:cubicBezTo>
                <a:cubicBezTo>
                  <a:pt x="16412" y="16291"/>
                  <a:pt x="16753" y="16931"/>
                  <a:pt x="17031" y="17605"/>
                </a:cubicBezTo>
                <a:cubicBezTo>
                  <a:pt x="14785" y="17692"/>
                  <a:pt x="12538" y="17778"/>
                  <a:pt x="10307" y="17847"/>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EDC381FD-721C-4D4D-9AE6-75A2553D95B5}"/>
              </a:ext>
            </a:extLst>
          </p:cNvPr>
          <p:cNvSpPr/>
          <p:nvPr/>
        </p:nvSpPr>
        <p:spPr>
          <a:xfrm>
            <a:off x="10741168" y="0"/>
            <a:ext cx="1228094" cy="747850"/>
          </a:xfrm>
          <a:custGeom>
            <a:avLst/>
            <a:gdLst/>
            <a:ahLst/>
            <a:cxnLst>
              <a:cxn ang="0">
                <a:pos x="wd2" y="hd2"/>
              </a:cxn>
              <a:cxn ang="5400000">
                <a:pos x="wd2" y="hd2"/>
              </a:cxn>
              <a:cxn ang="10800000">
                <a:pos x="wd2" y="hd2"/>
              </a:cxn>
              <a:cxn ang="16200000">
                <a:pos x="wd2" y="hd2"/>
              </a:cxn>
            </a:cxnLst>
            <a:rect l="0" t="0" r="r" b="b"/>
            <a:pathLst>
              <a:path w="21600" h="21522" extrusionOk="0">
                <a:moveTo>
                  <a:pt x="13447" y="0"/>
                </a:moveTo>
                <a:cubicBezTo>
                  <a:pt x="13157" y="1389"/>
                  <a:pt x="12844" y="2814"/>
                  <a:pt x="12576" y="4203"/>
                </a:cubicBezTo>
                <a:cubicBezTo>
                  <a:pt x="11749" y="2814"/>
                  <a:pt x="10945" y="1389"/>
                  <a:pt x="10119" y="0"/>
                </a:cubicBezTo>
                <a:lnTo>
                  <a:pt x="0" y="0"/>
                </a:lnTo>
                <a:cubicBezTo>
                  <a:pt x="2591" y="4422"/>
                  <a:pt x="5182" y="8881"/>
                  <a:pt x="7773" y="13304"/>
                </a:cubicBezTo>
                <a:cubicBezTo>
                  <a:pt x="9091" y="15533"/>
                  <a:pt x="10387" y="17762"/>
                  <a:pt x="11705" y="20028"/>
                </a:cubicBezTo>
                <a:cubicBezTo>
                  <a:pt x="12218" y="20686"/>
                  <a:pt x="12799" y="21161"/>
                  <a:pt x="13447" y="21381"/>
                </a:cubicBezTo>
                <a:cubicBezTo>
                  <a:pt x="14139" y="21600"/>
                  <a:pt x="14832" y="21563"/>
                  <a:pt x="15524" y="21271"/>
                </a:cubicBezTo>
                <a:cubicBezTo>
                  <a:pt x="16753" y="20723"/>
                  <a:pt x="17825" y="19297"/>
                  <a:pt x="18182" y="17251"/>
                </a:cubicBezTo>
                <a:cubicBezTo>
                  <a:pt x="19210" y="11440"/>
                  <a:pt x="20349" y="5702"/>
                  <a:pt x="21600" y="0"/>
                </a:cubicBezTo>
                <a:lnTo>
                  <a:pt x="13447" y="0"/>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08B4F097-8B2D-E045-9E8D-2D3BC846626D}"/>
              </a:ext>
            </a:extLst>
          </p:cNvPr>
          <p:cNvSpPr/>
          <p:nvPr/>
        </p:nvSpPr>
        <p:spPr>
          <a:xfrm>
            <a:off x="6350000" y="0"/>
            <a:ext cx="1679848" cy="1536193"/>
          </a:xfrm>
          <a:custGeom>
            <a:avLst/>
            <a:gdLst/>
            <a:ahLst/>
            <a:cxnLst>
              <a:cxn ang="0">
                <a:pos x="wd2" y="hd2"/>
              </a:cxn>
              <a:cxn ang="5400000">
                <a:pos x="wd2" y="hd2"/>
              </a:cxn>
              <a:cxn ang="10800000">
                <a:pos x="wd2" y="hd2"/>
              </a:cxn>
              <a:cxn ang="16200000">
                <a:pos x="wd2" y="hd2"/>
              </a:cxn>
            </a:cxnLst>
            <a:rect l="0" t="0" r="r" b="b"/>
            <a:pathLst>
              <a:path w="21530" h="21575" extrusionOk="0">
                <a:moveTo>
                  <a:pt x="695" y="214"/>
                </a:moveTo>
                <a:cubicBezTo>
                  <a:pt x="288" y="713"/>
                  <a:pt x="-70" y="1534"/>
                  <a:pt x="11" y="2247"/>
                </a:cubicBezTo>
                <a:cubicBezTo>
                  <a:pt x="44" y="2479"/>
                  <a:pt x="93" y="2693"/>
                  <a:pt x="158" y="2907"/>
                </a:cubicBezTo>
                <a:cubicBezTo>
                  <a:pt x="142" y="2961"/>
                  <a:pt x="125" y="2997"/>
                  <a:pt x="125" y="3050"/>
                </a:cubicBezTo>
                <a:cubicBezTo>
                  <a:pt x="109" y="3282"/>
                  <a:pt x="93" y="3532"/>
                  <a:pt x="76" y="3764"/>
                </a:cubicBezTo>
                <a:cubicBezTo>
                  <a:pt x="109" y="4263"/>
                  <a:pt x="272" y="4709"/>
                  <a:pt x="549" y="5101"/>
                </a:cubicBezTo>
                <a:cubicBezTo>
                  <a:pt x="2730" y="9132"/>
                  <a:pt x="4895" y="13146"/>
                  <a:pt x="7076" y="17177"/>
                </a:cubicBezTo>
                <a:cubicBezTo>
                  <a:pt x="7694" y="18318"/>
                  <a:pt x="8313" y="19460"/>
                  <a:pt x="8915" y="20583"/>
                </a:cubicBezTo>
                <a:cubicBezTo>
                  <a:pt x="9208" y="20958"/>
                  <a:pt x="9566" y="21243"/>
                  <a:pt x="9989" y="21404"/>
                </a:cubicBezTo>
                <a:cubicBezTo>
                  <a:pt x="10331" y="21546"/>
                  <a:pt x="10673" y="21600"/>
                  <a:pt x="11031" y="21564"/>
                </a:cubicBezTo>
                <a:cubicBezTo>
                  <a:pt x="11943" y="21546"/>
                  <a:pt x="12708" y="21136"/>
                  <a:pt x="13343" y="20423"/>
                </a:cubicBezTo>
                <a:cubicBezTo>
                  <a:pt x="14531" y="19067"/>
                  <a:pt x="15149" y="17319"/>
                  <a:pt x="15670" y="15571"/>
                </a:cubicBezTo>
                <a:cubicBezTo>
                  <a:pt x="16093" y="14180"/>
                  <a:pt x="16517" y="12789"/>
                  <a:pt x="16989" y="11415"/>
                </a:cubicBezTo>
                <a:cubicBezTo>
                  <a:pt x="17607" y="9614"/>
                  <a:pt x="18275" y="7812"/>
                  <a:pt x="18974" y="6047"/>
                </a:cubicBezTo>
                <a:cubicBezTo>
                  <a:pt x="19349" y="5083"/>
                  <a:pt x="19756" y="4138"/>
                  <a:pt x="20163" y="3211"/>
                </a:cubicBezTo>
                <a:cubicBezTo>
                  <a:pt x="20358" y="2747"/>
                  <a:pt x="20553" y="2301"/>
                  <a:pt x="20765" y="1837"/>
                </a:cubicBezTo>
                <a:cubicBezTo>
                  <a:pt x="21042" y="1231"/>
                  <a:pt x="21318" y="642"/>
                  <a:pt x="21530" y="0"/>
                </a:cubicBezTo>
                <a:lnTo>
                  <a:pt x="874" y="0"/>
                </a:lnTo>
                <a:cubicBezTo>
                  <a:pt x="809" y="71"/>
                  <a:pt x="744" y="125"/>
                  <a:pt x="695" y="214"/>
                </a:cubicBezTo>
                <a:close/>
                <a:moveTo>
                  <a:pt x="13587" y="5030"/>
                </a:moveTo>
                <a:cubicBezTo>
                  <a:pt x="12659" y="7402"/>
                  <a:pt x="11812" y="9810"/>
                  <a:pt x="11031" y="12254"/>
                </a:cubicBezTo>
                <a:cubicBezTo>
                  <a:pt x="11015" y="12289"/>
                  <a:pt x="11015" y="12325"/>
                  <a:pt x="10999" y="12361"/>
                </a:cubicBezTo>
                <a:cubicBezTo>
                  <a:pt x="9680" y="9899"/>
                  <a:pt x="8345" y="7456"/>
                  <a:pt x="7027" y="4994"/>
                </a:cubicBezTo>
                <a:cubicBezTo>
                  <a:pt x="6815" y="4602"/>
                  <a:pt x="6604" y="4209"/>
                  <a:pt x="6392" y="3817"/>
                </a:cubicBezTo>
                <a:cubicBezTo>
                  <a:pt x="9208" y="3211"/>
                  <a:pt x="12008" y="2604"/>
                  <a:pt x="14824" y="1998"/>
                </a:cubicBezTo>
                <a:cubicBezTo>
                  <a:pt x="14401" y="2997"/>
                  <a:pt x="13994" y="3995"/>
                  <a:pt x="13587" y="5030"/>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2E315171-0350-8843-8697-01E5648ADE06}"/>
              </a:ext>
            </a:extLst>
          </p:cNvPr>
          <p:cNvSpPr/>
          <p:nvPr/>
        </p:nvSpPr>
        <p:spPr>
          <a:xfrm>
            <a:off x="9017000" y="1803400"/>
            <a:ext cx="1816037" cy="1767080"/>
          </a:xfrm>
          <a:custGeom>
            <a:avLst/>
            <a:gdLst/>
            <a:ahLst/>
            <a:cxnLst>
              <a:cxn ang="0">
                <a:pos x="wd2" y="hd2"/>
              </a:cxn>
              <a:cxn ang="5400000">
                <a:pos x="wd2" y="hd2"/>
              </a:cxn>
              <a:cxn ang="10800000">
                <a:pos x="wd2" y="hd2"/>
              </a:cxn>
              <a:cxn ang="16200000">
                <a:pos x="wd2" y="hd2"/>
              </a:cxn>
            </a:cxnLst>
            <a:rect l="0" t="0" r="r" b="b"/>
            <a:pathLst>
              <a:path w="21419" h="21513" extrusionOk="0">
                <a:moveTo>
                  <a:pt x="695" y="20544"/>
                </a:moveTo>
                <a:cubicBezTo>
                  <a:pt x="980" y="20900"/>
                  <a:pt x="1339" y="21162"/>
                  <a:pt x="1744" y="21333"/>
                </a:cubicBezTo>
                <a:cubicBezTo>
                  <a:pt x="2133" y="21503"/>
                  <a:pt x="2537" y="21549"/>
                  <a:pt x="2957" y="21487"/>
                </a:cubicBezTo>
                <a:cubicBezTo>
                  <a:pt x="4889" y="20931"/>
                  <a:pt x="6896" y="20730"/>
                  <a:pt x="8889" y="20668"/>
                </a:cubicBezTo>
                <a:cubicBezTo>
                  <a:pt x="10851" y="20637"/>
                  <a:pt x="12798" y="20714"/>
                  <a:pt x="14760" y="20714"/>
                </a:cubicBezTo>
                <a:cubicBezTo>
                  <a:pt x="15959" y="20714"/>
                  <a:pt x="17172" y="20699"/>
                  <a:pt x="18370" y="20606"/>
                </a:cubicBezTo>
                <a:cubicBezTo>
                  <a:pt x="18580" y="20590"/>
                  <a:pt x="18790" y="20590"/>
                  <a:pt x="19000" y="20544"/>
                </a:cubicBezTo>
                <a:cubicBezTo>
                  <a:pt x="19269" y="20498"/>
                  <a:pt x="19554" y="20405"/>
                  <a:pt x="19808" y="20281"/>
                </a:cubicBezTo>
                <a:cubicBezTo>
                  <a:pt x="19853" y="20250"/>
                  <a:pt x="19913" y="20235"/>
                  <a:pt x="19958" y="20204"/>
                </a:cubicBezTo>
                <a:cubicBezTo>
                  <a:pt x="20153" y="20080"/>
                  <a:pt x="20378" y="19926"/>
                  <a:pt x="20542" y="19755"/>
                </a:cubicBezTo>
                <a:cubicBezTo>
                  <a:pt x="21381" y="18905"/>
                  <a:pt x="21576" y="17622"/>
                  <a:pt x="21306" y="16478"/>
                </a:cubicBezTo>
                <a:cubicBezTo>
                  <a:pt x="21067" y="15380"/>
                  <a:pt x="20423" y="14390"/>
                  <a:pt x="19883" y="13432"/>
                </a:cubicBezTo>
                <a:cubicBezTo>
                  <a:pt x="19404" y="12597"/>
                  <a:pt x="18910" y="11777"/>
                  <a:pt x="18385" y="10973"/>
                </a:cubicBezTo>
                <a:cubicBezTo>
                  <a:pt x="17232" y="9164"/>
                  <a:pt x="16019" y="7417"/>
                  <a:pt x="14686" y="5763"/>
                </a:cubicBezTo>
                <a:cubicBezTo>
                  <a:pt x="13337" y="4077"/>
                  <a:pt x="11884" y="2485"/>
                  <a:pt x="10357" y="969"/>
                </a:cubicBezTo>
                <a:cubicBezTo>
                  <a:pt x="10147" y="691"/>
                  <a:pt x="9892" y="490"/>
                  <a:pt x="9593" y="336"/>
                </a:cubicBezTo>
                <a:cubicBezTo>
                  <a:pt x="9323" y="150"/>
                  <a:pt x="9038" y="42"/>
                  <a:pt x="8709" y="11"/>
                </a:cubicBezTo>
                <a:cubicBezTo>
                  <a:pt x="8125" y="-51"/>
                  <a:pt x="7406" y="150"/>
                  <a:pt x="7001" y="598"/>
                </a:cubicBezTo>
                <a:cubicBezTo>
                  <a:pt x="6777" y="846"/>
                  <a:pt x="6597" y="1124"/>
                  <a:pt x="6477" y="1449"/>
                </a:cubicBezTo>
                <a:cubicBezTo>
                  <a:pt x="6402" y="1480"/>
                  <a:pt x="6312" y="1511"/>
                  <a:pt x="6237" y="1557"/>
                </a:cubicBezTo>
                <a:cubicBezTo>
                  <a:pt x="6073" y="1681"/>
                  <a:pt x="5908" y="1804"/>
                  <a:pt x="5728" y="1928"/>
                </a:cubicBezTo>
                <a:cubicBezTo>
                  <a:pt x="5428" y="2237"/>
                  <a:pt x="5234" y="2593"/>
                  <a:pt x="5129" y="3026"/>
                </a:cubicBezTo>
                <a:cubicBezTo>
                  <a:pt x="3811" y="6907"/>
                  <a:pt x="2507" y="10772"/>
                  <a:pt x="1189" y="14653"/>
                </a:cubicBezTo>
                <a:cubicBezTo>
                  <a:pt x="815" y="15735"/>
                  <a:pt x="455" y="16833"/>
                  <a:pt x="81" y="17915"/>
                </a:cubicBezTo>
                <a:cubicBezTo>
                  <a:pt x="-24" y="18364"/>
                  <a:pt x="-24" y="18812"/>
                  <a:pt x="66" y="19261"/>
                </a:cubicBezTo>
                <a:cubicBezTo>
                  <a:pt x="171" y="19740"/>
                  <a:pt x="380" y="20173"/>
                  <a:pt x="695" y="20544"/>
                </a:cubicBezTo>
                <a:close/>
                <a:moveTo>
                  <a:pt x="8589" y="8190"/>
                </a:moveTo>
                <a:cubicBezTo>
                  <a:pt x="8769" y="7649"/>
                  <a:pt x="8964" y="7092"/>
                  <a:pt x="9143" y="6551"/>
                </a:cubicBezTo>
                <a:cubicBezTo>
                  <a:pt x="10566" y="8113"/>
                  <a:pt x="11914" y="9767"/>
                  <a:pt x="13143" y="11499"/>
                </a:cubicBezTo>
                <a:cubicBezTo>
                  <a:pt x="13592" y="12133"/>
                  <a:pt x="14026" y="12767"/>
                  <a:pt x="14446" y="13416"/>
                </a:cubicBezTo>
                <a:cubicBezTo>
                  <a:pt x="14865" y="14066"/>
                  <a:pt x="15255" y="14730"/>
                  <a:pt x="15644" y="15395"/>
                </a:cubicBezTo>
                <a:cubicBezTo>
                  <a:pt x="15659" y="15411"/>
                  <a:pt x="15659" y="15426"/>
                  <a:pt x="15674" y="15442"/>
                </a:cubicBezTo>
                <a:cubicBezTo>
                  <a:pt x="15659" y="15442"/>
                  <a:pt x="15644" y="15442"/>
                  <a:pt x="15629" y="15442"/>
                </a:cubicBezTo>
                <a:cubicBezTo>
                  <a:pt x="12454" y="15488"/>
                  <a:pt x="9263" y="15256"/>
                  <a:pt x="6102" y="15503"/>
                </a:cubicBezTo>
                <a:cubicBezTo>
                  <a:pt x="6941" y="13076"/>
                  <a:pt x="7765" y="10633"/>
                  <a:pt x="8589" y="8190"/>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B806202B-2F5B-C74A-8200-E37FCBD81E49}"/>
              </a:ext>
            </a:extLst>
          </p:cNvPr>
          <p:cNvSpPr/>
          <p:nvPr/>
        </p:nvSpPr>
        <p:spPr>
          <a:xfrm>
            <a:off x="5270500" y="609601"/>
            <a:ext cx="1705326" cy="1826062"/>
          </a:xfrm>
          <a:custGeom>
            <a:avLst/>
            <a:gdLst/>
            <a:ahLst/>
            <a:cxnLst>
              <a:cxn ang="0">
                <a:pos x="wd2" y="hd2"/>
              </a:cxn>
              <a:cxn ang="5400000">
                <a:pos x="wd2" y="hd2"/>
              </a:cxn>
              <a:cxn ang="10800000">
                <a:pos x="wd2" y="hd2"/>
              </a:cxn>
              <a:cxn ang="16200000">
                <a:pos x="wd2" y="hd2"/>
              </a:cxn>
            </a:cxnLst>
            <a:rect l="0" t="0" r="r" b="b"/>
            <a:pathLst>
              <a:path w="21532" h="21478" extrusionOk="0">
                <a:moveTo>
                  <a:pt x="101" y="21433"/>
                </a:moveTo>
                <a:cubicBezTo>
                  <a:pt x="214" y="21493"/>
                  <a:pt x="342" y="21493"/>
                  <a:pt x="470" y="21433"/>
                </a:cubicBezTo>
                <a:cubicBezTo>
                  <a:pt x="999" y="21344"/>
                  <a:pt x="1577" y="21075"/>
                  <a:pt x="2042" y="20866"/>
                </a:cubicBezTo>
                <a:cubicBezTo>
                  <a:pt x="2442" y="20686"/>
                  <a:pt x="2827" y="20492"/>
                  <a:pt x="3212" y="20298"/>
                </a:cubicBezTo>
                <a:cubicBezTo>
                  <a:pt x="7494" y="19925"/>
                  <a:pt x="11775" y="19536"/>
                  <a:pt x="16057" y="19163"/>
                </a:cubicBezTo>
                <a:cubicBezTo>
                  <a:pt x="16265" y="19148"/>
                  <a:pt x="16474" y="19133"/>
                  <a:pt x="16682" y="19088"/>
                </a:cubicBezTo>
                <a:cubicBezTo>
                  <a:pt x="17275" y="18983"/>
                  <a:pt x="17885" y="18715"/>
                  <a:pt x="18414" y="18476"/>
                </a:cubicBezTo>
                <a:cubicBezTo>
                  <a:pt x="19248" y="18102"/>
                  <a:pt x="20082" y="17669"/>
                  <a:pt x="20803" y="17146"/>
                </a:cubicBezTo>
                <a:cubicBezTo>
                  <a:pt x="21028" y="16982"/>
                  <a:pt x="21397" y="16743"/>
                  <a:pt x="21493" y="16459"/>
                </a:cubicBezTo>
                <a:cubicBezTo>
                  <a:pt x="21589" y="16205"/>
                  <a:pt x="21493" y="15981"/>
                  <a:pt x="21365" y="15757"/>
                </a:cubicBezTo>
                <a:cubicBezTo>
                  <a:pt x="21220" y="15503"/>
                  <a:pt x="21060" y="15264"/>
                  <a:pt x="20916" y="15025"/>
                </a:cubicBezTo>
                <a:cubicBezTo>
                  <a:pt x="20322" y="14039"/>
                  <a:pt x="19697" y="13068"/>
                  <a:pt x="19071" y="12097"/>
                </a:cubicBezTo>
                <a:cubicBezTo>
                  <a:pt x="17805" y="10140"/>
                  <a:pt x="16506" y="8198"/>
                  <a:pt x="15143" y="6301"/>
                </a:cubicBezTo>
                <a:cubicBezTo>
                  <a:pt x="13635" y="4180"/>
                  <a:pt x="12064" y="2104"/>
                  <a:pt x="10444" y="57"/>
                </a:cubicBezTo>
                <a:cubicBezTo>
                  <a:pt x="10316" y="-107"/>
                  <a:pt x="9642" y="132"/>
                  <a:pt x="9562" y="147"/>
                </a:cubicBezTo>
                <a:cubicBezTo>
                  <a:pt x="9049" y="311"/>
                  <a:pt x="8568" y="520"/>
                  <a:pt x="8087" y="759"/>
                </a:cubicBezTo>
                <a:cubicBezTo>
                  <a:pt x="7558" y="1013"/>
                  <a:pt x="7029" y="1282"/>
                  <a:pt x="6532" y="1596"/>
                </a:cubicBezTo>
                <a:cubicBezTo>
                  <a:pt x="6371" y="1700"/>
                  <a:pt x="6227" y="1805"/>
                  <a:pt x="6067" y="1910"/>
                </a:cubicBezTo>
                <a:cubicBezTo>
                  <a:pt x="5858" y="2044"/>
                  <a:pt x="5682" y="2208"/>
                  <a:pt x="5521" y="2388"/>
                </a:cubicBezTo>
                <a:cubicBezTo>
                  <a:pt x="4848" y="4852"/>
                  <a:pt x="4158" y="7317"/>
                  <a:pt x="3437" y="9782"/>
                </a:cubicBezTo>
                <a:cubicBezTo>
                  <a:pt x="2731" y="12232"/>
                  <a:pt x="2009" y="14681"/>
                  <a:pt x="1272" y="17116"/>
                </a:cubicBezTo>
                <a:cubicBezTo>
                  <a:pt x="855" y="18505"/>
                  <a:pt x="422" y="19895"/>
                  <a:pt x="5" y="21269"/>
                </a:cubicBezTo>
                <a:cubicBezTo>
                  <a:pt x="-11" y="21359"/>
                  <a:pt x="5" y="21418"/>
                  <a:pt x="101" y="21433"/>
                </a:cubicBezTo>
                <a:close/>
                <a:moveTo>
                  <a:pt x="20739" y="16549"/>
                </a:moveTo>
                <a:cubicBezTo>
                  <a:pt x="20723" y="16549"/>
                  <a:pt x="20707" y="16549"/>
                  <a:pt x="20691" y="16549"/>
                </a:cubicBezTo>
                <a:cubicBezTo>
                  <a:pt x="20916" y="16489"/>
                  <a:pt x="20883" y="16519"/>
                  <a:pt x="20739" y="16549"/>
                </a:cubicBezTo>
                <a:close/>
                <a:moveTo>
                  <a:pt x="7173" y="11709"/>
                </a:moveTo>
                <a:cubicBezTo>
                  <a:pt x="7686" y="10006"/>
                  <a:pt x="8167" y="8288"/>
                  <a:pt x="8664" y="6585"/>
                </a:cubicBezTo>
                <a:cubicBezTo>
                  <a:pt x="9193" y="7302"/>
                  <a:pt x="9707" y="8004"/>
                  <a:pt x="10220" y="8736"/>
                </a:cubicBezTo>
                <a:cubicBezTo>
                  <a:pt x="11727" y="10842"/>
                  <a:pt x="13170" y="12993"/>
                  <a:pt x="14549" y="15174"/>
                </a:cubicBezTo>
                <a:cubicBezTo>
                  <a:pt x="14934" y="15787"/>
                  <a:pt x="15319" y="16399"/>
                  <a:pt x="15704" y="17027"/>
                </a:cubicBezTo>
                <a:cubicBezTo>
                  <a:pt x="13395" y="17236"/>
                  <a:pt x="11070" y="17430"/>
                  <a:pt x="8760" y="17639"/>
                </a:cubicBezTo>
                <a:cubicBezTo>
                  <a:pt x="7622" y="17744"/>
                  <a:pt x="6483" y="17848"/>
                  <a:pt x="5329" y="17938"/>
                </a:cubicBezTo>
                <a:cubicBezTo>
                  <a:pt x="5313" y="17938"/>
                  <a:pt x="5297" y="17938"/>
                  <a:pt x="5281" y="17938"/>
                </a:cubicBezTo>
                <a:cubicBezTo>
                  <a:pt x="5938" y="15861"/>
                  <a:pt x="6564" y="13785"/>
                  <a:pt x="7173" y="11709"/>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5005482" y="3738658"/>
            <a:ext cx="6854874" cy="1878548"/>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5005482" y="5707541"/>
            <a:ext cx="6854874" cy="61326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375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accent5"/>
        </a:solidFill>
        <a:effectLst/>
      </p:bgPr>
    </p:bg>
    <p:spTree>
      <p:nvGrpSpPr>
        <p:cNvPr id="1" name=""/>
        <p:cNvGrpSpPr/>
        <p:nvPr/>
      </p:nvGrpSpPr>
      <p:grpSpPr>
        <a:xfrm>
          <a:off x="0" y="0"/>
          <a:ext cx="0" cy="0"/>
          <a:chOff x="0" y="0"/>
          <a:chExt cx="0" cy="0"/>
        </a:xfrm>
      </p:grpSpPr>
      <p:sp>
        <p:nvSpPr>
          <p:cNvPr id="13" name="Shape">
            <a:extLst>
              <a:ext uri="{FF2B5EF4-FFF2-40B4-BE49-F238E27FC236}">
                <a16:creationId xmlns:a16="http://schemas.microsoft.com/office/drawing/2014/main" id="{17A5F789-1D58-2642-8FCD-471845349E17}"/>
              </a:ext>
            </a:extLst>
          </p:cNvPr>
          <p:cNvSpPr/>
          <p:nvPr/>
        </p:nvSpPr>
        <p:spPr>
          <a:xfrm>
            <a:off x="9055099" y="1092835"/>
            <a:ext cx="2486525" cy="448187"/>
          </a:xfrm>
          <a:custGeom>
            <a:avLst/>
            <a:gdLst/>
            <a:ahLst/>
            <a:cxnLst>
              <a:cxn ang="0">
                <a:pos x="wd2" y="hd2"/>
              </a:cxn>
              <a:cxn ang="5400000">
                <a:pos x="wd2" y="hd2"/>
              </a:cxn>
              <a:cxn ang="10800000">
                <a:pos x="wd2" y="hd2"/>
              </a:cxn>
              <a:cxn ang="16200000">
                <a:pos x="wd2" y="hd2"/>
              </a:cxn>
            </a:cxnLst>
            <a:rect l="0" t="0" r="r" b="b"/>
            <a:pathLst>
              <a:path w="21489" h="21292" extrusionOk="0">
                <a:moveTo>
                  <a:pt x="1144" y="17195"/>
                </a:moveTo>
                <a:cubicBezTo>
                  <a:pt x="1309" y="17557"/>
                  <a:pt x="1474" y="17980"/>
                  <a:pt x="1638" y="18342"/>
                </a:cubicBezTo>
                <a:cubicBezTo>
                  <a:pt x="1957" y="18885"/>
                  <a:pt x="2275" y="19066"/>
                  <a:pt x="2604" y="18824"/>
                </a:cubicBezTo>
                <a:cubicBezTo>
                  <a:pt x="3954" y="18402"/>
                  <a:pt x="5315" y="18100"/>
                  <a:pt x="6665" y="17980"/>
                </a:cubicBezTo>
                <a:cubicBezTo>
                  <a:pt x="10068" y="17678"/>
                  <a:pt x="13481" y="18281"/>
                  <a:pt x="16872" y="19729"/>
                </a:cubicBezTo>
                <a:cubicBezTo>
                  <a:pt x="17860" y="20152"/>
                  <a:pt x="18837" y="20634"/>
                  <a:pt x="19825" y="21238"/>
                </a:cubicBezTo>
                <a:cubicBezTo>
                  <a:pt x="20242" y="21479"/>
                  <a:pt x="20747" y="20936"/>
                  <a:pt x="21076" y="19367"/>
                </a:cubicBezTo>
                <a:cubicBezTo>
                  <a:pt x="21372" y="17919"/>
                  <a:pt x="21548" y="15385"/>
                  <a:pt x="21471" y="13213"/>
                </a:cubicBezTo>
                <a:cubicBezTo>
                  <a:pt x="21274" y="7723"/>
                  <a:pt x="20308" y="3801"/>
                  <a:pt x="19331" y="3258"/>
                </a:cubicBezTo>
                <a:cubicBezTo>
                  <a:pt x="17026" y="1930"/>
                  <a:pt x="14710" y="965"/>
                  <a:pt x="12405" y="482"/>
                </a:cubicBezTo>
                <a:cubicBezTo>
                  <a:pt x="9958" y="-61"/>
                  <a:pt x="7521" y="-121"/>
                  <a:pt x="5074" y="181"/>
                </a:cubicBezTo>
                <a:cubicBezTo>
                  <a:pt x="3778" y="362"/>
                  <a:pt x="2472" y="603"/>
                  <a:pt x="1177" y="1025"/>
                </a:cubicBezTo>
                <a:cubicBezTo>
                  <a:pt x="782" y="1146"/>
                  <a:pt x="332" y="2715"/>
                  <a:pt x="146" y="4585"/>
                </a:cubicBezTo>
                <a:cubicBezTo>
                  <a:pt x="-52" y="6576"/>
                  <a:pt x="-41" y="9291"/>
                  <a:pt x="135" y="11282"/>
                </a:cubicBezTo>
                <a:cubicBezTo>
                  <a:pt x="332" y="13756"/>
                  <a:pt x="694" y="15928"/>
                  <a:pt x="1144" y="1719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53868288-7AC0-BD4D-847C-81F37BE6F075}"/>
              </a:ext>
            </a:extLst>
          </p:cNvPr>
          <p:cNvSpPr/>
          <p:nvPr/>
        </p:nvSpPr>
        <p:spPr>
          <a:xfrm>
            <a:off x="9207499" y="3035934"/>
            <a:ext cx="2534820" cy="493891"/>
          </a:xfrm>
          <a:custGeom>
            <a:avLst/>
            <a:gdLst/>
            <a:ahLst/>
            <a:cxnLst>
              <a:cxn ang="0">
                <a:pos x="wd2" y="hd2"/>
              </a:cxn>
              <a:cxn ang="5400000">
                <a:pos x="wd2" y="hd2"/>
              </a:cxn>
              <a:cxn ang="10800000">
                <a:pos x="wd2" y="hd2"/>
              </a:cxn>
              <a:cxn ang="16200000">
                <a:pos x="wd2" y="hd2"/>
              </a:cxn>
            </a:cxnLst>
            <a:rect l="0" t="0" r="r" b="b"/>
            <a:pathLst>
              <a:path w="21481" h="21374" extrusionOk="0">
                <a:moveTo>
                  <a:pt x="1538" y="15611"/>
                </a:moveTo>
                <a:cubicBezTo>
                  <a:pt x="1656" y="16326"/>
                  <a:pt x="1796" y="16930"/>
                  <a:pt x="1958" y="17370"/>
                </a:cubicBezTo>
                <a:cubicBezTo>
                  <a:pt x="4465" y="18854"/>
                  <a:pt x="6994" y="19898"/>
                  <a:pt x="9523" y="20558"/>
                </a:cubicBezTo>
                <a:cubicBezTo>
                  <a:pt x="12063" y="21217"/>
                  <a:pt x="14614" y="21492"/>
                  <a:pt x="17154" y="21327"/>
                </a:cubicBezTo>
                <a:cubicBezTo>
                  <a:pt x="18575" y="21217"/>
                  <a:pt x="19995" y="20997"/>
                  <a:pt x="21416" y="20668"/>
                </a:cubicBezTo>
                <a:cubicBezTo>
                  <a:pt x="21588" y="20613"/>
                  <a:pt x="21362" y="17205"/>
                  <a:pt x="21373" y="17370"/>
                </a:cubicBezTo>
                <a:cubicBezTo>
                  <a:pt x="21233" y="15171"/>
                  <a:pt x="20996" y="12918"/>
                  <a:pt x="20759" y="10939"/>
                </a:cubicBezTo>
                <a:cubicBezTo>
                  <a:pt x="20523" y="8906"/>
                  <a:pt x="20264" y="6817"/>
                  <a:pt x="19941" y="5113"/>
                </a:cubicBezTo>
                <a:cubicBezTo>
                  <a:pt x="19791" y="4344"/>
                  <a:pt x="19629" y="3300"/>
                  <a:pt x="19392" y="3355"/>
                </a:cubicBezTo>
                <a:cubicBezTo>
                  <a:pt x="16831" y="4014"/>
                  <a:pt x="14259" y="4179"/>
                  <a:pt x="11697" y="4014"/>
                </a:cubicBezTo>
                <a:cubicBezTo>
                  <a:pt x="10998" y="3959"/>
                  <a:pt x="10288" y="3849"/>
                  <a:pt x="9588" y="3739"/>
                </a:cubicBezTo>
                <a:cubicBezTo>
                  <a:pt x="7145" y="3300"/>
                  <a:pt x="4713" y="2475"/>
                  <a:pt x="2280" y="1266"/>
                </a:cubicBezTo>
                <a:cubicBezTo>
                  <a:pt x="1592" y="936"/>
                  <a:pt x="892" y="552"/>
                  <a:pt x="203" y="112"/>
                </a:cubicBezTo>
                <a:cubicBezTo>
                  <a:pt x="117" y="-108"/>
                  <a:pt x="63" y="2"/>
                  <a:pt x="42" y="387"/>
                </a:cubicBezTo>
                <a:cubicBezTo>
                  <a:pt x="-12" y="826"/>
                  <a:pt x="-12" y="1266"/>
                  <a:pt x="31" y="1816"/>
                </a:cubicBezTo>
                <a:cubicBezTo>
                  <a:pt x="85" y="3684"/>
                  <a:pt x="300" y="5828"/>
                  <a:pt x="472" y="7477"/>
                </a:cubicBezTo>
                <a:cubicBezTo>
                  <a:pt x="709" y="9730"/>
                  <a:pt x="967" y="12039"/>
                  <a:pt x="1290" y="14017"/>
                </a:cubicBezTo>
                <a:cubicBezTo>
                  <a:pt x="1366" y="14567"/>
                  <a:pt x="1452" y="15061"/>
                  <a:pt x="1538" y="15611"/>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6131DBE6-B751-EF49-A2F1-AAA0C5AD5D8E}"/>
              </a:ext>
            </a:extLst>
          </p:cNvPr>
          <p:cNvSpPr/>
          <p:nvPr/>
        </p:nvSpPr>
        <p:spPr>
          <a:xfrm>
            <a:off x="9131300" y="4013834"/>
            <a:ext cx="2714972" cy="533649"/>
          </a:xfrm>
          <a:custGeom>
            <a:avLst/>
            <a:gdLst/>
            <a:ahLst/>
            <a:cxnLst>
              <a:cxn ang="0">
                <a:pos x="wd2" y="hd2"/>
              </a:cxn>
              <a:cxn ang="5400000">
                <a:pos x="wd2" y="hd2"/>
              </a:cxn>
              <a:cxn ang="10800000">
                <a:pos x="wd2" y="hd2"/>
              </a:cxn>
              <a:cxn ang="16200000">
                <a:pos x="wd2" y="hd2"/>
              </a:cxn>
            </a:cxnLst>
            <a:rect l="0" t="0" r="r" b="b"/>
            <a:pathLst>
              <a:path w="21527" h="21356" extrusionOk="0">
                <a:moveTo>
                  <a:pt x="2" y="9310"/>
                </a:moveTo>
                <a:cubicBezTo>
                  <a:pt x="32" y="11343"/>
                  <a:pt x="214" y="13376"/>
                  <a:pt x="576" y="14494"/>
                </a:cubicBezTo>
                <a:cubicBezTo>
                  <a:pt x="697" y="14799"/>
                  <a:pt x="828" y="15155"/>
                  <a:pt x="949" y="15460"/>
                </a:cubicBezTo>
                <a:cubicBezTo>
                  <a:pt x="1241" y="15968"/>
                  <a:pt x="1543" y="16121"/>
                  <a:pt x="1845" y="15918"/>
                </a:cubicBezTo>
                <a:cubicBezTo>
                  <a:pt x="2550" y="15765"/>
                  <a:pt x="3255" y="15663"/>
                  <a:pt x="3960" y="15613"/>
                </a:cubicBezTo>
                <a:cubicBezTo>
                  <a:pt x="5903" y="15511"/>
                  <a:pt x="7847" y="15714"/>
                  <a:pt x="9780" y="16324"/>
                </a:cubicBezTo>
                <a:cubicBezTo>
                  <a:pt x="11814" y="16934"/>
                  <a:pt x="13828" y="18052"/>
                  <a:pt x="15852" y="19272"/>
                </a:cubicBezTo>
                <a:cubicBezTo>
                  <a:pt x="17000" y="19933"/>
                  <a:pt x="18148" y="20644"/>
                  <a:pt x="19286" y="21305"/>
                </a:cubicBezTo>
                <a:cubicBezTo>
                  <a:pt x="19749" y="21559"/>
                  <a:pt x="20293" y="20847"/>
                  <a:pt x="20676" y="19577"/>
                </a:cubicBezTo>
                <a:cubicBezTo>
                  <a:pt x="21018" y="18459"/>
                  <a:pt x="21381" y="16477"/>
                  <a:pt x="21481" y="14393"/>
                </a:cubicBezTo>
                <a:cubicBezTo>
                  <a:pt x="21572" y="12411"/>
                  <a:pt x="21542" y="10175"/>
                  <a:pt x="21260" y="8548"/>
                </a:cubicBezTo>
                <a:cubicBezTo>
                  <a:pt x="20968" y="6871"/>
                  <a:pt x="20585" y="6007"/>
                  <a:pt x="20152" y="5702"/>
                </a:cubicBezTo>
                <a:cubicBezTo>
                  <a:pt x="17816" y="4330"/>
                  <a:pt x="15480" y="2754"/>
                  <a:pt x="13143" y="1687"/>
                </a:cubicBezTo>
                <a:cubicBezTo>
                  <a:pt x="10817" y="620"/>
                  <a:pt x="8491" y="61"/>
                  <a:pt x="6155" y="10"/>
                </a:cubicBezTo>
                <a:cubicBezTo>
                  <a:pt x="4695" y="-41"/>
                  <a:pt x="3235" y="111"/>
                  <a:pt x="1775" y="416"/>
                </a:cubicBezTo>
                <a:cubicBezTo>
                  <a:pt x="1523" y="518"/>
                  <a:pt x="1291" y="925"/>
                  <a:pt x="1070" y="1535"/>
                </a:cubicBezTo>
                <a:cubicBezTo>
                  <a:pt x="848" y="1992"/>
                  <a:pt x="647" y="2653"/>
                  <a:pt x="486" y="3567"/>
                </a:cubicBezTo>
                <a:cubicBezTo>
                  <a:pt x="224" y="4940"/>
                  <a:pt x="-28" y="7278"/>
                  <a:pt x="2" y="931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D935A4E-EEFB-1440-94CD-8D05E3909E25}"/>
              </a:ext>
            </a:extLst>
          </p:cNvPr>
          <p:cNvSpPr/>
          <p:nvPr/>
        </p:nvSpPr>
        <p:spPr>
          <a:xfrm>
            <a:off x="9029700" y="368935"/>
            <a:ext cx="2641169" cy="231975"/>
          </a:xfrm>
          <a:custGeom>
            <a:avLst/>
            <a:gdLst/>
            <a:ahLst/>
            <a:cxnLst>
              <a:cxn ang="0">
                <a:pos x="wd2" y="hd2"/>
              </a:cxn>
              <a:cxn ang="5400000">
                <a:pos x="wd2" y="hd2"/>
              </a:cxn>
              <a:cxn ang="10800000">
                <a:pos x="wd2" y="hd2"/>
              </a:cxn>
              <a:cxn ang="16200000">
                <a:pos x="wd2" y="hd2"/>
              </a:cxn>
            </a:cxnLst>
            <a:rect l="0" t="0" r="r" b="b"/>
            <a:pathLst>
              <a:path w="21310" h="21559" extrusionOk="0">
                <a:moveTo>
                  <a:pt x="169" y="3423"/>
                </a:moveTo>
                <a:cubicBezTo>
                  <a:pt x="435" y="6256"/>
                  <a:pt x="804" y="8616"/>
                  <a:pt x="1111" y="10505"/>
                </a:cubicBezTo>
                <a:cubicBezTo>
                  <a:pt x="1531" y="13102"/>
                  <a:pt x="1972" y="15698"/>
                  <a:pt x="2423" y="17587"/>
                </a:cubicBezTo>
                <a:cubicBezTo>
                  <a:pt x="2689" y="18767"/>
                  <a:pt x="2976" y="20184"/>
                  <a:pt x="3273" y="20184"/>
                </a:cubicBezTo>
                <a:cubicBezTo>
                  <a:pt x="5610" y="20774"/>
                  <a:pt x="7946" y="21128"/>
                  <a:pt x="10292" y="21364"/>
                </a:cubicBezTo>
                <a:cubicBezTo>
                  <a:pt x="12618" y="21600"/>
                  <a:pt x="14955" y="21600"/>
                  <a:pt x="17281" y="21482"/>
                </a:cubicBezTo>
                <a:cubicBezTo>
                  <a:pt x="18592" y="21364"/>
                  <a:pt x="19904" y="21246"/>
                  <a:pt x="21215" y="21010"/>
                </a:cubicBezTo>
                <a:cubicBezTo>
                  <a:pt x="21451" y="21010"/>
                  <a:pt x="21174" y="18059"/>
                  <a:pt x="21144" y="17705"/>
                </a:cubicBezTo>
                <a:cubicBezTo>
                  <a:pt x="20877" y="14872"/>
                  <a:pt x="20508" y="12512"/>
                  <a:pt x="20201" y="10623"/>
                </a:cubicBezTo>
                <a:cubicBezTo>
                  <a:pt x="19781" y="8026"/>
                  <a:pt x="19340" y="5430"/>
                  <a:pt x="18889" y="3541"/>
                </a:cubicBezTo>
                <a:cubicBezTo>
                  <a:pt x="18623" y="2361"/>
                  <a:pt x="18326" y="826"/>
                  <a:pt x="18039" y="944"/>
                </a:cubicBezTo>
                <a:cubicBezTo>
                  <a:pt x="15703" y="1298"/>
                  <a:pt x="13366" y="1416"/>
                  <a:pt x="11020" y="1416"/>
                </a:cubicBezTo>
                <a:cubicBezTo>
                  <a:pt x="8694" y="1416"/>
                  <a:pt x="6358" y="1180"/>
                  <a:pt x="4032" y="826"/>
                </a:cubicBezTo>
                <a:cubicBezTo>
                  <a:pt x="2720" y="590"/>
                  <a:pt x="1408" y="354"/>
                  <a:pt x="97" y="0"/>
                </a:cubicBezTo>
                <a:cubicBezTo>
                  <a:pt x="-149" y="118"/>
                  <a:pt x="148" y="3305"/>
                  <a:pt x="169" y="342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1D51F1A9-6EB2-314A-BAAA-9CCB73931716}"/>
              </a:ext>
            </a:extLst>
          </p:cNvPr>
          <p:cNvSpPr/>
          <p:nvPr/>
        </p:nvSpPr>
        <p:spPr>
          <a:xfrm>
            <a:off x="9080500" y="4966335"/>
            <a:ext cx="2804988" cy="413004"/>
          </a:xfrm>
          <a:custGeom>
            <a:avLst/>
            <a:gdLst/>
            <a:ahLst/>
            <a:cxnLst>
              <a:cxn ang="0">
                <a:pos x="wd2" y="hd2"/>
              </a:cxn>
              <a:cxn ang="5400000">
                <a:pos x="wd2" y="hd2"/>
              </a:cxn>
              <a:cxn ang="10800000">
                <a:pos x="wd2" y="hd2"/>
              </a:cxn>
              <a:cxn ang="16200000">
                <a:pos x="wd2" y="hd2"/>
              </a:cxn>
            </a:cxnLst>
            <a:rect l="0" t="0" r="r" b="b"/>
            <a:pathLst>
              <a:path w="21528" h="21416" extrusionOk="0">
                <a:moveTo>
                  <a:pt x="1292" y="14765"/>
                </a:moveTo>
                <a:cubicBezTo>
                  <a:pt x="3768" y="16477"/>
                  <a:pt x="6254" y="17860"/>
                  <a:pt x="8739" y="18914"/>
                </a:cubicBezTo>
                <a:cubicBezTo>
                  <a:pt x="11078" y="19901"/>
                  <a:pt x="13428" y="20626"/>
                  <a:pt x="15777" y="21021"/>
                </a:cubicBezTo>
                <a:cubicBezTo>
                  <a:pt x="17092" y="21218"/>
                  <a:pt x="18408" y="21350"/>
                  <a:pt x="19734" y="21416"/>
                </a:cubicBezTo>
                <a:cubicBezTo>
                  <a:pt x="20153" y="21416"/>
                  <a:pt x="20640" y="20757"/>
                  <a:pt x="21001" y="19243"/>
                </a:cubicBezTo>
                <a:cubicBezTo>
                  <a:pt x="21245" y="18189"/>
                  <a:pt x="21547" y="16082"/>
                  <a:pt x="21527" y="13909"/>
                </a:cubicBezTo>
                <a:cubicBezTo>
                  <a:pt x="21469" y="8311"/>
                  <a:pt x="20416" y="6336"/>
                  <a:pt x="19744" y="6336"/>
                </a:cubicBezTo>
                <a:cubicBezTo>
                  <a:pt x="17755" y="6270"/>
                  <a:pt x="15777" y="6006"/>
                  <a:pt x="13788" y="5545"/>
                </a:cubicBezTo>
                <a:cubicBezTo>
                  <a:pt x="11800" y="5084"/>
                  <a:pt x="9821" y="4360"/>
                  <a:pt x="7842" y="3438"/>
                </a:cubicBezTo>
                <a:cubicBezTo>
                  <a:pt x="6799" y="2977"/>
                  <a:pt x="5756" y="2384"/>
                  <a:pt x="4713" y="1792"/>
                </a:cubicBezTo>
                <a:cubicBezTo>
                  <a:pt x="3895" y="1331"/>
                  <a:pt x="3076" y="804"/>
                  <a:pt x="2247" y="211"/>
                </a:cubicBezTo>
                <a:cubicBezTo>
                  <a:pt x="1779" y="-118"/>
                  <a:pt x="1321" y="-184"/>
                  <a:pt x="873" y="935"/>
                </a:cubicBezTo>
                <a:cubicBezTo>
                  <a:pt x="590" y="1660"/>
                  <a:pt x="161" y="3306"/>
                  <a:pt x="54" y="5414"/>
                </a:cubicBezTo>
                <a:cubicBezTo>
                  <a:pt x="-53" y="7455"/>
                  <a:pt x="-4" y="9628"/>
                  <a:pt x="230" y="11209"/>
                </a:cubicBezTo>
                <a:cubicBezTo>
                  <a:pt x="503" y="13184"/>
                  <a:pt x="902" y="14501"/>
                  <a:pt x="1292" y="147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4BD1A073-A7EC-3E4F-9ED6-04B4F9FB268D}"/>
              </a:ext>
            </a:extLst>
          </p:cNvPr>
          <p:cNvSpPr/>
          <p:nvPr/>
        </p:nvSpPr>
        <p:spPr>
          <a:xfrm>
            <a:off x="9270999" y="3505835"/>
            <a:ext cx="2682587" cy="510664"/>
          </a:xfrm>
          <a:custGeom>
            <a:avLst/>
            <a:gdLst/>
            <a:ahLst/>
            <a:cxnLst>
              <a:cxn ang="0">
                <a:pos x="wd2" y="hd2"/>
              </a:cxn>
              <a:cxn ang="5400000">
                <a:pos x="wd2" y="hd2"/>
              </a:cxn>
              <a:cxn ang="10800000">
                <a:pos x="wd2" y="hd2"/>
              </a:cxn>
              <a:cxn ang="16200000">
                <a:pos x="wd2" y="hd2"/>
              </a:cxn>
            </a:cxnLst>
            <a:rect l="0" t="0" r="r" b="b"/>
            <a:pathLst>
              <a:path w="21461" h="21498" extrusionOk="0">
                <a:moveTo>
                  <a:pt x="19674" y="6897"/>
                </a:moveTo>
                <a:cubicBezTo>
                  <a:pt x="19562" y="6309"/>
                  <a:pt x="19389" y="5080"/>
                  <a:pt x="19217" y="5080"/>
                </a:cubicBezTo>
                <a:cubicBezTo>
                  <a:pt x="16707" y="5721"/>
                  <a:pt x="14198" y="5828"/>
                  <a:pt x="11688" y="5454"/>
                </a:cubicBezTo>
                <a:cubicBezTo>
                  <a:pt x="9199" y="5080"/>
                  <a:pt x="6710" y="4171"/>
                  <a:pt x="4220" y="2834"/>
                </a:cubicBezTo>
                <a:cubicBezTo>
                  <a:pt x="2818" y="2032"/>
                  <a:pt x="1416" y="1123"/>
                  <a:pt x="14" y="0"/>
                </a:cubicBezTo>
                <a:cubicBezTo>
                  <a:pt x="-67" y="-53"/>
                  <a:pt x="217" y="2888"/>
                  <a:pt x="217" y="2888"/>
                </a:cubicBezTo>
                <a:cubicBezTo>
                  <a:pt x="431" y="4866"/>
                  <a:pt x="685" y="6791"/>
                  <a:pt x="939" y="8608"/>
                </a:cubicBezTo>
                <a:cubicBezTo>
                  <a:pt x="1203" y="10426"/>
                  <a:pt x="1467" y="12298"/>
                  <a:pt x="1782" y="13955"/>
                </a:cubicBezTo>
                <a:cubicBezTo>
                  <a:pt x="1914" y="14650"/>
                  <a:pt x="2046" y="15612"/>
                  <a:pt x="2239" y="15773"/>
                </a:cubicBezTo>
                <a:cubicBezTo>
                  <a:pt x="4718" y="17751"/>
                  <a:pt x="7218" y="19195"/>
                  <a:pt x="9727" y="20157"/>
                </a:cubicBezTo>
                <a:cubicBezTo>
                  <a:pt x="12216" y="21119"/>
                  <a:pt x="14706" y="21547"/>
                  <a:pt x="17205" y="21494"/>
                </a:cubicBezTo>
                <a:cubicBezTo>
                  <a:pt x="18617" y="21440"/>
                  <a:pt x="20029" y="21280"/>
                  <a:pt x="21442" y="20905"/>
                </a:cubicBezTo>
                <a:cubicBezTo>
                  <a:pt x="21533" y="20905"/>
                  <a:pt x="21259" y="18232"/>
                  <a:pt x="21249" y="18072"/>
                </a:cubicBezTo>
                <a:cubicBezTo>
                  <a:pt x="21035" y="16094"/>
                  <a:pt x="20781" y="14115"/>
                  <a:pt x="20517" y="12298"/>
                </a:cubicBezTo>
                <a:cubicBezTo>
                  <a:pt x="20253" y="10373"/>
                  <a:pt x="19989" y="8501"/>
                  <a:pt x="19674" y="689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A792FEB9-DA29-AA43-89E3-6493879EE53A}"/>
              </a:ext>
            </a:extLst>
          </p:cNvPr>
          <p:cNvSpPr/>
          <p:nvPr/>
        </p:nvSpPr>
        <p:spPr>
          <a:xfrm>
            <a:off x="9080500" y="1537334"/>
            <a:ext cx="2601299" cy="422642"/>
          </a:xfrm>
          <a:custGeom>
            <a:avLst/>
            <a:gdLst/>
            <a:ahLst/>
            <a:cxnLst>
              <a:cxn ang="0">
                <a:pos x="wd2" y="hd2"/>
              </a:cxn>
              <a:cxn ang="5400000">
                <a:pos x="wd2" y="hd2"/>
              </a:cxn>
              <a:cxn ang="10800000">
                <a:pos x="wd2" y="hd2"/>
              </a:cxn>
              <a:cxn ang="16200000">
                <a:pos x="wd2" y="hd2"/>
              </a:cxn>
            </a:cxnLst>
            <a:rect l="0" t="0" r="r" b="b"/>
            <a:pathLst>
              <a:path w="21456" h="21522" extrusionOk="0">
                <a:moveTo>
                  <a:pt x="245" y="3155"/>
                </a:moveTo>
                <a:cubicBezTo>
                  <a:pt x="360" y="3996"/>
                  <a:pt x="496" y="4772"/>
                  <a:pt x="643" y="5484"/>
                </a:cubicBezTo>
                <a:cubicBezTo>
                  <a:pt x="1031" y="7359"/>
                  <a:pt x="1450" y="9105"/>
                  <a:pt x="1879" y="10463"/>
                </a:cubicBezTo>
                <a:cubicBezTo>
                  <a:pt x="2214" y="11563"/>
                  <a:pt x="2581" y="12727"/>
                  <a:pt x="2958" y="13115"/>
                </a:cubicBezTo>
                <a:cubicBezTo>
                  <a:pt x="5304" y="15443"/>
                  <a:pt x="7651" y="17771"/>
                  <a:pt x="10018" y="19323"/>
                </a:cubicBezTo>
                <a:cubicBezTo>
                  <a:pt x="12449" y="20940"/>
                  <a:pt x="14879" y="21522"/>
                  <a:pt x="17320" y="21522"/>
                </a:cubicBezTo>
                <a:cubicBezTo>
                  <a:pt x="18660" y="21522"/>
                  <a:pt x="19991" y="21457"/>
                  <a:pt x="21332" y="21393"/>
                </a:cubicBezTo>
                <a:cubicBezTo>
                  <a:pt x="21583" y="21393"/>
                  <a:pt x="21384" y="19388"/>
                  <a:pt x="21342" y="19065"/>
                </a:cubicBezTo>
                <a:cubicBezTo>
                  <a:pt x="21133" y="17254"/>
                  <a:pt x="20755" y="15572"/>
                  <a:pt x="20462" y="14344"/>
                </a:cubicBezTo>
                <a:cubicBezTo>
                  <a:pt x="20054" y="12597"/>
                  <a:pt x="19635" y="10981"/>
                  <a:pt x="19174" y="9817"/>
                </a:cubicBezTo>
                <a:cubicBezTo>
                  <a:pt x="18891" y="9105"/>
                  <a:pt x="18598" y="8329"/>
                  <a:pt x="18283" y="8329"/>
                </a:cubicBezTo>
                <a:cubicBezTo>
                  <a:pt x="16042" y="8394"/>
                  <a:pt x="13789" y="8588"/>
                  <a:pt x="11548" y="8200"/>
                </a:cubicBezTo>
                <a:cubicBezTo>
                  <a:pt x="10951" y="8070"/>
                  <a:pt x="10354" y="7941"/>
                  <a:pt x="9756" y="7682"/>
                </a:cubicBezTo>
                <a:cubicBezTo>
                  <a:pt x="7305" y="6648"/>
                  <a:pt x="4864" y="4578"/>
                  <a:pt x="2434" y="2250"/>
                </a:cubicBezTo>
                <a:cubicBezTo>
                  <a:pt x="1732" y="1603"/>
                  <a:pt x="1041" y="892"/>
                  <a:pt x="350" y="181"/>
                </a:cubicBezTo>
                <a:cubicBezTo>
                  <a:pt x="245" y="-78"/>
                  <a:pt x="151" y="-78"/>
                  <a:pt x="77" y="310"/>
                </a:cubicBezTo>
                <a:cubicBezTo>
                  <a:pt x="4" y="439"/>
                  <a:pt x="-17" y="763"/>
                  <a:pt x="14" y="1345"/>
                </a:cubicBezTo>
                <a:cubicBezTo>
                  <a:pt x="77" y="1991"/>
                  <a:pt x="151" y="2573"/>
                  <a:pt x="245" y="315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EC022EA9-83BB-9B45-A1CD-45AA53FEAE00}"/>
              </a:ext>
            </a:extLst>
          </p:cNvPr>
          <p:cNvSpPr/>
          <p:nvPr/>
        </p:nvSpPr>
        <p:spPr>
          <a:xfrm>
            <a:off x="9080499" y="711834"/>
            <a:ext cx="2631441" cy="335455"/>
          </a:xfrm>
          <a:custGeom>
            <a:avLst/>
            <a:gdLst/>
            <a:ahLst/>
            <a:cxnLst>
              <a:cxn ang="0">
                <a:pos x="wd2" y="hd2"/>
              </a:cxn>
              <a:cxn ang="5400000">
                <a:pos x="wd2" y="hd2"/>
              </a:cxn>
              <a:cxn ang="10800000">
                <a:pos x="wd2" y="hd2"/>
              </a:cxn>
              <a:cxn ang="16200000">
                <a:pos x="wd2" y="hd2"/>
              </a:cxn>
            </a:cxnLst>
            <a:rect l="0" t="0" r="r" b="b"/>
            <a:pathLst>
              <a:path w="21600" h="21530" extrusionOk="0">
                <a:moveTo>
                  <a:pt x="21120" y="12482"/>
                </a:moveTo>
                <a:cubicBezTo>
                  <a:pt x="20787" y="9711"/>
                  <a:pt x="20391" y="7184"/>
                  <a:pt x="19963" y="5391"/>
                </a:cubicBezTo>
                <a:cubicBezTo>
                  <a:pt x="19828" y="4821"/>
                  <a:pt x="19692" y="4250"/>
                  <a:pt x="19557" y="3761"/>
                </a:cubicBezTo>
                <a:cubicBezTo>
                  <a:pt x="19338" y="2946"/>
                  <a:pt x="19109" y="2375"/>
                  <a:pt x="18858" y="2131"/>
                </a:cubicBezTo>
                <a:cubicBezTo>
                  <a:pt x="16461" y="2375"/>
                  <a:pt x="14063" y="2457"/>
                  <a:pt x="11665" y="2294"/>
                </a:cubicBezTo>
                <a:cubicBezTo>
                  <a:pt x="9268" y="2131"/>
                  <a:pt x="6870" y="1805"/>
                  <a:pt x="4472" y="1153"/>
                </a:cubicBezTo>
                <a:cubicBezTo>
                  <a:pt x="3127" y="827"/>
                  <a:pt x="1783" y="419"/>
                  <a:pt x="448" y="12"/>
                </a:cubicBezTo>
                <a:cubicBezTo>
                  <a:pt x="229" y="-70"/>
                  <a:pt x="10" y="256"/>
                  <a:pt x="0" y="2294"/>
                </a:cubicBezTo>
                <a:cubicBezTo>
                  <a:pt x="21" y="3353"/>
                  <a:pt x="63" y="4413"/>
                  <a:pt x="146" y="5228"/>
                </a:cubicBezTo>
                <a:cubicBezTo>
                  <a:pt x="229" y="6532"/>
                  <a:pt x="344" y="7673"/>
                  <a:pt x="480" y="8733"/>
                </a:cubicBezTo>
                <a:cubicBezTo>
                  <a:pt x="813" y="11504"/>
                  <a:pt x="1209" y="14031"/>
                  <a:pt x="1637" y="15824"/>
                </a:cubicBezTo>
                <a:cubicBezTo>
                  <a:pt x="1970" y="17291"/>
                  <a:pt x="2356" y="19003"/>
                  <a:pt x="2742" y="19166"/>
                </a:cubicBezTo>
                <a:cubicBezTo>
                  <a:pt x="5139" y="19981"/>
                  <a:pt x="7537" y="20552"/>
                  <a:pt x="9924" y="20959"/>
                </a:cubicBezTo>
                <a:cubicBezTo>
                  <a:pt x="12322" y="21367"/>
                  <a:pt x="14720" y="21530"/>
                  <a:pt x="17117" y="21530"/>
                </a:cubicBezTo>
                <a:cubicBezTo>
                  <a:pt x="18462" y="21530"/>
                  <a:pt x="19807" y="21448"/>
                  <a:pt x="21152" y="21285"/>
                </a:cubicBezTo>
                <a:cubicBezTo>
                  <a:pt x="21371" y="21285"/>
                  <a:pt x="21590" y="21122"/>
                  <a:pt x="21600" y="19003"/>
                </a:cubicBezTo>
                <a:cubicBezTo>
                  <a:pt x="21579" y="17944"/>
                  <a:pt x="21537" y="16884"/>
                  <a:pt x="21454" y="16069"/>
                </a:cubicBezTo>
                <a:cubicBezTo>
                  <a:pt x="21371" y="14683"/>
                  <a:pt x="21256" y="13542"/>
                  <a:pt x="21120" y="124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2CCC4B69-1E8C-E048-AB75-D4EEC4DF1B00}"/>
              </a:ext>
            </a:extLst>
          </p:cNvPr>
          <p:cNvSpPr/>
          <p:nvPr/>
        </p:nvSpPr>
        <p:spPr>
          <a:xfrm>
            <a:off x="9093199" y="5842634"/>
            <a:ext cx="2746854" cy="372649"/>
          </a:xfrm>
          <a:custGeom>
            <a:avLst/>
            <a:gdLst/>
            <a:ahLst/>
            <a:cxnLst>
              <a:cxn ang="0">
                <a:pos x="wd2" y="hd2"/>
              </a:cxn>
              <a:cxn ang="5400000">
                <a:pos x="wd2" y="hd2"/>
              </a:cxn>
              <a:cxn ang="10800000">
                <a:pos x="wd2" y="hd2"/>
              </a:cxn>
              <a:cxn ang="16200000">
                <a:pos x="wd2" y="hd2"/>
              </a:cxn>
            </a:cxnLst>
            <a:rect l="0" t="0" r="r" b="b"/>
            <a:pathLst>
              <a:path w="21489" h="21412" extrusionOk="0">
                <a:moveTo>
                  <a:pt x="537" y="18625"/>
                </a:moveTo>
                <a:cubicBezTo>
                  <a:pt x="2922" y="19647"/>
                  <a:pt x="5307" y="20376"/>
                  <a:pt x="7691" y="20814"/>
                </a:cubicBezTo>
                <a:cubicBezTo>
                  <a:pt x="10076" y="21252"/>
                  <a:pt x="12460" y="21471"/>
                  <a:pt x="14855" y="21398"/>
                </a:cubicBezTo>
                <a:cubicBezTo>
                  <a:pt x="16295" y="21325"/>
                  <a:pt x="17746" y="21179"/>
                  <a:pt x="19187" y="20960"/>
                </a:cubicBezTo>
                <a:cubicBezTo>
                  <a:pt x="19395" y="20741"/>
                  <a:pt x="19594" y="20376"/>
                  <a:pt x="19783" y="19720"/>
                </a:cubicBezTo>
                <a:cubicBezTo>
                  <a:pt x="20001" y="19136"/>
                  <a:pt x="20210" y="18333"/>
                  <a:pt x="20409" y="17312"/>
                </a:cubicBezTo>
                <a:cubicBezTo>
                  <a:pt x="20607" y="16363"/>
                  <a:pt x="20786" y="15268"/>
                  <a:pt x="20945" y="13955"/>
                </a:cubicBezTo>
                <a:cubicBezTo>
                  <a:pt x="21094" y="12933"/>
                  <a:pt x="21223" y="11693"/>
                  <a:pt x="21323" y="10379"/>
                </a:cubicBezTo>
                <a:cubicBezTo>
                  <a:pt x="21442" y="8628"/>
                  <a:pt x="21591" y="6001"/>
                  <a:pt x="21392" y="4176"/>
                </a:cubicBezTo>
                <a:cubicBezTo>
                  <a:pt x="21333" y="3739"/>
                  <a:pt x="21263" y="3374"/>
                  <a:pt x="21204" y="2936"/>
                </a:cubicBezTo>
                <a:cubicBezTo>
                  <a:pt x="21005" y="2279"/>
                  <a:pt x="20796" y="2133"/>
                  <a:pt x="20588" y="2425"/>
                </a:cubicBezTo>
                <a:cubicBezTo>
                  <a:pt x="20478" y="2425"/>
                  <a:pt x="20379" y="2425"/>
                  <a:pt x="20270" y="2498"/>
                </a:cubicBezTo>
                <a:cubicBezTo>
                  <a:pt x="17994" y="2790"/>
                  <a:pt x="15709" y="2863"/>
                  <a:pt x="13434" y="2717"/>
                </a:cubicBezTo>
                <a:cubicBezTo>
                  <a:pt x="11129" y="2498"/>
                  <a:pt x="8814" y="2060"/>
                  <a:pt x="6509" y="1403"/>
                </a:cubicBezTo>
                <a:cubicBezTo>
                  <a:pt x="5217" y="1039"/>
                  <a:pt x="3916" y="528"/>
                  <a:pt x="2624" y="17"/>
                </a:cubicBezTo>
                <a:cubicBezTo>
                  <a:pt x="2227" y="-129"/>
                  <a:pt x="1839" y="674"/>
                  <a:pt x="1481" y="1987"/>
                </a:cubicBezTo>
                <a:cubicBezTo>
                  <a:pt x="1084" y="3447"/>
                  <a:pt x="647" y="5782"/>
                  <a:pt x="378" y="8336"/>
                </a:cubicBezTo>
                <a:cubicBezTo>
                  <a:pt x="309" y="9139"/>
                  <a:pt x="229" y="9941"/>
                  <a:pt x="160" y="10744"/>
                </a:cubicBezTo>
                <a:cubicBezTo>
                  <a:pt x="51" y="12130"/>
                  <a:pt x="-9" y="13590"/>
                  <a:pt x="1" y="15122"/>
                </a:cubicBezTo>
                <a:cubicBezTo>
                  <a:pt x="31" y="15706"/>
                  <a:pt x="61" y="16290"/>
                  <a:pt x="90" y="16874"/>
                </a:cubicBezTo>
                <a:cubicBezTo>
                  <a:pt x="190" y="17968"/>
                  <a:pt x="339" y="18552"/>
                  <a:pt x="537" y="1862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2D8A81F1-F724-F846-99F7-42C0D931F90F}"/>
              </a:ext>
            </a:extLst>
          </p:cNvPr>
          <p:cNvSpPr/>
          <p:nvPr/>
        </p:nvSpPr>
        <p:spPr>
          <a:xfrm>
            <a:off x="9105900" y="635"/>
            <a:ext cx="2546657" cy="280353"/>
          </a:xfrm>
          <a:custGeom>
            <a:avLst/>
            <a:gdLst/>
            <a:ahLst/>
            <a:cxnLst>
              <a:cxn ang="0">
                <a:pos x="wd2" y="hd2"/>
              </a:cxn>
              <a:cxn ang="5400000">
                <a:pos x="wd2" y="hd2"/>
              </a:cxn>
              <a:cxn ang="10800000">
                <a:pos x="wd2" y="hd2"/>
              </a:cxn>
              <a:cxn ang="16200000">
                <a:pos x="wd2" y="hd2"/>
              </a:cxn>
            </a:cxnLst>
            <a:rect l="0" t="0" r="r" b="b"/>
            <a:pathLst>
              <a:path w="21592" h="21478" extrusionOk="0">
                <a:moveTo>
                  <a:pt x="495" y="4865"/>
                </a:moveTo>
                <a:cubicBezTo>
                  <a:pt x="861" y="8076"/>
                  <a:pt x="1238" y="11189"/>
                  <a:pt x="1647" y="13913"/>
                </a:cubicBezTo>
                <a:cubicBezTo>
                  <a:pt x="1755" y="14595"/>
                  <a:pt x="1863" y="15276"/>
                  <a:pt x="1981" y="15957"/>
                </a:cubicBezTo>
                <a:cubicBezTo>
                  <a:pt x="2132" y="16930"/>
                  <a:pt x="2283" y="17611"/>
                  <a:pt x="2455" y="18097"/>
                </a:cubicBezTo>
                <a:cubicBezTo>
                  <a:pt x="4921" y="19654"/>
                  <a:pt x="7387" y="20627"/>
                  <a:pt x="9852" y="21114"/>
                </a:cubicBezTo>
                <a:cubicBezTo>
                  <a:pt x="12329" y="21600"/>
                  <a:pt x="14806" y="21600"/>
                  <a:pt x="17293" y="21114"/>
                </a:cubicBezTo>
                <a:cubicBezTo>
                  <a:pt x="18682" y="20822"/>
                  <a:pt x="20082" y="20335"/>
                  <a:pt x="21471" y="19751"/>
                </a:cubicBezTo>
                <a:cubicBezTo>
                  <a:pt x="21557" y="19946"/>
                  <a:pt x="21600" y="19751"/>
                  <a:pt x="21589" y="19070"/>
                </a:cubicBezTo>
                <a:cubicBezTo>
                  <a:pt x="21600" y="18195"/>
                  <a:pt x="21578" y="17513"/>
                  <a:pt x="21503" y="16832"/>
                </a:cubicBezTo>
                <a:cubicBezTo>
                  <a:pt x="21309" y="13914"/>
                  <a:pt x="20997" y="10995"/>
                  <a:pt x="20728" y="8659"/>
                </a:cubicBezTo>
                <a:cubicBezTo>
                  <a:pt x="20383" y="5546"/>
                  <a:pt x="20017" y="2530"/>
                  <a:pt x="19630" y="0"/>
                </a:cubicBezTo>
                <a:lnTo>
                  <a:pt x="0" y="0"/>
                </a:lnTo>
                <a:cubicBezTo>
                  <a:pt x="140" y="1654"/>
                  <a:pt x="323" y="3405"/>
                  <a:pt x="495" y="48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7A23DB83-AB89-F845-9E9B-FE0509C4B8D3}"/>
              </a:ext>
            </a:extLst>
          </p:cNvPr>
          <p:cNvSpPr/>
          <p:nvPr/>
        </p:nvSpPr>
        <p:spPr>
          <a:xfrm>
            <a:off x="9232899" y="1931035"/>
            <a:ext cx="2480017" cy="607200"/>
          </a:xfrm>
          <a:custGeom>
            <a:avLst/>
            <a:gdLst/>
            <a:ahLst/>
            <a:cxnLst>
              <a:cxn ang="0">
                <a:pos x="wd2" y="hd2"/>
              </a:cxn>
              <a:cxn ang="5400000">
                <a:pos x="wd2" y="hd2"/>
              </a:cxn>
              <a:cxn ang="10800000">
                <a:pos x="wd2" y="hd2"/>
              </a:cxn>
              <a:cxn ang="16200000">
                <a:pos x="wd2" y="hd2"/>
              </a:cxn>
            </a:cxnLst>
            <a:rect l="0" t="0" r="r" b="b"/>
            <a:pathLst>
              <a:path w="21498" h="21337" extrusionOk="0">
                <a:moveTo>
                  <a:pt x="20632" y="9376"/>
                </a:moveTo>
                <a:cubicBezTo>
                  <a:pt x="20511" y="8930"/>
                  <a:pt x="20379" y="8484"/>
                  <a:pt x="20258" y="8038"/>
                </a:cubicBezTo>
                <a:cubicBezTo>
                  <a:pt x="20027" y="7324"/>
                  <a:pt x="19762" y="6877"/>
                  <a:pt x="19476" y="6654"/>
                </a:cubicBezTo>
                <a:cubicBezTo>
                  <a:pt x="17076" y="6520"/>
                  <a:pt x="14665" y="6074"/>
                  <a:pt x="12276" y="5360"/>
                </a:cubicBezTo>
                <a:cubicBezTo>
                  <a:pt x="9865" y="4646"/>
                  <a:pt x="7465" y="3664"/>
                  <a:pt x="5076" y="2414"/>
                </a:cubicBezTo>
                <a:cubicBezTo>
                  <a:pt x="3733" y="1700"/>
                  <a:pt x="2390" y="897"/>
                  <a:pt x="1058" y="49"/>
                </a:cubicBezTo>
                <a:cubicBezTo>
                  <a:pt x="706" y="-174"/>
                  <a:pt x="353" y="362"/>
                  <a:pt x="155" y="1567"/>
                </a:cubicBezTo>
                <a:cubicBezTo>
                  <a:pt x="-54" y="2861"/>
                  <a:pt x="-21" y="4958"/>
                  <a:pt x="78" y="6386"/>
                </a:cubicBezTo>
                <a:cubicBezTo>
                  <a:pt x="221" y="8395"/>
                  <a:pt x="485" y="10403"/>
                  <a:pt x="860" y="11876"/>
                </a:cubicBezTo>
                <a:cubicBezTo>
                  <a:pt x="1179" y="13125"/>
                  <a:pt x="1564" y="14286"/>
                  <a:pt x="2016" y="14598"/>
                </a:cubicBezTo>
                <a:cubicBezTo>
                  <a:pt x="4394" y="16160"/>
                  <a:pt x="6772" y="17454"/>
                  <a:pt x="9161" y="18481"/>
                </a:cubicBezTo>
                <a:cubicBezTo>
                  <a:pt x="11561" y="19507"/>
                  <a:pt x="13972" y="20221"/>
                  <a:pt x="16383" y="20712"/>
                </a:cubicBezTo>
                <a:cubicBezTo>
                  <a:pt x="17737" y="20980"/>
                  <a:pt x="19091" y="21158"/>
                  <a:pt x="20445" y="21247"/>
                </a:cubicBezTo>
                <a:cubicBezTo>
                  <a:pt x="20632" y="21426"/>
                  <a:pt x="20797" y="21337"/>
                  <a:pt x="20963" y="20980"/>
                </a:cubicBezTo>
                <a:cubicBezTo>
                  <a:pt x="21128" y="20801"/>
                  <a:pt x="21260" y="20400"/>
                  <a:pt x="21348" y="19730"/>
                </a:cubicBezTo>
                <a:cubicBezTo>
                  <a:pt x="21546" y="18436"/>
                  <a:pt x="21524" y="16338"/>
                  <a:pt x="21425" y="14910"/>
                </a:cubicBezTo>
                <a:cubicBezTo>
                  <a:pt x="21271" y="12813"/>
                  <a:pt x="21007" y="10804"/>
                  <a:pt x="20632" y="9376"/>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AD8C53CA-00D5-3343-AE2A-3F0BDC5BC4A2}"/>
              </a:ext>
            </a:extLst>
          </p:cNvPr>
          <p:cNvSpPr/>
          <p:nvPr/>
        </p:nvSpPr>
        <p:spPr>
          <a:xfrm>
            <a:off x="9207499" y="6325234"/>
            <a:ext cx="2755671" cy="433278"/>
          </a:xfrm>
          <a:custGeom>
            <a:avLst/>
            <a:gdLst/>
            <a:ahLst/>
            <a:cxnLst>
              <a:cxn ang="0">
                <a:pos x="wd2" y="hd2"/>
              </a:cxn>
              <a:cxn ang="5400000">
                <a:pos x="wd2" y="hd2"/>
              </a:cxn>
              <a:cxn ang="10800000">
                <a:pos x="wd2" y="hd2"/>
              </a:cxn>
              <a:cxn ang="16200000">
                <a:pos x="wd2" y="hd2"/>
              </a:cxn>
            </a:cxnLst>
            <a:rect l="0" t="0" r="r" b="b"/>
            <a:pathLst>
              <a:path w="21499" h="21484" extrusionOk="0">
                <a:moveTo>
                  <a:pt x="20678" y="5673"/>
                </a:moveTo>
                <a:cubicBezTo>
                  <a:pt x="20331" y="3972"/>
                  <a:pt x="19895" y="2461"/>
                  <a:pt x="19449" y="2398"/>
                </a:cubicBezTo>
                <a:cubicBezTo>
                  <a:pt x="17071" y="2083"/>
                  <a:pt x="14693" y="1768"/>
                  <a:pt x="12316" y="1453"/>
                </a:cubicBezTo>
                <a:cubicBezTo>
                  <a:pt x="9947" y="1138"/>
                  <a:pt x="7579" y="824"/>
                  <a:pt x="5211" y="509"/>
                </a:cubicBezTo>
                <a:cubicBezTo>
                  <a:pt x="3874" y="320"/>
                  <a:pt x="2536" y="194"/>
                  <a:pt x="1189" y="5"/>
                </a:cubicBezTo>
                <a:cubicBezTo>
                  <a:pt x="832" y="-58"/>
                  <a:pt x="445" y="446"/>
                  <a:pt x="208" y="2335"/>
                </a:cubicBezTo>
                <a:cubicBezTo>
                  <a:pt x="-10" y="4098"/>
                  <a:pt x="-50" y="6806"/>
                  <a:pt x="59" y="8884"/>
                </a:cubicBezTo>
                <a:cubicBezTo>
                  <a:pt x="198" y="11592"/>
                  <a:pt x="465" y="14111"/>
                  <a:pt x="822" y="15811"/>
                </a:cubicBezTo>
                <a:cubicBezTo>
                  <a:pt x="1169" y="17512"/>
                  <a:pt x="1605" y="19023"/>
                  <a:pt x="2051" y="19086"/>
                </a:cubicBezTo>
                <a:cubicBezTo>
                  <a:pt x="4429" y="19401"/>
                  <a:pt x="6807" y="19716"/>
                  <a:pt x="9184" y="20031"/>
                </a:cubicBezTo>
                <a:cubicBezTo>
                  <a:pt x="11553" y="20346"/>
                  <a:pt x="13921" y="20660"/>
                  <a:pt x="16289" y="20975"/>
                </a:cubicBezTo>
                <a:cubicBezTo>
                  <a:pt x="17626" y="21164"/>
                  <a:pt x="18964" y="21290"/>
                  <a:pt x="20311" y="21479"/>
                </a:cubicBezTo>
                <a:cubicBezTo>
                  <a:pt x="20668" y="21542"/>
                  <a:pt x="21055" y="21038"/>
                  <a:pt x="21292" y="19149"/>
                </a:cubicBezTo>
                <a:cubicBezTo>
                  <a:pt x="21510" y="17386"/>
                  <a:pt x="21550" y="14678"/>
                  <a:pt x="21441" y="12600"/>
                </a:cubicBezTo>
                <a:cubicBezTo>
                  <a:pt x="21302" y="9892"/>
                  <a:pt x="21035" y="7373"/>
                  <a:pt x="20678" y="567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167DD6FC-3104-8543-8B08-D2D754BF656E}"/>
              </a:ext>
            </a:extLst>
          </p:cNvPr>
          <p:cNvSpPr/>
          <p:nvPr/>
        </p:nvSpPr>
        <p:spPr>
          <a:xfrm>
            <a:off x="9220200" y="5410835"/>
            <a:ext cx="2679317" cy="361950"/>
          </a:xfrm>
          <a:custGeom>
            <a:avLst/>
            <a:gdLst/>
            <a:ahLst/>
            <a:cxnLst>
              <a:cxn ang="0">
                <a:pos x="wd2" y="hd2"/>
              </a:cxn>
              <a:cxn ang="5400000">
                <a:pos x="wd2" y="hd2"/>
              </a:cxn>
              <a:cxn ang="10800000">
                <a:pos x="wd2" y="hd2"/>
              </a:cxn>
              <a:cxn ang="16200000">
                <a:pos x="wd2" y="hd2"/>
              </a:cxn>
            </a:cxnLst>
            <a:rect l="0" t="0" r="r" b="b"/>
            <a:pathLst>
              <a:path w="21404" h="21600" extrusionOk="0">
                <a:moveTo>
                  <a:pt x="21370" y="9019"/>
                </a:moveTo>
                <a:cubicBezTo>
                  <a:pt x="21228" y="7124"/>
                  <a:pt x="20924" y="7048"/>
                  <a:pt x="20670" y="6897"/>
                </a:cubicBezTo>
                <a:cubicBezTo>
                  <a:pt x="18337" y="6063"/>
                  <a:pt x="16013" y="5229"/>
                  <a:pt x="13680" y="4320"/>
                </a:cubicBezTo>
                <a:cubicBezTo>
                  <a:pt x="11346" y="3410"/>
                  <a:pt x="9023" y="2501"/>
                  <a:pt x="6689" y="1592"/>
                </a:cubicBezTo>
                <a:cubicBezTo>
                  <a:pt x="5381" y="1061"/>
                  <a:pt x="4082" y="530"/>
                  <a:pt x="2773" y="0"/>
                </a:cubicBezTo>
                <a:cubicBezTo>
                  <a:pt x="2560" y="0"/>
                  <a:pt x="2357" y="227"/>
                  <a:pt x="2164" y="606"/>
                </a:cubicBezTo>
                <a:cubicBezTo>
                  <a:pt x="1931" y="909"/>
                  <a:pt x="1698" y="1440"/>
                  <a:pt x="1475" y="2198"/>
                </a:cubicBezTo>
                <a:cubicBezTo>
                  <a:pt x="1099" y="3335"/>
                  <a:pt x="622" y="5154"/>
                  <a:pt x="338" y="7427"/>
                </a:cubicBezTo>
                <a:cubicBezTo>
                  <a:pt x="186" y="8564"/>
                  <a:pt x="-98" y="10762"/>
                  <a:pt x="34" y="12581"/>
                </a:cubicBezTo>
                <a:cubicBezTo>
                  <a:pt x="176" y="14476"/>
                  <a:pt x="480" y="14552"/>
                  <a:pt x="734" y="14703"/>
                </a:cubicBezTo>
                <a:cubicBezTo>
                  <a:pt x="3067" y="15688"/>
                  <a:pt x="5391" y="16598"/>
                  <a:pt x="7724" y="17507"/>
                </a:cubicBezTo>
                <a:cubicBezTo>
                  <a:pt x="10058" y="18417"/>
                  <a:pt x="12381" y="19326"/>
                  <a:pt x="14715" y="20160"/>
                </a:cubicBezTo>
                <a:cubicBezTo>
                  <a:pt x="16023" y="20615"/>
                  <a:pt x="17332" y="21145"/>
                  <a:pt x="18631" y="21600"/>
                </a:cubicBezTo>
                <a:cubicBezTo>
                  <a:pt x="18844" y="21600"/>
                  <a:pt x="19047" y="21373"/>
                  <a:pt x="19240" y="20994"/>
                </a:cubicBezTo>
                <a:cubicBezTo>
                  <a:pt x="19473" y="20691"/>
                  <a:pt x="19706" y="20160"/>
                  <a:pt x="19929" y="19402"/>
                </a:cubicBezTo>
                <a:cubicBezTo>
                  <a:pt x="20305" y="18265"/>
                  <a:pt x="20782" y="16446"/>
                  <a:pt x="21066" y="14173"/>
                </a:cubicBezTo>
                <a:cubicBezTo>
                  <a:pt x="21218" y="12960"/>
                  <a:pt x="21502" y="10762"/>
                  <a:pt x="21370" y="9019"/>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7C72FA02-DE67-0F45-B1B2-2FC7C91C56B3}"/>
              </a:ext>
            </a:extLst>
          </p:cNvPr>
          <p:cNvSpPr/>
          <p:nvPr/>
        </p:nvSpPr>
        <p:spPr>
          <a:xfrm>
            <a:off x="9372600" y="2464435"/>
            <a:ext cx="2452372" cy="562348"/>
          </a:xfrm>
          <a:custGeom>
            <a:avLst/>
            <a:gdLst/>
            <a:ahLst/>
            <a:cxnLst>
              <a:cxn ang="0">
                <a:pos x="wd2" y="hd2"/>
              </a:cxn>
              <a:cxn ang="5400000">
                <a:pos x="wd2" y="hd2"/>
              </a:cxn>
              <a:cxn ang="10800000">
                <a:pos x="wd2" y="hd2"/>
              </a:cxn>
              <a:cxn ang="16200000">
                <a:pos x="wd2" y="hd2"/>
              </a:cxn>
            </a:cxnLst>
            <a:rect l="0" t="0" r="r" b="b"/>
            <a:pathLst>
              <a:path w="21600" h="21445" extrusionOk="0">
                <a:moveTo>
                  <a:pt x="19654" y="6180"/>
                </a:moveTo>
                <a:cubicBezTo>
                  <a:pt x="17372" y="5744"/>
                  <a:pt x="15079" y="5162"/>
                  <a:pt x="12808" y="4436"/>
                </a:cubicBezTo>
                <a:cubicBezTo>
                  <a:pt x="10537" y="3710"/>
                  <a:pt x="8266" y="2838"/>
                  <a:pt x="5996" y="1869"/>
                </a:cubicBezTo>
                <a:cubicBezTo>
                  <a:pt x="4709" y="1288"/>
                  <a:pt x="3434" y="707"/>
                  <a:pt x="2148" y="29"/>
                </a:cubicBezTo>
                <a:cubicBezTo>
                  <a:pt x="1868" y="-68"/>
                  <a:pt x="1600" y="77"/>
                  <a:pt x="1354" y="513"/>
                </a:cubicBezTo>
                <a:cubicBezTo>
                  <a:pt x="1107" y="755"/>
                  <a:pt x="873" y="1240"/>
                  <a:pt x="671" y="1918"/>
                </a:cubicBezTo>
                <a:cubicBezTo>
                  <a:pt x="324" y="3080"/>
                  <a:pt x="0" y="5163"/>
                  <a:pt x="0" y="7197"/>
                </a:cubicBezTo>
                <a:cubicBezTo>
                  <a:pt x="0" y="9279"/>
                  <a:pt x="168" y="11313"/>
                  <a:pt x="537" y="12718"/>
                </a:cubicBezTo>
                <a:cubicBezTo>
                  <a:pt x="671" y="13154"/>
                  <a:pt x="805" y="13589"/>
                  <a:pt x="940" y="14025"/>
                </a:cubicBezTo>
                <a:cubicBezTo>
                  <a:pt x="1253" y="14800"/>
                  <a:pt x="1600" y="15236"/>
                  <a:pt x="1958" y="15333"/>
                </a:cubicBezTo>
                <a:cubicBezTo>
                  <a:pt x="4228" y="16495"/>
                  <a:pt x="6510" y="17512"/>
                  <a:pt x="8781" y="18384"/>
                </a:cubicBezTo>
                <a:cubicBezTo>
                  <a:pt x="11052" y="19256"/>
                  <a:pt x="13322" y="19982"/>
                  <a:pt x="15593" y="20563"/>
                </a:cubicBezTo>
                <a:cubicBezTo>
                  <a:pt x="16880" y="20902"/>
                  <a:pt x="18166" y="21193"/>
                  <a:pt x="19452" y="21435"/>
                </a:cubicBezTo>
                <a:cubicBezTo>
                  <a:pt x="19956" y="21532"/>
                  <a:pt x="20526" y="20902"/>
                  <a:pt x="20929" y="19546"/>
                </a:cubicBezTo>
                <a:cubicBezTo>
                  <a:pt x="21276" y="18384"/>
                  <a:pt x="21600" y="16301"/>
                  <a:pt x="21600" y="14267"/>
                </a:cubicBezTo>
                <a:cubicBezTo>
                  <a:pt x="21600" y="12185"/>
                  <a:pt x="21432" y="10151"/>
                  <a:pt x="21063" y="8746"/>
                </a:cubicBezTo>
                <a:cubicBezTo>
                  <a:pt x="20683" y="7245"/>
                  <a:pt x="20191" y="6276"/>
                  <a:pt x="19654" y="618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91402FB0-2FD7-064D-A947-FDB71CA1093F}"/>
              </a:ext>
            </a:extLst>
          </p:cNvPr>
          <p:cNvSpPr/>
          <p:nvPr/>
        </p:nvSpPr>
        <p:spPr>
          <a:xfrm>
            <a:off x="9359900" y="4509135"/>
            <a:ext cx="2588728" cy="489027"/>
          </a:xfrm>
          <a:custGeom>
            <a:avLst/>
            <a:gdLst/>
            <a:ahLst/>
            <a:cxnLst>
              <a:cxn ang="0">
                <a:pos x="wd2" y="hd2"/>
              </a:cxn>
              <a:cxn ang="5400000">
                <a:pos x="wd2" y="hd2"/>
              </a:cxn>
              <a:cxn ang="10800000">
                <a:pos x="wd2" y="hd2"/>
              </a:cxn>
              <a:cxn ang="16200000">
                <a:pos x="wd2" y="hd2"/>
              </a:cxn>
            </a:cxnLst>
            <a:rect l="0" t="0" r="r" b="b"/>
            <a:pathLst>
              <a:path w="21530" h="21326" extrusionOk="0">
                <a:moveTo>
                  <a:pt x="21528" y="15157"/>
                </a:moveTo>
                <a:cubicBezTo>
                  <a:pt x="21549" y="13052"/>
                  <a:pt x="21391" y="11058"/>
                  <a:pt x="21084" y="9673"/>
                </a:cubicBezTo>
                <a:cubicBezTo>
                  <a:pt x="20736" y="8067"/>
                  <a:pt x="20239" y="6738"/>
                  <a:pt x="19775" y="6683"/>
                </a:cubicBezTo>
                <a:cubicBezTo>
                  <a:pt x="17472" y="6350"/>
                  <a:pt x="15169" y="5797"/>
                  <a:pt x="12867" y="5077"/>
                </a:cubicBezTo>
                <a:cubicBezTo>
                  <a:pt x="10564" y="4357"/>
                  <a:pt x="8272" y="3415"/>
                  <a:pt x="5970" y="2252"/>
                </a:cubicBezTo>
                <a:cubicBezTo>
                  <a:pt x="4681" y="1587"/>
                  <a:pt x="3382" y="867"/>
                  <a:pt x="2093" y="92"/>
                </a:cubicBezTo>
                <a:cubicBezTo>
                  <a:pt x="1628" y="-185"/>
                  <a:pt x="1100" y="147"/>
                  <a:pt x="688" y="1310"/>
                </a:cubicBezTo>
                <a:cubicBezTo>
                  <a:pt x="382" y="2197"/>
                  <a:pt x="34" y="4024"/>
                  <a:pt x="2" y="6073"/>
                </a:cubicBezTo>
                <a:cubicBezTo>
                  <a:pt x="-51" y="11003"/>
                  <a:pt x="931" y="14049"/>
                  <a:pt x="1755" y="14547"/>
                </a:cubicBezTo>
                <a:cubicBezTo>
                  <a:pt x="4047" y="15932"/>
                  <a:pt x="6339" y="17095"/>
                  <a:pt x="8642" y="18092"/>
                </a:cubicBezTo>
                <a:cubicBezTo>
                  <a:pt x="10944" y="19089"/>
                  <a:pt x="13236" y="19809"/>
                  <a:pt x="15539" y="20418"/>
                </a:cubicBezTo>
                <a:cubicBezTo>
                  <a:pt x="16838" y="20750"/>
                  <a:pt x="18137" y="20972"/>
                  <a:pt x="19437" y="21193"/>
                </a:cubicBezTo>
                <a:cubicBezTo>
                  <a:pt x="19690" y="21415"/>
                  <a:pt x="19944" y="21360"/>
                  <a:pt x="20186" y="21027"/>
                </a:cubicBezTo>
                <a:cubicBezTo>
                  <a:pt x="20419" y="20917"/>
                  <a:pt x="20641" y="20529"/>
                  <a:pt x="20841" y="19920"/>
                </a:cubicBezTo>
                <a:cubicBezTo>
                  <a:pt x="21158" y="18978"/>
                  <a:pt x="21507" y="17150"/>
                  <a:pt x="21528" y="1515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803103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825625"/>
            <a:ext cx="803103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userDrawn="1">
            <p:ph type="dt" sz="half" idx="10"/>
          </p:nvPr>
        </p:nvSpPr>
        <p:spPr>
          <a:xfrm>
            <a:off x="838200" y="6356350"/>
            <a:ext cx="1333500" cy="365125"/>
          </a:xfrm>
        </p:spPr>
        <p:txBody>
          <a:bodyPr/>
          <a:lstStyle>
            <a:lvl1pPr>
              <a:defRPr>
                <a:solidFill>
                  <a:schemeClr val="accent2">
                    <a:lumMod val="50000"/>
                  </a:schemeClr>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10C428BE-FED7-45A5-9425-7445C51F35BB}"/>
              </a:ext>
            </a:extLst>
          </p:cNvPr>
          <p:cNvSpPr>
            <a:spLocks noGrp="1"/>
          </p:cNvSpPr>
          <p:nvPr userDrawn="1">
            <p:ph type="ftr" sz="quarter" idx="11"/>
          </p:nvPr>
        </p:nvSpPr>
        <p:spPr>
          <a:xfrm>
            <a:off x="2324100" y="6356350"/>
            <a:ext cx="4114800" cy="365125"/>
          </a:xfrm>
        </p:spPr>
        <p:txBody>
          <a:bodyPr/>
          <a:lstStyle>
            <a:lvl1pPr>
              <a:defRPr>
                <a:solidFill>
                  <a:schemeClr val="accent2">
                    <a:lumMod val="50000"/>
                  </a:schemeClr>
                </a:solidFill>
              </a:defRPr>
            </a:lvl1pPr>
          </a:lstStyle>
          <a:p>
            <a:r>
              <a:rPr lang="en-US"/>
              <a:t>Your Footer Here</a:t>
            </a:r>
            <a:endParaRPr lang="en-US">
              <a:solidFill>
                <a:schemeClr val="accent2">
                  <a:lumMod val="50000"/>
                </a:schemeClr>
              </a:solidFill>
            </a:endParaRP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userDrawn="1">
            <p:ph type="sldNum" sz="quarter" idx="12"/>
          </p:nvPr>
        </p:nvSpPr>
        <p:spPr>
          <a:xfrm>
            <a:off x="6591300" y="6356350"/>
            <a:ext cx="2277933" cy="365125"/>
          </a:xfrm>
        </p:spPr>
        <p:txBody>
          <a:bodyPr/>
          <a:lstStyle>
            <a:lvl1pPr>
              <a:defRPr>
                <a:solidFill>
                  <a:schemeClr val="accent2">
                    <a:lumMod val="50000"/>
                  </a:schemeClr>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733878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hyperlink" Target="http://www.presentationgo.com/" TargetMode="Externa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hyperlink" Target="http://www.presentationgo.com/" TargetMode="External"/><Relationship Id="rId5" Type="http://schemas.openxmlformats.org/officeDocument/2006/relationships/slideLayout" Target="../slideLayouts/slideLayout12.xml"/><Relationship Id="rId10" Type="http://schemas.openxmlformats.org/officeDocument/2006/relationships/theme" Target="../theme/theme4.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png"/><Relationship Id="rId5" Type="http://schemas.openxmlformats.org/officeDocument/2006/relationships/slideLayout" Target="../slideLayouts/slideLayout21.xml"/><Relationship Id="rId10" Type="http://schemas.openxmlformats.org/officeDocument/2006/relationships/hyperlink" Target="http://www.presentationgo.com/" TargetMode="External"/><Relationship Id="rId4" Type="http://schemas.openxmlformats.org/officeDocument/2006/relationships/slideLayout" Target="../slideLayouts/slideLayout20.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hyperlink" Target="http://www.presentationgo.com/" TargetMode="External"/><Relationship Id="rId5" Type="http://schemas.openxmlformats.org/officeDocument/2006/relationships/slideLayout" Target="../slideLayouts/slideLayout29.xml"/><Relationship Id="rId10" Type="http://schemas.openxmlformats.org/officeDocument/2006/relationships/theme" Target="../theme/theme6.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5"/>
            <a:stretch>
              <a:fillRect/>
            </a:stretch>
          </p:blipFill>
          <p:spPr>
            <a:xfrm>
              <a:off x="-2018604" y="234547"/>
              <a:ext cx="1405251" cy="185944"/>
            </a:xfrm>
            <a:prstGeom prst="rect">
              <a:avLst/>
            </a:prstGeom>
          </p:spPr>
        </p:pic>
      </p:grpSp>
      <p:sp>
        <p:nvSpPr>
          <p:cNvPr id="18" name="Rectangle 17"/>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6" tooltip="PresentationGo!"/>
              </a:rPr>
              <a:t>presentationgo.com</a:t>
            </a:r>
            <a:endParaRPr lang="en-US" sz="1100" dirty="0"/>
          </a:p>
        </p:txBody>
      </p:sp>
    </p:spTree>
    <p:extLst>
      <p:ext uri="{BB962C8B-B14F-4D97-AF65-F5344CB8AC3E}">
        <p14:creationId xmlns:p14="http://schemas.microsoft.com/office/powerpoint/2010/main" val="2530658317"/>
      </p:ext>
    </p:extLst>
  </p:cSld>
  <p:clrMap bg1="lt1" tx1="dk1" bg2="lt2" tx2="dk2" accent1="accent1" accent2="accent2" accent3="accent3" accent4="accent4" accent5="accent5" accent6="accent6" hlink="hlink" folHlink="folHlink"/>
  <p:sldLayoutIdLst>
    <p:sldLayoutId id="2147483704" r:id="rId1"/>
    <p:sldLayoutId id="2147483768" r:id="rId2"/>
    <p:sldLayoutId id="2147483769" r:id="rId3"/>
  </p:sldLayoutIdLst>
  <p:txStyles>
    <p:titleStyle>
      <a:lvl1pPr algn="l" defTabSz="914400" rtl="0" eaLnBrk="1" latinLnBrk="0" hangingPunct="1">
        <a:lnSpc>
          <a:spcPct val="90000"/>
        </a:lnSpc>
        <a:spcBef>
          <a:spcPct val="0"/>
        </a:spcBef>
        <a:buNone/>
        <a:defRPr lang="en-US" sz="3600" b="1" kern="1200">
          <a:solidFill>
            <a:schemeClr val="bg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t>7/5/2023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 id="2147483715" r:id="rId2"/>
    <p:sldLayoutId id="214748372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1"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2"/>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86267271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28" r:id="rId9"/>
  </p:sldLayoutIdLst>
  <p:hf hdr="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701238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hf hdr="0"/>
  <p:txStyles>
    <p:titleStyle>
      <a:lvl1pPr algn="l" defTabSz="914400" rtl="0" eaLnBrk="1" latinLnBrk="0" hangingPunct="1">
        <a:lnSpc>
          <a:spcPct val="90000"/>
        </a:lnSpc>
        <a:spcBef>
          <a:spcPct val="0"/>
        </a:spcBef>
        <a:buNone/>
        <a:defRPr sz="4400" kern="1200">
          <a:solidFill>
            <a:schemeClr val="accent2"/>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2">
                <a:lumMod val="50000"/>
              </a:schemeClr>
            </a:gs>
            <a:gs pos="35000">
              <a:schemeClr val="accent2"/>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10000"/>
                    <a:lumOff val="90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10000"/>
                    <a:lumOff val="9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10000"/>
                    <a:lumOff val="90000"/>
                  </a:schemeClr>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1"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2"/>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129626236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70" r:id="rId9"/>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notesSlide" Target="../notesSlides/notesSlide23.xml"/><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A729DF-67B0-4816-A634-1847CF7A32BE}"/>
              </a:ext>
            </a:extLst>
          </p:cNvPr>
          <p:cNvSpPr>
            <a:spLocks noGrp="1"/>
          </p:cNvSpPr>
          <p:nvPr>
            <p:ph type="pic" sz="quarter" idx="13"/>
          </p:nvPr>
        </p:nvSpPr>
        <p:spPr/>
      </p:sp>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0" y="758692"/>
            <a:ext cx="7759615" cy="1855971"/>
          </a:xfrm>
        </p:spPr>
        <p:txBody>
          <a:bodyPr>
            <a:normAutofit fontScale="90000"/>
          </a:bodyPr>
          <a:lstStyle/>
          <a:p>
            <a:r>
              <a:rPr lang="en-US" dirty="0"/>
              <a:t>Customer </a:t>
            </a:r>
            <a:r>
              <a:rPr lang="en-US" dirty="0" err="1"/>
              <a:t>behaviour</a:t>
            </a:r>
            <a:r>
              <a:rPr lang="en-US" dirty="0"/>
              <a:t> analysis &amp; churn prediction</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580450" y="3484474"/>
            <a:ext cx="6163339" cy="1287086"/>
          </a:xfrm>
        </p:spPr>
        <p:txBody>
          <a:bodyPr/>
          <a:lstStyle/>
          <a:p>
            <a:r>
              <a:rPr lang="en-US" dirty="0"/>
              <a:t>By : Vertikal Willis</a:t>
            </a:r>
          </a:p>
          <a:p>
            <a:r>
              <a:rPr lang="en-US" dirty="0"/>
              <a:t>DS 19</a:t>
            </a:r>
          </a:p>
        </p:txBody>
      </p:sp>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8B9BDA9-A946-47B4-1001-49085891E444}"/>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pic>
        <p:nvPicPr>
          <p:cNvPr id="12" name="Picture 11">
            <a:extLst>
              <a:ext uri="{FF2B5EF4-FFF2-40B4-BE49-F238E27FC236}">
                <a16:creationId xmlns:a16="http://schemas.microsoft.com/office/drawing/2014/main" id="{FAA0EF11-4759-7363-CDAD-F3373866D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35" y="3610622"/>
            <a:ext cx="3056331" cy="2539077"/>
          </a:xfrm>
          <a:prstGeom prst="rect">
            <a:avLst/>
          </a:prstGeom>
        </p:spPr>
      </p:pic>
      <p:pic>
        <p:nvPicPr>
          <p:cNvPr id="14" name="Picture 13">
            <a:extLst>
              <a:ext uri="{FF2B5EF4-FFF2-40B4-BE49-F238E27FC236}">
                <a16:creationId xmlns:a16="http://schemas.microsoft.com/office/drawing/2014/main" id="{78DB2EDD-9712-4CED-4041-8E6446B2B8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2592" y="3610622"/>
            <a:ext cx="2957718" cy="2660334"/>
          </a:xfrm>
          <a:prstGeom prst="rect">
            <a:avLst/>
          </a:prstGeom>
        </p:spPr>
      </p:pic>
      <p:pic>
        <p:nvPicPr>
          <p:cNvPr id="15" name="Picture 14">
            <a:extLst>
              <a:ext uri="{FF2B5EF4-FFF2-40B4-BE49-F238E27FC236}">
                <a16:creationId xmlns:a16="http://schemas.microsoft.com/office/drawing/2014/main" id="{19B32D0F-387E-AED8-2AEE-24680FC850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351246">
            <a:off x="6098389" y="1508354"/>
            <a:ext cx="1034073" cy="203350"/>
          </a:xfrm>
          <a:prstGeom prst="rect">
            <a:avLst/>
          </a:prstGeom>
        </p:spPr>
      </p:pic>
      <p:pic>
        <p:nvPicPr>
          <p:cNvPr id="17" name="Picture 16">
            <a:extLst>
              <a:ext uri="{FF2B5EF4-FFF2-40B4-BE49-F238E27FC236}">
                <a16:creationId xmlns:a16="http://schemas.microsoft.com/office/drawing/2014/main" id="{A47FCB66-4F00-1F66-4ECA-B005D19466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905" y="694218"/>
            <a:ext cx="5908095" cy="2954047"/>
          </a:xfrm>
          <a:prstGeom prst="rect">
            <a:avLst/>
          </a:prstGeom>
        </p:spPr>
      </p:pic>
      <p:sp>
        <p:nvSpPr>
          <p:cNvPr id="18" name="TextBox 17">
            <a:extLst>
              <a:ext uri="{FF2B5EF4-FFF2-40B4-BE49-F238E27FC236}">
                <a16:creationId xmlns:a16="http://schemas.microsoft.com/office/drawing/2014/main" id="{AC354D00-9784-8927-EBFF-A6BFEB613B9D}"/>
              </a:ext>
            </a:extLst>
          </p:cNvPr>
          <p:cNvSpPr txBox="1"/>
          <p:nvPr/>
        </p:nvSpPr>
        <p:spPr>
          <a:xfrm>
            <a:off x="7264351" y="1160723"/>
            <a:ext cx="4823614" cy="400110"/>
          </a:xfrm>
          <a:prstGeom prst="rect">
            <a:avLst/>
          </a:prstGeom>
          <a:noFill/>
        </p:spPr>
        <p:txBody>
          <a:bodyPr wrap="square" lIns="0" rIns="0" rtlCol="0" anchor="t">
            <a:spAutoFit/>
          </a:bodyPr>
          <a:lstStyle/>
          <a:p>
            <a:pPr algn="just"/>
            <a:r>
              <a:rPr lang="en-US" sz="2000" noProof="1">
                <a:solidFill>
                  <a:schemeClr val="bg1"/>
                </a:solidFill>
              </a:rPr>
              <a:t>Fiber optic memiliki churned rate 2x dari DSL</a:t>
            </a:r>
          </a:p>
        </p:txBody>
      </p:sp>
      <p:sp>
        <p:nvSpPr>
          <p:cNvPr id="19" name="TextBox 18">
            <a:extLst>
              <a:ext uri="{FF2B5EF4-FFF2-40B4-BE49-F238E27FC236}">
                <a16:creationId xmlns:a16="http://schemas.microsoft.com/office/drawing/2014/main" id="{CB299BED-0867-020D-3781-0866FDA19AFC}"/>
              </a:ext>
            </a:extLst>
          </p:cNvPr>
          <p:cNvSpPr txBox="1"/>
          <p:nvPr/>
        </p:nvSpPr>
        <p:spPr>
          <a:xfrm>
            <a:off x="7264351" y="2419941"/>
            <a:ext cx="4823614" cy="707886"/>
          </a:xfrm>
          <a:prstGeom prst="rect">
            <a:avLst/>
          </a:prstGeom>
          <a:noFill/>
        </p:spPr>
        <p:txBody>
          <a:bodyPr wrap="square" lIns="0" rIns="0" rtlCol="0" anchor="t">
            <a:spAutoFit/>
          </a:bodyPr>
          <a:lstStyle/>
          <a:p>
            <a:pPr algn="just"/>
            <a:r>
              <a:rPr lang="en-US" sz="2000" noProof="1">
                <a:solidFill>
                  <a:schemeClr val="bg1"/>
                </a:solidFill>
              </a:rPr>
              <a:t>Phone only memiliki churned rate yang sangat rendah ( +- 7% )</a:t>
            </a:r>
          </a:p>
        </p:txBody>
      </p:sp>
      <p:pic>
        <p:nvPicPr>
          <p:cNvPr id="20" name="Picture 19">
            <a:extLst>
              <a:ext uri="{FF2B5EF4-FFF2-40B4-BE49-F238E27FC236}">
                <a16:creationId xmlns:a16="http://schemas.microsoft.com/office/drawing/2014/main" id="{4F0ACEFD-083C-47BE-556F-2203010104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73781">
            <a:off x="6163139" y="2403277"/>
            <a:ext cx="1034073" cy="203350"/>
          </a:xfrm>
          <a:prstGeom prst="rect">
            <a:avLst/>
          </a:prstGeom>
        </p:spPr>
      </p:pic>
      <p:pic>
        <p:nvPicPr>
          <p:cNvPr id="21" name="Picture 20">
            <a:extLst>
              <a:ext uri="{FF2B5EF4-FFF2-40B4-BE49-F238E27FC236}">
                <a16:creationId xmlns:a16="http://schemas.microsoft.com/office/drawing/2014/main" id="{8BCE3A06-36E6-D15E-7FC7-BBD2ACC68D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4778485"/>
            <a:ext cx="1034073" cy="203350"/>
          </a:xfrm>
          <a:prstGeom prst="rect">
            <a:avLst/>
          </a:prstGeom>
        </p:spPr>
      </p:pic>
      <p:sp>
        <p:nvSpPr>
          <p:cNvPr id="22" name="TextBox 21">
            <a:extLst>
              <a:ext uri="{FF2B5EF4-FFF2-40B4-BE49-F238E27FC236}">
                <a16:creationId xmlns:a16="http://schemas.microsoft.com/office/drawing/2014/main" id="{2425DD97-A8DA-CEBC-C1EC-DF1B911B1279}"/>
              </a:ext>
            </a:extLst>
          </p:cNvPr>
          <p:cNvSpPr txBox="1"/>
          <p:nvPr/>
        </p:nvSpPr>
        <p:spPr>
          <a:xfrm>
            <a:off x="7264351" y="4372328"/>
            <a:ext cx="4823614" cy="1015663"/>
          </a:xfrm>
          <a:prstGeom prst="rect">
            <a:avLst/>
          </a:prstGeom>
          <a:noFill/>
        </p:spPr>
        <p:txBody>
          <a:bodyPr wrap="square" lIns="0" rIns="0" rtlCol="0" anchor="t">
            <a:spAutoFit/>
          </a:bodyPr>
          <a:lstStyle/>
          <a:p>
            <a:pPr algn="just"/>
            <a:r>
              <a:rPr lang="en-US" sz="2000" noProof="1">
                <a:solidFill>
                  <a:schemeClr val="bg1"/>
                </a:solidFill>
              </a:rPr>
              <a:t>Mayoritas customer didominasi oleh customer single tetap churn probabilitynya juga merupakan yang tertinggi</a:t>
            </a:r>
          </a:p>
        </p:txBody>
      </p:sp>
    </p:spTree>
    <p:extLst>
      <p:ext uri="{BB962C8B-B14F-4D97-AF65-F5344CB8AC3E}">
        <p14:creationId xmlns:p14="http://schemas.microsoft.com/office/powerpoint/2010/main" val="219343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19B32D0F-387E-AED8-2AEE-24680FC85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226629">
            <a:off x="3725010" y="4638312"/>
            <a:ext cx="1034073" cy="203350"/>
          </a:xfrm>
          <a:prstGeom prst="rect">
            <a:avLst/>
          </a:prstGeom>
        </p:spPr>
      </p:pic>
      <p:sp>
        <p:nvSpPr>
          <p:cNvPr id="18" name="TextBox 17">
            <a:extLst>
              <a:ext uri="{FF2B5EF4-FFF2-40B4-BE49-F238E27FC236}">
                <a16:creationId xmlns:a16="http://schemas.microsoft.com/office/drawing/2014/main" id="{AC354D00-9784-8927-EBFF-A6BFEB613B9D}"/>
              </a:ext>
            </a:extLst>
          </p:cNvPr>
          <p:cNvSpPr txBox="1"/>
          <p:nvPr/>
        </p:nvSpPr>
        <p:spPr>
          <a:xfrm>
            <a:off x="4285004" y="5236648"/>
            <a:ext cx="4823614" cy="1015663"/>
          </a:xfrm>
          <a:prstGeom prst="rect">
            <a:avLst/>
          </a:prstGeom>
          <a:noFill/>
        </p:spPr>
        <p:txBody>
          <a:bodyPr wrap="square" lIns="0" rIns="0" rtlCol="0" anchor="t">
            <a:spAutoFit/>
          </a:bodyPr>
          <a:lstStyle/>
          <a:p>
            <a:pPr algn="just"/>
            <a:r>
              <a:rPr lang="en-US" sz="2000" noProof="1">
                <a:solidFill>
                  <a:schemeClr val="bg1"/>
                </a:solidFill>
              </a:rPr>
              <a:t>Jumlah benefit rata-rata yang diambil customer adalah 1 – 3 benefits dengan benefit streaming yang terbanyak</a:t>
            </a:r>
          </a:p>
        </p:txBody>
      </p:sp>
      <p:pic>
        <p:nvPicPr>
          <p:cNvPr id="21" name="Picture 20">
            <a:extLst>
              <a:ext uri="{FF2B5EF4-FFF2-40B4-BE49-F238E27FC236}">
                <a16:creationId xmlns:a16="http://schemas.microsoft.com/office/drawing/2014/main" id="{8BCE3A06-36E6-D15E-7FC7-BBD2ACC68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333796">
            <a:off x="8297075" y="4666996"/>
            <a:ext cx="1034073" cy="203350"/>
          </a:xfrm>
          <a:prstGeom prst="rect">
            <a:avLst/>
          </a:prstGeom>
        </p:spPr>
      </p:pic>
      <p:pic>
        <p:nvPicPr>
          <p:cNvPr id="10" name="Picture 9">
            <a:extLst>
              <a:ext uri="{FF2B5EF4-FFF2-40B4-BE49-F238E27FC236}">
                <a16:creationId xmlns:a16="http://schemas.microsoft.com/office/drawing/2014/main" id="{F296E629-9686-D991-9D33-0D3F93C714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4848" y="695570"/>
            <a:ext cx="9092870" cy="3892343"/>
          </a:xfrm>
          <a:prstGeom prst="rect">
            <a:avLst/>
          </a:prstGeom>
        </p:spPr>
      </p:pic>
      <p:sp>
        <p:nvSpPr>
          <p:cNvPr id="3" name="Title 1">
            <a:extLst>
              <a:ext uri="{FF2B5EF4-FFF2-40B4-BE49-F238E27FC236}">
                <a16:creationId xmlns:a16="http://schemas.microsoft.com/office/drawing/2014/main" id="{C1E176B2-2BFF-6176-020A-D8F57D8D9BC2}"/>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2535873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8AB487-F297-BA26-8642-87DD55DDE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879" y="902536"/>
            <a:ext cx="3124462" cy="2922462"/>
          </a:xfrm>
          <a:prstGeom prst="rect">
            <a:avLst/>
          </a:prstGeom>
        </p:spPr>
      </p:pic>
      <p:pic>
        <p:nvPicPr>
          <p:cNvPr id="14" name="Picture 13">
            <a:extLst>
              <a:ext uri="{FF2B5EF4-FFF2-40B4-BE49-F238E27FC236}">
                <a16:creationId xmlns:a16="http://schemas.microsoft.com/office/drawing/2014/main" id="{936C3598-AFA4-46DC-216C-0AC739BBBC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838172"/>
            <a:ext cx="3896617" cy="2922463"/>
          </a:xfrm>
          <a:prstGeom prst="rect">
            <a:avLst/>
          </a:prstGeom>
        </p:spPr>
      </p:pic>
      <p:pic>
        <p:nvPicPr>
          <p:cNvPr id="18" name="Picture 17">
            <a:extLst>
              <a:ext uri="{FF2B5EF4-FFF2-40B4-BE49-F238E27FC236}">
                <a16:creationId xmlns:a16="http://schemas.microsoft.com/office/drawing/2014/main" id="{2DA07077-D551-2C95-08FE-4DD4FCF23E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3685" y="756354"/>
            <a:ext cx="4114801" cy="3086101"/>
          </a:xfrm>
          <a:prstGeom prst="rect">
            <a:avLst/>
          </a:prstGeom>
        </p:spPr>
      </p:pic>
      <p:pic>
        <p:nvPicPr>
          <p:cNvPr id="19" name="Picture 18">
            <a:extLst>
              <a:ext uri="{FF2B5EF4-FFF2-40B4-BE49-F238E27FC236}">
                <a16:creationId xmlns:a16="http://schemas.microsoft.com/office/drawing/2014/main" id="{79CA9578-9886-1DF6-3DF7-0986081E5B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192324">
            <a:off x="1137006" y="4237691"/>
            <a:ext cx="1034073" cy="203350"/>
          </a:xfrm>
          <a:prstGeom prst="rect">
            <a:avLst/>
          </a:prstGeom>
        </p:spPr>
      </p:pic>
      <p:sp>
        <p:nvSpPr>
          <p:cNvPr id="20" name="TextBox 19">
            <a:extLst>
              <a:ext uri="{FF2B5EF4-FFF2-40B4-BE49-F238E27FC236}">
                <a16:creationId xmlns:a16="http://schemas.microsoft.com/office/drawing/2014/main" id="{CC60FC7B-5BA4-626A-B3B4-BAD939B55FB9}"/>
              </a:ext>
            </a:extLst>
          </p:cNvPr>
          <p:cNvSpPr txBox="1"/>
          <p:nvPr/>
        </p:nvSpPr>
        <p:spPr>
          <a:xfrm>
            <a:off x="343171" y="4961447"/>
            <a:ext cx="2621741" cy="707886"/>
          </a:xfrm>
          <a:prstGeom prst="rect">
            <a:avLst/>
          </a:prstGeom>
          <a:noFill/>
        </p:spPr>
        <p:txBody>
          <a:bodyPr wrap="square" lIns="0" rIns="0" rtlCol="0" anchor="t">
            <a:spAutoFit/>
          </a:bodyPr>
          <a:lstStyle/>
          <a:p>
            <a:pPr algn="just"/>
            <a:r>
              <a:rPr lang="en-US" sz="2000" noProof="1">
                <a:solidFill>
                  <a:schemeClr val="bg1"/>
                </a:solidFill>
              </a:rPr>
              <a:t>Fiber optic jauh lebih mahal dari DSL</a:t>
            </a:r>
          </a:p>
        </p:txBody>
      </p:sp>
      <p:pic>
        <p:nvPicPr>
          <p:cNvPr id="21" name="Picture 20">
            <a:extLst>
              <a:ext uri="{FF2B5EF4-FFF2-40B4-BE49-F238E27FC236}">
                <a16:creationId xmlns:a16="http://schemas.microsoft.com/office/drawing/2014/main" id="{BD1E9DA5-F284-F9A2-DC71-3D1848BFA9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477288" y="4101676"/>
            <a:ext cx="1034073" cy="203350"/>
          </a:xfrm>
          <a:prstGeom prst="rect">
            <a:avLst/>
          </a:prstGeom>
        </p:spPr>
      </p:pic>
      <p:sp>
        <p:nvSpPr>
          <p:cNvPr id="22" name="TextBox 21">
            <a:extLst>
              <a:ext uri="{FF2B5EF4-FFF2-40B4-BE49-F238E27FC236}">
                <a16:creationId xmlns:a16="http://schemas.microsoft.com/office/drawing/2014/main" id="{09DBEF32-052E-ABE5-3053-BA1D0B30169A}"/>
              </a:ext>
            </a:extLst>
          </p:cNvPr>
          <p:cNvSpPr txBox="1"/>
          <p:nvPr/>
        </p:nvSpPr>
        <p:spPr>
          <a:xfrm>
            <a:off x="4785129" y="4865958"/>
            <a:ext cx="2621741" cy="707886"/>
          </a:xfrm>
          <a:prstGeom prst="rect">
            <a:avLst/>
          </a:prstGeom>
          <a:noFill/>
        </p:spPr>
        <p:txBody>
          <a:bodyPr wrap="square" lIns="0" rIns="0" rtlCol="0" anchor="t">
            <a:spAutoFit/>
          </a:bodyPr>
          <a:lstStyle/>
          <a:p>
            <a:pPr algn="just"/>
            <a:r>
              <a:rPr lang="en-US" sz="2000" noProof="1">
                <a:solidFill>
                  <a:schemeClr val="bg1"/>
                </a:solidFill>
              </a:rPr>
              <a:t>Fitur hiburan lebih mahal dari fitur proteksi</a:t>
            </a:r>
          </a:p>
        </p:txBody>
      </p:sp>
      <p:pic>
        <p:nvPicPr>
          <p:cNvPr id="23" name="Picture 22">
            <a:extLst>
              <a:ext uri="{FF2B5EF4-FFF2-40B4-BE49-F238E27FC236}">
                <a16:creationId xmlns:a16="http://schemas.microsoft.com/office/drawing/2014/main" id="{A30097D3-8E12-9A9A-4BFC-7DF56C81B8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743948">
            <a:off x="9600469" y="4148640"/>
            <a:ext cx="1034073" cy="203350"/>
          </a:xfrm>
          <a:prstGeom prst="rect">
            <a:avLst/>
          </a:prstGeom>
        </p:spPr>
      </p:pic>
      <p:sp>
        <p:nvSpPr>
          <p:cNvPr id="24" name="TextBox 23">
            <a:extLst>
              <a:ext uri="{FF2B5EF4-FFF2-40B4-BE49-F238E27FC236}">
                <a16:creationId xmlns:a16="http://schemas.microsoft.com/office/drawing/2014/main" id="{459A7C60-0CDF-169B-B89F-D420D8B5137B}"/>
              </a:ext>
            </a:extLst>
          </p:cNvPr>
          <p:cNvSpPr txBox="1"/>
          <p:nvPr/>
        </p:nvSpPr>
        <p:spPr>
          <a:xfrm>
            <a:off x="8958373" y="4865958"/>
            <a:ext cx="2621741" cy="1323439"/>
          </a:xfrm>
          <a:prstGeom prst="rect">
            <a:avLst/>
          </a:prstGeom>
          <a:noFill/>
        </p:spPr>
        <p:txBody>
          <a:bodyPr wrap="square" lIns="0" rIns="0" rtlCol="0" anchor="t">
            <a:spAutoFit/>
          </a:bodyPr>
          <a:lstStyle/>
          <a:p>
            <a:pPr algn="just"/>
            <a:r>
              <a:rPr lang="en-US" sz="2000" noProof="1">
                <a:solidFill>
                  <a:schemeClr val="bg1"/>
                </a:solidFill>
              </a:rPr>
              <a:t>Menggunakan phone service dengan multiple line dikenakan biaya cas +- 5 USD lebih mahal</a:t>
            </a:r>
          </a:p>
        </p:txBody>
      </p:sp>
      <p:sp>
        <p:nvSpPr>
          <p:cNvPr id="2" name="Title 1">
            <a:extLst>
              <a:ext uri="{FF2B5EF4-FFF2-40B4-BE49-F238E27FC236}">
                <a16:creationId xmlns:a16="http://schemas.microsoft.com/office/drawing/2014/main" id="{D7E40C66-BCB6-FAB0-A288-BC2AB47FA790}"/>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207946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A562491-BA07-9DDD-BF8C-2E923E69B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98" y="902537"/>
            <a:ext cx="8507802" cy="4497946"/>
          </a:xfrm>
          <a:prstGeom prst="rect">
            <a:avLst/>
          </a:prstGeom>
        </p:spPr>
      </p:pic>
      <p:sp>
        <p:nvSpPr>
          <p:cNvPr id="4" name="Oval 3">
            <a:extLst>
              <a:ext uri="{FF2B5EF4-FFF2-40B4-BE49-F238E27FC236}">
                <a16:creationId xmlns:a16="http://schemas.microsoft.com/office/drawing/2014/main" id="{2B069A85-7E91-97E1-CCD4-A883614CC8DD}"/>
              </a:ext>
            </a:extLst>
          </p:cNvPr>
          <p:cNvSpPr/>
          <p:nvPr/>
        </p:nvSpPr>
        <p:spPr>
          <a:xfrm>
            <a:off x="6433976" y="1214853"/>
            <a:ext cx="1232408" cy="1287101"/>
          </a:xfrm>
          <a:prstGeom prst="ellipse">
            <a:avLst/>
          </a:prstGeom>
          <a:solidFill>
            <a:schemeClr val="accent1">
              <a:alpha val="0"/>
            </a:scheme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solidFill>
                <a:srgbClr val="92D050"/>
              </a:solidFill>
              <a:highlight>
                <a:srgbClr val="00FF00"/>
              </a:highlight>
            </a:endParaRPr>
          </a:p>
        </p:txBody>
      </p:sp>
      <p:sp>
        <p:nvSpPr>
          <p:cNvPr id="5" name="Oval 4">
            <a:extLst>
              <a:ext uri="{FF2B5EF4-FFF2-40B4-BE49-F238E27FC236}">
                <a16:creationId xmlns:a16="http://schemas.microsoft.com/office/drawing/2014/main" id="{B0173A50-3123-4740-19B9-1E7F676D2A86}"/>
              </a:ext>
            </a:extLst>
          </p:cNvPr>
          <p:cNvSpPr/>
          <p:nvPr/>
        </p:nvSpPr>
        <p:spPr>
          <a:xfrm>
            <a:off x="2511332" y="3095150"/>
            <a:ext cx="1070068" cy="1158797"/>
          </a:xfrm>
          <a:prstGeom prst="ellipse">
            <a:avLst/>
          </a:prstGeom>
          <a:solidFill>
            <a:schemeClr val="accent1">
              <a:alpha val="0"/>
            </a:scheme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solidFill>
                <a:srgbClr val="92D050"/>
              </a:solidFill>
              <a:highlight>
                <a:srgbClr val="00FF00"/>
              </a:highlight>
            </a:endParaRPr>
          </a:p>
        </p:txBody>
      </p:sp>
      <p:sp>
        <p:nvSpPr>
          <p:cNvPr id="9" name="TextBox 8">
            <a:extLst>
              <a:ext uri="{FF2B5EF4-FFF2-40B4-BE49-F238E27FC236}">
                <a16:creationId xmlns:a16="http://schemas.microsoft.com/office/drawing/2014/main" id="{8CAB36FF-F5DE-5952-35A6-F5E44E2B7B78}"/>
              </a:ext>
            </a:extLst>
          </p:cNvPr>
          <p:cNvSpPr txBox="1"/>
          <p:nvPr/>
        </p:nvSpPr>
        <p:spPr>
          <a:xfrm>
            <a:off x="8812599" y="1082462"/>
            <a:ext cx="3276603" cy="1938992"/>
          </a:xfrm>
          <a:prstGeom prst="rect">
            <a:avLst/>
          </a:prstGeom>
          <a:noFill/>
        </p:spPr>
        <p:txBody>
          <a:bodyPr wrap="square" lIns="0" rIns="0" rtlCol="0" anchor="t">
            <a:spAutoFit/>
          </a:bodyPr>
          <a:lstStyle/>
          <a:p>
            <a:pPr algn="just"/>
            <a:r>
              <a:rPr lang="en-US" sz="2000" noProof="1">
                <a:solidFill>
                  <a:schemeClr val="bg1"/>
                </a:solidFill>
              </a:rPr>
              <a:t>Jumlah customer pada segment MC 70 – 100 adalah yang tertinggi namun churn probabilitynya pada segment ini juga merupakan yang tertinggi!</a:t>
            </a:r>
          </a:p>
        </p:txBody>
      </p:sp>
      <p:sp>
        <p:nvSpPr>
          <p:cNvPr id="12" name="Title 1">
            <a:extLst>
              <a:ext uri="{FF2B5EF4-FFF2-40B4-BE49-F238E27FC236}">
                <a16:creationId xmlns:a16="http://schemas.microsoft.com/office/drawing/2014/main" id="{071364B4-7CBC-5620-461A-44EF3508F0D1}"/>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53345">
                    <a:lumMod val="25000"/>
                    <a:lumOff val="75000"/>
                  </a:srgbClr>
                </a:solidFill>
                <a:effectLst/>
                <a:uLnTx/>
                <a:uFillTx/>
                <a:latin typeface="Helvetica" panose="020B0500000000000000" pitchFamily="34" charset="0"/>
                <a:ea typeface="+mj-ea"/>
                <a:cs typeface="+mj-cs"/>
              </a:rPr>
              <a:t>Exploratory Data Analysis</a:t>
            </a:r>
            <a:endParaRPr kumimoji="0" lang="en-ID" sz="3600" b="1" i="0" u="none" strike="noStrike" kern="1200" cap="none" spc="0" normalizeH="0" baseline="0" noProof="0" dirty="0">
              <a:ln>
                <a:noFill/>
              </a:ln>
              <a:solidFill>
                <a:srgbClr val="053345">
                  <a:lumMod val="25000"/>
                  <a:lumOff val="75000"/>
                </a:srgb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28658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29D79BF-46A8-3B83-3215-9AE95438F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46" y="902537"/>
            <a:ext cx="6215414" cy="4810930"/>
          </a:xfrm>
          <a:prstGeom prst="rect">
            <a:avLst/>
          </a:prstGeom>
        </p:spPr>
      </p:pic>
      <p:sp>
        <p:nvSpPr>
          <p:cNvPr id="10" name="TextBox 9">
            <a:extLst>
              <a:ext uri="{FF2B5EF4-FFF2-40B4-BE49-F238E27FC236}">
                <a16:creationId xmlns:a16="http://schemas.microsoft.com/office/drawing/2014/main" id="{46654D2D-70EB-A5D5-77F3-AA72EE8A8B22}"/>
              </a:ext>
            </a:extLst>
          </p:cNvPr>
          <p:cNvSpPr txBox="1"/>
          <p:nvPr/>
        </p:nvSpPr>
        <p:spPr>
          <a:xfrm>
            <a:off x="6824248" y="1013001"/>
            <a:ext cx="4823614" cy="4708981"/>
          </a:xfrm>
          <a:prstGeom prst="rect">
            <a:avLst/>
          </a:prstGeom>
          <a:noFill/>
        </p:spPr>
        <p:txBody>
          <a:bodyPr wrap="square" lIns="0" rIns="0" rtlCol="0" anchor="t">
            <a:spAutoFit/>
          </a:bodyPr>
          <a:lstStyle/>
          <a:p>
            <a:pPr algn="just"/>
            <a:r>
              <a:rPr lang="en-US" sz="2000" noProof="1">
                <a:solidFill>
                  <a:schemeClr val="bg1"/>
                </a:solidFill>
              </a:rPr>
              <a:t>Here’s some interesting insights :</a:t>
            </a:r>
          </a:p>
          <a:p>
            <a:pPr marL="457200" indent="-457200" algn="just">
              <a:buFont typeface="+mj-lt"/>
              <a:buAutoNum type="arabicPeriod"/>
            </a:pPr>
            <a:r>
              <a:rPr lang="en-US" sz="2000" noProof="1">
                <a:solidFill>
                  <a:schemeClr val="bg1"/>
                </a:solidFill>
              </a:rPr>
              <a:t>Churned customer lebih tersebar pada  tenure rendah khususnya pada MC 70 – 100 USD (green area)</a:t>
            </a:r>
          </a:p>
          <a:p>
            <a:pPr marL="457200" indent="-457200" algn="just">
              <a:buFont typeface="+mj-lt"/>
              <a:buAutoNum type="arabicPeriod"/>
            </a:pPr>
            <a:r>
              <a:rPr lang="en-US" sz="2000" noProof="1">
                <a:solidFill>
                  <a:schemeClr val="bg1"/>
                </a:solidFill>
              </a:rPr>
              <a:t>Pada rentan harga 20 – 25 USD, churned customer jumlahnya sangat jauh lebih sedikit dari customer yang tidak churn. Customer pada rentan harga ini didominasi oleh customer pemakai ‘phone only’</a:t>
            </a:r>
          </a:p>
          <a:p>
            <a:pPr marL="457200" indent="-457200" algn="just">
              <a:buFont typeface="+mj-lt"/>
              <a:buAutoNum type="arabicPeriod"/>
            </a:pPr>
            <a:r>
              <a:rPr lang="en-US" sz="2000" noProof="1">
                <a:solidFill>
                  <a:schemeClr val="bg1"/>
                </a:solidFill>
              </a:rPr>
              <a:t>Blue area = Dominated by Non-churned customer</a:t>
            </a:r>
          </a:p>
          <a:p>
            <a:pPr marL="457200" indent="-457200" algn="just">
              <a:buFont typeface="+mj-lt"/>
              <a:buAutoNum type="arabicPeriod"/>
            </a:pPr>
            <a:r>
              <a:rPr lang="en-US" sz="2000" noProof="1">
                <a:solidFill>
                  <a:schemeClr val="bg1"/>
                </a:solidFill>
              </a:rPr>
              <a:t>Green area = Dominated by churned customer</a:t>
            </a:r>
          </a:p>
          <a:p>
            <a:pPr marL="457200" indent="-457200" algn="just">
              <a:buFont typeface="+mj-lt"/>
              <a:buAutoNum type="arabicPeriod"/>
            </a:pPr>
            <a:endParaRPr lang="en-US" sz="2000" noProof="1">
              <a:solidFill>
                <a:schemeClr val="bg1"/>
              </a:solidFill>
            </a:endParaRPr>
          </a:p>
        </p:txBody>
      </p:sp>
      <p:sp>
        <p:nvSpPr>
          <p:cNvPr id="2" name="Title 1">
            <a:extLst>
              <a:ext uri="{FF2B5EF4-FFF2-40B4-BE49-F238E27FC236}">
                <a16:creationId xmlns:a16="http://schemas.microsoft.com/office/drawing/2014/main" id="{6367145E-E290-B3AD-82A3-1803DA4CE1FB}"/>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10932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29D79BF-46A8-3B83-3215-9AE95438F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46" y="902537"/>
            <a:ext cx="6215414" cy="4810930"/>
          </a:xfrm>
          <a:prstGeom prst="rect">
            <a:avLst/>
          </a:prstGeom>
        </p:spPr>
      </p:pic>
      <p:pic>
        <p:nvPicPr>
          <p:cNvPr id="3" name="Picture 2">
            <a:extLst>
              <a:ext uri="{FF2B5EF4-FFF2-40B4-BE49-F238E27FC236}">
                <a16:creationId xmlns:a16="http://schemas.microsoft.com/office/drawing/2014/main" id="{1F056D21-CEDD-33BC-22BE-E315648D70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46" y="902537"/>
            <a:ext cx="6215414" cy="4810930"/>
          </a:xfrm>
          <a:prstGeom prst="rect">
            <a:avLst/>
          </a:prstGeom>
        </p:spPr>
      </p:pic>
      <p:sp>
        <p:nvSpPr>
          <p:cNvPr id="4" name="TextBox 3">
            <a:extLst>
              <a:ext uri="{FF2B5EF4-FFF2-40B4-BE49-F238E27FC236}">
                <a16:creationId xmlns:a16="http://schemas.microsoft.com/office/drawing/2014/main" id="{1AC04ED0-38DB-A757-2D46-7640C12ED532}"/>
              </a:ext>
            </a:extLst>
          </p:cNvPr>
          <p:cNvSpPr txBox="1"/>
          <p:nvPr/>
        </p:nvSpPr>
        <p:spPr>
          <a:xfrm>
            <a:off x="6824248" y="1013001"/>
            <a:ext cx="4823614" cy="3170099"/>
          </a:xfrm>
          <a:prstGeom prst="rect">
            <a:avLst/>
          </a:prstGeom>
          <a:noFill/>
        </p:spPr>
        <p:txBody>
          <a:bodyPr wrap="square" lIns="0" rIns="0" rtlCol="0" anchor="t">
            <a:spAutoFit/>
          </a:bodyPr>
          <a:lstStyle/>
          <a:p>
            <a:pPr algn="just"/>
            <a:r>
              <a:rPr lang="en-US" sz="2000" noProof="1">
                <a:solidFill>
                  <a:schemeClr val="bg1"/>
                </a:solidFill>
              </a:rPr>
              <a:t>Here’s some interesting insights :</a:t>
            </a:r>
          </a:p>
          <a:p>
            <a:pPr marL="457200" indent="-457200" algn="just">
              <a:buFont typeface="+mj-lt"/>
              <a:buAutoNum type="arabicPeriod"/>
            </a:pPr>
            <a:r>
              <a:rPr lang="en-US" sz="2000" noProof="1">
                <a:solidFill>
                  <a:schemeClr val="bg1"/>
                </a:solidFill>
              </a:rPr>
              <a:t>Customer baru cenderung lebih memilih kontrak Month-to-Month sedangkan Customer lama lebih ke kontrak tahunan.</a:t>
            </a:r>
          </a:p>
          <a:p>
            <a:pPr marL="457200" indent="-457200" algn="just">
              <a:buFont typeface="+mj-lt"/>
              <a:buAutoNum type="arabicPeriod"/>
            </a:pPr>
            <a:r>
              <a:rPr lang="en-US" sz="2000" noProof="1">
                <a:solidFill>
                  <a:schemeClr val="bg1"/>
                </a:solidFill>
              </a:rPr>
              <a:t>Berdasarkan area biru dan hijau, customer dengan kontrak Month-to-Month lebih cenderung churned.</a:t>
            </a:r>
          </a:p>
          <a:p>
            <a:pPr marL="457200" indent="-457200" algn="just">
              <a:buFont typeface="+mj-lt"/>
              <a:buAutoNum type="arabicPeriod"/>
            </a:pPr>
            <a:r>
              <a:rPr lang="en-US" sz="2000" noProof="1">
                <a:solidFill>
                  <a:schemeClr val="bg1"/>
                </a:solidFill>
              </a:rPr>
              <a:t>Ini juga berlaku pada customer pengguna ‘phone only’ dimana kebanyakan juga menggunakan kontrak tahunan.</a:t>
            </a:r>
          </a:p>
        </p:txBody>
      </p:sp>
      <p:sp>
        <p:nvSpPr>
          <p:cNvPr id="5" name="TextBox 4">
            <a:extLst>
              <a:ext uri="{FF2B5EF4-FFF2-40B4-BE49-F238E27FC236}">
                <a16:creationId xmlns:a16="http://schemas.microsoft.com/office/drawing/2014/main" id="{2565C756-7262-43C9-5822-657690BDA898}"/>
              </a:ext>
            </a:extLst>
          </p:cNvPr>
          <p:cNvSpPr txBox="1"/>
          <p:nvPr/>
        </p:nvSpPr>
        <p:spPr>
          <a:xfrm>
            <a:off x="6824248" y="4293564"/>
            <a:ext cx="5277744" cy="2246769"/>
          </a:xfrm>
          <a:prstGeom prst="rect">
            <a:avLst/>
          </a:prstGeom>
          <a:noFill/>
        </p:spPr>
        <p:txBody>
          <a:bodyPr wrap="square" lIns="0" rIns="0" rtlCol="0" anchor="t">
            <a:spAutoFit/>
          </a:bodyPr>
          <a:lstStyle/>
          <a:p>
            <a:pPr algn="just"/>
            <a:r>
              <a:rPr lang="en-US" sz="2000" noProof="1">
                <a:solidFill>
                  <a:schemeClr val="bg1"/>
                </a:solidFill>
              </a:rPr>
              <a:t>Kesimpulan:</a:t>
            </a:r>
          </a:p>
          <a:p>
            <a:pPr marL="457200" indent="-457200" algn="just">
              <a:buFont typeface="+mj-lt"/>
              <a:buAutoNum type="arabicPeriod"/>
            </a:pPr>
            <a:r>
              <a:rPr lang="en-US" sz="2000" noProof="1">
                <a:solidFill>
                  <a:schemeClr val="bg1"/>
                </a:solidFill>
              </a:rPr>
              <a:t>Customer baru masih memiliki keraguan terhadap produk dan memilih kontrak bulanan dari pada tahunan. Jika dalam beberapa waktu, mereka merasa puas maka mereka akan upgrade ke kontrak tahunan dan tidak churn.</a:t>
            </a:r>
          </a:p>
        </p:txBody>
      </p:sp>
      <p:sp>
        <p:nvSpPr>
          <p:cNvPr id="2" name="Title 1">
            <a:extLst>
              <a:ext uri="{FF2B5EF4-FFF2-40B4-BE49-F238E27FC236}">
                <a16:creationId xmlns:a16="http://schemas.microsoft.com/office/drawing/2014/main" id="{B8368F7B-1548-4100-84C7-20C2B86200DF}"/>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143923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29D79BF-46A8-3B83-3215-9AE95438F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46" y="902537"/>
            <a:ext cx="6215414" cy="4810930"/>
          </a:xfrm>
          <a:prstGeom prst="rect">
            <a:avLst/>
          </a:prstGeom>
        </p:spPr>
      </p:pic>
      <p:pic>
        <p:nvPicPr>
          <p:cNvPr id="3" name="Picture 2">
            <a:extLst>
              <a:ext uri="{FF2B5EF4-FFF2-40B4-BE49-F238E27FC236}">
                <a16:creationId xmlns:a16="http://schemas.microsoft.com/office/drawing/2014/main" id="{5343443A-BF22-0822-EC2A-9498B46C3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46" y="902537"/>
            <a:ext cx="6215414" cy="4810930"/>
          </a:xfrm>
          <a:prstGeom prst="rect">
            <a:avLst/>
          </a:prstGeom>
        </p:spPr>
      </p:pic>
      <p:sp>
        <p:nvSpPr>
          <p:cNvPr id="4" name="TextBox 3">
            <a:extLst>
              <a:ext uri="{FF2B5EF4-FFF2-40B4-BE49-F238E27FC236}">
                <a16:creationId xmlns:a16="http://schemas.microsoft.com/office/drawing/2014/main" id="{932BA784-9976-987E-DC75-B8F93144F415}"/>
              </a:ext>
            </a:extLst>
          </p:cNvPr>
          <p:cNvSpPr txBox="1"/>
          <p:nvPr/>
        </p:nvSpPr>
        <p:spPr>
          <a:xfrm>
            <a:off x="6824248" y="1013001"/>
            <a:ext cx="4823614" cy="2862322"/>
          </a:xfrm>
          <a:prstGeom prst="rect">
            <a:avLst/>
          </a:prstGeom>
          <a:noFill/>
        </p:spPr>
        <p:txBody>
          <a:bodyPr wrap="square" lIns="0" rIns="0" rtlCol="0" anchor="t">
            <a:spAutoFit/>
          </a:bodyPr>
          <a:lstStyle/>
          <a:p>
            <a:pPr algn="just"/>
            <a:r>
              <a:rPr lang="en-US" sz="2000" noProof="1">
                <a:solidFill>
                  <a:schemeClr val="bg1"/>
                </a:solidFill>
              </a:rPr>
              <a:t>Here’s some interesting insights :</a:t>
            </a:r>
          </a:p>
          <a:p>
            <a:pPr marL="457200" indent="-457200" algn="just">
              <a:buFont typeface="+mj-lt"/>
              <a:buAutoNum type="arabicPeriod"/>
            </a:pPr>
            <a:r>
              <a:rPr lang="en-US" sz="2000" noProof="1">
                <a:solidFill>
                  <a:schemeClr val="bg1"/>
                </a:solidFill>
              </a:rPr>
              <a:t>Pada area hijau (churned customer) didominasi oleh pengguna internet Fiber optic dan jumlah totalbenefits yang sedikit.</a:t>
            </a:r>
          </a:p>
          <a:p>
            <a:pPr marL="457200" indent="-457200" algn="just">
              <a:buFont typeface="+mj-lt"/>
              <a:buAutoNum type="arabicPeriod"/>
            </a:pPr>
            <a:r>
              <a:rPr lang="en-US" sz="2000" noProof="1">
                <a:solidFill>
                  <a:schemeClr val="bg1"/>
                </a:solidFill>
              </a:rPr>
              <a:t>Pada area biru (non-churned customer) didominasi oleh pengguna internet DSL dan jumlah totalbenefits yang lebih banyak</a:t>
            </a:r>
          </a:p>
        </p:txBody>
      </p:sp>
      <p:sp>
        <p:nvSpPr>
          <p:cNvPr id="5" name="TextBox 4">
            <a:extLst>
              <a:ext uri="{FF2B5EF4-FFF2-40B4-BE49-F238E27FC236}">
                <a16:creationId xmlns:a16="http://schemas.microsoft.com/office/drawing/2014/main" id="{4A02C901-49F8-2E2B-B56A-1D3CC0649871}"/>
              </a:ext>
            </a:extLst>
          </p:cNvPr>
          <p:cNvSpPr txBox="1"/>
          <p:nvPr/>
        </p:nvSpPr>
        <p:spPr>
          <a:xfrm>
            <a:off x="6824248" y="3985787"/>
            <a:ext cx="5277744" cy="2554545"/>
          </a:xfrm>
          <a:prstGeom prst="rect">
            <a:avLst/>
          </a:prstGeom>
          <a:noFill/>
        </p:spPr>
        <p:txBody>
          <a:bodyPr wrap="square" lIns="0" rIns="0" rtlCol="0" anchor="t">
            <a:spAutoFit/>
          </a:bodyPr>
          <a:lstStyle/>
          <a:p>
            <a:pPr algn="just"/>
            <a:r>
              <a:rPr lang="en-US" sz="2000" noProof="1">
                <a:solidFill>
                  <a:schemeClr val="bg1"/>
                </a:solidFill>
              </a:rPr>
              <a:t>What does it mean?:</a:t>
            </a:r>
          </a:p>
          <a:p>
            <a:pPr marL="457200" indent="-457200" algn="just">
              <a:buFont typeface="+mj-lt"/>
              <a:buAutoNum type="arabicPeriod"/>
            </a:pPr>
            <a:r>
              <a:rPr lang="en-US" sz="2000" noProof="1">
                <a:solidFill>
                  <a:schemeClr val="bg1"/>
                </a:solidFill>
              </a:rPr>
              <a:t>Pada rentan harga ini, customers dihadapkan 2 opsi produk yaitu menggunakan internet fiber optic dengan jumlah benefit yang lebih sedikit atau menggunakan internet DSL yang lebih murah namun jumlah benefit yang diambil lebih banyak. Customer lebih menyukai opsi kedua.</a:t>
            </a:r>
          </a:p>
        </p:txBody>
      </p:sp>
      <p:sp>
        <p:nvSpPr>
          <p:cNvPr id="2" name="Title 1">
            <a:extLst>
              <a:ext uri="{FF2B5EF4-FFF2-40B4-BE49-F238E27FC236}">
                <a16:creationId xmlns:a16="http://schemas.microsoft.com/office/drawing/2014/main" id="{FE676396-3960-18A8-1978-007533B540BE}"/>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3282554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8E50365-1B77-7F72-DB47-28408971A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8983" y="1015454"/>
            <a:ext cx="972907" cy="972907"/>
          </a:xfrm>
          <a:prstGeom prst="rect">
            <a:avLst/>
          </a:prstGeom>
        </p:spPr>
      </p:pic>
      <p:sp>
        <p:nvSpPr>
          <p:cNvPr id="5" name="TextBox 4">
            <a:extLst>
              <a:ext uri="{FF2B5EF4-FFF2-40B4-BE49-F238E27FC236}">
                <a16:creationId xmlns:a16="http://schemas.microsoft.com/office/drawing/2014/main" id="{27CC664E-3305-80A0-50B8-2254A3FAEBF1}"/>
              </a:ext>
            </a:extLst>
          </p:cNvPr>
          <p:cNvSpPr txBox="1"/>
          <p:nvPr/>
        </p:nvSpPr>
        <p:spPr>
          <a:xfrm>
            <a:off x="133350" y="2101278"/>
            <a:ext cx="5224175" cy="3416320"/>
          </a:xfrm>
          <a:prstGeom prst="rect">
            <a:avLst/>
          </a:prstGeom>
          <a:noFill/>
        </p:spPr>
        <p:txBody>
          <a:bodyPr wrap="square" lIns="0" rIns="0" rtlCol="0" anchor="t">
            <a:spAutoFit/>
          </a:bodyPr>
          <a:lstStyle/>
          <a:p>
            <a:pPr marL="457200" indent="-457200" algn="just">
              <a:buFont typeface="+mj-lt"/>
              <a:buAutoNum type="arabicPeriod"/>
            </a:pPr>
            <a:r>
              <a:rPr lang="en-US" noProof="1">
                <a:solidFill>
                  <a:schemeClr val="bg1"/>
                </a:solidFill>
              </a:rPr>
              <a:t>Phone product sangat dicintai oleh customer. </a:t>
            </a:r>
          </a:p>
          <a:p>
            <a:pPr marL="457200" indent="-457200" algn="just">
              <a:buFont typeface="+mj-lt"/>
              <a:buAutoNum type="arabicPeriod"/>
            </a:pPr>
            <a:r>
              <a:rPr lang="en-US" noProof="1">
                <a:solidFill>
                  <a:schemeClr val="bg1"/>
                </a:solidFill>
              </a:rPr>
              <a:t>New customer memiliki keraguan sehingga memilih kontrak bulanan dan lebih berpotensi churn dari pada kontrak tahunan.</a:t>
            </a:r>
          </a:p>
          <a:p>
            <a:pPr marL="457200" indent="-457200" algn="just">
              <a:buFont typeface="+mj-lt"/>
              <a:buAutoNum type="arabicPeriod"/>
            </a:pPr>
            <a:r>
              <a:rPr lang="en-US" noProof="1">
                <a:solidFill>
                  <a:schemeClr val="bg1"/>
                </a:solidFill>
              </a:rPr>
              <a:t>Fiber optic is too expensive &amp; overrated! Dengan uang yang sama customer bisa mendapatkan paket DSL + 3-4 benefits</a:t>
            </a:r>
          </a:p>
          <a:p>
            <a:pPr marL="457200" indent="-457200" algn="just">
              <a:buFont typeface="+mj-lt"/>
              <a:buAutoNum type="arabicPeriod"/>
            </a:pPr>
            <a:r>
              <a:rPr lang="en-US" noProof="1">
                <a:solidFill>
                  <a:schemeClr val="bg1"/>
                </a:solidFill>
              </a:rPr>
              <a:t>Overall, customer lebih cenderung mengambil jumlah benefit yang sedikit ( &lt; 4 )</a:t>
            </a:r>
          </a:p>
          <a:p>
            <a:pPr marL="457200" indent="-457200" algn="just">
              <a:buFont typeface="+mj-lt"/>
              <a:buAutoNum type="arabicPeriod"/>
            </a:pPr>
            <a:endParaRPr lang="en-US" noProof="1">
              <a:solidFill>
                <a:schemeClr val="bg1"/>
              </a:solidFill>
            </a:endParaRPr>
          </a:p>
          <a:p>
            <a:pPr marL="457200" indent="-457200" algn="just">
              <a:buFont typeface="+mj-lt"/>
              <a:buAutoNum type="arabicPeriod"/>
            </a:pPr>
            <a:endParaRPr lang="en-US" noProof="1">
              <a:solidFill>
                <a:schemeClr val="bg1"/>
              </a:solidFill>
            </a:endParaRPr>
          </a:p>
          <a:p>
            <a:pPr marL="457200" indent="-457200" algn="just">
              <a:buFont typeface="+mj-lt"/>
              <a:buAutoNum type="arabicPeriod"/>
            </a:pPr>
            <a:endParaRPr lang="en-US" noProof="1">
              <a:solidFill>
                <a:schemeClr val="bg1"/>
              </a:solidFill>
            </a:endParaRPr>
          </a:p>
        </p:txBody>
      </p:sp>
      <p:pic>
        <p:nvPicPr>
          <p:cNvPr id="10" name="Picture 9">
            <a:extLst>
              <a:ext uri="{FF2B5EF4-FFF2-40B4-BE49-F238E27FC236}">
                <a16:creationId xmlns:a16="http://schemas.microsoft.com/office/drawing/2014/main" id="{FF5F1F0D-BAF2-596D-7B21-96DA78948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3997" y="902537"/>
            <a:ext cx="1311932" cy="1311932"/>
          </a:xfrm>
          <a:prstGeom prst="rect">
            <a:avLst/>
          </a:prstGeom>
        </p:spPr>
      </p:pic>
      <p:sp>
        <p:nvSpPr>
          <p:cNvPr id="12" name="TextBox 11">
            <a:extLst>
              <a:ext uri="{FF2B5EF4-FFF2-40B4-BE49-F238E27FC236}">
                <a16:creationId xmlns:a16="http://schemas.microsoft.com/office/drawing/2014/main" id="{F3333C58-CAA6-7BE1-3E87-724146C90160}"/>
              </a:ext>
            </a:extLst>
          </p:cNvPr>
          <p:cNvSpPr txBox="1"/>
          <p:nvPr/>
        </p:nvSpPr>
        <p:spPr>
          <a:xfrm>
            <a:off x="6834475" y="2101278"/>
            <a:ext cx="5224175" cy="3416320"/>
          </a:xfrm>
          <a:prstGeom prst="rect">
            <a:avLst/>
          </a:prstGeom>
          <a:noFill/>
        </p:spPr>
        <p:txBody>
          <a:bodyPr wrap="square" lIns="0" rIns="0" rtlCol="0" anchor="t">
            <a:spAutoFit/>
          </a:bodyPr>
          <a:lstStyle/>
          <a:p>
            <a:pPr marL="457200" indent="-457200" algn="just">
              <a:buFont typeface="+mj-lt"/>
              <a:buAutoNum type="arabicPeriod"/>
            </a:pPr>
            <a:r>
              <a:rPr lang="en-US" noProof="1">
                <a:solidFill>
                  <a:schemeClr val="bg1"/>
                </a:solidFill>
              </a:rPr>
              <a:t>‘If it ain’t broke, don’t fix it’. Jangan menyetuh produk phone service karena sudah bagus. </a:t>
            </a:r>
          </a:p>
          <a:p>
            <a:pPr marL="457200" indent="-457200" algn="just">
              <a:buFont typeface="+mj-lt"/>
              <a:buAutoNum type="arabicPeriod"/>
            </a:pPr>
            <a:r>
              <a:rPr lang="en-US" noProof="1">
                <a:solidFill>
                  <a:schemeClr val="bg1"/>
                </a:solidFill>
              </a:rPr>
              <a:t>Berikan promo dan keuntungan yang lebih pada kontrak tahunan daripada bulanan.</a:t>
            </a:r>
          </a:p>
          <a:p>
            <a:pPr marL="457200" indent="-457200" algn="just">
              <a:buFont typeface="+mj-lt"/>
              <a:buAutoNum type="arabicPeriod"/>
            </a:pPr>
            <a:r>
              <a:rPr lang="en-US" noProof="1">
                <a:solidFill>
                  <a:schemeClr val="bg1"/>
                </a:solidFill>
              </a:rPr>
              <a:t>Kaji ulang biaya fiber optic (disarankan untuk dikurangi)</a:t>
            </a:r>
          </a:p>
          <a:p>
            <a:pPr marL="457200" indent="-457200" algn="just">
              <a:buFont typeface="+mj-lt"/>
              <a:buAutoNum type="arabicPeriod"/>
            </a:pPr>
            <a:r>
              <a:rPr lang="en-US" noProof="1">
                <a:solidFill>
                  <a:schemeClr val="bg1"/>
                </a:solidFill>
              </a:rPr>
              <a:t>Berikan promo paket bundling beberapa benefits sekaligus eg. Free netflix 6 month for 6 subscribed benefits. </a:t>
            </a:r>
          </a:p>
          <a:p>
            <a:pPr marL="457200" indent="-457200" algn="just">
              <a:buFont typeface="+mj-lt"/>
              <a:buAutoNum type="arabicPeriod"/>
            </a:pPr>
            <a:endParaRPr lang="en-US" noProof="1">
              <a:solidFill>
                <a:schemeClr val="bg1"/>
              </a:solidFill>
            </a:endParaRPr>
          </a:p>
          <a:p>
            <a:pPr marL="457200" indent="-457200" algn="just">
              <a:buFont typeface="+mj-lt"/>
              <a:buAutoNum type="arabicPeriod"/>
            </a:pPr>
            <a:endParaRPr lang="en-US" noProof="1">
              <a:solidFill>
                <a:schemeClr val="bg1"/>
              </a:solidFill>
            </a:endParaRPr>
          </a:p>
          <a:p>
            <a:pPr marL="457200" indent="-457200" algn="just">
              <a:buFont typeface="+mj-lt"/>
              <a:buAutoNum type="arabicPeriod"/>
            </a:pPr>
            <a:endParaRPr lang="en-US" noProof="1">
              <a:solidFill>
                <a:schemeClr val="bg1"/>
              </a:solidFill>
            </a:endParaRPr>
          </a:p>
        </p:txBody>
      </p:sp>
      <p:sp>
        <p:nvSpPr>
          <p:cNvPr id="2" name="Title 1">
            <a:extLst>
              <a:ext uri="{FF2B5EF4-FFF2-40B4-BE49-F238E27FC236}">
                <a16:creationId xmlns:a16="http://schemas.microsoft.com/office/drawing/2014/main" id="{BBEE769E-6C8F-4D7F-26CB-6BFC8EE21402}"/>
              </a:ext>
            </a:extLst>
          </p:cNvPr>
          <p:cNvSpPr txBox="1">
            <a:spLocks/>
          </p:cNvSpPr>
          <p:nvPr/>
        </p:nvSpPr>
        <p:spPr>
          <a:xfrm>
            <a:off x="838200" y="163481"/>
            <a:ext cx="864333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6">
                    <a:lumMod val="25000"/>
                    <a:lumOff val="75000"/>
                  </a:schemeClr>
                </a:solidFill>
              </a:rPr>
              <a:t>Exploratory Data Analysis</a:t>
            </a:r>
            <a:endParaRPr kumimoji="0" lang="en-ID" sz="3600" b="1" i="0" u="none" strike="noStrike" kern="1200" cap="none" spc="0" normalizeH="0" baseline="0" noProof="0" dirty="0">
              <a:ln>
                <a:noFill/>
              </a:ln>
              <a:solidFill>
                <a:schemeClr val="accent6">
                  <a:lumMod val="25000"/>
                  <a:lumOff val="75000"/>
                </a:schemeClr>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261685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53345"/>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53345"/>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EBF0E1DE-6F09-C3FD-F1D6-448BAE813649}"/>
              </a:ext>
            </a:extLst>
          </p:cNvPr>
          <p:cNvSpPr txBox="1">
            <a:spLocks/>
          </p:cNvSpPr>
          <p:nvPr/>
        </p:nvSpPr>
        <p:spPr>
          <a:xfrm>
            <a:off x="838200" y="163481"/>
            <a:ext cx="4972878"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rPr>
              <a:t>Modelling Preparation</a:t>
            </a:r>
            <a:endParaRPr kumimoji="0" lang="en-ID"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endParaRPr>
          </a:p>
        </p:txBody>
      </p:sp>
      <p:sp>
        <p:nvSpPr>
          <p:cNvPr id="2" name="TextBox 1">
            <a:extLst>
              <a:ext uri="{FF2B5EF4-FFF2-40B4-BE49-F238E27FC236}">
                <a16:creationId xmlns:a16="http://schemas.microsoft.com/office/drawing/2014/main" id="{445FE4EE-774F-2D05-3960-0F3D329E4ECA}"/>
              </a:ext>
            </a:extLst>
          </p:cNvPr>
          <p:cNvSpPr txBox="1"/>
          <p:nvPr/>
        </p:nvSpPr>
        <p:spPr>
          <a:xfrm>
            <a:off x="483153" y="969019"/>
            <a:ext cx="5156670" cy="400110"/>
          </a:xfrm>
          <a:prstGeom prst="rect">
            <a:avLst/>
          </a:prstGeom>
          <a:noFill/>
        </p:spPr>
        <p:txBody>
          <a:bodyPr wrap="square" lIns="0" rIns="0" rtlCol="0" anchor="t">
            <a:spAutoFit/>
          </a:bodyPr>
          <a:lstStyle/>
          <a:p>
            <a:pPr algn="just"/>
            <a:r>
              <a:rPr lang="en-US" sz="2000" noProof="1">
                <a:solidFill>
                  <a:srgbClr val="FF0000"/>
                </a:solidFill>
              </a:rPr>
              <a:t>3</a:t>
            </a:r>
            <a:r>
              <a:rPr lang="en-US" sz="2000" noProof="1">
                <a:solidFill>
                  <a:schemeClr val="bg1"/>
                </a:solidFill>
              </a:rPr>
              <a:t> Important things to know before modelling : </a:t>
            </a:r>
          </a:p>
        </p:txBody>
      </p:sp>
      <p:pic>
        <p:nvPicPr>
          <p:cNvPr id="4" name="Picture 3">
            <a:extLst>
              <a:ext uri="{FF2B5EF4-FFF2-40B4-BE49-F238E27FC236}">
                <a16:creationId xmlns:a16="http://schemas.microsoft.com/office/drawing/2014/main" id="{A3F720A0-9AFA-EE98-952A-7AD9100230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00" y="1609324"/>
            <a:ext cx="923812" cy="923812"/>
          </a:xfrm>
          <a:prstGeom prst="rect">
            <a:avLst/>
          </a:prstGeom>
        </p:spPr>
      </p:pic>
      <p:pic>
        <p:nvPicPr>
          <p:cNvPr id="5" name="Picture 4">
            <a:extLst>
              <a:ext uri="{FF2B5EF4-FFF2-40B4-BE49-F238E27FC236}">
                <a16:creationId xmlns:a16="http://schemas.microsoft.com/office/drawing/2014/main" id="{8F84C746-70A7-E10E-2766-A2DD9EFAF0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1069" y="2013155"/>
            <a:ext cx="1034073" cy="203350"/>
          </a:xfrm>
          <a:prstGeom prst="rect">
            <a:avLst/>
          </a:prstGeom>
        </p:spPr>
      </p:pic>
      <p:sp>
        <p:nvSpPr>
          <p:cNvPr id="9" name="TextBox 8">
            <a:extLst>
              <a:ext uri="{FF2B5EF4-FFF2-40B4-BE49-F238E27FC236}">
                <a16:creationId xmlns:a16="http://schemas.microsoft.com/office/drawing/2014/main" id="{977C155D-ACD0-6D03-E05E-E50E490EE3BB}"/>
              </a:ext>
            </a:extLst>
          </p:cNvPr>
          <p:cNvSpPr txBox="1"/>
          <p:nvPr/>
        </p:nvSpPr>
        <p:spPr>
          <a:xfrm>
            <a:off x="4038600" y="1914775"/>
            <a:ext cx="2463587" cy="400110"/>
          </a:xfrm>
          <a:prstGeom prst="rect">
            <a:avLst/>
          </a:prstGeom>
          <a:noFill/>
        </p:spPr>
        <p:txBody>
          <a:bodyPr wrap="square" lIns="0" rIns="0" rtlCol="0" anchor="t">
            <a:spAutoFit/>
          </a:bodyPr>
          <a:lstStyle/>
          <a:p>
            <a:pPr algn="just"/>
            <a:r>
              <a:rPr lang="en-US" sz="2000" noProof="1">
                <a:solidFill>
                  <a:srgbClr val="FF0000"/>
                </a:solidFill>
              </a:rPr>
              <a:t>Datasets is Imbalanced</a:t>
            </a:r>
            <a:endParaRPr lang="en-US" sz="2000" noProof="1">
              <a:solidFill>
                <a:schemeClr val="bg1"/>
              </a:solidFill>
            </a:endParaRPr>
          </a:p>
        </p:txBody>
      </p:sp>
      <p:pic>
        <p:nvPicPr>
          <p:cNvPr id="11" name="Picture 10">
            <a:extLst>
              <a:ext uri="{FF2B5EF4-FFF2-40B4-BE49-F238E27FC236}">
                <a16:creationId xmlns:a16="http://schemas.microsoft.com/office/drawing/2014/main" id="{DA14CE9E-70A5-E910-A6BE-21FCE677BD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600" y="2947886"/>
            <a:ext cx="749257" cy="749257"/>
          </a:xfrm>
          <a:prstGeom prst="rect">
            <a:avLst/>
          </a:prstGeom>
        </p:spPr>
      </p:pic>
      <p:pic>
        <p:nvPicPr>
          <p:cNvPr id="14" name="Picture 13">
            <a:extLst>
              <a:ext uri="{FF2B5EF4-FFF2-40B4-BE49-F238E27FC236}">
                <a16:creationId xmlns:a16="http://schemas.microsoft.com/office/drawing/2014/main" id="{98C2AAF4-27F9-1EDB-B6C7-7F0CFB89B5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1069" y="3294472"/>
            <a:ext cx="1034073" cy="203350"/>
          </a:xfrm>
          <a:prstGeom prst="rect">
            <a:avLst/>
          </a:prstGeom>
        </p:spPr>
      </p:pic>
      <p:sp>
        <p:nvSpPr>
          <p:cNvPr id="19" name="TextBox 18">
            <a:extLst>
              <a:ext uri="{FF2B5EF4-FFF2-40B4-BE49-F238E27FC236}">
                <a16:creationId xmlns:a16="http://schemas.microsoft.com/office/drawing/2014/main" id="{2AFCB5E6-436C-626F-EFFF-64C185497860}"/>
              </a:ext>
            </a:extLst>
          </p:cNvPr>
          <p:cNvSpPr txBox="1"/>
          <p:nvPr/>
        </p:nvSpPr>
        <p:spPr>
          <a:xfrm>
            <a:off x="4038600" y="3196092"/>
            <a:ext cx="2546307" cy="400110"/>
          </a:xfrm>
          <a:prstGeom prst="rect">
            <a:avLst/>
          </a:prstGeom>
          <a:noFill/>
        </p:spPr>
        <p:txBody>
          <a:bodyPr wrap="square" lIns="0" rIns="0" rtlCol="0" anchor="t">
            <a:spAutoFit/>
          </a:bodyPr>
          <a:lstStyle/>
          <a:p>
            <a:pPr algn="just"/>
            <a:r>
              <a:rPr lang="en-US" sz="2000" noProof="1">
                <a:solidFill>
                  <a:srgbClr val="FF0000"/>
                </a:solidFill>
              </a:rPr>
              <a:t>Types and cost of errors</a:t>
            </a:r>
            <a:endParaRPr lang="en-US" sz="2000" noProof="1">
              <a:solidFill>
                <a:schemeClr val="bg1"/>
              </a:solidFill>
            </a:endParaRPr>
          </a:p>
        </p:txBody>
      </p:sp>
      <p:pic>
        <p:nvPicPr>
          <p:cNvPr id="21" name="Picture 20">
            <a:extLst>
              <a:ext uri="{FF2B5EF4-FFF2-40B4-BE49-F238E27FC236}">
                <a16:creationId xmlns:a16="http://schemas.microsoft.com/office/drawing/2014/main" id="{520344FE-B270-9B7F-88AF-AD937F95ED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801" y="4227529"/>
            <a:ext cx="880853" cy="880853"/>
          </a:xfrm>
          <a:prstGeom prst="rect">
            <a:avLst/>
          </a:prstGeom>
        </p:spPr>
      </p:pic>
      <p:pic>
        <p:nvPicPr>
          <p:cNvPr id="22" name="Picture 21">
            <a:extLst>
              <a:ext uri="{FF2B5EF4-FFF2-40B4-BE49-F238E27FC236}">
                <a16:creationId xmlns:a16="http://schemas.microsoft.com/office/drawing/2014/main" id="{8E59B7C9-8F50-7A80-A1B3-C4E4FA310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1069" y="4566280"/>
            <a:ext cx="1034073" cy="203350"/>
          </a:xfrm>
          <a:prstGeom prst="rect">
            <a:avLst/>
          </a:prstGeom>
        </p:spPr>
      </p:pic>
      <p:sp>
        <p:nvSpPr>
          <p:cNvPr id="23" name="TextBox 22">
            <a:extLst>
              <a:ext uri="{FF2B5EF4-FFF2-40B4-BE49-F238E27FC236}">
                <a16:creationId xmlns:a16="http://schemas.microsoft.com/office/drawing/2014/main" id="{4015179D-C8D0-9CA9-8930-B8B69DCD80DF}"/>
              </a:ext>
            </a:extLst>
          </p:cNvPr>
          <p:cNvSpPr txBox="1"/>
          <p:nvPr/>
        </p:nvSpPr>
        <p:spPr>
          <a:xfrm>
            <a:off x="4038600" y="4107910"/>
            <a:ext cx="3362517" cy="1323439"/>
          </a:xfrm>
          <a:prstGeom prst="rect">
            <a:avLst/>
          </a:prstGeom>
          <a:noFill/>
        </p:spPr>
        <p:txBody>
          <a:bodyPr wrap="square" lIns="0" rIns="0" rtlCol="0" anchor="t">
            <a:spAutoFit/>
          </a:bodyPr>
          <a:lstStyle/>
          <a:p>
            <a:pPr algn="just"/>
            <a:r>
              <a:rPr lang="en-US" sz="2000" noProof="1">
                <a:solidFill>
                  <a:srgbClr val="92D050"/>
                </a:solidFill>
              </a:rPr>
              <a:t>By default, ML models are designed for </a:t>
            </a:r>
            <a:r>
              <a:rPr lang="en-US" sz="2000" noProof="1">
                <a:solidFill>
                  <a:srgbClr val="FF0000"/>
                </a:solidFill>
              </a:rPr>
              <a:t>balanced datasets </a:t>
            </a:r>
            <a:r>
              <a:rPr lang="en-US" sz="2000" noProof="1">
                <a:solidFill>
                  <a:srgbClr val="92D050"/>
                </a:solidFill>
              </a:rPr>
              <a:t>and </a:t>
            </a:r>
            <a:r>
              <a:rPr lang="en-US" sz="2000" noProof="1">
                <a:solidFill>
                  <a:srgbClr val="FF0000"/>
                </a:solidFill>
              </a:rPr>
              <a:t>treating negative and positive class equally</a:t>
            </a:r>
          </a:p>
        </p:txBody>
      </p:sp>
    </p:spTree>
    <p:extLst>
      <p:ext uri="{BB962C8B-B14F-4D97-AF65-F5344CB8AC3E}">
        <p14:creationId xmlns:p14="http://schemas.microsoft.com/office/powerpoint/2010/main" val="144150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B2A22EE-B8B5-4C28-D44F-DAD291BA1E27}"/>
              </a:ext>
            </a:extLst>
          </p:cNvPr>
          <p:cNvSpPr txBox="1"/>
          <p:nvPr/>
        </p:nvSpPr>
        <p:spPr>
          <a:xfrm>
            <a:off x="483153" y="969019"/>
            <a:ext cx="5156670" cy="400110"/>
          </a:xfrm>
          <a:prstGeom prst="rect">
            <a:avLst/>
          </a:prstGeom>
          <a:noFill/>
        </p:spPr>
        <p:txBody>
          <a:bodyPr wrap="square" lIns="0" rIns="0" rtlCol="0" anchor="t">
            <a:spAutoFit/>
          </a:bodyPr>
          <a:lstStyle/>
          <a:p>
            <a:pPr algn="just"/>
            <a:r>
              <a:rPr lang="en-US" sz="2000" noProof="1">
                <a:solidFill>
                  <a:srgbClr val="FF0000"/>
                </a:solidFill>
              </a:rPr>
              <a:t>There are 3 types of errors</a:t>
            </a:r>
            <a:r>
              <a:rPr lang="en-US" sz="2000" noProof="1">
                <a:solidFill>
                  <a:schemeClr val="bg1"/>
                </a:solidFill>
              </a:rPr>
              <a:t>: </a:t>
            </a:r>
          </a:p>
        </p:txBody>
      </p:sp>
      <p:grpSp>
        <p:nvGrpSpPr>
          <p:cNvPr id="32" name="Group 31">
            <a:extLst>
              <a:ext uri="{FF2B5EF4-FFF2-40B4-BE49-F238E27FC236}">
                <a16:creationId xmlns:a16="http://schemas.microsoft.com/office/drawing/2014/main" id="{9DC516CD-A865-666F-5741-8A99B25A01A7}"/>
              </a:ext>
            </a:extLst>
          </p:cNvPr>
          <p:cNvGrpSpPr/>
          <p:nvPr/>
        </p:nvGrpSpPr>
        <p:grpSpPr>
          <a:xfrm>
            <a:off x="781049" y="1675092"/>
            <a:ext cx="8995054" cy="3828955"/>
            <a:chOff x="781049" y="1675092"/>
            <a:chExt cx="8995054" cy="3828955"/>
          </a:xfrm>
        </p:grpSpPr>
        <p:pic>
          <p:nvPicPr>
            <p:cNvPr id="2" name="Picture 1">
              <a:extLst>
                <a:ext uri="{FF2B5EF4-FFF2-40B4-BE49-F238E27FC236}">
                  <a16:creationId xmlns:a16="http://schemas.microsoft.com/office/drawing/2014/main" id="{63FCAA0D-A6CF-83CC-17C9-A69258644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49" y="1741484"/>
              <a:ext cx="764605" cy="764605"/>
            </a:xfrm>
            <a:prstGeom prst="rect">
              <a:avLst/>
            </a:prstGeom>
          </p:spPr>
        </p:pic>
        <p:pic>
          <p:nvPicPr>
            <p:cNvPr id="10" name="Picture 9">
              <a:extLst>
                <a:ext uri="{FF2B5EF4-FFF2-40B4-BE49-F238E27FC236}">
                  <a16:creationId xmlns:a16="http://schemas.microsoft.com/office/drawing/2014/main" id="{1A484C83-3E13-911F-3D58-DFCEA07EFB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9700" y="2013155"/>
              <a:ext cx="1034073" cy="203350"/>
            </a:xfrm>
            <a:prstGeom prst="rect">
              <a:avLst/>
            </a:prstGeom>
          </p:spPr>
        </p:pic>
        <p:sp>
          <p:nvSpPr>
            <p:cNvPr id="14" name="TextBox 13">
              <a:extLst>
                <a:ext uri="{FF2B5EF4-FFF2-40B4-BE49-F238E27FC236}">
                  <a16:creationId xmlns:a16="http://schemas.microsoft.com/office/drawing/2014/main" id="{E309F800-2DAB-F20C-11F2-B994378AEF8B}"/>
                </a:ext>
              </a:extLst>
            </p:cNvPr>
            <p:cNvSpPr txBox="1"/>
            <p:nvPr/>
          </p:nvSpPr>
          <p:spPr>
            <a:xfrm>
              <a:off x="3547167" y="1800620"/>
              <a:ext cx="2548834" cy="646331"/>
            </a:xfrm>
            <a:prstGeom prst="rect">
              <a:avLst/>
            </a:prstGeom>
            <a:noFill/>
          </p:spPr>
          <p:txBody>
            <a:bodyPr wrap="square" lIns="0" rIns="0" rtlCol="0" anchor="t">
              <a:spAutoFit/>
            </a:bodyPr>
            <a:lstStyle/>
            <a:p>
              <a:pPr algn="just"/>
              <a:r>
                <a:rPr lang="en-US" noProof="1">
                  <a:solidFill>
                    <a:schemeClr val="bg1"/>
                  </a:solidFill>
                </a:rPr>
                <a:t>Detect non-churned customer as churned</a:t>
              </a:r>
            </a:p>
          </p:txBody>
        </p:sp>
        <p:sp>
          <p:nvSpPr>
            <p:cNvPr id="15" name="TextBox 14">
              <a:extLst>
                <a:ext uri="{FF2B5EF4-FFF2-40B4-BE49-F238E27FC236}">
                  <a16:creationId xmlns:a16="http://schemas.microsoft.com/office/drawing/2014/main" id="{CF91F6A6-E6A5-1B88-075F-2BC7B7EC4971}"/>
                </a:ext>
              </a:extLst>
            </p:cNvPr>
            <p:cNvSpPr txBox="1"/>
            <p:nvPr/>
          </p:nvSpPr>
          <p:spPr>
            <a:xfrm>
              <a:off x="6194908" y="1853220"/>
              <a:ext cx="580243" cy="523220"/>
            </a:xfrm>
            <a:prstGeom prst="rect">
              <a:avLst/>
            </a:prstGeom>
            <a:noFill/>
          </p:spPr>
          <p:txBody>
            <a:bodyPr wrap="square" lIns="0" rIns="0" rtlCol="0" anchor="t">
              <a:spAutoFit/>
            </a:bodyPr>
            <a:lstStyle/>
            <a:p>
              <a:pPr algn="just"/>
              <a:r>
                <a:rPr lang="en-US" sz="2800" noProof="1">
                  <a:solidFill>
                    <a:srgbClr val="EB1E42"/>
                  </a:solidFill>
                </a:rPr>
                <a:t>(FP)</a:t>
              </a:r>
            </a:p>
          </p:txBody>
        </p:sp>
        <p:pic>
          <p:nvPicPr>
            <p:cNvPr id="16" name="Picture 15">
              <a:extLst>
                <a:ext uri="{FF2B5EF4-FFF2-40B4-BE49-F238E27FC236}">
                  <a16:creationId xmlns:a16="http://schemas.microsoft.com/office/drawing/2014/main" id="{DE03B5CB-46A7-2845-2E03-1FC9D41DA1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147" y="2013155"/>
              <a:ext cx="1034073" cy="203350"/>
            </a:xfrm>
            <a:prstGeom prst="rect">
              <a:avLst/>
            </a:prstGeom>
          </p:spPr>
        </p:pic>
        <p:sp>
          <p:nvSpPr>
            <p:cNvPr id="17" name="TextBox 16">
              <a:extLst>
                <a:ext uri="{FF2B5EF4-FFF2-40B4-BE49-F238E27FC236}">
                  <a16:creationId xmlns:a16="http://schemas.microsoft.com/office/drawing/2014/main" id="{61277409-FAC6-AA43-FD8B-6BB7212B9C61}"/>
                </a:ext>
              </a:extLst>
            </p:cNvPr>
            <p:cNvSpPr txBox="1"/>
            <p:nvPr/>
          </p:nvSpPr>
          <p:spPr>
            <a:xfrm>
              <a:off x="9422893" y="1675092"/>
              <a:ext cx="353210" cy="830997"/>
            </a:xfrm>
            <a:prstGeom prst="rect">
              <a:avLst/>
            </a:prstGeom>
            <a:noFill/>
          </p:spPr>
          <p:txBody>
            <a:bodyPr wrap="square" lIns="0" rIns="0" rtlCol="0" anchor="t">
              <a:spAutoFit/>
            </a:bodyPr>
            <a:lstStyle/>
            <a:p>
              <a:pPr algn="just"/>
              <a:r>
                <a:rPr lang="en-US" sz="4800" noProof="1">
                  <a:solidFill>
                    <a:srgbClr val="00B050"/>
                  </a:solidFill>
                </a:rPr>
                <a:t>1</a:t>
              </a:r>
            </a:p>
          </p:txBody>
        </p:sp>
        <p:pic>
          <p:nvPicPr>
            <p:cNvPr id="18" name="Picture 17">
              <a:extLst>
                <a:ext uri="{FF2B5EF4-FFF2-40B4-BE49-F238E27FC236}">
                  <a16:creationId xmlns:a16="http://schemas.microsoft.com/office/drawing/2014/main" id="{A4DF0C37-ED3E-6170-4F36-25B0D6CAC6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9700" y="3437133"/>
              <a:ext cx="1034073" cy="203350"/>
            </a:xfrm>
            <a:prstGeom prst="rect">
              <a:avLst/>
            </a:prstGeom>
          </p:spPr>
        </p:pic>
        <p:sp>
          <p:nvSpPr>
            <p:cNvPr id="19" name="TextBox 18">
              <a:extLst>
                <a:ext uri="{FF2B5EF4-FFF2-40B4-BE49-F238E27FC236}">
                  <a16:creationId xmlns:a16="http://schemas.microsoft.com/office/drawing/2014/main" id="{4AAE3CD8-D3A4-DF8E-1675-30849FE53AD9}"/>
                </a:ext>
              </a:extLst>
            </p:cNvPr>
            <p:cNvSpPr txBox="1"/>
            <p:nvPr/>
          </p:nvSpPr>
          <p:spPr>
            <a:xfrm>
              <a:off x="3581401" y="3224598"/>
              <a:ext cx="2514600" cy="923330"/>
            </a:xfrm>
            <a:prstGeom prst="rect">
              <a:avLst/>
            </a:prstGeom>
            <a:noFill/>
          </p:spPr>
          <p:txBody>
            <a:bodyPr wrap="square" lIns="0" rIns="0" rtlCol="0" anchor="t">
              <a:spAutoFit/>
            </a:bodyPr>
            <a:lstStyle/>
            <a:p>
              <a:pPr algn="just"/>
              <a:r>
                <a:rPr lang="en-US" noProof="1">
                  <a:solidFill>
                    <a:schemeClr val="bg1"/>
                  </a:solidFill>
                </a:rPr>
                <a:t>Detect churned  customer as non-churned on regular customers (&lt;95 </a:t>
              </a:r>
              <a:r>
                <a:rPr lang="en-US" noProof="1">
                  <a:solidFill>
                    <a:srgbClr val="FFFF00"/>
                  </a:solidFill>
                </a:rPr>
                <a:t>MC</a:t>
              </a:r>
              <a:r>
                <a:rPr lang="en-US" noProof="1">
                  <a:solidFill>
                    <a:schemeClr val="bg1"/>
                  </a:solidFill>
                </a:rPr>
                <a:t>)</a:t>
              </a:r>
            </a:p>
          </p:txBody>
        </p:sp>
        <p:sp>
          <p:nvSpPr>
            <p:cNvPr id="20" name="TextBox 19">
              <a:extLst>
                <a:ext uri="{FF2B5EF4-FFF2-40B4-BE49-F238E27FC236}">
                  <a16:creationId xmlns:a16="http://schemas.microsoft.com/office/drawing/2014/main" id="{21AE3494-EE63-CF6B-FEF9-E2E17A7A00A9}"/>
                </a:ext>
              </a:extLst>
            </p:cNvPr>
            <p:cNvSpPr txBox="1"/>
            <p:nvPr/>
          </p:nvSpPr>
          <p:spPr>
            <a:xfrm>
              <a:off x="6194908" y="3277198"/>
              <a:ext cx="893226" cy="523220"/>
            </a:xfrm>
            <a:prstGeom prst="rect">
              <a:avLst/>
            </a:prstGeom>
            <a:noFill/>
          </p:spPr>
          <p:txBody>
            <a:bodyPr wrap="square" lIns="0" rIns="0" rtlCol="0" anchor="t">
              <a:spAutoFit/>
            </a:bodyPr>
            <a:lstStyle/>
            <a:p>
              <a:pPr algn="just"/>
              <a:r>
                <a:rPr lang="en-US" sz="2800" noProof="1">
                  <a:solidFill>
                    <a:srgbClr val="EB1E42"/>
                  </a:solidFill>
                </a:rPr>
                <a:t>(FN1)</a:t>
              </a:r>
            </a:p>
          </p:txBody>
        </p:sp>
        <p:pic>
          <p:nvPicPr>
            <p:cNvPr id="21" name="Picture 20">
              <a:extLst>
                <a:ext uri="{FF2B5EF4-FFF2-40B4-BE49-F238E27FC236}">
                  <a16:creationId xmlns:a16="http://schemas.microsoft.com/office/drawing/2014/main" id="{C2A7125F-6973-6743-F380-4034699EF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147" y="3437133"/>
              <a:ext cx="1034073" cy="203350"/>
            </a:xfrm>
            <a:prstGeom prst="rect">
              <a:avLst/>
            </a:prstGeom>
          </p:spPr>
        </p:pic>
        <p:sp>
          <p:nvSpPr>
            <p:cNvPr id="22" name="TextBox 21">
              <a:extLst>
                <a:ext uri="{FF2B5EF4-FFF2-40B4-BE49-F238E27FC236}">
                  <a16:creationId xmlns:a16="http://schemas.microsoft.com/office/drawing/2014/main" id="{6A777672-A5DE-FA53-C298-977CCCD09A00}"/>
                </a:ext>
              </a:extLst>
            </p:cNvPr>
            <p:cNvSpPr txBox="1"/>
            <p:nvPr/>
          </p:nvSpPr>
          <p:spPr>
            <a:xfrm>
              <a:off x="9422893" y="3099070"/>
              <a:ext cx="353210" cy="830997"/>
            </a:xfrm>
            <a:prstGeom prst="rect">
              <a:avLst/>
            </a:prstGeom>
            <a:noFill/>
          </p:spPr>
          <p:txBody>
            <a:bodyPr wrap="square" lIns="0" rIns="0" rtlCol="0" anchor="t">
              <a:spAutoFit/>
            </a:bodyPr>
            <a:lstStyle/>
            <a:p>
              <a:pPr algn="just"/>
              <a:r>
                <a:rPr lang="en-US" sz="4800" noProof="1">
                  <a:solidFill>
                    <a:schemeClr val="accent4">
                      <a:lumMod val="75000"/>
                    </a:schemeClr>
                  </a:solidFill>
                </a:rPr>
                <a:t>3</a:t>
              </a:r>
            </a:p>
          </p:txBody>
        </p:sp>
        <p:pic>
          <p:nvPicPr>
            <p:cNvPr id="23" name="Picture 22">
              <a:extLst>
                <a:ext uri="{FF2B5EF4-FFF2-40B4-BE49-F238E27FC236}">
                  <a16:creationId xmlns:a16="http://schemas.microsoft.com/office/drawing/2014/main" id="{F7E2B17E-38CE-FEA2-68EA-BAC5E36AC9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9700" y="4793252"/>
              <a:ext cx="1034073" cy="203350"/>
            </a:xfrm>
            <a:prstGeom prst="rect">
              <a:avLst/>
            </a:prstGeom>
          </p:spPr>
        </p:pic>
        <p:sp>
          <p:nvSpPr>
            <p:cNvPr id="24" name="TextBox 23">
              <a:extLst>
                <a:ext uri="{FF2B5EF4-FFF2-40B4-BE49-F238E27FC236}">
                  <a16:creationId xmlns:a16="http://schemas.microsoft.com/office/drawing/2014/main" id="{1E0319FD-EAB0-8F7F-3358-C643A3CA1BCF}"/>
                </a:ext>
              </a:extLst>
            </p:cNvPr>
            <p:cNvSpPr txBox="1"/>
            <p:nvPr/>
          </p:nvSpPr>
          <p:spPr>
            <a:xfrm>
              <a:off x="3581401" y="4580717"/>
              <a:ext cx="2514600" cy="923330"/>
            </a:xfrm>
            <a:prstGeom prst="rect">
              <a:avLst/>
            </a:prstGeom>
            <a:noFill/>
          </p:spPr>
          <p:txBody>
            <a:bodyPr wrap="square" lIns="0" rIns="0" rtlCol="0" anchor="t">
              <a:spAutoFit/>
            </a:bodyPr>
            <a:lstStyle/>
            <a:p>
              <a:pPr algn="just"/>
              <a:r>
                <a:rPr lang="en-US" noProof="1">
                  <a:solidFill>
                    <a:schemeClr val="bg1"/>
                  </a:solidFill>
                </a:rPr>
                <a:t>Detect churned  customer as non-churned on VIP customers (&gt;95 </a:t>
              </a:r>
              <a:r>
                <a:rPr lang="en-US" noProof="1">
                  <a:solidFill>
                    <a:srgbClr val="FFFF00"/>
                  </a:solidFill>
                </a:rPr>
                <a:t>MC</a:t>
              </a:r>
              <a:r>
                <a:rPr lang="en-US" noProof="1">
                  <a:solidFill>
                    <a:schemeClr val="bg1"/>
                  </a:solidFill>
                </a:rPr>
                <a:t>)</a:t>
              </a:r>
            </a:p>
          </p:txBody>
        </p:sp>
        <p:sp>
          <p:nvSpPr>
            <p:cNvPr id="25" name="TextBox 24">
              <a:extLst>
                <a:ext uri="{FF2B5EF4-FFF2-40B4-BE49-F238E27FC236}">
                  <a16:creationId xmlns:a16="http://schemas.microsoft.com/office/drawing/2014/main" id="{6EBB979E-7692-88B5-A1CA-40E54633A21F}"/>
                </a:ext>
              </a:extLst>
            </p:cNvPr>
            <p:cNvSpPr txBox="1"/>
            <p:nvPr/>
          </p:nvSpPr>
          <p:spPr>
            <a:xfrm>
              <a:off x="6194908" y="4633317"/>
              <a:ext cx="893226" cy="523220"/>
            </a:xfrm>
            <a:prstGeom prst="rect">
              <a:avLst/>
            </a:prstGeom>
            <a:noFill/>
          </p:spPr>
          <p:txBody>
            <a:bodyPr wrap="square" lIns="0" rIns="0" rtlCol="0" anchor="t">
              <a:spAutoFit/>
            </a:bodyPr>
            <a:lstStyle/>
            <a:p>
              <a:pPr algn="just"/>
              <a:r>
                <a:rPr lang="en-US" sz="2800" noProof="1">
                  <a:solidFill>
                    <a:srgbClr val="EB1E42"/>
                  </a:solidFill>
                </a:rPr>
                <a:t>(FN2)</a:t>
              </a:r>
            </a:p>
          </p:txBody>
        </p:sp>
        <p:pic>
          <p:nvPicPr>
            <p:cNvPr id="26" name="Picture 25">
              <a:extLst>
                <a:ext uri="{FF2B5EF4-FFF2-40B4-BE49-F238E27FC236}">
                  <a16:creationId xmlns:a16="http://schemas.microsoft.com/office/drawing/2014/main" id="{A1167828-F601-96A3-6DF2-8D884A8660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147" y="4793252"/>
              <a:ext cx="1034073" cy="203350"/>
            </a:xfrm>
            <a:prstGeom prst="rect">
              <a:avLst/>
            </a:prstGeom>
          </p:spPr>
        </p:pic>
        <p:sp>
          <p:nvSpPr>
            <p:cNvPr id="27" name="TextBox 26">
              <a:extLst>
                <a:ext uri="{FF2B5EF4-FFF2-40B4-BE49-F238E27FC236}">
                  <a16:creationId xmlns:a16="http://schemas.microsoft.com/office/drawing/2014/main" id="{26D5D1AD-FF3B-350A-7950-3C2F0030CD66}"/>
                </a:ext>
              </a:extLst>
            </p:cNvPr>
            <p:cNvSpPr txBox="1"/>
            <p:nvPr/>
          </p:nvSpPr>
          <p:spPr>
            <a:xfrm>
              <a:off x="9422893" y="4455189"/>
              <a:ext cx="353210" cy="830997"/>
            </a:xfrm>
            <a:prstGeom prst="rect">
              <a:avLst/>
            </a:prstGeom>
            <a:noFill/>
          </p:spPr>
          <p:txBody>
            <a:bodyPr wrap="square" lIns="0" rIns="0" rtlCol="0" anchor="t">
              <a:spAutoFit/>
            </a:bodyPr>
            <a:lstStyle/>
            <a:p>
              <a:pPr algn="just"/>
              <a:r>
                <a:rPr lang="en-US" sz="4800" noProof="1">
                  <a:solidFill>
                    <a:srgbClr val="FF0000"/>
                  </a:solidFill>
                </a:rPr>
                <a:t>5</a:t>
              </a:r>
            </a:p>
          </p:txBody>
        </p:sp>
        <p:pic>
          <p:nvPicPr>
            <p:cNvPr id="29" name="Picture 28">
              <a:extLst>
                <a:ext uri="{FF2B5EF4-FFF2-40B4-BE49-F238E27FC236}">
                  <a16:creationId xmlns:a16="http://schemas.microsoft.com/office/drawing/2014/main" id="{23B24E94-AF5E-2B5F-9A83-56808FCF4E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38200" y="3131255"/>
              <a:ext cx="764581" cy="764581"/>
            </a:xfrm>
            <a:prstGeom prst="rect">
              <a:avLst/>
            </a:prstGeom>
          </p:spPr>
        </p:pic>
        <p:pic>
          <p:nvPicPr>
            <p:cNvPr id="31" name="Picture 30">
              <a:extLst>
                <a:ext uri="{FF2B5EF4-FFF2-40B4-BE49-F238E27FC236}">
                  <a16:creationId xmlns:a16="http://schemas.microsoft.com/office/drawing/2014/main" id="{745D5815-F618-5E97-82A1-6FFA549387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449" y="4487558"/>
              <a:ext cx="764581" cy="764581"/>
            </a:xfrm>
            <a:prstGeom prst="rect">
              <a:avLst/>
            </a:prstGeom>
          </p:spPr>
        </p:pic>
      </p:grpSp>
      <p:pic>
        <p:nvPicPr>
          <p:cNvPr id="34" name="Picture 33">
            <a:extLst>
              <a:ext uri="{FF2B5EF4-FFF2-40B4-BE49-F238E27FC236}">
                <a16:creationId xmlns:a16="http://schemas.microsoft.com/office/drawing/2014/main" id="{9F47C362-99DB-9B1D-E07A-DD1C37A841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79259">
            <a:off x="9250148" y="913304"/>
            <a:ext cx="925937" cy="634837"/>
          </a:xfrm>
          <a:prstGeom prst="rect">
            <a:avLst/>
          </a:prstGeom>
        </p:spPr>
      </p:pic>
      <p:sp>
        <p:nvSpPr>
          <p:cNvPr id="35" name="TextBox 34">
            <a:extLst>
              <a:ext uri="{FF2B5EF4-FFF2-40B4-BE49-F238E27FC236}">
                <a16:creationId xmlns:a16="http://schemas.microsoft.com/office/drawing/2014/main" id="{34326D92-E470-7BBD-3ED0-781E43641AEE}"/>
              </a:ext>
            </a:extLst>
          </p:cNvPr>
          <p:cNvSpPr txBox="1"/>
          <p:nvPr/>
        </p:nvSpPr>
        <p:spPr>
          <a:xfrm>
            <a:off x="9066792" y="381780"/>
            <a:ext cx="2139211" cy="369332"/>
          </a:xfrm>
          <a:prstGeom prst="rect">
            <a:avLst/>
          </a:prstGeom>
          <a:noFill/>
        </p:spPr>
        <p:txBody>
          <a:bodyPr wrap="square" lIns="0" rIns="0" rtlCol="0" anchor="t">
            <a:spAutoFit/>
          </a:bodyPr>
          <a:lstStyle/>
          <a:p>
            <a:pPr algn="just"/>
            <a:r>
              <a:rPr lang="en-US" noProof="1">
                <a:solidFill>
                  <a:schemeClr val="tx1">
                    <a:lumMod val="50000"/>
                    <a:lumOff val="50000"/>
                  </a:schemeClr>
                </a:solidFill>
              </a:rPr>
              <a:t>Miss-classification cost</a:t>
            </a:r>
          </a:p>
        </p:txBody>
      </p:sp>
      <p:sp>
        <p:nvSpPr>
          <p:cNvPr id="36" name="Title 1">
            <a:extLst>
              <a:ext uri="{FF2B5EF4-FFF2-40B4-BE49-F238E27FC236}">
                <a16:creationId xmlns:a16="http://schemas.microsoft.com/office/drawing/2014/main" id="{E2FF723D-3460-D33C-62DA-EACAAC48676B}"/>
              </a:ext>
            </a:extLst>
          </p:cNvPr>
          <p:cNvSpPr txBox="1">
            <a:spLocks/>
          </p:cNvSpPr>
          <p:nvPr/>
        </p:nvSpPr>
        <p:spPr>
          <a:xfrm>
            <a:off x="838200" y="163481"/>
            <a:ext cx="4972878"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rPr>
              <a:t>Modelling Preparation</a:t>
            </a:r>
            <a:endParaRPr kumimoji="0" lang="en-ID"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103652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CDBCBE6-E131-F20A-C1B2-5499519B8345}"/>
              </a:ext>
            </a:extLst>
          </p:cNvPr>
          <p:cNvSpPr/>
          <p:nvPr/>
        </p:nvSpPr>
        <p:spPr>
          <a:xfrm>
            <a:off x="7592416" y="426573"/>
            <a:ext cx="1254599" cy="2203303"/>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chemeClr val="accent6">
              <a:lumMod val="75000"/>
            </a:schemeClr>
          </a:solidFill>
          <a:ln w="12700">
            <a:miter lim="400000"/>
          </a:ln>
        </p:spPr>
        <p:txBody>
          <a:bodyPr lIns="38100" tIns="38100" rIns="38100" bIns="38100" anchor="ctr"/>
          <a:lstStyle/>
          <a:p>
            <a:endParaRPr sz="3000" dirty="0">
              <a:solidFill>
                <a:srgbClr val="FFFFFF"/>
              </a:solidFill>
            </a:endParaRPr>
          </a:p>
        </p:txBody>
      </p:sp>
      <p:sp>
        <p:nvSpPr>
          <p:cNvPr id="20" name="Freeform: Shape 19">
            <a:extLst>
              <a:ext uri="{FF2B5EF4-FFF2-40B4-BE49-F238E27FC236}">
                <a16:creationId xmlns:a16="http://schemas.microsoft.com/office/drawing/2014/main" id="{30711576-5248-EAB3-E0FD-E3D5B1075271}"/>
              </a:ext>
            </a:extLst>
          </p:cNvPr>
          <p:cNvSpPr/>
          <p:nvPr/>
        </p:nvSpPr>
        <p:spPr>
          <a:xfrm>
            <a:off x="8471436" y="426573"/>
            <a:ext cx="1735965" cy="2203303"/>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chemeClr val="accent6"/>
          </a:solidFill>
          <a:ln w="12700">
            <a:miter lim="400000"/>
          </a:ln>
        </p:spPr>
        <p:txBody>
          <a:bodyPr lIns="38100" tIns="38100" rIns="38100" bIns="38100" anchor="ctr"/>
          <a:lstStyle/>
          <a:p>
            <a:endParaRPr sz="3000" dirty="0">
              <a:solidFill>
                <a:srgbClr val="FFFFFF"/>
              </a:solidFill>
            </a:endParaRPr>
          </a:p>
        </p:txBody>
      </p:sp>
      <p:sp>
        <p:nvSpPr>
          <p:cNvPr id="24" name="Freeform: Shape 23">
            <a:extLst>
              <a:ext uri="{FF2B5EF4-FFF2-40B4-BE49-F238E27FC236}">
                <a16:creationId xmlns:a16="http://schemas.microsoft.com/office/drawing/2014/main" id="{24DBD7D0-D204-1D57-9BA2-3BB189653B24}"/>
              </a:ext>
            </a:extLst>
          </p:cNvPr>
          <p:cNvSpPr/>
          <p:nvPr/>
        </p:nvSpPr>
        <p:spPr>
          <a:xfrm>
            <a:off x="6966800" y="2242495"/>
            <a:ext cx="1587055" cy="1838245"/>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chemeClr val="bg1">
              <a:lumMod val="75000"/>
            </a:schemeClr>
          </a:solidFill>
          <a:ln w="12700">
            <a:miter lim="400000"/>
          </a:ln>
        </p:spPr>
        <p:txBody>
          <a:bodyPr lIns="38100" tIns="38100" rIns="38100" bIns="38100" anchor="ctr"/>
          <a:lstStyle/>
          <a:p>
            <a:endParaRPr sz="3000">
              <a:solidFill>
                <a:srgbClr val="FFFFFF"/>
              </a:solidFill>
            </a:endParaRPr>
          </a:p>
        </p:txBody>
      </p:sp>
      <p:sp>
        <p:nvSpPr>
          <p:cNvPr id="25" name="Freeform: Shape 24">
            <a:extLst>
              <a:ext uri="{FF2B5EF4-FFF2-40B4-BE49-F238E27FC236}">
                <a16:creationId xmlns:a16="http://schemas.microsoft.com/office/drawing/2014/main" id="{27FC3C32-03A9-4129-FBAE-722420326F9A}"/>
              </a:ext>
            </a:extLst>
          </p:cNvPr>
          <p:cNvSpPr/>
          <p:nvPr/>
        </p:nvSpPr>
        <p:spPr>
          <a:xfrm>
            <a:off x="8232517" y="2408921"/>
            <a:ext cx="2703993" cy="1673251"/>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rgbClr val="E4E3E4"/>
          </a:solidFill>
          <a:ln w="12700">
            <a:miter lim="400000"/>
          </a:ln>
        </p:spPr>
        <p:txBody>
          <a:bodyPr lIns="38100" tIns="38100" rIns="38100" bIns="38100" anchor="ctr"/>
          <a:lstStyle/>
          <a:p>
            <a:endParaRPr sz="3000">
              <a:solidFill>
                <a:srgbClr val="FFFFFF"/>
              </a:solidFill>
            </a:endParaRPr>
          </a:p>
        </p:txBody>
      </p:sp>
      <p:sp>
        <p:nvSpPr>
          <p:cNvPr id="26" name="Freeform: Shape 25">
            <a:extLst>
              <a:ext uri="{FF2B5EF4-FFF2-40B4-BE49-F238E27FC236}">
                <a16:creationId xmlns:a16="http://schemas.microsoft.com/office/drawing/2014/main" id="{9C3B8353-B6AF-F13D-62B9-5A8C52E52D19}"/>
              </a:ext>
            </a:extLst>
          </p:cNvPr>
          <p:cNvSpPr/>
          <p:nvPr/>
        </p:nvSpPr>
        <p:spPr>
          <a:xfrm>
            <a:off x="6321728" y="3140697"/>
            <a:ext cx="2050545" cy="2727515"/>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chemeClr val="bg1">
              <a:lumMod val="85000"/>
            </a:schemeClr>
          </a:solidFill>
          <a:ln w="12700">
            <a:miter lim="400000"/>
          </a:ln>
        </p:spPr>
        <p:txBody>
          <a:bodyPr lIns="38100" tIns="38100" rIns="38100" bIns="38100" anchor="ctr"/>
          <a:lstStyle/>
          <a:p>
            <a:endParaRPr sz="3000">
              <a:solidFill>
                <a:srgbClr val="FFFFFF"/>
              </a:solidFill>
            </a:endParaRPr>
          </a:p>
        </p:txBody>
      </p:sp>
      <p:sp>
        <p:nvSpPr>
          <p:cNvPr id="27" name="Freeform: Shape 26">
            <a:extLst>
              <a:ext uri="{FF2B5EF4-FFF2-40B4-BE49-F238E27FC236}">
                <a16:creationId xmlns:a16="http://schemas.microsoft.com/office/drawing/2014/main" id="{F989BE82-75E7-AD67-4647-B5C569501913}"/>
              </a:ext>
            </a:extLst>
          </p:cNvPr>
          <p:cNvSpPr/>
          <p:nvPr/>
        </p:nvSpPr>
        <p:spPr>
          <a:xfrm>
            <a:off x="7922190" y="3448401"/>
            <a:ext cx="3767486" cy="2417899"/>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38100" tIns="38100" rIns="38100" bIns="38100" anchor="ctr"/>
          <a:lstStyle/>
          <a:p>
            <a:endParaRPr sz="3000">
              <a:solidFill>
                <a:srgbClr val="FFFFFF"/>
              </a:solidFill>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Introduction</a:t>
            </a:r>
          </a:p>
        </p:txBody>
      </p:sp>
      <p:sp>
        <p:nvSpPr>
          <p:cNvPr id="23" name="TextBox 22">
            <a:extLst>
              <a:ext uri="{FF2B5EF4-FFF2-40B4-BE49-F238E27FC236}">
                <a16:creationId xmlns:a16="http://schemas.microsoft.com/office/drawing/2014/main" id="{0517EEED-4056-77CE-3B2F-CFCD0056CDDC}"/>
              </a:ext>
            </a:extLst>
          </p:cNvPr>
          <p:cNvSpPr txBox="1"/>
          <p:nvPr/>
        </p:nvSpPr>
        <p:spPr>
          <a:xfrm rot="21086978">
            <a:off x="8664936" y="1738200"/>
            <a:ext cx="1147844" cy="461665"/>
          </a:xfrm>
          <a:prstGeom prst="rect">
            <a:avLst/>
          </a:prstGeom>
          <a:noFill/>
        </p:spPr>
        <p:txBody>
          <a:bodyPr wrap="square" lIns="0" rIns="0" rtlCol="0" anchor="b">
            <a:spAutoFit/>
          </a:bodyPr>
          <a:lstStyle/>
          <a:p>
            <a:pPr algn="ctr"/>
            <a:r>
              <a:rPr lang="en-US" sz="2400" b="1" noProof="1">
                <a:solidFill>
                  <a:schemeClr val="tx2"/>
                </a:solidFill>
              </a:rPr>
              <a:t>Intro</a:t>
            </a:r>
          </a:p>
        </p:txBody>
      </p:sp>
      <p:sp>
        <p:nvSpPr>
          <p:cNvPr id="3" name="Freeform 11">
            <a:extLst>
              <a:ext uri="{FF2B5EF4-FFF2-40B4-BE49-F238E27FC236}">
                <a16:creationId xmlns:a16="http://schemas.microsoft.com/office/drawing/2014/main" id="{F45617A2-A78F-287F-A36A-5C37B74530BE}"/>
              </a:ext>
            </a:extLst>
          </p:cNvPr>
          <p:cNvSpPr/>
          <p:nvPr/>
        </p:nvSpPr>
        <p:spPr>
          <a:xfrm>
            <a:off x="0" y="1097280"/>
            <a:ext cx="8170080" cy="4769019"/>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43DD1E28-1FAB-1AF7-B08D-5B29C21C28CF}"/>
              </a:ext>
            </a:extLst>
          </p:cNvPr>
          <p:cNvSpPr txBox="1"/>
          <p:nvPr/>
        </p:nvSpPr>
        <p:spPr>
          <a:xfrm rot="20983231">
            <a:off x="8545975" y="2917700"/>
            <a:ext cx="1837427" cy="461665"/>
          </a:xfrm>
          <a:prstGeom prst="rect">
            <a:avLst/>
          </a:prstGeom>
          <a:noFill/>
        </p:spPr>
        <p:txBody>
          <a:bodyPr wrap="square" lIns="0" rIns="0" rtlCol="0" anchor="b">
            <a:spAutoFit/>
          </a:bodyPr>
          <a:lstStyle/>
          <a:p>
            <a:pPr algn="ctr"/>
            <a:r>
              <a:rPr lang="en-US" sz="2400" b="1" noProof="1">
                <a:solidFill>
                  <a:schemeClr val="tx2"/>
                </a:solidFill>
              </a:rPr>
              <a:t>Problem</a:t>
            </a:r>
          </a:p>
        </p:txBody>
      </p:sp>
      <p:sp>
        <p:nvSpPr>
          <p:cNvPr id="10" name="TextBox 9">
            <a:extLst>
              <a:ext uri="{FF2B5EF4-FFF2-40B4-BE49-F238E27FC236}">
                <a16:creationId xmlns:a16="http://schemas.microsoft.com/office/drawing/2014/main" id="{5606433B-110D-9BC1-DA03-D5C5FBADD117}"/>
              </a:ext>
            </a:extLst>
          </p:cNvPr>
          <p:cNvSpPr txBox="1"/>
          <p:nvPr/>
        </p:nvSpPr>
        <p:spPr>
          <a:xfrm rot="20640000">
            <a:off x="8155355" y="4134836"/>
            <a:ext cx="3126310" cy="461667"/>
          </a:xfrm>
          <a:prstGeom prst="rect">
            <a:avLst/>
          </a:prstGeom>
          <a:noFill/>
        </p:spPr>
        <p:txBody>
          <a:bodyPr wrap="square" lIns="0" rIns="0" rtlCol="0" anchor="b">
            <a:spAutoFit/>
          </a:bodyPr>
          <a:lstStyle/>
          <a:p>
            <a:pPr algn="ctr"/>
            <a:r>
              <a:rPr lang="en-US" sz="2400" b="1" noProof="1">
                <a:solidFill>
                  <a:schemeClr val="tx2"/>
                </a:solidFill>
              </a:rPr>
              <a:t>Objective</a:t>
            </a:r>
          </a:p>
        </p:txBody>
      </p:sp>
      <p:grpSp>
        <p:nvGrpSpPr>
          <p:cNvPr id="11" name="Group 10">
            <a:extLst>
              <a:ext uri="{FF2B5EF4-FFF2-40B4-BE49-F238E27FC236}">
                <a16:creationId xmlns:a16="http://schemas.microsoft.com/office/drawing/2014/main" id="{814E5461-8BC6-D91A-4E65-8390F78851A3}"/>
              </a:ext>
            </a:extLst>
          </p:cNvPr>
          <p:cNvGrpSpPr/>
          <p:nvPr/>
        </p:nvGrpSpPr>
        <p:grpSpPr>
          <a:xfrm>
            <a:off x="838200" y="1292388"/>
            <a:ext cx="5087113" cy="1898354"/>
            <a:chOff x="8921977" y="1456038"/>
            <a:chExt cx="2926080" cy="482834"/>
          </a:xfrm>
        </p:grpSpPr>
        <p:sp>
          <p:nvSpPr>
            <p:cNvPr id="12" name="TextBox 11">
              <a:extLst>
                <a:ext uri="{FF2B5EF4-FFF2-40B4-BE49-F238E27FC236}">
                  <a16:creationId xmlns:a16="http://schemas.microsoft.com/office/drawing/2014/main" id="{5DCB7360-2D57-EF50-1C87-B2553992BAD9}"/>
                </a:ext>
              </a:extLst>
            </p:cNvPr>
            <p:cNvSpPr txBox="1"/>
            <p:nvPr/>
          </p:nvSpPr>
          <p:spPr>
            <a:xfrm>
              <a:off x="8921977" y="1456038"/>
              <a:ext cx="2926080" cy="133078"/>
            </a:xfrm>
            <a:prstGeom prst="rect">
              <a:avLst/>
            </a:prstGeom>
            <a:noFill/>
          </p:spPr>
          <p:txBody>
            <a:bodyPr wrap="square" lIns="0" rIns="0" rtlCol="0" anchor="b">
              <a:spAutoFit/>
            </a:bodyPr>
            <a:lstStyle/>
            <a:p>
              <a:r>
                <a:rPr lang="en-US" sz="2800" b="1" noProof="1"/>
                <a:t>Datasets Introduction</a:t>
              </a:r>
            </a:p>
          </p:txBody>
        </p:sp>
        <p:sp>
          <p:nvSpPr>
            <p:cNvPr id="13" name="TextBox 12">
              <a:extLst>
                <a:ext uri="{FF2B5EF4-FFF2-40B4-BE49-F238E27FC236}">
                  <a16:creationId xmlns:a16="http://schemas.microsoft.com/office/drawing/2014/main" id="{5FD7B38E-178B-29AE-D66A-A5293DA8B445}"/>
                </a:ext>
              </a:extLst>
            </p:cNvPr>
            <p:cNvSpPr txBox="1"/>
            <p:nvPr/>
          </p:nvSpPr>
          <p:spPr>
            <a:xfrm>
              <a:off x="8921977" y="1586607"/>
              <a:ext cx="2737677" cy="352265"/>
            </a:xfrm>
            <a:prstGeom prst="rect">
              <a:avLst/>
            </a:prstGeom>
            <a:noFill/>
          </p:spPr>
          <p:txBody>
            <a:bodyPr wrap="square" lIns="0" rIns="0" rtlCol="0" anchor="t">
              <a:spAutoFit/>
            </a:bodyPr>
            <a:lstStyle/>
            <a:p>
              <a:pPr algn="just"/>
              <a:r>
                <a:rPr lang="en-US" sz="1400" noProof="1"/>
                <a:t>Untuk final project kali ini, saya menggunakan datasets ‘Telco Customer Churn’. Datasets ini bersumber dari Kaggle dan cukup umum diketahui oleh kalangan praktisi data. Saya merombak sedikit datasets ini dengan menghapus dan meng-edit beberapa nilai dengan tujuan untuk mengotori data karena datasets bawaan terlalu bersih dan rapih.</a:t>
              </a:r>
            </a:p>
          </p:txBody>
        </p:sp>
      </p:grpSp>
      <p:grpSp>
        <p:nvGrpSpPr>
          <p:cNvPr id="14" name="Group 13">
            <a:extLst>
              <a:ext uri="{FF2B5EF4-FFF2-40B4-BE49-F238E27FC236}">
                <a16:creationId xmlns:a16="http://schemas.microsoft.com/office/drawing/2014/main" id="{90605210-AD7F-393F-C194-7F617BA20EBE}"/>
              </a:ext>
            </a:extLst>
          </p:cNvPr>
          <p:cNvGrpSpPr/>
          <p:nvPr/>
        </p:nvGrpSpPr>
        <p:grpSpPr>
          <a:xfrm>
            <a:off x="838200" y="3428842"/>
            <a:ext cx="5087113" cy="1467464"/>
            <a:chOff x="8921977" y="1456038"/>
            <a:chExt cx="2926080" cy="373240"/>
          </a:xfrm>
        </p:grpSpPr>
        <p:sp>
          <p:nvSpPr>
            <p:cNvPr id="15" name="TextBox 14">
              <a:extLst>
                <a:ext uri="{FF2B5EF4-FFF2-40B4-BE49-F238E27FC236}">
                  <a16:creationId xmlns:a16="http://schemas.microsoft.com/office/drawing/2014/main" id="{33951292-2916-9576-2328-55B69AC6B1E7}"/>
                </a:ext>
              </a:extLst>
            </p:cNvPr>
            <p:cNvSpPr txBox="1"/>
            <p:nvPr/>
          </p:nvSpPr>
          <p:spPr>
            <a:xfrm>
              <a:off x="8921977" y="1456038"/>
              <a:ext cx="2926080" cy="133078"/>
            </a:xfrm>
            <a:prstGeom prst="rect">
              <a:avLst/>
            </a:prstGeom>
            <a:noFill/>
          </p:spPr>
          <p:txBody>
            <a:bodyPr wrap="square" lIns="0" rIns="0" rtlCol="0" anchor="b">
              <a:spAutoFit/>
            </a:bodyPr>
            <a:lstStyle/>
            <a:p>
              <a:r>
                <a:rPr lang="en-US" sz="2800" b="1" noProof="1"/>
                <a:t>About Telco Company</a:t>
              </a:r>
            </a:p>
          </p:txBody>
        </p:sp>
        <p:sp>
          <p:nvSpPr>
            <p:cNvPr id="16" name="TextBox 15">
              <a:extLst>
                <a:ext uri="{FF2B5EF4-FFF2-40B4-BE49-F238E27FC236}">
                  <a16:creationId xmlns:a16="http://schemas.microsoft.com/office/drawing/2014/main" id="{251AD810-DBEA-3FB5-C325-5D0FAC8CA665}"/>
                </a:ext>
              </a:extLst>
            </p:cNvPr>
            <p:cNvSpPr txBox="1"/>
            <p:nvPr/>
          </p:nvSpPr>
          <p:spPr>
            <a:xfrm>
              <a:off x="8921977" y="1586607"/>
              <a:ext cx="2737677" cy="242671"/>
            </a:xfrm>
            <a:prstGeom prst="rect">
              <a:avLst/>
            </a:prstGeom>
            <a:noFill/>
          </p:spPr>
          <p:txBody>
            <a:bodyPr wrap="square" lIns="0" rIns="0" rtlCol="0" anchor="t">
              <a:spAutoFit/>
            </a:bodyPr>
            <a:lstStyle/>
            <a:p>
              <a:pPr algn="just"/>
              <a:r>
                <a:rPr lang="en-US" sz="1400" noProof="1"/>
                <a:t>Perusahaan telco ini adalah perusahaan yang bergerak sebagai ISP (Internet Service Provider). Perusahaan ini menyediakan jasa internet, telefon rumah dan berbagai produk-produk berbasis teknologi seperti online security, device protection, streaming dll.</a:t>
              </a:r>
            </a:p>
          </p:txBody>
        </p:sp>
      </p:grpSp>
      <p:sp>
        <p:nvSpPr>
          <p:cNvPr id="4" name="Rectangle 3">
            <a:extLst>
              <a:ext uri="{FF2B5EF4-FFF2-40B4-BE49-F238E27FC236}">
                <a16:creationId xmlns:a16="http://schemas.microsoft.com/office/drawing/2014/main" id="{1A4CDC52-1E56-4A34-2315-382B37DFCD05}"/>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2061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B2A22EE-B8B5-4C28-D44F-DAD291BA1E27}"/>
              </a:ext>
            </a:extLst>
          </p:cNvPr>
          <p:cNvSpPr txBox="1"/>
          <p:nvPr/>
        </p:nvSpPr>
        <p:spPr>
          <a:xfrm>
            <a:off x="483153" y="969019"/>
            <a:ext cx="5954468" cy="400110"/>
          </a:xfrm>
          <a:prstGeom prst="rect">
            <a:avLst/>
          </a:prstGeom>
          <a:noFill/>
        </p:spPr>
        <p:txBody>
          <a:bodyPr wrap="square" lIns="0" rIns="0" rtlCol="0" anchor="t">
            <a:spAutoFit/>
          </a:bodyPr>
          <a:lstStyle/>
          <a:p>
            <a:pPr algn="just"/>
            <a:r>
              <a:rPr lang="en-US" sz="2000" noProof="1">
                <a:solidFill>
                  <a:schemeClr val="bg1"/>
                </a:solidFill>
              </a:rPr>
              <a:t>Based on the problem, here’s some thing we can do:</a:t>
            </a:r>
          </a:p>
        </p:txBody>
      </p:sp>
      <p:pic>
        <p:nvPicPr>
          <p:cNvPr id="10" name="Picture 9">
            <a:extLst>
              <a:ext uri="{FF2B5EF4-FFF2-40B4-BE49-F238E27FC236}">
                <a16:creationId xmlns:a16="http://schemas.microsoft.com/office/drawing/2014/main" id="{1A484C83-3E13-911F-3D58-DFCEA07EFB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991" y="1851956"/>
            <a:ext cx="1034073" cy="203350"/>
          </a:xfrm>
          <a:prstGeom prst="rect">
            <a:avLst/>
          </a:prstGeom>
        </p:spPr>
      </p:pic>
      <p:pic>
        <p:nvPicPr>
          <p:cNvPr id="16" name="Picture 15">
            <a:extLst>
              <a:ext uri="{FF2B5EF4-FFF2-40B4-BE49-F238E27FC236}">
                <a16:creationId xmlns:a16="http://schemas.microsoft.com/office/drawing/2014/main" id="{DE03B5CB-46A7-2845-2E03-1FC9D41DA1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60186"/>
            <a:ext cx="1034073" cy="203350"/>
          </a:xfrm>
          <a:prstGeom prst="rect">
            <a:avLst/>
          </a:prstGeom>
        </p:spPr>
      </p:pic>
      <p:pic>
        <p:nvPicPr>
          <p:cNvPr id="18" name="Picture 17">
            <a:extLst>
              <a:ext uri="{FF2B5EF4-FFF2-40B4-BE49-F238E27FC236}">
                <a16:creationId xmlns:a16="http://schemas.microsoft.com/office/drawing/2014/main" id="{A4DF0C37-ED3E-6170-4F36-25B0D6CAC6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990" y="2633505"/>
            <a:ext cx="1034073" cy="203350"/>
          </a:xfrm>
          <a:prstGeom prst="rect">
            <a:avLst/>
          </a:prstGeom>
        </p:spPr>
      </p:pic>
      <p:pic>
        <p:nvPicPr>
          <p:cNvPr id="21" name="Picture 20">
            <a:extLst>
              <a:ext uri="{FF2B5EF4-FFF2-40B4-BE49-F238E27FC236}">
                <a16:creationId xmlns:a16="http://schemas.microsoft.com/office/drawing/2014/main" id="{C2A7125F-6973-6743-F380-4034699EF6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978" y="2627202"/>
            <a:ext cx="1034073" cy="203350"/>
          </a:xfrm>
          <a:prstGeom prst="rect">
            <a:avLst/>
          </a:prstGeom>
        </p:spPr>
      </p:pic>
      <p:pic>
        <p:nvPicPr>
          <p:cNvPr id="23" name="Picture 22">
            <a:extLst>
              <a:ext uri="{FF2B5EF4-FFF2-40B4-BE49-F238E27FC236}">
                <a16:creationId xmlns:a16="http://schemas.microsoft.com/office/drawing/2014/main" id="{F7E2B17E-38CE-FEA2-68EA-BAC5E36AC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989" y="3640070"/>
            <a:ext cx="1034073" cy="203350"/>
          </a:xfrm>
          <a:prstGeom prst="rect">
            <a:avLst/>
          </a:prstGeom>
        </p:spPr>
      </p:pic>
      <p:pic>
        <p:nvPicPr>
          <p:cNvPr id="26" name="Picture 25">
            <a:extLst>
              <a:ext uri="{FF2B5EF4-FFF2-40B4-BE49-F238E27FC236}">
                <a16:creationId xmlns:a16="http://schemas.microsoft.com/office/drawing/2014/main" id="{A1167828-F601-96A3-6DF2-8D884A8660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977" y="3612107"/>
            <a:ext cx="1034073" cy="203350"/>
          </a:xfrm>
          <a:prstGeom prst="rect">
            <a:avLst/>
          </a:prstGeom>
        </p:spPr>
      </p:pic>
      <p:pic>
        <p:nvPicPr>
          <p:cNvPr id="4" name="Picture 3">
            <a:extLst>
              <a:ext uri="{FF2B5EF4-FFF2-40B4-BE49-F238E27FC236}">
                <a16:creationId xmlns:a16="http://schemas.microsoft.com/office/drawing/2014/main" id="{CDCCD038-28CA-A519-1B02-8A1906A290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656265"/>
            <a:ext cx="560240" cy="560240"/>
          </a:xfrm>
          <a:prstGeom prst="rect">
            <a:avLst/>
          </a:prstGeom>
        </p:spPr>
      </p:pic>
      <p:sp>
        <p:nvSpPr>
          <p:cNvPr id="5" name="TextBox 4">
            <a:extLst>
              <a:ext uri="{FF2B5EF4-FFF2-40B4-BE49-F238E27FC236}">
                <a16:creationId xmlns:a16="http://schemas.microsoft.com/office/drawing/2014/main" id="{1E087A7E-F016-1FDD-EFF9-C0D2D4BCE010}"/>
              </a:ext>
            </a:extLst>
          </p:cNvPr>
          <p:cNvSpPr txBox="1"/>
          <p:nvPr/>
        </p:nvSpPr>
        <p:spPr>
          <a:xfrm>
            <a:off x="3391697" y="1751873"/>
            <a:ext cx="2548834" cy="369332"/>
          </a:xfrm>
          <a:prstGeom prst="rect">
            <a:avLst/>
          </a:prstGeom>
          <a:noFill/>
        </p:spPr>
        <p:txBody>
          <a:bodyPr wrap="square" lIns="0" rIns="0" rtlCol="0" anchor="t">
            <a:spAutoFit/>
          </a:bodyPr>
          <a:lstStyle/>
          <a:p>
            <a:pPr algn="just"/>
            <a:r>
              <a:rPr lang="en-US" noProof="1">
                <a:solidFill>
                  <a:schemeClr val="bg1"/>
                </a:solidFill>
              </a:rPr>
              <a:t>Hyperparameter tuning</a:t>
            </a:r>
          </a:p>
        </p:txBody>
      </p:sp>
      <p:sp>
        <p:nvSpPr>
          <p:cNvPr id="9" name="TextBox 8">
            <a:extLst>
              <a:ext uri="{FF2B5EF4-FFF2-40B4-BE49-F238E27FC236}">
                <a16:creationId xmlns:a16="http://schemas.microsoft.com/office/drawing/2014/main" id="{EF8FAF7C-A9B7-EFF5-E118-E72E1B5C8E37}"/>
              </a:ext>
            </a:extLst>
          </p:cNvPr>
          <p:cNvSpPr txBox="1"/>
          <p:nvPr/>
        </p:nvSpPr>
        <p:spPr>
          <a:xfrm>
            <a:off x="7627702" y="1720451"/>
            <a:ext cx="2608158" cy="646331"/>
          </a:xfrm>
          <a:prstGeom prst="rect">
            <a:avLst/>
          </a:prstGeom>
          <a:noFill/>
        </p:spPr>
        <p:txBody>
          <a:bodyPr wrap="square" lIns="0" rIns="0" rtlCol="0" anchor="t">
            <a:spAutoFit/>
          </a:bodyPr>
          <a:lstStyle/>
          <a:p>
            <a:pPr algn="just"/>
            <a:r>
              <a:rPr lang="en-US" noProof="1">
                <a:solidFill>
                  <a:schemeClr val="bg1"/>
                </a:solidFill>
              </a:rPr>
              <a:t>Selecting best parameter for model</a:t>
            </a:r>
          </a:p>
        </p:txBody>
      </p:sp>
      <p:pic>
        <p:nvPicPr>
          <p:cNvPr id="28" name="Picture 27">
            <a:extLst>
              <a:ext uri="{FF2B5EF4-FFF2-40B4-BE49-F238E27FC236}">
                <a16:creationId xmlns:a16="http://schemas.microsoft.com/office/drawing/2014/main" id="{B76016D7-7719-80A8-35C2-126175A1CF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652" y="2458270"/>
            <a:ext cx="717335" cy="717335"/>
          </a:xfrm>
          <a:prstGeom prst="rect">
            <a:avLst/>
          </a:prstGeom>
        </p:spPr>
      </p:pic>
      <p:sp>
        <p:nvSpPr>
          <p:cNvPr id="30" name="TextBox 29">
            <a:extLst>
              <a:ext uri="{FF2B5EF4-FFF2-40B4-BE49-F238E27FC236}">
                <a16:creationId xmlns:a16="http://schemas.microsoft.com/office/drawing/2014/main" id="{B724CA86-052E-75DC-92B9-C770A92A8673}"/>
              </a:ext>
            </a:extLst>
          </p:cNvPr>
          <p:cNvSpPr txBox="1"/>
          <p:nvPr/>
        </p:nvSpPr>
        <p:spPr>
          <a:xfrm>
            <a:off x="3391697" y="2527192"/>
            <a:ext cx="2389275" cy="369332"/>
          </a:xfrm>
          <a:prstGeom prst="rect">
            <a:avLst/>
          </a:prstGeom>
          <a:noFill/>
        </p:spPr>
        <p:txBody>
          <a:bodyPr wrap="square" lIns="0" rIns="0" rtlCol="0" anchor="t">
            <a:spAutoFit/>
          </a:bodyPr>
          <a:lstStyle/>
          <a:p>
            <a:pPr algn="just"/>
            <a:r>
              <a:rPr lang="en-US" noProof="1">
                <a:solidFill>
                  <a:schemeClr val="bg1"/>
                </a:solidFill>
              </a:rPr>
              <a:t>Decision threshold tuning</a:t>
            </a:r>
          </a:p>
        </p:txBody>
      </p:sp>
      <p:sp>
        <p:nvSpPr>
          <p:cNvPr id="33" name="TextBox 32">
            <a:extLst>
              <a:ext uri="{FF2B5EF4-FFF2-40B4-BE49-F238E27FC236}">
                <a16:creationId xmlns:a16="http://schemas.microsoft.com/office/drawing/2014/main" id="{7CFB6793-AB5E-87F0-76C8-D546DAEE342C}"/>
              </a:ext>
            </a:extLst>
          </p:cNvPr>
          <p:cNvSpPr txBox="1"/>
          <p:nvPr/>
        </p:nvSpPr>
        <p:spPr>
          <a:xfrm>
            <a:off x="7627702" y="2402111"/>
            <a:ext cx="2743199" cy="646331"/>
          </a:xfrm>
          <a:prstGeom prst="rect">
            <a:avLst/>
          </a:prstGeom>
          <a:noFill/>
        </p:spPr>
        <p:txBody>
          <a:bodyPr wrap="square" lIns="0" rIns="0" rtlCol="0" anchor="t">
            <a:spAutoFit/>
          </a:bodyPr>
          <a:lstStyle/>
          <a:p>
            <a:pPr algn="just"/>
            <a:r>
              <a:rPr lang="en-US" noProof="1">
                <a:solidFill>
                  <a:schemeClr val="bg1"/>
                </a:solidFill>
              </a:rPr>
              <a:t>Default is 0,5 and usually not optimal on this problem</a:t>
            </a:r>
          </a:p>
        </p:txBody>
      </p:sp>
      <p:pic>
        <p:nvPicPr>
          <p:cNvPr id="37" name="Picture 36">
            <a:extLst>
              <a:ext uri="{FF2B5EF4-FFF2-40B4-BE49-F238E27FC236}">
                <a16:creationId xmlns:a16="http://schemas.microsoft.com/office/drawing/2014/main" id="{A7495832-F72F-AE89-200B-BF52D2A2D5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652" y="3417370"/>
            <a:ext cx="648751" cy="648751"/>
          </a:xfrm>
          <a:prstGeom prst="rect">
            <a:avLst/>
          </a:prstGeom>
        </p:spPr>
      </p:pic>
      <p:sp>
        <p:nvSpPr>
          <p:cNvPr id="38" name="TextBox 37">
            <a:extLst>
              <a:ext uri="{FF2B5EF4-FFF2-40B4-BE49-F238E27FC236}">
                <a16:creationId xmlns:a16="http://schemas.microsoft.com/office/drawing/2014/main" id="{E625DBB6-E6D6-D653-487C-0C415296D52B}"/>
              </a:ext>
            </a:extLst>
          </p:cNvPr>
          <p:cNvSpPr txBox="1"/>
          <p:nvPr/>
        </p:nvSpPr>
        <p:spPr>
          <a:xfrm>
            <a:off x="4090282" y="3557079"/>
            <a:ext cx="757879" cy="369332"/>
          </a:xfrm>
          <a:prstGeom prst="rect">
            <a:avLst/>
          </a:prstGeom>
          <a:noFill/>
        </p:spPr>
        <p:txBody>
          <a:bodyPr wrap="square" lIns="0" rIns="0" rtlCol="0" anchor="t">
            <a:spAutoFit/>
          </a:bodyPr>
          <a:lstStyle/>
          <a:p>
            <a:pPr algn="just"/>
            <a:r>
              <a:rPr lang="en-US" noProof="1">
                <a:solidFill>
                  <a:schemeClr val="bg1"/>
                </a:solidFill>
              </a:rPr>
              <a:t>SMOTE</a:t>
            </a:r>
          </a:p>
        </p:txBody>
      </p:sp>
      <p:sp>
        <p:nvSpPr>
          <p:cNvPr id="39" name="TextBox 38">
            <a:extLst>
              <a:ext uri="{FF2B5EF4-FFF2-40B4-BE49-F238E27FC236}">
                <a16:creationId xmlns:a16="http://schemas.microsoft.com/office/drawing/2014/main" id="{5BA32B86-6679-F536-EE1A-1CB520529E95}"/>
              </a:ext>
            </a:extLst>
          </p:cNvPr>
          <p:cNvSpPr txBox="1"/>
          <p:nvPr/>
        </p:nvSpPr>
        <p:spPr>
          <a:xfrm>
            <a:off x="7627701" y="3550775"/>
            <a:ext cx="2743199" cy="369332"/>
          </a:xfrm>
          <a:prstGeom prst="rect">
            <a:avLst/>
          </a:prstGeom>
          <a:noFill/>
        </p:spPr>
        <p:txBody>
          <a:bodyPr wrap="square" lIns="0" rIns="0" rtlCol="0" anchor="t">
            <a:spAutoFit/>
          </a:bodyPr>
          <a:lstStyle/>
          <a:p>
            <a:pPr algn="just"/>
            <a:r>
              <a:rPr lang="en-US" noProof="1">
                <a:solidFill>
                  <a:schemeClr val="bg1"/>
                </a:solidFill>
              </a:rPr>
              <a:t>Oversampling technique</a:t>
            </a:r>
          </a:p>
        </p:txBody>
      </p:sp>
      <p:pic>
        <p:nvPicPr>
          <p:cNvPr id="41" name="Picture 40">
            <a:extLst>
              <a:ext uri="{FF2B5EF4-FFF2-40B4-BE49-F238E27FC236}">
                <a16:creationId xmlns:a16="http://schemas.microsoft.com/office/drawing/2014/main" id="{4F56D988-6C80-40EE-C354-845CEF2B32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359" y="4362363"/>
            <a:ext cx="717335" cy="717335"/>
          </a:xfrm>
          <a:prstGeom prst="rect">
            <a:avLst/>
          </a:prstGeom>
        </p:spPr>
      </p:pic>
      <p:pic>
        <p:nvPicPr>
          <p:cNvPr id="42" name="Picture 41">
            <a:extLst>
              <a:ext uri="{FF2B5EF4-FFF2-40B4-BE49-F238E27FC236}">
                <a16:creationId xmlns:a16="http://schemas.microsoft.com/office/drawing/2014/main" id="{60CA4F16-80E1-4F7E-9AAF-7C536A87F1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989" y="4625605"/>
            <a:ext cx="1034073" cy="203350"/>
          </a:xfrm>
          <a:prstGeom prst="rect">
            <a:avLst/>
          </a:prstGeom>
        </p:spPr>
      </p:pic>
      <p:sp>
        <p:nvSpPr>
          <p:cNvPr id="43" name="TextBox 42">
            <a:extLst>
              <a:ext uri="{FF2B5EF4-FFF2-40B4-BE49-F238E27FC236}">
                <a16:creationId xmlns:a16="http://schemas.microsoft.com/office/drawing/2014/main" id="{0F8D6084-AFE5-9E63-92D7-EE9B4B0E4529}"/>
              </a:ext>
            </a:extLst>
          </p:cNvPr>
          <p:cNvSpPr txBox="1"/>
          <p:nvPr/>
        </p:nvSpPr>
        <p:spPr>
          <a:xfrm>
            <a:off x="3513143" y="4545887"/>
            <a:ext cx="2548834" cy="369332"/>
          </a:xfrm>
          <a:prstGeom prst="rect">
            <a:avLst/>
          </a:prstGeom>
          <a:noFill/>
        </p:spPr>
        <p:txBody>
          <a:bodyPr wrap="square" lIns="0" rIns="0" rtlCol="0" anchor="t">
            <a:spAutoFit/>
          </a:bodyPr>
          <a:lstStyle/>
          <a:p>
            <a:pPr algn="just"/>
            <a:r>
              <a:rPr lang="en-US" noProof="1">
                <a:solidFill>
                  <a:schemeClr val="bg1"/>
                </a:solidFill>
              </a:rPr>
              <a:t>Modified loss function</a:t>
            </a:r>
          </a:p>
        </p:txBody>
      </p:sp>
      <p:pic>
        <p:nvPicPr>
          <p:cNvPr id="44" name="Picture 43">
            <a:extLst>
              <a:ext uri="{FF2B5EF4-FFF2-40B4-BE49-F238E27FC236}">
                <a16:creationId xmlns:a16="http://schemas.microsoft.com/office/drawing/2014/main" id="{FA98D9F6-9A4A-EA6D-6532-4A68701161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977" y="4637946"/>
            <a:ext cx="1034073" cy="203350"/>
          </a:xfrm>
          <a:prstGeom prst="rect">
            <a:avLst/>
          </a:prstGeom>
        </p:spPr>
      </p:pic>
      <p:sp>
        <p:nvSpPr>
          <p:cNvPr id="45" name="TextBox 44">
            <a:extLst>
              <a:ext uri="{FF2B5EF4-FFF2-40B4-BE49-F238E27FC236}">
                <a16:creationId xmlns:a16="http://schemas.microsoft.com/office/drawing/2014/main" id="{D8113A5B-3D16-1B15-10DC-A7E15C2E4C2B}"/>
              </a:ext>
            </a:extLst>
          </p:cNvPr>
          <p:cNvSpPr txBox="1"/>
          <p:nvPr/>
        </p:nvSpPr>
        <p:spPr>
          <a:xfrm>
            <a:off x="7627701" y="4379631"/>
            <a:ext cx="2743199" cy="923330"/>
          </a:xfrm>
          <a:prstGeom prst="rect">
            <a:avLst/>
          </a:prstGeom>
          <a:noFill/>
        </p:spPr>
        <p:txBody>
          <a:bodyPr wrap="square" lIns="0" rIns="0" rtlCol="0" anchor="t">
            <a:spAutoFit/>
          </a:bodyPr>
          <a:lstStyle/>
          <a:p>
            <a:pPr algn="just"/>
            <a:r>
              <a:rPr lang="en-US" noProof="1">
                <a:solidFill>
                  <a:schemeClr val="bg1"/>
                </a:solidFill>
              </a:rPr>
              <a:t>Inference model loss function by inserting weight using sample_weight param.</a:t>
            </a:r>
          </a:p>
        </p:txBody>
      </p:sp>
      <p:sp>
        <p:nvSpPr>
          <p:cNvPr id="46" name="Title 1">
            <a:extLst>
              <a:ext uri="{FF2B5EF4-FFF2-40B4-BE49-F238E27FC236}">
                <a16:creationId xmlns:a16="http://schemas.microsoft.com/office/drawing/2014/main" id="{8F7301F6-56A9-4FA8-F055-43187FC35AF8}"/>
              </a:ext>
            </a:extLst>
          </p:cNvPr>
          <p:cNvSpPr txBox="1">
            <a:spLocks/>
          </p:cNvSpPr>
          <p:nvPr/>
        </p:nvSpPr>
        <p:spPr>
          <a:xfrm>
            <a:off x="838200" y="163481"/>
            <a:ext cx="4972878"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rPr>
              <a:t>Modelling Preparation</a:t>
            </a:r>
            <a:endParaRPr kumimoji="0" lang="en-ID"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5285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B2A22EE-B8B5-4C28-D44F-DAD291BA1E27}"/>
              </a:ext>
            </a:extLst>
          </p:cNvPr>
          <p:cNvSpPr txBox="1"/>
          <p:nvPr/>
        </p:nvSpPr>
        <p:spPr>
          <a:xfrm>
            <a:off x="483153" y="969019"/>
            <a:ext cx="5954468" cy="400110"/>
          </a:xfrm>
          <a:prstGeom prst="rect">
            <a:avLst/>
          </a:prstGeom>
          <a:noFill/>
        </p:spPr>
        <p:txBody>
          <a:bodyPr wrap="square" lIns="0" rIns="0" rtlCol="0" anchor="t">
            <a:spAutoFit/>
          </a:bodyPr>
          <a:lstStyle/>
          <a:p>
            <a:pPr algn="just"/>
            <a:r>
              <a:rPr lang="en-US" sz="2000" noProof="1">
                <a:solidFill>
                  <a:schemeClr val="bg1"/>
                </a:solidFill>
              </a:rPr>
              <a:t>Models : Random Forest, XG Boost, Logistic Regression</a:t>
            </a:r>
          </a:p>
        </p:txBody>
      </p:sp>
      <p:sp>
        <p:nvSpPr>
          <p:cNvPr id="2" name="TextBox 1">
            <a:extLst>
              <a:ext uri="{FF2B5EF4-FFF2-40B4-BE49-F238E27FC236}">
                <a16:creationId xmlns:a16="http://schemas.microsoft.com/office/drawing/2014/main" id="{C07AD7AD-E406-4695-4D0A-4CCB3F03ED6F}"/>
              </a:ext>
            </a:extLst>
          </p:cNvPr>
          <p:cNvSpPr txBox="1"/>
          <p:nvPr/>
        </p:nvSpPr>
        <p:spPr>
          <a:xfrm>
            <a:off x="483152" y="1618509"/>
            <a:ext cx="6633493" cy="1631216"/>
          </a:xfrm>
          <a:prstGeom prst="rect">
            <a:avLst/>
          </a:prstGeom>
          <a:noFill/>
        </p:spPr>
        <p:txBody>
          <a:bodyPr wrap="square" lIns="0" rIns="0" rtlCol="0" anchor="t">
            <a:spAutoFit/>
          </a:bodyPr>
          <a:lstStyle/>
          <a:p>
            <a:pPr algn="just"/>
            <a:r>
              <a:rPr lang="en-US" sz="2000" noProof="1">
                <a:solidFill>
                  <a:schemeClr val="bg1"/>
                </a:solidFill>
              </a:rPr>
              <a:t>Combination :</a:t>
            </a:r>
          </a:p>
          <a:p>
            <a:pPr marL="457200" indent="-457200" algn="just">
              <a:buFont typeface="+mj-lt"/>
              <a:buAutoNum type="arabicPeriod"/>
            </a:pPr>
            <a:r>
              <a:rPr lang="en-US" sz="2000" noProof="1">
                <a:solidFill>
                  <a:schemeClr val="bg1"/>
                </a:solidFill>
              </a:rPr>
              <a:t>Hyperparameter tuning + threshold tuning</a:t>
            </a:r>
          </a:p>
          <a:p>
            <a:pPr marL="457200" indent="-457200" algn="just">
              <a:buFont typeface="+mj-lt"/>
              <a:buAutoNum type="arabicPeriod"/>
            </a:pPr>
            <a:r>
              <a:rPr lang="en-US" sz="2000" noProof="1">
                <a:solidFill>
                  <a:schemeClr val="bg1"/>
                </a:solidFill>
              </a:rPr>
              <a:t>Hyperparameter tuning + SMOTE + threshold tuning</a:t>
            </a:r>
          </a:p>
          <a:p>
            <a:pPr marL="457200" indent="-457200" algn="just">
              <a:buFont typeface="+mj-lt"/>
              <a:buAutoNum type="arabicPeriod"/>
            </a:pPr>
            <a:r>
              <a:rPr lang="en-US" sz="2000" noProof="1">
                <a:solidFill>
                  <a:schemeClr val="bg1"/>
                </a:solidFill>
              </a:rPr>
              <a:t>Hyperparameter tuning + custom loss function + threshold tuning</a:t>
            </a:r>
          </a:p>
        </p:txBody>
      </p:sp>
      <p:sp>
        <p:nvSpPr>
          <p:cNvPr id="3" name="TextBox 2">
            <a:extLst>
              <a:ext uri="{FF2B5EF4-FFF2-40B4-BE49-F238E27FC236}">
                <a16:creationId xmlns:a16="http://schemas.microsoft.com/office/drawing/2014/main" id="{177C29F2-5FAE-7143-77A4-E85BACD0A28E}"/>
              </a:ext>
            </a:extLst>
          </p:cNvPr>
          <p:cNvSpPr txBox="1"/>
          <p:nvPr/>
        </p:nvSpPr>
        <p:spPr>
          <a:xfrm>
            <a:off x="483151" y="3525928"/>
            <a:ext cx="9194760" cy="1323439"/>
          </a:xfrm>
          <a:prstGeom prst="rect">
            <a:avLst/>
          </a:prstGeom>
          <a:noFill/>
        </p:spPr>
        <p:txBody>
          <a:bodyPr wrap="square" lIns="0" rIns="0" rtlCol="0" anchor="t">
            <a:spAutoFit/>
          </a:bodyPr>
          <a:lstStyle/>
          <a:p>
            <a:pPr algn="just"/>
            <a:r>
              <a:rPr lang="en-US" sz="2000" noProof="1">
                <a:solidFill>
                  <a:schemeClr val="bg1"/>
                </a:solidFill>
              </a:rPr>
              <a:t>Evaluation metrics :</a:t>
            </a:r>
          </a:p>
          <a:p>
            <a:pPr marL="457200" indent="-457200" algn="just">
              <a:buFont typeface="+mj-lt"/>
              <a:buAutoNum type="arabicPeriod"/>
            </a:pPr>
            <a:r>
              <a:rPr lang="en-US" sz="2000" noProof="1">
                <a:solidFill>
                  <a:schemeClr val="bg1"/>
                </a:solidFill>
              </a:rPr>
              <a:t>Custom scoring (based on FP + FN1 + FN2) </a:t>
            </a:r>
            <a:r>
              <a:rPr lang="en-US" sz="2000" noProof="1">
                <a:solidFill>
                  <a:schemeClr val="bg1"/>
                </a:solidFill>
                <a:sym typeface="Wingdings" panose="05000000000000000000" pitchFamily="2" charset="2"/>
              </a:rPr>
              <a:t> for comparing models</a:t>
            </a:r>
            <a:endParaRPr lang="en-US" sz="2000" noProof="1">
              <a:solidFill>
                <a:schemeClr val="bg1"/>
              </a:solidFill>
            </a:endParaRPr>
          </a:p>
          <a:p>
            <a:pPr marL="457200" indent="-457200" algn="just">
              <a:buFont typeface="+mj-lt"/>
              <a:buAutoNum type="arabicPeriod"/>
            </a:pPr>
            <a:r>
              <a:rPr lang="en-US" sz="2000" noProof="1">
                <a:solidFill>
                  <a:schemeClr val="bg1"/>
                </a:solidFill>
              </a:rPr>
              <a:t>Precision, recall &amp; f1-score </a:t>
            </a:r>
            <a:r>
              <a:rPr lang="en-US" sz="2000" noProof="1">
                <a:solidFill>
                  <a:schemeClr val="bg1"/>
                </a:solidFill>
                <a:sym typeface="Wingdings" panose="05000000000000000000" pitchFamily="2" charset="2"/>
              </a:rPr>
              <a:t> for comparing models and to determine if the models are good enough or not</a:t>
            </a:r>
            <a:endParaRPr lang="en-US" sz="2000" noProof="1">
              <a:solidFill>
                <a:schemeClr val="bg1"/>
              </a:solidFill>
            </a:endParaRPr>
          </a:p>
        </p:txBody>
      </p:sp>
      <p:sp>
        <p:nvSpPr>
          <p:cNvPr id="13" name="Title 1">
            <a:extLst>
              <a:ext uri="{FF2B5EF4-FFF2-40B4-BE49-F238E27FC236}">
                <a16:creationId xmlns:a16="http://schemas.microsoft.com/office/drawing/2014/main" id="{B8819E6A-B2D6-AF02-1DE0-B2EE007A51D7}"/>
              </a:ext>
            </a:extLst>
          </p:cNvPr>
          <p:cNvSpPr txBox="1">
            <a:spLocks/>
          </p:cNvSpPr>
          <p:nvPr/>
        </p:nvSpPr>
        <p:spPr>
          <a:xfrm>
            <a:off x="838200" y="163481"/>
            <a:ext cx="4972878"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rPr>
              <a:t>Modelling Preparation</a:t>
            </a:r>
            <a:endParaRPr kumimoji="0" lang="en-ID" sz="3600" b="1" i="0" u="none" strike="noStrike" kern="1200" cap="none" spc="0" normalizeH="0" baseline="0" noProof="0" dirty="0">
              <a:ln>
                <a:noFill/>
              </a:ln>
              <a:solidFill>
                <a:schemeClr val="accent2"/>
              </a:solidFill>
              <a:effectLst/>
              <a:uLnTx/>
              <a:uFillTx/>
              <a:latin typeface="Helvetica" panose="020B0500000000000000" pitchFamily="34" charset="0"/>
              <a:ea typeface="+mj-ea"/>
              <a:cs typeface="+mj-cs"/>
            </a:endParaRPr>
          </a:p>
        </p:txBody>
      </p:sp>
    </p:spTree>
    <p:extLst>
      <p:ext uri="{BB962C8B-B14F-4D97-AF65-F5344CB8AC3E}">
        <p14:creationId xmlns:p14="http://schemas.microsoft.com/office/powerpoint/2010/main" val="110189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8B9BDA9-A946-47B4-1001-49085891E444}"/>
              </a:ext>
            </a:extLst>
          </p:cNvPr>
          <p:cNvSpPr txBox="1">
            <a:spLocks/>
          </p:cNvSpPr>
          <p:nvPr/>
        </p:nvSpPr>
        <p:spPr>
          <a:xfrm>
            <a:off x="838200" y="163481"/>
            <a:ext cx="6633494"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92D050"/>
                </a:solidFill>
                <a:effectLst/>
                <a:uLnTx/>
                <a:uFillTx/>
                <a:latin typeface="Helvetica" panose="020B0500000000000000" pitchFamily="34" charset="0"/>
                <a:ea typeface="+mj-ea"/>
                <a:cs typeface="+mj-cs"/>
              </a:rPr>
              <a:t>Feature </a:t>
            </a:r>
            <a:r>
              <a:rPr kumimoji="0" lang="en-US" sz="3600" b="1" i="0" u="none" strike="noStrike" kern="1200" cap="none" spc="0" normalizeH="0" baseline="0" noProof="0" dirty="0" err="1">
                <a:ln>
                  <a:noFill/>
                </a:ln>
                <a:solidFill>
                  <a:srgbClr val="92D050"/>
                </a:solidFill>
                <a:effectLst/>
                <a:uLnTx/>
                <a:uFillTx/>
                <a:latin typeface="Helvetica" panose="020B0500000000000000" pitchFamily="34" charset="0"/>
                <a:ea typeface="+mj-ea"/>
                <a:cs typeface="+mj-cs"/>
              </a:rPr>
              <a:t>Sel</a:t>
            </a:r>
            <a:r>
              <a:rPr lang="en-US" dirty="0" err="1">
                <a:solidFill>
                  <a:srgbClr val="92D050"/>
                </a:solidFill>
              </a:rPr>
              <a:t>ection</a:t>
            </a:r>
            <a:endParaRPr kumimoji="0" lang="en-ID" sz="3600" b="1" i="0" u="none" strike="noStrike" kern="1200" cap="none" spc="0" normalizeH="0" baseline="0" noProof="0" dirty="0">
              <a:ln>
                <a:noFill/>
              </a:ln>
              <a:solidFill>
                <a:srgbClr val="92D050"/>
              </a:solidFill>
              <a:effectLst/>
              <a:uLnTx/>
              <a:uFillTx/>
              <a:latin typeface="Helvetica" panose="020B0500000000000000" pitchFamily="34" charset="0"/>
              <a:ea typeface="+mj-ea"/>
              <a:cs typeface="+mj-cs"/>
            </a:endParaRPr>
          </a:p>
        </p:txBody>
      </p:sp>
      <p:sp>
        <p:nvSpPr>
          <p:cNvPr id="2" name="TextBox 1">
            <a:extLst>
              <a:ext uri="{FF2B5EF4-FFF2-40B4-BE49-F238E27FC236}">
                <a16:creationId xmlns:a16="http://schemas.microsoft.com/office/drawing/2014/main" id="{C07AD7AD-E406-4695-4D0A-4CCB3F03ED6F}"/>
              </a:ext>
            </a:extLst>
          </p:cNvPr>
          <p:cNvSpPr txBox="1"/>
          <p:nvPr/>
        </p:nvSpPr>
        <p:spPr>
          <a:xfrm>
            <a:off x="415646" y="1055863"/>
            <a:ext cx="6633493" cy="400110"/>
          </a:xfrm>
          <a:prstGeom prst="rect">
            <a:avLst/>
          </a:prstGeom>
          <a:noFill/>
        </p:spPr>
        <p:txBody>
          <a:bodyPr wrap="square" lIns="0" rIns="0" rtlCol="0" anchor="t">
            <a:spAutoFit/>
          </a:bodyPr>
          <a:lstStyle/>
          <a:p>
            <a:pPr algn="just"/>
            <a:r>
              <a:rPr lang="en-US" sz="2000" noProof="1">
                <a:solidFill>
                  <a:schemeClr val="bg1"/>
                </a:solidFill>
              </a:rPr>
              <a:t>1. Remove multicollinearity feature : TotalCharges</a:t>
            </a:r>
          </a:p>
        </p:txBody>
      </p:sp>
      <p:pic>
        <p:nvPicPr>
          <p:cNvPr id="14" name="Picture 13">
            <a:extLst>
              <a:ext uri="{FF2B5EF4-FFF2-40B4-BE49-F238E27FC236}">
                <a16:creationId xmlns:a16="http://schemas.microsoft.com/office/drawing/2014/main" id="{FE9E6FCA-F2C1-F834-B864-96CA36995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302" y="1701352"/>
            <a:ext cx="5499313" cy="4399450"/>
          </a:xfrm>
          <a:prstGeom prst="rect">
            <a:avLst/>
          </a:prstGeom>
        </p:spPr>
      </p:pic>
      <p:sp>
        <p:nvSpPr>
          <p:cNvPr id="15" name="TextBox 14">
            <a:extLst>
              <a:ext uri="{FF2B5EF4-FFF2-40B4-BE49-F238E27FC236}">
                <a16:creationId xmlns:a16="http://schemas.microsoft.com/office/drawing/2014/main" id="{D96F720B-DC37-B3AE-960F-A936867520BB}"/>
              </a:ext>
            </a:extLst>
          </p:cNvPr>
          <p:cNvSpPr txBox="1"/>
          <p:nvPr/>
        </p:nvSpPr>
        <p:spPr>
          <a:xfrm>
            <a:off x="6644233" y="1055863"/>
            <a:ext cx="5237473" cy="400110"/>
          </a:xfrm>
          <a:prstGeom prst="rect">
            <a:avLst/>
          </a:prstGeom>
          <a:noFill/>
        </p:spPr>
        <p:txBody>
          <a:bodyPr wrap="square" lIns="0" rIns="0" rtlCol="0" anchor="t">
            <a:spAutoFit/>
          </a:bodyPr>
          <a:lstStyle/>
          <a:p>
            <a:pPr algn="just"/>
            <a:r>
              <a:rPr lang="en-US" sz="2000" noProof="1">
                <a:solidFill>
                  <a:schemeClr val="bg1"/>
                </a:solidFill>
              </a:rPr>
              <a:t>2. Remove PaymentMethod because it’s irrelevant</a:t>
            </a:r>
          </a:p>
        </p:txBody>
      </p:sp>
      <p:cxnSp>
        <p:nvCxnSpPr>
          <p:cNvPr id="17" name="Straight Connector 16">
            <a:extLst>
              <a:ext uri="{FF2B5EF4-FFF2-40B4-BE49-F238E27FC236}">
                <a16:creationId xmlns:a16="http://schemas.microsoft.com/office/drawing/2014/main" id="{0FB93AB7-DE7A-55A0-1764-946E9E9D9758}"/>
              </a:ext>
            </a:extLst>
          </p:cNvPr>
          <p:cNvCxnSpPr>
            <a:cxnSpLocks/>
          </p:cNvCxnSpPr>
          <p:nvPr/>
        </p:nvCxnSpPr>
        <p:spPr>
          <a:xfrm>
            <a:off x="6096000" y="304800"/>
            <a:ext cx="0" cy="6153320"/>
          </a:xfrm>
          <a:prstGeom prst="line">
            <a:avLst/>
          </a:prstGeom>
          <a:ln w="15875">
            <a:solidFill>
              <a:schemeClr val="bg1"/>
            </a:solidFill>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908E08F8-54C3-2C7D-96F3-A9B37A55D9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1694" y="1609299"/>
            <a:ext cx="564770" cy="564770"/>
          </a:xfrm>
          <a:prstGeom prst="rect">
            <a:avLst/>
          </a:prstGeom>
        </p:spPr>
      </p:pic>
      <p:pic>
        <p:nvPicPr>
          <p:cNvPr id="24" name="Picture 23">
            <a:extLst>
              <a:ext uri="{FF2B5EF4-FFF2-40B4-BE49-F238E27FC236}">
                <a16:creationId xmlns:a16="http://schemas.microsoft.com/office/drawing/2014/main" id="{1359D5AE-66BB-BA98-73B5-BDAD377D80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3600" y="1497262"/>
            <a:ext cx="708991" cy="708991"/>
          </a:xfrm>
          <a:prstGeom prst="rect">
            <a:avLst/>
          </a:prstGeom>
        </p:spPr>
      </p:pic>
      <p:pic>
        <p:nvPicPr>
          <p:cNvPr id="26" name="Picture 25">
            <a:extLst>
              <a:ext uri="{FF2B5EF4-FFF2-40B4-BE49-F238E27FC236}">
                <a16:creationId xmlns:a16="http://schemas.microsoft.com/office/drawing/2014/main" id="{ACB35A44-64CC-A288-F045-08D4AE616C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580783" y="1609299"/>
            <a:ext cx="558378" cy="558378"/>
          </a:xfrm>
          <a:prstGeom prst="rect">
            <a:avLst/>
          </a:prstGeom>
        </p:spPr>
      </p:pic>
      <p:cxnSp>
        <p:nvCxnSpPr>
          <p:cNvPr id="27" name="Straight Connector 26">
            <a:extLst>
              <a:ext uri="{FF2B5EF4-FFF2-40B4-BE49-F238E27FC236}">
                <a16:creationId xmlns:a16="http://schemas.microsoft.com/office/drawing/2014/main" id="{459D91E2-B267-419A-8D95-10EE0FFC2BE3}"/>
              </a:ext>
            </a:extLst>
          </p:cNvPr>
          <p:cNvCxnSpPr>
            <a:cxnSpLocks/>
          </p:cNvCxnSpPr>
          <p:nvPr/>
        </p:nvCxnSpPr>
        <p:spPr>
          <a:xfrm flipH="1">
            <a:off x="6405548" y="3051079"/>
            <a:ext cx="5476158" cy="0"/>
          </a:xfrm>
          <a:prstGeom prst="line">
            <a:avLst/>
          </a:prstGeom>
          <a:ln w="15875">
            <a:solidFill>
              <a:schemeClr val="bg1"/>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A3408FE2-2D66-4824-AB91-903B0F146793}"/>
              </a:ext>
            </a:extLst>
          </p:cNvPr>
          <p:cNvSpPr txBox="1"/>
          <p:nvPr/>
        </p:nvSpPr>
        <p:spPr>
          <a:xfrm>
            <a:off x="6644232" y="3414607"/>
            <a:ext cx="5237473" cy="707886"/>
          </a:xfrm>
          <a:prstGeom prst="rect">
            <a:avLst/>
          </a:prstGeom>
          <a:noFill/>
        </p:spPr>
        <p:txBody>
          <a:bodyPr wrap="square" lIns="0" rIns="0" rtlCol="0" anchor="t">
            <a:spAutoFit/>
          </a:bodyPr>
          <a:lstStyle/>
          <a:p>
            <a:pPr algn="just"/>
            <a:r>
              <a:rPr lang="en-US" sz="2000" noProof="1">
                <a:solidFill>
                  <a:schemeClr val="bg1"/>
                </a:solidFill>
              </a:rPr>
              <a:t>3. Feature selection using feature of importance of Random Forest Clasiffier (wrapper)</a:t>
            </a:r>
          </a:p>
        </p:txBody>
      </p:sp>
      <p:pic>
        <p:nvPicPr>
          <p:cNvPr id="36" name="Picture 35">
            <a:extLst>
              <a:ext uri="{FF2B5EF4-FFF2-40B4-BE49-F238E27FC236}">
                <a16:creationId xmlns:a16="http://schemas.microsoft.com/office/drawing/2014/main" id="{0E9A5E49-FC83-8D1A-6388-87F0E27AF1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54657" y="4550582"/>
            <a:ext cx="928757" cy="928757"/>
          </a:xfrm>
          <a:prstGeom prst="rect">
            <a:avLst/>
          </a:prstGeom>
        </p:spPr>
      </p:pic>
      <p:pic>
        <p:nvPicPr>
          <p:cNvPr id="37" name="Picture 36">
            <a:extLst>
              <a:ext uri="{FF2B5EF4-FFF2-40B4-BE49-F238E27FC236}">
                <a16:creationId xmlns:a16="http://schemas.microsoft.com/office/drawing/2014/main" id="{E09D7342-8D92-97F2-CFD9-642E0D3BD6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6464" y="4934396"/>
            <a:ext cx="1034073" cy="203350"/>
          </a:xfrm>
          <a:prstGeom prst="rect">
            <a:avLst/>
          </a:prstGeom>
        </p:spPr>
      </p:pic>
      <p:sp>
        <p:nvSpPr>
          <p:cNvPr id="38" name="TextBox 37">
            <a:extLst>
              <a:ext uri="{FF2B5EF4-FFF2-40B4-BE49-F238E27FC236}">
                <a16:creationId xmlns:a16="http://schemas.microsoft.com/office/drawing/2014/main" id="{6EE18244-24CF-E329-D9E7-7AAF79F91298}"/>
              </a:ext>
            </a:extLst>
          </p:cNvPr>
          <p:cNvSpPr txBox="1"/>
          <p:nvPr/>
        </p:nvSpPr>
        <p:spPr>
          <a:xfrm>
            <a:off x="9192360" y="4269684"/>
            <a:ext cx="2429798" cy="1569660"/>
          </a:xfrm>
          <a:prstGeom prst="rect">
            <a:avLst/>
          </a:prstGeom>
          <a:noFill/>
        </p:spPr>
        <p:txBody>
          <a:bodyPr wrap="square" lIns="0" rIns="0" rtlCol="0" anchor="t">
            <a:spAutoFit/>
          </a:bodyPr>
          <a:lstStyle/>
          <a:p>
            <a:pPr algn="just"/>
            <a:r>
              <a:rPr lang="en-US" sz="1600" noProof="1">
                <a:solidFill>
                  <a:schemeClr val="bg1"/>
                </a:solidFill>
              </a:rPr>
              <a:t>-. Contract</a:t>
            </a:r>
          </a:p>
          <a:p>
            <a:pPr algn="just"/>
            <a:r>
              <a:rPr lang="en-US" sz="1600" noProof="1">
                <a:solidFill>
                  <a:schemeClr val="bg1"/>
                </a:solidFill>
              </a:rPr>
              <a:t>-. Tenure</a:t>
            </a:r>
          </a:p>
          <a:p>
            <a:pPr algn="just"/>
            <a:r>
              <a:rPr lang="en-US" sz="1600" noProof="1">
                <a:solidFill>
                  <a:schemeClr val="bg1"/>
                </a:solidFill>
              </a:rPr>
              <a:t>-. Internet Service Fiber optic</a:t>
            </a:r>
          </a:p>
          <a:p>
            <a:pPr algn="just"/>
            <a:r>
              <a:rPr lang="en-US" sz="1600" noProof="1">
                <a:solidFill>
                  <a:schemeClr val="bg1"/>
                </a:solidFill>
              </a:rPr>
              <a:t>-. MonthlyCharges</a:t>
            </a:r>
          </a:p>
          <a:p>
            <a:pPr algn="just"/>
            <a:r>
              <a:rPr lang="en-US" sz="1600" noProof="1">
                <a:solidFill>
                  <a:schemeClr val="bg1"/>
                </a:solidFill>
              </a:rPr>
              <a:t>-. Internet Service_No</a:t>
            </a:r>
          </a:p>
          <a:p>
            <a:pPr algn="just"/>
            <a:r>
              <a:rPr lang="en-US" sz="1600" noProof="1">
                <a:solidFill>
                  <a:schemeClr val="bg1"/>
                </a:solidFill>
              </a:rPr>
              <a:t>-. Churn</a:t>
            </a:r>
          </a:p>
        </p:txBody>
      </p:sp>
    </p:spTree>
    <p:extLst>
      <p:ext uri="{BB962C8B-B14F-4D97-AF65-F5344CB8AC3E}">
        <p14:creationId xmlns:p14="http://schemas.microsoft.com/office/powerpoint/2010/main" val="398165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94B4DB-EBB9-BAA7-9A54-F3E1E594851B}"/>
              </a:ext>
            </a:extLst>
          </p:cNvPr>
          <p:cNvGrpSpPr/>
          <p:nvPr/>
        </p:nvGrpSpPr>
        <p:grpSpPr>
          <a:xfrm>
            <a:off x="838200" y="1383686"/>
            <a:ext cx="2257425" cy="1554294"/>
            <a:chOff x="838200" y="1874706"/>
            <a:chExt cx="2257425" cy="1554294"/>
          </a:xfrm>
        </p:grpSpPr>
        <p:sp>
          <p:nvSpPr>
            <p:cNvPr id="4" name="Rectangle: Rounded Corners 3">
              <a:extLst>
                <a:ext uri="{FF2B5EF4-FFF2-40B4-BE49-F238E27FC236}">
                  <a16:creationId xmlns:a16="http://schemas.microsoft.com/office/drawing/2014/main" id="{F8ECD7A8-A277-D20E-F954-E44F9CE61C3B}"/>
                </a:ext>
              </a:extLst>
            </p:cNvPr>
            <p:cNvSpPr/>
            <p:nvPr/>
          </p:nvSpPr>
          <p:spPr>
            <a:xfrm>
              <a:off x="838200" y="2369310"/>
              <a:ext cx="2257424" cy="566470"/>
            </a:xfrm>
            <a:prstGeom prst="roundRect">
              <a:avLst>
                <a:gd name="adj" fmla="val 50000"/>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9EB753AD-892C-FDAE-D296-9C7B061A0D1F}"/>
                </a:ext>
              </a:extLst>
            </p:cNvPr>
            <p:cNvSpPr/>
            <p:nvPr/>
          </p:nvSpPr>
          <p:spPr>
            <a:xfrm>
              <a:off x="2035935"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2E0C085-1D13-05B7-D697-5F9AAA964261}"/>
                </a:ext>
              </a:extLst>
            </p:cNvPr>
            <p:cNvSpPr/>
            <p:nvPr/>
          </p:nvSpPr>
          <p:spPr>
            <a:xfrm>
              <a:off x="2035934"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5508B92E-C0E7-B6F6-6089-E78058731D9D}"/>
              </a:ext>
            </a:extLst>
          </p:cNvPr>
          <p:cNvGrpSpPr/>
          <p:nvPr/>
        </p:nvGrpSpPr>
        <p:grpSpPr>
          <a:xfrm>
            <a:off x="3590926" y="1383686"/>
            <a:ext cx="2257425" cy="1554294"/>
            <a:chOff x="3590926" y="1874706"/>
            <a:chExt cx="2257425" cy="1554294"/>
          </a:xfrm>
        </p:grpSpPr>
        <p:sp>
          <p:nvSpPr>
            <p:cNvPr id="8" name="Rectangle: Rounded Corners 7">
              <a:extLst>
                <a:ext uri="{FF2B5EF4-FFF2-40B4-BE49-F238E27FC236}">
                  <a16:creationId xmlns:a16="http://schemas.microsoft.com/office/drawing/2014/main" id="{6374D96C-FC03-8D73-3E55-933C741394A8}"/>
                </a:ext>
              </a:extLst>
            </p:cNvPr>
            <p:cNvSpPr/>
            <p:nvPr/>
          </p:nvSpPr>
          <p:spPr>
            <a:xfrm>
              <a:off x="3590926" y="2369310"/>
              <a:ext cx="2257424" cy="566470"/>
            </a:xfrm>
            <a:prstGeom prst="roundRect">
              <a:avLst>
                <a:gd name="adj" fmla="val 50000"/>
              </a:avLst>
            </a:prstGeom>
            <a:solidFill>
              <a:schemeClr val="accent2">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9D434DF-3C33-5C3B-F16C-8C3B0616FBBB}"/>
                </a:ext>
              </a:extLst>
            </p:cNvPr>
            <p:cNvSpPr/>
            <p:nvPr/>
          </p:nvSpPr>
          <p:spPr>
            <a:xfrm>
              <a:off x="4788661"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solidFill>
              <a:schemeClr val="accent2">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3858D200-5819-0ADD-39F9-5859C2F8A900}"/>
                </a:ext>
              </a:extLst>
            </p:cNvPr>
            <p:cNvSpPr/>
            <p:nvPr/>
          </p:nvSpPr>
          <p:spPr>
            <a:xfrm>
              <a:off x="4788660"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solidFill>
              <a:schemeClr val="accent2">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3EEA3AF4-FCCD-8E30-DA31-55216963F73D}"/>
              </a:ext>
            </a:extLst>
          </p:cNvPr>
          <p:cNvGrpSpPr/>
          <p:nvPr/>
        </p:nvGrpSpPr>
        <p:grpSpPr>
          <a:xfrm>
            <a:off x="6343652" y="1383686"/>
            <a:ext cx="2257425" cy="1554294"/>
            <a:chOff x="6343652" y="1874706"/>
            <a:chExt cx="2257425" cy="1554294"/>
          </a:xfrm>
        </p:grpSpPr>
        <p:sp>
          <p:nvSpPr>
            <p:cNvPr id="12" name="Rectangle: Rounded Corners 11">
              <a:extLst>
                <a:ext uri="{FF2B5EF4-FFF2-40B4-BE49-F238E27FC236}">
                  <a16:creationId xmlns:a16="http://schemas.microsoft.com/office/drawing/2014/main" id="{0C573C62-5EB2-FFDE-EC45-58AD34EDC73D}"/>
                </a:ext>
              </a:extLst>
            </p:cNvPr>
            <p:cNvSpPr/>
            <p:nvPr/>
          </p:nvSpPr>
          <p:spPr>
            <a:xfrm>
              <a:off x="6343652" y="2369310"/>
              <a:ext cx="2257424" cy="566470"/>
            </a:xfrm>
            <a:prstGeom prst="roundRect">
              <a:avLst>
                <a:gd name="adj" fmla="val 50000"/>
              </a:avLst>
            </a:prstGeom>
            <a:solidFill>
              <a:schemeClr val="accent3">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C9D666B-3CAF-B2D7-1973-DABD21500D8D}"/>
                </a:ext>
              </a:extLst>
            </p:cNvPr>
            <p:cNvSpPr/>
            <p:nvPr/>
          </p:nvSpPr>
          <p:spPr>
            <a:xfrm>
              <a:off x="7541387"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solidFill>
              <a:schemeClr val="accent3">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C17CF46-6F28-E0B3-F6F0-EC341FFCB8BE}"/>
                </a:ext>
              </a:extLst>
            </p:cNvPr>
            <p:cNvSpPr/>
            <p:nvPr/>
          </p:nvSpPr>
          <p:spPr>
            <a:xfrm>
              <a:off x="7541386"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solidFill>
              <a:schemeClr val="accent3">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326E0846-2C8C-F0E5-6BA9-0233E9F8B7E0}"/>
              </a:ext>
            </a:extLst>
          </p:cNvPr>
          <p:cNvGrpSpPr/>
          <p:nvPr/>
        </p:nvGrpSpPr>
        <p:grpSpPr>
          <a:xfrm>
            <a:off x="9096378" y="1383686"/>
            <a:ext cx="2257425" cy="1554294"/>
            <a:chOff x="9096378" y="1874706"/>
            <a:chExt cx="2257425" cy="1554294"/>
          </a:xfrm>
        </p:grpSpPr>
        <p:sp>
          <p:nvSpPr>
            <p:cNvPr id="16" name="Rectangle: Rounded Corners 15">
              <a:extLst>
                <a:ext uri="{FF2B5EF4-FFF2-40B4-BE49-F238E27FC236}">
                  <a16:creationId xmlns:a16="http://schemas.microsoft.com/office/drawing/2014/main" id="{FA0CE618-BDE9-E954-9A43-43C6F6C836EA}"/>
                </a:ext>
              </a:extLst>
            </p:cNvPr>
            <p:cNvSpPr/>
            <p:nvPr/>
          </p:nvSpPr>
          <p:spPr>
            <a:xfrm>
              <a:off x="9096378" y="2369310"/>
              <a:ext cx="2257424" cy="566470"/>
            </a:xfrm>
            <a:prstGeom prst="roundRect">
              <a:avLst>
                <a:gd name="adj" fmla="val 50000"/>
              </a:avLst>
            </a:prstGeom>
            <a:solidFill>
              <a:schemeClr val="accent6">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46312B5-0376-0488-16AF-DF997BB94A91}"/>
                </a:ext>
              </a:extLst>
            </p:cNvPr>
            <p:cNvSpPr/>
            <p:nvPr/>
          </p:nvSpPr>
          <p:spPr>
            <a:xfrm>
              <a:off x="10294113" y="2369310"/>
              <a:ext cx="1059690" cy="1059690"/>
            </a:xfrm>
            <a:custGeom>
              <a:avLst/>
              <a:gdLst>
                <a:gd name="connsiteX0" fmla="*/ 158796 w 2028451"/>
                <a:gd name="connsiteY0" fmla="*/ 1869655 h 2028452"/>
                <a:gd name="connsiteX1" fmla="*/ 158796 w 2028451"/>
                <a:gd name="connsiteY1" fmla="*/ 1869655 h 2028452"/>
                <a:gd name="connsiteX2" fmla="*/ 158797 w 2028451"/>
                <a:gd name="connsiteY2" fmla="*/ 1869656 h 2028452"/>
                <a:gd name="connsiteX3" fmla="*/ 1486285 w 2028451"/>
                <a:gd name="connsiteY3" fmla="*/ 0 h 2028452"/>
                <a:gd name="connsiteX4" fmla="*/ 1869655 w 2028451"/>
                <a:gd name="connsiteY4" fmla="*/ 158797 h 2028452"/>
                <a:gd name="connsiteX5" fmla="*/ 1869654 w 2028451"/>
                <a:gd name="connsiteY5" fmla="*/ 158798 h 2028452"/>
                <a:gd name="connsiteX6" fmla="*/ 1869654 w 2028451"/>
                <a:gd name="connsiteY6" fmla="*/ 925538 h 2028452"/>
                <a:gd name="connsiteX7" fmla="*/ 925536 w 2028451"/>
                <a:gd name="connsiteY7" fmla="*/ 1869655 h 2028452"/>
                <a:gd name="connsiteX8" fmla="*/ 243847 w 2028451"/>
                <a:gd name="connsiteY8" fmla="*/ 1939129 h 2028452"/>
                <a:gd name="connsiteX9" fmla="*/ 158796 w 2028451"/>
                <a:gd name="connsiteY9" fmla="*/ 1869655 h 2028452"/>
                <a:gd name="connsiteX10" fmla="*/ 89323 w 2028451"/>
                <a:gd name="connsiteY10" fmla="*/ 1784605 h 2028452"/>
                <a:gd name="connsiteX11" fmla="*/ 158797 w 2028451"/>
                <a:gd name="connsiteY11" fmla="*/ 1102916 h 2028452"/>
                <a:gd name="connsiteX12" fmla="*/ 1102915 w 2028451"/>
                <a:gd name="connsiteY12" fmla="*/ 158797 h 2028452"/>
                <a:gd name="connsiteX13" fmla="*/ 1486285 w 2028451"/>
                <a:gd name="connsiteY13" fmla="*/ 0 h 20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8451" h="2028452">
                  <a:moveTo>
                    <a:pt x="158796" y="1869655"/>
                  </a:moveTo>
                  <a:lnTo>
                    <a:pt x="158796" y="1869655"/>
                  </a:lnTo>
                  <a:lnTo>
                    <a:pt x="158797" y="1869656"/>
                  </a:lnTo>
                  <a:close/>
                  <a:moveTo>
                    <a:pt x="1486285" y="0"/>
                  </a:moveTo>
                  <a:cubicBezTo>
                    <a:pt x="1625038" y="0"/>
                    <a:pt x="1763790" y="52933"/>
                    <a:pt x="1869655" y="158797"/>
                  </a:cubicBezTo>
                  <a:lnTo>
                    <a:pt x="1869654" y="158798"/>
                  </a:lnTo>
                  <a:cubicBezTo>
                    <a:pt x="2081384" y="370528"/>
                    <a:pt x="2081384" y="713808"/>
                    <a:pt x="1869654" y="925538"/>
                  </a:cubicBezTo>
                  <a:lnTo>
                    <a:pt x="925536" y="1869655"/>
                  </a:lnTo>
                  <a:cubicBezTo>
                    <a:pt x="740272" y="2054919"/>
                    <a:pt x="454291" y="2078076"/>
                    <a:pt x="243847" y="1939129"/>
                  </a:cubicBezTo>
                  <a:lnTo>
                    <a:pt x="158796" y="1869655"/>
                  </a:lnTo>
                  <a:lnTo>
                    <a:pt x="89323" y="1784605"/>
                  </a:lnTo>
                  <a:cubicBezTo>
                    <a:pt x="-49624" y="1574162"/>
                    <a:pt x="-26466" y="1288180"/>
                    <a:pt x="158797" y="1102916"/>
                  </a:cubicBezTo>
                  <a:lnTo>
                    <a:pt x="1102915" y="158797"/>
                  </a:lnTo>
                  <a:cubicBezTo>
                    <a:pt x="1208780" y="52933"/>
                    <a:pt x="1347533" y="0"/>
                    <a:pt x="1486285" y="0"/>
                  </a:cubicBezTo>
                  <a:close/>
                </a:path>
              </a:pathLst>
            </a:custGeom>
            <a:solidFill>
              <a:schemeClr val="accent6">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23CDF25-3181-ABAB-FA71-7E32344F04CC}"/>
                </a:ext>
              </a:extLst>
            </p:cNvPr>
            <p:cNvSpPr/>
            <p:nvPr/>
          </p:nvSpPr>
          <p:spPr>
            <a:xfrm>
              <a:off x="10294112" y="1874706"/>
              <a:ext cx="1059690" cy="1059689"/>
            </a:xfrm>
            <a:custGeom>
              <a:avLst/>
              <a:gdLst>
                <a:gd name="connsiteX0" fmla="*/ 542167 w 2028452"/>
                <a:gd name="connsiteY0" fmla="*/ 0 h 2028451"/>
                <a:gd name="connsiteX1" fmla="*/ 925537 w 2028452"/>
                <a:gd name="connsiteY1" fmla="*/ 158797 h 2028451"/>
                <a:gd name="connsiteX2" fmla="*/ 1869655 w 2028452"/>
                <a:gd name="connsiteY2" fmla="*/ 1102916 h 2028451"/>
                <a:gd name="connsiteX3" fmla="*/ 1869655 w 2028452"/>
                <a:gd name="connsiteY3" fmla="*/ 1869655 h 2028451"/>
                <a:gd name="connsiteX4" fmla="*/ 1869654 w 2028452"/>
                <a:gd name="connsiteY4" fmla="*/ 1869655 h 2028451"/>
                <a:gd name="connsiteX5" fmla="*/ 1102915 w 2028452"/>
                <a:gd name="connsiteY5" fmla="*/ 1869655 h 2028451"/>
                <a:gd name="connsiteX6" fmla="*/ 158798 w 2028452"/>
                <a:gd name="connsiteY6" fmla="*/ 925536 h 2028451"/>
                <a:gd name="connsiteX7" fmla="*/ 158798 w 2028452"/>
                <a:gd name="connsiteY7" fmla="*/ 158796 h 2028451"/>
                <a:gd name="connsiteX8" fmla="*/ 158797 w 2028452"/>
                <a:gd name="connsiteY8" fmla="*/ 158797 h 2028451"/>
                <a:gd name="connsiteX9" fmla="*/ 542167 w 2028452"/>
                <a:gd name="connsiteY9" fmla="*/ 0 h 20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52" h="2028451">
                  <a:moveTo>
                    <a:pt x="542167" y="0"/>
                  </a:moveTo>
                  <a:cubicBezTo>
                    <a:pt x="680920" y="0"/>
                    <a:pt x="819672" y="52932"/>
                    <a:pt x="925537" y="158797"/>
                  </a:cubicBezTo>
                  <a:lnTo>
                    <a:pt x="1869655" y="1102916"/>
                  </a:lnTo>
                  <a:cubicBezTo>
                    <a:pt x="2081385" y="1314645"/>
                    <a:pt x="2081385" y="1657926"/>
                    <a:pt x="1869655" y="1869655"/>
                  </a:cubicBezTo>
                  <a:lnTo>
                    <a:pt x="1869654" y="1869655"/>
                  </a:lnTo>
                  <a:cubicBezTo>
                    <a:pt x="1657925" y="2081384"/>
                    <a:pt x="1314644" y="2081384"/>
                    <a:pt x="1102915" y="1869655"/>
                  </a:cubicBezTo>
                  <a:lnTo>
                    <a:pt x="158798" y="925536"/>
                  </a:lnTo>
                  <a:cubicBezTo>
                    <a:pt x="-52932" y="713807"/>
                    <a:pt x="-52932" y="370526"/>
                    <a:pt x="158798" y="158796"/>
                  </a:cubicBezTo>
                  <a:lnTo>
                    <a:pt x="158797" y="158797"/>
                  </a:lnTo>
                  <a:cubicBezTo>
                    <a:pt x="264662" y="52932"/>
                    <a:pt x="403415" y="0"/>
                    <a:pt x="542167" y="0"/>
                  </a:cubicBezTo>
                  <a:close/>
                </a:path>
              </a:pathLst>
            </a:custGeom>
            <a:solidFill>
              <a:schemeClr val="accent6">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B6AC7F49-0597-C91F-1764-DDB944F6CA19}"/>
              </a:ext>
            </a:extLst>
          </p:cNvPr>
          <p:cNvGrpSpPr/>
          <p:nvPr/>
        </p:nvGrpSpPr>
        <p:grpSpPr>
          <a:xfrm>
            <a:off x="838200" y="3466117"/>
            <a:ext cx="2257424" cy="2240454"/>
            <a:chOff x="838200" y="3741246"/>
            <a:chExt cx="2257424" cy="2240454"/>
          </a:xfrm>
        </p:grpSpPr>
        <p:sp>
          <p:nvSpPr>
            <p:cNvPr id="20" name="Rectangle: Rounded Corners 19">
              <a:extLst>
                <a:ext uri="{FF2B5EF4-FFF2-40B4-BE49-F238E27FC236}">
                  <a16:creationId xmlns:a16="http://schemas.microsoft.com/office/drawing/2014/main" id="{F5F94B61-8403-6CE7-0666-431F04798FD9}"/>
                </a:ext>
              </a:extLst>
            </p:cNvPr>
            <p:cNvSpPr/>
            <p:nvPr/>
          </p:nvSpPr>
          <p:spPr>
            <a:xfrm>
              <a:off x="838200" y="3741246"/>
              <a:ext cx="2257424" cy="56647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1">
                  <a:solidFill>
                    <a:prstClr val="black">
                      <a:lumMod val="85000"/>
                      <a:lumOff val="15000"/>
                    </a:prstClr>
                  </a:solidFill>
                  <a:latin typeface="Calibri" panose="020F0502020204030204"/>
                </a:rPr>
                <a:t>Data split</a:t>
              </a:r>
              <a:endParaRPr kumimoji="0" lang="en-US" sz="1800" b="1"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98425BA-B74F-9BB6-410A-C6B91B06BFF4}"/>
                </a:ext>
              </a:extLst>
            </p:cNvPr>
            <p:cNvSpPr/>
            <p:nvPr/>
          </p:nvSpPr>
          <p:spPr>
            <a:xfrm>
              <a:off x="838200" y="4422038"/>
              <a:ext cx="2257424" cy="1559662"/>
            </a:xfrm>
            <a:prstGeom prst="roundRect">
              <a:avLst>
                <a:gd name="adj" fmla="val 19465"/>
              </a:avLst>
            </a:prstGeom>
            <a:solidFill>
              <a:schemeClr val="accent4">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rPr>
                <a:t>Split data into train and test. Train data will automatically divided into validation in GridSearchCV.</a:t>
              </a:r>
            </a:p>
          </p:txBody>
        </p:sp>
      </p:grpSp>
      <p:grpSp>
        <p:nvGrpSpPr>
          <p:cNvPr id="22" name="Group 21">
            <a:extLst>
              <a:ext uri="{FF2B5EF4-FFF2-40B4-BE49-F238E27FC236}">
                <a16:creationId xmlns:a16="http://schemas.microsoft.com/office/drawing/2014/main" id="{88888C84-125A-5E4C-D533-427E92A839D8}"/>
              </a:ext>
            </a:extLst>
          </p:cNvPr>
          <p:cNvGrpSpPr/>
          <p:nvPr/>
        </p:nvGrpSpPr>
        <p:grpSpPr>
          <a:xfrm>
            <a:off x="3590925" y="3466117"/>
            <a:ext cx="2257424" cy="2240454"/>
            <a:chOff x="838200" y="3741246"/>
            <a:chExt cx="2257424" cy="2240454"/>
          </a:xfrm>
        </p:grpSpPr>
        <p:sp>
          <p:nvSpPr>
            <p:cNvPr id="23" name="Rectangle: Rounded Corners 22">
              <a:extLst>
                <a:ext uri="{FF2B5EF4-FFF2-40B4-BE49-F238E27FC236}">
                  <a16:creationId xmlns:a16="http://schemas.microsoft.com/office/drawing/2014/main" id="{FE7077D7-E48D-6993-E707-6A8B9A2F7691}"/>
                </a:ext>
              </a:extLst>
            </p:cNvPr>
            <p:cNvSpPr/>
            <p:nvPr/>
          </p:nvSpPr>
          <p:spPr>
            <a:xfrm>
              <a:off x="838200" y="3741246"/>
              <a:ext cx="2257424" cy="5664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1">
                  <a:solidFill>
                    <a:prstClr val="black">
                      <a:lumMod val="85000"/>
                      <a:lumOff val="15000"/>
                    </a:prstClr>
                  </a:solidFill>
                  <a:latin typeface="Calibri" panose="020F0502020204030204"/>
                </a:rPr>
                <a:t>HyperParameter Tuning</a:t>
              </a:r>
              <a:endParaRPr kumimoji="0" lang="en-US" sz="1800" b="1"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07608D24-B606-80E2-3776-F975F5409488}"/>
                </a:ext>
              </a:extLst>
            </p:cNvPr>
            <p:cNvSpPr/>
            <p:nvPr/>
          </p:nvSpPr>
          <p:spPr>
            <a:xfrm>
              <a:off x="838200" y="4422038"/>
              <a:ext cx="2257424" cy="1559662"/>
            </a:xfrm>
            <a:prstGeom prst="roundRect">
              <a:avLst>
                <a:gd name="adj" fmla="val 19465"/>
              </a:avLst>
            </a:prstGeom>
            <a:solidFill>
              <a:schemeClr val="accent2">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rPr>
                <a:t>GridSearchCV (cv=5) use custom scoring to find the best </a:t>
              </a:r>
              <a:r>
                <a:rPr lang="en-US" sz="1200" noProof="1">
                  <a:solidFill>
                    <a:prstClr val="black">
                      <a:lumMod val="85000"/>
                      <a:lumOff val="15000"/>
                    </a:prstClr>
                  </a:solidFill>
                  <a:latin typeface="Calibri" panose="020F0502020204030204"/>
                </a:rPr>
                <a:t>model parameter + threshold. </a:t>
              </a:r>
              <a:endParaRPr kumimoji="0" lang="en-US" sz="1200" b="0"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A5CF7D23-F13A-B05F-0E07-07DFAE26673A}"/>
              </a:ext>
            </a:extLst>
          </p:cNvPr>
          <p:cNvGrpSpPr/>
          <p:nvPr/>
        </p:nvGrpSpPr>
        <p:grpSpPr>
          <a:xfrm>
            <a:off x="6343650" y="3466117"/>
            <a:ext cx="2257424" cy="2240454"/>
            <a:chOff x="838200" y="3741246"/>
            <a:chExt cx="2257424" cy="2240454"/>
          </a:xfrm>
        </p:grpSpPr>
        <p:sp>
          <p:nvSpPr>
            <p:cNvPr id="26" name="Rectangle: Rounded Corners 25">
              <a:extLst>
                <a:ext uri="{FF2B5EF4-FFF2-40B4-BE49-F238E27FC236}">
                  <a16:creationId xmlns:a16="http://schemas.microsoft.com/office/drawing/2014/main" id="{270A5A94-77F2-09C6-B50D-8B0E36B47D0E}"/>
                </a:ext>
              </a:extLst>
            </p:cNvPr>
            <p:cNvSpPr/>
            <p:nvPr/>
          </p:nvSpPr>
          <p:spPr>
            <a:xfrm>
              <a:off x="838200" y="3741246"/>
              <a:ext cx="2257424" cy="56647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1">
                  <a:solidFill>
                    <a:prstClr val="black">
                      <a:lumMod val="85000"/>
                      <a:lumOff val="15000"/>
                    </a:prstClr>
                  </a:solidFill>
                  <a:latin typeface="Calibri" panose="020F0502020204030204"/>
                </a:rPr>
                <a:t>Train on test data</a:t>
              </a:r>
              <a:endParaRPr kumimoji="0" lang="en-US" sz="1800" b="1"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4462A8F8-E8FA-189D-9B19-723B5F70E560}"/>
                </a:ext>
              </a:extLst>
            </p:cNvPr>
            <p:cNvSpPr/>
            <p:nvPr/>
          </p:nvSpPr>
          <p:spPr>
            <a:xfrm>
              <a:off x="838200" y="4422038"/>
              <a:ext cx="2257424" cy="1559662"/>
            </a:xfrm>
            <a:prstGeom prst="roundRect">
              <a:avLst>
                <a:gd name="adj" fmla="val 19465"/>
              </a:avLst>
            </a:prstGeom>
            <a:solidFill>
              <a:schemeClr val="accent3">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rPr>
                <a:t>Train on test data using the best parameter and threshold produced by GridSearchCV.</a:t>
              </a:r>
            </a:p>
          </p:txBody>
        </p:sp>
      </p:grpSp>
      <p:grpSp>
        <p:nvGrpSpPr>
          <p:cNvPr id="28" name="Group 27">
            <a:extLst>
              <a:ext uri="{FF2B5EF4-FFF2-40B4-BE49-F238E27FC236}">
                <a16:creationId xmlns:a16="http://schemas.microsoft.com/office/drawing/2014/main" id="{382507A8-208B-97B1-3B6C-39C9F14B49C4}"/>
              </a:ext>
            </a:extLst>
          </p:cNvPr>
          <p:cNvGrpSpPr/>
          <p:nvPr/>
        </p:nvGrpSpPr>
        <p:grpSpPr>
          <a:xfrm>
            <a:off x="9096376" y="3466117"/>
            <a:ext cx="2257424" cy="2240454"/>
            <a:chOff x="838200" y="3741246"/>
            <a:chExt cx="2257424" cy="2240454"/>
          </a:xfrm>
        </p:grpSpPr>
        <p:sp>
          <p:nvSpPr>
            <p:cNvPr id="29" name="Rectangle: Rounded Corners 28">
              <a:extLst>
                <a:ext uri="{FF2B5EF4-FFF2-40B4-BE49-F238E27FC236}">
                  <a16:creationId xmlns:a16="http://schemas.microsoft.com/office/drawing/2014/main" id="{30EE1971-D7CC-8C7F-B52A-B54171002654}"/>
                </a:ext>
              </a:extLst>
            </p:cNvPr>
            <p:cNvSpPr/>
            <p:nvPr/>
          </p:nvSpPr>
          <p:spPr>
            <a:xfrm>
              <a:off x="838200" y="3741246"/>
              <a:ext cx="2257424" cy="56647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1">
                  <a:solidFill>
                    <a:prstClr val="black">
                      <a:lumMod val="85000"/>
                      <a:lumOff val="15000"/>
                    </a:prstClr>
                  </a:solidFill>
                  <a:latin typeface="Calibri" panose="020F0502020204030204"/>
                </a:rPr>
                <a:t>Evaluation</a:t>
              </a:r>
              <a:endParaRPr kumimoji="0" lang="en-US" sz="1800" b="1"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827CADCF-9181-A450-7762-B261A43E1079}"/>
                </a:ext>
              </a:extLst>
            </p:cNvPr>
            <p:cNvSpPr/>
            <p:nvPr/>
          </p:nvSpPr>
          <p:spPr>
            <a:xfrm>
              <a:off x="838200" y="4422038"/>
              <a:ext cx="2257424" cy="1559662"/>
            </a:xfrm>
            <a:prstGeom prst="roundRect">
              <a:avLst>
                <a:gd name="adj" fmla="val 19465"/>
              </a:avLst>
            </a:prstGeom>
            <a:solidFill>
              <a:schemeClr val="accent6">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lumMod val="85000"/>
                      <a:lumOff val="15000"/>
                    </a:prstClr>
                  </a:solidFill>
                  <a:effectLst/>
                  <a:uLnTx/>
                  <a:uFillTx/>
                  <a:latin typeface="Calibri" panose="020F0502020204030204"/>
                  <a:ea typeface="+mn-ea"/>
                  <a:cs typeface="+mn-cs"/>
                </a:rPr>
                <a:t>Evaluate the model on test data with custom loss_score, precision, recall and f1-score.</a:t>
              </a:r>
            </a:p>
          </p:txBody>
        </p:sp>
      </p:grpSp>
      <p:pic>
        <p:nvPicPr>
          <p:cNvPr id="31" name="Graphic 30" descr="Badge 4 outline">
            <a:extLst>
              <a:ext uri="{FF2B5EF4-FFF2-40B4-BE49-F238E27FC236}">
                <a16:creationId xmlns:a16="http://schemas.microsoft.com/office/drawing/2014/main" id="{422DA3A8-5CAA-3F4F-2D53-984A0A584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04829" y="1886348"/>
            <a:ext cx="548971" cy="548971"/>
          </a:xfrm>
          <a:prstGeom prst="rect">
            <a:avLst/>
          </a:prstGeom>
        </p:spPr>
      </p:pic>
      <p:pic>
        <p:nvPicPr>
          <p:cNvPr id="32" name="Graphic 31" descr="Badge 3 outline">
            <a:extLst>
              <a:ext uri="{FF2B5EF4-FFF2-40B4-BE49-F238E27FC236}">
                <a16:creationId xmlns:a16="http://schemas.microsoft.com/office/drawing/2014/main" id="{1378FEF8-1481-9D66-104F-E0C977915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2103" y="1886348"/>
            <a:ext cx="548971" cy="548971"/>
          </a:xfrm>
          <a:prstGeom prst="rect">
            <a:avLst/>
          </a:prstGeom>
        </p:spPr>
      </p:pic>
      <p:pic>
        <p:nvPicPr>
          <p:cNvPr id="33" name="Graphic 32" descr="Badge outline">
            <a:extLst>
              <a:ext uri="{FF2B5EF4-FFF2-40B4-BE49-F238E27FC236}">
                <a16:creationId xmlns:a16="http://schemas.microsoft.com/office/drawing/2014/main" id="{BC4446EE-65D2-C476-6C6E-257B9348CF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99377" y="1886348"/>
            <a:ext cx="548971" cy="548971"/>
          </a:xfrm>
          <a:prstGeom prst="rect">
            <a:avLst/>
          </a:prstGeom>
        </p:spPr>
      </p:pic>
      <p:pic>
        <p:nvPicPr>
          <p:cNvPr id="34" name="Graphic 33" descr="Badge 1 outline">
            <a:extLst>
              <a:ext uri="{FF2B5EF4-FFF2-40B4-BE49-F238E27FC236}">
                <a16:creationId xmlns:a16="http://schemas.microsoft.com/office/drawing/2014/main" id="{42F84F9E-03A8-0C86-11DD-03825D596C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46651" y="1886348"/>
            <a:ext cx="548971" cy="548971"/>
          </a:xfrm>
          <a:prstGeom prst="rect">
            <a:avLst/>
          </a:prstGeom>
        </p:spPr>
      </p:pic>
      <p:pic>
        <p:nvPicPr>
          <p:cNvPr id="35" name="Graphic 34" descr="Users">
            <a:extLst>
              <a:ext uri="{FF2B5EF4-FFF2-40B4-BE49-F238E27FC236}">
                <a16:creationId xmlns:a16="http://schemas.microsoft.com/office/drawing/2014/main" id="{D4228774-89DF-369B-2D10-376161ADA4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9769" y="1918675"/>
            <a:ext cx="484316" cy="484316"/>
          </a:xfrm>
          <a:prstGeom prst="rect">
            <a:avLst/>
          </a:prstGeom>
        </p:spPr>
      </p:pic>
      <p:pic>
        <p:nvPicPr>
          <p:cNvPr id="36" name="Graphic 35" descr="Puzzle">
            <a:extLst>
              <a:ext uri="{FF2B5EF4-FFF2-40B4-BE49-F238E27FC236}">
                <a16:creationId xmlns:a16="http://schemas.microsoft.com/office/drawing/2014/main" id="{CC6E77D5-C69A-F67C-44EB-2511C43983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77043" y="1918675"/>
            <a:ext cx="484316" cy="484316"/>
          </a:xfrm>
          <a:prstGeom prst="rect">
            <a:avLst/>
          </a:prstGeom>
        </p:spPr>
      </p:pic>
      <p:pic>
        <p:nvPicPr>
          <p:cNvPr id="37" name="Graphic 36" descr="Lightbulb">
            <a:extLst>
              <a:ext uri="{FF2B5EF4-FFF2-40B4-BE49-F238E27FC236}">
                <a16:creationId xmlns:a16="http://schemas.microsoft.com/office/drawing/2014/main" id="{2703D321-AF02-ED1E-1201-800983257F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82495" y="1918675"/>
            <a:ext cx="484316" cy="484316"/>
          </a:xfrm>
          <a:prstGeom prst="rect">
            <a:avLst/>
          </a:prstGeom>
        </p:spPr>
      </p:pic>
      <p:pic>
        <p:nvPicPr>
          <p:cNvPr id="38" name="Graphic 37" descr="Rocket">
            <a:extLst>
              <a:ext uri="{FF2B5EF4-FFF2-40B4-BE49-F238E27FC236}">
                <a16:creationId xmlns:a16="http://schemas.microsoft.com/office/drawing/2014/main" id="{FC3BA234-B774-7A71-D5E6-E6DADA05775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4317" y="1918675"/>
            <a:ext cx="484316" cy="484316"/>
          </a:xfrm>
          <a:prstGeom prst="rect">
            <a:avLst/>
          </a:prstGeom>
        </p:spPr>
      </p:pic>
      <p:sp>
        <p:nvSpPr>
          <p:cNvPr id="42" name="Title 1">
            <a:extLst>
              <a:ext uri="{FF2B5EF4-FFF2-40B4-BE49-F238E27FC236}">
                <a16:creationId xmlns:a16="http://schemas.microsoft.com/office/drawing/2014/main" id="{123E4616-A5EF-D290-D5DD-3AA0ED878151}"/>
              </a:ext>
            </a:extLst>
          </p:cNvPr>
          <p:cNvSpPr txBox="1">
            <a:spLocks/>
          </p:cNvSpPr>
          <p:nvPr/>
        </p:nvSpPr>
        <p:spPr>
          <a:xfrm>
            <a:off x="838200" y="163481"/>
            <a:ext cx="6633494"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rPr>
              <a:t>Modelling</a:t>
            </a:r>
            <a:endParaRPr kumimoji="0" lang="en-ID"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endParaRPr>
          </a:p>
        </p:txBody>
      </p:sp>
      <p:sp>
        <p:nvSpPr>
          <p:cNvPr id="43" name="Rectangle 42">
            <a:extLst>
              <a:ext uri="{FF2B5EF4-FFF2-40B4-BE49-F238E27FC236}">
                <a16:creationId xmlns:a16="http://schemas.microsoft.com/office/drawing/2014/main" id="{2E1389FF-B78D-6F0B-E1C2-DEAD3BB3D7C7}"/>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43">
            <a:extLst>
              <a:ext uri="{FF2B5EF4-FFF2-40B4-BE49-F238E27FC236}">
                <a16:creationId xmlns:a16="http://schemas.microsoft.com/office/drawing/2014/main" id="{24CFAD1A-F5FD-D754-03AC-4F31B2F20E62}"/>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12217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rPr>
              <a:t>Your Footer Here</a:t>
            </a:r>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8B9BDA9-A946-47B4-1001-49085891E444}"/>
              </a:ext>
            </a:extLst>
          </p:cNvPr>
          <p:cNvSpPr txBox="1">
            <a:spLocks/>
          </p:cNvSpPr>
          <p:nvPr/>
        </p:nvSpPr>
        <p:spPr>
          <a:xfrm>
            <a:off x="838200" y="163481"/>
            <a:ext cx="6633494"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rPr>
              <a:t>Modelling</a:t>
            </a:r>
            <a:endParaRPr kumimoji="0" lang="en-ID"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endParaRPr>
          </a:p>
        </p:txBody>
      </p:sp>
      <p:graphicFrame>
        <p:nvGraphicFramePr>
          <p:cNvPr id="15" name="Table 14">
            <a:extLst>
              <a:ext uri="{FF2B5EF4-FFF2-40B4-BE49-F238E27FC236}">
                <a16:creationId xmlns:a16="http://schemas.microsoft.com/office/drawing/2014/main" id="{B184FEC8-62C8-25B7-9D53-E5C22BD0913D}"/>
              </a:ext>
            </a:extLst>
          </p:cNvPr>
          <p:cNvGraphicFramePr>
            <a:graphicFrameLocks noGrp="1"/>
          </p:cNvGraphicFramePr>
          <p:nvPr>
            <p:extLst>
              <p:ext uri="{D42A27DB-BD31-4B8C-83A1-F6EECF244321}">
                <p14:modId xmlns:p14="http://schemas.microsoft.com/office/powerpoint/2010/main" val="696889967"/>
              </p:ext>
            </p:extLst>
          </p:nvPr>
        </p:nvGraphicFramePr>
        <p:xfrm>
          <a:off x="81721" y="1286090"/>
          <a:ext cx="5842001" cy="2552700"/>
        </p:xfrm>
        <a:graphic>
          <a:graphicData uri="http://schemas.openxmlformats.org/drawingml/2006/table">
            <a:tbl>
              <a:tblPr/>
              <a:tblGrid>
                <a:gridCol w="1071666">
                  <a:extLst>
                    <a:ext uri="{9D8B030D-6E8A-4147-A177-3AD203B41FA5}">
                      <a16:colId xmlns:a16="http://schemas.microsoft.com/office/drawing/2014/main" val="240759911"/>
                    </a:ext>
                  </a:extLst>
                </a:gridCol>
                <a:gridCol w="540575">
                  <a:extLst>
                    <a:ext uri="{9D8B030D-6E8A-4147-A177-3AD203B41FA5}">
                      <a16:colId xmlns:a16="http://schemas.microsoft.com/office/drawing/2014/main" val="3331144332"/>
                    </a:ext>
                  </a:extLst>
                </a:gridCol>
                <a:gridCol w="796636">
                  <a:extLst>
                    <a:ext uri="{9D8B030D-6E8A-4147-A177-3AD203B41FA5}">
                      <a16:colId xmlns:a16="http://schemas.microsoft.com/office/drawing/2014/main" val="1021963597"/>
                    </a:ext>
                  </a:extLst>
                </a:gridCol>
                <a:gridCol w="853539">
                  <a:extLst>
                    <a:ext uri="{9D8B030D-6E8A-4147-A177-3AD203B41FA5}">
                      <a16:colId xmlns:a16="http://schemas.microsoft.com/office/drawing/2014/main" val="2689221696"/>
                    </a:ext>
                  </a:extLst>
                </a:gridCol>
                <a:gridCol w="872506">
                  <a:extLst>
                    <a:ext uri="{9D8B030D-6E8A-4147-A177-3AD203B41FA5}">
                      <a16:colId xmlns:a16="http://schemas.microsoft.com/office/drawing/2014/main" val="2600158764"/>
                    </a:ext>
                  </a:extLst>
                </a:gridCol>
                <a:gridCol w="863023">
                  <a:extLst>
                    <a:ext uri="{9D8B030D-6E8A-4147-A177-3AD203B41FA5}">
                      <a16:colId xmlns:a16="http://schemas.microsoft.com/office/drawing/2014/main" val="872256898"/>
                    </a:ext>
                  </a:extLst>
                </a:gridCol>
                <a:gridCol w="844056">
                  <a:extLst>
                    <a:ext uri="{9D8B030D-6E8A-4147-A177-3AD203B41FA5}">
                      <a16:colId xmlns:a16="http://schemas.microsoft.com/office/drawing/2014/main" val="2101703025"/>
                    </a:ext>
                  </a:extLst>
                </a:gridCol>
              </a:tblGrid>
              <a:tr h="266700">
                <a:tc gridSpan="7">
                  <a:txBody>
                    <a:bodyPr/>
                    <a:lstStyle/>
                    <a:p>
                      <a:pPr algn="ctr" fontAlgn="b"/>
                      <a:r>
                        <a:rPr lang="en-ID" sz="1600" b="1" i="0" u="none" strike="noStrike">
                          <a:solidFill>
                            <a:srgbClr val="FFFFFF"/>
                          </a:solidFill>
                          <a:effectLst/>
                          <a:latin typeface="Calibri" panose="020F0502020204030204" pitchFamily="34" charset="0"/>
                        </a:rPr>
                        <a:t>Evaluation Table</a:t>
                      </a:r>
                    </a:p>
                  </a:txBody>
                  <a:tcPr marL="4763" marR="4763" marT="4763"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492450353"/>
                  </a:ext>
                </a:extLst>
              </a:tr>
              <a:tr h="228600">
                <a:tc>
                  <a:txBody>
                    <a:bodyPr/>
                    <a:lstStyle/>
                    <a:p>
                      <a:pPr algn="l" fontAlgn="b"/>
                      <a:r>
                        <a:rPr lang="en-ID" sz="1400" b="1" i="0" u="none" strike="noStrike">
                          <a:solidFill>
                            <a:srgbClr val="FFFFFF"/>
                          </a:solidFill>
                          <a:effectLst/>
                          <a:latin typeface="Calibri" panose="020F0502020204030204" pitchFamily="34" charset="0"/>
                        </a:rPr>
                        <a:t>Combination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ID" sz="1400" b="1" i="0" u="none" strike="noStrike">
                          <a:solidFill>
                            <a:srgbClr val="FFFFFF"/>
                          </a:solidFill>
                          <a:effectLst/>
                          <a:latin typeface="Calibri" panose="020F0502020204030204" pitchFamily="34" charset="0"/>
                        </a:rPr>
                        <a:t>Model</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ID" sz="1400" b="1" i="0" u="none" strike="noStrike">
                          <a:solidFill>
                            <a:srgbClr val="FFFFFF"/>
                          </a:solidFill>
                          <a:effectLst/>
                          <a:latin typeface="Calibri" panose="020F0502020204030204" pitchFamily="34" charset="0"/>
                        </a:rPr>
                        <a:t>Threshold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ID" sz="1400" b="1" i="0" u="none" strike="noStrike">
                          <a:solidFill>
                            <a:srgbClr val="FFFFFF"/>
                          </a:solidFill>
                          <a:effectLst/>
                          <a:latin typeface="Calibri" panose="020F0502020204030204" pitchFamily="34" charset="0"/>
                        </a:rPr>
                        <a:t>Loss_score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r" fontAlgn="b"/>
                      <a:r>
                        <a:rPr lang="en-ID" sz="1400" b="1" i="0" u="none" strike="noStrike">
                          <a:solidFill>
                            <a:srgbClr val="FFFFFF"/>
                          </a:solidFill>
                          <a:effectLst/>
                          <a:latin typeface="Calibri" panose="020F0502020204030204" pitchFamily="34" charset="0"/>
                        </a:rPr>
                        <a:t>Precision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r" fontAlgn="b"/>
                      <a:r>
                        <a:rPr lang="en-ID" sz="1400" b="1" i="0" u="none" strike="noStrike">
                          <a:solidFill>
                            <a:srgbClr val="FFFFFF"/>
                          </a:solidFill>
                          <a:effectLst/>
                          <a:latin typeface="Calibri" panose="020F0502020204030204" pitchFamily="34" charset="0"/>
                        </a:rPr>
                        <a:t>Recall</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ID" sz="1400" b="1" i="0" u="none" strike="noStrike">
                          <a:solidFill>
                            <a:srgbClr val="FFFFFF"/>
                          </a:solidFill>
                          <a:effectLst/>
                          <a:latin typeface="Calibri" panose="020F0502020204030204" pitchFamily="34" charset="0"/>
                        </a:rPr>
                        <a:t>F1_score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414935934"/>
                  </a:ext>
                </a:extLst>
              </a:tr>
              <a:tr h="228600">
                <a:tc>
                  <a:txBody>
                    <a:bodyPr/>
                    <a:lstStyle/>
                    <a:p>
                      <a:pPr algn="l" fontAlgn="b"/>
                      <a:r>
                        <a:rPr lang="en-ID" sz="1400" b="0" i="0" u="none" strike="noStrike">
                          <a:solidFill>
                            <a:srgbClr val="FFFFFF"/>
                          </a:solidFill>
                          <a:effectLst/>
                          <a:latin typeface="Calibri" panose="020F0502020204030204" pitchFamily="34" charset="0"/>
                        </a:rPr>
                        <a:t>Combination1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D" sz="1400" b="0" i="0" u="none" strike="noStrike">
                          <a:solidFill>
                            <a:srgbClr val="FFFFFF"/>
                          </a:solidFill>
                          <a:effectLst/>
                          <a:latin typeface="Calibri" panose="020F0502020204030204" pitchFamily="34" charset="0"/>
                        </a:rPr>
                        <a:t>LG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ID" sz="1400" b="0" i="0" u="none" strike="noStrike">
                          <a:solidFill>
                            <a:srgbClr val="FFFFFF"/>
                          </a:solidFill>
                          <a:effectLst/>
                          <a:latin typeface="Calibri" panose="020F0502020204030204" pitchFamily="34" charset="0"/>
                        </a:rPr>
                        <a:t>0,2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ID" sz="1400" b="0" i="0" u="none" strike="noStrike">
                          <a:solidFill>
                            <a:srgbClr val="FFFFFF"/>
                          </a:solidFill>
                          <a:effectLst/>
                          <a:latin typeface="Calibri" panose="020F0502020204030204" pitchFamily="34" charset="0"/>
                        </a:rPr>
                        <a:t>530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ID" sz="1400" b="0" i="0" u="none" strike="noStrike">
                          <a:solidFill>
                            <a:srgbClr val="FFFFFF"/>
                          </a:solidFill>
                          <a:effectLst/>
                          <a:latin typeface="Calibri" panose="020F0502020204030204" pitchFamily="34" charset="0"/>
                        </a:rPr>
                        <a:t>0,463158</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ID" sz="1400" b="0" i="0" u="none" strike="noStrike">
                          <a:solidFill>
                            <a:srgbClr val="FFFFFF"/>
                          </a:solidFill>
                          <a:effectLst/>
                          <a:latin typeface="Calibri" panose="020F0502020204030204" pitchFamily="34" charset="0"/>
                        </a:rPr>
                        <a:t>0.853186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r" fontAlgn="b"/>
                      <a:r>
                        <a:rPr lang="en-ID" sz="1400" b="0" i="0" u="none" strike="noStrike">
                          <a:solidFill>
                            <a:srgbClr val="FFFFFF"/>
                          </a:solidFill>
                          <a:effectLst/>
                          <a:latin typeface="Calibri" panose="020F0502020204030204" pitchFamily="34" charset="0"/>
                        </a:rPr>
                        <a:t>0.60039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992203625"/>
                  </a:ext>
                </a:extLst>
              </a:tr>
              <a:tr h="228600">
                <a:tc>
                  <a:txBody>
                    <a:bodyPr/>
                    <a:lstStyle/>
                    <a:p>
                      <a:pPr algn="l" fontAlgn="b"/>
                      <a:r>
                        <a:rPr lang="en-ID" sz="1400" b="0" i="0" u="none" strike="noStrike">
                          <a:solidFill>
                            <a:srgbClr val="FFFFFF"/>
                          </a:solidFill>
                          <a:effectLst/>
                          <a:latin typeface="Calibri" panose="020F0502020204030204" pitchFamily="34" charset="0"/>
                        </a:rPr>
                        <a:t>Combination1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XG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531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0,459581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0.850416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0.596696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857511"/>
                  </a:ext>
                </a:extLst>
              </a:tr>
              <a:tr h="228600">
                <a:tc>
                  <a:txBody>
                    <a:bodyPr/>
                    <a:lstStyle/>
                    <a:p>
                      <a:pPr algn="l" fontAlgn="b"/>
                      <a:r>
                        <a:rPr lang="en-ID" sz="1400" b="0" i="0" u="none" strike="noStrike">
                          <a:solidFill>
                            <a:srgbClr val="FFFFFF"/>
                          </a:solidFill>
                          <a:effectLst/>
                          <a:latin typeface="Calibri" panose="020F0502020204030204" pitchFamily="34" charset="0"/>
                        </a:rPr>
                        <a:t>Combination3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LG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535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0,466154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0.839335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0.599407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277014"/>
                  </a:ext>
                </a:extLst>
              </a:tr>
              <a:tr h="228600">
                <a:tc>
                  <a:txBody>
                    <a:bodyPr/>
                    <a:lstStyle/>
                    <a:p>
                      <a:pPr algn="l" fontAlgn="b"/>
                      <a:r>
                        <a:rPr lang="en-ID" sz="1400" b="0" i="0" u="none" strike="noStrike">
                          <a:solidFill>
                            <a:srgbClr val="FFFFFF"/>
                          </a:solidFill>
                          <a:effectLst/>
                          <a:latin typeface="Calibri" panose="020F0502020204030204" pitchFamily="34" charset="0"/>
                        </a:rPr>
                        <a:t>Combination3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XG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537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0,467391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0.833795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0.599005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6073574"/>
                  </a:ext>
                </a:extLst>
              </a:tr>
              <a:tr h="228600">
                <a:tc>
                  <a:txBody>
                    <a:bodyPr/>
                    <a:lstStyle/>
                    <a:p>
                      <a:pPr algn="l" fontAlgn="b"/>
                      <a:r>
                        <a:rPr lang="en-ID" sz="1400" b="0" i="0" u="none" strike="noStrike">
                          <a:solidFill>
                            <a:srgbClr val="FFFFFF"/>
                          </a:solidFill>
                          <a:effectLst/>
                          <a:latin typeface="Calibri" panose="020F0502020204030204" pitchFamily="34" charset="0"/>
                        </a:rPr>
                        <a:t>Combination2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XG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544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0,506329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0.775623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0.612691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7660682"/>
                  </a:ext>
                </a:extLst>
              </a:tr>
              <a:tr h="228600">
                <a:tc>
                  <a:txBody>
                    <a:bodyPr/>
                    <a:lstStyle/>
                    <a:p>
                      <a:pPr algn="l" fontAlgn="b"/>
                      <a:r>
                        <a:rPr lang="en-ID" sz="1400" b="0" i="0" u="none" strike="noStrike">
                          <a:solidFill>
                            <a:srgbClr val="FFFFFF"/>
                          </a:solidFill>
                          <a:effectLst/>
                          <a:latin typeface="Calibri" panose="020F0502020204030204" pitchFamily="34" charset="0"/>
                        </a:rPr>
                        <a:t>Combination2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LG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547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0,475806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0.817175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0.601427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34875"/>
                  </a:ext>
                </a:extLst>
              </a:tr>
              <a:tr h="228600">
                <a:tc>
                  <a:txBody>
                    <a:bodyPr/>
                    <a:lstStyle/>
                    <a:p>
                      <a:pPr algn="l" fontAlgn="b"/>
                      <a:r>
                        <a:rPr lang="en-ID" sz="1400" b="0" i="0" u="none" strike="noStrike">
                          <a:solidFill>
                            <a:srgbClr val="FFFFFF"/>
                          </a:solidFill>
                          <a:effectLst/>
                          <a:latin typeface="Calibri" panose="020F0502020204030204" pitchFamily="34" charset="0"/>
                        </a:rPr>
                        <a:t>Combination3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RF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549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0,460123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0.831025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0.5923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0121193"/>
                  </a:ext>
                </a:extLst>
              </a:tr>
              <a:tr h="228600">
                <a:tc>
                  <a:txBody>
                    <a:bodyPr/>
                    <a:lstStyle/>
                    <a:p>
                      <a:pPr algn="l" fontAlgn="b"/>
                      <a:r>
                        <a:rPr lang="en-ID" sz="1400" b="0" i="0" u="none" strike="noStrike">
                          <a:solidFill>
                            <a:srgbClr val="FFFFFF"/>
                          </a:solidFill>
                          <a:effectLst/>
                          <a:latin typeface="Calibri" panose="020F0502020204030204" pitchFamily="34" charset="0"/>
                        </a:rPr>
                        <a:t>Combination2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RF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561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0,446064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0.847645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0.584527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152372"/>
                  </a:ext>
                </a:extLst>
              </a:tr>
              <a:tr h="228600">
                <a:tc>
                  <a:txBody>
                    <a:bodyPr/>
                    <a:lstStyle/>
                    <a:p>
                      <a:pPr algn="l" fontAlgn="b"/>
                      <a:r>
                        <a:rPr lang="en-ID" sz="1400" b="0" i="0" u="none" strike="noStrike">
                          <a:solidFill>
                            <a:srgbClr val="FFFFFF"/>
                          </a:solidFill>
                          <a:effectLst/>
                          <a:latin typeface="Calibri" panose="020F0502020204030204" pitchFamily="34" charset="0"/>
                        </a:rPr>
                        <a:t>Combination1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D" sz="1400" b="0" i="0" u="none" strike="noStrike">
                          <a:solidFill>
                            <a:srgbClr val="FFFFFF"/>
                          </a:solidFill>
                          <a:effectLst/>
                          <a:latin typeface="Calibri" panose="020F0502020204030204" pitchFamily="34" charset="0"/>
                        </a:rPr>
                        <a:t>RF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567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0,440922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a:solidFill>
                            <a:srgbClr val="FFFFFF"/>
                          </a:solidFill>
                          <a:effectLst/>
                          <a:latin typeface="Calibri" panose="020F0502020204030204" pitchFamily="34" charset="0"/>
                        </a:rPr>
                        <a:t>0.847645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D" sz="1400" b="0" i="0" u="none" strike="noStrike" dirty="0">
                          <a:solidFill>
                            <a:srgbClr val="FFFFFF"/>
                          </a:solidFill>
                          <a:effectLst/>
                          <a:latin typeface="Calibri" panose="020F0502020204030204" pitchFamily="34" charset="0"/>
                        </a:rPr>
                        <a:t>0.580095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13852"/>
                  </a:ext>
                </a:extLst>
              </a:tr>
            </a:tbl>
          </a:graphicData>
        </a:graphic>
      </p:graphicFrame>
      <p:sp>
        <p:nvSpPr>
          <p:cNvPr id="16" name="TextBox 15">
            <a:extLst>
              <a:ext uri="{FF2B5EF4-FFF2-40B4-BE49-F238E27FC236}">
                <a16:creationId xmlns:a16="http://schemas.microsoft.com/office/drawing/2014/main" id="{65EA6A79-5234-8C77-4484-847F56C2A03E}"/>
              </a:ext>
            </a:extLst>
          </p:cNvPr>
          <p:cNvSpPr txBox="1"/>
          <p:nvPr/>
        </p:nvSpPr>
        <p:spPr>
          <a:xfrm>
            <a:off x="6268280" y="1462034"/>
            <a:ext cx="5777947" cy="2585323"/>
          </a:xfrm>
          <a:prstGeom prst="rect">
            <a:avLst/>
          </a:prstGeom>
          <a:noFill/>
        </p:spPr>
        <p:txBody>
          <a:bodyPr wrap="square" lIns="0" rIns="0" rtlCol="0" anchor="t">
            <a:spAutoFit/>
          </a:bodyPr>
          <a:lstStyle/>
          <a:p>
            <a:pPr algn="just"/>
            <a:r>
              <a:rPr lang="en-US" noProof="1">
                <a:solidFill>
                  <a:schemeClr val="bg1"/>
                </a:solidFill>
              </a:rPr>
              <a:t>The best model is Logistic Regression on Combination1 (Hyperparameter tuning  + threshold tuning) with parameter :</a:t>
            </a:r>
          </a:p>
          <a:p>
            <a:pPr algn="just"/>
            <a:r>
              <a:rPr lang="en-US" noProof="1">
                <a:solidFill>
                  <a:schemeClr val="bg1"/>
                </a:solidFill>
              </a:rPr>
              <a:t>-. ‘C’ : 10.0</a:t>
            </a:r>
          </a:p>
          <a:p>
            <a:pPr algn="just"/>
            <a:r>
              <a:rPr lang="en-US" noProof="1">
                <a:solidFill>
                  <a:schemeClr val="bg1"/>
                </a:solidFill>
              </a:rPr>
              <a:t>-. ‘max_iter’ : 100</a:t>
            </a:r>
          </a:p>
          <a:p>
            <a:pPr algn="just"/>
            <a:r>
              <a:rPr lang="en-US" noProof="1">
                <a:solidFill>
                  <a:schemeClr val="bg1"/>
                </a:solidFill>
              </a:rPr>
              <a:t>-. ‘penalty’ : l2</a:t>
            </a:r>
          </a:p>
          <a:p>
            <a:pPr algn="just"/>
            <a:r>
              <a:rPr lang="en-US" noProof="1">
                <a:solidFill>
                  <a:schemeClr val="bg1"/>
                </a:solidFill>
              </a:rPr>
              <a:t>-. ‘solver’ : liblinear.</a:t>
            </a:r>
          </a:p>
          <a:p>
            <a:pPr algn="just"/>
            <a:r>
              <a:rPr lang="en-US" noProof="1">
                <a:solidFill>
                  <a:schemeClr val="bg1"/>
                </a:solidFill>
              </a:rPr>
              <a:t>With precision </a:t>
            </a:r>
            <a:r>
              <a:rPr lang="en-US" noProof="1">
                <a:solidFill>
                  <a:schemeClr val="accent4">
                    <a:lumMod val="75000"/>
                  </a:schemeClr>
                </a:solidFill>
              </a:rPr>
              <a:t>46%, </a:t>
            </a:r>
            <a:r>
              <a:rPr lang="en-US" noProof="1">
                <a:solidFill>
                  <a:srgbClr val="92D050"/>
                </a:solidFill>
              </a:rPr>
              <a:t>recall 85% </a:t>
            </a:r>
            <a:r>
              <a:rPr lang="en-US" noProof="1">
                <a:solidFill>
                  <a:schemeClr val="bg1"/>
                </a:solidFill>
              </a:rPr>
              <a:t>and f1 score </a:t>
            </a:r>
            <a:r>
              <a:rPr lang="en-US" noProof="1">
                <a:solidFill>
                  <a:schemeClr val="accent2">
                    <a:lumMod val="40000"/>
                    <a:lumOff val="60000"/>
                  </a:schemeClr>
                </a:solidFill>
              </a:rPr>
              <a:t>60%</a:t>
            </a:r>
            <a:r>
              <a:rPr lang="en-US" noProof="1">
                <a:solidFill>
                  <a:schemeClr val="bg1"/>
                </a:solidFill>
              </a:rPr>
              <a:t>, I consider this model not great not terrible, just OK.</a:t>
            </a:r>
            <a:endParaRPr lang="en-US" noProof="1">
              <a:solidFill>
                <a:schemeClr val="accent2">
                  <a:lumMod val="40000"/>
                  <a:lumOff val="60000"/>
                </a:schemeClr>
              </a:solidFill>
            </a:endParaRPr>
          </a:p>
          <a:p>
            <a:pPr algn="just"/>
            <a:endParaRPr lang="en-US" noProof="1">
              <a:solidFill>
                <a:schemeClr val="bg1"/>
              </a:solidFill>
            </a:endParaRPr>
          </a:p>
        </p:txBody>
      </p:sp>
      <p:sp>
        <p:nvSpPr>
          <p:cNvPr id="17" name="Rectangle 16">
            <a:extLst>
              <a:ext uri="{FF2B5EF4-FFF2-40B4-BE49-F238E27FC236}">
                <a16:creationId xmlns:a16="http://schemas.microsoft.com/office/drawing/2014/main" id="{35C3F26A-3957-1F12-8740-9682B152BEFB}"/>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0A4830E9-8C0C-E469-6A08-9AC11DA59860}"/>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35376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rPr>
              <a:t>Your Footer Here</a:t>
            </a:r>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C1926">
                    <a:lumMod val="10000"/>
                    <a:lumOff val="90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0C1926">
                  <a:lumMod val="10000"/>
                  <a:lumOff val="90000"/>
                </a:srgb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8B9BDA9-A946-47B4-1001-49085891E444}"/>
              </a:ext>
            </a:extLst>
          </p:cNvPr>
          <p:cNvSpPr txBox="1">
            <a:spLocks/>
          </p:cNvSpPr>
          <p:nvPr/>
        </p:nvSpPr>
        <p:spPr>
          <a:xfrm>
            <a:off x="838200" y="163481"/>
            <a:ext cx="6633494"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rPr>
              <a:t>Modelling</a:t>
            </a:r>
            <a:endParaRPr kumimoji="0" lang="en-ID" sz="3600" b="1" i="0" u="none" strike="noStrike" kern="1200" cap="none" spc="0" normalizeH="0" baseline="0" noProof="0" dirty="0">
              <a:ln>
                <a:noFill/>
              </a:ln>
              <a:solidFill>
                <a:srgbClr val="EB1E42"/>
              </a:solidFill>
              <a:effectLst/>
              <a:uLnTx/>
              <a:uFillTx/>
              <a:latin typeface="Helvetica" panose="020B0500000000000000" pitchFamily="34" charset="0"/>
              <a:ea typeface="+mj-ea"/>
              <a:cs typeface="+mj-cs"/>
            </a:endParaRPr>
          </a:p>
        </p:txBody>
      </p:sp>
      <p:pic>
        <p:nvPicPr>
          <p:cNvPr id="3" name="Picture 2">
            <a:extLst>
              <a:ext uri="{FF2B5EF4-FFF2-40B4-BE49-F238E27FC236}">
                <a16:creationId xmlns:a16="http://schemas.microsoft.com/office/drawing/2014/main" id="{695EE079-B38E-F86E-EE07-764E36CF5B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979" y="1288817"/>
            <a:ext cx="837895" cy="837895"/>
          </a:xfrm>
          <a:prstGeom prst="rect">
            <a:avLst/>
          </a:prstGeom>
        </p:spPr>
      </p:pic>
      <p:pic>
        <p:nvPicPr>
          <p:cNvPr id="4" name="Picture 3">
            <a:extLst>
              <a:ext uri="{FF2B5EF4-FFF2-40B4-BE49-F238E27FC236}">
                <a16:creationId xmlns:a16="http://schemas.microsoft.com/office/drawing/2014/main" id="{CD915C4D-4E19-BC7D-4C32-1C1E84583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7634" y="1606089"/>
            <a:ext cx="1034073" cy="203350"/>
          </a:xfrm>
          <a:prstGeom prst="rect">
            <a:avLst/>
          </a:prstGeom>
        </p:spPr>
      </p:pic>
      <p:pic>
        <p:nvPicPr>
          <p:cNvPr id="9" name="Picture 8">
            <a:extLst>
              <a:ext uri="{FF2B5EF4-FFF2-40B4-BE49-F238E27FC236}">
                <a16:creationId xmlns:a16="http://schemas.microsoft.com/office/drawing/2014/main" id="{EAA738EA-6366-6B20-E7BC-3D1792C79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654" y="2771611"/>
            <a:ext cx="657389" cy="657389"/>
          </a:xfrm>
          <a:prstGeom prst="rect">
            <a:avLst/>
          </a:prstGeom>
        </p:spPr>
      </p:pic>
      <p:pic>
        <p:nvPicPr>
          <p:cNvPr id="12" name="Picture 11">
            <a:extLst>
              <a:ext uri="{FF2B5EF4-FFF2-40B4-BE49-F238E27FC236}">
                <a16:creationId xmlns:a16="http://schemas.microsoft.com/office/drawing/2014/main" id="{EF4AD9DE-4A4D-EAC5-F836-5AF3614A68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55" y="1428850"/>
            <a:ext cx="657389" cy="657389"/>
          </a:xfrm>
          <a:prstGeom prst="rect">
            <a:avLst/>
          </a:prstGeom>
        </p:spPr>
      </p:pic>
      <p:pic>
        <p:nvPicPr>
          <p:cNvPr id="13" name="Picture 12">
            <a:extLst>
              <a:ext uri="{FF2B5EF4-FFF2-40B4-BE49-F238E27FC236}">
                <a16:creationId xmlns:a16="http://schemas.microsoft.com/office/drawing/2014/main" id="{AC95E9B5-9BA8-3B7D-AFFC-91908BBCF8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979" y="2591105"/>
            <a:ext cx="837895" cy="837895"/>
          </a:xfrm>
          <a:prstGeom prst="rect">
            <a:avLst/>
          </a:prstGeom>
        </p:spPr>
      </p:pic>
      <p:sp>
        <p:nvSpPr>
          <p:cNvPr id="14" name="TextBox 13">
            <a:extLst>
              <a:ext uri="{FF2B5EF4-FFF2-40B4-BE49-F238E27FC236}">
                <a16:creationId xmlns:a16="http://schemas.microsoft.com/office/drawing/2014/main" id="{8080C102-1869-5A9E-A7E3-DFC8D2301AFF}"/>
              </a:ext>
            </a:extLst>
          </p:cNvPr>
          <p:cNvSpPr txBox="1"/>
          <p:nvPr/>
        </p:nvSpPr>
        <p:spPr>
          <a:xfrm>
            <a:off x="4698493" y="1295715"/>
            <a:ext cx="1397507" cy="830997"/>
          </a:xfrm>
          <a:prstGeom prst="rect">
            <a:avLst/>
          </a:prstGeom>
          <a:noFill/>
        </p:spPr>
        <p:txBody>
          <a:bodyPr wrap="square" lIns="0" rIns="0" rtlCol="0" anchor="t">
            <a:spAutoFit/>
          </a:bodyPr>
          <a:lstStyle/>
          <a:p>
            <a:pPr algn="just"/>
            <a:r>
              <a:rPr lang="en-US" sz="4800" noProof="1">
                <a:solidFill>
                  <a:srgbClr val="FF0000"/>
                </a:solidFill>
              </a:rPr>
              <a:t>1233</a:t>
            </a:r>
          </a:p>
        </p:txBody>
      </p:sp>
      <p:pic>
        <p:nvPicPr>
          <p:cNvPr id="17" name="Picture 16">
            <a:extLst>
              <a:ext uri="{FF2B5EF4-FFF2-40B4-BE49-F238E27FC236}">
                <a16:creationId xmlns:a16="http://schemas.microsoft.com/office/drawing/2014/main" id="{BB01580D-C1B2-BD32-5F7D-F1F233444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7634" y="2896956"/>
            <a:ext cx="1034073" cy="203350"/>
          </a:xfrm>
          <a:prstGeom prst="rect">
            <a:avLst/>
          </a:prstGeom>
        </p:spPr>
      </p:pic>
      <p:sp>
        <p:nvSpPr>
          <p:cNvPr id="18" name="TextBox 17">
            <a:extLst>
              <a:ext uri="{FF2B5EF4-FFF2-40B4-BE49-F238E27FC236}">
                <a16:creationId xmlns:a16="http://schemas.microsoft.com/office/drawing/2014/main" id="{7AA5FFE1-7551-783E-06C0-7A3D46984DD9}"/>
              </a:ext>
            </a:extLst>
          </p:cNvPr>
          <p:cNvSpPr txBox="1"/>
          <p:nvPr/>
        </p:nvSpPr>
        <p:spPr>
          <a:xfrm>
            <a:off x="4831255" y="2583132"/>
            <a:ext cx="1131982" cy="830997"/>
          </a:xfrm>
          <a:prstGeom prst="rect">
            <a:avLst/>
          </a:prstGeom>
          <a:noFill/>
        </p:spPr>
        <p:txBody>
          <a:bodyPr wrap="square" lIns="0" rIns="0" rtlCol="0" anchor="t">
            <a:spAutoFit/>
          </a:bodyPr>
          <a:lstStyle/>
          <a:p>
            <a:pPr algn="just"/>
            <a:r>
              <a:rPr lang="en-US" sz="4800" noProof="1">
                <a:solidFill>
                  <a:srgbClr val="92D050"/>
                </a:solidFill>
              </a:rPr>
              <a:t>530</a:t>
            </a:r>
          </a:p>
        </p:txBody>
      </p:sp>
      <p:pic>
        <p:nvPicPr>
          <p:cNvPr id="19" name="Picture 18">
            <a:extLst>
              <a:ext uri="{FF2B5EF4-FFF2-40B4-BE49-F238E27FC236}">
                <a16:creationId xmlns:a16="http://schemas.microsoft.com/office/drawing/2014/main" id="{6E76BCC3-801D-8522-CF1A-781BCB6722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4661" y="2226018"/>
            <a:ext cx="1445775" cy="284311"/>
          </a:xfrm>
          <a:prstGeom prst="rect">
            <a:avLst/>
          </a:prstGeom>
        </p:spPr>
      </p:pic>
      <p:sp>
        <p:nvSpPr>
          <p:cNvPr id="20" name="TextBox 19">
            <a:extLst>
              <a:ext uri="{FF2B5EF4-FFF2-40B4-BE49-F238E27FC236}">
                <a16:creationId xmlns:a16="http://schemas.microsoft.com/office/drawing/2014/main" id="{59826BA2-0669-7EFA-19C8-50A9B1FB69B7}"/>
              </a:ext>
            </a:extLst>
          </p:cNvPr>
          <p:cNvSpPr txBox="1"/>
          <p:nvPr/>
        </p:nvSpPr>
        <p:spPr>
          <a:xfrm>
            <a:off x="8009949" y="1906508"/>
            <a:ext cx="1201302" cy="923330"/>
          </a:xfrm>
          <a:prstGeom prst="rect">
            <a:avLst/>
          </a:prstGeom>
          <a:noFill/>
        </p:spPr>
        <p:txBody>
          <a:bodyPr wrap="square" lIns="0" rIns="0" rtlCol="0" anchor="t">
            <a:spAutoFit/>
          </a:bodyPr>
          <a:lstStyle/>
          <a:p>
            <a:pPr algn="just"/>
            <a:r>
              <a:rPr lang="en-US" sz="5400" noProof="1">
                <a:solidFill>
                  <a:srgbClr val="92D050"/>
                </a:solidFill>
              </a:rPr>
              <a:t>57% </a:t>
            </a:r>
          </a:p>
        </p:txBody>
      </p:sp>
      <p:pic>
        <p:nvPicPr>
          <p:cNvPr id="22" name="Picture 21">
            <a:extLst>
              <a:ext uri="{FF2B5EF4-FFF2-40B4-BE49-F238E27FC236}">
                <a16:creationId xmlns:a16="http://schemas.microsoft.com/office/drawing/2014/main" id="{49586EAE-D593-7EA8-C9A9-A3C17062DD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568" y="2060704"/>
            <a:ext cx="614938" cy="614938"/>
          </a:xfrm>
          <a:prstGeom prst="rect">
            <a:avLst/>
          </a:prstGeom>
        </p:spPr>
      </p:pic>
      <p:sp>
        <p:nvSpPr>
          <p:cNvPr id="23" name="TextBox 22">
            <a:extLst>
              <a:ext uri="{FF2B5EF4-FFF2-40B4-BE49-F238E27FC236}">
                <a16:creationId xmlns:a16="http://schemas.microsoft.com/office/drawing/2014/main" id="{13670A13-37AC-58E3-A152-623601849631}"/>
              </a:ext>
            </a:extLst>
          </p:cNvPr>
          <p:cNvSpPr txBox="1"/>
          <p:nvPr/>
        </p:nvSpPr>
        <p:spPr>
          <a:xfrm>
            <a:off x="702756" y="4284552"/>
            <a:ext cx="4574989" cy="1754326"/>
          </a:xfrm>
          <a:prstGeom prst="rect">
            <a:avLst/>
          </a:prstGeom>
          <a:noFill/>
        </p:spPr>
        <p:txBody>
          <a:bodyPr wrap="square" lIns="0" rIns="0" rtlCol="0" anchor="t">
            <a:spAutoFit/>
          </a:bodyPr>
          <a:lstStyle/>
          <a:p>
            <a:pPr algn="just"/>
            <a:r>
              <a:rPr lang="en-US" noProof="1">
                <a:solidFill>
                  <a:srgbClr val="FF0000"/>
                </a:solidFill>
              </a:rPr>
              <a:t>Note</a:t>
            </a:r>
            <a:r>
              <a:rPr lang="en-US" noProof="1">
                <a:solidFill>
                  <a:schemeClr val="bg1"/>
                </a:solidFill>
              </a:rPr>
              <a:t> : From business perspective, It is very important to consider the cost of prospecting a potential churned customer with the effectiveness of the method used in prospecting. If the number is very low than it is useless building  this ML model.</a:t>
            </a:r>
            <a:endParaRPr lang="en-US" noProof="1">
              <a:solidFill>
                <a:srgbClr val="92D050"/>
              </a:solidFill>
            </a:endParaRPr>
          </a:p>
        </p:txBody>
      </p:sp>
      <p:pic>
        <p:nvPicPr>
          <p:cNvPr id="24" name="Picture 23">
            <a:extLst>
              <a:ext uri="{FF2B5EF4-FFF2-40B4-BE49-F238E27FC236}">
                <a16:creationId xmlns:a16="http://schemas.microsoft.com/office/drawing/2014/main" id="{1EBC1B72-E0EA-4A77-9DC3-FC0ACB6553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320859">
            <a:off x="5707955" y="671954"/>
            <a:ext cx="925937" cy="799519"/>
          </a:xfrm>
          <a:prstGeom prst="rect">
            <a:avLst/>
          </a:prstGeom>
        </p:spPr>
      </p:pic>
      <p:sp>
        <p:nvSpPr>
          <p:cNvPr id="25" name="TextBox 24">
            <a:extLst>
              <a:ext uri="{FF2B5EF4-FFF2-40B4-BE49-F238E27FC236}">
                <a16:creationId xmlns:a16="http://schemas.microsoft.com/office/drawing/2014/main" id="{8C4A170C-EFB4-BEA2-AC04-43CE69323F51}"/>
              </a:ext>
            </a:extLst>
          </p:cNvPr>
          <p:cNvSpPr txBox="1"/>
          <p:nvPr/>
        </p:nvSpPr>
        <p:spPr>
          <a:xfrm>
            <a:off x="6649278" y="463566"/>
            <a:ext cx="1249017" cy="369332"/>
          </a:xfrm>
          <a:prstGeom prst="rect">
            <a:avLst/>
          </a:prstGeom>
          <a:noFill/>
        </p:spPr>
        <p:txBody>
          <a:bodyPr wrap="square" lIns="0" rIns="0" rtlCol="0" anchor="t">
            <a:spAutoFit/>
          </a:bodyPr>
          <a:lstStyle/>
          <a:p>
            <a:pPr algn="just"/>
            <a:r>
              <a:rPr lang="en-US" noProof="1">
                <a:solidFill>
                  <a:schemeClr val="bg1"/>
                </a:solidFill>
              </a:rPr>
              <a:t>Losses score</a:t>
            </a:r>
            <a:endParaRPr lang="en-US" noProof="1">
              <a:solidFill>
                <a:srgbClr val="92D050"/>
              </a:solidFill>
            </a:endParaRPr>
          </a:p>
        </p:txBody>
      </p:sp>
      <p:pic>
        <p:nvPicPr>
          <p:cNvPr id="26" name="Picture 25">
            <a:extLst>
              <a:ext uri="{FF2B5EF4-FFF2-40B4-BE49-F238E27FC236}">
                <a16:creationId xmlns:a16="http://schemas.microsoft.com/office/drawing/2014/main" id="{A67BA638-2391-AD99-025B-0DD0603433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168792">
            <a:off x="7917594" y="2815744"/>
            <a:ext cx="925937" cy="1007417"/>
          </a:xfrm>
          <a:prstGeom prst="rect">
            <a:avLst/>
          </a:prstGeom>
        </p:spPr>
      </p:pic>
      <p:sp>
        <p:nvSpPr>
          <p:cNvPr id="27" name="Rectangle 26">
            <a:extLst>
              <a:ext uri="{FF2B5EF4-FFF2-40B4-BE49-F238E27FC236}">
                <a16:creationId xmlns:a16="http://schemas.microsoft.com/office/drawing/2014/main" id="{56CCF76C-8C70-F83F-5756-8953B218F2E6}"/>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4D35AA15-D3C0-ADE9-E734-DD6520E71CAF}"/>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A36E8AB9-C1E0-8B27-C26D-9B73BD7D17D5}"/>
              </a:ext>
            </a:extLst>
          </p:cNvPr>
          <p:cNvSpPr txBox="1"/>
          <p:nvPr/>
        </p:nvSpPr>
        <p:spPr>
          <a:xfrm>
            <a:off x="6467061" y="4103412"/>
            <a:ext cx="3452191" cy="923330"/>
          </a:xfrm>
          <a:prstGeom prst="rect">
            <a:avLst/>
          </a:prstGeom>
          <a:noFill/>
        </p:spPr>
        <p:txBody>
          <a:bodyPr wrap="square" lIns="0" rIns="0" rtlCol="0" anchor="t">
            <a:spAutoFit/>
          </a:bodyPr>
          <a:lstStyle/>
          <a:p>
            <a:pPr algn="just"/>
            <a:r>
              <a:rPr lang="en-US" noProof="1">
                <a:solidFill>
                  <a:schemeClr val="bg1"/>
                </a:solidFill>
              </a:rPr>
              <a:t>By applying ML, we can reduce losses up to </a:t>
            </a:r>
            <a:r>
              <a:rPr lang="en-US" noProof="1">
                <a:solidFill>
                  <a:srgbClr val="92D050"/>
                </a:solidFill>
              </a:rPr>
              <a:t>57% </a:t>
            </a:r>
            <a:r>
              <a:rPr lang="en-US" noProof="1">
                <a:solidFill>
                  <a:schemeClr val="bg1"/>
                </a:solidFill>
              </a:rPr>
              <a:t>(if 100% succeed in prevent potential churned customer)</a:t>
            </a:r>
            <a:endParaRPr lang="en-US" noProof="1">
              <a:solidFill>
                <a:srgbClr val="92D050"/>
              </a:solidFill>
            </a:endParaRPr>
          </a:p>
        </p:txBody>
      </p:sp>
    </p:spTree>
    <p:extLst>
      <p:ext uri="{BB962C8B-B14F-4D97-AF65-F5344CB8AC3E}">
        <p14:creationId xmlns:p14="http://schemas.microsoft.com/office/powerpoint/2010/main" val="3786694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p:txBody>
          <a:bodyPr/>
          <a:lstStyle/>
          <a:p>
            <a:r>
              <a:rPr lang="en-US" dirty="0"/>
              <a:t>Thank You!</a:t>
            </a:r>
          </a:p>
        </p:txBody>
      </p:sp>
      <p:sp>
        <p:nvSpPr>
          <p:cNvPr id="5" name="Footer Placeholder 4">
            <a:extLst>
              <a:ext uri="{FF2B5EF4-FFF2-40B4-BE49-F238E27FC236}">
                <a16:creationId xmlns:a16="http://schemas.microsoft.com/office/drawing/2014/main" id="{EEAECD98-5237-4EFB-ACE2-3AF54D22873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p:txBody>
          <a:bodyPr/>
          <a:lstStyle/>
          <a:p>
            <a:fld id="{672B7600-67E3-4D97-B453-880E2742B982}" type="slidenum">
              <a:rPr lang="en-US" smtClean="0"/>
              <a:pPr/>
              <a:t>26</a:t>
            </a:fld>
            <a:endParaRPr lang="en-US"/>
          </a:p>
        </p:txBody>
      </p:sp>
      <p:sp>
        <p:nvSpPr>
          <p:cNvPr id="8" name="Text Placeholder 7">
            <a:extLst>
              <a:ext uri="{FF2B5EF4-FFF2-40B4-BE49-F238E27FC236}">
                <a16:creationId xmlns:a16="http://schemas.microsoft.com/office/drawing/2014/main" id="{E706E319-CFF6-47B5-A20A-6B1263E9CFFA}"/>
              </a:ext>
            </a:extLst>
          </p:cNvPr>
          <p:cNvSpPr>
            <a:spLocks noGrp="1"/>
          </p:cNvSpPr>
          <p:nvPr>
            <p:ph type="body" sz="quarter" idx="14"/>
          </p:nvPr>
        </p:nvSpPr>
        <p:spPr>
          <a:xfrm>
            <a:off x="1158255" y="141684"/>
            <a:ext cx="1701800" cy="228600"/>
          </a:xfrm>
        </p:spPr>
        <p:txBody>
          <a:bodyPr/>
          <a:lstStyle/>
          <a:p>
            <a:r>
              <a:rPr lang="en-US" dirty="0">
                <a:solidFill>
                  <a:schemeClr val="bg1"/>
                </a:solidFill>
              </a:rPr>
              <a:t>Vertikal Willis</a:t>
            </a:r>
          </a:p>
        </p:txBody>
      </p:sp>
      <p:sp>
        <p:nvSpPr>
          <p:cNvPr id="9" name="Text Placeholder 8">
            <a:extLst>
              <a:ext uri="{FF2B5EF4-FFF2-40B4-BE49-F238E27FC236}">
                <a16:creationId xmlns:a16="http://schemas.microsoft.com/office/drawing/2014/main" id="{498D2B60-6EBF-438D-ACDF-B187F7759195}"/>
              </a:ext>
            </a:extLst>
          </p:cNvPr>
          <p:cNvSpPr>
            <a:spLocks noGrp="1"/>
          </p:cNvSpPr>
          <p:nvPr>
            <p:ph type="body" sz="quarter" idx="15"/>
          </p:nvPr>
        </p:nvSpPr>
        <p:spPr>
          <a:xfrm>
            <a:off x="1158255" y="369017"/>
            <a:ext cx="1701800" cy="228600"/>
          </a:xfrm>
        </p:spPr>
        <p:txBody>
          <a:bodyPr/>
          <a:lstStyle/>
          <a:p>
            <a:r>
              <a:rPr lang="en-US" dirty="0">
                <a:solidFill>
                  <a:schemeClr val="bg1"/>
                </a:solidFill>
              </a:rPr>
              <a:t>DS 19</a:t>
            </a:r>
          </a:p>
        </p:txBody>
      </p:sp>
      <p:sp>
        <p:nvSpPr>
          <p:cNvPr id="7" name="Rectangle 6">
            <a:extLst>
              <a:ext uri="{FF2B5EF4-FFF2-40B4-BE49-F238E27FC236}">
                <a16:creationId xmlns:a16="http://schemas.microsoft.com/office/drawing/2014/main" id="{837B1097-EC16-C472-CCD3-F356980A24C0}"/>
              </a:ext>
            </a:extLst>
          </p:cNvPr>
          <p:cNvSpPr/>
          <p:nvPr/>
        </p:nvSpPr>
        <p:spPr>
          <a:xfrm>
            <a:off x="3690732" y="6394433"/>
            <a:ext cx="609599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6" name="Picture Placeholder 15">
            <a:extLst>
              <a:ext uri="{FF2B5EF4-FFF2-40B4-BE49-F238E27FC236}">
                <a16:creationId xmlns:a16="http://schemas.microsoft.com/office/drawing/2014/main" id="{56543CDD-FD04-DC0E-E194-582C47304DA7}"/>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27318" b="27318"/>
          <a:stretch>
            <a:fillRect/>
          </a:stretch>
        </p:blipFill>
        <p:spPr>
          <a:xfrm>
            <a:off x="8789064" y="1106852"/>
            <a:ext cx="3047462" cy="1381661"/>
          </a:xfrm>
          <a:solidFill>
            <a:schemeClr val="bg1">
              <a:alpha val="0"/>
            </a:schemeClr>
          </a:solidFill>
        </p:spPr>
      </p:pic>
    </p:spTree>
    <p:extLst>
      <p:ext uri="{BB962C8B-B14F-4D97-AF65-F5344CB8AC3E}">
        <p14:creationId xmlns:p14="http://schemas.microsoft.com/office/powerpoint/2010/main" val="480356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CDBCBE6-E131-F20A-C1B2-5499519B8345}"/>
              </a:ext>
            </a:extLst>
          </p:cNvPr>
          <p:cNvSpPr/>
          <p:nvPr/>
        </p:nvSpPr>
        <p:spPr>
          <a:xfrm>
            <a:off x="7592416" y="426573"/>
            <a:ext cx="1254599" cy="2203303"/>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chemeClr val="bg1">
              <a:lumMod val="65000"/>
            </a:schemeClr>
          </a:solidFill>
          <a:ln w="12700">
            <a:miter lim="400000"/>
          </a:ln>
        </p:spPr>
        <p:txBody>
          <a:bodyPr lIns="38100" tIns="38100" rIns="38100" bIns="38100" anchor="ctr"/>
          <a:lstStyle/>
          <a:p>
            <a:endParaRPr sz="3000" dirty="0">
              <a:solidFill>
                <a:srgbClr val="FFFFFF"/>
              </a:solidFill>
            </a:endParaRPr>
          </a:p>
        </p:txBody>
      </p:sp>
      <p:sp>
        <p:nvSpPr>
          <p:cNvPr id="20" name="Freeform: Shape 19">
            <a:extLst>
              <a:ext uri="{FF2B5EF4-FFF2-40B4-BE49-F238E27FC236}">
                <a16:creationId xmlns:a16="http://schemas.microsoft.com/office/drawing/2014/main" id="{30711576-5248-EAB3-E0FD-E3D5B1075271}"/>
              </a:ext>
            </a:extLst>
          </p:cNvPr>
          <p:cNvSpPr/>
          <p:nvPr/>
        </p:nvSpPr>
        <p:spPr>
          <a:xfrm>
            <a:off x="8471436" y="426573"/>
            <a:ext cx="1735965" cy="2203303"/>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chemeClr val="bg1">
              <a:lumMod val="85000"/>
            </a:schemeClr>
          </a:solidFill>
          <a:ln w="12700">
            <a:miter lim="400000"/>
          </a:ln>
        </p:spPr>
        <p:txBody>
          <a:bodyPr lIns="38100" tIns="38100" rIns="38100" bIns="38100" anchor="ctr"/>
          <a:lstStyle/>
          <a:p>
            <a:endParaRPr sz="3000">
              <a:solidFill>
                <a:srgbClr val="FFFFFF"/>
              </a:solidFill>
            </a:endParaRPr>
          </a:p>
        </p:txBody>
      </p:sp>
      <p:sp>
        <p:nvSpPr>
          <p:cNvPr id="24" name="Freeform: Shape 23">
            <a:extLst>
              <a:ext uri="{FF2B5EF4-FFF2-40B4-BE49-F238E27FC236}">
                <a16:creationId xmlns:a16="http://schemas.microsoft.com/office/drawing/2014/main" id="{24DBD7D0-D204-1D57-9BA2-3BB189653B24}"/>
              </a:ext>
            </a:extLst>
          </p:cNvPr>
          <p:cNvSpPr/>
          <p:nvPr/>
        </p:nvSpPr>
        <p:spPr>
          <a:xfrm>
            <a:off x="6966800" y="2242495"/>
            <a:ext cx="1587055" cy="1838245"/>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chemeClr val="accent2">
              <a:lumMod val="75000"/>
            </a:schemeClr>
          </a:solidFill>
          <a:ln w="12700">
            <a:miter lim="400000"/>
          </a:ln>
        </p:spPr>
        <p:txBody>
          <a:bodyPr lIns="38100" tIns="38100" rIns="38100" bIns="38100" anchor="ctr"/>
          <a:lstStyle/>
          <a:p>
            <a:endParaRPr sz="3000">
              <a:solidFill>
                <a:srgbClr val="FFFFFF"/>
              </a:solidFill>
            </a:endParaRPr>
          </a:p>
        </p:txBody>
      </p:sp>
      <p:sp>
        <p:nvSpPr>
          <p:cNvPr id="25" name="Freeform: Shape 24">
            <a:extLst>
              <a:ext uri="{FF2B5EF4-FFF2-40B4-BE49-F238E27FC236}">
                <a16:creationId xmlns:a16="http://schemas.microsoft.com/office/drawing/2014/main" id="{27FC3C32-03A9-4129-FBAE-722420326F9A}"/>
              </a:ext>
            </a:extLst>
          </p:cNvPr>
          <p:cNvSpPr/>
          <p:nvPr/>
        </p:nvSpPr>
        <p:spPr>
          <a:xfrm>
            <a:off x="8232517" y="2408921"/>
            <a:ext cx="2703993" cy="1673251"/>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chemeClr val="accent2"/>
          </a:solidFill>
          <a:ln w="12700">
            <a:miter lim="400000"/>
          </a:ln>
        </p:spPr>
        <p:txBody>
          <a:bodyPr lIns="38100" tIns="38100" rIns="38100" bIns="38100" anchor="ctr"/>
          <a:lstStyle/>
          <a:p>
            <a:endParaRPr sz="3000">
              <a:solidFill>
                <a:srgbClr val="FFFFFF"/>
              </a:solidFill>
            </a:endParaRPr>
          </a:p>
        </p:txBody>
      </p:sp>
      <p:sp>
        <p:nvSpPr>
          <p:cNvPr id="26" name="Freeform: Shape 25">
            <a:extLst>
              <a:ext uri="{FF2B5EF4-FFF2-40B4-BE49-F238E27FC236}">
                <a16:creationId xmlns:a16="http://schemas.microsoft.com/office/drawing/2014/main" id="{9C3B8353-B6AF-F13D-62B9-5A8C52E52D19}"/>
              </a:ext>
            </a:extLst>
          </p:cNvPr>
          <p:cNvSpPr/>
          <p:nvPr/>
        </p:nvSpPr>
        <p:spPr>
          <a:xfrm>
            <a:off x="6321728" y="3140697"/>
            <a:ext cx="2050545" cy="2727515"/>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chemeClr val="bg1">
              <a:lumMod val="85000"/>
            </a:schemeClr>
          </a:solidFill>
          <a:ln w="12700">
            <a:miter lim="400000"/>
          </a:ln>
        </p:spPr>
        <p:txBody>
          <a:bodyPr lIns="38100" tIns="38100" rIns="38100" bIns="38100" anchor="ctr"/>
          <a:lstStyle/>
          <a:p>
            <a:endParaRPr sz="3000">
              <a:solidFill>
                <a:srgbClr val="FFFFFF"/>
              </a:solidFill>
            </a:endParaRPr>
          </a:p>
        </p:txBody>
      </p:sp>
      <p:sp>
        <p:nvSpPr>
          <p:cNvPr id="27" name="Freeform: Shape 26">
            <a:extLst>
              <a:ext uri="{FF2B5EF4-FFF2-40B4-BE49-F238E27FC236}">
                <a16:creationId xmlns:a16="http://schemas.microsoft.com/office/drawing/2014/main" id="{F989BE82-75E7-AD67-4647-B5C569501913}"/>
              </a:ext>
            </a:extLst>
          </p:cNvPr>
          <p:cNvSpPr/>
          <p:nvPr/>
        </p:nvSpPr>
        <p:spPr>
          <a:xfrm>
            <a:off x="7922190" y="3448401"/>
            <a:ext cx="3767486" cy="2417899"/>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38100" tIns="38100" rIns="38100" bIns="38100" anchor="ctr"/>
          <a:lstStyle/>
          <a:p>
            <a:endParaRPr sz="3000">
              <a:solidFill>
                <a:srgbClr val="FFFFFF"/>
              </a:solidFill>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Problem Overview</a:t>
            </a:r>
          </a:p>
        </p:txBody>
      </p:sp>
      <p:sp>
        <p:nvSpPr>
          <p:cNvPr id="23" name="TextBox 22">
            <a:extLst>
              <a:ext uri="{FF2B5EF4-FFF2-40B4-BE49-F238E27FC236}">
                <a16:creationId xmlns:a16="http://schemas.microsoft.com/office/drawing/2014/main" id="{0517EEED-4056-77CE-3B2F-CFCD0056CDDC}"/>
              </a:ext>
            </a:extLst>
          </p:cNvPr>
          <p:cNvSpPr txBox="1"/>
          <p:nvPr/>
        </p:nvSpPr>
        <p:spPr>
          <a:xfrm rot="21086978">
            <a:off x="8664936" y="1738200"/>
            <a:ext cx="1147844" cy="461665"/>
          </a:xfrm>
          <a:prstGeom prst="rect">
            <a:avLst/>
          </a:prstGeom>
          <a:noFill/>
        </p:spPr>
        <p:txBody>
          <a:bodyPr wrap="square" lIns="0" rIns="0" rtlCol="0" anchor="b">
            <a:spAutoFit/>
          </a:bodyPr>
          <a:lstStyle/>
          <a:p>
            <a:pPr algn="ctr"/>
            <a:r>
              <a:rPr lang="en-US" sz="2400" b="1" noProof="1">
                <a:solidFill>
                  <a:schemeClr val="tx2"/>
                </a:solidFill>
              </a:rPr>
              <a:t>Intro</a:t>
            </a:r>
          </a:p>
        </p:txBody>
      </p:sp>
      <p:sp>
        <p:nvSpPr>
          <p:cNvPr id="3" name="Freeform 8">
            <a:extLst>
              <a:ext uri="{FF2B5EF4-FFF2-40B4-BE49-F238E27FC236}">
                <a16:creationId xmlns:a16="http://schemas.microsoft.com/office/drawing/2014/main" id="{6D92A688-B03A-DE8E-79DA-83C9CE830A35}"/>
              </a:ext>
            </a:extLst>
          </p:cNvPr>
          <p:cNvSpPr/>
          <p:nvPr/>
        </p:nvSpPr>
        <p:spPr>
          <a:xfrm>
            <a:off x="0" y="1097280"/>
            <a:ext cx="8170080" cy="4769019"/>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B94230F0-AC71-B017-A114-357C630BF1E5}"/>
              </a:ext>
            </a:extLst>
          </p:cNvPr>
          <p:cNvGrpSpPr/>
          <p:nvPr/>
        </p:nvGrpSpPr>
        <p:grpSpPr>
          <a:xfrm>
            <a:off x="838200" y="1292387"/>
            <a:ext cx="5087113" cy="1898354"/>
            <a:chOff x="8921977" y="1456038"/>
            <a:chExt cx="2926080" cy="482834"/>
          </a:xfrm>
        </p:grpSpPr>
        <p:sp>
          <p:nvSpPr>
            <p:cNvPr id="5" name="TextBox 4">
              <a:extLst>
                <a:ext uri="{FF2B5EF4-FFF2-40B4-BE49-F238E27FC236}">
                  <a16:creationId xmlns:a16="http://schemas.microsoft.com/office/drawing/2014/main" id="{952A5732-600A-743C-ECBA-3E6CC43C4FD8}"/>
                </a:ext>
              </a:extLst>
            </p:cNvPr>
            <p:cNvSpPr txBox="1"/>
            <p:nvPr/>
          </p:nvSpPr>
          <p:spPr>
            <a:xfrm>
              <a:off x="8921977" y="1456038"/>
              <a:ext cx="2926080" cy="133078"/>
            </a:xfrm>
            <a:prstGeom prst="rect">
              <a:avLst/>
            </a:prstGeom>
            <a:noFill/>
          </p:spPr>
          <p:txBody>
            <a:bodyPr wrap="square" lIns="0" rIns="0" rtlCol="0" anchor="b">
              <a:spAutoFit/>
            </a:bodyPr>
            <a:lstStyle/>
            <a:p>
              <a:r>
                <a:rPr lang="en-US" sz="2800" b="1" noProof="1"/>
                <a:t>So what’s wrong?</a:t>
              </a:r>
            </a:p>
          </p:txBody>
        </p:sp>
        <p:sp>
          <p:nvSpPr>
            <p:cNvPr id="6" name="TextBox 5">
              <a:extLst>
                <a:ext uri="{FF2B5EF4-FFF2-40B4-BE49-F238E27FC236}">
                  <a16:creationId xmlns:a16="http://schemas.microsoft.com/office/drawing/2014/main" id="{254630E6-19D4-00B2-5A50-777682FF11C4}"/>
                </a:ext>
              </a:extLst>
            </p:cNvPr>
            <p:cNvSpPr txBox="1"/>
            <p:nvPr/>
          </p:nvSpPr>
          <p:spPr>
            <a:xfrm>
              <a:off x="8921977" y="1586607"/>
              <a:ext cx="2737677" cy="352265"/>
            </a:xfrm>
            <a:prstGeom prst="rect">
              <a:avLst/>
            </a:prstGeom>
            <a:noFill/>
          </p:spPr>
          <p:txBody>
            <a:bodyPr wrap="square" lIns="0" rIns="0" rtlCol="0" anchor="t">
              <a:spAutoFit/>
            </a:bodyPr>
            <a:lstStyle/>
            <a:p>
              <a:pPr algn="just"/>
              <a:r>
                <a:rPr lang="en-US" sz="1400" noProof="1"/>
                <a:t>Masalah yang dihadapi oleh perusahaan adalah tingginya angka customer yang churned. Pemilik perusahaan ingin mengetahui penyebab mengapa tingginya angka customer churn dan membuat suatu system prediksi apakah customer akan churn / tidak dengan tujuan untuk dapat memprospek potential churned customer sehingga dapat mengurangi kerugian.</a:t>
              </a:r>
            </a:p>
          </p:txBody>
        </p:sp>
      </p:grpSp>
      <p:sp>
        <p:nvSpPr>
          <p:cNvPr id="29" name="TextBox 28">
            <a:extLst>
              <a:ext uri="{FF2B5EF4-FFF2-40B4-BE49-F238E27FC236}">
                <a16:creationId xmlns:a16="http://schemas.microsoft.com/office/drawing/2014/main" id="{28A48AF4-F6EA-C429-2AD0-0EDBEDBFD1D6}"/>
              </a:ext>
            </a:extLst>
          </p:cNvPr>
          <p:cNvSpPr txBox="1"/>
          <p:nvPr/>
        </p:nvSpPr>
        <p:spPr>
          <a:xfrm rot="20983231">
            <a:off x="8545975" y="2917700"/>
            <a:ext cx="1837427" cy="461665"/>
          </a:xfrm>
          <a:prstGeom prst="rect">
            <a:avLst/>
          </a:prstGeom>
          <a:noFill/>
        </p:spPr>
        <p:txBody>
          <a:bodyPr wrap="square" lIns="0" rIns="0" rtlCol="0" anchor="b">
            <a:spAutoFit/>
          </a:bodyPr>
          <a:lstStyle/>
          <a:p>
            <a:pPr algn="ctr"/>
            <a:r>
              <a:rPr lang="en-US" sz="2400" b="1" noProof="1">
                <a:solidFill>
                  <a:schemeClr val="tx2"/>
                </a:solidFill>
              </a:rPr>
              <a:t>Problem</a:t>
            </a:r>
          </a:p>
        </p:txBody>
      </p:sp>
      <p:sp>
        <p:nvSpPr>
          <p:cNvPr id="10" name="TextBox 9">
            <a:extLst>
              <a:ext uri="{FF2B5EF4-FFF2-40B4-BE49-F238E27FC236}">
                <a16:creationId xmlns:a16="http://schemas.microsoft.com/office/drawing/2014/main" id="{84A10FBC-341C-442F-BF26-7634DDF5272C}"/>
              </a:ext>
            </a:extLst>
          </p:cNvPr>
          <p:cNvSpPr txBox="1"/>
          <p:nvPr/>
        </p:nvSpPr>
        <p:spPr>
          <a:xfrm rot="20640000">
            <a:off x="8155355" y="4134836"/>
            <a:ext cx="3126310" cy="461667"/>
          </a:xfrm>
          <a:prstGeom prst="rect">
            <a:avLst/>
          </a:prstGeom>
          <a:noFill/>
        </p:spPr>
        <p:txBody>
          <a:bodyPr wrap="square" lIns="0" rIns="0" rtlCol="0" anchor="b">
            <a:spAutoFit/>
          </a:bodyPr>
          <a:lstStyle/>
          <a:p>
            <a:pPr algn="ctr"/>
            <a:r>
              <a:rPr lang="en-US" sz="2400" b="1" noProof="1">
                <a:solidFill>
                  <a:schemeClr val="tx2"/>
                </a:solidFill>
              </a:rPr>
              <a:t>Objective</a:t>
            </a:r>
          </a:p>
        </p:txBody>
      </p:sp>
      <p:sp>
        <p:nvSpPr>
          <p:cNvPr id="7" name="Rectangle 6">
            <a:extLst>
              <a:ext uri="{FF2B5EF4-FFF2-40B4-BE49-F238E27FC236}">
                <a16:creationId xmlns:a16="http://schemas.microsoft.com/office/drawing/2014/main" id="{2E9134ED-DE41-5E10-2478-C7017343C539}"/>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1AECC5D7-95E2-F64C-5367-DBA08BBB8F73}"/>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1560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CDBCBE6-E131-F20A-C1B2-5499519B8345}"/>
              </a:ext>
            </a:extLst>
          </p:cNvPr>
          <p:cNvSpPr/>
          <p:nvPr/>
        </p:nvSpPr>
        <p:spPr>
          <a:xfrm>
            <a:off x="7592416" y="426573"/>
            <a:ext cx="1254599" cy="2203303"/>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chemeClr val="bg1">
              <a:lumMod val="65000"/>
            </a:schemeClr>
          </a:solidFill>
          <a:ln w="12700">
            <a:miter lim="400000"/>
          </a:ln>
        </p:spPr>
        <p:txBody>
          <a:bodyPr lIns="38100" tIns="38100" rIns="38100" bIns="38100" anchor="ctr"/>
          <a:lstStyle/>
          <a:p>
            <a:endParaRPr sz="3000" dirty="0">
              <a:solidFill>
                <a:srgbClr val="FFFFFF"/>
              </a:solidFill>
            </a:endParaRPr>
          </a:p>
        </p:txBody>
      </p:sp>
      <p:sp>
        <p:nvSpPr>
          <p:cNvPr id="20" name="Freeform: Shape 19">
            <a:extLst>
              <a:ext uri="{FF2B5EF4-FFF2-40B4-BE49-F238E27FC236}">
                <a16:creationId xmlns:a16="http://schemas.microsoft.com/office/drawing/2014/main" id="{30711576-5248-EAB3-E0FD-E3D5B1075271}"/>
              </a:ext>
            </a:extLst>
          </p:cNvPr>
          <p:cNvSpPr/>
          <p:nvPr/>
        </p:nvSpPr>
        <p:spPr>
          <a:xfrm>
            <a:off x="8471436" y="426573"/>
            <a:ext cx="1735965" cy="2203303"/>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chemeClr val="bg1">
              <a:lumMod val="85000"/>
            </a:schemeClr>
          </a:solidFill>
          <a:ln w="12700">
            <a:miter lim="400000"/>
          </a:ln>
        </p:spPr>
        <p:txBody>
          <a:bodyPr lIns="38100" tIns="38100" rIns="38100" bIns="38100" anchor="ctr"/>
          <a:lstStyle/>
          <a:p>
            <a:endParaRPr sz="3000">
              <a:solidFill>
                <a:srgbClr val="FFFFFF"/>
              </a:solidFill>
            </a:endParaRPr>
          </a:p>
        </p:txBody>
      </p:sp>
      <p:sp>
        <p:nvSpPr>
          <p:cNvPr id="24" name="Freeform: Shape 23">
            <a:extLst>
              <a:ext uri="{FF2B5EF4-FFF2-40B4-BE49-F238E27FC236}">
                <a16:creationId xmlns:a16="http://schemas.microsoft.com/office/drawing/2014/main" id="{24DBD7D0-D204-1D57-9BA2-3BB189653B24}"/>
              </a:ext>
            </a:extLst>
          </p:cNvPr>
          <p:cNvSpPr/>
          <p:nvPr/>
        </p:nvSpPr>
        <p:spPr>
          <a:xfrm>
            <a:off x="6966800" y="2242495"/>
            <a:ext cx="1587055" cy="1838245"/>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chemeClr val="bg1">
              <a:lumMod val="75000"/>
            </a:schemeClr>
          </a:solidFill>
          <a:ln w="12700">
            <a:miter lim="400000"/>
          </a:ln>
        </p:spPr>
        <p:txBody>
          <a:bodyPr lIns="38100" tIns="38100" rIns="38100" bIns="38100" anchor="ctr"/>
          <a:lstStyle/>
          <a:p>
            <a:endParaRPr sz="3000">
              <a:solidFill>
                <a:srgbClr val="FFFFFF"/>
              </a:solidFill>
            </a:endParaRPr>
          </a:p>
        </p:txBody>
      </p:sp>
      <p:sp>
        <p:nvSpPr>
          <p:cNvPr id="25" name="Freeform: Shape 24">
            <a:extLst>
              <a:ext uri="{FF2B5EF4-FFF2-40B4-BE49-F238E27FC236}">
                <a16:creationId xmlns:a16="http://schemas.microsoft.com/office/drawing/2014/main" id="{27FC3C32-03A9-4129-FBAE-722420326F9A}"/>
              </a:ext>
            </a:extLst>
          </p:cNvPr>
          <p:cNvSpPr/>
          <p:nvPr/>
        </p:nvSpPr>
        <p:spPr>
          <a:xfrm>
            <a:off x="8232517" y="2408921"/>
            <a:ext cx="2703993" cy="1673251"/>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rgbClr val="E4E3E4"/>
          </a:solidFill>
          <a:ln w="12700">
            <a:miter lim="400000"/>
          </a:ln>
        </p:spPr>
        <p:txBody>
          <a:bodyPr lIns="38100" tIns="38100" rIns="38100" bIns="38100" anchor="ctr"/>
          <a:lstStyle/>
          <a:p>
            <a:endParaRPr sz="3000">
              <a:solidFill>
                <a:srgbClr val="FFFFFF"/>
              </a:solidFill>
            </a:endParaRPr>
          </a:p>
        </p:txBody>
      </p:sp>
      <p:sp>
        <p:nvSpPr>
          <p:cNvPr id="26" name="Freeform: Shape 25">
            <a:extLst>
              <a:ext uri="{FF2B5EF4-FFF2-40B4-BE49-F238E27FC236}">
                <a16:creationId xmlns:a16="http://schemas.microsoft.com/office/drawing/2014/main" id="{9C3B8353-B6AF-F13D-62B9-5A8C52E52D19}"/>
              </a:ext>
            </a:extLst>
          </p:cNvPr>
          <p:cNvSpPr/>
          <p:nvPr/>
        </p:nvSpPr>
        <p:spPr>
          <a:xfrm>
            <a:off x="6321728" y="3140697"/>
            <a:ext cx="2050545" cy="2727515"/>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chemeClr val="accent3">
              <a:lumMod val="75000"/>
            </a:schemeClr>
          </a:solidFill>
          <a:ln w="12700">
            <a:miter lim="400000"/>
          </a:ln>
        </p:spPr>
        <p:txBody>
          <a:bodyPr lIns="38100" tIns="38100" rIns="38100" bIns="38100" anchor="ctr"/>
          <a:lstStyle/>
          <a:p>
            <a:endParaRPr sz="3000">
              <a:solidFill>
                <a:srgbClr val="FFFFFF"/>
              </a:solidFill>
            </a:endParaRPr>
          </a:p>
        </p:txBody>
      </p:sp>
      <p:sp>
        <p:nvSpPr>
          <p:cNvPr id="27" name="Freeform: Shape 26">
            <a:extLst>
              <a:ext uri="{FF2B5EF4-FFF2-40B4-BE49-F238E27FC236}">
                <a16:creationId xmlns:a16="http://schemas.microsoft.com/office/drawing/2014/main" id="{F989BE82-75E7-AD67-4647-B5C569501913}"/>
              </a:ext>
            </a:extLst>
          </p:cNvPr>
          <p:cNvSpPr/>
          <p:nvPr/>
        </p:nvSpPr>
        <p:spPr>
          <a:xfrm>
            <a:off x="7922190" y="3448401"/>
            <a:ext cx="3767486" cy="2417899"/>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chemeClr val="accent3"/>
          </a:solidFill>
          <a:ln w="12700">
            <a:miter lim="400000"/>
          </a:ln>
        </p:spPr>
        <p:txBody>
          <a:bodyPr lIns="38100" tIns="38100" rIns="38100" bIns="38100" anchor="ctr"/>
          <a:lstStyle/>
          <a:p>
            <a:endParaRPr sz="3000">
              <a:solidFill>
                <a:srgbClr val="FFFFFF"/>
              </a:solidFill>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Objective</a:t>
            </a:r>
          </a:p>
        </p:txBody>
      </p:sp>
      <p:sp>
        <p:nvSpPr>
          <p:cNvPr id="22" name="TextBox 21">
            <a:extLst>
              <a:ext uri="{FF2B5EF4-FFF2-40B4-BE49-F238E27FC236}">
                <a16:creationId xmlns:a16="http://schemas.microsoft.com/office/drawing/2014/main" id="{24AB2EF8-87DE-151C-9496-510DE12E029F}"/>
              </a:ext>
            </a:extLst>
          </p:cNvPr>
          <p:cNvSpPr txBox="1"/>
          <p:nvPr/>
        </p:nvSpPr>
        <p:spPr>
          <a:xfrm rot="20983231">
            <a:off x="8545975" y="2917700"/>
            <a:ext cx="1837427" cy="461665"/>
          </a:xfrm>
          <a:prstGeom prst="rect">
            <a:avLst/>
          </a:prstGeom>
          <a:noFill/>
        </p:spPr>
        <p:txBody>
          <a:bodyPr wrap="square" lIns="0" rIns="0" rtlCol="0" anchor="b">
            <a:spAutoFit/>
          </a:bodyPr>
          <a:lstStyle/>
          <a:p>
            <a:pPr algn="ctr"/>
            <a:r>
              <a:rPr lang="en-US" sz="2400" b="1" noProof="1">
                <a:solidFill>
                  <a:schemeClr val="tx2"/>
                </a:solidFill>
              </a:rPr>
              <a:t>Problem</a:t>
            </a:r>
          </a:p>
        </p:txBody>
      </p:sp>
      <p:sp>
        <p:nvSpPr>
          <p:cNvPr id="23" name="TextBox 22">
            <a:extLst>
              <a:ext uri="{FF2B5EF4-FFF2-40B4-BE49-F238E27FC236}">
                <a16:creationId xmlns:a16="http://schemas.microsoft.com/office/drawing/2014/main" id="{0517EEED-4056-77CE-3B2F-CFCD0056CDDC}"/>
              </a:ext>
            </a:extLst>
          </p:cNvPr>
          <p:cNvSpPr txBox="1"/>
          <p:nvPr/>
        </p:nvSpPr>
        <p:spPr>
          <a:xfrm rot="21086978">
            <a:off x="8664936" y="1738200"/>
            <a:ext cx="1147844" cy="461665"/>
          </a:xfrm>
          <a:prstGeom prst="rect">
            <a:avLst/>
          </a:prstGeom>
          <a:noFill/>
        </p:spPr>
        <p:txBody>
          <a:bodyPr wrap="square" lIns="0" rIns="0" rtlCol="0" anchor="b">
            <a:spAutoFit/>
          </a:bodyPr>
          <a:lstStyle/>
          <a:p>
            <a:pPr algn="ctr"/>
            <a:r>
              <a:rPr lang="en-US" sz="2400" b="1" noProof="1">
                <a:solidFill>
                  <a:schemeClr val="tx2"/>
                </a:solidFill>
              </a:rPr>
              <a:t>Intro</a:t>
            </a:r>
          </a:p>
        </p:txBody>
      </p:sp>
      <p:sp>
        <p:nvSpPr>
          <p:cNvPr id="3" name="Freeform 8">
            <a:extLst>
              <a:ext uri="{FF2B5EF4-FFF2-40B4-BE49-F238E27FC236}">
                <a16:creationId xmlns:a16="http://schemas.microsoft.com/office/drawing/2014/main" id="{A3EA093B-B169-E3E2-F80C-BA3AFEC30D8A}"/>
              </a:ext>
            </a:extLst>
          </p:cNvPr>
          <p:cNvSpPr/>
          <p:nvPr/>
        </p:nvSpPr>
        <p:spPr>
          <a:xfrm>
            <a:off x="0" y="1097280"/>
            <a:ext cx="8170080" cy="4769019"/>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471FA39B-C143-705A-5F7C-9D6F5339B71E}"/>
              </a:ext>
            </a:extLst>
          </p:cNvPr>
          <p:cNvGrpSpPr/>
          <p:nvPr/>
        </p:nvGrpSpPr>
        <p:grpSpPr>
          <a:xfrm>
            <a:off x="838200" y="1292378"/>
            <a:ext cx="5087113" cy="1898351"/>
            <a:chOff x="8921977" y="1456038"/>
            <a:chExt cx="2926080" cy="482834"/>
          </a:xfrm>
        </p:grpSpPr>
        <p:sp>
          <p:nvSpPr>
            <p:cNvPr id="5" name="TextBox 4">
              <a:extLst>
                <a:ext uri="{FF2B5EF4-FFF2-40B4-BE49-F238E27FC236}">
                  <a16:creationId xmlns:a16="http://schemas.microsoft.com/office/drawing/2014/main" id="{09377ABF-765E-C4F9-926A-FF0CA640EF8C}"/>
                </a:ext>
              </a:extLst>
            </p:cNvPr>
            <p:cNvSpPr txBox="1"/>
            <p:nvPr/>
          </p:nvSpPr>
          <p:spPr>
            <a:xfrm>
              <a:off x="8921977" y="1456038"/>
              <a:ext cx="2926080" cy="133078"/>
            </a:xfrm>
            <a:prstGeom prst="rect">
              <a:avLst/>
            </a:prstGeom>
            <a:noFill/>
          </p:spPr>
          <p:txBody>
            <a:bodyPr wrap="square" lIns="0" rIns="0" rtlCol="0" anchor="b">
              <a:spAutoFit/>
            </a:bodyPr>
            <a:lstStyle/>
            <a:p>
              <a:r>
                <a:rPr lang="en-US" sz="2800" b="1" noProof="1"/>
                <a:t>Goals</a:t>
              </a:r>
            </a:p>
          </p:txBody>
        </p:sp>
        <p:sp>
          <p:nvSpPr>
            <p:cNvPr id="6" name="TextBox 5">
              <a:extLst>
                <a:ext uri="{FF2B5EF4-FFF2-40B4-BE49-F238E27FC236}">
                  <a16:creationId xmlns:a16="http://schemas.microsoft.com/office/drawing/2014/main" id="{ACE6E8B1-05BB-1F0E-8FEF-681BEAD96711}"/>
                </a:ext>
              </a:extLst>
            </p:cNvPr>
            <p:cNvSpPr txBox="1"/>
            <p:nvPr/>
          </p:nvSpPr>
          <p:spPr>
            <a:xfrm>
              <a:off x="8921977" y="1586607"/>
              <a:ext cx="2737677" cy="352265"/>
            </a:xfrm>
            <a:prstGeom prst="rect">
              <a:avLst/>
            </a:prstGeom>
            <a:noFill/>
          </p:spPr>
          <p:txBody>
            <a:bodyPr wrap="square" lIns="0" rIns="0" rtlCol="0" anchor="t">
              <a:spAutoFit/>
            </a:bodyPr>
            <a:lstStyle/>
            <a:p>
              <a:pPr algn="just"/>
              <a:r>
                <a:rPr lang="en-US" sz="1400" noProof="1"/>
                <a:t>Berdasarkan problem yang ada, maka tim data membuat 2 goals utama yaitu :</a:t>
              </a:r>
            </a:p>
            <a:p>
              <a:pPr algn="just"/>
              <a:r>
                <a:rPr lang="en-US" sz="1400" noProof="1"/>
                <a:t>1.Mencari informasi dan meaningful insights serta pattern-pattern yang ada terkait churned customers.</a:t>
              </a:r>
            </a:p>
            <a:p>
              <a:pPr algn="just"/>
              <a:r>
                <a:rPr lang="en-US" sz="1400" noProof="1"/>
                <a:t>2. Membuat ML model classifier yang reliable untuk mendeteksi customer churned.</a:t>
              </a:r>
            </a:p>
          </p:txBody>
        </p:sp>
      </p:grpSp>
      <p:grpSp>
        <p:nvGrpSpPr>
          <p:cNvPr id="7" name="Group 6">
            <a:extLst>
              <a:ext uri="{FF2B5EF4-FFF2-40B4-BE49-F238E27FC236}">
                <a16:creationId xmlns:a16="http://schemas.microsoft.com/office/drawing/2014/main" id="{F29EE987-3CFC-F234-B690-2E53AA7233CB}"/>
              </a:ext>
            </a:extLst>
          </p:cNvPr>
          <p:cNvGrpSpPr/>
          <p:nvPr/>
        </p:nvGrpSpPr>
        <p:grpSpPr>
          <a:xfrm>
            <a:off x="838200" y="3428834"/>
            <a:ext cx="5087113" cy="1682907"/>
            <a:chOff x="8921977" y="1456038"/>
            <a:chExt cx="2926080" cy="428037"/>
          </a:xfrm>
        </p:grpSpPr>
        <p:sp>
          <p:nvSpPr>
            <p:cNvPr id="8" name="TextBox 7">
              <a:extLst>
                <a:ext uri="{FF2B5EF4-FFF2-40B4-BE49-F238E27FC236}">
                  <a16:creationId xmlns:a16="http://schemas.microsoft.com/office/drawing/2014/main" id="{9D766A8A-AA99-F0FA-DDBE-86B9B83DF492}"/>
                </a:ext>
              </a:extLst>
            </p:cNvPr>
            <p:cNvSpPr txBox="1"/>
            <p:nvPr/>
          </p:nvSpPr>
          <p:spPr>
            <a:xfrm>
              <a:off x="8921977" y="1456038"/>
              <a:ext cx="2926080" cy="133078"/>
            </a:xfrm>
            <a:prstGeom prst="rect">
              <a:avLst/>
            </a:prstGeom>
            <a:noFill/>
          </p:spPr>
          <p:txBody>
            <a:bodyPr wrap="square" lIns="0" rIns="0" rtlCol="0" anchor="b">
              <a:spAutoFit/>
            </a:bodyPr>
            <a:lstStyle/>
            <a:p>
              <a:r>
                <a:rPr lang="en-US" sz="2800" b="1" noProof="1"/>
                <a:t>How</a:t>
              </a:r>
            </a:p>
          </p:txBody>
        </p:sp>
        <p:sp>
          <p:nvSpPr>
            <p:cNvPr id="28" name="TextBox 27">
              <a:extLst>
                <a:ext uri="{FF2B5EF4-FFF2-40B4-BE49-F238E27FC236}">
                  <a16:creationId xmlns:a16="http://schemas.microsoft.com/office/drawing/2014/main" id="{8D591B77-151C-02CC-73FB-1878B1F29ED9}"/>
                </a:ext>
              </a:extLst>
            </p:cNvPr>
            <p:cNvSpPr txBox="1"/>
            <p:nvPr/>
          </p:nvSpPr>
          <p:spPr>
            <a:xfrm>
              <a:off x="8921977" y="1586607"/>
              <a:ext cx="2737677" cy="297468"/>
            </a:xfrm>
            <a:prstGeom prst="rect">
              <a:avLst/>
            </a:prstGeom>
            <a:noFill/>
          </p:spPr>
          <p:txBody>
            <a:bodyPr wrap="square" lIns="0" rIns="0" rtlCol="0" anchor="t">
              <a:spAutoFit/>
            </a:bodyPr>
            <a:lstStyle/>
            <a:p>
              <a:pPr algn="just"/>
              <a:r>
                <a:rPr lang="en-US" sz="1400" noProof="1"/>
                <a:t>Bagaimana cara kami mencapai goals tersebut? </a:t>
              </a:r>
            </a:p>
            <a:p>
              <a:pPr algn="just"/>
              <a:r>
                <a:rPr lang="en-US" sz="1400" noProof="1"/>
                <a:t>1.Melakukan banyak EDA untuk mencari insights dan pattern-pattern maupun error/kesalahan dalam data.</a:t>
              </a:r>
            </a:p>
            <a:p>
              <a:pPr algn="just"/>
              <a:r>
                <a:rPr lang="en-US" sz="1400" noProof="1"/>
                <a:t>2.Melakukan tuning dan komparasi beberapa model ML dengan  Teknik-Teknik yang cocok.</a:t>
              </a:r>
            </a:p>
          </p:txBody>
        </p:sp>
      </p:grpSp>
      <p:sp>
        <p:nvSpPr>
          <p:cNvPr id="10" name="TextBox 9">
            <a:extLst>
              <a:ext uri="{FF2B5EF4-FFF2-40B4-BE49-F238E27FC236}">
                <a16:creationId xmlns:a16="http://schemas.microsoft.com/office/drawing/2014/main" id="{ADFA0488-C1DB-4942-2FAA-ED2FF49ED7AA}"/>
              </a:ext>
            </a:extLst>
          </p:cNvPr>
          <p:cNvSpPr txBox="1"/>
          <p:nvPr/>
        </p:nvSpPr>
        <p:spPr>
          <a:xfrm rot="20640000">
            <a:off x="8155355" y="4134836"/>
            <a:ext cx="3126310" cy="461667"/>
          </a:xfrm>
          <a:prstGeom prst="rect">
            <a:avLst/>
          </a:prstGeom>
          <a:noFill/>
        </p:spPr>
        <p:txBody>
          <a:bodyPr wrap="square" lIns="0" rIns="0" rtlCol="0" anchor="b">
            <a:spAutoFit/>
          </a:bodyPr>
          <a:lstStyle/>
          <a:p>
            <a:pPr algn="ctr"/>
            <a:r>
              <a:rPr lang="en-US" sz="2400" b="1" noProof="1">
                <a:solidFill>
                  <a:schemeClr val="tx2"/>
                </a:solidFill>
              </a:rPr>
              <a:t>Objective</a:t>
            </a:r>
          </a:p>
        </p:txBody>
      </p:sp>
      <p:sp>
        <p:nvSpPr>
          <p:cNvPr id="11" name="Rectangle 10">
            <a:extLst>
              <a:ext uri="{FF2B5EF4-FFF2-40B4-BE49-F238E27FC236}">
                <a16:creationId xmlns:a16="http://schemas.microsoft.com/office/drawing/2014/main" id="{3132D203-0B3D-F0F7-1D0D-4657C999BCF5}"/>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C242B3E6-55C5-D54E-531B-06D91E71A98A}"/>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52929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9E54A8A-3ECB-4E05-A02B-6B97645C3635}"/>
              </a:ext>
            </a:extLst>
          </p:cNvPr>
          <p:cNvGrpSpPr/>
          <p:nvPr/>
        </p:nvGrpSpPr>
        <p:grpSpPr>
          <a:xfrm>
            <a:off x="9346632" y="2384034"/>
            <a:ext cx="2559725" cy="2559725"/>
            <a:chOff x="7963874" y="3577246"/>
            <a:chExt cx="2110093" cy="2110093"/>
          </a:xfrm>
        </p:grpSpPr>
        <p:sp>
          <p:nvSpPr>
            <p:cNvPr id="43" name="Oval 42">
              <a:extLst>
                <a:ext uri="{FF2B5EF4-FFF2-40B4-BE49-F238E27FC236}">
                  <a16:creationId xmlns:a16="http://schemas.microsoft.com/office/drawing/2014/main" id="{5DDBBA97-C27A-4359-BAC6-A7C55662BA4C}"/>
                </a:ext>
              </a:extLst>
            </p:cNvPr>
            <p:cNvSpPr/>
            <p:nvPr/>
          </p:nvSpPr>
          <p:spPr>
            <a:xfrm>
              <a:off x="7963874" y="3577246"/>
              <a:ext cx="2110093" cy="2110093"/>
            </a:xfrm>
            <a:prstGeom prst="ellipse">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433605A-B953-4D59-B9BF-24AD5DB7263F}"/>
                </a:ext>
              </a:extLst>
            </p:cNvPr>
            <p:cNvSpPr/>
            <p:nvPr/>
          </p:nvSpPr>
          <p:spPr>
            <a:xfrm>
              <a:off x="8286304" y="3899676"/>
              <a:ext cx="1465232" cy="1465232"/>
            </a:xfrm>
            <a:prstGeom prst="ellipse">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45D2FC4B-3C27-4099-9B5A-5662DB49D5E3}"/>
                </a:ext>
              </a:extLst>
            </p:cNvPr>
            <p:cNvSpPr/>
            <p:nvPr/>
          </p:nvSpPr>
          <p:spPr>
            <a:xfrm>
              <a:off x="8663381" y="4276753"/>
              <a:ext cx="711079" cy="711079"/>
            </a:xfrm>
            <a:prstGeom prst="ellipse">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normAutofit/>
          </a:bodyPr>
          <a:lstStyle/>
          <a:p>
            <a:r>
              <a:rPr lang="en-US" dirty="0"/>
              <a:t>Workflow</a:t>
            </a:r>
          </a:p>
        </p:txBody>
      </p:sp>
      <p:sp>
        <p:nvSpPr>
          <p:cNvPr id="33" name="Freeform: Shape 32">
            <a:extLst>
              <a:ext uri="{FF2B5EF4-FFF2-40B4-BE49-F238E27FC236}">
                <a16:creationId xmlns:a16="http://schemas.microsoft.com/office/drawing/2014/main" id="{765958C6-2E45-4C3D-9A3B-614E824A6550}"/>
              </a:ext>
            </a:extLst>
          </p:cNvPr>
          <p:cNvSpPr/>
          <p:nvPr/>
        </p:nvSpPr>
        <p:spPr>
          <a:xfrm>
            <a:off x="4413479" y="2933914"/>
            <a:ext cx="2628032" cy="1459969"/>
          </a:xfrm>
          <a:custGeom>
            <a:avLst/>
            <a:gdLst>
              <a:gd name="connsiteX0" fmla="*/ 1852787 w 2628032"/>
              <a:gd name="connsiteY0" fmla="*/ 927394 h 1459969"/>
              <a:gd name="connsiteX1" fmla="*/ 2628032 w 2628032"/>
              <a:gd name="connsiteY1" fmla="*/ 927394 h 1459969"/>
              <a:gd name="connsiteX2" fmla="*/ 2628032 w 2628032"/>
              <a:gd name="connsiteY2" fmla="*/ 1459969 h 1459969"/>
              <a:gd name="connsiteX3" fmla="*/ 1852787 w 2628032"/>
              <a:gd name="connsiteY3" fmla="*/ 1459969 h 1459969"/>
              <a:gd name="connsiteX4" fmla="*/ 0 w 2628032"/>
              <a:gd name="connsiteY4" fmla="*/ 0 h 1459969"/>
              <a:gd name="connsiteX5" fmla="*/ 368505 w 2628032"/>
              <a:gd name="connsiteY5" fmla="*/ 0 h 1459969"/>
              <a:gd name="connsiteX6" fmla="*/ 368505 w 2628032"/>
              <a:gd name="connsiteY6" fmla="*/ 341205 h 1459969"/>
              <a:gd name="connsiteX7" fmla="*/ 0 w 2628032"/>
              <a:gd name="connsiteY7" fmla="*/ 341205 h 145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032" h="1459969">
                <a:moveTo>
                  <a:pt x="1852787" y="927394"/>
                </a:moveTo>
                <a:lnTo>
                  <a:pt x="2628032" y="927394"/>
                </a:lnTo>
                <a:lnTo>
                  <a:pt x="2628032" y="1459969"/>
                </a:lnTo>
                <a:lnTo>
                  <a:pt x="1852787" y="1459969"/>
                </a:lnTo>
                <a:close/>
                <a:moveTo>
                  <a:pt x="0" y="0"/>
                </a:moveTo>
                <a:lnTo>
                  <a:pt x="368505" y="0"/>
                </a:lnTo>
                <a:lnTo>
                  <a:pt x="368505" y="341205"/>
                </a:lnTo>
                <a:lnTo>
                  <a:pt x="0" y="34120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00D6AE7-E8EE-4C3A-8899-69D323FFD468}"/>
              </a:ext>
            </a:extLst>
          </p:cNvPr>
          <p:cNvSpPr/>
          <p:nvPr/>
        </p:nvSpPr>
        <p:spPr>
          <a:xfrm>
            <a:off x="2651713" y="2933914"/>
            <a:ext cx="2628032" cy="1459969"/>
          </a:xfrm>
          <a:custGeom>
            <a:avLst/>
            <a:gdLst>
              <a:gd name="connsiteX0" fmla="*/ 1852787 w 2628032"/>
              <a:gd name="connsiteY0" fmla="*/ 927394 h 1459969"/>
              <a:gd name="connsiteX1" fmla="*/ 2628032 w 2628032"/>
              <a:gd name="connsiteY1" fmla="*/ 927394 h 1459969"/>
              <a:gd name="connsiteX2" fmla="*/ 2628032 w 2628032"/>
              <a:gd name="connsiteY2" fmla="*/ 1459969 h 1459969"/>
              <a:gd name="connsiteX3" fmla="*/ 1852787 w 2628032"/>
              <a:gd name="connsiteY3" fmla="*/ 1459969 h 1459969"/>
              <a:gd name="connsiteX4" fmla="*/ 0 w 2628032"/>
              <a:gd name="connsiteY4" fmla="*/ 0 h 1459969"/>
              <a:gd name="connsiteX5" fmla="*/ 368505 w 2628032"/>
              <a:gd name="connsiteY5" fmla="*/ 0 h 1459969"/>
              <a:gd name="connsiteX6" fmla="*/ 368505 w 2628032"/>
              <a:gd name="connsiteY6" fmla="*/ 341205 h 1459969"/>
              <a:gd name="connsiteX7" fmla="*/ 0 w 2628032"/>
              <a:gd name="connsiteY7" fmla="*/ 341205 h 145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032" h="1459969">
                <a:moveTo>
                  <a:pt x="1852787" y="927394"/>
                </a:moveTo>
                <a:lnTo>
                  <a:pt x="2628032" y="927394"/>
                </a:lnTo>
                <a:lnTo>
                  <a:pt x="2628032" y="1459969"/>
                </a:lnTo>
                <a:lnTo>
                  <a:pt x="1852787" y="1459969"/>
                </a:lnTo>
                <a:close/>
                <a:moveTo>
                  <a:pt x="0" y="0"/>
                </a:moveTo>
                <a:lnTo>
                  <a:pt x="368505" y="0"/>
                </a:lnTo>
                <a:lnTo>
                  <a:pt x="368505" y="341205"/>
                </a:lnTo>
                <a:lnTo>
                  <a:pt x="0" y="34120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41DF130B-E2C2-4346-A161-58B00D1FC8D1}"/>
              </a:ext>
            </a:extLst>
          </p:cNvPr>
          <p:cNvSpPr/>
          <p:nvPr/>
        </p:nvSpPr>
        <p:spPr>
          <a:xfrm>
            <a:off x="891864" y="2933914"/>
            <a:ext cx="2628032" cy="1459969"/>
          </a:xfrm>
          <a:custGeom>
            <a:avLst/>
            <a:gdLst>
              <a:gd name="connsiteX0" fmla="*/ 1852787 w 2628032"/>
              <a:gd name="connsiteY0" fmla="*/ 927394 h 1459969"/>
              <a:gd name="connsiteX1" fmla="*/ 2628032 w 2628032"/>
              <a:gd name="connsiteY1" fmla="*/ 927394 h 1459969"/>
              <a:gd name="connsiteX2" fmla="*/ 2628032 w 2628032"/>
              <a:gd name="connsiteY2" fmla="*/ 1459969 h 1459969"/>
              <a:gd name="connsiteX3" fmla="*/ 1852787 w 2628032"/>
              <a:gd name="connsiteY3" fmla="*/ 1459969 h 1459969"/>
              <a:gd name="connsiteX4" fmla="*/ 0 w 2628032"/>
              <a:gd name="connsiteY4" fmla="*/ 0 h 1459969"/>
              <a:gd name="connsiteX5" fmla="*/ 368505 w 2628032"/>
              <a:gd name="connsiteY5" fmla="*/ 0 h 1459969"/>
              <a:gd name="connsiteX6" fmla="*/ 368505 w 2628032"/>
              <a:gd name="connsiteY6" fmla="*/ 341205 h 1459969"/>
              <a:gd name="connsiteX7" fmla="*/ 0 w 2628032"/>
              <a:gd name="connsiteY7" fmla="*/ 341205 h 145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032" h="1459969">
                <a:moveTo>
                  <a:pt x="1852787" y="927394"/>
                </a:moveTo>
                <a:lnTo>
                  <a:pt x="2628032" y="927394"/>
                </a:lnTo>
                <a:lnTo>
                  <a:pt x="2628032" y="1459969"/>
                </a:lnTo>
                <a:lnTo>
                  <a:pt x="1852787" y="1459969"/>
                </a:lnTo>
                <a:close/>
                <a:moveTo>
                  <a:pt x="0" y="0"/>
                </a:moveTo>
                <a:lnTo>
                  <a:pt x="368505" y="0"/>
                </a:lnTo>
                <a:lnTo>
                  <a:pt x="368505" y="341205"/>
                </a:lnTo>
                <a:lnTo>
                  <a:pt x="0" y="34120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6ED4670-5561-4701-BC47-9DDF2FCD75B1}"/>
              </a:ext>
            </a:extLst>
          </p:cNvPr>
          <p:cNvSpPr/>
          <p:nvPr/>
        </p:nvSpPr>
        <p:spPr>
          <a:xfrm>
            <a:off x="6177626" y="2933914"/>
            <a:ext cx="2628032" cy="1459969"/>
          </a:xfrm>
          <a:custGeom>
            <a:avLst/>
            <a:gdLst>
              <a:gd name="connsiteX0" fmla="*/ 1852787 w 2628032"/>
              <a:gd name="connsiteY0" fmla="*/ 927394 h 1459969"/>
              <a:gd name="connsiteX1" fmla="*/ 2628032 w 2628032"/>
              <a:gd name="connsiteY1" fmla="*/ 927394 h 1459969"/>
              <a:gd name="connsiteX2" fmla="*/ 2628032 w 2628032"/>
              <a:gd name="connsiteY2" fmla="*/ 1459969 h 1459969"/>
              <a:gd name="connsiteX3" fmla="*/ 1852787 w 2628032"/>
              <a:gd name="connsiteY3" fmla="*/ 1459969 h 1459969"/>
              <a:gd name="connsiteX4" fmla="*/ 0 w 2628032"/>
              <a:gd name="connsiteY4" fmla="*/ 0 h 1459969"/>
              <a:gd name="connsiteX5" fmla="*/ 368505 w 2628032"/>
              <a:gd name="connsiteY5" fmla="*/ 0 h 1459969"/>
              <a:gd name="connsiteX6" fmla="*/ 368505 w 2628032"/>
              <a:gd name="connsiteY6" fmla="*/ 341205 h 1459969"/>
              <a:gd name="connsiteX7" fmla="*/ 0 w 2628032"/>
              <a:gd name="connsiteY7" fmla="*/ 341205 h 145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032" h="1459969">
                <a:moveTo>
                  <a:pt x="1852787" y="927394"/>
                </a:moveTo>
                <a:lnTo>
                  <a:pt x="2628032" y="927394"/>
                </a:lnTo>
                <a:lnTo>
                  <a:pt x="2628032" y="1459969"/>
                </a:lnTo>
                <a:lnTo>
                  <a:pt x="1852787" y="1459969"/>
                </a:lnTo>
                <a:close/>
                <a:moveTo>
                  <a:pt x="0" y="0"/>
                </a:moveTo>
                <a:lnTo>
                  <a:pt x="368505" y="0"/>
                </a:lnTo>
                <a:lnTo>
                  <a:pt x="368505" y="341205"/>
                </a:lnTo>
                <a:lnTo>
                  <a:pt x="0" y="34120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AB8DDCAE-8B84-41D6-B851-73719533E632}"/>
              </a:ext>
            </a:extLst>
          </p:cNvPr>
          <p:cNvSpPr/>
          <p:nvPr/>
        </p:nvSpPr>
        <p:spPr>
          <a:xfrm>
            <a:off x="0" y="2706442"/>
            <a:ext cx="10626495" cy="1914911"/>
          </a:xfrm>
          <a:prstGeom prst="rightArrow">
            <a:avLst>
              <a:gd name="adj1" fmla="val 50000"/>
              <a:gd name="adj2" fmla="val 649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84083A3-2EF3-48DD-986D-24DB5F87D38D}"/>
              </a:ext>
            </a:extLst>
          </p:cNvPr>
          <p:cNvSpPr/>
          <p:nvPr/>
        </p:nvSpPr>
        <p:spPr>
          <a:xfrm>
            <a:off x="4413479" y="2491902"/>
            <a:ext cx="2628032" cy="2343998"/>
          </a:xfrm>
          <a:custGeom>
            <a:avLst/>
            <a:gdLst>
              <a:gd name="connsiteX0" fmla="*/ 866515 w 2628032"/>
              <a:gd name="connsiteY0" fmla="*/ 0 h 2343998"/>
              <a:gd name="connsiteX1" fmla="*/ 2628032 w 2628032"/>
              <a:gd name="connsiteY1" fmla="*/ 1901983 h 2343998"/>
              <a:gd name="connsiteX2" fmla="*/ 1761518 w 2628032"/>
              <a:gd name="connsiteY2" fmla="*/ 2343998 h 2343998"/>
              <a:gd name="connsiteX3" fmla="*/ 0 w 2628032"/>
              <a:gd name="connsiteY3" fmla="*/ 442014 h 2343998"/>
            </a:gdLst>
            <a:ahLst/>
            <a:cxnLst>
              <a:cxn ang="0">
                <a:pos x="connsiteX0" y="connsiteY0"/>
              </a:cxn>
              <a:cxn ang="0">
                <a:pos x="connsiteX1" y="connsiteY1"/>
              </a:cxn>
              <a:cxn ang="0">
                <a:pos x="connsiteX2" y="connsiteY2"/>
              </a:cxn>
              <a:cxn ang="0">
                <a:pos x="connsiteX3" y="connsiteY3"/>
              </a:cxn>
            </a:cxnLst>
            <a:rect l="l" t="t" r="r" b="b"/>
            <a:pathLst>
              <a:path w="2628032" h="2343998">
                <a:moveTo>
                  <a:pt x="866515" y="0"/>
                </a:moveTo>
                <a:lnTo>
                  <a:pt x="2628032" y="1901983"/>
                </a:lnTo>
                <a:lnTo>
                  <a:pt x="1761518" y="2343998"/>
                </a:lnTo>
                <a:lnTo>
                  <a:pt x="0" y="4420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D5842AF6-9781-4897-A6AE-85A755215AD7}"/>
              </a:ext>
            </a:extLst>
          </p:cNvPr>
          <p:cNvSpPr/>
          <p:nvPr/>
        </p:nvSpPr>
        <p:spPr>
          <a:xfrm>
            <a:off x="2651713" y="2491902"/>
            <a:ext cx="2628032" cy="2343998"/>
          </a:xfrm>
          <a:custGeom>
            <a:avLst/>
            <a:gdLst>
              <a:gd name="connsiteX0" fmla="*/ 866515 w 2628032"/>
              <a:gd name="connsiteY0" fmla="*/ 0 h 2343998"/>
              <a:gd name="connsiteX1" fmla="*/ 2628032 w 2628032"/>
              <a:gd name="connsiteY1" fmla="*/ 1901983 h 2343998"/>
              <a:gd name="connsiteX2" fmla="*/ 1761518 w 2628032"/>
              <a:gd name="connsiteY2" fmla="*/ 2343998 h 2343998"/>
              <a:gd name="connsiteX3" fmla="*/ 0 w 2628032"/>
              <a:gd name="connsiteY3" fmla="*/ 442014 h 2343998"/>
            </a:gdLst>
            <a:ahLst/>
            <a:cxnLst>
              <a:cxn ang="0">
                <a:pos x="connsiteX0" y="connsiteY0"/>
              </a:cxn>
              <a:cxn ang="0">
                <a:pos x="connsiteX1" y="connsiteY1"/>
              </a:cxn>
              <a:cxn ang="0">
                <a:pos x="connsiteX2" y="connsiteY2"/>
              </a:cxn>
              <a:cxn ang="0">
                <a:pos x="connsiteX3" y="connsiteY3"/>
              </a:cxn>
            </a:cxnLst>
            <a:rect l="l" t="t" r="r" b="b"/>
            <a:pathLst>
              <a:path w="2628032" h="2343998">
                <a:moveTo>
                  <a:pt x="866515" y="0"/>
                </a:moveTo>
                <a:lnTo>
                  <a:pt x="2628032" y="1901983"/>
                </a:lnTo>
                <a:lnTo>
                  <a:pt x="1761518" y="2343998"/>
                </a:lnTo>
                <a:lnTo>
                  <a:pt x="0" y="44201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5EBF1A5-19CD-4546-9867-5D4DC76402B0}"/>
              </a:ext>
            </a:extLst>
          </p:cNvPr>
          <p:cNvSpPr/>
          <p:nvPr/>
        </p:nvSpPr>
        <p:spPr>
          <a:xfrm>
            <a:off x="891864" y="2491902"/>
            <a:ext cx="2628032" cy="2343998"/>
          </a:xfrm>
          <a:custGeom>
            <a:avLst/>
            <a:gdLst>
              <a:gd name="connsiteX0" fmla="*/ 866515 w 2628032"/>
              <a:gd name="connsiteY0" fmla="*/ 0 h 2343998"/>
              <a:gd name="connsiteX1" fmla="*/ 2628032 w 2628032"/>
              <a:gd name="connsiteY1" fmla="*/ 1901983 h 2343998"/>
              <a:gd name="connsiteX2" fmla="*/ 1761518 w 2628032"/>
              <a:gd name="connsiteY2" fmla="*/ 2343998 h 2343998"/>
              <a:gd name="connsiteX3" fmla="*/ 0 w 2628032"/>
              <a:gd name="connsiteY3" fmla="*/ 442014 h 2343998"/>
            </a:gdLst>
            <a:ahLst/>
            <a:cxnLst>
              <a:cxn ang="0">
                <a:pos x="connsiteX0" y="connsiteY0"/>
              </a:cxn>
              <a:cxn ang="0">
                <a:pos x="connsiteX1" y="connsiteY1"/>
              </a:cxn>
              <a:cxn ang="0">
                <a:pos x="connsiteX2" y="connsiteY2"/>
              </a:cxn>
              <a:cxn ang="0">
                <a:pos x="connsiteX3" y="connsiteY3"/>
              </a:cxn>
            </a:cxnLst>
            <a:rect l="l" t="t" r="r" b="b"/>
            <a:pathLst>
              <a:path w="2628032" h="2343998">
                <a:moveTo>
                  <a:pt x="866515" y="0"/>
                </a:moveTo>
                <a:lnTo>
                  <a:pt x="2628032" y="1901983"/>
                </a:lnTo>
                <a:lnTo>
                  <a:pt x="1761518" y="2343998"/>
                </a:lnTo>
                <a:lnTo>
                  <a:pt x="0" y="442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9D56FD1-F9D8-4BA7-BF64-555CED888C5D}"/>
              </a:ext>
            </a:extLst>
          </p:cNvPr>
          <p:cNvSpPr/>
          <p:nvPr/>
        </p:nvSpPr>
        <p:spPr>
          <a:xfrm>
            <a:off x="6177626" y="2491902"/>
            <a:ext cx="2628032" cy="2343998"/>
          </a:xfrm>
          <a:custGeom>
            <a:avLst/>
            <a:gdLst>
              <a:gd name="connsiteX0" fmla="*/ 866515 w 2628032"/>
              <a:gd name="connsiteY0" fmla="*/ 0 h 2343998"/>
              <a:gd name="connsiteX1" fmla="*/ 2628032 w 2628032"/>
              <a:gd name="connsiteY1" fmla="*/ 1901983 h 2343998"/>
              <a:gd name="connsiteX2" fmla="*/ 1761518 w 2628032"/>
              <a:gd name="connsiteY2" fmla="*/ 2343998 h 2343998"/>
              <a:gd name="connsiteX3" fmla="*/ 0 w 2628032"/>
              <a:gd name="connsiteY3" fmla="*/ 442014 h 2343998"/>
            </a:gdLst>
            <a:ahLst/>
            <a:cxnLst>
              <a:cxn ang="0">
                <a:pos x="connsiteX0" y="connsiteY0"/>
              </a:cxn>
              <a:cxn ang="0">
                <a:pos x="connsiteX1" y="connsiteY1"/>
              </a:cxn>
              <a:cxn ang="0">
                <a:pos x="connsiteX2" y="connsiteY2"/>
              </a:cxn>
              <a:cxn ang="0">
                <a:pos x="connsiteX3" y="connsiteY3"/>
              </a:cxn>
            </a:cxnLst>
            <a:rect l="l" t="t" r="r" b="b"/>
            <a:pathLst>
              <a:path w="2628032" h="2343998">
                <a:moveTo>
                  <a:pt x="866515" y="0"/>
                </a:moveTo>
                <a:lnTo>
                  <a:pt x="2628032" y="1901983"/>
                </a:lnTo>
                <a:lnTo>
                  <a:pt x="1761518" y="2343998"/>
                </a:lnTo>
                <a:lnTo>
                  <a:pt x="0" y="44201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F84FD1C-42CD-47A2-8300-C75D918BA31F}"/>
              </a:ext>
            </a:extLst>
          </p:cNvPr>
          <p:cNvGrpSpPr/>
          <p:nvPr/>
        </p:nvGrpSpPr>
        <p:grpSpPr>
          <a:xfrm>
            <a:off x="578510" y="4884562"/>
            <a:ext cx="2937088" cy="1290153"/>
            <a:chOff x="332936" y="4652338"/>
            <a:chExt cx="2937088" cy="1290153"/>
          </a:xfrm>
        </p:grpSpPr>
        <p:sp>
          <p:nvSpPr>
            <p:cNvPr id="73" name="TextBox 72">
              <a:extLst>
                <a:ext uri="{FF2B5EF4-FFF2-40B4-BE49-F238E27FC236}">
                  <a16:creationId xmlns:a16="http://schemas.microsoft.com/office/drawing/2014/main" id="{B05C4594-5D8C-42C5-A63F-FAF96FBAEB5B}"/>
                </a:ext>
              </a:extLst>
            </p:cNvPr>
            <p:cNvSpPr txBox="1"/>
            <p:nvPr/>
          </p:nvSpPr>
          <p:spPr>
            <a:xfrm>
              <a:off x="332936" y="4652338"/>
              <a:ext cx="2937088" cy="461665"/>
            </a:xfrm>
            <a:prstGeom prst="rect">
              <a:avLst/>
            </a:prstGeom>
            <a:noFill/>
          </p:spPr>
          <p:txBody>
            <a:bodyPr wrap="square" lIns="0" rIns="0" rtlCol="0" anchor="b">
              <a:spAutoFit/>
            </a:bodyPr>
            <a:lstStyle/>
            <a:p>
              <a:pPr algn="r"/>
              <a:r>
                <a:rPr lang="en-US" sz="2400" b="1" cap="all" dirty="0">
                  <a:solidFill>
                    <a:schemeClr val="accent2">
                      <a:lumMod val="75000"/>
                    </a:schemeClr>
                  </a:solidFill>
                </a:rPr>
                <a:t>Data preparation</a:t>
              </a:r>
            </a:p>
          </p:txBody>
        </p:sp>
        <p:sp>
          <p:nvSpPr>
            <p:cNvPr id="74" name="TextBox 73">
              <a:extLst>
                <a:ext uri="{FF2B5EF4-FFF2-40B4-BE49-F238E27FC236}">
                  <a16:creationId xmlns:a16="http://schemas.microsoft.com/office/drawing/2014/main" id="{04B5A958-E207-44B4-B66E-91CAB56D5536}"/>
                </a:ext>
              </a:extLst>
            </p:cNvPr>
            <p:cNvSpPr txBox="1"/>
            <p:nvPr/>
          </p:nvSpPr>
          <p:spPr>
            <a:xfrm>
              <a:off x="340731" y="5111494"/>
              <a:ext cx="2929293" cy="830997"/>
            </a:xfrm>
            <a:prstGeom prst="rect">
              <a:avLst/>
            </a:prstGeom>
            <a:noFill/>
          </p:spPr>
          <p:txBody>
            <a:bodyPr wrap="square" lIns="0" rIns="0" rtlCol="0" anchor="t">
              <a:spAutoFit/>
            </a:bodyPr>
            <a:lstStyle/>
            <a:p>
              <a:pPr algn="just"/>
              <a:r>
                <a:rPr lang="en-US" sz="1200" dirty="0">
                  <a:solidFill>
                    <a:schemeClr val="tx1">
                      <a:lumMod val="65000"/>
                      <a:lumOff val="35000"/>
                    </a:schemeClr>
                  </a:solidFill>
                </a:rPr>
                <a:t>Data preparation including import libraries, handling missing values, outliers handling, remove duplicate, data wrangling, feature engineering and columns understanding</a:t>
              </a:r>
            </a:p>
          </p:txBody>
        </p:sp>
      </p:grpSp>
      <p:grpSp>
        <p:nvGrpSpPr>
          <p:cNvPr id="75" name="Group 74">
            <a:extLst>
              <a:ext uri="{FF2B5EF4-FFF2-40B4-BE49-F238E27FC236}">
                <a16:creationId xmlns:a16="http://schemas.microsoft.com/office/drawing/2014/main" id="{1707FA5F-94F5-4A6A-84AF-2FAE05F558E4}"/>
              </a:ext>
            </a:extLst>
          </p:cNvPr>
          <p:cNvGrpSpPr/>
          <p:nvPr/>
        </p:nvGrpSpPr>
        <p:grpSpPr>
          <a:xfrm>
            <a:off x="2341863" y="1153078"/>
            <a:ext cx="2937088" cy="1105487"/>
            <a:chOff x="332936" y="4652338"/>
            <a:chExt cx="2937088" cy="1105487"/>
          </a:xfrm>
        </p:grpSpPr>
        <p:sp>
          <p:nvSpPr>
            <p:cNvPr id="76" name="TextBox 75">
              <a:extLst>
                <a:ext uri="{FF2B5EF4-FFF2-40B4-BE49-F238E27FC236}">
                  <a16:creationId xmlns:a16="http://schemas.microsoft.com/office/drawing/2014/main" id="{4A7DDA4F-C9D4-4AFB-B838-DC5C3F9E555E}"/>
                </a:ext>
              </a:extLst>
            </p:cNvPr>
            <p:cNvSpPr txBox="1"/>
            <p:nvPr/>
          </p:nvSpPr>
          <p:spPr>
            <a:xfrm>
              <a:off x="332936" y="4652338"/>
              <a:ext cx="2937088" cy="461665"/>
            </a:xfrm>
            <a:prstGeom prst="rect">
              <a:avLst/>
            </a:prstGeom>
            <a:noFill/>
          </p:spPr>
          <p:txBody>
            <a:bodyPr wrap="square" lIns="0" rIns="0" rtlCol="0" anchor="b">
              <a:spAutoFit/>
            </a:bodyPr>
            <a:lstStyle/>
            <a:p>
              <a:r>
                <a:rPr lang="en-US" sz="2400" b="1" cap="all" dirty="0">
                  <a:solidFill>
                    <a:schemeClr val="accent3">
                      <a:lumMod val="75000"/>
                    </a:schemeClr>
                  </a:solidFill>
                </a:rPr>
                <a:t>Eda</a:t>
              </a:r>
            </a:p>
          </p:txBody>
        </p:sp>
        <p:sp>
          <p:nvSpPr>
            <p:cNvPr id="77" name="TextBox 76">
              <a:extLst>
                <a:ext uri="{FF2B5EF4-FFF2-40B4-BE49-F238E27FC236}">
                  <a16:creationId xmlns:a16="http://schemas.microsoft.com/office/drawing/2014/main" id="{8CB4F803-8E1B-48E3-AF4D-657B888AD37A}"/>
                </a:ext>
              </a:extLst>
            </p:cNvPr>
            <p:cNvSpPr txBox="1"/>
            <p:nvPr/>
          </p:nvSpPr>
          <p:spPr>
            <a:xfrm>
              <a:off x="340731" y="5111494"/>
              <a:ext cx="2929293" cy="646331"/>
            </a:xfrm>
            <a:prstGeom prst="rect">
              <a:avLst/>
            </a:prstGeom>
            <a:noFill/>
          </p:spPr>
          <p:txBody>
            <a:bodyPr wrap="square" lIns="0" rIns="0" rtlCol="0" anchor="t">
              <a:spAutoFit/>
            </a:bodyPr>
            <a:lstStyle/>
            <a:p>
              <a:pPr algn="just"/>
              <a:r>
                <a:rPr lang="en-US" sz="1200" dirty="0">
                  <a:solidFill>
                    <a:schemeClr val="tx1">
                      <a:lumMod val="65000"/>
                      <a:lumOff val="35000"/>
                    </a:schemeClr>
                  </a:solidFill>
                </a:rPr>
                <a:t>Standard EDA (descriptive statistic, univariate analysis and multivariate analysis), deep-dive EDA with rich interpretation and visualization</a:t>
              </a:r>
            </a:p>
          </p:txBody>
        </p:sp>
      </p:grpSp>
      <p:grpSp>
        <p:nvGrpSpPr>
          <p:cNvPr id="78" name="Group 77">
            <a:extLst>
              <a:ext uri="{FF2B5EF4-FFF2-40B4-BE49-F238E27FC236}">
                <a16:creationId xmlns:a16="http://schemas.microsoft.com/office/drawing/2014/main" id="{00DF700B-A8BA-4851-BE15-7879B8C19AD2}"/>
              </a:ext>
            </a:extLst>
          </p:cNvPr>
          <p:cNvGrpSpPr/>
          <p:nvPr/>
        </p:nvGrpSpPr>
        <p:grpSpPr>
          <a:xfrm>
            <a:off x="4105216" y="4884562"/>
            <a:ext cx="2937088" cy="920821"/>
            <a:chOff x="332936" y="4652338"/>
            <a:chExt cx="2937088" cy="920821"/>
          </a:xfrm>
        </p:grpSpPr>
        <p:sp>
          <p:nvSpPr>
            <p:cNvPr id="79" name="TextBox 78">
              <a:extLst>
                <a:ext uri="{FF2B5EF4-FFF2-40B4-BE49-F238E27FC236}">
                  <a16:creationId xmlns:a16="http://schemas.microsoft.com/office/drawing/2014/main" id="{6C43E1F8-E0AE-42B3-95BD-6BD73B0B4171}"/>
                </a:ext>
              </a:extLst>
            </p:cNvPr>
            <p:cNvSpPr txBox="1"/>
            <p:nvPr/>
          </p:nvSpPr>
          <p:spPr>
            <a:xfrm>
              <a:off x="332936" y="4652338"/>
              <a:ext cx="2937088" cy="461665"/>
            </a:xfrm>
            <a:prstGeom prst="rect">
              <a:avLst/>
            </a:prstGeom>
            <a:noFill/>
          </p:spPr>
          <p:txBody>
            <a:bodyPr wrap="square" lIns="0" rIns="0" rtlCol="0" anchor="b">
              <a:spAutoFit/>
            </a:bodyPr>
            <a:lstStyle/>
            <a:p>
              <a:pPr algn="r"/>
              <a:r>
                <a:rPr lang="en-US" sz="2400" b="1" cap="all" dirty="0">
                  <a:solidFill>
                    <a:schemeClr val="accent6">
                      <a:lumMod val="75000"/>
                    </a:schemeClr>
                  </a:solidFill>
                </a:rPr>
                <a:t>Feature analysis</a:t>
              </a:r>
            </a:p>
          </p:txBody>
        </p:sp>
        <p:sp>
          <p:nvSpPr>
            <p:cNvPr id="80" name="TextBox 79">
              <a:extLst>
                <a:ext uri="{FF2B5EF4-FFF2-40B4-BE49-F238E27FC236}">
                  <a16:creationId xmlns:a16="http://schemas.microsoft.com/office/drawing/2014/main" id="{F7E4EEC4-01F0-4393-8F9F-1AAB6DE88770}"/>
                </a:ext>
              </a:extLst>
            </p:cNvPr>
            <p:cNvSpPr txBox="1"/>
            <p:nvPr/>
          </p:nvSpPr>
          <p:spPr>
            <a:xfrm>
              <a:off x="340731" y="5111494"/>
              <a:ext cx="2929293" cy="461665"/>
            </a:xfrm>
            <a:prstGeom prst="rect">
              <a:avLst/>
            </a:prstGeom>
            <a:noFill/>
          </p:spPr>
          <p:txBody>
            <a:bodyPr wrap="square" lIns="0" rIns="0" rtlCol="0" anchor="t">
              <a:spAutoFit/>
            </a:bodyPr>
            <a:lstStyle/>
            <a:p>
              <a:pPr algn="just"/>
              <a:r>
                <a:rPr lang="en-US" sz="1200" dirty="0">
                  <a:solidFill>
                    <a:schemeClr val="tx1">
                      <a:lumMod val="65000"/>
                      <a:lumOff val="35000"/>
                    </a:schemeClr>
                  </a:solidFill>
                </a:rPr>
                <a:t>Encoding columns, feature selection with various techniques. </a:t>
              </a:r>
            </a:p>
          </p:txBody>
        </p:sp>
      </p:grpSp>
      <p:grpSp>
        <p:nvGrpSpPr>
          <p:cNvPr id="81" name="Group 80">
            <a:extLst>
              <a:ext uri="{FF2B5EF4-FFF2-40B4-BE49-F238E27FC236}">
                <a16:creationId xmlns:a16="http://schemas.microsoft.com/office/drawing/2014/main" id="{17F8E488-F6E4-4927-9EB5-2154C9C20DF7}"/>
              </a:ext>
            </a:extLst>
          </p:cNvPr>
          <p:cNvGrpSpPr/>
          <p:nvPr/>
        </p:nvGrpSpPr>
        <p:grpSpPr>
          <a:xfrm>
            <a:off x="5868570" y="1153078"/>
            <a:ext cx="2937088" cy="920821"/>
            <a:chOff x="332936" y="4652338"/>
            <a:chExt cx="2937088" cy="920821"/>
          </a:xfrm>
        </p:grpSpPr>
        <p:sp>
          <p:nvSpPr>
            <p:cNvPr id="82" name="TextBox 81">
              <a:extLst>
                <a:ext uri="{FF2B5EF4-FFF2-40B4-BE49-F238E27FC236}">
                  <a16:creationId xmlns:a16="http://schemas.microsoft.com/office/drawing/2014/main" id="{A4BF6C20-66F2-4AD2-AF8A-8AE4666DF10B}"/>
                </a:ext>
              </a:extLst>
            </p:cNvPr>
            <p:cNvSpPr txBox="1"/>
            <p:nvPr/>
          </p:nvSpPr>
          <p:spPr>
            <a:xfrm>
              <a:off x="332936" y="4652338"/>
              <a:ext cx="2937088" cy="461665"/>
            </a:xfrm>
            <a:prstGeom prst="rect">
              <a:avLst/>
            </a:prstGeom>
            <a:noFill/>
          </p:spPr>
          <p:txBody>
            <a:bodyPr wrap="square" lIns="0" rIns="0" rtlCol="0" anchor="b">
              <a:spAutoFit/>
            </a:bodyPr>
            <a:lstStyle/>
            <a:p>
              <a:r>
                <a:rPr lang="en-US" sz="2400" b="1" cap="all" dirty="0">
                  <a:solidFill>
                    <a:schemeClr val="accent5"/>
                  </a:solidFill>
                </a:rPr>
                <a:t>Modelling</a:t>
              </a:r>
            </a:p>
          </p:txBody>
        </p:sp>
        <p:sp>
          <p:nvSpPr>
            <p:cNvPr id="83" name="TextBox 82">
              <a:extLst>
                <a:ext uri="{FF2B5EF4-FFF2-40B4-BE49-F238E27FC236}">
                  <a16:creationId xmlns:a16="http://schemas.microsoft.com/office/drawing/2014/main" id="{FE599370-601C-40B2-B4B6-8E9765687690}"/>
                </a:ext>
              </a:extLst>
            </p:cNvPr>
            <p:cNvSpPr txBox="1"/>
            <p:nvPr/>
          </p:nvSpPr>
          <p:spPr>
            <a:xfrm>
              <a:off x="340731" y="5111494"/>
              <a:ext cx="2929293" cy="461665"/>
            </a:xfrm>
            <a:prstGeom prst="rect">
              <a:avLst/>
            </a:prstGeom>
            <a:noFill/>
          </p:spPr>
          <p:txBody>
            <a:bodyPr wrap="square" lIns="0" rIns="0" rtlCol="0" anchor="t">
              <a:spAutoFit/>
            </a:bodyPr>
            <a:lstStyle/>
            <a:p>
              <a:pPr algn="just"/>
              <a:r>
                <a:rPr lang="en-US" sz="1200" dirty="0">
                  <a:solidFill>
                    <a:schemeClr val="tx1">
                      <a:lumMod val="65000"/>
                      <a:lumOff val="35000"/>
                    </a:schemeClr>
                  </a:solidFill>
                </a:rPr>
                <a:t>Create several ML model and compare them based on reliable metrics. </a:t>
              </a:r>
            </a:p>
          </p:txBody>
        </p:sp>
      </p:grpSp>
      <p:sp>
        <p:nvSpPr>
          <p:cNvPr id="5" name="Rectangle 4">
            <a:extLst>
              <a:ext uri="{FF2B5EF4-FFF2-40B4-BE49-F238E27FC236}">
                <a16:creationId xmlns:a16="http://schemas.microsoft.com/office/drawing/2014/main" id="{E0F7B3E3-7F12-4CF8-947F-91C0C9E4881F}"/>
              </a:ext>
            </a:extLst>
          </p:cNvPr>
          <p:cNvSpPr/>
          <p:nvPr/>
        </p:nvSpPr>
        <p:spPr>
          <a:xfrm>
            <a:off x="2349658" y="3979419"/>
            <a:ext cx="704039" cy="707886"/>
          </a:xfrm>
          <a:prstGeom prst="rect">
            <a:avLst/>
          </a:prstGeom>
        </p:spPr>
        <p:txBody>
          <a:bodyPr wrap="none" anchor="ctr">
            <a:spAutoFit/>
          </a:bodyPr>
          <a:lstStyle/>
          <a:p>
            <a:pPr algn="ctr"/>
            <a:r>
              <a:rPr lang="en-US" sz="4000" b="1" dirty="0">
                <a:solidFill>
                  <a:prstClr val="black"/>
                </a:solidFill>
              </a:rPr>
              <a:t>01</a:t>
            </a:r>
            <a:endParaRPr lang="en-US" sz="1400" dirty="0"/>
          </a:p>
        </p:txBody>
      </p:sp>
      <p:sp>
        <p:nvSpPr>
          <p:cNvPr id="84" name="Rectangle 83">
            <a:extLst>
              <a:ext uri="{FF2B5EF4-FFF2-40B4-BE49-F238E27FC236}">
                <a16:creationId xmlns:a16="http://schemas.microsoft.com/office/drawing/2014/main" id="{FEB93EA9-0DBB-44C4-912A-91568BC2B389}"/>
              </a:ext>
            </a:extLst>
          </p:cNvPr>
          <p:cNvSpPr/>
          <p:nvPr/>
        </p:nvSpPr>
        <p:spPr>
          <a:xfrm>
            <a:off x="3117912" y="2657625"/>
            <a:ext cx="704039" cy="707886"/>
          </a:xfrm>
          <a:prstGeom prst="rect">
            <a:avLst/>
          </a:prstGeom>
        </p:spPr>
        <p:txBody>
          <a:bodyPr wrap="none" anchor="ctr">
            <a:spAutoFit/>
          </a:bodyPr>
          <a:lstStyle/>
          <a:p>
            <a:pPr algn="ctr"/>
            <a:r>
              <a:rPr lang="en-US" sz="4000" b="1" dirty="0">
                <a:solidFill>
                  <a:prstClr val="black"/>
                </a:solidFill>
              </a:rPr>
              <a:t>02</a:t>
            </a:r>
            <a:endParaRPr lang="en-US" sz="1400" dirty="0"/>
          </a:p>
        </p:txBody>
      </p:sp>
      <p:sp>
        <p:nvSpPr>
          <p:cNvPr id="85" name="Rectangle 84">
            <a:extLst>
              <a:ext uri="{FF2B5EF4-FFF2-40B4-BE49-F238E27FC236}">
                <a16:creationId xmlns:a16="http://schemas.microsoft.com/office/drawing/2014/main" id="{C1EA29B0-9DE7-4F8C-B78E-526D18C6AB88}"/>
              </a:ext>
            </a:extLst>
          </p:cNvPr>
          <p:cNvSpPr/>
          <p:nvPr/>
        </p:nvSpPr>
        <p:spPr>
          <a:xfrm>
            <a:off x="5876365" y="3979419"/>
            <a:ext cx="704039" cy="707886"/>
          </a:xfrm>
          <a:prstGeom prst="rect">
            <a:avLst/>
          </a:prstGeom>
        </p:spPr>
        <p:txBody>
          <a:bodyPr wrap="none" anchor="ctr">
            <a:spAutoFit/>
          </a:bodyPr>
          <a:lstStyle/>
          <a:p>
            <a:pPr algn="ctr"/>
            <a:r>
              <a:rPr lang="en-US" sz="4000" b="1" dirty="0">
                <a:solidFill>
                  <a:prstClr val="black"/>
                </a:solidFill>
              </a:rPr>
              <a:t>03</a:t>
            </a:r>
            <a:endParaRPr lang="en-US" sz="1400" dirty="0"/>
          </a:p>
        </p:txBody>
      </p:sp>
      <p:sp>
        <p:nvSpPr>
          <p:cNvPr id="86" name="Rectangle 85">
            <a:extLst>
              <a:ext uri="{FF2B5EF4-FFF2-40B4-BE49-F238E27FC236}">
                <a16:creationId xmlns:a16="http://schemas.microsoft.com/office/drawing/2014/main" id="{D2AC8269-5CD4-4944-94AF-4AED62E49BD2}"/>
              </a:ext>
            </a:extLst>
          </p:cNvPr>
          <p:cNvSpPr/>
          <p:nvPr/>
        </p:nvSpPr>
        <p:spPr>
          <a:xfrm>
            <a:off x="6630675" y="2640490"/>
            <a:ext cx="704039" cy="707886"/>
          </a:xfrm>
          <a:prstGeom prst="rect">
            <a:avLst/>
          </a:prstGeom>
        </p:spPr>
        <p:txBody>
          <a:bodyPr wrap="none" anchor="ctr">
            <a:spAutoFit/>
          </a:bodyPr>
          <a:lstStyle/>
          <a:p>
            <a:pPr algn="ctr"/>
            <a:r>
              <a:rPr lang="en-US" sz="4000" b="1" dirty="0">
                <a:solidFill>
                  <a:prstClr val="black"/>
                </a:solidFill>
              </a:rPr>
              <a:t>04</a:t>
            </a:r>
            <a:endParaRPr lang="en-US" sz="1400" dirty="0"/>
          </a:p>
        </p:txBody>
      </p:sp>
      <p:pic>
        <p:nvPicPr>
          <p:cNvPr id="87" name="Graphic 86" descr="Users">
            <a:extLst>
              <a:ext uri="{FF2B5EF4-FFF2-40B4-BE49-F238E27FC236}">
                <a16:creationId xmlns:a16="http://schemas.microsoft.com/office/drawing/2014/main" id="{BFF9FE28-6119-4B1F-879F-8C7E792C7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3209" y="4071656"/>
            <a:ext cx="631850" cy="631850"/>
          </a:xfrm>
          <a:prstGeom prst="rect">
            <a:avLst/>
          </a:prstGeom>
        </p:spPr>
      </p:pic>
      <p:pic>
        <p:nvPicPr>
          <p:cNvPr id="88" name="Graphic 87" descr="Puzzle">
            <a:extLst>
              <a:ext uri="{FF2B5EF4-FFF2-40B4-BE49-F238E27FC236}">
                <a16:creationId xmlns:a16="http://schemas.microsoft.com/office/drawing/2014/main" id="{96BFA977-C017-4F21-AFDE-0A33CC8D5D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7196" y="4050571"/>
            <a:ext cx="631850" cy="631850"/>
          </a:xfrm>
          <a:prstGeom prst="rect">
            <a:avLst/>
          </a:prstGeom>
        </p:spPr>
      </p:pic>
      <p:pic>
        <p:nvPicPr>
          <p:cNvPr id="89" name="Graphic 88" descr="Lightbulb">
            <a:extLst>
              <a:ext uri="{FF2B5EF4-FFF2-40B4-BE49-F238E27FC236}">
                <a16:creationId xmlns:a16="http://schemas.microsoft.com/office/drawing/2014/main" id="{8E5BEEF8-1FCE-4C0D-BA12-7D400779CC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59369" y="2695643"/>
            <a:ext cx="631850" cy="631850"/>
          </a:xfrm>
          <a:prstGeom prst="rect">
            <a:avLst/>
          </a:prstGeom>
        </p:spPr>
      </p:pic>
      <p:pic>
        <p:nvPicPr>
          <p:cNvPr id="90" name="Graphic 89" descr="Rocket">
            <a:extLst>
              <a:ext uri="{FF2B5EF4-FFF2-40B4-BE49-F238E27FC236}">
                <a16:creationId xmlns:a16="http://schemas.microsoft.com/office/drawing/2014/main" id="{79C81773-7FE2-4393-836F-1857702EEA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4804" y="2752777"/>
            <a:ext cx="631850" cy="631850"/>
          </a:xfrm>
          <a:prstGeom prst="rect">
            <a:avLst/>
          </a:prstGeom>
        </p:spPr>
      </p:pic>
      <p:sp>
        <p:nvSpPr>
          <p:cNvPr id="3" name="Rectangle 2">
            <a:extLst>
              <a:ext uri="{FF2B5EF4-FFF2-40B4-BE49-F238E27FC236}">
                <a16:creationId xmlns:a16="http://schemas.microsoft.com/office/drawing/2014/main" id="{454D9C44-A2B3-4508-7D28-E466DF4D4219}"/>
              </a:ext>
            </a:extLst>
          </p:cNvPr>
          <p:cNvSpPr/>
          <p:nvPr/>
        </p:nvSpPr>
        <p:spPr>
          <a:xfrm>
            <a:off x="3690732" y="6394434"/>
            <a:ext cx="4919868"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37875340-7739-4B62-CCC3-0F4A5E04E924}"/>
              </a:ext>
            </a:extLst>
          </p:cNvPr>
          <p:cNvSpPr/>
          <p:nvPr/>
        </p:nvSpPr>
        <p:spPr>
          <a:xfrm>
            <a:off x="3690732" y="6394433"/>
            <a:ext cx="4919868" cy="370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62747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53345">
                    <a:tint val="75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53345">
                  <a:tint val="75000"/>
                </a:srgbClr>
              </a:solidFill>
              <a:effectLst/>
              <a:uLnTx/>
              <a:uFillTx/>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77EA7D64-F23E-CF96-325A-7786789C6F18}"/>
              </a:ext>
            </a:extLst>
          </p:cNvPr>
          <p:cNvGraphicFramePr>
            <a:graphicFrameLocks noGrp="1"/>
          </p:cNvGraphicFramePr>
          <p:nvPr>
            <p:extLst>
              <p:ext uri="{D42A27DB-BD31-4B8C-83A1-F6EECF244321}">
                <p14:modId xmlns:p14="http://schemas.microsoft.com/office/powerpoint/2010/main" val="3667444479"/>
              </p:ext>
            </p:extLst>
          </p:nvPr>
        </p:nvGraphicFramePr>
        <p:xfrm>
          <a:off x="960938" y="902537"/>
          <a:ext cx="3513851" cy="4351344"/>
        </p:xfrm>
        <a:graphic>
          <a:graphicData uri="http://schemas.openxmlformats.org/drawingml/2006/table">
            <a:tbl>
              <a:tblPr/>
              <a:tblGrid>
                <a:gridCol w="1341782">
                  <a:extLst>
                    <a:ext uri="{9D8B030D-6E8A-4147-A177-3AD203B41FA5}">
                      <a16:colId xmlns:a16="http://schemas.microsoft.com/office/drawing/2014/main" val="920804475"/>
                    </a:ext>
                  </a:extLst>
                </a:gridCol>
                <a:gridCol w="1106257">
                  <a:extLst>
                    <a:ext uri="{9D8B030D-6E8A-4147-A177-3AD203B41FA5}">
                      <a16:colId xmlns:a16="http://schemas.microsoft.com/office/drawing/2014/main" val="2671101506"/>
                    </a:ext>
                  </a:extLst>
                </a:gridCol>
                <a:gridCol w="1065812">
                  <a:extLst>
                    <a:ext uri="{9D8B030D-6E8A-4147-A177-3AD203B41FA5}">
                      <a16:colId xmlns:a16="http://schemas.microsoft.com/office/drawing/2014/main" val="838991361"/>
                    </a:ext>
                  </a:extLst>
                </a:gridCol>
              </a:tblGrid>
              <a:tr h="181306">
                <a:tc gridSpan="2">
                  <a:txBody>
                    <a:bodyPr/>
                    <a:lstStyle/>
                    <a:p>
                      <a:pPr algn="l" fontAlgn="b"/>
                      <a:r>
                        <a:rPr lang="en-US" sz="1000" b="0" i="0" u="none" strike="noStrike" dirty="0" err="1">
                          <a:solidFill>
                            <a:srgbClr val="FFFFFF"/>
                          </a:solidFill>
                          <a:effectLst/>
                          <a:latin typeface="Gill Sans MT" panose="020B0502020104020203" pitchFamily="34" charset="0"/>
                        </a:rPr>
                        <a:t>RangeIndex</a:t>
                      </a:r>
                      <a:r>
                        <a:rPr lang="en-US" sz="1000" b="0" i="0" u="none" strike="noStrike" dirty="0">
                          <a:solidFill>
                            <a:srgbClr val="FFFFFF"/>
                          </a:solidFill>
                          <a:effectLst/>
                          <a:latin typeface="Gill Sans MT" panose="020B0502020104020203" pitchFamily="34" charset="0"/>
                        </a:rPr>
                        <a:t>: 7043 entries, 0 to 7042</a:t>
                      </a:r>
                    </a:p>
                  </a:txBody>
                  <a:tcPr marL="4210" marR="4210" marT="421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ID"/>
                    </a:p>
                  </a:txBody>
                  <a:tcPr/>
                </a:tc>
                <a:tc>
                  <a:txBody>
                    <a:bodyPr/>
                    <a:lstStyle/>
                    <a:p>
                      <a:pPr algn="ctr" fontAlgn="b"/>
                      <a:endParaRPr lang="en-ID" sz="1000" b="0" i="0" u="none" strike="noStrike">
                        <a:solidFill>
                          <a:srgbClr val="000000"/>
                        </a:solidFill>
                        <a:effectLst/>
                        <a:latin typeface="Gill Sans MT" panose="020B0502020104020203" pitchFamily="34" charset="0"/>
                      </a:endParaRPr>
                    </a:p>
                  </a:txBody>
                  <a:tcPr marL="4210" marR="4210" marT="421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46082"/>
                  </a:ext>
                </a:extLst>
              </a:tr>
              <a:tr h="181306">
                <a:tc>
                  <a:txBody>
                    <a:bodyPr/>
                    <a:lstStyle/>
                    <a:p>
                      <a:pPr algn="l" fontAlgn="b"/>
                      <a:r>
                        <a:rPr lang="en-ID" sz="1000" b="1" i="0" u="none" strike="noStrike">
                          <a:solidFill>
                            <a:srgbClr val="FFFFFF"/>
                          </a:solidFill>
                          <a:effectLst/>
                          <a:latin typeface="Gill Sans MT" panose="020B0502020104020203" pitchFamily="34" charset="0"/>
                        </a:rPr>
                        <a:t>Column</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A21D"/>
                    </a:solidFill>
                  </a:tcPr>
                </a:tc>
                <a:tc>
                  <a:txBody>
                    <a:bodyPr/>
                    <a:lstStyle/>
                    <a:p>
                      <a:pPr algn="ctr" fontAlgn="b"/>
                      <a:r>
                        <a:rPr lang="en-ID" sz="1000" b="1" i="0" u="none" strike="noStrike">
                          <a:solidFill>
                            <a:srgbClr val="FFFFFF"/>
                          </a:solidFill>
                          <a:effectLst/>
                          <a:latin typeface="Gill Sans MT" panose="020B0502020104020203" pitchFamily="34" charset="0"/>
                        </a:rPr>
                        <a:t>Non-null Count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A21D"/>
                    </a:solidFill>
                  </a:tcPr>
                </a:tc>
                <a:tc>
                  <a:txBody>
                    <a:bodyPr/>
                    <a:lstStyle/>
                    <a:p>
                      <a:pPr algn="ctr" fontAlgn="b"/>
                      <a:r>
                        <a:rPr lang="en-ID" sz="1000" b="1" i="0" u="none" strike="noStrike">
                          <a:solidFill>
                            <a:srgbClr val="FFFFFF"/>
                          </a:solidFill>
                          <a:effectLst/>
                          <a:latin typeface="Gill Sans MT" panose="020B0502020104020203" pitchFamily="34" charset="0"/>
                        </a:rPr>
                        <a:t>Dtype</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A21D"/>
                    </a:solidFill>
                  </a:tcPr>
                </a:tc>
                <a:extLst>
                  <a:ext uri="{0D108BD9-81ED-4DB2-BD59-A6C34878D82A}">
                    <a16:rowId xmlns:a16="http://schemas.microsoft.com/office/drawing/2014/main" val="34453753"/>
                  </a:ext>
                </a:extLst>
              </a:tr>
              <a:tr h="181306">
                <a:tc>
                  <a:txBody>
                    <a:bodyPr/>
                    <a:lstStyle/>
                    <a:p>
                      <a:pPr algn="l" fontAlgn="b"/>
                      <a:r>
                        <a:rPr lang="en-ID" sz="1000" b="0" i="0" u="none" strike="noStrike">
                          <a:solidFill>
                            <a:srgbClr val="000000"/>
                          </a:solidFill>
                          <a:effectLst/>
                          <a:latin typeface="Gill Sans MT" panose="020B0502020104020203" pitchFamily="34" charset="0"/>
                        </a:rPr>
                        <a:t>CustomerID</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2953222952"/>
                  </a:ext>
                </a:extLst>
              </a:tr>
              <a:tr h="181306">
                <a:tc>
                  <a:txBody>
                    <a:bodyPr/>
                    <a:lstStyle/>
                    <a:p>
                      <a:pPr algn="l" fontAlgn="b"/>
                      <a:r>
                        <a:rPr lang="en-ID" sz="1000" b="0" i="0" u="none" strike="noStrike">
                          <a:solidFill>
                            <a:srgbClr val="000000"/>
                          </a:solidFill>
                          <a:effectLst/>
                          <a:latin typeface="Gill Sans MT" panose="020B0502020104020203" pitchFamily="34" charset="0"/>
                        </a:rPr>
                        <a:t>gender</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1208385354"/>
                  </a:ext>
                </a:extLst>
              </a:tr>
              <a:tr h="181306">
                <a:tc>
                  <a:txBody>
                    <a:bodyPr/>
                    <a:lstStyle/>
                    <a:p>
                      <a:pPr algn="l" fontAlgn="b"/>
                      <a:r>
                        <a:rPr lang="en-ID" sz="1000" b="0" i="0" u="none" strike="noStrike">
                          <a:solidFill>
                            <a:srgbClr val="000000"/>
                          </a:solidFill>
                          <a:effectLst/>
                          <a:latin typeface="Gill Sans MT" panose="020B0502020104020203" pitchFamily="34" charset="0"/>
                        </a:rPr>
                        <a:t>SeniorCitizen</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int64</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2153478675"/>
                  </a:ext>
                </a:extLst>
              </a:tr>
              <a:tr h="181306">
                <a:tc>
                  <a:txBody>
                    <a:bodyPr/>
                    <a:lstStyle/>
                    <a:p>
                      <a:pPr algn="l" fontAlgn="b"/>
                      <a:r>
                        <a:rPr lang="en-ID" sz="1000" b="0" i="0" u="none" strike="noStrike">
                          <a:solidFill>
                            <a:srgbClr val="000000"/>
                          </a:solidFill>
                          <a:effectLst/>
                          <a:latin typeface="Gill Sans MT" panose="020B0502020104020203" pitchFamily="34" charset="0"/>
                        </a:rPr>
                        <a:t>Partner</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1108322645"/>
                  </a:ext>
                </a:extLst>
              </a:tr>
              <a:tr h="181306">
                <a:tc>
                  <a:txBody>
                    <a:bodyPr/>
                    <a:lstStyle/>
                    <a:p>
                      <a:pPr algn="l" fontAlgn="b"/>
                      <a:r>
                        <a:rPr lang="en-ID" sz="1000" b="0" i="0" u="none" strike="noStrike">
                          <a:solidFill>
                            <a:srgbClr val="000000"/>
                          </a:solidFill>
                          <a:effectLst/>
                          <a:latin typeface="Gill Sans MT" panose="020B0502020104020203" pitchFamily="34" charset="0"/>
                        </a:rPr>
                        <a:t>Dependents</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297186172"/>
                  </a:ext>
                </a:extLst>
              </a:tr>
              <a:tr h="181306">
                <a:tc>
                  <a:txBody>
                    <a:bodyPr/>
                    <a:lstStyle/>
                    <a:p>
                      <a:pPr algn="l" fontAlgn="b"/>
                      <a:r>
                        <a:rPr lang="en-ID" sz="1000" b="0" i="0" u="none" strike="noStrike">
                          <a:solidFill>
                            <a:srgbClr val="000000"/>
                          </a:solidFill>
                          <a:effectLst/>
                          <a:latin typeface="Gill Sans MT" panose="020B0502020104020203" pitchFamily="34" charset="0"/>
                        </a:rPr>
                        <a:t>tenure</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int64</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1189491445"/>
                  </a:ext>
                </a:extLst>
              </a:tr>
              <a:tr h="181306">
                <a:tc>
                  <a:txBody>
                    <a:bodyPr/>
                    <a:lstStyle/>
                    <a:p>
                      <a:pPr algn="l" fontAlgn="b"/>
                      <a:r>
                        <a:rPr lang="en-ID" sz="1000" b="0" i="0" u="none" strike="noStrike">
                          <a:solidFill>
                            <a:srgbClr val="000000"/>
                          </a:solidFill>
                          <a:effectLst/>
                          <a:latin typeface="Gill Sans MT" panose="020B0502020104020203" pitchFamily="34" charset="0"/>
                        </a:rPr>
                        <a:t>PhoneService</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1951932925"/>
                  </a:ext>
                </a:extLst>
              </a:tr>
              <a:tr h="181306">
                <a:tc>
                  <a:txBody>
                    <a:bodyPr/>
                    <a:lstStyle/>
                    <a:p>
                      <a:pPr algn="l" fontAlgn="b"/>
                      <a:r>
                        <a:rPr lang="en-ID" sz="1000" b="0" i="0" u="none" strike="noStrike">
                          <a:solidFill>
                            <a:srgbClr val="000000"/>
                          </a:solidFill>
                          <a:effectLst/>
                          <a:latin typeface="Gill Sans MT" panose="020B0502020104020203" pitchFamily="34" charset="0"/>
                        </a:rPr>
                        <a:t>MultipleLines</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1098176543"/>
                  </a:ext>
                </a:extLst>
              </a:tr>
              <a:tr h="181306">
                <a:tc>
                  <a:txBody>
                    <a:bodyPr/>
                    <a:lstStyle/>
                    <a:p>
                      <a:pPr algn="l" fontAlgn="b"/>
                      <a:r>
                        <a:rPr lang="en-ID" sz="1000" b="0" i="0" u="none" strike="noStrike">
                          <a:solidFill>
                            <a:srgbClr val="000000"/>
                          </a:solidFill>
                          <a:effectLst/>
                          <a:latin typeface="Gill Sans MT" panose="020B0502020104020203" pitchFamily="34" charset="0"/>
                        </a:rPr>
                        <a:t>InternetService</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723919604"/>
                  </a:ext>
                </a:extLst>
              </a:tr>
              <a:tr h="181306">
                <a:tc>
                  <a:txBody>
                    <a:bodyPr/>
                    <a:lstStyle/>
                    <a:p>
                      <a:pPr algn="l" fontAlgn="b"/>
                      <a:r>
                        <a:rPr lang="en-ID" sz="1000" b="0" i="0" u="none" strike="noStrike">
                          <a:solidFill>
                            <a:srgbClr val="000000"/>
                          </a:solidFill>
                          <a:effectLst/>
                          <a:latin typeface="Gill Sans MT" panose="020B0502020104020203" pitchFamily="34" charset="0"/>
                        </a:rPr>
                        <a:t>OnlineSecurity</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1530830404"/>
                  </a:ext>
                </a:extLst>
              </a:tr>
              <a:tr h="181306">
                <a:tc>
                  <a:txBody>
                    <a:bodyPr/>
                    <a:lstStyle/>
                    <a:p>
                      <a:pPr algn="l" fontAlgn="b"/>
                      <a:r>
                        <a:rPr lang="en-ID" sz="1000" b="0" i="0" u="none" strike="noStrike">
                          <a:solidFill>
                            <a:srgbClr val="000000"/>
                          </a:solidFill>
                          <a:effectLst/>
                          <a:latin typeface="Gill Sans MT" panose="020B0502020104020203" pitchFamily="34" charset="0"/>
                        </a:rPr>
                        <a:t>OnlineBackup</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2515650755"/>
                  </a:ext>
                </a:extLst>
              </a:tr>
              <a:tr h="181306">
                <a:tc>
                  <a:txBody>
                    <a:bodyPr/>
                    <a:lstStyle/>
                    <a:p>
                      <a:pPr algn="l" fontAlgn="b"/>
                      <a:r>
                        <a:rPr lang="en-ID" sz="1000" b="0" i="0" u="none" strike="noStrike">
                          <a:solidFill>
                            <a:srgbClr val="000000"/>
                          </a:solidFill>
                          <a:effectLst/>
                          <a:latin typeface="Gill Sans MT" panose="020B0502020104020203" pitchFamily="34" charset="0"/>
                        </a:rPr>
                        <a:t>DeviceProtection</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1" i="0" u="none" strike="noStrike">
                          <a:solidFill>
                            <a:srgbClr val="000000"/>
                          </a:solidFill>
                          <a:effectLst/>
                          <a:latin typeface="Gill Sans MT" panose="020B0502020104020203" pitchFamily="34" charset="0"/>
                        </a:rPr>
                        <a:t>6627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2705359905"/>
                  </a:ext>
                </a:extLst>
              </a:tr>
              <a:tr h="181306">
                <a:tc>
                  <a:txBody>
                    <a:bodyPr/>
                    <a:lstStyle/>
                    <a:p>
                      <a:pPr algn="l" fontAlgn="b"/>
                      <a:r>
                        <a:rPr lang="en-ID" sz="1000" b="0" i="0" u="none" strike="noStrike">
                          <a:solidFill>
                            <a:srgbClr val="000000"/>
                          </a:solidFill>
                          <a:effectLst/>
                          <a:latin typeface="Gill Sans MT" panose="020B0502020104020203" pitchFamily="34" charset="0"/>
                        </a:rPr>
                        <a:t>TechSupport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362460278"/>
                  </a:ext>
                </a:extLst>
              </a:tr>
              <a:tr h="181306">
                <a:tc>
                  <a:txBody>
                    <a:bodyPr/>
                    <a:lstStyle/>
                    <a:p>
                      <a:pPr algn="l" fontAlgn="b"/>
                      <a:r>
                        <a:rPr lang="en-ID" sz="1000" b="0" i="0" u="none" strike="noStrike">
                          <a:solidFill>
                            <a:srgbClr val="000000"/>
                          </a:solidFill>
                          <a:effectLst/>
                          <a:latin typeface="Gill Sans MT" panose="020B0502020104020203" pitchFamily="34" charset="0"/>
                        </a:rPr>
                        <a:t>StreamingTV</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3175914756"/>
                  </a:ext>
                </a:extLst>
              </a:tr>
              <a:tr h="181306">
                <a:tc>
                  <a:txBody>
                    <a:bodyPr/>
                    <a:lstStyle/>
                    <a:p>
                      <a:pPr algn="l" fontAlgn="b"/>
                      <a:r>
                        <a:rPr lang="en-ID" sz="1000" b="0" i="0" u="none" strike="noStrike">
                          <a:solidFill>
                            <a:srgbClr val="000000"/>
                          </a:solidFill>
                          <a:effectLst/>
                          <a:latin typeface="Gill Sans MT" panose="020B0502020104020203" pitchFamily="34" charset="0"/>
                        </a:rPr>
                        <a:t>StreamingMovies</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3021010005"/>
                  </a:ext>
                </a:extLst>
              </a:tr>
              <a:tr h="181306">
                <a:tc>
                  <a:txBody>
                    <a:bodyPr/>
                    <a:lstStyle/>
                    <a:p>
                      <a:pPr algn="l" fontAlgn="b"/>
                      <a:r>
                        <a:rPr lang="en-ID" sz="1000" b="0" i="0" u="none" strike="noStrike">
                          <a:solidFill>
                            <a:srgbClr val="000000"/>
                          </a:solidFill>
                          <a:effectLst/>
                          <a:latin typeface="Gill Sans MT" panose="020B0502020104020203" pitchFamily="34" charset="0"/>
                        </a:rPr>
                        <a:t>Contract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1" i="0" u="none" strike="noStrike">
                          <a:solidFill>
                            <a:srgbClr val="000000"/>
                          </a:solidFill>
                          <a:effectLst/>
                          <a:latin typeface="Gill Sans MT" panose="020B0502020104020203" pitchFamily="34" charset="0"/>
                        </a:rPr>
                        <a:t>6798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3817985220"/>
                  </a:ext>
                </a:extLst>
              </a:tr>
              <a:tr h="181306">
                <a:tc>
                  <a:txBody>
                    <a:bodyPr/>
                    <a:lstStyle/>
                    <a:p>
                      <a:pPr algn="l" fontAlgn="b"/>
                      <a:r>
                        <a:rPr lang="en-ID" sz="1000" b="0" i="0" u="none" strike="noStrike">
                          <a:solidFill>
                            <a:srgbClr val="000000"/>
                          </a:solidFill>
                          <a:effectLst/>
                          <a:latin typeface="Gill Sans MT" panose="020B0502020104020203" pitchFamily="34" charset="0"/>
                        </a:rPr>
                        <a:t>PaperlessBilling</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1307577204"/>
                  </a:ext>
                </a:extLst>
              </a:tr>
              <a:tr h="181306">
                <a:tc>
                  <a:txBody>
                    <a:bodyPr/>
                    <a:lstStyle/>
                    <a:p>
                      <a:pPr algn="l" fontAlgn="b"/>
                      <a:r>
                        <a:rPr lang="en-ID" sz="1000" b="0" i="0" u="none" strike="noStrike">
                          <a:solidFill>
                            <a:srgbClr val="000000"/>
                          </a:solidFill>
                          <a:effectLst/>
                          <a:latin typeface="Gill Sans MT" panose="020B0502020104020203" pitchFamily="34" charset="0"/>
                        </a:rPr>
                        <a:t>PaymentMethod</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3769250633"/>
                  </a:ext>
                </a:extLst>
              </a:tr>
              <a:tr h="181306">
                <a:tc>
                  <a:txBody>
                    <a:bodyPr/>
                    <a:lstStyle/>
                    <a:p>
                      <a:pPr algn="l" fontAlgn="b"/>
                      <a:r>
                        <a:rPr lang="en-ID" sz="1000" b="0" i="0" u="none" strike="noStrike">
                          <a:solidFill>
                            <a:srgbClr val="000000"/>
                          </a:solidFill>
                          <a:effectLst/>
                          <a:latin typeface="Gill Sans MT" panose="020B0502020104020203" pitchFamily="34" charset="0"/>
                        </a:rPr>
                        <a:t>MonthlyCharges</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float64</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2630868996"/>
                  </a:ext>
                </a:extLst>
              </a:tr>
              <a:tr h="181306">
                <a:tc>
                  <a:txBody>
                    <a:bodyPr/>
                    <a:lstStyle/>
                    <a:p>
                      <a:pPr algn="l" fontAlgn="b"/>
                      <a:r>
                        <a:rPr lang="en-ID" sz="1000" b="0" i="0" u="none" strike="noStrike">
                          <a:solidFill>
                            <a:srgbClr val="000000"/>
                          </a:solidFill>
                          <a:effectLst/>
                          <a:latin typeface="Gill Sans MT" panose="020B0502020104020203" pitchFamily="34" charset="0"/>
                        </a:rPr>
                        <a:t>TotalCharges</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1" i="0" u="none" strike="noStrike">
                          <a:solidFill>
                            <a:srgbClr val="000000"/>
                          </a:solidFill>
                          <a:effectLst/>
                          <a:latin typeface="Gill Sans MT" panose="020B0502020104020203" pitchFamily="34" charset="0"/>
                        </a:rPr>
                        <a:t>4859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2696234907"/>
                  </a:ext>
                </a:extLst>
              </a:tr>
              <a:tr h="181306">
                <a:tc>
                  <a:txBody>
                    <a:bodyPr/>
                    <a:lstStyle/>
                    <a:p>
                      <a:pPr algn="l" fontAlgn="b"/>
                      <a:r>
                        <a:rPr lang="en-ID" sz="1000" b="0" i="0" u="none" strike="noStrike">
                          <a:solidFill>
                            <a:srgbClr val="000000"/>
                          </a:solidFill>
                          <a:effectLst/>
                          <a:latin typeface="Gill Sans MT" panose="020B0502020104020203" pitchFamily="34" charset="0"/>
                        </a:rPr>
                        <a:t>Churn</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7043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tc>
                  <a:txBody>
                    <a:bodyPr/>
                    <a:lstStyle/>
                    <a:p>
                      <a:pPr algn="ctr" fontAlgn="b"/>
                      <a:r>
                        <a:rPr lang="en-ID" sz="1000" b="0" i="0" u="none" strike="noStrike">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CD0"/>
                    </a:solidFill>
                  </a:tcPr>
                </a:tc>
                <a:extLst>
                  <a:ext uri="{0D108BD9-81ED-4DB2-BD59-A6C34878D82A}">
                    <a16:rowId xmlns:a16="http://schemas.microsoft.com/office/drawing/2014/main" val="54602155"/>
                  </a:ext>
                </a:extLst>
              </a:tr>
              <a:tr h="181306">
                <a:tc>
                  <a:txBody>
                    <a:bodyPr/>
                    <a:lstStyle/>
                    <a:p>
                      <a:pPr algn="l" fontAlgn="b"/>
                      <a:r>
                        <a:rPr lang="en-ID" sz="1000" b="0" i="0" u="none" strike="noStrike">
                          <a:solidFill>
                            <a:srgbClr val="000000"/>
                          </a:solidFill>
                          <a:effectLst/>
                          <a:latin typeface="Gill Sans MT" panose="020B0502020104020203" pitchFamily="34" charset="0"/>
                        </a:rPr>
                        <a:t>Hobby</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1" i="0" u="none" strike="noStrike">
                          <a:solidFill>
                            <a:srgbClr val="000000"/>
                          </a:solidFill>
                          <a:effectLst/>
                          <a:latin typeface="Gill Sans MT" panose="020B0502020104020203" pitchFamily="34" charset="0"/>
                        </a:rPr>
                        <a:t>4201 non-null</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tc>
                  <a:txBody>
                    <a:bodyPr/>
                    <a:lstStyle/>
                    <a:p>
                      <a:pPr algn="ctr" fontAlgn="b"/>
                      <a:r>
                        <a:rPr lang="en-ID" sz="1000" b="0" i="0" u="none" strike="noStrike" dirty="0">
                          <a:solidFill>
                            <a:srgbClr val="000000"/>
                          </a:solidFill>
                          <a:effectLst/>
                          <a:latin typeface="Gill Sans MT" panose="020B0502020104020203" pitchFamily="34" charset="0"/>
                        </a:rPr>
                        <a:t>object</a:t>
                      </a:r>
                    </a:p>
                  </a:txBody>
                  <a:tcPr marL="4210" marR="4210" marT="4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ABB"/>
                    </a:solidFill>
                  </a:tcPr>
                </a:tc>
                <a:extLst>
                  <a:ext uri="{0D108BD9-81ED-4DB2-BD59-A6C34878D82A}">
                    <a16:rowId xmlns:a16="http://schemas.microsoft.com/office/drawing/2014/main" val="4195865129"/>
                  </a:ext>
                </a:extLst>
              </a:tr>
            </a:tbl>
          </a:graphicData>
        </a:graphic>
      </p:graphicFrame>
      <p:sp>
        <p:nvSpPr>
          <p:cNvPr id="14" name="Title 1">
            <a:extLst>
              <a:ext uri="{FF2B5EF4-FFF2-40B4-BE49-F238E27FC236}">
                <a16:creationId xmlns:a16="http://schemas.microsoft.com/office/drawing/2014/main" id="{82A061F2-2EA9-9DED-3C5F-A8A6CEAFA25D}"/>
              </a:ext>
            </a:extLst>
          </p:cNvPr>
          <p:cNvSpPr txBox="1">
            <a:spLocks/>
          </p:cNvSpPr>
          <p:nvPr/>
        </p:nvSpPr>
        <p:spPr>
          <a:xfrm>
            <a:off x="838200" y="163481"/>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rPr>
              <a:t>Missing </a:t>
            </a:r>
            <a:r>
              <a:rPr lang="en-US" dirty="0">
                <a:solidFill>
                  <a:schemeClr val="accent5">
                    <a:lumMod val="60000"/>
                    <a:lumOff val="40000"/>
                  </a:schemeClr>
                </a:solidFill>
              </a:rPr>
              <a:t>v</a:t>
            </a:r>
            <a:r>
              <a:rPr kumimoji="0" lang="en-US" sz="3600" b="1" i="0" u="none" strike="noStrike" kern="1200" cap="none" spc="0" normalizeH="0" baseline="0" noProof="0" dirty="0" err="1">
                <a:ln>
                  <a:noFill/>
                </a:ln>
                <a:solidFill>
                  <a:schemeClr val="accent5">
                    <a:lumMod val="60000"/>
                    <a:lumOff val="40000"/>
                  </a:schemeClr>
                </a:solidFill>
                <a:effectLst/>
                <a:uLnTx/>
                <a:uFillTx/>
                <a:latin typeface="Helvetica" panose="020B0500000000000000" pitchFamily="34" charset="0"/>
                <a:ea typeface="+mj-ea"/>
                <a:cs typeface="+mj-cs"/>
              </a:rPr>
              <a:t>alue</a:t>
            </a:r>
            <a:r>
              <a:rPr kumimoji="0" lang="en-US"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rPr>
              <a:t> </a:t>
            </a:r>
            <a:r>
              <a:rPr lang="en-US" dirty="0">
                <a:solidFill>
                  <a:schemeClr val="accent5">
                    <a:lumMod val="60000"/>
                    <a:lumOff val="40000"/>
                  </a:schemeClr>
                </a:solidFill>
              </a:rPr>
              <a:t>Handling</a:t>
            </a:r>
            <a:endParaRPr kumimoji="0" lang="en-ID"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endParaRPr>
          </a:p>
        </p:txBody>
      </p:sp>
      <p:pic>
        <p:nvPicPr>
          <p:cNvPr id="16" name="Picture 15">
            <a:extLst>
              <a:ext uri="{FF2B5EF4-FFF2-40B4-BE49-F238E27FC236}">
                <a16:creationId xmlns:a16="http://schemas.microsoft.com/office/drawing/2014/main" id="{F4E45576-CB98-9B84-93BC-84768D245D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6799" y="1184208"/>
            <a:ext cx="865000" cy="744255"/>
          </a:xfrm>
          <a:prstGeom prst="rect">
            <a:avLst/>
          </a:prstGeom>
        </p:spPr>
      </p:pic>
      <p:pic>
        <p:nvPicPr>
          <p:cNvPr id="24" name="Picture 23">
            <a:extLst>
              <a:ext uri="{FF2B5EF4-FFF2-40B4-BE49-F238E27FC236}">
                <a16:creationId xmlns:a16="http://schemas.microsoft.com/office/drawing/2014/main" id="{FC83F929-EAD2-AB75-4677-9B8C2C464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8986" y="2298263"/>
            <a:ext cx="647456" cy="647456"/>
          </a:xfrm>
          <a:prstGeom prst="rect">
            <a:avLst/>
          </a:prstGeom>
        </p:spPr>
      </p:pic>
      <p:sp>
        <p:nvSpPr>
          <p:cNvPr id="25" name="TextBox 24">
            <a:extLst>
              <a:ext uri="{FF2B5EF4-FFF2-40B4-BE49-F238E27FC236}">
                <a16:creationId xmlns:a16="http://schemas.microsoft.com/office/drawing/2014/main" id="{C3A13A2B-1069-FDD0-6026-38980EBB90A5}"/>
              </a:ext>
            </a:extLst>
          </p:cNvPr>
          <p:cNvSpPr txBox="1"/>
          <p:nvPr/>
        </p:nvSpPr>
        <p:spPr>
          <a:xfrm>
            <a:off x="6950565" y="2360488"/>
            <a:ext cx="1202835" cy="523220"/>
          </a:xfrm>
          <a:prstGeom prst="rect">
            <a:avLst/>
          </a:prstGeom>
          <a:noFill/>
        </p:spPr>
        <p:txBody>
          <a:bodyPr wrap="square" rtlCol="0">
            <a:spAutoFit/>
          </a:bodyPr>
          <a:lstStyle/>
          <a:p>
            <a:r>
              <a:rPr lang="en-US" sz="2800" dirty="0">
                <a:solidFill>
                  <a:srgbClr val="92D050"/>
                </a:solidFill>
              </a:rPr>
              <a:t>3.48 %</a:t>
            </a:r>
            <a:endParaRPr lang="en-ID" sz="2800" dirty="0">
              <a:solidFill>
                <a:srgbClr val="92D050"/>
              </a:solidFill>
            </a:endParaRPr>
          </a:p>
        </p:txBody>
      </p:sp>
      <p:pic>
        <p:nvPicPr>
          <p:cNvPr id="26" name="Picture 25">
            <a:extLst>
              <a:ext uri="{FF2B5EF4-FFF2-40B4-BE49-F238E27FC236}">
                <a16:creationId xmlns:a16="http://schemas.microsoft.com/office/drawing/2014/main" id="{F3554C46-7ED7-82FD-803B-CDE807B22D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265560" y="2471006"/>
            <a:ext cx="487295" cy="306845"/>
          </a:xfrm>
          <a:prstGeom prst="rect">
            <a:avLst/>
          </a:prstGeom>
        </p:spPr>
      </p:pic>
      <p:pic>
        <p:nvPicPr>
          <p:cNvPr id="27" name="Picture 26">
            <a:extLst>
              <a:ext uri="{FF2B5EF4-FFF2-40B4-BE49-F238E27FC236}">
                <a16:creationId xmlns:a16="http://schemas.microsoft.com/office/drawing/2014/main" id="{F0E0D917-C93E-430B-BEB7-53D7F59C0C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8283581" y="2471006"/>
            <a:ext cx="487295" cy="306845"/>
          </a:xfrm>
          <a:prstGeom prst="rect">
            <a:avLst/>
          </a:prstGeom>
        </p:spPr>
      </p:pic>
      <p:pic>
        <p:nvPicPr>
          <p:cNvPr id="29" name="Picture 28">
            <a:extLst>
              <a:ext uri="{FF2B5EF4-FFF2-40B4-BE49-F238E27FC236}">
                <a16:creationId xmlns:a16="http://schemas.microsoft.com/office/drawing/2014/main" id="{6E3A1C2B-9096-DE46-B9C3-7A3330A920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6799" y="3268781"/>
            <a:ext cx="719643" cy="693392"/>
          </a:xfrm>
          <a:prstGeom prst="rect">
            <a:avLst/>
          </a:prstGeom>
        </p:spPr>
      </p:pic>
      <p:sp>
        <p:nvSpPr>
          <p:cNvPr id="30" name="TextBox 29">
            <a:extLst>
              <a:ext uri="{FF2B5EF4-FFF2-40B4-BE49-F238E27FC236}">
                <a16:creationId xmlns:a16="http://schemas.microsoft.com/office/drawing/2014/main" id="{19A6327A-546F-7102-4944-D875FC2C1832}"/>
              </a:ext>
            </a:extLst>
          </p:cNvPr>
          <p:cNvSpPr txBox="1"/>
          <p:nvPr/>
        </p:nvSpPr>
        <p:spPr>
          <a:xfrm>
            <a:off x="6950565" y="3358515"/>
            <a:ext cx="1202835" cy="523220"/>
          </a:xfrm>
          <a:prstGeom prst="rect">
            <a:avLst/>
          </a:prstGeom>
          <a:noFill/>
        </p:spPr>
        <p:txBody>
          <a:bodyPr wrap="square" rtlCol="0">
            <a:spAutoFit/>
          </a:bodyPr>
          <a:lstStyle/>
          <a:p>
            <a:r>
              <a:rPr lang="en-US" sz="2800" dirty="0">
                <a:solidFill>
                  <a:srgbClr val="DF361F"/>
                </a:solidFill>
              </a:rPr>
              <a:t>31.0 %</a:t>
            </a:r>
            <a:endParaRPr lang="en-ID" sz="2800" dirty="0">
              <a:solidFill>
                <a:srgbClr val="DF361F"/>
              </a:solidFill>
            </a:endParaRPr>
          </a:p>
        </p:txBody>
      </p:sp>
      <p:pic>
        <p:nvPicPr>
          <p:cNvPr id="31" name="Picture 30">
            <a:extLst>
              <a:ext uri="{FF2B5EF4-FFF2-40B4-BE49-F238E27FC236}">
                <a16:creationId xmlns:a16="http://schemas.microsoft.com/office/drawing/2014/main" id="{8CFA0CDD-9BA2-4E70-69AF-1B00AD179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265560" y="3469033"/>
            <a:ext cx="487295" cy="306845"/>
          </a:xfrm>
          <a:prstGeom prst="rect">
            <a:avLst/>
          </a:prstGeom>
        </p:spPr>
      </p:pic>
      <p:pic>
        <p:nvPicPr>
          <p:cNvPr id="32" name="Picture 31">
            <a:extLst>
              <a:ext uri="{FF2B5EF4-FFF2-40B4-BE49-F238E27FC236}">
                <a16:creationId xmlns:a16="http://schemas.microsoft.com/office/drawing/2014/main" id="{56EA7E5C-F1D2-2D92-BE07-10833F9DCA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8283581" y="3469033"/>
            <a:ext cx="487295" cy="306845"/>
          </a:xfrm>
          <a:prstGeom prst="rect">
            <a:avLst/>
          </a:prstGeom>
        </p:spPr>
      </p:pic>
      <p:pic>
        <p:nvPicPr>
          <p:cNvPr id="34" name="Picture 33">
            <a:extLst>
              <a:ext uri="{FF2B5EF4-FFF2-40B4-BE49-F238E27FC236}">
                <a16:creationId xmlns:a16="http://schemas.microsoft.com/office/drawing/2014/main" id="{88D72218-6D5F-E668-6149-698AF759C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8986" y="4277079"/>
            <a:ext cx="583225" cy="583225"/>
          </a:xfrm>
          <a:prstGeom prst="rect">
            <a:avLst/>
          </a:prstGeom>
        </p:spPr>
      </p:pic>
      <p:sp>
        <p:nvSpPr>
          <p:cNvPr id="35" name="TextBox 34">
            <a:extLst>
              <a:ext uri="{FF2B5EF4-FFF2-40B4-BE49-F238E27FC236}">
                <a16:creationId xmlns:a16="http://schemas.microsoft.com/office/drawing/2014/main" id="{AC706B0F-E2D1-6E5F-D949-004E9E5293FF}"/>
              </a:ext>
            </a:extLst>
          </p:cNvPr>
          <p:cNvSpPr txBox="1"/>
          <p:nvPr/>
        </p:nvSpPr>
        <p:spPr>
          <a:xfrm>
            <a:off x="6950565" y="1358042"/>
            <a:ext cx="1202835" cy="523220"/>
          </a:xfrm>
          <a:prstGeom prst="rect">
            <a:avLst/>
          </a:prstGeom>
          <a:noFill/>
        </p:spPr>
        <p:txBody>
          <a:bodyPr wrap="square" rtlCol="0">
            <a:spAutoFit/>
          </a:bodyPr>
          <a:lstStyle/>
          <a:p>
            <a:r>
              <a:rPr lang="en-US" sz="2800" dirty="0">
                <a:solidFill>
                  <a:srgbClr val="92D050"/>
                </a:solidFill>
              </a:rPr>
              <a:t>5.91 %</a:t>
            </a:r>
            <a:endParaRPr lang="en-ID" sz="2800" dirty="0">
              <a:solidFill>
                <a:srgbClr val="92D050"/>
              </a:solidFill>
            </a:endParaRPr>
          </a:p>
        </p:txBody>
      </p:sp>
      <p:pic>
        <p:nvPicPr>
          <p:cNvPr id="36" name="Picture 35">
            <a:extLst>
              <a:ext uri="{FF2B5EF4-FFF2-40B4-BE49-F238E27FC236}">
                <a16:creationId xmlns:a16="http://schemas.microsoft.com/office/drawing/2014/main" id="{80679977-3444-4B1A-DD17-2B9A5EF02D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265560" y="1468560"/>
            <a:ext cx="487295" cy="306845"/>
          </a:xfrm>
          <a:prstGeom prst="rect">
            <a:avLst/>
          </a:prstGeom>
        </p:spPr>
      </p:pic>
      <p:pic>
        <p:nvPicPr>
          <p:cNvPr id="37" name="Picture 36">
            <a:extLst>
              <a:ext uri="{FF2B5EF4-FFF2-40B4-BE49-F238E27FC236}">
                <a16:creationId xmlns:a16="http://schemas.microsoft.com/office/drawing/2014/main" id="{E1D5B167-00CB-1DBB-09C0-F0E0952F81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8283581" y="1468560"/>
            <a:ext cx="487295" cy="306845"/>
          </a:xfrm>
          <a:prstGeom prst="rect">
            <a:avLst/>
          </a:prstGeom>
        </p:spPr>
      </p:pic>
      <p:sp>
        <p:nvSpPr>
          <p:cNvPr id="38" name="TextBox 37">
            <a:extLst>
              <a:ext uri="{FF2B5EF4-FFF2-40B4-BE49-F238E27FC236}">
                <a16:creationId xmlns:a16="http://schemas.microsoft.com/office/drawing/2014/main" id="{4F40F20A-D376-52B1-D06C-0A3488F1C3B5}"/>
              </a:ext>
            </a:extLst>
          </p:cNvPr>
          <p:cNvSpPr txBox="1"/>
          <p:nvPr/>
        </p:nvSpPr>
        <p:spPr>
          <a:xfrm>
            <a:off x="6950565" y="4270972"/>
            <a:ext cx="1202835" cy="523220"/>
          </a:xfrm>
          <a:prstGeom prst="rect">
            <a:avLst/>
          </a:prstGeom>
          <a:noFill/>
        </p:spPr>
        <p:txBody>
          <a:bodyPr wrap="square" rtlCol="0">
            <a:spAutoFit/>
          </a:bodyPr>
          <a:lstStyle/>
          <a:p>
            <a:r>
              <a:rPr lang="en-US" sz="2800" dirty="0">
                <a:solidFill>
                  <a:srgbClr val="DF361F"/>
                </a:solidFill>
              </a:rPr>
              <a:t>40.3 %</a:t>
            </a:r>
            <a:endParaRPr lang="en-ID" sz="2800" dirty="0">
              <a:solidFill>
                <a:srgbClr val="DF361F"/>
              </a:solidFill>
            </a:endParaRPr>
          </a:p>
        </p:txBody>
      </p:sp>
      <p:pic>
        <p:nvPicPr>
          <p:cNvPr id="39" name="Picture 38">
            <a:extLst>
              <a:ext uri="{FF2B5EF4-FFF2-40B4-BE49-F238E27FC236}">
                <a16:creationId xmlns:a16="http://schemas.microsoft.com/office/drawing/2014/main" id="{B0792B7B-3196-67B2-B494-207145560B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265560" y="4381490"/>
            <a:ext cx="487295" cy="306845"/>
          </a:xfrm>
          <a:prstGeom prst="rect">
            <a:avLst/>
          </a:prstGeom>
        </p:spPr>
      </p:pic>
      <p:pic>
        <p:nvPicPr>
          <p:cNvPr id="40" name="Picture 39">
            <a:extLst>
              <a:ext uri="{FF2B5EF4-FFF2-40B4-BE49-F238E27FC236}">
                <a16:creationId xmlns:a16="http://schemas.microsoft.com/office/drawing/2014/main" id="{09FDEE0E-E8F0-B861-482C-D729FA4850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8283581" y="4381490"/>
            <a:ext cx="487295" cy="306845"/>
          </a:xfrm>
          <a:prstGeom prst="rect">
            <a:avLst/>
          </a:prstGeom>
        </p:spPr>
      </p:pic>
      <p:sp>
        <p:nvSpPr>
          <p:cNvPr id="41" name="TextBox 40">
            <a:extLst>
              <a:ext uri="{FF2B5EF4-FFF2-40B4-BE49-F238E27FC236}">
                <a16:creationId xmlns:a16="http://schemas.microsoft.com/office/drawing/2014/main" id="{FD91A644-26FC-B4AC-173D-B56471819552}"/>
              </a:ext>
            </a:extLst>
          </p:cNvPr>
          <p:cNvSpPr txBox="1"/>
          <p:nvPr/>
        </p:nvSpPr>
        <p:spPr>
          <a:xfrm>
            <a:off x="9116478" y="1358042"/>
            <a:ext cx="2795948" cy="707886"/>
          </a:xfrm>
          <a:prstGeom prst="rect">
            <a:avLst/>
          </a:prstGeom>
          <a:noFill/>
        </p:spPr>
        <p:txBody>
          <a:bodyPr wrap="square" lIns="0" rIns="0" rtlCol="0" anchor="t">
            <a:spAutoFit/>
          </a:bodyPr>
          <a:lstStyle/>
          <a:p>
            <a:pPr algn="just"/>
            <a:r>
              <a:rPr lang="en-US" sz="2000" noProof="1">
                <a:solidFill>
                  <a:schemeClr val="bg1"/>
                </a:solidFill>
              </a:rPr>
              <a:t>Univariate imputation by proportion</a:t>
            </a:r>
          </a:p>
        </p:txBody>
      </p:sp>
      <p:sp>
        <p:nvSpPr>
          <p:cNvPr id="42" name="TextBox 41">
            <a:extLst>
              <a:ext uri="{FF2B5EF4-FFF2-40B4-BE49-F238E27FC236}">
                <a16:creationId xmlns:a16="http://schemas.microsoft.com/office/drawing/2014/main" id="{1214437A-9F02-7FE0-FFB6-0D5AC54C2796}"/>
              </a:ext>
            </a:extLst>
          </p:cNvPr>
          <p:cNvSpPr txBox="1"/>
          <p:nvPr/>
        </p:nvSpPr>
        <p:spPr>
          <a:xfrm>
            <a:off x="9116478" y="2298263"/>
            <a:ext cx="2795948" cy="707886"/>
          </a:xfrm>
          <a:prstGeom prst="rect">
            <a:avLst/>
          </a:prstGeom>
          <a:noFill/>
        </p:spPr>
        <p:txBody>
          <a:bodyPr wrap="square" lIns="0" rIns="0" rtlCol="0" anchor="t">
            <a:spAutoFit/>
          </a:bodyPr>
          <a:lstStyle/>
          <a:p>
            <a:pPr algn="just"/>
            <a:r>
              <a:rPr lang="en-US" sz="2000" noProof="1">
                <a:solidFill>
                  <a:schemeClr val="bg1"/>
                </a:solidFill>
              </a:rPr>
              <a:t>Univariate imputation by proportion</a:t>
            </a:r>
          </a:p>
        </p:txBody>
      </p:sp>
      <p:sp>
        <p:nvSpPr>
          <p:cNvPr id="43" name="TextBox 42">
            <a:extLst>
              <a:ext uri="{FF2B5EF4-FFF2-40B4-BE49-F238E27FC236}">
                <a16:creationId xmlns:a16="http://schemas.microsoft.com/office/drawing/2014/main" id="{250BC3A7-5DB9-7B30-5A0F-F1483BC54B2E}"/>
              </a:ext>
            </a:extLst>
          </p:cNvPr>
          <p:cNvSpPr txBox="1"/>
          <p:nvPr/>
        </p:nvSpPr>
        <p:spPr>
          <a:xfrm>
            <a:off x="9116478" y="3268781"/>
            <a:ext cx="2795948" cy="707886"/>
          </a:xfrm>
          <a:prstGeom prst="rect">
            <a:avLst/>
          </a:prstGeom>
          <a:noFill/>
        </p:spPr>
        <p:txBody>
          <a:bodyPr wrap="square" lIns="0" rIns="0" rtlCol="0" anchor="t">
            <a:spAutoFit/>
          </a:bodyPr>
          <a:lstStyle/>
          <a:p>
            <a:pPr algn="just"/>
            <a:r>
              <a:rPr lang="en-US" sz="2000" noProof="1">
                <a:solidFill>
                  <a:schemeClr val="bg1"/>
                </a:solidFill>
              </a:rPr>
              <a:t>Multivariate imputation by MonthlyCharges x tenure</a:t>
            </a:r>
          </a:p>
        </p:txBody>
      </p:sp>
      <p:sp>
        <p:nvSpPr>
          <p:cNvPr id="44" name="TextBox 43">
            <a:extLst>
              <a:ext uri="{FF2B5EF4-FFF2-40B4-BE49-F238E27FC236}">
                <a16:creationId xmlns:a16="http://schemas.microsoft.com/office/drawing/2014/main" id="{5527D5A9-6AAF-8AE4-E3EE-16ED3787CEAF}"/>
              </a:ext>
            </a:extLst>
          </p:cNvPr>
          <p:cNvSpPr txBox="1"/>
          <p:nvPr/>
        </p:nvSpPr>
        <p:spPr>
          <a:xfrm>
            <a:off x="9116478" y="4332527"/>
            <a:ext cx="2795948" cy="400110"/>
          </a:xfrm>
          <a:prstGeom prst="rect">
            <a:avLst/>
          </a:prstGeom>
          <a:noFill/>
        </p:spPr>
        <p:txBody>
          <a:bodyPr wrap="square" lIns="0" rIns="0" rtlCol="0" anchor="t">
            <a:spAutoFit/>
          </a:bodyPr>
          <a:lstStyle/>
          <a:p>
            <a:pPr algn="just"/>
            <a:r>
              <a:rPr lang="en-US" sz="2000" noProof="1">
                <a:solidFill>
                  <a:schemeClr val="bg1"/>
                </a:solidFill>
              </a:rPr>
              <a:t>Delete column</a:t>
            </a:r>
          </a:p>
        </p:txBody>
      </p:sp>
    </p:spTree>
    <p:extLst>
      <p:ext uri="{BB962C8B-B14F-4D97-AF65-F5344CB8AC3E}">
        <p14:creationId xmlns:p14="http://schemas.microsoft.com/office/powerpoint/2010/main" val="83963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53345"/>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53345"/>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EBF0E1DE-6F09-C3FD-F1D6-448BAE813649}"/>
              </a:ext>
            </a:extLst>
          </p:cNvPr>
          <p:cNvSpPr txBox="1">
            <a:spLocks/>
          </p:cNvSpPr>
          <p:nvPr/>
        </p:nvSpPr>
        <p:spPr>
          <a:xfrm>
            <a:off x="838200" y="163481"/>
            <a:ext cx="4709569"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chemeClr val="accent5">
                    <a:lumMod val="60000"/>
                    <a:lumOff val="40000"/>
                  </a:schemeClr>
                </a:solidFill>
              </a:rPr>
              <a:t>D</a:t>
            </a:r>
            <a:r>
              <a:rPr lang="en-ID" dirty="0" err="1">
                <a:solidFill>
                  <a:schemeClr val="accent5">
                    <a:lumMod val="60000"/>
                    <a:lumOff val="40000"/>
                  </a:schemeClr>
                </a:solidFill>
              </a:rPr>
              <a:t>ata</a:t>
            </a:r>
            <a:r>
              <a:rPr lang="en-ID" dirty="0">
                <a:solidFill>
                  <a:schemeClr val="accent5">
                    <a:lumMod val="60000"/>
                    <a:lumOff val="40000"/>
                  </a:schemeClr>
                </a:solidFill>
              </a:rPr>
              <a:t> checking</a:t>
            </a:r>
            <a:endParaRPr kumimoji="0" lang="en-ID"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endParaRPr>
          </a:p>
        </p:txBody>
      </p:sp>
      <p:sp>
        <p:nvSpPr>
          <p:cNvPr id="16" name="TextBox 15">
            <a:extLst>
              <a:ext uri="{FF2B5EF4-FFF2-40B4-BE49-F238E27FC236}">
                <a16:creationId xmlns:a16="http://schemas.microsoft.com/office/drawing/2014/main" id="{00624BEF-F77A-083E-4D16-896D4A8D992F}"/>
              </a:ext>
            </a:extLst>
          </p:cNvPr>
          <p:cNvSpPr txBox="1"/>
          <p:nvPr/>
        </p:nvSpPr>
        <p:spPr>
          <a:xfrm>
            <a:off x="960520" y="1120861"/>
            <a:ext cx="9429273" cy="707886"/>
          </a:xfrm>
          <a:prstGeom prst="rect">
            <a:avLst/>
          </a:prstGeom>
          <a:noFill/>
        </p:spPr>
        <p:txBody>
          <a:bodyPr wrap="square" lIns="0" rIns="0" rtlCol="0" anchor="t">
            <a:spAutoFit/>
          </a:bodyPr>
          <a:lstStyle/>
          <a:p>
            <a:pPr algn="just"/>
            <a:r>
              <a:rPr lang="en-US" sz="2000" noProof="1">
                <a:solidFill>
                  <a:schemeClr val="bg1"/>
                </a:solidFill>
              </a:rPr>
              <a:t>Karena nilai TotalCharges adalah +- MonthlyCharges * Tenure, maka kita bisa memfilter &amp; delete baris yang invalid</a:t>
            </a:r>
          </a:p>
        </p:txBody>
      </p:sp>
      <p:graphicFrame>
        <p:nvGraphicFramePr>
          <p:cNvPr id="17" name="Table 7">
            <a:extLst>
              <a:ext uri="{FF2B5EF4-FFF2-40B4-BE49-F238E27FC236}">
                <a16:creationId xmlns:a16="http://schemas.microsoft.com/office/drawing/2014/main" id="{4989278C-2568-9AD6-FA00-10862F3C204B}"/>
              </a:ext>
            </a:extLst>
          </p:cNvPr>
          <p:cNvGraphicFramePr>
            <a:graphicFrameLocks noGrp="1"/>
          </p:cNvGraphicFramePr>
          <p:nvPr>
            <p:extLst>
              <p:ext uri="{D42A27DB-BD31-4B8C-83A1-F6EECF244321}">
                <p14:modId xmlns:p14="http://schemas.microsoft.com/office/powerpoint/2010/main" val="2190921419"/>
              </p:ext>
            </p:extLst>
          </p:nvPr>
        </p:nvGraphicFramePr>
        <p:xfrm>
          <a:off x="960519" y="2100471"/>
          <a:ext cx="6323996" cy="3291840"/>
        </p:xfrm>
        <a:graphic>
          <a:graphicData uri="http://schemas.openxmlformats.org/drawingml/2006/table">
            <a:tbl>
              <a:tblPr firstRow="1" bandRow="1">
                <a:tableStyleId>{5C22544A-7EE6-4342-B048-85BDC9FD1C3A}</a:tableStyleId>
              </a:tblPr>
              <a:tblGrid>
                <a:gridCol w="1580999">
                  <a:extLst>
                    <a:ext uri="{9D8B030D-6E8A-4147-A177-3AD203B41FA5}">
                      <a16:colId xmlns:a16="http://schemas.microsoft.com/office/drawing/2014/main" val="4267642086"/>
                    </a:ext>
                  </a:extLst>
                </a:gridCol>
                <a:gridCol w="1580999">
                  <a:extLst>
                    <a:ext uri="{9D8B030D-6E8A-4147-A177-3AD203B41FA5}">
                      <a16:colId xmlns:a16="http://schemas.microsoft.com/office/drawing/2014/main" val="1514358223"/>
                    </a:ext>
                  </a:extLst>
                </a:gridCol>
                <a:gridCol w="1580999">
                  <a:extLst>
                    <a:ext uri="{9D8B030D-6E8A-4147-A177-3AD203B41FA5}">
                      <a16:colId xmlns:a16="http://schemas.microsoft.com/office/drawing/2014/main" val="2370508942"/>
                    </a:ext>
                  </a:extLst>
                </a:gridCol>
                <a:gridCol w="1580999">
                  <a:extLst>
                    <a:ext uri="{9D8B030D-6E8A-4147-A177-3AD203B41FA5}">
                      <a16:colId xmlns:a16="http://schemas.microsoft.com/office/drawing/2014/main" val="3224824500"/>
                    </a:ext>
                  </a:extLst>
                </a:gridCol>
              </a:tblGrid>
              <a:tr h="332574">
                <a:tc>
                  <a:txBody>
                    <a:bodyPr/>
                    <a:lstStyle/>
                    <a:p>
                      <a:r>
                        <a:rPr lang="en-US" dirty="0"/>
                        <a:t>Index</a:t>
                      </a:r>
                      <a:endParaRPr lang="en-ID" dirty="0"/>
                    </a:p>
                  </a:txBody>
                  <a:tcPr/>
                </a:tc>
                <a:tc>
                  <a:txBody>
                    <a:bodyPr/>
                    <a:lstStyle/>
                    <a:p>
                      <a:r>
                        <a:rPr lang="en-US" dirty="0" err="1"/>
                        <a:t>RealTC</a:t>
                      </a:r>
                      <a:endParaRPr lang="en-ID" dirty="0"/>
                    </a:p>
                  </a:txBody>
                  <a:tcPr/>
                </a:tc>
                <a:tc>
                  <a:txBody>
                    <a:bodyPr/>
                    <a:lstStyle/>
                    <a:p>
                      <a:r>
                        <a:rPr lang="en-US" dirty="0" err="1"/>
                        <a:t>CustomTC</a:t>
                      </a:r>
                      <a:endParaRPr lang="en-ID" dirty="0"/>
                    </a:p>
                  </a:txBody>
                  <a:tcPr/>
                </a:tc>
                <a:tc>
                  <a:txBody>
                    <a:bodyPr/>
                    <a:lstStyle/>
                    <a:p>
                      <a:r>
                        <a:rPr lang="en-US" dirty="0"/>
                        <a:t>Difference (%)</a:t>
                      </a:r>
                      <a:endParaRPr lang="en-ID" dirty="0"/>
                    </a:p>
                  </a:txBody>
                  <a:tcPr/>
                </a:tc>
                <a:extLst>
                  <a:ext uri="{0D108BD9-81ED-4DB2-BD59-A6C34878D82A}">
                    <a16:rowId xmlns:a16="http://schemas.microsoft.com/office/drawing/2014/main" val="3509938317"/>
                  </a:ext>
                </a:extLst>
              </a:tr>
              <a:tr h="332574">
                <a:tc>
                  <a:txBody>
                    <a:bodyPr/>
                    <a:lstStyle/>
                    <a:p>
                      <a:pPr algn="r" fontAlgn="ctr"/>
                      <a:r>
                        <a:rPr lang="en-ID" b="1" dirty="0">
                          <a:effectLst/>
                        </a:rPr>
                        <a:t>0</a:t>
                      </a:r>
                    </a:p>
                  </a:txBody>
                  <a:tcPr anchor="ctr"/>
                </a:tc>
                <a:tc>
                  <a:txBody>
                    <a:bodyPr/>
                    <a:lstStyle/>
                    <a:p>
                      <a:pPr algn="r" fontAlgn="ctr"/>
                      <a:r>
                        <a:rPr lang="en-ID">
                          <a:effectLst/>
                        </a:rPr>
                        <a:t>29.85</a:t>
                      </a:r>
                    </a:p>
                  </a:txBody>
                  <a:tcPr anchor="ctr"/>
                </a:tc>
                <a:tc>
                  <a:txBody>
                    <a:bodyPr/>
                    <a:lstStyle/>
                    <a:p>
                      <a:pPr algn="r" fontAlgn="ctr"/>
                      <a:r>
                        <a:rPr lang="en-ID">
                          <a:effectLst/>
                        </a:rPr>
                        <a:t>4029.75</a:t>
                      </a:r>
                    </a:p>
                  </a:txBody>
                  <a:tcPr anchor="ctr"/>
                </a:tc>
                <a:tc>
                  <a:txBody>
                    <a:bodyPr/>
                    <a:lstStyle/>
                    <a:p>
                      <a:pPr algn="r" fontAlgn="ctr"/>
                      <a:r>
                        <a:rPr lang="en-ID" dirty="0">
                          <a:effectLst/>
                        </a:rPr>
                        <a:t>13400.0</a:t>
                      </a:r>
                    </a:p>
                  </a:txBody>
                  <a:tcPr anchor="ctr"/>
                </a:tc>
                <a:extLst>
                  <a:ext uri="{0D108BD9-81ED-4DB2-BD59-A6C34878D82A}">
                    <a16:rowId xmlns:a16="http://schemas.microsoft.com/office/drawing/2014/main" val="2581045303"/>
                  </a:ext>
                </a:extLst>
              </a:tr>
              <a:tr h="332574">
                <a:tc>
                  <a:txBody>
                    <a:bodyPr/>
                    <a:lstStyle/>
                    <a:p>
                      <a:pPr algn="r" fontAlgn="ctr"/>
                      <a:r>
                        <a:rPr lang="en-ID" b="1">
                          <a:effectLst/>
                        </a:rPr>
                        <a:t>5</a:t>
                      </a:r>
                    </a:p>
                  </a:txBody>
                  <a:tcPr anchor="ctr"/>
                </a:tc>
                <a:tc>
                  <a:txBody>
                    <a:bodyPr/>
                    <a:lstStyle/>
                    <a:p>
                      <a:pPr algn="r" fontAlgn="ctr"/>
                      <a:r>
                        <a:rPr lang="en-ID">
                          <a:effectLst/>
                        </a:rPr>
                        <a:t>820.50</a:t>
                      </a:r>
                    </a:p>
                  </a:txBody>
                  <a:tcPr anchor="ctr"/>
                </a:tc>
                <a:tc>
                  <a:txBody>
                    <a:bodyPr/>
                    <a:lstStyle/>
                    <a:p>
                      <a:pPr algn="r" fontAlgn="ctr"/>
                      <a:r>
                        <a:rPr lang="en-ID">
                          <a:effectLst/>
                        </a:rPr>
                        <a:t>11958.00</a:t>
                      </a:r>
                    </a:p>
                  </a:txBody>
                  <a:tcPr anchor="ctr"/>
                </a:tc>
                <a:tc>
                  <a:txBody>
                    <a:bodyPr/>
                    <a:lstStyle/>
                    <a:p>
                      <a:pPr algn="r" fontAlgn="ctr"/>
                      <a:r>
                        <a:rPr lang="en-ID">
                          <a:effectLst/>
                        </a:rPr>
                        <a:t>1357.0</a:t>
                      </a:r>
                    </a:p>
                  </a:txBody>
                  <a:tcPr anchor="ctr"/>
                </a:tc>
                <a:extLst>
                  <a:ext uri="{0D108BD9-81ED-4DB2-BD59-A6C34878D82A}">
                    <a16:rowId xmlns:a16="http://schemas.microsoft.com/office/drawing/2014/main" val="963209440"/>
                  </a:ext>
                </a:extLst>
              </a:tr>
              <a:tr h="332574">
                <a:tc>
                  <a:txBody>
                    <a:bodyPr/>
                    <a:lstStyle/>
                    <a:p>
                      <a:pPr algn="r" fontAlgn="ctr"/>
                      <a:r>
                        <a:rPr lang="en-ID" b="1">
                          <a:effectLst/>
                        </a:rPr>
                        <a:t>18</a:t>
                      </a:r>
                    </a:p>
                  </a:txBody>
                  <a:tcPr anchor="ctr"/>
                </a:tc>
                <a:tc>
                  <a:txBody>
                    <a:bodyPr/>
                    <a:lstStyle/>
                    <a:p>
                      <a:pPr algn="r" fontAlgn="ctr"/>
                      <a:r>
                        <a:rPr lang="en-ID">
                          <a:effectLst/>
                        </a:rPr>
                        <a:t>528.35</a:t>
                      </a:r>
                    </a:p>
                  </a:txBody>
                  <a:tcPr anchor="ctr"/>
                </a:tc>
                <a:tc>
                  <a:txBody>
                    <a:bodyPr/>
                    <a:lstStyle/>
                    <a:p>
                      <a:pPr algn="r" fontAlgn="ctr"/>
                      <a:r>
                        <a:rPr lang="en-ID">
                          <a:effectLst/>
                        </a:rPr>
                        <a:t>4692.00</a:t>
                      </a:r>
                    </a:p>
                  </a:txBody>
                  <a:tcPr anchor="ctr"/>
                </a:tc>
                <a:tc>
                  <a:txBody>
                    <a:bodyPr/>
                    <a:lstStyle/>
                    <a:p>
                      <a:pPr algn="r" fontAlgn="ctr"/>
                      <a:r>
                        <a:rPr lang="en-ID" dirty="0">
                          <a:effectLst/>
                        </a:rPr>
                        <a:t>788.0</a:t>
                      </a:r>
                    </a:p>
                  </a:txBody>
                  <a:tcPr anchor="ctr"/>
                </a:tc>
                <a:extLst>
                  <a:ext uri="{0D108BD9-81ED-4DB2-BD59-A6C34878D82A}">
                    <a16:rowId xmlns:a16="http://schemas.microsoft.com/office/drawing/2014/main" val="2391857156"/>
                  </a:ext>
                </a:extLst>
              </a:tr>
              <a:tr h="332574">
                <a:tc>
                  <a:txBody>
                    <a:bodyPr/>
                    <a:lstStyle/>
                    <a:p>
                      <a:pPr algn="r" fontAlgn="ctr"/>
                      <a:r>
                        <a:rPr lang="en-ID" b="1">
                          <a:effectLst/>
                        </a:rPr>
                        <a:t>19</a:t>
                      </a:r>
                    </a:p>
                  </a:txBody>
                  <a:tcPr anchor="ctr"/>
                </a:tc>
                <a:tc>
                  <a:txBody>
                    <a:bodyPr/>
                    <a:lstStyle/>
                    <a:p>
                      <a:pPr algn="r" fontAlgn="ctr"/>
                      <a:r>
                        <a:rPr lang="en-ID" dirty="0">
                          <a:effectLst/>
                        </a:rPr>
                        <a:t>1862.90</a:t>
                      </a:r>
                    </a:p>
                  </a:txBody>
                  <a:tcPr anchor="ctr"/>
                </a:tc>
                <a:tc>
                  <a:txBody>
                    <a:bodyPr/>
                    <a:lstStyle/>
                    <a:p>
                      <a:pPr algn="r" fontAlgn="ctr"/>
                      <a:r>
                        <a:rPr lang="en-ID">
                          <a:effectLst/>
                        </a:rPr>
                        <a:t>8014.45</a:t>
                      </a:r>
                    </a:p>
                  </a:txBody>
                  <a:tcPr anchor="ctr"/>
                </a:tc>
                <a:tc>
                  <a:txBody>
                    <a:bodyPr/>
                    <a:lstStyle/>
                    <a:p>
                      <a:pPr algn="r" fontAlgn="ctr"/>
                      <a:r>
                        <a:rPr lang="en-ID">
                          <a:effectLst/>
                        </a:rPr>
                        <a:t>330.0</a:t>
                      </a:r>
                    </a:p>
                  </a:txBody>
                  <a:tcPr anchor="ctr"/>
                </a:tc>
                <a:extLst>
                  <a:ext uri="{0D108BD9-81ED-4DB2-BD59-A6C34878D82A}">
                    <a16:rowId xmlns:a16="http://schemas.microsoft.com/office/drawing/2014/main" val="3297104006"/>
                  </a:ext>
                </a:extLst>
              </a:tr>
              <a:tr h="332574">
                <a:tc>
                  <a:txBody>
                    <a:bodyPr/>
                    <a:lstStyle/>
                    <a:p>
                      <a:pPr algn="r" fontAlgn="ctr"/>
                      <a:r>
                        <a:rPr lang="en-ID" b="1">
                          <a:effectLst/>
                        </a:rPr>
                        <a:t>3</a:t>
                      </a:r>
                    </a:p>
                  </a:txBody>
                  <a:tcPr anchor="ctr"/>
                </a:tc>
                <a:tc>
                  <a:txBody>
                    <a:bodyPr/>
                    <a:lstStyle/>
                    <a:p>
                      <a:pPr algn="r" fontAlgn="ctr"/>
                      <a:r>
                        <a:rPr lang="en-ID">
                          <a:effectLst/>
                        </a:rPr>
                        <a:t>1840.75</a:t>
                      </a:r>
                    </a:p>
                  </a:txBody>
                  <a:tcPr anchor="ctr"/>
                </a:tc>
                <a:tc>
                  <a:txBody>
                    <a:bodyPr/>
                    <a:lstStyle/>
                    <a:p>
                      <a:pPr algn="r" fontAlgn="ctr"/>
                      <a:r>
                        <a:rPr lang="en-ID">
                          <a:effectLst/>
                        </a:rPr>
                        <a:t>5773.20</a:t>
                      </a:r>
                    </a:p>
                  </a:txBody>
                  <a:tcPr anchor="ctr"/>
                </a:tc>
                <a:tc>
                  <a:txBody>
                    <a:bodyPr/>
                    <a:lstStyle/>
                    <a:p>
                      <a:pPr algn="r" fontAlgn="ctr"/>
                      <a:r>
                        <a:rPr lang="en-ID">
                          <a:effectLst/>
                        </a:rPr>
                        <a:t>214.0</a:t>
                      </a:r>
                    </a:p>
                  </a:txBody>
                  <a:tcPr anchor="ctr"/>
                </a:tc>
                <a:extLst>
                  <a:ext uri="{0D108BD9-81ED-4DB2-BD59-A6C34878D82A}">
                    <a16:rowId xmlns:a16="http://schemas.microsoft.com/office/drawing/2014/main" val="1098663466"/>
                  </a:ext>
                </a:extLst>
              </a:tr>
              <a:tr h="332574">
                <a:tc>
                  <a:txBody>
                    <a:bodyPr/>
                    <a:lstStyle/>
                    <a:p>
                      <a:pPr algn="r" fontAlgn="ctr"/>
                      <a:r>
                        <a:rPr lang="en-ID" b="1">
                          <a:effectLst/>
                        </a:rPr>
                        <a:t>128</a:t>
                      </a:r>
                    </a:p>
                  </a:txBody>
                  <a:tcPr anchor="ctr"/>
                </a:tc>
                <a:tc>
                  <a:txBody>
                    <a:bodyPr/>
                    <a:lstStyle/>
                    <a:p>
                      <a:pPr algn="r" fontAlgn="ctr"/>
                      <a:r>
                        <a:rPr lang="en-ID">
                          <a:effectLst/>
                        </a:rPr>
                        <a:t>74.56</a:t>
                      </a:r>
                    </a:p>
                  </a:txBody>
                  <a:tcPr anchor="ctr"/>
                </a:tc>
                <a:tc>
                  <a:txBody>
                    <a:bodyPr/>
                    <a:lstStyle/>
                    <a:p>
                      <a:pPr algn="r" fontAlgn="ctr"/>
                      <a:r>
                        <a:rPr lang="en-ID" dirty="0">
                          <a:effectLst/>
                        </a:rPr>
                        <a:t>19.75</a:t>
                      </a:r>
                    </a:p>
                  </a:txBody>
                  <a:tcPr anchor="ctr"/>
                </a:tc>
                <a:tc>
                  <a:txBody>
                    <a:bodyPr/>
                    <a:lstStyle/>
                    <a:p>
                      <a:pPr algn="r" fontAlgn="ctr"/>
                      <a:r>
                        <a:rPr lang="en-ID">
                          <a:effectLst/>
                        </a:rPr>
                        <a:t>74.0</a:t>
                      </a:r>
                    </a:p>
                  </a:txBody>
                  <a:tcPr anchor="ctr"/>
                </a:tc>
                <a:extLst>
                  <a:ext uri="{0D108BD9-81ED-4DB2-BD59-A6C34878D82A}">
                    <a16:rowId xmlns:a16="http://schemas.microsoft.com/office/drawing/2014/main" val="2399239049"/>
                  </a:ext>
                </a:extLst>
              </a:tr>
              <a:tr h="332574">
                <a:tc>
                  <a:txBody>
                    <a:bodyPr/>
                    <a:lstStyle/>
                    <a:p>
                      <a:pPr algn="r" fontAlgn="ctr"/>
                      <a:r>
                        <a:rPr lang="en-ID" b="1">
                          <a:effectLst/>
                        </a:rPr>
                        <a:t>47</a:t>
                      </a:r>
                    </a:p>
                  </a:txBody>
                  <a:tcPr anchor="ctr"/>
                </a:tc>
                <a:tc>
                  <a:txBody>
                    <a:bodyPr/>
                    <a:lstStyle/>
                    <a:p>
                      <a:pPr algn="r" fontAlgn="ctr"/>
                      <a:r>
                        <a:rPr lang="en-ID">
                          <a:effectLst/>
                        </a:rPr>
                        <a:t>589.00</a:t>
                      </a:r>
                    </a:p>
                  </a:txBody>
                  <a:tcPr anchor="ctr"/>
                </a:tc>
                <a:tc>
                  <a:txBody>
                    <a:bodyPr/>
                    <a:lstStyle/>
                    <a:p>
                      <a:pPr algn="r" fontAlgn="ctr"/>
                      <a:r>
                        <a:rPr lang="en-ID">
                          <a:effectLst/>
                        </a:rPr>
                        <a:t>161.30</a:t>
                      </a:r>
                    </a:p>
                  </a:txBody>
                  <a:tcPr anchor="ctr"/>
                </a:tc>
                <a:tc>
                  <a:txBody>
                    <a:bodyPr/>
                    <a:lstStyle/>
                    <a:p>
                      <a:pPr algn="r" fontAlgn="ctr"/>
                      <a:r>
                        <a:rPr lang="en-ID">
                          <a:effectLst/>
                        </a:rPr>
                        <a:t>73.0</a:t>
                      </a:r>
                    </a:p>
                  </a:txBody>
                  <a:tcPr anchor="ctr"/>
                </a:tc>
                <a:extLst>
                  <a:ext uri="{0D108BD9-81ED-4DB2-BD59-A6C34878D82A}">
                    <a16:rowId xmlns:a16="http://schemas.microsoft.com/office/drawing/2014/main" val="3270279539"/>
                  </a:ext>
                </a:extLst>
              </a:tr>
              <a:tr h="332574">
                <a:tc>
                  <a:txBody>
                    <a:bodyPr/>
                    <a:lstStyle/>
                    <a:p>
                      <a:pPr algn="r" fontAlgn="ctr"/>
                      <a:r>
                        <a:rPr lang="en-US" b="1" dirty="0">
                          <a:effectLst/>
                        </a:rPr>
                        <a:t>.…</a:t>
                      </a:r>
                      <a:endParaRPr lang="en-ID" b="1" dirty="0">
                        <a:effectLst/>
                      </a:endParaRPr>
                    </a:p>
                  </a:txBody>
                  <a:tcPr anchor="ctr"/>
                </a:tc>
                <a:tc>
                  <a:txBody>
                    <a:bodyPr/>
                    <a:lstStyle/>
                    <a:p>
                      <a:pPr algn="r" fontAlgn="ctr"/>
                      <a:r>
                        <a:rPr lang="en-US" dirty="0">
                          <a:effectLst/>
                        </a:rPr>
                        <a:t>…</a:t>
                      </a:r>
                      <a:r>
                        <a:rPr lang="en-ID" dirty="0">
                          <a:effectLst/>
                        </a:rPr>
                        <a:t>.</a:t>
                      </a:r>
                    </a:p>
                  </a:txBody>
                  <a:tcPr anchor="ctr"/>
                </a:tc>
                <a:tc>
                  <a:txBody>
                    <a:bodyPr/>
                    <a:lstStyle/>
                    <a:p>
                      <a:pPr algn="r" fontAlgn="ctr"/>
                      <a:r>
                        <a:rPr lang="en-ID" dirty="0">
                          <a:effectLst/>
                        </a:rPr>
                        <a:t>….</a:t>
                      </a:r>
                    </a:p>
                  </a:txBody>
                  <a:tcPr anchor="ctr"/>
                </a:tc>
                <a:tc>
                  <a:txBody>
                    <a:bodyPr/>
                    <a:lstStyle/>
                    <a:p>
                      <a:pPr algn="r" fontAlgn="ctr"/>
                      <a:r>
                        <a:rPr lang="en-US" dirty="0">
                          <a:effectLst/>
                        </a:rPr>
                        <a:t>…</a:t>
                      </a:r>
                      <a:r>
                        <a:rPr lang="en-ID" dirty="0">
                          <a:effectLst/>
                        </a:rPr>
                        <a:t>.</a:t>
                      </a:r>
                    </a:p>
                  </a:txBody>
                  <a:tcPr anchor="ctr"/>
                </a:tc>
                <a:extLst>
                  <a:ext uri="{0D108BD9-81ED-4DB2-BD59-A6C34878D82A}">
                    <a16:rowId xmlns:a16="http://schemas.microsoft.com/office/drawing/2014/main" val="3437313376"/>
                  </a:ext>
                </a:extLst>
              </a:tr>
            </a:tbl>
          </a:graphicData>
        </a:graphic>
      </p:graphicFrame>
      <p:sp>
        <p:nvSpPr>
          <p:cNvPr id="18" name="TextBox 17">
            <a:extLst>
              <a:ext uri="{FF2B5EF4-FFF2-40B4-BE49-F238E27FC236}">
                <a16:creationId xmlns:a16="http://schemas.microsoft.com/office/drawing/2014/main" id="{947C3FD0-E1CE-FCBB-3825-CD4545A3A5A1}"/>
              </a:ext>
            </a:extLst>
          </p:cNvPr>
          <p:cNvSpPr txBox="1"/>
          <p:nvPr/>
        </p:nvSpPr>
        <p:spPr>
          <a:xfrm>
            <a:off x="7834109" y="3146499"/>
            <a:ext cx="2993647" cy="1015663"/>
          </a:xfrm>
          <a:prstGeom prst="rect">
            <a:avLst/>
          </a:prstGeom>
          <a:noFill/>
        </p:spPr>
        <p:txBody>
          <a:bodyPr wrap="square" lIns="0" rIns="0" rtlCol="0" anchor="t">
            <a:spAutoFit/>
          </a:bodyPr>
          <a:lstStyle/>
          <a:p>
            <a:pPr algn="just"/>
            <a:r>
              <a:rPr lang="en-US" sz="2000" noProof="1">
                <a:solidFill>
                  <a:schemeClr val="bg1"/>
                </a:solidFill>
              </a:rPr>
              <a:t>Saya akan menghapus rows yang memiliki difference TC &gt; 40%</a:t>
            </a:r>
          </a:p>
        </p:txBody>
      </p:sp>
    </p:spTree>
    <p:extLst>
      <p:ext uri="{BB962C8B-B14F-4D97-AF65-F5344CB8AC3E}">
        <p14:creationId xmlns:p14="http://schemas.microsoft.com/office/powerpoint/2010/main" val="112122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53345">
                    <a:tint val="75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53345">
                  <a:tint val="75000"/>
                </a:srgbClr>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82A061F2-2EA9-9DED-3C5F-A8A6CEAFA25D}"/>
              </a:ext>
            </a:extLst>
          </p:cNvPr>
          <p:cNvSpPr txBox="1">
            <a:spLocks/>
          </p:cNvSpPr>
          <p:nvPr/>
        </p:nvSpPr>
        <p:spPr>
          <a:xfrm>
            <a:off x="838200" y="163481"/>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rPr>
              <a:t>Feature </a:t>
            </a:r>
            <a:r>
              <a:rPr lang="en-US" dirty="0">
                <a:solidFill>
                  <a:schemeClr val="accent5">
                    <a:lumMod val="60000"/>
                    <a:lumOff val="40000"/>
                  </a:schemeClr>
                </a:solidFill>
              </a:rPr>
              <a:t>e</a:t>
            </a:r>
            <a:r>
              <a:rPr kumimoji="0" lang="en-US" sz="3600" b="1" i="0" u="none" strike="noStrike" kern="1200" cap="none" spc="0" normalizeH="0" baseline="0" noProof="0" dirty="0" err="1">
                <a:ln>
                  <a:noFill/>
                </a:ln>
                <a:solidFill>
                  <a:schemeClr val="accent5">
                    <a:lumMod val="60000"/>
                    <a:lumOff val="40000"/>
                  </a:schemeClr>
                </a:solidFill>
                <a:effectLst/>
                <a:uLnTx/>
                <a:uFillTx/>
                <a:latin typeface="Helvetica" panose="020B0500000000000000" pitchFamily="34" charset="0"/>
                <a:ea typeface="+mj-ea"/>
                <a:cs typeface="+mj-cs"/>
              </a:rPr>
              <a:t>ngineering</a:t>
            </a:r>
            <a:endParaRPr kumimoji="0" lang="en-ID"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endParaRPr>
          </a:p>
        </p:txBody>
      </p:sp>
      <p:pic>
        <p:nvPicPr>
          <p:cNvPr id="5" name="Picture 4">
            <a:extLst>
              <a:ext uri="{FF2B5EF4-FFF2-40B4-BE49-F238E27FC236}">
                <a16:creationId xmlns:a16="http://schemas.microsoft.com/office/drawing/2014/main" id="{29C231EA-9EA5-AD76-1AE7-1DA7A662B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642" y="742977"/>
            <a:ext cx="4442820" cy="4442820"/>
          </a:xfrm>
          <a:prstGeom prst="rect">
            <a:avLst/>
          </a:prstGeom>
        </p:spPr>
      </p:pic>
      <p:sp>
        <p:nvSpPr>
          <p:cNvPr id="7" name="TextBox 6">
            <a:extLst>
              <a:ext uri="{FF2B5EF4-FFF2-40B4-BE49-F238E27FC236}">
                <a16:creationId xmlns:a16="http://schemas.microsoft.com/office/drawing/2014/main" id="{3419D891-24F3-9800-1C9E-72E7BC42AD03}"/>
              </a:ext>
            </a:extLst>
          </p:cNvPr>
          <p:cNvSpPr txBox="1"/>
          <p:nvPr/>
        </p:nvSpPr>
        <p:spPr>
          <a:xfrm>
            <a:off x="960521" y="1120861"/>
            <a:ext cx="5876000" cy="1323439"/>
          </a:xfrm>
          <a:prstGeom prst="rect">
            <a:avLst/>
          </a:prstGeom>
          <a:noFill/>
        </p:spPr>
        <p:txBody>
          <a:bodyPr wrap="square" lIns="0" rIns="0" rtlCol="0" anchor="t">
            <a:spAutoFit/>
          </a:bodyPr>
          <a:lstStyle/>
          <a:p>
            <a:pPr algn="just"/>
            <a:r>
              <a:rPr lang="en-US" sz="2000" noProof="1">
                <a:solidFill>
                  <a:schemeClr val="bg1"/>
                </a:solidFill>
              </a:rPr>
              <a:t>Disini saya akan melakukan feature creation baru yaitu :</a:t>
            </a:r>
          </a:p>
          <a:p>
            <a:pPr algn="just"/>
            <a:r>
              <a:rPr lang="en-US" sz="2000" noProof="1">
                <a:solidFill>
                  <a:schemeClr val="bg1"/>
                </a:solidFill>
              </a:rPr>
              <a:t>1.Services </a:t>
            </a:r>
            <a:r>
              <a:rPr lang="en-US" sz="2000" noProof="1">
                <a:solidFill>
                  <a:schemeClr val="bg1"/>
                </a:solidFill>
                <a:sym typeface="Wingdings" panose="05000000000000000000" pitchFamily="2" charset="2"/>
              </a:rPr>
              <a:t></a:t>
            </a:r>
            <a:r>
              <a:rPr lang="en-US" sz="2000" noProof="1">
                <a:solidFill>
                  <a:schemeClr val="bg1"/>
                </a:solidFill>
              </a:rPr>
              <a:t> PhoneService &amp; InternetService</a:t>
            </a:r>
          </a:p>
          <a:p>
            <a:pPr algn="just"/>
            <a:r>
              <a:rPr lang="en-US" sz="2000" noProof="1">
                <a:solidFill>
                  <a:schemeClr val="bg1"/>
                </a:solidFill>
              </a:rPr>
              <a:t>2.TotalBenefits </a:t>
            </a:r>
            <a:r>
              <a:rPr lang="en-US" sz="2000" noProof="1">
                <a:solidFill>
                  <a:schemeClr val="bg1"/>
                </a:solidFill>
                <a:sym typeface="Wingdings" panose="05000000000000000000" pitchFamily="2" charset="2"/>
              </a:rPr>
              <a:t> Sum of benefits</a:t>
            </a:r>
          </a:p>
          <a:p>
            <a:pPr algn="just"/>
            <a:r>
              <a:rPr lang="en-US" sz="2000" noProof="1">
                <a:solidFill>
                  <a:schemeClr val="bg1"/>
                </a:solidFill>
                <a:sym typeface="Wingdings" panose="05000000000000000000" pitchFamily="2" charset="2"/>
              </a:rPr>
              <a:t>Tujuannya adalah untuk memudahkan analisa.</a:t>
            </a:r>
            <a:endParaRPr lang="en-US" sz="2000" noProof="1">
              <a:solidFill>
                <a:schemeClr val="bg1"/>
              </a:solidFill>
            </a:endParaRPr>
          </a:p>
        </p:txBody>
      </p:sp>
    </p:spTree>
    <p:extLst>
      <p:ext uri="{BB962C8B-B14F-4D97-AF65-F5344CB8AC3E}">
        <p14:creationId xmlns:p14="http://schemas.microsoft.com/office/powerpoint/2010/main" val="129080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053345">
                    <a:tint val="75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53345">
                  <a:tint val="75000"/>
                </a:srgbClr>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82A061F2-2EA9-9DED-3C5F-A8A6CEAFA25D}"/>
              </a:ext>
            </a:extLst>
          </p:cNvPr>
          <p:cNvSpPr txBox="1">
            <a:spLocks/>
          </p:cNvSpPr>
          <p:nvPr/>
        </p:nvSpPr>
        <p:spPr>
          <a:xfrm>
            <a:off x="838200" y="163481"/>
            <a:ext cx="4500914"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rPr>
              <a:t>Outliers handling</a:t>
            </a:r>
            <a:endParaRPr kumimoji="0" lang="en-ID" sz="3600" b="1" i="0" u="none" strike="noStrike" kern="1200" cap="none" spc="0" normalizeH="0" baseline="0" noProof="0" dirty="0">
              <a:ln>
                <a:noFill/>
              </a:ln>
              <a:solidFill>
                <a:schemeClr val="accent5">
                  <a:lumMod val="60000"/>
                  <a:lumOff val="40000"/>
                </a:schemeClr>
              </a:solidFill>
              <a:effectLst/>
              <a:uLnTx/>
              <a:uFillTx/>
              <a:latin typeface="Helvetica" panose="020B0500000000000000" pitchFamily="34" charset="0"/>
              <a:ea typeface="+mj-ea"/>
              <a:cs typeface="+mj-cs"/>
            </a:endParaRPr>
          </a:p>
        </p:txBody>
      </p:sp>
      <p:pic>
        <p:nvPicPr>
          <p:cNvPr id="17" name="Picture 16">
            <a:extLst>
              <a:ext uri="{FF2B5EF4-FFF2-40B4-BE49-F238E27FC236}">
                <a16:creationId xmlns:a16="http://schemas.microsoft.com/office/drawing/2014/main" id="{CA59B646-1C55-5F1C-105C-73A7883E5F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044" y="902537"/>
            <a:ext cx="10569698" cy="3910337"/>
          </a:xfrm>
          <a:prstGeom prst="rect">
            <a:avLst/>
          </a:prstGeom>
        </p:spPr>
      </p:pic>
      <p:sp>
        <p:nvSpPr>
          <p:cNvPr id="18" name="TextBox 17">
            <a:extLst>
              <a:ext uri="{FF2B5EF4-FFF2-40B4-BE49-F238E27FC236}">
                <a16:creationId xmlns:a16="http://schemas.microsoft.com/office/drawing/2014/main" id="{8EE8C66A-9A4A-F936-63F6-AE5F64873CD6}"/>
              </a:ext>
            </a:extLst>
          </p:cNvPr>
          <p:cNvSpPr txBox="1"/>
          <p:nvPr/>
        </p:nvSpPr>
        <p:spPr>
          <a:xfrm>
            <a:off x="310253" y="5301878"/>
            <a:ext cx="2647739" cy="707886"/>
          </a:xfrm>
          <a:prstGeom prst="rect">
            <a:avLst/>
          </a:prstGeom>
          <a:noFill/>
        </p:spPr>
        <p:txBody>
          <a:bodyPr wrap="square" lIns="0" rIns="0" rtlCol="0" anchor="t">
            <a:spAutoFit/>
          </a:bodyPr>
          <a:lstStyle/>
          <a:p>
            <a:pPr algn="just"/>
            <a:r>
              <a:rPr lang="en-US" sz="2000" noProof="1">
                <a:solidFill>
                  <a:schemeClr val="bg1"/>
                </a:solidFill>
              </a:rPr>
              <a:t>Outliers in tenure will be deleted</a:t>
            </a:r>
          </a:p>
        </p:txBody>
      </p:sp>
      <p:pic>
        <p:nvPicPr>
          <p:cNvPr id="19" name="Picture 18">
            <a:extLst>
              <a:ext uri="{FF2B5EF4-FFF2-40B4-BE49-F238E27FC236}">
                <a16:creationId xmlns:a16="http://schemas.microsoft.com/office/drawing/2014/main" id="{5AAB9B9F-A812-282F-6FC4-E3BFBA5668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559628" flipV="1">
            <a:off x="1057239" y="4568856"/>
            <a:ext cx="1153764" cy="488036"/>
          </a:xfrm>
          <a:prstGeom prst="rect">
            <a:avLst/>
          </a:prstGeom>
        </p:spPr>
      </p:pic>
    </p:spTree>
    <p:extLst>
      <p:ext uri="{BB962C8B-B14F-4D97-AF65-F5344CB8AC3E}">
        <p14:creationId xmlns:p14="http://schemas.microsoft.com/office/powerpoint/2010/main" val="3275421496"/>
      </p:ext>
    </p:extLst>
  </p:cSld>
  <p:clrMapOvr>
    <a:masterClrMapping/>
  </p:clrMapOvr>
</p:sld>
</file>

<file path=ppt/theme/theme1.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esentationGO">
  <a:themeElements>
    <a:clrScheme name="HEADLINE">
      <a:dk1>
        <a:srgbClr val="053345"/>
      </a:dk1>
      <a:lt1>
        <a:srgbClr val="FFFFFF"/>
      </a:lt1>
      <a:dk2>
        <a:srgbClr val="053345"/>
      </a:dk2>
      <a:lt2>
        <a:srgbClr val="E7E6E6"/>
      </a:lt2>
      <a:accent1>
        <a:srgbClr val="053345"/>
      </a:accent1>
      <a:accent2>
        <a:srgbClr val="F2AE2F"/>
      </a:accent2>
      <a:accent3>
        <a:srgbClr val="788C9B"/>
      </a:accent3>
      <a:accent4>
        <a:srgbClr val="FCD187"/>
      </a:accent4>
      <a:accent5>
        <a:srgbClr val="F2AE2F"/>
      </a:accent5>
      <a:accent6>
        <a:srgbClr val="053345"/>
      </a:accent6>
      <a:hlink>
        <a:srgbClr val="053345"/>
      </a:hlink>
      <a:folHlink>
        <a:srgbClr val="0533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14_T_PGO_Scribble-lines-16x9.pptx" id="{985822CA-4741-4CB1-8EB4-ED68222A3018}" vid="{C950595D-375C-4E15-8894-4692D93CAEA0}"/>
    </a:ext>
  </a:extLst>
</a:theme>
</file>

<file path=ppt/theme/theme5.xml><?xml version="1.0" encoding="utf-8"?>
<a:theme xmlns:a="http://schemas.openxmlformats.org/drawingml/2006/main" name="1_PresentationGO">
  <a:themeElements>
    <a:clrScheme name="PGO - Golden Ring">
      <a:dk1>
        <a:srgbClr val="053345"/>
      </a:dk1>
      <a:lt1>
        <a:srgbClr val="FFFFFF"/>
      </a:lt1>
      <a:dk2>
        <a:srgbClr val="053345"/>
      </a:dk2>
      <a:lt2>
        <a:srgbClr val="E7E6E6"/>
      </a:lt2>
      <a:accent1>
        <a:srgbClr val="053345"/>
      </a:accent1>
      <a:accent2>
        <a:srgbClr val="F2AE2F"/>
      </a:accent2>
      <a:accent3>
        <a:srgbClr val="788C9B"/>
      </a:accent3>
      <a:accent4>
        <a:srgbClr val="FCD187"/>
      </a:accent4>
      <a:accent5>
        <a:srgbClr val="F2AE2F"/>
      </a:accent5>
      <a:accent6>
        <a:srgbClr val="053345"/>
      </a:accent6>
      <a:hlink>
        <a:srgbClr val="053345"/>
      </a:hlink>
      <a:folHlink>
        <a:srgbClr val="0533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99_T_PGO_Golden-Ring-16x9.pptx" id="{00ABF500-E039-4FE7-B142-FD51FDDB7A6C}" vid="{595AE371-2F54-4AEB-95B5-F5DAA77C45CF}"/>
    </a:ext>
  </a:extLst>
</a:theme>
</file>

<file path=ppt/theme/theme6.xml><?xml version="1.0" encoding="utf-8"?>
<a:theme xmlns:a="http://schemas.openxmlformats.org/drawingml/2006/main" name="2_PresentationGO">
  <a:themeElements>
    <a:clrScheme name="PGO - Vibrations">
      <a:dk1>
        <a:srgbClr val="0C1926"/>
      </a:dk1>
      <a:lt1>
        <a:srgbClr val="FFFFFF"/>
      </a:lt1>
      <a:dk2>
        <a:srgbClr val="0C1926"/>
      </a:dk2>
      <a:lt2>
        <a:srgbClr val="E7E6E6"/>
      </a:lt2>
      <a:accent1>
        <a:srgbClr val="265D8B"/>
      </a:accent1>
      <a:accent2>
        <a:srgbClr val="204B73"/>
      </a:accent2>
      <a:accent3>
        <a:srgbClr val="0C1926"/>
      </a:accent3>
      <a:accent4>
        <a:srgbClr val="FFC000"/>
      </a:accent4>
      <a:accent5>
        <a:srgbClr val="F19848"/>
      </a:accent5>
      <a:accent6>
        <a:srgbClr val="BF472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60_T_PGO_Vibrations-16x9.pptx" id="{341189BE-E610-4EFE-932E-FB3D3816BA69}" vid="{0022A72B-C4CA-429C-891E-593F6464385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TEMPLATE-PGO(16_9)</Template>
  <TotalTime>9628</TotalTime>
  <Words>2023</Words>
  <Application>Microsoft Office PowerPoint</Application>
  <PresentationFormat>Widescreen</PresentationFormat>
  <Paragraphs>426</Paragraphs>
  <Slides>26</Slides>
  <Notes>26</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26</vt:i4>
      </vt:variant>
    </vt:vector>
  </HeadingPairs>
  <TitlesOfParts>
    <vt:vector size="38" baseType="lpstr">
      <vt:lpstr>Arial</vt:lpstr>
      <vt:lpstr>Calibri</vt:lpstr>
      <vt:lpstr>Calibri Light</vt:lpstr>
      <vt:lpstr>Gill Sans MT</vt:lpstr>
      <vt:lpstr>Helvetica</vt:lpstr>
      <vt:lpstr>Open Sans</vt:lpstr>
      <vt:lpstr>Template PresentationGO</vt:lpstr>
      <vt:lpstr>Template PresentationGO Dark</vt:lpstr>
      <vt:lpstr>Custom Design</vt:lpstr>
      <vt:lpstr>PresentationGO</vt:lpstr>
      <vt:lpstr>1_PresentationGO</vt:lpstr>
      <vt:lpstr>2_PresentationGO</vt:lpstr>
      <vt:lpstr>Customer behaviour analysis &amp; churn prediction</vt:lpstr>
      <vt:lpstr>Introduction</vt:lpstr>
      <vt:lpstr>Problem Overview</vt:lpstr>
      <vt:lpstr>Objective</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Pyramid Infographic</dc:title>
  <dc:creator>PresentationGO.com</dc:creator>
  <dc:description>© Copyright PresentationGO.com - Do not distribute or sale without written permission.</dc:description>
  <cp:lastModifiedBy>vertikal willis</cp:lastModifiedBy>
  <cp:revision>19</cp:revision>
  <dcterms:created xsi:type="dcterms:W3CDTF">2014-11-26T05:14:11Z</dcterms:created>
  <dcterms:modified xsi:type="dcterms:W3CDTF">2023-07-05T13:13:05Z</dcterms:modified>
  <cp:category>Charts &amp; Diagrams</cp:category>
</cp:coreProperties>
</file>